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9" r:id="rId2"/>
    <p:sldId id="282" r:id="rId3"/>
    <p:sldId id="434" r:id="rId4"/>
    <p:sldId id="453" r:id="rId5"/>
    <p:sldId id="464" r:id="rId6"/>
    <p:sldId id="463" r:id="rId7"/>
    <p:sldId id="457" r:id="rId8"/>
    <p:sldId id="454" r:id="rId9"/>
    <p:sldId id="438" r:id="rId10"/>
    <p:sldId id="447" r:id="rId11"/>
    <p:sldId id="455" r:id="rId12"/>
    <p:sldId id="448" r:id="rId13"/>
    <p:sldId id="460" r:id="rId14"/>
    <p:sldId id="462" r:id="rId15"/>
    <p:sldId id="461" r:id="rId16"/>
    <p:sldId id="433" r:id="rId17"/>
    <p:sldId id="430" r:id="rId18"/>
    <p:sldId id="417" r:id="rId19"/>
    <p:sldId id="451" r:id="rId20"/>
    <p:sldId id="440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A7E0"/>
    <a:srgbClr val="053891"/>
    <a:srgbClr val="F7CE51"/>
    <a:srgbClr val="FFD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401FB-E829-46DD-BD63-FCD06F67E0A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A9772D0-89ED-4404-BCED-C7EDFC1A138A}">
      <dgm:prSet phldrT="[Text]" custT="1"/>
      <dgm:spPr/>
      <dgm:t>
        <a:bodyPr/>
        <a:lstStyle/>
        <a:p>
          <a:r>
            <a:rPr lang="en-AU" sz="1850" b="1" dirty="0"/>
            <a:t>CITY OF GREATER GERALDTON</a:t>
          </a:r>
        </a:p>
        <a:p>
          <a:r>
            <a:rPr lang="en-AU" sz="1850" dirty="0"/>
            <a:t>(Hub)</a:t>
          </a:r>
        </a:p>
      </dgm:t>
    </dgm:pt>
    <dgm:pt modelId="{3A6B932E-1A55-489D-A107-8B49F76D205C}" type="parTrans" cxnId="{4BBDE9F3-F818-45A8-92E2-F3B30154C924}">
      <dgm:prSet/>
      <dgm:spPr/>
      <dgm:t>
        <a:bodyPr/>
        <a:lstStyle/>
        <a:p>
          <a:endParaRPr lang="en-AU" sz="1850"/>
        </a:p>
      </dgm:t>
    </dgm:pt>
    <dgm:pt modelId="{88C037CE-2957-4C94-B9BE-4D492C61C4FA}" type="sibTrans" cxnId="{4BBDE9F3-F818-45A8-92E2-F3B30154C924}">
      <dgm:prSet/>
      <dgm:spPr/>
      <dgm:t>
        <a:bodyPr/>
        <a:lstStyle/>
        <a:p>
          <a:endParaRPr lang="en-AU" sz="1850"/>
        </a:p>
      </dgm:t>
    </dgm:pt>
    <dgm:pt modelId="{757F7ED4-785B-470A-998D-1D779247F00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sz="1600" b="1" dirty="0"/>
            <a:t>KALBARRI</a:t>
          </a:r>
        </a:p>
        <a:p>
          <a:r>
            <a:rPr lang="en-AU" sz="1600" b="0" dirty="0"/>
            <a:t>(North)</a:t>
          </a:r>
        </a:p>
      </dgm:t>
    </dgm:pt>
    <dgm:pt modelId="{65B20185-CA53-4A8D-B948-4343D722F02B}" type="parTrans" cxnId="{6D4DF7FD-4651-4036-829A-404FD49BE204}">
      <dgm:prSet custT="1"/>
      <dgm:spPr>
        <a:ln w="19050"/>
      </dgm:spPr>
      <dgm:t>
        <a:bodyPr/>
        <a:lstStyle/>
        <a:p>
          <a:endParaRPr lang="en-AU" sz="1850" dirty="0"/>
        </a:p>
      </dgm:t>
    </dgm:pt>
    <dgm:pt modelId="{087C7346-F0BE-4A34-9067-CDB767565533}" type="sibTrans" cxnId="{6D4DF7FD-4651-4036-829A-404FD49BE204}">
      <dgm:prSet/>
      <dgm:spPr/>
      <dgm:t>
        <a:bodyPr/>
        <a:lstStyle/>
        <a:p>
          <a:endParaRPr lang="en-AU" sz="1850"/>
        </a:p>
      </dgm:t>
    </dgm:pt>
    <dgm:pt modelId="{5DCE4FA7-7D28-4FEC-96C9-109001EC168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sz="1600" b="1" dirty="0"/>
            <a:t>GEOTRAILS</a:t>
          </a:r>
        </a:p>
        <a:p>
          <a:r>
            <a:rPr lang="en-AU" sz="1600" dirty="0"/>
            <a:t>(East)</a:t>
          </a:r>
        </a:p>
      </dgm:t>
    </dgm:pt>
    <dgm:pt modelId="{26778A1B-E9E0-45BB-8F0F-F7ECAEAF3E9F}" type="parTrans" cxnId="{5391C45E-66E6-4E4F-8CA2-06BCF28DC930}">
      <dgm:prSet custT="1"/>
      <dgm:spPr>
        <a:ln w="19050"/>
      </dgm:spPr>
      <dgm:t>
        <a:bodyPr/>
        <a:lstStyle/>
        <a:p>
          <a:endParaRPr lang="en-AU" sz="1850" dirty="0"/>
        </a:p>
      </dgm:t>
    </dgm:pt>
    <dgm:pt modelId="{6D0BD930-96AE-4613-B199-B533B0E7E6C3}" type="sibTrans" cxnId="{5391C45E-66E6-4E4F-8CA2-06BCF28DC930}">
      <dgm:prSet/>
      <dgm:spPr/>
      <dgm:t>
        <a:bodyPr/>
        <a:lstStyle/>
        <a:p>
          <a:endParaRPr lang="en-AU" sz="1850"/>
        </a:p>
      </dgm:t>
    </dgm:pt>
    <dgm:pt modelId="{9442B044-F397-402D-9D3E-99F71D39F12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sz="1600" b="1" dirty="0"/>
            <a:t>PORT DENISON</a:t>
          </a:r>
        </a:p>
        <a:p>
          <a:r>
            <a:rPr lang="en-AU" sz="1600" b="0" dirty="0"/>
            <a:t>(South)</a:t>
          </a:r>
        </a:p>
      </dgm:t>
    </dgm:pt>
    <dgm:pt modelId="{A36D0A2E-B119-4415-A8BD-65DBADE84574}" type="parTrans" cxnId="{50333229-8416-46A7-B10A-B4C9C0B96D09}">
      <dgm:prSet custT="1"/>
      <dgm:spPr>
        <a:ln w="19050"/>
      </dgm:spPr>
      <dgm:t>
        <a:bodyPr/>
        <a:lstStyle/>
        <a:p>
          <a:endParaRPr lang="en-AU" sz="1850" dirty="0"/>
        </a:p>
      </dgm:t>
    </dgm:pt>
    <dgm:pt modelId="{B6462D13-682F-42E8-B5C6-6F6C187703BA}" type="sibTrans" cxnId="{50333229-8416-46A7-B10A-B4C9C0B96D09}">
      <dgm:prSet/>
      <dgm:spPr/>
      <dgm:t>
        <a:bodyPr/>
        <a:lstStyle/>
        <a:p>
          <a:endParaRPr lang="en-AU" sz="1850"/>
        </a:p>
      </dgm:t>
    </dgm:pt>
    <dgm:pt modelId="{88E53DDD-1CED-4360-AEC5-D87D0109943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sz="1600" b="1" dirty="0"/>
            <a:t>ABROLHOS ISLANDS</a:t>
          </a:r>
        </a:p>
        <a:p>
          <a:r>
            <a:rPr lang="en-AU" sz="1600" b="0" dirty="0"/>
            <a:t>(West)</a:t>
          </a:r>
        </a:p>
      </dgm:t>
    </dgm:pt>
    <dgm:pt modelId="{6397F84D-5B92-42F8-989B-39EDF23DAA76}" type="parTrans" cxnId="{1AAEB1BD-C5D4-4D83-A858-DC9B18B6AC9A}">
      <dgm:prSet custT="1"/>
      <dgm:spPr>
        <a:ln w="19050"/>
      </dgm:spPr>
      <dgm:t>
        <a:bodyPr/>
        <a:lstStyle/>
        <a:p>
          <a:endParaRPr lang="en-AU" sz="1850" dirty="0"/>
        </a:p>
      </dgm:t>
    </dgm:pt>
    <dgm:pt modelId="{3312283E-03D3-4BE9-BE35-D3DAD9BE910F}" type="sibTrans" cxnId="{1AAEB1BD-C5D4-4D83-A858-DC9B18B6AC9A}">
      <dgm:prSet/>
      <dgm:spPr/>
      <dgm:t>
        <a:bodyPr/>
        <a:lstStyle/>
        <a:p>
          <a:endParaRPr lang="en-AU" sz="1850"/>
        </a:p>
      </dgm:t>
    </dgm:pt>
    <dgm:pt modelId="{F09121ED-FA63-49F6-A6D8-B14FFE1DE832}" type="pres">
      <dgm:prSet presAssocID="{4E4401FB-E829-46DD-BD63-FCD06F67E0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811A167-B774-4BA6-9342-D3E5C6760190}" type="pres">
      <dgm:prSet presAssocID="{1A9772D0-89ED-4404-BCED-C7EDFC1A138A}" presName="centerShape" presStyleLbl="node0" presStyleIdx="0" presStyleCnt="1" custScaleX="128636" custScaleY="138544"/>
      <dgm:spPr/>
      <dgm:t>
        <a:bodyPr/>
        <a:lstStyle/>
        <a:p>
          <a:endParaRPr lang="en-AU"/>
        </a:p>
      </dgm:t>
    </dgm:pt>
    <dgm:pt modelId="{302CF79B-D565-41F7-B273-367F1026A451}" type="pres">
      <dgm:prSet presAssocID="{65B20185-CA53-4A8D-B948-4343D722F02B}" presName="Name9" presStyleLbl="parChTrans1D2" presStyleIdx="0" presStyleCnt="4"/>
      <dgm:spPr/>
      <dgm:t>
        <a:bodyPr/>
        <a:lstStyle/>
        <a:p>
          <a:endParaRPr lang="en-AU"/>
        </a:p>
      </dgm:t>
    </dgm:pt>
    <dgm:pt modelId="{7EBF3099-9BD0-4041-9235-7378019425AA}" type="pres">
      <dgm:prSet presAssocID="{65B20185-CA53-4A8D-B948-4343D722F02B}" presName="connTx" presStyleLbl="parChTrans1D2" presStyleIdx="0" presStyleCnt="4"/>
      <dgm:spPr/>
      <dgm:t>
        <a:bodyPr/>
        <a:lstStyle/>
        <a:p>
          <a:endParaRPr lang="en-AU"/>
        </a:p>
      </dgm:t>
    </dgm:pt>
    <dgm:pt modelId="{AF1994A2-723A-47F6-ACA5-20FCD5BEBA03}" type="pres">
      <dgm:prSet presAssocID="{757F7ED4-785B-470A-998D-1D779247F0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803AF7-6F19-4A75-9275-2BBEBA7D9C63}" type="pres">
      <dgm:prSet presAssocID="{26778A1B-E9E0-45BB-8F0F-F7ECAEAF3E9F}" presName="Name9" presStyleLbl="parChTrans1D2" presStyleIdx="1" presStyleCnt="4"/>
      <dgm:spPr/>
      <dgm:t>
        <a:bodyPr/>
        <a:lstStyle/>
        <a:p>
          <a:endParaRPr lang="en-AU"/>
        </a:p>
      </dgm:t>
    </dgm:pt>
    <dgm:pt modelId="{748ACAA8-6E32-4CB1-AA71-F4330C58FBF2}" type="pres">
      <dgm:prSet presAssocID="{26778A1B-E9E0-45BB-8F0F-F7ECAEAF3E9F}" presName="connTx" presStyleLbl="parChTrans1D2" presStyleIdx="1" presStyleCnt="4"/>
      <dgm:spPr/>
      <dgm:t>
        <a:bodyPr/>
        <a:lstStyle/>
        <a:p>
          <a:endParaRPr lang="en-AU"/>
        </a:p>
      </dgm:t>
    </dgm:pt>
    <dgm:pt modelId="{6F129B44-8505-4043-99E7-EBD1EA6D8344}" type="pres">
      <dgm:prSet presAssocID="{5DCE4FA7-7D28-4FEC-96C9-109001EC16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BE7AB76-75E8-4F9C-BEFB-0D8CE67319B9}" type="pres">
      <dgm:prSet presAssocID="{A36D0A2E-B119-4415-A8BD-65DBADE84574}" presName="Name9" presStyleLbl="parChTrans1D2" presStyleIdx="2" presStyleCnt="4"/>
      <dgm:spPr/>
      <dgm:t>
        <a:bodyPr/>
        <a:lstStyle/>
        <a:p>
          <a:endParaRPr lang="en-AU"/>
        </a:p>
      </dgm:t>
    </dgm:pt>
    <dgm:pt modelId="{0C5A95DB-3DAE-4806-9B48-F89B80848240}" type="pres">
      <dgm:prSet presAssocID="{A36D0A2E-B119-4415-A8BD-65DBADE84574}" presName="connTx" presStyleLbl="parChTrans1D2" presStyleIdx="2" presStyleCnt="4"/>
      <dgm:spPr/>
      <dgm:t>
        <a:bodyPr/>
        <a:lstStyle/>
        <a:p>
          <a:endParaRPr lang="en-AU"/>
        </a:p>
      </dgm:t>
    </dgm:pt>
    <dgm:pt modelId="{33705953-A79C-4DD9-A221-AF497CE82DE8}" type="pres">
      <dgm:prSet presAssocID="{9442B044-F397-402D-9D3E-99F71D39F1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AD89A20-0B28-4A13-9224-922D02385370}" type="pres">
      <dgm:prSet presAssocID="{6397F84D-5B92-42F8-989B-39EDF23DAA76}" presName="Name9" presStyleLbl="parChTrans1D2" presStyleIdx="3" presStyleCnt="4"/>
      <dgm:spPr/>
      <dgm:t>
        <a:bodyPr/>
        <a:lstStyle/>
        <a:p>
          <a:endParaRPr lang="en-AU"/>
        </a:p>
      </dgm:t>
    </dgm:pt>
    <dgm:pt modelId="{D60CD1DC-D60C-4D5B-877D-ADE2156D4819}" type="pres">
      <dgm:prSet presAssocID="{6397F84D-5B92-42F8-989B-39EDF23DAA76}" presName="connTx" presStyleLbl="parChTrans1D2" presStyleIdx="3" presStyleCnt="4"/>
      <dgm:spPr/>
      <dgm:t>
        <a:bodyPr/>
        <a:lstStyle/>
        <a:p>
          <a:endParaRPr lang="en-AU"/>
        </a:p>
      </dgm:t>
    </dgm:pt>
    <dgm:pt modelId="{E841ABEA-6F7F-4B9B-BE7C-9C1905122FAF}" type="pres">
      <dgm:prSet presAssocID="{88E53DDD-1CED-4360-AEC5-D87D010994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391C45E-66E6-4E4F-8CA2-06BCF28DC930}" srcId="{1A9772D0-89ED-4404-BCED-C7EDFC1A138A}" destId="{5DCE4FA7-7D28-4FEC-96C9-109001EC1688}" srcOrd="1" destOrd="0" parTransId="{26778A1B-E9E0-45BB-8F0F-F7ECAEAF3E9F}" sibTransId="{6D0BD930-96AE-4613-B199-B533B0E7E6C3}"/>
    <dgm:cxn modelId="{AAD3ED08-2515-4C70-B147-E267466BB1D7}" type="presOf" srcId="{4E4401FB-E829-46DD-BD63-FCD06F67E0A8}" destId="{F09121ED-FA63-49F6-A6D8-B14FFE1DE832}" srcOrd="0" destOrd="0" presId="urn:microsoft.com/office/officeart/2005/8/layout/radial1"/>
    <dgm:cxn modelId="{B695EB87-02E5-4AAF-8606-49DDD29F54A7}" type="presOf" srcId="{26778A1B-E9E0-45BB-8F0F-F7ECAEAF3E9F}" destId="{6C803AF7-6F19-4A75-9275-2BBEBA7D9C63}" srcOrd="0" destOrd="0" presId="urn:microsoft.com/office/officeart/2005/8/layout/radial1"/>
    <dgm:cxn modelId="{2C6A9D7A-4748-4159-A0CB-D657B14FF484}" type="presOf" srcId="{5DCE4FA7-7D28-4FEC-96C9-109001EC1688}" destId="{6F129B44-8505-4043-99E7-EBD1EA6D8344}" srcOrd="0" destOrd="0" presId="urn:microsoft.com/office/officeart/2005/8/layout/radial1"/>
    <dgm:cxn modelId="{6D4DF7FD-4651-4036-829A-404FD49BE204}" srcId="{1A9772D0-89ED-4404-BCED-C7EDFC1A138A}" destId="{757F7ED4-785B-470A-998D-1D779247F00A}" srcOrd="0" destOrd="0" parTransId="{65B20185-CA53-4A8D-B948-4343D722F02B}" sibTransId="{087C7346-F0BE-4A34-9067-CDB767565533}"/>
    <dgm:cxn modelId="{306900EC-2EFE-4FEE-884B-90980ADC383D}" type="presOf" srcId="{A36D0A2E-B119-4415-A8BD-65DBADE84574}" destId="{0C5A95DB-3DAE-4806-9B48-F89B80848240}" srcOrd="1" destOrd="0" presId="urn:microsoft.com/office/officeart/2005/8/layout/radial1"/>
    <dgm:cxn modelId="{C015CE74-9272-4230-B903-718943AFBED6}" type="presOf" srcId="{757F7ED4-785B-470A-998D-1D779247F00A}" destId="{AF1994A2-723A-47F6-ACA5-20FCD5BEBA03}" srcOrd="0" destOrd="0" presId="urn:microsoft.com/office/officeart/2005/8/layout/radial1"/>
    <dgm:cxn modelId="{E59FC20A-8DB1-492B-AA08-729FAF8D84EE}" type="presOf" srcId="{26778A1B-E9E0-45BB-8F0F-F7ECAEAF3E9F}" destId="{748ACAA8-6E32-4CB1-AA71-F4330C58FBF2}" srcOrd="1" destOrd="0" presId="urn:microsoft.com/office/officeart/2005/8/layout/radial1"/>
    <dgm:cxn modelId="{4BBDE9F3-F818-45A8-92E2-F3B30154C924}" srcId="{4E4401FB-E829-46DD-BD63-FCD06F67E0A8}" destId="{1A9772D0-89ED-4404-BCED-C7EDFC1A138A}" srcOrd="0" destOrd="0" parTransId="{3A6B932E-1A55-489D-A107-8B49F76D205C}" sibTransId="{88C037CE-2957-4C94-B9BE-4D492C61C4FA}"/>
    <dgm:cxn modelId="{50333229-8416-46A7-B10A-B4C9C0B96D09}" srcId="{1A9772D0-89ED-4404-BCED-C7EDFC1A138A}" destId="{9442B044-F397-402D-9D3E-99F71D39F128}" srcOrd="2" destOrd="0" parTransId="{A36D0A2E-B119-4415-A8BD-65DBADE84574}" sibTransId="{B6462D13-682F-42E8-B5C6-6F6C187703BA}"/>
    <dgm:cxn modelId="{368310DB-6FF0-4942-9A7C-48789585218A}" type="presOf" srcId="{65B20185-CA53-4A8D-B948-4343D722F02B}" destId="{7EBF3099-9BD0-4041-9235-7378019425AA}" srcOrd="1" destOrd="0" presId="urn:microsoft.com/office/officeart/2005/8/layout/radial1"/>
    <dgm:cxn modelId="{1AAEB1BD-C5D4-4D83-A858-DC9B18B6AC9A}" srcId="{1A9772D0-89ED-4404-BCED-C7EDFC1A138A}" destId="{88E53DDD-1CED-4360-AEC5-D87D01099433}" srcOrd="3" destOrd="0" parTransId="{6397F84D-5B92-42F8-989B-39EDF23DAA76}" sibTransId="{3312283E-03D3-4BE9-BE35-D3DAD9BE910F}"/>
    <dgm:cxn modelId="{3CA3477A-0DA8-46D7-9423-91EF8A268F26}" type="presOf" srcId="{A36D0A2E-B119-4415-A8BD-65DBADE84574}" destId="{8BE7AB76-75E8-4F9C-BEFB-0D8CE67319B9}" srcOrd="0" destOrd="0" presId="urn:microsoft.com/office/officeart/2005/8/layout/radial1"/>
    <dgm:cxn modelId="{73A87E89-3A61-491A-978B-FCBEEEB5F528}" type="presOf" srcId="{65B20185-CA53-4A8D-B948-4343D722F02B}" destId="{302CF79B-D565-41F7-B273-367F1026A451}" srcOrd="0" destOrd="0" presId="urn:microsoft.com/office/officeart/2005/8/layout/radial1"/>
    <dgm:cxn modelId="{EB3D2B47-2A2B-48EC-9243-FF9743875385}" type="presOf" srcId="{88E53DDD-1CED-4360-AEC5-D87D01099433}" destId="{E841ABEA-6F7F-4B9B-BE7C-9C1905122FAF}" srcOrd="0" destOrd="0" presId="urn:microsoft.com/office/officeart/2005/8/layout/radial1"/>
    <dgm:cxn modelId="{0EB2E1BA-7C61-4C59-8DF0-1CF01672BF19}" type="presOf" srcId="{6397F84D-5B92-42F8-989B-39EDF23DAA76}" destId="{D60CD1DC-D60C-4D5B-877D-ADE2156D4819}" srcOrd="1" destOrd="0" presId="urn:microsoft.com/office/officeart/2005/8/layout/radial1"/>
    <dgm:cxn modelId="{5D413B7E-2453-4A74-BB39-714393A8D309}" type="presOf" srcId="{9442B044-F397-402D-9D3E-99F71D39F128}" destId="{33705953-A79C-4DD9-A221-AF497CE82DE8}" srcOrd="0" destOrd="0" presId="urn:microsoft.com/office/officeart/2005/8/layout/radial1"/>
    <dgm:cxn modelId="{B9B18300-9E4B-4FB3-B0B8-EF2167F7B48D}" type="presOf" srcId="{6397F84D-5B92-42F8-989B-39EDF23DAA76}" destId="{3AD89A20-0B28-4A13-9224-922D02385370}" srcOrd="0" destOrd="0" presId="urn:microsoft.com/office/officeart/2005/8/layout/radial1"/>
    <dgm:cxn modelId="{1BFA38BA-8839-4843-B5F4-51F89C22AD8B}" type="presOf" srcId="{1A9772D0-89ED-4404-BCED-C7EDFC1A138A}" destId="{9811A167-B774-4BA6-9342-D3E5C6760190}" srcOrd="0" destOrd="0" presId="urn:microsoft.com/office/officeart/2005/8/layout/radial1"/>
    <dgm:cxn modelId="{1F93F2DE-EFBD-4B74-A8EE-2DAA1FCE90E2}" type="presParOf" srcId="{F09121ED-FA63-49F6-A6D8-B14FFE1DE832}" destId="{9811A167-B774-4BA6-9342-D3E5C6760190}" srcOrd="0" destOrd="0" presId="urn:microsoft.com/office/officeart/2005/8/layout/radial1"/>
    <dgm:cxn modelId="{3184E2D5-FD79-4921-A682-5D521EE83AB7}" type="presParOf" srcId="{F09121ED-FA63-49F6-A6D8-B14FFE1DE832}" destId="{302CF79B-D565-41F7-B273-367F1026A451}" srcOrd="1" destOrd="0" presId="urn:microsoft.com/office/officeart/2005/8/layout/radial1"/>
    <dgm:cxn modelId="{AD6515D2-718D-4C25-918D-FF2BA2D9ED96}" type="presParOf" srcId="{302CF79B-D565-41F7-B273-367F1026A451}" destId="{7EBF3099-9BD0-4041-9235-7378019425AA}" srcOrd="0" destOrd="0" presId="urn:microsoft.com/office/officeart/2005/8/layout/radial1"/>
    <dgm:cxn modelId="{D620137D-130F-478C-B4D1-5F46F95A1431}" type="presParOf" srcId="{F09121ED-FA63-49F6-A6D8-B14FFE1DE832}" destId="{AF1994A2-723A-47F6-ACA5-20FCD5BEBA03}" srcOrd="2" destOrd="0" presId="urn:microsoft.com/office/officeart/2005/8/layout/radial1"/>
    <dgm:cxn modelId="{C3CF7A26-A0AA-44D4-8F19-CD55901B8843}" type="presParOf" srcId="{F09121ED-FA63-49F6-A6D8-B14FFE1DE832}" destId="{6C803AF7-6F19-4A75-9275-2BBEBA7D9C63}" srcOrd="3" destOrd="0" presId="urn:microsoft.com/office/officeart/2005/8/layout/radial1"/>
    <dgm:cxn modelId="{D0EF14A1-CEF0-4DF7-9911-A0AA1BAD4173}" type="presParOf" srcId="{6C803AF7-6F19-4A75-9275-2BBEBA7D9C63}" destId="{748ACAA8-6E32-4CB1-AA71-F4330C58FBF2}" srcOrd="0" destOrd="0" presId="urn:microsoft.com/office/officeart/2005/8/layout/radial1"/>
    <dgm:cxn modelId="{3AE81F0A-46D3-4C67-8D54-AD7F79D241A4}" type="presParOf" srcId="{F09121ED-FA63-49F6-A6D8-B14FFE1DE832}" destId="{6F129B44-8505-4043-99E7-EBD1EA6D8344}" srcOrd="4" destOrd="0" presId="urn:microsoft.com/office/officeart/2005/8/layout/radial1"/>
    <dgm:cxn modelId="{675C6C56-69F4-4E4D-BB21-E717F06B0CE3}" type="presParOf" srcId="{F09121ED-FA63-49F6-A6D8-B14FFE1DE832}" destId="{8BE7AB76-75E8-4F9C-BEFB-0D8CE67319B9}" srcOrd="5" destOrd="0" presId="urn:microsoft.com/office/officeart/2005/8/layout/radial1"/>
    <dgm:cxn modelId="{99C37AF4-94A4-4D9E-B5F0-62A368E35965}" type="presParOf" srcId="{8BE7AB76-75E8-4F9C-BEFB-0D8CE67319B9}" destId="{0C5A95DB-3DAE-4806-9B48-F89B80848240}" srcOrd="0" destOrd="0" presId="urn:microsoft.com/office/officeart/2005/8/layout/radial1"/>
    <dgm:cxn modelId="{0D88D046-3C90-4FBE-8620-5770494C7C2B}" type="presParOf" srcId="{F09121ED-FA63-49F6-A6D8-B14FFE1DE832}" destId="{33705953-A79C-4DD9-A221-AF497CE82DE8}" srcOrd="6" destOrd="0" presId="urn:microsoft.com/office/officeart/2005/8/layout/radial1"/>
    <dgm:cxn modelId="{0D47EEBB-80CF-4C31-86FC-D951C872C6F1}" type="presParOf" srcId="{F09121ED-FA63-49F6-A6D8-B14FFE1DE832}" destId="{3AD89A20-0B28-4A13-9224-922D02385370}" srcOrd="7" destOrd="0" presId="urn:microsoft.com/office/officeart/2005/8/layout/radial1"/>
    <dgm:cxn modelId="{371A61BC-8E0C-45CB-8AFB-43CC6CE742A3}" type="presParOf" srcId="{3AD89A20-0B28-4A13-9224-922D02385370}" destId="{D60CD1DC-D60C-4D5B-877D-ADE2156D4819}" srcOrd="0" destOrd="0" presId="urn:microsoft.com/office/officeart/2005/8/layout/radial1"/>
    <dgm:cxn modelId="{3A071F0A-B56F-4863-A4D0-B4885D2841A9}" type="presParOf" srcId="{F09121ED-FA63-49F6-A6D8-B14FFE1DE832}" destId="{E841ABEA-6F7F-4B9B-BE7C-9C1905122FA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E4473-411E-4662-81AA-F335DCB03AF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DD8B499-7A32-43E9-873A-2F45ABE82404}">
      <dgm:prSet phldrT="[Text]" custT="1"/>
      <dgm:spPr/>
      <dgm:t>
        <a:bodyPr/>
        <a:lstStyle/>
        <a:p>
          <a:r>
            <a:rPr lang="en-AU" sz="3200" b="1" dirty="0"/>
            <a:t>$200m </a:t>
          </a:r>
          <a:r>
            <a:rPr lang="en-AU" sz="2800" b="0" dirty="0" err="1"/>
            <a:t>Annually</a:t>
          </a:r>
          <a:r>
            <a:rPr lang="en-AU" sz="2000" b="0" dirty="0" err="1"/>
            <a:t>by</a:t>
          </a:r>
          <a:r>
            <a:rPr lang="en-AU" sz="2000" b="0" dirty="0"/>
            <a:t> 2020/21</a:t>
          </a:r>
        </a:p>
      </dgm:t>
    </dgm:pt>
    <dgm:pt modelId="{297210E9-B8EB-49D8-AB18-E033E68DF850}" type="parTrans" cxnId="{EE3A58FA-3BDC-4A49-BAD2-A401649A5035}">
      <dgm:prSet/>
      <dgm:spPr/>
      <dgm:t>
        <a:bodyPr/>
        <a:lstStyle/>
        <a:p>
          <a:endParaRPr lang="en-AU"/>
        </a:p>
      </dgm:t>
    </dgm:pt>
    <dgm:pt modelId="{E2A2FB8C-00BD-4155-A339-702903D3B9C3}" type="sibTrans" cxnId="{EE3A58FA-3BDC-4A49-BAD2-A401649A5035}">
      <dgm:prSet/>
      <dgm:spPr/>
      <dgm:t>
        <a:bodyPr/>
        <a:lstStyle/>
        <a:p>
          <a:endParaRPr lang="en-AU"/>
        </a:p>
      </dgm:t>
    </dgm:pt>
    <dgm:pt modelId="{6BDC9D96-C278-4168-8948-572D5433FBA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AU" sz="1400" b="0" dirty="0"/>
            <a:t>facilitate </a:t>
          </a:r>
          <a:r>
            <a:rPr lang="en-AU" sz="1100" b="1" dirty="0"/>
            <a:t>COMMUNITY  PARTICIPATION</a:t>
          </a:r>
        </a:p>
      </dgm:t>
    </dgm:pt>
    <dgm:pt modelId="{2A509F86-48BA-4BE0-B69B-4690226F4427}" type="parTrans" cxnId="{3153A3C4-1141-4B40-A477-77C5BE917914}">
      <dgm:prSet/>
      <dgm:spPr/>
      <dgm:t>
        <a:bodyPr/>
        <a:lstStyle/>
        <a:p>
          <a:endParaRPr lang="en-AU"/>
        </a:p>
      </dgm:t>
    </dgm:pt>
    <dgm:pt modelId="{3EACB0E9-F1A2-4437-9EDB-FEB4CC5AB4D0}" type="sibTrans" cxnId="{3153A3C4-1141-4B40-A477-77C5BE917914}">
      <dgm:prSet/>
      <dgm:spPr/>
      <dgm:t>
        <a:bodyPr/>
        <a:lstStyle/>
        <a:p>
          <a:endParaRPr lang="en-AU"/>
        </a:p>
      </dgm:t>
    </dgm:pt>
    <dgm:pt modelId="{2D5C3319-ED79-409F-9547-181D2A31A96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AU" sz="1400" b="0" dirty="0"/>
            <a:t>enhance</a:t>
          </a:r>
          <a:r>
            <a:rPr lang="en-AU" sz="1400" b="1" dirty="0"/>
            <a:t> </a:t>
          </a:r>
          <a:r>
            <a:rPr lang="en-AU" sz="1100" b="1" dirty="0"/>
            <a:t>VISITOR EXPERIENCES</a:t>
          </a:r>
        </a:p>
      </dgm:t>
    </dgm:pt>
    <dgm:pt modelId="{DA5A98A4-0135-4068-A78D-BD7E9FCDCD36}" type="parTrans" cxnId="{D3D7661A-D036-4717-9662-E2870AAF6934}">
      <dgm:prSet/>
      <dgm:spPr/>
      <dgm:t>
        <a:bodyPr/>
        <a:lstStyle/>
        <a:p>
          <a:endParaRPr lang="en-AU"/>
        </a:p>
      </dgm:t>
    </dgm:pt>
    <dgm:pt modelId="{7B9D3096-D7BE-4883-B266-C5353ECB03B4}" type="sibTrans" cxnId="{D3D7661A-D036-4717-9662-E2870AAF6934}">
      <dgm:prSet/>
      <dgm:spPr/>
      <dgm:t>
        <a:bodyPr/>
        <a:lstStyle/>
        <a:p>
          <a:endParaRPr lang="en-AU"/>
        </a:p>
      </dgm:t>
    </dgm:pt>
    <dgm:pt modelId="{7F323D4D-1804-470F-85F3-7602BF187E8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400" dirty="0"/>
            <a:t>build </a:t>
          </a:r>
          <a:r>
            <a:rPr lang="en-AU" sz="1000" b="1" dirty="0"/>
            <a:t>COLLABORATION</a:t>
          </a:r>
          <a:r>
            <a:rPr lang="en-AU" sz="1100" b="1" dirty="0"/>
            <a:t> &amp; PARTNERSHIPS</a:t>
          </a:r>
        </a:p>
      </dgm:t>
    </dgm:pt>
    <dgm:pt modelId="{202EBD23-B73C-4F18-B801-FD0B6B989B33}" type="parTrans" cxnId="{B7DAF8E0-B9EE-4BE0-BE12-0297F90F1CB8}">
      <dgm:prSet/>
      <dgm:spPr/>
      <dgm:t>
        <a:bodyPr/>
        <a:lstStyle/>
        <a:p>
          <a:endParaRPr lang="en-AU"/>
        </a:p>
      </dgm:t>
    </dgm:pt>
    <dgm:pt modelId="{34C6B985-4FFD-4563-B749-E79757F2B283}" type="sibTrans" cxnId="{B7DAF8E0-B9EE-4BE0-BE12-0297F90F1CB8}">
      <dgm:prSet/>
      <dgm:spPr/>
      <dgm:t>
        <a:bodyPr/>
        <a:lstStyle/>
        <a:p>
          <a:endParaRPr lang="en-AU"/>
        </a:p>
      </dgm:t>
    </dgm:pt>
    <dgm:pt modelId="{E4A019D0-D617-428A-BE67-1A018A4143F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sz="1400" b="0" dirty="0">
              <a:solidFill>
                <a:schemeClr val="bg1"/>
              </a:solidFill>
            </a:rPr>
            <a:t>build </a:t>
          </a:r>
          <a:r>
            <a:rPr lang="en-AU" sz="1100" b="1" dirty="0"/>
            <a:t>DESTINATION CAPABILITY</a:t>
          </a:r>
        </a:p>
      </dgm:t>
    </dgm:pt>
    <dgm:pt modelId="{AF643E1D-8F39-4566-B9B0-E9AB348E3682}" type="parTrans" cxnId="{FD9700E0-69D3-4590-B687-53D46A63AE79}">
      <dgm:prSet/>
      <dgm:spPr/>
      <dgm:t>
        <a:bodyPr/>
        <a:lstStyle/>
        <a:p>
          <a:endParaRPr lang="en-AU"/>
        </a:p>
      </dgm:t>
    </dgm:pt>
    <dgm:pt modelId="{AD709F2D-023A-47FA-A480-DE6666384B03}" type="sibTrans" cxnId="{FD9700E0-69D3-4590-B687-53D46A63AE79}">
      <dgm:prSet/>
      <dgm:spPr/>
      <dgm:t>
        <a:bodyPr/>
        <a:lstStyle/>
        <a:p>
          <a:endParaRPr lang="en-AU"/>
        </a:p>
      </dgm:t>
    </dgm:pt>
    <dgm:pt modelId="{1A9CCAA7-54AA-47BE-BBDE-6E71B22EDA92}" type="pres">
      <dgm:prSet presAssocID="{805E4473-411E-4662-81AA-F335DCB03A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9B4F0C1-FA3A-4C5B-B0C7-D6E951BEC0C9}" type="pres">
      <dgm:prSet presAssocID="{9DD8B499-7A32-43E9-873A-2F45ABE82404}" presName="centerShape" presStyleLbl="node0" presStyleIdx="0" presStyleCnt="1"/>
      <dgm:spPr/>
      <dgm:t>
        <a:bodyPr/>
        <a:lstStyle/>
        <a:p>
          <a:endParaRPr lang="en-AU"/>
        </a:p>
      </dgm:t>
    </dgm:pt>
    <dgm:pt modelId="{55CFF57D-5639-4E0D-A7B6-37B704E8AD80}" type="pres">
      <dgm:prSet presAssocID="{6BDC9D96-C278-4168-8948-572D5433FB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B8CA89-F381-4C91-867C-26BEBA83A97F}" type="pres">
      <dgm:prSet presAssocID="{6BDC9D96-C278-4168-8948-572D5433FBA3}" presName="dummy" presStyleCnt="0"/>
      <dgm:spPr/>
    </dgm:pt>
    <dgm:pt modelId="{2162A1F3-D972-4053-A771-07F29DE70BF2}" type="pres">
      <dgm:prSet presAssocID="{3EACB0E9-F1A2-4437-9EDB-FEB4CC5AB4D0}" presName="sibTrans" presStyleLbl="sibTrans2D1" presStyleIdx="0" presStyleCnt="4"/>
      <dgm:spPr/>
      <dgm:t>
        <a:bodyPr/>
        <a:lstStyle/>
        <a:p>
          <a:endParaRPr lang="en-AU"/>
        </a:p>
      </dgm:t>
    </dgm:pt>
    <dgm:pt modelId="{FCBA3963-4D12-4C9F-BBEE-D0F0B82CB0EE}" type="pres">
      <dgm:prSet presAssocID="{2D5C3319-ED79-409F-9547-181D2A31A9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8DBB05-1A45-43D0-AFCB-B0BF017C0022}" type="pres">
      <dgm:prSet presAssocID="{2D5C3319-ED79-409F-9547-181D2A31A968}" presName="dummy" presStyleCnt="0"/>
      <dgm:spPr/>
    </dgm:pt>
    <dgm:pt modelId="{707C7C77-04B7-4A5A-BA11-0BB0229A17B4}" type="pres">
      <dgm:prSet presAssocID="{7B9D3096-D7BE-4883-B266-C5353ECB03B4}" presName="sibTrans" presStyleLbl="sibTrans2D1" presStyleIdx="1" presStyleCnt="4"/>
      <dgm:spPr/>
      <dgm:t>
        <a:bodyPr/>
        <a:lstStyle/>
        <a:p>
          <a:endParaRPr lang="en-AU"/>
        </a:p>
      </dgm:t>
    </dgm:pt>
    <dgm:pt modelId="{4E3AEDC6-5745-4802-B838-C3D44766C1C1}" type="pres">
      <dgm:prSet presAssocID="{7F323D4D-1804-470F-85F3-7602BF187E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53A2EB2-FDA0-497C-8BDD-32506B5285FD}" type="pres">
      <dgm:prSet presAssocID="{7F323D4D-1804-470F-85F3-7602BF187E8D}" presName="dummy" presStyleCnt="0"/>
      <dgm:spPr/>
    </dgm:pt>
    <dgm:pt modelId="{A2C4ED2C-B99A-48A9-A2DD-D40FBD59DB37}" type="pres">
      <dgm:prSet presAssocID="{34C6B985-4FFD-4563-B749-E79757F2B283}" presName="sibTrans" presStyleLbl="sibTrans2D1" presStyleIdx="2" presStyleCnt="4"/>
      <dgm:spPr/>
      <dgm:t>
        <a:bodyPr/>
        <a:lstStyle/>
        <a:p>
          <a:endParaRPr lang="en-AU"/>
        </a:p>
      </dgm:t>
    </dgm:pt>
    <dgm:pt modelId="{7DD655DC-034A-4216-8CF1-E59585A33E1D}" type="pres">
      <dgm:prSet presAssocID="{E4A019D0-D617-428A-BE67-1A018A4143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EA79DE-125D-4583-9EF8-32347100FC31}" type="pres">
      <dgm:prSet presAssocID="{E4A019D0-D617-428A-BE67-1A018A4143FF}" presName="dummy" presStyleCnt="0"/>
      <dgm:spPr/>
    </dgm:pt>
    <dgm:pt modelId="{042C0B8B-E67F-48CB-ADB1-9B4BBFC205DD}" type="pres">
      <dgm:prSet presAssocID="{AD709F2D-023A-47FA-A480-DE6666384B03}" presName="sibTrans" presStyleLbl="sibTrans2D1" presStyleIdx="3" presStyleCnt="4"/>
      <dgm:spPr/>
      <dgm:t>
        <a:bodyPr/>
        <a:lstStyle/>
        <a:p>
          <a:endParaRPr lang="en-AU"/>
        </a:p>
      </dgm:t>
    </dgm:pt>
  </dgm:ptLst>
  <dgm:cxnLst>
    <dgm:cxn modelId="{D48BF62A-D0DA-4881-9A24-CDF6A3F80A9B}" type="presOf" srcId="{6BDC9D96-C278-4168-8948-572D5433FBA3}" destId="{55CFF57D-5639-4E0D-A7B6-37B704E8AD80}" srcOrd="0" destOrd="0" presId="urn:microsoft.com/office/officeart/2005/8/layout/radial6"/>
    <dgm:cxn modelId="{FD9700E0-69D3-4590-B687-53D46A63AE79}" srcId="{9DD8B499-7A32-43E9-873A-2F45ABE82404}" destId="{E4A019D0-D617-428A-BE67-1A018A4143FF}" srcOrd="3" destOrd="0" parTransId="{AF643E1D-8F39-4566-B9B0-E9AB348E3682}" sibTransId="{AD709F2D-023A-47FA-A480-DE6666384B03}"/>
    <dgm:cxn modelId="{3931E47A-C790-414C-99CE-D10424454296}" type="presOf" srcId="{AD709F2D-023A-47FA-A480-DE6666384B03}" destId="{042C0B8B-E67F-48CB-ADB1-9B4BBFC205DD}" srcOrd="0" destOrd="0" presId="urn:microsoft.com/office/officeart/2005/8/layout/radial6"/>
    <dgm:cxn modelId="{9AF9BB40-A2C3-4870-B190-2C3F9A456D8C}" type="presOf" srcId="{3EACB0E9-F1A2-4437-9EDB-FEB4CC5AB4D0}" destId="{2162A1F3-D972-4053-A771-07F29DE70BF2}" srcOrd="0" destOrd="0" presId="urn:microsoft.com/office/officeart/2005/8/layout/radial6"/>
    <dgm:cxn modelId="{ED3E89D8-3E16-4FFF-80F5-CC32C940F641}" type="presOf" srcId="{7B9D3096-D7BE-4883-B266-C5353ECB03B4}" destId="{707C7C77-04B7-4A5A-BA11-0BB0229A17B4}" srcOrd="0" destOrd="0" presId="urn:microsoft.com/office/officeart/2005/8/layout/radial6"/>
    <dgm:cxn modelId="{2E8CF1DF-6738-40BA-BEF9-ED2B3D8A4955}" type="presOf" srcId="{805E4473-411E-4662-81AA-F335DCB03AF0}" destId="{1A9CCAA7-54AA-47BE-BBDE-6E71B22EDA92}" srcOrd="0" destOrd="0" presId="urn:microsoft.com/office/officeart/2005/8/layout/radial6"/>
    <dgm:cxn modelId="{7D3B2529-A9A8-4A1C-8FD6-9EBF8080CDFA}" type="presOf" srcId="{7F323D4D-1804-470F-85F3-7602BF187E8D}" destId="{4E3AEDC6-5745-4802-B838-C3D44766C1C1}" srcOrd="0" destOrd="0" presId="urn:microsoft.com/office/officeart/2005/8/layout/radial6"/>
    <dgm:cxn modelId="{3153A3C4-1141-4B40-A477-77C5BE917914}" srcId="{9DD8B499-7A32-43E9-873A-2F45ABE82404}" destId="{6BDC9D96-C278-4168-8948-572D5433FBA3}" srcOrd="0" destOrd="0" parTransId="{2A509F86-48BA-4BE0-B69B-4690226F4427}" sibTransId="{3EACB0E9-F1A2-4437-9EDB-FEB4CC5AB4D0}"/>
    <dgm:cxn modelId="{D3D7661A-D036-4717-9662-E2870AAF6934}" srcId="{9DD8B499-7A32-43E9-873A-2F45ABE82404}" destId="{2D5C3319-ED79-409F-9547-181D2A31A968}" srcOrd="1" destOrd="0" parTransId="{DA5A98A4-0135-4068-A78D-BD7E9FCDCD36}" sibTransId="{7B9D3096-D7BE-4883-B266-C5353ECB03B4}"/>
    <dgm:cxn modelId="{B22BACF6-F51D-4167-B24E-8D6C9BC177D2}" type="presOf" srcId="{34C6B985-4FFD-4563-B749-E79757F2B283}" destId="{A2C4ED2C-B99A-48A9-A2DD-D40FBD59DB37}" srcOrd="0" destOrd="0" presId="urn:microsoft.com/office/officeart/2005/8/layout/radial6"/>
    <dgm:cxn modelId="{7B1A858F-A71E-4739-85BF-F7B8B3F6EA68}" type="presOf" srcId="{9DD8B499-7A32-43E9-873A-2F45ABE82404}" destId="{59B4F0C1-FA3A-4C5B-B0C7-D6E951BEC0C9}" srcOrd="0" destOrd="0" presId="urn:microsoft.com/office/officeart/2005/8/layout/radial6"/>
    <dgm:cxn modelId="{EE3A58FA-3BDC-4A49-BAD2-A401649A5035}" srcId="{805E4473-411E-4662-81AA-F335DCB03AF0}" destId="{9DD8B499-7A32-43E9-873A-2F45ABE82404}" srcOrd="0" destOrd="0" parTransId="{297210E9-B8EB-49D8-AB18-E033E68DF850}" sibTransId="{E2A2FB8C-00BD-4155-A339-702903D3B9C3}"/>
    <dgm:cxn modelId="{1E00CA25-4FFB-4511-80F1-1B7FD08DD659}" type="presOf" srcId="{2D5C3319-ED79-409F-9547-181D2A31A968}" destId="{FCBA3963-4D12-4C9F-BBEE-D0F0B82CB0EE}" srcOrd="0" destOrd="0" presId="urn:microsoft.com/office/officeart/2005/8/layout/radial6"/>
    <dgm:cxn modelId="{B7DAF8E0-B9EE-4BE0-BE12-0297F90F1CB8}" srcId="{9DD8B499-7A32-43E9-873A-2F45ABE82404}" destId="{7F323D4D-1804-470F-85F3-7602BF187E8D}" srcOrd="2" destOrd="0" parTransId="{202EBD23-B73C-4F18-B801-FD0B6B989B33}" sibTransId="{34C6B985-4FFD-4563-B749-E79757F2B283}"/>
    <dgm:cxn modelId="{DDF175DA-E3DD-4B30-9509-E6BF57C062E0}" type="presOf" srcId="{E4A019D0-D617-428A-BE67-1A018A4143FF}" destId="{7DD655DC-034A-4216-8CF1-E59585A33E1D}" srcOrd="0" destOrd="0" presId="urn:microsoft.com/office/officeart/2005/8/layout/radial6"/>
    <dgm:cxn modelId="{809F122F-16BF-40CD-BED9-24ABB3BFF0FC}" type="presParOf" srcId="{1A9CCAA7-54AA-47BE-BBDE-6E71B22EDA92}" destId="{59B4F0C1-FA3A-4C5B-B0C7-D6E951BEC0C9}" srcOrd="0" destOrd="0" presId="urn:microsoft.com/office/officeart/2005/8/layout/radial6"/>
    <dgm:cxn modelId="{42A9B5A5-5836-42D7-929F-F2189217E52E}" type="presParOf" srcId="{1A9CCAA7-54AA-47BE-BBDE-6E71B22EDA92}" destId="{55CFF57D-5639-4E0D-A7B6-37B704E8AD80}" srcOrd="1" destOrd="0" presId="urn:microsoft.com/office/officeart/2005/8/layout/radial6"/>
    <dgm:cxn modelId="{39F8DD61-806D-4992-A201-ED3C244A74A7}" type="presParOf" srcId="{1A9CCAA7-54AA-47BE-BBDE-6E71B22EDA92}" destId="{2CB8CA89-F381-4C91-867C-26BEBA83A97F}" srcOrd="2" destOrd="0" presId="urn:microsoft.com/office/officeart/2005/8/layout/radial6"/>
    <dgm:cxn modelId="{78162676-3626-4A0B-890E-A0A31DAE71C3}" type="presParOf" srcId="{1A9CCAA7-54AA-47BE-BBDE-6E71B22EDA92}" destId="{2162A1F3-D972-4053-A771-07F29DE70BF2}" srcOrd="3" destOrd="0" presId="urn:microsoft.com/office/officeart/2005/8/layout/radial6"/>
    <dgm:cxn modelId="{DB3FA634-B200-4688-A127-64BDE72DF16E}" type="presParOf" srcId="{1A9CCAA7-54AA-47BE-BBDE-6E71B22EDA92}" destId="{FCBA3963-4D12-4C9F-BBEE-D0F0B82CB0EE}" srcOrd="4" destOrd="0" presId="urn:microsoft.com/office/officeart/2005/8/layout/radial6"/>
    <dgm:cxn modelId="{3BA11A65-6E98-4549-8A4C-F78E07DA28F8}" type="presParOf" srcId="{1A9CCAA7-54AA-47BE-BBDE-6E71B22EDA92}" destId="{748DBB05-1A45-43D0-AFCB-B0BF017C0022}" srcOrd="5" destOrd="0" presId="urn:microsoft.com/office/officeart/2005/8/layout/radial6"/>
    <dgm:cxn modelId="{035C4281-2A40-4D16-AAB9-AA40E1D14CF5}" type="presParOf" srcId="{1A9CCAA7-54AA-47BE-BBDE-6E71B22EDA92}" destId="{707C7C77-04B7-4A5A-BA11-0BB0229A17B4}" srcOrd="6" destOrd="0" presId="urn:microsoft.com/office/officeart/2005/8/layout/radial6"/>
    <dgm:cxn modelId="{89EFBBB9-D79A-4A2B-89AA-040D496E61A8}" type="presParOf" srcId="{1A9CCAA7-54AA-47BE-BBDE-6E71B22EDA92}" destId="{4E3AEDC6-5745-4802-B838-C3D44766C1C1}" srcOrd="7" destOrd="0" presId="urn:microsoft.com/office/officeart/2005/8/layout/radial6"/>
    <dgm:cxn modelId="{2DA28397-559F-4358-8A47-9E448A9FAB68}" type="presParOf" srcId="{1A9CCAA7-54AA-47BE-BBDE-6E71B22EDA92}" destId="{A53A2EB2-FDA0-497C-8BDD-32506B5285FD}" srcOrd="8" destOrd="0" presId="urn:microsoft.com/office/officeart/2005/8/layout/radial6"/>
    <dgm:cxn modelId="{72B36699-12B7-4626-92A4-9B27D20630DA}" type="presParOf" srcId="{1A9CCAA7-54AA-47BE-BBDE-6E71B22EDA92}" destId="{A2C4ED2C-B99A-48A9-A2DD-D40FBD59DB37}" srcOrd="9" destOrd="0" presId="urn:microsoft.com/office/officeart/2005/8/layout/radial6"/>
    <dgm:cxn modelId="{F53D3C80-CDDA-4F27-A6D1-00A75D80AFCC}" type="presParOf" srcId="{1A9CCAA7-54AA-47BE-BBDE-6E71B22EDA92}" destId="{7DD655DC-034A-4216-8CF1-E59585A33E1D}" srcOrd="10" destOrd="0" presId="urn:microsoft.com/office/officeart/2005/8/layout/radial6"/>
    <dgm:cxn modelId="{0C689058-AA51-4F97-92D5-CD4B40877DB3}" type="presParOf" srcId="{1A9CCAA7-54AA-47BE-BBDE-6E71B22EDA92}" destId="{C2EA79DE-125D-4583-9EF8-32347100FC31}" srcOrd="11" destOrd="0" presId="urn:microsoft.com/office/officeart/2005/8/layout/radial6"/>
    <dgm:cxn modelId="{EB677B96-422E-4541-8898-751E222CF818}" type="presParOf" srcId="{1A9CCAA7-54AA-47BE-BBDE-6E71B22EDA92}" destId="{042C0B8B-E67F-48CB-ADB1-9B4BBFC205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A167-B774-4BA6-9342-D3E5C6760190}">
      <dsp:nvSpPr>
        <dsp:cNvPr id="0" name=""/>
        <dsp:cNvSpPr/>
      </dsp:nvSpPr>
      <dsp:spPr>
        <a:xfrm>
          <a:off x="3104114" y="1675514"/>
          <a:ext cx="1919770" cy="206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50" b="1" kern="1200" dirty="0"/>
            <a:t>CITY OF GREATER GERALDTON</a:t>
          </a:r>
        </a:p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50" kern="1200" dirty="0"/>
            <a:t>(Hub)</a:t>
          </a:r>
        </a:p>
      </dsp:txBody>
      <dsp:txXfrm>
        <a:off x="3385258" y="1978312"/>
        <a:ext cx="1357482" cy="1462041"/>
      </dsp:txXfrm>
    </dsp:sp>
    <dsp:sp modelId="{302CF79B-D565-41F7-B273-367F1026A451}">
      <dsp:nvSpPr>
        <dsp:cNvPr id="0" name=""/>
        <dsp:cNvSpPr/>
      </dsp:nvSpPr>
      <dsp:spPr>
        <a:xfrm rot="16200000">
          <a:off x="3982174" y="1577164"/>
          <a:ext cx="16365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63650" y="16525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50" kern="1200" dirty="0"/>
        </a:p>
      </dsp:txBody>
      <dsp:txXfrm>
        <a:off x="4059908" y="1589598"/>
        <a:ext cx="8182" cy="8182"/>
      </dsp:txXfrm>
    </dsp:sp>
    <dsp:sp modelId="{AF1994A2-723A-47F6-ACA5-20FCD5BEBA03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/>
            <a:t>KALBARRI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0" kern="1200" dirty="0"/>
            <a:t>(North)</a:t>
          </a:r>
        </a:p>
      </dsp:txBody>
      <dsp:txXfrm>
        <a:off x="3536355" y="238017"/>
        <a:ext cx="1055289" cy="1055289"/>
      </dsp:txXfrm>
    </dsp:sp>
    <dsp:sp modelId="{6C803AF7-6F19-4A75-9275-2BBEBA7D9C63}">
      <dsp:nvSpPr>
        <dsp:cNvPr id="0" name=""/>
        <dsp:cNvSpPr/>
      </dsp:nvSpPr>
      <dsp:spPr>
        <a:xfrm>
          <a:off x="5023885" y="2692808"/>
          <a:ext cx="23758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7584" y="16525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50" kern="1200" dirty="0"/>
        </a:p>
      </dsp:txBody>
      <dsp:txXfrm>
        <a:off x="5136737" y="2703393"/>
        <a:ext cx="11879" cy="11879"/>
      </dsp:txXfrm>
    </dsp:sp>
    <dsp:sp modelId="{6F129B44-8505-4043-99E7-EBD1EA6D8344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/>
            <a:t>GEOTRAILS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/>
            <a:t>(East)</a:t>
          </a:r>
        </a:p>
      </dsp:txBody>
      <dsp:txXfrm>
        <a:off x="5480027" y="2181688"/>
        <a:ext cx="1055289" cy="1055289"/>
      </dsp:txXfrm>
    </dsp:sp>
    <dsp:sp modelId="{8BE7AB76-75E8-4F9C-BEFB-0D8CE67319B9}">
      <dsp:nvSpPr>
        <dsp:cNvPr id="0" name=""/>
        <dsp:cNvSpPr/>
      </dsp:nvSpPr>
      <dsp:spPr>
        <a:xfrm rot="5400000">
          <a:off x="3982174" y="3808452"/>
          <a:ext cx="16365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63650" y="16525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50" kern="1200" dirty="0"/>
        </a:p>
      </dsp:txBody>
      <dsp:txXfrm>
        <a:off x="4059908" y="3820886"/>
        <a:ext cx="8182" cy="8182"/>
      </dsp:txXfrm>
    </dsp:sp>
    <dsp:sp modelId="{33705953-A79C-4DD9-A221-AF497CE82DE8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/>
            <a:t>PORT DENISON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0" kern="1200" dirty="0"/>
            <a:t>(South)</a:t>
          </a:r>
        </a:p>
      </dsp:txBody>
      <dsp:txXfrm>
        <a:off x="3536355" y="4125360"/>
        <a:ext cx="1055289" cy="1055289"/>
      </dsp:txXfrm>
    </dsp:sp>
    <dsp:sp modelId="{3AD89A20-0B28-4A13-9224-922D02385370}">
      <dsp:nvSpPr>
        <dsp:cNvPr id="0" name=""/>
        <dsp:cNvSpPr/>
      </dsp:nvSpPr>
      <dsp:spPr>
        <a:xfrm rot="10800000">
          <a:off x="2866530" y="2692808"/>
          <a:ext cx="23758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7584" y="16525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50" kern="1200" dirty="0"/>
        </a:p>
      </dsp:txBody>
      <dsp:txXfrm rot="10800000">
        <a:off x="2979383" y="2703393"/>
        <a:ext cx="11879" cy="11879"/>
      </dsp:txXfrm>
    </dsp:sp>
    <dsp:sp modelId="{E841ABEA-6F7F-4B9B-BE7C-9C1905122FAF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/>
            <a:t>ABROLHOS ISLANDS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0" kern="1200" dirty="0"/>
            <a:t>(West)</a:t>
          </a:r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C0B8B-E67F-48CB-ADB1-9B4BBFC205D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4ED2C-B99A-48A9-A2DD-D40FBD59DB37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C7C77-04B7-4A5A-BA11-0BB0229A17B4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2A1F3-D972-4053-A771-07F29DE70BF2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4F0C1-FA3A-4C5B-B0C7-D6E951BEC0C9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b="1" kern="1200" dirty="0"/>
            <a:t>$200m </a:t>
          </a:r>
          <a:r>
            <a:rPr lang="en-AU" sz="2800" b="0" kern="1200" dirty="0" err="1"/>
            <a:t>Annually</a:t>
          </a:r>
          <a:r>
            <a:rPr lang="en-AU" sz="2000" b="0" kern="1200" dirty="0" err="1"/>
            <a:t>by</a:t>
          </a:r>
          <a:r>
            <a:rPr lang="en-AU" sz="2000" b="0" kern="1200" dirty="0"/>
            <a:t> 2020/21</a:t>
          </a:r>
        </a:p>
      </dsp:txBody>
      <dsp:txXfrm>
        <a:off x="3385569" y="2030903"/>
        <a:ext cx="1356860" cy="1356860"/>
      </dsp:txXfrm>
    </dsp:sp>
    <dsp:sp modelId="{55CFF57D-5639-4E0D-A7B6-37B704E8AD80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dirty="0"/>
            <a:t>facilitate </a:t>
          </a:r>
          <a:r>
            <a:rPr lang="en-AU" sz="1100" b="1" kern="1200" dirty="0"/>
            <a:t>COMMUNITY  PARTICIPATION</a:t>
          </a:r>
        </a:p>
      </dsp:txBody>
      <dsp:txXfrm>
        <a:off x="3589098" y="199168"/>
        <a:ext cx="949803" cy="949803"/>
      </dsp:txXfrm>
    </dsp:sp>
    <dsp:sp modelId="{FCBA3963-4D12-4C9F-BBEE-D0F0B82CB0EE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dirty="0"/>
            <a:t>enhance</a:t>
          </a:r>
          <a:r>
            <a:rPr lang="en-AU" sz="1400" b="1" kern="1200" dirty="0"/>
            <a:t> </a:t>
          </a:r>
          <a:r>
            <a:rPr lang="en-AU" sz="1100" b="1" kern="1200" dirty="0"/>
            <a:t>VISITOR EXPERIENCES</a:t>
          </a:r>
        </a:p>
      </dsp:txBody>
      <dsp:txXfrm>
        <a:off x="5624361" y="2234431"/>
        <a:ext cx="949803" cy="949803"/>
      </dsp:txXfrm>
    </dsp:sp>
    <dsp:sp modelId="{4E3AEDC6-5745-4802-B838-C3D44766C1C1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/>
            <a:t>build </a:t>
          </a:r>
          <a:r>
            <a:rPr lang="en-AU" sz="1000" b="1" kern="1200" dirty="0"/>
            <a:t>COLLABORATION</a:t>
          </a:r>
          <a:r>
            <a:rPr lang="en-AU" sz="1100" b="1" kern="1200" dirty="0"/>
            <a:t> &amp; PARTNERSHIPS</a:t>
          </a:r>
        </a:p>
      </dsp:txBody>
      <dsp:txXfrm>
        <a:off x="3589098" y="4269695"/>
        <a:ext cx="949803" cy="949803"/>
      </dsp:txXfrm>
    </dsp:sp>
    <dsp:sp modelId="{7DD655DC-034A-4216-8CF1-E59585A33E1D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dirty="0">
              <a:solidFill>
                <a:schemeClr val="bg1"/>
              </a:solidFill>
            </a:rPr>
            <a:t>build </a:t>
          </a:r>
          <a:r>
            <a:rPr lang="en-AU" sz="1100" b="1" kern="1200" dirty="0"/>
            <a:t>DESTINATION CAPABILITY</a:t>
          </a:r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69A9FB-AEA4-7E4D-82F4-BE853D7D54C8}" type="datetimeFigureOut">
              <a:rPr lang="en-US"/>
              <a:pPr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7E4A8C-EC17-D248-88B1-1D69249C8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5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4A8C-EC17-D248-88B1-1D69249C89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210257"/>
      </p:ext>
    </p:extLst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B386B24-7B56-4290-95C9-3B1C6DE326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1044575"/>
            <a:ext cx="3265714" cy="3657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6557793"/>
      </p:ext>
    </p:extLst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4F4B47A-5481-48E7-8E12-657DA8584A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23988"/>
            <a:ext cx="12192000" cy="41021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9286381"/>
      </p:ext>
    </p:extLst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F6D1CBA-F435-450D-8A01-85F2DCB517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19138"/>
            <a:ext cx="12192000" cy="29781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7635475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E11AC2-97D0-458D-B88A-A1FEECCA3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54088"/>
            <a:ext cx="6096000" cy="51466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9904275"/>
      </p:ext>
    </p:extLst>
  </p:cSld>
  <p:clrMapOvr>
    <a:masterClrMapping/>
  </p:clrMapOvr>
  <p:transition spd="slow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7AE7429-B0F9-488E-ABCF-AE401D2E2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4809" y="-497"/>
            <a:ext cx="11456624" cy="6858498"/>
          </a:xfrm>
          <a:prstGeom prst="trapezoid">
            <a:avLst>
              <a:gd name="adj" fmla="val 58264"/>
            </a:avLst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33660685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1F3881F-6083-436B-A106-7169D1C352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596219" y="0"/>
            <a:ext cx="10894514" cy="6858000"/>
          </a:xfrm>
          <a:prstGeom prst="parallelogram">
            <a:avLst>
              <a:gd name="adj" fmla="val 53476"/>
            </a:avLst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418294"/>
      </p:ext>
    </p:extLst>
  </p:cSld>
  <p:clrMapOvr>
    <a:masterClrMapping/>
  </p:clrMapOvr>
  <p:transition spd="slow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B25E2D5-0C10-406B-AAD7-3ADFC25EF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78" y="790897"/>
            <a:ext cx="5278120" cy="5276205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009392"/>
      </p:ext>
    </p:extLst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2345EFF-E5CF-4AFE-BF26-BCDD149F5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3764281"/>
            <a:ext cx="10380617" cy="10380617"/>
          </a:xfrm>
          <a:custGeom>
            <a:avLst/>
            <a:gdLst>
              <a:gd name="connsiteX0" fmla="*/ 1410065 w 2820128"/>
              <a:gd name="connsiteY0" fmla="*/ 0 h 2820128"/>
              <a:gd name="connsiteX1" fmla="*/ 1967367 w 2820128"/>
              <a:gd name="connsiteY1" fmla="*/ 230842 h 2820128"/>
              <a:gd name="connsiteX2" fmla="*/ 2589287 w 2820128"/>
              <a:gd name="connsiteY2" fmla="*/ 852762 h 2820128"/>
              <a:gd name="connsiteX3" fmla="*/ 2589287 w 2820128"/>
              <a:gd name="connsiteY3" fmla="*/ 1967367 h 2820128"/>
              <a:gd name="connsiteX4" fmla="*/ 1967367 w 2820128"/>
              <a:gd name="connsiteY4" fmla="*/ 2589287 h 2820128"/>
              <a:gd name="connsiteX5" fmla="*/ 852762 w 2820128"/>
              <a:gd name="connsiteY5" fmla="*/ 2589287 h 2820128"/>
              <a:gd name="connsiteX6" fmla="*/ 230843 w 2820128"/>
              <a:gd name="connsiteY6" fmla="*/ 1967367 h 2820128"/>
              <a:gd name="connsiteX7" fmla="*/ 230843 w 2820128"/>
              <a:gd name="connsiteY7" fmla="*/ 852762 h 2820128"/>
              <a:gd name="connsiteX8" fmla="*/ 852762 w 2820128"/>
              <a:gd name="connsiteY8" fmla="*/ 230842 h 2820128"/>
              <a:gd name="connsiteX9" fmla="*/ 1410065 w 2820128"/>
              <a:gd name="connsiteY9" fmla="*/ 0 h 282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0128" h="2820128">
                <a:moveTo>
                  <a:pt x="1410065" y="0"/>
                </a:moveTo>
                <a:cubicBezTo>
                  <a:pt x="1611769" y="0"/>
                  <a:pt x="1813473" y="76948"/>
                  <a:pt x="1967367" y="230842"/>
                </a:cubicBezTo>
                <a:lnTo>
                  <a:pt x="2589287" y="852762"/>
                </a:lnTo>
                <a:cubicBezTo>
                  <a:pt x="2897076" y="1160551"/>
                  <a:pt x="2897076" y="1659578"/>
                  <a:pt x="2589287" y="1967367"/>
                </a:cubicBezTo>
                <a:lnTo>
                  <a:pt x="1967367" y="2589287"/>
                </a:lnTo>
                <a:cubicBezTo>
                  <a:pt x="1659578" y="2897076"/>
                  <a:pt x="1160552" y="2897076"/>
                  <a:pt x="852762" y="2589287"/>
                </a:cubicBezTo>
                <a:lnTo>
                  <a:pt x="230843" y="1967367"/>
                </a:lnTo>
                <a:cubicBezTo>
                  <a:pt x="-76947" y="1659578"/>
                  <a:pt x="-76947" y="1160551"/>
                  <a:pt x="230843" y="852762"/>
                </a:cubicBezTo>
                <a:lnTo>
                  <a:pt x="852762" y="230842"/>
                </a:lnTo>
                <a:cubicBezTo>
                  <a:pt x="1006657" y="76948"/>
                  <a:pt x="1208361" y="0"/>
                  <a:pt x="1410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917292"/>
      </p:ext>
    </p:extLst>
  </p:cSld>
  <p:clrMapOvr>
    <a:masterClrMapping/>
  </p:clrMapOvr>
  <p:transition spd="slow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12F1B79-4F50-4C87-9F9E-27E6CD9020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676076" cy="6309151"/>
          </a:xfrm>
          <a:custGeom>
            <a:avLst/>
            <a:gdLst>
              <a:gd name="connsiteX0" fmla="*/ 6352439 w 9676076"/>
              <a:gd name="connsiteY0" fmla="*/ 793319 h 6309151"/>
              <a:gd name="connsiteX1" fmla="*/ 6276529 w 9676076"/>
              <a:gd name="connsiteY1" fmla="*/ 859603 h 6309151"/>
              <a:gd name="connsiteX2" fmla="*/ 6201221 w 9676076"/>
              <a:gd name="connsiteY2" fmla="*/ 929018 h 6309151"/>
              <a:gd name="connsiteX3" fmla="*/ 6310904 w 9676076"/>
              <a:gd name="connsiteY3" fmla="*/ 844187 h 6309151"/>
              <a:gd name="connsiteX4" fmla="*/ 6342692 w 9676076"/>
              <a:gd name="connsiteY4" fmla="*/ 806115 h 6309151"/>
              <a:gd name="connsiteX5" fmla="*/ 6917417 w 9676076"/>
              <a:gd name="connsiteY5" fmla="*/ 0 h 6309151"/>
              <a:gd name="connsiteX6" fmla="*/ 9373080 w 9676076"/>
              <a:gd name="connsiteY6" fmla="*/ 0 h 6309151"/>
              <a:gd name="connsiteX7" fmla="*/ 9352505 w 9676076"/>
              <a:gd name="connsiteY7" fmla="*/ 39433 h 6309151"/>
              <a:gd name="connsiteX8" fmla="*/ 9378600 w 9676076"/>
              <a:gd name="connsiteY8" fmla="*/ 126417 h 6309151"/>
              <a:gd name="connsiteX9" fmla="*/ 9502287 w 9676076"/>
              <a:gd name="connsiteY9" fmla="*/ 204519 h 6309151"/>
              <a:gd name="connsiteX10" fmla="*/ 9619252 w 9676076"/>
              <a:gd name="connsiteY10" fmla="*/ 242292 h 6309151"/>
              <a:gd name="connsiteX11" fmla="*/ 9667792 w 9676076"/>
              <a:gd name="connsiteY11" fmla="*/ 356763 h 6309151"/>
              <a:gd name="connsiteX12" fmla="*/ 9670205 w 9676076"/>
              <a:gd name="connsiteY12" fmla="*/ 442260 h 6309151"/>
              <a:gd name="connsiteX13" fmla="*/ 9478553 w 9676076"/>
              <a:gd name="connsiteY13" fmla="*/ 794514 h 6309151"/>
              <a:gd name="connsiteX14" fmla="*/ 9203721 w 9676076"/>
              <a:gd name="connsiteY14" fmla="*/ 1352137 h 6309151"/>
              <a:gd name="connsiteX15" fmla="*/ 8833443 w 9676076"/>
              <a:gd name="connsiteY15" fmla="*/ 2145969 h 6309151"/>
              <a:gd name="connsiteX16" fmla="*/ 8679199 w 9676076"/>
              <a:gd name="connsiteY16" fmla="*/ 2392708 h 6309151"/>
              <a:gd name="connsiteX17" fmla="*/ 8582969 w 9676076"/>
              <a:gd name="connsiteY17" fmla="*/ 2554585 h 6309151"/>
              <a:gd name="connsiteX18" fmla="*/ 8663365 w 9676076"/>
              <a:gd name="connsiteY18" fmla="*/ 2180722 h 6309151"/>
              <a:gd name="connsiteX19" fmla="*/ 8629483 w 9676076"/>
              <a:gd name="connsiteY19" fmla="*/ 2166739 h 6309151"/>
              <a:gd name="connsiteX20" fmla="*/ 8441027 w 9676076"/>
              <a:gd name="connsiteY20" fmla="*/ 2678821 h 6309151"/>
              <a:gd name="connsiteX21" fmla="*/ 8286969 w 9676076"/>
              <a:gd name="connsiteY21" fmla="*/ 2967058 h 6309151"/>
              <a:gd name="connsiteX22" fmla="*/ 8105167 w 9676076"/>
              <a:gd name="connsiteY22" fmla="*/ 3202977 h 6309151"/>
              <a:gd name="connsiteX23" fmla="*/ 8143516 w 9676076"/>
              <a:gd name="connsiteY23" fmla="*/ 2805136 h 6309151"/>
              <a:gd name="connsiteX24" fmla="*/ 8036614 w 9676076"/>
              <a:gd name="connsiteY24" fmla="*/ 3100681 h 6309151"/>
              <a:gd name="connsiteX25" fmla="*/ 7946034 w 9676076"/>
              <a:gd name="connsiteY25" fmla="*/ 3416218 h 6309151"/>
              <a:gd name="connsiteX26" fmla="*/ 7833503 w 9676076"/>
              <a:gd name="connsiteY26" fmla="*/ 3512273 h 6309151"/>
              <a:gd name="connsiteX27" fmla="*/ 7810833 w 9676076"/>
              <a:gd name="connsiteY27" fmla="*/ 3534951 h 6309151"/>
              <a:gd name="connsiteX28" fmla="*/ 7742013 w 9676076"/>
              <a:gd name="connsiteY28" fmla="*/ 3574484 h 6309151"/>
              <a:gd name="connsiteX29" fmla="*/ 7702792 w 9676076"/>
              <a:gd name="connsiteY29" fmla="*/ 3627337 h 6309151"/>
              <a:gd name="connsiteX30" fmla="*/ 7632493 w 9676076"/>
              <a:gd name="connsiteY30" fmla="*/ 3788867 h 6309151"/>
              <a:gd name="connsiteX31" fmla="*/ 7611470 w 9676076"/>
              <a:gd name="connsiteY31" fmla="*/ 3776879 h 6309151"/>
              <a:gd name="connsiteX32" fmla="*/ 7707158 w 9676076"/>
              <a:gd name="connsiteY32" fmla="*/ 3444673 h 6309151"/>
              <a:gd name="connsiteX33" fmla="*/ 7645325 w 9676076"/>
              <a:gd name="connsiteY33" fmla="*/ 3382706 h 6309151"/>
              <a:gd name="connsiteX34" fmla="*/ 7462766 w 9676076"/>
              <a:gd name="connsiteY34" fmla="*/ 3952449 h 6309151"/>
              <a:gd name="connsiteX35" fmla="*/ 7386347 w 9676076"/>
              <a:gd name="connsiteY35" fmla="*/ 4106484 h 6309151"/>
              <a:gd name="connsiteX36" fmla="*/ 7370621 w 9676076"/>
              <a:gd name="connsiteY36" fmla="*/ 4119325 h 6309151"/>
              <a:gd name="connsiteX37" fmla="*/ 7261570 w 9676076"/>
              <a:gd name="connsiteY37" fmla="*/ 4187546 h 6309151"/>
              <a:gd name="connsiteX38" fmla="*/ 7213815 w 9676076"/>
              <a:gd name="connsiteY38" fmla="*/ 4147404 h 6309151"/>
              <a:gd name="connsiteX39" fmla="*/ 7111838 w 9676076"/>
              <a:gd name="connsiteY39" fmla="*/ 4384782 h 6309151"/>
              <a:gd name="connsiteX40" fmla="*/ 7163667 w 9676076"/>
              <a:gd name="connsiteY40" fmla="*/ 3975934 h 6309151"/>
              <a:gd name="connsiteX41" fmla="*/ 7131618 w 9676076"/>
              <a:gd name="connsiteY41" fmla="*/ 3968784 h 6309151"/>
              <a:gd name="connsiteX42" fmla="*/ 6888157 w 9676076"/>
              <a:gd name="connsiteY42" fmla="*/ 4684054 h 6309151"/>
              <a:gd name="connsiteX43" fmla="*/ 6729538 w 9676076"/>
              <a:gd name="connsiteY43" fmla="*/ 4659470 h 6309151"/>
              <a:gd name="connsiteX44" fmla="*/ 6529323 w 9676076"/>
              <a:gd name="connsiteY44" fmla="*/ 4510576 h 6309151"/>
              <a:gd name="connsiteX45" fmla="*/ 6438904 w 9676076"/>
              <a:gd name="connsiteY45" fmla="*/ 4459458 h 6309151"/>
              <a:gd name="connsiteX46" fmla="*/ 6322183 w 9676076"/>
              <a:gd name="connsiteY46" fmla="*/ 4325688 h 6309151"/>
              <a:gd name="connsiteX47" fmla="*/ 6257544 w 9676076"/>
              <a:gd name="connsiteY47" fmla="*/ 4141059 h 6309151"/>
              <a:gd name="connsiteX48" fmla="*/ 6188375 w 9676076"/>
              <a:gd name="connsiteY48" fmla="*/ 4051764 h 6309151"/>
              <a:gd name="connsiteX49" fmla="*/ 6104429 w 9676076"/>
              <a:gd name="connsiteY49" fmla="*/ 4136971 h 6309151"/>
              <a:gd name="connsiteX50" fmla="*/ 6032844 w 9676076"/>
              <a:gd name="connsiteY50" fmla="*/ 3962179 h 6309151"/>
              <a:gd name="connsiteX51" fmla="*/ 6045148 w 9676076"/>
              <a:gd name="connsiteY51" fmla="*/ 3839676 h 6309151"/>
              <a:gd name="connsiteX52" fmla="*/ 5988340 w 9676076"/>
              <a:gd name="connsiteY52" fmla="*/ 3842330 h 6309151"/>
              <a:gd name="connsiteX53" fmla="*/ 5987584 w 9676076"/>
              <a:gd name="connsiteY53" fmla="*/ 3842366 h 6309151"/>
              <a:gd name="connsiteX54" fmla="*/ 5943422 w 9676076"/>
              <a:gd name="connsiteY54" fmla="*/ 3908253 h 6309151"/>
              <a:gd name="connsiteX55" fmla="*/ 5922644 w 9676076"/>
              <a:gd name="connsiteY55" fmla="*/ 3901157 h 6309151"/>
              <a:gd name="connsiteX56" fmla="*/ 5848706 w 9676076"/>
              <a:gd name="connsiteY56" fmla="*/ 3987673 h 6309151"/>
              <a:gd name="connsiteX57" fmla="*/ 5833250 w 9676076"/>
              <a:gd name="connsiteY57" fmla="*/ 3993662 h 6309151"/>
              <a:gd name="connsiteX58" fmla="*/ 5818867 w 9676076"/>
              <a:gd name="connsiteY58" fmla="*/ 4011954 h 6309151"/>
              <a:gd name="connsiteX59" fmla="*/ 5803759 w 9676076"/>
              <a:gd name="connsiteY59" fmla="*/ 4011795 h 6309151"/>
              <a:gd name="connsiteX60" fmla="*/ 5804306 w 9676076"/>
              <a:gd name="connsiteY60" fmla="*/ 4004876 h 6309151"/>
              <a:gd name="connsiteX61" fmla="*/ 5772152 w 9676076"/>
              <a:gd name="connsiteY61" fmla="*/ 4017333 h 6309151"/>
              <a:gd name="connsiteX62" fmla="*/ 5570744 w 9676076"/>
              <a:gd name="connsiteY62" fmla="*/ 4156036 h 6309151"/>
              <a:gd name="connsiteX63" fmla="*/ 5236548 w 9676076"/>
              <a:gd name="connsiteY63" fmla="*/ 4359927 h 6309151"/>
              <a:gd name="connsiteX64" fmla="*/ 5188800 w 9676076"/>
              <a:gd name="connsiteY64" fmla="*/ 4415635 h 6309151"/>
              <a:gd name="connsiteX65" fmla="*/ 5073692 w 9676076"/>
              <a:gd name="connsiteY65" fmla="*/ 4471964 h 6309151"/>
              <a:gd name="connsiteX66" fmla="*/ 5053551 w 9676076"/>
              <a:gd name="connsiteY66" fmla="*/ 4500227 h 6309151"/>
              <a:gd name="connsiteX67" fmla="*/ 4885988 w 9676076"/>
              <a:gd name="connsiteY67" fmla="*/ 4590492 h 6309151"/>
              <a:gd name="connsiteX68" fmla="*/ 4869383 w 9676076"/>
              <a:gd name="connsiteY68" fmla="*/ 4605853 h 6309151"/>
              <a:gd name="connsiteX69" fmla="*/ 4874962 w 9676076"/>
              <a:gd name="connsiteY69" fmla="*/ 4630273 h 6309151"/>
              <a:gd name="connsiteX70" fmla="*/ 4929353 w 9676076"/>
              <a:gd name="connsiteY70" fmla="*/ 4805176 h 6309151"/>
              <a:gd name="connsiteX71" fmla="*/ 4870779 w 9676076"/>
              <a:gd name="connsiteY71" fmla="*/ 5203385 h 6309151"/>
              <a:gd name="connsiteX72" fmla="*/ 4766183 w 9676076"/>
              <a:gd name="connsiteY72" fmla="*/ 4830747 h 6309151"/>
              <a:gd name="connsiteX73" fmla="*/ 4761990 w 9676076"/>
              <a:gd name="connsiteY73" fmla="*/ 4691574 h 6309151"/>
              <a:gd name="connsiteX74" fmla="*/ 4735693 w 9676076"/>
              <a:gd name="connsiteY74" fmla="*/ 4709122 h 6309151"/>
              <a:gd name="connsiteX75" fmla="*/ 4640976 w 9676076"/>
              <a:gd name="connsiteY75" fmla="*/ 4788544 h 6309151"/>
              <a:gd name="connsiteX76" fmla="*/ 4199186 w 9676076"/>
              <a:gd name="connsiteY76" fmla="*/ 5108938 h 6309151"/>
              <a:gd name="connsiteX77" fmla="*/ 4164754 w 9676076"/>
              <a:gd name="connsiteY77" fmla="*/ 5170923 h 6309151"/>
              <a:gd name="connsiteX78" fmla="*/ 4133099 w 9676076"/>
              <a:gd name="connsiteY78" fmla="*/ 5180278 h 6309151"/>
              <a:gd name="connsiteX79" fmla="*/ 4106857 w 9676076"/>
              <a:gd name="connsiteY79" fmla="*/ 5151728 h 6309151"/>
              <a:gd name="connsiteX80" fmla="*/ 3761886 w 9676076"/>
              <a:gd name="connsiteY80" fmla="*/ 5490785 h 6309151"/>
              <a:gd name="connsiteX81" fmla="*/ 3652407 w 9676076"/>
              <a:gd name="connsiteY81" fmla="*/ 5608084 h 6309151"/>
              <a:gd name="connsiteX82" fmla="*/ 3563992 w 9676076"/>
              <a:gd name="connsiteY82" fmla="*/ 5701644 h 6309151"/>
              <a:gd name="connsiteX83" fmla="*/ 3556547 w 9676076"/>
              <a:gd name="connsiteY83" fmla="*/ 5770562 h 6309151"/>
              <a:gd name="connsiteX84" fmla="*/ 3452476 w 9676076"/>
              <a:gd name="connsiteY84" fmla="*/ 5893862 h 6309151"/>
              <a:gd name="connsiteX85" fmla="*/ 3376287 w 9676076"/>
              <a:gd name="connsiteY85" fmla="*/ 5851992 h 6309151"/>
              <a:gd name="connsiteX86" fmla="*/ 3367645 w 9676076"/>
              <a:gd name="connsiteY86" fmla="*/ 5816713 h 6309151"/>
              <a:gd name="connsiteX87" fmla="*/ 3333397 w 9676076"/>
              <a:gd name="connsiteY87" fmla="*/ 5825875 h 6309151"/>
              <a:gd name="connsiteX88" fmla="*/ 3279035 w 9676076"/>
              <a:gd name="connsiteY88" fmla="*/ 5899705 h 6309151"/>
              <a:gd name="connsiteX89" fmla="*/ 3228406 w 9676076"/>
              <a:gd name="connsiteY89" fmla="*/ 5889330 h 6309151"/>
              <a:gd name="connsiteX90" fmla="*/ 3226108 w 9676076"/>
              <a:gd name="connsiteY90" fmla="*/ 5799246 h 6309151"/>
              <a:gd name="connsiteX91" fmla="*/ 2993404 w 9676076"/>
              <a:gd name="connsiteY91" fmla="*/ 5829817 h 6309151"/>
              <a:gd name="connsiteX92" fmla="*/ 2934532 w 9676076"/>
              <a:gd name="connsiteY92" fmla="*/ 5850616 h 6309151"/>
              <a:gd name="connsiteX93" fmla="*/ 2805966 w 9676076"/>
              <a:gd name="connsiteY93" fmla="*/ 5968026 h 6309151"/>
              <a:gd name="connsiteX94" fmla="*/ 2569174 w 9676076"/>
              <a:gd name="connsiteY94" fmla="*/ 6166578 h 6309151"/>
              <a:gd name="connsiteX95" fmla="*/ 2536298 w 9676076"/>
              <a:gd name="connsiteY95" fmla="*/ 6164571 h 6309151"/>
              <a:gd name="connsiteX96" fmla="*/ 2497571 w 9676076"/>
              <a:gd name="connsiteY96" fmla="*/ 6157106 h 6309151"/>
              <a:gd name="connsiteX97" fmla="*/ 2506345 w 9676076"/>
              <a:gd name="connsiteY97" fmla="*/ 6042575 h 6309151"/>
              <a:gd name="connsiteX98" fmla="*/ 2377728 w 9676076"/>
              <a:gd name="connsiteY98" fmla="*/ 6100624 h 6309151"/>
              <a:gd name="connsiteX99" fmla="*/ 2283543 w 9676076"/>
              <a:gd name="connsiteY99" fmla="*/ 6096691 h 6309151"/>
              <a:gd name="connsiteX100" fmla="*/ 2322803 w 9676076"/>
              <a:gd name="connsiteY100" fmla="*/ 6020799 h 6309151"/>
              <a:gd name="connsiteX101" fmla="*/ 2439415 w 9676076"/>
              <a:gd name="connsiteY101" fmla="*/ 5841121 h 6309151"/>
              <a:gd name="connsiteX102" fmla="*/ 2100195 w 9676076"/>
              <a:gd name="connsiteY102" fmla="*/ 6066916 h 6309151"/>
              <a:gd name="connsiteX103" fmla="*/ 2046205 w 9676076"/>
              <a:gd name="connsiteY103" fmla="*/ 6133169 h 6309151"/>
              <a:gd name="connsiteX104" fmla="*/ 1868321 w 9676076"/>
              <a:gd name="connsiteY104" fmla="*/ 6124848 h 6309151"/>
              <a:gd name="connsiteX105" fmla="*/ 1899249 w 9676076"/>
              <a:gd name="connsiteY105" fmla="*/ 6206850 h 6309151"/>
              <a:gd name="connsiteX106" fmla="*/ 1829891 w 9676076"/>
              <a:gd name="connsiteY106" fmla="*/ 6228101 h 6309151"/>
              <a:gd name="connsiteX107" fmla="*/ 1788282 w 9676076"/>
              <a:gd name="connsiteY107" fmla="*/ 6154551 h 6309151"/>
              <a:gd name="connsiteX108" fmla="*/ 1852954 w 9676076"/>
              <a:gd name="connsiteY108" fmla="*/ 6079849 h 6309151"/>
              <a:gd name="connsiteX109" fmla="*/ 1594448 w 9676076"/>
              <a:gd name="connsiteY109" fmla="*/ 6125229 h 6309151"/>
              <a:gd name="connsiteX110" fmla="*/ 1580107 w 9676076"/>
              <a:gd name="connsiteY110" fmla="*/ 6099592 h 6309151"/>
              <a:gd name="connsiteX111" fmla="*/ 1666922 w 9676076"/>
              <a:gd name="connsiteY111" fmla="*/ 5975991 h 6309151"/>
              <a:gd name="connsiteX112" fmla="*/ 1222250 w 9676076"/>
              <a:gd name="connsiteY112" fmla="*/ 6230300 h 6309151"/>
              <a:gd name="connsiteX113" fmla="*/ 1034763 w 9676076"/>
              <a:gd name="connsiteY113" fmla="*/ 6309151 h 6309151"/>
              <a:gd name="connsiteX114" fmla="*/ 1025392 w 9676076"/>
              <a:gd name="connsiteY114" fmla="*/ 6202250 h 6309151"/>
              <a:gd name="connsiteX115" fmla="*/ 796931 w 9676076"/>
              <a:gd name="connsiteY115" fmla="*/ 6242912 h 6309151"/>
              <a:gd name="connsiteX116" fmla="*/ 1035814 w 9676076"/>
              <a:gd name="connsiteY116" fmla="*/ 5897009 h 6309151"/>
              <a:gd name="connsiteX117" fmla="*/ 1257526 w 9676076"/>
              <a:gd name="connsiteY117" fmla="*/ 5518742 h 6309151"/>
              <a:gd name="connsiteX118" fmla="*/ 1535721 w 9676076"/>
              <a:gd name="connsiteY118" fmla="*/ 5156306 h 6309151"/>
              <a:gd name="connsiteX119" fmla="*/ 1314530 w 9676076"/>
              <a:gd name="connsiteY119" fmla="*/ 5205788 h 6309151"/>
              <a:gd name="connsiteX120" fmla="*/ 1164211 w 9676076"/>
              <a:gd name="connsiteY120" fmla="*/ 5356097 h 6309151"/>
              <a:gd name="connsiteX121" fmla="*/ 958242 w 9676076"/>
              <a:gd name="connsiteY121" fmla="*/ 5517935 h 6309151"/>
              <a:gd name="connsiteX122" fmla="*/ 847769 w 9676076"/>
              <a:gd name="connsiteY122" fmla="*/ 5568354 h 6309151"/>
              <a:gd name="connsiteX123" fmla="*/ 832895 w 9676076"/>
              <a:gd name="connsiteY123" fmla="*/ 5626072 h 6309151"/>
              <a:gd name="connsiteX124" fmla="*/ 743058 w 9676076"/>
              <a:gd name="connsiteY124" fmla="*/ 5750945 h 6309151"/>
              <a:gd name="connsiteX125" fmla="*/ 689406 w 9676076"/>
              <a:gd name="connsiteY125" fmla="*/ 5741841 h 6309151"/>
              <a:gd name="connsiteX126" fmla="*/ 680671 w 9676076"/>
              <a:gd name="connsiteY126" fmla="*/ 5670299 h 6309151"/>
              <a:gd name="connsiteX127" fmla="*/ 753389 w 9676076"/>
              <a:gd name="connsiteY127" fmla="*/ 5572420 h 6309151"/>
              <a:gd name="connsiteX128" fmla="*/ 732999 w 9676076"/>
              <a:gd name="connsiteY128" fmla="*/ 5549326 h 6309151"/>
              <a:gd name="connsiteX129" fmla="*/ 540099 w 9676076"/>
              <a:gd name="connsiteY129" fmla="*/ 5666081 h 6309151"/>
              <a:gd name="connsiteX130" fmla="*/ 526979 w 9676076"/>
              <a:gd name="connsiteY130" fmla="*/ 5651806 h 6309151"/>
              <a:gd name="connsiteX131" fmla="*/ 566433 w 9676076"/>
              <a:gd name="connsiteY131" fmla="*/ 5567915 h 6309151"/>
              <a:gd name="connsiteX132" fmla="*/ 490639 w 9676076"/>
              <a:gd name="connsiteY132" fmla="*/ 5607709 h 6309151"/>
              <a:gd name="connsiteX133" fmla="*/ 688407 w 9676076"/>
              <a:gd name="connsiteY133" fmla="*/ 5290975 h 6309151"/>
              <a:gd name="connsiteX134" fmla="*/ 882566 w 9676076"/>
              <a:gd name="connsiteY134" fmla="*/ 4999509 h 6309151"/>
              <a:gd name="connsiteX135" fmla="*/ 987524 w 9676076"/>
              <a:gd name="connsiteY135" fmla="*/ 4868279 h 6309151"/>
              <a:gd name="connsiteX136" fmla="*/ 1019319 w 9676076"/>
              <a:gd name="connsiteY136" fmla="*/ 4791567 h 6309151"/>
              <a:gd name="connsiteX137" fmla="*/ 1225043 w 9676076"/>
              <a:gd name="connsiteY137" fmla="*/ 4578370 h 6309151"/>
              <a:gd name="connsiteX138" fmla="*/ 1224551 w 9676076"/>
              <a:gd name="connsiteY138" fmla="*/ 4475653 h 6309151"/>
              <a:gd name="connsiteX139" fmla="*/ 1115337 w 9676076"/>
              <a:gd name="connsiteY139" fmla="*/ 4351362 h 6309151"/>
              <a:gd name="connsiteX140" fmla="*/ 1000515 w 9676076"/>
              <a:gd name="connsiteY140" fmla="*/ 4272975 h 6309151"/>
              <a:gd name="connsiteX141" fmla="*/ 984460 w 9676076"/>
              <a:gd name="connsiteY141" fmla="*/ 4133259 h 6309151"/>
              <a:gd name="connsiteX142" fmla="*/ 1009185 w 9676076"/>
              <a:gd name="connsiteY142" fmla="*/ 4039728 h 6309151"/>
              <a:gd name="connsiteX143" fmla="*/ 1108266 w 9676076"/>
              <a:gd name="connsiteY143" fmla="*/ 3941658 h 6309151"/>
              <a:gd name="connsiteX144" fmla="*/ 1060511 w 9676076"/>
              <a:gd name="connsiteY144" fmla="*/ 3944164 h 6309151"/>
              <a:gd name="connsiteX145" fmla="*/ 933845 w 9676076"/>
              <a:gd name="connsiteY145" fmla="*/ 3983180 h 6309151"/>
              <a:gd name="connsiteX146" fmla="*/ 887822 w 9676076"/>
              <a:gd name="connsiteY146" fmla="*/ 4008755 h 6309151"/>
              <a:gd name="connsiteX147" fmla="*/ 883638 w 9676076"/>
              <a:gd name="connsiteY147" fmla="*/ 4012407 h 6309151"/>
              <a:gd name="connsiteX148" fmla="*/ 875272 w 9676076"/>
              <a:gd name="connsiteY148" fmla="*/ 4019713 h 6309151"/>
              <a:gd name="connsiteX149" fmla="*/ 862719 w 9676076"/>
              <a:gd name="connsiteY149" fmla="*/ 4023366 h 6309151"/>
              <a:gd name="connsiteX150" fmla="*/ 841799 w 9676076"/>
              <a:gd name="connsiteY150" fmla="*/ 4019713 h 6309151"/>
              <a:gd name="connsiteX151" fmla="*/ 820883 w 9676076"/>
              <a:gd name="connsiteY151" fmla="*/ 4012407 h 6309151"/>
              <a:gd name="connsiteX152" fmla="*/ 753941 w 9676076"/>
              <a:gd name="connsiteY152" fmla="*/ 3972221 h 6309151"/>
              <a:gd name="connsiteX153" fmla="*/ 674449 w 9676076"/>
              <a:gd name="connsiteY153" fmla="*/ 3950300 h 6309151"/>
              <a:gd name="connsiteX154" fmla="*/ 615878 w 9676076"/>
              <a:gd name="connsiteY154" fmla="*/ 3961262 h 6309151"/>
              <a:gd name="connsiteX155" fmla="*/ 557304 w 9676076"/>
              <a:gd name="connsiteY155" fmla="*/ 3975874 h 6309151"/>
              <a:gd name="connsiteX156" fmla="*/ 486179 w 9676076"/>
              <a:gd name="connsiteY156" fmla="*/ 3968566 h 6309151"/>
              <a:gd name="connsiteX157" fmla="*/ 385770 w 9676076"/>
              <a:gd name="connsiteY157" fmla="*/ 3935689 h 6309151"/>
              <a:gd name="connsiteX158" fmla="*/ 302092 w 9676076"/>
              <a:gd name="connsiteY158" fmla="*/ 3891846 h 6309151"/>
              <a:gd name="connsiteX159" fmla="*/ 210047 w 9676076"/>
              <a:gd name="connsiteY159" fmla="*/ 3815128 h 6309151"/>
              <a:gd name="connsiteX160" fmla="*/ 176580 w 9676076"/>
              <a:gd name="connsiteY160" fmla="*/ 3771290 h 6309151"/>
              <a:gd name="connsiteX161" fmla="*/ 151477 w 9676076"/>
              <a:gd name="connsiteY161" fmla="*/ 3731101 h 6309151"/>
              <a:gd name="connsiteX162" fmla="*/ 155660 w 9676076"/>
              <a:gd name="connsiteY162" fmla="*/ 3698223 h 6309151"/>
              <a:gd name="connsiteX163" fmla="*/ 184947 w 9676076"/>
              <a:gd name="connsiteY163" fmla="*/ 3676302 h 6309151"/>
              <a:gd name="connsiteX164" fmla="*/ 214233 w 9676076"/>
              <a:gd name="connsiteY164" fmla="*/ 3679956 h 6309151"/>
              <a:gd name="connsiteX165" fmla="*/ 251887 w 9676076"/>
              <a:gd name="connsiteY165" fmla="*/ 3694568 h 6309151"/>
              <a:gd name="connsiteX166" fmla="*/ 327195 w 9676076"/>
              <a:gd name="connsiteY166" fmla="*/ 3723795 h 6309151"/>
              <a:gd name="connsiteX167" fmla="*/ 331380 w 9676076"/>
              <a:gd name="connsiteY167" fmla="*/ 3723795 h 6309151"/>
              <a:gd name="connsiteX168" fmla="*/ 331380 w 9676076"/>
              <a:gd name="connsiteY168" fmla="*/ 3720143 h 6309151"/>
              <a:gd name="connsiteX169" fmla="*/ 331381 w 9676076"/>
              <a:gd name="connsiteY169" fmla="*/ 3705528 h 6309151"/>
              <a:gd name="connsiteX170" fmla="*/ 310461 w 9676076"/>
              <a:gd name="connsiteY170" fmla="*/ 3665341 h 6309151"/>
              <a:gd name="connsiteX171" fmla="*/ 310461 w 9676076"/>
              <a:gd name="connsiteY171" fmla="*/ 3647077 h 6309151"/>
              <a:gd name="connsiteX172" fmla="*/ 310461 w 9676076"/>
              <a:gd name="connsiteY172" fmla="*/ 3639769 h 6309151"/>
              <a:gd name="connsiteX173" fmla="*/ 314644 w 9676076"/>
              <a:gd name="connsiteY173" fmla="*/ 3636116 h 6309151"/>
              <a:gd name="connsiteX174" fmla="*/ 318829 w 9676076"/>
              <a:gd name="connsiteY174" fmla="*/ 3636116 h 6309151"/>
              <a:gd name="connsiteX175" fmla="*/ 335564 w 9676076"/>
              <a:gd name="connsiteY175" fmla="*/ 3639768 h 6309151"/>
              <a:gd name="connsiteX176" fmla="*/ 373218 w 9676076"/>
              <a:gd name="connsiteY176" fmla="*/ 3661690 h 6309151"/>
              <a:gd name="connsiteX177" fmla="*/ 515466 w 9676076"/>
              <a:gd name="connsiteY177" fmla="*/ 3716490 h 6309151"/>
              <a:gd name="connsiteX178" fmla="*/ 707918 w 9676076"/>
              <a:gd name="connsiteY178" fmla="*/ 3745716 h 6309151"/>
              <a:gd name="connsiteX179" fmla="*/ 892006 w 9676076"/>
              <a:gd name="connsiteY179" fmla="*/ 3745716 h 6309151"/>
              <a:gd name="connsiteX180" fmla="*/ 963131 w 9676076"/>
              <a:gd name="connsiteY180" fmla="*/ 3734755 h 6309151"/>
              <a:gd name="connsiteX181" fmla="*/ 1004967 w 9676076"/>
              <a:gd name="connsiteY181" fmla="*/ 3709183 h 6309151"/>
              <a:gd name="connsiteX182" fmla="*/ 1013336 w 9676076"/>
              <a:gd name="connsiteY182" fmla="*/ 3709182 h 6309151"/>
              <a:gd name="connsiteX183" fmla="*/ 1021703 w 9676076"/>
              <a:gd name="connsiteY183" fmla="*/ 3709182 h 6309151"/>
              <a:gd name="connsiteX184" fmla="*/ 1042625 w 9676076"/>
              <a:gd name="connsiteY184" fmla="*/ 3705529 h 6309151"/>
              <a:gd name="connsiteX185" fmla="*/ 1097013 w 9676076"/>
              <a:gd name="connsiteY185" fmla="*/ 3705529 h 6309151"/>
              <a:gd name="connsiteX186" fmla="*/ 1113745 w 9676076"/>
              <a:gd name="connsiteY186" fmla="*/ 3705528 h 6309151"/>
              <a:gd name="connsiteX187" fmla="*/ 1122115 w 9676076"/>
              <a:gd name="connsiteY187" fmla="*/ 3701875 h 6309151"/>
              <a:gd name="connsiteX188" fmla="*/ 1122115 w 9676076"/>
              <a:gd name="connsiteY188" fmla="*/ 3698223 h 6309151"/>
              <a:gd name="connsiteX189" fmla="*/ 871087 w 9676076"/>
              <a:gd name="connsiteY189" fmla="*/ 3668995 h 6309151"/>
              <a:gd name="connsiteX190" fmla="*/ 695369 w 9676076"/>
              <a:gd name="connsiteY190" fmla="*/ 3643423 h 6309151"/>
              <a:gd name="connsiteX191" fmla="*/ 615877 w 9676076"/>
              <a:gd name="connsiteY191" fmla="*/ 3679956 h 6309151"/>
              <a:gd name="connsiteX192" fmla="*/ 603326 w 9676076"/>
              <a:gd name="connsiteY192" fmla="*/ 3683609 h 6309151"/>
              <a:gd name="connsiteX193" fmla="*/ 582406 w 9676076"/>
              <a:gd name="connsiteY193" fmla="*/ 3683609 h 6309151"/>
              <a:gd name="connsiteX194" fmla="*/ 523834 w 9676076"/>
              <a:gd name="connsiteY194" fmla="*/ 3672650 h 6309151"/>
              <a:gd name="connsiteX195" fmla="*/ 381585 w 9676076"/>
              <a:gd name="connsiteY195" fmla="*/ 3610541 h 6309151"/>
              <a:gd name="connsiteX196" fmla="*/ 268624 w 9676076"/>
              <a:gd name="connsiteY196" fmla="*/ 3563050 h 6309151"/>
              <a:gd name="connsiteX197" fmla="*/ 176579 w 9676076"/>
              <a:gd name="connsiteY197" fmla="*/ 3544783 h 6309151"/>
              <a:gd name="connsiteX198" fmla="*/ 159845 w 9676076"/>
              <a:gd name="connsiteY198" fmla="*/ 3544783 h 6309151"/>
              <a:gd name="connsiteX199" fmla="*/ 105455 w 9676076"/>
              <a:gd name="connsiteY199" fmla="*/ 3563050 h 6309151"/>
              <a:gd name="connsiteX200" fmla="*/ 92905 w 9676076"/>
              <a:gd name="connsiteY200" fmla="*/ 3566703 h 6309151"/>
              <a:gd name="connsiteX201" fmla="*/ 71983 w 9676076"/>
              <a:gd name="connsiteY201" fmla="*/ 3566702 h 6309151"/>
              <a:gd name="connsiteX202" fmla="*/ 34330 w 9676076"/>
              <a:gd name="connsiteY202" fmla="*/ 3548437 h 6309151"/>
              <a:gd name="connsiteX203" fmla="*/ 0 w 9676076"/>
              <a:gd name="connsiteY203" fmla="*/ 3525953 h 6309151"/>
              <a:gd name="connsiteX204" fmla="*/ 0 w 9676076"/>
              <a:gd name="connsiteY204" fmla="*/ 1484083 h 6309151"/>
              <a:gd name="connsiteX205" fmla="*/ 173474 w 9676076"/>
              <a:gd name="connsiteY205" fmla="*/ 1534721 h 6309151"/>
              <a:gd name="connsiteX206" fmla="*/ 3370756 w 9676076"/>
              <a:gd name="connsiteY206" fmla="*/ 1647777 h 6309151"/>
              <a:gd name="connsiteX207" fmla="*/ 3474331 w 9676076"/>
              <a:gd name="connsiteY207" fmla="*/ 1632396 h 6309151"/>
              <a:gd name="connsiteX208" fmla="*/ 3519254 w 9676076"/>
              <a:gd name="connsiteY208" fmla="*/ 1583893 h 6309151"/>
              <a:gd name="connsiteX209" fmla="*/ 3590046 w 9676076"/>
              <a:gd name="connsiteY209" fmla="*/ 1545028 h 6309151"/>
              <a:gd name="connsiteX210" fmla="*/ 3545859 w 9676076"/>
              <a:gd name="connsiteY210" fmla="*/ 1621773 h 6309151"/>
              <a:gd name="connsiteX211" fmla="*/ 3677549 w 9676076"/>
              <a:gd name="connsiteY211" fmla="*/ 1602218 h 6309151"/>
              <a:gd name="connsiteX212" fmla="*/ 3728571 w 9676076"/>
              <a:gd name="connsiteY212" fmla="*/ 1517942 h 6309151"/>
              <a:gd name="connsiteX213" fmla="*/ 3830887 w 9676076"/>
              <a:gd name="connsiteY213" fmla="*/ 1364565 h 6309151"/>
              <a:gd name="connsiteX214" fmla="*/ 3983697 w 9676076"/>
              <a:gd name="connsiteY214" fmla="*/ 1296341 h 6309151"/>
              <a:gd name="connsiteX215" fmla="*/ 4015547 w 9676076"/>
              <a:gd name="connsiteY215" fmla="*/ 1278987 h 6309151"/>
              <a:gd name="connsiteX216" fmla="*/ 4102851 w 9676076"/>
              <a:gd name="connsiteY216" fmla="*/ 1258104 h 6309151"/>
              <a:gd name="connsiteX217" fmla="*/ 4162307 w 9676076"/>
              <a:gd name="connsiteY217" fmla="*/ 1213305 h 6309151"/>
              <a:gd name="connsiteX218" fmla="*/ 4290237 w 9676076"/>
              <a:gd name="connsiteY218" fmla="*/ 1060537 h 6309151"/>
              <a:gd name="connsiteX219" fmla="*/ 4309211 w 9676076"/>
              <a:gd name="connsiteY219" fmla="*/ 1080266 h 6309151"/>
              <a:gd name="connsiteX220" fmla="*/ 4099153 w 9676076"/>
              <a:gd name="connsiteY220" fmla="*/ 1410088 h 6309151"/>
              <a:gd name="connsiteX221" fmla="*/ 4146421 w 9676076"/>
              <a:gd name="connsiteY221" fmla="*/ 1497092 h 6309151"/>
              <a:gd name="connsiteX222" fmla="*/ 4526693 w 9676076"/>
              <a:gd name="connsiteY222" fmla="*/ 937340 h 6309151"/>
              <a:gd name="connsiteX223" fmla="*/ 4658866 w 9676076"/>
              <a:gd name="connsiteY223" fmla="*/ 794662 h 6309151"/>
              <a:gd name="connsiteX224" fmla="*/ 4680034 w 9676076"/>
              <a:gd name="connsiteY224" fmla="*/ 785760 h 6309151"/>
              <a:gd name="connsiteX225" fmla="*/ 4820162 w 9676076"/>
              <a:gd name="connsiteY225" fmla="*/ 746619 h 6309151"/>
              <a:gd name="connsiteX226" fmla="*/ 4859137 w 9676076"/>
              <a:gd name="connsiteY226" fmla="*/ 805441 h 6309151"/>
              <a:gd name="connsiteX227" fmla="*/ 5045691 w 9676076"/>
              <a:gd name="connsiteY227" fmla="*/ 580514 h 6309151"/>
              <a:gd name="connsiteX228" fmla="*/ 4858709 w 9676076"/>
              <a:gd name="connsiteY228" fmla="*/ 1007513 h 6309151"/>
              <a:gd name="connsiteX229" fmla="*/ 4891194 w 9676076"/>
              <a:gd name="connsiteY229" fmla="*/ 1025519 h 6309151"/>
              <a:gd name="connsiteX230" fmla="*/ 5384079 w 9676076"/>
              <a:gd name="connsiteY230" fmla="*/ 327357 h 6309151"/>
              <a:gd name="connsiteX231" fmla="*/ 5548309 w 9676076"/>
              <a:gd name="connsiteY231" fmla="*/ 404758 h 6309151"/>
              <a:gd name="connsiteX232" fmla="*/ 5717913 w 9676076"/>
              <a:gd name="connsiteY232" fmla="*/ 630327 h 6309151"/>
              <a:gd name="connsiteX233" fmla="*/ 5799664 w 9676076"/>
              <a:gd name="connsiteY233" fmla="*/ 714703 h 6309151"/>
              <a:gd name="connsiteX234" fmla="*/ 5883519 w 9676076"/>
              <a:gd name="connsiteY234" fmla="*/ 897163 h 6309151"/>
              <a:gd name="connsiteX235" fmla="*/ 5904319 w 9676076"/>
              <a:gd name="connsiteY235" fmla="*/ 966231 h 6309151"/>
              <a:gd name="connsiteX236" fmla="*/ 6209588 w 9676076"/>
              <a:gd name="connsiteY236" fmla="*/ 815764 h 6309151"/>
              <a:gd name="connsiteX237" fmla="*/ 6293264 w 9676076"/>
              <a:gd name="connsiteY237" fmla="*/ 757312 h 6309151"/>
              <a:gd name="connsiteX238" fmla="*/ 6360205 w 9676076"/>
              <a:gd name="connsiteY238" fmla="*/ 720776 h 6309151"/>
              <a:gd name="connsiteX239" fmla="*/ 6397857 w 9676076"/>
              <a:gd name="connsiteY239" fmla="*/ 709819 h 6309151"/>
              <a:gd name="connsiteX240" fmla="*/ 6399365 w 9676076"/>
              <a:gd name="connsiteY240" fmla="*/ 721653 h 6309151"/>
              <a:gd name="connsiteX241" fmla="*/ 6403161 w 9676076"/>
              <a:gd name="connsiteY241" fmla="*/ 715087 h 6309151"/>
              <a:gd name="connsiteX242" fmla="*/ 6697722 w 9676076"/>
              <a:gd name="connsiteY242" fmla="*/ 332948 h 6309151"/>
              <a:gd name="connsiteX243" fmla="*/ 6711426 w 9676076"/>
              <a:gd name="connsiteY243" fmla="*/ 271775 h 6309151"/>
              <a:gd name="connsiteX244" fmla="*/ 6735930 w 9676076"/>
              <a:gd name="connsiteY244" fmla="*/ 255930 h 6309151"/>
              <a:gd name="connsiteX245" fmla="*/ 6765322 w 9676076"/>
              <a:gd name="connsiteY245" fmla="*/ 273581 h 630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9676076" h="6309151">
                <a:moveTo>
                  <a:pt x="6352439" y="793319"/>
                </a:moveTo>
                <a:lnTo>
                  <a:pt x="6276529" y="859603"/>
                </a:lnTo>
                <a:cubicBezTo>
                  <a:pt x="6251426" y="881525"/>
                  <a:pt x="6226323" y="907095"/>
                  <a:pt x="6201221" y="929018"/>
                </a:cubicBezTo>
                <a:lnTo>
                  <a:pt x="6310904" y="844187"/>
                </a:lnTo>
                <a:lnTo>
                  <a:pt x="6342692" y="806115"/>
                </a:lnTo>
                <a:close/>
                <a:moveTo>
                  <a:pt x="6917417" y="0"/>
                </a:moveTo>
                <a:lnTo>
                  <a:pt x="9373080" y="0"/>
                </a:lnTo>
                <a:lnTo>
                  <a:pt x="9352505" y="39433"/>
                </a:lnTo>
                <a:cubicBezTo>
                  <a:pt x="9331257" y="77610"/>
                  <a:pt x="9338596" y="104938"/>
                  <a:pt x="9378600" y="126417"/>
                </a:cubicBezTo>
                <a:cubicBezTo>
                  <a:pt x="9420647" y="150396"/>
                  <a:pt x="9457994" y="182376"/>
                  <a:pt x="9502287" y="204519"/>
                </a:cubicBezTo>
                <a:cubicBezTo>
                  <a:pt x="9538005" y="225333"/>
                  <a:pt x="9578422" y="238145"/>
                  <a:pt x="9619252" y="242292"/>
                </a:cubicBezTo>
                <a:cubicBezTo>
                  <a:pt x="9643945" y="267944"/>
                  <a:pt x="9589204" y="329304"/>
                  <a:pt x="9667792" y="356763"/>
                </a:cubicBezTo>
                <a:cubicBezTo>
                  <a:pt x="9676367" y="358092"/>
                  <a:pt x="9680016" y="417588"/>
                  <a:pt x="9670205" y="442260"/>
                </a:cubicBezTo>
                <a:cubicBezTo>
                  <a:pt x="9608499" y="559287"/>
                  <a:pt x="9538218" y="674986"/>
                  <a:pt x="9478553" y="794514"/>
                </a:cubicBezTo>
                <a:cubicBezTo>
                  <a:pt x="9383336" y="980556"/>
                  <a:pt x="9292403" y="1167264"/>
                  <a:pt x="9203721" y="1352137"/>
                </a:cubicBezTo>
                <a:cubicBezTo>
                  <a:pt x="9078867" y="1616526"/>
                  <a:pt x="8954011" y="1880916"/>
                  <a:pt x="8833443" y="2145969"/>
                </a:cubicBezTo>
                <a:cubicBezTo>
                  <a:pt x="8792369" y="2237822"/>
                  <a:pt x="8764361" y="2327333"/>
                  <a:pt x="8679199" y="2392708"/>
                </a:cubicBezTo>
                <a:cubicBezTo>
                  <a:pt x="8634475" y="2425063"/>
                  <a:pt x="8624233" y="2504232"/>
                  <a:pt x="8582969" y="2554585"/>
                </a:cubicBezTo>
                <a:cubicBezTo>
                  <a:pt x="8608340" y="2429742"/>
                  <a:pt x="8637996" y="2305565"/>
                  <a:pt x="8663365" y="2180722"/>
                </a:cubicBezTo>
                <a:cubicBezTo>
                  <a:pt x="8652752" y="2176894"/>
                  <a:pt x="8640096" y="2170568"/>
                  <a:pt x="8629483" y="2166739"/>
                </a:cubicBezTo>
                <a:cubicBezTo>
                  <a:pt x="8565303" y="2335768"/>
                  <a:pt x="8488265" y="2502802"/>
                  <a:pt x="8441027" y="2678821"/>
                </a:cubicBezTo>
                <a:cubicBezTo>
                  <a:pt x="8411783" y="2794332"/>
                  <a:pt x="8369060" y="2920850"/>
                  <a:pt x="8286969" y="2967058"/>
                </a:cubicBezTo>
                <a:cubicBezTo>
                  <a:pt x="8176291" y="3024113"/>
                  <a:pt x="8193997" y="3151267"/>
                  <a:pt x="8105167" y="3202977"/>
                </a:cubicBezTo>
                <a:cubicBezTo>
                  <a:pt x="8119922" y="3074306"/>
                  <a:pt x="8218171" y="2960759"/>
                  <a:pt x="8143516" y="2805136"/>
                </a:cubicBezTo>
                <a:cubicBezTo>
                  <a:pt x="8108563" y="2904484"/>
                  <a:pt x="8067280" y="3000669"/>
                  <a:pt x="8036614" y="3100681"/>
                </a:cubicBezTo>
                <a:cubicBezTo>
                  <a:pt x="8003495" y="3206861"/>
                  <a:pt x="7987522" y="3315700"/>
                  <a:pt x="7946034" y="3416218"/>
                </a:cubicBezTo>
                <a:cubicBezTo>
                  <a:pt x="7928867" y="3459392"/>
                  <a:pt x="7914544" y="3533564"/>
                  <a:pt x="7833503" y="3512273"/>
                </a:cubicBezTo>
                <a:cubicBezTo>
                  <a:pt x="7827177" y="3509109"/>
                  <a:pt x="7819612" y="3531947"/>
                  <a:pt x="7810833" y="3534951"/>
                </a:cubicBezTo>
                <a:cubicBezTo>
                  <a:pt x="7788368" y="3553295"/>
                  <a:pt x="7800178" y="3622786"/>
                  <a:pt x="7742013" y="3574484"/>
                </a:cubicBezTo>
                <a:cubicBezTo>
                  <a:pt x="7728122" y="3594157"/>
                  <a:pt x="7712396" y="3606998"/>
                  <a:pt x="7702792" y="3627337"/>
                </a:cubicBezTo>
                <a:cubicBezTo>
                  <a:pt x="7678678" y="3680348"/>
                  <a:pt x="7654566" y="3733358"/>
                  <a:pt x="7632493" y="3788867"/>
                </a:cubicBezTo>
                <a:cubicBezTo>
                  <a:pt x="7626166" y="3785705"/>
                  <a:pt x="7617798" y="3780043"/>
                  <a:pt x="7611470" y="3776879"/>
                </a:cubicBezTo>
                <a:cubicBezTo>
                  <a:pt x="7644794" y="3666365"/>
                  <a:pt x="7678121" y="3555851"/>
                  <a:pt x="7707158" y="3444673"/>
                </a:cubicBezTo>
                <a:cubicBezTo>
                  <a:pt x="7709818" y="3434171"/>
                  <a:pt x="7674305" y="3409025"/>
                  <a:pt x="7645325" y="3382706"/>
                </a:cubicBezTo>
                <a:cubicBezTo>
                  <a:pt x="7581952" y="3580233"/>
                  <a:pt x="7525524" y="3767924"/>
                  <a:pt x="7462766" y="3952449"/>
                </a:cubicBezTo>
                <a:cubicBezTo>
                  <a:pt x="7444981" y="4008623"/>
                  <a:pt x="7412500" y="4055971"/>
                  <a:pt x="7386347" y="4106484"/>
                </a:cubicBezTo>
                <a:cubicBezTo>
                  <a:pt x="7383893" y="4112651"/>
                  <a:pt x="7372661" y="4121824"/>
                  <a:pt x="7370621" y="4119325"/>
                </a:cubicBezTo>
                <a:cubicBezTo>
                  <a:pt x="7288568" y="4073868"/>
                  <a:pt x="7280986" y="4142536"/>
                  <a:pt x="7261570" y="4187546"/>
                </a:cubicBezTo>
                <a:cubicBezTo>
                  <a:pt x="7244835" y="4176221"/>
                  <a:pt x="7230344" y="4163063"/>
                  <a:pt x="7213815" y="4147404"/>
                </a:cubicBezTo>
                <a:cubicBezTo>
                  <a:pt x="7179891" y="4225086"/>
                  <a:pt x="7148421" y="4296600"/>
                  <a:pt x="7111838" y="4384782"/>
                </a:cubicBezTo>
                <a:cubicBezTo>
                  <a:pt x="7095368" y="4231628"/>
                  <a:pt x="7223626" y="4122733"/>
                  <a:pt x="7163667" y="3975934"/>
                </a:cubicBezTo>
                <a:cubicBezTo>
                  <a:pt x="7153052" y="3972107"/>
                  <a:pt x="7142438" y="3968278"/>
                  <a:pt x="7131618" y="3968784"/>
                </a:cubicBezTo>
                <a:cubicBezTo>
                  <a:pt x="7049034" y="4206987"/>
                  <a:pt x="6970739" y="4445853"/>
                  <a:pt x="6888157" y="4684054"/>
                </a:cubicBezTo>
                <a:cubicBezTo>
                  <a:pt x="6823851" y="4674088"/>
                  <a:pt x="6776694" y="4666779"/>
                  <a:pt x="6729538" y="4659470"/>
                </a:cubicBezTo>
                <a:cubicBezTo>
                  <a:pt x="6688354" y="4526495"/>
                  <a:pt x="6662426" y="4526841"/>
                  <a:pt x="6529323" y="4510576"/>
                </a:cubicBezTo>
                <a:cubicBezTo>
                  <a:pt x="6488494" y="4506430"/>
                  <a:pt x="6465223" y="4496276"/>
                  <a:pt x="6438904" y="4459458"/>
                </a:cubicBezTo>
                <a:cubicBezTo>
                  <a:pt x="6406668" y="4410809"/>
                  <a:pt x="6356666" y="4372503"/>
                  <a:pt x="6322183" y="4325688"/>
                </a:cubicBezTo>
                <a:cubicBezTo>
                  <a:pt x="6281579" y="4271376"/>
                  <a:pt x="6238729" y="4218900"/>
                  <a:pt x="6257544" y="4141059"/>
                </a:cubicBezTo>
                <a:cubicBezTo>
                  <a:pt x="6260615" y="4121891"/>
                  <a:pt x="6214901" y="4084249"/>
                  <a:pt x="6188375" y="4051764"/>
                </a:cubicBezTo>
                <a:cubicBezTo>
                  <a:pt x="6161210" y="4078110"/>
                  <a:pt x="6131799" y="4106290"/>
                  <a:pt x="6104429" y="4136971"/>
                </a:cubicBezTo>
                <a:cubicBezTo>
                  <a:pt x="6077717" y="4062987"/>
                  <a:pt x="6153088" y="3976451"/>
                  <a:pt x="6032844" y="3962179"/>
                </a:cubicBezTo>
                <a:cubicBezTo>
                  <a:pt x="6036945" y="3921345"/>
                  <a:pt x="6041046" y="3880511"/>
                  <a:pt x="6045148" y="3839676"/>
                </a:cubicBezTo>
                <a:cubicBezTo>
                  <a:pt x="6025650" y="3841019"/>
                  <a:pt x="6005642" y="3841739"/>
                  <a:pt x="5988340" y="3842330"/>
                </a:cubicBezTo>
                <a:lnTo>
                  <a:pt x="5987584" y="3842366"/>
                </a:lnTo>
                <a:lnTo>
                  <a:pt x="5943422" y="3908253"/>
                </a:lnTo>
                <a:cubicBezTo>
                  <a:pt x="5934546" y="3904069"/>
                  <a:pt x="5918204" y="3899065"/>
                  <a:pt x="5922644" y="3901157"/>
                </a:cubicBezTo>
                <a:cubicBezTo>
                  <a:pt x="5888797" y="3939143"/>
                  <a:pt x="5872897" y="3977499"/>
                  <a:pt x="5848706" y="3987673"/>
                </a:cubicBezTo>
                <a:lnTo>
                  <a:pt x="5833250" y="3993662"/>
                </a:lnTo>
                <a:lnTo>
                  <a:pt x="5818867" y="4011954"/>
                </a:lnTo>
                <a:cubicBezTo>
                  <a:pt x="5814579" y="4011290"/>
                  <a:pt x="5808045" y="4012459"/>
                  <a:pt x="5803759" y="4011795"/>
                </a:cubicBezTo>
                <a:lnTo>
                  <a:pt x="5804306" y="4004876"/>
                </a:lnTo>
                <a:lnTo>
                  <a:pt x="5772152" y="4017333"/>
                </a:lnTo>
                <a:cubicBezTo>
                  <a:pt x="5698994" y="4051627"/>
                  <a:pt x="5634978" y="4099333"/>
                  <a:pt x="5570744" y="4156036"/>
                </a:cubicBezTo>
                <a:cubicBezTo>
                  <a:pt x="5472809" y="4244729"/>
                  <a:pt x="5350239" y="4300237"/>
                  <a:pt x="5236548" y="4359927"/>
                </a:cubicBezTo>
                <a:cubicBezTo>
                  <a:pt x="5181921" y="4390818"/>
                  <a:pt x="5176069" y="4385362"/>
                  <a:pt x="5188800" y="4415635"/>
                </a:cubicBezTo>
                <a:cubicBezTo>
                  <a:pt x="5149487" y="4432169"/>
                  <a:pt x="5111590" y="4452067"/>
                  <a:pt x="5073692" y="4471964"/>
                </a:cubicBezTo>
                <a:cubicBezTo>
                  <a:pt x="5064620" y="4475778"/>
                  <a:pt x="5064035" y="4499777"/>
                  <a:pt x="5053551" y="4500227"/>
                </a:cubicBezTo>
                <a:cubicBezTo>
                  <a:pt x="4983778" y="4507800"/>
                  <a:pt x="4933443" y="4546782"/>
                  <a:pt x="4885988" y="4590492"/>
                </a:cubicBezTo>
                <a:lnTo>
                  <a:pt x="4869383" y="4605853"/>
                </a:lnTo>
                <a:lnTo>
                  <a:pt x="4874962" y="4630273"/>
                </a:lnTo>
                <a:cubicBezTo>
                  <a:pt x="4891697" y="4689183"/>
                  <a:pt x="4910525" y="4746722"/>
                  <a:pt x="4929353" y="4805176"/>
                </a:cubicBezTo>
                <a:cubicBezTo>
                  <a:pt x="4967006" y="4918427"/>
                  <a:pt x="4971188" y="5199733"/>
                  <a:pt x="4870779" y="5203385"/>
                </a:cubicBezTo>
                <a:cubicBezTo>
                  <a:pt x="4816388" y="5207037"/>
                  <a:pt x="4782919" y="5166852"/>
                  <a:pt x="4766183" y="4830747"/>
                </a:cubicBezTo>
                <a:lnTo>
                  <a:pt x="4761990" y="4691574"/>
                </a:lnTo>
                <a:lnTo>
                  <a:pt x="4735693" y="4709122"/>
                </a:lnTo>
                <a:cubicBezTo>
                  <a:pt x="4699404" y="4724384"/>
                  <a:pt x="4673019" y="4763191"/>
                  <a:pt x="4640976" y="4788544"/>
                </a:cubicBezTo>
                <a:cubicBezTo>
                  <a:pt x="4493241" y="4894220"/>
                  <a:pt x="4345506" y="4999898"/>
                  <a:pt x="4199186" y="5108938"/>
                </a:cubicBezTo>
                <a:cubicBezTo>
                  <a:pt x="4183871" y="5123297"/>
                  <a:pt x="4178654" y="5153201"/>
                  <a:pt x="4164754" y="5170923"/>
                </a:cubicBezTo>
                <a:cubicBezTo>
                  <a:pt x="4157097" y="5178103"/>
                  <a:pt x="4143586" y="5179826"/>
                  <a:pt x="4133099" y="5180278"/>
                </a:cubicBezTo>
                <a:cubicBezTo>
                  <a:pt x="4125831" y="5171459"/>
                  <a:pt x="4115539" y="5163910"/>
                  <a:pt x="4106857" y="5151728"/>
                </a:cubicBezTo>
                <a:cubicBezTo>
                  <a:pt x="3991802" y="5267414"/>
                  <a:pt x="3873918" y="5376371"/>
                  <a:pt x="3761886" y="5490785"/>
                </a:cubicBezTo>
                <a:cubicBezTo>
                  <a:pt x="3724309" y="5528361"/>
                  <a:pt x="3688546" y="5568143"/>
                  <a:pt x="3652407" y="5608084"/>
                </a:cubicBezTo>
                <a:lnTo>
                  <a:pt x="3563992" y="5701644"/>
                </a:lnTo>
                <a:lnTo>
                  <a:pt x="3556547" y="5770562"/>
                </a:lnTo>
                <a:cubicBezTo>
                  <a:pt x="3543473" y="5827189"/>
                  <a:pt x="3515232" y="5866462"/>
                  <a:pt x="3452476" y="5893862"/>
                </a:cubicBezTo>
                <a:cubicBezTo>
                  <a:pt x="3417961" y="5908931"/>
                  <a:pt x="3391681" y="5892149"/>
                  <a:pt x="3376287" y="5851992"/>
                </a:cubicBezTo>
                <a:lnTo>
                  <a:pt x="3367645" y="5816713"/>
                </a:lnTo>
                <a:lnTo>
                  <a:pt x="3333397" y="5825875"/>
                </a:lnTo>
                <a:cubicBezTo>
                  <a:pt x="3311150" y="5840675"/>
                  <a:pt x="3294738" y="5869350"/>
                  <a:pt x="3279035" y="5899705"/>
                </a:cubicBezTo>
                <a:cubicBezTo>
                  <a:pt x="3262693" y="5894701"/>
                  <a:pt x="3244744" y="5894333"/>
                  <a:pt x="3228406" y="5889330"/>
                </a:cubicBezTo>
                <a:cubicBezTo>
                  <a:pt x="3227381" y="5869968"/>
                  <a:pt x="3227769" y="5853970"/>
                  <a:pt x="3226108" y="5799246"/>
                </a:cubicBezTo>
                <a:cubicBezTo>
                  <a:pt x="3152611" y="5929122"/>
                  <a:pt x="3069444" y="5841382"/>
                  <a:pt x="2993404" y="5829817"/>
                </a:cubicBezTo>
                <a:cubicBezTo>
                  <a:pt x="2966576" y="5825264"/>
                  <a:pt x="2941555" y="5808077"/>
                  <a:pt x="2934532" y="5850616"/>
                </a:cubicBezTo>
                <a:cubicBezTo>
                  <a:pt x="2923707" y="5926425"/>
                  <a:pt x="2852936" y="5944313"/>
                  <a:pt x="2805966" y="5968026"/>
                </a:cubicBezTo>
                <a:cubicBezTo>
                  <a:pt x="2713443" y="6018814"/>
                  <a:pt x="2645746" y="6094789"/>
                  <a:pt x="2569174" y="6166578"/>
                </a:cubicBezTo>
                <a:cubicBezTo>
                  <a:pt x="2564541" y="6172486"/>
                  <a:pt x="2546786" y="6164118"/>
                  <a:pt x="2536298" y="6164571"/>
                </a:cubicBezTo>
                <a:cubicBezTo>
                  <a:pt x="2524398" y="6161659"/>
                  <a:pt x="2509473" y="6160018"/>
                  <a:pt x="2497571" y="6157106"/>
                </a:cubicBezTo>
                <a:cubicBezTo>
                  <a:pt x="2499765" y="6128473"/>
                  <a:pt x="2501958" y="6099840"/>
                  <a:pt x="2506345" y="6042575"/>
                </a:cubicBezTo>
                <a:cubicBezTo>
                  <a:pt x="2451913" y="6065466"/>
                  <a:pt x="2400894" y="6071089"/>
                  <a:pt x="2377728" y="6100624"/>
                </a:cubicBezTo>
                <a:cubicBezTo>
                  <a:pt x="2340662" y="6147883"/>
                  <a:pt x="2313783" y="6083974"/>
                  <a:pt x="2283543" y="6096691"/>
                </a:cubicBezTo>
                <a:cubicBezTo>
                  <a:pt x="2297637" y="6070970"/>
                  <a:pt x="2307293" y="6043157"/>
                  <a:pt x="2322803" y="6020799"/>
                </a:cubicBezTo>
                <a:cubicBezTo>
                  <a:pt x="2363088" y="5964270"/>
                  <a:pt x="2407812" y="5909832"/>
                  <a:pt x="2439415" y="5841121"/>
                </a:cubicBezTo>
                <a:cubicBezTo>
                  <a:pt x="2325333" y="5916810"/>
                  <a:pt x="2214277" y="5991227"/>
                  <a:pt x="2100195" y="6066916"/>
                </a:cubicBezTo>
                <a:cubicBezTo>
                  <a:pt x="2078832" y="6083818"/>
                  <a:pt x="2065763" y="6128903"/>
                  <a:pt x="2046205" y="6133169"/>
                </a:cubicBezTo>
                <a:cubicBezTo>
                  <a:pt x="1987723" y="6137970"/>
                  <a:pt x="1929632" y="6126775"/>
                  <a:pt x="1868321" y="6124848"/>
                </a:cubicBezTo>
                <a:cubicBezTo>
                  <a:pt x="1873785" y="6146303"/>
                  <a:pt x="1886517" y="6176575"/>
                  <a:pt x="1899249" y="6206850"/>
                </a:cubicBezTo>
                <a:cubicBezTo>
                  <a:pt x="1873642" y="6213660"/>
                  <a:pt x="1854083" y="6217926"/>
                  <a:pt x="1829891" y="6228101"/>
                </a:cubicBezTo>
                <a:cubicBezTo>
                  <a:pt x="1816965" y="6205827"/>
                  <a:pt x="1804038" y="6183553"/>
                  <a:pt x="1788282" y="6154551"/>
                </a:cubicBezTo>
                <a:cubicBezTo>
                  <a:pt x="1809839" y="6129651"/>
                  <a:pt x="1831397" y="6104751"/>
                  <a:pt x="1852954" y="6079849"/>
                </a:cubicBezTo>
                <a:cubicBezTo>
                  <a:pt x="1762818" y="6094005"/>
                  <a:pt x="1680146" y="6108982"/>
                  <a:pt x="1594448" y="6125229"/>
                </a:cubicBezTo>
                <a:cubicBezTo>
                  <a:pt x="1590205" y="6115138"/>
                  <a:pt x="1587375" y="6108411"/>
                  <a:pt x="1580107" y="6099592"/>
                </a:cubicBezTo>
                <a:cubicBezTo>
                  <a:pt x="1608102" y="6056149"/>
                  <a:pt x="1640536" y="6014798"/>
                  <a:pt x="1666922" y="5975991"/>
                </a:cubicBezTo>
                <a:cubicBezTo>
                  <a:pt x="1590048" y="5937064"/>
                  <a:pt x="1219563" y="6156215"/>
                  <a:pt x="1222250" y="6230300"/>
                </a:cubicBezTo>
                <a:cubicBezTo>
                  <a:pt x="1158747" y="6257009"/>
                  <a:pt x="1098266" y="6282444"/>
                  <a:pt x="1034763" y="6309151"/>
                </a:cubicBezTo>
                <a:cubicBezTo>
                  <a:pt x="1029881" y="6263700"/>
                  <a:pt x="1027637" y="6232976"/>
                  <a:pt x="1025392" y="6202250"/>
                </a:cubicBezTo>
                <a:cubicBezTo>
                  <a:pt x="965989" y="6306407"/>
                  <a:pt x="871753" y="6243115"/>
                  <a:pt x="796931" y="6242912"/>
                </a:cubicBezTo>
                <a:cubicBezTo>
                  <a:pt x="874478" y="6131125"/>
                  <a:pt x="958072" y="6016796"/>
                  <a:pt x="1035814" y="5897009"/>
                </a:cubicBezTo>
                <a:cubicBezTo>
                  <a:pt x="1112140" y="5773861"/>
                  <a:pt x="1182616" y="5645256"/>
                  <a:pt x="1257526" y="5518742"/>
                </a:cubicBezTo>
                <a:cubicBezTo>
                  <a:pt x="1329610" y="5385503"/>
                  <a:pt x="1469102" y="5311001"/>
                  <a:pt x="1535721" y="5156306"/>
                </a:cubicBezTo>
                <a:cubicBezTo>
                  <a:pt x="1440122" y="5149009"/>
                  <a:pt x="1420719" y="5331350"/>
                  <a:pt x="1314530" y="5205788"/>
                </a:cubicBezTo>
                <a:cubicBezTo>
                  <a:pt x="1260927" y="5256042"/>
                  <a:pt x="1207522" y="5298296"/>
                  <a:pt x="1164211" y="5356097"/>
                </a:cubicBezTo>
                <a:cubicBezTo>
                  <a:pt x="1108610" y="5426984"/>
                  <a:pt x="1050182" y="5491144"/>
                  <a:pt x="958242" y="5517935"/>
                </a:cubicBezTo>
                <a:cubicBezTo>
                  <a:pt x="923564" y="5528561"/>
                  <a:pt x="913959" y="5615732"/>
                  <a:pt x="847769" y="5568354"/>
                </a:cubicBezTo>
                <a:cubicBezTo>
                  <a:pt x="842746" y="5590261"/>
                  <a:pt x="840748" y="5610895"/>
                  <a:pt x="832895" y="5626072"/>
                </a:cubicBezTo>
                <a:cubicBezTo>
                  <a:pt x="810754" y="5674971"/>
                  <a:pt x="731495" y="5672677"/>
                  <a:pt x="743058" y="5750945"/>
                </a:cubicBezTo>
                <a:cubicBezTo>
                  <a:pt x="723695" y="5747213"/>
                  <a:pt x="696673" y="5750660"/>
                  <a:pt x="689406" y="5741841"/>
                </a:cubicBezTo>
                <a:cubicBezTo>
                  <a:pt x="679502" y="5718295"/>
                  <a:pt x="672819" y="5685478"/>
                  <a:pt x="680671" y="5670299"/>
                </a:cubicBezTo>
                <a:cubicBezTo>
                  <a:pt x="696568" y="5631943"/>
                  <a:pt x="727199" y="5603228"/>
                  <a:pt x="753389" y="5572420"/>
                </a:cubicBezTo>
                <a:cubicBezTo>
                  <a:pt x="746121" y="5563601"/>
                  <a:pt x="740269" y="5558145"/>
                  <a:pt x="732999" y="5549326"/>
                </a:cubicBezTo>
                <a:cubicBezTo>
                  <a:pt x="667692" y="5588668"/>
                  <a:pt x="602384" y="5628010"/>
                  <a:pt x="540099" y="5666081"/>
                </a:cubicBezTo>
                <a:cubicBezTo>
                  <a:pt x="534246" y="5660624"/>
                  <a:pt x="528394" y="5655169"/>
                  <a:pt x="526979" y="5651806"/>
                </a:cubicBezTo>
                <a:cubicBezTo>
                  <a:pt x="536440" y="5631992"/>
                  <a:pt x="547511" y="5607543"/>
                  <a:pt x="566433" y="5567915"/>
                </a:cubicBezTo>
                <a:cubicBezTo>
                  <a:pt x="534584" y="5585268"/>
                  <a:pt x="516440" y="5592900"/>
                  <a:pt x="490639" y="5607709"/>
                </a:cubicBezTo>
                <a:cubicBezTo>
                  <a:pt x="537115" y="5481279"/>
                  <a:pt x="671392" y="5436684"/>
                  <a:pt x="688407" y="5290975"/>
                </a:cubicBezTo>
                <a:cubicBezTo>
                  <a:pt x="701814" y="5170535"/>
                  <a:pt x="869989" y="5147311"/>
                  <a:pt x="882566" y="4999509"/>
                </a:cubicBezTo>
                <a:cubicBezTo>
                  <a:pt x="934804" y="5005251"/>
                  <a:pt x="993233" y="4941091"/>
                  <a:pt x="987524" y="4868279"/>
                </a:cubicBezTo>
                <a:cubicBezTo>
                  <a:pt x="985083" y="4845553"/>
                  <a:pt x="1002396" y="4810560"/>
                  <a:pt x="1019319" y="4791567"/>
                </a:cubicBezTo>
                <a:cubicBezTo>
                  <a:pt x="1085407" y="4720228"/>
                  <a:pt x="1158957" y="4649710"/>
                  <a:pt x="1225043" y="4578370"/>
                </a:cubicBezTo>
                <a:cubicBezTo>
                  <a:pt x="1260306" y="4543746"/>
                  <a:pt x="1261085" y="4511751"/>
                  <a:pt x="1224551" y="4475653"/>
                </a:cubicBezTo>
                <a:cubicBezTo>
                  <a:pt x="1186602" y="4436192"/>
                  <a:pt x="1156309" y="4389552"/>
                  <a:pt x="1115337" y="4351362"/>
                </a:cubicBezTo>
                <a:cubicBezTo>
                  <a:pt x="1083240" y="4317357"/>
                  <a:pt x="1043486" y="4290530"/>
                  <a:pt x="1000515" y="4272975"/>
                </a:cubicBezTo>
                <a:cubicBezTo>
                  <a:pt x="981929" y="4237246"/>
                  <a:pt x="1060943" y="4188181"/>
                  <a:pt x="984460" y="4133259"/>
                </a:cubicBezTo>
                <a:cubicBezTo>
                  <a:pt x="975582" y="4129074"/>
                  <a:pt x="990651" y="4063356"/>
                  <a:pt x="1009185" y="4039728"/>
                </a:cubicBezTo>
                <a:lnTo>
                  <a:pt x="1108266" y="3941658"/>
                </a:lnTo>
                <a:lnTo>
                  <a:pt x="1060511" y="3944164"/>
                </a:lnTo>
                <a:cubicBezTo>
                  <a:pt x="1022880" y="3951043"/>
                  <a:pt x="980911" y="3963544"/>
                  <a:pt x="933845" y="3983180"/>
                </a:cubicBezTo>
                <a:cubicBezTo>
                  <a:pt x="917111" y="3990488"/>
                  <a:pt x="904559" y="4001447"/>
                  <a:pt x="887822" y="4008755"/>
                </a:cubicBezTo>
                <a:lnTo>
                  <a:pt x="883638" y="4012407"/>
                </a:lnTo>
                <a:cubicBezTo>
                  <a:pt x="879455" y="4012405"/>
                  <a:pt x="875272" y="4019713"/>
                  <a:pt x="875272" y="4019713"/>
                </a:cubicBezTo>
                <a:cubicBezTo>
                  <a:pt x="871087" y="4023367"/>
                  <a:pt x="866904" y="4023366"/>
                  <a:pt x="862719" y="4023366"/>
                </a:cubicBezTo>
                <a:cubicBezTo>
                  <a:pt x="854351" y="4023367"/>
                  <a:pt x="850168" y="4023367"/>
                  <a:pt x="841799" y="4019713"/>
                </a:cubicBezTo>
                <a:cubicBezTo>
                  <a:pt x="837618" y="4016061"/>
                  <a:pt x="829250" y="4016061"/>
                  <a:pt x="820883" y="4012407"/>
                </a:cubicBezTo>
                <a:cubicBezTo>
                  <a:pt x="799963" y="4001447"/>
                  <a:pt x="774862" y="3986834"/>
                  <a:pt x="753941" y="3972221"/>
                </a:cubicBezTo>
                <a:cubicBezTo>
                  <a:pt x="724656" y="3961262"/>
                  <a:pt x="699551" y="3950300"/>
                  <a:pt x="674449" y="3950300"/>
                </a:cubicBezTo>
                <a:cubicBezTo>
                  <a:pt x="653531" y="3950300"/>
                  <a:pt x="636796" y="3953954"/>
                  <a:pt x="615878" y="3961262"/>
                </a:cubicBezTo>
                <a:cubicBezTo>
                  <a:pt x="599143" y="3964912"/>
                  <a:pt x="578223" y="3972221"/>
                  <a:pt x="557304" y="3975874"/>
                </a:cubicBezTo>
                <a:cubicBezTo>
                  <a:pt x="536385" y="3979527"/>
                  <a:pt x="511282" y="3975873"/>
                  <a:pt x="486179" y="3968566"/>
                </a:cubicBezTo>
                <a:cubicBezTo>
                  <a:pt x="452709" y="3953955"/>
                  <a:pt x="419240" y="3939340"/>
                  <a:pt x="385770" y="3935689"/>
                </a:cubicBezTo>
                <a:cubicBezTo>
                  <a:pt x="360668" y="3928380"/>
                  <a:pt x="331381" y="3910116"/>
                  <a:pt x="302092" y="3891846"/>
                </a:cubicBezTo>
                <a:cubicBezTo>
                  <a:pt x="272808" y="3869927"/>
                  <a:pt x="239336" y="3844355"/>
                  <a:pt x="210047" y="3815128"/>
                </a:cubicBezTo>
                <a:cubicBezTo>
                  <a:pt x="197498" y="3800514"/>
                  <a:pt x="184947" y="3785901"/>
                  <a:pt x="176580" y="3771290"/>
                </a:cubicBezTo>
                <a:cubicBezTo>
                  <a:pt x="164027" y="3756675"/>
                  <a:pt x="159846" y="3745717"/>
                  <a:pt x="151477" y="3731101"/>
                </a:cubicBezTo>
                <a:cubicBezTo>
                  <a:pt x="151478" y="3716489"/>
                  <a:pt x="151477" y="3705529"/>
                  <a:pt x="155660" y="3698223"/>
                </a:cubicBezTo>
                <a:cubicBezTo>
                  <a:pt x="159845" y="3687263"/>
                  <a:pt x="176579" y="3679956"/>
                  <a:pt x="184947" y="3676302"/>
                </a:cubicBezTo>
                <a:cubicBezTo>
                  <a:pt x="193316" y="3676302"/>
                  <a:pt x="205867" y="3676302"/>
                  <a:pt x="214233" y="3679956"/>
                </a:cubicBezTo>
                <a:cubicBezTo>
                  <a:pt x="226785" y="3683609"/>
                  <a:pt x="239336" y="3690916"/>
                  <a:pt x="251887" y="3694568"/>
                </a:cubicBezTo>
                <a:cubicBezTo>
                  <a:pt x="276991" y="3701875"/>
                  <a:pt x="302092" y="3712835"/>
                  <a:pt x="327195" y="3723795"/>
                </a:cubicBezTo>
                <a:lnTo>
                  <a:pt x="331380" y="3723795"/>
                </a:lnTo>
                <a:lnTo>
                  <a:pt x="331380" y="3720143"/>
                </a:lnTo>
                <a:cubicBezTo>
                  <a:pt x="335563" y="3716490"/>
                  <a:pt x="331380" y="3712836"/>
                  <a:pt x="331381" y="3705528"/>
                </a:cubicBezTo>
                <a:cubicBezTo>
                  <a:pt x="323012" y="3694570"/>
                  <a:pt x="318829" y="3679955"/>
                  <a:pt x="310461" y="3665341"/>
                </a:cubicBezTo>
                <a:cubicBezTo>
                  <a:pt x="310461" y="3658036"/>
                  <a:pt x="306276" y="3650730"/>
                  <a:pt x="310461" y="3647077"/>
                </a:cubicBezTo>
                <a:lnTo>
                  <a:pt x="310461" y="3639769"/>
                </a:lnTo>
                <a:cubicBezTo>
                  <a:pt x="310461" y="3639769"/>
                  <a:pt x="314644" y="3639768"/>
                  <a:pt x="314644" y="3636116"/>
                </a:cubicBezTo>
                <a:lnTo>
                  <a:pt x="318829" y="3636116"/>
                </a:lnTo>
                <a:cubicBezTo>
                  <a:pt x="327196" y="3636117"/>
                  <a:pt x="331380" y="3639769"/>
                  <a:pt x="335564" y="3639768"/>
                </a:cubicBezTo>
                <a:lnTo>
                  <a:pt x="373218" y="3661690"/>
                </a:lnTo>
                <a:cubicBezTo>
                  <a:pt x="419239" y="3690916"/>
                  <a:pt x="469446" y="3705529"/>
                  <a:pt x="515466" y="3716490"/>
                </a:cubicBezTo>
                <a:cubicBezTo>
                  <a:pt x="582408" y="3731102"/>
                  <a:pt x="645163" y="3738408"/>
                  <a:pt x="707918" y="3745716"/>
                </a:cubicBezTo>
                <a:cubicBezTo>
                  <a:pt x="770675" y="3753021"/>
                  <a:pt x="833434" y="3753022"/>
                  <a:pt x="892006" y="3745716"/>
                </a:cubicBezTo>
                <a:lnTo>
                  <a:pt x="963131" y="3734755"/>
                </a:lnTo>
                <a:cubicBezTo>
                  <a:pt x="979865" y="3727448"/>
                  <a:pt x="996602" y="3720143"/>
                  <a:pt x="1004967" y="3709183"/>
                </a:cubicBezTo>
                <a:lnTo>
                  <a:pt x="1013336" y="3709182"/>
                </a:lnTo>
                <a:lnTo>
                  <a:pt x="1021703" y="3709182"/>
                </a:lnTo>
                <a:cubicBezTo>
                  <a:pt x="1025888" y="3705528"/>
                  <a:pt x="1034255" y="3705528"/>
                  <a:pt x="1042625" y="3705529"/>
                </a:cubicBezTo>
                <a:lnTo>
                  <a:pt x="1097013" y="3705529"/>
                </a:lnTo>
                <a:lnTo>
                  <a:pt x="1113745" y="3705528"/>
                </a:lnTo>
                <a:cubicBezTo>
                  <a:pt x="1117930" y="3705528"/>
                  <a:pt x="1122115" y="3705528"/>
                  <a:pt x="1122115" y="3701875"/>
                </a:cubicBezTo>
                <a:lnTo>
                  <a:pt x="1122115" y="3698223"/>
                </a:lnTo>
                <a:cubicBezTo>
                  <a:pt x="1038437" y="3690916"/>
                  <a:pt x="954764" y="3679956"/>
                  <a:pt x="871087" y="3668995"/>
                </a:cubicBezTo>
                <a:cubicBezTo>
                  <a:pt x="812515" y="3661689"/>
                  <a:pt x="753941" y="3654382"/>
                  <a:pt x="695369" y="3643423"/>
                </a:cubicBezTo>
                <a:cubicBezTo>
                  <a:pt x="666083" y="3650729"/>
                  <a:pt x="636795" y="3661689"/>
                  <a:pt x="615877" y="3679956"/>
                </a:cubicBezTo>
                <a:cubicBezTo>
                  <a:pt x="611694" y="3683608"/>
                  <a:pt x="607510" y="3683609"/>
                  <a:pt x="603326" y="3683609"/>
                </a:cubicBezTo>
                <a:cubicBezTo>
                  <a:pt x="594960" y="3683609"/>
                  <a:pt x="586592" y="3687263"/>
                  <a:pt x="582406" y="3683609"/>
                </a:cubicBezTo>
                <a:cubicBezTo>
                  <a:pt x="561487" y="3683609"/>
                  <a:pt x="544753" y="3676302"/>
                  <a:pt x="523834" y="3672650"/>
                </a:cubicBezTo>
                <a:cubicBezTo>
                  <a:pt x="477813" y="3654383"/>
                  <a:pt x="431790" y="3628809"/>
                  <a:pt x="381585" y="3610541"/>
                </a:cubicBezTo>
                <a:cubicBezTo>
                  <a:pt x="348117" y="3592275"/>
                  <a:pt x="306276" y="3577664"/>
                  <a:pt x="268624" y="3563050"/>
                </a:cubicBezTo>
                <a:cubicBezTo>
                  <a:pt x="239337" y="3559396"/>
                  <a:pt x="210050" y="3552091"/>
                  <a:pt x="176579" y="3544783"/>
                </a:cubicBezTo>
                <a:lnTo>
                  <a:pt x="159845" y="3544783"/>
                </a:lnTo>
                <a:cubicBezTo>
                  <a:pt x="138926" y="3544784"/>
                  <a:pt x="122189" y="3552091"/>
                  <a:pt x="105455" y="3563050"/>
                </a:cubicBezTo>
                <a:cubicBezTo>
                  <a:pt x="101273" y="3566703"/>
                  <a:pt x="97089" y="3566703"/>
                  <a:pt x="92905" y="3566703"/>
                </a:cubicBezTo>
                <a:lnTo>
                  <a:pt x="71983" y="3566702"/>
                </a:lnTo>
                <a:cubicBezTo>
                  <a:pt x="59435" y="3563049"/>
                  <a:pt x="46882" y="3555744"/>
                  <a:pt x="34330" y="3548437"/>
                </a:cubicBezTo>
                <a:lnTo>
                  <a:pt x="0" y="3525953"/>
                </a:lnTo>
                <a:lnTo>
                  <a:pt x="0" y="1484083"/>
                </a:lnTo>
                <a:lnTo>
                  <a:pt x="173474" y="1534721"/>
                </a:lnTo>
                <a:cubicBezTo>
                  <a:pt x="1002884" y="1751364"/>
                  <a:pt x="2189572" y="1794846"/>
                  <a:pt x="3370756" y="1647777"/>
                </a:cubicBezTo>
                <a:lnTo>
                  <a:pt x="3474331" y="1632396"/>
                </a:lnTo>
                <a:lnTo>
                  <a:pt x="3519254" y="1583893"/>
                </a:lnTo>
                <a:cubicBezTo>
                  <a:pt x="3539305" y="1566121"/>
                  <a:pt x="3561817" y="1551952"/>
                  <a:pt x="3590046" y="1545028"/>
                </a:cubicBezTo>
                <a:lnTo>
                  <a:pt x="3545859" y="1621773"/>
                </a:lnTo>
                <a:lnTo>
                  <a:pt x="3677549" y="1602218"/>
                </a:lnTo>
                <a:lnTo>
                  <a:pt x="3728571" y="1517942"/>
                </a:lnTo>
                <a:cubicBezTo>
                  <a:pt x="3759986" y="1464649"/>
                  <a:pt x="3792309" y="1412458"/>
                  <a:pt x="3830887" y="1364565"/>
                </a:cubicBezTo>
                <a:cubicBezTo>
                  <a:pt x="3863321" y="1323215"/>
                  <a:pt x="3902580" y="1247323"/>
                  <a:pt x="3983697" y="1296341"/>
                </a:cubicBezTo>
                <a:cubicBezTo>
                  <a:pt x="3989549" y="1301796"/>
                  <a:pt x="4005059" y="1279438"/>
                  <a:pt x="4015547" y="1278987"/>
                </a:cubicBezTo>
                <a:cubicBezTo>
                  <a:pt x="4045786" y="1266269"/>
                  <a:pt x="4055195" y="1187097"/>
                  <a:pt x="4102851" y="1258104"/>
                </a:cubicBezTo>
                <a:cubicBezTo>
                  <a:pt x="4124215" y="1241201"/>
                  <a:pt x="4145383" y="1232298"/>
                  <a:pt x="4162307" y="1213305"/>
                </a:cubicBezTo>
                <a:cubicBezTo>
                  <a:pt x="4205421" y="1163504"/>
                  <a:pt x="4248537" y="1113702"/>
                  <a:pt x="4290237" y="1060537"/>
                </a:cubicBezTo>
                <a:cubicBezTo>
                  <a:pt x="4296089" y="1065992"/>
                  <a:pt x="4303357" y="1074811"/>
                  <a:pt x="4309211" y="1080266"/>
                </a:cubicBezTo>
                <a:cubicBezTo>
                  <a:pt x="4237712" y="1189510"/>
                  <a:pt x="4166213" y="1298753"/>
                  <a:pt x="4099153" y="1410088"/>
                </a:cubicBezTo>
                <a:cubicBezTo>
                  <a:pt x="4092910" y="1420630"/>
                  <a:pt x="4123396" y="1459271"/>
                  <a:pt x="4146421" y="1497092"/>
                </a:cubicBezTo>
                <a:cubicBezTo>
                  <a:pt x="4278348" y="1303055"/>
                  <a:pt x="4399594" y="1117470"/>
                  <a:pt x="4526693" y="937340"/>
                </a:cubicBezTo>
                <a:cubicBezTo>
                  <a:pt x="4563954" y="882083"/>
                  <a:pt x="4614336" y="841099"/>
                  <a:pt x="4658866" y="794662"/>
                </a:cubicBezTo>
                <a:cubicBezTo>
                  <a:pt x="4663500" y="788754"/>
                  <a:pt x="4678619" y="782396"/>
                  <a:pt x="4680034" y="785760"/>
                </a:cubicBezTo>
                <a:cubicBezTo>
                  <a:pt x="4754517" y="861317"/>
                  <a:pt x="4784705" y="789243"/>
                  <a:pt x="4820162" y="746619"/>
                </a:cubicBezTo>
                <a:cubicBezTo>
                  <a:pt x="4834699" y="764257"/>
                  <a:pt x="4846210" y="783167"/>
                  <a:pt x="4859137" y="805441"/>
                </a:cubicBezTo>
                <a:cubicBezTo>
                  <a:pt x="4920786" y="732011"/>
                  <a:pt x="4977800" y="664488"/>
                  <a:pt x="5045691" y="580514"/>
                </a:cubicBezTo>
                <a:cubicBezTo>
                  <a:pt x="5014581" y="751943"/>
                  <a:pt x="4840604" y="829071"/>
                  <a:pt x="4858709" y="1007513"/>
                </a:cubicBezTo>
                <a:cubicBezTo>
                  <a:pt x="4869000" y="1015060"/>
                  <a:pt x="4879293" y="1022608"/>
                  <a:pt x="4891194" y="1025519"/>
                </a:cubicBezTo>
                <a:cubicBezTo>
                  <a:pt x="5056968" y="793496"/>
                  <a:pt x="5218305" y="559380"/>
                  <a:pt x="5384079" y="327357"/>
                </a:cubicBezTo>
                <a:cubicBezTo>
                  <a:pt x="5450660" y="358735"/>
                  <a:pt x="5499485" y="381745"/>
                  <a:pt x="5548309" y="404758"/>
                </a:cubicBezTo>
                <a:cubicBezTo>
                  <a:pt x="5550464" y="562198"/>
                  <a:pt x="5578706" y="570113"/>
                  <a:pt x="5717913" y="630327"/>
                </a:cubicBezTo>
                <a:cubicBezTo>
                  <a:pt x="5760885" y="647882"/>
                  <a:pt x="5782884" y="666339"/>
                  <a:pt x="5799664" y="714703"/>
                </a:cubicBezTo>
                <a:cubicBezTo>
                  <a:pt x="5819080" y="777795"/>
                  <a:pt x="5861078" y="835345"/>
                  <a:pt x="5883519" y="897163"/>
                </a:cubicBezTo>
                <a:lnTo>
                  <a:pt x="5904319" y="966231"/>
                </a:lnTo>
                <a:lnTo>
                  <a:pt x="6209588" y="815764"/>
                </a:lnTo>
                <a:cubicBezTo>
                  <a:pt x="6238875" y="793845"/>
                  <a:pt x="6263978" y="775576"/>
                  <a:pt x="6293264" y="757312"/>
                </a:cubicBezTo>
                <a:cubicBezTo>
                  <a:pt x="6314183" y="742698"/>
                  <a:pt x="6335102" y="728085"/>
                  <a:pt x="6360205" y="720776"/>
                </a:cubicBezTo>
                <a:cubicBezTo>
                  <a:pt x="6372756" y="713471"/>
                  <a:pt x="6389491" y="706165"/>
                  <a:pt x="6397857" y="709819"/>
                </a:cubicBezTo>
                <a:lnTo>
                  <a:pt x="6399365" y="721653"/>
                </a:lnTo>
                <a:lnTo>
                  <a:pt x="6403161" y="715087"/>
                </a:lnTo>
                <a:cubicBezTo>
                  <a:pt x="6502028" y="588539"/>
                  <a:pt x="6600895" y="461993"/>
                  <a:pt x="6697722" y="332948"/>
                </a:cubicBezTo>
                <a:cubicBezTo>
                  <a:pt x="6707120" y="316942"/>
                  <a:pt x="6704068" y="290278"/>
                  <a:pt x="6711426" y="271775"/>
                </a:cubicBezTo>
                <a:cubicBezTo>
                  <a:pt x="6716125" y="263773"/>
                  <a:pt x="6727152" y="258934"/>
                  <a:pt x="6735930" y="255930"/>
                </a:cubicBezTo>
                <a:cubicBezTo>
                  <a:pt x="6744300" y="261592"/>
                  <a:pt x="6754915" y="265420"/>
                  <a:pt x="6765322" y="2735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80132"/>
      </p:ext>
    </p:extLst>
  </p:cSld>
  <p:clrMapOvr>
    <a:masterClrMapping/>
  </p:clrMapOvr>
  <p:transition spd="slow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A10B400-8AF7-4D98-ACA8-060115C78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8738" y="896901"/>
            <a:ext cx="7528067" cy="5064198"/>
          </a:xfrm>
          <a:custGeom>
            <a:avLst/>
            <a:gdLst>
              <a:gd name="connsiteX0" fmla="*/ 7196804 w 9775120"/>
              <a:gd name="connsiteY0" fmla="*/ 6179982 h 6575811"/>
              <a:gd name="connsiteX1" fmla="*/ 7196457 w 9775120"/>
              <a:gd name="connsiteY1" fmla="*/ 6249730 h 6575811"/>
              <a:gd name="connsiteX2" fmla="*/ 7165230 w 9775120"/>
              <a:gd name="connsiteY2" fmla="*/ 6254303 h 6575811"/>
              <a:gd name="connsiteX3" fmla="*/ 7165578 w 9775120"/>
              <a:gd name="connsiteY3" fmla="*/ 6184554 h 6575811"/>
              <a:gd name="connsiteX4" fmla="*/ 3662616 w 9775120"/>
              <a:gd name="connsiteY4" fmla="*/ 6062863 h 6575811"/>
              <a:gd name="connsiteX5" fmla="*/ 3660490 w 9775120"/>
              <a:gd name="connsiteY5" fmla="*/ 6065381 h 6575811"/>
              <a:gd name="connsiteX6" fmla="*/ 3647777 w 9775120"/>
              <a:gd name="connsiteY6" fmla="*/ 6072323 h 6575811"/>
              <a:gd name="connsiteX7" fmla="*/ 4564356 w 9775120"/>
              <a:gd name="connsiteY7" fmla="*/ 5299220 h 6575811"/>
              <a:gd name="connsiteX8" fmla="*/ 4665557 w 9775120"/>
              <a:gd name="connsiteY8" fmla="*/ 5342484 h 6575811"/>
              <a:gd name="connsiteX9" fmla="*/ 4657576 w 9775120"/>
              <a:gd name="connsiteY9" fmla="*/ 5378503 h 6575811"/>
              <a:gd name="connsiteX10" fmla="*/ 4564182 w 9775120"/>
              <a:gd name="connsiteY10" fmla="*/ 5334096 h 6575811"/>
              <a:gd name="connsiteX11" fmla="*/ 4564356 w 9775120"/>
              <a:gd name="connsiteY11" fmla="*/ 5299220 h 6575811"/>
              <a:gd name="connsiteX12" fmla="*/ 1837577 w 9775120"/>
              <a:gd name="connsiteY12" fmla="*/ 4124783 h 6575811"/>
              <a:gd name="connsiteX13" fmla="*/ 1841994 w 9775120"/>
              <a:gd name="connsiteY13" fmla="*/ 4125454 h 6575811"/>
              <a:gd name="connsiteX14" fmla="*/ 1840950 w 9775120"/>
              <a:gd name="connsiteY14" fmla="*/ 4125659 h 6575811"/>
              <a:gd name="connsiteX15" fmla="*/ 9153475 w 9775120"/>
              <a:gd name="connsiteY15" fmla="*/ 3872417 h 6575811"/>
              <a:gd name="connsiteX16" fmla="*/ 9166808 w 9775120"/>
              <a:gd name="connsiteY16" fmla="*/ 3885024 h 6575811"/>
              <a:gd name="connsiteX17" fmla="*/ 9090480 w 9775120"/>
              <a:gd name="connsiteY17" fmla="*/ 4035942 h 6575811"/>
              <a:gd name="connsiteX18" fmla="*/ 9081526 w 9775120"/>
              <a:gd name="connsiteY18" fmla="*/ 4045990 h 6575811"/>
              <a:gd name="connsiteX19" fmla="*/ 9064012 w 9775120"/>
              <a:gd name="connsiteY19" fmla="*/ 4059591 h 6575811"/>
              <a:gd name="connsiteX20" fmla="*/ 9119246 w 9775120"/>
              <a:gd name="connsiteY20" fmla="*/ 3936207 h 6575811"/>
              <a:gd name="connsiteX21" fmla="*/ 9255230 w 9775120"/>
              <a:gd name="connsiteY21" fmla="*/ 3678540 h 6575811"/>
              <a:gd name="connsiteX22" fmla="*/ 9156686 w 9775120"/>
              <a:gd name="connsiteY22" fmla="*/ 3866432 h 6575811"/>
              <a:gd name="connsiteX23" fmla="*/ 9153475 w 9775120"/>
              <a:gd name="connsiteY23" fmla="*/ 3872417 h 6575811"/>
              <a:gd name="connsiteX24" fmla="*/ 9109164 w 9775120"/>
              <a:gd name="connsiteY24" fmla="*/ 3830515 h 6575811"/>
              <a:gd name="connsiteX25" fmla="*/ 9148520 w 9775120"/>
              <a:gd name="connsiteY25" fmla="*/ 3788720 h 6575811"/>
              <a:gd name="connsiteX26" fmla="*/ 9255230 w 9775120"/>
              <a:gd name="connsiteY26" fmla="*/ 3678540 h 6575811"/>
              <a:gd name="connsiteX27" fmla="*/ 2365669 w 9775120"/>
              <a:gd name="connsiteY27" fmla="*/ 3472106 h 6575811"/>
              <a:gd name="connsiteX28" fmla="*/ 2364828 w 9775120"/>
              <a:gd name="connsiteY28" fmla="*/ 3472229 h 6575811"/>
              <a:gd name="connsiteX29" fmla="*/ 2325606 w 9775120"/>
              <a:gd name="connsiteY29" fmla="*/ 3489885 h 6575811"/>
              <a:gd name="connsiteX30" fmla="*/ 2311503 w 9775120"/>
              <a:gd name="connsiteY30" fmla="*/ 3480036 h 6575811"/>
              <a:gd name="connsiteX31" fmla="*/ 2279793 w 9775120"/>
              <a:gd name="connsiteY31" fmla="*/ 3484681 h 6575811"/>
              <a:gd name="connsiteX32" fmla="*/ 2279563 w 9775120"/>
              <a:gd name="connsiteY32" fmla="*/ 3531180 h 6575811"/>
              <a:gd name="connsiteX33" fmla="*/ 2365438 w 9775120"/>
              <a:gd name="connsiteY33" fmla="*/ 3518605 h 6575811"/>
              <a:gd name="connsiteX34" fmla="*/ 2365669 w 9775120"/>
              <a:gd name="connsiteY34" fmla="*/ 3472106 h 6575811"/>
              <a:gd name="connsiteX35" fmla="*/ 7150208 w 9775120"/>
              <a:gd name="connsiteY35" fmla="*/ 2843860 h 6575811"/>
              <a:gd name="connsiteX36" fmla="*/ 7144717 w 9775120"/>
              <a:gd name="connsiteY36" fmla="*/ 2850748 h 6575811"/>
              <a:gd name="connsiteX37" fmla="*/ 7150710 w 9775120"/>
              <a:gd name="connsiteY37" fmla="*/ 2852662 h 6575811"/>
              <a:gd name="connsiteX38" fmla="*/ 6976684 w 9775120"/>
              <a:gd name="connsiteY38" fmla="*/ 2294257 h 6575811"/>
              <a:gd name="connsiteX39" fmla="*/ 6917052 w 9775120"/>
              <a:gd name="connsiteY39" fmla="*/ 2357707 h 6575811"/>
              <a:gd name="connsiteX40" fmla="*/ 6923575 w 9775120"/>
              <a:gd name="connsiteY40" fmla="*/ 2472433 h 6575811"/>
              <a:gd name="connsiteX41" fmla="*/ 6964432 w 9775120"/>
              <a:gd name="connsiteY41" fmla="*/ 2495876 h 6575811"/>
              <a:gd name="connsiteX42" fmla="*/ 7007848 w 9775120"/>
              <a:gd name="connsiteY42" fmla="*/ 2425343 h 6575811"/>
              <a:gd name="connsiteX43" fmla="*/ 6976684 w 9775120"/>
              <a:gd name="connsiteY43" fmla="*/ 2294257 h 6575811"/>
              <a:gd name="connsiteX44" fmla="*/ 934285 w 9775120"/>
              <a:gd name="connsiteY44" fmla="*/ 1989287 h 6575811"/>
              <a:gd name="connsiteX45" fmla="*/ 917511 w 9775120"/>
              <a:gd name="connsiteY45" fmla="*/ 2080340 h 6575811"/>
              <a:gd name="connsiteX46" fmla="*/ 972621 w 9775120"/>
              <a:gd name="connsiteY46" fmla="*/ 2076450 h 6575811"/>
              <a:gd name="connsiteX47" fmla="*/ 1003892 w 9775120"/>
              <a:gd name="connsiteY47" fmla="*/ 2035570 h 6575811"/>
              <a:gd name="connsiteX48" fmla="*/ 1019800 w 9775120"/>
              <a:gd name="connsiteY48" fmla="*/ 2023814 h 6575811"/>
              <a:gd name="connsiteX49" fmla="*/ 1018621 w 9775120"/>
              <a:gd name="connsiteY49" fmla="*/ 2022329 h 6575811"/>
              <a:gd name="connsiteX50" fmla="*/ 1004973 w 9775120"/>
              <a:gd name="connsiteY50" fmla="*/ 2009232 h 6575811"/>
              <a:gd name="connsiteX51" fmla="*/ 7044470 w 9775120"/>
              <a:gd name="connsiteY51" fmla="*/ 1906124 h 6575811"/>
              <a:gd name="connsiteX52" fmla="*/ 7018098 w 9775120"/>
              <a:gd name="connsiteY52" fmla="*/ 1943537 h 6575811"/>
              <a:gd name="connsiteX53" fmla="*/ 6996705 w 9775120"/>
              <a:gd name="connsiteY53" fmla="*/ 1984288 h 6575811"/>
              <a:gd name="connsiteX54" fmla="*/ 6990667 w 9775120"/>
              <a:gd name="connsiteY54" fmla="*/ 1991238 h 6575811"/>
              <a:gd name="connsiteX55" fmla="*/ 6990322 w 9775120"/>
              <a:gd name="connsiteY55" fmla="*/ 1995343 h 6575811"/>
              <a:gd name="connsiteX56" fmla="*/ 6992802 w 9775120"/>
              <a:gd name="connsiteY56" fmla="*/ 2021599 h 6575811"/>
              <a:gd name="connsiteX57" fmla="*/ 6988458 w 9775120"/>
              <a:gd name="connsiteY57" fmla="*/ 1997327 h 6575811"/>
              <a:gd name="connsiteX58" fmla="*/ 6987162 w 9775120"/>
              <a:gd name="connsiteY58" fmla="*/ 1995274 h 6575811"/>
              <a:gd name="connsiteX59" fmla="*/ 6922567 w 9775120"/>
              <a:gd name="connsiteY59" fmla="*/ 2069630 h 6575811"/>
              <a:gd name="connsiteX60" fmla="*/ 6981809 w 9775120"/>
              <a:gd name="connsiteY60" fmla="*/ 2106298 h 6575811"/>
              <a:gd name="connsiteX61" fmla="*/ 6976638 w 9775120"/>
              <a:gd name="connsiteY61" fmla="*/ 2154389 h 6575811"/>
              <a:gd name="connsiteX62" fmla="*/ 6972771 w 9775120"/>
              <a:gd name="connsiteY62" fmla="*/ 2225419 h 6575811"/>
              <a:gd name="connsiteX63" fmla="*/ 7038318 w 9775120"/>
              <a:gd name="connsiteY63" fmla="*/ 2405089 h 6575811"/>
              <a:gd name="connsiteX64" fmla="*/ 7057092 w 9775120"/>
              <a:gd name="connsiteY64" fmla="*/ 2318199 h 6575811"/>
              <a:gd name="connsiteX65" fmla="*/ 7134888 w 9775120"/>
              <a:gd name="connsiteY65" fmla="*/ 2296249 h 6575811"/>
              <a:gd name="connsiteX66" fmla="*/ 7216555 w 9775120"/>
              <a:gd name="connsiteY66" fmla="*/ 2203266 h 6575811"/>
              <a:gd name="connsiteX67" fmla="*/ 7182825 w 9775120"/>
              <a:gd name="connsiteY67" fmla="*/ 2166156 h 6575811"/>
              <a:gd name="connsiteX68" fmla="*/ 7195125 w 9775120"/>
              <a:gd name="connsiteY68" fmla="*/ 2104398 h 6575811"/>
              <a:gd name="connsiteX69" fmla="*/ 7162375 w 9775120"/>
              <a:gd name="connsiteY69" fmla="*/ 2084497 h 6575811"/>
              <a:gd name="connsiteX70" fmla="*/ 7129625 w 9775120"/>
              <a:gd name="connsiteY70" fmla="*/ 2064596 h 6575811"/>
              <a:gd name="connsiteX71" fmla="*/ 7047960 w 9775120"/>
              <a:gd name="connsiteY71" fmla="*/ 2157577 h 6575811"/>
              <a:gd name="connsiteX72" fmla="*/ 7133492 w 9775120"/>
              <a:gd name="connsiteY72" fmla="*/ 1993564 h 6575811"/>
              <a:gd name="connsiteX73" fmla="*/ 7048852 w 9775120"/>
              <a:gd name="connsiteY73" fmla="*/ 1912531 h 6575811"/>
              <a:gd name="connsiteX74" fmla="*/ 4646094 w 9775120"/>
              <a:gd name="connsiteY74" fmla="*/ 1343135 h 6575811"/>
              <a:gd name="connsiteX75" fmla="*/ 4742714 w 9775120"/>
              <a:gd name="connsiteY75" fmla="*/ 1374161 h 6575811"/>
              <a:gd name="connsiteX76" fmla="*/ 4744670 w 9775120"/>
              <a:gd name="connsiteY76" fmla="*/ 1408581 h 6575811"/>
              <a:gd name="connsiteX77" fmla="*/ 4640271 w 9775120"/>
              <a:gd name="connsiteY77" fmla="*/ 1379749 h 6575811"/>
              <a:gd name="connsiteX78" fmla="*/ 5792041 w 9775120"/>
              <a:gd name="connsiteY78" fmla="*/ 959952 h 6575811"/>
              <a:gd name="connsiteX79" fmla="*/ 5763197 w 9775120"/>
              <a:gd name="connsiteY79" fmla="*/ 1004987 h 6575811"/>
              <a:gd name="connsiteX80" fmla="*/ 5741994 w 9775120"/>
              <a:gd name="connsiteY80" fmla="*/ 993768 h 6575811"/>
              <a:gd name="connsiteX81" fmla="*/ 5705827 w 9775120"/>
              <a:gd name="connsiteY81" fmla="*/ 1066275 h 6575811"/>
              <a:gd name="connsiteX82" fmla="*/ 5725262 w 9775120"/>
              <a:gd name="connsiteY82" fmla="*/ 1073225 h 6575811"/>
              <a:gd name="connsiteX83" fmla="*/ 5817290 w 9775120"/>
              <a:gd name="connsiteY83" fmla="*/ 1001952 h 6575811"/>
              <a:gd name="connsiteX84" fmla="*/ 5824041 w 9775120"/>
              <a:gd name="connsiteY84" fmla="*/ 996326 h 6575811"/>
              <a:gd name="connsiteX85" fmla="*/ 2071210 w 9775120"/>
              <a:gd name="connsiteY85" fmla="*/ 822302 h 6575811"/>
              <a:gd name="connsiteX86" fmla="*/ 2075123 w 9775120"/>
              <a:gd name="connsiteY86" fmla="*/ 891142 h 6575811"/>
              <a:gd name="connsiteX87" fmla="*/ 2044003 w 9775120"/>
              <a:gd name="connsiteY87" fmla="*/ 899921 h 6575811"/>
              <a:gd name="connsiteX88" fmla="*/ 2040090 w 9775120"/>
              <a:gd name="connsiteY88" fmla="*/ 831083 h 6575811"/>
              <a:gd name="connsiteX89" fmla="*/ 1873453 w 9775120"/>
              <a:gd name="connsiteY89" fmla="*/ 819814 h 6575811"/>
              <a:gd name="connsiteX90" fmla="*/ 1968162 w 9775120"/>
              <a:gd name="connsiteY90" fmla="*/ 956289 h 6575811"/>
              <a:gd name="connsiteX91" fmla="*/ 1941258 w 9775120"/>
              <a:gd name="connsiteY91" fmla="*/ 969706 h 6575811"/>
              <a:gd name="connsiteX92" fmla="*/ 1916964 w 9775120"/>
              <a:gd name="connsiteY92" fmla="*/ 1029017 h 6575811"/>
              <a:gd name="connsiteX93" fmla="*/ 1964993 w 9775120"/>
              <a:gd name="connsiteY93" fmla="*/ 1178661 h 6575811"/>
              <a:gd name="connsiteX94" fmla="*/ 2092125 w 9775120"/>
              <a:gd name="connsiteY94" fmla="*/ 1329303 h 6575811"/>
              <a:gd name="connsiteX95" fmla="*/ 2072698 w 9775120"/>
              <a:gd name="connsiteY95" fmla="*/ 1404725 h 6575811"/>
              <a:gd name="connsiteX96" fmla="*/ 1935829 w 9775120"/>
              <a:gd name="connsiteY96" fmla="*/ 1221857 h 6575811"/>
              <a:gd name="connsiteX97" fmla="*/ 1758759 w 9775120"/>
              <a:gd name="connsiteY97" fmla="*/ 1027022 h 6575811"/>
              <a:gd name="connsiteX98" fmla="*/ 1753540 w 9775120"/>
              <a:gd name="connsiteY98" fmla="*/ 935242 h 6575811"/>
              <a:gd name="connsiteX99" fmla="*/ 1873453 w 9775120"/>
              <a:gd name="connsiteY99" fmla="*/ 819814 h 6575811"/>
              <a:gd name="connsiteX100" fmla="*/ 5619041 w 9775120"/>
              <a:gd name="connsiteY100" fmla="*/ 520768 h 6575811"/>
              <a:gd name="connsiteX101" fmla="*/ 5604698 w 9775120"/>
              <a:gd name="connsiteY101" fmla="*/ 532130 h 6575811"/>
              <a:gd name="connsiteX102" fmla="*/ 5606685 w 9775120"/>
              <a:gd name="connsiteY102" fmla="*/ 529358 h 6575811"/>
              <a:gd name="connsiteX103" fmla="*/ 5619041 w 9775120"/>
              <a:gd name="connsiteY103" fmla="*/ 520768 h 6575811"/>
              <a:gd name="connsiteX104" fmla="*/ 6981379 w 9775120"/>
              <a:gd name="connsiteY104" fmla="*/ 0 h 6575811"/>
              <a:gd name="connsiteX105" fmla="*/ 6884341 w 9775120"/>
              <a:gd name="connsiteY105" fmla="*/ 185260 h 6575811"/>
              <a:gd name="connsiteX106" fmla="*/ 6465190 w 9775120"/>
              <a:gd name="connsiteY106" fmla="*/ 781596 h 6575811"/>
              <a:gd name="connsiteX107" fmla="*/ 6502290 w 9775120"/>
              <a:gd name="connsiteY107" fmla="*/ 791230 h 6575811"/>
              <a:gd name="connsiteX108" fmla="*/ 6615278 w 9775120"/>
              <a:gd name="connsiteY108" fmla="*/ 694390 h 6575811"/>
              <a:gd name="connsiteX109" fmla="*/ 6598551 w 9775120"/>
              <a:gd name="connsiteY109" fmla="*/ 783848 h 6575811"/>
              <a:gd name="connsiteX110" fmla="*/ 6822802 w 9775120"/>
              <a:gd name="connsiteY110" fmla="*/ 655905 h 6575811"/>
              <a:gd name="connsiteX111" fmla="*/ 6970303 w 9775120"/>
              <a:gd name="connsiteY111" fmla="*/ 672305 h 6575811"/>
              <a:gd name="connsiteX112" fmla="*/ 7189288 w 9775120"/>
              <a:gd name="connsiteY112" fmla="*/ 601560 h 6575811"/>
              <a:gd name="connsiteX113" fmla="*/ 7126564 w 9775120"/>
              <a:gd name="connsiteY113" fmla="*/ 570036 h 6575811"/>
              <a:gd name="connsiteX114" fmla="*/ 7244913 w 9775120"/>
              <a:gd name="connsiteY114" fmla="*/ 576009 h 6575811"/>
              <a:gd name="connsiteX115" fmla="*/ 7094862 w 9775120"/>
              <a:gd name="connsiteY115" fmla="*/ 723218 h 6575811"/>
              <a:gd name="connsiteX116" fmla="*/ 7115180 w 9775120"/>
              <a:gd name="connsiteY116" fmla="*/ 732303 h 6575811"/>
              <a:gd name="connsiteX117" fmla="*/ 7381771 w 9775120"/>
              <a:gd name="connsiteY117" fmla="*/ 516792 h 6575811"/>
              <a:gd name="connsiteX118" fmla="*/ 7569776 w 9775120"/>
              <a:gd name="connsiteY118" fmla="*/ 331347 h 6575811"/>
              <a:gd name="connsiteX119" fmla="*/ 7805507 w 9775120"/>
              <a:gd name="connsiteY119" fmla="*/ 201146 h 6575811"/>
              <a:gd name="connsiteX120" fmla="*/ 7843509 w 9775120"/>
              <a:gd name="connsiteY120" fmla="*/ 242917 h 6575811"/>
              <a:gd name="connsiteX121" fmla="*/ 7838214 w 9775120"/>
              <a:gd name="connsiteY121" fmla="*/ 250113 h 6575811"/>
              <a:gd name="connsiteX122" fmla="*/ 7724365 w 9775120"/>
              <a:gd name="connsiteY122" fmla="*/ 384821 h 6575811"/>
              <a:gd name="connsiteX123" fmla="*/ 7706730 w 9775120"/>
              <a:gd name="connsiteY123" fmla="*/ 432142 h 6575811"/>
              <a:gd name="connsiteX124" fmla="*/ 7935396 w 9775120"/>
              <a:gd name="connsiteY124" fmla="*/ 304870 h 6575811"/>
              <a:gd name="connsiteX125" fmla="*/ 7593856 w 9775120"/>
              <a:gd name="connsiteY125" fmla="*/ 718995 h 6575811"/>
              <a:gd name="connsiteX126" fmla="*/ 7473797 w 9775120"/>
              <a:gd name="connsiteY126" fmla="*/ 808762 h 6575811"/>
              <a:gd name="connsiteX127" fmla="*/ 7618632 w 9775120"/>
              <a:gd name="connsiteY127" fmla="*/ 798756 h 6575811"/>
              <a:gd name="connsiteX128" fmla="*/ 7927563 w 9775120"/>
              <a:gd name="connsiteY128" fmla="*/ 495677 h 6575811"/>
              <a:gd name="connsiteX129" fmla="*/ 7954059 w 9775120"/>
              <a:gd name="connsiteY129" fmla="*/ 499700 h 6575811"/>
              <a:gd name="connsiteX130" fmla="*/ 7846390 w 9775120"/>
              <a:gd name="connsiteY130" fmla="*/ 629347 h 6575811"/>
              <a:gd name="connsiteX131" fmla="*/ 7923213 w 9775120"/>
              <a:gd name="connsiteY131" fmla="*/ 605013 h 6575811"/>
              <a:gd name="connsiteX132" fmla="*/ 7751067 w 9775120"/>
              <a:gd name="connsiteY132" fmla="*/ 728869 h 6575811"/>
              <a:gd name="connsiteX133" fmla="*/ 7674317 w 9775120"/>
              <a:gd name="connsiteY133" fmla="*/ 873211 h 6575811"/>
              <a:gd name="connsiteX134" fmla="*/ 7418347 w 9775120"/>
              <a:gd name="connsiteY134" fmla="*/ 1124335 h 6575811"/>
              <a:gd name="connsiteX135" fmla="*/ 7442197 w 9775120"/>
              <a:gd name="connsiteY135" fmla="*/ 1131957 h 6575811"/>
              <a:gd name="connsiteX136" fmla="*/ 7534886 w 9775120"/>
              <a:gd name="connsiteY136" fmla="*/ 1056033 h 6575811"/>
              <a:gd name="connsiteX137" fmla="*/ 7626707 w 9775120"/>
              <a:gd name="connsiteY137" fmla="*/ 1007979 h 6575811"/>
              <a:gd name="connsiteX138" fmla="*/ 7331050 w 9775120"/>
              <a:gd name="connsiteY138" fmla="*/ 1353073 h 6575811"/>
              <a:gd name="connsiteX139" fmla="*/ 7316050 w 9775120"/>
              <a:gd name="connsiteY139" fmla="*/ 1376794 h 6575811"/>
              <a:gd name="connsiteX140" fmla="*/ 7222561 w 9775120"/>
              <a:gd name="connsiteY140" fmla="*/ 1590593 h 6575811"/>
              <a:gd name="connsiteX141" fmla="*/ 7592406 w 9775120"/>
              <a:gd name="connsiteY141" fmla="*/ 1244764 h 6575811"/>
              <a:gd name="connsiteX142" fmla="*/ 7616256 w 9775120"/>
              <a:gd name="connsiteY142" fmla="*/ 1252386 h 6575811"/>
              <a:gd name="connsiteX143" fmla="*/ 7341790 w 9775120"/>
              <a:gd name="connsiteY143" fmla="*/ 1588699 h 6575811"/>
              <a:gd name="connsiteX144" fmla="*/ 7227934 w 9775120"/>
              <a:gd name="connsiteY144" fmla="*/ 1713407 h 6575811"/>
              <a:gd name="connsiteX145" fmla="*/ 7189724 w 9775120"/>
              <a:gd name="connsiteY145" fmla="*/ 1761635 h 6575811"/>
              <a:gd name="connsiteX146" fmla="*/ 7151859 w 9775120"/>
              <a:gd name="connsiteY146" fmla="*/ 1800122 h 6575811"/>
              <a:gd name="connsiteX147" fmla="*/ 7156107 w 9775120"/>
              <a:gd name="connsiteY147" fmla="*/ 1819981 h 6575811"/>
              <a:gd name="connsiteX148" fmla="*/ 7232114 w 9775120"/>
              <a:gd name="connsiteY148" fmla="*/ 2198876 h 6575811"/>
              <a:gd name="connsiteX149" fmla="*/ 7229882 w 9775120"/>
              <a:gd name="connsiteY149" fmla="*/ 2316074 h 6575811"/>
              <a:gd name="connsiteX150" fmla="*/ 7229270 w 9775120"/>
              <a:gd name="connsiteY150" fmla="*/ 2323170 h 6575811"/>
              <a:gd name="connsiteX151" fmla="*/ 7443690 w 9775120"/>
              <a:gd name="connsiteY151" fmla="*/ 2144163 h 6575811"/>
              <a:gd name="connsiteX152" fmla="*/ 7455266 w 9775120"/>
              <a:gd name="connsiteY152" fmla="*/ 2301917 h 6575811"/>
              <a:gd name="connsiteX153" fmla="*/ 7452637 w 9775120"/>
              <a:gd name="connsiteY153" fmla="*/ 2335518 h 6575811"/>
              <a:gd name="connsiteX154" fmla="*/ 7534753 w 9775120"/>
              <a:gd name="connsiteY154" fmla="*/ 2303989 h 6575811"/>
              <a:gd name="connsiteX155" fmla="*/ 7653927 w 9775120"/>
              <a:gd name="connsiteY155" fmla="*/ 2212088 h 6575811"/>
              <a:gd name="connsiteX156" fmla="*/ 7202410 w 9775120"/>
              <a:gd name="connsiteY156" fmla="*/ 2778388 h 6575811"/>
              <a:gd name="connsiteX157" fmla="*/ 7191927 w 9775120"/>
              <a:gd name="connsiteY157" fmla="*/ 2837041 h 6575811"/>
              <a:gd name="connsiteX158" fmla="*/ 7624921 w 9775120"/>
              <a:gd name="connsiteY158" fmla="*/ 2441678 h 6575811"/>
              <a:gd name="connsiteX159" fmla="*/ 7658488 w 9775120"/>
              <a:gd name="connsiteY159" fmla="*/ 2452776 h 6575811"/>
              <a:gd name="connsiteX160" fmla="*/ 7163392 w 9775120"/>
              <a:gd name="connsiteY160" fmla="*/ 2962681 h 6575811"/>
              <a:gd name="connsiteX161" fmla="*/ 7089138 w 9775120"/>
              <a:gd name="connsiteY161" fmla="*/ 3160103 h 6575811"/>
              <a:gd name="connsiteX162" fmla="*/ 7045676 w 9775120"/>
              <a:gd name="connsiteY162" fmla="*/ 3090768 h 6575811"/>
              <a:gd name="connsiteX163" fmla="*/ 7123458 w 9775120"/>
              <a:gd name="connsiteY163" fmla="*/ 3025111 h 6575811"/>
              <a:gd name="connsiteX164" fmla="*/ 7134196 w 9775120"/>
              <a:gd name="connsiteY164" fmla="*/ 2992750 h 6575811"/>
              <a:gd name="connsiteX165" fmla="*/ 7018167 w 9775120"/>
              <a:gd name="connsiteY165" fmla="*/ 3112250 h 6575811"/>
              <a:gd name="connsiteX166" fmla="*/ 7018456 w 9775120"/>
              <a:gd name="connsiteY166" fmla="*/ 3114352 h 6575811"/>
              <a:gd name="connsiteX167" fmla="*/ 6982576 w 9775120"/>
              <a:gd name="connsiteY167" fmla="*/ 3205061 h 6575811"/>
              <a:gd name="connsiteX168" fmla="*/ 6956215 w 9775120"/>
              <a:gd name="connsiteY168" fmla="*/ 3238087 h 6575811"/>
              <a:gd name="connsiteX169" fmla="*/ 6922736 w 9775120"/>
              <a:gd name="connsiteY169" fmla="*/ 3270696 h 6575811"/>
              <a:gd name="connsiteX170" fmla="*/ 6922907 w 9775120"/>
              <a:gd name="connsiteY170" fmla="*/ 3271261 h 6575811"/>
              <a:gd name="connsiteX171" fmla="*/ 7023422 w 9775120"/>
              <a:gd name="connsiteY171" fmla="*/ 3248215 h 6575811"/>
              <a:gd name="connsiteX172" fmla="*/ 7059976 w 9775120"/>
              <a:gd name="connsiteY172" fmla="*/ 3203302 h 6575811"/>
              <a:gd name="connsiteX173" fmla="*/ 7069713 w 9775120"/>
              <a:gd name="connsiteY173" fmla="*/ 3235525 h 6575811"/>
              <a:gd name="connsiteX174" fmla="*/ 7067225 w 9775120"/>
              <a:gd name="connsiteY174" fmla="*/ 3238171 h 6575811"/>
              <a:gd name="connsiteX175" fmla="*/ 7161832 w 9775120"/>
              <a:gd name="connsiteY175" fmla="*/ 3216480 h 6575811"/>
              <a:gd name="connsiteX176" fmla="*/ 7155861 w 9775120"/>
              <a:gd name="connsiteY176" fmla="*/ 3231328 h 6575811"/>
              <a:gd name="connsiteX177" fmla="*/ 7129210 w 9775120"/>
              <a:gd name="connsiteY177" fmla="*/ 3257747 h 6575811"/>
              <a:gd name="connsiteX178" fmla="*/ 7143919 w 9775120"/>
              <a:gd name="connsiteY178" fmla="*/ 3261027 h 6575811"/>
              <a:gd name="connsiteX179" fmla="*/ 7142549 w 9775120"/>
              <a:gd name="connsiteY179" fmla="*/ 3290226 h 6575811"/>
              <a:gd name="connsiteX180" fmla="*/ 7135207 w 9775120"/>
              <a:gd name="connsiteY180" fmla="*/ 3334275 h 6575811"/>
              <a:gd name="connsiteX181" fmla="*/ 7218166 w 9775120"/>
              <a:gd name="connsiteY181" fmla="*/ 3323744 h 6575811"/>
              <a:gd name="connsiteX182" fmla="*/ 7295839 w 9775120"/>
              <a:gd name="connsiteY182" fmla="*/ 3313463 h 6575811"/>
              <a:gd name="connsiteX183" fmla="*/ 7257700 w 9775120"/>
              <a:gd name="connsiteY183" fmla="*/ 3349692 h 6575811"/>
              <a:gd name="connsiteX184" fmla="*/ 7233851 w 9775120"/>
              <a:gd name="connsiteY184" fmla="*/ 3530923 h 6575811"/>
              <a:gd name="connsiteX185" fmla="*/ 7280643 w 9775120"/>
              <a:gd name="connsiteY185" fmla="*/ 3533238 h 6575811"/>
              <a:gd name="connsiteX186" fmla="*/ 7420792 w 9775120"/>
              <a:gd name="connsiteY186" fmla="*/ 3487030 h 6575811"/>
              <a:gd name="connsiteX187" fmla="*/ 7608330 w 9775120"/>
              <a:gd name="connsiteY187" fmla="*/ 3424723 h 6575811"/>
              <a:gd name="connsiteX188" fmla="*/ 7663440 w 9775120"/>
              <a:gd name="connsiteY188" fmla="*/ 3323725 h 6575811"/>
              <a:gd name="connsiteX189" fmla="*/ 7780370 w 9775120"/>
              <a:gd name="connsiteY189" fmla="*/ 3341452 h 6575811"/>
              <a:gd name="connsiteX190" fmla="*/ 8296893 w 9775120"/>
              <a:gd name="connsiteY190" fmla="*/ 3010267 h 6575811"/>
              <a:gd name="connsiteX191" fmla="*/ 8930176 w 9775120"/>
              <a:gd name="connsiteY191" fmla="*/ 2731683 h 6575811"/>
              <a:gd name="connsiteX192" fmla="*/ 8788729 w 9775120"/>
              <a:gd name="connsiteY192" fmla="*/ 2938256 h 6575811"/>
              <a:gd name="connsiteX193" fmla="*/ 8800396 w 9775120"/>
              <a:gd name="connsiteY193" fmla="*/ 2945262 h 6575811"/>
              <a:gd name="connsiteX194" fmla="*/ 8815222 w 9775120"/>
              <a:gd name="connsiteY194" fmla="*/ 2963075 h 6575811"/>
              <a:gd name="connsiteX195" fmla="*/ 8821779 w 9775120"/>
              <a:gd name="connsiteY195" fmla="*/ 2959552 h 6575811"/>
              <a:gd name="connsiteX196" fmla="*/ 8890104 w 9775120"/>
              <a:gd name="connsiteY196" fmla="*/ 2946646 h 6575811"/>
              <a:gd name="connsiteX197" fmla="*/ 8771731 w 9775120"/>
              <a:gd name="connsiteY197" fmla="*/ 3219538 h 6575811"/>
              <a:gd name="connsiteX198" fmla="*/ 8802844 w 9775120"/>
              <a:gd name="connsiteY198" fmla="*/ 3238216 h 6575811"/>
              <a:gd name="connsiteX199" fmla="*/ 8724255 w 9775120"/>
              <a:gd name="connsiteY199" fmla="*/ 3354269 h 6575811"/>
              <a:gd name="connsiteX200" fmla="*/ 9773343 w 9775120"/>
              <a:gd name="connsiteY200" fmla="*/ 3347249 h 6575811"/>
              <a:gd name="connsiteX201" fmla="*/ 8965876 w 9775120"/>
              <a:gd name="connsiteY201" fmla="*/ 3586333 h 6575811"/>
              <a:gd name="connsiteX202" fmla="*/ 8921631 w 9775120"/>
              <a:gd name="connsiteY202" fmla="*/ 3597837 h 6575811"/>
              <a:gd name="connsiteX203" fmla="*/ 8871608 w 9775120"/>
              <a:gd name="connsiteY203" fmla="*/ 3530171 h 6575811"/>
              <a:gd name="connsiteX204" fmla="*/ 8613576 w 9775120"/>
              <a:gd name="connsiteY204" fmla="*/ 3649268 h 6575811"/>
              <a:gd name="connsiteX205" fmla="*/ 8585982 w 9775120"/>
              <a:gd name="connsiteY205" fmla="*/ 3660276 h 6575811"/>
              <a:gd name="connsiteX206" fmla="*/ 8561570 w 9775120"/>
              <a:gd name="connsiteY206" fmla="*/ 3656105 h 6575811"/>
              <a:gd name="connsiteX207" fmla="*/ 8488954 w 9775120"/>
              <a:gd name="connsiteY207" fmla="*/ 3609432 h 6575811"/>
              <a:gd name="connsiteX208" fmla="*/ 8387348 w 9775120"/>
              <a:gd name="connsiteY208" fmla="*/ 3647540 h 6575811"/>
              <a:gd name="connsiteX209" fmla="*/ 8355834 w 9775120"/>
              <a:gd name="connsiteY209" fmla="*/ 3710237 h 6575811"/>
              <a:gd name="connsiteX210" fmla="*/ 8538829 w 9775120"/>
              <a:gd name="connsiteY210" fmla="*/ 3679088 h 6575811"/>
              <a:gd name="connsiteX211" fmla="*/ 8585982 w 9775120"/>
              <a:gd name="connsiteY211" fmla="*/ 3660276 h 6575811"/>
              <a:gd name="connsiteX212" fmla="*/ 8594387 w 9775120"/>
              <a:gd name="connsiteY212" fmla="*/ 3661713 h 6575811"/>
              <a:gd name="connsiteX213" fmla="*/ 8711929 w 9775120"/>
              <a:gd name="connsiteY213" fmla="*/ 3649492 h 6575811"/>
              <a:gd name="connsiteX214" fmla="*/ 8818353 w 9775120"/>
              <a:gd name="connsiteY214" fmla="*/ 3624690 h 6575811"/>
              <a:gd name="connsiteX215" fmla="*/ 8921631 w 9775120"/>
              <a:gd name="connsiteY215" fmla="*/ 3597837 h 6575811"/>
              <a:gd name="connsiteX216" fmla="*/ 8925851 w 9775120"/>
              <a:gd name="connsiteY216" fmla="*/ 3603545 h 6575811"/>
              <a:gd name="connsiteX217" fmla="*/ 8904432 w 9775120"/>
              <a:gd name="connsiteY217" fmla="*/ 3636917 h 6575811"/>
              <a:gd name="connsiteX218" fmla="*/ 8887950 w 9775120"/>
              <a:gd name="connsiteY218" fmla="*/ 3621332 h 6575811"/>
              <a:gd name="connsiteX219" fmla="*/ 8694315 w 9775120"/>
              <a:gd name="connsiteY219" fmla="*/ 3774021 h 6575811"/>
              <a:gd name="connsiteX220" fmla="*/ 8624820 w 9775120"/>
              <a:gd name="connsiteY220" fmla="*/ 3848430 h 6575811"/>
              <a:gd name="connsiteX221" fmla="*/ 8605463 w 9775120"/>
              <a:gd name="connsiteY221" fmla="*/ 3859550 h 6575811"/>
              <a:gd name="connsiteX222" fmla="*/ 8439920 w 9775120"/>
              <a:gd name="connsiteY222" fmla="*/ 4058033 h 6575811"/>
              <a:gd name="connsiteX223" fmla="*/ 8620443 w 9775120"/>
              <a:gd name="connsiteY223" fmla="*/ 3853116 h 6575811"/>
              <a:gd name="connsiteX224" fmla="*/ 8624820 w 9775120"/>
              <a:gd name="connsiteY224" fmla="*/ 3848430 h 6575811"/>
              <a:gd name="connsiteX225" fmla="*/ 8686876 w 9775120"/>
              <a:gd name="connsiteY225" fmla="*/ 3812780 h 6575811"/>
              <a:gd name="connsiteX226" fmla="*/ 8887278 w 9775120"/>
              <a:gd name="connsiteY226" fmla="*/ 3663645 h 6575811"/>
              <a:gd name="connsiteX227" fmla="*/ 8904432 w 9775120"/>
              <a:gd name="connsiteY227" fmla="*/ 3636917 h 6575811"/>
              <a:gd name="connsiteX228" fmla="*/ 9109164 w 9775120"/>
              <a:gd name="connsiteY228" fmla="*/ 3830515 h 6575811"/>
              <a:gd name="connsiteX229" fmla="*/ 9087537 w 9775120"/>
              <a:gd name="connsiteY229" fmla="*/ 3853482 h 6575811"/>
              <a:gd name="connsiteX230" fmla="*/ 8884627 w 9775120"/>
              <a:gd name="connsiteY230" fmla="*/ 4051003 h 6575811"/>
              <a:gd name="connsiteX231" fmla="*/ 8883081 w 9775120"/>
              <a:gd name="connsiteY231" fmla="*/ 4052673 h 6575811"/>
              <a:gd name="connsiteX232" fmla="*/ 8882646 w 9775120"/>
              <a:gd name="connsiteY232" fmla="*/ 4052118 h 6575811"/>
              <a:gd name="connsiteX233" fmla="*/ 8832620 w 9775120"/>
              <a:gd name="connsiteY233" fmla="*/ 3996363 h 6575811"/>
              <a:gd name="connsiteX234" fmla="*/ 8826117 w 9775120"/>
              <a:gd name="connsiteY234" fmla="*/ 3989136 h 6575811"/>
              <a:gd name="connsiteX235" fmla="*/ 8842648 w 9775120"/>
              <a:gd name="connsiteY235" fmla="*/ 3955138 h 6575811"/>
              <a:gd name="connsiteX236" fmla="*/ 8853975 w 9775120"/>
              <a:gd name="connsiteY236" fmla="*/ 3939328 h 6575811"/>
              <a:gd name="connsiteX237" fmla="*/ 8776137 w 9775120"/>
              <a:gd name="connsiteY237" fmla="*/ 3904259 h 6575811"/>
              <a:gd name="connsiteX238" fmla="*/ 8791260 w 9775120"/>
              <a:gd name="connsiteY238" fmla="*/ 3950401 h 6575811"/>
              <a:gd name="connsiteX239" fmla="*/ 8826117 w 9775120"/>
              <a:gd name="connsiteY239" fmla="*/ 3989136 h 6575811"/>
              <a:gd name="connsiteX240" fmla="*/ 8825362 w 9775120"/>
              <a:gd name="connsiteY240" fmla="*/ 3990690 h 6575811"/>
              <a:gd name="connsiteX241" fmla="*/ 8684731 w 9775120"/>
              <a:gd name="connsiteY241" fmla="*/ 4300859 h 6575811"/>
              <a:gd name="connsiteX242" fmla="*/ 8865965 w 9775120"/>
              <a:gd name="connsiteY242" fmla="*/ 4071155 h 6575811"/>
              <a:gd name="connsiteX243" fmla="*/ 8883081 w 9775120"/>
              <a:gd name="connsiteY243" fmla="*/ 4052673 h 6575811"/>
              <a:gd name="connsiteX244" fmla="*/ 8930938 w 9775120"/>
              <a:gd name="connsiteY244" fmla="*/ 4113574 h 6575811"/>
              <a:gd name="connsiteX245" fmla="*/ 8961399 w 9775120"/>
              <a:gd name="connsiteY245" fmla="*/ 4291165 h 6575811"/>
              <a:gd name="connsiteX246" fmla="*/ 9090480 w 9775120"/>
              <a:gd name="connsiteY246" fmla="*/ 4035942 h 6575811"/>
              <a:gd name="connsiteX247" fmla="*/ 9116486 w 9775120"/>
              <a:gd name="connsiteY247" fmla="*/ 4006758 h 6575811"/>
              <a:gd name="connsiteX248" fmla="*/ 9364638 w 9775120"/>
              <a:gd name="connsiteY248" fmla="*/ 3711532 h 6575811"/>
              <a:gd name="connsiteX249" fmla="*/ 8921931 w 9775120"/>
              <a:gd name="connsiteY249" fmla="*/ 4394034 h 6575811"/>
              <a:gd name="connsiteX250" fmla="*/ 9031401 w 9775120"/>
              <a:gd name="connsiteY250" fmla="*/ 4343156 h 6575811"/>
              <a:gd name="connsiteX251" fmla="*/ 8937027 w 9775120"/>
              <a:gd name="connsiteY251" fmla="*/ 4496372 h 6575811"/>
              <a:gd name="connsiteX252" fmla="*/ 8828017 w 9775120"/>
              <a:gd name="connsiteY252" fmla="*/ 4454251 h 6575811"/>
              <a:gd name="connsiteX253" fmla="*/ 8749891 w 9775120"/>
              <a:gd name="connsiteY253" fmla="*/ 4477306 h 6575811"/>
              <a:gd name="connsiteX254" fmla="*/ 8780542 w 9775120"/>
              <a:gd name="connsiteY254" fmla="*/ 4588981 h 6575811"/>
              <a:gd name="connsiteX255" fmla="*/ 8885935 w 9775120"/>
              <a:gd name="connsiteY255" fmla="*/ 4573551 h 6575811"/>
              <a:gd name="connsiteX256" fmla="*/ 8999135 w 9775120"/>
              <a:gd name="connsiteY256" fmla="*/ 4556977 h 6575811"/>
              <a:gd name="connsiteX257" fmla="*/ 9014346 w 9775120"/>
              <a:gd name="connsiteY257" fmla="*/ 4636064 h 6575811"/>
              <a:gd name="connsiteX258" fmla="*/ 8696955 w 9775120"/>
              <a:gd name="connsiteY258" fmla="*/ 4926477 h 6575811"/>
              <a:gd name="connsiteX259" fmla="*/ 8379334 w 9775120"/>
              <a:gd name="connsiteY259" fmla="*/ 5263393 h 6575811"/>
              <a:gd name="connsiteX260" fmla="*/ 8394603 w 9775120"/>
              <a:gd name="connsiteY260" fmla="*/ 5330856 h 6575811"/>
              <a:gd name="connsiteX261" fmla="*/ 8347878 w 9775120"/>
              <a:gd name="connsiteY261" fmla="*/ 5314464 h 6575811"/>
              <a:gd name="connsiteX262" fmla="*/ 8379910 w 9775120"/>
              <a:gd name="connsiteY262" fmla="*/ 5147145 h 6575811"/>
              <a:gd name="connsiteX263" fmla="*/ 8325321 w 9775120"/>
              <a:gd name="connsiteY263" fmla="*/ 5143521 h 6575811"/>
              <a:gd name="connsiteX264" fmla="*/ 8051446 w 9775120"/>
              <a:gd name="connsiteY264" fmla="*/ 5311401 h 6575811"/>
              <a:gd name="connsiteX265" fmla="*/ 7660797 w 9775120"/>
              <a:gd name="connsiteY265" fmla="*/ 5429582 h 6575811"/>
              <a:gd name="connsiteX266" fmla="*/ 7507289 w 9775120"/>
              <a:gd name="connsiteY266" fmla="*/ 5457047 h 6575811"/>
              <a:gd name="connsiteX267" fmla="*/ 7467663 w 9775120"/>
              <a:gd name="connsiteY267" fmla="*/ 5515661 h 6575811"/>
              <a:gd name="connsiteX268" fmla="*/ 7470421 w 9775120"/>
              <a:gd name="connsiteY268" fmla="*/ 5518180 h 6575811"/>
              <a:gd name="connsiteX269" fmla="*/ 7414833 w 9775120"/>
              <a:gd name="connsiteY269" fmla="*/ 5609529 h 6575811"/>
              <a:gd name="connsiteX270" fmla="*/ 7347294 w 9775120"/>
              <a:gd name="connsiteY270" fmla="*/ 5700116 h 6575811"/>
              <a:gd name="connsiteX271" fmla="*/ 7266417 w 9775120"/>
              <a:gd name="connsiteY271" fmla="*/ 5758224 h 6575811"/>
              <a:gd name="connsiteX272" fmla="*/ 7240451 w 9775120"/>
              <a:gd name="connsiteY272" fmla="*/ 5770042 h 6575811"/>
              <a:gd name="connsiteX273" fmla="*/ 7235613 w 9775120"/>
              <a:gd name="connsiteY273" fmla="*/ 5774410 h 6575811"/>
              <a:gd name="connsiteX274" fmla="*/ 7241658 w 9775120"/>
              <a:gd name="connsiteY274" fmla="*/ 5787168 h 6575811"/>
              <a:gd name="connsiteX275" fmla="*/ 7323154 w 9775120"/>
              <a:gd name="connsiteY275" fmla="*/ 5871072 h 6575811"/>
              <a:gd name="connsiteX276" fmla="*/ 7485889 w 9775120"/>
              <a:gd name="connsiteY276" fmla="*/ 6091189 h 6575811"/>
              <a:gd name="connsiteX277" fmla="*/ 7485428 w 9775120"/>
              <a:gd name="connsiteY277" fmla="*/ 6184187 h 6575811"/>
              <a:gd name="connsiteX278" fmla="*/ 7360115 w 9775120"/>
              <a:gd name="connsiteY278" fmla="*/ 6283851 h 6575811"/>
              <a:gd name="connsiteX279" fmla="*/ 7275045 w 9775120"/>
              <a:gd name="connsiteY279" fmla="*/ 6133675 h 6575811"/>
              <a:gd name="connsiteX280" fmla="*/ 7302398 w 9775120"/>
              <a:gd name="connsiteY280" fmla="*/ 6123862 h 6575811"/>
              <a:gd name="connsiteX281" fmla="*/ 7329983 w 9775120"/>
              <a:gd name="connsiteY281" fmla="*/ 6067549 h 6575811"/>
              <a:gd name="connsiteX282" fmla="*/ 7291754 w 9775120"/>
              <a:gd name="connsiteY282" fmla="*/ 5910517 h 6575811"/>
              <a:gd name="connsiteX283" fmla="*/ 7223934 w 9775120"/>
              <a:gd name="connsiteY283" fmla="*/ 5821708 h 6575811"/>
              <a:gd name="connsiteX284" fmla="*/ 7209566 w 9775120"/>
              <a:gd name="connsiteY284" fmla="*/ 5797927 h 6575811"/>
              <a:gd name="connsiteX285" fmla="*/ 7146827 w 9775120"/>
              <a:gd name="connsiteY285" fmla="*/ 5854574 h 6575811"/>
              <a:gd name="connsiteX286" fmla="*/ 7053202 w 9775120"/>
              <a:gd name="connsiteY286" fmla="*/ 5939107 h 6575811"/>
              <a:gd name="connsiteX287" fmla="*/ 6869167 w 9775120"/>
              <a:gd name="connsiteY287" fmla="*/ 6090806 h 6575811"/>
              <a:gd name="connsiteX288" fmla="*/ 6698194 w 9775120"/>
              <a:gd name="connsiteY288" fmla="*/ 6117402 h 6575811"/>
              <a:gd name="connsiteX289" fmla="*/ 6528610 w 9775120"/>
              <a:gd name="connsiteY289" fmla="*/ 6175716 h 6575811"/>
              <a:gd name="connsiteX290" fmla="*/ 6332597 w 9775120"/>
              <a:gd name="connsiteY290" fmla="*/ 6235277 h 6575811"/>
              <a:gd name="connsiteX291" fmla="*/ 6190795 w 9775120"/>
              <a:gd name="connsiteY291" fmla="*/ 6202228 h 6575811"/>
              <a:gd name="connsiteX292" fmla="*/ 6058415 w 9775120"/>
              <a:gd name="connsiteY292" fmla="*/ 6172709 h 6575811"/>
              <a:gd name="connsiteX293" fmla="*/ 5890416 w 9775120"/>
              <a:gd name="connsiteY293" fmla="*/ 6146191 h 6575811"/>
              <a:gd name="connsiteX294" fmla="*/ 5818713 w 9775120"/>
              <a:gd name="connsiteY294" fmla="*/ 6141624 h 6575811"/>
              <a:gd name="connsiteX295" fmla="*/ 5686112 w 9775120"/>
              <a:gd name="connsiteY295" fmla="*/ 6137277 h 6575811"/>
              <a:gd name="connsiteX296" fmla="*/ 5655298 w 9775120"/>
              <a:gd name="connsiteY296" fmla="*/ 6068540 h 6575811"/>
              <a:gd name="connsiteX297" fmla="*/ 5699639 w 9775120"/>
              <a:gd name="connsiteY297" fmla="*/ 6022749 h 6575811"/>
              <a:gd name="connsiteX298" fmla="*/ 5608636 w 9775120"/>
              <a:gd name="connsiteY298" fmla="*/ 6031009 h 6575811"/>
              <a:gd name="connsiteX299" fmla="*/ 5596917 w 9775120"/>
              <a:gd name="connsiteY299" fmla="*/ 6035535 h 6575811"/>
              <a:gd name="connsiteX300" fmla="*/ 5526808 w 9775120"/>
              <a:gd name="connsiteY300" fmla="*/ 5976595 h 6575811"/>
              <a:gd name="connsiteX301" fmla="*/ 5562171 w 9775120"/>
              <a:gd name="connsiteY301" fmla="*/ 5876929 h 6575811"/>
              <a:gd name="connsiteX302" fmla="*/ 5468161 w 9775120"/>
              <a:gd name="connsiteY302" fmla="*/ 5816466 h 6575811"/>
              <a:gd name="connsiteX303" fmla="*/ 5457565 w 9775120"/>
              <a:gd name="connsiteY303" fmla="*/ 5725588 h 6575811"/>
              <a:gd name="connsiteX304" fmla="*/ 5510181 w 9775120"/>
              <a:gd name="connsiteY304" fmla="*/ 5687351 h 6575811"/>
              <a:gd name="connsiteX305" fmla="*/ 5447669 w 9775120"/>
              <a:gd name="connsiteY305" fmla="*/ 5681027 h 6575811"/>
              <a:gd name="connsiteX306" fmla="*/ 5285410 w 9775120"/>
              <a:gd name="connsiteY306" fmla="*/ 5634374 h 6575811"/>
              <a:gd name="connsiteX307" fmla="*/ 5227484 w 9775120"/>
              <a:gd name="connsiteY307" fmla="*/ 5581482 h 6575811"/>
              <a:gd name="connsiteX308" fmla="*/ 5206581 w 9775120"/>
              <a:gd name="connsiteY308" fmla="*/ 5618224 h 6575811"/>
              <a:gd name="connsiteX309" fmla="*/ 5155550 w 9775120"/>
              <a:gd name="connsiteY309" fmla="*/ 5571628 h 6575811"/>
              <a:gd name="connsiteX310" fmla="*/ 5221496 w 9775120"/>
              <a:gd name="connsiteY310" fmla="*/ 5535413 h 6575811"/>
              <a:gd name="connsiteX311" fmla="*/ 5214814 w 9775120"/>
              <a:gd name="connsiteY311" fmla="*/ 5473485 h 6575811"/>
              <a:gd name="connsiteX312" fmla="*/ 5151147 w 9775120"/>
              <a:gd name="connsiteY312" fmla="*/ 5440728 h 6575811"/>
              <a:gd name="connsiteX313" fmla="*/ 5058062 w 9775120"/>
              <a:gd name="connsiteY313" fmla="*/ 5401412 h 6575811"/>
              <a:gd name="connsiteX314" fmla="*/ 5064487 w 9775120"/>
              <a:gd name="connsiteY314" fmla="*/ 5366676 h 6575811"/>
              <a:gd name="connsiteX315" fmla="*/ 5135265 w 9775120"/>
              <a:gd name="connsiteY315" fmla="*/ 5350098 h 6575811"/>
              <a:gd name="connsiteX316" fmla="*/ 5139473 w 9775120"/>
              <a:gd name="connsiteY316" fmla="*/ 5343130 h 6575811"/>
              <a:gd name="connsiteX317" fmla="*/ 5050199 w 9775120"/>
              <a:gd name="connsiteY317" fmla="*/ 5325045 h 6575811"/>
              <a:gd name="connsiteX318" fmla="*/ 5040115 w 9775120"/>
              <a:gd name="connsiteY318" fmla="*/ 5324121 h 6575811"/>
              <a:gd name="connsiteX319" fmla="*/ 5008171 w 9775120"/>
              <a:gd name="connsiteY319" fmla="*/ 5320329 h 6575811"/>
              <a:gd name="connsiteX320" fmla="*/ 5000578 w 9775120"/>
              <a:gd name="connsiteY320" fmla="*/ 5314994 h 6575811"/>
              <a:gd name="connsiteX321" fmla="*/ 4988011 w 9775120"/>
              <a:gd name="connsiteY321" fmla="*/ 5312447 h 6575811"/>
              <a:gd name="connsiteX322" fmla="*/ 4982776 w 9775120"/>
              <a:gd name="connsiteY322" fmla="*/ 5318712 h 6575811"/>
              <a:gd name="connsiteX323" fmla="*/ 4975309 w 9775120"/>
              <a:gd name="connsiteY323" fmla="*/ 5325851 h 6575811"/>
              <a:gd name="connsiteX324" fmla="*/ 4951640 w 9775120"/>
              <a:gd name="connsiteY324" fmla="*/ 5329615 h 6575811"/>
              <a:gd name="connsiteX325" fmla="*/ 4832830 w 9775120"/>
              <a:gd name="connsiteY325" fmla="*/ 5337862 h 6575811"/>
              <a:gd name="connsiteX326" fmla="*/ 4800422 w 9775120"/>
              <a:gd name="connsiteY326" fmla="*/ 5323497 h 6575811"/>
              <a:gd name="connsiteX327" fmla="*/ 4785251 w 9775120"/>
              <a:gd name="connsiteY327" fmla="*/ 5309644 h 6575811"/>
              <a:gd name="connsiteX328" fmla="*/ 4644374 w 9775120"/>
              <a:gd name="connsiteY328" fmla="*/ 5297741 h 6575811"/>
              <a:gd name="connsiteX329" fmla="*/ 4580715 w 9775120"/>
              <a:gd name="connsiteY329" fmla="*/ 5295443 h 6575811"/>
              <a:gd name="connsiteX330" fmla="*/ 4558648 w 9775120"/>
              <a:gd name="connsiteY330" fmla="*/ 5275294 h 6575811"/>
              <a:gd name="connsiteX331" fmla="*/ 4497979 w 9775120"/>
              <a:gd name="connsiteY331" fmla="*/ 5280801 h 6575811"/>
              <a:gd name="connsiteX332" fmla="*/ 4448734 w 9775120"/>
              <a:gd name="connsiteY332" fmla="*/ 5272455 h 6575811"/>
              <a:gd name="connsiteX333" fmla="*/ 4399506 w 9775120"/>
              <a:gd name="connsiteY333" fmla="*/ 5303812 h 6575811"/>
              <a:gd name="connsiteX334" fmla="*/ 4176165 w 9775120"/>
              <a:gd name="connsiteY334" fmla="*/ 5473892 h 6575811"/>
              <a:gd name="connsiteX335" fmla="*/ 4161165 w 9775120"/>
              <a:gd name="connsiteY335" fmla="*/ 5497615 h 6575811"/>
              <a:gd name="connsiteX336" fmla="*/ 4121484 w 9775120"/>
              <a:gd name="connsiteY336" fmla="*/ 5601586 h 6575811"/>
              <a:gd name="connsiteX337" fmla="*/ 4026137 w 9775120"/>
              <a:gd name="connsiteY337" fmla="*/ 5661106 h 6575811"/>
              <a:gd name="connsiteX338" fmla="*/ 3960057 w 9775120"/>
              <a:gd name="connsiteY338" fmla="*/ 5689061 h 6575811"/>
              <a:gd name="connsiteX339" fmla="*/ 3930151 w 9775120"/>
              <a:gd name="connsiteY339" fmla="*/ 5763801 h 6575811"/>
              <a:gd name="connsiteX340" fmla="*/ 3898924 w 9775120"/>
              <a:gd name="connsiteY340" fmla="*/ 5768375 h 6575811"/>
              <a:gd name="connsiteX341" fmla="*/ 3898059 w 9775120"/>
              <a:gd name="connsiteY341" fmla="*/ 5942745 h 6575811"/>
              <a:gd name="connsiteX342" fmla="*/ 3859256 w 9775120"/>
              <a:gd name="connsiteY342" fmla="*/ 5901963 h 6575811"/>
              <a:gd name="connsiteX343" fmla="*/ 3796397 w 9775120"/>
              <a:gd name="connsiteY343" fmla="*/ 5992480 h 6575811"/>
              <a:gd name="connsiteX344" fmla="*/ 3850642 w 9775120"/>
              <a:gd name="connsiteY344" fmla="*/ 6065853 h 6575811"/>
              <a:gd name="connsiteX345" fmla="*/ 3834740 w 9775120"/>
              <a:gd name="connsiteY345" fmla="*/ 6126262 h 6575811"/>
              <a:gd name="connsiteX346" fmla="*/ 3920384 w 9775120"/>
              <a:gd name="connsiteY346" fmla="*/ 6160188 h 6575811"/>
              <a:gd name="connsiteX347" fmla="*/ 3826817 w 9775120"/>
              <a:gd name="connsiteY347" fmla="*/ 6150656 h 6575811"/>
              <a:gd name="connsiteX348" fmla="*/ 3811030 w 9775120"/>
              <a:gd name="connsiteY348" fmla="*/ 6187816 h 6575811"/>
              <a:gd name="connsiteX349" fmla="*/ 3664041 w 9775120"/>
              <a:gd name="connsiteY349" fmla="*/ 6061957 h 6575811"/>
              <a:gd name="connsiteX350" fmla="*/ 3662616 w 9775120"/>
              <a:gd name="connsiteY350" fmla="*/ 6062863 h 6575811"/>
              <a:gd name="connsiteX351" fmla="*/ 3675204 w 9775120"/>
              <a:gd name="connsiteY351" fmla="*/ 6047978 h 6575811"/>
              <a:gd name="connsiteX352" fmla="*/ 3710636 w 9775120"/>
              <a:gd name="connsiteY352" fmla="*/ 5981805 h 6575811"/>
              <a:gd name="connsiteX353" fmla="*/ 3594800 w 9775120"/>
              <a:gd name="connsiteY353" fmla="*/ 5743202 h 6575811"/>
              <a:gd name="connsiteX354" fmla="*/ 3596903 w 9775120"/>
              <a:gd name="connsiteY354" fmla="*/ 5661951 h 6575811"/>
              <a:gd name="connsiteX355" fmla="*/ 3508638 w 9775120"/>
              <a:gd name="connsiteY355" fmla="*/ 5715872 h 6575811"/>
              <a:gd name="connsiteX356" fmla="*/ 3501175 w 9775120"/>
              <a:gd name="connsiteY356" fmla="*/ 5745295 h 6575811"/>
              <a:gd name="connsiteX357" fmla="*/ 3476088 w 9775120"/>
              <a:gd name="connsiteY357" fmla="*/ 5735758 h 6575811"/>
              <a:gd name="connsiteX358" fmla="*/ 3403899 w 9775120"/>
              <a:gd name="connsiteY358" fmla="*/ 5779861 h 6575811"/>
              <a:gd name="connsiteX359" fmla="*/ 3218177 w 9775120"/>
              <a:gd name="connsiteY359" fmla="*/ 5908405 h 6575811"/>
              <a:gd name="connsiteX360" fmla="*/ 3134351 w 9775120"/>
              <a:gd name="connsiteY360" fmla="*/ 6035673 h 6575811"/>
              <a:gd name="connsiteX361" fmla="*/ 3064623 w 9775120"/>
              <a:gd name="connsiteY361" fmla="*/ 6107082 h 6575811"/>
              <a:gd name="connsiteX362" fmla="*/ 2775904 w 9775120"/>
              <a:gd name="connsiteY362" fmla="*/ 6239235 h 6575811"/>
              <a:gd name="connsiteX363" fmla="*/ 2709671 w 9775120"/>
              <a:gd name="connsiteY363" fmla="*/ 6249177 h 6575811"/>
              <a:gd name="connsiteX364" fmla="*/ 2712246 w 9775120"/>
              <a:gd name="connsiteY364" fmla="*/ 6125570 h 6575811"/>
              <a:gd name="connsiteX365" fmla="*/ 2441119 w 9775120"/>
              <a:gd name="connsiteY365" fmla="*/ 6140397 h 6575811"/>
              <a:gd name="connsiteX366" fmla="*/ 2109241 w 9775120"/>
              <a:gd name="connsiteY366" fmla="*/ 6467991 h 6575811"/>
              <a:gd name="connsiteX367" fmla="*/ 2023604 w 9775120"/>
              <a:gd name="connsiteY367" fmla="*/ 6520985 h 6575811"/>
              <a:gd name="connsiteX368" fmla="*/ 1897344 w 9775120"/>
              <a:gd name="connsiteY368" fmla="*/ 6575811 h 6575811"/>
              <a:gd name="connsiteX369" fmla="*/ 1780594 w 9775120"/>
              <a:gd name="connsiteY369" fmla="*/ 6294087 h 6575811"/>
              <a:gd name="connsiteX370" fmla="*/ 1945639 w 9775120"/>
              <a:gd name="connsiteY370" fmla="*/ 6113154 h 6575811"/>
              <a:gd name="connsiteX371" fmla="*/ 2012762 w 9775120"/>
              <a:gd name="connsiteY371" fmla="*/ 6115347 h 6575811"/>
              <a:gd name="connsiteX372" fmla="*/ 2124860 w 9775120"/>
              <a:gd name="connsiteY372" fmla="*/ 6006372 h 6575811"/>
              <a:gd name="connsiteX373" fmla="*/ 2160985 w 9775120"/>
              <a:gd name="connsiteY373" fmla="*/ 5863862 h 6575811"/>
              <a:gd name="connsiteX374" fmla="*/ 1987865 w 9775120"/>
              <a:gd name="connsiteY374" fmla="*/ 5835572 h 6575811"/>
              <a:gd name="connsiteX375" fmla="*/ 1971114 w 9775120"/>
              <a:gd name="connsiteY375" fmla="*/ 5885027 h 6575811"/>
              <a:gd name="connsiteX376" fmla="*/ 1947276 w 9775120"/>
              <a:gd name="connsiteY376" fmla="*/ 5897407 h 6575811"/>
              <a:gd name="connsiteX377" fmla="*/ 1883642 w 9775120"/>
              <a:gd name="connsiteY377" fmla="*/ 5823745 h 6575811"/>
              <a:gd name="connsiteX378" fmla="*/ 1906596 w 9775120"/>
              <a:gd name="connsiteY378" fmla="*/ 5809230 h 6575811"/>
              <a:gd name="connsiteX379" fmla="*/ 1937523 w 9775120"/>
              <a:gd name="connsiteY379" fmla="*/ 5833927 h 6575811"/>
              <a:gd name="connsiteX380" fmla="*/ 2174048 w 9775120"/>
              <a:gd name="connsiteY380" fmla="*/ 5555851 h 6575811"/>
              <a:gd name="connsiteX381" fmla="*/ 2200461 w 9775120"/>
              <a:gd name="connsiteY381" fmla="*/ 5419864 h 6575811"/>
              <a:gd name="connsiteX382" fmla="*/ 1947974 w 9775120"/>
              <a:gd name="connsiteY382" fmla="*/ 5589519 h 6575811"/>
              <a:gd name="connsiteX383" fmla="*/ 1819095 w 9775120"/>
              <a:gd name="connsiteY383" fmla="*/ 5697945 h 6575811"/>
              <a:gd name="connsiteX384" fmla="*/ 1633682 w 9775120"/>
              <a:gd name="connsiteY384" fmla="*/ 5789787 h 6575811"/>
              <a:gd name="connsiteX385" fmla="*/ 1559477 w 9775120"/>
              <a:gd name="connsiteY385" fmla="*/ 5760519 h 6575811"/>
              <a:gd name="connsiteX386" fmla="*/ 1420617 w 9775120"/>
              <a:gd name="connsiteY386" fmla="*/ 5425439 h 6575811"/>
              <a:gd name="connsiteX387" fmla="*/ 1703080 w 9775120"/>
              <a:gd name="connsiteY387" fmla="*/ 5168338 h 6575811"/>
              <a:gd name="connsiteX388" fmla="*/ 1896410 w 9775120"/>
              <a:gd name="connsiteY388" fmla="*/ 5025700 h 6575811"/>
              <a:gd name="connsiteX389" fmla="*/ 1916717 w 9775120"/>
              <a:gd name="connsiteY389" fmla="*/ 5014783 h 6575811"/>
              <a:gd name="connsiteX390" fmla="*/ 2003171 w 9775120"/>
              <a:gd name="connsiteY390" fmla="*/ 4853916 h 6575811"/>
              <a:gd name="connsiteX391" fmla="*/ 1974026 w 9775120"/>
              <a:gd name="connsiteY391" fmla="*/ 4853490 h 6575811"/>
              <a:gd name="connsiteX392" fmla="*/ 2034043 w 9775120"/>
              <a:gd name="connsiteY392" fmla="*/ 4788605 h 6575811"/>
              <a:gd name="connsiteX393" fmla="*/ 2021673 w 9775120"/>
              <a:gd name="connsiteY393" fmla="*/ 4778727 h 6575811"/>
              <a:gd name="connsiteX394" fmla="*/ 1889243 w 9775120"/>
              <a:gd name="connsiteY394" fmla="*/ 4858615 h 6575811"/>
              <a:gd name="connsiteX395" fmla="*/ 1810598 w 9775120"/>
              <a:gd name="connsiteY395" fmla="*/ 4788673 h 6575811"/>
              <a:gd name="connsiteX396" fmla="*/ 1939399 w 9775120"/>
              <a:gd name="connsiteY396" fmla="*/ 4550238 h 6575811"/>
              <a:gd name="connsiteX397" fmla="*/ 2104463 w 9775120"/>
              <a:gd name="connsiteY397" fmla="*/ 4399307 h 6575811"/>
              <a:gd name="connsiteX398" fmla="*/ 2080582 w 9775120"/>
              <a:gd name="connsiteY398" fmla="*/ 4341681 h 6575811"/>
              <a:gd name="connsiteX399" fmla="*/ 1868685 w 9775120"/>
              <a:gd name="connsiteY399" fmla="*/ 4449501 h 6575811"/>
              <a:gd name="connsiteX400" fmla="*/ 1744228 w 9775120"/>
              <a:gd name="connsiteY400" fmla="*/ 4568599 h 6575811"/>
              <a:gd name="connsiteX401" fmla="*/ 1496133 w 9775120"/>
              <a:gd name="connsiteY401" fmla="*/ 4698920 h 6575811"/>
              <a:gd name="connsiteX402" fmla="*/ 1220620 w 9775120"/>
              <a:gd name="connsiteY402" fmla="*/ 4763080 h 6575811"/>
              <a:gd name="connsiteX403" fmla="*/ 1236498 w 9775120"/>
              <a:gd name="connsiteY403" fmla="*/ 4731492 h 6575811"/>
              <a:gd name="connsiteX404" fmla="*/ 1160537 w 9775120"/>
              <a:gd name="connsiteY404" fmla="*/ 4717956 h 6575811"/>
              <a:gd name="connsiteX405" fmla="*/ 1219645 w 9775120"/>
              <a:gd name="connsiteY405" fmla="*/ 4610935 h 6575811"/>
              <a:gd name="connsiteX406" fmla="*/ 1313200 w 9775120"/>
              <a:gd name="connsiteY406" fmla="*/ 4507144 h 6575811"/>
              <a:gd name="connsiteX407" fmla="*/ 1310552 w 9775120"/>
              <a:gd name="connsiteY407" fmla="*/ 4510741 h 6575811"/>
              <a:gd name="connsiteX408" fmla="*/ 1606281 w 9775120"/>
              <a:gd name="connsiteY408" fmla="*/ 4285656 h 6575811"/>
              <a:gd name="connsiteX409" fmla="*/ 1819034 w 9775120"/>
              <a:gd name="connsiteY409" fmla="*/ 4129967 h 6575811"/>
              <a:gd name="connsiteX410" fmla="*/ 1840950 w 9775120"/>
              <a:gd name="connsiteY410" fmla="*/ 4125659 h 6575811"/>
              <a:gd name="connsiteX411" fmla="*/ 1856127 w 9775120"/>
              <a:gd name="connsiteY411" fmla="*/ 4129600 h 6575811"/>
              <a:gd name="connsiteX412" fmla="*/ 1858769 w 9775120"/>
              <a:gd name="connsiteY412" fmla="*/ 4116002 h 6575811"/>
              <a:gd name="connsiteX413" fmla="*/ 1951414 w 9775120"/>
              <a:gd name="connsiteY413" fmla="*/ 3970073 h 6575811"/>
              <a:gd name="connsiteX414" fmla="*/ 1974284 w 9775120"/>
              <a:gd name="connsiteY414" fmla="*/ 3815550 h 6575811"/>
              <a:gd name="connsiteX415" fmla="*/ 2104047 w 9775120"/>
              <a:gd name="connsiteY415" fmla="*/ 3709257 h 6575811"/>
              <a:gd name="connsiteX416" fmla="*/ 2119066 w 9775120"/>
              <a:gd name="connsiteY416" fmla="*/ 3715537 h 6575811"/>
              <a:gd name="connsiteX417" fmla="*/ 2063459 w 9775120"/>
              <a:gd name="connsiteY417" fmla="*/ 3771093 h 6575811"/>
              <a:gd name="connsiteX418" fmla="*/ 2079361 w 9775120"/>
              <a:gd name="connsiteY418" fmla="*/ 3779507 h 6575811"/>
              <a:gd name="connsiteX419" fmla="*/ 2135858 w 9775120"/>
              <a:gd name="connsiteY419" fmla="*/ 3736088 h 6575811"/>
              <a:gd name="connsiteX420" fmla="*/ 2172091 w 9775120"/>
              <a:gd name="connsiteY420" fmla="*/ 3773589 h 6575811"/>
              <a:gd name="connsiteX421" fmla="*/ 2248859 w 9775120"/>
              <a:gd name="connsiteY421" fmla="*/ 3659249 h 6575811"/>
              <a:gd name="connsiteX422" fmla="*/ 2255522 w 9775120"/>
              <a:gd name="connsiteY422" fmla="*/ 3654100 h 6575811"/>
              <a:gd name="connsiteX423" fmla="*/ 2247784 w 9775120"/>
              <a:gd name="connsiteY423" fmla="*/ 3646913 h 6575811"/>
              <a:gd name="connsiteX424" fmla="*/ 2200803 w 9775120"/>
              <a:gd name="connsiteY424" fmla="*/ 3682109 h 6575811"/>
              <a:gd name="connsiteX425" fmla="*/ 2259663 w 9775120"/>
              <a:gd name="connsiteY425" fmla="*/ 3438835 h 6575811"/>
              <a:gd name="connsiteX426" fmla="*/ 2259454 w 9775120"/>
              <a:gd name="connsiteY426" fmla="*/ 3438606 h 6575811"/>
              <a:gd name="connsiteX427" fmla="*/ 2228987 w 9775120"/>
              <a:gd name="connsiteY427" fmla="*/ 3458859 h 6575811"/>
              <a:gd name="connsiteX428" fmla="*/ 2222512 w 9775120"/>
              <a:gd name="connsiteY428" fmla="*/ 3484003 h 6575811"/>
              <a:gd name="connsiteX429" fmla="*/ 1983296 w 9775120"/>
              <a:gd name="connsiteY429" fmla="*/ 3586462 h 6575811"/>
              <a:gd name="connsiteX430" fmla="*/ 1798534 w 9775120"/>
              <a:gd name="connsiteY430" fmla="*/ 3673557 h 6575811"/>
              <a:gd name="connsiteX431" fmla="*/ 1749294 w 9775120"/>
              <a:gd name="connsiteY431" fmla="*/ 3780703 h 6575811"/>
              <a:gd name="connsiteX432" fmla="*/ 1630640 w 9775120"/>
              <a:gd name="connsiteY432" fmla="*/ 3779208 h 6575811"/>
              <a:gd name="connsiteX433" fmla="*/ 1131518 w 9775120"/>
              <a:gd name="connsiteY433" fmla="*/ 4176478 h 6575811"/>
              <a:gd name="connsiteX434" fmla="*/ 511787 w 9775120"/>
              <a:gd name="connsiteY434" fmla="*/ 4537825 h 6575811"/>
              <a:gd name="connsiteX435" fmla="*/ 641389 w 9775120"/>
              <a:gd name="connsiteY435" fmla="*/ 4314752 h 6575811"/>
              <a:gd name="connsiteX436" fmla="*/ 629230 w 9775120"/>
              <a:gd name="connsiteY436" fmla="*/ 4309442 h 6575811"/>
              <a:gd name="connsiteX437" fmla="*/ 613235 w 9775120"/>
              <a:gd name="connsiteY437" fmla="*/ 4293899 h 6575811"/>
              <a:gd name="connsiteX438" fmla="*/ 606856 w 9775120"/>
              <a:gd name="connsiteY438" fmla="*/ 4298270 h 6575811"/>
              <a:gd name="connsiteX439" fmla="*/ 538948 w 9775120"/>
              <a:gd name="connsiteY439" fmla="*/ 4320342 h 6575811"/>
              <a:gd name="connsiteX440" fmla="*/ 641299 w 9775120"/>
              <a:gd name="connsiteY440" fmla="*/ 4035016 h 6575811"/>
              <a:gd name="connsiteX441" fmla="*/ 608872 w 9775120"/>
              <a:gd name="connsiteY441" fmla="*/ 4020851 h 6575811"/>
              <a:gd name="connsiteX442" fmla="*/ 680802 w 9775120"/>
              <a:gd name="connsiteY442" fmla="*/ 3895646 h 6575811"/>
              <a:gd name="connsiteX443" fmla="*/ 771553 w 9775120"/>
              <a:gd name="connsiteY443" fmla="*/ 3823413 h 6575811"/>
              <a:gd name="connsiteX444" fmla="*/ 805887 w 9775120"/>
              <a:gd name="connsiteY444" fmla="*/ 3732130 h 6575811"/>
              <a:gd name="connsiteX445" fmla="*/ 901806 w 9775120"/>
              <a:gd name="connsiteY445" fmla="*/ 3611816 h 6575811"/>
              <a:gd name="connsiteX446" fmla="*/ 1001640 w 9775120"/>
              <a:gd name="connsiteY446" fmla="*/ 3560336 h 6575811"/>
              <a:gd name="connsiteX447" fmla="*/ 1029497 w 9775120"/>
              <a:gd name="connsiteY447" fmla="*/ 3494191 h 6575811"/>
              <a:gd name="connsiteX448" fmla="*/ 774067 w 9775120"/>
              <a:gd name="connsiteY448" fmla="*/ 3589569 h 6575811"/>
              <a:gd name="connsiteX449" fmla="*/ 521901 w 9775120"/>
              <a:gd name="connsiteY449" fmla="*/ 3742312 h 6575811"/>
              <a:gd name="connsiteX450" fmla="*/ 462874 w 9775120"/>
              <a:gd name="connsiteY450" fmla="*/ 3677366 h 6575811"/>
              <a:gd name="connsiteX451" fmla="*/ 611738 w 9775120"/>
              <a:gd name="connsiteY451" fmla="*/ 3493300 h 6575811"/>
              <a:gd name="connsiteX452" fmla="*/ 633956 w 9775120"/>
              <a:gd name="connsiteY452" fmla="*/ 3477769 h 6575811"/>
              <a:gd name="connsiteX453" fmla="*/ 637798 w 9775120"/>
              <a:gd name="connsiteY453" fmla="*/ 3508807 h 6575811"/>
              <a:gd name="connsiteX454" fmla="*/ 694073 w 9775120"/>
              <a:gd name="connsiteY454" fmla="*/ 3492308 h 6575811"/>
              <a:gd name="connsiteX455" fmla="*/ 696587 w 9775120"/>
              <a:gd name="connsiteY455" fmla="*/ 3494179 h 6575811"/>
              <a:gd name="connsiteX456" fmla="*/ 692834 w 9775120"/>
              <a:gd name="connsiteY456" fmla="*/ 3499876 h 6575811"/>
              <a:gd name="connsiteX457" fmla="*/ 569201 w 9775120"/>
              <a:gd name="connsiteY457" fmla="*/ 3697865 h 6575811"/>
              <a:gd name="connsiteX458" fmla="*/ 746917 w 9775120"/>
              <a:gd name="connsiteY458" fmla="*/ 3531616 h 6575811"/>
              <a:gd name="connsiteX459" fmla="*/ 696587 w 9775120"/>
              <a:gd name="connsiteY459" fmla="*/ 3494179 h 6575811"/>
              <a:gd name="connsiteX460" fmla="*/ 755393 w 9775120"/>
              <a:gd name="connsiteY460" fmla="*/ 3404893 h 6575811"/>
              <a:gd name="connsiteX461" fmla="*/ 775262 w 9775120"/>
              <a:gd name="connsiteY461" fmla="*/ 3375203 h 6575811"/>
              <a:gd name="connsiteX462" fmla="*/ 834601 w 9775120"/>
              <a:gd name="connsiteY462" fmla="*/ 3316041 h 6575811"/>
              <a:gd name="connsiteX463" fmla="*/ 923702 w 9775120"/>
              <a:gd name="connsiteY463" fmla="*/ 3162677 h 6575811"/>
              <a:gd name="connsiteX464" fmla="*/ 816835 w 9775120"/>
              <a:gd name="connsiteY464" fmla="*/ 3313084 h 6575811"/>
              <a:gd name="connsiteX465" fmla="*/ 775262 w 9775120"/>
              <a:gd name="connsiteY465" fmla="*/ 3375203 h 6575811"/>
              <a:gd name="connsiteX466" fmla="*/ 769379 w 9775120"/>
              <a:gd name="connsiteY466" fmla="*/ 3381070 h 6575811"/>
              <a:gd name="connsiteX467" fmla="*/ 690376 w 9775120"/>
              <a:gd name="connsiteY467" fmla="*/ 3438329 h 6575811"/>
              <a:gd name="connsiteX468" fmla="*/ 633956 w 9775120"/>
              <a:gd name="connsiteY468" fmla="*/ 3477769 h 6575811"/>
              <a:gd name="connsiteX469" fmla="*/ 633388 w 9775120"/>
              <a:gd name="connsiteY469" fmla="*/ 3473175 h 6575811"/>
              <a:gd name="connsiteX470" fmla="*/ 595039 w 9775120"/>
              <a:gd name="connsiteY470" fmla="*/ 3360314 h 6575811"/>
              <a:gd name="connsiteX471" fmla="*/ 514633 w 9775120"/>
              <a:gd name="connsiteY471" fmla="*/ 3336371 h 6575811"/>
              <a:gd name="connsiteX472" fmla="*/ 609901 w 9775120"/>
              <a:gd name="connsiteY472" fmla="*/ 3204582 h 6575811"/>
              <a:gd name="connsiteX473" fmla="*/ 476993 w 9775120"/>
              <a:gd name="connsiteY473" fmla="*/ 3230423 h 6575811"/>
              <a:gd name="connsiteX474" fmla="*/ 377811 w 9775120"/>
              <a:gd name="connsiteY474" fmla="*/ 3293379 h 6575811"/>
              <a:gd name="connsiteX475" fmla="*/ 296100 w 9775120"/>
              <a:gd name="connsiteY475" fmla="*/ 3246487 h 6575811"/>
              <a:gd name="connsiteX476" fmla="*/ 205957 w 9775120"/>
              <a:gd name="connsiteY476" fmla="*/ 3190324 h 6575811"/>
              <a:gd name="connsiteX477" fmla="*/ 418529 w 9775120"/>
              <a:gd name="connsiteY477" fmla="*/ 2897216 h 6575811"/>
              <a:gd name="connsiteX478" fmla="*/ 311565 w 9775120"/>
              <a:gd name="connsiteY478" fmla="*/ 2962359 h 6575811"/>
              <a:gd name="connsiteX479" fmla="*/ 397100 w 9775120"/>
              <a:gd name="connsiteY479" fmla="*/ 2798348 h 6575811"/>
              <a:gd name="connsiteX480" fmla="*/ 509276 w 9775120"/>
              <a:gd name="connsiteY480" fmla="*/ 2824983 h 6575811"/>
              <a:gd name="connsiteX481" fmla="*/ 586424 w 9775120"/>
              <a:gd name="connsiteY481" fmla="*/ 2791560 h 6575811"/>
              <a:gd name="connsiteX482" fmla="*/ 548780 w 9775120"/>
              <a:gd name="connsiteY482" fmla="*/ 2685613 h 6575811"/>
              <a:gd name="connsiteX483" fmla="*/ 0 w 9775120"/>
              <a:gd name="connsiteY483" fmla="*/ 2997634 h 6575811"/>
              <a:gd name="connsiteX484" fmla="*/ 330947 w 9775120"/>
              <a:gd name="connsiteY484" fmla="*/ 2747071 h 6575811"/>
              <a:gd name="connsiteX485" fmla="*/ 310822 w 9775120"/>
              <a:gd name="connsiteY485" fmla="*/ 2671151 h 6575811"/>
              <a:gd name="connsiteX486" fmla="*/ 612208 w 9775120"/>
              <a:gd name="connsiteY486" fmla="*/ 2341327 h 6575811"/>
              <a:gd name="connsiteX487" fmla="*/ 895738 w 9775120"/>
              <a:gd name="connsiteY487" fmla="*/ 2049325 h 6575811"/>
              <a:gd name="connsiteX488" fmla="*/ 907365 w 9775120"/>
              <a:gd name="connsiteY488" fmla="*/ 1985494 h 6575811"/>
              <a:gd name="connsiteX489" fmla="*/ 861160 w 9775120"/>
              <a:gd name="connsiteY489" fmla="*/ 1979424 h 6575811"/>
              <a:gd name="connsiteX490" fmla="*/ 796291 w 9775120"/>
              <a:gd name="connsiteY490" fmla="*/ 1960795 h 6575811"/>
              <a:gd name="connsiteX491" fmla="*/ 722061 w 9775120"/>
              <a:gd name="connsiteY491" fmla="*/ 1958995 h 6575811"/>
              <a:gd name="connsiteX492" fmla="*/ 674235 w 9775120"/>
              <a:gd name="connsiteY492" fmla="*/ 1864573 h 6575811"/>
              <a:gd name="connsiteX493" fmla="*/ 694452 w 9775120"/>
              <a:gd name="connsiteY493" fmla="*/ 1842430 h 6575811"/>
              <a:gd name="connsiteX494" fmla="*/ 754863 w 9775120"/>
              <a:gd name="connsiteY494" fmla="*/ 1740261 h 6575811"/>
              <a:gd name="connsiteX495" fmla="*/ 764278 w 9775120"/>
              <a:gd name="connsiteY495" fmla="*/ 1713331 h 6575811"/>
              <a:gd name="connsiteX496" fmla="*/ 724049 w 9775120"/>
              <a:gd name="connsiteY496" fmla="*/ 1671523 h 6575811"/>
              <a:gd name="connsiteX497" fmla="*/ 786979 w 9775120"/>
              <a:gd name="connsiteY497" fmla="*/ 1536126 h 6575811"/>
              <a:gd name="connsiteX498" fmla="*/ 829933 w 9775120"/>
              <a:gd name="connsiteY498" fmla="*/ 1458616 h 6575811"/>
              <a:gd name="connsiteX499" fmla="*/ 896110 w 9775120"/>
              <a:gd name="connsiteY499" fmla="*/ 1427687 h 6575811"/>
              <a:gd name="connsiteX500" fmla="*/ 958851 w 9775120"/>
              <a:gd name="connsiteY500" fmla="*/ 1439298 h 6575811"/>
              <a:gd name="connsiteX501" fmla="*/ 1118798 w 9775120"/>
              <a:gd name="connsiteY501" fmla="*/ 1433086 h 6575811"/>
              <a:gd name="connsiteX502" fmla="*/ 1226583 w 9775120"/>
              <a:gd name="connsiteY502" fmla="*/ 1445224 h 6575811"/>
              <a:gd name="connsiteX503" fmla="*/ 1344708 w 9775120"/>
              <a:gd name="connsiteY503" fmla="*/ 1451578 h 6575811"/>
              <a:gd name="connsiteX504" fmla="*/ 1532701 w 9775120"/>
              <a:gd name="connsiteY504" fmla="*/ 1481125 h 6575811"/>
              <a:gd name="connsiteX505" fmla="*/ 2041762 w 9775120"/>
              <a:gd name="connsiteY505" fmla="*/ 1585599 h 6575811"/>
              <a:gd name="connsiteX506" fmla="*/ 2050428 w 9775120"/>
              <a:gd name="connsiteY506" fmla="*/ 1587296 h 6575811"/>
              <a:gd name="connsiteX507" fmla="*/ 2096341 w 9775120"/>
              <a:gd name="connsiteY507" fmla="*/ 1577278 h 6575811"/>
              <a:gd name="connsiteX508" fmla="*/ 2131755 w 9775120"/>
              <a:gd name="connsiteY508" fmla="*/ 1568347 h 6575811"/>
              <a:gd name="connsiteX509" fmla="*/ 2143531 w 9775120"/>
              <a:gd name="connsiteY509" fmla="*/ 1556241 h 6575811"/>
              <a:gd name="connsiteX510" fmla="*/ 2172720 w 9775120"/>
              <a:gd name="connsiteY510" fmla="*/ 1461564 h 6575811"/>
              <a:gd name="connsiteX511" fmla="*/ 2181201 w 9775120"/>
              <a:gd name="connsiteY511" fmla="*/ 1383028 h 6575811"/>
              <a:gd name="connsiteX512" fmla="*/ 2217712 w 9775120"/>
              <a:gd name="connsiteY512" fmla="*/ 1279336 h 6575811"/>
              <a:gd name="connsiteX513" fmla="*/ 2292378 w 9775120"/>
              <a:gd name="connsiteY513" fmla="*/ 1200331 h 6575811"/>
              <a:gd name="connsiteX514" fmla="*/ 2320551 w 9775120"/>
              <a:gd name="connsiteY514" fmla="*/ 1174669 h 6575811"/>
              <a:gd name="connsiteX515" fmla="*/ 2346227 w 9775120"/>
              <a:gd name="connsiteY515" fmla="*/ 1160131 h 6575811"/>
              <a:gd name="connsiteX516" fmla="*/ 2372153 w 9775120"/>
              <a:gd name="connsiteY516" fmla="*/ 1110417 h 6575811"/>
              <a:gd name="connsiteX517" fmla="*/ 2382102 w 9775120"/>
              <a:gd name="connsiteY517" fmla="*/ 1149417 h 6575811"/>
              <a:gd name="connsiteX518" fmla="*/ 2394170 w 9775120"/>
              <a:gd name="connsiteY518" fmla="*/ 1147363 h 6575811"/>
              <a:gd name="connsiteX519" fmla="*/ 2427722 w 9775120"/>
              <a:gd name="connsiteY519" fmla="*/ 1146279 h 6575811"/>
              <a:gd name="connsiteX520" fmla="*/ 2543063 w 9775120"/>
              <a:gd name="connsiteY520" fmla="*/ 1058735 h 6575811"/>
              <a:gd name="connsiteX521" fmla="*/ 2648552 w 9775120"/>
              <a:gd name="connsiteY521" fmla="*/ 1078928 h 6575811"/>
              <a:gd name="connsiteX522" fmla="*/ 2754254 w 9775120"/>
              <a:gd name="connsiteY522" fmla="*/ 1043488 h 6575811"/>
              <a:gd name="connsiteX523" fmla="*/ 2749628 w 9775120"/>
              <a:gd name="connsiteY523" fmla="*/ 937760 h 6575811"/>
              <a:gd name="connsiteX524" fmla="*/ 2816028 w 9775120"/>
              <a:gd name="connsiteY524" fmla="*/ 881658 h 6575811"/>
              <a:gd name="connsiteX525" fmla="*/ 2838764 w 9775120"/>
              <a:gd name="connsiteY525" fmla="*/ 826290 h 6575811"/>
              <a:gd name="connsiteX526" fmla="*/ 2918725 w 9775120"/>
              <a:gd name="connsiteY526" fmla="*/ 777495 h 6575811"/>
              <a:gd name="connsiteX527" fmla="*/ 3145096 w 9775120"/>
              <a:gd name="connsiteY527" fmla="*/ 806559 h 6575811"/>
              <a:gd name="connsiteX528" fmla="*/ 3445021 w 9775120"/>
              <a:gd name="connsiteY528" fmla="*/ 882482 h 6575811"/>
              <a:gd name="connsiteX529" fmla="*/ 3544762 w 9775120"/>
              <a:gd name="connsiteY529" fmla="*/ 892349 h 6575811"/>
              <a:gd name="connsiteX530" fmla="*/ 3684038 w 9775120"/>
              <a:gd name="connsiteY530" fmla="*/ 928165 h 6575811"/>
              <a:gd name="connsiteX531" fmla="*/ 3772985 w 9775120"/>
              <a:gd name="connsiteY531" fmla="*/ 963704 h 6575811"/>
              <a:gd name="connsiteX532" fmla="*/ 3818713 w 9775120"/>
              <a:gd name="connsiteY532" fmla="*/ 949630 h 6575811"/>
              <a:gd name="connsiteX533" fmla="*/ 3871800 w 9775120"/>
              <a:gd name="connsiteY533" fmla="*/ 952426 h 6575811"/>
              <a:gd name="connsiteX534" fmla="*/ 3992453 w 9775120"/>
              <a:gd name="connsiteY534" fmla="*/ 956012 h 6575811"/>
              <a:gd name="connsiteX535" fmla="*/ 4173995 w 9775120"/>
              <a:gd name="connsiteY535" fmla="*/ 928918 h 6575811"/>
              <a:gd name="connsiteX536" fmla="*/ 4281086 w 9775120"/>
              <a:gd name="connsiteY536" fmla="*/ 925196 h 6575811"/>
              <a:gd name="connsiteX537" fmla="*/ 4247334 w 9775120"/>
              <a:gd name="connsiteY537" fmla="*/ 1031408 h 6575811"/>
              <a:gd name="connsiteX538" fmla="*/ 4186681 w 9775120"/>
              <a:gd name="connsiteY538" fmla="*/ 1097833 h 6575811"/>
              <a:gd name="connsiteX539" fmla="*/ 4426589 w 9775120"/>
              <a:gd name="connsiteY539" fmla="*/ 1042827 h 6575811"/>
              <a:gd name="connsiteX540" fmla="*/ 4420619 w 9775120"/>
              <a:gd name="connsiteY540" fmla="*/ 1057676 h 6575811"/>
              <a:gd name="connsiteX541" fmla="*/ 4393968 w 9775120"/>
              <a:gd name="connsiteY541" fmla="*/ 1084094 h 6575811"/>
              <a:gd name="connsiteX542" fmla="*/ 4408677 w 9775120"/>
              <a:gd name="connsiteY542" fmla="*/ 1087374 h 6575811"/>
              <a:gd name="connsiteX543" fmla="*/ 4407305 w 9775120"/>
              <a:gd name="connsiteY543" fmla="*/ 1116573 h 6575811"/>
              <a:gd name="connsiteX544" fmla="*/ 4399964 w 9775120"/>
              <a:gd name="connsiteY544" fmla="*/ 1160622 h 6575811"/>
              <a:gd name="connsiteX545" fmla="*/ 4482923 w 9775120"/>
              <a:gd name="connsiteY545" fmla="*/ 1150091 h 6575811"/>
              <a:gd name="connsiteX546" fmla="*/ 4560596 w 9775120"/>
              <a:gd name="connsiteY546" fmla="*/ 1139810 h 6575811"/>
              <a:gd name="connsiteX547" fmla="*/ 4522458 w 9775120"/>
              <a:gd name="connsiteY547" fmla="*/ 1176040 h 6575811"/>
              <a:gd name="connsiteX548" fmla="*/ 4498608 w 9775120"/>
              <a:gd name="connsiteY548" fmla="*/ 1357271 h 6575811"/>
              <a:gd name="connsiteX549" fmla="*/ 4580882 w 9775120"/>
              <a:gd name="connsiteY549" fmla="*/ 1361341 h 6575811"/>
              <a:gd name="connsiteX550" fmla="*/ 4593303 w 9775120"/>
              <a:gd name="connsiteY550" fmla="*/ 1403134 h 6575811"/>
              <a:gd name="connsiteX551" fmla="*/ 4544573 w 9775120"/>
              <a:gd name="connsiteY551" fmla="*/ 1475420 h 6575811"/>
              <a:gd name="connsiteX552" fmla="*/ 4793724 w 9775120"/>
              <a:gd name="connsiteY552" fmla="*/ 1502016 h 6575811"/>
              <a:gd name="connsiteX553" fmla="*/ 4870118 w 9775120"/>
              <a:gd name="connsiteY553" fmla="*/ 1431356 h 6575811"/>
              <a:gd name="connsiteX554" fmla="*/ 4983509 w 9775120"/>
              <a:gd name="connsiteY554" fmla="*/ 1270579 h 6575811"/>
              <a:gd name="connsiteX555" fmla="*/ 4997619 w 9775120"/>
              <a:gd name="connsiteY555" fmla="*/ 1234723 h 6575811"/>
              <a:gd name="connsiteX556" fmla="*/ 5080596 w 9775120"/>
              <a:gd name="connsiteY556" fmla="*/ 1165324 h 6575811"/>
              <a:gd name="connsiteX557" fmla="*/ 5206888 w 9775120"/>
              <a:gd name="connsiteY557" fmla="*/ 1160504 h 6575811"/>
              <a:gd name="connsiteX558" fmla="*/ 5295395 w 9775120"/>
              <a:gd name="connsiteY558" fmla="*/ 1108195 h 6575811"/>
              <a:gd name="connsiteX559" fmla="*/ 5313710 w 9775120"/>
              <a:gd name="connsiteY559" fmla="*/ 1102943 h 6575811"/>
              <a:gd name="connsiteX560" fmla="*/ 5328088 w 9775120"/>
              <a:gd name="connsiteY560" fmla="*/ 1034159 h 6575811"/>
              <a:gd name="connsiteX561" fmla="*/ 5320284 w 9775120"/>
              <a:gd name="connsiteY561" fmla="*/ 966420 h 6575811"/>
              <a:gd name="connsiteX562" fmla="*/ 5353966 w 9775120"/>
              <a:gd name="connsiteY562" fmla="*/ 863661 h 6575811"/>
              <a:gd name="connsiteX563" fmla="*/ 5385085 w 9775120"/>
              <a:gd name="connsiteY563" fmla="*/ 854882 h 6575811"/>
              <a:gd name="connsiteX564" fmla="*/ 5375304 w 9775120"/>
              <a:gd name="connsiteY564" fmla="*/ 682791 h 6575811"/>
              <a:gd name="connsiteX565" fmla="*/ 5416811 w 9775120"/>
              <a:gd name="connsiteY565" fmla="*/ 717708 h 6575811"/>
              <a:gd name="connsiteX566" fmla="*/ 5474485 w 9775120"/>
              <a:gd name="connsiteY566" fmla="*/ 619836 h 6575811"/>
              <a:gd name="connsiteX567" fmla="*/ 5415460 w 9775120"/>
              <a:gd name="connsiteY567" fmla="*/ 554893 h 6575811"/>
              <a:gd name="connsiteX568" fmla="*/ 5427759 w 9775120"/>
              <a:gd name="connsiteY568" fmla="*/ 493140 h 6575811"/>
              <a:gd name="connsiteX569" fmla="*/ 5339571 w 9775120"/>
              <a:gd name="connsiteY569" fmla="*/ 471390 h 6575811"/>
              <a:gd name="connsiteX570" fmla="*/ 5434235 w 9775120"/>
              <a:gd name="connsiteY570" fmla="*/ 467996 h 6575811"/>
              <a:gd name="connsiteX571" fmla="*/ 5447837 w 9775120"/>
              <a:gd name="connsiteY571" fmla="*/ 429191 h 6575811"/>
              <a:gd name="connsiteX572" fmla="*/ 5603319 w 9775120"/>
              <a:gd name="connsiteY572" fmla="*/ 533219 h 6575811"/>
              <a:gd name="connsiteX573" fmla="*/ 5604698 w 9775120"/>
              <a:gd name="connsiteY573" fmla="*/ 532130 h 6575811"/>
              <a:gd name="connsiteX574" fmla="*/ 5592953 w 9775120"/>
              <a:gd name="connsiteY574" fmla="*/ 548529 h 6575811"/>
              <a:gd name="connsiteX575" fmla="*/ 5561366 w 9775120"/>
              <a:gd name="connsiteY575" fmla="*/ 618639 h 6575811"/>
              <a:gd name="connsiteX576" fmla="*/ 5674290 w 9775120"/>
              <a:gd name="connsiteY576" fmla="*/ 812630 h 6575811"/>
              <a:gd name="connsiteX577" fmla="*/ 5674505 w 9775120"/>
              <a:gd name="connsiteY577" fmla="*/ 812971 h 6575811"/>
              <a:gd name="connsiteX578" fmla="*/ 5748040 w 9775120"/>
              <a:gd name="connsiteY578" fmla="*/ 768691 h 6575811"/>
              <a:gd name="connsiteX579" fmla="*/ 5721537 w 9775120"/>
              <a:gd name="connsiteY579" fmla="*/ 754666 h 6575811"/>
              <a:gd name="connsiteX580" fmla="*/ 5785940 w 9775120"/>
              <a:gd name="connsiteY580" fmla="*/ 640448 h 6575811"/>
              <a:gd name="connsiteX581" fmla="*/ 5812390 w 9775120"/>
              <a:gd name="connsiteY581" fmla="*/ 564466 h 6575811"/>
              <a:gd name="connsiteX582" fmla="*/ 5998681 w 9775120"/>
              <a:gd name="connsiteY582" fmla="*/ 464758 h 6575811"/>
              <a:gd name="connsiteX583" fmla="*/ 5998717 w 9775120"/>
              <a:gd name="connsiteY583" fmla="*/ 524763 h 6575811"/>
              <a:gd name="connsiteX584" fmla="*/ 6119665 w 9775120"/>
              <a:gd name="connsiteY584" fmla="*/ 447131 h 6575811"/>
              <a:gd name="connsiteX585" fmla="*/ 6129472 w 9775120"/>
              <a:gd name="connsiteY585" fmla="*/ 600618 h 6575811"/>
              <a:gd name="connsiteX586" fmla="*/ 6106532 w 9775120"/>
              <a:gd name="connsiteY586" fmla="*/ 635133 h 6575811"/>
              <a:gd name="connsiteX587" fmla="*/ 5984667 w 9775120"/>
              <a:gd name="connsiteY587" fmla="*/ 660627 h 6575811"/>
              <a:gd name="connsiteX588" fmla="*/ 5876579 w 9775120"/>
              <a:gd name="connsiteY588" fmla="*/ 827959 h 6575811"/>
              <a:gd name="connsiteX589" fmla="*/ 5867563 w 9775120"/>
              <a:gd name="connsiteY589" fmla="*/ 842037 h 6575811"/>
              <a:gd name="connsiteX590" fmla="*/ 5888550 w 9775120"/>
              <a:gd name="connsiteY590" fmla="*/ 846895 h 6575811"/>
              <a:gd name="connsiteX591" fmla="*/ 5947134 w 9775120"/>
              <a:gd name="connsiteY591" fmla="*/ 885791 h 6575811"/>
              <a:gd name="connsiteX592" fmla="*/ 6037187 w 9775120"/>
              <a:gd name="connsiteY592" fmla="*/ 793599 h 6575811"/>
              <a:gd name="connsiteX593" fmla="*/ 6165718 w 9775120"/>
              <a:gd name="connsiteY593" fmla="*/ 658121 h 6575811"/>
              <a:gd name="connsiteX594" fmla="*/ 6205440 w 9775120"/>
              <a:gd name="connsiteY594" fmla="*/ 624154 h 6575811"/>
              <a:gd name="connsiteX595" fmla="*/ 6516170 w 9775120"/>
              <a:gd name="connsiteY595" fmla="*/ 375346 h 6575811"/>
              <a:gd name="connsiteX596" fmla="*/ 6602691 w 9775120"/>
              <a:gd name="connsiteY596" fmla="*/ 324486 h 6575811"/>
              <a:gd name="connsiteX597" fmla="*/ 6681221 w 9775120"/>
              <a:gd name="connsiteY597" fmla="*/ 204414 h 6575811"/>
              <a:gd name="connsiteX598" fmla="*/ 6746515 w 9775120"/>
              <a:gd name="connsiteY598" fmla="*/ 102331 h 6575811"/>
              <a:gd name="connsiteX599" fmla="*/ 6839210 w 9775120"/>
              <a:gd name="connsiteY599" fmla="*/ 36409 h 6575811"/>
              <a:gd name="connsiteX600" fmla="*/ 6915177 w 9775120"/>
              <a:gd name="connsiteY600" fmla="*/ 59944 h 6575811"/>
              <a:gd name="connsiteX601" fmla="*/ 6981379 w 9775120"/>
              <a:gd name="connsiteY601" fmla="*/ 0 h 65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9775120" h="6575811">
                <a:moveTo>
                  <a:pt x="7196804" y="6179982"/>
                </a:moveTo>
                <a:cubicBezTo>
                  <a:pt x="7196688" y="6203231"/>
                  <a:pt x="7196573" y="6226479"/>
                  <a:pt x="7196457" y="6249730"/>
                </a:cubicBezTo>
                <a:lnTo>
                  <a:pt x="7165230" y="6254303"/>
                </a:lnTo>
                <a:cubicBezTo>
                  <a:pt x="7165346" y="6231052"/>
                  <a:pt x="7165461" y="6207804"/>
                  <a:pt x="7165578" y="6184554"/>
                </a:cubicBezTo>
                <a:close/>
                <a:moveTo>
                  <a:pt x="3662616" y="6062863"/>
                </a:moveTo>
                <a:lnTo>
                  <a:pt x="3660490" y="6065381"/>
                </a:lnTo>
                <a:cubicBezTo>
                  <a:pt x="3655918" y="6069438"/>
                  <a:pt x="3651680" y="6071750"/>
                  <a:pt x="3647777" y="6072323"/>
                </a:cubicBezTo>
                <a:close/>
                <a:moveTo>
                  <a:pt x="4564356" y="5299220"/>
                </a:moveTo>
                <a:lnTo>
                  <a:pt x="4665557" y="5342484"/>
                </a:lnTo>
                <a:lnTo>
                  <a:pt x="4657576" y="5378503"/>
                </a:lnTo>
                <a:lnTo>
                  <a:pt x="4564182" y="5334096"/>
                </a:lnTo>
                <a:cubicBezTo>
                  <a:pt x="4564240" y="5322470"/>
                  <a:pt x="4564298" y="5310846"/>
                  <a:pt x="4564356" y="5299220"/>
                </a:cubicBezTo>
                <a:close/>
                <a:moveTo>
                  <a:pt x="1837577" y="4124783"/>
                </a:moveTo>
                <a:cubicBezTo>
                  <a:pt x="1837577" y="4124783"/>
                  <a:pt x="1841994" y="4125454"/>
                  <a:pt x="1841994" y="4125454"/>
                </a:cubicBezTo>
                <a:lnTo>
                  <a:pt x="1840950" y="4125659"/>
                </a:lnTo>
                <a:close/>
                <a:moveTo>
                  <a:pt x="9153475" y="3872417"/>
                </a:moveTo>
                <a:lnTo>
                  <a:pt x="9166808" y="3885024"/>
                </a:lnTo>
                <a:lnTo>
                  <a:pt x="9090480" y="4035942"/>
                </a:lnTo>
                <a:lnTo>
                  <a:pt x="9081526" y="4045990"/>
                </a:lnTo>
                <a:cubicBezTo>
                  <a:pt x="9072455" y="4055271"/>
                  <a:pt x="9066291" y="4060278"/>
                  <a:pt x="9064012" y="4059591"/>
                </a:cubicBezTo>
                <a:cubicBezTo>
                  <a:pt x="9057174" y="4057529"/>
                  <a:pt x="9083819" y="4003214"/>
                  <a:pt x="9119246" y="3936207"/>
                </a:cubicBezTo>
                <a:close/>
                <a:moveTo>
                  <a:pt x="9255230" y="3678540"/>
                </a:moveTo>
                <a:cubicBezTo>
                  <a:pt x="9260434" y="3677779"/>
                  <a:pt x="9208070" y="3771667"/>
                  <a:pt x="9156686" y="3866432"/>
                </a:cubicBezTo>
                <a:lnTo>
                  <a:pt x="9153475" y="3872417"/>
                </a:lnTo>
                <a:lnTo>
                  <a:pt x="9109164" y="3830515"/>
                </a:lnTo>
                <a:lnTo>
                  <a:pt x="9148520" y="3788720"/>
                </a:lnTo>
                <a:cubicBezTo>
                  <a:pt x="9206301" y="3727184"/>
                  <a:pt x="9251326" y="3679113"/>
                  <a:pt x="9255230" y="3678540"/>
                </a:cubicBezTo>
                <a:close/>
                <a:moveTo>
                  <a:pt x="2365669" y="3472106"/>
                </a:moveTo>
                <a:lnTo>
                  <a:pt x="2364828" y="3472229"/>
                </a:lnTo>
                <a:lnTo>
                  <a:pt x="2325606" y="3489885"/>
                </a:lnTo>
                <a:lnTo>
                  <a:pt x="2311503" y="3480036"/>
                </a:lnTo>
                <a:lnTo>
                  <a:pt x="2279793" y="3484681"/>
                </a:lnTo>
                <a:cubicBezTo>
                  <a:pt x="2279716" y="3500182"/>
                  <a:pt x="2279640" y="3515680"/>
                  <a:pt x="2279563" y="3531180"/>
                </a:cubicBezTo>
                <a:lnTo>
                  <a:pt x="2365438" y="3518605"/>
                </a:lnTo>
                <a:cubicBezTo>
                  <a:pt x="2365515" y="3503104"/>
                  <a:pt x="2365592" y="3487606"/>
                  <a:pt x="2365669" y="3472106"/>
                </a:cubicBezTo>
                <a:close/>
                <a:moveTo>
                  <a:pt x="7150208" y="2843860"/>
                </a:moveTo>
                <a:lnTo>
                  <a:pt x="7144717" y="2850748"/>
                </a:lnTo>
                <a:lnTo>
                  <a:pt x="7150710" y="2852662"/>
                </a:lnTo>
                <a:close/>
                <a:moveTo>
                  <a:pt x="6976684" y="2294257"/>
                </a:moveTo>
                <a:cubicBezTo>
                  <a:pt x="6955937" y="2300107"/>
                  <a:pt x="6936061" y="2321256"/>
                  <a:pt x="6917052" y="2357707"/>
                </a:cubicBezTo>
                <a:lnTo>
                  <a:pt x="6923575" y="2472433"/>
                </a:lnTo>
                <a:cubicBezTo>
                  <a:pt x="6933948" y="2469506"/>
                  <a:pt x="6947566" y="2477323"/>
                  <a:pt x="6964432" y="2495876"/>
                </a:cubicBezTo>
                <a:lnTo>
                  <a:pt x="7007848" y="2425343"/>
                </a:lnTo>
                <a:cubicBezTo>
                  <a:pt x="6990113" y="2391491"/>
                  <a:pt x="6979727" y="2347795"/>
                  <a:pt x="6976684" y="2294257"/>
                </a:cubicBezTo>
                <a:close/>
                <a:moveTo>
                  <a:pt x="934285" y="1989287"/>
                </a:moveTo>
                <a:lnTo>
                  <a:pt x="917511" y="2080340"/>
                </a:lnTo>
                <a:cubicBezTo>
                  <a:pt x="923133" y="2086524"/>
                  <a:pt x="941500" y="2085229"/>
                  <a:pt x="972621" y="2076450"/>
                </a:cubicBezTo>
                <a:cubicBezTo>
                  <a:pt x="949281" y="2083034"/>
                  <a:pt x="959704" y="2069408"/>
                  <a:pt x="1003892" y="2035570"/>
                </a:cubicBezTo>
                <a:lnTo>
                  <a:pt x="1019800" y="2023814"/>
                </a:lnTo>
                <a:lnTo>
                  <a:pt x="1018621" y="2022329"/>
                </a:lnTo>
                <a:cubicBezTo>
                  <a:pt x="1014570" y="2016726"/>
                  <a:pt x="1010374" y="2011626"/>
                  <a:pt x="1004973" y="2009232"/>
                </a:cubicBezTo>
                <a:close/>
                <a:moveTo>
                  <a:pt x="7044470" y="1906124"/>
                </a:moveTo>
                <a:lnTo>
                  <a:pt x="7018098" y="1943537"/>
                </a:lnTo>
                <a:cubicBezTo>
                  <a:pt x="7010378" y="1957364"/>
                  <a:pt x="7003762" y="1971359"/>
                  <a:pt x="6996705" y="1984288"/>
                </a:cubicBezTo>
                <a:lnTo>
                  <a:pt x="6990667" y="1991238"/>
                </a:lnTo>
                <a:lnTo>
                  <a:pt x="6990322" y="1995343"/>
                </a:lnTo>
                <a:cubicBezTo>
                  <a:pt x="6990244" y="2005565"/>
                  <a:pt x="6991070" y="2014317"/>
                  <a:pt x="6992802" y="2021599"/>
                </a:cubicBezTo>
                <a:cubicBezTo>
                  <a:pt x="6992259" y="2012039"/>
                  <a:pt x="6990811" y="2003948"/>
                  <a:pt x="6988458" y="1997327"/>
                </a:cubicBezTo>
                <a:lnTo>
                  <a:pt x="6987162" y="1995274"/>
                </a:lnTo>
                <a:lnTo>
                  <a:pt x="6922567" y="2069630"/>
                </a:lnTo>
                <a:lnTo>
                  <a:pt x="6981809" y="2106298"/>
                </a:lnTo>
                <a:cubicBezTo>
                  <a:pt x="6982244" y="2113947"/>
                  <a:pt x="6980520" y="2129976"/>
                  <a:pt x="6976638" y="2154389"/>
                </a:cubicBezTo>
                <a:cubicBezTo>
                  <a:pt x="6972755" y="2178795"/>
                  <a:pt x="6971466" y="2202473"/>
                  <a:pt x="6972771" y="2225419"/>
                </a:cubicBezTo>
                <a:cubicBezTo>
                  <a:pt x="6971901" y="2210122"/>
                  <a:pt x="6993749" y="2270013"/>
                  <a:pt x="7038318" y="2405089"/>
                </a:cubicBezTo>
                <a:cubicBezTo>
                  <a:pt x="7053875" y="2400699"/>
                  <a:pt x="7060135" y="2371736"/>
                  <a:pt x="7057092" y="2318199"/>
                </a:cubicBezTo>
                <a:cubicBezTo>
                  <a:pt x="7068332" y="2330569"/>
                  <a:pt x="7094266" y="2323248"/>
                  <a:pt x="7134888" y="2296249"/>
                </a:cubicBezTo>
                <a:cubicBezTo>
                  <a:pt x="7175946" y="2276893"/>
                  <a:pt x="7203169" y="2245898"/>
                  <a:pt x="7216555" y="2203266"/>
                </a:cubicBezTo>
                <a:lnTo>
                  <a:pt x="7182825" y="2166156"/>
                </a:lnTo>
                <a:cubicBezTo>
                  <a:pt x="7181957" y="2150857"/>
                  <a:pt x="7186056" y="2130275"/>
                  <a:pt x="7195125" y="2104398"/>
                </a:cubicBezTo>
                <a:cubicBezTo>
                  <a:pt x="7189502" y="2098215"/>
                  <a:pt x="7178586" y="2091582"/>
                  <a:pt x="7162375" y="2084497"/>
                </a:cubicBezTo>
                <a:cubicBezTo>
                  <a:pt x="7146164" y="2077415"/>
                  <a:pt x="7135245" y="2070780"/>
                  <a:pt x="7129625" y="2064596"/>
                </a:cubicBezTo>
                <a:cubicBezTo>
                  <a:pt x="7101113" y="2119269"/>
                  <a:pt x="7073894" y="2150261"/>
                  <a:pt x="7047960" y="2157577"/>
                </a:cubicBezTo>
                <a:cubicBezTo>
                  <a:pt x="7072153" y="2119668"/>
                  <a:pt x="7100664" y="2064995"/>
                  <a:pt x="7133492" y="1993564"/>
                </a:cubicBezTo>
                <a:cubicBezTo>
                  <a:pt x="7109174" y="1982939"/>
                  <a:pt x="7080961" y="1955928"/>
                  <a:pt x="7048852" y="1912531"/>
                </a:cubicBezTo>
                <a:close/>
                <a:moveTo>
                  <a:pt x="4646094" y="1343135"/>
                </a:moveTo>
                <a:lnTo>
                  <a:pt x="4742714" y="1374161"/>
                </a:lnTo>
                <a:lnTo>
                  <a:pt x="4744670" y="1408581"/>
                </a:lnTo>
                <a:lnTo>
                  <a:pt x="4640271" y="1379749"/>
                </a:lnTo>
                <a:close/>
                <a:moveTo>
                  <a:pt x="5792041" y="959952"/>
                </a:moveTo>
                <a:lnTo>
                  <a:pt x="5763197" y="1004987"/>
                </a:lnTo>
                <a:cubicBezTo>
                  <a:pt x="5764966" y="1009256"/>
                  <a:pt x="5757896" y="1002182"/>
                  <a:pt x="5741994" y="993768"/>
                </a:cubicBezTo>
                <a:cubicBezTo>
                  <a:pt x="5731411" y="1018160"/>
                  <a:pt x="5717295" y="1044016"/>
                  <a:pt x="5705827" y="1066275"/>
                </a:cubicBezTo>
                <a:cubicBezTo>
                  <a:pt x="5711129" y="1069079"/>
                  <a:pt x="5719960" y="1070420"/>
                  <a:pt x="5725262" y="1073225"/>
                </a:cubicBezTo>
                <a:cubicBezTo>
                  <a:pt x="5754834" y="1049716"/>
                  <a:pt x="5786393" y="1026009"/>
                  <a:pt x="5817290" y="1001952"/>
                </a:cubicBezTo>
                <a:lnTo>
                  <a:pt x="5824041" y="996326"/>
                </a:lnTo>
                <a:close/>
                <a:moveTo>
                  <a:pt x="2071210" y="822302"/>
                </a:moveTo>
                <a:lnTo>
                  <a:pt x="2075123" y="891142"/>
                </a:lnTo>
                <a:lnTo>
                  <a:pt x="2044003" y="899921"/>
                </a:lnTo>
                <a:lnTo>
                  <a:pt x="2040090" y="831083"/>
                </a:lnTo>
                <a:close/>
                <a:moveTo>
                  <a:pt x="1873453" y="819814"/>
                </a:moveTo>
                <a:cubicBezTo>
                  <a:pt x="1861370" y="885389"/>
                  <a:pt x="1892941" y="930883"/>
                  <a:pt x="1968162" y="956289"/>
                </a:cubicBezTo>
                <a:lnTo>
                  <a:pt x="1941258" y="969706"/>
                </a:lnTo>
                <a:cubicBezTo>
                  <a:pt x="1923322" y="978654"/>
                  <a:pt x="1915224" y="998424"/>
                  <a:pt x="1916964" y="1029017"/>
                </a:cubicBezTo>
                <a:cubicBezTo>
                  <a:pt x="1920876" y="1097853"/>
                  <a:pt x="1936886" y="1147735"/>
                  <a:pt x="1964993" y="1178661"/>
                </a:cubicBezTo>
                <a:cubicBezTo>
                  <a:pt x="2020769" y="1232864"/>
                  <a:pt x="2063151" y="1283081"/>
                  <a:pt x="2092125" y="1329303"/>
                </a:cubicBezTo>
                <a:cubicBezTo>
                  <a:pt x="2078303" y="1364288"/>
                  <a:pt x="2071829" y="1389427"/>
                  <a:pt x="2072698" y="1404725"/>
                </a:cubicBezTo>
                <a:cubicBezTo>
                  <a:pt x="2051920" y="1317332"/>
                  <a:pt x="2006299" y="1256376"/>
                  <a:pt x="1935829" y="1221857"/>
                </a:cubicBezTo>
                <a:cubicBezTo>
                  <a:pt x="1918936" y="1110059"/>
                  <a:pt x="1859911" y="1045111"/>
                  <a:pt x="1758759" y="1027022"/>
                </a:cubicBezTo>
                <a:lnTo>
                  <a:pt x="1753540" y="935242"/>
                </a:lnTo>
                <a:cubicBezTo>
                  <a:pt x="1786803" y="871460"/>
                  <a:pt x="1826775" y="832981"/>
                  <a:pt x="1873453" y="819814"/>
                </a:cubicBezTo>
                <a:close/>
                <a:moveTo>
                  <a:pt x="5619041" y="520768"/>
                </a:moveTo>
                <a:lnTo>
                  <a:pt x="5604698" y="532130"/>
                </a:lnTo>
                <a:lnTo>
                  <a:pt x="5606685" y="529358"/>
                </a:lnTo>
                <a:cubicBezTo>
                  <a:pt x="5611031" y="524727"/>
                  <a:pt x="5615152" y="521868"/>
                  <a:pt x="5619041" y="520768"/>
                </a:cubicBezTo>
                <a:close/>
                <a:moveTo>
                  <a:pt x="6981379" y="0"/>
                </a:moveTo>
                <a:cubicBezTo>
                  <a:pt x="7031794" y="121653"/>
                  <a:pt x="7001801" y="179096"/>
                  <a:pt x="6884341" y="185260"/>
                </a:cubicBezTo>
                <a:cubicBezTo>
                  <a:pt x="6743152" y="383815"/>
                  <a:pt x="6605494" y="580907"/>
                  <a:pt x="6465190" y="781596"/>
                </a:cubicBezTo>
                <a:cubicBezTo>
                  <a:pt x="6478439" y="783607"/>
                  <a:pt x="6489040" y="789218"/>
                  <a:pt x="6502290" y="791230"/>
                </a:cubicBezTo>
                <a:cubicBezTo>
                  <a:pt x="6539365" y="760860"/>
                  <a:pt x="6576440" y="730492"/>
                  <a:pt x="6615278" y="694390"/>
                </a:cubicBezTo>
                <a:cubicBezTo>
                  <a:pt x="6609995" y="721586"/>
                  <a:pt x="6603829" y="746650"/>
                  <a:pt x="6598551" y="783848"/>
                </a:cubicBezTo>
                <a:cubicBezTo>
                  <a:pt x="6666517" y="718170"/>
                  <a:pt x="6805215" y="783232"/>
                  <a:pt x="6822802" y="655905"/>
                </a:cubicBezTo>
                <a:cubicBezTo>
                  <a:pt x="6864330" y="686211"/>
                  <a:pt x="6985260" y="578578"/>
                  <a:pt x="6970303" y="672305"/>
                </a:cubicBezTo>
                <a:cubicBezTo>
                  <a:pt x="7047125" y="647971"/>
                  <a:pt x="7115998" y="624430"/>
                  <a:pt x="7189288" y="601560"/>
                </a:cubicBezTo>
                <a:cubicBezTo>
                  <a:pt x="7177803" y="593817"/>
                  <a:pt x="7163669" y="589670"/>
                  <a:pt x="7126564" y="570036"/>
                </a:cubicBezTo>
                <a:cubicBezTo>
                  <a:pt x="7181322" y="572352"/>
                  <a:pt x="7210468" y="572777"/>
                  <a:pt x="7244913" y="576009"/>
                </a:cubicBezTo>
                <a:cubicBezTo>
                  <a:pt x="7191954" y="627964"/>
                  <a:pt x="7141642" y="676324"/>
                  <a:pt x="7094862" y="723218"/>
                </a:cubicBezTo>
                <a:cubicBezTo>
                  <a:pt x="7101047" y="728157"/>
                  <a:pt x="7109880" y="729499"/>
                  <a:pt x="7115180" y="732303"/>
                </a:cubicBezTo>
                <a:cubicBezTo>
                  <a:pt x="7201689" y="661443"/>
                  <a:pt x="7286429" y="586312"/>
                  <a:pt x="7381771" y="516792"/>
                </a:cubicBezTo>
                <a:cubicBezTo>
                  <a:pt x="7456805" y="458188"/>
                  <a:pt x="7508874" y="394096"/>
                  <a:pt x="7569776" y="331347"/>
                </a:cubicBezTo>
                <a:cubicBezTo>
                  <a:pt x="7621851" y="277256"/>
                  <a:pt x="7701303" y="219322"/>
                  <a:pt x="7805507" y="201146"/>
                </a:cubicBezTo>
                <a:cubicBezTo>
                  <a:pt x="7867323" y="190535"/>
                  <a:pt x="7889404" y="193887"/>
                  <a:pt x="7843509" y="242917"/>
                </a:cubicBezTo>
                <a:cubicBezTo>
                  <a:pt x="7840860" y="246515"/>
                  <a:pt x="7837329" y="247978"/>
                  <a:pt x="7838214" y="250113"/>
                </a:cubicBezTo>
                <a:cubicBezTo>
                  <a:pt x="7852377" y="304263"/>
                  <a:pt x="7772914" y="342195"/>
                  <a:pt x="7724365" y="384821"/>
                </a:cubicBezTo>
                <a:cubicBezTo>
                  <a:pt x="7712891" y="397079"/>
                  <a:pt x="7705833" y="410007"/>
                  <a:pt x="7706730" y="432142"/>
                </a:cubicBezTo>
                <a:cubicBezTo>
                  <a:pt x="7777360" y="392869"/>
                  <a:pt x="7847990" y="353595"/>
                  <a:pt x="7935396" y="304870"/>
                </a:cubicBezTo>
                <a:cubicBezTo>
                  <a:pt x="7810958" y="453969"/>
                  <a:pt x="7708589" y="586422"/>
                  <a:pt x="7593856" y="718995"/>
                </a:cubicBezTo>
                <a:cubicBezTo>
                  <a:pt x="7572675" y="747778"/>
                  <a:pt x="7527647" y="768940"/>
                  <a:pt x="7473797" y="808762"/>
                </a:cubicBezTo>
                <a:cubicBezTo>
                  <a:pt x="7537382" y="802417"/>
                  <a:pt x="7578007" y="800587"/>
                  <a:pt x="7618632" y="798756"/>
                </a:cubicBezTo>
                <a:cubicBezTo>
                  <a:pt x="7724550" y="694843"/>
                  <a:pt x="7827823" y="594528"/>
                  <a:pt x="7927563" y="495677"/>
                </a:cubicBezTo>
                <a:cubicBezTo>
                  <a:pt x="7936395" y="497018"/>
                  <a:pt x="7945228" y="498359"/>
                  <a:pt x="7954059" y="499700"/>
                </a:cubicBezTo>
                <a:cubicBezTo>
                  <a:pt x="7917875" y="542204"/>
                  <a:pt x="7885222" y="583245"/>
                  <a:pt x="7846390" y="629347"/>
                </a:cubicBezTo>
                <a:cubicBezTo>
                  <a:pt x="7868465" y="622699"/>
                  <a:pt x="7886125" y="615381"/>
                  <a:pt x="7923213" y="605013"/>
                </a:cubicBezTo>
                <a:cubicBezTo>
                  <a:pt x="7856120" y="652823"/>
                  <a:pt x="7790784" y="684901"/>
                  <a:pt x="7751067" y="728869"/>
                </a:cubicBezTo>
                <a:cubicBezTo>
                  <a:pt x="7711350" y="772837"/>
                  <a:pt x="7699901" y="825097"/>
                  <a:pt x="7674317" y="873211"/>
                </a:cubicBezTo>
                <a:cubicBezTo>
                  <a:pt x="7588699" y="956208"/>
                  <a:pt x="7503965" y="1041338"/>
                  <a:pt x="7418347" y="1124335"/>
                </a:cubicBezTo>
                <a:cubicBezTo>
                  <a:pt x="7427179" y="1125676"/>
                  <a:pt x="7433364" y="1130615"/>
                  <a:pt x="7442197" y="1131957"/>
                </a:cubicBezTo>
                <a:cubicBezTo>
                  <a:pt x="7473093" y="1106649"/>
                  <a:pt x="7503105" y="1079207"/>
                  <a:pt x="7534886" y="1056033"/>
                </a:cubicBezTo>
                <a:cubicBezTo>
                  <a:pt x="7564018" y="1036458"/>
                  <a:pt x="7595805" y="1023286"/>
                  <a:pt x="7626707" y="1007979"/>
                </a:cubicBezTo>
                <a:cubicBezTo>
                  <a:pt x="7528742" y="1121100"/>
                  <a:pt x="7428130" y="1237818"/>
                  <a:pt x="7331050" y="1353073"/>
                </a:cubicBezTo>
                <a:cubicBezTo>
                  <a:pt x="7325755" y="1360269"/>
                  <a:pt x="7320460" y="1367465"/>
                  <a:pt x="7316050" y="1376794"/>
                </a:cubicBezTo>
                <a:cubicBezTo>
                  <a:pt x="7278114" y="1445033"/>
                  <a:pt x="7240179" y="1513270"/>
                  <a:pt x="7222561" y="1590593"/>
                </a:cubicBezTo>
                <a:cubicBezTo>
                  <a:pt x="7344371" y="1475094"/>
                  <a:pt x="7466180" y="1359594"/>
                  <a:pt x="7592406" y="1244764"/>
                </a:cubicBezTo>
                <a:cubicBezTo>
                  <a:pt x="7597706" y="1247570"/>
                  <a:pt x="7607423" y="1251046"/>
                  <a:pt x="7616256" y="1252386"/>
                </a:cubicBezTo>
                <a:cubicBezTo>
                  <a:pt x="7565102" y="1368616"/>
                  <a:pt x="7375273" y="1459787"/>
                  <a:pt x="7341790" y="1588699"/>
                </a:cubicBezTo>
                <a:cubicBezTo>
                  <a:pt x="7277338" y="1622911"/>
                  <a:pt x="7286171" y="1624252"/>
                  <a:pt x="7227934" y="1713407"/>
                </a:cubicBezTo>
                <a:cubicBezTo>
                  <a:pt x="7217125" y="1729765"/>
                  <a:pt x="7204108" y="1745788"/>
                  <a:pt x="7189724" y="1761635"/>
                </a:cubicBezTo>
                <a:lnTo>
                  <a:pt x="7151859" y="1800122"/>
                </a:lnTo>
                <a:lnTo>
                  <a:pt x="7156107" y="1819981"/>
                </a:lnTo>
                <a:cubicBezTo>
                  <a:pt x="7205635" y="2052501"/>
                  <a:pt x="7230971" y="2178799"/>
                  <a:pt x="7232114" y="2198876"/>
                </a:cubicBezTo>
                <a:cubicBezTo>
                  <a:pt x="7233852" y="2229470"/>
                  <a:pt x="7233108" y="2268536"/>
                  <a:pt x="7229882" y="2316074"/>
                </a:cubicBezTo>
                <a:lnTo>
                  <a:pt x="7229270" y="2323170"/>
                </a:lnTo>
                <a:lnTo>
                  <a:pt x="7443690" y="2144163"/>
                </a:lnTo>
                <a:cubicBezTo>
                  <a:pt x="7554104" y="2170930"/>
                  <a:pt x="7580625" y="2214956"/>
                  <a:pt x="7455266" y="2301917"/>
                </a:cubicBezTo>
                <a:cubicBezTo>
                  <a:pt x="7448202" y="2304844"/>
                  <a:pt x="7455278" y="2321920"/>
                  <a:pt x="7452637" y="2335518"/>
                </a:cubicBezTo>
                <a:cubicBezTo>
                  <a:pt x="7481776" y="2325943"/>
                  <a:pt x="7516216" y="2319173"/>
                  <a:pt x="7534753" y="2303989"/>
                </a:cubicBezTo>
                <a:cubicBezTo>
                  <a:pt x="7572713" y="2275753"/>
                  <a:pt x="7599187" y="2239775"/>
                  <a:pt x="7653927" y="2212088"/>
                </a:cubicBezTo>
                <a:lnTo>
                  <a:pt x="7202410" y="2778388"/>
                </a:lnTo>
                <a:lnTo>
                  <a:pt x="7191927" y="2837041"/>
                </a:lnTo>
                <a:lnTo>
                  <a:pt x="7624921" y="2441678"/>
                </a:lnTo>
                <a:cubicBezTo>
                  <a:pt x="7634637" y="2445154"/>
                  <a:pt x="7648771" y="2449301"/>
                  <a:pt x="7658488" y="2452776"/>
                </a:cubicBezTo>
                <a:lnTo>
                  <a:pt x="7163392" y="2962681"/>
                </a:lnTo>
                <a:lnTo>
                  <a:pt x="7089138" y="3160103"/>
                </a:lnTo>
                <a:lnTo>
                  <a:pt x="7045676" y="3090768"/>
                </a:lnTo>
                <a:cubicBezTo>
                  <a:pt x="7077446" y="3093463"/>
                  <a:pt x="7103373" y="3071576"/>
                  <a:pt x="7123458" y="3025111"/>
                </a:cubicBezTo>
                <a:lnTo>
                  <a:pt x="7134196" y="2992750"/>
                </a:lnTo>
                <a:lnTo>
                  <a:pt x="7018167" y="3112250"/>
                </a:lnTo>
                <a:lnTo>
                  <a:pt x="7018456" y="3114352"/>
                </a:lnTo>
                <a:cubicBezTo>
                  <a:pt x="7015090" y="3136734"/>
                  <a:pt x="6997219" y="3176560"/>
                  <a:pt x="6982576" y="3205061"/>
                </a:cubicBezTo>
                <a:cubicBezTo>
                  <a:pt x="6977754" y="3215883"/>
                  <a:pt x="6967645" y="3226954"/>
                  <a:pt x="6956215" y="3238087"/>
                </a:cubicBezTo>
                <a:lnTo>
                  <a:pt x="6922736" y="3270696"/>
                </a:lnTo>
                <a:lnTo>
                  <a:pt x="6922907" y="3271261"/>
                </a:lnTo>
                <a:lnTo>
                  <a:pt x="7023422" y="3248215"/>
                </a:lnTo>
                <a:lnTo>
                  <a:pt x="7059976" y="3203302"/>
                </a:lnTo>
                <a:lnTo>
                  <a:pt x="7069713" y="3235525"/>
                </a:lnTo>
                <a:lnTo>
                  <a:pt x="7067225" y="3238171"/>
                </a:lnTo>
                <a:lnTo>
                  <a:pt x="7161832" y="3216480"/>
                </a:lnTo>
                <a:cubicBezTo>
                  <a:pt x="7160684" y="3220507"/>
                  <a:pt x="7159536" y="3224535"/>
                  <a:pt x="7155861" y="3231328"/>
                </a:cubicBezTo>
                <a:cubicBezTo>
                  <a:pt x="7148280" y="3239632"/>
                  <a:pt x="7140698" y="3247935"/>
                  <a:pt x="7129210" y="3257747"/>
                </a:cubicBezTo>
                <a:cubicBezTo>
                  <a:pt x="7135875" y="3258758"/>
                  <a:pt x="7141161" y="3258508"/>
                  <a:pt x="7143919" y="3261027"/>
                </a:cubicBezTo>
                <a:cubicBezTo>
                  <a:pt x="7168968" y="3258522"/>
                  <a:pt x="7165062" y="3260030"/>
                  <a:pt x="7142549" y="3290226"/>
                </a:cubicBezTo>
                <a:cubicBezTo>
                  <a:pt x="7133820" y="3302556"/>
                  <a:pt x="7129690" y="3329237"/>
                  <a:pt x="7135207" y="3334275"/>
                </a:cubicBezTo>
                <a:cubicBezTo>
                  <a:pt x="7150611" y="3353414"/>
                  <a:pt x="7167160" y="3368526"/>
                  <a:pt x="7218166" y="3323744"/>
                </a:cubicBezTo>
                <a:cubicBezTo>
                  <a:pt x="7236087" y="3309656"/>
                  <a:pt x="7265505" y="3316217"/>
                  <a:pt x="7295839" y="3313463"/>
                </a:cubicBezTo>
                <a:cubicBezTo>
                  <a:pt x="7281824" y="3326041"/>
                  <a:pt x="7269188" y="3339880"/>
                  <a:pt x="7257700" y="3349692"/>
                </a:cubicBezTo>
                <a:cubicBezTo>
                  <a:pt x="7298152" y="3366327"/>
                  <a:pt x="7286912" y="3442343"/>
                  <a:pt x="7233851" y="3530923"/>
                </a:cubicBezTo>
                <a:lnTo>
                  <a:pt x="7280643" y="3533238"/>
                </a:lnTo>
                <a:lnTo>
                  <a:pt x="7420792" y="3487030"/>
                </a:lnTo>
                <a:cubicBezTo>
                  <a:pt x="7462429" y="3480935"/>
                  <a:pt x="7524941" y="3460167"/>
                  <a:pt x="7608330" y="3424723"/>
                </a:cubicBezTo>
                <a:cubicBezTo>
                  <a:pt x="7613650" y="3400712"/>
                  <a:pt x="7632021" y="3367044"/>
                  <a:pt x="7663440" y="3323725"/>
                </a:cubicBezTo>
                <a:lnTo>
                  <a:pt x="7780370" y="3341452"/>
                </a:lnTo>
                <a:lnTo>
                  <a:pt x="8296893" y="3010267"/>
                </a:lnTo>
                <a:cubicBezTo>
                  <a:pt x="8510283" y="2979021"/>
                  <a:pt x="8721377" y="2886163"/>
                  <a:pt x="8930176" y="2731683"/>
                </a:cubicBezTo>
                <a:cubicBezTo>
                  <a:pt x="8877707" y="2824552"/>
                  <a:pt x="8830558" y="2893411"/>
                  <a:pt x="8788729" y="2938256"/>
                </a:cubicBezTo>
                <a:cubicBezTo>
                  <a:pt x="8791330" y="2937874"/>
                  <a:pt x="8795220" y="2940206"/>
                  <a:pt x="8800396" y="2945262"/>
                </a:cubicBezTo>
                <a:lnTo>
                  <a:pt x="8815222" y="2963075"/>
                </a:lnTo>
                <a:lnTo>
                  <a:pt x="8821779" y="2959552"/>
                </a:lnTo>
                <a:cubicBezTo>
                  <a:pt x="8833500" y="2955901"/>
                  <a:pt x="8856274" y="2951598"/>
                  <a:pt x="8890104" y="2946646"/>
                </a:cubicBezTo>
                <a:cubicBezTo>
                  <a:pt x="8827225" y="3041040"/>
                  <a:pt x="8787768" y="3132003"/>
                  <a:pt x="8771731" y="3219538"/>
                </a:cubicBezTo>
                <a:cubicBezTo>
                  <a:pt x="8782064" y="3233512"/>
                  <a:pt x="8792434" y="3239740"/>
                  <a:pt x="8802844" y="3238216"/>
                </a:cubicBezTo>
                <a:cubicBezTo>
                  <a:pt x="8808049" y="3237453"/>
                  <a:pt x="8781852" y="3276138"/>
                  <a:pt x="8724255" y="3354269"/>
                </a:cubicBezTo>
                <a:cubicBezTo>
                  <a:pt x="8713770" y="3371293"/>
                  <a:pt x="9825464" y="3324131"/>
                  <a:pt x="9773343" y="3347249"/>
                </a:cubicBezTo>
                <a:cubicBezTo>
                  <a:pt x="9761574" y="3360588"/>
                  <a:pt x="9290825" y="3499352"/>
                  <a:pt x="8965876" y="3586333"/>
                </a:cubicBezTo>
                <a:lnTo>
                  <a:pt x="8921631" y="3597837"/>
                </a:lnTo>
                <a:lnTo>
                  <a:pt x="8871608" y="3530171"/>
                </a:lnTo>
                <a:lnTo>
                  <a:pt x="8613576" y="3649268"/>
                </a:lnTo>
                <a:lnTo>
                  <a:pt x="8585982" y="3660276"/>
                </a:lnTo>
                <a:lnTo>
                  <a:pt x="8561570" y="3656105"/>
                </a:lnTo>
                <a:cubicBezTo>
                  <a:pt x="8517792" y="3642302"/>
                  <a:pt x="8522764" y="3609634"/>
                  <a:pt x="8488954" y="3609432"/>
                </a:cubicBezTo>
                <a:cubicBezTo>
                  <a:pt x="8434857" y="3609107"/>
                  <a:pt x="8413256" y="3666982"/>
                  <a:pt x="8387348" y="3647540"/>
                </a:cubicBezTo>
                <a:cubicBezTo>
                  <a:pt x="8366376" y="3681587"/>
                  <a:pt x="8355869" y="3702486"/>
                  <a:pt x="8355834" y="3710237"/>
                </a:cubicBezTo>
                <a:cubicBezTo>
                  <a:pt x="8406520" y="3714432"/>
                  <a:pt x="8467518" y="3704049"/>
                  <a:pt x="8538829" y="3679088"/>
                </a:cubicBezTo>
                <a:lnTo>
                  <a:pt x="8585982" y="3660276"/>
                </a:lnTo>
                <a:lnTo>
                  <a:pt x="8594387" y="3661713"/>
                </a:lnTo>
                <a:cubicBezTo>
                  <a:pt x="8621100" y="3663395"/>
                  <a:pt x="8658413" y="3660416"/>
                  <a:pt x="8711929" y="3649492"/>
                </a:cubicBezTo>
                <a:cubicBezTo>
                  <a:pt x="8738687" y="3644030"/>
                  <a:pt x="8775095" y="3635489"/>
                  <a:pt x="8818353" y="3624690"/>
                </a:cubicBezTo>
                <a:lnTo>
                  <a:pt x="8921631" y="3597837"/>
                </a:lnTo>
                <a:lnTo>
                  <a:pt x="8925851" y="3603545"/>
                </a:lnTo>
                <a:lnTo>
                  <a:pt x="8904432" y="3636917"/>
                </a:lnTo>
                <a:lnTo>
                  <a:pt x="8887950" y="3621332"/>
                </a:lnTo>
                <a:cubicBezTo>
                  <a:pt x="8842520" y="3632145"/>
                  <a:pt x="8768885" y="3697242"/>
                  <a:pt x="8694315" y="3774021"/>
                </a:cubicBezTo>
                <a:lnTo>
                  <a:pt x="8624820" y="3848430"/>
                </a:lnTo>
                <a:lnTo>
                  <a:pt x="8605463" y="3859550"/>
                </a:lnTo>
                <a:cubicBezTo>
                  <a:pt x="8530609" y="3911166"/>
                  <a:pt x="8475427" y="3977327"/>
                  <a:pt x="8439920" y="4058033"/>
                </a:cubicBezTo>
                <a:cubicBezTo>
                  <a:pt x="8442503" y="4061527"/>
                  <a:pt x="8524225" y="3959560"/>
                  <a:pt x="8620443" y="3853116"/>
                </a:cubicBezTo>
                <a:lnTo>
                  <a:pt x="8624820" y="3848430"/>
                </a:lnTo>
                <a:lnTo>
                  <a:pt x="8686876" y="3812780"/>
                </a:lnTo>
                <a:cubicBezTo>
                  <a:pt x="8774848" y="3770860"/>
                  <a:pt x="8841649" y="3721148"/>
                  <a:pt x="8887278" y="3663645"/>
                </a:cubicBezTo>
                <a:lnTo>
                  <a:pt x="8904432" y="3636917"/>
                </a:lnTo>
                <a:lnTo>
                  <a:pt x="9109164" y="3830515"/>
                </a:lnTo>
                <a:lnTo>
                  <a:pt x="9087537" y="3853482"/>
                </a:lnTo>
                <a:cubicBezTo>
                  <a:pt x="9003357" y="3942454"/>
                  <a:pt x="8913310" y="4035189"/>
                  <a:pt x="8884627" y="4051003"/>
                </a:cubicBezTo>
                <a:lnTo>
                  <a:pt x="8883081" y="4052673"/>
                </a:lnTo>
                <a:lnTo>
                  <a:pt x="8882646" y="4052118"/>
                </a:lnTo>
                <a:cubicBezTo>
                  <a:pt x="8865682" y="4032356"/>
                  <a:pt x="8848429" y="4013543"/>
                  <a:pt x="8832620" y="3996363"/>
                </a:cubicBezTo>
                <a:lnTo>
                  <a:pt x="8826117" y="3989136"/>
                </a:lnTo>
                <a:lnTo>
                  <a:pt x="8842648" y="3955138"/>
                </a:lnTo>
                <a:cubicBezTo>
                  <a:pt x="8847505" y="3946263"/>
                  <a:pt x="8851367" y="3940678"/>
                  <a:pt x="8853975" y="3939328"/>
                </a:cubicBezTo>
                <a:cubicBezTo>
                  <a:pt x="8827953" y="3943139"/>
                  <a:pt x="8802006" y="3931448"/>
                  <a:pt x="8776137" y="3904259"/>
                </a:cubicBezTo>
                <a:cubicBezTo>
                  <a:pt x="8759222" y="3906736"/>
                  <a:pt x="8768886" y="3923938"/>
                  <a:pt x="8791260" y="3950401"/>
                </a:cubicBezTo>
                <a:lnTo>
                  <a:pt x="8826117" y="3989136"/>
                </a:lnTo>
                <a:lnTo>
                  <a:pt x="8825362" y="3990690"/>
                </a:lnTo>
                <a:cubicBezTo>
                  <a:pt x="8785880" y="4077751"/>
                  <a:pt x="8720094" y="4249217"/>
                  <a:pt x="8684731" y="4300859"/>
                </a:cubicBezTo>
                <a:cubicBezTo>
                  <a:pt x="8725583" y="4321982"/>
                  <a:pt x="8816022" y="4137314"/>
                  <a:pt x="8865965" y="4071155"/>
                </a:cubicBezTo>
                <a:lnTo>
                  <a:pt x="8883081" y="4052673"/>
                </a:lnTo>
                <a:lnTo>
                  <a:pt x="8930938" y="4113574"/>
                </a:lnTo>
                <a:cubicBezTo>
                  <a:pt x="8974894" y="4176514"/>
                  <a:pt x="9000650" y="4241856"/>
                  <a:pt x="8961399" y="4291165"/>
                </a:cubicBezTo>
                <a:lnTo>
                  <a:pt x="9090480" y="4035942"/>
                </a:lnTo>
                <a:lnTo>
                  <a:pt x="9116486" y="4006758"/>
                </a:lnTo>
                <a:cubicBezTo>
                  <a:pt x="9199952" y="3908359"/>
                  <a:pt x="9352957" y="3707434"/>
                  <a:pt x="9364638" y="3711532"/>
                </a:cubicBezTo>
                <a:cubicBezTo>
                  <a:pt x="9317643" y="3749388"/>
                  <a:pt x="9026637" y="4254795"/>
                  <a:pt x="8921931" y="4394034"/>
                </a:cubicBezTo>
                <a:cubicBezTo>
                  <a:pt x="8989515" y="4399629"/>
                  <a:pt x="9026003" y="4382668"/>
                  <a:pt x="9031401" y="4343156"/>
                </a:cubicBezTo>
                <a:cubicBezTo>
                  <a:pt x="9004917" y="4439966"/>
                  <a:pt x="8973458" y="4491038"/>
                  <a:pt x="8937027" y="4496372"/>
                </a:cubicBezTo>
                <a:cubicBezTo>
                  <a:pt x="8963048" y="4492560"/>
                  <a:pt x="8926713" y="4478521"/>
                  <a:pt x="8828017" y="4454251"/>
                </a:cubicBezTo>
                <a:cubicBezTo>
                  <a:pt x="8812442" y="4448786"/>
                  <a:pt x="8786400" y="4456472"/>
                  <a:pt x="8749891" y="4477306"/>
                </a:cubicBezTo>
                <a:cubicBezTo>
                  <a:pt x="8770556" y="4505259"/>
                  <a:pt x="8780773" y="4542480"/>
                  <a:pt x="8780542" y="4588981"/>
                </a:cubicBezTo>
                <a:lnTo>
                  <a:pt x="8885935" y="4573551"/>
                </a:lnTo>
                <a:lnTo>
                  <a:pt x="8999135" y="4556977"/>
                </a:lnTo>
                <a:cubicBezTo>
                  <a:pt x="9009389" y="4586453"/>
                  <a:pt x="9014461" y="4612815"/>
                  <a:pt x="9014346" y="4636064"/>
                </a:cubicBezTo>
                <a:cubicBezTo>
                  <a:pt x="9013961" y="4713565"/>
                  <a:pt x="8908164" y="4810367"/>
                  <a:pt x="8696955" y="4926477"/>
                </a:cubicBezTo>
                <a:cubicBezTo>
                  <a:pt x="8485746" y="5042588"/>
                  <a:pt x="8379872" y="5154893"/>
                  <a:pt x="8379334" y="5263393"/>
                </a:cubicBezTo>
                <a:cubicBezTo>
                  <a:pt x="8379180" y="5294393"/>
                  <a:pt x="8384270" y="5316881"/>
                  <a:pt x="8394603" y="5330856"/>
                </a:cubicBezTo>
                <a:cubicBezTo>
                  <a:pt x="8373861" y="5318403"/>
                  <a:pt x="8358286" y="5312940"/>
                  <a:pt x="8347878" y="5314464"/>
                </a:cubicBezTo>
                <a:cubicBezTo>
                  <a:pt x="8348069" y="5275715"/>
                  <a:pt x="8358747" y="5219942"/>
                  <a:pt x="8379910" y="5147145"/>
                </a:cubicBezTo>
                <a:cubicBezTo>
                  <a:pt x="8374745" y="5140158"/>
                  <a:pt x="8356547" y="5138949"/>
                  <a:pt x="8325321" y="5143521"/>
                </a:cubicBezTo>
                <a:cubicBezTo>
                  <a:pt x="8372162" y="5136663"/>
                  <a:pt x="8280872" y="5192624"/>
                  <a:pt x="8051446" y="5311401"/>
                </a:cubicBezTo>
                <a:cubicBezTo>
                  <a:pt x="7923779" y="5361070"/>
                  <a:pt x="7793563" y="5400463"/>
                  <a:pt x="7660797" y="5429582"/>
                </a:cubicBezTo>
                <a:lnTo>
                  <a:pt x="7507289" y="5457047"/>
                </a:lnTo>
                <a:lnTo>
                  <a:pt x="7467663" y="5515661"/>
                </a:lnTo>
                <a:cubicBezTo>
                  <a:pt x="7469042" y="5516920"/>
                  <a:pt x="7470421" y="5518180"/>
                  <a:pt x="7470421" y="5518180"/>
                </a:cubicBezTo>
                <a:cubicBezTo>
                  <a:pt x="7453194" y="5548127"/>
                  <a:pt x="7435967" y="5578074"/>
                  <a:pt x="7414833" y="5609529"/>
                </a:cubicBezTo>
                <a:cubicBezTo>
                  <a:pt x="7393699" y="5640983"/>
                  <a:pt x="7373944" y="5673698"/>
                  <a:pt x="7347294" y="5700116"/>
                </a:cubicBezTo>
                <a:cubicBezTo>
                  <a:pt x="7324549" y="5725025"/>
                  <a:pt x="7293529" y="5742379"/>
                  <a:pt x="7266417" y="5758224"/>
                </a:cubicBezTo>
                <a:cubicBezTo>
                  <a:pt x="7257455" y="5765267"/>
                  <a:pt x="7245505" y="5764506"/>
                  <a:pt x="7240451" y="5770042"/>
                </a:cubicBezTo>
                <a:lnTo>
                  <a:pt x="7235613" y="5774410"/>
                </a:lnTo>
                <a:lnTo>
                  <a:pt x="7241658" y="5787168"/>
                </a:lnTo>
                <a:cubicBezTo>
                  <a:pt x="7262294" y="5820932"/>
                  <a:pt x="7289459" y="5848900"/>
                  <a:pt x="7323154" y="5871072"/>
                </a:cubicBezTo>
                <a:cubicBezTo>
                  <a:pt x="7332988" y="5985795"/>
                  <a:pt x="7387233" y="6059167"/>
                  <a:pt x="7485889" y="6091189"/>
                </a:cubicBezTo>
                <a:cubicBezTo>
                  <a:pt x="7485735" y="6122188"/>
                  <a:pt x="7485582" y="6153188"/>
                  <a:pt x="7485428" y="6184187"/>
                </a:cubicBezTo>
                <a:cubicBezTo>
                  <a:pt x="7448728" y="6243772"/>
                  <a:pt x="7406955" y="6276993"/>
                  <a:pt x="7360115" y="6283851"/>
                </a:cubicBezTo>
                <a:cubicBezTo>
                  <a:pt x="7376036" y="6219565"/>
                  <a:pt x="7347678" y="6169507"/>
                  <a:pt x="7275045" y="6133675"/>
                </a:cubicBezTo>
                <a:lnTo>
                  <a:pt x="7302398" y="6123862"/>
                </a:lnTo>
                <a:cubicBezTo>
                  <a:pt x="7320634" y="6117321"/>
                  <a:pt x="7329829" y="6098552"/>
                  <a:pt x="7329983" y="6067549"/>
                </a:cubicBezTo>
                <a:cubicBezTo>
                  <a:pt x="7330328" y="5997802"/>
                  <a:pt x="7317586" y="5945459"/>
                  <a:pt x="7291754" y="5910517"/>
                </a:cubicBezTo>
                <a:cubicBezTo>
                  <a:pt x="7265904" y="5879453"/>
                  <a:pt x="7243298" y="5849850"/>
                  <a:pt x="7223934" y="5821708"/>
                </a:cubicBezTo>
                <a:lnTo>
                  <a:pt x="7209566" y="5797927"/>
                </a:lnTo>
                <a:lnTo>
                  <a:pt x="7146827" y="5854574"/>
                </a:lnTo>
                <a:cubicBezTo>
                  <a:pt x="7115638" y="5883193"/>
                  <a:pt x="7084449" y="5911811"/>
                  <a:pt x="7053202" y="5939107"/>
                </a:cubicBezTo>
                <a:cubicBezTo>
                  <a:pt x="6993236" y="5990933"/>
                  <a:pt x="6926151" y="6061635"/>
                  <a:pt x="6869167" y="6090806"/>
                </a:cubicBezTo>
                <a:cubicBezTo>
                  <a:pt x="6808275" y="6121485"/>
                  <a:pt x="6749902" y="6118939"/>
                  <a:pt x="6698194" y="6117402"/>
                </a:cubicBezTo>
                <a:cubicBezTo>
                  <a:pt x="6645338" y="6119893"/>
                  <a:pt x="6583530" y="6159886"/>
                  <a:pt x="6528610" y="6175716"/>
                </a:cubicBezTo>
                <a:cubicBezTo>
                  <a:pt x="6463118" y="6192046"/>
                  <a:pt x="6374197" y="6247884"/>
                  <a:pt x="6332597" y="6235277"/>
                </a:cubicBezTo>
                <a:cubicBezTo>
                  <a:pt x="6285713" y="6222918"/>
                  <a:pt x="6232625" y="6220122"/>
                  <a:pt x="6190795" y="6202228"/>
                </a:cubicBezTo>
                <a:cubicBezTo>
                  <a:pt x="6154250" y="6184085"/>
                  <a:pt x="6102542" y="6182548"/>
                  <a:pt x="6058415" y="6172709"/>
                </a:cubicBezTo>
                <a:cubicBezTo>
                  <a:pt x="6003717" y="6163367"/>
                  <a:pt x="5945114" y="6155533"/>
                  <a:pt x="5890416" y="6146191"/>
                </a:cubicBezTo>
                <a:cubicBezTo>
                  <a:pt x="5866515" y="6144670"/>
                  <a:pt x="5837560" y="6148682"/>
                  <a:pt x="5818713" y="6141624"/>
                </a:cubicBezTo>
                <a:cubicBezTo>
                  <a:pt x="5779873" y="6131535"/>
                  <a:pt x="5731155" y="6137803"/>
                  <a:pt x="5686112" y="6137277"/>
                </a:cubicBezTo>
                <a:cubicBezTo>
                  <a:pt x="5663590" y="6137014"/>
                  <a:pt x="5661740" y="6094723"/>
                  <a:pt x="5655298" y="6068540"/>
                </a:cubicBezTo>
                <a:cubicBezTo>
                  <a:pt x="5653918" y="6067281"/>
                  <a:pt x="5675515" y="6046398"/>
                  <a:pt x="5699639" y="6022749"/>
                </a:cubicBezTo>
                <a:cubicBezTo>
                  <a:pt x="5669304" y="6025502"/>
                  <a:pt x="5638970" y="6028256"/>
                  <a:pt x="5608636" y="6031009"/>
                </a:cubicBezTo>
                <a:cubicBezTo>
                  <a:pt x="5604729" y="6032518"/>
                  <a:pt x="5598295" y="6036794"/>
                  <a:pt x="5596917" y="6035535"/>
                </a:cubicBezTo>
                <a:cubicBezTo>
                  <a:pt x="5574849" y="6015385"/>
                  <a:pt x="5548875" y="5996744"/>
                  <a:pt x="5526808" y="5976595"/>
                </a:cubicBezTo>
                <a:cubicBezTo>
                  <a:pt x="5500603" y="5952668"/>
                  <a:pt x="5534372" y="5907373"/>
                  <a:pt x="5562171" y="5876929"/>
                </a:cubicBezTo>
                <a:cubicBezTo>
                  <a:pt x="5532059" y="5854510"/>
                  <a:pt x="5499421" y="5834858"/>
                  <a:pt x="5468161" y="5816466"/>
                </a:cubicBezTo>
                <a:cubicBezTo>
                  <a:pt x="5541911" y="5746775"/>
                  <a:pt x="5541911" y="5746775"/>
                  <a:pt x="5457565" y="5725588"/>
                </a:cubicBezTo>
                <a:cubicBezTo>
                  <a:pt x="5472959" y="5714267"/>
                  <a:pt x="5485825" y="5705715"/>
                  <a:pt x="5510181" y="5687351"/>
                </a:cubicBezTo>
                <a:cubicBezTo>
                  <a:pt x="5486280" y="5685829"/>
                  <a:pt x="5467434" y="5678770"/>
                  <a:pt x="5447669" y="5681027"/>
                </a:cubicBezTo>
                <a:cubicBezTo>
                  <a:pt x="5375283" y="5691059"/>
                  <a:pt x="5334137" y="5658565"/>
                  <a:pt x="5285410" y="5634374"/>
                </a:cubicBezTo>
                <a:cubicBezTo>
                  <a:pt x="5262426" y="5623539"/>
                  <a:pt x="5248171" y="5600372"/>
                  <a:pt x="5227484" y="5581482"/>
                </a:cubicBezTo>
                <a:cubicBezTo>
                  <a:pt x="5226335" y="5585509"/>
                  <a:pt x="5216458" y="5601867"/>
                  <a:pt x="5206581" y="5618224"/>
                </a:cubicBezTo>
                <a:cubicBezTo>
                  <a:pt x="5190030" y="5603112"/>
                  <a:pt x="5173480" y="5588000"/>
                  <a:pt x="5155550" y="5571628"/>
                </a:cubicBezTo>
                <a:cubicBezTo>
                  <a:pt x="5173702" y="5562828"/>
                  <a:pt x="5204722" y="5545474"/>
                  <a:pt x="5221496" y="5535413"/>
                </a:cubicBezTo>
                <a:cubicBezTo>
                  <a:pt x="5219422" y="5518294"/>
                  <a:pt x="5224699" y="5487586"/>
                  <a:pt x="5214814" y="5473485"/>
                </a:cubicBezTo>
                <a:cubicBezTo>
                  <a:pt x="5198263" y="5458372"/>
                  <a:pt x="5172752" y="5450305"/>
                  <a:pt x="5151147" y="5440728"/>
                </a:cubicBezTo>
                <a:cubicBezTo>
                  <a:pt x="5120119" y="5427623"/>
                  <a:pt x="5086563" y="5417284"/>
                  <a:pt x="5058062" y="5401412"/>
                </a:cubicBezTo>
                <a:cubicBezTo>
                  <a:pt x="5051398" y="5400401"/>
                  <a:pt x="5062423" y="5380017"/>
                  <a:pt x="5064487" y="5366676"/>
                </a:cubicBezTo>
                <a:cubicBezTo>
                  <a:pt x="5088157" y="5362913"/>
                  <a:pt x="5112974" y="5355121"/>
                  <a:pt x="5135265" y="5350098"/>
                </a:cubicBezTo>
                <a:lnTo>
                  <a:pt x="5139473" y="5343130"/>
                </a:lnTo>
                <a:lnTo>
                  <a:pt x="5050199" y="5325045"/>
                </a:lnTo>
                <a:lnTo>
                  <a:pt x="5040115" y="5324121"/>
                </a:lnTo>
                <a:cubicBezTo>
                  <a:pt x="5028165" y="5323361"/>
                  <a:pt x="5017594" y="5323859"/>
                  <a:pt x="5008171" y="5320329"/>
                </a:cubicBezTo>
                <a:lnTo>
                  <a:pt x="5000578" y="5314994"/>
                </a:lnTo>
                <a:lnTo>
                  <a:pt x="4988011" y="5312447"/>
                </a:lnTo>
                <a:lnTo>
                  <a:pt x="4982776" y="5318712"/>
                </a:lnTo>
                <a:cubicBezTo>
                  <a:pt x="4979790" y="5322329"/>
                  <a:pt x="4977263" y="5325097"/>
                  <a:pt x="4975309" y="5325851"/>
                </a:cubicBezTo>
                <a:cubicBezTo>
                  <a:pt x="4964969" y="5331635"/>
                  <a:pt x="4951871" y="5334901"/>
                  <a:pt x="4951640" y="5329615"/>
                </a:cubicBezTo>
                <a:cubicBezTo>
                  <a:pt x="4940135" y="5278508"/>
                  <a:pt x="4877411" y="5327815"/>
                  <a:pt x="4832830" y="5337862"/>
                </a:cubicBezTo>
                <a:cubicBezTo>
                  <a:pt x="4814446" y="5341376"/>
                  <a:pt x="4792618" y="5356972"/>
                  <a:pt x="4800422" y="5323497"/>
                </a:cubicBezTo>
                <a:cubicBezTo>
                  <a:pt x="4802718" y="5315443"/>
                  <a:pt x="4790536" y="5309395"/>
                  <a:pt x="4785251" y="5309644"/>
                </a:cubicBezTo>
                <a:cubicBezTo>
                  <a:pt x="4715167" y="5342081"/>
                  <a:pt x="4688500" y="5307581"/>
                  <a:pt x="4644374" y="5297741"/>
                </a:cubicBezTo>
                <a:cubicBezTo>
                  <a:pt x="4626906" y="5291942"/>
                  <a:pt x="4600709" y="5298475"/>
                  <a:pt x="4580715" y="5295443"/>
                </a:cubicBezTo>
                <a:cubicBezTo>
                  <a:pt x="4571292" y="5291914"/>
                  <a:pt x="4564165" y="5280331"/>
                  <a:pt x="4558648" y="5275294"/>
                </a:cubicBezTo>
                <a:cubicBezTo>
                  <a:pt x="4537505" y="5276290"/>
                  <a:pt x="4514067" y="5285340"/>
                  <a:pt x="4497979" y="5280801"/>
                </a:cubicBezTo>
                <a:lnTo>
                  <a:pt x="4448734" y="5272455"/>
                </a:lnTo>
                <a:lnTo>
                  <a:pt x="4399506" y="5303812"/>
                </a:lnTo>
                <a:cubicBezTo>
                  <a:pt x="4320933" y="5353880"/>
                  <a:pt x="4251200" y="5415289"/>
                  <a:pt x="4176165" y="5473892"/>
                </a:cubicBezTo>
                <a:cubicBezTo>
                  <a:pt x="4166454" y="5480418"/>
                  <a:pt x="4159396" y="5493346"/>
                  <a:pt x="4161165" y="5497615"/>
                </a:cubicBezTo>
                <a:cubicBezTo>
                  <a:pt x="4207109" y="5528591"/>
                  <a:pt x="4127645" y="5566523"/>
                  <a:pt x="4121484" y="5601586"/>
                </a:cubicBezTo>
                <a:cubicBezTo>
                  <a:pt x="4116196" y="5618782"/>
                  <a:pt x="4060571" y="5644335"/>
                  <a:pt x="4026137" y="5661106"/>
                </a:cubicBezTo>
                <a:lnTo>
                  <a:pt x="3960057" y="5689061"/>
                </a:lnTo>
                <a:lnTo>
                  <a:pt x="3930151" y="5763801"/>
                </a:lnTo>
                <a:lnTo>
                  <a:pt x="3898924" y="5768375"/>
                </a:lnTo>
                <a:cubicBezTo>
                  <a:pt x="3898636" y="5826499"/>
                  <a:pt x="3898347" y="5884622"/>
                  <a:pt x="3898059" y="5942745"/>
                </a:cubicBezTo>
                <a:cubicBezTo>
                  <a:pt x="3892856" y="5943508"/>
                  <a:pt x="3879920" y="5929914"/>
                  <a:pt x="3859256" y="5901963"/>
                </a:cubicBezTo>
                <a:cubicBezTo>
                  <a:pt x="3838475" y="5897260"/>
                  <a:pt x="3817521" y="5927434"/>
                  <a:pt x="3796397" y="5992480"/>
                </a:cubicBezTo>
                <a:lnTo>
                  <a:pt x="3850642" y="6065853"/>
                </a:lnTo>
                <a:cubicBezTo>
                  <a:pt x="3850565" y="6081351"/>
                  <a:pt x="3845264" y="6101490"/>
                  <a:pt x="3834740" y="6126262"/>
                </a:cubicBezTo>
                <a:cubicBezTo>
                  <a:pt x="3855403" y="6154214"/>
                  <a:pt x="3883953" y="6165524"/>
                  <a:pt x="3920384" y="6160188"/>
                </a:cubicBezTo>
                <a:cubicBezTo>
                  <a:pt x="3878633" y="6189535"/>
                  <a:pt x="3847444" y="6186358"/>
                  <a:pt x="3826817" y="6150656"/>
                </a:cubicBezTo>
                <a:cubicBezTo>
                  <a:pt x="3816369" y="6159929"/>
                  <a:pt x="3811107" y="6172316"/>
                  <a:pt x="3811030" y="6187816"/>
                </a:cubicBezTo>
                <a:cubicBezTo>
                  <a:pt x="3752368" y="6087986"/>
                  <a:pt x="3703370" y="6046033"/>
                  <a:pt x="3664041" y="6061957"/>
                </a:cubicBezTo>
                <a:lnTo>
                  <a:pt x="3662616" y="6062863"/>
                </a:lnTo>
                <a:lnTo>
                  <a:pt x="3675204" y="6047978"/>
                </a:lnTo>
                <a:cubicBezTo>
                  <a:pt x="3685678" y="6032893"/>
                  <a:pt x="3697490" y="6010835"/>
                  <a:pt x="3710636" y="5981805"/>
                </a:cubicBezTo>
                <a:cubicBezTo>
                  <a:pt x="3633452" y="5814986"/>
                  <a:pt x="3594839" y="5735455"/>
                  <a:pt x="3594800" y="5743202"/>
                </a:cubicBezTo>
                <a:lnTo>
                  <a:pt x="3596903" y="5661951"/>
                </a:lnTo>
                <a:lnTo>
                  <a:pt x="3508638" y="5715872"/>
                </a:lnTo>
                <a:lnTo>
                  <a:pt x="3501175" y="5745295"/>
                </a:lnTo>
                <a:lnTo>
                  <a:pt x="3476088" y="5735758"/>
                </a:lnTo>
                <a:lnTo>
                  <a:pt x="3403899" y="5779861"/>
                </a:lnTo>
                <a:cubicBezTo>
                  <a:pt x="3340224" y="5820940"/>
                  <a:pt x="3278207" y="5863521"/>
                  <a:pt x="3218177" y="5908405"/>
                </a:cubicBezTo>
                <a:cubicBezTo>
                  <a:pt x="3173154" y="5939567"/>
                  <a:pt x="3132565" y="6001402"/>
                  <a:pt x="3134351" y="6035673"/>
                </a:cubicBezTo>
                <a:cubicBezTo>
                  <a:pt x="3140560" y="6080615"/>
                  <a:pt x="3110536" y="6088055"/>
                  <a:pt x="3064623" y="6107082"/>
                </a:cubicBezTo>
                <a:cubicBezTo>
                  <a:pt x="2966616" y="6150198"/>
                  <a:pt x="2873910" y="6196119"/>
                  <a:pt x="2775904" y="6239235"/>
                </a:cubicBezTo>
                <a:cubicBezTo>
                  <a:pt x="2762660" y="6247224"/>
                  <a:pt x="2748527" y="6243077"/>
                  <a:pt x="2709671" y="6249177"/>
                </a:cubicBezTo>
                <a:cubicBezTo>
                  <a:pt x="2852695" y="6164898"/>
                  <a:pt x="2716687" y="6166243"/>
                  <a:pt x="2712246" y="6125570"/>
                </a:cubicBezTo>
                <a:cubicBezTo>
                  <a:pt x="2709575" y="6089165"/>
                  <a:pt x="2496738" y="6104843"/>
                  <a:pt x="2441119" y="6140397"/>
                </a:cubicBezTo>
                <a:cubicBezTo>
                  <a:pt x="2284852" y="6232664"/>
                  <a:pt x="2177170" y="6342309"/>
                  <a:pt x="2109241" y="6467991"/>
                </a:cubicBezTo>
                <a:cubicBezTo>
                  <a:pt x="2100420" y="6486652"/>
                  <a:pt x="2040386" y="6521534"/>
                  <a:pt x="2023604" y="6520985"/>
                </a:cubicBezTo>
                <a:cubicBezTo>
                  <a:pt x="1964430" y="6517999"/>
                  <a:pt x="1934418" y="6545441"/>
                  <a:pt x="1897344" y="6575811"/>
                </a:cubicBezTo>
                <a:cubicBezTo>
                  <a:pt x="1858427" y="6481902"/>
                  <a:pt x="1819510" y="6387995"/>
                  <a:pt x="1780594" y="6294087"/>
                </a:cubicBezTo>
                <a:cubicBezTo>
                  <a:pt x="1831783" y="6237861"/>
                  <a:pt x="1882975" y="6181637"/>
                  <a:pt x="1945639" y="6113154"/>
                </a:cubicBezTo>
                <a:cubicBezTo>
                  <a:pt x="1954472" y="6114495"/>
                  <a:pt x="1987148" y="6113457"/>
                  <a:pt x="2012762" y="6115347"/>
                </a:cubicBezTo>
                <a:cubicBezTo>
                  <a:pt x="2056896" y="6072050"/>
                  <a:pt x="2097496" y="6030216"/>
                  <a:pt x="2124860" y="6006372"/>
                </a:cubicBezTo>
                <a:cubicBezTo>
                  <a:pt x="2138073" y="5948380"/>
                  <a:pt x="2148645" y="5903986"/>
                  <a:pt x="2160985" y="5863862"/>
                </a:cubicBezTo>
                <a:cubicBezTo>
                  <a:pt x="2103574" y="5855142"/>
                  <a:pt x="2049693" y="5844961"/>
                  <a:pt x="1987865" y="5835572"/>
                </a:cubicBezTo>
                <a:cubicBezTo>
                  <a:pt x="1985223" y="5849171"/>
                  <a:pt x="1979935" y="5866367"/>
                  <a:pt x="1971114" y="5885027"/>
                </a:cubicBezTo>
                <a:cubicBezTo>
                  <a:pt x="1964934" y="5890088"/>
                  <a:pt x="1954339" y="5894480"/>
                  <a:pt x="1947276" y="5897407"/>
                </a:cubicBezTo>
                <a:cubicBezTo>
                  <a:pt x="1925182" y="5874053"/>
                  <a:pt x="1902204" y="5848563"/>
                  <a:pt x="1883642" y="5823745"/>
                </a:cubicBezTo>
                <a:cubicBezTo>
                  <a:pt x="1889822" y="5818683"/>
                  <a:pt x="1896886" y="5815756"/>
                  <a:pt x="1906596" y="5809230"/>
                </a:cubicBezTo>
                <a:cubicBezTo>
                  <a:pt x="1918083" y="5816975"/>
                  <a:pt x="1929569" y="5824719"/>
                  <a:pt x="1937523" y="5833927"/>
                </a:cubicBezTo>
                <a:cubicBezTo>
                  <a:pt x="2017834" y="5738125"/>
                  <a:pt x="2085781" y="5642445"/>
                  <a:pt x="2174048" y="5555851"/>
                </a:cubicBezTo>
                <a:cubicBezTo>
                  <a:pt x="2232301" y="5496698"/>
                  <a:pt x="2241995" y="5460171"/>
                  <a:pt x="2200461" y="5419864"/>
                </a:cubicBezTo>
                <a:cubicBezTo>
                  <a:pt x="2105991" y="5471518"/>
                  <a:pt x="1996493" y="5496889"/>
                  <a:pt x="1947974" y="5589519"/>
                </a:cubicBezTo>
                <a:cubicBezTo>
                  <a:pt x="1929449" y="5624705"/>
                  <a:pt x="1868535" y="5667454"/>
                  <a:pt x="1819095" y="5697945"/>
                </a:cubicBezTo>
                <a:cubicBezTo>
                  <a:pt x="1756413" y="5736425"/>
                  <a:pt x="1682244" y="5767162"/>
                  <a:pt x="1633682" y="5789787"/>
                </a:cubicBezTo>
                <a:cubicBezTo>
                  <a:pt x="1599231" y="5776555"/>
                  <a:pt x="1578913" y="5767470"/>
                  <a:pt x="1559477" y="5760519"/>
                </a:cubicBezTo>
                <a:cubicBezTo>
                  <a:pt x="1512601" y="5647402"/>
                  <a:pt x="1466609" y="5536420"/>
                  <a:pt x="1420617" y="5425439"/>
                </a:cubicBezTo>
                <a:cubicBezTo>
                  <a:pt x="1492981" y="5330429"/>
                  <a:pt x="1605981" y="5253591"/>
                  <a:pt x="1703080" y="5168338"/>
                </a:cubicBezTo>
                <a:cubicBezTo>
                  <a:pt x="1763102" y="5113453"/>
                  <a:pt x="1793090" y="5046009"/>
                  <a:pt x="1896410" y="5025700"/>
                </a:cubicBezTo>
                <a:cubicBezTo>
                  <a:pt x="1903474" y="5022772"/>
                  <a:pt x="1917602" y="5016918"/>
                  <a:pt x="1916717" y="5014783"/>
                </a:cubicBezTo>
                <a:cubicBezTo>
                  <a:pt x="1948479" y="4961608"/>
                  <a:pt x="1975825" y="4907762"/>
                  <a:pt x="2003171" y="4853916"/>
                </a:cubicBezTo>
                <a:cubicBezTo>
                  <a:pt x="1994339" y="4852574"/>
                  <a:pt x="1986391" y="4853367"/>
                  <a:pt x="1974026" y="4853490"/>
                </a:cubicBezTo>
                <a:cubicBezTo>
                  <a:pt x="1994326" y="4832573"/>
                  <a:pt x="2013742" y="4809522"/>
                  <a:pt x="2034043" y="4788605"/>
                </a:cubicBezTo>
                <a:cubicBezTo>
                  <a:pt x="2028742" y="4785800"/>
                  <a:pt x="2026973" y="4781532"/>
                  <a:pt x="2021673" y="4778727"/>
                </a:cubicBezTo>
                <a:cubicBezTo>
                  <a:pt x="1985476" y="4801229"/>
                  <a:pt x="1952811" y="4822268"/>
                  <a:pt x="1889243" y="4858615"/>
                </a:cubicBezTo>
                <a:cubicBezTo>
                  <a:pt x="1976602" y="4729883"/>
                  <a:pt x="1884768" y="4757937"/>
                  <a:pt x="1810598" y="4788673"/>
                </a:cubicBezTo>
                <a:cubicBezTo>
                  <a:pt x="1854708" y="4705373"/>
                  <a:pt x="1884689" y="4627928"/>
                  <a:pt x="1939399" y="4550238"/>
                </a:cubicBezTo>
                <a:cubicBezTo>
                  <a:pt x="1972930" y="4501330"/>
                  <a:pt x="2040908" y="4455654"/>
                  <a:pt x="2104463" y="4399307"/>
                </a:cubicBezTo>
                <a:cubicBezTo>
                  <a:pt x="2100040" y="4388635"/>
                  <a:pt x="2091196" y="4367293"/>
                  <a:pt x="2080582" y="4341681"/>
                </a:cubicBezTo>
                <a:cubicBezTo>
                  <a:pt x="2008183" y="4376686"/>
                  <a:pt x="1934014" y="4407422"/>
                  <a:pt x="1868685" y="4449501"/>
                </a:cubicBezTo>
                <a:cubicBezTo>
                  <a:pt x="1820129" y="4482126"/>
                  <a:pt x="1775996" y="4525424"/>
                  <a:pt x="1744228" y="4568599"/>
                </a:cubicBezTo>
                <a:cubicBezTo>
                  <a:pt x="1693928" y="4636959"/>
                  <a:pt x="1568562" y="4713919"/>
                  <a:pt x="1496133" y="4698920"/>
                </a:cubicBezTo>
                <a:cubicBezTo>
                  <a:pt x="1400737" y="4678434"/>
                  <a:pt x="1319510" y="4722098"/>
                  <a:pt x="1220620" y="4763080"/>
                </a:cubicBezTo>
                <a:cubicBezTo>
                  <a:pt x="1227677" y="4750152"/>
                  <a:pt x="1234735" y="4737224"/>
                  <a:pt x="1236498" y="4731492"/>
                </a:cubicBezTo>
                <a:cubicBezTo>
                  <a:pt x="1214416" y="4728138"/>
                  <a:pt x="1156126" y="4727286"/>
                  <a:pt x="1160537" y="4717956"/>
                </a:cubicBezTo>
                <a:cubicBezTo>
                  <a:pt x="1171114" y="4683563"/>
                  <a:pt x="1193172" y="4646914"/>
                  <a:pt x="1219645" y="4610935"/>
                </a:cubicBezTo>
                <a:cubicBezTo>
                  <a:pt x="1246119" y="4574956"/>
                  <a:pt x="1282309" y="4542452"/>
                  <a:pt x="1313200" y="4507144"/>
                </a:cubicBezTo>
                <a:cubicBezTo>
                  <a:pt x="1310552" y="4510741"/>
                  <a:pt x="1310552" y="4510741"/>
                  <a:pt x="1310552" y="4510741"/>
                </a:cubicBezTo>
                <a:cubicBezTo>
                  <a:pt x="1407657" y="4435489"/>
                  <a:pt x="1508292" y="4358774"/>
                  <a:pt x="1606281" y="4285656"/>
                </a:cubicBezTo>
                <a:cubicBezTo>
                  <a:pt x="1676022" y="4234247"/>
                  <a:pt x="1745762" y="4182839"/>
                  <a:pt x="1819034" y="4129967"/>
                </a:cubicBezTo>
                <a:lnTo>
                  <a:pt x="1840950" y="4125659"/>
                </a:lnTo>
                <a:lnTo>
                  <a:pt x="1856127" y="4129600"/>
                </a:lnTo>
                <a:cubicBezTo>
                  <a:pt x="1857890" y="4123868"/>
                  <a:pt x="1857006" y="4121733"/>
                  <a:pt x="1858769" y="4116002"/>
                </a:cubicBezTo>
                <a:cubicBezTo>
                  <a:pt x="1887884" y="4066424"/>
                  <a:pt x="1902860" y="4002699"/>
                  <a:pt x="1951414" y="3970073"/>
                </a:cubicBezTo>
                <a:cubicBezTo>
                  <a:pt x="2058236" y="3898297"/>
                  <a:pt x="2053796" y="3857624"/>
                  <a:pt x="1974284" y="3815550"/>
                </a:cubicBezTo>
                <a:cubicBezTo>
                  <a:pt x="2017538" y="3780119"/>
                  <a:pt x="2060793" y="3744688"/>
                  <a:pt x="2104047" y="3709257"/>
                </a:cubicBezTo>
                <a:cubicBezTo>
                  <a:pt x="2108464" y="3709928"/>
                  <a:pt x="2113765" y="3712732"/>
                  <a:pt x="2119066" y="3715537"/>
                </a:cubicBezTo>
                <a:cubicBezTo>
                  <a:pt x="2097880" y="3734320"/>
                  <a:pt x="2080228" y="3751639"/>
                  <a:pt x="2063459" y="3771093"/>
                </a:cubicBezTo>
                <a:cubicBezTo>
                  <a:pt x="2068760" y="3773898"/>
                  <a:pt x="2074061" y="3776703"/>
                  <a:pt x="2079361" y="3779507"/>
                </a:cubicBezTo>
                <a:cubicBezTo>
                  <a:pt x="2094367" y="3765786"/>
                  <a:pt x="2113789" y="3752736"/>
                  <a:pt x="2135858" y="3736088"/>
                </a:cubicBezTo>
                <a:cubicBezTo>
                  <a:pt x="2149998" y="3750235"/>
                  <a:pt x="2164137" y="3764381"/>
                  <a:pt x="2172091" y="3773589"/>
                </a:cubicBezTo>
                <a:cubicBezTo>
                  <a:pt x="2196796" y="3733342"/>
                  <a:pt x="2211784" y="3689618"/>
                  <a:pt x="2248859" y="3659249"/>
                </a:cubicBezTo>
                <a:lnTo>
                  <a:pt x="2255522" y="3654100"/>
                </a:lnTo>
                <a:lnTo>
                  <a:pt x="2247784" y="3646913"/>
                </a:lnTo>
                <a:cubicBezTo>
                  <a:pt x="2232221" y="3639028"/>
                  <a:pt x="2216560" y="3650759"/>
                  <a:pt x="2200803" y="3682109"/>
                </a:cubicBezTo>
                <a:lnTo>
                  <a:pt x="2259663" y="3438835"/>
                </a:lnTo>
                <a:lnTo>
                  <a:pt x="2259454" y="3438606"/>
                </a:lnTo>
                <a:cubicBezTo>
                  <a:pt x="2238708" y="3444459"/>
                  <a:pt x="2228553" y="3451209"/>
                  <a:pt x="2228987" y="3458859"/>
                </a:cubicBezTo>
                <a:cubicBezTo>
                  <a:pt x="2229424" y="3466508"/>
                  <a:pt x="2227265" y="3474888"/>
                  <a:pt x="2222512" y="3484003"/>
                </a:cubicBezTo>
                <a:cubicBezTo>
                  <a:pt x="2170648" y="3498634"/>
                  <a:pt x="2090906" y="3532789"/>
                  <a:pt x="1983296" y="3586462"/>
                </a:cubicBezTo>
                <a:cubicBezTo>
                  <a:pt x="1941802" y="3598167"/>
                  <a:pt x="1880214" y="3627200"/>
                  <a:pt x="1798534" y="3673557"/>
                </a:cubicBezTo>
                <a:cubicBezTo>
                  <a:pt x="1794652" y="3697967"/>
                  <a:pt x="1778239" y="3733682"/>
                  <a:pt x="1749294" y="3780703"/>
                </a:cubicBezTo>
                <a:lnTo>
                  <a:pt x="1630640" y="3779208"/>
                </a:lnTo>
                <a:cubicBezTo>
                  <a:pt x="1519579" y="3864938"/>
                  <a:pt x="1353205" y="3997363"/>
                  <a:pt x="1131518" y="4176478"/>
                </a:cubicBezTo>
                <a:cubicBezTo>
                  <a:pt x="918870" y="4236468"/>
                  <a:pt x="712294" y="4356920"/>
                  <a:pt x="511787" y="4537825"/>
                </a:cubicBezTo>
                <a:cubicBezTo>
                  <a:pt x="558872" y="4439060"/>
                  <a:pt x="602070" y="4364705"/>
                  <a:pt x="641389" y="4314752"/>
                </a:cubicBezTo>
                <a:cubicBezTo>
                  <a:pt x="638797" y="4315486"/>
                  <a:pt x="634744" y="4313718"/>
                  <a:pt x="629230" y="4309442"/>
                </a:cubicBezTo>
                <a:lnTo>
                  <a:pt x="613235" y="4293899"/>
                </a:lnTo>
                <a:lnTo>
                  <a:pt x="606856" y="4298270"/>
                </a:lnTo>
                <a:cubicBezTo>
                  <a:pt x="595297" y="4303473"/>
                  <a:pt x="572660" y="4310830"/>
                  <a:pt x="538948" y="4320342"/>
                </a:cubicBezTo>
                <a:cubicBezTo>
                  <a:pt x="596402" y="4218650"/>
                  <a:pt x="630520" y="4123538"/>
                  <a:pt x="641299" y="4035016"/>
                </a:cubicBezTo>
                <a:cubicBezTo>
                  <a:pt x="630056" y="4022645"/>
                  <a:pt x="619246" y="4017923"/>
                  <a:pt x="608872" y="4020851"/>
                </a:cubicBezTo>
                <a:cubicBezTo>
                  <a:pt x="603687" y="4022314"/>
                  <a:pt x="627662" y="3980580"/>
                  <a:pt x="680802" y="3895646"/>
                </a:cubicBezTo>
                <a:cubicBezTo>
                  <a:pt x="690305" y="3877422"/>
                  <a:pt x="720555" y="3853345"/>
                  <a:pt x="771553" y="3823413"/>
                </a:cubicBezTo>
                <a:cubicBezTo>
                  <a:pt x="786241" y="3803728"/>
                  <a:pt x="797687" y="3773302"/>
                  <a:pt x="805887" y="3732130"/>
                </a:cubicBezTo>
                <a:lnTo>
                  <a:pt x="901806" y="3611816"/>
                </a:lnTo>
                <a:cubicBezTo>
                  <a:pt x="941125" y="3561865"/>
                  <a:pt x="974403" y="3544704"/>
                  <a:pt x="1001640" y="3560336"/>
                </a:cubicBezTo>
                <a:cubicBezTo>
                  <a:pt x="1020646" y="3523888"/>
                  <a:pt x="1029933" y="3501843"/>
                  <a:pt x="1029497" y="3494191"/>
                </a:cubicBezTo>
                <a:cubicBezTo>
                  <a:pt x="961203" y="3497915"/>
                  <a:pt x="876059" y="3529709"/>
                  <a:pt x="774067" y="3589569"/>
                </a:cubicBezTo>
                <a:lnTo>
                  <a:pt x="521901" y="3742312"/>
                </a:lnTo>
                <a:lnTo>
                  <a:pt x="462874" y="3677366"/>
                </a:lnTo>
                <a:cubicBezTo>
                  <a:pt x="490732" y="3611221"/>
                  <a:pt x="540354" y="3549866"/>
                  <a:pt x="611738" y="3493300"/>
                </a:cubicBezTo>
                <a:lnTo>
                  <a:pt x="633956" y="3477769"/>
                </a:lnTo>
                <a:lnTo>
                  <a:pt x="637798" y="3508807"/>
                </a:lnTo>
                <a:cubicBezTo>
                  <a:pt x="644062" y="3538568"/>
                  <a:pt x="657620" y="3546305"/>
                  <a:pt x="694073" y="3492308"/>
                </a:cubicBezTo>
                <a:lnTo>
                  <a:pt x="696587" y="3494179"/>
                </a:lnTo>
                <a:lnTo>
                  <a:pt x="692834" y="3499876"/>
                </a:lnTo>
                <a:cubicBezTo>
                  <a:pt x="632074" y="3592911"/>
                  <a:pt x="580251" y="3674807"/>
                  <a:pt x="569201" y="3697865"/>
                </a:cubicBezTo>
                <a:cubicBezTo>
                  <a:pt x="539738" y="3759355"/>
                  <a:pt x="747351" y="3539261"/>
                  <a:pt x="746917" y="3531616"/>
                </a:cubicBezTo>
                <a:lnTo>
                  <a:pt x="696587" y="3494179"/>
                </a:lnTo>
                <a:lnTo>
                  <a:pt x="755393" y="3404893"/>
                </a:lnTo>
                <a:lnTo>
                  <a:pt x="775262" y="3375203"/>
                </a:lnTo>
                <a:lnTo>
                  <a:pt x="834601" y="3316041"/>
                </a:lnTo>
                <a:cubicBezTo>
                  <a:pt x="873488" y="3270098"/>
                  <a:pt x="903188" y="3218977"/>
                  <a:pt x="923702" y="3162677"/>
                </a:cubicBezTo>
                <a:cubicBezTo>
                  <a:pt x="921594" y="3160358"/>
                  <a:pt x="875359" y="3226392"/>
                  <a:pt x="816835" y="3313084"/>
                </a:cubicBezTo>
                <a:lnTo>
                  <a:pt x="775262" y="3375203"/>
                </a:lnTo>
                <a:lnTo>
                  <a:pt x="769379" y="3381070"/>
                </a:lnTo>
                <a:cubicBezTo>
                  <a:pt x="745341" y="3401451"/>
                  <a:pt x="719008" y="3420537"/>
                  <a:pt x="690376" y="3438329"/>
                </a:cubicBezTo>
                <a:lnTo>
                  <a:pt x="633956" y="3477769"/>
                </a:lnTo>
                <a:lnTo>
                  <a:pt x="633388" y="3473175"/>
                </a:lnTo>
                <a:cubicBezTo>
                  <a:pt x="629208" y="3419800"/>
                  <a:pt x="628752" y="3350804"/>
                  <a:pt x="595039" y="3360314"/>
                </a:cubicBezTo>
                <a:cubicBezTo>
                  <a:pt x="567368" y="3337036"/>
                  <a:pt x="540565" y="3329056"/>
                  <a:pt x="514633" y="3336371"/>
                </a:cubicBezTo>
                <a:cubicBezTo>
                  <a:pt x="534944" y="3322869"/>
                  <a:pt x="566701" y="3278940"/>
                  <a:pt x="609901" y="3204582"/>
                </a:cubicBezTo>
                <a:cubicBezTo>
                  <a:pt x="561482" y="3187157"/>
                  <a:pt x="517179" y="3195775"/>
                  <a:pt x="476993" y="3230423"/>
                </a:cubicBezTo>
                <a:cubicBezTo>
                  <a:pt x="421245" y="3269466"/>
                  <a:pt x="388184" y="3290448"/>
                  <a:pt x="377811" y="3293379"/>
                </a:cubicBezTo>
                <a:cubicBezTo>
                  <a:pt x="367438" y="3296301"/>
                  <a:pt x="340201" y="3280674"/>
                  <a:pt x="296100" y="3246487"/>
                </a:cubicBezTo>
                <a:cubicBezTo>
                  <a:pt x="251998" y="3212301"/>
                  <a:pt x="221950" y="3193580"/>
                  <a:pt x="205957" y="3190324"/>
                </a:cubicBezTo>
                <a:cubicBezTo>
                  <a:pt x="250895" y="3146558"/>
                  <a:pt x="321753" y="3048857"/>
                  <a:pt x="418529" y="2897216"/>
                </a:cubicBezTo>
                <a:cubicBezTo>
                  <a:pt x="350233" y="2900940"/>
                  <a:pt x="314580" y="2922653"/>
                  <a:pt x="311565" y="2962359"/>
                </a:cubicBezTo>
                <a:cubicBezTo>
                  <a:pt x="332281" y="2863259"/>
                  <a:pt x="360792" y="2808591"/>
                  <a:pt x="397100" y="2798348"/>
                </a:cubicBezTo>
                <a:cubicBezTo>
                  <a:pt x="371165" y="2805662"/>
                  <a:pt x="408558" y="2814543"/>
                  <a:pt x="509276" y="2824983"/>
                </a:cubicBezTo>
                <a:cubicBezTo>
                  <a:pt x="525271" y="2828243"/>
                  <a:pt x="550987" y="2817100"/>
                  <a:pt x="586424" y="2791560"/>
                </a:cubicBezTo>
                <a:cubicBezTo>
                  <a:pt x="563939" y="2766818"/>
                  <a:pt x="551392" y="2731505"/>
                  <a:pt x="548780" y="2685613"/>
                </a:cubicBezTo>
                <a:lnTo>
                  <a:pt x="0" y="2997634"/>
                </a:lnTo>
                <a:lnTo>
                  <a:pt x="330947" y="2747071"/>
                </a:lnTo>
                <a:cubicBezTo>
                  <a:pt x="318835" y="2719402"/>
                  <a:pt x="312126" y="2694098"/>
                  <a:pt x="310822" y="2671151"/>
                </a:cubicBezTo>
                <a:cubicBezTo>
                  <a:pt x="306474" y="2594663"/>
                  <a:pt x="406938" y="2484725"/>
                  <a:pt x="612208" y="2341327"/>
                </a:cubicBezTo>
                <a:cubicBezTo>
                  <a:pt x="766164" y="2233781"/>
                  <a:pt x="860674" y="2136445"/>
                  <a:pt x="895738" y="2049325"/>
                </a:cubicBezTo>
                <a:lnTo>
                  <a:pt x="907365" y="1985494"/>
                </a:lnTo>
                <a:lnTo>
                  <a:pt x="861160" y="1979424"/>
                </a:lnTo>
                <a:cubicBezTo>
                  <a:pt x="837374" y="1976737"/>
                  <a:pt x="814679" y="1972509"/>
                  <a:pt x="796291" y="1960795"/>
                </a:cubicBezTo>
                <a:cubicBezTo>
                  <a:pt x="778592" y="1949709"/>
                  <a:pt x="747110" y="1956490"/>
                  <a:pt x="722061" y="1958995"/>
                </a:cubicBezTo>
                <a:cubicBezTo>
                  <a:pt x="750768" y="1888777"/>
                  <a:pt x="740651" y="1869389"/>
                  <a:pt x="674235" y="1864573"/>
                </a:cubicBezTo>
                <a:cubicBezTo>
                  <a:pt x="681816" y="1856269"/>
                  <a:pt x="688018" y="1846707"/>
                  <a:pt x="694452" y="1842430"/>
                </a:cubicBezTo>
                <a:cubicBezTo>
                  <a:pt x="739254" y="1807211"/>
                  <a:pt x="773718" y="1777778"/>
                  <a:pt x="754863" y="1740261"/>
                </a:cubicBezTo>
                <a:cubicBezTo>
                  <a:pt x="754632" y="1734974"/>
                  <a:pt x="761982" y="1721384"/>
                  <a:pt x="764278" y="1713331"/>
                </a:cubicBezTo>
                <a:cubicBezTo>
                  <a:pt x="765649" y="1684130"/>
                  <a:pt x="750708" y="1675564"/>
                  <a:pt x="724049" y="1671523"/>
                </a:cubicBezTo>
                <a:cubicBezTo>
                  <a:pt x="682681" y="1664202"/>
                  <a:pt x="735512" y="1570335"/>
                  <a:pt x="786979" y="1536126"/>
                </a:cubicBezTo>
                <a:cubicBezTo>
                  <a:pt x="802828" y="1504919"/>
                  <a:pt x="813390" y="1473963"/>
                  <a:pt x="829933" y="1458616"/>
                </a:cubicBezTo>
                <a:cubicBezTo>
                  <a:pt x="849002" y="1440501"/>
                  <a:pt x="876346" y="1429943"/>
                  <a:pt x="896110" y="1427687"/>
                </a:cubicBezTo>
                <a:cubicBezTo>
                  <a:pt x="921158" y="1425183"/>
                  <a:pt x="938857" y="1436267"/>
                  <a:pt x="958851" y="1439298"/>
                </a:cubicBezTo>
                <a:cubicBezTo>
                  <a:pt x="1006884" y="1447630"/>
                  <a:pt x="1047335" y="1464264"/>
                  <a:pt x="1118798" y="1433086"/>
                </a:cubicBezTo>
                <a:cubicBezTo>
                  <a:pt x="1160389" y="1415234"/>
                  <a:pt x="1189352" y="1441681"/>
                  <a:pt x="1226583" y="1445224"/>
                </a:cubicBezTo>
                <a:cubicBezTo>
                  <a:pt x="1267720" y="1447258"/>
                  <a:pt x="1310005" y="1445266"/>
                  <a:pt x="1344708" y="1451578"/>
                </a:cubicBezTo>
                <a:cubicBezTo>
                  <a:pt x="1409976" y="1460421"/>
                  <a:pt x="1471338" y="1470773"/>
                  <a:pt x="1532701" y="1481125"/>
                </a:cubicBezTo>
                <a:cubicBezTo>
                  <a:pt x="1703690" y="1515446"/>
                  <a:pt x="1874679" y="1549768"/>
                  <a:pt x="2041762" y="1585599"/>
                </a:cubicBezTo>
                <a:lnTo>
                  <a:pt x="2050428" y="1587296"/>
                </a:lnTo>
                <a:lnTo>
                  <a:pt x="2096341" y="1577278"/>
                </a:lnTo>
                <a:lnTo>
                  <a:pt x="2131755" y="1568347"/>
                </a:lnTo>
                <a:lnTo>
                  <a:pt x="2143531" y="1556241"/>
                </a:lnTo>
                <a:cubicBezTo>
                  <a:pt x="2167738" y="1523627"/>
                  <a:pt x="2183410" y="1478938"/>
                  <a:pt x="2172720" y="1461564"/>
                </a:cubicBezTo>
                <a:cubicBezTo>
                  <a:pt x="2160075" y="1444943"/>
                  <a:pt x="2155243" y="1425305"/>
                  <a:pt x="2181201" y="1383028"/>
                </a:cubicBezTo>
                <a:cubicBezTo>
                  <a:pt x="2200955" y="1350313"/>
                  <a:pt x="2206001" y="1314319"/>
                  <a:pt x="2217712" y="1279336"/>
                </a:cubicBezTo>
                <a:cubicBezTo>
                  <a:pt x="2258386" y="1270797"/>
                  <a:pt x="2272855" y="1238332"/>
                  <a:pt x="2292378" y="1200331"/>
                </a:cubicBezTo>
                <a:cubicBezTo>
                  <a:pt x="2296053" y="1193536"/>
                  <a:pt x="2307541" y="1183725"/>
                  <a:pt x="2320551" y="1174669"/>
                </a:cubicBezTo>
                <a:lnTo>
                  <a:pt x="2346227" y="1160131"/>
                </a:lnTo>
                <a:lnTo>
                  <a:pt x="2372153" y="1110417"/>
                </a:lnTo>
                <a:lnTo>
                  <a:pt x="2382102" y="1149417"/>
                </a:lnTo>
                <a:lnTo>
                  <a:pt x="2394170" y="1147363"/>
                </a:lnTo>
                <a:cubicBezTo>
                  <a:pt x="2405890" y="1146645"/>
                  <a:pt x="2417151" y="1146776"/>
                  <a:pt x="2427722" y="1146279"/>
                </a:cubicBezTo>
                <a:cubicBezTo>
                  <a:pt x="2458271" y="1087893"/>
                  <a:pt x="2503074" y="1052674"/>
                  <a:pt x="2543063" y="1058735"/>
                </a:cubicBezTo>
                <a:cubicBezTo>
                  <a:pt x="2577766" y="1065047"/>
                  <a:pt x="2610174" y="1079411"/>
                  <a:pt x="2648552" y="1078928"/>
                </a:cubicBezTo>
                <a:cubicBezTo>
                  <a:pt x="2682792" y="1074666"/>
                  <a:pt x="2723004" y="1055555"/>
                  <a:pt x="2754254" y="1043488"/>
                </a:cubicBezTo>
                <a:cubicBezTo>
                  <a:pt x="2753783" y="1002456"/>
                  <a:pt x="2744583" y="973755"/>
                  <a:pt x="2749628" y="937760"/>
                </a:cubicBezTo>
                <a:cubicBezTo>
                  <a:pt x="2750545" y="928446"/>
                  <a:pt x="2798107" y="895746"/>
                  <a:pt x="2816028" y="881658"/>
                </a:cubicBezTo>
                <a:cubicBezTo>
                  <a:pt x="2823147" y="862783"/>
                  <a:pt x="2827277" y="836102"/>
                  <a:pt x="2838764" y="826290"/>
                </a:cubicBezTo>
                <a:cubicBezTo>
                  <a:pt x="2865646" y="805159"/>
                  <a:pt x="2895286" y="786546"/>
                  <a:pt x="2918725" y="777495"/>
                </a:cubicBezTo>
                <a:cubicBezTo>
                  <a:pt x="3019373" y="747591"/>
                  <a:pt x="3071784" y="795446"/>
                  <a:pt x="3145096" y="806559"/>
                </a:cubicBezTo>
                <a:cubicBezTo>
                  <a:pt x="3251734" y="822724"/>
                  <a:pt x="3345966" y="858013"/>
                  <a:pt x="3445021" y="882482"/>
                </a:cubicBezTo>
                <a:cubicBezTo>
                  <a:pt x="3475819" y="890301"/>
                  <a:pt x="3529360" y="873210"/>
                  <a:pt x="3544762" y="892349"/>
                </a:cubicBezTo>
                <a:cubicBezTo>
                  <a:pt x="3573041" y="933395"/>
                  <a:pt x="3639680" y="913040"/>
                  <a:pt x="3684038" y="928165"/>
                </a:cubicBezTo>
                <a:cubicBezTo>
                  <a:pt x="3713686" y="940012"/>
                  <a:pt x="3740808" y="954626"/>
                  <a:pt x="3772985" y="963704"/>
                </a:cubicBezTo>
                <a:cubicBezTo>
                  <a:pt x="3782408" y="967233"/>
                  <a:pt x="3801708" y="954405"/>
                  <a:pt x="3818713" y="949630"/>
                </a:cubicBezTo>
                <a:cubicBezTo>
                  <a:pt x="3820092" y="950890"/>
                  <a:pt x="3845372" y="953672"/>
                  <a:pt x="3871800" y="952426"/>
                </a:cubicBezTo>
                <a:cubicBezTo>
                  <a:pt x="3914084" y="950434"/>
                  <a:pt x="3953842" y="951210"/>
                  <a:pt x="3992453" y="956012"/>
                </a:cubicBezTo>
                <a:cubicBezTo>
                  <a:pt x="4046919" y="960067"/>
                  <a:pt x="4091276" y="975194"/>
                  <a:pt x="4173995" y="928918"/>
                </a:cubicBezTo>
                <a:cubicBezTo>
                  <a:pt x="4212828" y="908547"/>
                  <a:pt x="4261777" y="907566"/>
                  <a:pt x="4281086" y="925196"/>
                </a:cubicBezTo>
                <a:cubicBezTo>
                  <a:pt x="4292120" y="935271"/>
                  <a:pt x="4266856" y="993407"/>
                  <a:pt x="4247334" y="1031408"/>
                </a:cubicBezTo>
                <a:cubicBezTo>
                  <a:pt x="4237687" y="1053052"/>
                  <a:pt x="4206899" y="1075692"/>
                  <a:pt x="4186681" y="1097833"/>
                </a:cubicBezTo>
                <a:cubicBezTo>
                  <a:pt x="4269178" y="1076730"/>
                  <a:pt x="4349147" y="1058395"/>
                  <a:pt x="4426589" y="1042827"/>
                </a:cubicBezTo>
                <a:cubicBezTo>
                  <a:pt x="4425441" y="1046854"/>
                  <a:pt x="4424294" y="1050881"/>
                  <a:pt x="4420619" y="1057676"/>
                </a:cubicBezTo>
                <a:cubicBezTo>
                  <a:pt x="4413037" y="1065979"/>
                  <a:pt x="4405456" y="1074282"/>
                  <a:pt x="4393968" y="1084094"/>
                </a:cubicBezTo>
                <a:cubicBezTo>
                  <a:pt x="4400633" y="1085104"/>
                  <a:pt x="4405918" y="1084854"/>
                  <a:pt x="4408677" y="1087374"/>
                </a:cubicBezTo>
                <a:cubicBezTo>
                  <a:pt x="4433725" y="1084869"/>
                  <a:pt x="4429819" y="1086378"/>
                  <a:pt x="4407305" y="1116573"/>
                </a:cubicBezTo>
                <a:cubicBezTo>
                  <a:pt x="4398576" y="1128904"/>
                  <a:pt x="4394447" y="1155585"/>
                  <a:pt x="4399964" y="1160622"/>
                </a:cubicBezTo>
                <a:cubicBezTo>
                  <a:pt x="4415366" y="1179761"/>
                  <a:pt x="4431917" y="1194873"/>
                  <a:pt x="4482923" y="1150091"/>
                </a:cubicBezTo>
                <a:cubicBezTo>
                  <a:pt x="4500844" y="1136003"/>
                  <a:pt x="4530261" y="1142563"/>
                  <a:pt x="4560596" y="1139810"/>
                </a:cubicBezTo>
                <a:cubicBezTo>
                  <a:pt x="4546581" y="1152389"/>
                  <a:pt x="4533945" y="1166228"/>
                  <a:pt x="4522458" y="1176040"/>
                </a:cubicBezTo>
                <a:cubicBezTo>
                  <a:pt x="4562909" y="1192674"/>
                  <a:pt x="4551670" y="1268690"/>
                  <a:pt x="4498608" y="1357271"/>
                </a:cubicBezTo>
                <a:cubicBezTo>
                  <a:pt x="4526415" y="1357285"/>
                  <a:pt x="4551696" y="1360067"/>
                  <a:pt x="4580882" y="1361341"/>
                </a:cubicBezTo>
                <a:cubicBezTo>
                  <a:pt x="4539299" y="1409650"/>
                  <a:pt x="4559294" y="1412681"/>
                  <a:pt x="4593303" y="1403134"/>
                </a:cubicBezTo>
                <a:lnTo>
                  <a:pt x="4544573" y="1475420"/>
                </a:lnTo>
                <a:lnTo>
                  <a:pt x="4793724" y="1502016"/>
                </a:lnTo>
                <a:lnTo>
                  <a:pt x="4870118" y="1431356"/>
                </a:lnTo>
                <a:cubicBezTo>
                  <a:pt x="4919546" y="1380863"/>
                  <a:pt x="4959698" y="1327962"/>
                  <a:pt x="4983509" y="1270579"/>
                </a:cubicBezTo>
                <a:cubicBezTo>
                  <a:pt x="4990567" y="1257651"/>
                  <a:pt x="4994093" y="1246186"/>
                  <a:pt x="4997619" y="1234723"/>
                </a:cubicBezTo>
                <a:cubicBezTo>
                  <a:pt x="5025868" y="1213013"/>
                  <a:pt x="5057648" y="1189839"/>
                  <a:pt x="5080596" y="1165324"/>
                </a:cubicBezTo>
                <a:cubicBezTo>
                  <a:pt x="5140613" y="1100440"/>
                  <a:pt x="5176828" y="1107939"/>
                  <a:pt x="5206888" y="1160504"/>
                </a:cubicBezTo>
                <a:cubicBezTo>
                  <a:pt x="5228064" y="1126720"/>
                  <a:pt x="5261177" y="1116748"/>
                  <a:pt x="5295395" y="1108195"/>
                </a:cubicBezTo>
                <a:lnTo>
                  <a:pt x="5313710" y="1102943"/>
                </a:lnTo>
                <a:lnTo>
                  <a:pt x="5328088" y="1034159"/>
                </a:lnTo>
                <a:cubicBezTo>
                  <a:pt x="5329377" y="1010482"/>
                  <a:pt x="5326776" y="987902"/>
                  <a:pt x="5320284" y="966420"/>
                </a:cubicBezTo>
                <a:lnTo>
                  <a:pt x="5353966" y="863661"/>
                </a:lnTo>
                <a:lnTo>
                  <a:pt x="5385085" y="854882"/>
                </a:lnTo>
                <a:lnTo>
                  <a:pt x="5375304" y="682791"/>
                </a:lnTo>
                <a:cubicBezTo>
                  <a:pt x="5380489" y="681327"/>
                  <a:pt x="5394326" y="692967"/>
                  <a:pt x="5416811" y="717708"/>
                </a:cubicBezTo>
                <a:cubicBezTo>
                  <a:pt x="5437991" y="719503"/>
                  <a:pt x="5457217" y="686879"/>
                  <a:pt x="5474485" y="619836"/>
                </a:cubicBezTo>
                <a:lnTo>
                  <a:pt x="5415460" y="554893"/>
                </a:lnTo>
                <a:cubicBezTo>
                  <a:pt x="5414589" y="539596"/>
                  <a:pt x="5418692" y="519011"/>
                  <a:pt x="5427759" y="493140"/>
                </a:cubicBezTo>
                <a:cubicBezTo>
                  <a:pt x="5405275" y="468397"/>
                  <a:pt x="5375879" y="461147"/>
                  <a:pt x="5339571" y="471390"/>
                </a:cubicBezTo>
                <a:cubicBezTo>
                  <a:pt x="5379761" y="436742"/>
                  <a:pt x="5411313" y="435607"/>
                  <a:pt x="5434235" y="467996"/>
                </a:cubicBezTo>
                <a:cubicBezTo>
                  <a:pt x="5444174" y="457423"/>
                  <a:pt x="5448707" y="444488"/>
                  <a:pt x="5447837" y="429191"/>
                </a:cubicBezTo>
                <a:cubicBezTo>
                  <a:pt x="5512921" y="519627"/>
                  <a:pt x="5564749" y="554301"/>
                  <a:pt x="5603319" y="533219"/>
                </a:cubicBezTo>
                <a:lnTo>
                  <a:pt x="5604698" y="532130"/>
                </a:lnTo>
                <a:lnTo>
                  <a:pt x="5592953" y="548529"/>
                </a:lnTo>
                <a:cubicBezTo>
                  <a:pt x="5583341" y="564840"/>
                  <a:pt x="5572812" y="588210"/>
                  <a:pt x="5561366" y="618639"/>
                </a:cubicBezTo>
                <a:cubicBezTo>
                  <a:pt x="5616241" y="714868"/>
                  <a:pt x="5653881" y="779532"/>
                  <a:pt x="5674290" y="812630"/>
                </a:cubicBezTo>
                <a:lnTo>
                  <a:pt x="5674505" y="812971"/>
                </a:lnTo>
                <a:lnTo>
                  <a:pt x="5748040" y="768691"/>
                </a:lnTo>
                <a:cubicBezTo>
                  <a:pt x="5752457" y="769361"/>
                  <a:pt x="5733023" y="762409"/>
                  <a:pt x="5721537" y="754666"/>
                </a:cubicBezTo>
                <a:cubicBezTo>
                  <a:pt x="5742710" y="715882"/>
                  <a:pt x="5764768" y="679232"/>
                  <a:pt x="5785940" y="640448"/>
                </a:cubicBezTo>
                <a:cubicBezTo>
                  <a:pt x="5795639" y="613921"/>
                  <a:pt x="5802691" y="590993"/>
                  <a:pt x="5812390" y="564466"/>
                </a:cubicBezTo>
                <a:cubicBezTo>
                  <a:pt x="5824700" y="474338"/>
                  <a:pt x="5922744" y="491225"/>
                  <a:pt x="5998681" y="464758"/>
                </a:cubicBezTo>
                <a:cubicBezTo>
                  <a:pt x="5996923" y="480491"/>
                  <a:pt x="5999583" y="496895"/>
                  <a:pt x="5998717" y="524763"/>
                </a:cubicBezTo>
                <a:cubicBezTo>
                  <a:pt x="6048157" y="494271"/>
                  <a:pt x="6087001" y="468171"/>
                  <a:pt x="6119665" y="447131"/>
                </a:cubicBezTo>
                <a:cubicBezTo>
                  <a:pt x="6121465" y="501404"/>
                  <a:pt x="6129443" y="550614"/>
                  <a:pt x="6129472" y="600618"/>
                </a:cubicBezTo>
                <a:cubicBezTo>
                  <a:pt x="6133010" y="609155"/>
                  <a:pt x="6117126" y="630742"/>
                  <a:pt x="6106532" y="635133"/>
                </a:cubicBezTo>
                <a:cubicBezTo>
                  <a:pt x="6072976" y="644037"/>
                  <a:pt x="6037652" y="648673"/>
                  <a:pt x="5984667" y="660627"/>
                </a:cubicBezTo>
                <a:cubicBezTo>
                  <a:pt x="5950697" y="713467"/>
                  <a:pt x="5914079" y="769905"/>
                  <a:pt x="5876579" y="827959"/>
                </a:cubicBezTo>
                <a:lnTo>
                  <a:pt x="5867563" y="842037"/>
                </a:lnTo>
                <a:lnTo>
                  <a:pt x="5888550" y="846895"/>
                </a:lnTo>
                <a:lnTo>
                  <a:pt x="5947134" y="885791"/>
                </a:lnTo>
                <a:lnTo>
                  <a:pt x="6037187" y="793599"/>
                </a:lnTo>
                <a:cubicBezTo>
                  <a:pt x="6080104" y="748617"/>
                  <a:pt x="6122470" y="703552"/>
                  <a:pt x="6165718" y="658121"/>
                </a:cubicBezTo>
                <a:cubicBezTo>
                  <a:pt x="6178076" y="647997"/>
                  <a:pt x="6191313" y="630008"/>
                  <a:pt x="6205440" y="624154"/>
                </a:cubicBezTo>
                <a:cubicBezTo>
                  <a:pt x="6350246" y="564145"/>
                  <a:pt x="6424372" y="463404"/>
                  <a:pt x="6516170" y="375346"/>
                </a:cubicBezTo>
                <a:cubicBezTo>
                  <a:pt x="6543534" y="351502"/>
                  <a:pt x="6585916" y="333938"/>
                  <a:pt x="6602691" y="324486"/>
                </a:cubicBezTo>
                <a:cubicBezTo>
                  <a:pt x="6630928" y="282774"/>
                  <a:pt x="6656516" y="244661"/>
                  <a:pt x="6681221" y="204414"/>
                </a:cubicBezTo>
                <a:cubicBezTo>
                  <a:pt x="6700631" y="171361"/>
                  <a:pt x="6719157" y="136176"/>
                  <a:pt x="6746515" y="102331"/>
                </a:cubicBezTo>
                <a:cubicBezTo>
                  <a:pt x="6769464" y="77817"/>
                  <a:pt x="6806538" y="47448"/>
                  <a:pt x="6839210" y="36409"/>
                </a:cubicBezTo>
                <a:cubicBezTo>
                  <a:pt x="6861285" y="29762"/>
                  <a:pt x="6890442" y="50189"/>
                  <a:pt x="6915177" y="59944"/>
                </a:cubicBezTo>
                <a:cubicBezTo>
                  <a:pt x="6930183" y="46224"/>
                  <a:pt x="6954900" y="25978"/>
                  <a:pt x="69813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5385656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CF36B04-4F94-4BFF-B251-3168CD882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7500" y="2129790"/>
            <a:ext cx="1437050" cy="3852636"/>
          </a:xfrm>
          <a:custGeom>
            <a:avLst/>
            <a:gdLst>
              <a:gd name="connsiteX0" fmla="*/ 0 w 1423987"/>
              <a:gd name="connsiteY0" fmla="*/ 0 h 3460750"/>
              <a:gd name="connsiteX1" fmla="*/ 1423987 w 1423987"/>
              <a:gd name="connsiteY1" fmla="*/ 0 h 3460750"/>
              <a:gd name="connsiteX2" fmla="*/ 1423987 w 1423987"/>
              <a:gd name="connsiteY2" fmla="*/ 3460750 h 3460750"/>
              <a:gd name="connsiteX3" fmla="*/ 0 w 1423987"/>
              <a:gd name="connsiteY3" fmla="*/ 3460750 h 3460750"/>
              <a:gd name="connsiteX4" fmla="*/ 0 w 1423987"/>
              <a:gd name="connsiteY4" fmla="*/ 0 h 3460750"/>
              <a:gd name="connsiteX0" fmla="*/ 0 w 1423987"/>
              <a:gd name="connsiteY0" fmla="*/ 365760 h 3826510"/>
              <a:gd name="connsiteX1" fmla="*/ 1423987 w 1423987"/>
              <a:gd name="connsiteY1" fmla="*/ 0 h 3826510"/>
              <a:gd name="connsiteX2" fmla="*/ 1423987 w 1423987"/>
              <a:gd name="connsiteY2" fmla="*/ 3826510 h 3826510"/>
              <a:gd name="connsiteX3" fmla="*/ 0 w 1423987"/>
              <a:gd name="connsiteY3" fmla="*/ 3826510 h 3826510"/>
              <a:gd name="connsiteX4" fmla="*/ 0 w 1423987"/>
              <a:gd name="connsiteY4" fmla="*/ 365760 h 3826510"/>
              <a:gd name="connsiteX0" fmla="*/ 13063 w 1437050"/>
              <a:gd name="connsiteY0" fmla="*/ 365760 h 3852636"/>
              <a:gd name="connsiteX1" fmla="*/ 1437050 w 1437050"/>
              <a:gd name="connsiteY1" fmla="*/ 0 h 3852636"/>
              <a:gd name="connsiteX2" fmla="*/ 1437050 w 1437050"/>
              <a:gd name="connsiteY2" fmla="*/ 3826510 h 3852636"/>
              <a:gd name="connsiteX3" fmla="*/ 0 w 1437050"/>
              <a:gd name="connsiteY3" fmla="*/ 3852636 h 3852636"/>
              <a:gd name="connsiteX4" fmla="*/ 13063 w 1437050"/>
              <a:gd name="connsiteY4" fmla="*/ 365760 h 38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050" h="3852636">
                <a:moveTo>
                  <a:pt x="13063" y="365760"/>
                </a:moveTo>
                <a:lnTo>
                  <a:pt x="1437050" y="0"/>
                </a:lnTo>
                <a:lnTo>
                  <a:pt x="1437050" y="3826510"/>
                </a:lnTo>
                <a:lnTo>
                  <a:pt x="0" y="3852636"/>
                </a:lnTo>
                <a:cubicBezTo>
                  <a:pt x="4354" y="2690344"/>
                  <a:pt x="8709" y="1528052"/>
                  <a:pt x="13063" y="36576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1B632C6B-5FDF-44F6-BF13-F8D62825B7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0" y="1063269"/>
            <a:ext cx="1751925" cy="4696795"/>
          </a:xfrm>
          <a:custGeom>
            <a:avLst/>
            <a:gdLst>
              <a:gd name="connsiteX0" fmla="*/ 0 w 1423987"/>
              <a:gd name="connsiteY0" fmla="*/ 0 h 3460750"/>
              <a:gd name="connsiteX1" fmla="*/ 1423987 w 1423987"/>
              <a:gd name="connsiteY1" fmla="*/ 0 h 3460750"/>
              <a:gd name="connsiteX2" fmla="*/ 1423987 w 1423987"/>
              <a:gd name="connsiteY2" fmla="*/ 3460750 h 3460750"/>
              <a:gd name="connsiteX3" fmla="*/ 0 w 1423987"/>
              <a:gd name="connsiteY3" fmla="*/ 3460750 h 3460750"/>
              <a:gd name="connsiteX4" fmla="*/ 0 w 1423987"/>
              <a:gd name="connsiteY4" fmla="*/ 0 h 3460750"/>
              <a:gd name="connsiteX0" fmla="*/ 0 w 1423987"/>
              <a:gd name="connsiteY0" fmla="*/ 365760 h 3826510"/>
              <a:gd name="connsiteX1" fmla="*/ 1423987 w 1423987"/>
              <a:gd name="connsiteY1" fmla="*/ 0 h 3826510"/>
              <a:gd name="connsiteX2" fmla="*/ 1423987 w 1423987"/>
              <a:gd name="connsiteY2" fmla="*/ 3826510 h 3826510"/>
              <a:gd name="connsiteX3" fmla="*/ 0 w 1423987"/>
              <a:gd name="connsiteY3" fmla="*/ 3826510 h 3826510"/>
              <a:gd name="connsiteX4" fmla="*/ 0 w 1423987"/>
              <a:gd name="connsiteY4" fmla="*/ 365760 h 3826510"/>
              <a:gd name="connsiteX0" fmla="*/ 13063 w 1437050"/>
              <a:gd name="connsiteY0" fmla="*/ 365760 h 3852636"/>
              <a:gd name="connsiteX1" fmla="*/ 1437050 w 1437050"/>
              <a:gd name="connsiteY1" fmla="*/ 0 h 3852636"/>
              <a:gd name="connsiteX2" fmla="*/ 1437050 w 1437050"/>
              <a:gd name="connsiteY2" fmla="*/ 3826510 h 3852636"/>
              <a:gd name="connsiteX3" fmla="*/ 0 w 1437050"/>
              <a:gd name="connsiteY3" fmla="*/ 3852636 h 3852636"/>
              <a:gd name="connsiteX4" fmla="*/ 13063 w 1437050"/>
              <a:gd name="connsiteY4" fmla="*/ 365760 h 38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050" h="3852636">
                <a:moveTo>
                  <a:pt x="13063" y="365760"/>
                </a:moveTo>
                <a:lnTo>
                  <a:pt x="1437050" y="0"/>
                </a:lnTo>
                <a:lnTo>
                  <a:pt x="1437050" y="3826510"/>
                </a:lnTo>
                <a:lnTo>
                  <a:pt x="0" y="3852636"/>
                </a:lnTo>
                <a:cubicBezTo>
                  <a:pt x="4354" y="2690344"/>
                  <a:pt x="8709" y="1528052"/>
                  <a:pt x="13063" y="36576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2872336"/>
      </p:ext>
    </p:extLst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9EFBE15-14E7-4BF7-8CA3-655B1CD8E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2104" y="172060"/>
            <a:ext cx="8211456" cy="6249897"/>
          </a:xfrm>
          <a:custGeom>
            <a:avLst/>
            <a:gdLst>
              <a:gd name="connsiteX0" fmla="*/ 4921985 w 8211456"/>
              <a:gd name="connsiteY0" fmla="*/ 5883634 h 6249897"/>
              <a:gd name="connsiteX1" fmla="*/ 4975358 w 8211456"/>
              <a:gd name="connsiteY1" fmla="*/ 5924444 h 6249897"/>
              <a:gd name="connsiteX2" fmla="*/ 4932703 w 8211456"/>
              <a:gd name="connsiteY2" fmla="*/ 5932143 h 6249897"/>
              <a:gd name="connsiteX3" fmla="*/ 4858001 w 8211456"/>
              <a:gd name="connsiteY3" fmla="*/ 5895183 h 6249897"/>
              <a:gd name="connsiteX4" fmla="*/ 4792109 w 8211456"/>
              <a:gd name="connsiteY4" fmla="*/ 5814062 h 6249897"/>
              <a:gd name="connsiteX5" fmla="*/ 4804600 w 8211456"/>
              <a:gd name="connsiteY5" fmla="*/ 5820752 h 6249897"/>
              <a:gd name="connsiteX6" fmla="*/ 4791256 w 8211456"/>
              <a:gd name="connsiteY6" fmla="*/ 5814753 h 6249897"/>
              <a:gd name="connsiteX7" fmla="*/ 5722457 w 8211456"/>
              <a:gd name="connsiteY7" fmla="*/ 5778623 h 6249897"/>
              <a:gd name="connsiteX8" fmla="*/ 5722461 w 8211456"/>
              <a:gd name="connsiteY8" fmla="*/ 5778630 h 6249897"/>
              <a:gd name="connsiteX9" fmla="*/ 5759211 w 8211456"/>
              <a:gd name="connsiteY9" fmla="*/ 5808174 h 6249897"/>
              <a:gd name="connsiteX10" fmla="*/ 5820596 w 8211456"/>
              <a:gd name="connsiteY10" fmla="*/ 5860150 h 6249897"/>
              <a:gd name="connsiteX11" fmla="*/ 5860602 w 8211456"/>
              <a:gd name="connsiteY11" fmla="*/ 5865540 h 6249897"/>
              <a:gd name="connsiteX12" fmla="*/ 5903273 w 8211456"/>
              <a:gd name="connsiteY12" fmla="*/ 5874652 h 6249897"/>
              <a:gd name="connsiteX13" fmla="*/ 5903272 w 8211456"/>
              <a:gd name="connsiteY13" fmla="*/ 5874650 h 6249897"/>
              <a:gd name="connsiteX14" fmla="*/ 5860600 w 8211456"/>
              <a:gd name="connsiteY14" fmla="*/ 5865537 h 6249897"/>
              <a:gd name="connsiteX15" fmla="*/ 5820595 w 8211456"/>
              <a:gd name="connsiteY15" fmla="*/ 5860148 h 6249897"/>
              <a:gd name="connsiteX16" fmla="*/ 5759212 w 8211456"/>
              <a:gd name="connsiteY16" fmla="*/ 5808173 h 6249897"/>
              <a:gd name="connsiteX17" fmla="*/ 4665835 w 8211456"/>
              <a:gd name="connsiteY17" fmla="*/ 5728095 h 6249897"/>
              <a:gd name="connsiteX18" fmla="*/ 4820544 w 8211456"/>
              <a:gd name="connsiteY18" fmla="*/ 5775836 h 6249897"/>
              <a:gd name="connsiteX19" fmla="*/ 4804574 w 8211456"/>
              <a:gd name="connsiteY19" fmla="*/ 5803941 h 6249897"/>
              <a:gd name="connsiteX20" fmla="*/ 4792101 w 8211456"/>
              <a:gd name="connsiteY20" fmla="*/ 5814063 h 6249897"/>
              <a:gd name="connsiteX21" fmla="*/ 4716542 w 8211456"/>
              <a:gd name="connsiteY21" fmla="*/ 5773591 h 6249897"/>
              <a:gd name="connsiteX22" fmla="*/ 4665835 w 8211456"/>
              <a:gd name="connsiteY22" fmla="*/ 5728095 h 6249897"/>
              <a:gd name="connsiteX23" fmla="*/ 4494957 w 8211456"/>
              <a:gd name="connsiteY23" fmla="*/ 5523531 h 6249897"/>
              <a:gd name="connsiteX24" fmla="*/ 4585717 w 8211456"/>
              <a:gd name="connsiteY24" fmla="*/ 5616445 h 6249897"/>
              <a:gd name="connsiteX25" fmla="*/ 4543063 w 8211456"/>
              <a:gd name="connsiteY25" fmla="*/ 5624143 h 6249897"/>
              <a:gd name="connsiteX26" fmla="*/ 4452299 w 8211456"/>
              <a:gd name="connsiteY26" fmla="*/ 5531231 h 6249897"/>
              <a:gd name="connsiteX27" fmla="*/ 4409539 w 8211456"/>
              <a:gd name="connsiteY27" fmla="*/ 5438061 h 6249897"/>
              <a:gd name="connsiteX28" fmla="*/ 4425633 w 8211456"/>
              <a:gd name="connsiteY28" fmla="*/ 5527638 h 6249897"/>
              <a:gd name="connsiteX29" fmla="*/ 4382976 w 8211456"/>
              <a:gd name="connsiteY29" fmla="*/ 5535337 h 6249897"/>
              <a:gd name="connsiteX30" fmla="*/ 4345551 w 8211456"/>
              <a:gd name="connsiteY30" fmla="*/ 5449611 h 6249897"/>
              <a:gd name="connsiteX31" fmla="*/ 4324154 w 8211456"/>
              <a:gd name="connsiteY31" fmla="*/ 5386214 h 6249897"/>
              <a:gd name="connsiteX32" fmla="*/ 4361506 w 8211456"/>
              <a:gd name="connsiteY32" fmla="*/ 5404695 h 6249897"/>
              <a:gd name="connsiteX33" fmla="*/ 4377528 w 8211456"/>
              <a:gd name="connsiteY33" fmla="*/ 5427024 h 6249897"/>
              <a:gd name="connsiteX34" fmla="*/ 4260205 w 8211456"/>
              <a:gd name="connsiteY34" fmla="*/ 5431388 h 6249897"/>
              <a:gd name="connsiteX35" fmla="*/ 4324154 w 8211456"/>
              <a:gd name="connsiteY35" fmla="*/ 5386214 h 6249897"/>
              <a:gd name="connsiteX36" fmla="*/ 3449409 w 8211456"/>
              <a:gd name="connsiteY36" fmla="*/ 5275078 h 6249897"/>
              <a:gd name="connsiteX37" fmla="*/ 3561462 w 8211456"/>
              <a:gd name="connsiteY37" fmla="*/ 5330517 h 6249897"/>
              <a:gd name="connsiteX38" fmla="*/ 3518803 w 8211456"/>
              <a:gd name="connsiteY38" fmla="*/ 5338218 h 6249897"/>
              <a:gd name="connsiteX39" fmla="*/ 3406750 w 8211456"/>
              <a:gd name="connsiteY39" fmla="*/ 5282777 h 6249897"/>
              <a:gd name="connsiteX40" fmla="*/ 3353272 w 8211456"/>
              <a:gd name="connsiteY40" fmla="*/ 5141098 h 6249897"/>
              <a:gd name="connsiteX41" fmla="*/ 3438726 w 8211456"/>
              <a:gd name="connsiteY41" fmla="*/ 5260191 h 6249897"/>
              <a:gd name="connsiteX42" fmla="*/ 3374739 w 8211456"/>
              <a:gd name="connsiteY42" fmla="*/ 5271742 h 6249897"/>
              <a:gd name="connsiteX43" fmla="*/ 3289284 w 8211456"/>
              <a:gd name="connsiteY43" fmla="*/ 5152648 h 6249897"/>
              <a:gd name="connsiteX44" fmla="*/ 5747780 w 8211456"/>
              <a:gd name="connsiteY44" fmla="*/ 5087197 h 6249897"/>
              <a:gd name="connsiteX45" fmla="*/ 5806529 w 8211456"/>
              <a:gd name="connsiteY45" fmla="*/ 5169073 h 6249897"/>
              <a:gd name="connsiteX46" fmla="*/ 5763873 w 8211456"/>
              <a:gd name="connsiteY46" fmla="*/ 5176773 h 6249897"/>
              <a:gd name="connsiteX47" fmla="*/ 5705123 w 8211456"/>
              <a:gd name="connsiteY47" fmla="*/ 5094896 h 6249897"/>
              <a:gd name="connsiteX48" fmla="*/ 3801171 w 8211456"/>
              <a:gd name="connsiteY48" fmla="*/ 5060247 h 6249897"/>
              <a:gd name="connsiteX49" fmla="*/ 3801174 w 8211456"/>
              <a:gd name="connsiteY49" fmla="*/ 5060249 h 6249897"/>
              <a:gd name="connsiteX50" fmla="*/ 3918494 w 8211456"/>
              <a:gd name="connsiteY50" fmla="*/ 5064291 h 6249897"/>
              <a:gd name="connsiteX51" fmla="*/ 3982511 w 8211456"/>
              <a:gd name="connsiteY51" fmla="*/ 5077956 h 6249897"/>
              <a:gd name="connsiteX52" fmla="*/ 3982516 w 8211456"/>
              <a:gd name="connsiteY52" fmla="*/ 5077957 h 6249897"/>
              <a:gd name="connsiteX53" fmla="*/ 3801171 w 8211456"/>
              <a:gd name="connsiteY53" fmla="*/ 5060247 h 6249897"/>
              <a:gd name="connsiteX54" fmla="*/ 3161032 w 8211456"/>
              <a:gd name="connsiteY54" fmla="*/ 4906761 h 6249897"/>
              <a:gd name="connsiteX55" fmla="*/ 3177056 w 8211456"/>
              <a:gd name="connsiteY55" fmla="*/ 4929090 h 6249897"/>
              <a:gd name="connsiteX56" fmla="*/ 3113070 w 8211456"/>
              <a:gd name="connsiteY56" fmla="*/ 4940640 h 6249897"/>
              <a:gd name="connsiteX57" fmla="*/ 3097048 w 8211456"/>
              <a:gd name="connsiteY57" fmla="*/ 4918311 h 6249897"/>
              <a:gd name="connsiteX58" fmla="*/ 4798269 w 8211456"/>
              <a:gd name="connsiteY58" fmla="*/ 4871852 h 6249897"/>
              <a:gd name="connsiteX59" fmla="*/ 4798262 w 8211456"/>
              <a:gd name="connsiteY59" fmla="*/ 4871855 h 6249897"/>
              <a:gd name="connsiteX60" fmla="*/ 4824929 w 8211456"/>
              <a:gd name="connsiteY60" fmla="*/ 4875446 h 6249897"/>
              <a:gd name="connsiteX61" fmla="*/ 4782308 w 8211456"/>
              <a:gd name="connsiteY61" fmla="*/ 4916770 h 6249897"/>
              <a:gd name="connsiteX62" fmla="*/ 4782312 w 8211456"/>
              <a:gd name="connsiteY62" fmla="*/ 4916769 h 6249897"/>
              <a:gd name="connsiteX63" fmla="*/ 4824937 w 8211456"/>
              <a:gd name="connsiteY63" fmla="*/ 4875445 h 6249897"/>
              <a:gd name="connsiteX64" fmla="*/ 4696824 w 8211456"/>
              <a:gd name="connsiteY64" fmla="*/ 4764052 h 6249897"/>
              <a:gd name="connsiteX65" fmla="*/ 4696816 w 8211456"/>
              <a:gd name="connsiteY65" fmla="*/ 4764054 h 6249897"/>
              <a:gd name="connsiteX66" fmla="*/ 4771590 w 8211456"/>
              <a:gd name="connsiteY66" fmla="*/ 4868260 h 6249897"/>
              <a:gd name="connsiteX67" fmla="*/ 4771598 w 8211456"/>
              <a:gd name="connsiteY67" fmla="*/ 4868258 h 6249897"/>
              <a:gd name="connsiteX68" fmla="*/ 3569026 w 8211456"/>
              <a:gd name="connsiteY68" fmla="*/ 4736721 h 6249897"/>
              <a:gd name="connsiteX69" fmla="*/ 3569025 w 8211456"/>
              <a:gd name="connsiteY69" fmla="*/ 4736721 h 6249897"/>
              <a:gd name="connsiteX70" fmla="*/ 3672985 w 8211456"/>
              <a:gd name="connsiteY70" fmla="*/ 4881606 h 6249897"/>
              <a:gd name="connsiteX71" fmla="*/ 3672989 w 8211456"/>
              <a:gd name="connsiteY71" fmla="*/ 4881607 h 6249897"/>
              <a:gd name="connsiteX72" fmla="*/ 6313483 w 8211456"/>
              <a:gd name="connsiteY72" fmla="*/ 4655150 h 6249897"/>
              <a:gd name="connsiteX73" fmla="*/ 6315735 w 8211456"/>
              <a:gd name="connsiteY73" fmla="*/ 4682777 h 6249897"/>
              <a:gd name="connsiteX74" fmla="*/ 6311002 w 8211456"/>
              <a:gd name="connsiteY74" fmla="*/ 4677838 h 6249897"/>
              <a:gd name="connsiteX75" fmla="*/ 6313483 w 8211456"/>
              <a:gd name="connsiteY75" fmla="*/ 4655150 h 6249897"/>
              <a:gd name="connsiteX76" fmla="*/ 6123616 w 8211456"/>
              <a:gd name="connsiteY76" fmla="*/ 4622331 h 6249897"/>
              <a:gd name="connsiteX77" fmla="*/ 6124223 w 8211456"/>
              <a:gd name="connsiteY77" fmla="*/ 4629752 h 6249897"/>
              <a:gd name="connsiteX78" fmla="*/ 6122146 w 8211456"/>
              <a:gd name="connsiteY78" fmla="*/ 4622888 h 6249897"/>
              <a:gd name="connsiteX79" fmla="*/ 4515268 w 8211456"/>
              <a:gd name="connsiteY79" fmla="*/ 4544602 h 6249897"/>
              <a:gd name="connsiteX80" fmla="*/ 4433949 w 8211456"/>
              <a:gd name="connsiteY80" fmla="*/ 4557179 h 6249897"/>
              <a:gd name="connsiteX81" fmla="*/ 4433916 w 8211456"/>
              <a:gd name="connsiteY81" fmla="*/ 4557181 h 6249897"/>
              <a:gd name="connsiteX82" fmla="*/ 4403290 w 8211456"/>
              <a:gd name="connsiteY82" fmla="*/ 4556410 h 6249897"/>
              <a:gd name="connsiteX83" fmla="*/ 4403282 w 8211456"/>
              <a:gd name="connsiteY83" fmla="*/ 4556409 h 6249897"/>
              <a:gd name="connsiteX84" fmla="*/ 4412285 w 8211456"/>
              <a:gd name="connsiteY84" fmla="*/ 4558462 h 6249897"/>
              <a:gd name="connsiteX85" fmla="*/ 4433916 w 8211456"/>
              <a:gd name="connsiteY85" fmla="*/ 4557181 h 6249897"/>
              <a:gd name="connsiteX86" fmla="*/ 4433943 w 8211456"/>
              <a:gd name="connsiteY86" fmla="*/ 4557182 h 6249897"/>
              <a:gd name="connsiteX87" fmla="*/ 4515262 w 8211456"/>
              <a:gd name="connsiteY87" fmla="*/ 4544603 h 6249897"/>
              <a:gd name="connsiteX88" fmla="*/ 4515258 w 8211456"/>
              <a:gd name="connsiteY88" fmla="*/ 4544629 h 6249897"/>
              <a:gd name="connsiteX89" fmla="*/ 4501978 w 8211456"/>
              <a:gd name="connsiteY89" fmla="*/ 4584834 h 6249897"/>
              <a:gd name="connsiteX90" fmla="*/ 4504689 w 8211456"/>
              <a:gd name="connsiteY90" fmla="*/ 4630560 h 6249897"/>
              <a:gd name="connsiteX91" fmla="*/ 4504687 w 8211456"/>
              <a:gd name="connsiteY91" fmla="*/ 4630579 h 6249897"/>
              <a:gd name="connsiteX92" fmla="*/ 4504691 w 8211456"/>
              <a:gd name="connsiteY92" fmla="*/ 4630585 h 6249897"/>
              <a:gd name="connsiteX93" fmla="*/ 4504689 w 8211456"/>
              <a:gd name="connsiteY93" fmla="*/ 4630560 h 6249897"/>
              <a:gd name="connsiteX94" fmla="*/ 4515258 w 8211456"/>
              <a:gd name="connsiteY94" fmla="*/ 4544629 h 6249897"/>
              <a:gd name="connsiteX95" fmla="*/ 5379836 w 8211456"/>
              <a:gd name="connsiteY95" fmla="*/ 4477695 h 6249897"/>
              <a:gd name="connsiteX96" fmla="*/ 5379843 w 8211456"/>
              <a:gd name="connsiteY96" fmla="*/ 4477708 h 6249897"/>
              <a:gd name="connsiteX97" fmla="*/ 5433051 w 8211456"/>
              <a:gd name="connsiteY97" fmla="*/ 4528150 h 6249897"/>
              <a:gd name="connsiteX98" fmla="*/ 5433055 w 8211456"/>
              <a:gd name="connsiteY98" fmla="*/ 4528149 h 6249897"/>
              <a:gd name="connsiteX99" fmla="*/ 6366919 w 8211456"/>
              <a:gd name="connsiteY99" fmla="*/ 4327270 h 6249897"/>
              <a:gd name="connsiteX100" fmla="*/ 6373654 w 8211456"/>
              <a:gd name="connsiteY100" fmla="*/ 4330247 h 6249897"/>
              <a:gd name="connsiteX101" fmla="*/ 6364990 w 8211456"/>
              <a:gd name="connsiteY101" fmla="*/ 4334336 h 6249897"/>
              <a:gd name="connsiteX102" fmla="*/ 1401454 w 8211456"/>
              <a:gd name="connsiteY102" fmla="*/ 2211406 h 6249897"/>
              <a:gd name="connsiteX103" fmla="*/ 1397604 w 8211456"/>
              <a:gd name="connsiteY103" fmla="*/ 2219153 h 6249897"/>
              <a:gd name="connsiteX104" fmla="*/ 1387614 w 8211456"/>
              <a:gd name="connsiteY104" fmla="*/ 2217021 h 6249897"/>
              <a:gd name="connsiteX105" fmla="*/ 3232630 w 8211456"/>
              <a:gd name="connsiteY105" fmla="*/ 1984864 h 6249897"/>
              <a:gd name="connsiteX106" fmla="*/ 3232628 w 8211456"/>
              <a:gd name="connsiteY106" fmla="*/ 1984867 h 6249897"/>
              <a:gd name="connsiteX107" fmla="*/ 3258248 w 8211456"/>
              <a:gd name="connsiteY107" fmla="*/ 2020572 h 6249897"/>
              <a:gd name="connsiteX108" fmla="*/ 3258252 w 8211456"/>
              <a:gd name="connsiteY108" fmla="*/ 2020571 h 6249897"/>
              <a:gd name="connsiteX109" fmla="*/ 2859191 w 8211456"/>
              <a:gd name="connsiteY109" fmla="*/ 1867310 h 6249897"/>
              <a:gd name="connsiteX110" fmla="*/ 2859187 w 8211456"/>
              <a:gd name="connsiteY110" fmla="*/ 1867310 h 6249897"/>
              <a:gd name="connsiteX111" fmla="*/ 3067339 w 8211456"/>
              <a:gd name="connsiteY111" fmla="*/ 2023107 h 6249897"/>
              <a:gd name="connsiteX112" fmla="*/ 3067345 w 8211456"/>
              <a:gd name="connsiteY112" fmla="*/ 2023107 h 6249897"/>
              <a:gd name="connsiteX113" fmla="*/ 3179324 w 8211456"/>
              <a:gd name="connsiteY113" fmla="*/ 2011301 h 6249897"/>
              <a:gd name="connsiteX114" fmla="*/ 3137992 w 8211456"/>
              <a:gd name="connsiteY114" fmla="*/ 2012458 h 6249897"/>
              <a:gd name="connsiteX115" fmla="*/ 3067345 w 8211456"/>
              <a:gd name="connsiteY115" fmla="*/ 2023107 h 6249897"/>
              <a:gd name="connsiteX116" fmla="*/ 2859191 w 8211456"/>
              <a:gd name="connsiteY116" fmla="*/ 1867310 h 6249897"/>
              <a:gd name="connsiteX117" fmla="*/ 1808565 w 8211456"/>
              <a:gd name="connsiteY117" fmla="*/ 1863590 h 6249897"/>
              <a:gd name="connsiteX118" fmla="*/ 1810902 w 8211456"/>
              <a:gd name="connsiteY118" fmla="*/ 1870526 h 6249897"/>
              <a:gd name="connsiteX119" fmla="*/ 1808574 w 8211456"/>
              <a:gd name="connsiteY119" fmla="*/ 1871333 h 6249897"/>
              <a:gd name="connsiteX120" fmla="*/ 1520543 w 8211456"/>
              <a:gd name="connsiteY120" fmla="*/ 1836311 h 6249897"/>
              <a:gd name="connsiteX121" fmla="*/ 1527214 w 8211456"/>
              <a:gd name="connsiteY121" fmla="*/ 1840814 h 6249897"/>
              <a:gd name="connsiteX122" fmla="*/ 1520573 w 8211456"/>
              <a:gd name="connsiteY122" fmla="*/ 1865132 h 6249897"/>
              <a:gd name="connsiteX123" fmla="*/ 3738820 w 8211456"/>
              <a:gd name="connsiteY123" fmla="*/ 1775125 h 6249897"/>
              <a:gd name="connsiteX124" fmla="*/ 3738817 w 8211456"/>
              <a:gd name="connsiteY124" fmla="*/ 1775126 h 6249897"/>
              <a:gd name="connsiteX125" fmla="*/ 3761465 w 8211456"/>
              <a:gd name="connsiteY125" fmla="*/ 1817413 h 6249897"/>
              <a:gd name="connsiteX126" fmla="*/ 3761469 w 8211456"/>
              <a:gd name="connsiteY126" fmla="*/ 1817411 h 6249897"/>
              <a:gd name="connsiteX127" fmla="*/ 3942978 w 8211456"/>
              <a:gd name="connsiteY127" fmla="*/ 1473085 h 6249897"/>
              <a:gd name="connsiteX128" fmla="*/ 3942973 w 8211456"/>
              <a:gd name="connsiteY128" fmla="*/ 1473086 h 6249897"/>
              <a:gd name="connsiteX129" fmla="*/ 4000217 w 8211456"/>
              <a:gd name="connsiteY129" fmla="*/ 1579954 h 6249897"/>
              <a:gd name="connsiteX130" fmla="*/ 4000220 w 8211456"/>
              <a:gd name="connsiteY130" fmla="*/ 1579952 h 6249897"/>
              <a:gd name="connsiteX131" fmla="*/ 3932172 w 8211456"/>
              <a:gd name="connsiteY131" fmla="*/ 1425586 h 6249897"/>
              <a:gd name="connsiteX132" fmla="*/ 3932167 w 8211456"/>
              <a:gd name="connsiteY132" fmla="*/ 1425586 h 6249897"/>
              <a:gd name="connsiteX133" fmla="*/ 3907339 w 8211456"/>
              <a:gd name="connsiteY133" fmla="*/ 1461219 h 6249897"/>
              <a:gd name="connsiteX134" fmla="*/ 3925155 w 8211456"/>
              <a:gd name="connsiteY134" fmla="*/ 1467153 h 6249897"/>
              <a:gd name="connsiteX135" fmla="*/ 3925162 w 8211456"/>
              <a:gd name="connsiteY135" fmla="*/ 1467150 h 6249897"/>
              <a:gd name="connsiteX136" fmla="*/ 3907343 w 8211456"/>
              <a:gd name="connsiteY136" fmla="*/ 1461219 h 6249897"/>
              <a:gd name="connsiteX137" fmla="*/ 4445618 w 8211456"/>
              <a:gd name="connsiteY137" fmla="*/ 1345708 h 6249897"/>
              <a:gd name="connsiteX138" fmla="*/ 4566240 w 8211456"/>
              <a:gd name="connsiteY138" fmla="*/ 1379607 h 6249897"/>
              <a:gd name="connsiteX139" fmla="*/ 4566238 w 8211456"/>
              <a:gd name="connsiteY139" fmla="*/ 1379604 h 6249897"/>
              <a:gd name="connsiteX140" fmla="*/ 4488777 w 8211456"/>
              <a:gd name="connsiteY140" fmla="*/ 1364782 h 6249897"/>
              <a:gd name="connsiteX141" fmla="*/ 4445623 w 8211456"/>
              <a:gd name="connsiteY141" fmla="*/ 1345708 h 6249897"/>
              <a:gd name="connsiteX142" fmla="*/ 4830276 w 8211456"/>
              <a:gd name="connsiteY142" fmla="*/ 1216666 h 6249897"/>
              <a:gd name="connsiteX143" fmla="*/ 4895693 w 8211456"/>
              <a:gd name="connsiteY143" fmla="*/ 1338799 h 6249897"/>
              <a:gd name="connsiteX144" fmla="*/ 4854512 w 8211456"/>
              <a:gd name="connsiteY144" fmla="*/ 1343900 h 6249897"/>
              <a:gd name="connsiteX145" fmla="*/ 4789095 w 8211456"/>
              <a:gd name="connsiteY145" fmla="*/ 1221767 h 6249897"/>
              <a:gd name="connsiteX146" fmla="*/ 4730388 w 8211456"/>
              <a:gd name="connsiteY146" fmla="*/ 1139501 h 6249897"/>
              <a:gd name="connsiteX147" fmla="*/ 4808370 w 8211456"/>
              <a:gd name="connsiteY147" fmla="*/ 1203100 h 6249897"/>
              <a:gd name="connsiteX148" fmla="*/ 4780914 w 8211456"/>
              <a:gd name="connsiteY148" fmla="*/ 1206500 h 6249897"/>
              <a:gd name="connsiteX149" fmla="*/ 4702934 w 8211456"/>
              <a:gd name="connsiteY149" fmla="*/ 1142902 h 6249897"/>
              <a:gd name="connsiteX150" fmla="*/ 3266557 w 8211456"/>
              <a:gd name="connsiteY150" fmla="*/ 1084762 h 6249897"/>
              <a:gd name="connsiteX151" fmla="*/ 3311535 w 8211456"/>
              <a:gd name="connsiteY151" fmla="*/ 1168728 h 6249897"/>
              <a:gd name="connsiteX152" fmla="*/ 3284081 w 8211456"/>
              <a:gd name="connsiteY152" fmla="*/ 1172130 h 6249897"/>
              <a:gd name="connsiteX153" fmla="*/ 3239106 w 8211456"/>
              <a:gd name="connsiteY153" fmla="*/ 1088162 h 6249897"/>
              <a:gd name="connsiteX154" fmla="*/ 4158820 w 8211456"/>
              <a:gd name="connsiteY154" fmla="*/ 974242 h 6249897"/>
              <a:gd name="connsiteX155" fmla="*/ 4235631 w 8211456"/>
              <a:gd name="connsiteY155" fmla="*/ 981010 h 6249897"/>
              <a:gd name="connsiteX156" fmla="*/ 4197080 w 8211456"/>
              <a:gd name="connsiteY156" fmla="*/ 1018344 h 6249897"/>
              <a:gd name="connsiteX157" fmla="*/ 4171085 w 8211456"/>
              <a:gd name="connsiteY157" fmla="*/ 997145 h 6249897"/>
              <a:gd name="connsiteX158" fmla="*/ 4158820 w 8211456"/>
              <a:gd name="connsiteY158" fmla="*/ 974242 h 6249897"/>
              <a:gd name="connsiteX159" fmla="*/ 4146847 w 8211456"/>
              <a:gd name="connsiteY159" fmla="*/ 869910 h 6249897"/>
              <a:gd name="connsiteX160" fmla="*/ 4178097 w 8211456"/>
              <a:gd name="connsiteY160" fmla="*/ 955576 h 6249897"/>
              <a:gd name="connsiteX161" fmla="*/ 4136912 w 8211456"/>
              <a:gd name="connsiteY161" fmla="*/ 960679 h 6249897"/>
              <a:gd name="connsiteX162" fmla="*/ 4119390 w 8211456"/>
              <a:gd name="connsiteY162" fmla="*/ 873310 h 6249897"/>
              <a:gd name="connsiteX163" fmla="*/ 4034696 w 8211456"/>
              <a:gd name="connsiteY163" fmla="*/ 769844 h 6249897"/>
              <a:gd name="connsiteX164" fmla="*/ 4101575 w 8211456"/>
              <a:gd name="connsiteY164" fmla="*/ 867377 h 6249897"/>
              <a:gd name="connsiteX165" fmla="*/ 4074121 w 8211456"/>
              <a:gd name="connsiteY165" fmla="*/ 870777 h 6249897"/>
              <a:gd name="connsiteX166" fmla="*/ 4007238 w 8211456"/>
              <a:gd name="connsiteY166" fmla="*/ 773244 h 6249897"/>
              <a:gd name="connsiteX167" fmla="*/ 3856212 w 8211456"/>
              <a:gd name="connsiteY167" fmla="*/ 564556 h 6249897"/>
              <a:gd name="connsiteX168" fmla="*/ 3909036 w 8211456"/>
              <a:gd name="connsiteY168" fmla="*/ 610401 h 6249897"/>
              <a:gd name="connsiteX169" fmla="*/ 3945907 w 8211456"/>
              <a:gd name="connsiteY169" fmla="*/ 658742 h 6249897"/>
              <a:gd name="connsiteX170" fmla="*/ 3840470 w 8211456"/>
              <a:gd name="connsiteY170" fmla="*/ 598545 h 6249897"/>
              <a:gd name="connsiteX171" fmla="*/ 3848797 w 8211456"/>
              <a:gd name="connsiteY171" fmla="*/ 573094 h 6249897"/>
              <a:gd name="connsiteX172" fmla="*/ 3847477 w 8211456"/>
              <a:gd name="connsiteY172" fmla="*/ 556979 h 6249897"/>
              <a:gd name="connsiteX173" fmla="*/ 3856713 w 8211456"/>
              <a:gd name="connsiteY173" fmla="*/ 563972 h 6249897"/>
              <a:gd name="connsiteX174" fmla="*/ 3856208 w 8211456"/>
              <a:gd name="connsiteY174" fmla="*/ 564556 h 6249897"/>
              <a:gd name="connsiteX175" fmla="*/ 3754605 w 8211456"/>
              <a:gd name="connsiteY175" fmla="*/ 438247 h 6249897"/>
              <a:gd name="connsiteX176" fmla="*/ 3806592 w 8211456"/>
              <a:gd name="connsiteY176" fmla="*/ 480647 h 6249897"/>
              <a:gd name="connsiteX177" fmla="*/ 3765412 w 8211456"/>
              <a:gd name="connsiteY177" fmla="*/ 485748 h 6249897"/>
              <a:gd name="connsiteX178" fmla="*/ 3727151 w 8211456"/>
              <a:gd name="connsiteY178" fmla="*/ 441647 h 6249897"/>
              <a:gd name="connsiteX179" fmla="*/ 3120821 w 8211456"/>
              <a:gd name="connsiteY179" fmla="*/ 402789 h 6249897"/>
              <a:gd name="connsiteX180" fmla="*/ 3120821 w 8211456"/>
              <a:gd name="connsiteY180" fmla="*/ 402792 h 6249897"/>
              <a:gd name="connsiteX181" fmla="*/ 3149592 w 8211456"/>
              <a:gd name="connsiteY181" fmla="*/ 415508 h 6249897"/>
              <a:gd name="connsiteX182" fmla="*/ 3176311 w 8211456"/>
              <a:gd name="connsiteY182" fmla="*/ 424408 h 6249897"/>
              <a:gd name="connsiteX183" fmla="*/ 3187995 w 8211456"/>
              <a:gd name="connsiteY183" fmla="*/ 440581 h 6249897"/>
              <a:gd name="connsiteX184" fmla="*/ 3190479 w 8211456"/>
              <a:gd name="connsiteY184" fmla="*/ 444021 h 6249897"/>
              <a:gd name="connsiteX185" fmla="*/ 3214777 w 8211456"/>
              <a:gd name="connsiteY185" fmla="*/ 472908 h 6249897"/>
              <a:gd name="connsiteX186" fmla="*/ 3220705 w 8211456"/>
              <a:gd name="connsiteY186" fmla="*/ 479956 h 6249897"/>
              <a:gd name="connsiteX187" fmla="*/ 3227101 w 8211456"/>
              <a:gd name="connsiteY187" fmla="*/ 487631 h 6249897"/>
              <a:gd name="connsiteX188" fmla="*/ 3247163 w 8211456"/>
              <a:gd name="connsiteY188" fmla="*/ 511711 h 6249897"/>
              <a:gd name="connsiteX189" fmla="*/ 3247160 w 8211456"/>
              <a:gd name="connsiteY189" fmla="*/ 511705 h 6249897"/>
              <a:gd name="connsiteX190" fmla="*/ 3227101 w 8211456"/>
              <a:gd name="connsiteY190" fmla="*/ 487631 h 6249897"/>
              <a:gd name="connsiteX191" fmla="*/ 3220707 w 8211456"/>
              <a:gd name="connsiteY191" fmla="*/ 479957 h 6249897"/>
              <a:gd name="connsiteX192" fmla="*/ 3214777 w 8211456"/>
              <a:gd name="connsiteY192" fmla="*/ 472908 h 6249897"/>
              <a:gd name="connsiteX193" fmla="*/ 3190478 w 8211456"/>
              <a:gd name="connsiteY193" fmla="*/ 444019 h 6249897"/>
              <a:gd name="connsiteX194" fmla="*/ 3187995 w 8211456"/>
              <a:gd name="connsiteY194" fmla="*/ 440581 h 6249897"/>
              <a:gd name="connsiteX195" fmla="*/ 3176311 w 8211456"/>
              <a:gd name="connsiteY195" fmla="*/ 424405 h 6249897"/>
              <a:gd name="connsiteX196" fmla="*/ 3149590 w 8211456"/>
              <a:gd name="connsiteY196" fmla="*/ 415505 h 6249897"/>
              <a:gd name="connsiteX197" fmla="*/ 2626944 w 8211456"/>
              <a:gd name="connsiteY197" fmla="*/ 0 h 6249897"/>
              <a:gd name="connsiteX198" fmla="*/ 2822918 w 8211456"/>
              <a:gd name="connsiteY198" fmla="*/ 65262 h 6249897"/>
              <a:gd name="connsiteX199" fmla="*/ 3008966 w 8211456"/>
              <a:gd name="connsiteY199" fmla="*/ 221292 h 6249897"/>
              <a:gd name="connsiteX200" fmla="*/ 3037879 w 8211456"/>
              <a:gd name="connsiteY200" fmla="*/ 193292 h 6249897"/>
              <a:gd name="connsiteX201" fmla="*/ 3058324 w 8211456"/>
              <a:gd name="connsiteY201" fmla="*/ 231458 h 6249897"/>
              <a:gd name="connsiteX202" fmla="*/ 3058250 w 8211456"/>
              <a:gd name="connsiteY202" fmla="*/ 251365 h 6249897"/>
              <a:gd name="connsiteX203" fmla="*/ 3069566 w 8211456"/>
              <a:gd name="connsiteY203" fmla="*/ 252449 h 6249897"/>
              <a:gd name="connsiteX204" fmla="*/ 3136304 w 8211456"/>
              <a:gd name="connsiteY204" fmla="*/ 295059 h 6249897"/>
              <a:gd name="connsiteX205" fmla="*/ 3177484 w 8211456"/>
              <a:gd name="connsiteY205" fmla="*/ 289957 h 6249897"/>
              <a:gd name="connsiteX206" fmla="*/ 3116152 w 8211456"/>
              <a:gd name="connsiteY206" fmla="*/ 175457 h 6249897"/>
              <a:gd name="connsiteX207" fmla="*/ 3146527 w 8211456"/>
              <a:gd name="connsiteY207" fmla="*/ 122856 h 6249897"/>
              <a:gd name="connsiteX208" fmla="*/ 3415808 w 8211456"/>
              <a:gd name="connsiteY208" fmla="*/ 406955 h 6249897"/>
              <a:gd name="connsiteX209" fmla="*/ 3388647 w 8211456"/>
              <a:gd name="connsiteY209" fmla="*/ 328920 h 6249897"/>
              <a:gd name="connsiteX210" fmla="*/ 3515984 w 8211456"/>
              <a:gd name="connsiteY210" fmla="*/ 402686 h 6249897"/>
              <a:gd name="connsiteX211" fmla="*/ 3527083 w 8211456"/>
              <a:gd name="connsiteY211" fmla="*/ 368752 h 6249897"/>
              <a:gd name="connsiteX212" fmla="*/ 3294898 w 8211456"/>
              <a:gd name="connsiteY212" fmla="*/ 71919 h 6249897"/>
              <a:gd name="connsiteX213" fmla="*/ 3862078 w 8211456"/>
              <a:gd name="connsiteY213" fmla="*/ 693547 h 6249897"/>
              <a:gd name="connsiteX214" fmla="*/ 4035562 w 8211456"/>
              <a:gd name="connsiteY214" fmla="*/ 908113 h 6249897"/>
              <a:gd name="connsiteX215" fmla="*/ 4210510 w 8211456"/>
              <a:gd name="connsiteY215" fmla="*/ 1098077 h 6249897"/>
              <a:gd name="connsiteX216" fmla="*/ 4177798 w 8211456"/>
              <a:gd name="connsiteY216" fmla="*/ 1037009 h 6249897"/>
              <a:gd name="connsiteX217" fmla="*/ 4247895 w 8211456"/>
              <a:gd name="connsiteY217" fmla="*/ 1003909 h 6249897"/>
              <a:gd name="connsiteX218" fmla="*/ 4233874 w 8211456"/>
              <a:gd name="connsiteY218" fmla="*/ 1087045 h 6249897"/>
              <a:gd name="connsiteX219" fmla="*/ 4287322 w 8211456"/>
              <a:gd name="connsiteY219" fmla="*/ 1104842 h 6249897"/>
              <a:gd name="connsiteX220" fmla="*/ 4328502 w 8211456"/>
              <a:gd name="connsiteY220" fmla="*/ 1099741 h 6249897"/>
              <a:gd name="connsiteX221" fmla="*/ 4313607 w 8211456"/>
              <a:gd name="connsiteY221" fmla="*/ 1044608 h 6249897"/>
              <a:gd name="connsiteX222" fmla="*/ 4271262 w 8211456"/>
              <a:gd name="connsiteY222" fmla="*/ 992875 h 6249897"/>
              <a:gd name="connsiteX223" fmla="*/ 4238550 w 8211456"/>
              <a:gd name="connsiteY223" fmla="*/ 931807 h 6249897"/>
              <a:gd name="connsiteX224" fmla="*/ 4238696 w 8211456"/>
              <a:gd name="connsiteY224" fmla="*/ 891093 h 6249897"/>
              <a:gd name="connsiteX225" fmla="*/ 4234755 w 8211456"/>
              <a:gd name="connsiteY225" fmla="*/ 842741 h 6249897"/>
              <a:gd name="connsiteX226" fmla="*/ 4136330 w 8211456"/>
              <a:gd name="connsiteY226" fmla="*/ 740976 h 6249897"/>
              <a:gd name="connsiteX227" fmla="*/ 4037904 w 8211456"/>
              <a:gd name="connsiteY227" fmla="*/ 639210 h 6249897"/>
              <a:gd name="connsiteX228" fmla="*/ 4035275 w 8211456"/>
              <a:gd name="connsiteY228" fmla="*/ 606976 h 6249897"/>
              <a:gd name="connsiteX229" fmla="*/ 3972481 w 8211456"/>
              <a:gd name="connsiteY229" fmla="*/ 517076 h 6249897"/>
              <a:gd name="connsiteX230" fmla="*/ 4301930 w 8211456"/>
              <a:gd name="connsiteY230" fmla="*/ 858841 h 6249897"/>
              <a:gd name="connsiteX231" fmla="*/ 4329384 w 8211456"/>
              <a:gd name="connsiteY231" fmla="*/ 855440 h 6249897"/>
              <a:gd name="connsiteX232" fmla="*/ 4318578 w 8211456"/>
              <a:gd name="connsiteY232" fmla="*/ 807940 h 6249897"/>
              <a:gd name="connsiteX233" fmla="*/ 3996141 w 8211456"/>
              <a:gd name="connsiteY233" fmla="*/ 424609 h 6249897"/>
              <a:gd name="connsiteX234" fmla="*/ 4435113 w 8211456"/>
              <a:gd name="connsiteY234" fmla="*/ 834203 h 6249897"/>
              <a:gd name="connsiteX235" fmla="*/ 4773902 w 8211456"/>
              <a:gd name="connsiteY235" fmla="*/ 1248069 h 6249897"/>
              <a:gd name="connsiteX236" fmla="*/ 4887750 w 8211456"/>
              <a:gd name="connsiteY236" fmla="*/ 1424743 h 6249897"/>
              <a:gd name="connsiteX237" fmla="*/ 4898115 w 8211456"/>
              <a:gd name="connsiteY237" fmla="*/ 1441325 h 6249897"/>
              <a:gd name="connsiteX238" fmla="*/ 5073007 w 8211456"/>
              <a:gd name="connsiteY238" fmla="*/ 1409724 h 6249897"/>
              <a:gd name="connsiteX239" fmla="*/ 5479843 w 8211456"/>
              <a:gd name="connsiteY239" fmla="*/ 1339319 h 6249897"/>
              <a:gd name="connsiteX240" fmla="*/ 5826082 w 8211456"/>
              <a:gd name="connsiteY240" fmla="*/ 1275642 h 6249897"/>
              <a:gd name="connsiteX241" fmla="*/ 5832019 w 8211456"/>
              <a:gd name="connsiteY241" fmla="*/ 1411326 h 6249897"/>
              <a:gd name="connsiteX242" fmla="*/ 5770509 w 8211456"/>
              <a:gd name="connsiteY242" fmla="*/ 1458474 h 6249897"/>
              <a:gd name="connsiteX243" fmla="*/ 6087051 w 8211456"/>
              <a:gd name="connsiteY243" fmla="*/ 1498037 h 6249897"/>
              <a:gd name="connsiteX244" fmla="*/ 6361260 w 8211456"/>
              <a:gd name="connsiteY244" fmla="*/ 1532746 h 6249897"/>
              <a:gd name="connsiteX245" fmla="*/ 6294980 w 8211456"/>
              <a:gd name="connsiteY245" fmla="*/ 1612220 h 6249897"/>
              <a:gd name="connsiteX246" fmla="*/ 6372946 w 8211456"/>
              <a:gd name="connsiteY246" fmla="*/ 1649516 h 6249897"/>
              <a:gd name="connsiteX247" fmla="*/ 6310485 w 8211456"/>
              <a:gd name="connsiteY247" fmla="*/ 1705338 h 6249897"/>
              <a:gd name="connsiteX248" fmla="*/ 6941600 w 8211456"/>
              <a:gd name="connsiteY248" fmla="*/ 1746600 h 6249897"/>
              <a:gd name="connsiteX249" fmla="*/ 6882033 w 8211456"/>
              <a:gd name="connsiteY249" fmla="*/ 1809528 h 6249897"/>
              <a:gd name="connsiteX250" fmla="*/ 6961943 w 8211456"/>
              <a:gd name="connsiteY250" fmla="*/ 1862606 h 6249897"/>
              <a:gd name="connsiteX251" fmla="*/ 6897564 w 8211456"/>
              <a:gd name="connsiteY251" fmla="*/ 1924733 h 6249897"/>
              <a:gd name="connsiteX252" fmla="*/ 7104328 w 8211456"/>
              <a:gd name="connsiteY252" fmla="*/ 1870905 h 6249897"/>
              <a:gd name="connsiteX253" fmla="*/ 7026468 w 8211456"/>
              <a:gd name="connsiteY253" fmla="*/ 1921949 h 6249897"/>
              <a:gd name="connsiteX254" fmla="*/ 7266022 w 8211456"/>
              <a:gd name="connsiteY254" fmla="*/ 1937628 h 6249897"/>
              <a:gd name="connsiteX255" fmla="*/ 6580742 w 8211456"/>
              <a:gd name="connsiteY255" fmla="*/ 2445977 h 6249897"/>
              <a:gd name="connsiteX256" fmla="*/ 7204956 w 8211456"/>
              <a:gd name="connsiteY256" fmla="*/ 2349185 h 6249897"/>
              <a:gd name="connsiteX257" fmla="*/ 7269575 w 8211456"/>
              <a:gd name="connsiteY257" fmla="*/ 2485827 h 6249897"/>
              <a:gd name="connsiteX258" fmla="*/ 7108054 w 8211456"/>
              <a:gd name="connsiteY258" fmla="*/ 2562659 h 6249897"/>
              <a:gd name="connsiteX259" fmla="*/ 7344633 w 8211456"/>
              <a:gd name="connsiteY259" fmla="*/ 2504975 h 6249897"/>
              <a:gd name="connsiteX260" fmla="*/ 7142763 w 8211456"/>
              <a:gd name="connsiteY260" fmla="*/ 2625860 h 6249897"/>
              <a:gd name="connsiteX261" fmla="*/ 7715087 w 8211456"/>
              <a:gd name="connsiteY261" fmla="*/ 2577822 h 6249897"/>
              <a:gd name="connsiteX262" fmla="*/ 7654529 w 8211456"/>
              <a:gd name="connsiteY262" fmla="*/ 2616296 h 6249897"/>
              <a:gd name="connsiteX263" fmla="*/ 8211456 w 8211456"/>
              <a:gd name="connsiteY263" fmla="*/ 2563482 h 6249897"/>
              <a:gd name="connsiteX264" fmla="*/ 7724911 w 8211456"/>
              <a:gd name="connsiteY264" fmla="*/ 2745068 h 6249897"/>
              <a:gd name="connsiteX265" fmla="*/ 7849994 w 8211456"/>
              <a:gd name="connsiteY265" fmla="*/ 2765937 h 6249897"/>
              <a:gd name="connsiteX266" fmla="*/ 7750989 w 8211456"/>
              <a:gd name="connsiteY266" fmla="*/ 2831118 h 6249897"/>
              <a:gd name="connsiteX267" fmla="*/ 7407767 w 8211456"/>
              <a:gd name="connsiteY267" fmla="*/ 3001288 h 6249897"/>
              <a:gd name="connsiteX268" fmla="*/ 7522249 w 8211456"/>
              <a:gd name="connsiteY268" fmla="*/ 3007140 h 6249897"/>
              <a:gd name="connsiteX269" fmla="*/ 7356883 w 8211456"/>
              <a:gd name="connsiteY269" fmla="*/ 3085538 h 6249897"/>
              <a:gd name="connsiteX270" fmla="*/ 7748283 w 8211456"/>
              <a:gd name="connsiteY270" fmla="*/ 2978608 h 6249897"/>
              <a:gd name="connsiteX271" fmla="*/ 7755037 w 8211456"/>
              <a:gd name="connsiteY271" fmla="*/ 2995192 h 6249897"/>
              <a:gd name="connsiteX272" fmla="*/ 7422333 w 8211456"/>
              <a:gd name="connsiteY272" fmla="*/ 3114122 h 6249897"/>
              <a:gd name="connsiteX273" fmla="*/ 7427184 w 8211456"/>
              <a:gd name="connsiteY273" fmla="*/ 3148054 h 6249897"/>
              <a:gd name="connsiteX274" fmla="*/ 7600297 w 8211456"/>
              <a:gd name="connsiteY274" fmla="*/ 3110693 h 6249897"/>
              <a:gd name="connsiteX275" fmla="*/ 7602227 w 8211456"/>
              <a:gd name="connsiteY275" fmla="*/ 3115431 h 6249897"/>
              <a:gd name="connsiteX276" fmla="*/ 7363771 w 8211456"/>
              <a:gd name="connsiteY276" fmla="*/ 3212549 h 6249897"/>
              <a:gd name="connsiteX277" fmla="*/ 7367632 w 8211456"/>
              <a:gd name="connsiteY277" fmla="*/ 3222025 h 6249897"/>
              <a:gd name="connsiteX278" fmla="*/ 7442649 w 8211456"/>
              <a:gd name="connsiteY278" fmla="*/ 3208044 h 6249897"/>
              <a:gd name="connsiteX279" fmla="*/ 7455178 w 8211456"/>
              <a:gd name="connsiteY279" fmla="*/ 3227799 h 6249897"/>
              <a:gd name="connsiteX280" fmla="*/ 6513901 w 8211456"/>
              <a:gd name="connsiteY280" fmla="*/ 3647066 h 6249897"/>
              <a:gd name="connsiteX281" fmla="*/ 6527397 w 8211456"/>
              <a:gd name="connsiteY281" fmla="*/ 3669191 h 6249897"/>
              <a:gd name="connsiteX282" fmla="*/ 6854311 w 8211456"/>
              <a:gd name="connsiteY282" fmla="*/ 3536046 h 6249897"/>
              <a:gd name="connsiteX283" fmla="*/ 6859148 w 8211456"/>
              <a:gd name="connsiteY283" fmla="*/ 3558934 h 6249897"/>
              <a:gd name="connsiteX284" fmla="*/ 6442817 w 8211456"/>
              <a:gd name="connsiteY284" fmla="*/ 3731259 h 6249897"/>
              <a:gd name="connsiteX285" fmla="*/ 6205691 w 8211456"/>
              <a:gd name="connsiteY285" fmla="*/ 3824710 h 6249897"/>
              <a:gd name="connsiteX286" fmla="*/ 6304435 w 8211456"/>
              <a:gd name="connsiteY286" fmla="*/ 4119047 h 6249897"/>
              <a:gd name="connsiteX287" fmla="*/ 6338309 w 8211456"/>
              <a:gd name="connsiteY287" fmla="*/ 4236946 h 6249897"/>
              <a:gd name="connsiteX288" fmla="*/ 6312025 w 8211456"/>
              <a:gd name="connsiteY288" fmla="*/ 4297182 h 6249897"/>
              <a:gd name="connsiteX289" fmla="*/ 6344880 w 8211456"/>
              <a:gd name="connsiteY289" fmla="*/ 4317532 h 6249897"/>
              <a:gd name="connsiteX290" fmla="*/ 6366917 w 8211456"/>
              <a:gd name="connsiteY290" fmla="*/ 4327271 h 6249897"/>
              <a:gd name="connsiteX291" fmla="*/ 6364985 w 8211456"/>
              <a:gd name="connsiteY291" fmla="*/ 4334336 h 6249897"/>
              <a:gd name="connsiteX292" fmla="*/ 6356129 w 8211456"/>
              <a:gd name="connsiteY292" fmla="*/ 4338522 h 6249897"/>
              <a:gd name="connsiteX293" fmla="*/ 6364990 w 8211456"/>
              <a:gd name="connsiteY293" fmla="*/ 4334336 h 6249897"/>
              <a:gd name="connsiteX294" fmla="*/ 6361241 w 8211456"/>
              <a:gd name="connsiteY294" fmla="*/ 4348062 h 6249897"/>
              <a:gd name="connsiteX295" fmla="*/ 6329671 w 8211456"/>
              <a:gd name="connsiteY295" fmla="*/ 4351973 h 6249897"/>
              <a:gd name="connsiteX296" fmla="*/ 6342107 w 8211456"/>
              <a:gd name="connsiteY296" fmla="*/ 4326016 h 6249897"/>
              <a:gd name="connsiteX297" fmla="*/ 6342107 w 8211456"/>
              <a:gd name="connsiteY297" fmla="*/ 4326014 h 6249897"/>
              <a:gd name="connsiteX298" fmla="*/ 6329665 w 8211456"/>
              <a:gd name="connsiteY298" fmla="*/ 4351975 h 6249897"/>
              <a:gd name="connsiteX299" fmla="*/ 6196512 w 8211456"/>
              <a:gd name="connsiteY299" fmla="*/ 4368467 h 6249897"/>
              <a:gd name="connsiteX300" fmla="*/ 6141602 w 8211456"/>
              <a:gd name="connsiteY300" fmla="*/ 4375267 h 6249897"/>
              <a:gd name="connsiteX301" fmla="*/ 5997029 w 8211456"/>
              <a:gd name="connsiteY301" fmla="*/ 4515273 h 6249897"/>
              <a:gd name="connsiteX302" fmla="*/ 5928394 w 8211456"/>
              <a:gd name="connsiteY302" fmla="*/ 4523774 h 6249897"/>
              <a:gd name="connsiteX303" fmla="*/ 5855672 w 8211456"/>
              <a:gd name="connsiteY303" fmla="*/ 4524642 h 6249897"/>
              <a:gd name="connsiteX304" fmla="*/ 5587264 w 8211456"/>
              <a:gd name="connsiteY304" fmla="*/ 4378813 h 6249897"/>
              <a:gd name="connsiteX305" fmla="*/ 5595147 w 8211456"/>
              <a:gd name="connsiteY305" fmla="*/ 4475514 h 6249897"/>
              <a:gd name="connsiteX306" fmla="*/ 5644215 w 8211456"/>
              <a:gd name="connsiteY306" fmla="*/ 4567112 h 6249897"/>
              <a:gd name="connsiteX307" fmla="*/ 5542867 w 8211456"/>
              <a:gd name="connsiteY307" fmla="*/ 4514546 h 6249897"/>
              <a:gd name="connsiteX308" fmla="*/ 5455209 w 8211456"/>
              <a:gd name="connsiteY308" fmla="*/ 4572132 h 6249897"/>
              <a:gd name="connsiteX309" fmla="*/ 5525994 w 8211456"/>
              <a:gd name="connsiteY309" fmla="*/ 4643803 h 6249897"/>
              <a:gd name="connsiteX310" fmla="*/ 5598064 w 8211456"/>
              <a:gd name="connsiteY310" fmla="*/ 4710665 h 6249897"/>
              <a:gd name="connsiteX311" fmla="*/ 5614121 w 8211456"/>
              <a:gd name="connsiteY311" fmla="*/ 4766618 h 6249897"/>
              <a:gd name="connsiteX312" fmla="*/ 5630180 w 8211456"/>
              <a:gd name="connsiteY312" fmla="*/ 4822572 h 6249897"/>
              <a:gd name="connsiteX313" fmla="*/ 5710293 w 8211456"/>
              <a:gd name="connsiteY313" fmla="*/ 4934222 h 6249897"/>
              <a:gd name="connsiteX314" fmla="*/ 5833134 w 8211456"/>
              <a:gd name="connsiteY314" fmla="*/ 5105419 h 6249897"/>
              <a:gd name="connsiteX315" fmla="*/ 5755781 w 8211456"/>
              <a:gd name="connsiteY315" fmla="*/ 5081549 h 6249897"/>
              <a:gd name="connsiteX316" fmla="*/ 5678425 w 8211456"/>
              <a:gd name="connsiteY316" fmla="*/ 5057679 h 6249897"/>
              <a:gd name="connsiteX317" fmla="*/ 5475540 w 8211456"/>
              <a:gd name="connsiteY317" fmla="*/ 4842079 h 6249897"/>
              <a:gd name="connsiteX318" fmla="*/ 5342069 w 8211456"/>
              <a:gd name="connsiteY318" fmla="*/ 4706430 h 6249897"/>
              <a:gd name="connsiteX319" fmla="*/ 5283479 w 8211456"/>
              <a:gd name="connsiteY319" fmla="*/ 4648130 h 6249897"/>
              <a:gd name="connsiteX320" fmla="*/ 5217214 w 8211456"/>
              <a:gd name="connsiteY320" fmla="*/ 4644422 h 6249897"/>
              <a:gd name="connsiteX321" fmla="*/ 5152323 w 8211456"/>
              <a:gd name="connsiteY321" fmla="*/ 4613251 h 6249897"/>
              <a:gd name="connsiteX322" fmla="*/ 5460976 w 8211456"/>
              <a:gd name="connsiteY322" fmla="*/ 4939291 h 6249897"/>
              <a:gd name="connsiteX323" fmla="*/ 5913459 w 8211456"/>
              <a:gd name="connsiteY323" fmla="*/ 5418809 h 6249897"/>
              <a:gd name="connsiteX324" fmla="*/ 5892204 w 8211456"/>
              <a:gd name="connsiteY324" fmla="*/ 5489905 h 6249897"/>
              <a:gd name="connsiteX325" fmla="*/ 5950902 w 8211456"/>
              <a:gd name="connsiteY325" fmla="*/ 5521346 h 6249897"/>
              <a:gd name="connsiteX326" fmla="*/ 6025585 w 8211456"/>
              <a:gd name="connsiteY326" fmla="*/ 5541495 h 6249897"/>
              <a:gd name="connsiteX327" fmla="*/ 5993679 w 8211456"/>
              <a:gd name="connsiteY327" fmla="*/ 5631329 h 6249897"/>
              <a:gd name="connsiteX328" fmla="*/ 6063061 w 8211456"/>
              <a:gd name="connsiteY328" fmla="*/ 5677656 h 6249897"/>
              <a:gd name="connsiteX329" fmla="*/ 6132437 w 8211456"/>
              <a:gd name="connsiteY329" fmla="*/ 5723985 h 6249897"/>
              <a:gd name="connsiteX330" fmla="*/ 6612947 w 8211456"/>
              <a:gd name="connsiteY330" fmla="*/ 6225769 h 6249897"/>
              <a:gd name="connsiteX331" fmla="*/ 6319583 w 8211456"/>
              <a:gd name="connsiteY331" fmla="*/ 6186243 h 6249897"/>
              <a:gd name="connsiteX332" fmla="*/ 6052785 w 8211456"/>
              <a:gd name="connsiteY332" fmla="*/ 6049439 h 6249897"/>
              <a:gd name="connsiteX333" fmla="*/ 6004820 w 8211456"/>
              <a:gd name="connsiteY333" fmla="*/ 6083320 h 6249897"/>
              <a:gd name="connsiteX334" fmla="*/ 5978117 w 8211456"/>
              <a:gd name="connsiteY334" fmla="*/ 6046102 h 6249897"/>
              <a:gd name="connsiteX335" fmla="*/ 5980702 w 8211456"/>
              <a:gd name="connsiteY335" fmla="*/ 6025086 h 6249897"/>
              <a:gd name="connsiteX336" fmla="*/ 5963433 w 8211456"/>
              <a:gd name="connsiteY336" fmla="*/ 6025634 h 6249897"/>
              <a:gd name="connsiteX337" fmla="*/ 5866063 w 8211456"/>
              <a:gd name="connsiteY337" fmla="*/ 5990663 h 6249897"/>
              <a:gd name="connsiteX338" fmla="*/ 5802080 w 8211456"/>
              <a:gd name="connsiteY338" fmla="*/ 6002212 h 6249897"/>
              <a:gd name="connsiteX339" fmla="*/ 5882193 w 8211456"/>
              <a:gd name="connsiteY339" fmla="*/ 6113862 h 6249897"/>
              <a:gd name="connsiteX340" fmla="*/ 5828923 w 8211456"/>
              <a:gd name="connsiteY340" fmla="*/ 6173923 h 6249897"/>
              <a:gd name="connsiteX341" fmla="*/ 5450002 w 8211456"/>
              <a:gd name="connsiteY341" fmla="*/ 5914432 h 6249897"/>
              <a:gd name="connsiteX342" fmla="*/ 5482081 w 8211456"/>
              <a:gd name="connsiteY342" fmla="*/ 5992717 h 6249897"/>
              <a:gd name="connsiteX343" fmla="*/ 5295363 w 8211456"/>
              <a:gd name="connsiteY343" fmla="*/ 5933940 h 6249897"/>
              <a:gd name="connsiteX344" fmla="*/ 5274068 w 8211456"/>
              <a:gd name="connsiteY344" fmla="*/ 5971413 h 6249897"/>
              <a:gd name="connsiteX345" fmla="*/ 5594347 w 8211456"/>
              <a:gd name="connsiteY345" fmla="*/ 6249897 h 6249897"/>
              <a:gd name="connsiteX346" fmla="*/ 4799113 w 8211456"/>
              <a:gd name="connsiteY346" fmla="*/ 5678814 h 6249897"/>
              <a:gd name="connsiteX347" fmla="*/ 4558911 w 8211456"/>
              <a:gd name="connsiteY347" fmla="*/ 5478357 h 6249897"/>
              <a:gd name="connsiteX348" fmla="*/ 4313406 w 8211456"/>
              <a:gd name="connsiteY348" fmla="*/ 5304080 h 6249897"/>
              <a:gd name="connsiteX349" fmla="*/ 4356134 w 8211456"/>
              <a:gd name="connsiteY349" fmla="*/ 5363626 h 6249897"/>
              <a:gd name="connsiteX350" fmla="*/ 4244188 w 8211456"/>
              <a:gd name="connsiteY350" fmla="*/ 5409057 h 6249897"/>
              <a:gd name="connsiteX351" fmla="*/ 4276090 w 8211456"/>
              <a:gd name="connsiteY351" fmla="*/ 5319224 h 6249897"/>
              <a:gd name="connsiteX352" fmla="*/ 4196083 w 8211456"/>
              <a:gd name="connsiteY352" fmla="*/ 5308443 h 6249897"/>
              <a:gd name="connsiteX353" fmla="*/ 4132097 w 8211456"/>
              <a:gd name="connsiteY353" fmla="*/ 5319993 h 6249897"/>
              <a:gd name="connsiteX354" fmla="*/ 4148155 w 8211456"/>
              <a:gd name="connsiteY354" fmla="*/ 5375947 h 6249897"/>
              <a:gd name="connsiteX355" fmla="*/ 4206871 w 8211456"/>
              <a:gd name="connsiteY355" fmla="*/ 5424200 h 6249897"/>
              <a:gd name="connsiteX356" fmla="*/ 4249600 w 8211456"/>
              <a:gd name="connsiteY356" fmla="*/ 5483746 h 6249897"/>
              <a:gd name="connsiteX357" fmla="*/ 4244310 w 8211456"/>
              <a:gd name="connsiteY357" fmla="*/ 5526738 h 6249897"/>
              <a:gd name="connsiteX358" fmla="*/ 4244362 w 8211456"/>
              <a:gd name="connsiteY358" fmla="*/ 5577174 h 6249897"/>
              <a:gd name="connsiteX359" fmla="*/ 4383122 w 8211456"/>
              <a:gd name="connsiteY359" fmla="*/ 5669830 h 6249897"/>
              <a:gd name="connsiteX360" fmla="*/ 4521879 w 8211456"/>
              <a:gd name="connsiteY360" fmla="*/ 5762487 h 6249897"/>
              <a:gd name="connsiteX361" fmla="*/ 4521917 w 8211456"/>
              <a:gd name="connsiteY361" fmla="*/ 5796110 h 6249897"/>
              <a:gd name="connsiteX362" fmla="*/ 4607334 w 8211456"/>
              <a:gd name="connsiteY362" fmla="*/ 5881579 h 6249897"/>
              <a:gd name="connsiteX363" fmla="*/ 4143027 w 8211456"/>
              <a:gd name="connsiteY363" fmla="*/ 5570243 h 6249897"/>
              <a:gd name="connsiteX364" fmla="*/ 4100371 w 8211456"/>
              <a:gd name="connsiteY364" fmla="*/ 5577942 h 6249897"/>
              <a:gd name="connsiteX365" fmla="*/ 4111089 w 8211456"/>
              <a:gd name="connsiteY365" fmla="*/ 5626453 h 6249897"/>
              <a:gd name="connsiteX366" fmla="*/ 4559444 w 8211456"/>
              <a:gd name="connsiteY366" fmla="*/ 5982706 h 6249897"/>
              <a:gd name="connsiteX367" fmla="*/ 3935082 w 8211456"/>
              <a:gd name="connsiteY367" fmla="*/ 5616187 h 6249897"/>
              <a:gd name="connsiteX368" fmla="*/ 3465365 w 8211456"/>
              <a:gd name="connsiteY368" fmla="*/ 5230159 h 6249897"/>
              <a:gd name="connsiteX369" fmla="*/ 3183710 w 8211456"/>
              <a:gd name="connsiteY369" fmla="*/ 4913176 h 6249897"/>
              <a:gd name="connsiteX370" fmla="*/ 3172454 w 8211456"/>
              <a:gd name="connsiteY370" fmla="*/ 4899537 h 6249897"/>
              <a:gd name="connsiteX371" fmla="*/ 3164821 w 8211456"/>
              <a:gd name="connsiteY371" fmla="*/ 4903353 h 6249897"/>
              <a:gd name="connsiteX372" fmla="*/ 3137845 w 8211456"/>
              <a:gd name="connsiteY372" fmla="*/ 4870148 h 6249897"/>
              <a:gd name="connsiteX373" fmla="*/ 3017692 w 8211456"/>
              <a:gd name="connsiteY373" fmla="*/ 4949465 h 6249897"/>
              <a:gd name="connsiteX374" fmla="*/ 2978227 w 8211456"/>
              <a:gd name="connsiteY374" fmla="*/ 4929631 h 6249897"/>
              <a:gd name="connsiteX375" fmla="*/ 2884072 w 8211456"/>
              <a:gd name="connsiteY375" fmla="*/ 5028744 h 6249897"/>
              <a:gd name="connsiteX376" fmla="*/ 2817644 w 8211456"/>
              <a:gd name="connsiteY376" fmla="*/ 4986747 h 6249897"/>
              <a:gd name="connsiteX377" fmla="*/ 2877185 w 8211456"/>
              <a:gd name="connsiteY377" fmla="*/ 4901733 h 6249897"/>
              <a:gd name="connsiteX378" fmla="*/ 2753106 w 8211456"/>
              <a:gd name="connsiteY378" fmla="*/ 4916361 h 6249897"/>
              <a:gd name="connsiteX379" fmla="*/ 2709030 w 8211456"/>
              <a:gd name="connsiteY379" fmla="*/ 5061365 h 6249897"/>
              <a:gd name="connsiteX380" fmla="*/ 2837894 w 8211456"/>
              <a:gd name="connsiteY380" fmla="*/ 5025455 h 6249897"/>
              <a:gd name="connsiteX381" fmla="*/ 2838885 w 8211456"/>
              <a:gd name="connsiteY381" fmla="*/ 5049910 h 6249897"/>
              <a:gd name="connsiteX382" fmla="*/ 2655226 w 8211456"/>
              <a:gd name="connsiteY382" fmla="*/ 5116424 h 6249897"/>
              <a:gd name="connsiteX383" fmla="*/ 2626239 w 8211456"/>
              <a:gd name="connsiteY383" fmla="*/ 5012224 h 6249897"/>
              <a:gd name="connsiteX384" fmla="*/ 2601233 w 8211456"/>
              <a:gd name="connsiteY384" fmla="*/ 5016884 h 6249897"/>
              <a:gd name="connsiteX385" fmla="*/ 2441588 w 8211456"/>
              <a:gd name="connsiteY385" fmla="*/ 5054284 h 6249897"/>
              <a:gd name="connsiteX386" fmla="*/ 2059798 w 8211456"/>
              <a:gd name="connsiteY386" fmla="*/ 5151775 h 6249897"/>
              <a:gd name="connsiteX387" fmla="*/ 2235751 w 8211456"/>
              <a:gd name="connsiteY387" fmla="*/ 5077351 h 6249897"/>
              <a:gd name="connsiteX388" fmla="*/ 2346309 w 8211456"/>
              <a:gd name="connsiteY388" fmla="*/ 5018513 h 6249897"/>
              <a:gd name="connsiteX389" fmla="*/ 2428013 w 8211456"/>
              <a:gd name="connsiteY389" fmla="*/ 4965903 h 6249897"/>
              <a:gd name="connsiteX390" fmla="*/ 2293374 w 8211456"/>
              <a:gd name="connsiteY390" fmla="*/ 4998642 h 6249897"/>
              <a:gd name="connsiteX391" fmla="*/ 1764508 w 8211456"/>
              <a:gd name="connsiteY391" fmla="*/ 5186416 h 6249897"/>
              <a:gd name="connsiteX392" fmla="*/ 1373203 w 8211456"/>
              <a:gd name="connsiteY392" fmla="*/ 5370645 h 6249897"/>
              <a:gd name="connsiteX393" fmla="*/ 1144357 w 8211456"/>
              <a:gd name="connsiteY393" fmla="*/ 5458325 h 6249897"/>
              <a:gd name="connsiteX394" fmla="*/ 1401024 w 8211456"/>
              <a:gd name="connsiteY394" fmla="*/ 5306835 h 6249897"/>
              <a:gd name="connsiteX395" fmla="*/ 1259644 w 8211456"/>
              <a:gd name="connsiteY395" fmla="*/ 5334034 h 6249897"/>
              <a:gd name="connsiteX396" fmla="*/ 1265393 w 8211456"/>
              <a:gd name="connsiteY396" fmla="*/ 5315120 h 6249897"/>
              <a:gd name="connsiteX397" fmla="*/ 1398062 w 8211456"/>
              <a:gd name="connsiteY397" fmla="*/ 5244515 h 6249897"/>
              <a:gd name="connsiteX398" fmla="*/ 1365256 w 8211456"/>
              <a:gd name="connsiteY398" fmla="*/ 5163966 h 6249897"/>
              <a:gd name="connsiteX399" fmla="*/ 1586344 w 8211456"/>
              <a:gd name="connsiteY399" fmla="*/ 5024206 h 6249897"/>
              <a:gd name="connsiteX400" fmla="*/ 1164270 w 8211456"/>
              <a:gd name="connsiteY400" fmla="*/ 5220965 h 6249897"/>
              <a:gd name="connsiteX401" fmla="*/ 1153670 w 8211456"/>
              <a:gd name="connsiteY401" fmla="*/ 5205948 h 6249897"/>
              <a:gd name="connsiteX402" fmla="*/ 1327680 w 8211456"/>
              <a:gd name="connsiteY402" fmla="*/ 5115744 h 6249897"/>
              <a:gd name="connsiteX403" fmla="*/ 1380520 w 8211456"/>
              <a:gd name="connsiteY403" fmla="*/ 5058317 h 6249897"/>
              <a:gd name="connsiteX404" fmla="*/ 1615021 w 8211456"/>
              <a:gd name="connsiteY404" fmla="*/ 4874424 h 6249897"/>
              <a:gd name="connsiteX405" fmla="*/ 1687078 w 8211456"/>
              <a:gd name="connsiteY405" fmla="*/ 4798122 h 6249897"/>
              <a:gd name="connsiteX406" fmla="*/ 463109 w 8211456"/>
              <a:gd name="connsiteY406" fmla="*/ 5327000 h 6249897"/>
              <a:gd name="connsiteX407" fmla="*/ 454425 w 8211456"/>
              <a:gd name="connsiteY407" fmla="*/ 5305678 h 6249897"/>
              <a:gd name="connsiteX408" fmla="*/ 795692 w 8211456"/>
              <a:gd name="connsiteY408" fmla="*/ 5108685 h 6249897"/>
              <a:gd name="connsiteX409" fmla="*/ 791832 w 8211456"/>
              <a:gd name="connsiteY409" fmla="*/ 5099209 h 6249897"/>
              <a:gd name="connsiteX410" fmla="*/ 685094 w 8211456"/>
              <a:gd name="connsiteY410" fmla="*/ 5134395 h 6249897"/>
              <a:gd name="connsiteX411" fmla="*/ 709925 w 8211456"/>
              <a:gd name="connsiteY411" fmla="*/ 4986180 h 6249897"/>
              <a:gd name="connsiteX412" fmla="*/ 912882 w 8211456"/>
              <a:gd name="connsiteY412" fmla="*/ 4967046 h 6249897"/>
              <a:gd name="connsiteX413" fmla="*/ 845488 w 8211456"/>
              <a:gd name="connsiteY413" fmla="*/ 4922682 h 6249897"/>
              <a:gd name="connsiteX414" fmla="*/ 979202 w 8211456"/>
              <a:gd name="connsiteY414" fmla="*/ 4920701 h 6249897"/>
              <a:gd name="connsiteX415" fmla="*/ 945432 w 8211456"/>
              <a:gd name="connsiteY415" fmla="*/ 4837783 h 6249897"/>
              <a:gd name="connsiteX416" fmla="*/ 591622 w 8211456"/>
              <a:gd name="connsiteY416" fmla="*/ 5003978 h 6249897"/>
              <a:gd name="connsiteX417" fmla="*/ 581987 w 8211456"/>
              <a:gd name="connsiteY417" fmla="*/ 4991331 h 6249897"/>
              <a:gd name="connsiteX418" fmla="*/ 1003042 w 8211456"/>
              <a:gd name="connsiteY418" fmla="*/ 4748032 h 6249897"/>
              <a:gd name="connsiteX419" fmla="*/ 986667 w 8211456"/>
              <a:gd name="connsiteY419" fmla="*/ 4729843 h 6249897"/>
              <a:gd name="connsiteX420" fmla="*/ 785734 w 8211456"/>
              <a:gd name="connsiteY420" fmla="*/ 4831012 h 6249897"/>
              <a:gd name="connsiteX421" fmla="*/ 773218 w 8211456"/>
              <a:gd name="connsiteY421" fmla="*/ 4822300 h 6249897"/>
              <a:gd name="connsiteX422" fmla="*/ 1017314 w 8211456"/>
              <a:gd name="connsiteY422" fmla="*/ 4617927 h 6249897"/>
              <a:gd name="connsiteX423" fmla="*/ 998057 w 8211456"/>
              <a:gd name="connsiteY423" fmla="*/ 4603674 h 6249897"/>
              <a:gd name="connsiteX424" fmla="*/ 528826 w 8211456"/>
              <a:gd name="connsiteY424" fmla="*/ 4783733 h 6249897"/>
              <a:gd name="connsiteX425" fmla="*/ 11565 w 8211456"/>
              <a:gd name="connsiteY425" fmla="*/ 5022022 h 6249897"/>
              <a:gd name="connsiteX426" fmla="*/ 0 w 8211456"/>
              <a:gd name="connsiteY426" fmla="*/ 5004636 h 6249897"/>
              <a:gd name="connsiteX427" fmla="*/ 301868 w 8211456"/>
              <a:gd name="connsiteY427" fmla="*/ 4843024 h 6249897"/>
              <a:gd name="connsiteX428" fmla="*/ 300890 w 8211456"/>
              <a:gd name="connsiteY428" fmla="*/ 4829611 h 6249897"/>
              <a:gd name="connsiteX429" fmla="*/ 85511 w 8211456"/>
              <a:gd name="connsiteY429" fmla="*/ 4917331 h 6249897"/>
              <a:gd name="connsiteX430" fmla="*/ 79722 w 8211456"/>
              <a:gd name="connsiteY430" fmla="*/ 4903116 h 6249897"/>
              <a:gd name="connsiteX431" fmla="*/ 171048 w 8211456"/>
              <a:gd name="connsiteY431" fmla="*/ 4852110 h 6249897"/>
              <a:gd name="connsiteX432" fmla="*/ 71024 w 8211456"/>
              <a:gd name="connsiteY432" fmla="*/ 4870752 h 6249897"/>
              <a:gd name="connsiteX433" fmla="*/ 275816 w 8211456"/>
              <a:gd name="connsiteY433" fmla="*/ 4779058 h 6249897"/>
              <a:gd name="connsiteX434" fmla="*/ 172857 w 8211456"/>
              <a:gd name="connsiteY434" fmla="*/ 4757464 h 6249897"/>
              <a:gd name="connsiteX435" fmla="*/ 175725 w 8211456"/>
              <a:gd name="connsiteY435" fmla="*/ 4742486 h 6249897"/>
              <a:gd name="connsiteX436" fmla="*/ 362332 w 8211456"/>
              <a:gd name="connsiteY436" fmla="*/ 4727250 h 6249897"/>
              <a:gd name="connsiteX437" fmla="*/ 278577 w 8211456"/>
              <a:gd name="connsiteY437" fmla="*/ 4675738 h 6249897"/>
              <a:gd name="connsiteX438" fmla="*/ 409410 w 8211456"/>
              <a:gd name="connsiteY438" fmla="*/ 4677695 h 6249897"/>
              <a:gd name="connsiteX439" fmla="*/ 438141 w 8211456"/>
              <a:gd name="connsiteY439" fmla="*/ 4572083 h 6249897"/>
              <a:gd name="connsiteX440" fmla="*/ 74722 w 8211456"/>
              <a:gd name="connsiteY440" fmla="*/ 4747716 h 6249897"/>
              <a:gd name="connsiteX441" fmla="*/ 57382 w 8211456"/>
              <a:gd name="connsiteY441" fmla="*/ 4727158 h 6249897"/>
              <a:gd name="connsiteX442" fmla="*/ 484212 w 8211456"/>
              <a:gd name="connsiteY442" fmla="*/ 4487030 h 6249897"/>
              <a:gd name="connsiteX443" fmla="*/ 475543 w 8211456"/>
              <a:gd name="connsiteY443" fmla="*/ 4476751 h 6249897"/>
              <a:gd name="connsiteX444" fmla="*/ 369769 w 8211456"/>
              <a:gd name="connsiteY444" fmla="*/ 4514306 h 6249897"/>
              <a:gd name="connsiteX445" fmla="*/ 462985 w 8211456"/>
              <a:gd name="connsiteY445" fmla="*/ 4434911 h 6249897"/>
              <a:gd name="connsiteX446" fmla="*/ 383157 w 8211456"/>
              <a:gd name="connsiteY446" fmla="*/ 4448089 h 6249897"/>
              <a:gd name="connsiteX447" fmla="*/ 673473 w 8211456"/>
              <a:gd name="connsiteY447" fmla="*/ 4280132 h 6249897"/>
              <a:gd name="connsiteX448" fmla="*/ 637866 w 8211456"/>
              <a:gd name="connsiteY448" fmla="*/ 4269776 h 6249897"/>
              <a:gd name="connsiteX449" fmla="*/ 762884 w 8211456"/>
              <a:gd name="connsiteY449" fmla="*/ 4235431 h 6249897"/>
              <a:gd name="connsiteX450" fmla="*/ 743627 w 8211456"/>
              <a:gd name="connsiteY450" fmla="*/ 4221178 h 6249897"/>
              <a:gd name="connsiteX451" fmla="*/ 922394 w 8211456"/>
              <a:gd name="connsiteY451" fmla="*/ 4087605 h 6249897"/>
              <a:gd name="connsiteX452" fmla="*/ 842552 w 8211456"/>
              <a:gd name="connsiteY452" fmla="*/ 4089742 h 6249897"/>
              <a:gd name="connsiteX453" fmla="*/ 914648 w 8211456"/>
              <a:gd name="connsiteY453" fmla="*/ 4046568 h 6249897"/>
              <a:gd name="connsiteX454" fmla="*/ 768472 w 8211456"/>
              <a:gd name="connsiteY454" fmla="*/ 4084005 h 6249897"/>
              <a:gd name="connsiteX455" fmla="*/ 756907 w 8211456"/>
              <a:gd name="connsiteY455" fmla="*/ 4066619 h 6249897"/>
              <a:gd name="connsiteX456" fmla="*/ 869367 w 8211456"/>
              <a:gd name="connsiteY456" fmla="*/ 3990435 h 6249897"/>
              <a:gd name="connsiteX457" fmla="*/ 572229 w 8211456"/>
              <a:gd name="connsiteY457" fmla="*/ 4086593 h 6249897"/>
              <a:gd name="connsiteX458" fmla="*/ 490470 w 8211456"/>
              <a:gd name="connsiteY458" fmla="*/ 4095033 h 6249897"/>
              <a:gd name="connsiteX459" fmla="*/ 548161 w 8211456"/>
              <a:gd name="connsiteY459" fmla="*/ 4071537 h 6249897"/>
              <a:gd name="connsiteX460" fmla="*/ 623098 w 8211456"/>
              <a:gd name="connsiteY460" fmla="*/ 3991300 h 6249897"/>
              <a:gd name="connsiteX461" fmla="*/ 276954 w 8211456"/>
              <a:gd name="connsiteY461" fmla="*/ 4132278 h 6249897"/>
              <a:gd name="connsiteX462" fmla="*/ 265389 w 8211456"/>
              <a:gd name="connsiteY462" fmla="*/ 4114892 h 6249897"/>
              <a:gd name="connsiteX463" fmla="*/ 526894 w 8211456"/>
              <a:gd name="connsiteY463" fmla="*/ 3986290 h 6249897"/>
              <a:gd name="connsiteX464" fmla="*/ 523035 w 8211456"/>
              <a:gd name="connsiteY464" fmla="*/ 3976814 h 6249897"/>
              <a:gd name="connsiteX465" fmla="*/ 373011 w 8211456"/>
              <a:gd name="connsiteY465" fmla="*/ 4015818 h 6249897"/>
              <a:gd name="connsiteX466" fmla="*/ 628686 w 8211456"/>
              <a:gd name="connsiteY466" fmla="*/ 3839875 h 6249897"/>
              <a:gd name="connsiteX467" fmla="*/ 622897 w 8211456"/>
              <a:gd name="connsiteY467" fmla="*/ 3825660 h 6249897"/>
              <a:gd name="connsiteX468" fmla="*/ 338290 w 8211456"/>
              <a:gd name="connsiteY468" fmla="*/ 3941575 h 6249897"/>
              <a:gd name="connsiteX469" fmla="*/ 333465 w 8211456"/>
              <a:gd name="connsiteY469" fmla="*/ 3929729 h 6249897"/>
              <a:gd name="connsiteX470" fmla="*/ 511335 w 8211456"/>
              <a:gd name="connsiteY470" fmla="*/ 3849001 h 6249897"/>
              <a:gd name="connsiteX471" fmla="*/ 503616 w 8211456"/>
              <a:gd name="connsiteY471" fmla="*/ 3830047 h 6249897"/>
              <a:gd name="connsiteX472" fmla="*/ 399759 w 8211456"/>
              <a:gd name="connsiteY472" fmla="*/ 3861298 h 6249897"/>
              <a:gd name="connsiteX473" fmla="*/ 488138 w 8211456"/>
              <a:gd name="connsiteY473" fmla="*/ 3759015 h 6249897"/>
              <a:gd name="connsiteX474" fmla="*/ 224663 w 8211456"/>
              <a:gd name="connsiteY474" fmla="*/ 3849750 h 6249897"/>
              <a:gd name="connsiteX475" fmla="*/ 210217 w 8211456"/>
              <a:gd name="connsiteY475" fmla="*/ 3836299 h 6249897"/>
              <a:gd name="connsiteX476" fmla="*/ 763941 w 8211456"/>
              <a:gd name="connsiteY476" fmla="*/ 3522394 h 6249897"/>
              <a:gd name="connsiteX477" fmla="*/ 757187 w 8211456"/>
              <a:gd name="connsiteY477" fmla="*/ 3505811 h 6249897"/>
              <a:gd name="connsiteX478" fmla="*/ 467755 w 8211456"/>
              <a:gd name="connsiteY478" fmla="*/ 3609880 h 6249897"/>
              <a:gd name="connsiteX479" fmla="*/ 852253 w 8211456"/>
              <a:gd name="connsiteY479" fmla="*/ 3364897 h 6249897"/>
              <a:gd name="connsiteX480" fmla="*/ 959875 w 8211456"/>
              <a:gd name="connsiteY480" fmla="*/ 3265825 h 6249897"/>
              <a:gd name="connsiteX481" fmla="*/ 916563 w 8211456"/>
              <a:gd name="connsiteY481" fmla="*/ 3247557 h 6249897"/>
              <a:gd name="connsiteX482" fmla="*/ 970301 w 8211456"/>
              <a:gd name="connsiteY482" fmla="*/ 3137287 h 6249897"/>
              <a:gd name="connsiteX483" fmla="*/ 1249025 w 8211456"/>
              <a:gd name="connsiteY483" fmla="*/ 2929859 h 6249897"/>
              <a:gd name="connsiteX484" fmla="*/ 1324070 w 8211456"/>
              <a:gd name="connsiteY484" fmla="*/ 2937963 h 6249897"/>
              <a:gd name="connsiteX485" fmla="*/ 1302990 w 8211456"/>
              <a:gd name="connsiteY485" fmla="*/ 3007314 h 6249897"/>
              <a:gd name="connsiteX486" fmla="*/ 1262654 w 8211456"/>
              <a:gd name="connsiteY486" fmla="*/ 3062410 h 6249897"/>
              <a:gd name="connsiteX487" fmla="*/ 1635527 w 8211456"/>
              <a:gd name="connsiteY487" fmla="*/ 2859764 h 6249897"/>
              <a:gd name="connsiteX488" fmla="*/ 1467838 w 8211456"/>
              <a:gd name="connsiteY488" fmla="*/ 2429539 h 6249897"/>
              <a:gd name="connsiteX489" fmla="*/ 1430381 w 8211456"/>
              <a:gd name="connsiteY489" fmla="*/ 2310189 h 6249897"/>
              <a:gd name="connsiteX490" fmla="*/ 1478309 w 8211456"/>
              <a:gd name="connsiteY490" fmla="*/ 2242686 h 6249897"/>
              <a:gd name="connsiteX491" fmla="*/ 1430292 w 8211456"/>
              <a:gd name="connsiteY491" fmla="*/ 2226132 h 6249897"/>
              <a:gd name="connsiteX492" fmla="*/ 1397610 w 8211456"/>
              <a:gd name="connsiteY492" fmla="*/ 2219153 h 6249897"/>
              <a:gd name="connsiteX493" fmla="*/ 1401460 w 8211456"/>
              <a:gd name="connsiteY493" fmla="*/ 2211404 h 6249897"/>
              <a:gd name="connsiteX494" fmla="*/ 1415602 w 8211456"/>
              <a:gd name="connsiteY494" fmla="*/ 2205664 h 6249897"/>
              <a:gd name="connsiteX495" fmla="*/ 1401454 w 8211456"/>
              <a:gd name="connsiteY495" fmla="*/ 2211406 h 6249897"/>
              <a:gd name="connsiteX496" fmla="*/ 1408925 w 8211456"/>
              <a:gd name="connsiteY496" fmla="*/ 2196358 h 6249897"/>
              <a:gd name="connsiteX497" fmla="*/ 1457979 w 8211456"/>
              <a:gd name="connsiteY497" fmla="*/ 2187503 h 6249897"/>
              <a:gd name="connsiteX498" fmla="*/ 1436271 w 8211456"/>
              <a:gd name="connsiteY498" fmla="*/ 2215906 h 6249897"/>
              <a:gd name="connsiteX499" fmla="*/ 1435615 w 8211456"/>
              <a:gd name="connsiteY499" fmla="*/ 2216763 h 6249897"/>
              <a:gd name="connsiteX500" fmla="*/ 1435617 w 8211456"/>
              <a:gd name="connsiteY500" fmla="*/ 2216761 h 6249897"/>
              <a:gd name="connsiteX501" fmla="*/ 1436271 w 8211456"/>
              <a:gd name="connsiteY501" fmla="*/ 2215906 h 6249897"/>
              <a:gd name="connsiteX502" fmla="*/ 1457983 w 8211456"/>
              <a:gd name="connsiteY502" fmla="*/ 2187502 h 6249897"/>
              <a:gd name="connsiteX503" fmla="*/ 1664869 w 8211456"/>
              <a:gd name="connsiteY503" fmla="*/ 2150158 h 6249897"/>
              <a:gd name="connsiteX504" fmla="*/ 1750184 w 8211456"/>
              <a:gd name="connsiteY504" fmla="*/ 2134758 h 6249897"/>
              <a:gd name="connsiteX505" fmla="*/ 1989994 w 8211456"/>
              <a:gd name="connsiteY505" fmla="*/ 1965357 h 6249897"/>
              <a:gd name="connsiteX506" fmla="*/ 2096640 w 8211456"/>
              <a:gd name="connsiteY506" fmla="*/ 1946106 h 6249897"/>
              <a:gd name="connsiteX507" fmla="*/ 2208621 w 8211456"/>
              <a:gd name="connsiteY507" fmla="*/ 1934300 h 6249897"/>
              <a:gd name="connsiteX508" fmla="*/ 2603390 w 8211456"/>
              <a:gd name="connsiteY508" fmla="*/ 2048004 h 6249897"/>
              <a:gd name="connsiteX509" fmla="*/ 2603286 w 8211456"/>
              <a:gd name="connsiteY509" fmla="*/ 1947133 h 6249897"/>
              <a:gd name="connsiteX510" fmla="*/ 2539194 w 8211456"/>
              <a:gd name="connsiteY510" fmla="*/ 1857813 h 6249897"/>
              <a:gd name="connsiteX511" fmla="*/ 2688565 w 8211456"/>
              <a:gd name="connsiteY511" fmla="*/ 1898110 h 6249897"/>
              <a:gd name="connsiteX512" fmla="*/ 3067028 w 8211456"/>
              <a:gd name="connsiteY512" fmla="*/ 1720497 h 6249897"/>
              <a:gd name="connsiteX513" fmla="*/ 3205677 w 8211456"/>
              <a:gd name="connsiteY513" fmla="*/ 1712284 h 6249897"/>
              <a:gd name="connsiteX514" fmla="*/ 3418721 w 8211456"/>
              <a:gd name="connsiteY514" fmla="*/ 1761579 h 6249897"/>
              <a:gd name="connsiteX515" fmla="*/ 3579787 w 8211456"/>
              <a:gd name="connsiteY515" fmla="*/ 1802418 h 6249897"/>
              <a:gd name="connsiteX516" fmla="*/ 3529113 w 8211456"/>
              <a:gd name="connsiteY516" fmla="*/ 1711563 h 6249897"/>
              <a:gd name="connsiteX517" fmla="*/ 3464277 w 8211456"/>
              <a:gd name="connsiteY517" fmla="*/ 1617846 h 6249897"/>
              <a:gd name="connsiteX518" fmla="*/ 3411705 w 8211456"/>
              <a:gd name="connsiteY518" fmla="*/ 1547031 h 6249897"/>
              <a:gd name="connsiteX519" fmla="*/ 3396812 w 8211456"/>
              <a:gd name="connsiteY519" fmla="*/ 1491896 h 6249897"/>
              <a:gd name="connsiteX520" fmla="*/ 3381915 w 8211456"/>
              <a:gd name="connsiteY520" fmla="*/ 1436762 h 6249897"/>
              <a:gd name="connsiteX521" fmla="*/ 3320585 w 8211456"/>
              <a:gd name="connsiteY521" fmla="*/ 1322262 h 6249897"/>
              <a:gd name="connsiteX522" fmla="*/ 3226541 w 8211456"/>
              <a:gd name="connsiteY522" fmla="*/ 1146698 h 6249897"/>
              <a:gd name="connsiteX523" fmla="*/ 3279258 w 8211456"/>
              <a:gd name="connsiteY523" fmla="*/ 1176796 h 6249897"/>
              <a:gd name="connsiteX524" fmla="*/ 3331974 w 8211456"/>
              <a:gd name="connsiteY524" fmla="*/ 1206893 h 6249897"/>
              <a:gd name="connsiteX525" fmla="*/ 3482095 w 8211456"/>
              <a:gd name="connsiteY525" fmla="*/ 1432495 h 6249897"/>
              <a:gd name="connsiteX526" fmla="*/ 3580370 w 8211456"/>
              <a:gd name="connsiteY526" fmla="*/ 1574978 h 6249897"/>
              <a:gd name="connsiteX527" fmla="*/ 3678649 w 8211456"/>
              <a:gd name="connsiteY527" fmla="*/ 1717459 h 6249897"/>
              <a:gd name="connsiteX528" fmla="*/ 3726549 w 8211456"/>
              <a:gd name="connsiteY528" fmla="*/ 1752226 h 6249897"/>
              <a:gd name="connsiteX529" fmla="*/ 3741735 w 8211456"/>
              <a:gd name="connsiteY529" fmla="*/ 1725926 h 6249897"/>
              <a:gd name="connsiteX530" fmla="*/ 3149438 w 8211456"/>
              <a:gd name="connsiteY530" fmla="*/ 838795 h 6249897"/>
              <a:gd name="connsiteX531" fmla="*/ 3157911 w 8211456"/>
              <a:gd name="connsiteY531" fmla="*/ 772629 h 6249897"/>
              <a:gd name="connsiteX532" fmla="*/ 3116876 w 8211456"/>
              <a:gd name="connsiteY532" fmla="*/ 737013 h 6249897"/>
              <a:gd name="connsiteX533" fmla="*/ 3066201 w 8211456"/>
              <a:gd name="connsiteY533" fmla="*/ 710729 h 6249897"/>
              <a:gd name="connsiteX534" fmla="*/ 3080223 w 8211456"/>
              <a:gd name="connsiteY534" fmla="*/ 627594 h 6249897"/>
              <a:gd name="connsiteX535" fmla="*/ 3031011 w 8211456"/>
              <a:gd name="connsiteY535" fmla="*/ 576712 h 6249897"/>
              <a:gd name="connsiteX536" fmla="*/ 2981795 w 8211456"/>
              <a:gd name="connsiteY536" fmla="*/ 525829 h 6249897"/>
              <a:gd name="connsiteX537" fmla="*/ 2626944 w 8211456"/>
              <a:gd name="connsiteY537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</a:cxnLst>
            <a:rect l="l" t="t" r="r" b="b"/>
            <a:pathLst>
              <a:path w="8211456" h="6249897">
                <a:moveTo>
                  <a:pt x="4921985" y="5883634"/>
                </a:moveTo>
                <a:lnTo>
                  <a:pt x="4975358" y="5924444"/>
                </a:lnTo>
                <a:lnTo>
                  <a:pt x="4932703" y="5932143"/>
                </a:lnTo>
                <a:lnTo>
                  <a:pt x="4858001" y="5895183"/>
                </a:lnTo>
                <a:close/>
                <a:moveTo>
                  <a:pt x="4792109" y="5814062"/>
                </a:moveTo>
                <a:lnTo>
                  <a:pt x="4804600" y="5820752"/>
                </a:lnTo>
                <a:cubicBezTo>
                  <a:pt x="4795707" y="5819554"/>
                  <a:pt x="4791262" y="5817554"/>
                  <a:pt x="4791256" y="5814753"/>
                </a:cubicBezTo>
                <a:close/>
                <a:moveTo>
                  <a:pt x="5722457" y="5778623"/>
                </a:moveTo>
                <a:lnTo>
                  <a:pt x="5722461" y="5778630"/>
                </a:lnTo>
                <a:lnTo>
                  <a:pt x="5759211" y="5808174"/>
                </a:lnTo>
                <a:cubicBezTo>
                  <a:pt x="5794794" y="5835382"/>
                  <a:pt x="5815254" y="5852706"/>
                  <a:pt x="5820596" y="5860150"/>
                </a:cubicBezTo>
                <a:cubicBezTo>
                  <a:pt x="5825937" y="5867593"/>
                  <a:pt x="5839271" y="5869390"/>
                  <a:pt x="5860602" y="5865540"/>
                </a:cubicBezTo>
                <a:lnTo>
                  <a:pt x="5903273" y="5874652"/>
                </a:lnTo>
                <a:lnTo>
                  <a:pt x="5903272" y="5874650"/>
                </a:lnTo>
                <a:cubicBezTo>
                  <a:pt x="5896151" y="5864725"/>
                  <a:pt x="5881927" y="5861687"/>
                  <a:pt x="5860600" y="5865537"/>
                </a:cubicBezTo>
                <a:cubicBezTo>
                  <a:pt x="5839269" y="5869388"/>
                  <a:pt x="5825935" y="5867590"/>
                  <a:pt x="5820595" y="5860148"/>
                </a:cubicBezTo>
                <a:cubicBezTo>
                  <a:pt x="5815254" y="5852705"/>
                  <a:pt x="5794792" y="5835380"/>
                  <a:pt x="5759212" y="5808173"/>
                </a:cubicBezTo>
                <a:close/>
                <a:moveTo>
                  <a:pt x="4665835" y="5728095"/>
                </a:moveTo>
                <a:cubicBezTo>
                  <a:pt x="4754732" y="5740073"/>
                  <a:pt x="4806303" y="5755987"/>
                  <a:pt x="4820544" y="5775836"/>
                </a:cubicBezTo>
                <a:cubicBezTo>
                  <a:pt x="4827667" y="5785761"/>
                  <a:pt x="4822345" y="5795129"/>
                  <a:pt x="4804574" y="5803941"/>
                </a:cubicBezTo>
                <a:lnTo>
                  <a:pt x="4792101" y="5814063"/>
                </a:lnTo>
                <a:lnTo>
                  <a:pt x="4716542" y="5773591"/>
                </a:lnTo>
                <a:cubicBezTo>
                  <a:pt x="4693416" y="5758148"/>
                  <a:pt x="4676513" y="5742983"/>
                  <a:pt x="4665835" y="5728095"/>
                </a:cubicBezTo>
                <a:close/>
                <a:moveTo>
                  <a:pt x="4494957" y="5523531"/>
                </a:moveTo>
                <a:lnTo>
                  <a:pt x="4585717" y="5616445"/>
                </a:lnTo>
                <a:lnTo>
                  <a:pt x="4543063" y="5624143"/>
                </a:lnTo>
                <a:lnTo>
                  <a:pt x="4452299" y="5531231"/>
                </a:lnTo>
                <a:close/>
                <a:moveTo>
                  <a:pt x="4409539" y="5438061"/>
                </a:moveTo>
                <a:lnTo>
                  <a:pt x="4425633" y="5527638"/>
                </a:lnTo>
                <a:lnTo>
                  <a:pt x="4382976" y="5535337"/>
                </a:lnTo>
                <a:lnTo>
                  <a:pt x="4345551" y="5449611"/>
                </a:lnTo>
                <a:close/>
                <a:moveTo>
                  <a:pt x="4324154" y="5386214"/>
                </a:moveTo>
                <a:cubicBezTo>
                  <a:pt x="4327716" y="5391176"/>
                  <a:pt x="4340164" y="5397335"/>
                  <a:pt x="4361506" y="5404695"/>
                </a:cubicBezTo>
                <a:cubicBezTo>
                  <a:pt x="4372187" y="5419581"/>
                  <a:pt x="4377528" y="5427024"/>
                  <a:pt x="4377528" y="5427024"/>
                </a:cubicBezTo>
                <a:lnTo>
                  <a:pt x="4260205" y="5431388"/>
                </a:lnTo>
                <a:cubicBezTo>
                  <a:pt x="4302837" y="5401272"/>
                  <a:pt x="4324154" y="5386214"/>
                  <a:pt x="4324154" y="5386214"/>
                </a:cubicBezTo>
                <a:close/>
                <a:moveTo>
                  <a:pt x="3449409" y="5275078"/>
                </a:moveTo>
                <a:lnTo>
                  <a:pt x="3561462" y="5330517"/>
                </a:lnTo>
                <a:lnTo>
                  <a:pt x="3518803" y="5338218"/>
                </a:lnTo>
                <a:lnTo>
                  <a:pt x="3406750" y="5282777"/>
                </a:lnTo>
                <a:close/>
                <a:moveTo>
                  <a:pt x="3353272" y="5141098"/>
                </a:moveTo>
                <a:lnTo>
                  <a:pt x="3438726" y="5260191"/>
                </a:lnTo>
                <a:lnTo>
                  <a:pt x="3374739" y="5271742"/>
                </a:lnTo>
                <a:lnTo>
                  <a:pt x="3289284" y="5152648"/>
                </a:lnTo>
                <a:close/>
                <a:moveTo>
                  <a:pt x="5747780" y="5087197"/>
                </a:moveTo>
                <a:lnTo>
                  <a:pt x="5806529" y="5169073"/>
                </a:lnTo>
                <a:lnTo>
                  <a:pt x="5763873" y="5176773"/>
                </a:lnTo>
                <a:lnTo>
                  <a:pt x="5705123" y="5094896"/>
                </a:lnTo>
                <a:close/>
                <a:moveTo>
                  <a:pt x="3801171" y="5060247"/>
                </a:moveTo>
                <a:lnTo>
                  <a:pt x="3801174" y="5060249"/>
                </a:lnTo>
                <a:lnTo>
                  <a:pt x="3918494" y="5064291"/>
                </a:lnTo>
                <a:cubicBezTo>
                  <a:pt x="3948722" y="5067241"/>
                  <a:pt x="3970059" y="5071798"/>
                  <a:pt x="3982511" y="5077956"/>
                </a:cubicBezTo>
                <a:lnTo>
                  <a:pt x="3982516" y="5077957"/>
                </a:lnTo>
                <a:cubicBezTo>
                  <a:pt x="3957616" y="5065637"/>
                  <a:pt x="3897168" y="5059733"/>
                  <a:pt x="3801171" y="5060247"/>
                </a:cubicBezTo>
                <a:close/>
                <a:moveTo>
                  <a:pt x="3161032" y="4906761"/>
                </a:moveTo>
                <a:lnTo>
                  <a:pt x="3177056" y="4929090"/>
                </a:lnTo>
                <a:lnTo>
                  <a:pt x="3113070" y="4940640"/>
                </a:lnTo>
                <a:lnTo>
                  <a:pt x="3097048" y="4918311"/>
                </a:lnTo>
                <a:close/>
                <a:moveTo>
                  <a:pt x="4798269" y="4871852"/>
                </a:moveTo>
                <a:lnTo>
                  <a:pt x="4798262" y="4871855"/>
                </a:lnTo>
                <a:lnTo>
                  <a:pt x="4824929" y="4875446"/>
                </a:lnTo>
                <a:lnTo>
                  <a:pt x="4782308" y="4916770"/>
                </a:lnTo>
                <a:lnTo>
                  <a:pt x="4782312" y="4916769"/>
                </a:lnTo>
                <a:lnTo>
                  <a:pt x="4824937" y="4875445"/>
                </a:lnTo>
                <a:close/>
                <a:moveTo>
                  <a:pt x="4696824" y="4764052"/>
                </a:moveTo>
                <a:lnTo>
                  <a:pt x="4696816" y="4764054"/>
                </a:lnTo>
                <a:lnTo>
                  <a:pt x="4771590" y="4868260"/>
                </a:lnTo>
                <a:lnTo>
                  <a:pt x="4771598" y="4868258"/>
                </a:lnTo>
                <a:close/>
                <a:moveTo>
                  <a:pt x="3569026" y="4736721"/>
                </a:moveTo>
                <a:lnTo>
                  <a:pt x="3569025" y="4736721"/>
                </a:lnTo>
                <a:lnTo>
                  <a:pt x="3672985" y="4881606"/>
                </a:lnTo>
                <a:lnTo>
                  <a:pt x="3672989" y="4881607"/>
                </a:lnTo>
                <a:close/>
                <a:moveTo>
                  <a:pt x="6313483" y="4655150"/>
                </a:moveTo>
                <a:lnTo>
                  <a:pt x="6315735" y="4682777"/>
                </a:lnTo>
                <a:lnTo>
                  <a:pt x="6311002" y="4677838"/>
                </a:lnTo>
                <a:cubicBezTo>
                  <a:pt x="6307593" y="4671478"/>
                  <a:pt x="6308420" y="4663915"/>
                  <a:pt x="6313483" y="4655150"/>
                </a:cubicBezTo>
                <a:close/>
                <a:moveTo>
                  <a:pt x="6123616" y="4622331"/>
                </a:moveTo>
                <a:lnTo>
                  <a:pt x="6124223" y="4629752"/>
                </a:lnTo>
                <a:cubicBezTo>
                  <a:pt x="6122519" y="4626570"/>
                  <a:pt x="6121827" y="4624282"/>
                  <a:pt x="6122146" y="4622888"/>
                </a:cubicBezTo>
                <a:close/>
                <a:moveTo>
                  <a:pt x="4515268" y="4544602"/>
                </a:moveTo>
                <a:cubicBezTo>
                  <a:pt x="4479720" y="4551019"/>
                  <a:pt x="4452614" y="4555211"/>
                  <a:pt x="4433949" y="4557179"/>
                </a:cubicBezTo>
                <a:lnTo>
                  <a:pt x="4433916" y="4557181"/>
                </a:lnTo>
                <a:lnTo>
                  <a:pt x="4403290" y="4556410"/>
                </a:lnTo>
                <a:lnTo>
                  <a:pt x="4403282" y="4556409"/>
                </a:lnTo>
                <a:cubicBezTo>
                  <a:pt x="4404172" y="4557650"/>
                  <a:pt x="4407174" y="4558334"/>
                  <a:pt x="4412285" y="4558462"/>
                </a:cubicBezTo>
                <a:lnTo>
                  <a:pt x="4433916" y="4557181"/>
                </a:lnTo>
                <a:lnTo>
                  <a:pt x="4433943" y="4557182"/>
                </a:lnTo>
                <a:cubicBezTo>
                  <a:pt x="4452606" y="4555214"/>
                  <a:pt x="4479713" y="4551020"/>
                  <a:pt x="4515262" y="4544603"/>
                </a:cubicBezTo>
                <a:lnTo>
                  <a:pt x="4515258" y="4544629"/>
                </a:lnTo>
                <a:lnTo>
                  <a:pt x="4501978" y="4584834"/>
                </a:lnTo>
                <a:lnTo>
                  <a:pt x="4504689" y="4630560"/>
                </a:lnTo>
                <a:lnTo>
                  <a:pt x="4504687" y="4630579"/>
                </a:lnTo>
                <a:lnTo>
                  <a:pt x="4504691" y="4630585"/>
                </a:lnTo>
                <a:lnTo>
                  <a:pt x="4504689" y="4630560"/>
                </a:lnTo>
                <a:lnTo>
                  <a:pt x="4515258" y="4544629"/>
                </a:lnTo>
                <a:close/>
                <a:moveTo>
                  <a:pt x="5379836" y="4477695"/>
                </a:moveTo>
                <a:lnTo>
                  <a:pt x="5379843" y="4477708"/>
                </a:lnTo>
                <a:lnTo>
                  <a:pt x="5433051" y="4528150"/>
                </a:lnTo>
                <a:lnTo>
                  <a:pt x="5433055" y="4528149"/>
                </a:lnTo>
                <a:close/>
                <a:moveTo>
                  <a:pt x="6366919" y="4327270"/>
                </a:moveTo>
                <a:lnTo>
                  <a:pt x="6373654" y="4330247"/>
                </a:lnTo>
                <a:lnTo>
                  <a:pt x="6364990" y="4334336"/>
                </a:lnTo>
                <a:close/>
                <a:moveTo>
                  <a:pt x="1401454" y="2211406"/>
                </a:moveTo>
                <a:lnTo>
                  <a:pt x="1397604" y="2219153"/>
                </a:lnTo>
                <a:lnTo>
                  <a:pt x="1387614" y="2217021"/>
                </a:lnTo>
                <a:close/>
                <a:moveTo>
                  <a:pt x="3232630" y="1984864"/>
                </a:moveTo>
                <a:lnTo>
                  <a:pt x="3232628" y="1984867"/>
                </a:lnTo>
                <a:lnTo>
                  <a:pt x="3258248" y="2020572"/>
                </a:lnTo>
                <a:lnTo>
                  <a:pt x="3258252" y="2020571"/>
                </a:lnTo>
                <a:close/>
                <a:moveTo>
                  <a:pt x="2859191" y="1867310"/>
                </a:moveTo>
                <a:lnTo>
                  <a:pt x="2859187" y="1867310"/>
                </a:lnTo>
                <a:cubicBezTo>
                  <a:pt x="2958789" y="1916591"/>
                  <a:pt x="3028172" y="1968523"/>
                  <a:pt x="3067339" y="2023107"/>
                </a:cubicBezTo>
                <a:lnTo>
                  <a:pt x="3067345" y="2023107"/>
                </a:lnTo>
                <a:lnTo>
                  <a:pt x="3179324" y="2011301"/>
                </a:lnTo>
                <a:cubicBezTo>
                  <a:pt x="3170432" y="2010104"/>
                  <a:pt x="3156658" y="2010489"/>
                  <a:pt x="3137992" y="2012458"/>
                </a:cubicBezTo>
                <a:lnTo>
                  <a:pt x="3067345" y="2023107"/>
                </a:lnTo>
                <a:cubicBezTo>
                  <a:pt x="3028180" y="1968521"/>
                  <a:pt x="2958793" y="1916589"/>
                  <a:pt x="2859191" y="1867310"/>
                </a:cubicBezTo>
                <a:close/>
                <a:moveTo>
                  <a:pt x="1808565" y="1863590"/>
                </a:moveTo>
                <a:cubicBezTo>
                  <a:pt x="1810792" y="1866692"/>
                  <a:pt x="1811572" y="1869004"/>
                  <a:pt x="1810902" y="1870526"/>
                </a:cubicBezTo>
                <a:lnTo>
                  <a:pt x="1808574" y="1871333"/>
                </a:lnTo>
                <a:close/>
                <a:moveTo>
                  <a:pt x="1520543" y="1836311"/>
                </a:moveTo>
                <a:lnTo>
                  <a:pt x="1527214" y="1840814"/>
                </a:lnTo>
                <a:cubicBezTo>
                  <a:pt x="1531664" y="1847016"/>
                  <a:pt x="1529451" y="1855122"/>
                  <a:pt x="1520573" y="1865132"/>
                </a:cubicBezTo>
                <a:close/>
                <a:moveTo>
                  <a:pt x="3738820" y="1775125"/>
                </a:moveTo>
                <a:lnTo>
                  <a:pt x="3738817" y="1775126"/>
                </a:lnTo>
                <a:lnTo>
                  <a:pt x="3761465" y="1817413"/>
                </a:lnTo>
                <a:lnTo>
                  <a:pt x="3761469" y="1817411"/>
                </a:lnTo>
                <a:close/>
                <a:moveTo>
                  <a:pt x="3942978" y="1473085"/>
                </a:moveTo>
                <a:lnTo>
                  <a:pt x="3942973" y="1473086"/>
                </a:lnTo>
                <a:lnTo>
                  <a:pt x="4000217" y="1579954"/>
                </a:lnTo>
                <a:lnTo>
                  <a:pt x="4000220" y="1579952"/>
                </a:lnTo>
                <a:close/>
                <a:moveTo>
                  <a:pt x="3932172" y="1425586"/>
                </a:moveTo>
                <a:lnTo>
                  <a:pt x="3932167" y="1425586"/>
                </a:lnTo>
                <a:lnTo>
                  <a:pt x="3907339" y="1461219"/>
                </a:lnTo>
                <a:lnTo>
                  <a:pt x="3925155" y="1467153"/>
                </a:lnTo>
                <a:lnTo>
                  <a:pt x="3925162" y="1467150"/>
                </a:lnTo>
                <a:lnTo>
                  <a:pt x="3907343" y="1461219"/>
                </a:lnTo>
                <a:close/>
                <a:moveTo>
                  <a:pt x="4445618" y="1345708"/>
                </a:moveTo>
                <a:cubicBezTo>
                  <a:pt x="4462948" y="1359843"/>
                  <a:pt x="4503155" y="1371142"/>
                  <a:pt x="4566240" y="1379607"/>
                </a:cubicBezTo>
                <a:lnTo>
                  <a:pt x="4566238" y="1379604"/>
                </a:lnTo>
                <a:lnTo>
                  <a:pt x="4488777" y="1364782"/>
                </a:lnTo>
                <a:cubicBezTo>
                  <a:pt x="4468670" y="1359132"/>
                  <a:pt x="4454287" y="1352774"/>
                  <a:pt x="4445623" y="1345708"/>
                </a:cubicBezTo>
                <a:close/>
                <a:moveTo>
                  <a:pt x="4830276" y="1216666"/>
                </a:moveTo>
                <a:lnTo>
                  <a:pt x="4895693" y="1338799"/>
                </a:lnTo>
                <a:lnTo>
                  <a:pt x="4854512" y="1343900"/>
                </a:lnTo>
                <a:lnTo>
                  <a:pt x="4789095" y="1221767"/>
                </a:lnTo>
                <a:close/>
                <a:moveTo>
                  <a:pt x="4730388" y="1139501"/>
                </a:moveTo>
                <a:lnTo>
                  <a:pt x="4808370" y="1203100"/>
                </a:lnTo>
                <a:lnTo>
                  <a:pt x="4780914" y="1206500"/>
                </a:lnTo>
                <a:lnTo>
                  <a:pt x="4702934" y="1142902"/>
                </a:lnTo>
                <a:close/>
                <a:moveTo>
                  <a:pt x="3266557" y="1084762"/>
                </a:moveTo>
                <a:lnTo>
                  <a:pt x="3311535" y="1168728"/>
                </a:lnTo>
                <a:lnTo>
                  <a:pt x="3284081" y="1172130"/>
                </a:lnTo>
                <a:lnTo>
                  <a:pt x="3239106" y="1088162"/>
                </a:lnTo>
                <a:close/>
                <a:moveTo>
                  <a:pt x="4158820" y="974242"/>
                </a:moveTo>
                <a:lnTo>
                  <a:pt x="4235631" y="981010"/>
                </a:lnTo>
                <a:cubicBezTo>
                  <a:pt x="4209930" y="1005899"/>
                  <a:pt x="4197080" y="1018344"/>
                  <a:pt x="4197080" y="1018344"/>
                </a:cubicBezTo>
                <a:cubicBezTo>
                  <a:pt x="4194354" y="1013255"/>
                  <a:pt x="4185690" y="1006189"/>
                  <a:pt x="4171085" y="997145"/>
                </a:cubicBezTo>
                <a:cubicBezTo>
                  <a:pt x="4162907" y="981877"/>
                  <a:pt x="4158820" y="974242"/>
                  <a:pt x="4158820" y="974242"/>
                </a:cubicBezTo>
                <a:close/>
                <a:moveTo>
                  <a:pt x="4146847" y="869910"/>
                </a:moveTo>
                <a:lnTo>
                  <a:pt x="4178097" y="955576"/>
                </a:lnTo>
                <a:lnTo>
                  <a:pt x="4136912" y="960679"/>
                </a:lnTo>
                <a:lnTo>
                  <a:pt x="4119390" y="873310"/>
                </a:lnTo>
                <a:close/>
                <a:moveTo>
                  <a:pt x="4034696" y="769844"/>
                </a:moveTo>
                <a:lnTo>
                  <a:pt x="4101575" y="867377"/>
                </a:lnTo>
                <a:lnTo>
                  <a:pt x="4074121" y="870777"/>
                </a:lnTo>
                <a:lnTo>
                  <a:pt x="4007238" y="773244"/>
                </a:lnTo>
                <a:close/>
                <a:moveTo>
                  <a:pt x="3856212" y="564556"/>
                </a:moveTo>
                <a:lnTo>
                  <a:pt x="3909036" y="610401"/>
                </a:lnTo>
                <a:cubicBezTo>
                  <a:pt x="3925436" y="627363"/>
                  <a:pt x="3937731" y="643477"/>
                  <a:pt x="3945907" y="658742"/>
                </a:cubicBezTo>
                <a:cubicBezTo>
                  <a:pt x="3886519" y="638966"/>
                  <a:pt x="3851373" y="618900"/>
                  <a:pt x="3840470" y="598545"/>
                </a:cubicBezTo>
                <a:cubicBezTo>
                  <a:pt x="3835020" y="588367"/>
                  <a:pt x="3837794" y="579883"/>
                  <a:pt x="3848797" y="573094"/>
                </a:cubicBezTo>
                <a:close/>
                <a:moveTo>
                  <a:pt x="3847477" y="556979"/>
                </a:moveTo>
                <a:cubicBezTo>
                  <a:pt x="3853418" y="558956"/>
                  <a:pt x="3856494" y="561288"/>
                  <a:pt x="3856713" y="563972"/>
                </a:cubicBezTo>
                <a:lnTo>
                  <a:pt x="3856208" y="564556"/>
                </a:lnTo>
                <a:close/>
                <a:moveTo>
                  <a:pt x="3754605" y="438247"/>
                </a:moveTo>
                <a:lnTo>
                  <a:pt x="3806592" y="480647"/>
                </a:lnTo>
                <a:lnTo>
                  <a:pt x="3765412" y="485748"/>
                </a:lnTo>
                <a:lnTo>
                  <a:pt x="3727151" y="441647"/>
                </a:lnTo>
                <a:close/>
                <a:moveTo>
                  <a:pt x="3120821" y="402789"/>
                </a:moveTo>
                <a:lnTo>
                  <a:pt x="3120821" y="402792"/>
                </a:lnTo>
                <a:cubicBezTo>
                  <a:pt x="3126273" y="412969"/>
                  <a:pt x="3135864" y="417209"/>
                  <a:pt x="3149592" y="415508"/>
                </a:cubicBezTo>
                <a:cubicBezTo>
                  <a:pt x="3163316" y="413807"/>
                  <a:pt x="3172227" y="416776"/>
                  <a:pt x="3176311" y="424408"/>
                </a:cubicBezTo>
                <a:lnTo>
                  <a:pt x="3187995" y="440581"/>
                </a:lnTo>
                <a:lnTo>
                  <a:pt x="3190479" y="444021"/>
                </a:lnTo>
                <a:lnTo>
                  <a:pt x="3214777" y="472908"/>
                </a:lnTo>
                <a:lnTo>
                  <a:pt x="3220705" y="479956"/>
                </a:lnTo>
                <a:lnTo>
                  <a:pt x="3227101" y="487631"/>
                </a:lnTo>
                <a:lnTo>
                  <a:pt x="3247163" y="511711"/>
                </a:lnTo>
                <a:lnTo>
                  <a:pt x="3247160" y="511705"/>
                </a:lnTo>
                <a:lnTo>
                  <a:pt x="3227101" y="487631"/>
                </a:lnTo>
                <a:lnTo>
                  <a:pt x="3220707" y="479957"/>
                </a:lnTo>
                <a:lnTo>
                  <a:pt x="3214777" y="472908"/>
                </a:lnTo>
                <a:lnTo>
                  <a:pt x="3190478" y="444019"/>
                </a:lnTo>
                <a:lnTo>
                  <a:pt x="3187995" y="440581"/>
                </a:lnTo>
                <a:lnTo>
                  <a:pt x="3176311" y="424405"/>
                </a:lnTo>
                <a:cubicBezTo>
                  <a:pt x="3172225" y="416773"/>
                  <a:pt x="3163316" y="413807"/>
                  <a:pt x="3149590" y="415505"/>
                </a:cubicBezTo>
                <a:close/>
                <a:moveTo>
                  <a:pt x="2626944" y="0"/>
                </a:moveTo>
                <a:cubicBezTo>
                  <a:pt x="2757592" y="43507"/>
                  <a:pt x="2822918" y="65262"/>
                  <a:pt x="2822918" y="65262"/>
                </a:cubicBezTo>
                <a:cubicBezTo>
                  <a:pt x="2916768" y="167595"/>
                  <a:pt x="2978782" y="219604"/>
                  <a:pt x="3008966" y="221292"/>
                </a:cubicBezTo>
                <a:lnTo>
                  <a:pt x="3037879" y="193292"/>
                </a:lnTo>
                <a:cubicBezTo>
                  <a:pt x="3046056" y="208557"/>
                  <a:pt x="3052872" y="221281"/>
                  <a:pt x="3058324" y="231458"/>
                </a:cubicBezTo>
                <a:lnTo>
                  <a:pt x="3058250" y="251365"/>
                </a:lnTo>
                <a:lnTo>
                  <a:pt x="3069566" y="252449"/>
                </a:lnTo>
                <a:cubicBezTo>
                  <a:pt x="3082125" y="257678"/>
                  <a:pt x="3104371" y="271880"/>
                  <a:pt x="3136304" y="295059"/>
                </a:cubicBezTo>
                <a:lnTo>
                  <a:pt x="3177484" y="289957"/>
                </a:lnTo>
                <a:cubicBezTo>
                  <a:pt x="3180210" y="295047"/>
                  <a:pt x="3159764" y="256878"/>
                  <a:pt x="3116152" y="175457"/>
                </a:cubicBezTo>
                <a:cubicBezTo>
                  <a:pt x="3116152" y="175457"/>
                  <a:pt x="3126276" y="157924"/>
                  <a:pt x="3146527" y="122856"/>
                </a:cubicBezTo>
                <a:cubicBezTo>
                  <a:pt x="3222073" y="227455"/>
                  <a:pt x="3311834" y="322155"/>
                  <a:pt x="3415808" y="406955"/>
                </a:cubicBezTo>
                <a:cubicBezTo>
                  <a:pt x="3417756" y="374153"/>
                  <a:pt x="3408703" y="348143"/>
                  <a:pt x="3388647" y="328920"/>
                </a:cubicBezTo>
                <a:cubicBezTo>
                  <a:pt x="3437909" y="366231"/>
                  <a:pt x="3480356" y="390820"/>
                  <a:pt x="3515984" y="402686"/>
                </a:cubicBezTo>
                <a:cubicBezTo>
                  <a:pt x="3528840" y="390240"/>
                  <a:pt x="3532539" y="378928"/>
                  <a:pt x="3527083" y="368752"/>
                </a:cubicBezTo>
                <a:cubicBezTo>
                  <a:pt x="3532539" y="378928"/>
                  <a:pt x="3455141" y="279986"/>
                  <a:pt x="3294898" y="71919"/>
                </a:cubicBezTo>
                <a:cubicBezTo>
                  <a:pt x="3560088" y="348384"/>
                  <a:pt x="3749152" y="555594"/>
                  <a:pt x="3862078" y="693547"/>
                </a:cubicBezTo>
                <a:cubicBezTo>
                  <a:pt x="3899464" y="726903"/>
                  <a:pt x="3957292" y="798423"/>
                  <a:pt x="4035562" y="908113"/>
                </a:cubicBezTo>
                <a:cubicBezTo>
                  <a:pt x="4113837" y="1017801"/>
                  <a:pt x="4172150" y="1081122"/>
                  <a:pt x="4210510" y="1098077"/>
                </a:cubicBezTo>
                <a:cubicBezTo>
                  <a:pt x="4220637" y="1080544"/>
                  <a:pt x="4209730" y="1060189"/>
                  <a:pt x="4177798" y="1037009"/>
                </a:cubicBezTo>
                <a:cubicBezTo>
                  <a:pt x="4205252" y="1033611"/>
                  <a:pt x="4228619" y="1022576"/>
                  <a:pt x="4247895" y="1003909"/>
                </a:cubicBezTo>
                <a:cubicBezTo>
                  <a:pt x="4249645" y="1025397"/>
                  <a:pt x="4244972" y="1053110"/>
                  <a:pt x="4233874" y="1087045"/>
                </a:cubicBezTo>
                <a:lnTo>
                  <a:pt x="4287322" y="1104842"/>
                </a:lnTo>
                <a:lnTo>
                  <a:pt x="4328502" y="1099741"/>
                </a:lnTo>
                <a:cubicBezTo>
                  <a:pt x="4332203" y="1088431"/>
                  <a:pt x="4327238" y="1070052"/>
                  <a:pt x="4313607" y="1044608"/>
                </a:cubicBezTo>
                <a:cubicBezTo>
                  <a:pt x="4310886" y="1039520"/>
                  <a:pt x="4296766" y="1022275"/>
                  <a:pt x="4271262" y="992875"/>
                </a:cubicBezTo>
                <a:cubicBezTo>
                  <a:pt x="4254903" y="962341"/>
                  <a:pt x="4244001" y="941987"/>
                  <a:pt x="4238550" y="931807"/>
                </a:cubicBezTo>
                <a:cubicBezTo>
                  <a:pt x="4235825" y="926719"/>
                  <a:pt x="4235872" y="913148"/>
                  <a:pt x="4238696" y="891093"/>
                </a:cubicBezTo>
                <a:cubicBezTo>
                  <a:pt x="4241521" y="869037"/>
                  <a:pt x="4240203" y="852919"/>
                  <a:pt x="4234755" y="842741"/>
                </a:cubicBezTo>
                <a:cubicBezTo>
                  <a:pt x="4229301" y="832563"/>
                  <a:pt x="4196494" y="798641"/>
                  <a:pt x="4136330" y="740976"/>
                </a:cubicBezTo>
                <a:cubicBezTo>
                  <a:pt x="4076163" y="683310"/>
                  <a:pt x="4043355" y="649386"/>
                  <a:pt x="4037904" y="639210"/>
                </a:cubicBezTo>
                <a:lnTo>
                  <a:pt x="4035275" y="606976"/>
                </a:lnTo>
                <a:cubicBezTo>
                  <a:pt x="4016196" y="571354"/>
                  <a:pt x="3995264" y="541388"/>
                  <a:pt x="3972481" y="517076"/>
                </a:cubicBezTo>
                <a:cubicBezTo>
                  <a:pt x="4116567" y="640320"/>
                  <a:pt x="4226384" y="754242"/>
                  <a:pt x="4301930" y="858841"/>
                </a:cubicBezTo>
                <a:lnTo>
                  <a:pt x="4329384" y="855440"/>
                </a:lnTo>
                <a:cubicBezTo>
                  <a:pt x="4335808" y="849217"/>
                  <a:pt x="4332205" y="833385"/>
                  <a:pt x="4318578" y="807940"/>
                </a:cubicBezTo>
                <a:cubicBezTo>
                  <a:pt x="4274964" y="726516"/>
                  <a:pt x="4167487" y="598742"/>
                  <a:pt x="3996141" y="424609"/>
                </a:cubicBezTo>
                <a:cubicBezTo>
                  <a:pt x="4153078" y="535406"/>
                  <a:pt x="4299401" y="671939"/>
                  <a:pt x="4435113" y="834203"/>
                </a:cubicBezTo>
                <a:cubicBezTo>
                  <a:pt x="4548041" y="972159"/>
                  <a:pt x="4660972" y="1110114"/>
                  <a:pt x="4773902" y="1248069"/>
                </a:cubicBezTo>
                <a:cubicBezTo>
                  <a:pt x="4814839" y="1310829"/>
                  <a:pt x="4852788" y="1369720"/>
                  <a:pt x="4887750" y="1424743"/>
                </a:cubicBezTo>
                <a:lnTo>
                  <a:pt x="4898115" y="1441325"/>
                </a:lnTo>
                <a:lnTo>
                  <a:pt x="5073007" y="1409724"/>
                </a:lnTo>
                <a:cubicBezTo>
                  <a:pt x="5208619" y="1386255"/>
                  <a:pt x="5344233" y="1364168"/>
                  <a:pt x="5479843" y="1339319"/>
                </a:cubicBezTo>
                <a:cubicBezTo>
                  <a:pt x="5588524" y="1319914"/>
                  <a:pt x="5698156" y="1291835"/>
                  <a:pt x="5826082" y="1275642"/>
                </a:cubicBezTo>
                <a:cubicBezTo>
                  <a:pt x="5662658" y="1369821"/>
                  <a:pt x="5751185" y="1389006"/>
                  <a:pt x="5832019" y="1411326"/>
                </a:cubicBezTo>
                <a:cubicBezTo>
                  <a:pt x="5801263" y="1434900"/>
                  <a:pt x="5781082" y="1451405"/>
                  <a:pt x="5770509" y="1458474"/>
                </a:cubicBezTo>
                <a:cubicBezTo>
                  <a:pt x="5879230" y="1472196"/>
                  <a:pt x="5983141" y="1485117"/>
                  <a:pt x="6087051" y="1498037"/>
                </a:cubicBezTo>
                <a:cubicBezTo>
                  <a:pt x="6111227" y="1601435"/>
                  <a:pt x="6307322" y="1477376"/>
                  <a:pt x="6361260" y="1532746"/>
                </a:cubicBezTo>
                <a:cubicBezTo>
                  <a:pt x="6336281" y="1559491"/>
                  <a:pt x="6298799" y="1588567"/>
                  <a:pt x="6294980" y="1612220"/>
                </a:cubicBezTo>
                <a:cubicBezTo>
                  <a:pt x="6296923" y="1628001"/>
                  <a:pt x="6340221" y="1635224"/>
                  <a:pt x="6372946" y="1649516"/>
                </a:cubicBezTo>
                <a:cubicBezTo>
                  <a:pt x="6353729" y="1668391"/>
                  <a:pt x="6330667" y="1688832"/>
                  <a:pt x="6310485" y="1705338"/>
                </a:cubicBezTo>
                <a:cubicBezTo>
                  <a:pt x="6522139" y="1718570"/>
                  <a:pt x="6733792" y="1731802"/>
                  <a:pt x="6941600" y="1746600"/>
                </a:cubicBezTo>
                <a:cubicBezTo>
                  <a:pt x="6926230" y="1763908"/>
                  <a:pt x="6877208" y="1797683"/>
                  <a:pt x="6882033" y="1809528"/>
                </a:cubicBezTo>
                <a:cubicBezTo>
                  <a:pt x="6891681" y="1833219"/>
                  <a:pt x="6931134" y="1842009"/>
                  <a:pt x="6961943" y="1862606"/>
                </a:cubicBezTo>
                <a:cubicBezTo>
                  <a:pt x="6953299" y="1874413"/>
                  <a:pt x="6930237" y="1894854"/>
                  <a:pt x="6897564" y="1924733"/>
                </a:cubicBezTo>
                <a:cubicBezTo>
                  <a:pt x="6970653" y="1906013"/>
                  <a:pt x="7035085" y="1888058"/>
                  <a:pt x="7104328" y="1870905"/>
                </a:cubicBezTo>
                <a:cubicBezTo>
                  <a:pt x="7079335" y="1886608"/>
                  <a:pt x="7061069" y="1896809"/>
                  <a:pt x="7026468" y="1921949"/>
                </a:cubicBezTo>
                <a:cubicBezTo>
                  <a:pt x="7114016" y="1927723"/>
                  <a:pt x="7191943" y="1931893"/>
                  <a:pt x="7266022" y="1937628"/>
                </a:cubicBezTo>
                <a:cubicBezTo>
                  <a:pt x="7055535" y="2092406"/>
                  <a:pt x="6828712" y="2262123"/>
                  <a:pt x="6580742" y="2445977"/>
                </a:cubicBezTo>
                <a:cubicBezTo>
                  <a:pt x="6774157" y="2491494"/>
                  <a:pt x="6997175" y="2356472"/>
                  <a:pt x="7204956" y="2349185"/>
                </a:cubicBezTo>
                <a:cubicBezTo>
                  <a:pt x="7093487" y="2449824"/>
                  <a:pt x="7252194" y="2432142"/>
                  <a:pt x="7269575" y="2485827"/>
                </a:cubicBezTo>
                <a:cubicBezTo>
                  <a:pt x="7224387" y="2506993"/>
                  <a:pt x="7183045" y="2526593"/>
                  <a:pt x="7108054" y="2562659"/>
                </a:cubicBezTo>
                <a:cubicBezTo>
                  <a:pt x="7201337" y="2538477"/>
                  <a:pt x="7262887" y="2524457"/>
                  <a:pt x="7344633" y="2504975"/>
                </a:cubicBezTo>
                <a:cubicBezTo>
                  <a:pt x="7264845" y="2551281"/>
                  <a:pt x="7203321" y="2587386"/>
                  <a:pt x="7142763" y="2625860"/>
                </a:cubicBezTo>
                <a:cubicBezTo>
                  <a:pt x="7305396" y="2672867"/>
                  <a:pt x="7500607" y="2612697"/>
                  <a:pt x="7715087" y="2577822"/>
                </a:cubicBezTo>
                <a:cubicBezTo>
                  <a:pt x="7690096" y="2593526"/>
                  <a:pt x="7665102" y="2609228"/>
                  <a:pt x="7654529" y="2616296"/>
                </a:cubicBezTo>
                <a:cubicBezTo>
                  <a:pt x="7819132" y="2701169"/>
                  <a:pt x="8028695" y="2577150"/>
                  <a:pt x="8211456" y="2563482"/>
                </a:cubicBezTo>
                <a:cubicBezTo>
                  <a:pt x="8047993" y="2624532"/>
                  <a:pt x="7892220" y="2682450"/>
                  <a:pt x="7724911" y="2745068"/>
                </a:cubicBezTo>
                <a:cubicBezTo>
                  <a:pt x="7777832" y="2753897"/>
                  <a:pt x="7816318" y="2760318"/>
                  <a:pt x="7849994" y="2765937"/>
                </a:cubicBezTo>
                <a:cubicBezTo>
                  <a:pt x="7818276" y="2787142"/>
                  <a:pt x="7788485" y="2813085"/>
                  <a:pt x="7750989" y="2831118"/>
                </a:cubicBezTo>
                <a:cubicBezTo>
                  <a:pt x="7640432" y="2889955"/>
                  <a:pt x="7520253" y="2947188"/>
                  <a:pt x="7407767" y="3001288"/>
                </a:cubicBezTo>
                <a:cubicBezTo>
                  <a:pt x="7430856" y="3002932"/>
                  <a:pt x="7463567" y="3006181"/>
                  <a:pt x="7522249" y="3007140"/>
                </a:cubicBezTo>
                <a:cubicBezTo>
                  <a:pt x="7457832" y="3036138"/>
                  <a:pt x="7424183" y="3052605"/>
                  <a:pt x="7356883" y="3085538"/>
                </a:cubicBezTo>
                <a:cubicBezTo>
                  <a:pt x="7509787" y="3042598"/>
                  <a:pt x="7630958" y="3009820"/>
                  <a:pt x="7748283" y="2978608"/>
                </a:cubicBezTo>
                <a:cubicBezTo>
                  <a:pt x="7750212" y="2983346"/>
                  <a:pt x="7752142" y="2988085"/>
                  <a:pt x="7755037" y="2995192"/>
                </a:cubicBezTo>
                <a:cubicBezTo>
                  <a:pt x="7645418" y="3034314"/>
                  <a:pt x="7531952" y="3075001"/>
                  <a:pt x="7422333" y="3114122"/>
                </a:cubicBezTo>
                <a:cubicBezTo>
                  <a:pt x="7422347" y="3125166"/>
                  <a:pt x="7427171" y="3137010"/>
                  <a:pt x="7427184" y="3148054"/>
                </a:cubicBezTo>
                <a:cubicBezTo>
                  <a:pt x="7484889" y="3135600"/>
                  <a:pt x="7542593" y="3123146"/>
                  <a:pt x="7600297" y="3110693"/>
                </a:cubicBezTo>
                <a:cubicBezTo>
                  <a:pt x="7601262" y="3113062"/>
                  <a:pt x="7602227" y="3115431"/>
                  <a:pt x="7602227" y="3115431"/>
                </a:cubicBezTo>
                <a:cubicBezTo>
                  <a:pt x="7525306" y="3146759"/>
                  <a:pt x="7444538" y="3179654"/>
                  <a:pt x="7363771" y="3212549"/>
                </a:cubicBezTo>
                <a:cubicBezTo>
                  <a:pt x="7365701" y="3217287"/>
                  <a:pt x="7366666" y="3219656"/>
                  <a:pt x="7367632" y="3222025"/>
                </a:cubicBezTo>
                <a:cubicBezTo>
                  <a:pt x="7392637" y="3217364"/>
                  <a:pt x="7417643" y="3212704"/>
                  <a:pt x="7442649" y="3208044"/>
                </a:cubicBezTo>
                <a:cubicBezTo>
                  <a:pt x="7445544" y="3215151"/>
                  <a:pt x="7448438" y="3222258"/>
                  <a:pt x="7455178" y="3227799"/>
                </a:cubicBezTo>
                <a:cubicBezTo>
                  <a:pt x="7153311" y="3389412"/>
                  <a:pt x="6819628" y="3494930"/>
                  <a:pt x="6513901" y="3647066"/>
                </a:cubicBezTo>
                <a:cubicBezTo>
                  <a:pt x="6520643" y="3652608"/>
                  <a:pt x="6524502" y="3662084"/>
                  <a:pt x="6527397" y="3669191"/>
                </a:cubicBezTo>
                <a:cubicBezTo>
                  <a:pt x="6635086" y="3625332"/>
                  <a:pt x="6746621" y="3579906"/>
                  <a:pt x="6854311" y="3536046"/>
                </a:cubicBezTo>
                <a:cubicBezTo>
                  <a:pt x="6857205" y="3543153"/>
                  <a:pt x="6856254" y="3551827"/>
                  <a:pt x="6859148" y="3558934"/>
                </a:cubicBezTo>
                <a:cubicBezTo>
                  <a:pt x="6720690" y="3615325"/>
                  <a:pt x="6581995" y="3673884"/>
                  <a:pt x="6442817" y="3731259"/>
                </a:cubicBezTo>
                <a:lnTo>
                  <a:pt x="6205691" y="3824710"/>
                </a:lnTo>
                <a:lnTo>
                  <a:pt x="6304435" y="4119047"/>
                </a:lnTo>
                <a:cubicBezTo>
                  <a:pt x="6331694" y="4169935"/>
                  <a:pt x="6342984" y="4209234"/>
                  <a:pt x="6338309" y="4236946"/>
                </a:cubicBezTo>
                <a:cubicBezTo>
                  <a:pt x="6326239" y="4287279"/>
                  <a:pt x="6317476" y="4307359"/>
                  <a:pt x="6312025" y="4297182"/>
                </a:cubicBezTo>
                <a:cubicBezTo>
                  <a:pt x="6317476" y="4307359"/>
                  <a:pt x="6328430" y="4314142"/>
                  <a:pt x="6344880" y="4317532"/>
                </a:cubicBezTo>
                <a:lnTo>
                  <a:pt x="6366917" y="4327271"/>
                </a:lnTo>
                <a:lnTo>
                  <a:pt x="6364985" y="4334336"/>
                </a:lnTo>
                <a:lnTo>
                  <a:pt x="6356129" y="4338522"/>
                </a:lnTo>
                <a:lnTo>
                  <a:pt x="6364990" y="4334336"/>
                </a:lnTo>
                <a:lnTo>
                  <a:pt x="6361241" y="4348062"/>
                </a:lnTo>
                <a:lnTo>
                  <a:pt x="6329671" y="4351973"/>
                </a:lnTo>
                <a:lnTo>
                  <a:pt x="6342107" y="4326016"/>
                </a:lnTo>
                <a:lnTo>
                  <a:pt x="6342107" y="4326014"/>
                </a:lnTo>
                <a:lnTo>
                  <a:pt x="6329665" y="4351975"/>
                </a:lnTo>
                <a:lnTo>
                  <a:pt x="6196512" y="4368467"/>
                </a:lnTo>
                <a:cubicBezTo>
                  <a:pt x="6159906" y="4373002"/>
                  <a:pt x="6141602" y="4375267"/>
                  <a:pt x="6141602" y="4375267"/>
                </a:cubicBezTo>
                <a:cubicBezTo>
                  <a:pt x="6054374" y="4467471"/>
                  <a:pt x="6006180" y="4514138"/>
                  <a:pt x="5997029" y="4515273"/>
                </a:cubicBezTo>
                <a:cubicBezTo>
                  <a:pt x="5978729" y="4517540"/>
                  <a:pt x="5955848" y="4520373"/>
                  <a:pt x="5928394" y="4523774"/>
                </a:cubicBezTo>
                <a:cubicBezTo>
                  <a:pt x="5889063" y="4523221"/>
                  <a:pt x="5864821" y="4523509"/>
                  <a:pt x="5855672" y="4524642"/>
                </a:cubicBezTo>
                <a:cubicBezTo>
                  <a:pt x="5745270" y="4446065"/>
                  <a:pt x="5655801" y="4397455"/>
                  <a:pt x="5587264" y="4378813"/>
                </a:cubicBezTo>
                <a:cubicBezTo>
                  <a:pt x="5587264" y="4378813"/>
                  <a:pt x="5589894" y="4411046"/>
                  <a:pt x="5595147" y="4475514"/>
                </a:cubicBezTo>
                <a:cubicBezTo>
                  <a:pt x="5589499" y="4519624"/>
                  <a:pt x="5605858" y="4550158"/>
                  <a:pt x="5644215" y="4567112"/>
                </a:cubicBezTo>
                <a:cubicBezTo>
                  <a:pt x="5585801" y="4530936"/>
                  <a:pt x="5552018" y="4513414"/>
                  <a:pt x="5542867" y="4514546"/>
                </a:cubicBezTo>
                <a:lnTo>
                  <a:pt x="5455209" y="4572132"/>
                </a:lnTo>
                <a:lnTo>
                  <a:pt x="5525994" y="4643803"/>
                </a:lnTo>
                <a:cubicBezTo>
                  <a:pt x="5570483" y="4683416"/>
                  <a:pt x="5594503" y="4705702"/>
                  <a:pt x="5598064" y="4710665"/>
                </a:cubicBezTo>
                <a:cubicBezTo>
                  <a:pt x="5605186" y="4720590"/>
                  <a:pt x="5610535" y="4739241"/>
                  <a:pt x="5614121" y="4766618"/>
                </a:cubicBezTo>
                <a:cubicBezTo>
                  <a:pt x="5617705" y="4793997"/>
                  <a:pt x="5623058" y="4812647"/>
                  <a:pt x="5630180" y="4822572"/>
                </a:cubicBezTo>
                <a:cubicBezTo>
                  <a:pt x="5630180" y="4822572"/>
                  <a:pt x="5656884" y="4859788"/>
                  <a:pt x="5710293" y="4934222"/>
                </a:cubicBezTo>
                <a:cubicBezTo>
                  <a:pt x="5763704" y="5008655"/>
                  <a:pt x="5804650" y="5065721"/>
                  <a:pt x="5833134" y="5105419"/>
                </a:cubicBezTo>
                <a:cubicBezTo>
                  <a:pt x="5826014" y="5095495"/>
                  <a:pt x="5800227" y="5087538"/>
                  <a:pt x="5755781" y="5081549"/>
                </a:cubicBezTo>
                <a:cubicBezTo>
                  <a:pt x="5711330" y="5075560"/>
                  <a:pt x="5685546" y="5067603"/>
                  <a:pt x="5678425" y="5057679"/>
                </a:cubicBezTo>
                <a:cubicBezTo>
                  <a:pt x="5568092" y="4948680"/>
                  <a:pt x="5500465" y="4876815"/>
                  <a:pt x="5475540" y="4842079"/>
                </a:cubicBezTo>
                <a:cubicBezTo>
                  <a:pt x="5468418" y="4832153"/>
                  <a:pt x="5423929" y="4786937"/>
                  <a:pt x="5342069" y="4706430"/>
                </a:cubicBezTo>
                <a:lnTo>
                  <a:pt x="5283479" y="4648130"/>
                </a:lnTo>
                <a:lnTo>
                  <a:pt x="5217214" y="4644422"/>
                </a:lnTo>
                <a:lnTo>
                  <a:pt x="5152323" y="4613251"/>
                </a:lnTo>
                <a:lnTo>
                  <a:pt x="5460976" y="4939291"/>
                </a:lnTo>
                <a:cubicBezTo>
                  <a:pt x="5759960" y="5255250"/>
                  <a:pt x="5910789" y="5415088"/>
                  <a:pt x="5913459" y="5418809"/>
                </a:cubicBezTo>
                <a:cubicBezTo>
                  <a:pt x="5920581" y="5428733"/>
                  <a:pt x="5913497" y="5452432"/>
                  <a:pt x="5892204" y="5489905"/>
                </a:cubicBezTo>
                <a:cubicBezTo>
                  <a:pt x="5888667" y="5507359"/>
                  <a:pt x="5908231" y="5517839"/>
                  <a:pt x="5950902" y="5521346"/>
                </a:cubicBezTo>
                <a:cubicBezTo>
                  <a:pt x="5993569" y="5524855"/>
                  <a:pt x="6018464" y="5531571"/>
                  <a:pt x="6025585" y="5541495"/>
                </a:cubicBezTo>
                <a:cubicBezTo>
                  <a:pt x="5990071" y="5581537"/>
                  <a:pt x="5979438" y="5611480"/>
                  <a:pt x="5993679" y="5631329"/>
                </a:cubicBezTo>
                <a:cubicBezTo>
                  <a:pt x="6000802" y="5641253"/>
                  <a:pt x="6023927" y="5656696"/>
                  <a:pt x="6063061" y="5677656"/>
                </a:cubicBezTo>
                <a:cubicBezTo>
                  <a:pt x="6102190" y="5698619"/>
                  <a:pt x="6125316" y="5714061"/>
                  <a:pt x="6132437" y="5723985"/>
                </a:cubicBezTo>
                <a:cubicBezTo>
                  <a:pt x="6356687" y="5969359"/>
                  <a:pt x="6516856" y="6136620"/>
                  <a:pt x="6612947" y="6225769"/>
                </a:cubicBezTo>
                <a:cubicBezTo>
                  <a:pt x="6417369" y="6199419"/>
                  <a:pt x="6319583" y="6186243"/>
                  <a:pt x="6319583" y="6186243"/>
                </a:cubicBezTo>
                <a:cubicBezTo>
                  <a:pt x="6187936" y="6092303"/>
                  <a:pt x="6099004" y="6046702"/>
                  <a:pt x="6052785" y="6049439"/>
                </a:cubicBezTo>
                <a:lnTo>
                  <a:pt x="6004820" y="6083320"/>
                </a:lnTo>
                <a:cubicBezTo>
                  <a:pt x="5994138" y="6068433"/>
                  <a:pt x="5985236" y="6056028"/>
                  <a:pt x="5978117" y="6046102"/>
                </a:cubicBezTo>
                <a:lnTo>
                  <a:pt x="5980702" y="6025086"/>
                </a:lnTo>
                <a:lnTo>
                  <a:pt x="5963433" y="6025634"/>
                </a:lnTo>
                <a:cubicBezTo>
                  <a:pt x="5944761" y="6021998"/>
                  <a:pt x="5912304" y="6010341"/>
                  <a:pt x="5866063" y="5990663"/>
                </a:cubicBezTo>
                <a:lnTo>
                  <a:pt x="5802080" y="6002212"/>
                </a:lnTo>
                <a:cubicBezTo>
                  <a:pt x="5798519" y="5997251"/>
                  <a:pt x="5825223" y="6034467"/>
                  <a:pt x="5882193" y="6113862"/>
                </a:cubicBezTo>
                <a:cubicBezTo>
                  <a:pt x="5882193" y="6113862"/>
                  <a:pt x="5864435" y="6133882"/>
                  <a:pt x="5828923" y="6173923"/>
                </a:cubicBezTo>
                <a:cubicBezTo>
                  <a:pt x="5725715" y="6074849"/>
                  <a:pt x="5599404" y="5988354"/>
                  <a:pt x="5450002" y="5914432"/>
                </a:cubicBezTo>
                <a:cubicBezTo>
                  <a:pt x="5442926" y="5949339"/>
                  <a:pt x="5453620" y="5975433"/>
                  <a:pt x="5482081" y="5992717"/>
                </a:cubicBezTo>
                <a:cubicBezTo>
                  <a:pt x="5410938" y="5960718"/>
                  <a:pt x="5348701" y="5941126"/>
                  <a:pt x="5295363" y="5933940"/>
                </a:cubicBezTo>
                <a:cubicBezTo>
                  <a:pt x="5274045" y="5948997"/>
                  <a:pt x="5266947" y="5961489"/>
                  <a:pt x="5274068" y="5971413"/>
                </a:cubicBezTo>
                <a:cubicBezTo>
                  <a:pt x="5266947" y="5961489"/>
                  <a:pt x="5373709" y="6054317"/>
                  <a:pt x="5594347" y="6249897"/>
                </a:cubicBezTo>
                <a:cubicBezTo>
                  <a:pt x="5220765" y="5997850"/>
                  <a:pt x="4955686" y="5807489"/>
                  <a:pt x="4799113" y="5678814"/>
                </a:cubicBezTo>
                <a:cubicBezTo>
                  <a:pt x="4745750" y="5649211"/>
                  <a:pt x="4665685" y="5582392"/>
                  <a:pt x="4558911" y="5478357"/>
                </a:cubicBezTo>
                <a:cubicBezTo>
                  <a:pt x="4452142" y="5374321"/>
                  <a:pt x="4370306" y="5316229"/>
                  <a:pt x="4313406" y="5304080"/>
                </a:cubicBezTo>
                <a:cubicBezTo>
                  <a:pt x="4295651" y="5324100"/>
                  <a:pt x="4309895" y="5343948"/>
                  <a:pt x="4356134" y="5363626"/>
                </a:cubicBezTo>
                <a:cubicBezTo>
                  <a:pt x="4313476" y="5371327"/>
                  <a:pt x="4276162" y="5386470"/>
                  <a:pt x="4244188" y="5409057"/>
                </a:cubicBezTo>
                <a:cubicBezTo>
                  <a:pt x="4244162" y="5386641"/>
                  <a:pt x="4254799" y="5356696"/>
                  <a:pt x="4276090" y="5319224"/>
                </a:cubicBezTo>
                <a:lnTo>
                  <a:pt x="4196083" y="5308443"/>
                </a:lnTo>
                <a:lnTo>
                  <a:pt x="4132097" y="5319993"/>
                </a:lnTo>
                <a:cubicBezTo>
                  <a:pt x="4125002" y="5332484"/>
                  <a:pt x="4130351" y="5351136"/>
                  <a:pt x="4148155" y="5375947"/>
                </a:cubicBezTo>
                <a:cubicBezTo>
                  <a:pt x="4151716" y="5380908"/>
                  <a:pt x="4171287" y="5396993"/>
                  <a:pt x="4206871" y="5424200"/>
                </a:cubicBezTo>
                <a:cubicBezTo>
                  <a:pt x="4228235" y="5453973"/>
                  <a:pt x="4242478" y="5473822"/>
                  <a:pt x="4249600" y="5483746"/>
                </a:cubicBezTo>
                <a:cubicBezTo>
                  <a:pt x="4253158" y="5488709"/>
                  <a:pt x="4251398" y="5503039"/>
                  <a:pt x="4244310" y="5526738"/>
                </a:cubicBezTo>
                <a:cubicBezTo>
                  <a:pt x="4237224" y="5550436"/>
                  <a:pt x="4237240" y="5567248"/>
                  <a:pt x="4244362" y="5577174"/>
                </a:cubicBezTo>
                <a:cubicBezTo>
                  <a:pt x="4251486" y="5587098"/>
                  <a:pt x="4297737" y="5617984"/>
                  <a:pt x="4383122" y="5669830"/>
                </a:cubicBezTo>
                <a:cubicBezTo>
                  <a:pt x="4468506" y="5721677"/>
                  <a:pt x="4514758" y="5752562"/>
                  <a:pt x="4521879" y="5762487"/>
                </a:cubicBezTo>
                <a:lnTo>
                  <a:pt x="4521917" y="5796110"/>
                </a:lnTo>
                <a:cubicBezTo>
                  <a:pt x="4546841" y="5830845"/>
                  <a:pt x="4575315" y="5859336"/>
                  <a:pt x="4607334" y="5881579"/>
                </a:cubicBezTo>
                <a:cubicBezTo>
                  <a:pt x="4401008" y="5773095"/>
                  <a:pt x="4246236" y="5669316"/>
                  <a:pt x="4143027" y="5570243"/>
                </a:cubicBezTo>
                <a:lnTo>
                  <a:pt x="4100371" y="5577942"/>
                </a:lnTo>
                <a:cubicBezTo>
                  <a:pt x="4089713" y="5585472"/>
                  <a:pt x="4093283" y="5601643"/>
                  <a:pt x="4111089" y="5626453"/>
                </a:cubicBezTo>
                <a:cubicBezTo>
                  <a:pt x="4168059" y="5705849"/>
                  <a:pt x="4317512" y="5824600"/>
                  <a:pt x="4559444" y="5982706"/>
                </a:cubicBezTo>
                <a:cubicBezTo>
                  <a:pt x="4331798" y="5889280"/>
                  <a:pt x="4123680" y="5767107"/>
                  <a:pt x="3935082" y="5616187"/>
                </a:cubicBezTo>
                <a:cubicBezTo>
                  <a:pt x="3778510" y="5487511"/>
                  <a:pt x="3621936" y="5358836"/>
                  <a:pt x="3465365" y="5230159"/>
                </a:cubicBezTo>
                <a:cubicBezTo>
                  <a:pt x="3355020" y="5109954"/>
                  <a:pt x="3261135" y="5004293"/>
                  <a:pt x="3183710" y="4913176"/>
                </a:cubicBezTo>
                <a:lnTo>
                  <a:pt x="3172454" y="4899537"/>
                </a:lnTo>
                <a:lnTo>
                  <a:pt x="3164821" y="4903353"/>
                </a:lnTo>
                <a:cubicBezTo>
                  <a:pt x="3156150" y="4893073"/>
                  <a:pt x="3147480" y="4882794"/>
                  <a:pt x="3137845" y="4870148"/>
                </a:cubicBezTo>
                <a:cubicBezTo>
                  <a:pt x="3102279" y="4892918"/>
                  <a:pt x="3063831" y="4919626"/>
                  <a:pt x="3017692" y="4949465"/>
                </a:cubicBezTo>
                <a:cubicBezTo>
                  <a:pt x="3016728" y="4947096"/>
                  <a:pt x="2995554" y="4939146"/>
                  <a:pt x="2978227" y="4929631"/>
                </a:cubicBezTo>
                <a:cubicBezTo>
                  <a:pt x="2946521" y="4961879"/>
                  <a:pt x="2915779" y="4996496"/>
                  <a:pt x="2884072" y="5028744"/>
                </a:cubicBezTo>
                <a:cubicBezTo>
                  <a:pt x="2855193" y="5012885"/>
                  <a:pt x="2835936" y="4998632"/>
                  <a:pt x="2817644" y="4986747"/>
                </a:cubicBezTo>
                <a:cubicBezTo>
                  <a:pt x="2836847" y="4956830"/>
                  <a:pt x="2859897" y="4925346"/>
                  <a:pt x="2877185" y="4901733"/>
                </a:cubicBezTo>
                <a:cubicBezTo>
                  <a:pt x="2825242" y="4906316"/>
                  <a:pt x="2779076" y="4914069"/>
                  <a:pt x="2753106" y="4916361"/>
                </a:cubicBezTo>
                <a:cubicBezTo>
                  <a:pt x="2738726" y="4958124"/>
                  <a:pt x="2723395" y="5008560"/>
                  <a:pt x="2709030" y="5061365"/>
                </a:cubicBezTo>
                <a:cubicBezTo>
                  <a:pt x="2733071" y="5054336"/>
                  <a:pt x="2784999" y="5038712"/>
                  <a:pt x="2837894" y="5025455"/>
                </a:cubicBezTo>
                <a:cubicBezTo>
                  <a:pt x="2836942" y="5034129"/>
                  <a:pt x="2835990" y="5042803"/>
                  <a:pt x="2838885" y="5049910"/>
                </a:cubicBezTo>
                <a:cubicBezTo>
                  <a:pt x="2776383" y="5072603"/>
                  <a:pt x="2717727" y="5093730"/>
                  <a:pt x="2655226" y="5116424"/>
                </a:cubicBezTo>
                <a:cubicBezTo>
                  <a:pt x="2645563" y="5081690"/>
                  <a:pt x="2635901" y="5046957"/>
                  <a:pt x="2626239" y="5012224"/>
                </a:cubicBezTo>
                <a:cubicBezTo>
                  <a:pt x="2617582" y="5012987"/>
                  <a:pt x="2608926" y="5013751"/>
                  <a:pt x="2601233" y="5016884"/>
                </a:cubicBezTo>
                <a:cubicBezTo>
                  <a:pt x="2548341" y="5030140"/>
                  <a:pt x="2501222" y="5046568"/>
                  <a:pt x="2441588" y="5054284"/>
                </a:cubicBezTo>
                <a:cubicBezTo>
                  <a:pt x="2318475" y="5071280"/>
                  <a:pt x="2191555" y="5122971"/>
                  <a:pt x="2059798" y="5151775"/>
                </a:cubicBezTo>
                <a:cubicBezTo>
                  <a:pt x="2117488" y="5128279"/>
                  <a:pt x="2179025" y="5103216"/>
                  <a:pt x="2235751" y="5077351"/>
                </a:cubicBezTo>
                <a:cubicBezTo>
                  <a:pt x="2274211" y="5061687"/>
                  <a:pt x="2309777" y="5038916"/>
                  <a:pt x="2346309" y="5018513"/>
                </a:cubicBezTo>
                <a:cubicBezTo>
                  <a:pt x="2371301" y="5002810"/>
                  <a:pt x="2399174" y="4983172"/>
                  <a:pt x="2428013" y="4965903"/>
                </a:cubicBezTo>
                <a:cubicBezTo>
                  <a:pt x="2377961" y="4942095"/>
                  <a:pt x="2344338" y="4980647"/>
                  <a:pt x="2293374" y="4998642"/>
                </a:cubicBezTo>
                <a:cubicBezTo>
                  <a:pt x="2120302" y="5069130"/>
                  <a:pt x="1938546" y="5118296"/>
                  <a:pt x="1764508" y="5186416"/>
                </a:cubicBezTo>
                <a:cubicBezTo>
                  <a:pt x="1628932" y="5238872"/>
                  <a:pt x="1501075" y="5310280"/>
                  <a:pt x="1373203" y="5370645"/>
                </a:cubicBezTo>
                <a:cubicBezTo>
                  <a:pt x="1298212" y="5406711"/>
                  <a:pt x="1225137" y="5436473"/>
                  <a:pt x="1144357" y="5458325"/>
                </a:cubicBezTo>
                <a:cubicBezTo>
                  <a:pt x="1227991" y="5410451"/>
                  <a:pt x="1307781" y="5364146"/>
                  <a:pt x="1401024" y="5306835"/>
                </a:cubicBezTo>
                <a:cubicBezTo>
                  <a:pt x="1338509" y="5318486"/>
                  <a:pt x="1300999" y="5325477"/>
                  <a:pt x="1259644" y="5334034"/>
                </a:cubicBezTo>
                <a:cubicBezTo>
                  <a:pt x="1261560" y="5327729"/>
                  <a:pt x="1263476" y="5321425"/>
                  <a:pt x="1265393" y="5315120"/>
                </a:cubicBezTo>
                <a:cubicBezTo>
                  <a:pt x="1305770" y="5293151"/>
                  <a:pt x="1346146" y="5271183"/>
                  <a:pt x="1398062" y="5244515"/>
                </a:cubicBezTo>
                <a:cubicBezTo>
                  <a:pt x="1388413" y="5220824"/>
                  <a:pt x="1378764" y="5197133"/>
                  <a:pt x="1365256" y="5163966"/>
                </a:cubicBezTo>
                <a:cubicBezTo>
                  <a:pt x="1543273" y="5204707"/>
                  <a:pt x="1512358" y="5095769"/>
                  <a:pt x="1586344" y="5024206"/>
                </a:cubicBezTo>
                <a:cubicBezTo>
                  <a:pt x="1423858" y="5098668"/>
                  <a:pt x="1295987" y="5159033"/>
                  <a:pt x="1164270" y="5220965"/>
                </a:cubicBezTo>
                <a:cubicBezTo>
                  <a:pt x="1158494" y="5217793"/>
                  <a:pt x="1155600" y="5210686"/>
                  <a:pt x="1153670" y="5205948"/>
                </a:cubicBezTo>
                <a:cubicBezTo>
                  <a:pt x="1213277" y="5176147"/>
                  <a:pt x="1273848" y="5148716"/>
                  <a:pt x="1327680" y="5115744"/>
                </a:cubicBezTo>
                <a:cubicBezTo>
                  <a:pt x="1349791" y="5103976"/>
                  <a:pt x="1370924" y="5078797"/>
                  <a:pt x="1380520" y="5058317"/>
                </a:cubicBezTo>
                <a:cubicBezTo>
                  <a:pt x="1424635" y="4946440"/>
                  <a:pt x="1483264" y="4903227"/>
                  <a:pt x="1615021" y="4874424"/>
                </a:cubicBezTo>
                <a:cubicBezTo>
                  <a:pt x="1645763" y="4839808"/>
                  <a:pt x="1664979" y="4820932"/>
                  <a:pt x="1687078" y="4798122"/>
                </a:cubicBezTo>
                <a:cubicBezTo>
                  <a:pt x="1256266" y="4929389"/>
                  <a:pt x="858233" y="5119119"/>
                  <a:pt x="463109" y="5327000"/>
                </a:cubicBezTo>
                <a:cubicBezTo>
                  <a:pt x="460214" y="5319893"/>
                  <a:pt x="457320" y="5312785"/>
                  <a:pt x="454425" y="5305678"/>
                </a:cubicBezTo>
                <a:cubicBezTo>
                  <a:pt x="566898" y="5240536"/>
                  <a:pt x="683218" y="5173827"/>
                  <a:pt x="795692" y="5108685"/>
                </a:cubicBezTo>
                <a:cubicBezTo>
                  <a:pt x="794727" y="5106316"/>
                  <a:pt x="793762" y="5103947"/>
                  <a:pt x="791832" y="5099209"/>
                </a:cubicBezTo>
                <a:cubicBezTo>
                  <a:pt x="756253" y="5110937"/>
                  <a:pt x="720673" y="5122666"/>
                  <a:pt x="685094" y="5134395"/>
                </a:cubicBezTo>
                <a:cubicBezTo>
                  <a:pt x="701390" y="5086327"/>
                  <a:pt x="876405" y="5031620"/>
                  <a:pt x="709925" y="4986180"/>
                </a:cubicBezTo>
                <a:cubicBezTo>
                  <a:pt x="791684" y="4977739"/>
                  <a:pt x="843626" y="4973157"/>
                  <a:pt x="912882" y="4967046"/>
                </a:cubicBezTo>
                <a:cubicBezTo>
                  <a:pt x="887849" y="4949621"/>
                  <a:pt x="875332" y="4940909"/>
                  <a:pt x="845488" y="4922682"/>
                </a:cubicBezTo>
                <a:cubicBezTo>
                  <a:pt x="903206" y="4921271"/>
                  <a:pt x="938799" y="4920585"/>
                  <a:pt x="979202" y="4920701"/>
                </a:cubicBezTo>
                <a:cubicBezTo>
                  <a:pt x="967624" y="4892273"/>
                  <a:pt x="958940" y="4870951"/>
                  <a:pt x="945432" y="4837783"/>
                </a:cubicBezTo>
                <a:cubicBezTo>
                  <a:pt x="839673" y="4886382"/>
                  <a:pt x="715647" y="4945180"/>
                  <a:pt x="591622" y="5003978"/>
                </a:cubicBezTo>
                <a:cubicBezTo>
                  <a:pt x="589692" y="4999240"/>
                  <a:pt x="583917" y="4996070"/>
                  <a:pt x="581987" y="4991331"/>
                </a:cubicBezTo>
                <a:cubicBezTo>
                  <a:pt x="719453" y="4910485"/>
                  <a:pt x="861730" y="4830443"/>
                  <a:pt x="1003042" y="4748032"/>
                </a:cubicBezTo>
                <a:cubicBezTo>
                  <a:pt x="996302" y="4742491"/>
                  <a:pt x="993407" y="4735384"/>
                  <a:pt x="986667" y="4729843"/>
                </a:cubicBezTo>
                <a:cubicBezTo>
                  <a:pt x="920332" y="4765145"/>
                  <a:pt x="853033" y="4798079"/>
                  <a:pt x="785734" y="4831012"/>
                </a:cubicBezTo>
                <a:cubicBezTo>
                  <a:pt x="780923" y="4830210"/>
                  <a:pt x="778993" y="4825472"/>
                  <a:pt x="773218" y="4822300"/>
                </a:cubicBezTo>
                <a:cubicBezTo>
                  <a:pt x="856826" y="4752342"/>
                  <a:pt x="936586" y="4683950"/>
                  <a:pt x="1017314" y="4617927"/>
                </a:cubicBezTo>
                <a:cubicBezTo>
                  <a:pt x="1010573" y="4612386"/>
                  <a:pt x="1003833" y="4606845"/>
                  <a:pt x="998057" y="4603674"/>
                </a:cubicBezTo>
                <a:cubicBezTo>
                  <a:pt x="838439" y="4663159"/>
                  <a:pt x="681703" y="4718708"/>
                  <a:pt x="528826" y="4783733"/>
                </a:cubicBezTo>
                <a:cubicBezTo>
                  <a:pt x="353837" y="4860526"/>
                  <a:pt x="181743" y="4944427"/>
                  <a:pt x="11565" y="5022022"/>
                </a:cubicBezTo>
                <a:cubicBezTo>
                  <a:pt x="4824" y="5016482"/>
                  <a:pt x="2894" y="5011743"/>
                  <a:pt x="0" y="5004636"/>
                </a:cubicBezTo>
                <a:cubicBezTo>
                  <a:pt x="99019" y="4950498"/>
                  <a:pt x="202848" y="4897161"/>
                  <a:pt x="301868" y="4843024"/>
                </a:cubicBezTo>
                <a:cubicBezTo>
                  <a:pt x="299938" y="4838285"/>
                  <a:pt x="298973" y="4835916"/>
                  <a:pt x="300890" y="4829611"/>
                </a:cubicBezTo>
                <a:cubicBezTo>
                  <a:pt x="227815" y="4859373"/>
                  <a:pt x="158585" y="4887568"/>
                  <a:pt x="85511" y="4917331"/>
                </a:cubicBezTo>
                <a:cubicBezTo>
                  <a:pt x="83581" y="4912592"/>
                  <a:pt x="81651" y="4907854"/>
                  <a:pt x="79722" y="4903116"/>
                </a:cubicBezTo>
                <a:cubicBezTo>
                  <a:pt x="104714" y="4887413"/>
                  <a:pt x="130671" y="4874079"/>
                  <a:pt x="171048" y="4852110"/>
                </a:cubicBezTo>
                <a:cubicBezTo>
                  <a:pt x="137386" y="4857534"/>
                  <a:pt x="121036" y="4861431"/>
                  <a:pt x="71024" y="4870752"/>
                </a:cubicBezTo>
                <a:cubicBezTo>
                  <a:pt x="158519" y="4832355"/>
                  <a:pt x="211398" y="4808057"/>
                  <a:pt x="275816" y="4779058"/>
                </a:cubicBezTo>
                <a:cubicBezTo>
                  <a:pt x="241175" y="4771071"/>
                  <a:pt x="207499" y="4765452"/>
                  <a:pt x="172857" y="4757464"/>
                </a:cubicBezTo>
                <a:cubicBezTo>
                  <a:pt x="174774" y="4751160"/>
                  <a:pt x="173809" y="4748790"/>
                  <a:pt x="175725" y="4742486"/>
                </a:cubicBezTo>
                <a:cubicBezTo>
                  <a:pt x="231513" y="4736337"/>
                  <a:pt x="288266" y="4732558"/>
                  <a:pt x="362332" y="4727250"/>
                </a:cubicBezTo>
                <a:cubicBezTo>
                  <a:pt x="331523" y="4706653"/>
                  <a:pt x="314197" y="4697138"/>
                  <a:pt x="278577" y="4675738"/>
                </a:cubicBezTo>
                <a:cubicBezTo>
                  <a:pt x="345916" y="4675933"/>
                  <a:pt x="382473" y="4677616"/>
                  <a:pt x="409410" y="4677695"/>
                </a:cubicBezTo>
                <a:cubicBezTo>
                  <a:pt x="418026" y="4643802"/>
                  <a:pt x="429524" y="4605975"/>
                  <a:pt x="438141" y="4572083"/>
                </a:cubicBezTo>
                <a:cubicBezTo>
                  <a:pt x="333347" y="4623050"/>
                  <a:pt x="206439" y="4685784"/>
                  <a:pt x="74722" y="4747716"/>
                </a:cubicBezTo>
                <a:cubicBezTo>
                  <a:pt x="71828" y="4740609"/>
                  <a:pt x="64122" y="4732699"/>
                  <a:pt x="57382" y="4727158"/>
                </a:cubicBezTo>
                <a:cubicBezTo>
                  <a:pt x="199659" y="4647115"/>
                  <a:pt x="341936" y="4567072"/>
                  <a:pt x="484212" y="4487030"/>
                </a:cubicBezTo>
                <a:cubicBezTo>
                  <a:pt x="479402" y="4486227"/>
                  <a:pt x="477473" y="4481489"/>
                  <a:pt x="475543" y="4476751"/>
                </a:cubicBezTo>
                <a:cubicBezTo>
                  <a:pt x="448620" y="4487716"/>
                  <a:pt x="420733" y="4496312"/>
                  <a:pt x="369769" y="4514306"/>
                </a:cubicBezTo>
                <a:cubicBezTo>
                  <a:pt x="410133" y="4481294"/>
                  <a:pt x="433196" y="4460854"/>
                  <a:pt x="462985" y="4434911"/>
                </a:cubicBezTo>
                <a:cubicBezTo>
                  <a:pt x="441826" y="4438005"/>
                  <a:pt x="420665" y="4441099"/>
                  <a:pt x="383157" y="4448089"/>
                </a:cubicBezTo>
                <a:cubicBezTo>
                  <a:pt x="491784" y="4384513"/>
                  <a:pt x="582146" y="4331138"/>
                  <a:pt x="673473" y="4280132"/>
                </a:cubicBezTo>
                <a:cubicBezTo>
                  <a:pt x="672508" y="4277763"/>
                  <a:pt x="658076" y="4275355"/>
                  <a:pt x="637866" y="4269776"/>
                </a:cubicBezTo>
                <a:cubicBezTo>
                  <a:pt x="685949" y="4255717"/>
                  <a:pt x="726339" y="4244791"/>
                  <a:pt x="762884" y="4235431"/>
                </a:cubicBezTo>
                <a:cubicBezTo>
                  <a:pt x="757109" y="4232260"/>
                  <a:pt x="750367" y="4226719"/>
                  <a:pt x="743627" y="4221178"/>
                </a:cubicBezTo>
                <a:cubicBezTo>
                  <a:pt x="802256" y="4177966"/>
                  <a:pt x="860884" y="4134754"/>
                  <a:pt x="922394" y="4087605"/>
                </a:cubicBezTo>
                <a:cubicBezTo>
                  <a:pt x="896424" y="4089897"/>
                  <a:pt x="869487" y="4089818"/>
                  <a:pt x="842552" y="4089742"/>
                </a:cubicBezTo>
                <a:cubicBezTo>
                  <a:pt x="860817" y="4079540"/>
                  <a:pt x="878117" y="4066969"/>
                  <a:pt x="914648" y="4046568"/>
                </a:cubicBezTo>
                <a:cubicBezTo>
                  <a:pt x="854063" y="4062957"/>
                  <a:pt x="813673" y="4073882"/>
                  <a:pt x="768472" y="4084005"/>
                </a:cubicBezTo>
                <a:cubicBezTo>
                  <a:pt x="766542" y="4079267"/>
                  <a:pt x="763648" y="4072160"/>
                  <a:pt x="756907" y="4066619"/>
                </a:cubicBezTo>
                <a:cubicBezTo>
                  <a:pt x="792473" y="4043848"/>
                  <a:pt x="823228" y="4020274"/>
                  <a:pt x="869367" y="3990435"/>
                </a:cubicBezTo>
                <a:cubicBezTo>
                  <a:pt x="762629" y="4025621"/>
                  <a:pt x="667429" y="4056108"/>
                  <a:pt x="572229" y="4086593"/>
                </a:cubicBezTo>
                <a:cubicBezTo>
                  <a:pt x="547224" y="4091254"/>
                  <a:pt x="516441" y="4092742"/>
                  <a:pt x="490470" y="4095033"/>
                </a:cubicBezTo>
                <a:cubicBezTo>
                  <a:pt x="509700" y="4087201"/>
                  <a:pt x="533742" y="4080173"/>
                  <a:pt x="548161" y="4071537"/>
                </a:cubicBezTo>
                <a:cubicBezTo>
                  <a:pt x="579881" y="4050333"/>
                  <a:pt x="601979" y="4027522"/>
                  <a:pt x="623098" y="3991300"/>
                </a:cubicBezTo>
                <a:cubicBezTo>
                  <a:pt x="507717" y="4038293"/>
                  <a:pt x="392335" y="4085285"/>
                  <a:pt x="276954" y="4132278"/>
                </a:cubicBezTo>
                <a:cubicBezTo>
                  <a:pt x="270213" y="4126737"/>
                  <a:pt x="268283" y="4121999"/>
                  <a:pt x="265389" y="4114892"/>
                </a:cubicBezTo>
                <a:cubicBezTo>
                  <a:pt x="351919" y="4074126"/>
                  <a:pt x="437483" y="4030991"/>
                  <a:pt x="526894" y="3986290"/>
                </a:cubicBezTo>
                <a:cubicBezTo>
                  <a:pt x="525929" y="3983921"/>
                  <a:pt x="524965" y="3981552"/>
                  <a:pt x="523035" y="3976814"/>
                </a:cubicBezTo>
                <a:cubicBezTo>
                  <a:pt x="466295" y="3991637"/>
                  <a:pt x="409556" y="4006459"/>
                  <a:pt x="373011" y="4015818"/>
                </a:cubicBezTo>
                <a:cubicBezTo>
                  <a:pt x="452786" y="3958469"/>
                  <a:pt x="541219" y="3900356"/>
                  <a:pt x="628686" y="3839875"/>
                </a:cubicBezTo>
                <a:cubicBezTo>
                  <a:pt x="626756" y="3835137"/>
                  <a:pt x="624827" y="3830398"/>
                  <a:pt x="622897" y="3825660"/>
                </a:cubicBezTo>
                <a:cubicBezTo>
                  <a:pt x="526746" y="3864821"/>
                  <a:pt x="430595" y="3903981"/>
                  <a:pt x="338290" y="3941575"/>
                </a:cubicBezTo>
                <a:cubicBezTo>
                  <a:pt x="336360" y="3936837"/>
                  <a:pt x="335395" y="3934467"/>
                  <a:pt x="333465" y="3929729"/>
                </a:cubicBezTo>
                <a:cubicBezTo>
                  <a:pt x="390191" y="3903864"/>
                  <a:pt x="450763" y="3876432"/>
                  <a:pt x="511335" y="3849001"/>
                </a:cubicBezTo>
                <a:cubicBezTo>
                  <a:pt x="508440" y="3841893"/>
                  <a:pt x="506511" y="3837155"/>
                  <a:pt x="503616" y="3830047"/>
                </a:cubicBezTo>
                <a:cubicBezTo>
                  <a:pt x="464191" y="3843342"/>
                  <a:pt x="427647" y="3852702"/>
                  <a:pt x="399759" y="3861298"/>
                </a:cubicBezTo>
                <a:cubicBezTo>
                  <a:pt x="419928" y="3833750"/>
                  <a:pt x="447788" y="3803069"/>
                  <a:pt x="488138" y="3759015"/>
                </a:cubicBezTo>
                <a:cubicBezTo>
                  <a:pt x="378519" y="3798136"/>
                  <a:pt x="299668" y="3824726"/>
                  <a:pt x="224663" y="3849750"/>
                </a:cubicBezTo>
                <a:cubicBezTo>
                  <a:pt x="218888" y="3846578"/>
                  <a:pt x="215993" y="3839471"/>
                  <a:pt x="210217" y="3836299"/>
                </a:cubicBezTo>
                <a:cubicBezTo>
                  <a:pt x="395752" y="3730352"/>
                  <a:pt x="578406" y="3628341"/>
                  <a:pt x="763941" y="3522394"/>
                </a:cubicBezTo>
                <a:cubicBezTo>
                  <a:pt x="762012" y="3517656"/>
                  <a:pt x="760082" y="3512918"/>
                  <a:pt x="757187" y="3505811"/>
                </a:cubicBezTo>
                <a:cubicBezTo>
                  <a:pt x="656225" y="3544169"/>
                  <a:pt x="554298" y="3580157"/>
                  <a:pt x="467755" y="3609880"/>
                </a:cubicBezTo>
                <a:cubicBezTo>
                  <a:pt x="585991" y="3536866"/>
                  <a:pt x="721527" y="3451283"/>
                  <a:pt x="852253" y="3364897"/>
                </a:cubicBezTo>
                <a:cubicBezTo>
                  <a:pt x="894545" y="3336624"/>
                  <a:pt x="924323" y="3299638"/>
                  <a:pt x="959875" y="3265825"/>
                </a:cubicBezTo>
                <a:cubicBezTo>
                  <a:pt x="943512" y="3258678"/>
                  <a:pt x="928115" y="3253901"/>
                  <a:pt x="916563" y="3247557"/>
                </a:cubicBezTo>
                <a:cubicBezTo>
                  <a:pt x="933837" y="3212902"/>
                  <a:pt x="937630" y="3167165"/>
                  <a:pt x="970301" y="3137287"/>
                </a:cubicBezTo>
                <a:cubicBezTo>
                  <a:pt x="1056789" y="3063393"/>
                  <a:pt x="1154830" y="2995842"/>
                  <a:pt x="1249025" y="2929859"/>
                </a:cubicBezTo>
                <a:cubicBezTo>
                  <a:pt x="1263445" y="2921224"/>
                  <a:pt x="1319245" y="2926118"/>
                  <a:pt x="1324070" y="2937963"/>
                </a:cubicBezTo>
                <a:cubicBezTo>
                  <a:pt x="1331789" y="2956915"/>
                  <a:pt x="1316431" y="2985266"/>
                  <a:pt x="1302990" y="3007314"/>
                </a:cubicBezTo>
                <a:cubicBezTo>
                  <a:pt x="1292431" y="3025425"/>
                  <a:pt x="1267439" y="3041127"/>
                  <a:pt x="1262654" y="3062410"/>
                </a:cubicBezTo>
                <a:lnTo>
                  <a:pt x="1635527" y="2859764"/>
                </a:lnTo>
                <a:lnTo>
                  <a:pt x="1467838" y="2429539"/>
                </a:lnTo>
                <a:cubicBezTo>
                  <a:pt x="1432232" y="2379918"/>
                  <a:pt x="1419749" y="2340134"/>
                  <a:pt x="1430381" y="2310189"/>
                </a:cubicBezTo>
                <a:cubicBezTo>
                  <a:pt x="1455211" y="2255263"/>
                  <a:pt x="1471188" y="2232762"/>
                  <a:pt x="1478309" y="2242686"/>
                </a:cubicBezTo>
                <a:cubicBezTo>
                  <a:pt x="1471188" y="2232762"/>
                  <a:pt x="1455184" y="2227243"/>
                  <a:pt x="1430292" y="2226132"/>
                </a:cubicBezTo>
                <a:lnTo>
                  <a:pt x="1397610" y="2219153"/>
                </a:lnTo>
                <a:lnTo>
                  <a:pt x="1401460" y="2211404"/>
                </a:lnTo>
                <a:lnTo>
                  <a:pt x="1415602" y="2205664"/>
                </a:lnTo>
                <a:lnTo>
                  <a:pt x="1401454" y="2211406"/>
                </a:lnTo>
                <a:lnTo>
                  <a:pt x="1408925" y="2196358"/>
                </a:lnTo>
                <a:lnTo>
                  <a:pt x="1457979" y="2187503"/>
                </a:lnTo>
                <a:lnTo>
                  <a:pt x="1436271" y="2215906"/>
                </a:lnTo>
                <a:lnTo>
                  <a:pt x="1435615" y="2216763"/>
                </a:lnTo>
                <a:lnTo>
                  <a:pt x="1435617" y="2216761"/>
                </a:lnTo>
                <a:lnTo>
                  <a:pt x="1436271" y="2215906"/>
                </a:lnTo>
                <a:lnTo>
                  <a:pt x="1457983" y="2187502"/>
                </a:lnTo>
                <a:lnTo>
                  <a:pt x="1664869" y="2150158"/>
                </a:lnTo>
                <a:cubicBezTo>
                  <a:pt x="1721743" y="2139891"/>
                  <a:pt x="1750184" y="2134758"/>
                  <a:pt x="1750184" y="2134758"/>
                </a:cubicBezTo>
                <a:cubicBezTo>
                  <a:pt x="1895840" y="2024390"/>
                  <a:pt x="1975776" y="1967924"/>
                  <a:pt x="1989994" y="1965357"/>
                </a:cubicBezTo>
                <a:cubicBezTo>
                  <a:pt x="2018434" y="1960224"/>
                  <a:pt x="2053982" y="1953807"/>
                  <a:pt x="2096640" y="1946106"/>
                </a:cubicBezTo>
                <a:cubicBezTo>
                  <a:pt x="2157075" y="1940803"/>
                  <a:pt x="2194403" y="1936867"/>
                  <a:pt x="2208621" y="1934300"/>
                </a:cubicBezTo>
                <a:cubicBezTo>
                  <a:pt x="2368685" y="2000691"/>
                  <a:pt x="2500276" y="2038593"/>
                  <a:pt x="2603390" y="2048004"/>
                </a:cubicBezTo>
                <a:cubicBezTo>
                  <a:pt x="2603390" y="2048004"/>
                  <a:pt x="2603355" y="2014379"/>
                  <a:pt x="2603286" y="1947133"/>
                </a:cubicBezTo>
                <a:cubicBezTo>
                  <a:pt x="2617459" y="1899735"/>
                  <a:pt x="2596094" y="1869962"/>
                  <a:pt x="2539194" y="1857813"/>
                </a:cubicBezTo>
                <a:cubicBezTo>
                  <a:pt x="2624555" y="1887244"/>
                  <a:pt x="2674346" y="1900677"/>
                  <a:pt x="2688565" y="1898110"/>
                </a:cubicBezTo>
                <a:cubicBezTo>
                  <a:pt x="2883999" y="1789967"/>
                  <a:pt x="3010152" y="1730763"/>
                  <a:pt x="3067028" y="1720497"/>
                </a:cubicBezTo>
                <a:cubicBezTo>
                  <a:pt x="3109686" y="1712796"/>
                  <a:pt x="3155904" y="1710057"/>
                  <a:pt x="3205677" y="1712284"/>
                </a:cubicBezTo>
                <a:cubicBezTo>
                  <a:pt x="3282136" y="1729309"/>
                  <a:pt x="3353154" y="1745741"/>
                  <a:pt x="3418721" y="1761579"/>
                </a:cubicBezTo>
                <a:lnTo>
                  <a:pt x="3579787" y="1802418"/>
                </a:lnTo>
                <a:lnTo>
                  <a:pt x="3529113" y="1711563"/>
                </a:lnTo>
                <a:cubicBezTo>
                  <a:pt x="3518211" y="1691208"/>
                  <a:pt x="3496595" y="1659968"/>
                  <a:pt x="3464277" y="1617846"/>
                </a:cubicBezTo>
                <a:cubicBezTo>
                  <a:pt x="3431955" y="1575725"/>
                  <a:pt x="3414430" y="1552120"/>
                  <a:pt x="3411705" y="1547031"/>
                </a:cubicBezTo>
                <a:cubicBezTo>
                  <a:pt x="3406252" y="1536852"/>
                  <a:pt x="3401289" y="1518474"/>
                  <a:pt x="3396812" y="1491896"/>
                </a:cubicBezTo>
                <a:cubicBezTo>
                  <a:pt x="3392332" y="1465320"/>
                  <a:pt x="3387367" y="1446941"/>
                  <a:pt x="3381915" y="1436762"/>
                </a:cubicBezTo>
                <a:cubicBezTo>
                  <a:pt x="3381915" y="1436762"/>
                  <a:pt x="3361472" y="1398596"/>
                  <a:pt x="3320585" y="1322262"/>
                </a:cubicBezTo>
                <a:cubicBezTo>
                  <a:pt x="3279696" y="1245930"/>
                  <a:pt x="3248344" y="1187408"/>
                  <a:pt x="3226541" y="1146698"/>
                </a:cubicBezTo>
                <a:cubicBezTo>
                  <a:pt x="3231991" y="1156875"/>
                  <a:pt x="3249564" y="1166907"/>
                  <a:pt x="3279258" y="1176796"/>
                </a:cubicBezTo>
                <a:cubicBezTo>
                  <a:pt x="3308951" y="1186684"/>
                  <a:pt x="3326524" y="1196717"/>
                  <a:pt x="3331974" y="1206893"/>
                </a:cubicBezTo>
                <a:cubicBezTo>
                  <a:pt x="3412975" y="1321673"/>
                  <a:pt x="3463015" y="1396873"/>
                  <a:pt x="3482095" y="1432495"/>
                </a:cubicBezTo>
                <a:cubicBezTo>
                  <a:pt x="3487546" y="1442673"/>
                  <a:pt x="3520307" y="1490168"/>
                  <a:pt x="3580370" y="1574978"/>
                </a:cubicBezTo>
                <a:cubicBezTo>
                  <a:pt x="3640439" y="1659788"/>
                  <a:pt x="3673199" y="1707282"/>
                  <a:pt x="3678649" y="1717459"/>
                </a:cubicBezTo>
                <a:cubicBezTo>
                  <a:pt x="3684104" y="1727636"/>
                  <a:pt x="3700066" y="1739227"/>
                  <a:pt x="3726549" y="1752226"/>
                </a:cubicBezTo>
                <a:lnTo>
                  <a:pt x="3741735" y="1725926"/>
                </a:lnTo>
                <a:cubicBezTo>
                  <a:pt x="3349597" y="1139594"/>
                  <a:pt x="3152162" y="843884"/>
                  <a:pt x="3149438" y="838795"/>
                </a:cubicBezTo>
                <a:cubicBezTo>
                  <a:pt x="3143987" y="828619"/>
                  <a:pt x="3146810" y="806563"/>
                  <a:pt x="3157911" y="772629"/>
                </a:cubicBezTo>
                <a:cubicBezTo>
                  <a:pt x="3158882" y="756228"/>
                  <a:pt x="3145206" y="744355"/>
                  <a:pt x="3116876" y="737013"/>
                </a:cubicBezTo>
                <a:cubicBezTo>
                  <a:pt x="3088545" y="729668"/>
                  <a:pt x="3071651" y="720907"/>
                  <a:pt x="3066201" y="710729"/>
                </a:cubicBezTo>
                <a:cubicBezTo>
                  <a:pt x="3086451" y="675661"/>
                  <a:pt x="3091125" y="647950"/>
                  <a:pt x="3080223" y="627594"/>
                </a:cubicBezTo>
                <a:cubicBezTo>
                  <a:pt x="3074771" y="617418"/>
                  <a:pt x="3058367" y="600457"/>
                  <a:pt x="3031011" y="576712"/>
                </a:cubicBezTo>
                <a:cubicBezTo>
                  <a:pt x="3003654" y="552969"/>
                  <a:pt x="2987251" y="536007"/>
                  <a:pt x="2981795" y="525829"/>
                </a:cubicBezTo>
                <a:cubicBezTo>
                  <a:pt x="2815322" y="269698"/>
                  <a:pt x="2697041" y="94421"/>
                  <a:pt x="2626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4970444"/>
      </p:ext>
    </p:extLst>
  </p:cSld>
  <p:clrMapOvr>
    <a:masterClrMapping/>
  </p:clrMapOvr>
  <p:transition spd="slow"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01BDE50-5F39-4112-A571-1D8FDDCA65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833" y="82850"/>
            <a:ext cx="6930752" cy="6692299"/>
          </a:xfrm>
          <a:custGeom>
            <a:avLst/>
            <a:gdLst>
              <a:gd name="connsiteX0" fmla="*/ 2449860 w 6930752"/>
              <a:gd name="connsiteY0" fmla="*/ 4785258 h 6692299"/>
              <a:gd name="connsiteX1" fmla="*/ 2397297 w 6930752"/>
              <a:gd name="connsiteY1" fmla="*/ 4834704 h 6692299"/>
              <a:gd name="connsiteX2" fmla="*/ 2397299 w 6930752"/>
              <a:gd name="connsiteY2" fmla="*/ 4834709 h 6692299"/>
              <a:gd name="connsiteX3" fmla="*/ 2449860 w 6930752"/>
              <a:gd name="connsiteY3" fmla="*/ 4785265 h 6692299"/>
              <a:gd name="connsiteX4" fmla="*/ 2298545 w 6930752"/>
              <a:gd name="connsiteY4" fmla="*/ 4714635 h 6692299"/>
              <a:gd name="connsiteX5" fmla="*/ 2343604 w 6930752"/>
              <a:gd name="connsiteY5" fmla="*/ 4758759 h 6692299"/>
              <a:gd name="connsiteX6" fmla="*/ 2372505 w 6930752"/>
              <a:gd name="connsiteY6" fmla="*/ 4778159 h 6692299"/>
              <a:gd name="connsiteX7" fmla="*/ 2298540 w 6930752"/>
              <a:gd name="connsiteY7" fmla="*/ 4714629 h 6692299"/>
              <a:gd name="connsiteX8" fmla="*/ 2072099 w 6930752"/>
              <a:gd name="connsiteY8" fmla="*/ 4821158 h 6692299"/>
              <a:gd name="connsiteX9" fmla="*/ 2072103 w 6930752"/>
              <a:gd name="connsiteY9" fmla="*/ 4821161 h 6692299"/>
              <a:gd name="connsiteX10" fmla="*/ 2298543 w 6930752"/>
              <a:gd name="connsiteY10" fmla="*/ 4714633 h 6692299"/>
              <a:gd name="connsiteX11" fmla="*/ 4665426 w 6930752"/>
              <a:gd name="connsiteY11" fmla="*/ 4453941 h 6692299"/>
              <a:gd name="connsiteX12" fmla="*/ 4665431 w 6930752"/>
              <a:gd name="connsiteY12" fmla="*/ 4453945 h 6692299"/>
              <a:gd name="connsiteX13" fmla="*/ 4704336 w 6930752"/>
              <a:gd name="connsiteY13" fmla="*/ 4478936 h 6692299"/>
              <a:gd name="connsiteX14" fmla="*/ 4770332 w 6930752"/>
              <a:gd name="connsiteY14" fmla="*/ 4524100 h 6692299"/>
              <a:gd name="connsiteX15" fmla="*/ 4802388 w 6930752"/>
              <a:gd name="connsiteY15" fmla="*/ 4516402 h 6692299"/>
              <a:gd name="connsiteX16" fmla="*/ 4837874 w 6930752"/>
              <a:gd name="connsiteY16" fmla="*/ 4512572 h 6692299"/>
              <a:gd name="connsiteX17" fmla="*/ 4837873 w 6930752"/>
              <a:gd name="connsiteY17" fmla="*/ 4512571 h 6692299"/>
              <a:gd name="connsiteX18" fmla="*/ 4802385 w 6930752"/>
              <a:gd name="connsiteY18" fmla="*/ 4516399 h 6692299"/>
              <a:gd name="connsiteX19" fmla="*/ 4770330 w 6930752"/>
              <a:gd name="connsiteY19" fmla="*/ 4524098 h 6692299"/>
              <a:gd name="connsiteX20" fmla="*/ 4704334 w 6930752"/>
              <a:gd name="connsiteY20" fmla="*/ 4478933 h 6692299"/>
              <a:gd name="connsiteX21" fmla="*/ 1324736 w 6930752"/>
              <a:gd name="connsiteY21" fmla="*/ 4360027 h 6692299"/>
              <a:gd name="connsiteX22" fmla="*/ 1325994 w 6930752"/>
              <a:gd name="connsiteY22" fmla="*/ 4362058 h 6692299"/>
              <a:gd name="connsiteX23" fmla="*/ 1320855 w 6930752"/>
              <a:gd name="connsiteY23" fmla="*/ 4369806 h 6692299"/>
              <a:gd name="connsiteX24" fmla="*/ 1116207 w 6930752"/>
              <a:gd name="connsiteY24" fmla="*/ 4242846 h 6692299"/>
              <a:gd name="connsiteX25" fmla="*/ 1108776 w 6930752"/>
              <a:gd name="connsiteY25" fmla="*/ 4276461 h 6692299"/>
              <a:gd name="connsiteX26" fmla="*/ 1101764 w 6930752"/>
              <a:gd name="connsiteY26" fmla="*/ 4279254 h 6692299"/>
              <a:gd name="connsiteX27" fmla="*/ 1197472 w 6930752"/>
              <a:gd name="connsiteY27" fmla="*/ 3740442 h 6692299"/>
              <a:gd name="connsiteX28" fmla="*/ 1205666 w 6930752"/>
              <a:gd name="connsiteY28" fmla="*/ 3742083 h 6692299"/>
              <a:gd name="connsiteX29" fmla="*/ 1204535 w 6930752"/>
              <a:gd name="connsiteY29" fmla="*/ 3753544 h 6692299"/>
              <a:gd name="connsiteX30" fmla="*/ 1410337 w 6930752"/>
              <a:gd name="connsiteY30" fmla="*/ 3045381 h 6692299"/>
              <a:gd name="connsiteX31" fmla="*/ 1539695 w 6930752"/>
              <a:gd name="connsiteY31" fmla="*/ 3255524 h 6692299"/>
              <a:gd name="connsiteX32" fmla="*/ 1581872 w 6930752"/>
              <a:gd name="connsiteY32" fmla="*/ 3196223 h 6692299"/>
              <a:gd name="connsiteX33" fmla="*/ 1567931 w 6930752"/>
              <a:gd name="connsiteY33" fmla="*/ 3170039 h 6692299"/>
              <a:gd name="connsiteX34" fmla="*/ 1556062 w 6930752"/>
              <a:gd name="connsiteY34" fmla="*/ 3151183 h 6692299"/>
              <a:gd name="connsiteX35" fmla="*/ 1442006 w 6930752"/>
              <a:gd name="connsiteY35" fmla="*/ 3051855 h 6692299"/>
              <a:gd name="connsiteX36" fmla="*/ 1410337 w 6930752"/>
              <a:gd name="connsiteY36" fmla="*/ 3045381 h 6692299"/>
              <a:gd name="connsiteX37" fmla="*/ 4596705 w 6930752"/>
              <a:gd name="connsiteY37" fmla="*/ 2869806 h 6692299"/>
              <a:gd name="connsiteX38" fmla="*/ 4507822 w 6930752"/>
              <a:gd name="connsiteY38" fmla="*/ 2949123 h 6692299"/>
              <a:gd name="connsiteX39" fmla="*/ 4460837 w 6930752"/>
              <a:gd name="connsiteY39" fmla="*/ 2987042 h 6692299"/>
              <a:gd name="connsiteX40" fmla="*/ 4460283 w 6930752"/>
              <a:gd name="connsiteY40" fmla="*/ 2989156 h 6692299"/>
              <a:gd name="connsiteX41" fmla="*/ 4507826 w 6930752"/>
              <a:gd name="connsiteY41" fmla="*/ 2949128 h 6692299"/>
              <a:gd name="connsiteX42" fmla="*/ 4596695 w 6930752"/>
              <a:gd name="connsiteY42" fmla="*/ 2869823 h 6692299"/>
              <a:gd name="connsiteX43" fmla="*/ 4904527 w 6930752"/>
              <a:gd name="connsiteY43" fmla="*/ 2502733 h 6692299"/>
              <a:gd name="connsiteX44" fmla="*/ 4904525 w 6930752"/>
              <a:gd name="connsiteY44" fmla="*/ 2502735 h 6692299"/>
              <a:gd name="connsiteX45" fmla="*/ 4923662 w 6930752"/>
              <a:gd name="connsiteY45" fmla="*/ 2564591 h 6692299"/>
              <a:gd name="connsiteX46" fmla="*/ 4904926 w 6930752"/>
              <a:gd name="connsiteY46" fmla="*/ 2608839 h 6692299"/>
              <a:gd name="connsiteX47" fmla="*/ 4854859 w 6930752"/>
              <a:gd name="connsiteY47" fmla="*/ 2616006 h 6692299"/>
              <a:gd name="connsiteX48" fmla="*/ 4804792 w 6930752"/>
              <a:gd name="connsiteY48" fmla="*/ 2623172 h 6692299"/>
              <a:gd name="connsiteX49" fmla="*/ 4769103 w 6930752"/>
              <a:gd name="connsiteY49" fmla="*/ 2683366 h 6692299"/>
              <a:gd name="connsiteX50" fmla="*/ 4733414 w 6930752"/>
              <a:gd name="connsiteY50" fmla="*/ 2743562 h 6692299"/>
              <a:gd name="connsiteX51" fmla="*/ 4647559 w 6930752"/>
              <a:gd name="connsiteY51" fmla="*/ 2823158 h 6692299"/>
              <a:gd name="connsiteX52" fmla="*/ 4647555 w 6930752"/>
              <a:gd name="connsiteY52" fmla="*/ 2823170 h 6692299"/>
              <a:gd name="connsiteX53" fmla="*/ 4733418 w 6930752"/>
              <a:gd name="connsiteY53" fmla="*/ 2743565 h 6692299"/>
              <a:gd name="connsiteX54" fmla="*/ 4769107 w 6930752"/>
              <a:gd name="connsiteY54" fmla="*/ 2683371 h 6692299"/>
              <a:gd name="connsiteX55" fmla="*/ 4804795 w 6930752"/>
              <a:gd name="connsiteY55" fmla="*/ 2623176 h 6692299"/>
              <a:gd name="connsiteX56" fmla="*/ 4854863 w 6930752"/>
              <a:gd name="connsiteY56" fmla="*/ 2616011 h 6692299"/>
              <a:gd name="connsiteX57" fmla="*/ 4904931 w 6930752"/>
              <a:gd name="connsiteY57" fmla="*/ 2608843 h 6692299"/>
              <a:gd name="connsiteX58" fmla="*/ 4904527 w 6930752"/>
              <a:gd name="connsiteY58" fmla="*/ 2502733 h 6692299"/>
              <a:gd name="connsiteX59" fmla="*/ 5013977 w 6930752"/>
              <a:gd name="connsiteY59" fmla="*/ 2453010 h 6692299"/>
              <a:gd name="connsiteX60" fmla="*/ 4968768 w 6930752"/>
              <a:gd name="connsiteY60" fmla="*/ 2495537 h 6692299"/>
              <a:gd name="connsiteX61" fmla="*/ 4968772 w 6930752"/>
              <a:gd name="connsiteY61" fmla="*/ 2495540 h 6692299"/>
              <a:gd name="connsiteX62" fmla="*/ 5013980 w 6930752"/>
              <a:gd name="connsiteY62" fmla="*/ 2453014 h 6692299"/>
              <a:gd name="connsiteX63" fmla="*/ 899287 w 6930752"/>
              <a:gd name="connsiteY63" fmla="*/ 2323328 h 6692299"/>
              <a:gd name="connsiteX64" fmla="*/ 899282 w 6930752"/>
              <a:gd name="connsiteY64" fmla="*/ 2323339 h 6692299"/>
              <a:gd name="connsiteX65" fmla="*/ 913376 w 6930752"/>
              <a:gd name="connsiteY65" fmla="*/ 2390348 h 6692299"/>
              <a:gd name="connsiteX66" fmla="*/ 887006 w 6930752"/>
              <a:gd name="connsiteY66" fmla="*/ 2514003 h 6692299"/>
              <a:gd name="connsiteX67" fmla="*/ 887008 w 6930752"/>
              <a:gd name="connsiteY67" fmla="*/ 2514005 h 6692299"/>
              <a:gd name="connsiteX68" fmla="*/ 899287 w 6930752"/>
              <a:gd name="connsiteY68" fmla="*/ 2323328 h 6692299"/>
              <a:gd name="connsiteX69" fmla="*/ 4628676 w 6930752"/>
              <a:gd name="connsiteY69" fmla="*/ 2043430 h 6692299"/>
              <a:gd name="connsiteX70" fmla="*/ 4628670 w 6930752"/>
              <a:gd name="connsiteY70" fmla="*/ 2043436 h 6692299"/>
              <a:gd name="connsiteX71" fmla="*/ 4628663 w 6930752"/>
              <a:gd name="connsiteY71" fmla="*/ 2043461 h 6692299"/>
              <a:gd name="connsiteX72" fmla="*/ 4603845 w 6930752"/>
              <a:gd name="connsiteY72" fmla="*/ 2100068 h 6692299"/>
              <a:gd name="connsiteX73" fmla="*/ 4593197 w 6930752"/>
              <a:gd name="connsiteY73" fmla="*/ 2156643 h 6692299"/>
              <a:gd name="connsiteX74" fmla="*/ 4593186 w 6930752"/>
              <a:gd name="connsiteY74" fmla="*/ 2156676 h 6692299"/>
              <a:gd name="connsiteX75" fmla="*/ 4567120 w 6930752"/>
              <a:gd name="connsiteY75" fmla="*/ 2129801 h 6692299"/>
              <a:gd name="connsiteX76" fmla="*/ 4593189 w 6930752"/>
              <a:gd name="connsiteY76" fmla="*/ 2156680 h 6692299"/>
              <a:gd name="connsiteX77" fmla="*/ 4593197 w 6930752"/>
              <a:gd name="connsiteY77" fmla="*/ 2156643 h 6692299"/>
              <a:gd name="connsiteX78" fmla="*/ 4628663 w 6930752"/>
              <a:gd name="connsiteY78" fmla="*/ 2043461 h 6692299"/>
              <a:gd name="connsiteX79" fmla="*/ 5800161 w 6930752"/>
              <a:gd name="connsiteY79" fmla="*/ 1899787 h 6692299"/>
              <a:gd name="connsiteX80" fmla="*/ 5826733 w 6930752"/>
              <a:gd name="connsiteY80" fmla="*/ 1928034 h 6692299"/>
              <a:gd name="connsiteX81" fmla="*/ 5743853 w 6930752"/>
              <a:gd name="connsiteY81" fmla="*/ 2006002 h 6692299"/>
              <a:gd name="connsiteX82" fmla="*/ 5717279 w 6930752"/>
              <a:gd name="connsiteY82" fmla="*/ 1977754 h 6692299"/>
              <a:gd name="connsiteX83" fmla="*/ 4937993 w 6930752"/>
              <a:gd name="connsiteY83" fmla="*/ 1858931 h 6692299"/>
              <a:gd name="connsiteX84" fmla="*/ 4832509 w 6930752"/>
              <a:gd name="connsiteY84" fmla="*/ 1958162 h 6692299"/>
              <a:gd name="connsiteX85" fmla="*/ 4832512 w 6930752"/>
              <a:gd name="connsiteY85" fmla="*/ 1958166 h 6692299"/>
              <a:gd name="connsiteX86" fmla="*/ 4937996 w 6930752"/>
              <a:gd name="connsiteY86" fmla="*/ 1858935 h 6692299"/>
              <a:gd name="connsiteX87" fmla="*/ 4969914 w 6930752"/>
              <a:gd name="connsiteY87" fmla="*/ 1802280 h 6692299"/>
              <a:gd name="connsiteX88" fmla="*/ 4979635 w 6930752"/>
              <a:gd name="connsiteY88" fmla="*/ 1873003 h 6692299"/>
              <a:gd name="connsiteX89" fmla="*/ 4958817 w 6930752"/>
              <a:gd name="connsiteY89" fmla="*/ 1865965 h 6692299"/>
              <a:gd name="connsiteX90" fmla="*/ 4958817 w 6930752"/>
              <a:gd name="connsiteY90" fmla="*/ 1865970 h 6692299"/>
              <a:gd name="connsiteX91" fmla="*/ 4979639 w 6930752"/>
              <a:gd name="connsiteY91" fmla="*/ 1873007 h 6692299"/>
              <a:gd name="connsiteX92" fmla="*/ 4969918 w 6930752"/>
              <a:gd name="connsiteY92" fmla="*/ 1802284 h 6692299"/>
              <a:gd name="connsiteX93" fmla="*/ 55005 w 6930752"/>
              <a:gd name="connsiteY93" fmla="*/ 1393961 h 6692299"/>
              <a:gd name="connsiteX94" fmla="*/ 55099 w 6930752"/>
              <a:gd name="connsiteY94" fmla="*/ 1405477 h 6692299"/>
              <a:gd name="connsiteX95" fmla="*/ 46791 w 6930752"/>
              <a:gd name="connsiteY95" fmla="*/ 1406373 h 6692299"/>
              <a:gd name="connsiteX96" fmla="*/ 4341897 w 6930752"/>
              <a:gd name="connsiteY96" fmla="*/ 1195073 h 6692299"/>
              <a:gd name="connsiteX97" fmla="*/ 4341895 w 6930752"/>
              <a:gd name="connsiteY97" fmla="*/ 1195075 h 6692299"/>
              <a:gd name="connsiteX98" fmla="*/ 4480107 w 6930752"/>
              <a:gd name="connsiteY98" fmla="*/ 1251413 h 6692299"/>
              <a:gd name="connsiteX99" fmla="*/ 4480103 w 6930752"/>
              <a:gd name="connsiteY99" fmla="*/ 1251409 h 6692299"/>
              <a:gd name="connsiteX100" fmla="*/ 4427603 w 6930752"/>
              <a:gd name="connsiteY100" fmla="*/ 1240893 h 6692299"/>
              <a:gd name="connsiteX101" fmla="*/ 6196072 w 6930752"/>
              <a:gd name="connsiteY101" fmla="*/ 1058134 h 6692299"/>
              <a:gd name="connsiteX102" fmla="*/ 6182614 w 6930752"/>
              <a:gd name="connsiteY102" fmla="*/ 1060811 h 6692299"/>
              <a:gd name="connsiteX103" fmla="*/ 6112818 w 6930752"/>
              <a:gd name="connsiteY103" fmla="*/ 1099848 h 6692299"/>
              <a:gd name="connsiteX104" fmla="*/ 6071821 w 6930752"/>
              <a:gd name="connsiteY104" fmla="*/ 1121233 h 6692299"/>
              <a:gd name="connsiteX105" fmla="*/ 6071815 w 6930752"/>
              <a:gd name="connsiteY105" fmla="*/ 1121238 h 6692299"/>
              <a:gd name="connsiteX106" fmla="*/ 6112816 w 6930752"/>
              <a:gd name="connsiteY106" fmla="*/ 1099850 h 6692299"/>
              <a:gd name="connsiteX107" fmla="*/ 6182612 w 6930752"/>
              <a:gd name="connsiteY107" fmla="*/ 1060814 h 6692299"/>
              <a:gd name="connsiteX108" fmla="*/ 6213843 w 6930752"/>
              <a:gd name="connsiteY108" fmla="*/ 1071368 h 6692299"/>
              <a:gd name="connsiteX109" fmla="*/ 6248842 w 6930752"/>
              <a:gd name="connsiteY109" fmla="*/ 1078376 h 6692299"/>
              <a:gd name="connsiteX110" fmla="*/ 6248843 w 6930752"/>
              <a:gd name="connsiteY110" fmla="*/ 1078375 h 6692299"/>
              <a:gd name="connsiteX111" fmla="*/ 6213845 w 6930752"/>
              <a:gd name="connsiteY111" fmla="*/ 1071366 h 6692299"/>
              <a:gd name="connsiteX112" fmla="*/ 6196072 w 6930752"/>
              <a:gd name="connsiteY112" fmla="*/ 1058134 h 6692299"/>
              <a:gd name="connsiteX113" fmla="*/ 4855049 w 6930752"/>
              <a:gd name="connsiteY113" fmla="*/ 925312 h 6692299"/>
              <a:gd name="connsiteX114" fmla="*/ 4936549 w 6930752"/>
              <a:gd name="connsiteY114" fmla="*/ 981755 h 6692299"/>
              <a:gd name="connsiteX115" fmla="*/ 4913945 w 6930752"/>
              <a:gd name="connsiteY115" fmla="*/ 1003018 h 6692299"/>
              <a:gd name="connsiteX116" fmla="*/ 4878055 w 6930752"/>
              <a:gd name="connsiteY116" fmla="*/ 1010158 h 6692299"/>
              <a:gd name="connsiteX117" fmla="*/ 4855049 w 6930752"/>
              <a:gd name="connsiteY117" fmla="*/ 925312 h 6692299"/>
              <a:gd name="connsiteX118" fmla="*/ 0 w 6930752"/>
              <a:gd name="connsiteY118" fmla="*/ 861131 h 6692299"/>
              <a:gd name="connsiteX119" fmla="*/ 6731 w 6930752"/>
              <a:gd name="connsiteY119" fmla="*/ 864544 h 6692299"/>
              <a:gd name="connsiteX120" fmla="*/ 11105 w 6930752"/>
              <a:gd name="connsiteY120" fmla="*/ 898692 h 6692299"/>
              <a:gd name="connsiteX121" fmla="*/ 4994640 w 6930752"/>
              <a:gd name="connsiteY121" fmla="*/ 847241 h 6692299"/>
              <a:gd name="connsiteX122" fmla="*/ 5021212 w 6930752"/>
              <a:gd name="connsiteY122" fmla="*/ 875488 h 6692299"/>
              <a:gd name="connsiteX123" fmla="*/ 4964905 w 6930752"/>
              <a:gd name="connsiteY123" fmla="*/ 981703 h 6692299"/>
              <a:gd name="connsiteX124" fmla="*/ 4925045 w 6930752"/>
              <a:gd name="connsiteY124" fmla="*/ 939332 h 6692299"/>
              <a:gd name="connsiteX125" fmla="*/ 5153269 w 6930752"/>
              <a:gd name="connsiteY125" fmla="*/ 804505 h 6692299"/>
              <a:gd name="connsiteX126" fmla="*/ 5179841 w 6930752"/>
              <a:gd name="connsiteY126" fmla="*/ 832752 h 6692299"/>
              <a:gd name="connsiteX127" fmla="*/ 5068607 w 6930752"/>
              <a:gd name="connsiteY127" fmla="*/ 910771 h 6692299"/>
              <a:gd name="connsiteX128" fmla="*/ 5042033 w 6930752"/>
              <a:gd name="connsiteY128" fmla="*/ 882524 h 6692299"/>
              <a:gd name="connsiteX129" fmla="*/ 226355 w 6930752"/>
              <a:gd name="connsiteY129" fmla="*/ 790680 h 6692299"/>
              <a:gd name="connsiteX130" fmla="*/ 230776 w 6930752"/>
              <a:gd name="connsiteY130" fmla="*/ 798859 h 6692299"/>
              <a:gd name="connsiteX131" fmla="*/ 229340 w 6930752"/>
              <a:gd name="connsiteY131" fmla="*/ 800768 h 6692299"/>
              <a:gd name="connsiteX132" fmla="*/ 5425949 w 6930752"/>
              <a:gd name="connsiteY132" fmla="*/ 672603 h 6692299"/>
              <a:gd name="connsiteX133" fmla="*/ 5429779 w 6930752"/>
              <a:gd name="connsiteY133" fmla="*/ 690809 h 6692299"/>
              <a:gd name="connsiteX134" fmla="*/ 5427105 w 6930752"/>
              <a:gd name="connsiteY134" fmla="*/ 733258 h 6692299"/>
              <a:gd name="connsiteX135" fmla="*/ 5292862 w 6930752"/>
              <a:gd name="connsiteY135" fmla="*/ 726431 h 6692299"/>
              <a:gd name="connsiteX136" fmla="*/ 5351799 w 6930752"/>
              <a:gd name="connsiteY136" fmla="*/ 690950 h 6692299"/>
              <a:gd name="connsiteX137" fmla="*/ 5438208 w 6930752"/>
              <a:gd name="connsiteY137" fmla="*/ 669575 h 6692299"/>
              <a:gd name="connsiteX138" fmla="*/ 5425952 w 6930752"/>
              <a:gd name="connsiteY138" fmla="*/ 672607 h 6692299"/>
              <a:gd name="connsiteX139" fmla="*/ 5425690 w 6930752"/>
              <a:gd name="connsiteY139" fmla="*/ 671365 h 6692299"/>
              <a:gd name="connsiteX140" fmla="*/ 5438208 w 6930752"/>
              <a:gd name="connsiteY140" fmla="*/ 669575 h 6692299"/>
              <a:gd name="connsiteX141" fmla="*/ 5585329 w 6930752"/>
              <a:gd name="connsiteY141" fmla="*/ 584414 h 6692299"/>
              <a:gd name="connsiteX142" fmla="*/ 5611901 w 6930752"/>
              <a:gd name="connsiteY142" fmla="*/ 612660 h 6692299"/>
              <a:gd name="connsiteX143" fmla="*/ 5553407 w 6930752"/>
              <a:gd name="connsiteY143" fmla="*/ 641065 h 6692299"/>
              <a:gd name="connsiteX144" fmla="*/ 5513548 w 6930752"/>
              <a:gd name="connsiteY144" fmla="*/ 598693 h 6692299"/>
              <a:gd name="connsiteX145" fmla="*/ 1310510 w 6930752"/>
              <a:gd name="connsiteY145" fmla="*/ 478703 h 6692299"/>
              <a:gd name="connsiteX146" fmla="*/ 1279980 w 6930752"/>
              <a:gd name="connsiteY146" fmla="*/ 495421 h 6692299"/>
              <a:gd name="connsiteX147" fmla="*/ 1231130 w 6930752"/>
              <a:gd name="connsiteY147" fmla="*/ 535308 h 6692299"/>
              <a:gd name="connsiteX148" fmla="*/ 1340297 w 6930752"/>
              <a:gd name="connsiteY148" fmla="*/ 424615 h 6692299"/>
              <a:gd name="connsiteX149" fmla="*/ 1340294 w 6930752"/>
              <a:gd name="connsiteY149" fmla="*/ 424620 h 6692299"/>
              <a:gd name="connsiteX150" fmla="*/ 1402083 w 6930752"/>
              <a:gd name="connsiteY150" fmla="*/ 494258 h 6692299"/>
              <a:gd name="connsiteX151" fmla="*/ 1402086 w 6930752"/>
              <a:gd name="connsiteY151" fmla="*/ 494255 h 6692299"/>
              <a:gd name="connsiteX152" fmla="*/ 1015201 w 6930752"/>
              <a:gd name="connsiteY152" fmla="*/ 408820 h 6692299"/>
              <a:gd name="connsiteX153" fmla="*/ 1015198 w 6930752"/>
              <a:gd name="connsiteY153" fmla="*/ 408823 h 6692299"/>
              <a:gd name="connsiteX154" fmla="*/ 1231124 w 6930752"/>
              <a:gd name="connsiteY154" fmla="*/ 535313 h 6692299"/>
              <a:gd name="connsiteX155" fmla="*/ 1231128 w 6930752"/>
              <a:gd name="connsiteY155" fmla="*/ 535310 h 6692299"/>
              <a:gd name="connsiteX156" fmla="*/ 1015201 w 6930752"/>
              <a:gd name="connsiteY156" fmla="*/ 408820 h 6692299"/>
              <a:gd name="connsiteX157" fmla="*/ 2528132 w 6930752"/>
              <a:gd name="connsiteY157" fmla="*/ 277483 h 6692299"/>
              <a:gd name="connsiteX158" fmla="*/ 2534863 w 6930752"/>
              <a:gd name="connsiteY158" fmla="*/ 280898 h 6692299"/>
              <a:gd name="connsiteX159" fmla="*/ 2539238 w 6930752"/>
              <a:gd name="connsiteY159" fmla="*/ 315045 h 6692299"/>
              <a:gd name="connsiteX160" fmla="*/ 2754487 w 6930752"/>
              <a:gd name="connsiteY160" fmla="*/ 207033 h 6692299"/>
              <a:gd name="connsiteX161" fmla="*/ 2758907 w 6930752"/>
              <a:gd name="connsiteY161" fmla="*/ 215214 h 6692299"/>
              <a:gd name="connsiteX162" fmla="*/ 2757472 w 6930752"/>
              <a:gd name="connsiteY162" fmla="*/ 217123 h 6692299"/>
              <a:gd name="connsiteX163" fmla="*/ 1896782 w 6930752"/>
              <a:gd name="connsiteY163" fmla="*/ 0 h 6692299"/>
              <a:gd name="connsiteX164" fmla="*/ 2390518 w 6930752"/>
              <a:gd name="connsiteY164" fmla="*/ 59775 h 6692299"/>
              <a:gd name="connsiteX165" fmla="*/ 2395836 w 6930752"/>
              <a:gd name="connsiteY165" fmla="*/ 124203 h 6692299"/>
              <a:gd name="connsiteX166" fmla="*/ 2408021 w 6930752"/>
              <a:gd name="connsiteY166" fmla="*/ 196368 h 6692299"/>
              <a:gd name="connsiteX167" fmla="*/ 2513324 w 6930752"/>
              <a:gd name="connsiteY167" fmla="*/ 227399 h 6692299"/>
              <a:gd name="connsiteX168" fmla="*/ 2528134 w 6930752"/>
              <a:gd name="connsiteY168" fmla="*/ 277478 h 6692299"/>
              <a:gd name="connsiteX169" fmla="*/ 2523087 w 6930752"/>
              <a:gd name="connsiteY169" fmla="*/ 274918 h 6692299"/>
              <a:gd name="connsiteX170" fmla="*/ 2504912 w 6930752"/>
              <a:gd name="connsiteY170" fmla="*/ 276351 h 6692299"/>
              <a:gd name="connsiteX171" fmla="*/ 2494180 w 6930752"/>
              <a:gd name="connsiteY171" fmla="*/ 410339 h 6692299"/>
              <a:gd name="connsiteX172" fmla="*/ 2658275 w 6930752"/>
              <a:gd name="connsiteY172" fmla="*/ 361545 h 6692299"/>
              <a:gd name="connsiteX173" fmla="*/ 2631585 w 6930752"/>
              <a:gd name="connsiteY173" fmla="*/ 302250 h 6692299"/>
              <a:gd name="connsiteX174" fmla="*/ 2603351 w 6930752"/>
              <a:gd name="connsiteY174" fmla="*/ 299644 h 6692299"/>
              <a:gd name="connsiteX175" fmla="*/ 2646863 w 6930752"/>
              <a:gd name="connsiteY175" fmla="*/ 261036 h 6692299"/>
              <a:gd name="connsiteX176" fmla="*/ 2655275 w 6930752"/>
              <a:gd name="connsiteY176" fmla="*/ 212083 h 6692299"/>
              <a:gd name="connsiteX177" fmla="*/ 2597257 w 6930752"/>
              <a:gd name="connsiteY177" fmla="*/ 263561 h 6692299"/>
              <a:gd name="connsiteX178" fmla="*/ 2556836 w 6930752"/>
              <a:gd name="connsiteY178" fmla="*/ 188791 h 6692299"/>
              <a:gd name="connsiteX179" fmla="*/ 2755006 w 6930752"/>
              <a:gd name="connsiteY179" fmla="*/ 220400 h 6692299"/>
              <a:gd name="connsiteX180" fmla="*/ 2757470 w 6930752"/>
              <a:gd name="connsiteY180" fmla="*/ 217120 h 6692299"/>
              <a:gd name="connsiteX181" fmla="*/ 2760964 w 6930752"/>
              <a:gd name="connsiteY181" fmla="*/ 228942 h 6692299"/>
              <a:gd name="connsiteX182" fmla="*/ 2752940 w 6930752"/>
              <a:gd name="connsiteY182" fmla="*/ 263721 h 6692299"/>
              <a:gd name="connsiteX183" fmla="*/ 2723931 w 6930752"/>
              <a:gd name="connsiteY183" fmla="*/ 289461 h 6692299"/>
              <a:gd name="connsiteX184" fmla="*/ 2703334 w 6930752"/>
              <a:gd name="connsiteY184" fmla="*/ 266248 h 6692299"/>
              <a:gd name="connsiteX185" fmla="*/ 2699374 w 6930752"/>
              <a:gd name="connsiteY185" fmla="*/ 670814 h 6692299"/>
              <a:gd name="connsiteX186" fmla="*/ 2674231 w 6930752"/>
              <a:gd name="connsiteY186" fmla="*/ 554829 h 6692299"/>
              <a:gd name="connsiteX187" fmla="*/ 2638357 w 6930752"/>
              <a:gd name="connsiteY187" fmla="*/ 572831 h 6692299"/>
              <a:gd name="connsiteX188" fmla="*/ 2610802 w 6930752"/>
              <a:gd name="connsiteY188" fmla="*/ 804722 h 6692299"/>
              <a:gd name="connsiteX189" fmla="*/ 2574928 w 6930752"/>
              <a:gd name="connsiteY189" fmla="*/ 822723 h 6692299"/>
              <a:gd name="connsiteX190" fmla="*/ 2610415 w 6930752"/>
              <a:gd name="connsiteY190" fmla="*/ 818895 h 6692299"/>
              <a:gd name="connsiteX191" fmla="*/ 2652767 w 6930752"/>
              <a:gd name="connsiteY191" fmla="*/ 822803 h 6692299"/>
              <a:gd name="connsiteX192" fmla="*/ 2642809 w 6930752"/>
              <a:gd name="connsiteY192" fmla="*/ 928445 h 6692299"/>
              <a:gd name="connsiteX193" fmla="*/ 2716785 w 6930752"/>
              <a:gd name="connsiteY193" fmla="*/ 1070249 h 6692299"/>
              <a:gd name="connsiteX194" fmla="*/ 2997874 w 6930752"/>
              <a:gd name="connsiteY194" fmla="*/ 1552160 h 6692299"/>
              <a:gd name="connsiteX195" fmla="*/ 3054478 w 6930752"/>
              <a:gd name="connsiteY195" fmla="*/ 1289305 h 6692299"/>
              <a:gd name="connsiteX196" fmla="*/ 3240258 w 6930752"/>
              <a:gd name="connsiteY196" fmla="*/ 803793 h 6692299"/>
              <a:gd name="connsiteX197" fmla="*/ 3264501 w 6930752"/>
              <a:gd name="connsiteY197" fmla="*/ 747447 h 6692299"/>
              <a:gd name="connsiteX198" fmla="*/ 3283149 w 6930752"/>
              <a:gd name="connsiteY198" fmla="*/ 702371 h 6692299"/>
              <a:gd name="connsiteX199" fmla="*/ 3309255 w 6930752"/>
              <a:gd name="connsiteY199" fmla="*/ 818818 h 6692299"/>
              <a:gd name="connsiteX200" fmla="*/ 3536760 w 6930752"/>
              <a:gd name="connsiteY200" fmla="*/ 270385 h 6692299"/>
              <a:gd name="connsiteX201" fmla="*/ 3570327 w 6930752"/>
              <a:gd name="connsiteY201" fmla="*/ 405616 h 6692299"/>
              <a:gd name="connsiteX202" fmla="*/ 3620676 w 6930752"/>
              <a:gd name="connsiteY202" fmla="*/ 413129 h 6692299"/>
              <a:gd name="connsiteX203" fmla="*/ 3620676 w 6930752"/>
              <a:gd name="connsiteY203" fmla="*/ 522063 h 6692299"/>
              <a:gd name="connsiteX204" fmla="*/ 3646783 w 6930752"/>
              <a:gd name="connsiteY204" fmla="*/ 450692 h 6692299"/>
              <a:gd name="connsiteX205" fmla="*/ 3616946 w 6930752"/>
              <a:gd name="connsiteY205" fmla="*/ 800036 h 6692299"/>
              <a:gd name="connsiteX206" fmla="*/ 3766130 w 6930752"/>
              <a:gd name="connsiteY206" fmla="*/ 668563 h 6692299"/>
              <a:gd name="connsiteX207" fmla="*/ 3928367 w 6930752"/>
              <a:gd name="connsiteY207" fmla="*/ 353026 h 6692299"/>
              <a:gd name="connsiteX208" fmla="*/ 4006689 w 6930752"/>
              <a:gd name="connsiteY208" fmla="*/ 311706 h 6692299"/>
              <a:gd name="connsiteX209" fmla="*/ 3995500 w 6930752"/>
              <a:gd name="connsiteY209" fmla="*/ 488256 h 6692299"/>
              <a:gd name="connsiteX210" fmla="*/ 3989906 w 6930752"/>
              <a:gd name="connsiteY210" fmla="*/ 664807 h 6692299"/>
              <a:gd name="connsiteX211" fmla="*/ 4010418 w 6930752"/>
              <a:gd name="connsiteY211" fmla="*/ 672318 h 6692299"/>
              <a:gd name="connsiteX212" fmla="*/ 4323704 w 6930752"/>
              <a:gd name="connsiteY212" fmla="*/ 172719 h 6692299"/>
              <a:gd name="connsiteX213" fmla="*/ 4293867 w 6930752"/>
              <a:gd name="connsiteY213" fmla="*/ 270386 h 6692299"/>
              <a:gd name="connsiteX214" fmla="*/ 4429997 w 6930752"/>
              <a:gd name="connsiteY214" fmla="*/ 142669 h 6692299"/>
              <a:gd name="connsiteX215" fmla="*/ 4359135 w 6930752"/>
              <a:gd name="connsiteY215" fmla="*/ 499525 h 6692299"/>
              <a:gd name="connsiteX216" fmla="*/ 4405755 w 6930752"/>
              <a:gd name="connsiteY216" fmla="*/ 544602 h 6692299"/>
              <a:gd name="connsiteX217" fmla="*/ 4392701 w 6930752"/>
              <a:gd name="connsiteY217" fmla="*/ 687345 h 6692299"/>
              <a:gd name="connsiteX218" fmla="*/ 4380411 w 6930752"/>
              <a:gd name="connsiteY218" fmla="*/ 730838 h 6692299"/>
              <a:gd name="connsiteX219" fmla="*/ 4715631 w 6930752"/>
              <a:gd name="connsiteY219" fmla="*/ 550650 h 6692299"/>
              <a:gd name="connsiteX220" fmla="*/ 5344396 w 6930752"/>
              <a:gd name="connsiteY220" fmla="*/ 358492 h 6692299"/>
              <a:gd name="connsiteX221" fmla="*/ 4846307 w 6930752"/>
              <a:gd name="connsiteY221" fmla="*/ 614076 h 6692299"/>
              <a:gd name="connsiteX222" fmla="*/ 4814386 w 6930752"/>
              <a:gd name="connsiteY222" fmla="*/ 670726 h 6692299"/>
              <a:gd name="connsiteX223" fmla="*/ 4840958 w 6930752"/>
              <a:gd name="connsiteY223" fmla="*/ 698972 h 6692299"/>
              <a:gd name="connsiteX224" fmla="*/ 5327946 w 6930752"/>
              <a:gd name="connsiteY224" fmla="*/ 507078 h 6692299"/>
              <a:gd name="connsiteX225" fmla="*/ 5224245 w 6930752"/>
              <a:gd name="connsiteY225" fmla="*/ 578008 h 6692299"/>
              <a:gd name="connsiteX226" fmla="*/ 5207393 w 6930752"/>
              <a:gd name="connsiteY226" fmla="*/ 620484 h 6692299"/>
              <a:gd name="connsiteX227" fmla="*/ 5062050 w 6930752"/>
              <a:gd name="connsiteY227" fmla="*/ 677344 h 6692299"/>
              <a:gd name="connsiteX228" fmla="*/ 4916707 w 6930752"/>
              <a:gd name="connsiteY228" fmla="*/ 734203 h 6692299"/>
              <a:gd name="connsiteX229" fmla="*/ 4891430 w 6930752"/>
              <a:gd name="connsiteY229" fmla="*/ 797916 h 6692299"/>
              <a:gd name="connsiteX230" fmla="*/ 4873687 w 6930752"/>
              <a:gd name="connsiteY230" fmla="*/ 854540 h 6692299"/>
              <a:gd name="connsiteX231" fmla="*/ 4813410 w 6930752"/>
              <a:gd name="connsiteY231" fmla="*/ 911245 h 6692299"/>
              <a:gd name="connsiteX232" fmla="*/ 4747381 w 6930752"/>
              <a:gd name="connsiteY232" fmla="*/ 946737 h 6692299"/>
              <a:gd name="connsiteX233" fmla="*/ 4707926 w 6930752"/>
              <a:gd name="connsiteY233" fmla="*/ 1010476 h 6692299"/>
              <a:gd name="connsiteX234" fmla="*/ 4747785 w 6930752"/>
              <a:gd name="connsiteY234" fmla="*/ 1052846 h 6692299"/>
              <a:gd name="connsiteX235" fmla="*/ 4810248 w 6930752"/>
              <a:gd name="connsiteY235" fmla="*/ 1073954 h 6692299"/>
              <a:gd name="connsiteX236" fmla="*/ 4832449 w 6930752"/>
              <a:gd name="connsiteY236" fmla="*/ 946580 h 6692299"/>
              <a:gd name="connsiteX237" fmla="*/ 4889562 w 6930752"/>
              <a:gd name="connsiteY237" fmla="*/ 1052584 h 6692299"/>
              <a:gd name="connsiteX238" fmla="*/ 4829286 w 6930752"/>
              <a:gd name="connsiteY238" fmla="*/ 1109289 h 6692299"/>
              <a:gd name="connsiteX239" fmla="*/ 5091616 w 6930752"/>
              <a:gd name="connsiteY239" fmla="*/ 995620 h 6692299"/>
              <a:gd name="connsiteX240" fmla="*/ 5363264 w 6930752"/>
              <a:gd name="connsiteY240" fmla="*/ 846565 h 6692299"/>
              <a:gd name="connsiteX241" fmla="*/ 6216282 w 6930752"/>
              <a:gd name="connsiteY241" fmla="*/ 470070 h 6692299"/>
              <a:gd name="connsiteX242" fmla="*/ 5848469 w 6930752"/>
              <a:gd name="connsiteY242" fmla="*/ 682969 h 6692299"/>
              <a:gd name="connsiteX243" fmla="*/ 5844903 w 6930752"/>
              <a:gd name="connsiteY243" fmla="*/ 739567 h 6692299"/>
              <a:gd name="connsiteX244" fmla="*/ 6007500 w 6930752"/>
              <a:gd name="connsiteY244" fmla="*/ 746342 h 6692299"/>
              <a:gd name="connsiteX245" fmla="*/ 5945442 w 6930752"/>
              <a:gd name="connsiteY245" fmla="*/ 831344 h 6692299"/>
              <a:gd name="connsiteX246" fmla="*/ 6345580 w 6930752"/>
              <a:gd name="connsiteY246" fmla="*/ 667905 h 6692299"/>
              <a:gd name="connsiteX247" fmla="*/ 6353519 w 6930752"/>
              <a:gd name="connsiteY247" fmla="*/ 766926 h 6692299"/>
              <a:gd name="connsiteX248" fmla="*/ 6240501 w 6930752"/>
              <a:gd name="connsiteY248" fmla="*/ 873246 h 6692299"/>
              <a:gd name="connsiteX249" fmla="*/ 6280359 w 6930752"/>
              <a:gd name="connsiteY249" fmla="*/ 915615 h 6692299"/>
              <a:gd name="connsiteX250" fmla="*/ 6367310 w 6930752"/>
              <a:gd name="connsiteY250" fmla="*/ 913686 h 6692299"/>
              <a:gd name="connsiteX251" fmla="*/ 6379356 w 6930752"/>
              <a:gd name="connsiteY251" fmla="*/ 921878 h 6692299"/>
              <a:gd name="connsiteX252" fmla="*/ 6388028 w 6930752"/>
              <a:gd name="connsiteY252" fmla="*/ 894195 h 6692299"/>
              <a:gd name="connsiteX253" fmla="*/ 6425702 w 6930752"/>
              <a:gd name="connsiteY253" fmla="*/ 858755 h 6692299"/>
              <a:gd name="connsiteX254" fmla="*/ 6442957 w 6930752"/>
              <a:gd name="connsiteY254" fmla="*/ 922390 h 6692299"/>
              <a:gd name="connsiteX255" fmla="*/ 6701721 w 6930752"/>
              <a:gd name="connsiteY255" fmla="*/ 865321 h 6692299"/>
              <a:gd name="connsiteX256" fmla="*/ 6930752 w 6930752"/>
              <a:gd name="connsiteY256" fmla="*/ 942713 h 6692299"/>
              <a:gd name="connsiteX257" fmla="*/ 6336901 w 6930752"/>
              <a:gd name="connsiteY257" fmla="*/ 1368250 h 6692299"/>
              <a:gd name="connsiteX258" fmla="*/ 6264229 w 6930752"/>
              <a:gd name="connsiteY258" fmla="*/ 1396680 h 6692299"/>
              <a:gd name="connsiteX259" fmla="*/ 6191558 w 6930752"/>
              <a:gd name="connsiteY259" fmla="*/ 1425110 h 6692299"/>
              <a:gd name="connsiteX260" fmla="*/ 6169358 w 6930752"/>
              <a:gd name="connsiteY260" fmla="*/ 1552484 h 6692299"/>
              <a:gd name="connsiteX261" fmla="*/ 6106004 w 6930752"/>
              <a:gd name="connsiteY261" fmla="*/ 1545526 h 6692299"/>
              <a:gd name="connsiteX262" fmla="*/ 6048401 w 6930752"/>
              <a:gd name="connsiteY262" fmla="*/ 1559780 h 6692299"/>
              <a:gd name="connsiteX263" fmla="*/ 6027983 w 6930752"/>
              <a:gd name="connsiteY263" fmla="*/ 1658854 h 6692299"/>
              <a:gd name="connsiteX264" fmla="*/ 5032614 w 6930752"/>
              <a:gd name="connsiteY264" fmla="*/ 2382239 h 6692299"/>
              <a:gd name="connsiteX265" fmla="*/ 5036583 w 6930752"/>
              <a:gd name="connsiteY265" fmla="*/ 2431750 h 6692299"/>
              <a:gd name="connsiteX266" fmla="*/ 5100830 w 6930752"/>
              <a:gd name="connsiteY266" fmla="*/ 2424558 h 6692299"/>
              <a:gd name="connsiteX267" fmla="*/ 5263914 w 6930752"/>
              <a:gd name="connsiteY267" fmla="*/ 2311072 h 6692299"/>
              <a:gd name="connsiteX268" fmla="*/ 5427001 w 6930752"/>
              <a:gd name="connsiteY268" fmla="*/ 2197587 h 6692299"/>
              <a:gd name="connsiteX269" fmla="*/ 5679611 w 6930752"/>
              <a:gd name="connsiteY269" fmla="*/ 2013198 h 6692299"/>
              <a:gd name="connsiteX270" fmla="*/ 5746733 w 6930752"/>
              <a:gd name="connsiteY270" fmla="*/ 2016611 h 6692299"/>
              <a:gd name="connsiteX271" fmla="*/ 5813853 w 6930752"/>
              <a:gd name="connsiteY271" fmla="*/ 2020023 h 6692299"/>
              <a:gd name="connsiteX272" fmla="*/ 5640558 w 6930752"/>
              <a:gd name="connsiteY272" fmla="*/ 2183046 h 6692299"/>
              <a:gd name="connsiteX273" fmla="*/ 5527540 w 6930752"/>
              <a:gd name="connsiteY273" fmla="*/ 2289364 h 6692299"/>
              <a:gd name="connsiteX274" fmla="*/ 5488085 w 6930752"/>
              <a:gd name="connsiteY274" fmla="*/ 2353104 h 6692299"/>
              <a:gd name="connsiteX275" fmla="*/ 5448629 w 6930752"/>
              <a:gd name="connsiteY275" fmla="*/ 2416843 h 6692299"/>
              <a:gd name="connsiteX276" fmla="*/ 5363765 w 6930752"/>
              <a:gd name="connsiteY276" fmla="*/ 2470055 h 6692299"/>
              <a:gd name="connsiteX277" fmla="*/ 5256295 w 6930752"/>
              <a:gd name="connsiteY277" fmla="*/ 2544529 h 6692299"/>
              <a:gd name="connsiteX278" fmla="*/ 4870250 w 6930752"/>
              <a:gd name="connsiteY278" fmla="*/ 2934313 h 6692299"/>
              <a:gd name="connsiteX279" fmla="*/ 4704581 w 6930752"/>
              <a:gd name="connsiteY279" fmla="*/ 3106384 h 6692299"/>
              <a:gd name="connsiteX280" fmla="*/ 4674967 w 6930752"/>
              <a:gd name="connsiteY280" fmla="*/ 3137379 h 6692299"/>
              <a:gd name="connsiteX281" fmla="*/ 4550742 w 6930752"/>
              <a:gd name="connsiteY281" fmla="*/ 3510740 h 6692299"/>
              <a:gd name="connsiteX282" fmla="*/ 4475080 w 6930752"/>
              <a:gd name="connsiteY282" fmla="*/ 3743056 h 6692299"/>
              <a:gd name="connsiteX283" fmla="*/ 4536732 w 6930752"/>
              <a:gd name="connsiteY283" fmla="*/ 3797015 h 6692299"/>
              <a:gd name="connsiteX284" fmla="*/ 4609733 w 6930752"/>
              <a:gd name="connsiteY284" fmla="*/ 3861029 h 6692299"/>
              <a:gd name="connsiteX285" fmla="*/ 4612030 w 6930752"/>
              <a:gd name="connsiteY285" fmla="*/ 3863051 h 6692299"/>
              <a:gd name="connsiteX286" fmla="*/ 4648178 w 6930752"/>
              <a:gd name="connsiteY286" fmla="*/ 3786365 h 6692299"/>
              <a:gd name="connsiteX287" fmla="*/ 4670556 w 6930752"/>
              <a:gd name="connsiteY287" fmla="*/ 3827686 h 6692299"/>
              <a:gd name="connsiteX288" fmla="*/ 4647431 w 6930752"/>
              <a:gd name="connsiteY288" fmla="*/ 3894231 h 6692299"/>
              <a:gd name="connsiteX289" fmla="*/ 4654220 w 6930752"/>
              <a:gd name="connsiteY289" fmla="*/ 3900210 h 6692299"/>
              <a:gd name="connsiteX290" fmla="*/ 4665155 w 6930752"/>
              <a:gd name="connsiteY290" fmla="*/ 3910035 h 6692299"/>
              <a:gd name="connsiteX291" fmla="*/ 4739553 w 6930752"/>
              <a:gd name="connsiteY291" fmla="*/ 3797635 h 6692299"/>
              <a:gd name="connsiteX292" fmla="*/ 4748877 w 6930752"/>
              <a:gd name="connsiteY292" fmla="*/ 3977941 h 6692299"/>
              <a:gd name="connsiteX293" fmla="*/ 4732140 w 6930752"/>
              <a:gd name="connsiteY293" fmla="*/ 4034953 h 6692299"/>
              <a:gd name="connsiteX294" fmla="*/ 4737690 w 6930752"/>
              <a:gd name="connsiteY294" fmla="*/ 4034455 h 6692299"/>
              <a:gd name="connsiteX295" fmla="*/ 4801412 w 6930752"/>
              <a:gd name="connsiteY295" fmla="*/ 4033232 h 6692299"/>
              <a:gd name="connsiteX296" fmla="*/ 4812050 w 6930752"/>
              <a:gd name="connsiteY296" fmla="*/ 4162087 h 6692299"/>
              <a:gd name="connsiteX297" fmla="*/ 4881866 w 6930752"/>
              <a:gd name="connsiteY297" fmla="*/ 4196947 h 6692299"/>
              <a:gd name="connsiteX298" fmla="*/ 4951682 w 6930752"/>
              <a:gd name="connsiteY298" fmla="*/ 4231807 h 6692299"/>
              <a:gd name="connsiteX299" fmla="*/ 5504793 w 6930752"/>
              <a:gd name="connsiteY299" fmla="*/ 4709099 h 6692299"/>
              <a:gd name="connsiteX300" fmla="*/ 5269724 w 6930752"/>
              <a:gd name="connsiteY300" fmla="*/ 4765549 h 6692299"/>
              <a:gd name="connsiteX301" fmla="*/ 5017150 w 6930752"/>
              <a:gd name="connsiteY301" fmla="*/ 4685406 h 6692299"/>
              <a:gd name="connsiteX302" fmla="*/ 4994235 w 6930752"/>
              <a:gd name="connsiteY302" fmla="*/ 4747228 h 6692299"/>
              <a:gd name="connsiteX303" fmla="*/ 4959906 w 6930752"/>
              <a:gd name="connsiteY303" fmla="*/ 4708539 h 6692299"/>
              <a:gd name="connsiteX304" fmla="*/ 4953761 w 6930752"/>
              <a:gd name="connsiteY304" fmla="*/ 4680188 h 6692299"/>
              <a:gd name="connsiteX305" fmla="*/ 4941028 w 6930752"/>
              <a:gd name="connsiteY305" fmla="*/ 4687262 h 6692299"/>
              <a:gd name="connsiteX306" fmla="*/ 4854603 w 6930752"/>
              <a:gd name="connsiteY306" fmla="*/ 4677509 h 6692299"/>
              <a:gd name="connsiteX307" fmla="*/ 4811091 w 6930752"/>
              <a:gd name="connsiteY307" fmla="*/ 4716117 h 6692299"/>
              <a:gd name="connsiteX308" fmla="*/ 4914074 w 6930752"/>
              <a:gd name="connsiteY308" fmla="*/ 4832182 h 6692299"/>
              <a:gd name="connsiteX309" fmla="*/ 4897250 w 6930752"/>
              <a:gd name="connsiteY309" fmla="*/ 4930087 h 6692299"/>
              <a:gd name="connsiteX310" fmla="*/ 4616421 w 6930752"/>
              <a:gd name="connsiteY310" fmla="*/ 4766972 h 6692299"/>
              <a:gd name="connsiteX311" fmla="*/ 4514104 w 6930752"/>
              <a:gd name="connsiteY311" fmla="*/ 4731497 h 6692299"/>
              <a:gd name="connsiteX312" fmla="*/ 4513819 w 6930752"/>
              <a:gd name="connsiteY312" fmla="*/ 4732354 h 6692299"/>
              <a:gd name="connsiteX313" fmla="*/ 4533088 w 6930752"/>
              <a:gd name="connsiteY313" fmla="*/ 4789917 h 6692299"/>
              <a:gd name="connsiteX314" fmla="*/ 4567608 w 6930752"/>
              <a:gd name="connsiteY314" fmla="*/ 4821520 h 6692299"/>
              <a:gd name="connsiteX315" fmla="*/ 4486925 w 6930752"/>
              <a:gd name="connsiteY315" fmla="*/ 4809289 h 6692299"/>
              <a:gd name="connsiteX316" fmla="*/ 4452158 w 6930752"/>
              <a:gd name="connsiteY316" fmla="*/ 4901925 h 6692299"/>
              <a:gd name="connsiteX317" fmla="*/ 4483436 w 6930752"/>
              <a:gd name="connsiteY317" fmla="*/ 4923864 h 6692299"/>
              <a:gd name="connsiteX318" fmla="*/ 4750660 w 6930752"/>
              <a:gd name="connsiteY318" fmla="*/ 5115473 h 6692299"/>
              <a:gd name="connsiteX319" fmla="*/ 4487660 w 6930752"/>
              <a:gd name="connsiteY319" fmla="*/ 4979756 h 6692299"/>
              <a:gd name="connsiteX320" fmla="*/ 4433728 w 6930752"/>
              <a:gd name="connsiteY320" fmla="*/ 4951032 h 6692299"/>
              <a:gd name="connsiteX321" fmla="*/ 4356833 w 6930752"/>
              <a:gd name="connsiteY321" fmla="*/ 5155921 h 6692299"/>
              <a:gd name="connsiteX322" fmla="*/ 4204357 w 6930752"/>
              <a:gd name="connsiteY322" fmla="*/ 5518061 h 6692299"/>
              <a:gd name="connsiteX323" fmla="*/ 3896666 w 6930752"/>
              <a:gd name="connsiteY323" fmla="*/ 6186699 h 6692299"/>
              <a:gd name="connsiteX324" fmla="*/ 3680350 w 6930752"/>
              <a:gd name="connsiteY324" fmla="*/ 6303146 h 6692299"/>
              <a:gd name="connsiteX325" fmla="*/ 3626270 w 6930752"/>
              <a:gd name="connsiteY325" fmla="*/ 6197967 h 6692299"/>
              <a:gd name="connsiteX326" fmla="*/ 3471492 w 6930752"/>
              <a:gd name="connsiteY326" fmla="*/ 6040200 h 6692299"/>
              <a:gd name="connsiteX327" fmla="*/ 3311120 w 6930752"/>
              <a:gd name="connsiteY327" fmla="*/ 6265582 h 6692299"/>
              <a:gd name="connsiteX328" fmla="*/ 3301796 w 6930752"/>
              <a:gd name="connsiteY328" fmla="*/ 6280608 h 6692299"/>
              <a:gd name="connsiteX329" fmla="*/ 3012753 w 6930752"/>
              <a:gd name="connsiteY329" fmla="*/ 6336954 h 6692299"/>
              <a:gd name="connsiteX330" fmla="*/ 2921379 w 6930752"/>
              <a:gd name="connsiteY330" fmla="*/ 6415838 h 6692299"/>
              <a:gd name="connsiteX331" fmla="*/ 2742358 w 6930752"/>
              <a:gd name="connsiteY331" fmla="*/ 6671272 h 6692299"/>
              <a:gd name="connsiteX332" fmla="*/ 2589444 w 6930752"/>
              <a:gd name="connsiteY332" fmla="*/ 6562337 h 6692299"/>
              <a:gd name="connsiteX333" fmla="*/ 2432802 w 6930752"/>
              <a:gd name="connsiteY333" fmla="*/ 6314415 h 6692299"/>
              <a:gd name="connsiteX334" fmla="*/ 2488745 w 6930752"/>
              <a:gd name="connsiteY334" fmla="*/ 5375318 h 6692299"/>
              <a:gd name="connsiteX335" fmla="*/ 2490611 w 6930752"/>
              <a:gd name="connsiteY335" fmla="*/ 5255114 h 6692299"/>
              <a:gd name="connsiteX336" fmla="*/ 2473880 w 6930752"/>
              <a:gd name="connsiteY336" fmla="*/ 5205177 h 6692299"/>
              <a:gd name="connsiteX337" fmla="*/ 2418292 w 6930752"/>
              <a:gd name="connsiteY337" fmla="*/ 5197657 h 6692299"/>
              <a:gd name="connsiteX338" fmla="*/ 2241663 w 6930752"/>
              <a:gd name="connsiteY338" fmla="*/ 5167476 h 6692299"/>
              <a:gd name="connsiteX339" fmla="*/ 2146876 w 6930752"/>
              <a:gd name="connsiteY339" fmla="*/ 5096910 h 6692299"/>
              <a:gd name="connsiteX340" fmla="*/ 1965812 w 6930752"/>
              <a:gd name="connsiteY340" fmla="*/ 4708172 h 6692299"/>
              <a:gd name="connsiteX341" fmla="*/ 1839104 w 6930752"/>
              <a:gd name="connsiteY341" fmla="*/ 4694257 h 6692299"/>
              <a:gd name="connsiteX342" fmla="*/ 1929519 w 6930752"/>
              <a:gd name="connsiteY342" fmla="*/ 4609202 h 6692299"/>
              <a:gd name="connsiteX343" fmla="*/ 1980076 w 6930752"/>
              <a:gd name="connsiteY343" fmla="*/ 4481777 h 6692299"/>
              <a:gd name="connsiteX344" fmla="*/ 1641592 w 6930752"/>
              <a:gd name="connsiteY344" fmla="*/ 4454104 h 6692299"/>
              <a:gd name="connsiteX345" fmla="*/ 1567626 w 6930752"/>
              <a:gd name="connsiteY345" fmla="*/ 4390575 h 6692299"/>
              <a:gd name="connsiteX346" fmla="*/ 1501193 w 6930752"/>
              <a:gd name="connsiteY346" fmla="*/ 4319957 h 6692299"/>
              <a:gd name="connsiteX347" fmla="*/ 1414918 w 6930752"/>
              <a:gd name="connsiteY347" fmla="*/ 4001784 h 6692299"/>
              <a:gd name="connsiteX348" fmla="*/ 1361773 w 6930752"/>
              <a:gd name="connsiteY348" fmla="*/ 3945290 h 6692299"/>
              <a:gd name="connsiteX349" fmla="*/ 1232895 w 6930752"/>
              <a:gd name="connsiteY349" fmla="*/ 3808291 h 6692299"/>
              <a:gd name="connsiteX350" fmla="*/ 1231583 w 6930752"/>
              <a:gd name="connsiteY350" fmla="*/ 3761605 h 6692299"/>
              <a:gd name="connsiteX351" fmla="*/ 1231581 w 6930752"/>
              <a:gd name="connsiteY351" fmla="*/ 3761606 h 6692299"/>
              <a:gd name="connsiteX352" fmla="*/ 1232892 w 6930752"/>
              <a:gd name="connsiteY352" fmla="*/ 3808288 h 6692299"/>
              <a:gd name="connsiteX353" fmla="*/ 1202334 w 6930752"/>
              <a:gd name="connsiteY353" fmla="*/ 3775804 h 6692299"/>
              <a:gd name="connsiteX354" fmla="*/ 1204535 w 6930752"/>
              <a:gd name="connsiteY354" fmla="*/ 3753544 h 6692299"/>
              <a:gd name="connsiteX355" fmla="*/ 1211752 w 6930752"/>
              <a:gd name="connsiteY355" fmla="*/ 3766943 h 6692299"/>
              <a:gd name="connsiteX356" fmla="*/ 1204538 w 6930752"/>
              <a:gd name="connsiteY356" fmla="*/ 3753548 h 6692299"/>
              <a:gd name="connsiteX357" fmla="*/ 1205670 w 6930752"/>
              <a:gd name="connsiteY357" fmla="*/ 3742087 h 6692299"/>
              <a:gd name="connsiteX358" fmla="*/ 1232475 w 6930752"/>
              <a:gd name="connsiteY358" fmla="*/ 3747456 h 6692299"/>
              <a:gd name="connsiteX359" fmla="*/ 1275008 w 6930752"/>
              <a:gd name="connsiteY359" fmla="*/ 3747378 h 6692299"/>
              <a:gd name="connsiteX360" fmla="*/ 1274605 w 6930752"/>
              <a:gd name="connsiteY360" fmla="*/ 3641268 h 6692299"/>
              <a:gd name="connsiteX361" fmla="*/ 1361050 w 6930752"/>
              <a:gd name="connsiteY361" fmla="*/ 3506702 h 6692299"/>
              <a:gd name="connsiteX362" fmla="*/ 1427050 w 6930752"/>
              <a:gd name="connsiteY362" fmla="*/ 3413906 h 6692299"/>
              <a:gd name="connsiteX363" fmla="*/ 1421656 w 6930752"/>
              <a:gd name="connsiteY363" fmla="*/ 3408734 h 6692299"/>
              <a:gd name="connsiteX364" fmla="*/ 1153898 w 6930752"/>
              <a:gd name="connsiteY364" fmla="*/ 3106963 h 6692299"/>
              <a:gd name="connsiteX365" fmla="*/ 1134671 w 6930752"/>
              <a:gd name="connsiteY365" fmla="*/ 3165381 h 6692299"/>
              <a:gd name="connsiteX366" fmla="*/ 1103907 w 6930752"/>
              <a:gd name="connsiteY366" fmla="*/ 3123662 h 6692299"/>
              <a:gd name="connsiteX367" fmla="*/ 995255 w 6930752"/>
              <a:gd name="connsiteY367" fmla="*/ 2988425 h 6692299"/>
              <a:gd name="connsiteX368" fmla="*/ 938443 w 6930752"/>
              <a:gd name="connsiteY368" fmla="*/ 2917258 h 6692299"/>
              <a:gd name="connsiteX369" fmla="*/ 922553 w 6930752"/>
              <a:gd name="connsiteY369" fmla="*/ 2897354 h 6692299"/>
              <a:gd name="connsiteX370" fmla="*/ 912411 w 6930752"/>
              <a:gd name="connsiteY370" fmla="*/ 2884413 h 6692299"/>
              <a:gd name="connsiteX371" fmla="*/ 942612 w 6930752"/>
              <a:gd name="connsiteY371" fmla="*/ 2810411 h 6692299"/>
              <a:gd name="connsiteX372" fmla="*/ 942612 w 6930752"/>
              <a:gd name="connsiteY372" fmla="*/ 2810404 h 6692299"/>
              <a:gd name="connsiteX373" fmla="*/ 912409 w 6930752"/>
              <a:gd name="connsiteY373" fmla="*/ 2884411 h 6692299"/>
              <a:gd name="connsiteX374" fmla="*/ 885793 w 6930752"/>
              <a:gd name="connsiteY374" fmla="*/ 2850449 h 6692299"/>
              <a:gd name="connsiteX375" fmla="*/ 884982 w 6930752"/>
              <a:gd name="connsiteY375" fmla="*/ 2847710 h 6692299"/>
              <a:gd name="connsiteX376" fmla="*/ 188653 w 6930752"/>
              <a:gd name="connsiteY376" fmla="*/ 1653896 h 6692299"/>
              <a:gd name="connsiteX377" fmla="*/ 114678 w 6930752"/>
              <a:gd name="connsiteY377" fmla="*/ 1512091 h 6692299"/>
              <a:gd name="connsiteX378" fmla="*/ 124637 w 6930752"/>
              <a:gd name="connsiteY378" fmla="*/ 1406450 h 6692299"/>
              <a:gd name="connsiteX379" fmla="*/ 82282 w 6930752"/>
              <a:gd name="connsiteY379" fmla="*/ 1402541 h 6692299"/>
              <a:gd name="connsiteX380" fmla="*/ 55103 w 6930752"/>
              <a:gd name="connsiteY380" fmla="*/ 1405474 h 6692299"/>
              <a:gd name="connsiteX381" fmla="*/ 55010 w 6930752"/>
              <a:gd name="connsiteY381" fmla="*/ 1393957 h 6692299"/>
              <a:gd name="connsiteX382" fmla="*/ 63399 w 6930752"/>
              <a:gd name="connsiteY382" fmla="*/ 1381267 h 6692299"/>
              <a:gd name="connsiteX383" fmla="*/ 55005 w 6930752"/>
              <a:gd name="connsiteY383" fmla="*/ 1393961 h 6692299"/>
              <a:gd name="connsiteX384" fmla="*/ 54816 w 6930752"/>
              <a:gd name="connsiteY384" fmla="*/ 1371593 h 6692299"/>
              <a:gd name="connsiteX385" fmla="*/ 88177 w 6930752"/>
              <a:gd name="connsiteY385" fmla="*/ 1341993 h 6692299"/>
              <a:gd name="connsiteX386" fmla="*/ 82667 w 6930752"/>
              <a:gd name="connsiteY386" fmla="*/ 1388367 h 6692299"/>
              <a:gd name="connsiteX387" fmla="*/ 82669 w 6930752"/>
              <a:gd name="connsiteY387" fmla="*/ 1388369 h 6692299"/>
              <a:gd name="connsiteX388" fmla="*/ 88180 w 6930752"/>
              <a:gd name="connsiteY388" fmla="*/ 1341991 h 6692299"/>
              <a:gd name="connsiteX389" fmla="*/ 228873 w 6930752"/>
              <a:gd name="connsiteY389" fmla="*/ 1217156 h 6692299"/>
              <a:gd name="connsiteX390" fmla="*/ 286890 w 6930752"/>
              <a:gd name="connsiteY390" fmla="*/ 1165678 h 6692299"/>
              <a:gd name="connsiteX391" fmla="*/ 401472 w 6930752"/>
              <a:gd name="connsiteY391" fmla="*/ 856569 h 6692299"/>
              <a:gd name="connsiteX392" fmla="*/ 473994 w 6930752"/>
              <a:gd name="connsiteY392" fmla="*/ 792221 h 6692299"/>
              <a:gd name="connsiteX393" fmla="*/ 553382 w 6930752"/>
              <a:gd name="connsiteY393" fmla="*/ 735611 h 6692299"/>
              <a:gd name="connsiteX394" fmla="*/ 892981 w 6930752"/>
              <a:gd name="connsiteY394" fmla="*/ 738536 h 6692299"/>
              <a:gd name="connsiteX395" fmla="*/ 854108 w 6930752"/>
              <a:gd name="connsiteY395" fmla="*/ 607076 h 6692299"/>
              <a:gd name="connsiteX396" fmla="*/ 771720 w 6930752"/>
              <a:gd name="connsiteY396" fmla="*/ 514223 h 6692299"/>
              <a:gd name="connsiteX397" fmla="*/ 899166 w 6930752"/>
              <a:gd name="connsiteY397" fmla="*/ 511776 h 6692299"/>
              <a:gd name="connsiteX398" fmla="*/ 1114505 w 6930752"/>
              <a:gd name="connsiteY398" fmla="*/ 140926 h 6692299"/>
              <a:gd name="connsiteX399" fmla="*/ 1215264 w 6930752"/>
              <a:gd name="connsiteY399" fmla="*/ 79184 h 6692299"/>
              <a:gd name="connsiteX400" fmla="*/ 1774654 w 6930752"/>
              <a:gd name="connsiteY400" fmla="*/ 66874 h 6692299"/>
              <a:gd name="connsiteX401" fmla="*/ 1896782 w 6930752"/>
              <a:gd name="connsiteY401" fmla="*/ 0 h 66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6930752" h="6692299">
                <a:moveTo>
                  <a:pt x="2449860" y="4785258"/>
                </a:moveTo>
                <a:lnTo>
                  <a:pt x="2397297" y="4834704"/>
                </a:lnTo>
                <a:lnTo>
                  <a:pt x="2397299" y="4834709"/>
                </a:lnTo>
                <a:lnTo>
                  <a:pt x="2449860" y="4785265"/>
                </a:lnTo>
                <a:close/>
                <a:moveTo>
                  <a:pt x="2298545" y="4714635"/>
                </a:moveTo>
                <a:lnTo>
                  <a:pt x="2343604" y="4758759"/>
                </a:lnTo>
                <a:cubicBezTo>
                  <a:pt x="2355932" y="4769348"/>
                  <a:pt x="2365565" y="4775814"/>
                  <a:pt x="2372505" y="4778159"/>
                </a:cubicBezTo>
                <a:close/>
                <a:moveTo>
                  <a:pt x="2298540" y="4714629"/>
                </a:moveTo>
                <a:cubicBezTo>
                  <a:pt x="2243286" y="4766607"/>
                  <a:pt x="2167807" y="4802117"/>
                  <a:pt x="2072099" y="4821158"/>
                </a:cubicBezTo>
                <a:lnTo>
                  <a:pt x="2072103" y="4821161"/>
                </a:lnTo>
                <a:cubicBezTo>
                  <a:pt x="2167810" y="4802120"/>
                  <a:pt x="2243290" y="4766611"/>
                  <a:pt x="2298543" y="4714633"/>
                </a:cubicBezTo>
                <a:close/>
                <a:moveTo>
                  <a:pt x="4665426" y="4453941"/>
                </a:moveTo>
                <a:lnTo>
                  <a:pt x="4665431" y="4453945"/>
                </a:lnTo>
                <a:lnTo>
                  <a:pt x="4704336" y="4478936"/>
                </a:lnTo>
                <a:cubicBezTo>
                  <a:pt x="4741467" y="4501308"/>
                  <a:pt x="4763466" y="4516362"/>
                  <a:pt x="4770332" y="4524100"/>
                </a:cubicBezTo>
                <a:cubicBezTo>
                  <a:pt x="4777197" y="4531837"/>
                  <a:pt x="4787883" y="4529271"/>
                  <a:pt x="4802388" y="4516402"/>
                </a:cubicBezTo>
                <a:lnTo>
                  <a:pt x="4837874" y="4512572"/>
                </a:lnTo>
                <a:lnTo>
                  <a:pt x="4837873" y="4512571"/>
                </a:lnTo>
                <a:cubicBezTo>
                  <a:pt x="4828719" y="4502253"/>
                  <a:pt x="4816889" y="4503530"/>
                  <a:pt x="4802385" y="4516399"/>
                </a:cubicBezTo>
                <a:cubicBezTo>
                  <a:pt x="4787881" y="4529269"/>
                  <a:pt x="4777196" y="4531836"/>
                  <a:pt x="4770330" y="4524098"/>
                </a:cubicBezTo>
                <a:cubicBezTo>
                  <a:pt x="4763465" y="4516360"/>
                  <a:pt x="4741466" y="4501306"/>
                  <a:pt x="4704334" y="4478933"/>
                </a:cubicBezTo>
                <a:close/>
                <a:moveTo>
                  <a:pt x="1324736" y="4360027"/>
                </a:moveTo>
                <a:lnTo>
                  <a:pt x="1325994" y="4362058"/>
                </a:lnTo>
                <a:cubicBezTo>
                  <a:pt x="1325708" y="4364269"/>
                  <a:pt x="1323995" y="4366851"/>
                  <a:pt x="1320855" y="4369806"/>
                </a:cubicBezTo>
                <a:close/>
                <a:moveTo>
                  <a:pt x="1116207" y="4242846"/>
                </a:moveTo>
                <a:cubicBezTo>
                  <a:pt x="1117531" y="4259351"/>
                  <a:pt x="1115054" y="4270555"/>
                  <a:pt x="1108776" y="4276461"/>
                </a:cubicBezTo>
                <a:lnTo>
                  <a:pt x="1101764" y="4279254"/>
                </a:lnTo>
                <a:close/>
                <a:moveTo>
                  <a:pt x="1197472" y="3740442"/>
                </a:moveTo>
                <a:lnTo>
                  <a:pt x="1205666" y="3742083"/>
                </a:lnTo>
                <a:lnTo>
                  <a:pt x="1204535" y="3753544"/>
                </a:lnTo>
                <a:close/>
                <a:moveTo>
                  <a:pt x="1410337" y="3045381"/>
                </a:moveTo>
                <a:lnTo>
                  <a:pt x="1539695" y="3255524"/>
                </a:lnTo>
                <a:lnTo>
                  <a:pt x="1581872" y="3196223"/>
                </a:lnTo>
                <a:lnTo>
                  <a:pt x="1567931" y="3170039"/>
                </a:lnTo>
                <a:cubicBezTo>
                  <a:pt x="1562306" y="3160048"/>
                  <a:pt x="1558350" y="3153763"/>
                  <a:pt x="1556062" y="3151183"/>
                </a:cubicBezTo>
                <a:cubicBezTo>
                  <a:pt x="1496560" y="3084122"/>
                  <a:pt x="1458541" y="3051014"/>
                  <a:pt x="1442006" y="3051855"/>
                </a:cubicBezTo>
                <a:cubicBezTo>
                  <a:pt x="1425471" y="3052698"/>
                  <a:pt x="1414915" y="3050540"/>
                  <a:pt x="1410337" y="3045381"/>
                </a:cubicBezTo>
                <a:close/>
                <a:moveTo>
                  <a:pt x="4596705" y="2869806"/>
                </a:moveTo>
                <a:lnTo>
                  <a:pt x="4507822" y="2949123"/>
                </a:lnTo>
                <a:lnTo>
                  <a:pt x="4460837" y="2987042"/>
                </a:lnTo>
                <a:lnTo>
                  <a:pt x="4460283" y="2989156"/>
                </a:lnTo>
                <a:lnTo>
                  <a:pt x="4507826" y="2949128"/>
                </a:lnTo>
                <a:lnTo>
                  <a:pt x="4596695" y="2869823"/>
                </a:lnTo>
                <a:close/>
                <a:moveTo>
                  <a:pt x="4904527" y="2502733"/>
                </a:moveTo>
                <a:lnTo>
                  <a:pt x="4904525" y="2502735"/>
                </a:lnTo>
                <a:lnTo>
                  <a:pt x="4923662" y="2564591"/>
                </a:lnTo>
                <a:cubicBezTo>
                  <a:pt x="4923730" y="2582277"/>
                  <a:pt x="4917485" y="2597027"/>
                  <a:pt x="4904926" y="2608839"/>
                </a:cubicBezTo>
                <a:cubicBezTo>
                  <a:pt x="4899905" y="2613565"/>
                  <a:pt x="4883215" y="2615953"/>
                  <a:pt x="4854859" y="2616006"/>
                </a:cubicBezTo>
                <a:cubicBezTo>
                  <a:pt x="4826503" y="2616058"/>
                  <a:pt x="4809814" y="2618447"/>
                  <a:pt x="4804792" y="2623172"/>
                </a:cubicBezTo>
                <a:cubicBezTo>
                  <a:pt x="4794745" y="2632623"/>
                  <a:pt x="4782850" y="2652688"/>
                  <a:pt x="4769103" y="2683366"/>
                </a:cubicBezTo>
                <a:cubicBezTo>
                  <a:pt x="4755357" y="2714047"/>
                  <a:pt x="4743461" y="2734111"/>
                  <a:pt x="4733414" y="2743562"/>
                </a:cubicBezTo>
                <a:lnTo>
                  <a:pt x="4647559" y="2823158"/>
                </a:lnTo>
                <a:lnTo>
                  <a:pt x="4647555" y="2823170"/>
                </a:lnTo>
                <a:lnTo>
                  <a:pt x="4733418" y="2743565"/>
                </a:lnTo>
                <a:cubicBezTo>
                  <a:pt x="4743464" y="2734115"/>
                  <a:pt x="4755360" y="2714050"/>
                  <a:pt x="4769107" y="2683371"/>
                </a:cubicBezTo>
                <a:cubicBezTo>
                  <a:pt x="4782852" y="2652691"/>
                  <a:pt x="4794749" y="2632627"/>
                  <a:pt x="4804795" y="2623176"/>
                </a:cubicBezTo>
                <a:cubicBezTo>
                  <a:pt x="4809817" y="2618451"/>
                  <a:pt x="4826507" y="2616061"/>
                  <a:pt x="4854863" y="2616011"/>
                </a:cubicBezTo>
                <a:cubicBezTo>
                  <a:pt x="4883219" y="2615958"/>
                  <a:pt x="4899907" y="2613568"/>
                  <a:pt x="4904931" y="2608843"/>
                </a:cubicBezTo>
                <a:cubicBezTo>
                  <a:pt x="4930046" y="2585217"/>
                  <a:pt x="4929910" y="2549847"/>
                  <a:pt x="4904527" y="2502733"/>
                </a:cubicBezTo>
                <a:close/>
                <a:moveTo>
                  <a:pt x="5013977" y="2453010"/>
                </a:moveTo>
                <a:lnTo>
                  <a:pt x="4968768" y="2495537"/>
                </a:lnTo>
                <a:lnTo>
                  <a:pt x="4968772" y="2495540"/>
                </a:lnTo>
                <a:lnTo>
                  <a:pt x="5013980" y="2453014"/>
                </a:lnTo>
                <a:close/>
                <a:moveTo>
                  <a:pt x="899287" y="2323328"/>
                </a:moveTo>
                <a:lnTo>
                  <a:pt x="899282" y="2323339"/>
                </a:lnTo>
                <a:lnTo>
                  <a:pt x="913376" y="2390348"/>
                </a:lnTo>
                <a:lnTo>
                  <a:pt x="887006" y="2514003"/>
                </a:lnTo>
                <a:lnTo>
                  <a:pt x="887008" y="2514005"/>
                </a:lnTo>
                <a:cubicBezTo>
                  <a:pt x="918079" y="2412680"/>
                  <a:pt x="922172" y="2349121"/>
                  <a:pt x="899287" y="2323328"/>
                </a:cubicBezTo>
                <a:close/>
                <a:moveTo>
                  <a:pt x="4628676" y="2043430"/>
                </a:moveTo>
                <a:lnTo>
                  <a:pt x="4628670" y="2043436"/>
                </a:lnTo>
                <a:lnTo>
                  <a:pt x="4628663" y="2043461"/>
                </a:lnTo>
                <a:lnTo>
                  <a:pt x="4603845" y="2100068"/>
                </a:lnTo>
                <a:lnTo>
                  <a:pt x="4593197" y="2156643"/>
                </a:lnTo>
                <a:lnTo>
                  <a:pt x="4593186" y="2156676"/>
                </a:lnTo>
                <a:lnTo>
                  <a:pt x="4567120" y="2129801"/>
                </a:lnTo>
                <a:lnTo>
                  <a:pt x="4593189" y="2156680"/>
                </a:lnTo>
                <a:lnTo>
                  <a:pt x="4593197" y="2156643"/>
                </a:lnTo>
                <a:lnTo>
                  <a:pt x="4628663" y="2043461"/>
                </a:lnTo>
                <a:close/>
                <a:moveTo>
                  <a:pt x="5800161" y="1899787"/>
                </a:moveTo>
                <a:lnTo>
                  <a:pt x="5826733" y="1928034"/>
                </a:lnTo>
                <a:lnTo>
                  <a:pt x="5743853" y="2006002"/>
                </a:lnTo>
                <a:lnTo>
                  <a:pt x="5717279" y="1977754"/>
                </a:lnTo>
                <a:close/>
                <a:moveTo>
                  <a:pt x="4937993" y="1858931"/>
                </a:moveTo>
                <a:lnTo>
                  <a:pt x="4832509" y="1958162"/>
                </a:lnTo>
                <a:lnTo>
                  <a:pt x="4832512" y="1958166"/>
                </a:lnTo>
                <a:lnTo>
                  <a:pt x="4937996" y="1858935"/>
                </a:lnTo>
                <a:close/>
                <a:moveTo>
                  <a:pt x="4969914" y="1802280"/>
                </a:moveTo>
                <a:lnTo>
                  <a:pt x="4979635" y="1873003"/>
                </a:lnTo>
                <a:lnTo>
                  <a:pt x="4958817" y="1865965"/>
                </a:lnTo>
                <a:lnTo>
                  <a:pt x="4958817" y="1865970"/>
                </a:lnTo>
                <a:lnTo>
                  <a:pt x="4979639" y="1873007"/>
                </a:lnTo>
                <a:lnTo>
                  <a:pt x="4969918" y="1802284"/>
                </a:lnTo>
                <a:close/>
                <a:moveTo>
                  <a:pt x="55005" y="1393961"/>
                </a:moveTo>
                <a:lnTo>
                  <a:pt x="55099" y="1405477"/>
                </a:lnTo>
                <a:lnTo>
                  <a:pt x="46791" y="1406373"/>
                </a:lnTo>
                <a:close/>
                <a:moveTo>
                  <a:pt x="4341897" y="1195073"/>
                </a:moveTo>
                <a:lnTo>
                  <a:pt x="4341895" y="1195075"/>
                </a:lnTo>
                <a:cubicBezTo>
                  <a:pt x="4410109" y="1237394"/>
                  <a:pt x="4456179" y="1256173"/>
                  <a:pt x="4480107" y="1251413"/>
                </a:cubicBezTo>
                <a:lnTo>
                  <a:pt x="4480103" y="1251409"/>
                </a:lnTo>
                <a:cubicBezTo>
                  <a:pt x="4468140" y="1253788"/>
                  <a:pt x="4450639" y="1250282"/>
                  <a:pt x="4427603" y="1240893"/>
                </a:cubicBezTo>
                <a:close/>
                <a:moveTo>
                  <a:pt x="6196072" y="1058134"/>
                </a:moveTo>
                <a:cubicBezTo>
                  <a:pt x="6190867" y="1056376"/>
                  <a:pt x="6186381" y="1057268"/>
                  <a:pt x="6182614" y="1060811"/>
                </a:cubicBezTo>
                <a:cubicBezTo>
                  <a:pt x="6175079" y="1067900"/>
                  <a:pt x="6151813" y="1080911"/>
                  <a:pt x="6112818" y="1099848"/>
                </a:cubicBezTo>
                <a:lnTo>
                  <a:pt x="6071821" y="1121233"/>
                </a:lnTo>
                <a:lnTo>
                  <a:pt x="6071815" y="1121238"/>
                </a:lnTo>
                <a:lnTo>
                  <a:pt x="6112816" y="1099850"/>
                </a:lnTo>
                <a:cubicBezTo>
                  <a:pt x="6151812" y="1080914"/>
                  <a:pt x="6175077" y="1067902"/>
                  <a:pt x="6182612" y="1060814"/>
                </a:cubicBezTo>
                <a:cubicBezTo>
                  <a:pt x="6190145" y="1053726"/>
                  <a:pt x="6200557" y="1057244"/>
                  <a:pt x="6213843" y="1071368"/>
                </a:cubicBezTo>
                <a:cubicBezTo>
                  <a:pt x="6227129" y="1085490"/>
                  <a:pt x="6238796" y="1087827"/>
                  <a:pt x="6248842" y="1078376"/>
                </a:cubicBezTo>
                <a:lnTo>
                  <a:pt x="6248843" y="1078375"/>
                </a:lnTo>
                <a:lnTo>
                  <a:pt x="6213845" y="1071366"/>
                </a:lnTo>
                <a:cubicBezTo>
                  <a:pt x="6207202" y="1064304"/>
                  <a:pt x="6201278" y="1059893"/>
                  <a:pt x="6196072" y="1058134"/>
                </a:cubicBezTo>
                <a:close/>
                <a:moveTo>
                  <a:pt x="4855049" y="925312"/>
                </a:moveTo>
                <a:lnTo>
                  <a:pt x="4936549" y="981755"/>
                </a:lnTo>
                <a:cubicBezTo>
                  <a:pt x="4936549" y="981755"/>
                  <a:pt x="4929014" y="988842"/>
                  <a:pt x="4913945" y="1003018"/>
                </a:cubicBezTo>
                <a:cubicBezTo>
                  <a:pt x="4895042" y="1003053"/>
                  <a:pt x="4883078" y="1005434"/>
                  <a:pt x="4878055" y="1010158"/>
                </a:cubicBezTo>
                <a:cubicBezTo>
                  <a:pt x="4878055" y="1010158"/>
                  <a:pt x="4870387" y="981876"/>
                  <a:pt x="4855049" y="925312"/>
                </a:cubicBezTo>
                <a:close/>
                <a:moveTo>
                  <a:pt x="0" y="861131"/>
                </a:moveTo>
                <a:lnTo>
                  <a:pt x="6731" y="864544"/>
                </a:lnTo>
                <a:cubicBezTo>
                  <a:pt x="12453" y="870992"/>
                  <a:pt x="13910" y="882374"/>
                  <a:pt x="11105" y="898692"/>
                </a:cubicBezTo>
                <a:close/>
                <a:moveTo>
                  <a:pt x="4994640" y="847241"/>
                </a:moveTo>
                <a:lnTo>
                  <a:pt x="5021212" y="875488"/>
                </a:lnTo>
                <a:lnTo>
                  <a:pt x="4964905" y="981703"/>
                </a:lnTo>
                <a:lnTo>
                  <a:pt x="4925045" y="939332"/>
                </a:lnTo>
                <a:close/>
                <a:moveTo>
                  <a:pt x="5153269" y="804505"/>
                </a:moveTo>
                <a:lnTo>
                  <a:pt x="5179841" y="832752"/>
                </a:lnTo>
                <a:lnTo>
                  <a:pt x="5068607" y="910771"/>
                </a:lnTo>
                <a:lnTo>
                  <a:pt x="5042033" y="882524"/>
                </a:lnTo>
                <a:close/>
                <a:moveTo>
                  <a:pt x="226355" y="790680"/>
                </a:moveTo>
                <a:cubicBezTo>
                  <a:pt x="229218" y="793905"/>
                  <a:pt x="230691" y="796631"/>
                  <a:pt x="230776" y="798859"/>
                </a:cubicBezTo>
                <a:lnTo>
                  <a:pt x="229340" y="800768"/>
                </a:lnTo>
                <a:close/>
                <a:moveTo>
                  <a:pt x="5425949" y="672603"/>
                </a:moveTo>
                <a:lnTo>
                  <a:pt x="5429779" y="690809"/>
                </a:lnTo>
                <a:cubicBezTo>
                  <a:pt x="5438042" y="709658"/>
                  <a:pt x="5437152" y="723807"/>
                  <a:pt x="5427105" y="733258"/>
                </a:cubicBezTo>
                <a:cubicBezTo>
                  <a:pt x="5407013" y="752159"/>
                  <a:pt x="5362265" y="749883"/>
                  <a:pt x="5292862" y="726431"/>
                </a:cubicBezTo>
                <a:cubicBezTo>
                  <a:pt x="5307931" y="712254"/>
                  <a:pt x="5327576" y="700428"/>
                  <a:pt x="5351799" y="690950"/>
                </a:cubicBezTo>
                <a:close/>
                <a:moveTo>
                  <a:pt x="5438208" y="669575"/>
                </a:moveTo>
                <a:lnTo>
                  <a:pt x="5425952" y="672607"/>
                </a:lnTo>
                <a:lnTo>
                  <a:pt x="5425690" y="671365"/>
                </a:lnTo>
                <a:cubicBezTo>
                  <a:pt x="5427096" y="667827"/>
                  <a:pt x="5431267" y="667229"/>
                  <a:pt x="5438208" y="669575"/>
                </a:cubicBezTo>
                <a:close/>
                <a:moveTo>
                  <a:pt x="5585329" y="584414"/>
                </a:moveTo>
                <a:lnTo>
                  <a:pt x="5611901" y="612660"/>
                </a:lnTo>
                <a:lnTo>
                  <a:pt x="5553407" y="641065"/>
                </a:lnTo>
                <a:lnTo>
                  <a:pt x="5513548" y="598693"/>
                </a:lnTo>
                <a:close/>
                <a:moveTo>
                  <a:pt x="1310510" y="478703"/>
                </a:moveTo>
                <a:cubicBezTo>
                  <a:pt x="1303388" y="480412"/>
                  <a:pt x="1293210" y="485986"/>
                  <a:pt x="1279980" y="495421"/>
                </a:cubicBezTo>
                <a:lnTo>
                  <a:pt x="1231130" y="535308"/>
                </a:lnTo>
                <a:close/>
                <a:moveTo>
                  <a:pt x="1340297" y="424615"/>
                </a:moveTo>
                <a:lnTo>
                  <a:pt x="1340294" y="424620"/>
                </a:lnTo>
                <a:lnTo>
                  <a:pt x="1402083" y="494258"/>
                </a:lnTo>
                <a:lnTo>
                  <a:pt x="1402086" y="494255"/>
                </a:lnTo>
                <a:close/>
                <a:moveTo>
                  <a:pt x="1015201" y="408820"/>
                </a:moveTo>
                <a:lnTo>
                  <a:pt x="1015198" y="408823"/>
                </a:lnTo>
                <a:cubicBezTo>
                  <a:pt x="1108801" y="436406"/>
                  <a:pt x="1180776" y="478569"/>
                  <a:pt x="1231124" y="535313"/>
                </a:cubicBezTo>
                <a:lnTo>
                  <a:pt x="1231128" y="535310"/>
                </a:lnTo>
                <a:cubicBezTo>
                  <a:pt x="1180780" y="478566"/>
                  <a:pt x="1108805" y="436403"/>
                  <a:pt x="1015201" y="408820"/>
                </a:cubicBezTo>
                <a:close/>
                <a:moveTo>
                  <a:pt x="2528132" y="277483"/>
                </a:moveTo>
                <a:lnTo>
                  <a:pt x="2534863" y="280898"/>
                </a:lnTo>
                <a:cubicBezTo>
                  <a:pt x="2540584" y="287346"/>
                  <a:pt x="2542042" y="298727"/>
                  <a:pt x="2539238" y="315045"/>
                </a:cubicBezTo>
                <a:close/>
                <a:moveTo>
                  <a:pt x="2754487" y="207033"/>
                </a:moveTo>
                <a:cubicBezTo>
                  <a:pt x="2757349" y="210258"/>
                  <a:pt x="2758822" y="212984"/>
                  <a:pt x="2758907" y="215214"/>
                </a:cubicBezTo>
                <a:lnTo>
                  <a:pt x="2757472" y="217123"/>
                </a:lnTo>
                <a:close/>
                <a:moveTo>
                  <a:pt x="1896782" y="0"/>
                </a:moveTo>
                <a:cubicBezTo>
                  <a:pt x="2212207" y="24375"/>
                  <a:pt x="2376787" y="44299"/>
                  <a:pt x="2390518" y="59775"/>
                </a:cubicBezTo>
                <a:cubicBezTo>
                  <a:pt x="2395095" y="64933"/>
                  <a:pt x="2396867" y="86410"/>
                  <a:pt x="2395836" y="124203"/>
                </a:cubicBezTo>
                <a:cubicBezTo>
                  <a:pt x="2394805" y="161996"/>
                  <a:pt x="2398867" y="186050"/>
                  <a:pt x="2408021" y="196368"/>
                </a:cubicBezTo>
                <a:cubicBezTo>
                  <a:pt x="2426330" y="217001"/>
                  <a:pt x="2461430" y="227346"/>
                  <a:pt x="2513324" y="227399"/>
                </a:cubicBezTo>
                <a:lnTo>
                  <a:pt x="2528134" y="277478"/>
                </a:lnTo>
                <a:lnTo>
                  <a:pt x="2523087" y="274918"/>
                </a:lnTo>
                <a:cubicBezTo>
                  <a:pt x="2518096" y="274163"/>
                  <a:pt x="2512035" y="274640"/>
                  <a:pt x="2504912" y="276351"/>
                </a:cubicBezTo>
                <a:cubicBezTo>
                  <a:pt x="2474872" y="339884"/>
                  <a:pt x="2471294" y="384546"/>
                  <a:pt x="2494180" y="410339"/>
                </a:cubicBezTo>
                <a:cubicBezTo>
                  <a:pt x="2512488" y="430973"/>
                  <a:pt x="2567188" y="414708"/>
                  <a:pt x="2658275" y="361545"/>
                </a:cubicBezTo>
                <a:cubicBezTo>
                  <a:pt x="2654729" y="318594"/>
                  <a:pt x="2645832" y="298829"/>
                  <a:pt x="2631585" y="302250"/>
                </a:cubicBezTo>
                <a:lnTo>
                  <a:pt x="2603351" y="299644"/>
                </a:lnTo>
                <a:cubicBezTo>
                  <a:pt x="2622690" y="282485"/>
                  <a:pt x="2637193" y="269616"/>
                  <a:pt x="2646863" y="261036"/>
                </a:cubicBezTo>
                <a:cubicBezTo>
                  <a:pt x="2666202" y="243876"/>
                  <a:pt x="2669006" y="227559"/>
                  <a:pt x="2655275" y="212083"/>
                </a:cubicBezTo>
                <a:cubicBezTo>
                  <a:pt x="2626782" y="218925"/>
                  <a:pt x="2607442" y="236085"/>
                  <a:pt x="2597257" y="263561"/>
                </a:cubicBezTo>
                <a:cubicBezTo>
                  <a:pt x="2598289" y="225768"/>
                  <a:pt x="2584815" y="200845"/>
                  <a:pt x="2556836" y="188791"/>
                </a:cubicBezTo>
                <a:cubicBezTo>
                  <a:pt x="2672825" y="217254"/>
                  <a:pt x="2738879" y="227793"/>
                  <a:pt x="2755006" y="220400"/>
                </a:cubicBezTo>
                <a:lnTo>
                  <a:pt x="2757470" y="217120"/>
                </a:lnTo>
                <a:lnTo>
                  <a:pt x="2760964" y="228942"/>
                </a:lnTo>
                <a:cubicBezTo>
                  <a:pt x="2760707" y="238390"/>
                  <a:pt x="2758032" y="249983"/>
                  <a:pt x="2752940" y="263721"/>
                </a:cubicBezTo>
                <a:cubicBezTo>
                  <a:pt x="2743270" y="272301"/>
                  <a:pt x="2733601" y="280880"/>
                  <a:pt x="2723931" y="289461"/>
                </a:cubicBezTo>
                <a:cubicBezTo>
                  <a:pt x="2724447" y="270563"/>
                  <a:pt x="2717581" y="262826"/>
                  <a:pt x="2703334" y="266248"/>
                </a:cubicBezTo>
                <a:cubicBezTo>
                  <a:pt x="2700241" y="379627"/>
                  <a:pt x="2698921" y="514483"/>
                  <a:pt x="2699374" y="670814"/>
                </a:cubicBezTo>
                <a:cubicBezTo>
                  <a:pt x="2677005" y="626125"/>
                  <a:pt x="2668623" y="587463"/>
                  <a:pt x="2674231" y="554829"/>
                </a:cubicBezTo>
                <a:cubicBezTo>
                  <a:pt x="2650315" y="566830"/>
                  <a:pt x="2638357" y="572831"/>
                  <a:pt x="2638357" y="572831"/>
                </a:cubicBezTo>
                <a:cubicBezTo>
                  <a:pt x="2631203" y="662155"/>
                  <a:pt x="2622018" y="739452"/>
                  <a:pt x="2610802" y="804722"/>
                </a:cubicBezTo>
                <a:cubicBezTo>
                  <a:pt x="2597070" y="789246"/>
                  <a:pt x="2585112" y="795247"/>
                  <a:pt x="2574928" y="822723"/>
                </a:cubicBezTo>
                <a:cubicBezTo>
                  <a:pt x="2579505" y="827881"/>
                  <a:pt x="2591333" y="826605"/>
                  <a:pt x="2610415" y="818895"/>
                </a:cubicBezTo>
                <a:cubicBezTo>
                  <a:pt x="2629497" y="811183"/>
                  <a:pt x="2643614" y="812487"/>
                  <a:pt x="2652767" y="822803"/>
                </a:cubicBezTo>
                <a:cubicBezTo>
                  <a:pt x="2643614" y="812487"/>
                  <a:pt x="2640295" y="847701"/>
                  <a:pt x="2642809" y="928445"/>
                </a:cubicBezTo>
                <a:cubicBezTo>
                  <a:pt x="2646356" y="971397"/>
                  <a:pt x="2671015" y="1018664"/>
                  <a:pt x="2716785" y="1070249"/>
                </a:cubicBezTo>
                <a:lnTo>
                  <a:pt x="2997874" y="1552160"/>
                </a:lnTo>
                <a:lnTo>
                  <a:pt x="3054478" y="1289305"/>
                </a:lnTo>
                <a:cubicBezTo>
                  <a:pt x="3101797" y="1111817"/>
                  <a:pt x="3163801" y="950292"/>
                  <a:pt x="3240258" y="803793"/>
                </a:cubicBezTo>
                <a:cubicBezTo>
                  <a:pt x="3249582" y="788767"/>
                  <a:pt x="3257041" y="766229"/>
                  <a:pt x="3264501" y="747447"/>
                </a:cubicBezTo>
                <a:cubicBezTo>
                  <a:pt x="3271959" y="728665"/>
                  <a:pt x="3279419" y="713640"/>
                  <a:pt x="3283149" y="702371"/>
                </a:cubicBezTo>
                <a:cubicBezTo>
                  <a:pt x="3292472" y="747447"/>
                  <a:pt x="3301796" y="788767"/>
                  <a:pt x="3309255" y="818818"/>
                </a:cubicBezTo>
                <a:cubicBezTo>
                  <a:pt x="3383847" y="638511"/>
                  <a:pt x="3456574" y="461961"/>
                  <a:pt x="3536760" y="270385"/>
                </a:cubicBezTo>
                <a:cubicBezTo>
                  <a:pt x="3547949" y="319218"/>
                  <a:pt x="3559138" y="356782"/>
                  <a:pt x="3570327" y="405616"/>
                </a:cubicBezTo>
                <a:cubicBezTo>
                  <a:pt x="3577786" y="409371"/>
                  <a:pt x="3596433" y="413128"/>
                  <a:pt x="3620676" y="413129"/>
                </a:cubicBezTo>
                <a:cubicBezTo>
                  <a:pt x="3620676" y="435667"/>
                  <a:pt x="3620676" y="469474"/>
                  <a:pt x="3620676" y="522063"/>
                </a:cubicBezTo>
                <a:cubicBezTo>
                  <a:pt x="3630000" y="495768"/>
                  <a:pt x="3635594" y="480743"/>
                  <a:pt x="3646783" y="450692"/>
                </a:cubicBezTo>
                <a:cubicBezTo>
                  <a:pt x="3635595" y="582166"/>
                  <a:pt x="3626270" y="691101"/>
                  <a:pt x="3616946" y="800036"/>
                </a:cubicBezTo>
                <a:cubicBezTo>
                  <a:pt x="3687809" y="837600"/>
                  <a:pt x="3726969" y="739934"/>
                  <a:pt x="3766130" y="668563"/>
                </a:cubicBezTo>
                <a:cubicBezTo>
                  <a:pt x="3822074" y="563383"/>
                  <a:pt x="3870559" y="439423"/>
                  <a:pt x="3928367" y="353026"/>
                </a:cubicBezTo>
                <a:cubicBezTo>
                  <a:pt x="3948880" y="341757"/>
                  <a:pt x="3971258" y="330488"/>
                  <a:pt x="4006689" y="311706"/>
                </a:cubicBezTo>
                <a:cubicBezTo>
                  <a:pt x="4002960" y="364295"/>
                  <a:pt x="3999229" y="428154"/>
                  <a:pt x="3995500" y="488256"/>
                </a:cubicBezTo>
                <a:cubicBezTo>
                  <a:pt x="3993635" y="548358"/>
                  <a:pt x="3991771" y="604704"/>
                  <a:pt x="3989906" y="664807"/>
                </a:cubicBezTo>
                <a:cubicBezTo>
                  <a:pt x="3997365" y="668562"/>
                  <a:pt x="4002959" y="668563"/>
                  <a:pt x="4010418" y="672318"/>
                </a:cubicBezTo>
                <a:cubicBezTo>
                  <a:pt x="4116712" y="503281"/>
                  <a:pt x="4223006" y="334244"/>
                  <a:pt x="4323704" y="172719"/>
                </a:cubicBezTo>
                <a:cubicBezTo>
                  <a:pt x="4318110" y="191501"/>
                  <a:pt x="4306921" y="225309"/>
                  <a:pt x="4293867" y="270386"/>
                </a:cubicBezTo>
                <a:cubicBezTo>
                  <a:pt x="4334893" y="232822"/>
                  <a:pt x="4374053" y="195257"/>
                  <a:pt x="4429997" y="142669"/>
                </a:cubicBezTo>
                <a:cubicBezTo>
                  <a:pt x="4402025" y="281654"/>
                  <a:pt x="4381513" y="386834"/>
                  <a:pt x="4359135" y="499525"/>
                </a:cubicBezTo>
                <a:cubicBezTo>
                  <a:pt x="4370324" y="507038"/>
                  <a:pt x="4383378" y="522064"/>
                  <a:pt x="4405755" y="544602"/>
                </a:cubicBezTo>
                <a:cubicBezTo>
                  <a:pt x="4402026" y="578409"/>
                  <a:pt x="4402026" y="638512"/>
                  <a:pt x="4392701" y="687345"/>
                </a:cubicBezTo>
                <a:lnTo>
                  <a:pt x="4380411" y="730838"/>
                </a:lnTo>
                <a:lnTo>
                  <a:pt x="4715631" y="550650"/>
                </a:lnTo>
                <a:cubicBezTo>
                  <a:pt x="4925677" y="441794"/>
                  <a:pt x="5135266" y="377742"/>
                  <a:pt x="5344396" y="358492"/>
                </a:cubicBezTo>
                <a:cubicBezTo>
                  <a:pt x="5092705" y="453277"/>
                  <a:pt x="4926676" y="538471"/>
                  <a:pt x="4846307" y="614076"/>
                </a:cubicBezTo>
                <a:cubicBezTo>
                  <a:pt x="4821193" y="637702"/>
                  <a:pt x="4810551" y="656585"/>
                  <a:pt x="4814386" y="670726"/>
                </a:cubicBezTo>
                <a:lnTo>
                  <a:pt x="4840958" y="698972"/>
                </a:lnTo>
                <a:cubicBezTo>
                  <a:pt x="4964158" y="618573"/>
                  <a:pt x="5126487" y="554608"/>
                  <a:pt x="5327946" y="507078"/>
                </a:cubicBezTo>
                <a:cubicBezTo>
                  <a:pt x="5293975" y="521288"/>
                  <a:pt x="5259406" y="544932"/>
                  <a:pt x="5224245" y="578008"/>
                </a:cubicBezTo>
                <a:lnTo>
                  <a:pt x="5207393" y="620484"/>
                </a:lnTo>
                <a:cubicBezTo>
                  <a:pt x="5197347" y="629933"/>
                  <a:pt x="5148901" y="648887"/>
                  <a:pt x="5062050" y="677344"/>
                </a:cubicBezTo>
                <a:cubicBezTo>
                  <a:pt x="4975201" y="705801"/>
                  <a:pt x="4926753" y="724754"/>
                  <a:pt x="4916707" y="734203"/>
                </a:cubicBezTo>
                <a:cubicBezTo>
                  <a:pt x="4906662" y="743654"/>
                  <a:pt x="4898236" y="764892"/>
                  <a:pt x="4891430" y="797916"/>
                </a:cubicBezTo>
                <a:cubicBezTo>
                  <a:pt x="4884624" y="830941"/>
                  <a:pt x="4878710" y="849816"/>
                  <a:pt x="4873687" y="854540"/>
                </a:cubicBezTo>
                <a:cubicBezTo>
                  <a:pt x="4863640" y="863992"/>
                  <a:pt x="4843548" y="882893"/>
                  <a:pt x="4813410" y="911245"/>
                </a:cubicBezTo>
                <a:cubicBezTo>
                  <a:pt x="4774414" y="930181"/>
                  <a:pt x="4752405" y="942012"/>
                  <a:pt x="4747381" y="946737"/>
                </a:cubicBezTo>
                <a:cubicBezTo>
                  <a:pt x="4722266" y="970363"/>
                  <a:pt x="4709115" y="991609"/>
                  <a:pt x="4707926" y="1010476"/>
                </a:cubicBezTo>
                <a:lnTo>
                  <a:pt x="4747785" y="1052846"/>
                </a:lnTo>
                <a:lnTo>
                  <a:pt x="4810248" y="1073954"/>
                </a:lnTo>
                <a:cubicBezTo>
                  <a:pt x="4813813" y="1017354"/>
                  <a:pt x="4821213" y="974896"/>
                  <a:pt x="4832449" y="946580"/>
                </a:cubicBezTo>
                <a:cubicBezTo>
                  <a:pt x="4843951" y="989003"/>
                  <a:pt x="4862990" y="1024338"/>
                  <a:pt x="4889562" y="1052584"/>
                </a:cubicBezTo>
                <a:cubicBezTo>
                  <a:pt x="4846732" y="1057380"/>
                  <a:pt x="4826640" y="1076281"/>
                  <a:pt x="4829286" y="1109289"/>
                </a:cubicBezTo>
                <a:cubicBezTo>
                  <a:pt x="4875951" y="1118634"/>
                  <a:pt x="4963395" y="1080745"/>
                  <a:pt x="5091616" y="995620"/>
                </a:cubicBezTo>
                <a:cubicBezTo>
                  <a:pt x="5219838" y="910496"/>
                  <a:pt x="5310388" y="860811"/>
                  <a:pt x="5363264" y="846565"/>
                </a:cubicBezTo>
                <a:cubicBezTo>
                  <a:pt x="5539339" y="751921"/>
                  <a:pt x="5823679" y="626422"/>
                  <a:pt x="6216282" y="470070"/>
                </a:cubicBezTo>
                <a:cubicBezTo>
                  <a:pt x="5961028" y="621454"/>
                  <a:pt x="5838423" y="692419"/>
                  <a:pt x="5848469" y="682969"/>
                </a:cubicBezTo>
                <a:cubicBezTo>
                  <a:pt x="5838423" y="692419"/>
                  <a:pt x="5837234" y="711285"/>
                  <a:pt x="5844903" y="739567"/>
                </a:cubicBezTo>
                <a:cubicBezTo>
                  <a:pt x="5886545" y="753639"/>
                  <a:pt x="5940745" y="755898"/>
                  <a:pt x="6007500" y="746342"/>
                </a:cubicBezTo>
                <a:cubicBezTo>
                  <a:pt x="5978552" y="755827"/>
                  <a:pt x="5957865" y="784161"/>
                  <a:pt x="5945442" y="831344"/>
                </a:cubicBezTo>
                <a:cubicBezTo>
                  <a:pt x="6089002" y="802784"/>
                  <a:pt x="6222381" y="748304"/>
                  <a:pt x="6345580" y="667905"/>
                </a:cubicBezTo>
                <a:cubicBezTo>
                  <a:pt x="6350873" y="733920"/>
                  <a:pt x="6353519" y="766926"/>
                  <a:pt x="6353519" y="766926"/>
                </a:cubicBezTo>
                <a:cubicBezTo>
                  <a:pt x="6273151" y="842531"/>
                  <a:pt x="6235477" y="877971"/>
                  <a:pt x="6240501" y="873246"/>
                </a:cubicBezTo>
                <a:lnTo>
                  <a:pt x="6280359" y="915615"/>
                </a:lnTo>
                <a:cubicBezTo>
                  <a:pt x="6323189" y="910820"/>
                  <a:pt x="6352174" y="910178"/>
                  <a:pt x="6367310" y="913686"/>
                </a:cubicBezTo>
                <a:lnTo>
                  <a:pt x="6379356" y="921878"/>
                </a:lnTo>
                <a:lnTo>
                  <a:pt x="6388028" y="894195"/>
                </a:lnTo>
                <a:cubicBezTo>
                  <a:pt x="6398075" y="884744"/>
                  <a:pt x="6410633" y="872931"/>
                  <a:pt x="6425702" y="858755"/>
                </a:cubicBezTo>
                <a:lnTo>
                  <a:pt x="6442957" y="922390"/>
                </a:lnTo>
                <a:cubicBezTo>
                  <a:pt x="6474553" y="945913"/>
                  <a:pt x="6560808" y="926889"/>
                  <a:pt x="6701721" y="865321"/>
                </a:cubicBezTo>
                <a:cubicBezTo>
                  <a:pt x="6701721" y="865321"/>
                  <a:pt x="6778065" y="891118"/>
                  <a:pt x="6930752" y="942713"/>
                </a:cubicBezTo>
                <a:cubicBezTo>
                  <a:pt x="6817599" y="1013663"/>
                  <a:pt x="6619648" y="1155508"/>
                  <a:pt x="6336901" y="1368250"/>
                </a:cubicBezTo>
                <a:cubicBezTo>
                  <a:pt x="6326855" y="1377701"/>
                  <a:pt x="6302630" y="1387176"/>
                  <a:pt x="6264229" y="1396680"/>
                </a:cubicBezTo>
                <a:cubicBezTo>
                  <a:pt x="6225827" y="1406182"/>
                  <a:pt x="6201604" y="1415659"/>
                  <a:pt x="6191558" y="1425110"/>
                </a:cubicBezTo>
                <a:cubicBezTo>
                  <a:pt x="6171466" y="1444010"/>
                  <a:pt x="6164065" y="1486469"/>
                  <a:pt x="6169358" y="1552484"/>
                </a:cubicBezTo>
                <a:cubicBezTo>
                  <a:pt x="6159312" y="1561933"/>
                  <a:pt x="6138193" y="1559614"/>
                  <a:pt x="6106004" y="1545526"/>
                </a:cubicBezTo>
                <a:cubicBezTo>
                  <a:pt x="6073814" y="1531437"/>
                  <a:pt x="6054613" y="1536188"/>
                  <a:pt x="6048401" y="1559780"/>
                </a:cubicBezTo>
                <a:cubicBezTo>
                  <a:pt x="6044835" y="1616378"/>
                  <a:pt x="6038030" y="1649404"/>
                  <a:pt x="6027983" y="1658854"/>
                </a:cubicBezTo>
                <a:cubicBezTo>
                  <a:pt x="6022961" y="1663579"/>
                  <a:pt x="5691171" y="1904708"/>
                  <a:pt x="5032614" y="2382239"/>
                </a:cubicBezTo>
                <a:lnTo>
                  <a:pt x="5036583" y="2431750"/>
                </a:lnTo>
                <a:cubicBezTo>
                  <a:pt x="5069367" y="2436405"/>
                  <a:pt x="5090783" y="2434009"/>
                  <a:pt x="5100830" y="2424558"/>
                </a:cubicBezTo>
                <a:cubicBezTo>
                  <a:pt x="5110876" y="2415107"/>
                  <a:pt x="5165237" y="2377278"/>
                  <a:pt x="5263914" y="2311072"/>
                </a:cubicBezTo>
                <a:cubicBezTo>
                  <a:pt x="5362593" y="2244867"/>
                  <a:pt x="5416954" y="2207038"/>
                  <a:pt x="5427001" y="2197587"/>
                </a:cubicBezTo>
                <a:cubicBezTo>
                  <a:pt x="5462162" y="2164510"/>
                  <a:pt x="5546365" y="2103047"/>
                  <a:pt x="5679611" y="2013198"/>
                </a:cubicBezTo>
                <a:cubicBezTo>
                  <a:pt x="5689657" y="2003747"/>
                  <a:pt x="5712030" y="2004885"/>
                  <a:pt x="5746733" y="2016611"/>
                </a:cubicBezTo>
                <a:cubicBezTo>
                  <a:pt x="5781434" y="2028337"/>
                  <a:pt x="5803808" y="2029474"/>
                  <a:pt x="5813853" y="2020023"/>
                </a:cubicBezTo>
                <a:cubicBezTo>
                  <a:pt x="5773668" y="2057826"/>
                  <a:pt x="5715904" y="2112167"/>
                  <a:pt x="5640558" y="2183046"/>
                </a:cubicBezTo>
                <a:cubicBezTo>
                  <a:pt x="5565213" y="2253925"/>
                  <a:pt x="5527540" y="2289364"/>
                  <a:pt x="5527540" y="2289364"/>
                </a:cubicBezTo>
                <a:cubicBezTo>
                  <a:pt x="5517494" y="2298814"/>
                  <a:pt x="5504343" y="2320061"/>
                  <a:pt x="5488085" y="2353104"/>
                </a:cubicBezTo>
                <a:cubicBezTo>
                  <a:pt x="5471827" y="2386146"/>
                  <a:pt x="5458676" y="2407392"/>
                  <a:pt x="5448629" y="2416843"/>
                </a:cubicBezTo>
                <a:cubicBezTo>
                  <a:pt x="5443606" y="2421568"/>
                  <a:pt x="5415318" y="2439306"/>
                  <a:pt x="5363765" y="2470055"/>
                </a:cubicBezTo>
                <a:cubicBezTo>
                  <a:pt x="5312211" y="2500803"/>
                  <a:pt x="5276387" y="2525628"/>
                  <a:pt x="5256295" y="2544529"/>
                </a:cubicBezTo>
                <a:cubicBezTo>
                  <a:pt x="5162047" y="2615443"/>
                  <a:pt x="5033364" y="2745370"/>
                  <a:pt x="4870250" y="2934313"/>
                </a:cubicBezTo>
                <a:cubicBezTo>
                  <a:pt x="4800111" y="3006951"/>
                  <a:pt x="4744887" y="3064307"/>
                  <a:pt x="4704581" y="3106384"/>
                </a:cubicBezTo>
                <a:lnTo>
                  <a:pt x="4674967" y="3137379"/>
                </a:lnTo>
                <a:lnTo>
                  <a:pt x="4550742" y="3510740"/>
                </a:lnTo>
                <a:lnTo>
                  <a:pt x="4475080" y="3743056"/>
                </a:lnTo>
                <a:lnTo>
                  <a:pt x="4536732" y="3797015"/>
                </a:lnTo>
                <a:cubicBezTo>
                  <a:pt x="4565818" y="3822490"/>
                  <a:pt x="4590151" y="3843829"/>
                  <a:pt x="4609733" y="3861029"/>
                </a:cubicBezTo>
                <a:lnTo>
                  <a:pt x="4612030" y="3863051"/>
                </a:lnTo>
                <a:lnTo>
                  <a:pt x="4648178" y="3786365"/>
                </a:lnTo>
                <a:cubicBezTo>
                  <a:pt x="4655637" y="3801391"/>
                  <a:pt x="4663096" y="3812660"/>
                  <a:pt x="4670556" y="3827686"/>
                </a:cubicBezTo>
                <a:lnTo>
                  <a:pt x="4647431" y="3894231"/>
                </a:lnTo>
                <a:lnTo>
                  <a:pt x="4654220" y="3900210"/>
                </a:lnTo>
                <a:lnTo>
                  <a:pt x="4665155" y="3910035"/>
                </a:lnTo>
                <a:lnTo>
                  <a:pt x="4739553" y="3797635"/>
                </a:lnTo>
                <a:cubicBezTo>
                  <a:pt x="4773120" y="3850224"/>
                  <a:pt x="4767524" y="3910326"/>
                  <a:pt x="4748877" y="3977941"/>
                </a:cubicBezTo>
                <a:lnTo>
                  <a:pt x="4732140" y="4034953"/>
                </a:lnTo>
                <a:lnTo>
                  <a:pt x="4737690" y="4034455"/>
                </a:lnTo>
                <a:cubicBezTo>
                  <a:pt x="4771016" y="4023324"/>
                  <a:pt x="4792258" y="4022916"/>
                  <a:pt x="4801412" y="4033232"/>
                </a:cubicBezTo>
                <a:cubicBezTo>
                  <a:pt x="4790196" y="4098502"/>
                  <a:pt x="4793742" y="4141454"/>
                  <a:pt x="4812050" y="4162087"/>
                </a:cubicBezTo>
                <a:cubicBezTo>
                  <a:pt x="4821205" y="4172405"/>
                  <a:pt x="4844475" y="4184024"/>
                  <a:pt x="4881866" y="4196947"/>
                </a:cubicBezTo>
                <a:cubicBezTo>
                  <a:pt x="4919256" y="4209870"/>
                  <a:pt x="4942528" y="4221489"/>
                  <a:pt x="4951682" y="4231807"/>
                </a:cubicBezTo>
                <a:cubicBezTo>
                  <a:pt x="5214120" y="4469150"/>
                  <a:pt x="5398490" y="4628246"/>
                  <a:pt x="5504793" y="4709099"/>
                </a:cubicBezTo>
                <a:cubicBezTo>
                  <a:pt x="5348081" y="4746733"/>
                  <a:pt x="5269724" y="4765549"/>
                  <a:pt x="5269724" y="4765549"/>
                </a:cubicBezTo>
                <a:cubicBezTo>
                  <a:pt x="5134928" y="4691540"/>
                  <a:pt x="5050737" y="4664826"/>
                  <a:pt x="5017150" y="4685406"/>
                </a:cubicBezTo>
                <a:lnTo>
                  <a:pt x="4994235" y="4747228"/>
                </a:lnTo>
                <a:cubicBezTo>
                  <a:pt x="4980503" y="4731753"/>
                  <a:pt x="4969061" y="4718856"/>
                  <a:pt x="4959906" y="4708539"/>
                </a:cubicBezTo>
                <a:lnTo>
                  <a:pt x="4953761" y="4680188"/>
                </a:lnTo>
                <a:lnTo>
                  <a:pt x="4941028" y="4687262"/>
                </a:lnTo>
                <a:cubicBezTo>
                  <a:pt x="4925636" y="4689392"/>
                  <a:pt x="4896827" y="4686143"/>
                  <a:pt x="4854603" y="4677509"/>
                </a:cubicBezTo>
                <a:lnTo>
                  <a:pt x="4811091" y="4716117"/>
                </a:lnTo>
                <a:cubicBezTo>
                  <a:pt x="4806513" y="4710958"/>
                  <a:pt x="4840841" y="4749647"/>
                  <a:pt x="4914074" y="4832182"/>
                </a:cubicBezTo>
                <a:cubicBezTo>
                  <a:pt x="4914074" y="4832182"/>
                  <a:pt x="4908466" y="4864817"/>
                  <a:pt x="4897250" y="4930087"/>
                </a:cubicBezTo>
                <a:cubicBezTo>
                  <a:pt x="4810656" y="4861711"/>
                  <a:pt x="4717047" y="4807340"/>
                  <a:pt x="4616421" y="4766972"/>
                </a:cubicBezTo>
                <a:lnTo>
                  <a:pt x="4514104" y="4731497"/>
                </a:lnTo>
                <a:lnTo>
                  <a:pt x="4513819" y="4732354"/>
                </a:lnTo>
                <a:lnTo>
                  <a:pt x="4533088" y="4789917"/>
                </a:lnTo>
                <a:cubicBezTo>
                  <a:pt x="4542113" y="4804959"/>
                  <a:pt x="4553620" y="4815493"/>
                  <a:pt x="4567608" y="4821520"/>
                </a:cubicBezTo>
                <a:lnTo>
                  <a:pt x="4486925" y="4809289"/>
                </a:lnTo>
                <a:lnTo>
                  <a:pt x="4452158" y="4901925"/>
                </a:lnTo>
                <a:lnTo>
                  <a:pt x="4483436" y="4923864"/>
                </a:lnTo>
                <a:cubicBezTo>
                  <a:pt x="4541293" y="4964724"/>
                  <a:pt x="4630368" y="5028595"/>
                  <a:pt x="4750660" y="5115473"/>
                </a:cubicBezTo>
                <a:cubicBezTo>
                  <a:pt x="4656428" y="5067704"/>
                  <a:pt x="4568762" y="5022465"/>
                  <a:pt x="4487660" y="4979756"/>
                </a:cubicBezTo>
                <a:lnTo>
                  <a:pt x="4433728" y="4951032"/>
                </a:lnTo>
                <a:lnTo>
                  <a:pt x="4356833" y="5155921"/>
                </a:lnTo>
                <a:cubicBezTo>
                  <a:pt x="4307853" y="5279060"/>
                  <a:pt x="4257038" y="5399735"/>
                  <a:pt x="4204357" y="5518061"/>
                </a:cubicBezTo>
                <a:cubicBezTo>
                  <a:pt x="4103657" y="5743444"/>
                  <a:pt x="3997365" y="5961315"/>
                  <a:pt x="3896666" y="6186699"/>
                </a:cubicBezTo>
                <a:cubicBezTo>
                  <a:pt x="3836993" y="6325684"/>
                  <a:pt x="3762400" y="6351979"/>
                  <a:pt x="3680350" y="6303146"/>
                </a:cubicBezTo>
                <a:cubicBezTo>
                  <a:pt x="3661703" y="6291877"/>
                  <a:pt x="3648647" y="6243044"/>
                  <a:pt x="3626270" y="6197967"/>
                </a:cubicBezTo>
                <a:cubicBezTo>
                  <a:pt x="3534896" y="6325685"/>
                  <a:pt x="3510654" y="6137865"/>
                  <a:pt x="3471492" y="6040200"/>
                </a:cubicBezTo>
                <a:cubicBezTo>
                  <a:pt x="3415549" y="6119083"/>
                  <a:pt x="3363334" y="6194211"/>
                  <a:pt x="3311120" y="6265582"/>
                </a:cubicBezTo>
                <a:cubicBezTo>
                  <a:pt x="3307390" y="6269338"/>
                  <a:pt x="3305526" y="6280608"/>
                  <a:pt x="3301796" y="6280608"/>
                </a:cubicBezTo>
                <a:cubicBezTo>
                  <a:pt x="3204827" y="6299390"/>
                  <a:pt x="3109722" y="6310659"/>
                  <a:pt x="3012753" y="6336954"/>
                </a:cubicBezTo>
                <a:cubicBezTo>
                  <a:pt x="2981052" y="6344467"/>
                  <a:pt x="2949350" y="6378275"/>
                  <a:pt x="2921379" y="6415838"/>
                </a:cubicBezTo>
                <a:cubicBezTo>
                  <a:pt x="2861704" y="6498478"/>
                  <a:pt x="2807625" y="6607414"/>
                  <a:pt x="2742358" y="6671272"/>
                </a:cubicBezTo>
                <a:cubicBezTo>
                  <a:pt x="2684549" y="6727618"/>
                  <a:pt x="2617417" y="6663760"/>
                  <a:pt x="2589444" y="6562337"/>
                </a:cubicBezTo>
                <a:cubicBezTo>
                  <a:pt x="2486881" y="6622439"/>
                  <a:pt x="2440261" y="6543555"/>
                  <a:pt x="2432802" y="6314415"/>
                </a:cubicBezTo>
                <a:cubicBezTo>
                  <a:pt x="2423478" y="5995122"/>
                  <a:pt x="2468233" y="5687098"/>
                  <a:pt x="2488745" y="5375318"/>
                </a:cubicBezTo>
                <a:cubicBezTo>
                  <a:pt x="2490610" y="5333998"/>
                  <a:pt x="2499934" y="5281408"/>
                  <a:pt x="2490611" y="5255114"/>
                </a:cubicBezTo>
                <a:lnTo>
                  <a:pt x="2473880" y="5205177"/>
                </a:lnTo>
                <a:lnTo>
                  <a:pt x="2418292" y="5197657"/>
                </a:lnTo>
                <a:cubicBezTo>
                  <a:pt x="2363596" y="5189211"/>
                  <a:pt x="2304720" y="5179150"/>
                  <a:pt x="2241663" y="5167476"/>
                </a:cubicBezTo>
                <a:cubicBezTo>
                  <a:pt x="2205044" y="5148680"/>
                  <a:pt x="2173448" y="5125157"/>
                  <a:pt x="2146876" y="5096910"/>
                </a:cubicBezTo>
                <a:cubicBezTo>
                  <a:pt x="2111445" y="5059248"/>
                  <a:pt x="2051091" y="4929668"/>
                  <a:pt x="1965812" y="4708172"/>
                </a:cubicBezTo>
                <a:cubicBezTo>
                  <a:pt x="1956954" y="4698757"/>
                  <a:pt x="1914719" y="4694119"/>
                  <a:pt x="1839104" y="4694257"/>
                </a:cubicBezTo>
                <a:cubicBezTo>
                  <a:pt x="1885769" y="4703604"/>
                  <a:pt x="1915908" y="4675252"/>
                  <a:pt x="1929519" y="4609202"/>
                </a:cubicBezTo>
                <a:cubicBezTo>
                  <a:pt x="1963223" y="4524253"/>
                  <a:pt x="1980076" y="4481777"/>
                  <a:pt x="1980076" y="4481777"/>
                </a:cubicBezTo>
                <a:cubicBezTo>
                  <a:pt x="1901814" y="4448908"/>
                  <a:pt x="1788988" y="4439685"/>
                  <a:pt x="1641592" y="4454104"/>
                </a:cubicBezTo>
                <a:cubicBezTo>
                  <a:pt x="1632734" y="4444689"/>
                  <a:pt x="1608079" y="4423513"/>
                  <a:pt x="1567626" y="4390575"/>
                </a:cubicBezTo>
                <a:cubicBezTo>
                  <a:pt x="1541053" y="4362327"/>
                  <a:pt x="1518909" y="4338788"/>
                  <a:pt x="1501193" y="4319957"/>
                </a:cubicBezTo>
                <a:cubicBezTo>
                  <a:pt x="1492337" y="4310541"/>
                  <a:pt x="1463577" y="4204483"/>
                  <a:pt x="1414918" y="4001784"/>
                </a:cubicBezTo>
                <a:cubicBezTo>
                  <a:pt x="1414918" y="4001784"/>
                  <a:pt x="1397203" y="3982953"/>
                  <a:pt x="1361773" y="3945290"/>
                </a:cubicBezTo>
                <a:lnTo>
                  <a:pt x="1232895" y="3808291"/>
                </a:lnTo>
                <a:lnTo>
                  <a:pt x="1231583" y="3761605"/>
                </a:lnTo>
                <a:lnTo>
                  <a:pt x="1231581" y="3761606"/>
                </a:lnTo>
                <a:lnTo>
                  <a:pt x="1232892" y="3808288"/>
                </a:lnTo>
                <a:lnTo>
                  <a:pt x="1202334" y="3775804"/>
                </a:lnTo>
                <a:lnTo>
                  <a:pt x="1204535" y="3753544"/>
                </a:lnTo>
                <a:lnTo>
                  <a:pt x="1211752" y="3766943"/>
                </a:lnTo>
                <a:lnTo>
                  <a:pt x="1204538" y="3753548"/>
                </a:lnTo>
                <a:lnTo>
                  <a:pt x="1205670" y="3742087"/>
                </a:lnTo>
                <a:lnTo>
                  <a:pt x="1232475" y="3747456"/>
                </a:lnTo>
                <a:cubicBezTo>
                  <a:pt x="1250784" y="3756854"/>
                  <a:pt x="1264962" y="3756828"/>
                  <a:pt x="1275008" y="3747378"/>
                </a:cubicBezTo>
                <a:cubicBezTo>
                  <a:pt x="1264962" y="3756828"/>
                  <a:pt x="1264828" y="3721458"/>
                  <a:pt x="1274605" y="3641268"/>
                </a:cubicBezTo>
                <a:cubicBezTo>
                  <a:pt x="1282004" y="3598809"/>
                  <a:pt x="1310820" y="3553955"/>
                  <a:pt x="1361050" y="3506702"/>
                </a:cubicBezTo>
                <a:lnTo>
                  <a:pt x="1427050" y="3413906"/>
                </a:lnTo>
                <a:lnTo>
                  <a:pt x="1421656" y="3408734"/>
                </a:lnTo>
                <a:cubicBezTo>
                  <a:pt x="1345877" y="3333067"/>
                  <a:pt x="1256625" y="3232477"/>
                  <a:pt x="1153898" y="3106963"/>
                </a:cubicBezTo>
                <a:lnTo>
                  <a:pt x="1134671" y="3165381"/>
                </a:lnTo>
                <a:lnTo>
                  <a:pt x="1103907" y="3123662"/>
                </a:lnTo>
                <a:cubicBezTo>
                  <a:pt x="1061698" y="3071222"/>
                  <a:pt x="1025482" y="3026143"/>
                  <a:pt x="995255" y="2988425"/>
                </a:cubicBezTo>
                <a:lnTo>
                  <a:pt x="938443" y="2917258"/>
                </a:lnTo>
                <a:lnTo>
                  <a:pt x="922553" y="2897354"/>
                </a:lnTo>
                <a:lnTo>
                  <a:pt x="912411" y="2884413"/>
                </a:lnTo>
                <a:lnTo>
                  <a:pt x="942612" y="2810411"/>
                </a:lnTo>
                <a:lnTo>
                  <a:pt x="942612" y="2810404"/>
                </a:lnTo>
                <a:lnTo>
                  <a:pt x="912409" y="2884411"/>
                </a:lnTo>
                <a:lnTo>
                  <a:pt x="885793" y="2850449"/>
                </a:lnTo>
                <a:cubicBezTo>
                  <a:pt x="879533" y="2842175"/>
                  <a:pt x="879260" y="2841262"/>
                  <a:pt x="884982" y="2847710"/>
                </a:cubicBezTo>
                <a:lnTo>
                  <a:pt x="188653" y="1653896"/>
                </a:lnTo>
                <a:cubicBezTo>
                  <a:pt x="142882" y="1602312"/>
                  <a:pt x="118223" y="1555045"/>
                  <a:pt x="114678" y="1512091"/>
                </a:cubicBezTo>
                <a:cubicBezTo>
                  <a:pt x="112164" y="1431347"/>
                  <a:pt x="115483" y="1396132"/>
                  <a:pt x="124637" y="1406450"/>
                </a:cubicBezTo>
                <a:cubicBezTo>
                  <a:pt x="115483" y="1396132"/>
                  <a:pt x="101364" y="1394829"/>
                  <a:pt x="82282" y="1402541"/>
                </a:cubicBezTo>
                <a:lnTo>
                  <a:pt x="55103" y="1405474"/>
                </a:lnTo>
                <a:lnTo>
                  <a:pt x="55010" y="1393957"/>
                </a:lnTo>
                <a:lnTo>
                  <a:pt x="63399" y="1381267"/>
                </a:lnTo>
                <a:lnTo>
                  <a:pt x="55005" y="1393961"/>
                </a:lnTo>
                <a:lnTo>
                  <a:pt x="54816" y="1371593"/>
                </a:lnTo>
                <a:lnTo>
                  <a:pt x="88177" y="1341993"/>
                </a:lnTo>
                <a:lnTo>
                  <a:pt x="82667" y="1388367"/>
                </a:lnTo>
                <a:lnTo>
                  <a:pt x="82669" y="1388369"/>
                </a:lnTo>
                <a:lnTo>
                  <a:pt x="88180" y="1341991"/>
                </a:lnTo>
                <a:lnTo>
                  <a:pt x="228873" y="1217156"/>
                </a:lnTo>
                <a:cubicBezTo>
                  <a:pt x="267551" y="1182837"/>
                  <a:pt x="286890" y="1165678"/>
                  <a:pt x="286890" y="1165678"/>
                </a:cubicBezTo>
                <a:cubicBezTo>
                  <a:pt x="353609" y="968185"/>
                  <a:pt x="391803" y="865148"/>
                  <a:pt x="401472" y="856569"/>
                </a:cubicBezTo>
                <a:cubicBezTo>
                  <a:pt x="420811" y="839409"/>
                  <a:pt x="444985" y="817960"/>
                  <a:pt x="473994" y="792221"/>
                </a:cubicBezTo>
                <a:cubicBezTo>
                  <a:pt x="517250" y="763060"/>
                  <a:pt x="543712" y="744191"/>
                  <a:pt x="553382" y="735611"/>
                </a:cubicBezTo>
                <a:cubicBezTo>
                  <a:pt x="698879" y="763246"/>
                  <a:pt x="812078" y="764222"/>
                  <a:pt x="892981" y="738536"/>
                </a:cubicBezTo>
                <a:cubicBezTo>
                  <a:pt x="892981" y="738536"/>
                  <a:pt x="880023" y="694715"/>
                  <a:pt x="854108" y="607076"/>
                </a:cubicBezTo>
                <a:cubicBezTo>
                  <a:pt x="846500" y="540068"/>
                  <a:pt x="819038" y="509117"/>
                  <a:pt x="771720" y="514223"/>
                </a:cubicBezTo>
                <a:cubicBezTo>
                  <a:pt x="847014" y="521172"/>
                  <a:pt x="889497" y="520356"/>
                  <a:pt x="899166" y="511776"/>
                </a:cubicBezTo>
                <a:cubicBezTo>
                  <a:pt x="1004047" y="298862"/>
                  <a:pt x="1075827" y="175245"/>
                  <a:pt x="1114505" y="140926"/>
                </a:cubicBezTo>
                <a:cubicBezTo>
                  <a:pt x="1143515" y="115186"/>
                  <a:pt x="1177101" y="94605"/>
                  <a:pt x="1215264" y="79184"/>
                </a:cubicBezTo>
                <a:cubicBezTo>
                  <a:pt x="1470671" y="55395"/>
                  <a:pt x="1657135" y="51291"/>
                  <a:pt x="1774654" y="66874"/>
                </a:cubicBezTo>
                <a:cubicBezTo>
                  <a:pt x="1836733" y="39450"/>
                  <a:pt x="1877443" y="17159"/>
                  <a:pt x="1896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2120828"/>
      </p:ext>
    </p:extLst>
  </p:cSld>
  <p:clrMapOvr>
    <a:masterClrMapping/>
  </p:clrMapOvr>
  <p:transition spd="slow"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9ECBCB2A-564D-4FF8-A95B-088E0B3BD4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0974" y="987427"/>
            <a:ext cx="6519129" cy="4678938"/>
          </a:xfrm>
          <a:custGeom>
            <a:avLst/>
            <a:gdLst>
              <a:gd name="connsiteX0" fmla="*/ 6155126 w 6519129"/>
              <a:gd name="connsiteY0" fmla="*/ 4670600 h 4678938"/>
              <a:gd name="connsiteX1" fmla="*/ 6155317 w 6519129"/>
              <a:gd name="connsiteY1" fmla="*/ 4678938 h 4678938"/>
              <a:gd name="connsiteX2" fmla="*/ 6147765 w 6519129"/>
              <a:gd name="connsiteY2" fmla="*/ 4672490 h 4678938"/>
              <a:gd name="connsiteX3" fmla="*/ 6155126 w 6519129"/>
              <a:gd name="connsiteY3" fmla="*/ 4670600 h 4678938"/>
              <a:gd name="connsiteX4" fmla="*/ 6158027 w 6519129"/>
              <a:gd name="connsiteY4" fmla="*/ 4651737 h 4678938"/>
              <a:gd name="connsiteX5" fmla="*/ 6165855 w 6519129"/>
              <a:gd name="connsiteY5" fmla="*/ 4654025 h 4678938"/>
              <a:gd name="connsiteX6" fmla="*/ 6165949 w 6519129"/>
              <a:gd name="connsiteY6" fmla="*/ 4658194 h 4678938"/>
              <a:gd name="connsiteX7" fmla="*/ 6162108 w 6519129"/>
              <a:gd name="connsiteY7" fmla="*/ 4660178 h 4678938"/>
              <a:gd name="connsiteX8" fmla="*/ 6154280 w 6519129"/>
              <a:gd name="connsiteY8" fmla="*/ 4657888 h 4678938"/>
              <a:gd name="connsiteX9" fmla="*/ 6154185 w 6519129"/>
              <a:gd name="connsiteY9" fmla="*/ 4653719 h 4678938"/>
              <a:gd name="connsiteX10" fmla="*/ 6158027 w 6519129"/>
              <a:gd name="connsiteY10" fmla="*/ 4651737 h 4678938"/>
              <a:gd name="connsiteX11" fmla="*/ 6161758 w 6519129"/>
              <a:gd name="connsiteY11" fmla="*/ 4647332 h 4678938"/>
              <a:gd name="connsiteX12" fmla="*/ 6164124 w 6519129"/>
              <a:gd name="connsiteY12" fmla="*/ 4648928 h 4678938"/>
              <a:gd name="connsiteX13" fmla="*/ 6162148 w 6519129"/>
              <a:gd name="connsiteY13" fmla="*/ 4647805 h 4678938"/>
              <a:gd name="connsiteX14" fmla="*/ 6165528 w 6519129"/>
              <a:gd name="connsiteY14" fmla="*/ 4639813 h 4678938"/>
              <a:gd name="connsiteX15" fmla="*/ 6169139 w 6519129"/>
              <a:gd name="connsiteY15" fmla="*/ 4641927 h 4678938"/>
              <a:gd name="connsiteX16" fmla="*/ 6169186 w 6519129"/>
              <a:gd name="connsiteY16" fmla="*/ 4643949 h 4678938"/>
              <a:gd name="connsiteX17" fmla="*/ 6169232 w 6519129"/>
              <a:gd name="connsiteY17" fmla="*/ 4645970 h 4678938"/>
              <a:gd name="connsiteX18" fmla="*/ 6160200 w 6519129"/>
              <a:gd name="connsiteY18" fmla="*/ 4645449 h 4678938"/>
              <a:gd name="connsiteX19" fmla="*/ 6161758 w 6519129"/>
              <a:gd name="connsiteY19" fmla="*/ 4647332 h 4678938"/>
              <a:gd name="connsiteX20" fmla="*/ 6161691 w 6519129"/>
              <a:gd name="connsiteY20" fmla="*/ 4647287 h 4678938"/>
              <a:gd name="connsiteX21" fmla="*/ 6158490 w 6519129"/>
              <a:gd name="connsiteY21" fmla="*/ 4643667 h 4678938"/>
              <a:gd name="connsiteX22" fmla="*/ 6162056 w 6519129"/>
              <a:gd name="connsiteY22" fmla="*/ 4643762 h 4678938"/>
              <a:gd name="connsiteX23" fmla="*/ 6165528 w 6519129"/>
              <a:gd name="connsiteY23" fmla="*/ 4639813 h 4678938"/>
              <a:gd name="connsiteX24" fmla="*/ 6064969 w 6519129"/>
              <a:gd name="connsiteY24" fmla="*/ 4605359 h 4678938"/>
              <a:gd name="connsiteX25" fmla="*/ 6072149 w 6519129"/>
              <a:gd name="connsiteY25" fmla="*/ 4607668 h 4678938"/>
              <a:gd name="connsiteX26" fmla="*/ 6075716 w 6519129"/>
              <a:gd name="connsiteY26" fmla="*/ 4607761 h 4678938"/>
              <a:gd name="connsiteX27" fmla="*/ 6079330 w 6519129"/>
              <a:gd name="connsiteY27" fmla="*/ 4609977 h 4678938"/>
              <a:gd name="connsiteX28" fmla="*/ 6068632 w 6519129"/>
              <a:gd name="connsiteY28" fmla="*/ 4609697 h 4678938"/>
              <a:gd name="connsiteX29" fmla="*/ 6072246 w 6519129"/>
              <a:gd name="connsiteY29" fmla="*/ 4611912 h 4678938"/>
              <a:gd name="connsiteX30" fmla="*/ 6064969 w 6519129"/>
              <a:gd name="connsiteY30" fmla="*/ 4605359 h 4678938"/>
              <a:gd name="connsiteX31" fmla="*/ 6094748 w 6519129"/>
              <a:gd name="connsiteY31" fmla="*/ 4584586 h 4678938"/>
              <a:gd name="connsiteX32" fmla="*/ 6103388 w 6519129"/>
              <a:gd name="connsiteY32" fmla="*/ 4585608 h 4678938"/>
              <a:gd name="connsiteX33" fmla="*/ 6096273 w 6519129"/>
              <a:gd name="connsiteY33" fmla="*/ 4591785 h 4678938"/>
              <a:gd name="connsiteX34" fmla="*/ 6089505 w 6519129"/>
              <a:gd name="connsiteY34" fmla="*/ 4585157 h 4678938"/>
              <a:gd name="connsiteX35" fmla="*/ 3510072 w 6519129"/>
              <a:gd name="connsiteY35" fmla="*/ 4583105 h 4678938"/>
              <a:gd name="connsiteX36" fmla="*/ 3529412 w 6519129"/>
              <a:gd name="connsiteY36" fmla="*/ 4595211 h 4678938"/>
              <a:gd name="connsiteX37" fmla="*/ 3510679 w 6519129"/>
              <a:gd name="connsiteY37" fmla="*/ 4609634 h 4678938"/>
              <a:gd name="connsiteX38" fmla="*/ 3510072 w 6519129"/>
              <a:gd name="connsiteY38" fmla="*/ 4583105 h 4678938"/>
              <a:gd name="connsiteX39" fmla="*/ 6085142 w 6519129"/>
              <a:gd name="connsiteY39" fmla="*/ 4580887 h 4678938"/>
              <a:gd name="connsiteX40" fmla="*/ 6089505 w 6519129"/>
              <a:gd name="connsiteY40" fmla="*/ 4585157 h 4678938"/>
              <a:gd name="connsiteX41" fmla="*/ 6088868 w 6519129"/>
              <a:gd name="connsiteY41" fmla="*/ 4585227 h 4678938"/>
              <a:gd name="connsiteX42" fmla="*/ 6085142 w 6519129"/>
              <a:gd name="connsiteY42" fmla="*/ 4580887 h 4678938"/>
              <a:gd name="connsiteX43" fmla="*/ 3573003 w 6519129"/>
              <a:gd name="connsiteY43" fmla="*/ 4556580 h 4678938"/>
              <a:gd name="connsiteX44" fmla="*/ 3578469 w 6519129"/>
              <a:gd name="connsiteY44" fmla="*/ 4561075 h 4678938"/>
              <a:gd name="connsiteX45" fmla="*/ 3573116 w 6519129"/>
              <a:gd name="connsiteY45" fmla="*/ 4561555 h 4678938"/>
              <a:gd name="connsiteX46" fmla="*/ 3573003 w 6519129"/>
              <a:gd name="connsiteY46" fmla="*/ 4556580 h 4678938"/>
              <a:gd name="connsiteX47" fmla="*/ 6191536 w 6519129"/>
              <a:gd name="connsiteY47" fmla="*/ 4539737 h 4678938"/>
              <a:gd name="connsiteX48" fmla="*/ 6209276 w 6519129"/>
              <a:gd name="connsiteY48" fmla="*/ 4540202 h 4678938"/>
              <a:gd name="connsiteX49" fmla="*/ 6171971 w 6519129"/>
              <a:gd name="connsiteY49" fmla="*/ 4614407 h 4678938"/>
              <a:gd name="connsiteX50" fmla="*/ 6150202 w 6519129"/>
              <a:gd name="connsiteY50" fmla="*/ 4592951 h 4678938"/>
              <a:gd name="connsiteX51" fmla="*/ 6167560 w 6519129"/>
              <a:gd name="connsiteY51" fmla="*/ 4576700 h 4678938"/>
              <a:gd name="connsiteX52" fmla="*/ 6191536 w 6519129"/>
              <a:gd name="connsiteY52" fmla="*/ 4539737 h 4678938"/>
              <a:gd name="connsiteX53" fmla="*/ 5905372 w 6519129"/>
              <a:gd name="connsiteY53" fmla="*/ 4520116 h 4678938"/>
              <a:gd name="connsiteX54" fmla="*/ 5908830 w 6519129"/>
              <a:gd name="connsiteY54" fmla="*/ 4520208 h 4678938"/>
              <a:gd name="connsiteX55" fmla="*/ 5908878 w 6519129"/>
              <a:gd name="connsiteY55" fmla="*/ 4522253 h 4678938"/>
              <a:gd name="connsiteX56" fmla="*/ 5905608 w 6519129"/>
              <a:gd name="connsiteY56" fmla="*/ 4530350 h 4678938"/>
              <a:gd name="connsiteX57" fmla="*/ 5905795 w 6519129"/>
              <a:gd name="connsiteY57" fmla="*/ 4538536 h 4678938"/>
              <a:gd name="connsiteX58" fmla="*/ 5902385 w 6519129"/>
              <a:gd name="connsiteY58" fmla="*/ 4540493 h 4678938"/>
              <a:gd name="connsiteX59" fmla="*/ 5898882 w 6519129"/>
              <a:gd name="connsiteY59" fmla="*/ 4538356 h 4678938"/>
              <a:gd name="connsiteX60" fmla="*/ 5902152 w 6519129"/>
              <a:gd name="connsiteY60" fmla="*/ 4530259 h 4678938"/>
              <a:gd name="connsiteX61" fmla="*/ 5905372 w 6519129"/>
              <a:gd name="connsiteY61" fmla="*/ 4520116 h 4678938"/>
              <a:gd name="connsiteX62" fmla="*/ 3305141 w 6519129"/>
              <a:gd name="connsiteY62" fmla="*/ 4513103 h 4678938"/>
              <a:gd name="connsiteX63" fmla="*/ 3305235 w 6519129"/>
              <a:gd name="connsiteY63" fmla="*/ 4517248 h 4678938"/>
              <a:gd name="connsiteX64" fmla="*/ 3305330 w 6519129"/>
              <a:gd name="connsiteY64" fmla="*/ 4521393 h 4678938"/>
              <a:gd name="connsiteX65" fmla="*/ 3295794 w 6519129"/>
              <a:gd name="connsiteY65" fmla="*/ 4521144 h 4678938"/>
              <a:gd name="connsiteX66" fmla="*/ 3305141 w 6519129"/>
              <a:gd name="connsiteY66" fmla="*/ 4513103 h 4678938"/>
              <a:gd name="connsiteX67" fmla="*/ 3347941 w 6519129"/>
              <a:gd name="connsiteY67" fmla="*/ 4509251 h 4678938"/>
              <a:gd name="connsiteX68" fmla="*/ 3348167 w 6519129"/>
              <a:gd name="connsiteY68" fmla="*/ 4519201 h 4678938"/>
              <a:gd name="connsiteX69" fmla="*/ 3340902 w 6519129"/>
              <a:gd name="connsiteY69" fmla="*/ 4514039 h 4678938"/>
              <a:gd name="connsiteX70" fmla="*/ 3339953 w 6519129"/>
              <a:gd name="connsiteY70" fmla="*/ 4510680 h 4678938"/>
              <a:gd name="connsiteX71" fmla="*/ 3340832 w 6519129"/>
              <a:gd name="connsiteY71" fmla="*/ 4510930 h 4678938"/>
              <a:gd name="connsiteX72" fmla="*/ 3347941 w 6519129"/>
              <a:gd name="connsiteY72" fmla="*/ 4509251 h 4678938"/>
              <a:gd name="connsiteX73" fmla="*/ 3333633 w 6519129"/>
              <a:gd name="connsiteY73" fmla="*/ 4508877 h 4678938"/>
              <a:gd name="connsiteX74" fmla="*/ 3339929 w 6519129"/>
              <a:gd name="connsiteY74" fmla="*/ 4510596 h 4678938"/>
              <a:gd name="connsiteX75" fmla="*/ 3339953 w 6519129"/>
              <a:gd name="connsiteY75" fmla="*/ 4510680 h 4678938"/>
              <a:gd name="connsiteX76" fmla="*/ 4720075 w 6519129"/>
              <a:gd name="connsiteY76" fmla="*/ 4501706 h 4678938"/>
              <a:gd name="connsiteX77" fmla="*/ 4728102 w 6519129"/>
              <a:gd name="connsiteY77" fmla="*/ 4507064 h 4678938"/>
              <a:gd name="connsiteX78" fmla="*/ 4703150 w 6519129"/>
              <a:gd name="connsiteY78" fmla="*/ 4521851 h 4678938"/>
              <a:gd name="connsiteX79" fmla="*/ 4720075 w 6519129"/>
              <a:gd name="connsiteY79" fmla="*/ 4501706 h 4678938"/>
              <a:gd name="connsiteX80" fmla="*/ 3080819 w 6519129"/>
              <a:gd name="connsiteY80" fmla="*/ 4498385 h 4678938"/>
              <a:gd name="connsiteX81" fmla="*/ 3095127 w 6519129"/>
              <a:gd name="connsiteY81" fmla="*/ 4498759 h 4678938"/>
              <a:gd name="connsiteX82" fmla="*/ 3095228 w 6519129"/>
              <a:gd name="connsiteY82" fmla="*/ 4503182 h 4678938"/>
              <a:gd name="connsiteX83" fmla="*/ 3080923 w 6519129"/>
              <a:gd name="connsiteY83" fmla="*/ 4502806 h 4678938"/>
              <a:gd name="connsiteX84" fmla="*/ 3080819 w 6519129"/>
              <a:gd name="connsiteY84" fmla="*/ 4498385 h 4678938"/>
              <a:gd name="connsiteX85" fmla="*/ 3571520 w 6519129"/>
              <a:gd name="connsiteY85" fmla="*/ 4491911 h 4678938"/>
              <a:gd name="connsiteX86" fmla="*/ 3585827 w 6519129"/>
              <a:gd name="connsiteY86" fmla="*/ 4492285 h 4678938"/>
              <a:gd name="connsiteX87" fmla="*/ 3585944 w 6519129"/>
              <a:gd name="connsiteY87" fmla="*/ 4497260 h 4678938"/>
              <a:gd name="connsiteX88" fmla="*/ 3571520 w 6519129"/>
              <a:gd name="connsiteY88" fmla="*/ 4491911 h 4678938"/>
              <a:gd name="connsiteX89" fmla="*/ 4625833 w 6519129"/>
              <a:gd name="connsiteY89" fmla="*/ 4482888 h 4678938"/>
              <a:gd name="connsiteX90" fmla="*/ 4630809 w 6519129"/>
              <a:gd name="connsiteY90" fmla="*/ 4484713 h 4678938"/>
              <a:gd name="connsiteX91" fmla="*/ 4634180 w 6519129"/>
              <a:gd name="connsiteY91" fmla="*/ 4488192 h 4678938"/>
              <a:gd name="connsiteX92" fmla="*/ 4632612 w 6519129"/>
              <a:gd name="connsiteY92" fmla="*/ 4491542 h 4678938"/>
              <a:gd name="connsiteX93" fmla="*/ 4627633 w 6519129"/>
              <a:gd name="connsiteY93" fmla="*/ 4489717 h 4678938"/>
              <a:gd name="connsiteX94" fmla="*/ 4624262 w 6519129"/>
              <a:gd name="connsiteY94" fmla="*/ 4486238 h 4678938"/>
              <a:gd name="connsiteX95" fmla="*/ 4625833 w 6519129"/>
              <a:gd name="connsiteY95" fmla="*/ 4482888 h 4678938"/>
              <a:gd name="connsiteX96" fmla="*/ 3557866 w 6519129"/>
              <a:gd name="connsiteY96" fmla="*/ 4478294 h 4678938"/>
              <a:gd name="connsiteX97" fmla="*/ 3571321 w 6519129"/>
              <a:gd name="connsiteY97" fmla="*/ 4483242 h 4678938"/>
              <a:gd name="connsiteX98" fmla="*/ 3571520 w 6519129"/>
              <a:gd name="connsiteY98" fmla="*/ 4491911 h 4678938"/>
              <a:gd name="connsiteX99" fmla="*/ 3571534 w 6519129"/>
              <a:gd name="connsiteY99" fmla="*/ 4492437 h 4678938"/>
              <a:gd name="connsiteX100" fmla="*/ 3558183 w 6519129"/>
              <a:gd name="connsiteY100" fmla="*/ 4492087 h 4678938"/>
              <a:gd name="connsiteX101" fmla="*/ 3571639 w 6519129"/>
              <a:gd name="connsiteY101" fmla="*/ 4497035 h 4678938"/>
              <a:gd name="connsiteX102" fmla="*/ 3571743 w 6519129"/>
              <a:gd name="connsiteY102" fmla="*/ 4501633 h 4678938"/>
              <a:gd name="connsiteX103" fmla="*/ 3571850 w 6519129"/>
              <a:gd name="connsiteY103" fmla="*/ 4506230 h 4678938"/>
              <a:gd name="connsiteX104" fmla="*/ 3571956 w 6519129"/>
              <a:gd name="connsiteY104" fmla="*/ 4510829 h 4678938"/>
              <a:gd name="connsiteX105" fmla="*/ 3572062 w 6519129"/>
              <a:gd name="connsiteY105" fmla="*/ 4515426 h 4678938"/>
              <a:gd name="connsiteX106" fmla="*/ 3572271 w 6519129"/>
              <a:gd name="connsiteY106" fmla="*/ 4524621 h 4678938"/>
              <a:gd name="connsiteX107" fmla="*/ 3545358 w 6519129"/>
              <a:gd name="connsiteY107" fmla="*/ 4514727 h 4678938"/>
              <a:gd name="connsiteX108" fmla="*/ 3558498 w 6519129"/>
              <a:gd name="connsiteY108" fmla="*/ 4505881 h 4678938"/>
              <a:gd name="connsiteX109" fmla="*/ 3558392 w 6519129"/>
              <a:gd name="connsiteY109" fmla="*/ 4501283 h 4678938"/>
              <a:gd name="connsiteX110" fmla="*/ 3545146 w 6519129"/>
              <a:gd name="connsiteY110" fmla="*/ 4505531 h 4678938"/>
              <a:gd name="connsiteX111" fmla="*/ 3545358 w 6519129"/>
              <a:gd name="connsiteY111" fmla="*/ 4514727 h 4678938"/>
              <a:gd name="connsiteX112" fmla="*/ 3532006 w 6519129"/>
              <a:gd name="connsiteY112" fmla="*/ 4514377 h 4678938"/>
              <a:gd name="connsiteX113" fmla="*/ 3545463 w 6519129"/>
              <a:gd name="connsiteY113" fmla="*/ 4519325 h 4678938"/>
              <a:gd name="connsiteX114" fmla="*/ 3545567 w 6519129"/>
              <a:gd name="connsiteY114" fmla="*/ 4523922 h 4678938"/>
              <a:gd name="connsiteX115" fmla="*/ 3545673 w 6519129"/>
              <a:gd name="connsiteY115" fmla="*/ 4528520 h 4678938"/>
              <a:gd name="connsiteX116" fmla="*/ 3545884 w 6519129"/>
              <a:gd name="connsiteY116" fmla="*/ 4537715 h 4678938"/>
              <a:gd name="connsiteX117" fmla="*/ 3559236 w 6519129"/>
              <a:gd name="connsiteY117" fmla="*/ 4538065 h 4678938"/>
              <a:gd name="connsiteX118" fmla="*/ 3559340 w 6519129"/>
              <a:gd name="connsiteY118" fmla="*/ 4542663 h 4678938"/>
              <a:gd name="connsiteX119" fmla="*/ 3546199 w 6519129"/>
              <a:gd name="connsiteY119" fmla="*/ 4551509 h 4678938"/>
              <a:gd name="connsiteX120" fmla="*/ 3546094 w 6519129"/>
              <a:gd name="connsiteY120" fmla="*/ 4546912 h 4678938"/>
              <a:gd name="connsiteX121" fmla="*/ 3546199 w 6519129"/>
              <a:gd name="connsiteY121" fmla="*/ 4551509 h 4678938"/>
              <a:gd name="connsiteX122" fmla="*/ 3533270 w 6519129"/>
              <a:gd name="connsiteY122" fmla="*/ 4569551 h 4678938"/>
              <a:gd name="connsiteX123" fmla="*/ 3519919 w 6519129"/>
              <a:gd name="connsiteY123" fmla="*/ 4569201 h 4678938"/>
              <a:gd name="connsiteX124" fmla="*/ 3520023 w 6519129"/>
              <a:gd name="connsiteY124" fmla="*/ 4573797 h 4678938"/>
              <a:gd name="connsiteX125" fmla="*/ 3520128 w 6519129"/>
              <a:gd name="connsiteY125" fmla="*/ 4578396 h 4678938"/>
              <a:gd name="connsiteX126" fmla="*/ 3506673 w 6519129"/>
              <a:gd name="connsiteY126" fmla="*/ 4573448 h 4678938"/>
              <a:gd name="connsiteX127" fmla="*/ 3506567 w 6519129"/>
              <a:gd name="connsiteY127" fmla="*/ 4568851 h 4678938"/>
              <a:gd name="connsiteX128" fmla="*/ 3506461 w 6519129"/>
              <a:gd name="connsiteY128" fmla="*/ 4564253 h 4678938"/>
              <a:gd name="connsiteX129" fmla="*/ 3519496 w 6519129"/>
              <a:gd name="connsiteY129" fmla="*/ 4550809 h 4678938"/>
              <a:gd name="connsiteX130" fmla="*/ 3505936 w 6519129"/>
              <a:gd name="connsiteY130" fmla="*/ 4541262 h 4678938"/>
              <a:gd name="connsiteX131" fmla="*/ 3505831 w 6519129"/>
              <a:gd name="connsiteY131" fmla="*/ 4536666 h 4678938"/>
              <a:gd name="connsiteX132" fmla="*/ 3519076 w 6519129"/>
              <a:gd name="connsiteY132" fmla="*/ 4532418 h 4678938"/>
              <a:gd name="connsiteX133" fmla="*/ 3505725 w 6519129"/>
              <a:gd name="connsiteY133" fmla="*/ 4532069 h 4678938"/>
              <a:gd name="connsiteX134" fmla="*/ 3505619 w 6519129"/>
              <a:gd name="connsiteY134" fmla="*/ 4527469 h 4678938"/>
              <a:gd name="connsiteX135" fmla="*/ 3518760 w 6519129"/>
              <a:gd name="connsiteY135" fmla="*/ 4518625 h 4678938"/>
              <a:gd name="connsiteX136" fmla="*/ 3532323 w 6519129"/>
              <a:gd name="connsiteY136" fmla="*/ 4528170 h 4678938"/>
              <a:gd name="connsiteX137" fmla="*/ 3532216 w 6519129"/>
              <a:gd name="connsiteY137" fmla="*/ 4523572 h 4678938"/>
              <a:gd name="connsiteX138" fmla="*/ 3518760 w 6519129"/>
              <a:gd name="connsiteY138" fmla="*/ 4518625 h 4678938"/>
              <a:gd name="connsiteX139" fmla="*/ 3518656 w 6519129"/>
              <a:gd name="connsiteY139" fmla="*/ 4514027 h 4678938"/>
              <a:gd name="connsiteX140" fmla="*/ 3518549 w 6519129"/>
              <a:gd name="connsiteY140" fmla="*/ 4509428 h 4678938"/>
              <a:gd name="connsiteX141" fmla="*/ 3531795 w 6519129"/>
              <a:gd name="connsiteY141" fmla="*/ 4505181 h 4678938"/>
              <a:gd name="connsiteX142" fmla="*/ 3531584 w 6519129"/>
              <a:gd name="connsiteY142" fmla="*/ 4495986 h 4678938"/>
              <a:gd name="connsiteX143" fmla="*/ 3557866 w 6519129"/>
              <a:gd name="connsiteY143" fmla="*/ 4478294 h 4678938"/>
              <a:gd name="connsiteX144" fmla="*/ 3080304 w 6519129"/>
              <a:gd name="connsiteY144" fmla="*/ 4475723 h 4678938"/>
              <a:gd name="connsiteX145" fmla="*/ 3080409 w 6519129"/>
              <a:gd name="connsiteY145" fmla="*/ 4480283 h 4678938"/>
              <a:gd name="connsiteX146" fmla="*/ 3080513 w 6519129"/>
              <a:gd name="connsiteY146" fmla="*/ 4484843 h 4678938"/>
              <a:gd name="connsiteX147" fmla="*/ 3080304 w 6519129"/>
              <a:gd name="connsiteY147" fmla="*/ 4475723 h 4678938"/>
              <a:gd name="connsiteX148" fmla="*/ 3623366 w 6519129"/>
              <a:gd name="connsiteY148" fmla="*/ 4466752 h 4678938"/>
              <a:gd name="connsiteX149" fmla="*/ 3637672 w 6519129"/>
              <a:gd name="connsiteY149" fmla="*/ 4467128 h 4678938"/>
              <a:gd name="connsiteX150" fmla="*/ 3623459 w 6519129"/>
              <a:gd name="connsiteY150" fmla="*/ 4470900 h 4678938"/>
              <a:gd name="connsiteX151" fmla="*/ 3623366 w 6519129"/>
              <a:gd name="connsiteY151" fmla="*/ 4466752 h 4678938"/>
              <a:gd name="connsiteX152" fmla="*/ 3372230 w 6519129"/>
              <a:gd name="connsiteY152" fmla="*/ 4460171 h 4678938"/>
              <a:gd name="connsiteX153" fmla="*/ 3385251 w 6519129"/>
              <a:gd name="connsiteY153" fmla="*/ 4473771 h 4678938"/>
              <a:gd name="connsiteX154" fmla="*/ 3372636 w 6519129"/>
              <a:gd name="connsiteY154" fmla="*/ 4477859 h 4678938"/>
              <a:gd name="connsiteX155" fmla="*/ 3360022 w 6519129"/>
              <a:gd name="connsiteY155" fmla="*/ 4481950 h 4678938"/>
              <a:gd name="connsiteX156" fmla="*/ 3359920 w 6519129"/>
              <a:gd name="connsiteY156" fmla="*/ 4477526 h 4678938"/>
              <a:gd name="connsiteX157" fmla="*/ 3359821 w 6519129"/>
              <a:gd name="connsiteY157" fmla="*/ 4473105 h 4678938"/>
              <a:gd name="connsiteX158" fmla="*/ 3347005 w 6519129"/>
              <a:gd name="connsiteY158" fmla="*/ 4468349 h 4678938"/>
              <a:gd name="connsiteX159" fmla="*/ 3359718 w 6519129"/>
              <a:gd name="connsiteY159" fmla="*/ 4468682 h 4678938"/>
              <a:gd name="connsiteX160" fmla="*/ 3372433 w 6519129"/>
              <a:gd name="connsiteY160" fmla="*/ 4469016 h 4678938"/>
              <a:gd name="connsiteX161" fmla="*/ 3372230 w 6519129"/>
              <a:gd name="connsiteY161" fmla="*/ 4460171 h 4678938"/>
              <a:gd name="connsiteX162" fmla="*/ 3046244 w 6519129"/>
              <a:gd name="connsiteY162" fmla="*/ 4457349 h 4678938"/>
              <a:gd name="connsiteX163" fmla="*/ 3051365 w 6519129"/>
              <a:gd name="connsiteY163" fmla="*/ 4460601 h 4678938"/>
              <a:gd name="connsiteX164" fmla="*/ 3045937 w 6519129"/>
              <a:gd name="connsiteY164" fmla="*/ 4457697 h 4678938"/>
              <a:gd name="connsiteX165" fmla="*/ 4629738 w 6519129"/>
              <a:gd name="connsiteY165" fmla="*/ 4452715 h 4678938"/>
              <a:gd name="connsiteX166" fmla="*/ 4631375 w 6519129"/>
              <a:gd name="connsiteY166" fmla="*/ 4454455 h 4678938"/>
              <a:gd name="connsiteX167" fmla="*/ 4636323 w 6519129"/>
              <a:gd name="connsiteY167" fmla="*/ 4461365 h 4678938"/>
              <a:gd name="connsiteX168" fmla="*/ 4641273 w 6519129"/>
              <a:gd name="connsiteY168" fmla="*/ 4468277 h 4678938"/>
              <a:gd name="connsiteX169" fmla="*/ 4641311 w 6519129"/>
              <a:gd name="connsiteY169" fmla="*/ 4469973 h 4678938"/>
              <a:gd name="connsiteX170" fmla="*/ 4639714 w 6519129"/>
              <a:gd name="connsiteY170" fmla="*/ 4469931 h 4678938"/>
              <a:gd name="connsiteX171" fmla="*/ 4638115 w 6519129"/>
              <a:gd name="connsiteY171" fmla="*/ 4469889 h 4678938"/>
              <a:gd name="connsiteX172" fmla="*/ 4633167 w 6519129"/>
              <a:gd name="connsiteY172" fmla="*/ 4462978 h 4678938"/>
              <a:gd name="connsiteX173" fmla="*/ 4628178 w 6519129"/>
              <a:gd name="connsiteY173" fmla="*/ 4454371 h 4678938"/>
              <a:gd name="connsiteX174" fmla="*/ 4629738 w 6519129"/>
              <a:gd name="connsiteY174" fmla="*/ 4452715 h 4678938"/>
              <a:gd name="connsiteX175" fmla="*/ 3036856 w 6519129"/>
              <a:gd name="connsiteY175" fmla="*/ 4451384 h 4678938"/>
              <a:gd name="connsiteX176" fmla="*/ 3051163 w 6519129"/>
              <a:gd name="connsiteY176" fmla="*/ 4451759 h 4678938"/>
              <a:gd name="connsiteX177" fmla="*/ 3046244 w 6519129"/>
              <a:gd name="connsiteY177" fmla="*/ 4457349 h 4678938"/>
              <a:gd name="connsiteX178" fmla="*/ 3346326 w 6519129"/>
              <a:gd name="connsiteY178" fmla="*/ 4445535 h 4678938"/>
              <a:gd name="connsiteX179" fmla="*/ 3346431 w 6519129"/>
              <a:gd name="connsiteY179" fmla="*/ 4450122 h 4678938"/>
              <a:gd name="connsiteX180" fmla="*/ 3346536 w 6519129"/>
              <a:gd name="connsiteY180" fmla="*/ 4454707 h 4678938"/>
              <a:gd name="connsiteX181" fmla="*/ 3333060 w 6519129"/>
              <a:gd name="connsiteY181" fmla="*/ 4449772 h 4678938"/>
              <a:gd name="connsiteX182" fmla="*/ 3346326 w 6519129"/>
              <a:gd name="connsiteY182" fmla="*/ 4445535 h 4678938"/>
              <a:gd name="connsiteX183" fmla="*/ 3079543 w 6519129"/>
              <a:gd name="connsiteY183" fmla="*/ 4442558 h 4678938"/>
              <a:gd name="connsiteX184" fmla="*/ 3079545 w 6519129"/>
              <a:gd name="connsiteY184" fmla="*/ 4442559 h 4678938"/>
              <a:gd name="connsiteX185" fmla="*/ 3093849 w 6519129"/>
              <a:gd name="connsiteY185" fmla="*/ 4442934 h 4678938"/>
              <a:gd name="connsiteX186" fmla="*/ 3093963 w 6519129"/>
              <a:gd name="connsiteY186" fmla="*/ 4447909 h 4678938"/>
              <a:gd name="connsiteX187" fmla="*/ 3094076 w 6519129"/>
              <a:gd name="connsiteY187" fmla="*/ 4452883 h 4678938"/>
              <a:gd name="connsiteX188" fmla="*/ 3079769 w 6519129"/>
              <a:gd name="connsiteY188" fmla="*/ 4452508 h 4678938"/>
              <a:gd name="connsiteX189" fmla="*/ 3079656 w 6519129"/>
              <a:gd name="connsiteY189" fmla="*/ 4447533 h 4678938"/>
              <a:gd name="connsiteX190" fmla="*/ 3079543 w 6519129"/>
              <a:gd name="connsiteY190" fmla="*/ 4442558 h 4678938"/>
              <a:gd name="connsiteX191" fmla="*/ 3370212 w 6519129"/>
              <a:gd name="connsiteY191" fmla="*/ 4441338 h 4678938"/>
              <a:gd name="connsiteX192" fmla="*/ 3360878 w 6519129"/>
              <a:gd name="connsiteY192" fmla="*/ 4449932 h 4678938"/>
              <a:gd name="connsiteX193" fmla="*/ 3360776 w 6519129"/>
              <a:gd name="connsiteY193" fmla="*/ 4445510 h 4678938"/>
              <a:gd name="connsiteX194" fmla="*/ 3370212 w 6519129"/>
              <a:gd name="connsiteY194" fmla="*/ 4441338 h 4678938"/>
              <a:gd name="connsiteX195" fmla="*/ 3360575 w 6519129"/>
              <a:gd name="connsiteY195" fmla="*/ 4436667 h 4678938"/>
              <a:gd name="connsiteX196" fmla="*/ 3370110 w 6519129"/>
              <a:gd name="connsiteY196" fmla="*/ 4436916 h 4678938"/>
              <a:gd name="connsiteX197" fmla="*/ 3370212 w 6519129"/>
              <a:gd name="connsiteY197" fmla="*/ 4441338 h 4678938"/>
              <a:gd name="connsiteX198" fmla="*/ 3360575 w 6519129"/>
              <a:gd name="connsiteY198" fmla="*/ 4436667 h 4678938"/>
              <a:gd name="connsiteX199" fmla="*/ 3636836 w 6519129"/>
              <a:gd name="connsiteY199" fmla="*/ 4430647 h 4678938"/>
              <a:gd name="connsiteX200" fmla="*/ 3636936 w 6519129"/>
              <a:gd name="connsiteY200" fmla="*/ 4435069 h 4678938"/>
              <a:gd name="connsiteX201" fmla="*/ 3622631 w 6519129"/>
              <a:gd name="connsiteY201" fmla="*/ 4434695 h 4678938"/>
              <a:gd name="connsiteX202" fmla="*/ 3636836 w 6519129"/>
              <a:gd name="connsiteY202" fmla="*/ 4430647 h 4678938"/>
              <a:gd name="connsiteX203" fmla="*/ 3064820 w 6519129"/>
              <a:gd name="connsiteY203" fmla="*/ 4423943 h 4678938"/>
              <a:gd name="connsiteX204" fmla="*/ 3079545 w 6519129"/>
              <a:gd name="connsiteY204" fmla="*/ 4442559 h 4678938"/>
              <a:gd name="connsiteX205" fmla="*/ 3064820 w 6519129"/>
              <a:gd name="connsiteY205" fmla="*/ 4423943 h 4678938"/>
              <a:gd name="connsiteX206" fmla="*/ 3531817 w 6519129"/>
              <a:gd name="connsiteY206" fmla="*/ 4422924 h 4678938"/>
              <a:gd name="connsiteX207" fmla="*/ 3546429 w 6519129"/>
              <a:gd name="connsiteY207" fmla="*/ 4436566 h 4678938"/>
              <a:gd name="connsiteX208" fmla="*/ 3531817 w 6519129"/>
              <a:gd name="connsiteY208" fmla="*/ 4422924 h 4678938"/>
              <a:gd name="connsiteX209" fmla="*/ 3619678 w 6519129"/>
              <a:gd name="connsiteY209" fmla="*/ 4412979 h 4678938"/>
              <a:gd name="connsiteX210" fmla="*/ 3636621 w 6519129"/>
              <a:gd name="connsiteY210" fmla="*/ 4421114 h 4678938"/>
              <a:gd name="connsiteX211" fmla="*/ 3624699 w 6519129"/>
              <a:gd name="connsiteY211" fmla="*/ 4420801 h 4678938"/>
              <a:gd name="connsiteX212" fmla="*/ 3612673 w 6519129"/>
              <a:gd name="connsiteY212" fmla="*/ 4415929 h 4678938"/>
              <a:gd name="connsiteX213" fmla="*/ 3619678 w 6519129"/>
              <a:gd name="connsiteY213" fmla="*/ 4412979 h 4678938"/>
              <a:gd name="connsiteX214" fmla="*/ 3598271 w 6519129"/>
              <a:gd name="connsiteY214" fmla="*/ 4411409 h 4678938"/>
              <a:gd name="connsiteX215" fmla="*/ 3598575 w 6519129"/>
              <a:gd name="connsiteY215" fmla="*/ 4424673 h 4678938"/>
              <a:gd name="connsiteX216" fmla="*/ 3603787 w 6519129"/>
              <a:gd name="connsiteY216" fmla="*/ 4418182 h 4678938"/>
              <a:gd name="connsiteX217" fmla="*/ 3598271 w 6519129"/>
              <a:gd name="connsiteY217" fmla="*/ 4411409 h 4678938"/>
              <a:gd name="connsiteX218" fmla="*/ 3064667 w 6519129"/>
              <a:gd name="connsiteY218" fmla="*/ 4407481 h 4678938"/>
              <a:gd name="connsiteX219" fmla="*/ 3078913 w 6519129"/>
              <a:gd name="connsiteY219" fmla="*/ 4415032 h 4678938"/>
              <a:gd name="connsiteX220" fmla="*/ 3064820 w 6519129"/>
              <a:gd name="connsiteY220" fmla="*/ 4423943 h 4678938"/>
              <a:gd name="connsiteX221" fmla="*/ 3064713 w 6519129"/>
              <a:gd name="connsiteY221" fmla="*/ 4419301 h 4678938"/>
              <a:gd name="connsiteX222" fmla="*/ 3064501 w 6519129"/>
              <a:gd name="connsiteY222" fmla="*/ 4410015 h 4678938"/>
              <a:gd name="connsiteX223" fmla="*/ 3064667 w 6519129"/>
              <a:gd name="connsiteY223" fmla="*/ 4407481 h 4678938"/>
              <a:gd name="connsiteX224" fmla="*/ 3562336 w 6519129"/>
              <a:gd name="connsiteY224" fmla="*/ 4402957 h 4678938"/>
              <a:gd name="connsiteX225" fmla="*/ 3569527 w 6519129"/>
              <a:gd name="connsiteY225" fmla="*/ 4404854 h 4678938"/>
              <a:gd name="connsiteX226" fmla="*/ 3569736 w 6519129"/>
              <a:gd name="connsiteY226" fmla="*/ 4413975 h 4678938"/>
              <a:gd name="connsiteX227" fmla="*/ 3555223 w 6519129"/>
              <a:gd name="connsiteY227" fmla="*/ 4404479 h 4678938"/>
              <a:gd name="connsiteX228" fmla="*/ 3562336 w 6519129"/>
              <a:gd name="connsiteY228" fmla="*/ 4402957 h 4678938"/>
              <a:gd name="connsiteX229" fmla="*/ 5646516 w 6519129"/>
              <a:gd name="connsiteY229" fmla="*/ 4400455 h 4678938"/>
              <a:gd name="connsiteX230" fmla="*/ 5664133 w 6519129"/>
              <a:gd name="connsiteY230" fmla="*/ 4415235 h 4678938"/>
              <a:gd name="connsiteX231" fmla="*/ 5650443 w 6519129"/>
              <a:gd name="connsiteY231" fmla="*/ 4421011 h 4678938"/>
              <a:gd name="connsiteX232" fmla="*/ 5639421 w 6519129"/>
              <a:gd name="connsiteY232" fmla="*/ 4411262 h 4678938"/>
              <a:gd name="connsiteX233" fmla="*/ 5646516 w 6519129"/>
              <a:gd name="connsiteY233" fmla="*/ 4400455 h 4678938"/>
              <a:gd name="connsiteX234" fmla="*/ 3493136 w 6519129"/>
              <a:gd name="connsiteY234" fmla="*/ 4398708 h 4678938"/>
              <a:gd name="connsiteX235" fmla="*/ 3502674 w 6519129"/>
              <a:gd name="connsiteY235" fmla="*/ 4398959 h 4678938"/>
              <a:gd name="connsiteX236" fmla="*/ 3502790 w 6519129"/>
              <a:gd name="connsiteY236" fmla="*/ 4403933 h 4678938"/>
              <a:gd name="connsiteX237" fmla="*/ 3493251 w 6519129"/>
              <a:gd name="connsiteY237" fmla="*/ 4403684 h 4678938"/>
              <a:gd name="connsiteX238" fmla="*/ 3493136 w 6519129"/>
              <a:gd name="connsiteY238" fmla="*/ 4398708 h 4678938"/>
              <a:gd name="connsiteX239" fmla="*/ 3049794 w 6519129"/>
              <a:gd name="connsiteY239" fmla="*/ 4392063 h 4678938"/>
              <a:gd name="connsiteX240" fmla="*/ 3064098 w 6519129"/>
              <a:gd name="connsiteY240" fmla="*/ 4392438 h 4678938"/>
              <a:gd name="connsiteX241" fmla="*/ 3069522 w 6519129"/>
              <a:gd name="connsiteY241" fmla="*/ 4395171 h 4678938"/>
              <a:gd name="connsiteX242" fmla="*/ 3064289 w 6519129"/>
              <a:gd name="connsiteY242" fmla="*/ 4400729 h 4678938"/>
              <a:gd name="connsiteX243" fmla="*/ 3049794 w 6519129"/>
              <a:gd name="connsiteY243" fmla="*/ 4392063 h 4678938"/>
              <a:gd name="connsiteX244" fmla="*/ 3464110 w 6519129"/>
              <a:gd name="connsiteY244" fmla="*/ 4379720 h 4678938"/>
              <a:gd name="connsiteX245" fmla="*/ 3478722 w 6519129"/>
              <a:gd name="connsiteY245" fmla="*/ 4393362 h 4678938"/>
              <a:gd name="connsiteX246" fmla="*/ 3464414 w 6519129"/>
              <a:gd name="connsiteY246" fmla="*/ 4392985 h 4678938"/>
              <a:gd name="connsiteX247" fmla="*/ 3464212 w 6519129"/>
              <a:gd name="connsiteY247" fmla="*/ 4384141 h 4678938"/>
              <a:gd name="connsiteX248" fmla="*/ 3464110 w 6519129"/>
              <a:gd name="connsiteY248" fmla="*/ 4379720 h 4678938"/>
              <a:gd name="connsiteX249" fmla="*/ 3635660 w 6519129"/>
              <a:gd name="connsiteY249" fmla="*/ 4379243 h 4678938"/>
              <a:gd name="connsiteX250" fmla="*/ 3635869 w 6519129"/>
              <a:gd name="connsiteY250" fmla="*/ 4388364 h 4678938"/>
              <a:gd name="connsiteX251" fmla="*/ 3635660 w 6519129"/>
              <a:gd name="connsiteY251" fmla="*/ 4379243 h 4678938"/>
              <a:gd name="connsiteX252" fmla="*/ 3597512 w 6519129"/>
              <a:gd name="connsiteY252" fmla="*/ 4378245 h 4678938"/>
              <a:gd name="connsiteX253" fmla="*/ 3611818 w 6519129"/>
              <a:gd name="connsiteY253" fmla="*/ 4378619 h 4678938"/>
              <a:gd name="connsiteX254" fmla="*/ 3611931 w 6519129"/>
              <a:gd name="connsiteY254" fmla="*/ 4383594 h 4678938"/>
              <a:gd name="connsiteX255" fmla="*/ 3597625 w 6519129"/>
              <a:gd name="connsiteY255" fmla="*/ 4383219 h 4678938"/>
              <a:gd name="connsiteX256" fmla="*/ 3597512 w 6519129"/>
              <a:gd name="connsiteY256" fmla="*/ 4378245 h 4678938"/>
              <a:gd name="connsiteX257" fmla="*/ 3516449 w 6519129"/>
              <a:gd name="connsiteY257" fmla="*/ 4376120 h 4678938"/>
              <a:gd name="connsiteX258" fmla="*/ 3516678 w 6519129"/>
              <a:gd name="connsiteY258" fmla="*/ 4386070 h 4678938"/>
              <a:gd name="connsiteX259" fmla="*/ 3502371 w 6519129"/>
              <a:gd name="connsiteY259" fmla="*/ 4385694 h 4678938"/>
              <a:gd name="connsiteX260" fmla="*/ 3516449 w 6519129"/>
              <a:gd name="connsiteY260" fmla="*/ 4376120 h 4678938"/>
              <a:gd name="connsiteX261" fmla="*/ 3664157 w 6519129"/>
              <a:gd name="connsiteY261" fmla="*/ 4375019 h 4678938"/>
              <a:gd name="connsiteX262" fmla="*/ 3664271 w 6519129"/>
              <a:gd name="connsiteY262" fmla="*/ 4379995 h 4678938"/>
              <a:gd name="connsiteX263" fmla="*/ 3649963 w 6519129"/>
              <a:gd name="connsiteY263" fmla="*/ 4379619 h 4678938"/>
              <a:gd name="connsiteX264" fmla="*/ 3664157 w 6519129"/>
              <a:gd name="connsiteY264" fmla="*/ 4375019 h 4678938"/>
              <a:gd name="connsiteX265" fmla="*/ 3490019 w 6519129"/>
              <a:gd name="connsiteY265" fmla="*/ 4366587 h 4678938"/>
              <a:gd name="connsiteX266" fmla="*/ 3502043 w 6519129"/>
              <a:gd name="connsiteY266" fmla="*/ 4371322 h 4678938"/>
              <a:gd name="connsiteX267" fmla="*/ 3490222 w 6519129"/>
              <a:gd name="connsiteY267" fmla="*/ 4375432 h 4678938"/>
              <a:gd name="connsiteX268" fmla="*/ 3490119 w 6519129"/>
              <a:gd name="connsiteY268" fmla="*/ 4371010 h 4678938"/>
              <a:gd name="connsiteX269" fmla="*/ 3490019 w 6519129"/>
              <a:gd name="connsiteY269" fmla="*/ 4366587 h 4678938"/>
              <a:gd name="connsiteX270" fmla="*/ 3478096 w 6519129"/>
              <a:gd name="connsiteY270" fmla="*/ 4366275 h 4678938"/>
              <a:gd name="connsiteX271" fmla="*/ 3490019 w 6519129"/>
              <a:gd name="connsiteY271" fmla="*/ 4366587 h 4678938"/>
              <a:gd name="connsiteX272" fmla="*/ 3478298 w 6519129"/>
              <a:gd name="connsiteY272" fmla="*/ 4375119 h 4678938"/>
              <a:gd name="connsiteX273" fmla="*/ 3478200 w 6519129"/>
              <a:gd name="connsiteY273" fmla="*/ 4370698 h 4678938"/>
              <a:gd name="connsiteX274" fmla="*/ 3478096 w 6519129"/>
              <a:gd name="connsiteY274" fmla="*/ 4366275 h 4678938"/>
              <a:gd name="connsiteX275" fmla="*/ 3611397 w 6519129"/>
              <a:gd name="connsiteY275" fmla="*/ 4360379 h 4678938"/>
              <a:gd name="connsiteX276" fmla="*/ 3635241 w 6519129"/>
              <a:gd name="connsiteY276" fmla="*/ 4361004 h 4678938"/>
              <a:gd name="connsiteX277" fmla="*/ 3635448 w 6519129"/>
              <a:gd name="connsiteY277" fmla="*/ 4370124 h 4678938"/>
              <a:gd name="connsiteX278" fmla="*/ 3623736 w 6519129"/>
              <a:gd name="connsiteY278" fmla="*/ 4378932 h 4678938"/>
              <a:gd name="connsiteX279" fmla="*/ 3611397 w 6519129"/>
              <a:gd name="connsiteY279" fmla="*/ 4360379 h 4678938"/>
              <a:gd name="connsiteX280" fmla="*/ 3455203 w 6519129"/>
              <a:gd name="connsiteY280" fmla="*/ 4357671 h 4678938"/>
              <a:gd name="connsiteX281" fmla="*/ 3454759 w 6519129"/>
              <a:gd name="connsiteY281" fmla="*/ 4361453 h 4678938"/>
              <a:gd name="connsiteX282" fmla="*/ 3449382 w 6519129"/>
              <a:gd name="connsiteY282" fmla="*/ 4360773 h 4678938"/>
              <a:gd name="connsiteX283" fmla="*/ 3457221 w 6519129"/>
              <a:gd name="connsiteY283" fmla="*/ 4351891 h 4678938"/>
              <a:gd name="connsiteX284" fmla="*/ 3459976 w 6519129"/>
              <a:gd name="connsiteY284" fmla="*/ 4355126 h 4678938"/>
              <a:gd name="connsiteX285" fmla="*/ 3455203 w 6519129"/>
              <a:gd name="connsiteY285" fmla="*/ 4357671 h 4678938"/>
              <a:gd name="connsiteX286" fmla="*/ 3455317 w 6519129"/>
              <a:gd name="connsiteY286" fmla="*/ 4356687 h 4678938"/>
              <a:gd name="connsiteX287" fmla="*/ 3449183 w 6519129"/>
              <a:gd name="connsiteY287" fmla="*/ 4352150 h 4678938"/>
              <a:gd name="connsiteX288" fmla="*/ 3457221 w 6519129"/>
              <a:gd name="connsiteY288" fmla="*/ 4351891 h 4678938"/>
              <a:gd name="connsiteX289" fmla="*/ 3677837 w 6519129"/>
              <a:gd name="connsiteY289" fmla="*/ 4348200 h 4678938"/>
              <a:gd name="connsiteX290" fmla="*/ 3678156 w 6519129"/>
              <a:gd name="connsiteY290" fmla="*/ 4362129 h 4678938"/>
              <a:gd name="connsiteX291" fmla="*/ 3663853 w 6519129"/>
              <a:gd name="connsiteY291" fmla="*/ 4361753 h 4678938"/>
              <a:gd name="connsiteX292" fmla="*/ 3649547 w 6519129"/>
              <a:gd name="connsiteY292" fmla="*/ 4361379 h 4678938"/>
              <a:gd name="connsiteX293" fmla="*/ 3649333 w 6519129"/>
              <a:gd name="connsiteY293" fmla="*/ 4352092 h 4678938"/>
              <a:gd name="connsiteX294" fmla="*/ 3663748 w 6519129"/>
              <a:gd name="connsiteY294" fmla="*/ 4357111 h 4678938"/>
              <a:gd name="connsiteX295" fmla="*/ 3677837 w 6519129"/>
              <a:gd name="connsiteY295" fmla="*/ 4348200 h 4678938"/>
              <a:gd name="connsiteX296" fmla="*/ 3463162 w 6519129"/>
              <a:gd name="connsiteY296" fmla="*/ 4338264 h 4678938"/>
              <a:gd name="connsiteX297" fmla="*/ 3477581 w 6519129"/>
              <a:gd name="connsiteY297" fmla="*/ 4343614 h 4678938"/>
              <a:gd name="connsiteX298" fmla="*/ 3463388 w 6519129"/>
              <a:gd name="connsiteY298" fmla="*/ 4348213 h 4678938"/>
              <a:gd name="connsiteX299" fmla="*/ 3463275 w 6519129"/>
              <a:gd name="connsiteY299" fmla="*/ 4343239 h 4678938"/>
              <a:gd name="connsiteX300" fmla="*/ 3463162 w 6519129"/>
              <a:gd name="connsiteY300" fmla="*/ 4338264 h 4678938"/>
              <a:gd name="connsiteX301" fmla="*/ 3503579 w 6519129"/>
              <a:gd name="connsiteY301" fmla="*/ 4334352 h 4678938"/>
              <a:gd name="connsiteX302" fmla="*/ 3503635 w 6519129"/>
              <a:gd name="connsiteY302" fmla="*/ 4336840 h 4678938"/>
              <a:gd name="connsiteX303" fmla="*/ 3503692 w 6519129"/>
              <a:gd name="connsiteY303" fmla="*/ 4339327 h 4678938"/>
              <a:gd name="connsiteX304" fmla="*/ 3491884 w 6519129"/>
              <a:gd name="connsiteY304" fmla="*/ 4343989 h 4678938"/>
              <a:gd name="connsiteX305" fmla="*/ 3503579 w 6519129"/>
              <a:gd name="connsiteY305" fmla="*/ 4334352 h 4678938"/>
              <a:gd name="connsiteX306" fmla="*/ 3515426 w 6519129"/>
              <a:gd name="connsiteY306" fmla="*/ 4331349 h 4678938"/>
              <a:gd name="connsiteX307" fmla="*/ 3529832 w 6519129"/>
              <a:gd name="connsiteY307" fmla="*/ 4336144 h 4678938"/>
              <a:gd name="connsiteX308" fmla="*/ 3530035 w 6519129"/>
              <a:gd name="connsiteY308" fmla="*/ 4344989 h 4678938"/>
              <a:gd name="connsiteX309" fmla="*/ 3515426 w 6519129"/>
              <a:gd name="connsiteY309" fmla="*/ 4331349 h 4678938"/>
              <a:gd name="connsiteX310" fmla="*/ 3663129 w 6519129"/>
              <a:gd name="connsiteY310" fmla="*/ 4330247 h 4678938"/>
              <a:gd name="connsiteX311" fmla="*/ 3677739 w 6519129"/>
              <a:gd name="connsiteY311" fmla="*/ 4343887 h 4678938"/>
              <a:gd name="connsiteX312" fmla="*/ 3663433 w 6519129"/>
              <a:gd name="connsiteY312" fmla="*/ 4343512 h 4678938"/>
              <a:gd name="connsiteX313" fmla="*/ 3663229 w 6519129"/>
              <a:gd name="connsiteY313" fmla="*/ 4334669 h 4678938"/>
              <a:gd name="connsiteX314" fmla="*/ 3663129 w 6519129"/>
              <a:gd name="connsiteY314" fmla="*/ 4330247 h 4678938"/>
              <a:gd name="connsiteX315" fmla="*/ 3468812 w 6519129"/>
              <a:gd name="connsiteY315" fmla="*/ 4321737 h 4678938"/>
              <a:gd name="connsiteX316" fmla="*/ 3468193 w 6519129"/>
              <a:gd name="connsiteY316" fmla="*/ 4323895 h 4678938"/>
              <a:gd name="connsiteX317" fmla="*/ 3462971 w 6519129"/>
              <a:gd name="connsiteY317" fmla="*/ 4329974 h 4678938"/>
              <a:gd name="connsiteX318" fmla="*/ 3462857 w 6519129"/>
              <a:gd name="connsiteY318" fmla="*/ 4324998 h 4678938"/>
              <a:gd name="connsiteX319" fmla="*/ 3468812 w 6519129"/>
              <a:gd name="connsiteY319" fmla="*/ 4321737 h 4678938"/>
              <a:gd name="connsiteX320" fmla="*/ 3581839 w 6519129"/>
              <a:gd name="connsiteY320" fmla="*/ 4318175 h 4678938"/>
              <a:gd name="connsiteX321" fmla="*/ 3587305 w 6519129"/>
              <a:gd name="connsiteY321" fmla="*/ 4322669 h 4678938"/>
              <a:gd name="connsiteX322" fmla="*/ 3581952 w 6519129"/>
              <a:gd name="connsiteY322" fmla="*/ 4323150 h 4678938"/>
              <a:gd name="connsiteX323" fmla="*/ 3581839 w 6519129"/>
              <a:gd name="connsiteY323" fmla="*/ 4318175 h 4678938"/>
              <a:gd name="connsiteX324" fmla="*/ 3619794 w 6519129"/>
              <a:gd name="connsiteY324" fmla="*/ 4310883 h 4678938"/>
              <a:gd name="connsiteX325" fmla="*/ 3634101 w 6519129"/>
              <a:gd name="connsiteY325" fmla="*/ 4311257 h 4678938"/>
              <a:gd name="connsiteX326" fmla="*/ 3634176 w 6519129"/>
              <a:gd name="connsiteY326" fmla="*/ 4314575 h 4678938"/>
              <a:gd name="connsiteX327" fmla="*/ 3619869 w 6519129"/>
              <a:gd name="connsiteY327" fmla="*/ 4314199 h 4678938"/>
              <a:gd name="connsiteX328" fmla="*/ 3619794 w 6519129"/>
              <a:gd name="connsiteY328" fmla="*/ 4310883 h 4678938"/>
              <a:gd name="connsiteX329" fmla="*/ 3514891 w 6519129"/>
              <a:gd name="connsiteY329" fmla="*/ 4308133 h 4678938"/>
              <a:gd name="connsiteX330" fmla="*/ 3514997 w 6519129"/>
              <a:gd name="connsiteY330" fmla="*/ 4312694 h 4678938"/>
              <a:gd name="connsiteX331" fmla="*/ 3500899 w 6519129"/>
              <a:gd name="connsiteY331" fmla="*/ 4321439 h 4678938"/>
              <a:gd name="connsiteX332" fmla="*/ 3514891 w 6519129"/>
              <a:gd name="connsiteY332" fmla="*/ 4308133 h 4678938"/>
              <a:gd name="connsiteX333" fmla="*/ 3676897 w 6519129"/>
              <a:gd name="connsiteY333" fmla="*/ 4307131 h 4678938"/>
              <a:gd name="connsiteX334" fmla="*/ 3686756 w 6519129"/>
              <a:gd name="connsiteY334" fmla="*/ 4321476 h 4678938"/>
              <a:gd name="connsiteX335" fmla="*/ 3686972 w 6519129"/>
              <a:gd name="connsiteY335" fmla="*/ 4330873 h 4678938"/>
              <a:gd name="connsiteX336" fmla="*/ 3677219 w 6519129"/>
              <a:gd name="connsiteY336" fmla="*/ 4321225 h 4678938"/>
              <a:gd name="connsiteX337" fmla="*/ 3676897 w 6519129"/>
              <a:gd name="connsiteY337" fmla="*/ 4307131 h 4678938"/>
              <a:gd name="connsiteX338" fmla="*/ 3501744 w 6519129"/>
              <a:gd name="connsiteY338" fmla="*/ 4289006 h 4678938"/>
              <a:gd name="connsiteX339" fmla="*/ 3514461 w 6519129"/>
              <a:gd name="connsiteY339" fmla="*/ 4289341 h 4678938"/>
              <a:gd name="connsiteX340" fmla="*/ 3514563 w 6519129"/>
              <a:gd name="connsiteY340" fmla="*/ 4293763 h 4678938"/>
              <a:gd name="connsiteX341" fmla="*/ 3501744 w 6519129"/>
              <a:gd name="connsiteY341" fmla="*/ 4289006 h 4678938"/>
              <a:gd name="connsiteX342" fmla="*/ 3489029 w 6519129"/>
              <a:gd name="connsiteY342" fmla="*/ 4288674 h 4678938"/>
              <a:gd name="connsiteX343" fmla="*/ 3501948 w 6519129"/>
              <a:gd name="connsiteY343" fmla="*/ 4297851 h 4678938"/>
              <a:gd name="connsiteX344" fmla="*/ 3502048 w 6519129"/>
              <a:gd name="connsiteY344" fmla="*/ 4302273 h 4678938"/>
              <a:gd name="connsiteX345" fmla="*/ 3502149 w 6519129"/>
              <a:gd name="connsiteY345" fmla="*/ 4306695 h 4678938"/>
              <a:gd name="connsiteX346" fmla="*/ 3489434 w 6519129"/>
              <a:gd name="connsiteY346" fmla="*/ 4306362 h 4678938"/>
              <a:gd name="connsiteX347" fmla="*/ 3489335 w 6519129"/>
              <a:gd name="connsiteY347" fmla="*/ 4301940 h 4678938"/>
              <a:gd name="connsiteX348" fmla="*/ 3489231 w 6519129"/>
              <a:gd name="connsiteY348" fmla="*/ 4297517 h 4678938"/>
              <a:gd name="connsiteX349" fmla="*/ 3489029 w 6519129"/>
              <a:gd name="connsiteY349" fmla="*/ 4288674 h 4678938"/>
              <a:gd name="connsiteX350" fmla="*/ 3488927 w 6519129"/>
              <a:gd name="connsiteY350" fmla="*/ 4284252 h 4678938"/>
              <a:gd name="connsiteX351" fmla="*/ 3501744 w 6519129"/>
              <a:gd name="connsiteY351" fmla="*/ 4289006 h 4678938"/>
              <a:gd name="connsiteX352" fmla="*/ 3489029 w 6519129"/>
              <a:gd name="connsiteY352" fmla="*/ 4288674 h 4678938"/>
              <a:gd name="connsiteX353" fmla="*/ 3488927 w 6519129"/>
              <a:gd name="connsiteY353" fmla="*/ 4284252 h 4678938"/>
              <a:gd name="connsiteX354" fmla="*/ 3700125 w 6519129"/>
              <a:gd name="connsiteY354" fmla="*/ 4280950 h 4678938"/>
              <a:gd name="connsiteX355" fmla="*/ 3700442 w 6519129"/>
              <a:gd name="connsiteY355" fmla="*/ 4294766 h 4678938"/>
              <a:gd name="connsiteX356" fmla="*/ 3686136 w 6519129"/>
              <a:gd name="connsiteY356" fmla="*/ 4294393 h 4678938"/>
              <a:gd name="connsiteX357" fmla="*/ 3686030 w 6519129"/>
              <a:gd name="connsiteY357" fmla="*/ 4289786 h 4678938"/>
              <a:gd name="connsiteX358" fmla="*/ 3700125 w 6519129"/>
              <a:gd name="connsiteY358" fmla="*/ 4280950 h 4678938"/>
              <a:gd name="connsiteX359" fmla="*/ 5411702 w 6519129"/>
              <a:gd name="connsiteY359" fmla="*/ 4274605 h 4678938"/>
              <a:gd name="connsiteX360" fmla="*/ 5415161 w 6519129"/>
              <a:gd name="connsiteY360" fmla="*/ 4274697 h 4678938"/>
              <a:gd name="connsiteX361" fmla="*/ 5415309 w 6519129"/>
              <a:gd name="connsiteY361" fmla="*/ 4281195 h 4678938"/>
              <a:gd name="connsiteX362" fmla="*/ 5415458 w 6519129"/>
              <a:gd name="connsiteY362" fmla="*/ 4287691 h 4678938"/>
              <a:gd name="connsiteX363" fmla="*/ 5415508 w 6519129"/>
              <a:gd name="connsiteY363" fmla="*/ 4289857 h 4678938"/>
              <a:gd name="connsiteX364" fmla="*/ 5412000 w 6519129"/>
              <a:gd name="connsiteY364" fmla="*/ 4287601 h 4678938"/>
              <a:gd name="connsiteX365" fmla="*/ 5408394 w 6519129"/>
              <a:gd name="connsiteY365" fmla="*/ 4281011 h 4678938"/>
              <a:gd name="connsiteX366" fmla="*/ 5408297 w 6519129"/>
              <a:gd name="connsiteY366" fmla="*/ 4276680 h 4678938"/>
              <a:gd name="connsiteX367" fmla="*/ 5411702 w 6519129"/>
              <a:gd name="connsiteY367" fmla="*/ 4274605 h 4678938"/>
              <a:gd name="connsiteX368" fmla="*/ 3552203 w 6519129"/>
              <a:gd name="connsiteY368" fmla="*/ 4272653 h 4678938"/>
              <a:gd name="connsiteX369" fmla="*/ 3566509 w 6519129"/>
              <a:gd name="connsiteY369" fmla="*/ 4273028 h 4678938"/>
              <a:gd name="connsiteX370" fmla="*/ 3566602 w 6519129"/>
              <a:gd name="connsiteY370" fmla="*/ 4277173 h 4678938"/>
              <a:gd name="connsiteX371" fmla="*/ 3580908 w 6519129"/>
              <a:gd name="connsiteY371" fmla="*/ 4277548 h 4678938"/>
              <a:gd name="connsiteX372" fmla="*/ 3581003 w 6519129"/>
              <a:gd name="connsiteY372" fmla="*/ 4281694 h 4678938"/>
              <a:gd name="connsiteX373" fmla="*/ 3552298 w 6519129"/>
              <a:gd name="connsiteY373" fmla="*/ 4276798 h 4678938"/>
              <a:gd name="connsiteX374" fmla="*/ 3552203 w 6519129"/>
              <a:gd name="connsiteY374" fmla="*/ 4272653 h 4678938"/>
              <a:gd name="connsiteX375" fmla="*/ 3513943 w 6519129"/>
              <a:gd name="connsiteY375" fmla="*/ 4266679 h 4678938"/>
              <a:gd name="connsiteX376" fmla="*/ 3528250 w 6519129"/>
              <a:gd name="connsiteY376" fmla="*/ 4267054 h 4678938"/>
              <a:gd name="connsiteX377" fmla="*/ 3528364 w 6519129"/>
              <a:gd name="connsiteY377" fmla="*/ 4272029 h 4678938"/>
              <a:gd name="connsiteX378" fmla="*/ 3514057 w 6519129"/>
              <a:gd name="connsiteY378" fmla="*/ 4271654 h 4678938"/>
              <a:gd name="connsiteX379" fmla="*/ 3513943 w 6519129"/>
              <a:gd name="connsiteY379" fmla="*/ 4266679 h 4678938"/>
              <a:gd name="connsiteX380" fmla="*/ 3265900 w 6519129"/>
              <a:gd name="connsiteY380" fmla="*/ 4264679 h 4678938"/>
              <a:gd name="connsiteX381" fmla="*/ 3265710 w 6519129"/>
              <a:gd name="connsiteY381" fmla="*/ 4266361 h 4678938"/>
              <a:gd name="connsiteX382" fmla="*/ 3262920 w 6519129"/>
              <a:gd name="connsiteY382" fmla="*/ 4291502 h 4678938"/>
              <a:gd name="connsiteX383" fmla="*/ 3275815 w 6519129"/>
              <a:gd name="connsiteY383" fmla="*/ 4283272 h 4678938"/>
              <a:gd name="connsiteX384" fmla="*/ 3275603 w 6519129"/>
              <a:gd name="connsiteY384" fmla="*/ 4274100 h 4678938"/>
              <a:gd name="connsiteX385" fmla="*/ 3275498 w 6519129"/>
              <a:gd name="connsiteY385" fmla="*/ 4269515 h 4678938"/>
              <a:gd name="connsiteX386" fmla="*/ 3275394 w 6519129"/>
              <a:gd name="connsiteY386" fmla="*/ 4264927 h 4678938"/>
              <a:gd name="connsiteX387" fmla="*/ 3528023 w 6519129"/>
              <a:gd name="connsiteY387" fmla="*/ 4257105 h 4678938"/>
              <a:gd name="connsiteX388" fmla="*/ 3528137 w 6519129"/>
              <a:gd name="connsiteY388" fmla="*/ 4262080 h 4678938"/>
              <a:gd name="connsiteX389" fmla="*/ 3513943 w 6519129"/>
              <a:gd name="connsiteY389" fmla="*/ 4266679 h 4678938"/>
              <a:gd name="connsiteX390" fmla="*/ 3528023 w 6519129"/>
              <a:gd name="connsiteY390" fmla="*/ 4257105 h 4678938"/>
              <a:gd name="connsiteX391" fmla="*/ 2045131 w 6519129"/>
              <a:gd name="connsiteY391" fmla="*/ 4254824 h 4678938"/>
              <a:gd name="connsiteX392" fmla="*/ 2040880 w 6519129"/>
              <a:gd name="connsiteY392" fmla="*/ 4258000 h 4678938"/>
              <a:gd name="connsiteX393" fmla="*/ 2043306 w 6519129"/>
              <a:gd name="connsiteY393" fmla="*/ 4259211 h 4678938"/>
              <a:gd name="connsiteX394" fmla="*/ 2039892 w 6519129"/>
              <a:gd name="connsiteY394" fmla="*/ 4259494 h 4678938"/>
              <a:gd name="connsiteX395" fmla="*/ 2036027 w 6519129"/>
              <a:gd name="connsiteY395" fmla="*/ 4255576 h 4678938"/>
              <a:gd name="connsiteX396" fmla="*/ 2045131 w 6519129"/>
              <a:gd name="connsiteY396" fmla="*/ 4254824 h 4678938"/>
              <a:gd name="connsiteX397" fmla="*/ 3485364 w 6519129"/>
              <a:gd name="connsiteY397" fmla="*/ 4254797 h 4678938"/>
              <a:gd name="connsiteX398" fmla="*/ 3485061 w 6519129"/>
              <a:gd name="connsiteY398" fmla="*/ 4257649 h 4678938"/>
              <a:gd name="connsiteX399" fmla="*/ 3487498 w 6519129"/>
              <a:gd name="connsiteY399" fmla="*/ 4256456 h 4678938"/>
              <a:gd name="connsiteX400" fmla="*/ 3685186 w 6519129"/>
              <a:gd name="connsiteY400" fmla="*/ 4252937 h 4678938"/>
              <a:gd name="connsiteX401" fmla="*/ 3699703 w 6519129"/>
              <a:gd name="connsiteY401" fmla="*/ 4262524 h 4678938"/>
              <a:gd name="connsiteX402" fmla="*/ 3705240 w 6519129"/>
              <a:gd name="connsiteY402" fmla="*/ 4270150 h 4678938"/>
              <a:gd name="connsiteX403" fmla="*/ 3700125 w 6519129"/>
              <a:gd name="connsiteY403" fmla="*/ 4280950 h 4678938"/>
              <a:gd name="connsiteX404" fmla="*/ 3685505 w 6519129"/>
              <a:gd name="connsiteY404" fmla="*/ 4266756 h 4678938"/>
              <a:gd name="connsiteX405" fmla="*/ 3685399 w 6519129"/>
              <a:gd name="connsiteY405" fmla="*/ 4262150 h 4678938"/>
              <a:gd name="connsiteX406" fmla="*/ 3685292 w 6519129"/>
              <a:gd name="connsiteY406" fmla="*/ 4257543 h 4678938"/>
              <a:gd name="connsiteX407" fmla="*/ 3685186 w 6519129"/>
              <a:gd name="connsiteY407" fmla="*/ 4252937 h 4678938"/>
              <a:gd name="connsiteX408" fmla="*/ 2029814 w 6519129"/>
              <a:gd name="connsiteY408" fmla="*/ 4251416 h 4678938"/>
              <a:gd name="connsiteX409" fmla="*/ 2024716 w 6519129"/>
              <a:gd name="connsiteY409" fmla="*/ 4255227 h 4678938"/>
              <a:gd name="connsiteX410" fmla="*/ 2022067 w 6519129"/>
              <a:gd name="connsiteY410" fmla="*/ 4253904 h 4678938"/>
              <a:gd name="connsiteX411" fmla="*/ 2029814 w 6519129"/>
              <a:gd name="connsiteY411" fmla="*/ 4251416 h 4678938"/>
              <a:gd name="connsiteX412" fmla="*/ 3608891 w 6519129"/>
              <a:gd name="connsiteY412" fmla="*/ 4250937 h 4678938"/>
              <a:gd name="connsiteX413" fmla="*/ 3618431 w 6519129"/>
              <a:gd name="connsiteY413" fmla="*/ 4251187 h 4678938"/>
              <a:gd name="connsiteX414" fmla="*/ 3618524 w 6519129"/>
              <a:gd name="connsiteY414" fmla="*/ 4255333 h 4678938"/>
              <a:gd name="connsiteX415" fmla="*/ 3609082 w 6519129"/>
              <a:gd name="connsiteY415" fmla="*/ 4259229 h 4678938"/>
              <a:gd name="connsiteX416" fmla="*/ 3608987 w 6519129"/>
              <a:gd name="connsiteY416" fmla="*/ 4255084 h 4678938"/>
              <a:gd name="connsiteX417" fmla="*/ 3608891 w 6519129"/>
              <a:gd name="connsiteY417" fmla="*/ 4250937 h 4678938"/>
              <a:gd name="connsiteX418" fmla="*/ 1813352 w 6519129"/>
              <a:gd name="connsiteY418" fmla="*/ 4249257 h 4678938"/>
              <a:gd name="connsiteX419" fmla="*/ 1818058 w 6519129"/>
              <a:gd name="connsiteY419" fmla="*/ 4251606 h 4678938"/>
              <a:gd name="connsiteX420" fmla="*/ 1820411 w 6519129"/>
              <a:gd name="connsiteY420" fmla="*/ 4252783 h 4678938"/>
              <a:gd name="connsiteX421" fmla="*/ 1808253 w 6519129"/>
              <a:gd name="connsiteY421" fmla="*/ 4253067 h 4678938"/>
              <a:gd name="connsiteX422" fmla="*/ 1813352 w 6519129"/>
              <a:gd name="connsiteY422" fmla="*/ 4249257 h 4678938"/>
              <a:gd name="connsiteX423" fmla="*/ 1918230 w 6519129"/>
              <a:gd name="connsiteY423" fmla="*/ 4244957 h 4678938"/>
              <a:gd name="connsiteX424" fmla="*/ 1919834 w 6519129"/>
              <a:gd name="connsiteY424" fmla="*/ 4245227 h 4678938"/>
              <a:gd name="connsiteX425" fmla="*/ 1918786 w 6519129"/>
              <a:gd name="connsiteY425" fmla="*/ 4248942 h 4678938"/>
              <a:gd name="connsiteX426" fmla="*/ 1916434 w 6519129"/>
              <a:gd name="connsiteY426" fmla="*/ 4247766 h 4678938"/>
              <a:gd name="connsiteX427" fmla="*/ 1914079 w 6519129"/>
              <a:gd name="connsiteY427" fmla="*/ 4246592 h 4678938"/>
              <a:gd name="connsiteX428" fmla="*/ 1918230 w 6519129"/>
              <a:gd name="connsiteY428" fmla="*/ 4244957 h 4678938"/>
              <a:gd name="connsiteX429" fmla="*/ 3499108 w 6519129"/>
              <a:gd name="connsiteY429" fmla="*/ 4243088 h 4678938"/>
              <a:gd name="connsiteX430" fmla="*/ 3499213 w 6519129"/>
              <a:gd name="connsiteY430" fmla="*/ 4247649 h 4678938"/>
              <a:gd name="connsiteX431" fmla="*/ 3495202 w 6519129"/>
              <a:gd name="connsiteY431" fmla="*/ 4246025 h 4678938"/>
              <a:gd name="connsiteX432" fmla="*/ 2110968 w 6519129"/>
              <a:gd name="connsiteY432" fmla="*/ 4233673 h 4678938"/>
              <a:gd name="connsiteX433" fmla="*/ 2118029 w 6519129"/>
              <a:gd name="connsiteY433" fmla="*/ 4237199 h 4678938"/>
              <a:gd name="connsiteX434" fmla="*/ 2113788 w 6519129"/>
              <a:gd name="connsiteY434" fmla="*/ 4237067 h 4678938"/>
              <a:gd name="connsiteX435" fmla="*/ 2110968 w 6519129"/>
              <a:gd name="connsiteY435" fmla="*/ 4233673 h 4678938"/>
              <a:gd name="connsiteX436" fmla="*/ 1823252 w 6519129"/>
              <a:gd name="connsiteY436" fmla="*/ 4231953 h 4678938"/>
              <a:gd name="connsiteX437" fmla="*/ 1825788 w 6519129"/>
              <a:gd name="connsiteY437" fmla="*/ 4233220 h 4678938"/>
              <a:gd name="connsiteX438" fmla="*/ 1833401 w 6519129"/>
              <a:gd name="connsiteY438" fmla="*/ 4237021 h 4678938"/>
              <a:gd name="connsiteX439" fmla="*/ 1842725 w 6519129"/>
              <a:gd name="connsiteY439" fmla="*/ 4236380 h 4678938"/>
              <a:gd name="connsiteX440" fmla="*/ 1843549 w 6519129"/>
              <a:gd name="connsiteY440" fmla="*/ 4242089 h 4678938"/>
              <a:gd name="connsiteX441" fmla="*/ 1836764 w 6519129"/>
              <a:gd name="connsiteY441" fmla="*/ 4243998 h 4678938"/>
              <a:gd name="connsiteX442" fmla="*/ 1829153 w 6519129"/>
              <a:gd name="connsiteY442" fmla="*/ 4240198 h 4678938"/>
              <a:gd name="connsiteX443" fmla="*/ 1821540 w 6519129"/>
              <a:gd name="connsiteY443" fmla="*/ 4236395 h 4678938"/>
              <a:gd name="connsiteX444" fmla="*/ 1823252 w 6519129"/>
              <a:gd name="connsiteY444" fmla="*/ 4231953 h 4678938"/>
              <a:gd name="connsiteX445" fmla="*/ 1895125 w 6519129"/>
              <a:gd name="connsiteY445" fmla="*/ 4230500 h 4678938"/>
              <a:gd name="connsiteX446" fmla="*/ 1896268 w 6519129"/>
              <a:gd name="connsiteY446" fmla="*/ 4232395 h 4678938"/>
              <a:gd name="connsiteX447" fmla="*/ 1887606 w 6519129"/>
              <a:gd name="connsiteY447" fmla="*/ 4233368 h 4678938"/>
              <a:gd name="connsiteX448" fmla="*/ 1895125 w 6519129"/>
              <a:gd name="connsiteY448" fmla="*/ 4230500 h 4678938"/>
              <a:gd name="connsiteX449" fmla="*/ 2142866 w 6519129"/>
              <a:gd name="connsiteY449" fmla="*/ 4225237 h 4678938"/>
              <a:gd name="connsiteX450" fmla="*/ 2145317 w 6519129"/>
              <a:gd name="connsiteY450" fmla="*/ 4226460 h 4678938"/>
              <a:gd name="connsiteX451" fmla="*/ 2150023 w 6519129"/>
              <a:gd name="connsiteY451" fmla="*/ 4235168 h 4678938"/>
              <a:gd name="connsiteX452" fmla="*/ 2152280 w 6519129"/>
              <a:gd name="connsiteY452" fmla="*/ 4242651 h 4678938"/>
              <a:gd name="connsiteX453" fmla="*/ 2142474 w 6519129"/>
              <a:gd name="connsiteY453" fmla="*/ 4237756 h 4678938"/>
              <a:gd name="connsiteX454" fmla="*/ 2137767 w 6519129"/>
              <a:gd name="connsiteY454" fmla="*/ 4229047 h 4678938"/>
              <a:gd name="connsiteX455" fmla="*/ 2142866 w 6519129"/>
              <a:gd name="connsiteY455" fmla="*/ 4225237 h 4678938"/>
              <a:gd name="connsiteX456" fmla="*/ 2220301 w 6519129"/>
              <a:gd name="connsiteY456" fmla="*/ 4224255 h 4678938"/>
              <a:gd name="connsiteX457" fmla="*/ 2222742 w 6519129"/>
              <a:gd name="connsiteY457" fmla="*/ 4225473 h 4678938"/>
              <a:gd name="connsiteX458" fmla="*/ 2222886 w 6519129"/>
              <a:gd name="connsiteY458" fmla="*/ 4231448 h 4678938"/>
              <a:gd name="connsiteX459" fmla="*/ 2218007 w 6519129"/>
              <a:gd name="connsiteY459" fmla="*/ 4229010 h 4678938"/>
              <a:gd name="connsiteX460" fmla="*/ 2220301 w 6519129"/>
              <a:gd name="connsiteY460" fmla="*/ 4224255 h 4678938"/>
              <a:gd name="connsiteX461" fmla="*/ 1808085 w 6519129"/>
              <a:gd name="connsiteY461" fmla="*/ 4219082 h 4678938"/>
              <a:gd name="connsiteX462" fmla="*/ 1810734 w 6519129"/>
              <a:gd name="connsiteY462" fmla="*/ 4220403 h 4678938"/>
              <a:gd name="connsiteX463" fmla="*/ 1807335 w 6519129"/>
              <a:gd name="connsiteY463" fmla="*/ 4222944 h 4678938"/>
              <a:gd name="connsiteX464" fmla="*/ 1804687 w 6519129"/>
              <a:gd name="connsiteY464" fmla="*/ 4221622 h 4678938"/>
              <a:gd name="connsiteX465" fmla="*/ 1808085 w 6519129"/>
              <a:gd name="connsiteY465" fmla="*/ 4219082 h 4678938"/>
              <a:gd name="connsiteX466" fmla="*/ 3741572 w 6519129"/>
              <a:gd name="connsiteY466" fmla="*/ 4217956 h 4678938"/>
              <a:gd name="connsiteX467" fmla="*/ 3742078 w 6519129"/>
              <a:gd name="connsiteY467" fmla="*/ 4240065 h 4678938"/>
              <a:gd name="connsiteX468" fmla="*/ 3727872 w 6519129"/>
              <a:gd name="connsiteY468" fmla="*/ 4244112 h 4678938"/>
              <a:gd name="connsiteX469" fmla="*/ 3727770 w 6519129"/>
              <a:gd name="connsiteY469" fmla="*/ 4239690 h 4678938"/>
              <a:gd name="connsiteX470" fmla="*/ 3727467 w 6519129"/>
              <a:gd name="connsiteY470" fmla="*/ 4226425 h 4678938"/>
              <a:gd name="connsiteX471" fmla="*/ 3741572 w 6519129"/>
              <a:gd name="connsiteY471" fmla="*/ 4217956 h 4678938"/>
              <a:gd name="connsiteX472" fmla="*/ 1804592 w 6519129"/>
              <a:gd name="connsiteY472" fmla="*/ 4214954 h 4678938"/>
              <a:gd name="connsiteX473" fmla="*/ 1806322 w 6519129"/>
              <a:gd name="connsiteY473" fmla="*/ 4218201 h 4678938"/>
              <a:gd name="connsiteX474" fmla="*/ 1801026 w 6519129"/>
              <a:gd name="connsiteY474" fmla="*/ 4215557 h 4678938"/>
              <a:gd name="connsiteX475" fmla="*/ 1804592 w 6519129"/>
              <a:gd name="connsiteY475" fmla="*/ 4214954 h 4678938"/>
              <a:gd name="connsiteX476" fmla="*/ 2259481 w 6519129"/>
              <a:gd name="connsiteY476" fmla="*/ 4214344 h 4678938"/>
              <a:gd name="connsiteX477" fmla="*/ 2262048 w 6519129"/>
              <a:gd name="connsiteY477" fmla="*/ 4214831 h 4678938"/>
              <a:gd name="connsiteX478" fmla="*/ 2264256 w 6519129"/>
              <a:gd name="connsiteY478" fmla="*/ 4215932 h 4678938"/>
              <a:gd name="connsiteX479" fmla="*/ 2259158 w 6519129"/>
              <a:gd name="connsiteY479" fmla="*/ 4219743 h 4678938"/>
              <a:gd name="connsiteX480" fmla="*/ 2256949 w 6519129"/>
              <a:gd name="connsiteY480" fmla="*/ 4218643 h 4678938"/>
              <a:gd name="connsiteX481" fmla="*/ 2254744 w 6519129"/>
              <a:gd name="connsiteY481" fmla="*/ 4217540 h 4678938"/>
              <a:gd name="connsiteX482" fmla="*/ 2259481 w 6519129"/>
              <a:gd name="connsiteY482" fmla="*/ 4214344 h 4678938"/>
              <a:gd name="connsiteX483" fmla="*/ 2177281 w 6519129"/>
              <a:gd name="connsiteY483" fmla="*/ 4213817 h 4678938"/>
              <a:gd name="connsiteX484" fmla="*/ 2185226 w 6519129"/>
              <a:gd name="connsiteY484" fmla="*/ 4217785 h 4678938"/>
              <a:gd name="connsiteX485" fmla="*/ 2177281 w 6519129"/>
              <a:gd name="connsiteY485" fmla="*/ 4213817 h 4678938"/>
              <a:gd name="connsiteX486" fmla="*/ 1869335 w 6519129"/>
              <a:gd name="connsiteY486" fmla="*/ 4213649 h 4678938"/>
              <a:gd name="connsiteX487" fmla="*/ 1867440 w 6519129"/>
              <a:gd name="connsiteY487" fmla="*/ 4218000 h 4678938"/>
              <a:gd name="connsiteX488" fmla="*/ 1863493 w 6519129"/>
              <a:gd name="connsiteY488" fmla="*/ 4218015 h 4678938"/>
              <a:gd name="connsiteX489" fmla="*/ 1862732 w 6519129"/>
              <a:gd name="connsiteY489" fmla="*/ 4215648 h 4678938"/>
              <a:gd name="connsiteX490" fmla="*/ 1869335 w 6519129"/>
              <a:gd name="connsiteY490" fmla="*/ 4213649 h 4678938"/>
              <a:gd name="connsiteX491" fmla="*/ 1860508 w 6519129"/>
              <a:gd name="connsiteY491" fmla="*/ 4212773 h 4678938"/>
              <a:gd name="connsiteX492" fmla="*/ 1862448 w 6519129"/>
              <a:gd name="connsiteY492" fmla="*/ 4215862 h 4678938"/>
              <a:gd name="connsiteX493" fmla="*/ 1857395 w 6519129"/>
              <a:gd name="connsiteY493" fmla="*/ 4217575 h 4678938"/>
              <a:gd name="connsiteX494" fmla="*/ 1857153 w 6519129"/>
              <a:gd name="connsiteY494" fmla="*/ 4213217 h 4678938"/>
              <a:gd name="connsiteX495" fmla="*/ 1860508 w 6519129"/>
              <a:gd name="connsiteY495" fmla="*/ 4212773 h 4678938"/>
              <a:gd name="connsiteX496" fmla="*/ 2058181 w 6519129"/>
              <a:gd name="connsiteY496" fmla="*/ 4212610 h 4678938"/>
              <a:gd name="connsiteX497" fmla="*/ 2060144 w 6519129"/>
              <a:gd name="connsiteY497" fmla="*/ 4219944 h 4678938"/>
              <a:gd name="connsiteX498" fmla="*/ 2058181 w 6519129"/>
              <a:gd name="connsiteY498" fmla="*/ 4212610 h 4678938"/>
              <a:gd name="connsiteX499" fmla="*/ 5381381 w 6519129"/>
              <a:gd name="connsiteY499" fmla="*/ 4210721 h 4678938"/>
              <a:gd name="connsiteX500" fmla="*/ 5384374 w 6519129"/>
              <a:gd name="connsiteY500" fmla="*/ 4279008 h 4678938"/>
              <a:gd name="connsiteX501" fmla="*/ 5386511 w 6519129"/>
              <a:gd name="connsiteY501" fmla="*/ 4244795 h 4678938"/>
              <a:gd name="connsiteX502" fmla="*/ 2262294 w 6519129"/>
              <a:gd name="connsiteY502" fmla="*/ 4208598 h 4678938"/>
              <a:gd name="connsiteX503" fmla="*/ 2247388 w 6519129"/>
              <a:gd name="connsiteY503" fmla="*/ 4213868 h 4678938"/>
              <a:gd name="connsiteX504" fmla="*/ 2262294 w 6519129"/>
              <a:gd name="connsiteY504" fmla="*/ 4208598 h 4678938"/>
              <a:gd name="connsiteX505" fmla="*/ 2262294 w 6519129"/>
              <a:gd name="connsiteY505" fmla="*/ 4208598 h 4678938"/>
              <a:gd name="connsiteX506" fmla="*/ 2267587 w 6519129"/>
              <a:gd name="connsiteY506" fmla="*/ 4211242 h 4678938"/>
              <a:gd name="connsiteX507" fmla="*/ 2264021 w 6519129"/>
              <a:gd name="connsiteY507" fmla="*/ 4211845 h 4678938"/>
              <a:gd name="connsiteX508" fmla="*/ 2262294 w 6519129"/>
              <a:gd name="connsiteY508" fmla="*/ 4208598 h 4678938"/>
              <a:gd name="connsiteX509" fmla="*/ 1882269 w 6519129"/>
              <a:gd name="connsiteY509" fmla="*/ 4206599 h 4678938"/>
              <a:gd name="connsiteX510" fmla="*/ 1884237 w 6519129"/>
              <a:gd name="connsiteY510" fmla="*/ 4208378 h 4678938"/>
              <a:gd name="connsiteX511" fmla="*/ 1879139 w 6519129"/>
              <a:gd name="connsiteY511" fmla="*/ 4212189 h 4678938"/>
              <a:gd name="connsiteX512" fmla="*/ 1882269 w 6519129"/>
              <a:gd name="connsiteY512" fmla="*/ 4206599 h 4678938"/>
              <a:gd name="connsiteX513" fmla="*/ 1848651 w 6519129"/>
              <a:gd name="connsiteY513" fmla="*/ 4203926 h 4678938"/>
              <a:gd name="connsiteX514" fmla="*/ 1851091 w 6519129"/>
              <a:gd name="connsiteY514" fmla="*/ 4205144 h 4678938"/>
              <a:gd name="connsiteX515" fmla="*/ 1853532 w 6519129"/>
              <a:gd name="connsiteY515" fmla="*/ 4206363 h 4678938"/>
              <a:gd name="connsiteX516" fmla="*/ 1855971 w 6519129"/>
              <a:gd name="connsiteY516" fmla="*/ 4207582 h 4678938"/>
              <a:gd name="connsiteX517" fmla="*/ 1851238 w 6519129"/>
              <a:gd name="connsiteY517" fmla="*/ 4211118 h 4678938"/>
              <a:gd name="connsiteX518" fmla="*/ 1848797 w 6519129"/>
              <a:gd name="connsiteY518" fmla="*/ 4209900 h 4678938"/>
              <a:gd name="connsiteX519" fmla="*/ 1846356 w 6519129"/>
              <a:gd name="connsiteY519" fmla="*/ 4208682 h 4678938"/>
              <a:gd name="connsiteX520" fmla="*/ 1843917 w 6519129"/>
              <a:gd name="connsiteY520" fmla="*/ 4207463 h 4678938"/>
              <a:gd name="connsiteX521" fmla="*/ 1848651 w 6519129"/>
              <a:gd name="connsiteY521" fmla="*/ 4203926 h 4678938"/>
              <a:gd name="connsiteX522" fmla="*/ 2210295 w 6519129"/>
              <a:gd name="connsiteY522" fmla="*/ 4201065 h 4678938"/>
              <a:gd name="connsiteX523" fmla="*/ 2209590 w 6519129"/>
              <a:gd name="connsiteY523" fmla="*/ 4201197 h 4678938"/>
              <a:gd name="connsiteX524" fmla="*/ 2210107 w 6519129"/>
              <a:gd name="connsiteY524" fmla="*/ 4201455 h 4678938"/>
              <a:gd name="connsiteX525" fmla="*/ 1784063 w 6519129"/>
              <a:gd name="connsiteY525" fmla="*/ 4200727 h 4678938"/>
              <a:gd name="connsiteX526" fmla="*/ 1786416 w 6519129"/>
              <a:gd name="connsiteY526" fmla="*/ 4201903 h 4678938"/>
              <a:gd name="connsiteX527" fmla="*/ 1783671 w 6519129"/>
              <a:gd name="connsiteY527" fmla="*/ 4206889 h 4678938"/>
              <a:gd name="connsiteX528" fmla="*/ 1778963 w 6519129"/>
              <a:gd name="connsiteY528" fmla="*/ 4204538 h 4678938"/>
              <a:gd name="connsiteX529" fmla="*/ 1784063 w 6519129"/>
              <a:gd name="connsiteY529" fmla="*/ 4200727 h 4678938"/>
              <a:gd name="connsiteX530" fmla="*/ 2139500 w 6519129"/>
              <a:gd name="connsiteY530" fmla="*/ 4200246 h 4678938"/>
              <a:gd name="connsiteX531" fmla="*/ 2142146 w 6519129"/>
              <a:gd name="connsiteY531" fmla="*/ 4201567 h 4678938"/>
              <a:gd name="connsiteX532" fmla="*/ 2137048 w 6519129"/>
              <a:gd name="connsiteY532" fmla="*/ 4205379 h 4678938"/>
              <a:gd name="connsiteX533" fmla="*/ 2139500 w 6519129"/>
              <a:gd name="connsiteY533" fmla="*/ 4200246 h 4678938"/>
              <a:gd name="connsiteX534" fmla="*/ 3741136 w 6519129"/>
              <a:gd name="connsiteY534" fmla="*/ 4198887 h 4678938"/>
              <a:gd name="connsiteX535" fmla="*/ 3741230 w 6519129"/>
              <a:gd name="connsiteY535" fmla="*/ 4203033 h 4678938"/>
              <a:gd name="connsiteX536" fmla="*/ 3741136 w 6519129"/>
              <a:gd name="connsiteY536" fmla="*/ 4198887 h 4678938"/>
              <a:gd name="connsiteX537" fmla="*/ 3645783 w 6519129"/>
              <a:gd name="connsiteY537" fmla="*/ 4197216 h 4678938"/>
              <a:gd name="connsiteX538" fmla="*/ 3660090 w 6519129"/>
              <a:gd name="connsiteY538" fmla="*/ 4197592 h 4678938"/>
              <a:gd name="connsiteX539" fmla="*/ 3660191 w 6519129"/>
              <a:gd name="connsiteY539" fmla="*/ 4202012 h 4678938"/>
              <a:gd name="connsiteX540" fmla="*/ 3660292 w 6519129"/>
              <a:gd name="connsiteY540" fmla="*/ 4206434 h 4678938"/>
              <a:gd name="connsiteX541" fmla="*/ 3660395 w 6519129"/>
              <a:gd name="connsiteY541" fmla="*/ 4210857 h 4678938"/>
              <a:gd name="connsiteX542" fmla="*/ 3645986 w 6519129"/>
              <a:gd name="connsiteY542" fmla="*/ 4206060 h 4678938"/>
              <a:gd name="connsiteX543" fmla="*/ 3645885 w 6519129"/>
              <a:gd name="connsiteY543" fmla="*/ 4201637 h 4678938"/>
              <a:gd name="connsiteX544" fmla="*/ 3645783 w 6519129"/>
              <a:gd name="connsiteY544" fmla="*/ 4197216 h 4678938"/>
              <a:gd name="connsiteX545" fmla="*/ 2271132 w 6519129"/>
              <a:gd name="connsiteY545" fmla="*/ 4189704 h 4678938"/>
              <a:gd name="connsiteX546" fmla="*/ 2276133 w 6519129"/>
              <a:gd name="connsiteY546" fmla="*/ 4192201 h 4678938"/>
              <a:gd name="connsiteX547" fmla="*/ 2270783 w 6519129"/>
              <a:gd name="connsiteY547" fmla="*/ 4191914 h 4678938"/>
              <a:gd name="connsiteX548" fmla="*/ 2271132 w 6519129"/>
              <a:gd name="connsiteY548" fmla="*/ 4189704 h 4678938"/>
              <a:gd name="connsiteX549" fmla="*/ 1822370 w 6519129"/>
              <a:gd name="connsiteY549" fmla="*/ 4188587 h 4678938"/>
              <a:gd name="connsiteX550" fmla="*/ 1821815 w 6519129"/>
              <a:gd name="connsiteY550" fmla="*/ 4190523 h 4678938"/>
              <a:gd name="connsiteX551" fmla="*/ 1819375 w 6519129"/>
              <a:gd name="connsiteY551" fmla="*/ 4189305 h 4678938"/>
              <a:gd name="connsiteX552" fmla="*/ 1822370 w 6519129"/>
              <a:gd name="connsiteY552" fmla="*/ 4188587 h 4678938"/>
              <a:gd name="connsiteX553" fmla="*/ 3274649 w 6519129"/>
              <a:gd name="connsiteY553" fmla="*/ 4187696 h 4678938"/>
              <a:gd name="connsiteX554" fmla="*/ 3273795 w 6519129"/>
              <a:gd name="connsiteY554" fmla="*/ 4195207 h 4678938"/>
              <a:gd name="connsiteX555" fmla="*/ 3273921 w 6519129"/>
              <a:gd name="connsiteY555" fmla="*/ 4200723 h 4678938"/>
              <a:gd name="connsiteX556" fmla="*/ 3287289 w 6519129"/>
              <a:gd name="connsiteY556" fmla="*/ 4201074 h 4678938"/>
              <a:gd name="connsiteX557" fmla="*/ 3287184 w 6519129"/>
              <a:gd name="connsiteY557" fmla="*/ 4196487 h 4678938"/>
              <a:gd name="connsiteX558" fmla="*/ 3280395 w 6519129"/>
              <a:gd name="connsiteY558" fmla="*/ 4191726 h 4678938"/>
              <a:gd name="connsiteX559" fmla="*/ 1769525 w 6519129"/>
              <a:gd name="connsiteY559" fmla="*/ 4187111 h 4678938"/>
              <a:gd name="connsiteX560" fmla="*/ 1771951 w 6519129"/>
              <a:gd name="connsiteY560" fmla="*/ 4188323 h 4678938"/>
              <a:gd name="connsiteX561" fmla="*/ 1774378 w 6519129"/>
              <a:gd name="connsiteY561" fmla="*/ 4189534 h 4678938"/>
              <a:gd name="connsiteX562" fmla="*/ 1771707 w 6519129"/>
              <a:gd name="connsiteY562" fmla="*/ 4194558 h 4678938"/>
              <a:gd name="connsiteX563" fmla="*/ 1769279 w 6519129"/>
              <a:gd name="connsiteY563" fmla="*/ 4193346 h 4678938"/>
              <a:gd name="connsiteX564" fmla="*/ 1764426 w 6519129"/>
              <a:gd name="connsiteY564" fmla="*/ 4190922 h 4678938"/>
              <a:gd name="connsiteX565" fmla="*/ 1761999 w 6519129"/>
              <a:gd name="connsiteY565" fmla="*/ 4189710 h 4678938"/>
              <a:gd name="connsiteX566" fmla="*/ 1769525 w 6519129"/>
              <a:gd name="connsiteY566" fmla="*/ 4187111 h 4678938"/>
              <a:gd name="connsiteX567" fmla="*/ 1760038 w 6519129"/>
              <a:gd name="connsiteY567" fmla="*/ 4182374 h 4678938"/>
              <a:gd name="connsiteX568" fmla="*/ 1762684 w 6519129"/>
              <a:gd name="connsiteY568" fmla="*/ 4183697 h 4678938"/>
              <a:gd name="connsiteX569" fmla="*/ 1757584 w 6519129"/>
              <a:gd name="connsiteY569" fmla="*/ 4187507 h 4678938"/>
              <a:gd name="connsiteX570" fmla="*/ 1754939 w 6519129"/>
              <a:gd name="connsiteY570" fmla="*/ 4186185 h 4678938"/>
              <a:gd name="connsiteX571" fmla="*/ 1760038 w 6519129"/>
              <a:gd name="connsiteY571" fmla="*/ 4182374 h 4678938"/>
              <a:gd name="connsiteX572" fmla="*/ 1697512 w 6519129"/>
              <a:gd name="connsiteY572" fmla="*/ 4180814 h 4678938"/>
              <a:gd name="connsiteX573" fmla="*/ 1709769 w 6519129"/>
              <a:gd name="connsiteY573" fmla="*/ 4186934 h 4678938"/>
              <a:gd name="connsiteX574" fmla="*/ 1704673 w 6519129"/>
              <a:gd name="connsiteY574" fmla="*/ 4190745 h 4678938"/>
              <a:gd name="connsiteX575" fmla="*/ 1702219 w 6519129"/>
              <a:gd name="connsiteY575" fmla="*/ 4189521 h 4678938"/>
              <a:gd name="connsiteX576" fmla="*/ 1697512 w 6519129"/>
              <a:gd name="connsiteY576" fmla="*/ 4180814 h 4678938"/>
              <a:gd name="connsiteX577" fmla="*/ 1693395 w 6519129"/>
              <a:gd name="connsiteY577" fmla="*/ 4173195 h 4678938"/>
              <a:gd name="connsiteX578" fmla="*/ 1695255 w 6519129"/>
              <a:gd name="connsiteY578" fmla="*/ 4173329 h 4678938"/>
              <a:gd name="connsiteX579" fmla="*/ 1697512 w 6519129"/>
              <a:gd name="connsiteY579" fmla="*/ 4180814 h 4678938"/>
              <a:gd name="connsiteX580" fmla="*/ 1690157 w 6519129"/>
              <a:gd name="connsiteY580" fmla="*/ 4177141 h 4678938"/>
              <a:gd name="connsiteX581" fmla="*/ 1687708 w 6519129"/>
              <a:gd name="connsiteY581" fmla="*/ 4175917 h 4678938"/>
              <a:gd name="connsiteX582" fmla="*/ 1693395 w 6519129"/>
              <a:gd name="connsiteY582" fmla="*/ 4173195 h 4678938"/>
              <a:gd name="connsiteX583" fmla="*/ 1684520 w 6519129"/>
              <a:gd name="connsiteY583" fmla="*/ 4168962 h 4678938"/>
              <a:gd name="connsiteX584" fmla="*/ 1685060 w 6519129"/>
              <a:gd name="connsiteY584" fmla="*/ 4174594 h 4678938"/>
              <a:gd name="connsiteX585" fmla="*/ 1679763 w 6519129"/>
              <a:gd name="connsiteY585" fmla="*/ 4171950 h 4678938"/>
              <a:gd name="connsiteX586" fmla="*/ 1684520 w 6519129"/>
              <a:gd name="connsiteY586" fmla="*/ 4168962 h 4678938"/>
              <a:gd name="connsiteX587" fmla="*/ 1745719 w 6519129"/>
              <a:gd name="connsiteY587" fmla="*/ 4168868 h 4678938"/>
              <a:gd name="connsiteX588" fmla="*/ 1742580 w 6519129"/>
              <a:gd name="connsiteY588" fmla="*/ 4180015 h 4678938"/>
              <a:gd name="connsiteX589" fmla="*/ 1740229 w 6519129"/>
              <a:gd name="connsiteY589" fmla="*/ 4178840 h 4678938"/>
              <a:gd name="connsiteX590" fmla="*/ 1740621 w 6519129"/>
              <a:gd name="connsiteY590" fmla="*/ 4172679 h 4678938"/>
              <a:gd name="connsiteX591" fmla="*/ 1745719 w 6519129"/>
              <a:gd name="connsiteY591" fmla="*/ 4168868 h 4678938"/>
              <a:gd name="connsiteX592" fmla="*/ 3697477 w 6519129"/>
              <a:gd name="connsiteY592" fmla="*/ 4165428 h 4678938"/>
              <a:gd name="connsiteX593" fmla="*/ 3711884 w 6519129"/>
              <a:gd name="connsiteY593" fmla="*/ 4170225 h 4678938"/>
              <a:gd name="connsiteX594" fmla="*/ 3712087 w 6519129"/>
              <a:gd name="connsiteY594" fmla="*/ 4179068 h 4678938"/>
              <a:gd name="connsiteX595" fmla="*/ 3697477 w 6519129"/>
              <a:gd name="connsiteY595" fmla="*/ 4165428 h 4678938"/>
              <a:gd name="connsiteX596" fmla="*/ 5429590 w 6519129"/>
              <a:gd name="connsiteY596" fmla="*/ 4162143 h 4678938"/>
              <a:gd name="connsiteX597" fmla="*/ 5427376 w 6519129"/>
              <a:gd name="connsiteY597" fmla="*/ 4162229 h 4678938"/>
              <a:gd name="connsiteX598" fmla="*/ 5433108 w 6519129"/>
              <a:gd name="connsiteY598" fmla="*/ 4179107 h 4678938"/>
              <a:gd name="connsiteX599" fmla="*/ 5441862 w 6519129"/>
              <a:gd name="connsiteY599" fmla="*/ 4184957 h 4678938"/>
              <a:gd name="connsiteX600" fmla="*/ 5429851 w 6519129"/>
              <a:gd name="connsiteY600" fmla="*/ 4162657 h 4678938"/>
              <a:gd name="connsiteX601" fmla="*/ 1709617 w 6519129"/>
              <a:gd name="connsiteY601" fmla="*/ 4161431 h 4678938"/>
              <a:gd name="connsiteX602" fmla="*/ 1711821 w 6519129"/>
              <a:gd name="connsiteY602" fmla="*/ 4163945 h 4678938"/>
              <a:gd name="connsiteX603" fmla="*/ 1714247 w 6519129"/>
              <a:gd name="connsiteY603" fmla="*/ 4165157 h 4678938"/>
              <a:gd name="connsiteX604" fmla="*/ 1706158 w 6519129"/>
              <a:gd name="connsiteY604" fmla="*/ 4168179 h 4678938"/>
              <a:gd name="connsiteX605" fmla="*/ 1704862 w 6519129"/>
              <a:gd name="connsiteY605" fmla="*/ 4166119 h 4678938"/>
              <a:gd name="connsiteX606" fmla="*/ 1702435 w 6519129"/>
              <a:gd name="connsiteY606" fmla="*/ 4164908 h 4678938"/>
              <a:gd name="connsiteX607" fmla="*/ 1709617 w 6519129"/>
              <a:gd name="connsiteY607" fmla="*/ 4161431 h 4678938"/>
              <a:gd name="connsiteX608" fmla="*/ 1809387 w 6519129"/>
              <a:gd name="connsiteY608" fmla="*/ 4160404 h 4678938"/>
              <a:gd name="connsiteX609" fmla="*/ 1805128 w 6519129"/>
              <a:gd name="connsiteY609" fmla="*/ 4169579 h 4678938"/>
              <a:gd name="connsiteX610" fmla="*/ 1798193 w 6519129"/>
              <a:gd name="connsiteY610" fmla="*/ 4171766 h 4678938"/>
              <a:gd name="connsiteX611" fmla="*/ 1802725 w 6519129"/>
              <a:gd name="connsiteY611" fmla="*/ 4168379 h 4678938"/>
              <a:gd name="connsiteX612" fmla="*/ 1804855 w 6519129"/>
              <a:gd name="connsiteY612" fmla="*/ 4163792 h 4678938"/>
              <a:gd name="connsiteX613" fmla="*/ 1809387 w 6519129"/>
              <a:gd name="connsiteY613" fmla="*/ 4160404 h 4678938"/>
              <a:gd name="connsiteX614" fmla="*/ 1701106 w 6519129"/>
              <a:gd name="connsiteY614" fmla="*/ 4159300 h 4678938"/>
              <a:gd name="connsiteX615" fmla="*/ 1706403 w 6519129"/>
              <a:gd name="connsiteY615" fmla="*/ 4161944 h 4678938"/>
              <a:gd name="connsiteX616" fmla="*/ 1702835 w 6519129"/>
              <a:gd name="connsiteY616" fmla="*/ 4162547 h 4678938"/>
              <a:gd name="connsiteX617" fmla="*/ 1701106 w 6519129"/>
              <a:gd name="connsiteY617" fmla="*/ 4159300 h 4678938"/>
              <a:gd name="connsiteX618" fmla="*/ 1731074 w 6519129"/>
              <a:gd name="connsiteY618" fmla="*/ 4155993 h 4678938"/>
              <a:gd name="connsiteX619" fmla="*/ 1733873 w 6519129"/>
              <a:gd name="connsiteY619" fmla="*/ 4156596 h 4678938"/>
              <a:gd name="connsiteX620" fmla="*/ 1736187 w 6519129"/>
              <a:gd name="connsiteY620" fmla="*/ 4164109 h 4678938"/>
              <a:gd name="connsiteX621" fmla="*/ 1731089 w 6519129"/>
              <a:gd name="connsiteY621" fmla="*/ 4167919 h 4678938"/>
              <a:gd name="connsiteX622" fmla="*/ 1728774 w 6519129"/>
              <a:gd name="connsiteY622" fmla="*/ 4160407 h 4678938"/>
              <a:gd name="connsiteX623" fmla="*/ 1726302 w 6519129"/>
              <a:gd name="connsiteY623" fmla="*/ 4159173 h 4678938"/>
              <a:gd name="connsiteX624" fmla="*/ 1731074 w 6519129"/>
              <a:gd name="connsiteY624" fmla="*/ 4155993 h 4678938"/>
              <a:gd name="connsiteX625" fmla="*/ 1703201 w 6519129"/>
              <a:gd name="connsiteY625" fmla="*/ 4155876 h 4678938"/>
              <a:gd name="connsiteX626" fmla="*/ 1701106 w 6519129"/>
              <a:gd name="connsiteY626" fmla="*/ 4159300 h 4678938"/>
              <a:gd name="connsiteX627" fmla="*/ 1703201 w 6519129"/>
              <a:gd name="connsiteY627" fmla="*/ 4155876 h 4678938"/>
              <a:gd name="connsiteX628" fmla="*/ 3711366 w 6519129"/>
              <a:gd name="connsiteY628" fmla="*/ 4147561 h 4678938"/>
              <a:gd name="connsiteX629" fmla="*/ 3716846 w 6519129"/>
              <a:gd name="connsiteY629" fmla="*/ 4152678 h 4678938"/>
              <a:gd name="connsiteX630" fmla="*/ 3711595 w 6519129"/>
              <a:gd name="connsiteY630" fmla="*/ 4157511 h 4678938"/>
              <a:gd name="connsiteX631" fmla="*/ 3711366 w 6519129"/>
              <a:gd name="connsiteY631" fmla="*/ 4147561 h 4678938"/>
              <a:gd name="connsiteX632" fmla="*/ 1766415 w 6519129"/>
              <a:gd name="connsiteY632" fmla="*/ 4144596 h 4678938"/>
              <a:gd name="connsiteX633" fmla="*/ 1768819 w 6519129"/>
              <a:gd name="connsiteY633" fmla="*/ 4145796 h 4678938"/>
              <a:gd name="connsiteX634" fmla="*/ 1773622 w 6519129"/>
              <a:gd name="connsiteY634" fmla="*/ 4148195 h 4678938"/>
              <a:gd name="connsiteX635" fmla="*/ 1781103 w 6519129"/>
              <a:gd name="connsiteY635" fmla="*/ 4157581 h 4678938"/>
              <a:gd name="connsiteX636" fmla="*/ 1788036 w 6519129"/>
              <a:gd name="connsiteY636" fmla="*/ 4155394 h 4678938"/>
              <a:gd name="connsiteX637" fmla="*/ 1783507 w 6519129"/>
              <a:gd name="connsiteY637" fmla="*/ 4158781 h 4678938"/>
              <a:gd name="connsiteX638" fmla="*/ 1788310 w 6519129"/>
              <a:gd name="connsiteY638" fmla="*/ 4161180 h 4678938"/>
              <a:gd name="connsiteX639" fmla="*/ 1798193 w 6519129"/>
              <a:gd name="connsiteY639" fmla="*/ 4171766 h 4678938"/>
              <a:gd name="connsiteX640" fmla="*/ 1783778 w 6519129"/>
              <a:gd name="connsiteY640" fmla="*/ 4164567 h 4678938"/>
              <a:gd name="connsiteX641" fmla="*/ 1778974 w 6519129"/>
              <a:gd name="connsiteY641" fmla="*/ 4162167 h 4678938"/>
              <a:gd name="connsiteX642" fmla="*/ 1776572 w 6519129"/>
              <a:gd name="connsiteY642" fmla="*/ 4160969 h 4678938"/>
              <a:gd name="connsiteX643" fmla="*/ 1769092 w 6519129"/>
              <a:gd name="connsiteY643" fmla="*/ 4151582 h 4678938"/>
              <a:gd name="connsiteX644" fmla="*/ 1764286 w 6519129"/>
              <a:gd name="connsiteY644" fmla="*/ 4149184 h 4678938"/>
              <a:gd name="connsiteX645" fmla="*/ 1766415 w 6519129"/>
              <a:gd name="connsiteY645" fmla="*/ 4144596 h 4678938"/>
              <a:gd name="connsiteX646" fmla="*/ 1655381 w 6519129"/>
              <a:gd name="connsiteY646" fmla="*/ 4141761 h 4678938"/>
              <a:gd name="connsiteX647" fmla="*/ 1657806 w 6519129"/>
              <a:gd name="connsiteY647" fmla="*/ 4142973 h 4678938"/>
              <a:gd name="connsiteX648" fmla="*/ 1660234 w 6519129"/>
              <a:gd name="connsiteY648" fmla="*/ 4144185 h 4678938"/>
              <a:gd name="connsiteX649" fmla="*/ 1666909 w 6519129"/>
              <a:gd name="connsiteY649" fmla="*/ 4142221 h 4678938"/>
              <a:gd name="connsiteX650" fmla="*/ 1665089 w 6519129"/>
              <a:gd name="connsiteY650" fmla="*/ 4146609 h 4678938"/>
              <a:gd name="connsiteX651" fmla="*/ 1662660 w 6519129"/>
              <a:gd name="connsiteY651" fmla="*/ 4145398 h 4678938"/>
              <a:gd name="connsiteX652" fmla="*/ 1655986 w 6519129"/>
              <a:gd name="connsiteY652" fmla="*/ 4147360 h 4678938"/>
              <a:gd name="connsiteX653" fmla="*/ 1653558 w 6519129"/>
              <a:gd name="connsiteY653" fmla="*/ 4146150 h 4678938"/>
              <a:gd name="connsiteX654" fmla="*/ 1651130 w 6519129"/>
              <a:gd name="connsiteY654" fmla="*/ 4144937 h 4678938"/>
              <a:gd name="connsiteX655" fmla="*/ 1655381 w 6519129"/>
              <a:gd name="connsiteY655" fmla="*/ 4141761 h 4678938"/>
              <a:gd name="connsiteX656" fmla="*/ 1699633 w 6519129"/>
              <a:gd name="connsiteY656" fmla="*/ 4139495 h 4678938"/>
              <a:gd name="connsiteX657" fmla="*/ 1698948 w 6519129"/>
              <a:gd name="connsiteY657" fmla="*/ 4145508 h 4678938"/>
              <a:gd name="connsiteX658" fmla="*/ 1694535 w 6519129"/>
              <a:gd name="connsiteY658" fmla="*/ 4143306 h 4678938"/>
              <a:gd name="connsiteX659" fmla="*/ 1699633 w 6519129"/>
              <a:gd name="connsiteY659" fmla="*/ 4139495 h 4678938"/>
              <a:gd name="connsiteX660" fmla="*/ 3749209 w 6519129"/>
              <a:gd name="connsiteY660" fmla="*/ 4135296 h 4678938"/>
              <a:gd name="connsiteX661" fmla="*/ 3749303 w 6519129"/>
              <a:gd name="connsiteY661" fmla="*/ 4139442 h 4678938"/>
              <a:gd name="connsiteX662" fmla="*/ 3739862 w 6519129"/>
              <a:gd name="connsiteY662" fmla="*/ 4143338 h 4678938"/>
              <a:gd name="connsiteX663" fmla="*/ 3749209 w 6519129"/>
              <a:gd name="connsiteY663" fmla="*/ 4135296 h 4678938"/>
              <a:gd name="connsiteX664" fmla="*/ 1757801 w 6519129"/>
              <a:gd name="connsiteY664" fmla="*/ 4134944 h 4678938"/>
              <a:gd name="connsiteX665" fmla="*/ 1760242 w 6519129"/>
              <a:gd name="connsiteY665" fmla="*/ 4136161 h 4678938"/>
              <a:gd name="connsiteX666" fmla="*/ 1755506 w 6519129"/>
              <a:gd name="connsiteY666" fmla="*/ 4139700 h 4678938"/>
              <a:gd name="connsiteX667" fmla="*/ 1753066 w 6519129"/>
              <a:gd name="connsiteY667" fmla="*/ 4138483 h 4678938"/>
              <a:gd name="connsiteX668" fmla="*/ 1757801 w 6519129"/>
              <a:gd name="connsiteY668" fmla="*/ 4134944 h 4678938"/>
              <a:gd name="connsiteX669" fmla="*/ 1687276 w 6519129"/>
              <a:gd name="connsiteY669" fmla="*/ 4133325 h 4678938"/>
              <a:gd name="connsiteX670" fmla="*/ 1689748 w 6519129"/>
              <a:gd name="connsiteY670" fmla="*/ 4134559 h 4678938"/>
              <a:gd name="connsiteX671" fmla="*/ 1694532 w 6519129"/>
              <a:gd name="connsiteY671" fmla="*/ 4143307 h 4678938"/>
              <a:gd name="connsiteX672" fmla="*/ 1696848 w 6519129"/>
              <a:gd name="connsiteY672" fmla="*/ 4150819 h 4678938"/>
              <a:gd name="connsiteX673" fmla="*/ 1701945 w 6519129"/>
              <a:gd name="connsiteY673" fmla="*/ 4147009 h 4678938"/>
              <a:gd name="connsiteX674" fmla="*/ 1704417 w 6519129"/>
              <a:gd name="connsiteY674" fmla="*/ 4148243 h 4678938"/>
              <a:gd name="connsiteX675" fmla="*/ 1706887 w 6519129"/>
              <a:gd name="connsiteY675" fmla="*/ 4149477 h 4678938"/>
              <a:gd name="connsiteX676" fmla="*/ 1701791 w 6519129"/>
              <a:gd name="connsiteY676" fmla="*/ 4153287 h 4678938"/>
              <a:gd name="connsiteX677" fmla="*/ 1699320 w 6519129"/>
              <a:gd name="connsiteY677" fmla="*/ 4152053 h 4678938"/>
              <a:gd name="connsiteX678" fmla="*/ 1696691 w 6519129"/>
              <a:gd name="connsiteY678" fmla="*/ 4157097 h 4678938"/>
              <a:gd name="connsiteX679" fmla="*/ 1689122 w 6519129"/>
              <a:gd name="connsiteY679" fmla="*/ 4159674 h 4678938"/>
              <a:gd name="connsiteX680" fmla="*/ 1691749 w 6519129"/>
              <a:gd name="connsiteY680" fmla="*/ 4154630 h 4678938"/>
              <a:gd name="connsiteX681" fmla="*/ 1686963 w 6519129"/>
              <a:gd name="connsiteY681" fmla="*/ 4145883 h 4678938"/>
              <a:gd name="connsiteX682" fmla="*/ 1684649 w 6519129"/>
              <a:gd name="connsiteY682" fmla="*/ 4138370 h 4678938"/>
              <a:gd name="connsiteX683" fmla="*/ 1687276 w 6519129"/>
              <a:gd name="connsiteY683" fmla="*/ 4133325 h 4678938"/>
              <a:gd name="connsiteX684" fmla="*/ 1687206 w 6519129"/>
              <a:gd name="connsiteY684" fmla="*/ 4127328 h 4678938"/>
              <a:gd name="connsiteX685" fmla="*/ 1684632 w 6519129"/>
              <a:gd name="connsiteY685" fmla="*/ 4132001 h 4678938"/>
              <a:gd name="connsiteX686" fmla="*/ 1680219 w 6519129"/>
              <a:gd name="connsiteY686" fmla="*/ 4129798 h 4678938"/>
              <a:gd name="connsiteX687" fmla="*/ 1687206 w 6519129"/>
              <a:gd name="connsiteY687" fmla="*/ 4127328 h 4678938"/>
              <a:gd name="connsiteX688" fmla="*/ 3748790 w 6519129"/>
              <a:gd name="connsiteY688" fmla="*/ 4117055 h 4678938"/>
              <a:gd name="connsiteX689" fmla="*/ 3748891 w 6519129"/>
              <a:gd name="connsiteY689" fmla="*/ 4121477 h 4678938"/>
              <a:gd name="connsiteX690" fmla="*/ 3739457 w 6519129"/>
              <a:gd name="connsiteY690" fmla="*/ 4125650 h 4678938"/>
              <a:gd name="connsiteX691" fmla="*/ 3748790 w 6519129"/>
              <a:gd name="connsiteY691" fmla="*/ 4117055 h 4678938"/>
              <a:gd name="connsiteX692" fmla="*/ 3724948 w 6519129"/>
              <a:gd name="connsiteY692" fmla="*/ 4116430 h 4678938"/>
              <a:gd name="connsiteX693" fmla="*/ 3725049 w 6519129"/>
              <a:gd name="connsiteY693" fmla="*/ 4120853 h 4678938"/>
              <a:gd name="connsiteX694" fmla="*/ 3725556 w 6519129"/>
              <a:gd name="connsiteY694" fmla="*/ 4142962 h 4678938"/>
              <a:gd name="connsiteX695" fmla="*/ 3711250 w 6519129"/>
              <a:gd name="connsiteY695" fmla="*/ 4142586 h 4678938"/>
              <a:gd name="connsiteX696" fmla="*/ 3711047 w 6519129"/>
              <a:gd name="connsiteY696" fmla="*/ 4133742 h 4678938"/>
              <a:gd name="connsiteX697" fmla="*/ 3724948 w 6519129"/>
              <a:gd name="connsiteY697" fmla="*/ 4116430 h 4678938"/>
              <a:gd name="connsiteX698" fmla="*/ 1554054 w 6519129"/>
              <a:gd name="connsiteY698" fmla="*/ 4096458 h 4678938"/>
              <a:gd name="connsiteX699" fmla="*/ 1551249 w 6519129"/>
              <a:gd name="connsiteY699" fmla="*/ 4101416 h 4678938"/>
              <a:gd name="connsiteX700" fmla="*/ 1548955 w 6519129"/>
              <a:gd name="connsiteY700" fmla="*/ 4100270 h 4678938"/>
              <a:gd name="connsiteX701" fmla="*/ 1554054 w 6519129"/>
              <a:gd name="connsiteY701" fmla="*/ 4096458 h 4678938"/>
              <a:gd name="connsiteX702" fmla="*/ 3695805 w 6519129"/>
              <a:gd name="connsiteY702" fmla="*/ 4092467 h 4678938"/>
              <a:gd name="connsiteX703" fmla="*/ 3710316 w 6519129"/>
              <a:gd name="connsiteY703" fmla="*/ 4101686 h 4678938"/>
              <a:gd name="connsiteX704" fmla="*/ 3696110 w 6519129"/>
              <a:gd name="connsiteY704" fmla="*/ 4105733 h 4678938"/>
              <a:gd name="connsiteX705" fmla="*/ 3695805 w 6519129"/>
              <a:gd name="connsiteY705" fmla="*/ 4092467 h 4678938"/>
              <a:gd name="connsiteX706" fmla="*/ 1516502 w 6519129"/>
              <a:gd name="connsiteY706" fmla="*/ 4090416 h 4678938"/>
              <a:gd name="connsiteX707" fmla="*/ 1513298 w 6519129"/>
              <a:gd name="connsiteY707" fmla="*/ 4099412 h 4678938"/>
              <a:gd name="connsiteX708" fmla="*/ 1516502 w 6519129"/>
              <a:gd name="connsiteY708" fmla="*/ 4090416 h 4678938"/>
              <a:gd name="connsiteX709" fmla="*/ 1534943 w 6519129"/>
              <a:gd name="connsiteY709" fmla="*/ 4088578 h 4678938"/>
              <a:gd name="connsiteX710" fmla="*/ 1537383 w 6519129"/>
              <a:gd name="connsiteY710" fmla="*/ 4089796 h 4678938"/>
              <a:gd name="connsiteX711" fmla="*/ 1532650 w 6519129"/>
              <a:gd name="connsiteY711" fmla="*/ 4093335 h 4678938"/>
              <a:gd name="connsiteX712" fmla="*/ 1530211 w 6519129"/>
              <a:gd name="connsiteY712" fmla="*/ 4092117 h 4678938"/>
              <a:gd name="connsiteX713" fmla="*/ 1534943 w 6519129"/>
              <a:gd name="connsiteY713" fmla="*/ 4088578 h 4678938"/>
              <a:gd name="connsiteX714" fmla="*/ 3762336 w 6519129"/>
              <a:gd name="connsiteY714" fmla="*/ 4084266 h 4678938"/>
              <a:gd name="connsiteX715" fmla="*/ 3762450 w 6519129"/>
              <a:gd name="connsiteY715" fmla="*/ 4089240 h 4678938"/>
              <a:gd name="connsiteX716" fmla="*/ 3762564 w 6519129"/>
              <a:gd name="connsiteY716" fmla="*/ 4094215 h 4678938"/>
              <a:gd name="connsiteX717" fmla="*/ 3748257 w 6519129"/>
              <a:gd name="connsiteY717" fmla="*/ 4093841 h 4678938"/>
              <a:gd name="connsiteX718" fmla="*/ 3748143 w 6519129"/>
              <a:gd name="connsiteY718" fmla="*/ 4088866 h 4678938"/>
              <a:gd name="connsiteX719" fmla="*/ 3762336 w 6519129"/>
              <a:gd name="connsiteY719" fmla="*/ 4084266 h 4678938"/>
              <a:gd name="connsiteX720" fmla="*/ 3483311 w 6519129"/>
              <a:gd name="connsiteY720" fmla="*/ 4073640 h 4678938"/>
              <a:gd name="connsiteX721" fmla="*/ 3486408 w 6519129"/>
              <a:gd name="connsiteY721" fmla="*/ 4078900 h 4678938"/>
              <a:gd name="connsiteX722" fmla="*/ 3471486 w 6519129"/>
              <a:gd name="connsiteY722" fmla="*/ 4077473 h 4678938"/>
              <a:gd name="connsiteX723" fmla="*/ 3483406 w 6519129"/>
              <a:gd name="connsiteY723" fmla="*/ 4077785 h 4678938"/>
              <a:gd name="connsiteX724" fmla="*/ 3483311 w 6519129"/>
              <a:gd name="connsiteY724" fmla="*/ 4073640 h 4678938"/>
              <a:gd name="connsiteX725" fmla="*/ 3723906 w 6519129"/>
              <a:gd name="connsiteY725" fmla="*/ 4070831 h 4678938"/>
              <a:gd name="connsiteX726" fmla="*/ 3738209 w 6519129"/>
              <a:gd name="connsiteY726" fmla="*/ 4071205 h 4678938"/>
              <a:gd name="connsiteX727" fmla="*/ 3738315 w 6519129"/>
              <a:gd name="connsiteY727" fmla="*/ 4075765 h 4678938"/>
              <a:gd name="connsiteX728" fmla="*/ 3724009 w 6519129"/>
              <a:gd name="connsiteY728" fmla="*/ 4075390 h 4678938"/>
              <a:gd name="connsiteX729" fmla="*/ 3723906 w 6519129"/>
              <a:gd name="connsiteY729" fmla="*/ 4070831 h 4678938"/>
              <a:gd name="connsiteX730" fmla="*/ 1342031 w 6519129"/>
              <a:gd name="connsiteY730" fmla="*/ 4068973 h 4678938"/>
              <a:gd name="connsiteX731" fmla="*/ 1346445 w 6519129"/>
              <a:gd name="connsiteY731" fmla="*/ 4071177 h 4678938"/>
              <a:gd name="connsiteX732" fmla="*/ 1342963 w 6519129"/>
              <a:gd name="connsiteY732" fmla="*/ 4071026 h 4678938"/>
              <a:gd name="connsiteX733" fmla="*/ 1342031 w 6519129"/>
              <a:gd name="connsiteY733" fmla="*/ 4068973 h 4678938"/>
              <a:gd name="connsiteX734" fmla="*/ 3709389 w 6519129"/>
              <a:gd name="connsiteY734" fmla="*/ 4061335 h 4678938"/>
              <a:gd name="connsiteX735" fmla="*/ 3723697 w 6519129"/>
              <a:gd name="connsiteY735" fmla="*/ 4061711 h 4678938"/>
              <a:gd name="connsiteX736" fmla="*/ 3723906 w 6519129"/>
              <a:gd name="connsiteY736" fmla="*/ 4070831 h 4678938"/>
              <a:gd name="connsiteX737" fmla="*/ 3709495 w 6519129"/>
              <a:gd name="connsiteY737" fmla="*/ 4065897 h 4678938"/>
              <a:gd name="connsiteX738" fmla="*/ 3709389 w 6519129"/>
              <a:gd name="connsiteY738" fmla="*/ 4061335 h 4678938"/>
              <a:gd name="connsiteX739" fmla="*/ 3760769 w 6519129"/>
              <a:gd name="connsiteY739" fmla="*/ 4015911 h 4678938"/>
              <a:gd name="connsiteX740" fmla="*/ 3761084 w 6519129"/>
              <a:gd name="connsiteY740" fmla="*/ 4029731 h 4678938"/>
              <a:gd name="connsiteX741" fmla="*/ 3761190 w 6519129"/>
              <a:gd name="connsiteY741" fmla="*/ 4034336 h 4678938"/>
              <a:gd name="connsiteX742" fmla="*/ 3761612 w 6519129"/>
              <a:gd name="connsiteY742" fmla="*/ 4052761 h 4678938"/>
              <a:gd name="connsiteX743" fmla="*/ 3749481 w 6519129"/>
              <a:gd name="connsiteY743" fmla="*/ 4043236 h 4678938"/>
              <a:gd name="connsiteX744" fmla="*/ 3749270 w 6519129"/>
              <a:gd name="connsiteY744" fmla="*/ 4034025 h 4678938"/>
              <a:gd name="connsiteX745" fmla="*/ 3749059 w 6519129"/>
              <a:gd name="connsiteY745" fmla="*/ 4024811 h 4678938"/>
              <a:gd name="connsiteX746" fmla="*/ 3760769 w 6519129"/>
              <a:gd name="connsiteY746" fmla="*/ 4015911 h 4678938"/>
              <a:gd name="connsiteX747" fmla="*/ 1175169 w 6519129"/>
              <a:gd name="connsiteY747" fmla="*/ 3962031 h 4678938"/>
              <a:gd name="connsiteX748" fmla="*/ 1172876 w 6519129"/>
              <a:gd name="connsiteY748" fmla="*/ 3966788 h 4678938"/>
              <a:gd name="connsiteX749" fmla="*/ 1170437 w 6519129"/>
              <a:gd name="connsiteY749" fmla="*/ 3965570 h 4678938"/>
              <a:gd name="connsiteX750" fmla="*/ 1175169 w 6519129"/>
              <a:gd name="connsiteY750" fmla="*/ 3962031 h 4678938"/>
              <a:gd name="connsiteX751" fmla="*/ 1762772 w 6519129"/>
              <a:gd name="connsiteY751" fmla="*/ 3933446 h 4678938"/>
              <a:gd name="connsiteX752" fmla="*/ 1761190 w 6519129"/>
              <a:gd name="connsiteY752" fmla="*/ 3935039 h 4678938"/>
              <a:gd name="connsiteX753" fmla="*/ 1758543 w 6519129"/>
              <a:gd name="connsiteY753" fmla="*/ 3933718 h 4678938"/>
              <a:gd name="connsiteX754" fmla="*/ 1762772 w 6519129"/>
              <a:gd name="connsiteY754" fmla="*/ 3933446 h 4678938"/>
              <a:gd name="connsiteX755" fmla="*/ 1764328 w 6519129"/>
              <a:gd name="connsiteY755" fmla="*/ 3923893 h 4678938"/>
              <a:gd name="connsiteX756" fmla="*/ 1759230 w 6519129"/>
              <a:gd name="connsiteY756" fmla="*/ 3927703 h 4678938"/>
              <a:gd name="connsiteX757" fmla="*/ 1756583 w 6519129"/>
              <a:gd name="connsiteY757" fmla="*/ 3926381 h 4678938"/>
              <a:gd name="connsiteX758" fmla="*/ 1764328 w 6519129"/>
              <a:gd name="connsiteY758" fmla="*/ 3923893 h 4678938"/>
              <a:gd name="connsiteX759" fmla="*/ 3745081 w 6519129"/>
              <a:gd name="connsiteY759" fmla="*/ 3916258 h 4678938"/>
              <a:gd name="connsiteX760" fmla="*/ 3739156 w 6519129"/>
              <a:gd name="connsiteY760" fmla="*/ 3936185 h 4678938"/>
              <a:gd name="connsiteX761" fmla="*/ 3745495 w 6519129"/>
              <a:gd name="connsiteY761" fmla="*/ 3934427 h 4678938"/>
              <a:gd name="connsiteX762" fmla="*/ 3758789 w 6519129"/>
              <a:gd name="connsiteY762" fmla="*/ 3934203 h 4678938"/>
              <a:gd name="connsiteX763" fmla="*/ 3745274 w 6519129"/>
              <a:gd name="connsiteY763" fmla="*/ 3924679 h 4678938"/>
              <a:gd name="connsiteX764" fmla="*/ 3745168 w 6519129"/>
              <a:gd name="connsiteY764" fmla="*/ 3920092 h 4678938"/>
              <a:gd name="connsiteX765" fmla="*/ 985817 w 6519129"/>
              <a:gd name="connsiteY765" fmla="*/ 3872805 h 4678938"/>
              <a:gd name="connsiteX766" fmla="*/ 988882 w 6519129"/>
              <a:gd name="connsiteY766" fmla="*/ 3873540 h 4678938"/>
              <a:gd name="connsiteX767" fmla="*/ 991309 w 6519129"/>
              <a:gd name="connsiteY767" fmla="*/ 3874752 h 4678938"/>
              <a:gd name="connsiteX768" fmla="*/ 993736 w 6519129"/>
              <a:gd name="connsiteY768" fmla="*/ 3875964 h 4678938"/>
              <a:gd name="connsiteX769" fmla="*/ 988636 w 6519129"/>
              <a:gd name="connsiteY769" fmla="*/ 3879774 h 4678938"/>
              <a:gd name="connsiteX770" fmla="*/ 983783 w 6519129"/>
              <a:gd name="connsiteY770" fmla="*/ 3877350 h 4678938"/>
              <a:gd name="connsiteX771" fmla="*/ 981356 w 6519129"/>
              <a:gd name="connsiteY771" fmla="*/ 3876139 h 4678938"/>
              <a:gd name="connsiteX772" fmla="*/ 978929 w 6519129"/>
              <a:gd name="connsiteY772" fmla="*/ 3874926 h 4678938"/>
              <a:gd name="connsiteX773" fmla="*/ 985817 w 6519129"/>
              <a:gd name="connsiteY773" fmla="*/ 3872805 h 4678938"/>
              <a:gd name="connsiteX774" fmla="*/ 3760127 w 6519129"/>
              <a:gd name="connsiteY774" fmla="*/ 3865648 h 4678938"/>
              <a:gd name="connsiteX775" fmla="*/ 3745206 w 6519129"/>
              <a:gd name="connsiteY775" fmla="*/ 3915835 h 4678938"/>
              <a:gd name="connsiteX776" fmla="*/ 3746818 w 6519129"/>
              <a:gd name="connsiteY776" fmla="*/ 3919561 h 4678938"/>
              <a:gd name="connsiteX777" fmla="*/ 3758473 w 6519129"/>
              <a:gd name="connsiteY777" fmla="*/ 3920441 h 4678938"/>
              <a:gd name="connsiteX778" fmla="*/ 3757738 w 6519129"/>
              <a:gd name="connsiteY778" fmla="*/ 3888329 h 4678938"/>
              <a:gd name="connsiteX779" fmla="*/ 3757632 w 6519129"/>
              <a:gd name="connsiteY779" fmla="*/ 3883742 h 4678938"/>
              <a:gd name="connsiteX780" fmla="*/ 3757527 w 6519129"/>
              <a:gd name="connsiteY780" fmla="*/ 3879154 h 4678938"/>
              <a:gd name="connsiteX781" fmla="*/ 3770836 w 6519129"/>
              <a:gd name="connsiteY781" fmla="*/ 3879503 h 4678938"/>
              <a:gd name="connsiteX782" fmla="*/ 3764010 w 6519129"/>
              <a:gd name="connsiteY782" fmla="*/ 3871874 h 4678938"/>
              <a:gd name="connsiteX783" fmla="*/ 1703100 w 6519129"/>
              <a:gd name="connsiteY783" fmla="*/ 3860398 h 4678938"/>
              <a:gd name="connsiteX784" fmla="*/ 1687054 w 6519129"/>
              <a:gd name="connsiteY784" fmla="*/ 3866183 h 4678938"/>
              <a:gd name="connsiteX785" fmla="*/ 1690873 w 6519129"/>
              <a:gd name="connsiteY785" fmla="*/ 3871750 h 4678938"/>
              <a:gd name="connsiteX786" fmla="*/ 1697563 w 6519129"/>
              <a:gd name="connsiteY786" fmla="*/ 3875397 h 4678938"/>
              <a:gd name="connsiteX787" fmla="*/ 1708364 w 6519129"/>
              <a:gd name="connsiteY787" fmla="*/ 3885956 h 4678938"/>
              <a:gd name="connsiteX788" fmla="*/ 1710804 w 6519129"/>
              <a:gd name="connsiteY788" fmla="*/ 3887175 h 4678938"/>
              <a:gd name="connsiteX789" fmla="*/ 1708512 w 6519129"/>
              <a:gd name="connsiteY789" fmla="*/ 3891931 h 4678938"/>
              <a:gd name="connsiteX790" fmla="*/ 1723148 w 6519129"/>
              <a:gd name="connsiteY790" fmla="*/ 3899242 h 4678938"/>
              <a:gd name="connsiteX791" fmla="*/ 1718415 w 6519129"/>
              <a:gd name="connsiteY791" fmla="*/ 3902781 h 4678938"/>
              <a:gd name="connsiteX792" fmla="*/ 1730614 w 6519129"/>
              <a:gd name="connsiteY792" fmla="*/ 3908872 h 4678938"/>
              <a:gd name="connsiteX793" fmla="*/ 1733054 w 6519129"/>
              <a:gd name="connsiteY793" fmla="*/ 3910091 h 4678938"/>
              <a:gd name="connsiteX794" fmla="*/ 1735494 w 6519129"/>
              <a:gd name="connsiteY794" fmla="*/ 3911309 h 4678938"/>
              <a:gd name="connsiteX795" fmla="*/ 1737931 w 6519129"/>
              <a:gd name="connsiteY795" fmla="*/ 3912528 h 4678938"/>
              <a:gd name="connsiteX796" fmla="*/ 1740371 w 6519129"/>
              <a:gd name="connsiteY796" fmla="*/ 3913747 h 4678938"/>
              <a:gd name="connsiteX797" fmla="*/ 1747836 w 6519129"/>
              <a:gd name="connsiteY797" fmla="*/ 3923376 h 4678938"/>
              <a:gd name="connsiteX798" fmla="*/ 1750276 w 6519129"/>
              <a:gd name="connsiteY798" fmla="*/ 3924594 h 4678938"/>
              <a:gd name="connsiteX799" fmla="*/ 1747984 w 6519129"/>
              <a:gd name="connsiteY799" fmla="*/ 3929350 h 4678938"/>
              <a:gd name="connsiteX800" fmla="*/ 1750421 w 6519129"/>
              <a:gd name="connsiteY800" fmla="*/ 3930569 h 4678938"/>
              <a:gd name="connsiteX801" fmla="*/ 1760324 w 6519129"/>
              <a:gd name="connsiteY801" fmla="*/ 3941418 h 4678938"/>
              <a:gd name="connsiteX802" fmla="*/ 1765206 w 6519129"/>
              <a:gd name="connsiteY802" fmla="*/ 3943855 h 4678938"/>
              <a:gd name="connsiteX803" fmla="*/ 1765060 w 6519129"/>
              <a:gd name="connsiteY803" fmla="*/ 3937880 h 4678938"/>
              <a:gd name="connsiteX804" fmla="*/ 1769940 w 6519129"/>
              <a:gd name="connsiteY804" fmla="*/ 3940317 h 4678938"/>
              <a:gd name="connsiteX805" fmla="*/ 1779407 w 6519129"/>
              <a:gd name="connsiteY805" fmla="*/ 3933240 h 4678938"/>
              <a:gd name="connsiteX806" fmla="*/ 1771943 w 6519129"/>
              <a:gd name="connsiteY806" fmla="*/ 3923609 h 4678938"/>
              <a:gd name="connsiteX807" fmla="*/ 1764623 w 6519129"/>
              <a:gd name="connsiteY807" fmla="*/ 3919954 h 4678938"/>
              <a:gd name="connsiteX808" fmla="*/ 1755010 w 6519129"/>
              <a:gd name="connsiteY808" fmla="*/ 3921057 h 4678938"/>
              <a:gd name="connsiteX809" fmla="*/ 1759598 w 6519129"/>
              <a:gd name="connsiteY809" fmla="*/ 3911542 h 4678938"/>
              <a:gd name="connsiteX810" fmla="*/ 1740081 w 6519129"/>
              <a:gd name="connsiteY810" fmla="*/ 3901796 h 4678938"/>
              <a:gd name="connsiteX811" fmla="*/ 1744816 w 6519129"/>
              <a:gd name="connsiteY811" fmla="*/ 3898257 h 4678938"/>
              <a:gd name="connsiteX812" fmla="*/ 1725297 w 6519129"/>
              <a:gd name="connsiteY812" fmla="*/ 3888510 h 4678938"/>
              <a:gd name="connsiteX813" fmla="*/ 1720418 w 6519129"/>
              <a:gd name="connsiteY813" fmla="*/ 3886072 h 4678938"/>
              <a:gd name="connsiteX814" fmla="*/ 1712954 w 6519129"/>
              <a:gd name="connsiteY814" fmla="*/ 3876442 h 4678938"/>
              <a:gd name="connsiteX815" fmla="*/ 1705239 w 6519129"/>
              <a:gd name="connsiteY815" fmla="*/ 3868900 h 4678938"/>
              <a:gd name="connsiteX816" fmla="*/ 948756 w 6519129"/>
              <a:gd name="connsiteY816" fmla="*/ 3848558 h 4678938"/>
              <a:gd name="connsiteX817" fmla="*/ 963420 w 6519129"/>
              <a:gd name="connsiteY817" fmla="*/ 3855881 h 4678938"/>
              <a:gd name="connsiteX818" fmla="*/ 964132 w 6519129"/>
              <a:gd name="connsiteY818" fmla="*/ 3867536 h 4678938"/>
              <a:gd name="connsiteX819" fmla="*/ 930628 w 6519129"/>
              <a:gd name="connsiteY819" fmla="*/ 3862106 h 4678938"/>
              <a:gd name="connsiteX820" fmla="*/ 930273 w 6519129"/>
              <a:gd name="connsiteY820" fmla="*/ 3856278 h 4678938"/>
              <a:gd name="connsiteX821" fmla="*/ 948756 w 6519129"/>
              <a:gd name="connsiteY821" fmla="*/ 3848558 h 4678938"/>
              <a:gd name="connsiteX822" fmla="*/ 3765589 w 6519129"/>
              <a:gd name="connsiteY822" fmla="*/ 3847273 h 4678938"/>
              <a:gd name="connsiteX823" fmla="*/ 3761412 w 6519129"/>
              <a:gd name="connsiteY823" fmla="*/ 3861323 h 4678938"/>
              <a:gd name="connsiteX824" fmla="*/ 3768567 w 6519129"/>
              <a:gd name="connsiteY824" fmla="*/ 3862180 h 4678938"/>
              <a:gd name="connsiteX825" fmla="*/ 3770100 w 6519129"/>
              <a:gd name="connsiteY825" fmla="*/ 3847392 h 4678938"/>
              <a:gd name="connsiteX826" fmla="*/ 832437 w 6519129"/>
              <a:gd name="connsiteY826" fmla="*/ 3801765 h 4678938"/>
              <a:gd name="connsiteX827" fmla="*/ 834641 w 6519129"/>
              <a:gd name="connsiteY827" fmla="*/ 3802867 h 4678938"/>
              <a:gd name="connsiteX828" fmla="*/ 836849 w 6519129"/>
              <a:gd name="connsiteY828" fmla="*/ 3803969 h 4678938"/>
              <a:gd name="connsiteX829" fmla="*/ 831749 w 6519129"/>
              <a:gd name="connsiteY829" fmla="*/ 3807780 h 4678938"/>
              <a:gd name="connsiteX830" fmla="*/ 827337 w 6519129"/>
              <a:gd name="connsiteY830" fmla="*/ 3805576 h 4678938"/>
              <a:gd name="connsiteX831" fmla="*/ 832437 w 6519129"/>
              <a:gd name="connsiteY831" fmla="*/ 3801765 h 4678938"/>
              <a:gd name="connsiteX832" fmla="*/ 1593607 w 6519129"/>
              <a:gd name="connsiteY832" fmla="*/ 3768711 h 4678938"/>
              <a:gd name="connsiteX833" fmla="*/ 1595372 w 6519129"/>
              <a:gd name="connsiteY833" fmla="*/ 3769593 h 4678938"/>
              <a:gd name="connsiteX834" fmla="*/ 1590274 w 6519129"/>
              <a:gd name="connsiteY834" fmla="*/ 3773404 h 4678938"/>
              <a:gd name="connsiteX835" fmla="*/ 1588508 w 6519129"/>
              <a:gd name="connsiteY835" fmla="*/ 3772523 h 4678938"/>
              <a:gd name="connsiteX836" fmla="*/ 1593607 w 6519129"/>
              <a:gd name="connsiteY836" fmla="*/ 3768711 h 4678938"/>
              <a:gd name="connsiteX837" fmla="*/ 730824 w 6519129"/>
              <a:gd name="connsiteY837" fmla="*/ 3757616 h 4678938"/>
              <a:gd name="connsiteX838" fmla="*/ 743501 w 6519129"/>
              <a:gd name="connsiteY838" fmla="*/ 3758061 h 4678938"/>
              <a:gd name="connsiteX839" fmla="*/ 772874 w 6519129"/>
              <a:gd name="connsiteY839" fmla="*/ 3772730 h 4678938"/>
              <a:gd name="connsiteX840" fmla="*/ 787739 w 6519129"/>
              <a:gd name="connsiteY840" fmla="*/ 3786038 h 4678938"/>
              <a:gd name="connsiteX841" fmla="*/ 780569 w 6519129"/>
              <a:gd name="connsiteY841" fmla="*/ 3788345 h 4678938"/>
              <a:gd name="connsiteX842" fmla="*/ 792808 w 6519129"/>
              <a:gd name="connsiteY842" fmla="*/ 3794457 h 4678938"/>
              <a:gd name="connsiteX843" fmla="*/ 795083 w 6519129"/>
              <a:gd name="connsiteY843" fmla="*/ 3789706 h 4678938"/>
              <a:gd name="connsiteX844" fmla="*/ 797354 w 6519129"/>
              <a:gd name="connsiteY844" fmla="*/ 3784956 h 4678938"/>
              <a:gd name="connsiteX845" fmla="*/ 799800 w 6519129"/>
              <a:gd name="connsiteY845" fmla="*/ 3786178 h 4678938"/>
              <a:gd name="connsiteX846" fmla="*/ 819385 w 6519129"/>
              <a:gd name="connsiteY846" fmla="*/ 3795958 h 4678938"/>
              <a:gd name="connsiteX847" fmla="*/ 824105 w 6519129"/>
              <a:gd name="connsiteY847" fmla="*/ 3792430 h 4678938"/>
              <a:gd name="connsiteX848" fmla="*/ 821833 w 6519129"/>
              <a:gd name="connsiteY848" fmla="*/ 3797181 h 4678938"/>
              <a:gd name="connsiteX849" fmla="*/ 836347 w 6519129"/>
              <a:gd name="connsiteY849" fmla="*/ 3798542 h 4678938"/>
              <a:gd name="connsiteX850" fmla="*/ 826906 w 6519129"/>
              <a:gd name="connsiteY850" fmla="*/ 3805598 h 4678938"/>
              <a:gd name="connsiteX851" fmla="*/ 844040 w 6519129"/>
              <a:gd name="connsiteY851" fmla="*/ 3814156 h 4678938"/>
              <a:gd name="connsiteX852" fmla="*/ 839145 w 6519129"/>
              <a:gd name="connsiteY852" fmla="*/ 3811711 h 4678938"/>
              <a:gd name="connsiteX853" fmla="*/ 836695 w 6519129"/>
              <a:gd name="connsiteY853" fmla="*/ 3810487 h 4678938"/>
              <a:gd name="connsiteX854" fmla="*/ 838968 w 6519129"/>
              <a:gd name="connsiteY854" fmla="*/ 3805738 h 4678938"/>
              <a:gd name="connsiteX855" fmla="*/ 841416 w 6519129"/>
              <a:gd name="connsiteY855" fmla="*/ 3806959 h 4678938"/>
              <a:gd name="connsiteX856" fmla="*/ 843864 w 6519129"/>
              <a:gd name="connsiteY856" fmla="*/ 3808182 h 4678938"/>
              <a:gd name="connsiteX857" fmla="*/ 860651 w 6519129"/>
              <a:gd name="connsiteY857" fmla="*/ 3804794 h 4678938"/>
              <a:gd name="connsiteX858" fmla="*/ 885304 w 6519129"/>
              <a:gd name="connsiteY858" fmla="*/ 3822991 h 4678938"/>
              <a:gd name="connsiteX859" fmla="*/ 887925 w 6519129"/>
              <a:gd name="connsiteY859" fmla="*/ 3830188 h 4678938"/>
              <a:gd name="connsiteX860" fmla="*/ 922023 w 6519129"/>
              <a:gd name="connsiteY860" fmla="*/ 3841330 h 4678938"/>
              <a:gd name="connsiteX861" fmla="*/ 929366 w 6519129"/>
              <a:gd name="connsiteY861" fmla="*/ 3844995 h 4678938"/>
              <a:gd name="connsiteX862" fmla="*/ 941429 w 6519129"/>
              <a:gd name="connsiteY862" fmla="*/ 3845135 h 4678938"/>
              <a:gd name="connsiteX863" fmla="*/ 943878 w 6519129"/>
              <a:gd name="connsiteY863" fmla="*/ 3846358 h 4678938"/>
              <a:gd name="connsiteX864" fmla="*/ 939158 w 6519129"/>
              <a:gd name="connsiteY864" fmla="*/ 3849886 h 4678938"/>
              <a:gd name="connsiteX865" fmla="*/ 935125 w 6519129"/>
              <a:gd name="connsiteY865" fmla="*/ 3847872 h 4678938"/>
              <a:gd name="connsiteX866" fmla="*/ 934805 w 6519129"/>
              <a:gd name="connsiteY866" fmla="*/ 3852889 h 4678938"/>
              <a:gd name="connsiteX867" fmla="*/ 922648 w 6519129"/>
              <a:gd name="connsiteY867" fmla="*/ 3853174 h 4678938"/>
              <a:gd name="connsiteX868" fmla="*/ 934032 w 6519129"/>
              <a:gd name="connsiteY868" fmla="*/ 3847326 h 4678938"/>
              <a:gd name="connsiteX869" fmla="*/ 931814 w 6519129"/>
              <a:gd name="connsiteY869" fmla="*/ 3846218 h 4678938"/>
              <a:gd name="connsiteX870" fmla="*/ 917302 w 6519129"/>
              <a:gd name="connsiteY870" fmla="*/ 3844857 h 4678938"/>
              <a:gd name="connsiteX871" fmla="*/ 892997 w 6519129"/>
              <a:gd name="connsiteY871" fmla="*/ 3838606 h 4678938"/>
              <a:gd name="connsiteX872" fmla="*/ 824982 w 6519129"/>
              <a:gd name="connsiteY872" fmla="*/ 3822296 h 4678938"/>
              <a:gd name="connsiteX873" fmla="*/ 797878 w 6519129"/>
              <a:gd name="connsiteY873" fmla="*/ 3802875 h 4678938"/>
              <a:gd name="connsiteX874" fmla="*/ 769260 w 6519129"/>
              <a:gd name="connsiteY874" fmla="*/ 3798515 h 4678938"/>
              <a:gd name="connsiteX875" fmla="*/ 763783 w 6519129"/>
              <a:gd name="connsiteY875" fmla="*/ 3791734 h 4678938"/>
              <a:gd name="connsiteX876" fmla="*/ 766058 w 6519129"/>
              <a:gd name="connsiteY876" fmla="*/ 3786982 h 4678938"/>
              <a:gd name="connsiteX877" fmla="*/ 741578 w 6519129"/>
              <a:gd name="connsiteY877" fmla="*/ 3774759 h 4678938"/>
              <a:gd name="connsiteX878" fmla="*/ 721818 w 6519129"/>
              <a:gd name="connsiteY878" fmla="*/ 3759005 h 4678938"/>
              <a:gd name="connsiteX879" fmla="*/ 730824 w 6519129"/>
              <a:gd name="connsiteY879" fmla="*/ 3757616 h 4678938"/>
              <a:gd name="connsiteX880" fmla="*/ 1578408 w 6519129"/>
              <a:gd name="connsiteY880" fmla="*/ 3754764 h 4678938"/>
              <a:gd name="connsiteX881" fmla="*/ 1578604 w 6519129"/>
              <a:gd name="connsiteY881" fmla="*/ 3761220 h 4678938"/>
              <a:gd name="connsiteX882" fmla="*/ 1575957 w 6519129"/>
              <a:gd name="connsiteY882" fmla="*/ 3759897 h 4678938"/>
              <a:gd name="connsiteX883" fmla="*/ 1573310 w 6519129"/>
              <a:gd name="connsiteY883" fmla="*/ 3758576 h 4678938"/>
              <a:gd name="connsiteX884" fmla="*/ 1578408 w 6519129"/>
              <a:gd name="connsiteY884" fmla="*/ 3754764 h 4678938"/>
              <a:gd name="connsiteX885" fmla="*/ 1640301 w 6519129"/>
              <a:gd name="connsiteY885" fmla="*/ 3752553 h 4678938"/>
              <a:gd name="connsiteX886" fmla="*/ 1640360 w 6519129"/>
              <a:gd name="connsiteY886" fmla="*/ 3752893 h 4678938"/>
              <a:gd name="connsiteX887" fmla="*/ 1640243 w 6519129"/>
              <a:gd name="connsiteY887" fmla="*/ 3754614 h 4678938"/>
              <a:gd name="connsiteX888" fmla="*/ 1640806 w 6519129"/>
              <a:gd name="connsiteY888" fmla="*/ 3754486 h 4678938"/>
              <a:gd name="connsiteX889" fmla="*/ 768173 w 6519129"/>
              <a:gd name="connsiteY889" fmla="*/ 3746367 h 4678938"/>
              <a:gd name="connsiteX890" fmla="*/ 770820 w 6519129"/>
              <a:gd name="connsiteY890" fmla="*/ 3747689 h 4678938"/>
              <a:gd name="connsiteX891" fmla="*/ 765722 w 6519129"/>
              <a:gd name="connsiteY891" fmla="*/ 3751501 h 4678938"/>
              <a:gd name="connsiteX892" fmla="*/ 763074 w 6519129"/>
              <a:gd name="connsiteY892" fmla="*/ 3750177 h 4678938"/>
              <a:gd name="connsiteX893" fmla="*/ 768173 w 6519129"/>
              <a:gd name="connsiteY893" fmla="*/ 3746367 h 4678938"/>
              <a:gd name="connsiteX894" fmla="*/ 656915 w 6519129"/>
              <a:gd name="connsiteY894" fmla="*/ 3707754 h 4678938"/>
              <a:gd name="connsiteX895" fmla="*/ 649071 w 6519129"/>
              <a:gd name="connsiteY895" fmla="*/ 3716550 h 4678938"/>
              <a:gd name="connsiteX896" fmla="*/ 642011 w 6519129"/>
              <a:gd name="connsiteY896" fmla="*/ 3713024 h 4678938"/>
              <a:gd name="connsiteX897" fmla="*/ 656915 w 6519129"/>
              <a:gd name="connsiteY897" fmla="*/ 3707754 h 4678938"/>
              <a:gd name="connsiteX898" fmla="*/ 726985 w 6519129"/>
              <a:gd name="connsiteY898" fmla="*/ 3706730 h 4678938"/>
              <a:gd name="connsiteX899" fmla="*/ 729459 w 6519129"/>
              <a:gd name="connsiteY899" fmla="*/ 3707963 h 4678938"/>
              <a:gd name="connsiteX900" fmla="*/ 736557 w 6519129"/>
              <a:gd name="connsiteY900" fmla="*/ 3724222 h 4678938"/>
              <a:gd name="connsiteX901" fmla="*/ 743658 w 6519129"/>
              <a:gd name="connsiteY901" fmla="*/ 3740482 h 4678938"/>
              <a:gd name="connsiteX902" fmla="*/ 741187 w 6519129"/>
              <a:gd name="connsiteY902" fmla="*/ 3739247 h 4678938"/>
              <a:gd name="connsiteX903" fmla="*/ 731460 w 6519129"/>
              <a:gd name="connsiteY903" fmla="*/ 3728034 h 4678938"/>
              <a:gd name="connsiteX904" fmla="*/ 721889 w 6519129"/>
              <a:gd name="connsiteY904" fmla="*/ 3710540 h 4678938"/>
              <a:gd name="connsiteX905" fmla="*/ 726985 w 6519129"/>
              <a:gd name="connsiteY905" fmla="*/ 3706730 h 4678938"/>
              <a:gd name="connsiteX906" fmla="*/ 1580103 w 6519129"/>
              <a:gd name="connsiteY906" fmla="*/ 3696281 h 4678938"/>
              <a:gd name="connsiteX907" fmla="*/ 1582456 w 6519129"/>
              <a:gd name="connsiteY907" fmla="*/ 3697456 h 4678938"/>
              <a:gd name="connsiteX908" fmla="*/ 1591870 w 6519129"/>
              <a:gd name="connsiteY908" fmla="*/ 3702159 h 4678938"/>
              <a:gd name="connsiteX909" fmla="*/ 1589124 w 6519129"/>
              <a:gd name="connsiteY909" fmla="*/ 3707144 h 4678938"/>
              <a:gd name="connsiteX910" fmla="*/ 1586771 w 6519129"/>
              <a:gd name="connsiteY910" fmla="*/ 3705968 h 4678938"/>
              <a:gd name="connsiteX911" fmla="*/ 1577357 w 6519129"/>
              <a:gd name="connsiteY911" fmla="*/ 3701267 h 4678938"/>
              <a:gd name="connsiteX912" fmla="*/ 1580103 w 6519129"/>
              <a:gd name="connsiteY912" fmla="*/ 3696281 h 4678938"/>
              <a:gd name="connsiteX913" fmla="*/ 635013 w 6519129"/>
              <a:gd name="connsiteY913" fmla="*/ 3695227 h 4678938"/>
              <a:gd name="connsiteX914" fmla="*/ 637332 w 6519129"/>
              <a:gd name="connsiteY914" fmla="*/ 3697974 h 4678938"/>
              <a:gd name="connsiteX915" fmla="*/ 642122 w 6519129"/>
              <a:gd name="connsiteY915" fmla="*/ 3700367 h 4678938"/>
              <a:gd name="connsiteX916" fmla="*/ 639419 w 6519129"/>
              <a:gd name="connsiteY916" fmla="*/ 3705374 h 4678938"/>
              <a:gd name="connsiteX917" fmla="*/ 641816 w 6519129"/>
              <a:gd name="connsiteY917" fmla="*/ 3706570 h 4678938"/>
              <a:gd name="connsiteX918" fmla="*/ 634322 w 6519129"/>
              <a:gd name="connsiteY918" fmla="*/ 3709184 h 4678938"/>
              <a:gd name="connsiteX919" fmla="*/ 637024 w 6519129"/>
              <a:gd name="connsiteY919" fmla="*/ 3704179 h 4678938"/>
              <a:gd name="connsiteX920" fmla="*/ 632232 w 6519129"/>
              <a:gd name="connsiteY920" fmla="*/ 3701785 h 4678938"/>
              <a:gd name="connsiteX921" fmla="*/ 625047 w 6519129"/>
              <a:gd name="connsiteY921" fmla="*/ 3698197 h 4678938"/>
              <a:gd name="connsiteX922" fmla="*/ 635013 w 6519129"/>
              <a:gd name="connsiteY922" fmla="*/ 3695227 h 4678938"/>
              <a:gd name="connsiteX923" fmla="*/ 1579055 w 6519129"/>
              <a:gd name="connsiteY923" fmla="*/ 3690462 h 4678938"/>
              <a:gd name="connsiteX924" fmla="*/ 1580102 w 6519129"/>
              <a:gd name="connsiteY924" fmla="*/ 3696281 h 4678938"/>
              <a:gd name="connsiteX925" fmla="*/ 1579055 w 6519129"/>
              <a:gd name="connsiteY925" fmla="*/ 3690462 h 4678938"/>
              <a:gd name="connsiteX926" fmla="*/ 590629 w 6519129"/>
              <a:gd name="connsiteY926" fmla="*/ 3681009 h 4678938"/>
              <a:gd name="connsiteX927" fmla="*/ 593114 w 6519129"/>
              <a:gd name="connsiteY927" fmla="*/ 3682250 h 4678938"/>
              <a:gd name="connsiteX928" fmla="*/ 623085 w 6519129"/>
              <a:gd name="connsiteY928" fmla="*/ 3690860 h 4678938"/>
              <a:gd name="connsiteX929" fmla="*/ 617985 w 6519129"/>
              <a:gd name="connsiteY929" fmla="*/ 3694670 h 4678938"/>
              <a:gd name="connsiteX930" fmla="*/ 585531 w 6519129"/>
              <a:gd name="connsiteY930" fmla="*/ 3684818 h 4678938"/>
              <a:gd name="connsiteX931" fmla="*/ 590629 w 6519129"/>
              <a:gd name="connsiteY931" fmla="*/ 3681009 h 4678938"/>
              <a:gd name="connsiteX932" fmla="*/ 1486624 w 6519129"/>
              <a:gd name="connsiteY932" fmla="*/ 3680322 h 4678938"/>
              <a:gd name="connsiteX933" fmla="*/ 1494569 w 6519129"/>
              <a:gd name="connsiteY933" fmla="*/ 3684289 h 4678938"/>
              <a:gd name="connsiteX934" fmla="*/ 1486624 w 6519129"/>
              <a:gd name="connsiteY934" fmla="*/ 3680322 h 4678938"/>
              <a:gd name="connsiteX935" fmla="*/ 625807 w 6519129"/>
              <a:gd name="connsiteY935" fmla="*/ 3675623 h 4678938"/>
              <a:gd name="connsiteX936" fmla="*/ 628260 w 6519129"/>
              <a:gd name="connsiteY936" fmla="*/ 3676847 h 4678938"/>
              <a:gd name="connsiteX937" fmla="*/ 725970 w 6519129"/>
              <a:gd name="connsiteY937" fmla="*/ 3695626 h 4678938"/>
              <a:gd name="connsiteX938" fmla="*/ 728425 w 6519129"/>
              <a:gd name="connsiteY938" fmla="*/ 3696852 h 4678938"/>
              <a:gd name="connsiteX939" fmla="*/ 723609 w 6519129"/>
              <a:gd name="connsiteY939" fmla="*/ 3700451 h 4678938"/>
              <a:gd name="connsiteX940" fmla="*/ 623444 w 6519129"/>
              <a:gd name="connsiteY940" fmla="*/ 3680447 h 4678938"/>
              <a:gd name="connsiteX941" fmla="*/ 625807 w 6519129"/>
              <a:gd name="connsiteY941" fmla="*/ 3675623 h 4678938"/>
              <a:gd name="connsiteX942" fmla="*/ 834001 w 6519129"/>
              <a:gd name="connsiteY942" fmla="*/ 3672591 h 4678938"/>
              <a:gd name="connsiteX943" fmla="*/ 858516 w 6519129"/>
              <a:gd name="connsiteY943" fmla="*/ 3684834 h 4678938"/>
              <a:gd name="connsiteX944" fmla="*/ 860968 w 6519129"/>
              <a:gd name="connsiteY944" fmla="*/ 3686058 h 4678938"/>
              <a:gd name="connsiteX945" fmla="*/ 858887 w 6519129"/>
              <a:gd name="connsiteY945" fmla="*/ 3690669 h 4678938"/>
              <a:gd name="connsiteX946" fmla="*/ 856437 w 6519129"/>
              <a:gd name="connsiteY946" fmla="*/ 3689445 h 4678938"/>
              <a:gd name="connsiteX947" fmla="*/ 853986 w 6519129"/>
              <a:gd name="connsiteY947" fmla="*/ 3688220 h 4678938"/>
              <a:gd name="connsiteX948" fmla="*/ 840596 w 6519129"/>
              <a:gd name="connsiteY948" fmla="*/ 3682946 h 4678938"/>
              <a:gd name="connsiteX949" fmla="*/ 834001 w 6519129"/>
              <a:gd name="connsiteY949" fmla="*/ 3672591 h 4678938"/>
              <a:gd name="connsiteX950" fmla="*/ 1654921 w 6519129"/>
              <a:gd name="connsiteY950" fmla="*/ 3670383 h 4678938"/>
              <a:gd name="connsiteX951" fmla="*/ 1662240 w 6519129"/>
              <a:gd name="connsiteY951" fmla="*/ 3674038 h 4678938"/>
              <a:gd name="connsiteX952" fmla="*/ 1659946 w 6519129"/>
              <a:gd name="connsiteY952" fmla="*/ 3678795 h 4678938"/>
              <a:gd name="connsiteX953" fmla="*/ 1657507 w 6519129"/>
              <a:gd name="connsiteY953" fmla="*/ 3677576 h 4678938"/>
              <a:gd name="connsiteX954" fmla="*/ 1654921 w 6519129"/>
              <a:gd name="connsiteY954" fmla="*/ 3670383 h 4678938"/>
              <a:gd name="connsiteX955" fmla="*/ 1534425 w 6519129"/>
              <a:gd name="connsiteY955" fmla="*/ 3663669 h 4678938"/>
              <a:gd name="connsiteX956" fmla="*/ 1537120 w 6519129"/>
              <a:gd name="connsiteY956" fmla="*/ 3664221 h 4678938"/>
              <a:gd name="connsiteX957" fmla="*/ 1539473 w 6519129"/>
              <a:gd name="connsiteY957" fmla="*/ 3665397 h 4678938"/>
              <a:gd name="connsiteX958" fmla="*/ 1541826 w 6519129"/>
              <a:gd name="connsiteY958" fmla="*/ 3666571 h 4678938"/>
              <a:gd name="connsiteX959" fmla="*/ 1536728 w 6519129"/>
              <a:gd name="connsiteY959" fmla="*/ 3670383 h 4678938"/>
              <a:gd name="connsiteX960" fmla="*/ 1532021 w 6519129"/>
              <a:gd name="connsiteY960" fmla="*/ 3668033 h 4678938"/>
              <a:gd name="connsiteX961" fmla="*/ 1529669 w 6519129"/>
              <a:gd name="connsiteY961" fmla="*/ 3666858 h 4678938"/>
              <a:gd name="connsiteX962" fmla="*/ 1534425 w 6519129"/>
              <a:gd name="connsiteY962" fmla="*/ 3663669 h 4678938"/>
              <a:gd name="connsiteX963" fmla="*/ 826277 w 6519129"/>
              <a:gd name="connsiteY963" fmla="*/ 3663082 h 4678938"/>
              <a:gd name="connsiteX964" fmla="*/ 838535 w 6519129"/>
              <a:gd name="connsiteY964" fmla="*/ 3669204 h 4678938"/>
              <a:gd name="connsiteX965" fmla="*/ 834001 w 6519129"/>
              <a:gd name="connsiteY965" fmla="*/ 3672591 h 4678938"/>
              <a:gd name="connsiteX966" fmla="*/ 817214 w 6519129"/>
              <a:gd name="connsiteY966" fmla="*/ 3669857 h 4678938"/>
              <a:gd name="connsiteX967" fmla="*/ 821746 w 6519129"/>
              <a:gd name="connsiteY967" fmla="*/ 3666471 h 4678938"/>
              <a:gd name="connsiteX968" fmla="*/ 826277 w 6519129"/>
              <a:gd name="connsiteY968" fmla="*/ 3663082 h 4678938"/>
              <a:gd name="connsiteX969" fmla="*/ 804215 w 6519129"/>
              <a:gd name="connsiteY969" fmla="*/ 3652064 h 4678938"/>
              <a:gd name="connsiteX970" fmla="*/ 821376 w 6519129"/>
              <a:gd name="connsiteY970" fmla="*/ 3660634 h 4678938"/>
              <a:gd name="connsiteX971" fmla="*/ 816843 w 6519129"/>
              <a:gd name="connsiteY971" fmla="*/ 3664022 h 4678938"/>
              <a:gd name="connsiteX972" fmla="*/ 823827 w 6519129"/>
              <a:gd name="connsiteY972" fmla="*/ 3661859 h 4678938"/>
              <a:gd name="connsiteX973" fmla="*/ 821746 w 6519129"/>
              <a:gd name="connsiteY973" fmla="*/ 3666471 h 4678938"/>
              <a:gd name="connsiteX974" fmla="*/ 819294 w 6519129"/>
              <a:gd name="connsiteY974" fmla="*/ 3665245 h 4678938"/>
              <a:gd name="connsiteX975" fmla="*/ 812311 w 6519129"/>
              <a:gd name="connsiteY975" fmla="*/ 3667410 h 4678938"/>
              <a:gd name="connsiteX976" fmla="*/ 799683 w 6519129"/>
              <a:gd name="connsiteY976" fmla="*/ 3655452 h 4678938"/>
              <a:gd name="connsiteX977" fmla="*/ 804215 w 6519129"/>
              <a:gd name="connsiteY977" fmla="*/ 3652064 h 4678938"/>
              <a:gd name="connsiteX978" fmla="*/ 1517263 w 6519129"/>
              <a:gd name="connsiteY978" fmla="*/ 3651922 h 4678938"/>
              <a:gd name="connsiteX979" fmla="*/ 1517997 w 6519129"/>
              <a:gd name="connsiteY979" fmla="*/ 3654673 h 4678938"/>
              <a:gd name="connsiteX980" fmla="*/ 1514432 w 6519129"/>
              <a:gd name="connsiteY980" fmla="*/ 3655277 h 4678938"/>
              <a:gd name="connsiteX981" fmla="*/ 1512702 w 6519129"/>
              <a:gd name="connsiteY981" fmla="*/ 3652029 h 4678938"/>
              <a:gd name="connsiteX982" fmla="*/ 1517263 w 6519129"/>
              <a:gd name="connsiteY982" fmla="*/ 3651922 h 4678938"/>
              <a:gd name="connsiteX983" fmla="*/ 1523097 w 6519129"/>
              <a:gd name="connsiteY983" fmla="*/ 3650861 h 4678938"/>
              <a:gd name="connsiteX984" fmla="*/ 1525450 w 6519129"/>
              <a:gd name="connsiteY984" fmla="*/ 3652037 h 4678938"/>
              <a:gd name="connsiteX985" fmla="*/ 1525060 w 6519129"/>
              <a:gd name="connsiteY985" fmla="*/ 3658198 h 4678938"/>
              <a:gd name="connsiteX986" fmla="*/ 1520352 w 6519129"/>
              <a:gd name="connsiteY986" fmla="*/ 3655848 h 4678938"/>
              <a:gd name="connsiteX987" fmla="*/ 1523097 w 6519129"/>
              <a:gd name="connsiteY987" fmla="*/ 3650861 h 4678938"/>
              <a:gd name="connsiteX988" fmla="*/ 582651 w 6519129"/>
              <a:gd name="connsiteY988" fmla="*/ 3647360 h 4678938"/>
              <a:gd name="connsiteX989" fmla="*/ 582848 w 6519129"/>
              <a:gd name="connsiteY989" fmla="*/ 3653815 h 4678938"/>
              <a:gd name="connsiteX990" fmla="*/ 577553 w 6519129"/>
              <a:gd name="connsiteY990" fmla="*/ 3651172 h 4678938"/>
              <a:gd name="connsiteX991" fmla="*/ 574904 w 6519129"/>
              <a:gd name="connsiteY991" fmla="*/ 3649848 h 4678938"/>
              <a:gd name="connsiteX992" fmla="*/ 582651 w 6519129"/>
              <a:gd name="connsiteY992" fmla="*/ 3647360 h 4678938"/>
              <a:gd name="connsiteX993" fmla="*/ 534835 w 6519129"/>
              <a:gd name="connsiteY993" fmla="*/ 3646787 h 4678938"/>
              <a:gd name="connsiteX994" fmla="*/ 542116 w 6519129"/>
              <a:gd name="connsiteY994" fmla="*/ 3650424 h 4678938"/>
              <a:gd name="connsiteX995" fmla="*/ 549151 w 6519129"/>
              <a:gd name="connsiteY995" fmla="*/ 3660295 h 4678938"/>
              <a:gd name="connsiteX996" fmla="*/ 571238 w 6519129"/>
              <a:gd name="connsiteY996" fmla="*/ 3664968 h 4678938"/>
              <a:gd name="connsiteX997" fmla="*/ 583372 w 6519129"/>
              <a:gd name="connsiteY997" fmla="*/ 3671027 h 4678938"/>
              <a:gd name="connsiteX998" fmla="*/ 578274 w 6519129"/>
              <a:gd name="connsiteY998" fmla="*/ 3674839 h 4678938"/>
              <a:gd name="connsiteX999" fmla="*/ 566140 w 6519129"/>
              <a:gd name="connsiteY999" fmla="*/ 3668779 h 4678938"/>
              <a:gd name="connsiteX1000" fmla="*/ 550696 w 6519129"/>
              <a:gd name="connsiteY1000" fmla="*/ 3668217 h 4678938"/>
              <a:gd name="connsiteX1001" fmla="*/ 546725 w 6519129"/>
              <a:gd name="connsiteY1001" fmla="*/ 3659083 h 4678938"/>
              <a:gd name="connsiteX1002" fmla="*/ 532163 w 6519129"/>
              <a:gd name="connsiteY1002" fmla="*/ 3651811 h 4678938"/>
              <a:gd name="connsiteX1003" fmla="*/ 529736 w 6519129"/>
              <a:gd name="connsiteY1003" fmla="*/ 3650598 h 4678938"/>
              <a:gd name="connsiteX1004" fmla="*/ 534835 w 6519129"/>
              <a:gd name="connsiteY1004" fmla="*/ 3646787 h 4678938"/>
              <a:gd name="connsiteX1005" fmla="*/ 510322 w 6519129"/>
              <a:gd name="connsiteY1005" fmla="*/ 3640903 h 4678938"/>
              <a:gd name="connsiteX1006" fmla="*/ 520203 w 6519129"/>
              <a:gd name="connsiteY1006" fmla="*/ 3645839 h 4678938"/>
              <a:gd name="connsiteX1007" fmla="*/ 517577 w 6519129"/>
              <a:gd name="connsiteY1007" fmla="*/ 3650883 h 4678938"/>
              <a:gd name="connsiteX1008" fmla="*/ 515107 w 6519129"/>
              <a:gd name="connsiteY1008" fmla="*/ 3649649 h 4678938"/>
              <a:gd name="connsiteX1009" fmla="*/ 510322 w 6519129"/>
              <a:gd name="connsiteY1009" fmla="*/ 3640903 h 4678938"/>
              <a:gd name="connsiteX1010" fmla="*/ 592848 w 6519129"/>
              <a:gd name="connsiteY1010" fmla="*/ 3639739 h 4678938"/>
              <a:gd name="connsiteX1011" fmla="*/ 598142 w 6519129"/>
              <a:gd name="connsiteY1011" fmla="*/ 3642383 h 4678938"/>
              <a:gd name="connsiteX1012" fmla="*/ 592848 w 6519129"/>
              <a:gd name="connsiteY1012" fmla="*/ 3639739 h 4678938"/>
              <a:gd name="connsiteX1013" fmla="*/ 1635481 w 6519129"/>
              <a:gd name="connsiteY1013" fmla="*/ 3631161 h 4678938"/>
              <a:gd name="connsiteX1014" fmla="*/ 1630165 w 6519129"/>
              <a:gd name="connsiteY1014" fmla="*/ 3636512 h 4678938"/>
              <a:gd name="connsiteX1015" fmla="*/ 1638115 w 6519129"/>
              <a:gd name="connsiteY1015" fmla="*/ 3652956 h 4678938"/>
              <a:gd name="connsiteX1016" fmla="*/ 1632832 w 6519129"/>
              <a:gd name="connsiteY1016" fmla="*/ 3662181 h 4678938"/>
              <a:gd name="connsiteX1017" fmla="*/ 1633036 w 6519129"/>
              <a:gd name="connsiteY1017" fmla="*/ 3662406 h 4678938"/>
              <a:gd name="connsiteX1018" fmla="*/ 1637988 w 6519129"/>
              <a:gd name="connsiteY1018" fmla="*/ 3667829 h 4678938"/>
              <a:gd name="connsiteX1019" fmla="*/ 1642722 w 6519129"/>
              <a:gd name="connsiteY1019" fmla="*/ 3664291 h 4678938"/>
              <a:gd name="connsiteX1020" fmla="*/ 1649897 w 6519129"/>
              <a:gd name="connsiteY1020" fmla="*/ 3661971 h 4678938"/>
              <a:gd name="connsiteX1021" fmla="*/ 1650041 w 6519129"/>
              <a:gd name="connsiteY1021" fmla="*/ 3667946 h 4678938"/>
              <a:gd name="connsiteX1022" fmla="*/ 1657215 w 6519129"/>
              <a:gd name="connsiteY1022" fmla="*/ 3665626 h 4678938"/>
              <a:gd name="connsiteX1023" fmla="*/ 1654921 w 6519129"/>
              <a:gd name="connsiteY1023" fmla="*/ 3670383 h 4678938"/>
              <a:gd name="connsiteX1024" fmla="*/ 1652481 w 6519129"/>
              <a:gd name="connsiteY1024" fmla="*/ 3669165 h 4678938"/>
              <a:gd name="connsiteX1025" fmla="*/ 1647601 w 6519129"/>
              <a:gd name="connsiteY1025" fmla="*/ 3666727 h 4678938"/>
              <a:gd name="connsiteX1026" fmla="*/ 1642868 w 6519129"/>
              <a:gd name="connsiteY1026" fmla="*/ 3670266 h 4678938"/>
              <a:gd name="connsiteX1027" fmla="*/ 1652626 w 6519129"/>
              <a:gd name="connsiteY1027" fmla="*/ 3675139 h 4678938"/>
              <a:gd name="connsiteX1028" fmla="*/ 1662385 w 6519129"/>
              <a:gd name="connsiteY1028" fmla="*/ 3680013 h 4678938"/>
              <a:gd name="connsiteX1029" fmla="*/ 1662459 w 6519129"/>
              <a:gd name="connsiteY1029" fmla="*/ 3683000 h 4678938"/>
              <a:gd name="connsiteX1030" fmla="*/ 1662525 w 6519129"/>
              <a:gd name="connsiteY1030" fmla="*/ 3685781 h 4678938"/>
              <a:gd name="connsiteX1031" fmla="*/ 1670283 w 6519129"/>
              <a:gd name="connsiteY1031" fmla="*/ 3680079 h 4678938"/>
              <a:gd name="connsiteX1032" fmla="*/ 1658288 w 6519129"/>
              <a:gd name="connsiteY1032" fmla="*/ 3667509 h 4678938"/>
              <a:gd name="connsiteX1033" fmla="*/ 1658524 w 6519129"/>
              <a:gd name="connsiteY1033" fmla="*/ 3664064 h 4678938"/>
              <a:gd name="connsiteX1034" fmla="*/ 1664549 w 6519129"/>
              <a:gd name="connsiteY1034" fmla="*/ 3664411 h 4678938"/>
              <a:gd name="connsiteX1035" fmla="*/ 1658642 w 6519129"/>
              <a:gd name="connsiteY1035" fmla="*/ 3662344 h 4678938"/>
              <a:gd name="connsiteX1036" fmla="*/ 1658759 w 6519129"/>
              <a:gd name="connsiteY1036" fmla="*/ 3660622 h 4678938"/>
              <a:gd name="connsiteX1037" fmla="*/ 1664665 w 6519129"/>
              <a:gd name="connsiteY1037" fmla="*/ 3662689 h 4678938"/>
              <a:gd name="connsiteX1038" fmla="*/ 1670572 w 6519129"/>
              <a:gd name="connsiteY1038" fmla="*/ 3664757 h 4678938"/>
              <a:gd name="connsiteX1039" fmla="*/ 1670691 w 6519129"/>
              <a:gd name="connsiteY1039" fmla="*/ 3663034 h 4678938"/>
              <a:gd name="connsiteX1040" fmla="*/ 1673353 w 6519129"/>
              <a:gd name="connsiteY1040" fmla="*/ 3660554 h 4678938"/>
              <a:gd name="connsiteX1041" fmla="*/ 1669112 w 6519129"/>
              <a:gd name="connsiteY1041" fmla="*/ 3656586 h 4678938"/>
              <a:gd name="connsiteX1042" fmla="*/ 1665381 w 6519129"/>
              <a:gd name="connsiteY1042" fmla="*/ 3657237 h 4678938"/>
              <a:gd name="connsiteX1043" fmla="*/ 1659558 w 6519129"/>
              <a:gd name="connsiteY1043" fmla="*/ 3657098 h 4678938"/>
              <a:gd name="connsiteX1044" fmla="*/ 1658211 w 6519129"/>
              <a:gd name="connsiteY1044" fmla="*/ 3655456 h 4678938"/>
              <a:gd name="connsiteX1045" fmla="*/ 1665581 w 6519129"/>
              <a:gd name="connsiteY1045" fmla="*/ 3654313 h 4678938"/>
              <a:gd name="connsiteX1046" fmla="*/ 1666215 w 6519129"/>
              <a:gd name="connsiteY1046" fmla="*/ 3655720 h 4678938"/>
              <a:gd name="connsiteX1047" fmla="*/ 1668409 w 6519129"/>
              <a:gd name="connsiteY1047" fmla="*/ 3655931 h 4678938"/>
              <a:gd name="connsiteX1048" fmla="*/ 1649315 w 6519129"/>
              <a:gd name="connsiteY1048" fmla="*/ 3638070 h 4678938"/>
              <a:gd name="connsiteX1049" fmla="*/ 1637116 w 6519129"/>
              <a:gd name="connsiteY1049" fmla="*/ 3631978 h 4678938"/>
              <a:gd name="connsiteX1050" fmla="*/ 503064 w 6519129"/>
              <a:gd name="connsiteY1050" fmla="*/ 3630921 h 4678938"/>
              <a:gd name="connsiteX1051" fmla="*/ 505536 w 6519129"/>
              <a:gd name="connsiteY1051" fmla="*/ 3632155 h 4678938"/>
              <a:gd name="connsiteX1052" fmla="*/ 510322 w 6519129"/>
              <a:gd name="connsiteY1052" fmla="*/ 3640903 h 4678938"/>
              <a:gd name="connsiteX1053" fmla="*/ 497966 w 6519129"/>
              <a:gd name="connsiteY1053" fmla="*/ 3634732 h 4678938"/>
              <a:gd name="connsiteX1054" fmla="*/ 503064 w 6519129"/>
              <a:gd name="connsiteY1054" fmla="*/ 3630921 h 4678938"/>
              <a:gd name="connsiteX1055" fmla="*/ 1504528 w 6519129"/>
              <a:gd name="connsiteY1055" fmla="*/ 3630692 h 4678938"/>
              <a:gd name="connsiteX1056" fmla="*/ 1504675 w 6519129"/>
              <a:gd name="connsiteY1056" fmla="*/ 3636668 h 4678938"/>
              <a:gd name="connsiteX1057" fmla="*/ 1499795 w 6519129"/>
              <a:gd name="connsiteY1057" fmla="*/ 3634232 h 4678938"/>
              <a:gd name="connsiteX1058" fmla="*/ 1504528 w 6519129"/>
              <a:gd name="connsiteY1058" fmla="*/ 3630692 h 4678938"/>
              <a:gd name="connsiteX1059" fmla="*/ 548920 w 6519129"/>
              <a:gd name="connsiteY1059" fmla="*/ 3624157 h 4678938"/>
              <a:gd name="connsiteX1060" fmla="*/ 551347 w 6519129"/>
              <a:gd name="connsiteY1060" fmla="*/ 3625369 h 4678938"/>
              <a:gd name="connsiteX1061" fmla="*/ 560807 w 6519129"/>
              <a:gd name="connsiteY1061" fmla="*/ 3636452 h 4678938"/>
              <a:gd name="connsiteX1062" fmla="*/ 567846 w 6519129"/>
              <a:gd name="connsiteY1062" fmla="*/ 3646323 h 4678938"/>
              <a:gd name="connsiteX1063" fmla="*/ 562747 w 6519129"/>
              <a:gd name="connsiteY1063" fmla="*/ 3650133 h 4678938"/>
              <a:gd name="connsiteX1064" fmla="*/ 555709 w 6519129"/>
              <a:gd name="connsiteY1064" fmla="*/ 3640264 h 4678938"/>
              <a:gd name="connsiteX1065" fmla="*/ 543821 w 6519129"/>
              <a:gd name="connsiteY1065" fmla="*/ 3627968 h 4678938"/>
              <a:gd name="connsiteX1066" fmla="*/ 548920 w 6519129"/>
              <a:gd name="connsiteY1066" fmla="*/ 3624157 h 4678938"/>
              <a:gd name="connsiteX1067" fmla="*/ 500216 w 6519129"/>
              <a:gd name="connsiteY1067" fmla="*/ 3619877 h 4678938"/>
              <a:gd name="connsiteX1068" fmla="*/ 492594 w 6519129"/>
              <a:gd name="connsiteY1068" fmla="*/ 3620043 h 4678938"/>
              <a:gd name="connsiteX1069" fmla="*/ 500216 w 6519129"/>
              <a:gd name="connsiteY1069" fmla="*/ 3619877 h 4678938"/>
              <a:gd name="connsiteX1070" fmla="*/ 448742 w 6519129"/>
              <a:gd name="connsiteY1070" fmla="*/ 3616507 h 4678938"/>
              <a:gd name="connsiteX1071" fmla="*/ 451391 w 6519129"/>
              <a:gd name="connsiteY1071" fmla="*/ 3617829 h 4678938"/>
              <a:gd name="connsiteX1072" fmla="*/ 454037 w 6519129"/>
              <a:gd name="connsiteY1072" fmla="*/ 3619151 h 4678938"/>
              <a:gd name="connsiteX1073" fmla="*/ 456685 w 6519129"/>
              <a:gd name="connsiteY1073" fmla="*/ 3620473 h 4678938"/>
              <a:gd name="connsiteX1074" fmla="*/ 448939 w 6519129"/>
              <a:gd name="connsiteY1074" fmla="*/ 3622962 h 4678938"/>
              <a:gd name="connsiteX1075" fmla="*/ 446292 w 6519129"/>
              <a:gd name="connsiteY1075" fmla="*/ 3621639 h 4678938"/>
              <a:gd name="connsiteX1076" fmla="*/ 443644 w 6519129"/>
              <a:gd name="connsiteY1076" fmla="*/ 3620317 h 4678938"/>
              <a:gd name="connsiteX1077" fmla="*/ 448742 w 6519129"/>
              <a:gd name="connsiteY1077" fmla="*/ 3616507 h 4678938"/>
              <a:gd name="connsiteX1078" fmla="*/ 1472813 w 6519129"/>
              <a:gd name="connsiteY1078" fmla="*/ 3614854 h 4678938"/>
              <a:gd name="connsiteX1079" fmla="*/ 1472958 w 6519129"/>
              <a:gd name="connsiteY1079" fmla="*/ 3620828 h 4678938"/>
              <a:gd name="connsiteX1080" fmla="*/ 1472813 w 6519129"/>
              <a:gd name="connsiteY1080" fmla="*/ 3614854 h 4678938"/>
              <a:gd name="connsiteX1081" fmla="*/ 1465208 w 6519129"/>
              <a:gd name="connsiteY1081" fmla="*/ 3605004 h 4678938"/>
              <a:gd name="connsiteX1082" fmla="*/ 1467856 w 6519129"/>
              <a:gd name="connsiteY1082" fmla="*/ 3606326 h 4678938"/>
              <a:gd name="connsiteX1083" fmla="*/ 1473151 w 6519129"/>
              <a:gd name="connsiteY1083" fmla="*/ 3608969 h 4678938"/>
              <a:gd name="connsiteX1084" fmla="*/ 1475800 w 6519129"/>
              <a:gd name="connsiteY1084" fmla="*/ 3610292 h 4678938"/>
              <a:gd name="connsiteX1085" fmla="*/ 1469752 w 6519129"/>
              <a:gd name="connsiteY1085" fmla="*/ 3611511 h 4678938"/>
              <a:gd name="connsiteX1086" fmla="*/ 1464457 w 6519129"/>
              <a:gd name="connsiteY1086" fmla="*/ 3608867 h 4678938"/>
              <a:gd name="connsiteX1087" fmla="*/ 1465208 w 6519129"/>
              <a:gd name="connsiteY1087" fmla="*/ 3605004 h 4678938"/>
              <a:gd name="connsiteX1088" fmla="*/ 482243 w 6519129"/>
              <a:gd name="connsiteY1088" fmla="*/ 3603572 h 4678938"/>
              <a:gd name="connsiteX1089" fmla="*/ 477143 w 6519129"/>
              <a:gd name="connsiteY1089" fmla="*/ 3607383 h 4678938"/>
              <a:gd name="connsiteX1090" fmla="*/ 472438 w 6519129"/>
              <a:gd name="connsiteY1090" fmla="*/ 3605033 h 4678938"/>
              <a:gd name="connsiteX1091" fmla="*/ 482243 w 6519129"/>
              <a:gd name="connsiteY1091" fmla="*/ 3603572 h 4678938"/>
              <a:gd name="connsiteX1092" fmla="*/ 442172 w 6519129"/>
              <a:gd name="connsiteY1092" fmla="*/ 3600512 h 4678938"/>
              <a:gd name="connsiteX1093" fmla="*/ 444568 w 6519129"/>
              <a:gd name="connsiteY1093" fmla="*/ 3601708 h 4678938"/>
              <a:gd name="connsiteX1094" fmla="*/ 454148 w 6519129"/>
              <a:gd name="connsiteY1094" fmla="*/ 3606493 h 4678938"/>
              <a:gd name="connsiteX1095" fmla="*/ 458940 w 6519129"/>
              <a:gd name="connsiteY1095" fmla="*/ 3608886 h 4678938"/>
              <a:gd name="connsiteX1096" fmla="*/ 453840 w 6519129"/>
              <a:gd name="connsiteY1096" fmla="*/ 3612697 h 4678938"/>
              <a:gd name="connsiteX1097" fmla="*/ 449052 w 6519129"/>
              <a:gd name="connsiteY1097" fmla="*/ 3610304 h 4678938"/>
              <a:gd name="connsiteX1098" fmla="*/ 437073 w 6519129"/>
              <a:gd name="connsiteY1098" fmla="*/ 3604323 h 4678938"/>
              <a:gd name="connsiteX1099" fmla="*/ 442172 w 6519129"/>
              <a:gd name="connsiteY1099" fmla="*/ 3600512 h 4678938"/>
              <a:gd name="connsiteX1100" fmla="*/ 1445848 w 6519129"/>
              <a:gd name="connsiteY1100" fmla="*/ 3596222 h 4678938"/>
              <a:gd name="connsiteX1101" fmla="*/ 1448271 w 6519129"/>
              <a:gd name="connsiteY1101" fmla="*/ 3596695 h 4678938"/>
              <a:gd name="connsiteX1102" fmla="*/ 1445552 w 6519129"/>
              <a:gd name="connsiteY1102" fmla="*/ 3596739 h 4678938"/>
              <a:gd name="connsiteX1103" fmla="*/ 1642747 w 6519129"/>
              <a:gd name="connsiteY1103" fmla="*/ 3593471 h 4678938"/>
              <a:gd name="connsiteX1104" fmla="*/ 1638432 w 6519129"/>
              <a:gd name="connsiteY1104" fmla="*/ 3606797 h 4678938"/>
              <a:gd name="connsiteX1105" fmla="*/ 1641197 w 6519129"/>
              <a:gd name="connsiteY1105" fmla="*/ 3616531 h 4678938"/>
              <a:gd name="connsiteX1106" fmla="*/ 1641560 w 6519129"/>
              <a:gd name="connsiteY1106" fmla="*/ 3616489 h 4678938"/>
              <a:gd name="connsiteX1107" fmla="*/ 1641251 w 6519129"/>
              <a:gd name="connsiteY1107" fmla="*/ 3616721 h 4678938"/>
              <a:gd name="connsiteX1108" fmla="*/ 1641915 w 6519129"/>
              <a:gd name="connsiteY1108" fmla="*/ 3619059 h 4678938"/>
              <a:gd name="connsiteX1109" fmla="*/ 1643963 w 6519129"/>
              <a:gd name="connsiteY1109" fmla="*/ 3616580 h 4678938"/>
              <a:gd name="connsiteX1110" fmla="*/ 1647270 w 6519129"/>
              <a:gd name="connsiteY1110" fmla="*/ 3612581 h 4678938"/>
              <a:gd name="connsiteX1111" fmla="*/ 1644819 w 6519129"/>
              <a:gd name="connsiteY1111" fmla="*/ 3611358 h 4678938"/>
              <a:gd name="connsiteX1112" fmla="*/ 1649350 w 6519129"/>
              <a:gd name="connsiteY1112" fmla="*/ 3607970 h 4678938"/>
              <a:gd name="connsiteX1113" fmla="*/ 1651802 w 6519129"/>
              <a:gd name="connsiteY1113" fmla="*/ 3609193 h 4678938"/>
              <a:gd name="connsiteX1114" fmla="*/ 1659526 w 6519129"/>
              <a:gd name="connsiteY1114" fmla="*/ 3618703 h 4678938"/>
              <a:gd name="connsiteX1115" fmla="*/ 1661979 w 6519129"/>
              <a:gd name="connsiteY1115" fmla="*/ 3619927 h 4678938"/>
              <a:gd name="connsiteX1116" fmla="*/ 1664431 w 6519129"/>
              <a:gd name="connsiteY1116" fmla="*/ 3621151 h 4678938"/>
              <a:gd name="connsiteX1117" fmla="*/ 1659898 w 6519129"/>
              <a:gd name="connsiteY1117" fmla="*/ 3624537 h 4678938"/>
              <a:gd name="connsiteX1118" fmla="*/ 1657446 w 6519129"/>
              <a:gd name="connsiteY1118" fmla="*/ 3623314 h 4678938"/>
              <a:gd name="connsiteX1119" fmla="*/ 1654995 w 6519129"/>
              <a:gd name="connsiteY1119" fmla="*/ 3622090 h 4678938"/>
              <a:gd name="connsiteX1120" fmla="*/ 1647827 w 6519129"/>
              <a:gd name="connsiteY1120" fmla="*/ 3621334 h 4678938"/>
              <a:gd name="connsiteX1121" fmla="*/ 1642399 w 6519129"/>
              <a:gd name="connsiteY1121" fmla="*/ 3620762 h 4678938"/>
              <a:gd name="connsiteX1122" fmla="*/ 1643157 w 6519129"/>
              <a:gd name="connsiteY1122" fmla="*/ 3623433 h 4678938"/>
              <a:gd name="connsiteX1123" fmla="*/ 1639398 w 6519129"/>
              <a:gd name="connsiteY1123" fmla="*/ 3627215 h 4678938"/>
              <a:gd name="connsiteX1124" fmla="*/ 1639410 w 6519129"/>
              <a:gd name="connsiteY1124" fmla="*/ 3627222 h 4678938"/>
              <a:gd name="connsiteX1125" fmla="*/ 1641850 w 6519129"/>
              <a:gd name="connsiteY1125" fmla="*/ 3628440 h 4678938"/>
              <a:gd name="connsiteX1126" fmla="*/ 1646586 w 6519129"/>
              <a:gd name="connsiteY1126" fmla="*/ 3624902 h 4678938"/>
              <a:gd name="connsiteX1127" fmla="*/ 1649026 w 6519129"/>
              <a:gd name="connsiteY1127" fmla="*/ 3626120 h 4678938"/>
              <a:gd name="connsiteX1128" fmla="*/ 1651465 w 6519129"/>
              <a:gd name="connsiteY1128" fmla="*/ 3627338 h 4678938"/>
              <a:gd name="connsiteX1129" fmla="*/ 1656345 w 6519129"/>
              <a:gd name="connsiteY1129" fmla="*/ 3629775 h 4678938"/>
              <a:gd name="connsiteX1130" fmla="*/ 1658785 w 6519129"/>
              <a:gd name="connsiteY1130" fmla="*/ 3630993 h 4678938"/>
              <a:gd name="connsiteX1131" fmla="*/ 1661512 w 6519129"/>
              <a:gd name="connsiteY1131" fmla="*/ 3631616 h 4678938"/>
              <a:gd name="connsiteX1132" fmla="*/ 1663405 w 6519129"/>
              <a:gd name="connsiteY1132" fmla="*/ 3630363 h 4678938"/>
              <a:gd name="connsiteX1133" fmla="*/ 1668745 w 6519129"/>
              <a:gd name="connsiteY1133" fmla="*/ 3625118 h 4678938"/>
              <a:gd name="connsiteX1134" fmla="*/ 1677929 w 6519129"/>
              <a:gd name="connsiteY1134" fmla="*/ 3621806 h 4678938"/>
              <a:gd name="connsiteX1135" fmla="*/ 1667962 w 6519129"/>
              <a:gd name="connsiteY1135" fmla="*/ 3611966 h 4678938"/>
              <a:gd name="connsiteX1136" fmla="*/ 1650738 w 6519129"/>
              <a:gd name="connsiteY1136" fmla="*/ 3597462 h 4678938"/>
              <a:gd name="connsiteX1137" fmla="*/ 687605 w 6519129"/>
              <a:gd name="connsiteY1137" fmla="*/ 3593123 h 4678938"/>
              <a:gd name="connsiteX1138" fmla="*/ 685908 w 6519129"/>
              <a:gd name="connsiteY1138" fmla="*/ 3596248 h 4678938"/>
              <a:gd name="connsiteX1139" fmla="*/ 687605 w 6519129"/>
              <a:gd name="connsiteY1139" fmla="*/ 3593123 h 4678938"/>
              <a:gd name="connsiteX1140" fmla="*/ 1465698 w 6519129"/>
              <a:gd name="connsiteY1140" fmla="*/ 3592535 h 4678938"/>
              <a:gd name="connsiteX1141" fmla="*/ 1470995 w 6519129"/>
              <a:gd name="connsiteY1141" fmla="*/ 3595177 h 4678938"/>
              <a:gd name="connsiteX1142" fmla="*/ 1461618 w 6519129"/>
              <a:gd name="connsiteY1142" fmla="*/ 3597647 h 4678938"/>
              <a:gd name="connsiteX1143" fmla="*/ 1465698 w 6519129"/>
              <a:gd name="connsiteY1143" fmla="*/ 3592535 h 4678938"/>
              <a:gd name="connsiteX1144" fmla="*/ 1615838 w 6519129"/>
              <a:gd name="connsiteY1144" fmla="*/ 3591238 h 4678938"/>
              <a:gd name="connsiteX1145" fmla="*/ 1616604 w 6519129"/>
              <a:gd name="connsiteY1145" fmla="*/ 3593697 h 4678938"/>
              <a:gd name="connsiteX1146" fmla="*/ 1617835 w 6519129"/>
              <a:gd name="connsiteY1146" fmla="*/ 3594848 h 4678938"/>
              <a:gd name="connsiteX1147" fmla="*/ 1621056 w 6519129"/>
              <a:gd name="connsiteY1147" fmla="*/ 3592783 h 4678938"/>
              <a:gd name="connsiteX1148" fmla="*/ 731275 w 6519129"/>
              <a:gd name="connsiteY1148" fmla="*/ 3583590 h 4678938"/>
              <a:gd name="connsiteX1149" fmla="*/ 730246 w 6519129"/>
              <a:gd name="connsiteY1149" fmla="*/ 3585460 h 4678938"/>
              <a:gd name="connsiteX1150" fmla="*/ 727451 w 6519129"/>
              <a:gd name="connsiteY1150" fmla="*/ 3586448 h 4678938"/>
              <a:gd name="connsiteX1151" fmla="*/ 728479 w 6519129"/>
              <a:gd name="connsiteY1151" fmla="*/ 3584579 h 4678938"/>
              <a:gd name="connsiteX1152" fmla="*/ 731275 w 6519129"/>
              <a:gd name="connsiteY1152" fmla="*/ 3583590 h 4678938"/>
              <a:gd name="connsiteX1153" fmla="*/ 441292 w 6519129"/>
              <a:gd name="connsiteY1153" fmla="*/ 3583124 h 4678938"/>
              <a:gd name="connsiteX1154" fmla="*/ 450472 w 6519129"/>
              <a:gd name="connsiteY1154" fmla="*/ 3587708 h 4678938"/>
              <a:gd name="connsiteX1155" fmla="*/ 445372 w 6519129"/>
              <a:gd name="connsiteY1155" fmla="*/ 3591517 h 4678938"/>
              <a:gd name="connsiteX1156" fmla="*/ 443079 w 6519129"/>
              <a:gd name="connsiteY1156" fmla="*/ 3590372 h 4678938"/>
              <a:gd name="connsiteX1157" fmla="*/ 441292 w 6519129"/>
              <a:gd name="connsiteY1157" fmla="*/ 3583124 h 4678938"/>
              <a:gd name="connsiteX1158" fmla="*/ 1611957 w 6519129"/>
              <a:gd name="connsiteY1158" fmla="*/ 3572344 h 4678938"/>
              <a:gd name="connsiteX1159" fmla="*/ 1608559 w 6519129"/>
              <a:gd name="connsiteY1159" fmla="*/ 3574884 h 4678938"/>
              <a:gd name="connsiteX1160" fmla="*/ 1605911 w 6519129"/>
              <a:gd name="connsiteY1160" fmla="*/ 3573562 h 4678938"/>
              <a:gd name="connsiteX1161" fmla="*/ 1611957 w 6519129"/>
              <a:gd name="connsiteY1161" fmla="*/ 3572344 h 4678938"/>
              <a:gd name="connsiteX1162" fmla="*/ 1437262 w 6519129"/>
              <a:gd name="connsiteY1162" fmla="*/ 3571976 h 4678938"/>
              <a:gd name="connsiteX1163" fmla="*/ 1439657 w 6519129"/>
              <a:gd name="connsiteY1163" fmla="*/ 3573173 h 4678938"/>
              <a:gd name="connsiteX1164" fmla="*/ 1458514 w 6519129"/>
              <a:gd name="connsiteY1164" fmla="*/ 3588945 h 4678938"/>
              <a:gd name="connsiteX1165" fmla="*/ 1458206 w 6519129"/>
              <a:gd name="connsiteY1165" fmla="*/ 3595148 h 4678938"/>
              <a:gd name="connsiteX1166" fmla="*/ 1455502 w 6519129"/>
              <a:gd name="connsiteY1166" fmla="*/ 3600155 h 4678938"/>
              <a:gd name="connsiteX1167" fmla="*/ 1453107 w 6519129"/>
              <a:gd name="connsiteY1167" fmla="*/ 3598960 h 4678938"/>
              <a:gd name="connsiteX1168" fmla="*/ 1453413 w 6519129"/>
              <a:gd name="connsiteY1168" fmla="*/ 3592756 h 4678938"/>
              <a:gd name="connsiteX1169" fmla="*/ 1432164 w 6519129"/>
              <a:gd name="connsiteY1169" fmla="*/ 3575786 h 4678938"/>
              <a:gd name="connsiteX1170" fmla="*/ 1436694 w 6519129"/>
              <a:gd name="connsiteY1170" fmla="*/ 3572400 h 4678938"/>
              <a:gd name="connsiteX1171" fmla="*/ 420085 w 6519129"/>
              <a:gd name="connsiteY1171" fmla="*/ 3563792 h 4678938"/>
              <a:gd name="connsiteX1172" fmla="*/ 419387 w 6519129"/>
              <a:gd name="connsiteY1172" fmla="*/ 3565826 h 4678938"/>
              <a:gd name="connsiteX1173" fmla="*/ 416960 w 6519129"/>
              <a:gd name="connsiteY1173" fmla="*/ 3564615 h 4678938"/>
              <a:gd name="connsiteX1174" fmla="*/ 420085 w 6519129"/>
              <a:gd name="connsiteY1174" fmla="*/ 3563792 h 4678938"/>
              <a:gd name="connsiteX1175" fmla="*/ 1429501 w 6519129"/>
              <a:gd name="connsiteY1175" fmla="*/ 3562450 h 4678938"/>
              <a:gd name="connsiteX1176" fmla="*/ 1431652 w 6519129"/>
              <a:gd name="connsiteY1176" fmla="*/ 3569882 h 4678938"/>
              <a:gd name="connsiteX1177" fmla="*/ 1423647 w 6519129"/>
              <a:gd name="connsiteY1177" fmla="*/ 3568003 h 4678938"/>
              <a:gd name="connsiteX1178" fmla="*/ 1419044 w 6519129"/>
              <a:gd name="connsiteY1178" fmla="*/ 3563585 h 4678938"/>
              <a:gd name="connsiteX1179" fmla="*/ 1429501 w 6519129"/>
              <a:gd name="connsiteY1179" fmla="*/ 3562450 h 4678938"/>
              <a:gd name="connsiteX1180" fmla="*/ 1584721 w 6519129"/>
              <a:gd name="connsiteY1180" fmla="*/ 3558590 h 4678938"/>
              <a:gd name="connsiteX1181" fmla="*/ 1587161 w 6519129"/>
              <a:gd name="connsiteY1181" fmla="*/ 3559808 h 4678938"/>
              <a:gd name="connsiteX1182" fmla="*/ 1582425 w 6519129"/>
              <a:gd name="connsiteY1182" fmla="*/ 3563347 h 4678938"/>
              <a:gd name="connsiteX1183" fmla="*/ 1584721 w 6519129"/>
              <a:gd name="connsiteY1183" fmla="*/ 3558590 h 4678938"/>
              <a:gd name="connsiteX1184" fmla="*/ 422304 w 6519129"/>
              <a:gd name="connsiteY1184" fmla="*/ 3554569 h 4678938"/>
              <a:gd name="connsiteX1185" fmla="*/ 419632 w 6519129"/>
              <a:gd name="connsiteY1185" fmla="*/ 3559592 h 4678938"/>
              <a:gd name="connsiteX1186" fmla="*/ 416960 w 6519129"/>
              <a:gd name="connsiteY1186" fmla="*/ 3564615 h 4678938"/>
              <a:gd name="connsiteX1187" fmla="*/ 414534 w 6519129"/>
              <a:gd name="connsiteY1187" fmla="*/ 3563403 h 4678938"/>
              <a:gd name="connsiteX1188" fmla="*/ 417206 w 6519129"/>
              <a:gd name="connsiteY1188" fmla="*/ 3558380 h 4678938"/>
              <a:gd name="connsiteX1189" fmla="*/ 422304 w 6519129"/>
              <a:gd name="connsiteY1189" fmla="*/ 3554569 h 4678938"/>
              <a:gd name="connsiteX1190" fmla="*/ 770687 w 6519129"/>
              <a:gd name="connsiteY1190" fmla="*/ 3553412 h 4678938"/>
              <a:gd name="connsiteX1191" fmla="*/ 773395 w 6519129"/>
              <a:gd name="connsiteY1191" fmla="*/ 3554035 h 4678938"/>
              <a:gd name="connsiteX1192" fmla="*/ 775822 w 6519129"/>
              <a:gd name="connsiteY1192" fmla="*/ 3555247 h 4678938"/>
              <a:gd name="connsiteX1193" fmla="*/ 783102 w 6519129"/>
              <a:gd name="connsiteY1193" fmla="*/ 3558883 h 4678938"/>
              <a:gd name="connsiteX1194" fmla="*/ 792811 w 6519129"/>
              <a:gd name="connsiteY1194" fmla="*/ 3563732 h 4678938"/>
              <a:gd name="connsiteX1195" fmla="*/ 795237 w 6519129"/>
              <a:gd name="connsiteY1195" fmla="*/ 3564943 h 4678938"/>
              <a:gd name="connsiteX1196" fmla="*/ 790564 w 6519129"/>
              <a:gd name="connsiteY1196" fmla="*/ 3568437 h 4678938"/>
              <a:gd name="connsiteX1197" fmla="*/ 788317 w 6519129"/>
              <a:gd name="connsiteY1197" fmla="*/ 3573142 h 4678938"/>
              <a:gd name="connsiteX1198" fmla="*/ 793170 w 6519129"/>
              <a:gd name="connsiteY1198" fmla="*/ 3575566 h 4678938"/>
              <a:gd name="connsiteX1199" fmla="*/ 798023 w 6519129"/>
              <a:gd name="connsiteY1199" fmla="*/ 3577989 h 4678938"/>
              <a:gd name="connsiteX1200" fmla="*/ 795777 w 6519129"/>
              <a:gd name="connsiteY1200" fmla="*/ 3582695 h 4678938"/>
              <a:gd name="connsiteX1201" fmla="*/ 788677 w 6519129"/>
              <a:gd name="connsiteY1201" fmla="*/ 3584976 h 4678938"/>
              <a:gd name="connsiteX1202" fmla="*/ 783822 w 6519129"/>
              <a:gd name="connsiteY1202" fmla="*/ 3582552 h 4678938"/>
              <a:gd name="connsiteX1203" fmla="*/ 781217 w 6519129"/>
              <a:gd name="connsiteY1203" fmla="*/ 3575423 h 4678938"/>
              <a:gd name="connsiteX1204" fmla="*/ 778790 w 6519129"/>
              <a:gd name="connsiteY1204" fmla="*/ 3574211 h 4678938"/>
              <a:gd name="connsiteX1205" fmla="*/ 776362 w 6519129"/>
              <a:gd name="connsiteY1205" fmla="*/ 3572999 h 4678938"/>
              <a:gd name="connsiteX1206" fmla="*/ 783463 w 6519129"/>
              <a:gd name="connsiteY1206" fmla="*/ 3570718 h 4678938"/>
              <a:gd name="connsiteX1207" fmla="*/ 785890 w 6519129"/>
              <a:gd name="connsiteY1207" fmla="*/ 3571929 h 4678938"/>
              <a:gd name="connsiteX1208" fmla="*/ 788137 w 6519129"/>
              <a:gd name="connsiteY1208" fmla="*/ 3567225 h 4678938"/>
              <a:gd name="connsiteX1209" fmla="*/ 778430 w 6519129"/>
              <a:gd name="connsiteY1209" fmla="*/ 3562376 h 4678938"/>
              <a:gd name="connsiteX1210" fmla="*/ 768722 w 6519129"/>
              <a:gd name="connsiteY1210" fmla="*/ 3557529 h 4678938"/>
              <a:gd name="connsiteX1211" fmla="*/ 766293 w 6519129"/>
              <a:gd name="connsiteY1211" fmla="*/ 3556316 h 4678938"/>
              <a:gd name="connsiteX1212" fmla="*/ 770687 w 6519129"/>
              <a:gd name="connsiteY1212" fmla="*/ 3553412 h 4678938"/>
              <a:gd name="connsiteX1213" fmla="*/ 1572523 w 6519129"/>
              <a:gd name="connsiteY1213" fmla="*/ 3552498 h 4678938"/>
              <a:gd name="connsiteX1214" fmla="*/ 1574962 w 6519129"/>
              <a:gd name="connsiteY1214" fmla="*/ 3553716 h 4678938"/>
              <a:gd name="connsiteX1215" fmla="*/ 1570226 w 6519129"/>
              <a:gd name="connsiteY1215" fmla="*/ 3557255 h 4678938"/>
              <a:gd name="connsiteX1216" fmla="*/ 1567787 w 6519129"/>
              <a:gd name="connsiteY1216" fmla="*/ 3556037 h 4678938"/>
              <a:gd name="connsiteX1217" fmla="*/ 1572523 w 6519129"/>
              <a:gd name="connsiteY1217" fmla="*/ 3552498 h 4678938"/>
              <a:gd name="connsiteX1218" fmla="*/ 1418399 w 6519129"/>
              <a:gd name="connsiteY1218" fmla="*/ 3551963 h 4678938"/>
              <a:gd name="connsiteX1219" fmla="*/ 1420827 w 6519129"/>
              <a:gd name="connsiteY1219" fmla="*/ 3553175 h 4678938"/>
              <a:gd name="connsiteX1220" fmla="*/ 1423254 w 6519129"/>
              <a:gd name="connsiteY1220" fmla="*/ 3554386 h 4678938"/>
              <a:gd name="connsiteX1221" fmla="*/ 1423010 w 6519129"/>
              <a:gd name="connsiteY1221" fmla="*/ 3560623 h 4678938"/>
              <a:gd name="connsiteX1222" fmla="*/ 1420582 w 6519129"/>
              <a:gd name="connsiteY1222" fmla="*/ 3559410 h 4678938"/>
              <a:gd name="connsiteX1223" fmla="*/ 1418156 w 6519129"/>
              <a:gd name="connsiteY1223" fmla="*/ 3558198 h 4678938"/>
              <a:gd name="connsiteX1224" fmla="*/ 1418399 w 6519129"/>
              <a:gd name="connsiteY1224" fmla="*/ 3551963 h 4678938"/>
              <a:gd name="connsiteX1225" fmla="*/ 712560 w 6519129"/>
              <a:gd name="connsiteY1225" fmla="*/ 3546964 h 4678938"/>
              <a:gd name="connsiteX1226" fmla="*/ 717451 w 6519129"/>
              <a:gd name="connsiteY1226" fmla="*/ 3547021 h 4678938"/>
              <a:gd name="connsiteX1227" fmla="*/ 720503 w 6519129"/>
              <a:gd name="connsiteY1227" fmla="*/ 3550929 h 4678938"/>
              <a:gd name="connsiteX1228" fmla="*/ 715614 w 6519129"/>
              <a:gd name="connsiteY1228" fmla="*/ 3550871 h 4678938"/>
              <a:gd name="connsiteX1229" fmla="*/ 712560 w 6519129"/>
              <a:gd name="connsiteY1229" fmla="*/ 3546964 h 4678938"/>
              <a:gd name="connsiteX1230" fmla="*/ 461386 w 6519129"/>
              <a:gd name="connsiteY1230" fmla="*/ 3546541 h 4678938"/>
              <a:gd name="connsiteX1231" fmla="*/ 463826 w 6519129"/>
              <a:gd name="connsiteY1231" fmla="*/ 3547760 h 4678938"/>
              <a:gd name="connsiteX1232" fmla="*/ 489164 w 6519129"/>
              <a:gd name="connsiteY1232" fmla="*/ 3571430 h 4678938"/>
              <a:gd name="connsiteX1233" fmla="*/ 538909 w 6519129"/>
              <a:gd name="connsiteY1233" fmla="*/ 3607292 h 4678938"/>
              <a:gd name="connsiteX1234" fmla="*/ 553554 w 6519129"/>
              <a:gd name="connsiteY1234" fmla="*/ 3614607 h 4678938"/>
              <a:gd name="connsiteX1235" fmla="*/ 558435 w 6519129"/>
              <a:gd name="connsiteY1235" fmla="*/ 3617045 h 4678938"/>
              <a:gd name="connsiteX1236" fmla="*/ 549136 w 6519129"/>
              <a:gd name="connsiteY1236" fmla="*/ 3617910 h 4678938"/>
              <a:gd name="connsiteX1237" fmla="*/ 534490 w 6519129"/>
              <a:gd name="connsiteY1237" fmla="*/ 3610595 h 4678938"/>
              <a:gd name="connsiteX1238" fmla="*/ 484742 w 6519129"/>
              <a:gd name="connsiteY1238" fmla="*/ 3574734 h 4678938"/>
              <a:gd name="connsiteX1239" fmla="*/ 456966 w 6519129"/>
              <a:gd name="connsiteY1239" fmla="*/ 3549844 h 4678938"/>
              <a:gd name="connsiteX1240" fmla="*/ 461386 w 6519129"/>
              <a:gd name="connsiteY1240" fmla="*/ 3546541 h 4678938"/>
              <a:gd name="connsiteX1241" fmla="*/ 1406047 w 6519129"/>
              <a:gd name="connsiteY1241" fmla="*/ 3545792 h 4678938"/>
              <a:gd name="connsiteX1242" fmla="*/ 1419087 w 6519129"/>
              <a:gd name="connsiteY1242" fmla="*/ 3545948 h 4678938"/>
              <a:gd name="connsiteX1243" fmla="*/ 1411342 w 6519129"/>
              <a:gd name="connsiteY1243" fmla="*/ 3548436 h 4678938"/>
              <a:gd name="connsiteX1244" fmla="*/ 1406047 w 6519129"/>
              <a:gd name="connsiteY1244" fmla="*/ 3545792 h 4678938"/>
              <a:gd name="connsiteX1245" fmla="*/ 1403448 w 6519129"/>
              <a:gd name="connsiteY1245" fmla="*/ 3538932 h 4678938"/>
              <a:gd name="connsiteX1246" fmla="*/ 1406732 w 6519129"/>
              <a:gd name="connsiteY1246" fmla="*/ 3539779 h 4678938"/>
              <a:gd name="connsiteX1247" fmla="*/ 1409379 w 6519129"/>
              <a:gd name="connsiteY1247" fmla="*/ 3541101 h 4678938"/>
              <a:gd name="connsiteX1248" fmla="*/ 1401633 w 6519129"/>
              <a:gd name="connsiteY1248" fmla="*/ 3543588 h 4678938"/>
              <a:gd name="connsiteX1249" fmla="*/ 1398985 w 6519129"/>
              <a:gd name="connsiteY1249" fmla="*/ 3542267 h 4678938"/>
              <a:gd name="connsiteX1250" fmla="*/ 1396338 w 6519129"/>
              <a:gd name="connsiteY1250" fmla="*/ 3540945 h 4678938"/>
              <a:gd name="connsiteX1251" fmla="*/ 1403448 w 6519129"/>
              <a:gd name="connsiteY1251" fmla="*/ 3538932 h 4678938"/>
              <a:gd name="connsiteX1252" fmla="*/ 751358 w 6519129"/>
              <a:gd name="connsiteY1252" fmla="*/ 3536672 h 4678938"/>
              <a:gd name="connsiteX1253" fmla="*/ 754005 w 6519129"/>
              <a:gd name="connsiteY1253" fmla="*/ 3537995 h 4678938"/>
              <a:gd name="connsiteX1254" fmla="*/ 756653 w 6519129"/>
              <a:gd name="connsiteY1254" fmla="*/ 3539316 h 4678938"/>
              <a:gd name="connsiteX1255" fmla="*/ 748905 w 6519129"/>
              <a:gd name="connsiteY1255" fmla="*/ 3541806 h 4678938"/>
              <a:gd name="connsiteX1256" fmla="*/ 746257 w 6519129"/>
              <a:gd name="connsiteY1256" fmla="*/ 3540483 h 4678938"/>
              <a:gd name="connsiteX1257" fmla="*/ 751358 w 6519129"/>
              <a:gd name="connsiteY1257" fmla="*/ 3536672 h 4678938"/>
              <a:gd name="connsiteX1258" fmla="*/ 700325 w 6519129"/>
              <a:gd name="connsiteY1258" fmla="*/ 3535203 h 4678938"/>
              <a:gd name="connsiteX1259" fmla="*/ 702972 w 6519129"/>
              <a:gd name="connsiteY1259" fmla="*/ 3536525 h 4678938"/>
              <a:gd name="connsiteX1260" fmla="*/ 698442 w 6519129"/>
              <a:gd name="connsiteY1260" fmla="*/ 3539912 h 4678938"/>
              <a:gd name="connsiteX1261" fmla="*/ 700325 w 6519129"/>
              <a:gd name="connsiteY1261" fmla="*/ 3535203 h 4678938"/>
              <a:gd name="connsiteX1262" fmla="*/ 1398284 w 6519129"/>
              <a:gd name="connsiteY1262" fmla="*/ 3533439 h 4678938"/>
              <a:gd name="connsiteX1263" fmla="*/ 1397875 w 6519129"/>
              <a:gd name="connsiteY1263" fmla="*/ 3534294 h 4678938"/>
              <a:gd name="connsiteX1264" fmla="*/ 1396584 w 6519129"/>
              <a:gd name="connsiteY1264" fmla="*/ 3534710 h 4678938"/>
              <a:gd name="connsiteX1265" fmla="*/ 1396992 w 6519129"/>
              <a:gd name="connsiteY1265" fmla="*/ 3533854 h 4678938"/>
              <a:gd name="connsiteX1266" fmla="*/ 1398284 w 6519129"/>
              <a:gd name="connsiteY1266" fmla="*/ 3533439 h 4678938"/>
              <a:gd name="connsiteX1267" fmla="*/ 363262 w 6519129"/>
              <a:gd name="connsiteY1267" fmla="*/ 3532235 h 4678938"/>
              <a:gd name="connsiteX1268" fmla="*/ 366037 w 6519129"/>
              <a:gd name="connsiteY1268" fmla="*/ 3532827 h 4678938"/>
              <a:gd name="connsiteX1269" fmla="*/ 378256 w 6519129"/>
              <a:gd name="connsiteY1269" fmla="*/ 3538928 h 4678938"/>
              <a:gd name="connsiteX1270" fmla="*/ 392918 w 6519129"/>
              <a:gd name="connsiteY1270" fmla="*/ 3546251 h 4678938"/>
              <a:gd name="connsiteX1271" fmla="*/ 390264 w 6519129"/>
              <a:gd name="connsiteY1271" fmla="*/ 3551283 h 4678938"/>
              <a:gd name="connsiteX1272" fmla="*/ 387822 w 6519129"/>
              <a:gd name="connsiteY1272" fmla="*/ 3550063 h 4678938"/>
              <a:gd name="connsiteX1273" fmla="*/ 373158 w 6519129"/>
              <a:gd name="connsiteY1273" fmla="*/ 3542740 h 4678938"/>
              <a:gd name="connsiteX1274" fmla="*/ 360938 w 6519129"/>
              <a:gd name="connsiteY1274" fmla="*/ 3536639 h 4678938"/>
              <a:gd name="connsiteX1275" fmla="*/ 358494 w 6519129"/>
              <a:gd name="connsiteY1275" fmla="*/ 3535417 h 4678938"/>
              <a:gd name="connsiteX1276" fmla="*/ 363262 w 6519129"/>
              <a:gd name="connsiteY1276" fmla="*/ 3532235 h 4678938"/>
              <a:gd name="connsiteX1277" fmla="*/ 702209 w 6519129"/>
              <a:gd name="connsiteY1277" fmla="*/ 3530493 h 4678938"/>
              <a:gd name="connsiteX1278" fmla="*/ 704856 w 6519129"/>
              <a:gd name="connsiteY1278" fmla="*/ 3531816 h 4678938"/>
              <a:gd name="connsiteX1279" fmla="*/ 700325 w 6519129"/>
              <a:gd name="connsiteY1279" fmla="*/ 3535203 h 4678938"/>
              <a:gd name="connsiteX1280" fmla="*/ 697676 w 6519129"/>
              <a:gd name="connsiteY1280" fmla="*/ 3533880 h 4678938"/>
              <a:gd name="connsiteX1281" fmla="*/ 702209 w 6519129"/>
              <a:gd name="connsiteY1281" fmla="*/ 3530493 h 4678938"/>
              <a:gd name="connsiteX1282" fmla="*/ 533715 w 6519129"/>
              <a:gd name="connsiteY1282" fmla="*/ 3528631 h 4678938"/>
              <a:gd name="connsiteX1283" fmla="*/ 545725 w 6519129"/>
              <a:gd name="connsiteY1283" fmla="*/ 3528800 h 4678938"/>
              <a:gd name="connsiteX1284" fmla="*/ 548170 w 6519129"/>
              <a:gd name="connsiteY1284" fmla="*/ 3530022 h 4678938"/>
              <a:gd name="connsiteX1285" fmla="*/ 565286 w 6519129"/>
              <a:gd name="connsiteY1285" fmla="*/ 3538570 h 4678938"/>
              <a:gd name="connsiteX1286" fmla="*/ 648210 w 6519129"/>
              <a:gd name="connsiteY1286" fmla="*/ 3574154 h 4678938"/>
              <a:gd name="connsiteX1287" fmla="*/ 650655 w 6519129"/>
              <a:gd name="connsiteY1287" fmla="*/ 3575375 h 4678938"/>
              <a:gd name="connsiteX1288" fmla="*/ 648426 w 6519129"/>
              <a:gd name="connsiteY1288" fmla="*/ 3580090 h 4678938"/>
              <a:gd name="connsiteX1289" fmla="*/ 650872 w 6519129"/>
              <a:gd name="connsiteY1289" fmla="*/ 3581311 h 4678938"/>
              <a:gd name="connsiteX1290" fmla="*/ 672879 w 6519129"/>
              <a:gd name="connsiteY1290" fmla="*/ 3592301 h 4678938"/>
              <a:gd name="connsiteX1291" fmla="*/ 670650 w 6519129"/>
              <a:gd name="connsiteY1291" fmla="*/ 3597016 h 4678938"/>
              <a:gd name="connsiteX1292" fmla="*/ 673096 w 6519129"/>
              <a:gd name="connsiteY1292" fmla="*/ 3598237 h 4678938"/>
              <a:gd name="connsiteX1293" fmla="*/ 680430 w 6519129"/>
              <a:gd name="connsiteY1293" fmla="*/ 3601901 h 4678938"/>
              <a:gd name="connsiteX1294" fmla="*/ 689778 w 6519129"/>
              <a:gd name="connsiteY1294" fmla="*/ 3594913 h 4678938"/>
              <a:gd name="connsiteX1295" fmla="*/ 729121 w 6519129"/>
              <a:gd name="connsiteY1295" fmla="*/ 3620388 h 4678938"/>
              <a:gd name="connsiteX1296" fmla="*/ 722000 w 6519129"/>
              <a:gd name="connsiteY1296" fmla="*/ 3622661 h 4678938"/>
              <a:gd name="connsiteX1297" fmla="*/ 741563 w 6519129"/>
              <a:gd name="connsiteY1297" fmla="*/ 3632429 h 4678938"/>
              <a:gd name="connsiteX1298" fmla="*/ 746237 w 6519129"/>
              <a:gd name="connsiteY1298" fmla="*/ 3628936 h 4678938"/>
              <a:gd name="connsiteX1299" fmla="*/ 744009 w 6519129"/>
              <a:gd name="connsiteY1299" fmla="*/ 3633651 h 4678938"/>
              <a:gd name="connsiteX1300" fmla="*/ 748898 w 6519129"/>
              <a:gd name="connsiteY1300" fmla="*/ 3636094 h 4678938"/>
              <a:gd name="connsiteX1301" fmla="*/ 758463 w 6519129"/>
              <a:gd name="connsiteY1301" fmla="*/ 3635042 h 4678938"/>
              <a:gd name="connsiteX1302" fmla="*/ 760909 w 6519129"/>
              <a:gd name="connsiteY1302" fmla="*/ 3636263 h 4678938"/>
              <a:gd name="connsiteX1303" fmla="*/ 756234 w 6519129"/>
              <a:gd name="connsiteY1303" fmla="*/ 3639757 h 4678938"/>
              <a:gd name="connsiteX1304" fmla="*/ 744226 w 6519129"/>
              <a:gd name="connsiteY1304" fmla="*/ 3639586 h 4678938"/>
              <a:gd name="connsiteX1305" fmla="*/ 739335 w 6519129"/>
              <a:gd name="connsiteY1305" fmla="*/ 3637144 h 4678938"/>
              <a:gd name="connsiteX1306" fmla="*/ 725023 w 6519129"/>
              <a:gd name="connsiteY1306" fmla="*/ 3631453 h 4678938"/>
              <a:gd name="connsiteX1307" fmla="*/ 719556 w 6519129"/>
              <a:gd name="connsiteY1307" fmla="*/ 3621440 h 4678938"/>
              <a:gd name="connsiteX1308" fmla="*/ 675758 w 6519129"/>
              <a:gd name="connsiteY1308" fmla="*/ 3605393 h 4678938"/>
              <a:gd name="connsiteX1309" fmla="*/ 668423 w 6519129"/>
              <a:gd name="connsiteY1309" fmla="*/ 3601729 h 4678938"/>
              <a:gd name="connsiteX1310" fmla="*/ 665978 w 6519129"/>
              <a:gd name="connsiteY1310" fmla="*/ 3600509 h 4678938"/>
              <a:gd name="connsiteX1311" fmla="*/ 663533 w 6519129"/>
              <a:gd name="connsiteY1311" fmla="*/ 3599288 h 4678938"/>
              <a:gd name="connsiteX1312" fmla="*/ 639079 w 6519129"/>
              <a:gd name="connsiteY1312" fmla="*/ 3587075 h 4678938"/>
              <a:gd name="connsiteX1313" fmla="*/ 641307 w 6519129"/>
              <a:gd name="connsiteY1313" fmla="*/ 3582362 h 4678938"/>
              <a:gd name="connsiteX1314" fmla="*/ 585282 w 6519129"/>
              <a:gd name="connsiteY1314" fmla="*/ 3560210 h 4678938"/>
              <a:gd name="connsiteX1315" fmla="*/ 565504 w 6519129"/>
              <a:gd name="connsiteY1315" fmla="*/ 3544505 h 4678938"/>
              <a:gd name="connsiteX1316" fmla="*/ 543496 w 6519129"/>
              <a:gd name="connsiteY1316" fmla="*/ 3533515 h 4678938"/>
              <a:gd name="connsiteX1317" fmla="*/ 536161 w 6519129"/>
              <a:gd name="connsiteY1317" fmla="*/ 3529852 h 4678938"/>
              <a:gd name="connsiteX1318" fmla="*/ 709390 w 6519129"/>
              <a:gd name="connsiteY1318" fmla="*/ 3528429 h 4678938"/>
              <a:gd name="connsiteX1319" fmla="*/ 712036 w 6519129"/>
              <a:gd name="connsiteY1319" fmla="*/ 3529750 h 4678938"/>
              <a:gd name="connsiteX1320" fmla="*/ 707504 w 6519129"/>
              <a:gd name="connsiteY1320" fmla="*/ 3533137 h 4678938"/>
              <a:gd name="connsiteX1321" fmla="*/ 704856 w 6519129"/>
              <a:gd name="connsiteY1321" fmla="*/ 3531816 h 4678938"/>
              <a:gd name="connsiteX1322" fmla="*/ 709390 w 6519129"/>
              <a:gd name="connsiteY1322" fmla="*/ 3528429 h 4678938"/>
              <a:gd name="connsiteX1323" fmla="*/ 1660030 w 6519129"/>
              <a:gd name="connsiteY1323" fmla="*/ 3524310 h 4678938"/>
              <a:gd name="connsiteX1324" fmla="*/ 1661991 w 6519129"/>
              <a:gd name="connsiteY1324" fmla="*/ 3531647 h 4678938"/>
              <a:gd name="connsiteX1325" fmla="*/ 1655035 w 6519129"/>
              <a:gd name="connsiteY1325" fmla="*/ 3528174 h 4678938"/>
              <a:gd name="connsiteX1326" fmla="*/ 1655084 w 6519129"/>
              <a:gd name="connsiteY1326" fmla="*/ 3528008 h 4678938"/>
              <a:gd name="connsiteX1327" fmla="*/ 759656 w 6519129"/>
              <a:gd name="connsiteY1327" fmla="*/ 3523867 h 4678938"/>
              <a:gd name="connsiteX1328" fmla="*/ 762157 w 6519129"/>
              <a:gd name="connsiteY1328" fmla="*/ 3525115 h 4678938"/>
              <a:gd name="connsiteX1329" fmla="*/ 772159 w 6519129"/>
              <a:gd name="connsiteY1329" fmla="*/ 3530110 h 4678938"/>
              <a:gd name="connsiteX1330" fmla="*/ 769559 w 6519129"/>
              <a:gd name="connsiteY1330" fmla="*/ 3535170 h 4678938"/>
              <a:gd name="connsiteX1331" fmla="*/ 767060 w 6519129"/>
              <a:gd name="connsiteY1331" fmla="*/ 3533920 h 4678938"/>
              <a:gd name="connsiteX1332" fmla="*/ 757059 w 6519129"/>
              <a:gd name="connsiteY1332" fmla="*/ 3528926 h 4678938"/>
              <a:gd name="connsiteX1333" fmla="*/ 759656 w 6519129"/>
              <a:gd name="connsiteY1333" fmla="*/ 3523867 h 4678938"/>
              <a:gd name="connsiteX1334" fmla="*/ 1261101 w 6519129"/>
              <a:gd name="connsiteY1334" fmla="*/ 3523555 h 4678938"/>
              <a:gd name="connsiteX1335" fmla="*/ 1259697 w 6519129"/>
              <a:gd name="connsiteY1335" fmla="*/ 3524972 h 4678938"/>
              <a:gd name="connsiteX1336" fmla="*/ 1259870 w 6519129"/>
              <a:gd name="connsiteY1336" fmla="*/ 3530708 h 4678938"/>
              <a:gd name="connsiteX1337" fmla="*/ 1255526 w 6519129"/>
              <a:gd name="connsiteY1337" fmla="*/ 3530656 h 4678938"/>
              <a:gd name="connsiteX1338" fmla="*/ 1252812 w 6519129"/>
              <a:gd name="connsiteY1338" fmla="*/ 3527184 h 4678938"/>
              <a:gd name="connsiteX1339" fmla="*/ 1257343 w 6519129"/>
              <a:gd name="connsiteY1339" fmla="*/ 3523796 h 4678938"/>
              <a:gd name="connsiteX1340" fmla="*/ 1261101 w 6519129"/>
              <a:gd name="connsiteY1340" fmla="*/ 3523555 h 4678938"/>
              <a:gd name="connsiteX1341" fmla="*/ 715407 w 6519129"/>
              <a:gd name="connsiteY1341" fmla="*/ 3522693 h 4678938"/>
              <a:gd name="connsiteX1342" fmla="*/ 717134 w 6519129"/>
              <a:gd name="connsiteY1342" fmla="*/ 3525940 h 4678938"/>
              <a:gd name="connsiteX1343" fmla="*/ 711582 w 6519129"/>
              <a:gd name="connsiteY1343" fmla="*/ 3525552 h 4678938"/>
              <a:gd name="connsiteX1344" fmla="*/ 711838 w 6519129"/>
              <a:gd name="connsiteY1344" fmla="*/ 3523296 h 4678938"/>
              <a:gd name="connsiteX1345" fmla="*/ 715407 w 6519129"/>
              <a:gd name="connsiteY1345" fmla="*/ 3522693 h 4678938"/>
              <a:gd name="connsiteX1346" fmla="*/ 671768 w 6519129"/>
              <a:gd name="connsiteY1346" fmla="*/ 3520235 h 4678938"/>
              <a:gd name="connsiteX1347" fmla="*/ 671083 w 6519129"/>
              <a:gd name="connsiteY1347" fmla="*/ 3526249 h 4678938"/>
              <a:gd name="connsiteX1348" fmla="*/ 666775 w 6519129"/>
              <a:gd name="connsiteY1348" fmla="*/ 3525686 h 4678938"/>
              <a:gd name="connsiteX1349" fmla="*/ 671768 w 6519129"/>
              <a:gd name="connsiteY1349" fmla="*/ 3520235 h 4678938"/>
              <a:gd name="connsiteX1350" fmla="*/ 789955 w 6519129"/>
              <a:gd name="connsiteY1350" fmla="*/ 3519927 h 4678938"/>
              <a:gd name="connsiteX1351" fmla="*/ 792380 w 6519129"/>
              <a:gd name="connsiteY1351" fmla="*/ 3521140 h 4678938"/>
              <a:gd name="connsiteX1352" fmla="*/ 794808 w 6519129"/>
              <a:gd name="connsiteY1352" fmla="*/ 3522351 h 4678938"/>
              <a:gd name="connsiteX1353" fmla="*/ 797235 w 6519129"/>
              <a:gd name="connsiteY1353" fmla="*/ 3523564 h 4678938"/>
              <a:gd name="connsiteX1354" fmla="*/ 794563 w 6519129"/>
              <a:gd name="connsiteY1354" fmla="*/ 3528587 h 4678938"/>
              <a:gd name="connsiteX1355" fmla="*/ 792135 w 6519129"/>
              <a:gd name="connsiteY1355" fmla="*/ 3527374 h 4678938"/>
              <a:gd name="connsiteX1356" fmla="*/ 789708 w 6519129"/>
              <a:gd name="connsiteY1356" fmla="*/ 3526163 h 4678938"/>
              <a:gd name="connsiteX1357" fmla="*/ 789955 w 6519129"/>
              <a:gd name="connsiteY1357" fmla="*/ 3519927 h 4678938"/>
              <a:gd name="connsiteX1358" fmla="*/ 384139 w 6519129"/>
              <a:gd name="connsiteY1358" fmla="*/ 3519265 h 4678938"/>
              <a:gd name="connsiteX1359" fmla="*/ 412858 w 6519129"/>
              <a:gd name="connsiteY1359" fmla="*/ 3527957 h 4678938"/>
              <a:gd name="connsiteX1360" fmla="*/ 453672 w 6519129"/>
              <a:gd name="connsiteY1360" fmla="*/ 3542689 h 4678938"/>
              <a:gd name="connsiteX1361" fmla="*/ 456089 w 6519129"/>
              <a:gd name="connsiteY1361" fmla="*/ 3543897 h 4678938"/>
              <a:gd name="connsiteX1362" fmla="*/ 449141 w 6519129"/>
              <a:gd name="connsiteY1362" fmla="*/ 3546077 h 4678938"/>
              <a:gd name="connsiteX1363" fmla="*/ 423634 w 6519129"/>
              <a:gd name="connsiteY1363" fmla="*/ 3542521 h 4678938"/>
              <a:gd name="connsiteX1364" fmla="*/ 408327 w 6519129"/>
              <a:gd name="connsiteY1364" fmla="*/ 3531345 h 4678938"/>
              <a:gd name="connsiteX1365" fmla="*/ 384139 w 6519129"/>
              <a:gd name="connsiteY1365" fmla="*/ 3519265 h 4678938"/>
              <a:gd name="connsiteX1366" fmla="*/ 603903 w 6519129"/>
              <a:gd name="connsiteY1366" fmla="*/ 3515656 h 4678938"/>
              <a:gd name="connsiteX1367" fmla="*/ 606346 w 6519129"/>
              <a:gd name="connsiteY1367" fmla="*/ 3516876 h 4678938"/>
              <a:gd name="connsiteX1368" fmla="*/ 616187 w 6519129"/>
              <a:gd name="connsiteY1368" fmla="*/ 3527794 h 4678938"/>
              <a:gd name="connsiteX1369" fmla="*/ 618630 w 6519129"/>
              <a:gd name="connsiteY1369" fmla="*/ 3529015 h 4678938"/>
              <a:gd name="connsiteX1370" fmla="*/ 621074 w 6519129"/>
              <a:gd name="connsiteY1370" fmla="*/ 3530234 h 4678938"/>
              <a:gd name="connsiteX1371" fmla="*/ 623517 w 6519129"/>
              <a:gd name="connsiteY1371" fmla="*/ 3531455 h 4678938"/>
              <a:gd name="connsiteX1372" fmla="*/ 628402 w 6519129"/>
              <a:gd name="connsiteY1372" fmla="*/ 3533894 h 4678938"/>
              <a:gd name="connsiteX1373" fmla="*/ 652902 w 6519129"/>
              <a:gd name="connsiteY1373" fmla="*/ 3552133 h 4678938"/>
              <a:gd name="connsiteX1374" fmla="*/ 655344 w 6519129"/>
              <a:gd name="connsiteY1374" fmla="*/ 3553353 h 4678938"/>
              <a:gd name="connsiteX1375" fmla="*/ 657787 w 6519129"/>
              <a:gd name="connsiteY1375" fmla="*/ 3554573 h 4678938"/>
              <a:gd name="connsiteX1376" fmla="*/ 660230 w 6519129"/>
              <a:gd name="connsiteY1376" fmla="*/ 3555792 h 4678938"/>
              <a:gd name="connsiteX1377" fmla="*/ 665045 w 6519129"/>
              <a:gd name="connsiteY1377" fmla="*/ 3552194 h 4678938"/>
              <a:gd name="connsiteX1378" fmla="*/ 672444 w 6519129"/>
              <a:gd name="connsiteY1378" fmla="*/ 3561892 h 4678938"/>
              <a:gd name="connsiteX1379" fmla="*/ 694431 w 6519129"/>
              <a:gd name="connsiteY1379" fmla="*/ 3572873 h 4678938"/>
              <a:gd name="connsiteX1380" fmla="*/ 696874 w 6519129"/>
              <a:gd name="connsiteY1380" fmla="*/ 3574093 h 4678938"/>
              <a:gd name="connsiteX1381" fmla="*/ 692059 w 6519129"/>
              <a:gd name="connsiteY1381" fmla="*/ 3577691 h 4678938"/>
              <a:gd name="connsiteX1382" fmla="*/ 689616 w 6519129"/>
              <a:gd name="connsiteY1382" fmla="*/ 3576472 h 4678938"/>
              <a:gd name="connsiteX1383" fmla="*/ 648157 w 6519129"/>
              <a:gd name="connsiteY1383" fmla="*/ 3561771 h 4678938"/>
              <a:gd name="connsiteX1384" fmla="*/ 650529 w 6519129"/>
              <a:gd name="connsiteY1384" fmla="*/ 3556952 h 4678938"/>
              <a:gd name="connsiteX1385" fmla="*/ 648086 w 6519129"/>
              <a:gd name="connsiteY1385" fmla="*/ 3555733 h 4678938"/>
              <a:gd name="connsiteX1386" fmla="*/ 640828 w 6519129"/>
              <a:gd name="connsiteY1386" fmla="*/ 3558111 h 4678938"/>
              <a:gd name="connsiteX1387" fmla="*/ 621285 w 6519129"/>
              <a:gd name="connsiteY1387" fmla="*/ 3548351 h 4678938"/>
              <a:gd name="connsiteX1388" fmla="*/ 616400 w 6519129"/>
              <a:gd name="connsiteY1388" fmla="*/ 3545911 h 4678938"/>
              <a:gd name="connsiteX1389" fmla="*/ 621216 w 6519129"/>
              <a:gd name="connsiteY1389" fmla="*/ 3542312 h 4678938"/>
              <a:gd name="connsiteX1390" fmla="*/ 623586 w 6519129"/>
              <a:gd name="connsiteY1390" fmla="*/ 3537494 h 4678938"/>
              <a:gd name="connsiteX1391" fmla="*/ 621145 w 6519129"/>
              <a:gd name="connsiteY1391" fmla="*/ 3536274 h 4678938"/>
              <a:gd name="connsiteX1392" fmla="*/ 618702 w 6519129"/>
              <a:gd name="connsiteY1392" fmla="*/ 3535054 h 4678938"/>
              <a:gd name="connsiteX1393" fmla="*/ 613886 w 6519129"/>
              <a:gd name="connsiteY1393" fmla="*/ 3538653 h 4678938"/>
              <a:gd name="connsiteX1394" fmla="*/ 611514 w 6519129"/>
              <a:gd name="connsiteY1394" fmla="*/ 3543472 h 4678938"/>
              <a:gd name="connsiteX1395" fmla="*/ 609071 w 6519129"/>
              <a:gd name="connsiteY1395" fmla="*/ 3542251 h 4678938"/>
              <a:gd name="connsiteX1396" fmla="*/ 606628 w 6519129"/>
              <a:gd name="connsiteY1396" fmla="*/ 3541031 h 4678938"/>
              <a:gd name="connsiteX1397" fmla="*/ 611443 w 6519129"/>
              <a:gd name="connsiteY1397" fmla="*/ 3537432 h 4678938"/>
              <a:gd name="connsiteX1398" fmla="*/ 604186 w 6519129"/>
              <a:gd name="connsiteY1398" fmla="*/ 3539811 h 4678938"/>
              <a:gd name="connsiteX1399" fmla="*/ 601743 w 6519129"/>
              <a:gd name="connsiteY1399" fmla="*/ 3538591 h 4678938"/>
              <a:gd name="connsiteX1400" fmla="*/ 606557 w 6519129"/>
              <a:gd name="connsiteY1400" fmla="*/ 3534993 h 4678938"/>
              <a:gd name="connsiteX1401" fmla="*/ 599300 w 6519129"/>
              <a:gd name="connsiteY1401" fmla="*/ 3537371 h 4678938"/>
              <a:gd name="connsiteX1402" fmla="*/ 601602 w 6519129"/>
              <a:gd name="connsiteY1402" fmla="*/ 3526514 h 4678938"/>
              <a:gd name="connsiteX1403" fmla="*/ 599158 w 6519129"/>
              <a:gd name="connsiteY1403" fmla="*/ 3525294 h 4678938"/>
              <a:gd name="connsiteX1404" fmla="*/ 601530 w 6519129"/>
              <a:gd name="connsiteY1404" fmla="*/ 3520474 h 4678938"/>
              <a:gd name="connsiteX1405" fmla="*/ 599089 w 6519129"/>
              <a:gd name="connsiteY1405" fmla="*/ 3519255 h 4678938"/>
              <a:gd name="connsiteX1406" fmla="*/ 603903 w 6519129"/>
              <a:gd name="connsiteY1406" fmla="*/ 3515656 h 4678938"/>
              <a:gd name="connsiteX1407" fmla="*/ 1623249 w 6519129"/>
              <a:gd name="connsiteY1407" fmla="*/ 3515063 h 4678938"/>
              <a:gd name="connsiteX1408" fmla="*/ 1621371 w 6519129"/>
              <a:gd name="connsiteY1408" fmla="*/ 3517129 h 4678938"/>
              <a:gd name="connsiteX1409" fmla="*/ 1619865 w 6519129"/>
              <a:gd name="connsiteY1409" fmla="*/ 3517115 h 4678938"/>
              <a:gd name="connsiteX1410" fmla="*/ 1617570 w 6519129"/>
              <a:gd name="connsiteY1410" fmla="*/ 3521871 h 4678938"/>
              <a:gd name="connsiteX1411" fmla="*/ 1612690 w 6519129"/>
              <a:gd name="connsiteY1411" fmla="*/ 3519434 h 4678938"/>
              <a:gd name="connsiteX1412" fmla="*/ 1610249 w 6519129"/>
              <a:gd name="connsiteY1412" fmla="*/ 3518216 h 4678938"/>
              <a:gd name="connsiteX1413" fmla="*/ 1605517 w 6519129"/>
              <a:gd name="connsiteY1413" fmla="*/ 3521754 h 4678938"/>
              <a:gd name="connsiteX1414" fmla="*/ 1607957 w 6519129"/>
              <a:gd name="connsiteY1414" fmla="*/ 3522973 h 4678938"/>
              <a:gd name="connsiteX1415" fmla="*/ 1612834 w 6519129"/>
              <a:gd name="connsiteY1415" fmla="*/ 3525410 h 4678938"/>
              <a:gd name="connsiteX1416" fmla="*/ 1615274 w 6519129"/>
              <a:gd name="connsiteY1416" fmla="*/ 3526628 h 4678938"/>
              <a:gd name="connsiteX1417" fmla="*/ 1622739 w 6519129"/>
              <a:gd name="connsiteY1417" fmla="*/ 3536259 h 4678938"/>
              <a:gd name="connsiteX1418" fmla="*/ 1625179 w 6519129"/>
              <a:gd name="connsiteY1418" fmla="*/ 3537476 h 4678938"/>
              <a:gd name="connsiteX1419" fmla="*/ 1618006 w 6519129"/>
              <a:gd name="connsiteY1419" fmla="*/ 3539796 h 4678938"/>
              <a:gd name="connsiteX1420" fmla="*/ 1608101 w 6519129"/>
              <a:gd name="connsiteY1420" fmla="*/ 3528947 h 4678938"/>
              <a:gd name="connsiteX1421" fmla="*/ 1608391 w 6519129"/>
              <a:gd name="connsiteY1421" fmla="*/ 3540898 h 4678938"/>
              <a:gd name="connsiteX1422" fmla="*/ 1620590 w 6519129"/>
              <a:gd name="connsiteY1422" fmla="*/ 3546992 h 4678938"/>
              <a:gd name="connsiteX1423" fmla="*/ 1625326 w 6519129"/>
              <a:gd name="connsiteY1423" fmla="*/ 3543452 h 4678938"/>
              <a:gd name="connsiteX1424" fmla="*/ 1625343 w 6519129"/>
              <a:gd name="connsiteY1424" fmla="*/ 3543461 h 4678938"/>
              <a:gd name="connsiteX1425" fmla="*/ 1626753 w 6519129"/>
              <a:gd name="connsiteY1425" fmla="*/ 3531541 h 4678938"/>
              <a:gd name="connsiteX1426" fmla="*/ 584431 w 6519129"/>
              <a:gd name="connsiteY1426" fmla="*/ 3511935 h 4678938"/>
              <a:gd name="connsiteX1427" fmla="*/ 594203 w 6519129"/>
              <a:gd name="connsiteY1427" fmla="*/ 3516815 h 4678938"/>
              <a:gd name="connsiteX1428" fmla="*/ 591829 w 6519129"/>
              <a:gd name="connsiteY1428" fmla="*/ 3521633 h 4678938"/>
              <a:gd name="connsiteX1429" fmla="*/ 594272 w 6519129"/>
              <a:gd name="connsiteY1429" fmla="*/ 3522854 h 4678938"/>
              <a:gd name="connsiteX1430" fmla="*/ 596715 w 6519129"/>
              <a:gd name="connsiteY1430" fmla="*/ 3524073 h 4678938"/>
              <a:gd name="connsiteX1431" fmla="*/ 599158 w 6519129"/>
              <a:gd name="connsiteY1431" fmla="*/ 3525294 h 4678938"/>
              <a:gd name="connsiteX1432" fmla="*/ 594343 w 6519129"/>
              <a:gd name="connsiteY1432" fmla="*/ 3528893 h 4678938"/>
              <a:gd name="connsiteX1433" fmla="*/ 599230 w 6519129"/>
              <a:gd name="connsiteY1433" fmla="*/ 3531333 h 4678938"/>
              <a:gd name="connsiteX1434" fmla="*/ 594414 w 6519129"/>
              <a:gd name="connsiteY1434" fmla="*/ 3534931 h 4678938"/>
              <a:gd name="connsiteX1435" fmla="*/ 591901 w 6519129"/>
              <a:gd name="connsiteY1435" fmla="*/ 3527672 h 4678938"/>
              <a:gd name="connsiteX1436" fmla="*/ 589458 w 6519129"/>
              <a:gd name="connsiteY1436" fmla="*/ 3526453 h 4678938"/>
              <a:gd name="connsiteX1437" fmla="*/ 587015 w 6519129"/>
              <a:gd name="connsiteY1437" fmla="*/ 3525233 h 4678938"/>
              <a:gd name="connsiteX1438" fmla="*/ 584573 w 6519129"/>
              <a:gd name="connsiteY1438" fmla="*/ 3524013 h 4678938"/>
              <a:gd name="connsiteX1439" fmla="*/ 577314 w 6519129"/>
              <a:gd name="connsiteY1439" fmla="*/ 3526392 h 4678938"/>
              <a:gd name="connsiteX1440" fmla="*/ 565097 w 6519129"/>
              <a:gd name="connsiteY1440" fmla="*/ 3520293 h 4678938"/>
              <a:gd name="connsiteX1441" fmla="*/ 560213 w 6519129"/>
              <a:gd name="connsiteY1441" fmla="*/ 3517852 h 4678938"/>
              <a:gd name="connsiteX1442" fmla="*/ 557770 w 6519129"/>
              <a:gd name="connsiteY1442" fmla="*/ 3516632 h 4678938"/>
              <a:gd name="connsiteX1443" fmla="*/ 565028 w 6519129"/>
              <a:gd name="connsiteY1443" fmla="*/ 3514253 h 4678938"/>
              <a:gd name="connsiteX1444" fmla="*/ 569913 w 6519129"/>
              <a:gd name="connsiteY1444" fmla="*/ 3516693 h 4678938"/>
              <a:gd name="connsiteX1445" fmla="*/ 582128 w 6519129"/>
              <a:gd name="connsiteY1445" fmla="*/ 3522793 h 4678938"/>
              <a:gd name="connsiteX1446" fmla="*/ 589387 w 6519129"/>
              <a:gd name="connsiteY1446" fmla="*/ 3520414 h 4678938"/>
              <a:gd name="connsiteX1447" fmla="*/ 584431 w 6519129"/>
              <a:gd name="connsiteY1447" fmla="*/ 3511935 h 4678938"/>
              <a:gd name="connsiteX1448" fmla="*/ 549725 w 6519129"/>
              <a:gd name="connsiteY1448" fmla="*/ 3508022 h 4678938"/>
              <a:gd name="connsiteX1449" fmla="*/ 552151 w 6519129"/>
              <a:gd name="connsiteY1449" fmla="*/ 3509235 h 4678938"/>
              <a:gd name="connsiteX1450" fmla="*/ 554578 w 6519129"/>
              <a:gd name="connsiteY1450" fmla="*/ 3510446 h 4678938"/>
              <a:gd name="connsiteX1451" fmla="*/ 559432 w 6519129"/>
              <a:gd name="connsiteY1451" fmla="*/ 3512870 h 4678938"/>
              <a:gd name="connsiteX1452" fmla="*/ 556033 w 6519129"/>
              <a:gd name="connsiteY1452" fmla="*/ 3515411 h 4678938"/>
              <a:gd name="connsiteX1453" fmla="*/ 551180 w 6519129"/>
              <a:gd name="connsiteY1453" fmla="*/ 3512986 h 4678938"/>
              <a:gd name="connsiteX1454" fmla="*/ 548753 w 6519129"/>
              <a:gd name="connsiteY1454" fmla="*/ 3511775 h 4678938"/>
              <a:gd name="connsiteX1455" fmla="*/ 549725 w 6519129"/>
              <a:gd name="connsiteY1455" fmla="*/ 3508022 h 4678938"/>
              <a:gd name="connsiteX1456" fmla="*/ 577346 w 6519129"/>
              <a:gd name="connsiteY1456" fmla="*/ 3504076 h 4678938"/>
              <a:gd name="connsiteX1457" fmla="*/ 584431 w 6519129"/>
              <a:gd name="connsiteY1457" fmla="*/ 3511935 h 4678938"/>
              <a:gd name="connsiteX1458" fmla="*/ 578009 w 6519129"/>
              <a:gd name="connsiteY1458" fmla="*/ 3507978 h 4678938"/>
              <a:gd name="connsiteX1459" fmla="*/ 1678529 w 6519129"/>
              <a:gd name="connsiteY1459" fmla="*/ 3503884 h 4678938"/>
              <a:gd name="connsiteX1460" fmla="*/ 1683136 w 6519129"/>
              <a:gd name="connsiteY1460" fmla="*/ 3512542 h 4678938"/>
              <a:gd name="connsiteX1461" fmla="*/ 1685318 w 6519129"/>
              <a:gd name="connsiteY1461" fmla="*/ 3519989 h 4678938"/>
              <a:gd name="connsiteX1462" fmla="*/ 1687747 w 6519129"/>
              <a:gd name="connsiteY1462" fmla="*/ 3521201 h 4678938"/>
              <a:gd name="connsiteX1463" fmla="*/ 1680220 w 6519129"/>
              <a:gd name="connsiteY1463" fmla="*/ 3523799 h 4678938"/>
              <a:gd name="connsiteX1464" fmla="*/ 1678037 w 6519129"/>
              <a:gd name="connsiteY1464" fmla="*/ 3516352 h 4678938"/>
              <a:gd name="connsiteX1465" fmla="*/ 1673430 w 6519129"/>
              <a:gd name="connsiteY1465" fmla="*/ 3507693 h 4678938"/>
              <a:gd name="connsiteX1466" fmla="*/ 1678529 w 6519129"/>
              <a:gd name="connsiteY1466" fmla="*/ 3503884 h 4678938"/>
              <a:gd name="connsiteX1467" fmla="*/ 1378655 w 6519129"/>
              <a:gd name="connsiteY1467" fmla="*/ 3502447 h 4678938"/>
              <a:gd name="connsiteX1468" fmla="*/ 1379259 w 6519129"/>
              <a:gd name="connsiteY1468" fmla="*/ 3508046 h 4678938"/>
              <a:gd name="connsiteX1469" fmla="*/ 1381687 w 6519129"/>
              <a:gd name="connsiteY1469" fmla="*/ 3509259 h 4678938"/>
              <a:gd name="connsiteX1470" fmla="*/ 1384113 w 6519129"/>
              <a:gd name="connsiteY1470" fmla="*/ 3510471 h 4678938"/>
              <a:gd name="connsiteX1471" fmla="*/ 1378879 w 6519129"/>
              <a:gd name="connsiteY1471" fmla="*/ 3509844 h 4678938"/>
              <a:gd name="connsiteX1472" fmla="*/ 1376833 w 6519129"/>
              <a:gd name="connsiteY1472" fmla="*/ 3506834 h 4678938"/>
              <a:gd name="connsiteX1473" fmla="*/ 1374406 w 6519129"/>
              <a:gd name="connsiteY1473" fmla="*/ 3505623 h 4678938"/>
              <a:gd name="connsiteX1474" fmla="*/ 1378655 w 6519129"/>
              <a:gd name="connsiteY1474" fmla="*/ 3502447 h 4678938"/>
              <a:gd name="connsiteX1475" fmla="*/ 534722 w 6519129"/>
              <a:gd name="connsiteY1475" fmla="*/ 3500529 h 4678938"/>
              <a:gd name="connsiteX1476" fmla="*/ 539578 w 6519129"/>
              <a:gd name="connsiteY1476" fmla="*/ 3502953 h 4678938"/>
              <a:gd name="connsiteX1477" fmla="*/ 544431 w 6519129"/>
              <a:gd name="connsiteY1477" fmla="*/ 3505377 h 4678938"/>
              <a:gd name="connsiteX1478" fmla="*/ 541032 w 6519129"/>
              <a:gd name="connsiteY1478" fmla="*/ 3507918 h 4678938"/>
              <a:gd name="connsiteX1479" fmla="*/ 536179 w 6519129"/>
              <a:gd name="connsiteY1479" fmla="*/ 3505494 h 4678938"/>
              <a:gd name="connsiteX1480" fmla="*/ 534722 w 6519129"/>
              <a:gd name="connsiteY1480" fmla="*/ 3500529 h 4678938"/>
              <a:gd name="connsiteX1481" fmla="*/ 581845 w 6519129"/>
              <a:gd name="connsiteY1481" fmla="*/ 3498638 h 4678938"/>
              <a:gd name="connsiteX1482" fmla="*/ 577032 w 6519129"/>
              <a:gd name="connsiteY1482" fmla="*/ 3502236 h 4678938"/>
              <a:gd name="connsiteX1483" fmla="*/ 577346 w 6519129"/>
              <a:gd name="connsiteY1483" fmla="*/ 3504076 h 4678938"/>
              <a:gd name="connsiteX1484" fmla="*/ 574587 w 6519129"/>
              <a:gd name="connsiteY1484" fmla="*/ 3501017 h 4678938"/>
              <a:gd name="connsiteX1485" fmla="*/ 581845 w 6519129"/>
              <a:gd name="connsiteY1485" fmla="*/ 3498638 h 4678938"/>
              <a:gd name="connsiteX1486" fmla="*/ 307560 w 6519129"/>
              <a:gd name="connsiteY1486" fmla="*/ 3497266 h 4678938"/>
              <a:gd name="connsiteX1487" fmla="*/ 324121 w 6519129"/>
              <a:gd name="connsiteY1487" fmla="*/ 3511894 h 4678938"/>
              <a:gd name="connsiteX1488" fmla="*/ 326528 w 6519129"/>
              <a:gd name="connsiteY1488" fmla="*/ 3513096 h 4678938"/>
              <a:gd name="connsiteX1489" fmla="*/ 319023 w 6519129"/>
              <a:gd name="connsiteY1489" fmla="*/ 3515705 h 4678938"/>
              <a:gd name="connsiteX1490" fmla="*/ 302460 w 6519129"/>
              <a:gd name="connsiteY1490" fmla="*/ 3501076 h 4678938"/>
              <a:gd name="connsiteX1491" fmla="*/ 300052 w 6519129"/>
              <a:gd name="connsiteY1491" fmla="*/ 3499874 h 4678938"/>
              <a:gd name="connsiteX1492" fmla="*/ 307560 w 6519129"/>
              <a:gd name="connsiteY1492" fmla="*/ 3497266 h 4678938"/>
              <a:gd name="connsiteX1493" fmla="*/ 649876 w 6519129"/>
              <a:gd name="connsiteY1493" fmla="*/ 3496986 h 4678938"/>
              <a:gd name="connsiteX1494" fmla="*/ 647745 w 6519129"/>
              <a:gd name="connsiteY1494" fmla="*/ 3501881 h 4678938"/>
              <a:gd name="connsiteX1495" fmla="*/ 642449 w 6519129"/>
              <a:gd name="connsiteY1495" fmla="*/ 3499236 h 4678938"/>
              <a:gd name="connsiteX1496" fmla="*/ 649876 w 6519129"/>
              <a:gd name="connsiteY1496" fmla="*/ 3496986 h 4678938"/>
              <a:gd name="connsiteX1497" fmla="*/ 1614101 w 6519129"/>
              <a:gd name="connsiteY1497" fmla="*/ 3494087 h 4678938"/>
              <a:gd name="connsiteX1498" fmla="*/ 1614861 w 6519129"/>
              <a:gd name="connsiteY1498" fmla="*/ 3496453 h 4678938"/>
              <a:gd name="connsiteX1499" fmla="*/ 1610153 w 6519129"/>
              <a:gd name="connsiteY1499" fmla="*/ 3494103 h 4678938"/>
              <a:gd name="connsiteX1500" fmla="*/ 1614101 w 6519129"/>
              <a:gd name="connsiteY1500" fmla="*/ 3494087 h 4678938"/>
              <a:gd name="connsiteX1501" fmla="*/ 1356520 w 6519129"/>
              <a:gd name="connsiteY1501" fmla="*/ 3491819 h 4678938"/>
              <a:gd name="connsiteX1502" fmla="*/ 1361356 w 6519129"/>
              <a:gd name="connsiteY1502" fmla="*/ 3494232 h 4678938"/>
              <a:gd name="connsiteX1503" fmla="*/ 1368606 w 6519129"/>
              <a:gd name="connsiteY1503" fmla="*/ 3497854 h 4678938"/>
              <a:gd name="connsiteX1504" fmla="*/ 1363847 w 6519129"/>
              <a:gd name="connsiteY1504" fmla="*/ 3501410 h 4678938"/>
              <a:gd name="connsiteX1505" fmla="*/ 1361431 w 6519129"/>
              <a:gd name="connsiteY1505" fmla="*/ 3500204 h 4678938"/>
              <a:gd name="connsiteX1506" fmla="*/ 1356597 w 6519129"/>
              <a:gd name="connsiteY1506" fmla="*/ 3497789 h 4678938"/>
              <a:gd name="connsiteX1507" fmla="*/ 1356520 w 6519129"/>
              <a:gd name="connsiteY1507" fmla="*/ 3491819 h 4678938"/>
              <a:gd name="connsiteX1508" fmla="*/ 464846 w 6519129"/>
              <a:gd name="connsiteY1508" fmla="*/ 3488940 h 4678938"/>
              <a:gd name="connsiteX1509" fmla="*/ 484261 w 6519129"/>
              <a:gd name="connsiteY1509" fmla="*/ 3498635 h 4678938"/>
              <a:gd name="connsiteX1510" fmla="*/ 480861 w 6519129"/>
              <a:gd name="connsiteY1510" fmla="*/ 3501175 h 4678938"/>
              <a:gd name="connsiteX1511" fmla="*/ 461446 w 6519129"/>
              <a:gd name="connsiteY1511" fmla="*/ 3491480 h 4678938"/>
              <a:gd name="connsiteX1512" fmla="*/ 464846 w 6519129"/>
              <a:gd name="connsiteY1512" fmla="*/ 3488940 h 4678938"/>
              <a:gd name="connsiteX1513" fmla="*/ 1620536 w 6519129"/>
              <a:gd name="connsiteY1513" fmla="*/ 3488429 h 4678938"/>
              <a:gd name="connsiteX1514" fmla="*/ 1624208 w 6519129"/>
              <a:gd name="connsiteY1514" fmla="*/ 3489467 h 4678938"/>
              <a:gd name="connsiteX1515" fmla="*/ 1619108 w 6519129"/>
              <a:gd name="connsiteY1515" fmla="*/ 3493278 h 4678938"/>
              <a:gd name="connsiteX1516" fmla="*/ 1614696 w 6519129"/>
              <a:gd name="connsiteY1516" fmla="*/ 3491074 h 4678938"/>
              <a:gd name="connsiteX1517" fmla="*/ 1620536 w 6519129"/>
              <a:gd name="connsiteY1517" fmla="*/ 3488429 h 4678938"/>
              <a:gd name="connsiteX1518" fmla="*/ 283090 w 6519129"/>
              <a:gd name="connsiteY1518" fmla="*/ 3485044 h 4678938"/>
              <a:gd name="connsiteX1519" fmla="*/ 285517 w 6519129"/>
              <a:gd name="connsiteY1519" fmla="*/ 3486257 h 4678938"/>
              <a:gd name="connsiteX1520" fmla="*/ 290370 w 6519129"/>
              <a:gd name="connsiteY1520" fmla="*/ 3488680 h 4678938"/>
              <a:gd name="connsiteX1521" fmla="*/ 292798 w 6519129"/>
              <a:gd name="connsiteY1521" fmla="*/ 3489893 h 4678938"/>
              <a:gd name="connsiteX1522" fmla="*/ 287700 w 6519129"/>
              <a:gd name="connsiteY1522" fmla="*/ 3493704 h 4678938"/>
              <a:gd name="connsiteX1523" fmla="*/ 285271 w 6519129"/>
              <a:gd name="connsiteY1523" fmla="*/ 3492492 h 4678938"/>
              <a:gd name="connsiteX1524" fmla="*/ 280418 w 6519129"/>
              <a:gd name="connsiteY1524" fmla="*/ 3490068 h 4678938"/>
              <a:gd name="connsiteX1525" fmla="*/ 277990 w 6519129"/>
              <a:gd name="connsiteY1525" fmla="*/ 3488856 h 4678938"/>
              <a:gd name="connsiteX1526" fmla="*/ 283090 w 6519129"/>
              <a:gd name="connsiteY1526" fmla="*/ 3485044 h 4678938"/>
              <a:gd name="connsiteX1527" fmla="*/ 1499881 w 6519129"/>
              <a:gd name="connsiteY1527" fmla="*/ 3484325 h 4678938"/>
              <a:gd name="connsiteX1528" fmla="*/ 1501611 w 6519129"/>
              <a:gd name="connsiteY1528" fmla="*/ 3487572 h 4678938"/>
              <a:gd name="connsiteX1529" fmla="*/ 1498962 w 6519129"/>
              <a:gd name="connsiteY1529" fmla="*/ 3486250 h 4678938"/>
              <a:gd name="connsiteX1530" fmla="*/ 1496313 w 6519129"/>
              <a:gd name="connsiteY1530" fmla="*/ 3484928 h 4678938"/>
              <a:gd name="connsiteX1531" fmla="*/ 1499881 w 6519129"/>
              <a:gd name="connsiteY1531" fmla="*/ 3484325 h 4678938"/>
              <a:gd name="connsiteX1532" fmla="*/ 1566683 w 6519129"/>
              <a:gd name="connsiteY1532" fmla="*/ 3484048 h 4678938"/>
              <a:gd name="connsiteX1533" fmla="*/ 1569332 w 6519129"/>
              <a:gd name="connsiteY1533" fmla="*/ 3485370 h 4678938"/>
              <a:gd name="connsiteX1534" fmla="*/ 1571979 w 6519129"/>
              <a:gd name="connsiteY1534" fmla="*/ 3486692 h 4678938"/>
              <a:gd name="connsiteX1535" fmla="*/ 1566880 w 6519129"/>
              <a:gd name="connsiteY1535" fmla="*/ 3490503 h 4678938"/>
              <a:gd name="connsiteX1536" fmla="*/ 1566683 w 6519129"/>
              <a:gd name="connsiteY1536" fmla="*/ 3484048 h 4678938"/>
              <a:gd name="connsiteX1537" fmla="*/ 1373400 w 6519129"/>
              <a:gd name="connsiteY1537" fmla="*/ 3482167 h 4678938"/>
              <a:gd name="connsiteX1538" fmla="*/ 1380965 w 6519129"/>
              <a:gd name="connsiteY1538" fmla="*/ 3485945 h 4678938"/>
              <a:gd name="connsiteX1539" fmla="*/ 1383487 w 6519129"/>
              <a:gd name="connsiteY1539" fmla="*/ 3487204 h 4678938"/>
              <a:gd name="connsiteX1540" fmla="*/ 1383996 w 6519129"/>
              <a:gd name="connsiteY1540" fmla="*/ 3493109 h 4678938"/>
              <a:gd name="connsiteX1541" fmla="*/ 1386521 w 6519129"/>
              <a:gd name="connsiteY1541" fmla="*/ 3494369 h 4678938"/>
              <a:gd name="connsiteX1542" fmla="*/ 1379464 w 6519129"/>
              <a:gd name="connsiteY1542" fmla="*/ 3496496 h 4678938"/>
              <a:gd name="connsiteX1543" fmla="*/ 1378956 w 6519129"/>
              <a:gd name="connsiteY1543" fmla="*/ 3490591 h 4678938"/>
              <a:gd name="connsiteX1544" fmla="*/ 1373913 w 6519129"/>
              <a:gd name="connsiteY1544" fmla="*/ 3488072 h 4678938"/>
              <a:gd name="connsiteX1545" fmla="*/ 1373400 w 6519129"/>
              <a:gd name="connsiteY1545" fmla="*/ 3482167 h 4678938"/>
              <a:gd name="connsiteX1546" fmla="*/ 545203 w 6519129"/>
              <a:gd name="connsiteY1546" fmla="*/ 3480338 h 4678938"/>
              <a:gd name="connsiteX1547" fmla="*/ 545273 w 6519129"/>
              <a:gd name="connsiteY1547" fmla="*/ 3486376 h 4678938"/>
              <a:gd name="connsiteX1548" fmla="*/ 574587 w 6519129"/>
              <a:gd name="connsiteY1548" fmla="*/ 3501017 h 4678938"/>
              <a:gd name="connsiteX1549" fmla="*/ 553912 w 6519129"/>
              <a:gd name="connsiteY1549" fmla="*/ 3498195 h 4678938"/>
              <a:gd name="connsiteX1550" fmla="*/ 540459 w 6519129"/>
              <a:gd name="connsiteY1550" fmla="*/ 3489975 h 4678938"/>
              <a:gd name="connsiteX1551" fmla="*/ 540386 w 6519129"/>
              <a:gd name="connsiteY1551" fmla="*/ 3483937 h 4678938"/>
              <a:gd name="connsiteX1552" fmla="*/ 545203 w 6519129"/>
              <a:gd name="connsiteY1552" fmla="*/ 3480338 h 4678938"/>
              <a:gd name="connsiteX1553" fmla="*/ 1556345 w 6519129"/>
              <a:gd name="connsiteY1553" fmla="*/ 3479151 h 4678938"/>
              <a:gd name="connsiteX1554" fmla="*/ 1556289 w 6519129"/>
              <a:gd name="connsiteY1554" fmla="*/ 3485214 h 4678938"/>
              <a:gd name="connsiteX1555" fmla="*/ 1553875 w 6519129"/>
              <a:gd name="connsiteY1555" fmla="*/ 3484008 h 4678938"/>
              <a:gd name="connsiteX1556" fmla="*/ 1556345 w 6519129"/>
              <a:gd name="connsiteY1556" fmla="*/ 3479151 h 4678938"/>
              <a:gd name="connsiteX1557" fmla="*/ 491284 w 6519129"/>
              <a:gd name="connsiteY1557" fmla="*/ 3478837 h 4678938"/>
              <a:gd name="connsiteX1558" fmla="*/ 487035 w 6519129"/>
              <a:gd name="connsiteY1558" fmla="*/ 3482012 h 4678938"/>
              <a:gd name="connsiteX1559" fmla="*/ 494390 w 6519129"/>
              <a:gd name="connsiteY1559" fmla="*/ 3485686 h 4678938"/>
              <a:gd name="connsiteX1560" fmla="*/ 504193 w 6519129"/>
              <a:gd name="connsiteY1560" fmla="*/ 3490582 h 4678938"/>
              <a:gd name="connsiteX1561" fmla="*/ 502399 w 6519129"/>
              <a:gd name="connsiteY1561" fmla="*/ 3494982 h 4678938"/>
              <a:gd name="connsiteX1562" fmla="*/ 499945 w 6519129"/>
              <a:gd name="connsiteY1562" fmla="*/ 3493759 h 4678938"/>
              <a:gd name="connsiteX1563" fmla="*/ 490139 w 6519129"/>
              <a:gd name="connsiteY1563" fmla="*/ 3488860 h 4678938"/>
              <a:gd name="connsiteX1564" fmla="*/ 484583 w 6519129"/>
              <a:gd name="connsiteY1564" fmla="*/ 3480788 h 4678938"/>
              <a:gd name="connsiteX1565" fmla="*/ 491284 w 6519129"/>
              <a:gd name="connsiteY1565" fmla="*/ 3478837 h 4678938"/>
              <a:gd name="connsiteX1566" fmla="*/ 528642 w 6519129"/>
              <a:gd name="connsiteY1566" fmla="*/ 3472065 h 4678938"/>
              <a:gd name="connsiteX1567" fmla="*/ 526192 w 6519129"/>
              <a:gd name="connsiteY1567" fmla="*/ 3477198 h 4678938"/>
              <a:gd name="connsiteX1568" fmla="*/ 523544 w 6519129"/>
              <a:gd name="connsiteY1568" fmla="*/ 3475875 h 4678938"/>
              <a:gd name="connsiteX1569" fmla="*/ 528642 w 6519129"/>
              <a:gd name="connsiteY1569" fmla="*/ 3472065 h 4678938"/>
              <a:gd name="connsiteX1570" fmla="*/ 417319 w 6519129"/>
              <a:gd name="connsiteY1570" fmla="*/ 3469443 h 4678938"/>
              <a:gd name="connsiteX1571" fmla="*/ 419968 w 6519129"/>
              <a:gd name="connsiteY1571" fmla="*/ 3470766 h 4678938"/>
              <a:gd name="connsiteX1572" fmla="*/ 418717 w 6519129"/>
              <a:gd name="connsiteY1572" fmla="*/ 3472525 h 4678938"/>
              <a:gd name="connsiteX1573" fmla="*/ 417319 w 6519129"/>
              <a:gd name="connsiteY1573" fmla="*/ 3469443 h 4678938"/>
              <a:gd name="connsiteX1574" fmla="*/ 504129 w 6519129"/>
              <a:gd name="connsiteY1574" fmla="*/ 3466180 h 4678938"/>
              <a:gd name="connsiteX1575" fmla="*/ 506335 w 6519129"/>
              <a:gd name="connsiteY1575" fmla="*/ 3467282 h 4678938"/>
              <a:gd name="connsiteX1576" fmla="*/ 508540 w 6519129"/>
              <a:gd name="connsiteY1576" fmla="*/ 3468384 h 4678938"/>
              <a:gd name="connsiteX1577" fmla="*/ 501235 w 6519129"/>
              <a:gd name="connsiteY1577" fmla="*/ 3471093 h 4678938"/>
              <a:gd name="connsiteX1578" fmla="*/ 504129 w 6519129"/>
              <a:gd name="connsiteY1578" fmla="*/ 3466180 h 4678938"/>
              <a:gd name="connsiteX1579" fmla="*/ 1615675 w 6519129"/>
              <a:gd name="connsiteY1579" fmla="*/ 3466136 h 4678938"/>
              <a:gd name="connsiteX1580" fmla="*/ 1614990 w 6519129"/>
              <a:gd name="connsiteY1580" fmla="*/ 3472151 h 4678938"/>
              <a:gd name="connsiteX1581" fmla="*/ 1611508 w 6519129"/>
              <a:gd name="connsiteY1581" fmla="*/ 3472001 h 4678938"/>
              <a:gd name="connsiteX1582" fmla="*/ 1615675 w 6519129"/>
              <a:gd name="connsiteY1582" fmla="*/ 3466136 h 4678938"/>
              <a:gd name="connsiteX1583" fmla="*/ 244259 w 6519129"/>
              <a:gd name="connsiteY1583" fmla="*/ 3465652 h 4678938"/>
              <a:gd name="connsiteX1584" fmla="*/ 246467 w 6519129"/>
              <a:gd name="connsiteY1584" fmla="*/ 3466754 h 4678938"/>
              <a:gd name="connsiteX1585" fmla="*/ 248671 w 6519129"/>
              <a:gd name="connsiteY1585" fmla="*/ 3467857 h 4678938"/>
              <a:gd name="connsiteX1586" fmla="*/ 243575 w 6519129"/>
              <a:gd name="connsiteY1586" fmla="*/ 3471669 h 4678938"/>
              <a:gd name="connsiteX1587" fmla="*/ 241367 w 6519129"/>
              <a:gd name="connsiteY1587" fmla="*/ 3470566 h 4678938"/>
              <a:gd name="connsiteX1588" fmla="*/ 244259 w 6519129"/>
              <a:gd name="connsiteY1588" fmla="*/ 3465652 h 4678938"/>
              <a:gd name="connsiteX1589" fmla="*/ 1179902 w 6519129"/>
              <a:gd name="connsiteY1589" fmla="*/ 3462670 h 4678938"/>
              <a:gd name="connsiteX1590" fmla="*/ 1182340 w 6519129"/>
              <a:gd name="connsiteY1590" fmla="*/ 3463888 h 4678938"/>
              <a:gd name="connsiteX1591" fmla="*/ 1189659 w 6519129"/>
              <a:gd name="connsiteY1591" fmla="*/ 3467543 h 4678938"/>
              <a:gd name="connsiteX1592" fmla="*/ 1187365 w 6519129"/>
              <a:gd name="connsiteY1592" fmla="*/ 3472301 h 4678938"/>
              <a:gd name="connsiteX1593" fmla="*/ 1187511 w 6519129"/>
              <a:gd name="connsiteY1593" fmla="*/ 3478276 h 4678938"/>
              <a:gd name="connsiteX1594" fmla="*/ 1184925 w 6519129"/>
              <a:gd name="connsiteY1594" fmla="*/ 3471082 h 4678938"/>
              <a:gd name="connsiteX1595" fmla="*/ 1177605 w 6519129"/>
              <a:gd name="connsiteY1595" fmla="*/ 3467427 h 4678938"/>
              <a:gd name="connsiteX1596" fmla="*/ 1175167 w 6519129"/>
              <a:gd name="connsiteY1596" fmla="*/ 3466210 h 4678938"/>
              <a:gd name="connsiteX1597" fmla="*/ 1179902 w 6519129"/>
              <a:gd name="connsiteY1597" fmla="*/ 3462670 h 4678938"/>
              <a:gd name="connsiteX1598" fmla="*/ 1489548 w 6519129"/>
              <a:gd name="connsiteY1598" fmla="*/ 3462478 h 4678938"/>
              <a:gd name="connsiteX1599" fmla="*/ 1491901 w 6519129"/>
              <a:gd name="connsiteY1599" fmla="*/ 3463653 h 4678938"/>
              <a:gd name="connsiteX1600" fmla="*/ 1489155 w 6519129"/>
              <a:gd name="connsiteY1600" fmla="*/ 3468639 h 4678938"/>
              <a:gd name="connsiteX1601" fmla="*/ 1484450 w 6519129"/>
              <a:gd name="connsiteY1601" fmla="*/ 3466288 h 4678938"/>
              <a:gd name="connsiteX1602" fmla="*/ 1489548 w 6519129"/>
              <a:gd name="connsiteY1602" fmla="*/ 3462478 h 4678938"/>
              <a:gd name="connsiteX1603" fmla="*/ 465879 w 6519129"/>
              <a:gd name="connsiteY1603" fmla="*/ 3460452 h 4678938"/>
              <a:gd name="connsiteX1604" fmla="*/ 471868 w 6519129"/>
              <a:gd name="connsiteY1604" fmla="*/ 3462783 h 4678938"/>
              <a:gd name="connsiteX1605" fmla="*/ 460340 w 6519129"/>
              <a:gd name="connsiteY1605" fmla="*/ 3462323 h 4678938"/>
              <a:gd name="connsiteX1606" fmla="*/ 465879 w 6519129"/>
              <a:gd name="connsiteY1606" fmla="*/ 3460452 h 4678938"/>
              <a:gd name="connsiteX1607" fmla="*/ 1631374 w 6519129"/>
              <a:gd name="connsiteY1607" fmla="*/ 3457583 h 4678938"/>
              <a:gd name="connsiteX1608" fmla="*/ 1633684 w 6519129"/>
              <a:gd name="connsiteY1608" fmla="*/ 3458178 h 4678938"/>
              <a:gd name="connsiteX1609" fmla="*/ 1628609 w 6519129"/>
              <a:gd name="connsiteY1609" fmla="*/ 3460113 h 4678938"/>
              <a:gd name="connsiteX1610" fmla="*/ 1631374 w 6519129"/>
              <a:gd name="connsiteY1610" fmla="*/ 3457583 h 4678938"/>
              <a:gd name="connsiteX1611" fmla="*/ 499518 w 6519129"/>
              <a:gd name="connsiteY1611" fmla="*/ 3457522 h 4678938"/>
              <a:gd name="connsiteX1612" fmla="*/ 501724 w 6519129"/>
              <a:gd name="connsiteY1612" fmla="*/ 3458625 h 4678938"/>
              <a:gd name="connsiteX1613" fmla="*/ 503931 w 6519129"/>
              <a:gd name="connsiteY1613" fmla="*/ 3459725 h 4678938"/>
              <a:gd name="connsiteX1614" fmla="*/ 498832 w 6519129"/>
              <a:gd name="connsiteY1614" fmla="*/ 3463537 h 4678938"/>
              <a:gd name="connsiteX1615" fmla="*/ 496624 w 6519129"/>
              <a:gd name="connsiteY1615" fmla="*/ 3462436 h 4678938"/>
              <a:gd name="connsiteX1616" fmla="*/ 494418 w 6519129"/>
              <a:gd name="connsiteY1616" fmla="*/ 3461332 h 4678938"/>
              <a:gd name="connsiteX1617" fmla="*/ 499518 w 6519129"/>
              <a:gd name="connsiteY1617" fmla="*/ 3457522 h 4678938"/>
              <a:gd name="connsiteX1618" fmla="*/ 414346 w 6519129"/>
              <a:gd name="connsiteY1618" fmla="*/ 3457362 h 4678938"/>
              <a:gd name="connsiteX1619" fmla="*/ 416552 w 6519129"/>
              <a:gd name="connsiteY1619" fmla="*/ 3458465 h 4678938"/>
              <a:gd name="connsiteX1620" fmla="*/ 418758 w 6519129"/>
              <a:gd name="connsiteY1620" fmla="*/ 3459567 h 4678938"/>
              <a:gd name="connsiteX1621" fmla="*/ 413660 w 6519129"/>
              <a:gd name="connsiteY1621" fmla="*/ 3463377 h 4678938"/>
              <a:gd name="connsiteX1622" fmla="*/ 409246 w 6519129"/>
              <a:gd name="connsiteY1622" fmla="*/ 3461174 h 4678938"/>
              <a:gd name="connsiteX1623" fmla="*/ 414346 w 6519129"/>
              <a:gd name="connsiteY1623" fmla="*/ 3457362 h 4678938"/>
              <a:gd name="connsiteX1624" fmla="*/ 1332042 w 6519129"/>
              <a:gd name="connsiteY1624" fmla="*/ 3455862 h 4678938"/>
              <a:gd name="connsiteX1625" fmla="*/ 1334460 w 6519129"/>
              <a:gd name="connsiteY1625" fmla="*/ 3457069 h 4678938"/>
              <a:gd name="connsiteX1626" fmla="*/ 1334536 w 6519129"/>
              <a:gd name="connsiteY1626" fmla="*/ 3463039 h 4678938"/>
              <a:gd name="connsiteX1627" fmla="*/ 1356444 w 6519129"/>
              <a:gd name="connsiteY1627" fmla="*/ 3485846 h 4678938"/>
              <a:gd name="connsiteX1628" fmla="*/ 1361278 w 6519129"/>
              <a:gd name="connsiteY1628" fmla="*/ 3488261 h 4678938"/>
              <a:gd name="connsiteX1629" fmla="*/ 1356520 w 6519129"/>
              <a:gd name="connsiteY1629" fmla="*/ 3491819 h 4678938"/>
              <a:gd name="connsiteX1630" fmla="*/ 1354102 w 6519129"/>
              <a:gd name="connsiteY1630" fmla="*/ 3490610 h 4678938"/>
              <a:gd name="connsiteX1631" fmla="*/ 1329777 w 6519129"/>
              <a:gd name="connsiteY1631" fmla="*/ 3466597 h 4678938"/>
              <a:gd name="connsiteX1632" fmla="*/ 1327285 w 6519129"/>
              <a:gd name="connsiteY1632" fmla="*/ 3459418 h 4678938"/>
              <a:gd name="connsiteX1633" fmla="*/ 1332042 w 6519129"/>
              <a:gd name="connsiteY1633" fmla="*/ 3455862 h 4678938"/>
              <a:gd name="connsiteX1634" fmla="*/ 1168655 w 6519129"/>
              <a:gd name="connsiteY1634" fmla="*/ 3455843 h 4678938"/>
              <a:gd name="connsiteX1635" fmla="*/ 1173950 w 6519129"/>
              <a:gd name="connsiteY1635" fmla="*/ 3458489 h 4678938"/>
              <a:gd name="connsiteX1636" fmla="*/ 1170704 w 6519129"/>
              <a:gd name="connsiteY1636" fmla="*/ 3458854 h 4678938"/>
              <a:gd name="connsiteX1637" fmla="*/ 1168655 w 6519129"/>
              <a:gd name="connsiteY1637" fmla="*/ 3455843 h 4678938"/>
              <a:gd name="connsiteX1638" fmla="*/ 1487585 w 6519129"/>
              <a:gd name="connsiteY1638" fmla="*/ 3455141 h 4678938"/>
              <a:gd name="connsiteX1639" fmla="*/ 1486899 w 6519129"/>
              <a:gd name="connsiteY1639" fmla="*/ 3461156 h 4678938"/>
              <a:gd name="connsiteX1640" fmla="*/ 1487585 w 6519129"/>
              <a:gd name="connsiteY1640" fmla="*/ 3455141 h 4678938"/>
              <a:gd name="connsiteX1641" fmla="*/ 443979 w 6519129"/>
              <a:gd name="connsiteY1641" fmla="*/ 3449518 h 4678938"/>
              <a:gd name="connsiteX1642" fmla="*/ 449807 w 6519129"/>
              <a:gd name="connsiteY1642" fmla="*/ 3451765 h 4678938"/>
              <a:gd name="connsiteX1643" fmla="*/ 440965 w 6519129"/>
              <a:gd name="connsiteY1643" fmla="*/ 3453971 h 4678938"/>
              <a:gd name="connsiteX1644" fmla="*/ 438498 w 6519129"/>
              <a:gd name="connsiteY1644" fmla="*/ 3451414 h 4678938"/>
              <a:gd name="connsiteX1645" fmla="*/ 443979 w 6519129"/>
              <a:gd name="connsiteY1645" fmla="*/ 3449518 h 4678938"/>
              <a:gd name="connsiteX1646" fmla="*/ 510246 w 6519129"/>
              <a:gd name="connsiteY1646" fmla="*/ 3445928 h 4678938"/>
              <a:gd name="connsiteX1647" fmla="*/ 512672 w 6519129"/>
              <a:gd name="connsiteY1647" fmla="*/ 3447139 h 4678938"/>
              <a:gd name="connsiteX1648" fmla="*/ 522382 w 6519129"/>
              <a:gd name="connsiteY1648" fmla="*/ 3451988 h 4678938"/>
              <a:gd name="connsiteX1649" fmla="*/ 529417 w 6519129"/>
              <a:gd name="connsiteY1649" fmla="*/ 3461859 h 4678938"/>
              <a:gd name="connsiteX1650" fmla="*/ 558539 w 6519129"/>
              <a:gd name="connsiteY1650" fmla="*/ 3476403 h 4678938"/>
              <a:gd name="connsiteX1651" fmla="*/ 560966 w 6519129"/>
              <a:gd name="connsiteY1651" fmla="*/ 3477614 h 4678938"/>
              <a:gd name="connsiteX1652" fmla="*/ 553441 w 6519129"/>
              <a:gd name="connsiteY1652" fmla="*/ 3480212 h 4678938"/>
              <a:gd name="connsiteX1653" fmla="*/ 524318 w 6519129"/>
              <a:gd name="connsiteY1653" fmla="*/ 3465669 h 4678938"/>
              <a:gd name="connsiteX1654" fmla="*/ 517283 w 6519129"/>
              <a:gd name="connsiteY1654" fmla="*/ 3455800 h 4678938"/>
              <a:gd name="connsiteX1655" fmla="*/ 507574 w 6519129"/>
              <a:gd name="connsiteY1655" fmla="*/ 3450951 h 4678938"/>
              <a:gd name="connsiteX1656" fmla="*/ 510246 w 6519129"/>
              <a:gd name="connsiteY1656" fmla="*/ 3445928 h 4678938"/>
              <a:gd name="connsiteX1657" fmla="*/ 1168836 w 6519129"/>
              <a:gd name="connsiteY1657" fmla="*/ 3445073 h 4678938"/>
              <a:gd name="connsiteX1658" fmla="*/ 1170650 w 6519129"/>
              <a:gd name="connsiteY1658" fmla="*/ 3445185 h 4678938"/>
              <a:gd name="connsiteX1659" fmla="*/ 1173003 w 6519129"/>
              <a:gd name="connsiteY1659" fmla="*/ 3446360 h 4678938"/>
              <a:gd name="connsiteX1660" fmla="*/ 1167905 w 6519129"/>
              <a:gd name="connsiteY1660" fmla="*/ 3450171 h 4678938"/>
              <a:gd name="connsiteX1661" fmla="*/ 1165550 w 6519129"/>
              <a:gd name="connsiteY1661" fmla="*/ 3448996 h 4678938"/>
              <a:gd name="connsiteX1662" fmla="*/ 1163197 w 6519129"/>
              <a:gd name="connsiteY1662" fmla="*/ 3447821 h 4678938"/>
              <a:gd name="connsiteX1663" fmla="*/ 1168836 w 6519129"/>
              <a:gd name="connsiteY1663" fmla="*/ 3445073 h 4678938"/>
              <a:gd name="connsiteX1664" fmla="*/ 422645 w 6519129"/>
              <a:gd name="connsiteY1664" fmla="*/ 3444558 h 4678938"/>
              <a:gd name="connsiteX1665" fmla="*/ 421895 w 6519129"/>
              <a:gd name="connsiteY1665" fmla="*/ 3448421 h 4678938"/>
              <a:gd name="connsiteX1666" fmla="*/ 419247 w 6519129"/>
              <a:gd name="connsiteY1666" fmla="*/ 3447098 h 4678938"/>
              <a:gd name="connsiteX1667" fmla="*/ 422645 w 6519129"/>
              <a:gd name="connsiteY1667" fmla="*/ 3444558 h 4678938"/>
              <a:gd name="connsiteX1668" fmla="*/ 1461741 w 6519129"/>
              <a:gd name="connsiteY1668" fmla="*/ 3443649 h 4678938"/>
              <a:gd name="connsiteX1669" fmla="*/ 1467034 w 6519129"/>
              <a:gd name="connsiteY1669" fmla="*/ 3446293 h 4678938"/>
              <a:gd name="connsiteX1670" fmla="*/ 1460284 w 6519129"/>
              <a:gd name="connsiteY1670" fmla="*/ 3449277 h 4678938"/>
              <a:gd name="connsiteX1671" fmla="*/ 1461741 w 6519129"/>
              <a:gd name="connsiteY1671" fmla="*/ 3443649 h 4678938"/>
              <a:gd name="connsiteX1672" fmla="*/ 469514 w 6519129"/>
              <a:gd name="connsiteY1672" fmla="*/ 3442536 h 4678938"/>
              <a:gd name="connsiteX1673" fmla="*/ 474810 w 6519129"/>
              <a:gd name="connsiteY1673" fmla="*/ 3445181 h 4678938"/>
              <a:gd name="connsiteX1674" fmla="*/ 469712 w 6519129"/>
              <a:gd name="connsiteY1674" fmla="*/ 3448991 h 4678938"/>
              <a:gd name="connsiteX1675" fmla="*/ 464416 w 6519129"/>
              <a:gd name="connsiteY1675" fmla="*/ 3446347 h 4678938"/>
              <a:gd name="connsiteX1676" fmla="*/ 469514 w 6519129"/>
              <a:gd name="connsiteY1676" fmla="*/ 3442536 h 4678938"/>
              <a:gd name="connsiteX1677" fmla="*/ 1398721 w 6519129"/>
              <a:gd name="connsiteY1677" fmla="*/ 3442091 h 4678938"/>
              <a:gd name="connsiteX1678" fmla="*/ 1406039 w 6519129"/>
              <a:gd name="connsiteY1678" fmla="*/ 3445747 h 4678938"/>
              <a:gd name="connsiteX1679" fmla="*/ 1406184 w 6519129"/>
              <a:gd name="connsiteY1679" fmla="*/ 3451721 h 4678938"/>
              <a:gd name="connsiteX1680" fmla="*/ 1401304 w 6519129"/>
              <a:gd name="connsiteY1680" fmla="*/ 3449284 h 4678938"/>
              <a:gd name="connsiteX1681" fmla="*/ 1398721 w 6519129"/>
              <a:gd name="connsiteY1681" fmla="*/ 3442091 h 4678938"/>
              <a:gd name="connsiteX1682" fmla="*/ 1090212 w 6519129"/>
              <a:gd name="connsiteY1682" fmla="*/ 3441491 h 4678938"/>
              <a:gd name="connsiteX1683" fmla="*/ 1091755 w 6519129"/>
              <a:gd name="connsiteY1683" fmla="*/ 3443000 h 4678938"/>
              <a:gd name="connsiteX1684" fmla="*/ 1091578 w 6519129"/>
              <a:gd name="connsiteY1684" fmla="*/ 3443148 h 4678938"/>
              <a:gd name="connsiteX1685" fmla="*/ 1461116 w 6519129"/>
              <a:gd name="connsiteY1685" fmla="*/ 3440333 h 4678938"/>
              <a:gd name="connsiteX1686" fmla="*/ 1462875 w 6519129"/>
              <a:gd name="connsiteY1686" fmla="*/ 3442801 h 4678938"/>
              <a:gd name="connsiteX1687" fmla="*/ 1460667 w 6519129"/>
              <a:gd name="connsiteY1687" fmla="*/ 3441700 h 4678938"/>
              <a:gd name="connsiteX1688" fmla="*/ 1458461 w 6519129"/>
              <a:gd name="connsiteY1688" fmla="*/ 3440597 h 4678938"/>
              <a:gd name="connsiteX1689" fmla="*/ 1461116 w 6519129"/>
              <a:gd name="connsiteY1689" fmla="*/ 3440333 h 4678938"/>
              <a:gd name="connsiteX1690" fmla="*/ 522695 w 6519129"/>
              <a:gd name="connsiteY1690" fmla="*/ 3439430 h 4678938"/>
              <a:gd name="connsiteX1691" fmla="*/ 525076 w 6519129"/>
              <a:gd name="connsiteY1691" fmla="*/ 3440620 h 4678938"/>
              <a:gd name="connsiteX1692" fmla="*/ 522867 w 6519129"/>
              <a:gd name="connsiteY1692" fmla="*/ 3441900 h 4678938"/>
              <a:gd name="connsiteX1693" fmla="*/ 522695 w 6519129"/>
              <a:gd name="connsiteY1693" fmla="*/ 3439430 h 4678938"/>
              <a:gd name="connsiteX1694" fmla="*/ 1546337 w 6519129"/>
              <a:gd name="connsiteY1694" fmla="*/ 3438333 h 4678938"/>
              <a:gd name="connsiteX1695" fmla="*/ 1546406 w 6519129"/>
              <a:gd name="connsiteY1695" fmla="*/ 3438396 h 4678938"/>
              <a:gd name="connsiteX1696" fmla="*/ 1544545 w 6519129"/>
              <a:gd name="connsiteY1696" fmla="*/ 3442799 h 4678938"/>
              <a:gd name="connsiteX1697" fmla="*/ 1549431 w 6519129"/>
              <a:gd name="connsiteY1697" fmla="*/ 3439146 h 4678938"/>
              <a:gd name="connsiteX1698" fmla="*/ 1548379 w 6519129"/>
              <a:gd name="connsiteY1698" fmla="*/ 3438620 h 4678938"/>
              <a:gd name="connsiteX1699" fmla="*/ 256448 w 6519129"/>
              <a:gd name="connsiteY1699" fmla="*/ 3437838 h 4678938"/>
              <a:gd name="connsiteX1700" fmla="*/ 258802 w 6519129"/>
              <a:gd name="connsiteY1700" fmla="*/ 3439013 h 4678938"/>
              <a:gd name="connsiteX1701" fmla="*/ 261156 w 6519129"/>
              <a:gd name="connsiteY1701" fmla="*/ 3440189 h 4678938"/>
              <a:gd name="connsiteX1702" fmla="*/ 258411 w 6519129"/>
              <a:gd name="connsiteY1702" fmla="*/ 3445175 h 4678938"/>
              <a:gd name="connsiteX1703" fmla="*/ 256058 w 6519129"/>
              <a:gd name="connsiteY1703" fmla="*/ 3443999 h 4678938"/>
              <a:gd name="connsiteX1704" fmla="*/ 253703 w 6519129"/>
              <a:gd name="connsiteY1704" fmla="*/ 3442823 h 4678938"/>
              <a:gd name="connsiteX1705" fmla="*/ 251350 w 6519129"/>
              <a:gd name="connsiteY1705" fmla="*/ 3441649 h 4678938"/>
              <a:gd name="connsiteX1706" fmla="*/ 256448 w 6519129"/>
              <a:gd name="connsiteY1706" fmla="*/ 3437838 h 4678938"/>
              <a:gd name="connsiteX1707" fmla="*/ 1398575 w 6519129"/>
              <a:gd name="connsiteY1707" fmla="*/ 3436116 h 4678938"/>
              <a:gd name="connsiteX1708" fmla="*/ 1398721 w 6519129"/>
              <a:gd name="connsiteY1708" fmla="*/ 3442091 h 4678938"/>
              <a:gd name="connsiteX1709" fmla="*/ 1393839 w 6519129"/>
              <a:gd name="connsiteY1709" fmla="*/ 3439654 h 4678938"/>
              <a:gd name="connsiteX1710" fmla="*/ 1391401 w 6519129"/>
              <a:gd name="connsiteY1710" fmla="*/ 3438437 h 4678938"/>
              <a:gd name="connsiteX1711" fmla="*/ 1398575 w 6519129"/>
              <a:gd name="connsiteY1711" fmla="*/ 3436116 h 4678938"/>
              <a:gd name="connsiteX1712" fmla="*/ 1008131 w 6519129"/>
              <a:gd name="connsiteY1712" fmla="*/ 3435916 h 4678938"/>
              <a:gd name="connsiteX1713" fmla="*/ 1010571 w 6519129"/>
              <a:gd name="connsiteY1713" fmla="*/ 3437135 h 4678938"/>
              <a:gd name="connsiteX1714" fmla="*/ 1005983 w 6519129"/>
              <a:gd name="connsiteY1714" fmla="*/ 3446647 h 4678938"/>
              <a:gd name="connsiteX1715" fmla="*/ 1003398 w 6519129"/>
              <a:gd name="connsiteY1715" fmla="*/ 3439454 h 4678938"/>
              <a:gd name="connsiteX1716" fmla="*/ 1008131 w 6519129"/>
              <a:gd name="connsiteY1716" fmla="*/ 3435916 h 4678938"/>
              <a:gd name="connsiteX1717" fmla="*/ 1562592 w 6519129"/>
              <a:gd name="connsiteY1717" fmla="*/ 3435391 h 4678938"/>
              <a:gd name="connsiteX1718" fmla="*/ 1569874 w 6519129"/>
              <a:gd name="connsiteY1718" fmla="*/ 3439027 h 4678938"/>
              <a:gd name="connsiteX1719" fmla="*/ 1577758 w 6519129"/>
              <a:gd name="connsiteY1719" fmla="*/ 3448262 h 4678938"/>
              <a:gd name="connsiteX1720" fmla="*/ 1573508 w 6519129"/>
              <a:gd name="connsiteY1720" fmla="*/ 3451438 h 4678938"/>
              <a:gd name="connsiteX1721" fmla="*/ 1571083 w 6519129"/>
              <a:gd name="connsiteY1721" fmla="*/ 3450226 h 4678938"/>
              <a:gd name="connsiteX1722" fmla="*/ 1565624 w 6519129"/>
              <a:gd name="connsiteY1722" fmla="*/ 3442202 h 4678938"/>
              <a:gd name="connsiteX1723" fmla="*/ 1562592 w 6519129"/>
              <a:gd name="connsiteY1723" fmla="*/ 3435391 h 4678938"/>
              <a:gd name="connsiteX1724" fmla="*/ 1547510 w 6519129"/>
              <a:gd name="connsiteY1724" fmla="*/ 3434562 h 4678938"/>
              <a:gd name="connsiteX1725" fmla="*/ 1549139 w 6519129"/>
              <a:gd name="connsiteY1725" fmla="*/ 3438298 h 4678938"/>
              <a:gd name="connsiteX1726" fmla="*/ 1558525 w 6519129"/>
              <a:gd name="connsiteY1726" fmla="*/ 3439880 h 4678938"/>
              <a:gd name="connsiteX1727" fmla="*/ 1559038 w 6519129"/>
              <a:gd name="connsiteY1727" fmla="*/ 3450035 h 4678938"/>
              <a:gd name="connsiteX1728" fmla="*/ 1563702 w 6519129"/>
              <a:gd name="connsiteY1728" fmla="*/ 3470641 h 4678938"/>
              <a:gd name="connsiteX1729" fmla="*/ 1561230 w 6519129"/>
              <a:gd name="connsiteY1729" fmla="*/ 3475499 h 4678938"/>
              <a:gd name="connsiteX1730" fmla="*/ 1556345 w 6519129"/>
              <a:gd name="connsiteY1730" fmla="*/ 3479151 h 4678938"/>
              <a:gd name="connsiteX1731" fmla="*/ 1553930 w 6519129"/>
              <a:gd name="connsiteY1731" fmla="*/ 3477945 h 4678938"/>
              <a:gd name="connsiteX1732" fmla="*/ 1534773 w 6519129"/>
              <a:gd name="connsiteY1732" fmla="*/ 3450102 h 4678938"/>
              <a:gd name="connsiteX1733" fmla="*/ 1542131 w 6519129"/>
              <a:gd name="connsiteY1733" fmla="*/ 3441593 h 4678938"/>
              <a:gd name="connsiteX1734" fmla="*/ 1543367 w 6519129"/>
              <a:gd name="connsiteY1734" fmla="*/ 3439163 h 4678938"/>
              <a:gd name="connsiteX1735" fmla="*/ 1543959 w 6519129"/>
              <a:gd name="connsiteY1735" fmla="*/ 3437997 h 4678938"/>
              <a:gd name="connsiteX1736" fmla="*/ 1543891 w 6519129"/>
              <a:gd name="connsiteY1736" fmla="*/ 3437988 h 4678938"/>
              <a:gd name="connsiteX1737" fmla="*/ 1544031 w 6519129"/>
              <a:gd name="connsiteY1737" fmla="*/ 3437857 h 4678938"/>
              <a:gd name="connsiteX1738" fmla="*/ 1544602 w 6519129"/>
              <a:gd name="connsiteY1738" fmla="*/ 3436734 h 4678938"/>
              <a:gd name="connsiteX1739" fmla="*/ 1544915 w 6519129"/>
              <a:gd name="connsiteY1739" fmla="*/ 3437021 h 4678938"/>
              <a:gd name="connsiteX1740" fmla="*/ 1512132 w 6519129"/>
              <a:gd name="connsiteY1740" fmla="*/ 3433495 h 4678938"/>
              <a:gd name="connsiteX1741" fmla="*/ 1512326 w 6519129"/>
              <a:gd name="connsiteY1741" fmla="*/ 3439951 h 4678938"/>
              <a:gd name="connsiteX1742" fmla="*/ 1512132 w 6519129"/>
              <a:gd name="connsiteY1742" fmla="*/ 3433495 h 4678938"/>
              <a:gd name="connsiteX1743" fmla="*/ 531809 w 6519129"/>
              <a:gd name="connsiteY1743" fmla="*/ 3433388 h 4678938"/>
              <a:gd name="connsiteX1744" fmla="*/ 531418 w 6519129"/>
              <a:gd name="connsiteY1744" fmla="*/ 3439550 h 4678938"/>
              <a:gd name="connsiteX1745" fmla="*/ 531809 w 6519129"/>
              <a:gd name="connsiteY1745" fmla="*/ 3433388 h 4678938"/>
              <a:gd name="connsiteX1746" fmla="*/ 1157541 w 6519129"/>
              <a:gd name="connsiteY1746" fmla="*/ 3433342 h 4678938"/>
              <a:gd name="connsiteX1747" fmla="*/ 1162836 w 6519129"/>
              <a:gd name="connsiteY1747" fmla="*/ 3435987 h 4678938"/>
              <a:gd name="connsiteX1748" fmla="*/ 1155940 w 6519129"/>
              <a:gd name="connsiteY1748" fmla="*/ 3437840 h 4678938"/>
              <a:gd name="connsiteX1749" fmla="*/ 1157541 w 6519129"/>
              <a:gd name="connsiteY1749" fmla="*/ 3433342 h 4678938"/>
              <a:gd name="connsiteX1750" fmla="*/ 496151 w 6519129"/>
              <a:gd name="connsiteY1750" fmla="*/ 3432532 h 4678938"/>
              <a:gd name="connsiteX1751" fmla="*/ 498533 w 6519129"/>
              <a:gd name="connsiteY1751" fmla="*/ 3433721 h 4678938"/>
              <a:gd name="connsiteX1752" fmla="*/ 503299 w 6519129"/>
              <a:gd name="connsiteY1752" fmla="*/ 3436101 h 4678938"/>
              <a:gd name="connsiteX1753" fmla="*/ 513163 w 6519129"/>
              <a:gd name="connsiteY1753" fmla="*/ 3434670 h 4678938"/>
              <a:gd name="connsiteX1754" fmla="*/ 522695 w 6519129"/>
              <a:gd name="connsiteY1754" fmla="*/ 3439430 h 4678938"/>
              <a:gd name="connsiteX1755" fmla="*/ 508065 w 6519129"/>
              <a:gd name="connsiteY1755" fmla="*/ 3438481 h 4678938"/>
              <a:gd name="connsiteX1756" fmla="*/ 505681 w 6519129"/>
              <a:gd name="connsiteY1756" fmla="*/ 3437291 h 4678938"/>
              <a:gd name="connsiteX1757" fmla="*/ 493102 w 6519129"/>
              <a:gd name="connsiteY1757" fmla="*/ 3443722 h 4678938"/>
              <a:gd name="connsiteX1758" fmla="*/ 495817 w 6519129"/>
              <a:gd name="connsiteY1758" fmla="*/ 3438723 h 4678938"/>
              <a:gd name="connsiteX1759" fmla="*/ 493434 w 6519129"/>
              <a:gd name="connsiteY1759" fmla="*/ 3437532 h 4678938"/>
              <a:gd name="connsiteX1760" fmla="*/ 491051 w 6519129"/>
              <a:gd name="connsiteY1760" fmla="*/ 3436341 h 4678938"/>
              <a:gd name="connsiteX1761" fmla="*/ 496151 w 6519129"/>
              <a:gd name="connsiteY1761" fmla="*/ 3432532 h 4678938"/>
              <a:gd name="connsiteX1762" fmla="*/ 966368 w 6519129"/>
              <a:gd name="connsiteY1762" fmla="*/ 3430573 h 4678938"/>
              <a:gd name="connsiteX1763" fmla="*/ 965426 w 6519129"/>
              <a:gd name="connsiteY1763" fmla="*/ 3431690 h 4678938"/>
              <a:gd name="connsiteX1764" fmla="*/ 957679 w 6519129"/>
              <a:gd name="connsiteY1764" fmla="*/ 3434179 h 4678938"/>
              <a:gd name="connsiteX1765" fmla="*/ 966368 w 6519129"/>
              <a:gd name="connsiteY1765" fmla="*/ 3430573 h 4678938"/>
              <a:gd name="connsiteX1766" fmla="*/ 1446858 w 6519129"/>
              <a:gd name="connsiteY1766" fmla="*/ 3430565 h 4678938"/>
              <a:gd name="connsiteX1767" fmla="*/ 1442609 w 6519129"/>
              <a:gd name="connsiteY1767" fmla="*/ 3433741 h 4678938"/>
              <a:gd name="connsiteX1768" fmla="*/ 1436154 w 6519129"/>
              <a:gd name="connsiteY1768" fmla="*/ 3435814 h 4678938"/>
              <a:gd name="connsiteX1769" fmla="*/ 1438197 w 6519129"/>
              <a:gd name="connsiteY1769" fmla="*/ 3431537 h 4678938"/>
              <a:gd name="connsiteX1770" fmla="*/ 1440403 w 6519129"/>
              <a:gd name="connsiteY1770" fmla="*/ 3432639 h 4678938"/>
              <a:gd name="connsiteX1771" fmla="*/ 1446858 w 6519129"/>
              <a:gd name="connsiteY1771" fmla="*/ 3430565 h 4678938"/>
              <a:gd name="connsiteX1772" fmla="*/ 675945 w 6519129"/>
              <a:gd name="connsiteY1772" fmla="*/ 3429089 h 4678938"/>
              <a:gd name="connsiteX1773" fmla="*/ 678151 w 6519129"/>
              <a:gd name="connsiteY1773" fmla="*/ 3430191 h 4678938"/>
              <a:gd name="connsiteX1774" fmla="*/ 675258 w 6519129"/>
              <a:gd name="connsiteY1774" fmla="*/ 3435103 h 4678938"/>
              <a:gd name="connsiteX1775" fmla="*/ 670845 w 6519129"/>
              <a:gd name="connsiteY1775" fmla="*/ 3432899 h 4678938"/>
              <a:gd name="connsiteX1776" fmla="*/ 675945 w 6519129"/>
              <a:gd name="connsiteY1776" fmla="*/ 3429089 h 4678938"/>
              <a:gd name="connsiteX1777" fmla="*/ 440393 w 6519129"/>
              <a:gd name="connsiteY1777" fmla="*/ 3427992 h 4678938"/>
              <a:gd name="connsiteX1778" fmla="*/ 442820 w 6519129"/>
              <a:gd name="connsiteY1778" fmla="*/ 3429204 h 4678938"/>
              <a:gd name="connsiteX1779" fmla="*/ 447673 w 6519129"/>
              <a:gd name="connsiteY1779" fmla="*/ 3431628 h 4678938"/>
              <a:gd name="connsiteX1780" fmla="*/ 450100 w 6519129"/>
              <a:gd name="connsiteY1780" fmla="*/ 3432841 h 4678938"/>
              <a:gd name="connsiteX1781" fmla="*/ 437720 w 6519129"/>
              <a:gd name="connsiteY1781" fmla="*/ 3433015 h 4678938"/>
              <a:gd name="connsiteX1782" fmla="*/ 440393 w 6519129"/>
              <a:gd name="connsiteY1782" fmla="*/ 3427992 h 4678938"/>
              <a:gd name="connsiteX1783" fmla="*/ 471637 w 6519129"/>
              <a:gd name="connsiteY1783" fmla="*/ 3426646 h 4678938"/>
              <a:gd name="connsiteX1784" fmla="*/ 473933 w 6519129"/>
              <a:gd name="connsiteY1784" fmla="*/ 3427792 h 4678938"/>
              <a:gd name="connsiteX1785" fmla="*/ 478522 w 6519129"/>
              <a:gd name="connsiteY1785" fmla="*/ 3430083 h 4678938"/>
              <a:gd name="connsiteX1786" fmla="*/ 483111 w 6519129"/>
              <a:gd name="connsiteY1786" fmla="*/ 3432375 h 4678938"/>
              <a:gd name="connsiteX1787" fmla="*/ 478012 w 6519129"/>
              <a:gd name="connsiteY1787" fmla="*/ 3436186 h 4678938"/>
              <a:gd name="connsiteX1788" fmla="*/ 468835 w 6519129"/>
              <a:gd name="connsiteY1788" fmla="*/ 3431602 h 4678938"/>
              <a:gd name="connsiteX1789" fmla="*/ 471637 w 6519129"/>
              <a:gd name="connsiteY1789" fmla="*/ 3426646 h 4678938"/>
              <a:gd name="connsiteX1790" fmla="*/ 1429532 w 6519129"/>
              <a:gd name="connsiteY1790" fmla="*/ 3425222 h 4678938"/>
              <a:gd name="connsiteX1791" fmla="*/ 1430256 w 6519129"/>
              <a:gd name="connsiteY1791" fmla="*/ 3427569 h 4678938"/>
              <a:gd name="connsiteX1792" fmla="*/ 1427337 w 6519129"/>
              <a:gd name="connsiteY1792" fmla="*/ 3428100 h 4678938"/>
              <a:gd name="connsiteX1793" fmla="*/ 1427607 w 6519129"/>
              <a:gd name="connsiteY1793" fmla="*/ 3426247 h 4678938"/>
              <a:gd name="connsiteX1794" fmla="*/ 1429532 w 6519129"/>
              <a:gd name="connsiteY1794" fmla="*/ 3425222 h 4678938"/>
              <a:gd name="connsiteX1795" fmla="*/ 1374177 w 6519129"/>
              <a:gd name="connsiteY1795" fmla="*/ 3423933 h 4678938"/>
              <a:gd name="connsiteX1796" fmla="*/ 1381497 w 6519129"/>
              <a:gd name="connsiteY1796" fmla="*/ 3427588 h 4678938"/>
              <a:gd name="connsiteX1797" fmla="*/ 1376762 w 6519129"/>
              <a:gd name="connsiteY1797" fmla="*/ 3431126 h 4678938"/>
              <a:gd name="connsiteX1798" fmla="*/ 1374177 w 6519129"/>
              <a:gd name="connsiteY1798" fmla="*/ 3423933 h 4678938"/>
              <a:gd name="connsiteX1799" fmla="*/ 1590791 w 6519129"/>
              <a:gd name="connsiteY1799" fmla="*/ 3423117 h 4678938"/>
              <a:gd name="connsiteX1800" fmla="*/ 1594492 w 6519129"/>
              <a:gd name="connsiteY1800" fmla="*/ 3426953 h 4678938"/>
              <a:gd name="connsiteX1801" fmla="*/ 1589368 w 6519129"/>
              <a:gd name="connsiteY1801" fmla="*/ 3426381 h 4678938"/>
              <a:gd name="connsiteX1802" fmla="*/ 1587432 w 6519129"/>
              <a:gd name="connsiteY1802" fmla="*/ 3423427 h 4678938"/>
              <a:gd name="connsiteX1803" fmla="*/ 1590791 w 6519129"/>
              <a:gd name="connsiteY1803" fmla="*/ 3423117 h 4678938"/>
              <a:gd name="connsiteX1804" fmla="*/ 1291055 w 6519129"/>
              <a:gd name="connsiteY1804" fmla="*/ 3422679 h 4678938"/>
              <a:gd name="connsiteX1805" fmla="*/ 1293481 w 6519129"/>
              <a:gd name="connsiteY1805" fmla="*/ 3423890 h 4678938"/>
              <a:gd name="connsiteX1806" fmla="*/ 1298336 w 6519129"/>
              <a:gd name="connsiteY1806" fmla="*/ 3426315 h 4678938"/>
              <a:gd name="connsiteX1807" fmla="*/ 1296088 w 6519129"/>
              <a:gd name="connsiteY1807" fmla="*/ 3431021 h 4678938"/>
              <a:gd name="connsiteX1808" fmla="*/ 1300762 w 6519129"/>
              <a:gd name="connsiteY1808" fmla="*/ 3427528 h 4678938"/>
              <a:gd name="connsiteX1809" fmla="*/ 1298514 w 6519129"/>
              <a:gd name="connsiteY1809" fmla="*/ 3432233 h 4678938"/>
              <a:gd name="connsiteX1810" fmla="*/ 1305617 w 6519129"/>
              <a:gd name="connsiteY1810" fmla="*/ 3429951 h 4678938"/>
              <a:gd name="connsiteX1811" fmla="*/ 1308043 w 6519129"/>
              <a:gd name="connsiteY1811" fmla="*/ 3431163 h 4678938"/>
              <a:gd name="connsiteX1812" fmla="*/ 1300941 w 6519129"/>
              <a:gd name="connsiteY1812" fmla="*/ 3433444 h 4678938"/>
              <a:gd name="connsiteX1813" fmla="*/ 1308403 w 6519129"/>
              <a:gd name="connsiteY1813" fmla="*/ 3442998 h 4678938"/>
              <a:gd name="connsiteX1814" fmla="*/ 1318291 w 6519129"/>
              <a:gd name="connsiteY1814" fmla="*/ 3453762 h 4678938"/>
              <a:gd name="connsiteX1815" fmla="*/ 1325572 w 6519129"/>
              <a:gd name="connsiteY1815" fmla="*/ 3457398 h 4678938"/>
              <a:gd name="connsiteX1816" fmla="*/ 1313617 w 6519129"/>
              <a:gd name="connsiteY1816" fmla="*/ 3457256 h 4678938"/>
              <a:gd name="connsiteX1817" fmla="*/ 1303729 w 6519129"/>
              <a:gd name="connsiteY1817" fmla="*/ 3446491 h 4678938"/>
              <a:gd name="connsiteX1818" fmla="*/ 1296267 w 6519129"/>
              <a:gd name="connsiteY1818" fmla="*/ 3436939 h 4678938"/>
              <a:gd name="connsiteX1819" fmla="*/ 1293840 w 6519129"/>
              <a:gd name="connsiteY1819" fmla="*/ 3435726 h 4678938"/>
              <a:gd name="connsiteX1820" fmla="*/ 1291414 w 6519129"/>
              <a:gd name="connsiteY1820" fmla="*/ 3434514 h 4678938"/>
              <a:gd name="connsiteX1821" fmla="*/ 1291234 w 6519129"/>
              <a:gd name="connsiteY1821" fmla="*/ 3428596 h 4678938"/>
              <a:gd name="connsiteX1822" fmla="*/ 1288807 w 6519129"/>
              <a:gd name="connsiteY1822" fmla="*/ 3427384 h 4678938"/>
              <a:gd name="connsiteX1823" fmla="*/ 1291055 w 6519129"/>
              <a:gd name="connsiteY1823" fmla="*/ 3422679 h 4678938"/>
              <a:gd name="connsiteX1824" fmla="*/ 1147458 w 6519129"/>
              <a:gd name="connsiteY1824" fmla="*/ 3416956 h 4678938"/>
              <a:gd name="connsiteX1825" fmla="*/ 1149897 w 6519129"/>
              <a:gd name="connsiteY1825" fmla="*/ 3418175 h 4678938"/>
              <a:gd name="connsiteX1826" fmla="*/ 1152337 w 6519129"/>
              <a:gd name="connsiteY1826" fmla="*/ 3419393 h 4678938"/>
              <a:gd name="connsiteX1827" fmla="*/ 1154777 w 6519129"/>
              <a:gd name="connsiteY1827" fmla="*/ 3420612 h 4678938"/>
              <a:gd name="connsiteX1828" fmla="*/ 1150043 w 6519129"/>
              <a:gd name="connsiteY1828" fmla="*/ 3424149 h 4678938"/>
              <a:gd name="connsiteX1829" fmla="*/ 1147601 w 6519129"/>
              <a:gd name="connsiteY1829" fmla="*/ 3422931 h 4678938"/>
              <a:gd name="connsiteX1830" fmla="*/ 1142724 w 6519129"/>
              <a:gd name="connsiteY1830" fmla="*/ 3420495 h 4678938"/>
              <a:gd name="connsiteX1831" fmla="*/ 1147458 w 6519129"/>
              <a:gd name="connsiteY1831" fmla="*/ 3416956 h 4678938"/>
              <a:gd name="connsiteX1832" fmla="*/ 1605871 w 6519129"/>
              <a:gd name="connsiteY1832" fmla="*/ 3415331 h 4678938"/>
              <a:gd name="connsiteX1833" fmla="*/ 1608371 w 6519129"/>
              <a:gd name="connsiteY1833" fmla="*/ 3416580 h 4678938"/>
              <a:gd name="connsiteX1834" fmla="*/ 1605422 w 6519129"/>
              <a:gd name="connsiteY1834" fmla="*/ 3417225 h 4678938"/>
              <a:gd name="connsiteX1835" fmla="*/ 1605871 w 6519129"/>
              <a:gd name="connsiteY1835" fmla="*/ 3415331 h 4678938"/>
              <a:gd name="connsiteX1836" fmla="*/ 661943 w 6519129"/>
              <a:gd name="connsiteY1836" fmla="*/ 3414896 h 4678938"/>
              <a:gd name="connsiteX1837" fmla="*/ 664391 w 6519129"/>
              <a:gd name="connsiteY1837" fmla="*/ 3416118 h 4678938"/>
              <a:gd name="connsiteX1838" fmla="*/ 659633 w 6519129"/>
              <a:gd name="connsiteY1838" fmla="*/ 3419674 h 4678938"/>
              <a:gd name="connsiteX1839" fmla="*/ 661943 w 6519129"/>
              <a:gd name="connsiteY1839" fmla="*/ 3414896 h 4678938"/>
              <a:gd name="connsiteX1840" fmla="*/ 1531507 w 6519129"/>
              <a:gd name="connsiteY1840" fmla="*/ 3413509 h 4678938"/>
              <a:gd name="connsiteX1841" fmla="*/ 1533802 w 6519129"/>
              <a:gd name="connsiteY1841" fmla="*/ 3414656 h 4678938"/>
              <a:gd name="connsiteX1842" fmla="*/ 1542982 w 6519129"/>
              <a:gd name="connsiteY1842" fmla="*/ 3419239 h 4678938"/>
              <a:gd name="connsiteX1843" fmla="*/ 1537882 w 6519129"/>
              <a:gd name="connsiteY1843" fmla="*/ 3423050 h 4678938"/>
              <a:gd name="connsiteX1844" fmla="*/ 1535587 w 6519129"/>
              <a:gd name="connsiteY1844" fmla="*/ 3421904 h 4678938"/>
              <a:gd name="connsiteX1845" fmla="*/ 1528704 w 6519129"/>
              <a:gd name="connsiteY1845" fmla="*/ 3418467 h 4678938"/>
              <a:gd name="connsiteX1846" fmla="*/ 1526410 w 6519129"/>
              <a:gd name="connsiteY1846" fmla="*/ 3417321 h 4678938"/>
              <a:gd name="connsiteX1847" fmla="*/ 1531507 w 6519129"/>
              <a:gd name="connsiteY1847" fmla="*/ 3413509 h 4678938"/>
              <a:gd name="connsiteX1848" fmla="*/ 1373886 w 6519129"/>
              <a:gd name="connsiteY1848" fmla="*/ 3411981 h 4678938"/>
              <a:gd name="connsiteX1849" fmla="*/ 1371594 w 6519129"/>
              <a:gd name="connsiteY1849" fmla="*/ 3416738 h 4678938"/>
              <a:gd name="connsiteX1850" fmla="*/ 1374177 w 6519129"/>
              <a:gd name="connsiteY1850" fmla="*/ 3423933 h 4678938"/>
              <a:gd name="connsiteX1851" fmla="*/ 1366858 w 6519129"/>
              <a:gd name="connsiteY1851" fmla="*/ 3420277 h 4678938"/>
              <a:gd name="connsiteX1852" fmla="*/ 1359538 w 6519129"/>
              <a:gd name="connsiteY1852" fmla="*/ 3416621 h 4678938"/>
              <a:gd name="connsiteX1853" fmla="*/ 1364273 w 6519129"/>
              <a:gd name="connsiteY1853" fmla="*/ 3413083 h 4678938"/>
              <a:gd name="connsiteX1854" fmla="*/ 1373886 w 6519129"/>
              <a:gd name="connsiteY1854" fmla="*/ 3411981 h 4678938"/>
              <a:gd name="connsiteX1855" fmla="*/ 939392 w 6519129"/>
              <a:gd name="connsiteY1855" fmla="*/ 3411538 h 4678938"/>
              <a:gd name="connsiteX1856" fmla="*/ 938068 w 6519129"/>
              <a:gd name="connsiteY1856" fmla="*/ 3418028 h 4678938"/>
              <a:gd name="connsiteX1857" fmla="*/ 931743 w 6519129"/>
              <a:gd name="connsiteY1857" fmla="*/ 3417254 h 4678938"/>
              <a:gd name="connsiteX1858" fmla="*/ 931009 w 6519129"/>
              <a:gd name="connsiteY1858" fmla="*/ 3414502 h 4678938"/>
              <a:gd name="connsiteX1859" fmla="*/ 939392 w 6519129"/>
              <a:gd name="connsiteY1859" fmla="*/ 3411538 h 4678938"/>
              <a:gd name="connsiteX1860" fmla="*/ 996963 w 6519129"/>
              <a:gd name="connsiteY1860" fmla="*/ 3411419 h 4678938"/>
              <a:gd name="connsiteX1861" fmla="*/ 1000168 w 6519129"/>
              <a:gd name="connsiteY1861" fmla="*/ 3411431 h 4678938"/>
              <a:gd name="connsiteX1862" fmla="*/ 994070 w 6519129"/>
              <a:gd name="connsiteY1862" fmla="*/ 3416332 h 4678938"/>
              <a:gd name="connsiteX1863" fmla="*/ 996963 w 6519129"/>
              <a:gd name="connsiteY1863" fmla="*/ 3411419 h 4678938"/>
              <a:gd name="connsiteX1864" fmla="*/ 202615 w 6519129"/>
              <a:gd name="connsiteY1864" fmla="*/ 3410953 h 4678938"/>
              <a:gd name="connsiteX1865" fmla="*/ 205077 w 6519129"/>
              <a:gd name="connsiteY1865" fmla="*/ 3412182 h 4678938"/>
              <a:gd name="connsiteX1866" fmla="*/ 246928 w 6519129"/>
              <a:gd name="connsiteY1866" fmla="*/ 3433083 h 4678938"/>
              <a:gd name="connsiteX1867" fmla="*/ 245141 w 6519129"/>
              <a:gd name="connsiteY1867" fmla="*/ 3437488 h 4678938"/>
              <a:gd name="connsiteX1868" fmla="*/ 242679 w 6519129"/>
              <a:gd name="connsiteY1868" fmla="*/ 3436258 h 4678938"/>
              <a:gd name="connsiteX1869" fmla="*/ 200828 w 6519129"/>
              <a:gd name="connsiteY1869" fmla="*/ 3415359 h 4678938"/>
              <a:gd name="connsiteX1870" fmla="*/ 202615 w 6519129"/>
              <a:gd name="connsiteY1870" fmla="*/ 3410953 h 4678938"/>
              <a:gd name="connsiteX1871" fmla="*/ 591063 w 6519129"/>
              <a:gd name="connsiteY1871" fmla="*/ 3410006 h 4678938"/>
              <a:gd name="connsiteX1872" fmla="*/ 596358 w 6519129"/>
              <a:gd name="connsiteY1872" fmla="*/ 3412651 h 4678938"/>
              <a:gd name="connsiteX1873" fmla="*/ 592792 w 6519129"/>
              <a:gd name="connsiteY1873" fmla="*/ 3413253 h 4678938"/>
              <a:gd name="connsiteX1874" fmla="*/ 591063 w 6519129"/>
              <a:gd name="connsiteY1874" fmla="*/ 3410006 h 4678938"/>
              <a:gd name="connsiteX1875" fmla="*/ 1430579 w 6519129"/>
              <a:gd name="connsiteY1875" fmla="*/ 3409723 h 4678938"/>
              <a:gd name="connsiteX1876" fmla="*/ 1432931 w 6519129"/>
              <a:gd name="connsiteY1876" fmla="*/ 3410898 h 4678938"/>
              <a:gd name="connsiteX1877" fmla="*/ 1435286 w 6519129"/>
              <a:gd name="connsiteY1877" fmla="*/ 3412073 h 4678938"/>
              <a:gd name="connsiteX1878" fmla="*/ 1432541 w 6519129"/>
              <a:gd name="connsiteY1878" fmla="*/ 3417059 h 4678938"/>
              <a:gd name="connsiteX1879" fmla="*/ 1430188 w 6519129"/>
              <a:gd name="connsiteY1879" fmla="*/ 3415885 h 4678938"/>
              <a:gd name="connsiteX1880" fmla="*/ 1427833 w 6519129"/>
              <a:gd name="connsiteY1880" fmla="*/ 3414709 h 4678938"/>
              <a:gd name="connsiteX1881" fmla="*/ 1430579 w 6519129"/>
              <a:gd name="connsiteY1881" fmla="*/ 3409723 h 4678938"/>
              <a:gd name="connsiteX1882" fmla="*/ 1606418 w 6519129"/>
              <a:gd name="connsiteY1882" fmla="*/ 3407130 h 4678938"/>
              <a:gd name="connsiteX1883" fmla="*/ 1605871 w 6519129"/>
              <a:gd name="connsiteY1883" fmla="*/ 3415331 h 4678938"/>
              <a:gd name="connsiteX1884" fmla="*/ 1603370 w 6519129"/>
              <a:gd name="connsiteY1884" fmla="*/ 3414082 h 4678938"/>
              <a:gd name="connsiteX1885" fmla="*/ 1593369 w 6519129"/>
              <a:gd name="connsiteY1885" fmla="*/ 3409087 h 4678938"/>
              <a:gd name="connsiteX1886" fmla="*/ 1606418 w 6519129"/>
              <a:gd name="connsiteY1886" fmla="*/ 3407130 h 4678938"/>
              <a:gd name="connsiteX1887" fmla="*/ 313740 w 6519129"/>
              <a:gd name="connsiteY1887" fmla="*/ 3407120 h 4678938"/>
              <a:gd name="connsiteX1888" fmla="*/ 316212 w 6519129"/>
              <a:gd name="connsiteY1888" fmla="*/ 3408355 h 4678938"/>
              <a:gd name="connsiteX1889" fmla="*/ 323625 w 6519129"/>
              <a:gd name="connsiteY1889" fmla="*/ 3412055 h 4678938"/>
              <a:gd name="connsiteX1890" fmla="*/ 338451 w 6519129"/>
              <a:gd name="connsiteY1890" fmla="*/ 3419460 h 4678938"/>
              <a:gd name="connsiteX1891" fmla="*/ 333352 w 6519129"/>
              <a:gd name="connsiteY1891" fmla="*/ 3423272 h 4678938"/>
              <a:gd name="connsiteX1892" fmla="*/ 318526 w 6519129"/>
              <a:gd name="connsiteY1892" fmla="*/ 3415867 h 4678938"/>
              <a:gd name="connsiteX1893" fmla="*/ 311114 w 6519129"/>
              <a:gd name="connsiteY1893" fmla="*/ 3412165 h 4678938"/>
              <a:gd name="connsiteX1894" fmla="*/ 313740 w 6519129"/>
              <a:gd name="connsiteY1894" fmla="*/ 3407120 h 4678938"/>
              <a:gd name="connsiteX1895" fmla="*/ 1425286 w 6519129"/>
              <a:gd name="connsiteY1895" fmla="*/ 3407078 h 4678938"/>
              <a:gd name="connsiteX1896" fmla="*/ 1420187 w 6519129"/>
              <a:gd name="connsiteY1896" fmla="*/ 3410890 h 4678938"/>
              <a:gd name="connsiteX1897" fmla="*/ 1417539 w 6519129"/>
              <a:gd name="connsiteY1897" fmla="*/ 3409566 h 4678938"/>
              <a:gd name="connsiteX1898" fmla="*/ 1425286 w 6519129"/>
              <a:gd name="connsiteY1898" fmla="*/ 3407078 h 4678938"/>
              <a:gd name="connsiteX1899" fmla="*/ 1043566 w 6519129"/>
              <a:gd name="connsiteY1899" fmla="*/ 3406390 h 4678938"/>
              <a:gd name="connsiteX1900" fmla="*/ 1041270 w 6519129"/>
              <a:gd name="connsiteY1900" fmla="*/ 3411147 h 4678938"/>
              <a:gd name="connsiteX1901" fmla="*/ 1038831 w 6519129"/>
              <a:gd name="connsiteY1901" fmla="*/ 3409929 h 4678938"/>
              <a:gd name="connsiteX1902" fmla="*/ 1043566 w 6519129"/>
              <a:gd name="connsiteY1902" fmla="*/ 3406390 h 4678938"/>
              <a:gd name="connsiteX1903" fmla="*/ 430162 w 6519129"/>
              <a:gd name="connsiteY1903" fmla="*/ 3405932 h 4678938"/>
              <a:gd name="connsiteX1904" fmla="*/ 442137 w 6519129"/>
              <a:gd name="connsiteY1904" fmla="*/ 3411912 h 4678938"/>
              <a:gd name="connsiteX1905" fmla="*/ 463694 w 6519129"/>
              <a:gd name="connsiteY1905" fmla="*/ 3422679 h 4678938"/>
              <a:gd name="connsiteX1906" fmla="*/ 458596 w 6519129"/>
              <a:gd name="connsiteY1906" fmla="*/ 3426490 h 4678938"/>
              <a:gd name="connsiteX1907" fmla="*/ 430162 w 6519129"/>
              <a:gd name="connsiteY1907" fmla="*/ 3405932 h 4678938"/>
              <a:gd name="connsiteX1908" fmla="*/ 1467727 w 6519129"/>
              <a:gd name="connsiteY1908" fmla="*/ 3405723 h 4678938"/>
              <a:gd name="connsiteX1909" fmla="*/ 1470168 w 6519129"/>
              <a:gd name="connsiteY1909" fmla="*/ 3406941 h 4678938"/>
              <a:gd name="connsiteX1910" fmla="*/ 1470313 w 6519129"/>
              <a:gd name="connsiteY1910" fmla="*/ 3412917 h 4678938"/>
              <a:gd name="connsiteX1911" fmla="*/ 1467873 w 6519129"/>
              <a:gd name="connsiteY1911" fmla="*/ 3411698 h 4678938"/>
              <a:gd name="connsiteX1912" fmla="*/ 1462994 w 6519129"/>
              <a:gd name="connsiteY1912" fmla="*/ 3409261 h 4678938"/>
              <a:gd name="connsiteX1913" fmla="*/ 1467727 w 6519129"/>
              <a:gd name="connsiteY1913" fmla="*/ 3405723 h 4678938"/>
              <a:gd name="connsiteX1914" fmla="*/ 1204994 w 6519129"/>
              <a:gd name="connsiteY1914" fmla="*/ 3404370 h 4678938"/>
              <a:gd name="connsiteX1915" fmla="*/ 1207434 w 6519129"/>
              <a:gd name="connsiteY1915" fmla="*/ 3405589 h 4678938"/>
              <a:gd name="connsiteX1916" fmla="*/ 1214753 w 6519129"/>
              <a:gd name="connsiteY1916" fmla="*/ 3409245 h 4678938"/>
              <a:gd name="connsiteX1917" fmla="*/ 1217194 w 6519129"/>
              <a:gd name="connsiteY1917" fmla="*/ 3410464 h 4678938"/>
              <a:gd name="connsiteX1918" fmla="*/ 1212459 w 6519129"/>
              <a:gd name="connsiteY1918" fmla="*/ 3414002 h 4678938"/>
              <a:gd name="connsiteX1919" fmla="*/ 1210018 w 6519129"/>
              <a:gd name="connsiteY1919" fmla="*/ 3412783 h 4678938"/>
              <a:gd name="connsiteX1920" fmla="*/ 1204994 w 6519129"/>
              <a:gd name="connsiteY1920" fmla="*/ 3404370 h 4678938"/>
              <a:gd name="connsiteX1921" fmla="*/ 860325 w 6519129"/>
              <a:gd name="connsiteY1921" fmla="*/ 3403420 h 4678938"/>
              <a:gd name="connsiteX1922" fmla="*/ 865205 w 6519129"/>
              <a:gd name="connsiteY1922" fmla="*/ 3405857 h 4678938"/>
              <a:gd name="connsiteX1923" fmla="*/ 860471 w 6519129"/>
              <a:gd name="connsiteY1923" fmla="*/ 3409395 h 4678938"/>
              <a:gd name="connsiteX1924" fmla="*/ 858033 w 6519129"/>
              <a:gd name="connsiteY1924" fmla="*/ 3408177 h 4678938"/>
              <a:gd name="connsiteX1925" fmla="*/ 860325 w 6519129"/>
              <a:gd name="connsiteY1925" fmla="*/ 3403420 h 4678938"/>
              <a:gd name="connsiteX1926" fmla="*/ 1163955 w 6519129"/>
              <a:gd name="connsiteY1926" fmla="*/ 3401583 h 4678938"/>
              <a:gd name="connsiteX1927" fmla="*/ 1168836 w 6519129"/>
              <a:gd name="connsiteY1927" fmla="*/ 3404021 h 4678938"/>
              <a:gd name="connsiteX1928" fmla="*/ 1164099 w 6519129"/>
              <a:gd name="connsiteY1928" fmla="*/ 3407559 h 4678938"/>
              <a:gd name="connsiteX1929" fmla="*/ 1163955 w 6519129"/>
              <a:gd name="connsiteY1929" fmla="*/ 3401583 h 4678938"/>
              <a:gd name="connsiteX1930" fmla="*/ 1351929 w 6519129"/>
              <a:gd name="connsiteY1930" fmla="*/ 3401017 h 4678938"/>
              <a:gd name="connsiteX1931" fmla="*/ 1361687 w 6519129"/>
              <a:gd name="connsiteY1931" fmla="*/ 3405889 h 4678938"/>
              <a:gd name="connsiteX1932" fmla="*/ 1364273 w 6519129"/>
              <a:gd name="connsiteY1932" fmla="*/ 3413083 h 4678938"/>
              <a:gd name="connsiteX1933" fmla="*/ 1356954 w 6519129"/>
              <a:gd name="connsiteY1933" fmla="*/ 3409428 h 4678938"/>
              <a:gd name="connsiteX1934" fmla="*/ 1347195 w 6519129"/>
              <a:gd name="connsiteY1934" fmla="*/ 3404555 h 4678938"/>
              <a:gd name="connsiteX1935" fmla="*/ 1351929 w 6519129"/>
              <a:gd name="connsiteY1935" fmla="*/ 3401017 h 4678938"/>
              <a:gd name="connsiteX1936" fmla="*/ 642234 w 6519129"/>
              <a:gd name="connsiteY1936" fmla="*/ 3399119 h 4678938"/>
              <a:gd name="connsiteX1937" fmla="*/ 644681 w 6519129"/>
              <a:gd name="connsiteY1937" fmla="*/ 3400342 h 4678938"/>
              <a:gd name="connsiteX1938" fmla="*/ 654469 w 6519129"/>
              <a:gd name="connsiteY1938" fmla="*/ 3405229 h 4678938"/>
              <a:gd name="connsiteX1939" fmla="*/ 656916 w 6519129"/>
              <a:gd name="connsiteY1939" fmla="*/ 3406451 h 4678938"/>
              <a:gd name="connsiteX1940" fmla="*/ 657052 w 6519129"/>
              <a:gd name="connsiteY1940" fmla="*/ 3412452 h 4678938"/>
              <a:gd name="connsiteX1941" fmla="*/ 652157 w 6519129"/>
              <a:gd name="connsiteY1941" fmla="*/ 3410007 h 4678938"/>
              <a:gd name="connsiteX1942" fmla="*/ 649712 w 6519129"/>
              <a:gd name="connsiteY1942" fmla="*/ 3408785 h 4678938"/>
              <a:gd name="connsiteX1943" fmla="*/ 639922 w 6519129"/>
              <a:gd name="connsiteY1943" fmla="*/ 3403898 h 4678938"/>
              <a:gd name="connsiteX1944" fmla="*/ 637475 w 6519129"/>
              <a:gd name="connsiteY1944" fmla="*/ 3402676 h 4678938"/>
              <a:gd name="connsiteX1945" fmla="*/ 642234 w 6519129"/>
              <a:gd name="connsiteY1945" fmla="*/ 3399119 h 4678938"/>
              <a:gd name="connsiteX1946" fmla="*/ 1538861 w 6519129"/>
              <a:gd name="connsiteY1946" fmla="*/ 3398112 h 4678938"/>
              <a:gd name="connsiteX1947" fmla="*/ 1546803 w 6519129"/>
              <a:gd name="connsiteY1947" fmla="*/ 3402078 h 4678938"/>
              <a:gd name="connsiteX1948" fmla="*/ 1541706 w 6519129"/>
              <a:gd name="connsiteY1948" fmla="*/ 3405888 h 4678938"/>
              <a:gd name="connsiteX1949" fmla="*/ 1535822 w 6519129"/>
              <a:gd name="connsiteY1949" fmla="*/ 3405334 h 4678938"/>
              <a:gd name="connsiteX1950" fmla="*/ 1533764 w 6519129"/>
              <a:gd name="connsiteY1950" fmla="*/ 3401922 h 4678938"/>
              <a:gd name="connsiteX1951" fmla="*/ 1538861 w 6519129"/>
              <a:gd name="connsiteY1951" fmla="*/ 3398112 h 4678938"/>
              <a:gd name="connsiteX1952" fmla="*/ 1473075 w 6519129"/>
              <a:gd name="connsiteY1952" fmla="*/ 3397086 h 4678938"/>
              <a:gd name="connsiteX1953" fmla="*/ 1474895 w 6519129"/>
              <a:gd name="connsiteY1953" fmla="*/ 3397245 h 4678938"/>
              <a:gd name="connsiteX1954" fmla="*/ 1477333 w 6519129"/>
              <a:gd name="connsiteY1954" fmla="*/ 3398462 h 4678938"/>
              <a:gd name="connsiteX1955" fmla="*/ 1482207 w 6519129"/>
              <a:gd name="connsiteY1955" fmla="*/ 3400897 h 4678938"/>
              <a:gd name="connsiteX1956" fmla="*/ 1484644 w 6519129"/>
              <a:gd name="connsiteY1956" fmla="*/ 3402114 h 4678938"/>
              <a:gd name="connsiteX1957" fmla="*/ 1489461 w 6519129"/>
              <a:gd name="connsiteY1957" fmla="*/ 3398514 h 4678938"/>
              <a:gd name="connsiteX1958" fmla="*/ 1491897 w 6519129"/>
              <a:gd name="connsiteY1958" fmla="*/ 3399732 h 4678938"/>
              <a:gd name="connsiteX1959" fmla="*/ 1494336 w 6519129"/>
              <a:gd name="connsiteY1959" fmla="*/ 3400950 h 4678938"/>
              <a:gd name="connsiteX1960" fmla="*/ 1496771 w 6519129"/>
              <a:gd name="connsiteY1960" fmla="*/ 3402166 h 4678938"/>
              <a:gd name="connsiteX1961" fmla="*/ 1499210 w 6519129"/>
              <a:gd name="connsiteY1961" fmla="*/ 3403384 h 4678938"/>
              <a:gd name="connsiteX1962" fmla="*/ 1504025 w 6519129"/>
              <a:gd name="connsiteY1962" fmla="*/ 3399785 h 4678938"/>
              <a:gd name="connsiteX1963" fmla="*/ 1506463 w 6519129"/>
              <a:gd name="connsiteY1963" fmla="*/ 3401003 h 4678938"/>
              <a:gd name="connsiteX1964" fmla="*/ 1508900 w 6519129"/>
              <a:gd name="connsiteY1964" fmla="*/ 3402219 h 4678938"/>
              <a:gd name="connsiteX1965" fmla="*/ 1511337 w 6519129"/>
              <a:gd name="connsiteY1965" fmla="*/ 3403436 h 4678938"/>
              <a:gd name="connsiteX1966" fmla="*/ 1508961 w 6519129"/>
              <a:gd name="connsiteY1966" fmla="*/ 3408253 h 4678938"/>
              <a:gd name="connsiteX1967" fmla="*/ 1506521 w 6519129"/>
              <a:gd name="connsiteY1967" fmla="*/ 3407036 h 4678938"/>
              <a:gd name="connsiteX1968" fmla="*/ 1504084 w 6519129"/>
              <a:gd name="connsiteY1968" fmla="*/ 3405818 h 4678938"/>
              <a:gd name="connsiteX1969" fmla="*/ 1501649 w 6519129"/>
              <a:gd name="connsiteY1969" fmla="*/ 3404602 h 4678938"/>
              <a:gd name="connsiteX1970" fmla="*/ 1496832 w 6519129"/>
              <a:gd name="connsiteY1970" fmla="*/ 3408200 h 4678938"/>
              <a:gd name="connsiteX1971" fmla="*/ 1491957 w 6519129"/>
              <a:gd name="connsiteY1971" fmla="*/ 3405765 h 4678938"/>
              <a:gd name="connsiteX1972" fmla="*/ 1489520 w 6519129"/>
              <a:gd name="connsiteY1972" fmla="*/ 3404548 h 4678938"/>
              <a:gd name="connsiteX1973" fmla="*/ 1487082 w 6519129"/>
              <a:gd name="connsiteY1973" fmla="*/ 3403330 h 4678938"/>
              <a:gd name="connsiteX1974" fmla="*/ 1492018 w 6519129"/>
              <a:gd name="connsiteY1974" fmla="*/ 3411799 h 4678938"/>
              <a:gd name="connsiteX1975" fmla="*/ 1499388 w 6519129"/>
              <a:gd name="connsiteY1975" fmla="*/ 3421483 h 4678938"/>
              <a:gd name="connsiteX1976" fmla="*/ 1511515 w 6519129"/>
              <a:gd name="connsiteY1976" fmla="*/ 3421536 h 4678938"/>
              <a:gd name="connsiteX1977" fmla="*/ 1509138 w 6519129"/>
              <a:gd name="connsiteY1977" fmla="*/ 3426353 h 4678938"/>
              <a:gd name="connsiteX1978" fmla="*/ 1511575 w 6519129"/>
              <a:gd name="connsiteY1978" fmla="*/ 3427570 h 4678938"/>
              <a:gd name="connsiteX1979" fmla="*/ 1516391 w 6519129"/>
              <a:gd name="connsiteY1979" fmla="*/ 3423972 h 4678938"/>
              <a:gd name="connsiteX1980" fmla="*/ 1518829 w 6519129"/>
              <a:gd name="connsiteY1980" fmla="*/ 3425188 h 4678938"/>
              <a:gd name="connsiteX1981" fmla="*/ 1514013 w 6519129"/>
              <a:gd name="connsiteY1981" fmla="*/ 3428787 h 4678938"/>
              <a:gd name="connsiteX1982" fmla="*/ 1509198 w 6519129"/>
              <a:gd name="connsiteY1982" fmla="*/ 3432386 h 4678938"/>
              <a:gd name="connsiteX1983" fmla="*/ 1504323 w 6519129"/>
              <a:gd name="connsiteY1983" fmla="*/ 3429952 h 4678938"/>
              <a:gd name="connsiteX1984" fmla="*/ 1497070 w 6519129"/>
              <a:gd name="connsiteY1984" fmla="*/ 3432333 h 4678938"/>
              <a:gd name="connsiteX1985" fmla="*/ 1494574 w 6519129"/>
              <a:gd name="connsiteY1985" fmla="*/ 3425083 h 4678938"/>
              <a:gd name="connsiteX1986" fmla="*/ 1487202 w 6519129"/>
              <a:gd name="connsiteY1986" fmla="*/ 3415399 h 4678938"/>
              <a:gd name="connsiteX1987" fmla="*/ 1477452 w 6519129"/>
              <a:gd name="connsiteY1987" fmla="*/ 3410529 h 4678938"/>
              <a:gd name="connsiteX1988" fmla="*/ 1482269 w 6519129"/>
              <a:gd name="connsiteY1988" fmla="*/ 3406930 h 4678938"/>
              <a:gd name="connsiteX1989" fmla="*/ 1477392 w 6519129"/>
              <a:gd name="connsiteY1989" fmla="*/ 3404496 h 4678938"/>
              <a:gd name="connsiteX1990" fmla="*/ 1470081 w 6519129"/>
              <a:gd name="connsiteY1990" fmla="*/ 3400844 h 4678938"/>
              <a:gd name="connsiteX1991" fmla="*/ 1467643 w 6519129"/>
              <a:gd name="connsiteY1991" fmla="*/ 3399627 h 4678938"/>
              <a:gd name="connsiteX1992" fmla="*/ 1473075 w 6519129"/>
              <a:gd name="connsiteY1992" fmla="*/ 3397086 h 4678938"/>
              <a:gd name="connsiteX1993" fmla="*/ 1644507 w 6519129"/>
              <a:gd name="connsiteY1993" fmla="*/ 3393836 h 4678938"/>
              <a:gd name="connsiteX1994" fmla="*/ 1646969 w 6519129"/>
              <a:gd name="connsiteY1994" fmla="*/ 3399835 h 4678938"/>
              <a:gd name="connsiteX1995" fmla="*/ 1641741 w 6519129"/>
              <a:gd name="connsiteY1995" fmla="*/ 3399341 h 4678938"/>
              <a:gd name="connsiteX1996" fmla="*/ 1639908 w 6519129"/>
              <a:gd name="connsiteY1996" fmla="*/ 3396308 h 4678938"/>
              <a:gd name="connsiteX1997" fmla="*/ 1644507 w 6519129"/>
              <a:gd name="connsiteY1997" fmla="*/ 3393836 h 4678938"/>
              <a:gd name="connsiteX1998" fmla="*/ 646858 w 6519129"/>
              <a:gd name="connsiteY1998" fmla="*/ 3389562 h 4678938"/>
              <a:gd name="connsiteX1999" fmla="*/ 642099 w 6519129"/>
              <a:gd name="connsiteY1999" fmla="*/ 3393119 h 4678938"/>
              <a:gd name="connsiteX2000" fmla="*/ 634893 w 6519129"/>
              <a:gd name="connsiteY2000" fmla="*/ 3395453 h 4678938"/>
              <a:gd name="connsiteX2001" fmla="*/ 639650 w 6519129"/>
              <a:gd name="connsiteY2001" fmla="*/ 3391897 h 4678938"/>
              <a:gd name="connsiteX2002" fmla="*/ 646858 w 6519129"/>
              <a:gd name="connsiteY2002" fmla="*/ 3389562 h 4678938"/>
              <a:gd name="connsiteX2003" fmla="*/ 913585 w 6519129"/>
              <a:gd name="connsiteY2003" fmla="*/ 3389381 h 4678938"/>
              <a:gd name="connsiteX2004" fmla="*/ 915187 w 6519129"/>
              <a:gd name="connsiteY2004" fmla="*/ 3389651 h 4678938"/>
              <a:gd name="connsiteX2005" fmla="*/ 917540 w 6519129"/>
              <a:gd name="connsiteY2005" fmla="*/ 3390826 h 4678938"/>
              <a:gd name="connsiteX2006" fmla="*/ 919894 w 6519129"/>
              <a:gd name="connsiteY2006" fmla="*/ 3392001 h 4678938"/>
              <a:gd name="connsiteX2007" fmla="*/ 916494 w 6519129"/>
              <a:gd name="connsiteY2007" fmla="*/ 3394541 h 4678938"/>
              <a:gd name="connsiteX2008" fmla="*/ 914141 w 6519129"/>
              <a:gd name="connsiteY2008" fmla="*/ 3393365 h 4678938"/>
              <a:gd name="connsiteX2009" fmla="*/ 911786 w 6519129"/>
              <a:gd name="connsiteY2009" fmla="*/ 3392190 h 4678938"/>
              <a:gd name="connsiteX2010" fmla="*/ 909433 w 6519129"/>
              <a:gd name="connsiteY2010" fmla="*/ 3391015 h 4678938"/>
              <a:gd name="connsiteX2011" fmla="*/ 913585 w 6519129"/>
              <a:gd name="connsiteY2011" fmla="*/ 3389381 h 4678938"/>
              <a:gd name="connsiteX2012" fmla="*/ 171532 w 6519129"/>
              <a:gd name="connsiteY2012" fmla="*/ 3389073 h 4678938"/>
              <a:gd name="connsiteX2013" fmla="*/ 176237 w 6519129"/>
              <a:gd name="connsiteY2013" fmla="*/ 3391425 h 4678938"/>
              <a:gd name="connsiteX2014" fmla="*/ 183298 w 6519129"/>
              <a:gd name="connsiteY2014" fmla="*/ 3394951 h 4678938"/>
              <a:gd name="connsiteX2015" fmla="*/ 180552 w 6519129"/>
              <a:gd name="connsiteY2015" fmla="*/ 3399937 h 4678938"/>
              <a:gd name="connsiteX2016" fmla="*/ 178200 w 6519129"/>
              <a:gd name="connsiteY2016" fmla="*/ 3398762 h 4678938"/>
              <a:gd name="connsiteX2017" fmla="*/ 168784 w 6519129"/>
              <a:gd name="connsiteY2017" fmla="*/ 3394059 h 4678938"/>
              <a:gd name="connsiteX2018" fmla="*/ 166431 w 6519129"/>
              <a:gd name="connsiteY2018" fmla="*/ 3392885 h 4678938"/>
              <a:gd name="connsiteX2019" fmla="*/ 171532 w 6519129"/>
              <a:gd name="connsiteY2019" fmla="*/ 3389073 h 4678938"/>
              <a:gd name="connsiteX2020" fmla="*/ 1376628 w 6519129"/>
              <a:gd name="connsiteY2020" fmla="*/ 3388430 h 4678938"/>
              <a:gd name="connsiteX2021" fmla="*/ 1393417 w 6519129"/>
              <a:gd name="connsiteY2021" fmla="*/ 3391163 h 4678938"/>
              <a:gd name="connsiteX2022" fmla="*/ 1386433 w 6519129"/>
              <a:gd name="connsiteY2022" fmla="*/ 3393326 h 4678938"/>
              <a:gd name="connsiteX2023" fmla="*/ 1388884 w 6519129"/>
              <a:gd name="connsiteY2023" fmla="*/ 3394550 h 4678938"/>
              <a:gd name="connsiteX2024" fmla="*/ 1394158 w 6519129"/>
              <a:gd name="connsiteY2024" fmla="*/ 3402835 h 4678938"/>
              <a:gd name="connsiteX2025" fmla="*/ 1389627 w 6519129"/>
              <a:gd name="connsiteY2025" fmla="*/ 3406222 h 4678938"/>
              <a:gd name="connsiteX2026" fmla="*/ 1387175 w 6519129"/>
              <a:gd name="connsiteY2026" fmla="*/ 3404996 h 4678938"/>
              <a:gd name="connsiteX2027" fmla="*/ 1384353 w 6519129"/>
              <a:gd name="connsiteY2027" fmla="*/ 3397937 h 4678938"/>
              <a:gd name="connsiteX2028" fmla="*/ 1381901 w 6519129"/>
              <a:gd name="connsiteY2028" fmla="*/ 3396713 h 4678938"/>
              <a:gd name="connsiteX2029" fmla="*/ 1376628 w 6519129"/>
              <a:gd name="connsiteY2029" fmla="*/ 3388430 h 4678938"/>
              <a:gd name="connsiteX2030" fmla="*/ 699014 w 6519129"/>
              <a:gd name="connsiteY2030" fmla="*/ 3387640 h 4678938"/>
              <a:gd name="connsiteX2031" fmla="*/ 701220 w 6519129"/>
              <a:gd name="connsiteY2031" fmla="*/ 3388741 h 4678938"/>
              <a:gd name="connsiteX2032" fmla="*/ 700027 w 6519129"/>
              <a:gd name="connsiteY2032" fmla="*/ 3392384 h 4678938"/>
              <a:gd name="connsiteX2033" fmla="*/ 697821 w 6519129"/>
              <a:gd name="connsiteY2033" fmla="*/ 3391282 h 4678938"/>
              <a:gd name="connsiteX2034" fmla="*/ 695614 w 6519129"/>
              <a:gd name="connsiteY2034" fmla="*/ 3390179 h 4678938"/>
              <a:gd name="connsiteX2035" fmla="*/ 699014 w 6519129"/>
              <a:gd name="connsiteY2035" fmla="*/ 3387640 h 4678938"/>
              <a:gd name="connsiteX2036" fmla="*/ 1401967 w 6519129"/>
              <a:gd name="connsiteY2036" fmla="*/ 3386957 h 4678938"/>
              <a:gd name="connsiteX2037" fmla="*/ 1407308 w 6519129"/>
              <a:gd name="connsiteY2037" fmla="*/ 3387505 h 4678938"/>
              <a:gd name="connsiteX2038" fmla="*/ 1403908 w 6519129"/>
              <a:gd name="connsiteY2038" fmla="*/ 3390046 h 4678938"/>
              <a:gd name="connsiteX2039" fmla="*/ 1398613 w 6519129"/>
              <a:gd name="connsiteY2039" fmla="*/ 3387401 h 4678938"/>
              <a:gd name="connsiteX2040" fmla="*/ 1401967 w 6519129"/>
              <a:gd name="connsiteY2040" fmla="*/ 3386957 h 4678938"/>
              <a:gd name="connsiteX2041" fmla="*/ 1515032 w 6519129"/>
              <a:gd name="connsiteY2041" fmla="*/ 3386213 h 4678938"/>
              <a:gd name="connsiteX2042" fmla="*/ 1519349 w 6519129"/>
              <a:gd name="connsiteY2042" fmla="*/ 3394724 h 4678938"/>
              <a:gd name="connsiteX2043" fmla="*/ 1526015 w 6519129"/>
              <a:gd name="connsiteY2043" fmla="*/ 3404411 h 4678938"/>
              <a:gd name="connsiteX2044" fmla="*/ 1520917 w 6519129"/>
              <a:gd name="connsiteY2044" fmla="*/ 3408223 h 4678938"/>
              <a:gd name="connsiteX2045" fmla="*/ 1518563 w 6519129"/>
              <a:gd name="connsiteY2045" fmla="*/ 3407048 h 4678938"/>
              <a:gd name="connsiteX2046" fmla="*/ 1514250 w 6519129"/>
              <a:gd name="connsiteY2046" fmla="*/ 3398534 h 4678938"/>
              <a:gd name="connsiteX2047" fmla="*/ 1509936 w 6519129"/>
              <a:gd name="connsiteY2047" fmla="*/ 3390022 h 4678938"/>
              <a:gd name="connsiteX2048" fmla="*/ 1515032 w 6519129"/>
              <a:gd name="connsiteY2048" fmla="*/ 3386213 h 4678938"/>
              <a:gd name="connsiteX2049" fmla="*/ 636097 w 6519129"/>
              <a:gd name="connsiteY2049" fmla="*/ 3385883 h 4678938"/>
              <a:gd name="connsiteX2050" fmla="*/ 638451 w 6519129"/>
              <a:gd name="connsiteY2050" fmla="*/ 3387059 h 4678938"/>
              <a:gd name="connsiteX2051" fmla="*/ 634203 w 6519129"/>
              <a:gd name="connsiteY2051" fmla="*/ 3390235 h 4678938"/>
              <a:gd name="connsiteX2052" fmla="*/ 636555 w 6519129"/>
              <a:gd name="connsiteY2052" fmla="*/ 3391409 h 4678938"/>
              <a:gd name="connsiteX2053" fmla="*/ 632306 w 6519129"/>
              <a:gd name="connsiteY2053" fmla="*/ 3394585 h 4678938"/>
              <a:gd name="connsiteX2054" fmla="*/ 627598 w 6519129"/>
              <a:gd name="connsiteY2054" fmla="*/ 3392235 h 4678938"/>
              <a:gd name="connsiteX2055" fmla="*/ 625246 w 6519129"/>
              <a:gd name="connsiteY2055" fmla="*/ 3391059 h 4678938"/>
              <a:gd name="connsiteX2056" fmla="*/ 631850 w 6519129"/>
              <a:gd name="connsiteY2056" fmla="*/ 3389059 h 4678938"/>
              <a:gd name="connsiteX2057" fmla="*/ 636097 w 6519129"/>
              <a:gd name="connsiteY2057" fmla="*/ 3385883 h 4678938"/>
              <a:gd name="connsiteX2058" fmla="*/ 1107146 w 6519129"/>
              <a:gd name="connsiteY2058" fmla="*/ 3383809 h 4678938"/>
              <a:gd name="connsiteX2059" fmla="*/ 1111999 w 6519129"/>
              <a:gd name="connsiteY2059" fmla="*/ 3386233 h 4678938"/>
              <a:gd name="connsiteX2060" fmla="*/ 1114426 w 6519129"/>
              <a:gd name="connsiteY2060" fmla="*/ 3387445 h 4678938"/>
              <a:gd name="connsiteX2061" fmla="*/ 1109327 w 6519129"/>
              <a:gd name="connsiteY2061" fmla="*/ 3391257 h 4678938"/>
              <a:gd name="connsiteX2062" fmla="*/ 1106899 w 6519129"/>
              <a:gd name="connsiteY2062" fmla="*/ 3390045 h 4678938"/>
              <a:gd name="connsiteX2063" fmla="*/ 1107146 w 6519129"/>
              <a:gd name="connsiteY2063" fmla="*/ 3383809 h 4678938"/>
              <a:gd name="connsiteX2064" fmla="*/ 842957 w 6519129"/>
              <a:gd name="connsiteY2064" fmla="*/ 3382942 h 4678938"/>
              <a:gd name="connsiteX2065" fmla="*/ 857451 w 6519129"/>
              <a:gd name="connsiteY2065" fmla="*/ 3384276 h 4678938"/>
              <a:gd name="connsiteX2066" fmla="*/ 860325 w 6519129"/>
              <a:gd name="connsiteY2066" fmla="*/ 3403420 h 4678938"/>
              <a:gd name="connsiteX2067" fmla="*/ 855592 w 6519129"/>
              <a:gd name="connsiteY2067" fmla="*/ 3406958 h 4678938"/>
              <a:gd name="connsiteX2068" fmla="*/ 848419 w 6519129"/>
              <a:gd name="connsiteY2068" fmla="*/ 3409279 h 4678938"/>
              <a:gd name="connsiteX2069" fmla="*/ 831193 w 6519129"/>
              <a:gd name="connsiteY2069" fmla="*/ 3394774 h 4678938"/>
              <a:gd name="connsiteX2070" fmla="*/ 828753 w 6519129"/>
              <a:gd name="connsiteY2070" fmla="*/ 3393555 h 4678938"/>
              <a:gd name="connsiteX2071" fmla="*/ 842957 w 6519129"/>
              <a:gd name="connsiteY2071" fmla="*/ 3382942 h 4678938"/>
              <a:gd name="connsiteX2072" fmla="*/ 358187 w 6519129"/>
              <a:gd name="connsiteY2072" fmla="*/ 3382701 h 4678938"/>
              <a:gd name="connsiteX2073" fmla="*/ 361881 w 6519129"/>
              <a:gd name="connsiteY2073" fmla="*/ 3389845 h 4678938"/>
              <a:gd name="connsiteX2074" fmla="*/ 358440 w 6519129"/>
              <a:gd name="connsiteY2074" fmla="*/ 3387465 h 4678938"/>
              <a:gd name="connsiteX2075" fmla="*/ 358187 w 6519129"/>
              <a:gd name="connsiteY2075" fmla="*/ 3382703 h 4678938"/>
              <a:gd name="connsiteX2076" fmla="*/ 393780 w 6519129"/>
              <a:gd name="connsiteY2076" fmla="*/ 3381408 h 4678938"/>
              <a:gd name="connsiteX2077" fmla="*/ 395987 w 6519129"/>
              <a:gd name="connsiteY2077" fmla="*/ 3382508 h 4678938"/>
              <a:gd name="connsiteX2078" fmla="*/ 398193 w 6519129"/>
              <a:gd name="connsiteY2078" fmla="*/ 3383611 h 4678938"/>
              <a:gd name="connsiteX2079" fmla="*/ 393094 w 6519129"/>
              <a:gd name="connsiteY2079" fmla="*/ 3387422 h 4678938"/>
              <a:gd name="connsiteX2080" fmla="*/ 390887 w 6519129"/>
              <a:gd name="connsiteY2080" fmla="*/ 3386320 h 4678938"/>
              <a:gd name="connsiteX2081" fmla="*/ 393780 w 6519129"/>
              <a:gd name="connsiteY2081" fmla="*/ 3381408 h 4678938"/>
              <a:gd name="connsiteX2082" fmla="*/ 1208100 w 6519129"/>
              <a:gd name="connsiteY2082" fmla="*/ 3381251 h 4678938"/>
              <a:gd name="connsiteX2083" fmla="*/ 1210531 w 6519129"/>
              <a:gd name="connsiteY2083" fmla="*/ 3382466 h 4678938"/>
              <a:gd name="connsiteX2084" fmla="*/ 1222693 w 6519129"/>
              <a:gd name="connsiteY2084" fmla="*/ 3388540 h 4678938"/>
              <a:gd name="connsiteX2085" fmla="*/ 1284030 w 6519129"/>
              <a:gd name="connsiteY2085" fmla="*/ 3448836 h 4678938"/>
              <a:gd name="connsiteX2086" fmla="*/ 1281598 w 6519129"/>
              <a:gd name="connsiteY2086" fmla="*/ 3447621 h 4678938"/>
              <a:gd name="connsiteX2087" fmla="*/ 1217933 w 6519129"/>
              <a:gd name="connsiteY2087" fmla="*/ 3392095 h 4678938"/>
              <a:gd name="connsiteX2088" fmla="*/ 1205772 w 6519129"/>
              <a:gd name="connsiteY2088" fmla="*/ 3386022 h 4678938"/>
              <a:gd name="connsiteX2089" fmla="*/ 1208100 w 6519129"/>
              <a:gd name="connsiteY2089" fmla="*/ 3381251 h 4678938"/>
              <a:gd name="connsiteX2090" fmla="*/ 1538336 w 6519129"/>
              <a:gd name="connsiteY2090" fmla="*/ 3380900 h 4678938"/>
              <a:gd name="connsiteX2091" fmla="*/ 1543043 w 6519129"/>
              <a:gd name="connsiteY2091" fmla="*/ 3383250 h 4678938"/>
              <a:gd name="connsiteX2092" fmla="*/ 1545396 w 6519129"/>
              <a:gd name="connsiteY2092" fmla="*/ 3384425 h 4678938"/>
              <a:gd name="connsiteX2093" fmla="*/ 1537945 w 6519129"/>
              <a:gd name="connsiteY2093" fmla="*/ 3387060 h 4678938"/>
              <a:gd name="connsiteX2094" fmla="*/ 1538336 w 6519129"/>
              <a:gd name="connsiteY2094" fmla="*/ 3380900 h 4678938"/>
              <a:gd name="connsiteX2095" fmla="*/ 636934 w 6519129"/>
              <a:gd name="connsiteY2095" fmla="*/ 3378674 h 4678938"/>
              <a:gd name="connsiteX2096" fmla="*/ 624971 w 6519129"/>
              <a:gd name="connsiteY2096" fmla="*/ 3384565 h 4678938"/>
              <a:gd name="connsiteX2097" fmla="*/ 617764 w 6519129"/>
              <a:gd name="connsiteY2097" fmla="*/ 3386898 h 4678938"/>
              <a:gd name="connsiteX2098" fmla="*/ 615317 w 6519129"/>
              <a:gd name="connsiteY2098" fmla="*/ 3385676 h 4678938"/>
              <a:gd name="connsiteX2099" fmla="*/ 629729 w 6519129"/>
              <a:gd name="connsiteY2099" fmla="*/ 3381008 h 4678938"/>
              <a:gd name="connsiteX2100" fmla="*/ 636934 w 6519129"/>
              <a:gd name="connsiteY2100" fmla="*/ 3378674 h 4678938"/>
              <a:gd name="connsiteX2101" fmla="*/ 1648700 w 6519129"/>
              <a:gd name="connsiteY2101" fmla="*/ 3378363 h 4678938"/>
              <a:gd name="connsiteX2102" fmla="*/ 1653059 w 6519129"/>
              <a:gd name="connsiteY2102" fmla="*/ 3378614 h 4678938"/>
              <a:gd name="connsiteX2103" fmla="*/ 1652946 w 6519129"/>
              <a:gd name="connsiteY2103" fmla="*/ 3380277 h 4678938"/>
              <a:gd name="connsiteX2104" fmla="*/ 1652830 w 6519129"/>
              <a:gd name="connsiteY2104" fmla="*/ 3381940 h 4678938"/>
              <a:gd name="connsiteX2105" fmla="*/ 1652717 w 6519129"/>
              <a:gd name="connsiteY2105" fmla="*/ 3383606 h 4678938"/>
              <a:gd name="connsiteX2106" fmla="*/ 1648359 w 6519129"/>
              <a:gd name="connsiteY2106" fmla="*/ 3383354 h 4678938"/>
              <a:gd name="connsiteX2107" fmla="*/ 1648587 w 6519129"/>
              <a:gd name="connsiteY2107" fmla="*/ 3380027 h 4678938"/>
              <a:gd name="connsiteX2108" fmla="*/ 1648700 w 6519129"/>
              <a:gd name="connsiteY2108" fmla="*/ 3378363 h 4678938"/>
              <a:gd name="connsiteX2109" fmla="*/ 1341621 w 6519129"/>
              <a:gd name="connsiteY2109" fmla="*/ 3378009 h 4678938"/>
              <a:gd name="connsiteX2110" fmla="*/ 1346474 w 6519129"/>
              <a:gd name="connsiteY2110" fmla="*/ 3380432 h 4678938"/>
              <a:gd name="connsiteX2111" fmla="*/ 1345501 w 6519129"/>
              <a:gd name="connsiteY2111" fmla="*/ 3384186 h 4678938"/>
              <a:gd name="connsiteX2112" fmla="*/ 1343075 w 6519129"/>
              <a:gd name="connsiteY2112" fmla="*/ 3382973 h 4678938"/>
              <a:gd name="connsiteX2113" fmla="*/ 1341621 w 6519129"/>
              <a:gd name="connsiteY2113" fmla="*/ 3378009 h 4678938"/>
              <a:gd name="connsiteX2114" fmla="*/ 1472659 w 6519129"/>
              <a:gd name="connsiteY2114" fmla="*/ 3377764 h 4678938"/>
              <a:gd name="connsiteX2115" fmla="*/ 1475036 w 6519129"/>
              <a:gd name="connsiteY2115" fmla="*/ 3378951 h 4678938"/>
              <a:gd name="connsiteX2116" fmla="*/ 1467985 w 6519129"/>
              <a:gd name="connsiteY2116" fmla="*/ 3381256 h 4678938"/>
              <a:gd name="connsiteX2117" fmla="*/ 1472659 w 6519129"/>
              <a:gd name="connsiteY2117" fmla="*/ 3377764 h 4678938"/>
              <a:gd name="connsiteX2118" fmla="*/ 1067163 w 6519129"/>
              <a:gd name="connsiteY2118" fmla="*/ 3376555 h 4678938"/>
              <a:gd name="connsiteX2119" fmla="*/ 1069519 w 6519129"/>
              <a:gd name="connsiteY2119" fmla="*/ 3377731 h 4678938"/>
              <a:gd name="connsiteX2120" fmla="*/ 1071871 w 6519129"/>
              <a:gd name="connsiteY2120" fmla="*/ 3378906 h 4678938"/>
              <a:gd name="connsiteX2121" fmla="*/ 1074224 w 6519129"/>
              <a:gd name="connsiteY2121" fmla="*/ 3380083 h 4678938"/>
              <a:gd name="connsiteX2122" fmla="*/ 1069125 w 6519129"/>
              <a:gd name="connsiteY2122" fmla="*/ 3383892 h 4678938"/>
              <a:gd name="connsiteX2123" fmla="*/ 1066773 w 6519129"/>
              <a:gd name="connsiteY2123" fmla="*/ 3382718 h 4678938"/>
              <a:gd name="connsiteX2124" fmla="*/ 1064420 w 6519129"/>
              <a:gd name="connsiteY2124" fmla="*/ 3381542 h 4678938"/>
              <a:gd name="connsiteX2125" fmla="*/ 1067163 w 6519129"/>
              <a:gd name="connsiteY2125" fmla="*/ 3376555 h 4678938"/>
              <a:gd name="connsiteX2126" fmla="*/ 1491255 w 6519129"/>
              <a:gd name="connsiteY2126" fmla="*/ 3375927 h 4678938"/>
              <a:gd name="connsiteX2127" fmla="*/ 1489639 w 6519129"/>
              <a:gd name="connsiteY2127" fmla="*/ 3379887 h 4678938"/>
              <a:gd name="connsiteX2128" fmla="*/ 1486348 w 6519129"/>
              <a:gd name="connsiteY2128" fmla="*/ 3380626 h 4678938"/>
              <a:gd name="connsiteX2129" fmla="*/ 1485226 w 6519129"/>
              <a:gd name="connsiteY2129" fmla="*/ 3377682 h 4678938"/>
              <a:gd name="connsiteX2130" fmla="*/ 1491255 w 6519129"/>
              <a:gd name="connsiteY2130" fmla="*/ 3375927 h 4678938"/>
              <a:gd name="connsiteX2131" fmla="*/ 1630305 w 6519129"/>
              <a:gd name="connsiteY2131" fmla="*/ 3375427 h 4678938"/>
              <a:gd name="connsiteX2132" fmla="*/ 1635635 w 6519129"/>
              <a:gd name="connsiteY2132" fmla="*/ 3377456 h 4678938"/>
              <a:gd name="connsiteX2133" fmla="*/ 1629837 w 6519129"/>
              <a:gd name="connsiteY2133" fmla="*/ 3382291 h 4678938"/>
              <a:gd name="connsiteX2134" fmla="*/ 1624387 w 6519129"/>
              <a:gd name="connsiteY2134" fmla="*/ 3381979 h 4678938"/>
              <a:gd name="connsiteX2135" fmla="*/ 1624505 w 6519129"/>
              <a:gd name="connsiteY2135" fmla="*/ 3380261 h 4678938"/>
              <a:gd name="connsiteX2136" fmla="*/ 1624740 w 6519129"/>
              <a:gd name="connsiteY2136" fmla="*/ 3376830 h 4678938"/>
              <a:gd name="connsiteX2137" fmla="*/ 1630305 w 6519129"/>
              <a:gd name="connsiteY2137" fmla="*/ 3375427 h 4678938"/>
              <a:gd name="connsiteX2138" fmla="*/ 102240 w 6519129"/>
              <a:gd name="connsiteY2138" fmla="*/ 3375395 h 4678938"/>
              <a:gd name="connsiteX2139" fmla="*/ 101652 w 6519129"/>
              <a:gd name="connsiteY2139" fmla="*/ 3377485 h 4678938"/>
              <a:gd name="connsiteX2140" fmla="*/ 99004 w 6519129"/>
              <a:gd name="connsiteY2140" fmla="*/ 3376162 h 4678938"/>
              <a:gd name="connsiteX2141" fmla="*/ 102240 w 6519129"/>
              <a:gd name="connsiteY2141" fmla="*/ 3375395 h 4678938"/>
              <a:gd name="connsiteX2142" fmla="*/ 339864 w 6519129"/>
              <a:gd name="connsiteY2142" fmla="*/ 3374082 h 4678938"/>
              <a:gd name="connsiteX2143" fmla="*/ 341198 w 6519129"/>
              <a:gd name="connsiteY2143" fmla="*/ 3374219 h 4678938"/>
              <a:gd name="connsiteX2144" fmla="*/ 343624 w 6519129"/>
              <a:gd name="connsiteY2144" fmla="*/ 3375432 h 4678938"/>
              <a:gd name="connsiteX2145" fmla="*/ 348479 w 6519129"/>
              <a:gd name="connsiteY2145" fmla="*/ 3377855 h 4678938"/>
              <a:gd name="connsiteX2146" fmla="*/ 355760 w 6519129"/>
              <a:gd name="connsiteY2146" fmla="*/ 3381491 h 4678938"/>
              <a:gd name="connsiteX2147" fmla="*/ 358187 w 6519129"/>
              <a:gd name="connsiteY2147" fmla="*/ 3382703 h 4678938"/>
              <a:gd name="connsiteX2148" fmla="*/ 352361 w 6519129"/>
              <a:gd name="connsiteY2148" fmla="*/ 3384031 h 4678938"/>
              <a:gd name="connsiteX2149" fmla="*/ 345080 w 6519129"/>
              <a:gd name="connsiteY2149" fmla="*/ 3380395 h 4678938"/>
              <a:gd name="connsiteX2150" fmla="*/ 337801 w 6519129"/>
              <a:gd name="connsiteY2150" fmla="*/ 3376759 h 4678938"/>
              <a:gd name="connsiteX2151" fmla="*/ 339864 w 6519129"/>
              <a:gd name="connsiteY2151" fmla="*/ 3374082 h 4678938"/>
              <a:gd name="connsiteX2152" fmla="*/ 1449582 w 6519129"/>
              <a:gd name="connsiteY2152" fmla="*/ 3372794 h 4678938"/>
              <a:gd name="connsiteX2153" fmla="*/ 1451355 w 6519129"/>
              <a:gd name="connsiteY2153" fmla="*/ 3372950 h 4678938"/>
              <a:gd name="connsiteX2154" fmla="*/ 1460858 w 6519129"/>
              <a:gd name="connsiteY2154" fmla="*/ 3377697 h 4678938"/>
              <a:gd name="connsiteX2155" fmla="*/ 1465532 w 6519129"/>
              <a:gd name="connsiteY2155" fmla="*/ 3374204 h 4678938"/>
              <a:gd name="connsiteX2156" fmla="*/ 1467908 w 6519129"/>
              <a:gd name="connsiteY2156" fmla="*/ 3375391 h 4678938"/>
              <a:gd name="connsiteX2157" fmla="*/ 1465611 w 6519129"/>
              <a:gd name="connsiteY2157" fmla="*/ 3380070 h 4678938"/>
              <a:gd name="connsiteX2158" fmla="*/ 1467985 w 6519129"/>
              <a:gd name="connsiteY2158" fmla="*/ 3381256 h 4678938"/>
              <a:gd name="connsiteX2159" fmla="*/ 1463313 w 6519129"/>
              <a:gd name="connsiteY2159" fmla="*/ 3384749 h 4678938"/>
              <a:gd name="connsiteX2160" fmla="*/ 1468143 w 6519129"/>
              <a:gd name="connsiteY2160" fmla="*/ 3392989 h 4678938"/>
              <a:gd name="connsiteX2161" fmla="*/ 1470520 w 6519129"/>
              <a:gd name="connsiteY2161" fmla="*/ 3394176 h 4678938"/>
              <a:gd name="connsiteX2162" fmla="*/ 1463469 w 6519129"/>
              <a:gd name="connsiteY2162" fmla="*/ 3396483 h 4678938"/>
              <a:gd name="connsiteX2163" fmla="*/ 1456264 w 6519129"/>
              <a:gd name="connsiteY2163" fmla="*/ 3387057 h 4678938"/>
              <a:gd name="connsiteX2164" fmla="*/ 1446681 w 6519129"/>
              <a:gd name="connsiteY2164" fmla="*/ 3376444 h 4678938"/>
              <a:gd name="connsiteX2165" fmla="*/ 1444306 w 6519129"/>
              <a:gd name="connsiteY2165" fmla="*/ 3375257 h 4678938"/>
              <a:gd name="connsiteX2166" fmla="*/ 1449582 w 6519129"/>
              <a:gd name="connsiteY2166" fmla="*/ 3372794 h 4678938"/>
              <a:gd name="connsiteX2167" fmla="*/ 1203490 w 6519129"/>
              <a:gd name="connsiteY2167" fmla="*/ 3372594 h 4678938"/>
              <a:gd name="connsiteX2168" fmla="*/ 1207900 w 6519129"/>
              <a:gd name="connsiteY2168" fmla="*/ 3374798 h 4678938"/>
              <a:gd name="connsiteX2169" fmla="*/ 1202801 w 6519129"/>
              <a:gd name="connsiteY2169" fmla="*/ 3378608 h 4678938"/>
              <a:gd name="connsiteX2170" fmla="*/ 1203490 w 6519129"/>
              <a:gd name="connsiteY2170" fmla="*/ 3372594 h 4678938"/>
              <a:gd name="connsiteX2171" fmla="*/ 624698 w 6519129"/>
              <a:gd name="connsiteY2171" fmla="*/ 3372563 h 4678938"/>
              <a:gd name="connsiteX2172" fmla="*/ 627146 w 6519129"/>
              <a:gd name="connsiteY2172" fmla="*/ 3373785 h 4678938"/>
              <a:gd name="connsiteX2173" fmla="*/ 619941 w 6519129"/>
              <a:gd name="connsiteY2173" fmla="*/ 3376119 h 4678938"/>
              <a:gd name="connsiteX2174" fmla="*/ 624698 w 6519129"/>
              <a:gd name="connsiteY2174" fmla="*/ 3372563 h 4678938"/>
              <a:gd name="connsiteX2175" fmla="*/ 1421084 w 6519129"/>
              <a:gd name="connsiteY2175" fmla="*/ 3370622 h 4678938"/>
              <a:gd name="connsiteX2176" fmla="*/ 1430987 w 6519129"/>
              <a:gd name="connsiteY2176" fmla="*/ 3381471 h 4678938"/>
              <a:gd name="connsiteX2177" fmla="*/ 1438161 w 6519129"/>
              <a:gd name="connsiteY2177" fmla="*/ 3379151 h 4678938"/>
              <a:gd name="connsiteX2178" fmla="*/ 1453234 w 6519129"/>
              <a:gd name="connsiteY2178" fmla="*/ 3404388 h 4678938"/>
              <a:gd name="connsiteX2179" fmla="*/ 1458260 w 6519129"/>
              <a:gd name="connsiteY2179" fmla="*/ 3412800 h 4678938"/>
              <a:gd name="connsiteX2180" fmla="*/ 1465579 w 6519129"/>
              <a:gd name="connsiteY2180" fmla="*/ 3416454 h 4678938"/>
              <a:gd name="connsiteX2181" fmla="*/ 1468019 w 6519129"/>
              <a:gd name="connsiteY2181" fmla="*/ 3417673 h 4678938"/>
              <a:gd name="connsiteX2182" fmla="*/ 1470313 w 6519129"/>
              <a:gd name="connsiteY2182" fmla="*/ 3412917 h 4678938"/>
              <a:gd name="connsiteX2183" fmla="*/ 1472752 w 6519129"/>
              <a:gd name="connsiteY2183" fmla="*/ 3414135 h 4678938"/>
              <a:gd name="connsiteX2184" fmla="*/ 1484952 w 6519129"/>
              <a:gd name="connsiteY2184" fmla="*/ 3420227 h 4678938"/>
              <a:gd name="connsiteX2185" fmla="*/ 1487537 w 6519129"/>
              <a:gd name="connsiteY2185" fmla="*/ 3427420 h 4678938"/>
              <a:gd name="connsiteX2186" fmla="*/ 1492561 w 6519129"/>
              <a:gd name="connsiteY2186" fmla="*/ 3435832 h 4678938"/>
              <a:gd name="connsiteX2187" fmla="*/ 1497443 w 6519129"/>
              <a:gd name="connsiteY2187" fmla="*/ 3438269 h 4678938"/>
              <a:gd name="connsiteX2188" fmla="*/ 1497731 w 6519129"/>
              <a:gd name="connsiteY2188" fmla="*/ 3450220 h 4678938"/>
              <a:gd name="connsiteX2189" fmla="*/ 1502612 w 6519129"/>
              <a:gd name="connsiteY2189" fmla="*/ 3452656 h 4678938"/>
              <a:gd name="connsiteX2190" fmla="*/ 1507491 w 6519129"/>
              <a:gd name="connsiteY2190" fmla="*/ 3455093 h 4678938"/>
              <a:gd name="connsiteX2191" fmla="*/ 1510074 w 6519129"/>
              <a:gd name="connsiteY2191" fmla="*/ 3462287 h 4678938"/>
              <a:gd name="connsiteX2192" fmla="*/ 1505342 w 6519129"/>
              <a:gd name="connsiteY2192" fmla="*/ 3465825 h 4678938"/>
              <a:gd name="connsiteX2193" fmla="*/ 1502757 w 6519129"/>
              <a:gd name="connsiteY2193" fmla="*/ 3458631 h 4678938"/>
              <a:gd name="connsiteX2194" fmla="*/ 1495438 w 6519129"/>
              <a:gd name="connsiteY2194" fmla="*/ 3454977 h 4678938"/>
              <a:gd name="connsiteX2195" fmla="*/ 1492999 w 6519129"/>
              <a:gd name="connsiteY2195" fmla="*/ 3453758 h 4678938"/>
              <a:gd name="connsiteX2196" fmla="*/ 1463285 w 6519129"/>
              <a:gd name="connsiteY2196" fmla="*/ 3421211 h 4678938"/>
              <a:gd name="connsiteX2197" fmla="*/ 1453526 w 6519129"/>
              <a:gd name="connsiteY2197" fmla="*/ 3416338 h 4678938"/>
              <a:gd name="connsiteX2198" fmla="*/ 1448501 w 6519129"/>
              <a:gd name="connsiteY2198" fmla="*/ 3407925 h 4678938"/>
              <a:gd name="connsiteX2199" fmla="*/ 1416493 w 6519129"/>
              <a:gd name="connsiteY2199" fmla="*/ 3380136 h 4678938"/>
              <a:gd name="connsiteX2200" fmla="*/ 1421084 w 6519129"/>
              <a:gd name="connsiteY2200" fmla="*/ 3370622 h 4678938"/>
              <a:gd name="connsiteX2201" fmla="*/ 140407 w 6519129"/>
              <a:gd name="connsiteY2201" fmla="*/ 3370352 h 4678938"/>
              <a:gd name="connsiteX2202" fmla="*/ 137309 w 6519129"/>
              <a:gd name="connsiteY2202" fmla="*/ 3378341 h 4678938"/>
              <a:gd name="connsiteX2203" fmla="*/ 130029 w 6519129"/>
              <a:gd name="connsiteY2203" fmla="*/ 3374706 h 4678938"/>
              <a:gd name="connsiteX2204" fmla="*/ 140407 w 6519129"/>
              <a:gd name="connsiteY2204" fmla="*/ 3370352 h 4678938"/>
              <a:gd name="connsiteX2205" fmla="*/ 644005 w 6519129"/>
              <a:gd name="connsiteY2205" fmla="*/ 3370339 h 4678938"/>
              <a:gd name="connsiteX2206" fmla="*/ 646451 w 6519129"/>
              <a:gd name="connsiteY2206" fmla="*/ 3371560 h 4678938"/>
              <a:gd name="connsiteX2207" fmla="*/ 639246 w 6519129"/>
              <a:gd name="connsiteY2207" fmla="*/ 3373895 h 4678938"/>
              <a:gd name="connsiteX2208" fmla="*/ 644005 w 6519129"/>
              <a:gd name="connsiteY2208" fmla="*/ 3370339 h 4678938"/>
              <a:gd name="connsiteX2209" fmla="*/ 98807 w 6519129"/>
              <a:gd name="connsiteY2209" fmla="*/ 3369707 h 4678938"/>
              <a:gd name="connsiteX2210" fmla="*/ 101455 w 6519129"/>
              <a:gd name="connsiteY2210" fmla="*/ 3371030 h 4678938"/>
              <a:gd name="connsiteX2211" fmla="*/ 99004 w 6519129"/>
              <a:gd name="connsiteY2211" fmla="*/ 3376162 h 4678938"/>
              <a:gd name="connsiteX2212" fmla="*/ 96357 w 6519129"/>
              <a:gd name="connsiteY2212" fmla="*/ 3374841 h 4678938"/>
              <a:gd name="connsiteX2213" fmla="*/ 93708 w 6519129"/>
              <a:gd name="connsiteY2213" fmla="*/ 3373518 h 4678938"/>
              <a:gd name="connsiteX2214" fmla="*/ 98807 w 6519129"/>
              <a:gd name="connsiteY2214" fmla="*/ 3369707 h 4678938"/>
              <a:gd name="connsiteX2215" fmla="*/ 332562 w 6519129"/>
              <a:gd name="connsiteY2215" fmla="*/ 3368846 h 4678938"/>
              <a:gd name="connsiteX2216" fmla="*/ 337858 w 6519129"/>
              <a:gd name="connsiteY2216" fmla="*/ 3371490 h 4678938"/>
              <a:gd name="connsiteX2217" fmla="*/ 334609 w 6519129"/>
              <a:gd name="connsiteY2217" fmla="*/ 3371856 h 4678938"/>
              <a:gd name="connsiteX2218" fmla="*/ 332562 w 6519129"/>
              <a:gd name="connsiteY2218" fmla="*/ 3368846 h 4678938"/>
              <a:gd name="connsiteX2219" fmla="*/ 1071536 w 6519129"/>
              <a:gd name="connsiteY2219" fmla="*/ 3367235 h 4678938"/>
              <a:gd name="connsiteX2220" fmla="*/ 1113300 w 6519129"/>
              <a:gd name="connsiteY2220" fmla="*/ 3399898 h 4678938"/>
              <a:gd name="connsiteX2221" fmla="*/ 1125791 w 6519129"/>
              <a:gd name="connsiteY2221" fmla="*/ 3417940 h 4678938"/>
              <a:gd name="connsiteX2222" fmla="*/ 1108566 w 6519129"/>
              <a:gd name="connsiteY2222" fmla="*/ 3403436 h 4678938"/>
              <a:gd name="connsiteX2223" fmla="*/ 1066802 w 6519129"/>
              <a:gd name="connsiteY2223" fmla="*/ 3370773 h 4678938"/>
              <a:gd name="connsiteX2224" fmla="*/ 1071536 w 6519129"/>
              <a:gd name="connsiteY2224" fmla="*/ 3367235 h 4678938"/>
              <a:gd name="connsiteX2225" fmla="*/ 860898 w 6519129"/>
              <a:gd name="connsiteY2225" fmla="*/ 3366774 h 4678938"/>
              <a:gd name="connsiteX2226" fmla="*/ 863104 w 6519129"/>
              <a:gd name="connsiteY2226" fmla="*/ 3367877 h 4678938"/>
              <a:gd name="connsiteX2227" fmla="*/ 855800 w 6519129"/>
              <a:gd name="connsiteY2227" fmla="*/ 3370586 h 4678938"/>
              <a:gd name="connsiteX2228" fmla="*/ 860898 w 6519129"/>
              <a:gd name="connsiteY2228" fmla="*/ 3366774 h 4678938"/>
              <a:gd name="connsiteX2229" fmla="*/ 1494113 w 6519129"/>
              <a:gd name="connsiteY2229" fmla="*/ 3365171 h 4678938"/>
              <a:gd name="connsiteX2230" fmla="*/ 1494570 w 6519129"/>
              <a:gd name="connsiteY2230" fmla="*/ 3370699 h 4678938"/>
              <a:gd name="connsiteX2231" fmla="*/ 1487969 w 6519129"/>
              <a:gd name="connsiteY2231" fmla="*/ 3372698 h 4678938"/>
              <a:gd name="connsiteX2232" fmla="*/ 1489862 w 6519129"/>
              <a:gd name="connsiteY2232" fmla="*/ 3368347 h 4678938"/>
              <a:gd name="connsiteX2233" fmla="*/ 1487509 w 6519129"/>
              <a:gd name="connsiteY2233" fmla="*/ 3367172 h 4678938"/>
              <a:gd name="connsiteX2234" fmla="*/ 1494113 w 6519129"/>
              <a:gd name="connsiteY2234" fmla="*/ 3365171 h 4678938"/>
              <a:gd name="connsiteX2235" fmla="*/ 643868 w 6519129"/>
              <a:gd name="connsiteY2235" fmla="*/ 3364338 h 4678938"/>
              <a:gd name="connsiteX2236" fmla="*/ 646314 w 6519129"/>
              <a:gd name="connsiteY2236" fmla="*/ 3365560 h 4678938"/>
              <a:gd name="connsiteX2237" fmla="*/ 639246 w 6519129"/>
              <a:gd name="connsiteY2237" fmla="*/ 3373895 h 4678938"/>
              <a:gd name="connsiteX2238" fmla="*/ 641692 w 6519129"/>
              <a:gd name="connsiteY2238" fmla="*/ 3375116 h 4678938"/>
              <a:gd name="connsiteX2239" fmla="*/ 658685 w 6519129"/>
              <a:gd name="connsiteY2239" fmla="*/ 3377671 h 4678938"/>
              <a:gd name="connsiteX2240" fmla="*/ 666296 w 6519129"/>
              <a:gd name="connsiteY2240" fmla="*/ 3393338 h 4678938"/>
              <a:gd name="connsiteX2241" fmla="*/ 661538 w 6519129"/>
              <a:gd name="connsiteY2241" fmla="*/ 3396894 h 4678938"/>
              <a:gd name="connsiteX2242" fmla="*/ 668879 w 6519129"/>
              <a:gd name="connsiteY2242" fmla="*/ 3400559 h 4678938"/>
              <a:gd name="connsiteX2243" fmla="*/ 673908 w 6519129"/>
              <a:gd name="connsiteY2243" fmla="*/ 3409005 h 4678938"/>
              <a:gd name="connsiteX2244" fmla="*/ 676355 w 6519129"/>
              <a:gd name="connsiteY2244" fmla="*/ 3410227 h 4678938"/>
              <a:gd name="connsiteX2245" fmla="*/ 678803 w 6519129"/>
              <a:gd name="connsiteY2245" fmla="*/ 3411448 h 4678938"/>
              <a:gd name="connsiteX2246" fmla="*/ 683291 w 6519129"/>
              <a:gd name="connsiteY2246" fmla="*/ 3395890 h 4678938"/>
              <a:gd name="connsiteX2247" fmla="*/ 673367 w 6519129"/>
              <a:gd name="connsiteY2247" fmla="*/ 3385003 h 4678938"/>
              <a:gd name="connsiteX2248" fmla="*/ 670920 w 6519129"/>
              <a:gd name="connsiteY2248" fmla="*/ 3383780 h 4678938"/>
              <a:gd name="connsiteX2249" fmla="*/ 675678 w 6519129"/>
              <a:gd name="connsiteY2249" fmla="*/ 3380224 h 4678938"/>
              <a:gd name="connsiteX2250" fmla="*/ 678126 w 6519129"/>
              <a:gd name="connsiteY2250" fmla="*/ 3381446 h 4678938"/>
              <a:gd name="connsiteX2251" fmla="*/ 690496 w 6519129"/>
              <a:gd name="connsiteY2251" fmla="*/ 3393557 h 4678938"/>
              <a:gd name="connsiteX2252" fmla="*/ 688457 w 6519129"/>
              <a:gd name="connsiteY2252" fmla="*/ 3410336 h 4678938"/>
              <a:gd name="connsiteX2253" fmla="*/ 690902 w 6519129"/>
              <a:gd name="connsiteY2253" fmla="*/ 3411557 h 4678938"/>
              <a:gd name="connsiteX2254" fmla="*/ 718089 w 6519129"/>
              <a:gd name="connsiteY2254" fmla="*/ 3437001 h 4678938"/>
              <a:gd name="connsiteX2255" fmla="*/ 734947 w 6519129"/>
              <a:gd name="connsiteY2255" fmla="*/ 3433554 h 4678938"/>
              <a:gd name="connsiteX2256" fmla="*/ 754929 w 6519129"/>
              <a:gd name="connsiteY2256" fmla="*/ 3461332 h 4678938"/>
              <a:gd name="connsiteX2257" fmla="*/ 767298 w 6519129"/>
              <a:gd name="connsiteY2257" fmla="*/ 3473442 h 4678938"/>
              <a:gd name="connsiteX2258" fmla="*/ 781980 w 6519129"/>
              <a:gd name="connsiteY2258" fmla="*/ 3480775 h 4678938"/>
              <a:gd name="connsiteX2259" fmla="*/ 777221 w 6519129"/>
              <a:gd name="connsiteY2259" fmla="*/ 3484331 h 4678938"/>
              <a:gd name="connsiteX2260" fmla="*/ 760093 w 6519129"/>
              <a:gd name="connsiteY2260" fmla="*/ 3475776 h 4678938"/>
              <a:gd name="connsiteX2261" fmla="*/ 750170 w 6519129"/>
              <a:gd name="connsiteY2261" fmla="*/ 3464889 h 4678938"/>
              <a:gd name="connsiteX2262" fmla="*/ 713330 w 6519129"/>
              <a:gd name="connsiteY2262" fmla="*/ 3440557 h 4678938"/>
              <a:gd name="connsiteX2263" fmla="*/ 681249 w 6519129"/>
              <a:gd name="connsiteY2263" fmla="*/ 3412670 h 4678938"/>
              <a:gd name="connsiteX2264" fmla="*/ 706126 w 6519129"/>
              <a:gd name="connsiteY2264" fmla="*/ 3442892 h 4678938"/>
              <a:gd name="connsiteX2265" fmla="*/ 711020 w 6519129"/>
              <a:gd name="connsiteY2265" fmla="*/ 3445336 h 4678938"/>
              <a:gd name="connsiteX2266" fmla="*/ 718496 w 6519129"/>
              <a:gd name="connsiteY2266" fmla="*/ 3455002 h 4678938"/>
              <a:gd name="connsiteX2267" fmla="*/ 716184 w 6519129"/>
              <a:gd name="connsiteY2267" fmla="*/ 3459781 h 4678938"/>
              <a:gd name="connsiteX2268" fmla="*/ 713736 w 6519129"/>
              <a:gd name="connsiteY2268" fmla="*/ 3458559 h 4678938"/>
              <a:gd name="connsiteX2269" fmla="*/ 706260 w 6519129"/>
              <a:gd name="connsiteY2269" fmla="*/ 3448892 h 4678938"/>
              <a:gd name="connsiteX2270" fmla="*/ 698919 w 6519129"/>
              <a:gd name="connsiteY2270" fmla="*/ 3445226 h 4678938"/>
              <a:gd name="connsiteX2271" fmla="*/ 671596 w 6519129"/>
              <a:gd name="connsiteY2271" fmla="*/ 3413783 h 4678938"/>
              <a:gd name="connsiteX2272" fmla="*/ 669150 w 6519129"/>
              <a:gd name="connsiteY2272" fmla="*/ 3412561 h 4678938"/>
              <a:gd name="connsiteX2273" fmla="*/ 661943 w 6519129"/>
              <a:gd name="connsiteY2273" fmla="*/ 3414896 h 4678938"/>
              <a:gd name="connsiteX2274" fmla="*/ 659497 w 6519129"/>
              <a:gd name="connsiteY2274" fmla="*/ 3413673 h 4678938"/>
              <a:gd name="connsiteX2275" fmla="*/ 657052 w 6519129"/>
              <a:gd name="connsiteY2275" fmla="*/ 3412452 h 4678938"/>
              <a:gd name="connsiteX2276" fmla="*/ 661810 w 6519129"/>
              <a:gd name="connsiteY2276" fmla="*/ 3408895 h 4678938"/>
              <a:gd name="connsiteX2277" fmla="*/ 646858 w 6519129"/>
              <a:gd name="connsiteY2277" fmla="*/ 3389562 h 4678938"/>
              <a:gd name="connsiteX2278" fmla="*/ 636934 w 6519129"/>
              <a:gd name="connsiteY2278" fmla="*/ 3378674 h 4678938"/>
              <a:gd name="connsiteX2279" fmla="*/ 634488 w 6519129"/>
              <a:gd name="connsiteY2279" fmla="*/ 3377452 h 4678938"/>
              <a:gd name="connsiteX2280" fmla="*/ 632039 w 6519129"/>
              <a:gd name="connsiteY2280" fmla="*/ 3376229 h 4678938"/>
              <a:gd name="connsiteX2281" fmla="*/ 636798 w 6519129"/>
              <a:gd name="connsiteY2281" fmla="*/ 3372672 h 4678938"/>
              <a:gd name="connsiteX2282" fmla="*/ 639110 w 6519129"/>
              <a:gd name="connsiteY2282" fmla="*/ 3367894 h 4678938"/>
              <a:gd name="connsiteX2283" fmla="*/ 643868 w 6519129"/>
              <a:gd name="connsiteY2283" fmla="*/ 3364338 h 4678938"/>
              <a:gd name="connsiteX2284" fmla="*/ 1171577 w 6519129"/>
              <a:gd name="connsiteY2284" fmla="*/ 3363013 h 4678938"/>
              <a:gd name="connsiteX2285" fmla="*/ 1188681 w 6519129"/>
              <a:gd name="connsiteY2285" fmla="*/ 3371556 h 4678938"/>
              <a:gd name="connsiteX2286" fmla="*/ 1183585 w 6519129"/>
              <a:gd name="connsiteY2286" fmla="*/ 3375367 h 4678938"/>
              <a:gd name="connsiteX2287" fmla="*/ 1171577 w 6519129"/>
              <a:gd name="connsiteY2287" fmla="*/ 3363013 h 4678938"/>
              <a:gd name="connsiteX2288" fmla="*/ 942202 w 6519129"/>
              <a:gd name="connsiteY2288" fmla="*/ 3360764 h 4678938"/>
              <a:gd name="connsiteX2289" fmla="*/ 983920 w 6519129"/>
              <a:gd name="connsiteY2289" fmla="*/ 3387426 h 4678938"/>
              <a:gd name="connsiteX2290" fmla="*/ 988803 w 6519129"/>
              <a:gd name="connsiteY2290" fmla="*/ 3389864 h 4678938"/>
              <a:gd name="connsiteX2291" fmla="*/ 1001222 w 6519129"/>
              <a:gd name="connsiteY2291" fmla="*/ 3401892 h 4678938"/>
              <a:gd name="connsiteX2292" fmla="*/ 996549 w 6519129"/>
              <a:gd name="connsiteY2292" fmla="*/ 3405386 h 4678938"/>
              <a:gd name="connsiteX2293" fmla="*/ 998989 w 6519129"/>
              <a:gd name="connsiteY2293" fmla="*/ 3406604 h 4678938"/>
              <a:gd name="connsiteX2294" fmla="*/ 991874 w 6519129"/>
              <a:gd name="connsiteY2294" fmla="*/ 3408878 h 4678938"/>
              <a:gd name="connsiteX2295" fmla="*/ 989431 w 6519129"/>
              <a:gd name="connsiteY2295" fmla="*/ 3407660 h 4678938"/>
              <a:gd name="connsiteX2296" fmla="*/ 994107 w 6519129"/>
              <a:gd name="connsiteY2296" fmla="*/ 3404166 h 4678938"/>
              <a:gd name="connsiteX2297" fmla="*/ 984130 w 6519129"/>
              <a:gd name="connsiteY2297" fmla="*/ 3393356 h 4678938"/>
              <a:gd name="connsiteX2298" fmla="*/ 979247 w 6519129"/>
              <a:gd name="connsiteY2298" fmla="*/ 3390918 h 4678938"/>
              <a:gd name="connsiteX2299" fmla="*/ 976806 w 6519129"/>
              <a:gd name="connsiteY2299" fmla="*/ 3389699 h 4678938"/>
              <a:gd name="connsiteX2300" fmla="*/ 955039 w 6519129"/>
              <a:gd name="connsiteY2300" fmla="*/ 3384656 h 4678938"/>
              <a:gd name="connsiteX2301" fmla="*/ 946113 w 6519129"/>
              <a:gd name="connsiteY2301" fmla="*/ 3403506 h 4678938"/>
              <a:gd name="connsiteX2302" fmla="*/ 938998 w 6519129"/>
              <a:gd name="connsiteY2302" fmla="*/ 3405780 h 4678938"/>
              <a:gd name="connsiteX2303" fmla="*/ 947925 w 6519129"/>
              <a:gd name="connsiteY2303" fmla="*/ 3386930 h 4678938"/>
              <a:gd name="connsiteX2304" fmla="*/ 943041 w 6519129"/>
              <a:gd name="connsiteY2304" fmla="*/ 3384492 h 4678938"/>
              <a:gd name="connsiteX2305" fmla="*/ 938158 w 6519129"/>
              <a:gd name="connsiteY2305" fmla="*/ 3382053 h 4678938"/>
              <a:gd name="connsiteX2306" fmla="*/ 925741 w 6519129"/>
              <a:gd name="connsiteY2306" fmla="*/ 3370025 h 4678938"/>
              <a:gd name="connsiteX2307" fmla="*/ 942202 w 6519129"/>
              <a:gd name="connsiteY2307" fmla="*/ 3360764 h 4678938"/>
              <a:gd name="connsiteX2308" fmla="*/ 352302 w 6519129"/>
              <a:gd name="connsiteY2308" fmla="*/ 3360693 h 4678938"/>
              <a:gd name="connsiteX2309" fmla="*/ 359490 w 6519129"/>
              <a:gd name="connsiteY2309" fmla="*/ 3364282 h 4678938"/>
              <a:gd name="connsiteX2310" fmla="*/ 369070 w 6519129"/>
              <a:gd name="connsiteY2310" fmla="*/ 3369067 h 4678938"/>
              <a:gd name="connsiteX2311" fmla="*/ 363972 w 6519129"/>
              <a:gd name="connsiteY2311" fmla="*/ 3372879 h 4678938"/>
              <a:gd name="connsiteX2312" fmla="*/ 349600 w 6519129"/>
              <a:gd name="connsiteY2312" fmla="*/ 3365701 h 4678938"/>
              <a:gd name="connsiteX2313" fmla="*/ 352302 w 6519129"/>
              <a:gd name="connsiteY2313" fmla="*/ 3360693 h 4678938"/>
              <a:gd name="connsiteX2314" fmla="*/ 636489 w 6519129"/>
              <a:gd name="connsiteY2314" fmla="*/ 3360650 h 4678938"/>
              <a:gd name="connsiteX2315" fmla="*/ 641784 w 6519129"/>
              <a:gd name="connsiteY2315" fmla="*/ 3363295 h 4678938"/>
              <a:gd name="connsiteX2316" fmla="*/ 636489 w 6519129"/>
              <a:gd name="connsiteY2316" fmla="*/ 3360650 h 4678938"/>
              <a:gd name="connsiteX2317" fmla="*/ 586311 w 6519129"/>
              <a:gd name="connsiteY2317" fmla="*/ 3360067 h 4678938"/>
              <a:gd name="connsiteX2318" fmla="*/ 588131 w 6519129"/>
              <a:gd name="connsiteY2318" fmla="*/ 3360233 h 4678938"/>
              <a:gd name="connsiteX2319" fmla="*/ 595606 w 6519129"/>
              <a:gd name="connsiteY2319" fmla="*/ 3369901 h 4678938"/>
              <a:gd name="connsiteX2320" fmla="*/ 615046 w 6519129"/>
              <a:gd name="connsiteY2320" fmla="*/ 3373675 h 4678938"/>
              <a:gd name="connsiteX2321" fmla="*/ 612735 w 6519129"/>
              <a:gd name="connsiteY2321" fmla="*/ 3378455 h 4678938"/>
              <a:gd name="connsiteX2322" fmla="*/ 615184 w 6519129"/>
              <a:gd name="connsiteY2322" fmla="*/ 3379677 h 4678938"/>
              <a:gd name="connsiteX2323" fmla="*/ 615317 w 6519129"/>
              <a:gd name="connsiteY2323" fmla="*/ 3385676 h 4678938"/>
              <a:gd name="connsiteX2324" fmla="*/ 607976 w 6519129"/>
              <a:gd name="connsiteY2324" fmla="*/ 3382011 h 4678938"/>
              <a:gd name="connsiteX2325" fmla="*/ 590847 w 6519129"/>
              <a:gd name="connsiteY2325" fmla="*/ 3373457 h 4678938"/>
              <a:gd name="connsiteX2326" fmla="*/ 580924 w 6519129"/>
              <a:gd name="connsiteY2326" fmla="*/ 3362568 h 4678938"/>
              <a:gd name="connsiteX2327" fmla="*/ 586311 w 6519129"/>
              <a:gd name="connsiteY2327" fmla="*/ 3360067 h 4678938"/>
              <a:gd name="connsiteX2328" fmla="*/ 822772 w 6519129"/>
              <a:gd name="connsiteY2328" fmla="*/ 3358065 h 4678938"/>
              <a:gd name="connsiteX2329" fmla="*/ 821136 w 6519129"/>
              <a:gd name="connsiteY2329" fmla="*/ 3359633 h 4678938"/>
              <a:gd name="connsiteX2330" fmla="*/ 818948 w 6519129"/>
              <a:gd name="connsiteY2330" fmla="*/ 3360924 h 4678938"/>
              <a:gd name="connsiteX2331" fmla="*/ 818930 w 6519129"/>
              <a:gd name="connsiteY2331" fmla="*/ 3358531 h 4678938"/>
              <a:gd name="connsiteX2332" fmla="*/ 822772 w 6519129"/>
              <a:gd name="connsiteY2332" fmla="*/ 3358065 h 4678938"/>
              <a:gd name="connsiteX2333" fmla="*/ 628898 w 6519129"/>
              <a:gd name="connsiteY2333" fmla="*/ 3357602 h 4678938"/>
              <a:gd name="connsiteX2334" fmla="*/ 631634 w 6519129"/>
              <a:gd name="connsiteY2334" fmla="*/ 3358229 h 4678938"/>
              <a:gd name="connsiteX2335" fmla="*/ 634216 w 6519129"/>
              <a:gd name="connsiteY2335" fmla="*/ 3365450 h 4678938"/>
              <a:gd name="connsiteX2336" fmla="*/ 634351 w 6519129"/>
              <a:gd name="connsiteY2336" fmla="*/ 3371450 h 4678938"/>
              <a:gd name="connsiteX2337" fmla="*/ 636798 w 6519129"/>
              <a:gd name="connsiteY2337" fmla="*/ 3372672 h 4678938"/>
              <a:gd name="connsiteX2338" fmla="*/ 629592 w 6519129"/>
              <a:gd name="connsiteY2338" fmla="*/ 3375007 h 4678938"/>
              <a:gd name="connsiteX2339" fmla="*/ 627146 w 6519129"/>
              <a:gd name="connsiteY2339" fmla="*/ 3373785 h 4678938"/>
              <a:gd name="connsiteX2340" fmla="*/ 627010 w 6519129"/>
              <a:gd name="connsiteY2340" fmla="*/ 3367784 h 4678938"/>
              <a:gd name="connsiteX2341" fmla="*/ 626876 w 6519129"/>
              <a:gd name="connsiteY2341" fmla="*/ 3361785 h 4678938"/>
              <a:gd name="connsiteX2342" fmla="*/ 624428 w 6519129"/>
              <a:gd name="connsiteY2342" fmla="*/ 3360562 h 4678938"/>
              <a:gd name="connsiteX2343" fmla="*/ 628898 w 6519129"/>
              <a:gd name="connsiteY2343" fmla="*/ 3357602 h 4678938"/>
              <a:gd name="connsiteX2344" fmla="*/ 1630930 w 6519129"/>
              <a:gd name="connsiteY2344" fmla="*/ 3356672 h 4678938"/>
              <a:gd name="connsiteX2345" fmla="*/ 1630248 w 6519129"/>
              <a:gd name="connsiteY2345" fmla="*/ 3366655 h 4678938"/>
              <a:gd name="connsiteX2346" fmla="*/ 1616904 w 6519129"/>
              <a:gd name="connsiteY2346" fmla="*/ 3360251 h 4678938"/>
              <a:gd name="connsiteX2347" fmla="*/ 1630930 w 6519129"/>
              <a:gd name="connsiteY2347" fmla="*/ 3356672 h 4678938"/>
              <a:gd name="connsiteX2348" fmla="*/ 93185 w 6519129"/>
              <a:gd name="connsiteY2348" fmla="*/ 3356304 h 4678938"/>
              <a:gd name="connsiteX2349" fmla="*/ 95539 w 6519129"/>
              <a:gd name="connsiteY2349" fmla="*/ 3357480 h 4678938"/>
              <a:gd name="connsiteX2350" fmla="*/ 97892 w 6519129"/>
              <a:gd name="connsiteY2350" fmla="*/ 3358655 h 4678938"/>
              <a:gd name="connsiteX2351" fmla="*/ 95148 w 6519129"/>
              <a:gd name="connsiteY2351" fmla="*/ 3363640 h 4678938"/>
              <a:gd name="connsiteX2352" fmla="*/ 92793 w 6519129"/>
              <a:gd name="connsiteY2352" fmla="*/ 3362467 h 4678938"/>
              <a:gd name="connsiteX2353" fmla="*/ 90441 w 6519129"/>
              <a:gd name="connsiteY2353" fmla="*/ 3361290 h 4678938"/>
              <a:gd name="connsiteX2354" fmla="*/ 93185 w 6519129"/>
              <a:gd name="connsiteY2354" fmla="*/ 3356304 h 4678938"/>
              <a:gd name="connsiteX2355" fmla="*/ 223528 w 6519129"/>
              <a:gd name="connsiteY2355" fmla="*/ 3355713 h 4678938"/>
              <a:gd name="connsiteX2356" fmla="*/ 225955 w 6519129"/>
              <a:gd name="connsiteY2356" fmla="*/ 3356924 h 4678938"/>
              <a:gd name="connsiteX2357" fmla="*/ 228381 w 6519129"/>
              <a:gd name="connsiteY2357" fmla="*/ 3358137 h 4678938"/>
              <a:gd name="connsiteX2358" fmla="*/ 225710 w 6519129"/>
              <a:gd name="connsiteY2358" fmla="*/ 3363159 h 4678938"/>
              <a:gd name="connsiteX2359" fmla="*/ 220857 w 6519129"/>
              <a:gd name="connsiteY2359" fmla="*/ 3360735 h 4678938"/>
              <a:gd name="connsiteX2360" fmla="*/ 218428 w 6519129"/>
              <a:gd name="connsiteY2360" fmla="*/ 3359523 h 4678938"/>
              <a:gd name="connsiteX2361" fmla="*/ 223528 w 6519129"/>
              <a:gd name="connsiteY2361" fmla="*/ 3355713 h 4678938"/>
              <a:gd name="connsiteX2362" fmla="*/ 644986 w 6519129"/>
              <a:gd name="connsiteY2362" fmla="*/ 3354300 h 4678938"/>
              <a:gd name="connsiteX2363" fmla="*/ 650279 w 6519129"/>
              <a:gd name="connsiteY2363" fmla="*/ 3356943 h 4678938"/>
              <a:gd name="connsiteX2364" fmla="*/ 645722 w 6519129"/>
              <a:gd name="connsiteY2364" fmla="*/ 3357050 h 4678938"/>
              <a:gd name="connsiteX2365" fmla="*/ 644986 w 6519129"/>
              <a:gd name="connsiteY2365" fmla="*/ 3354300 h 4678938"/>
              <a:gd name="connsiteX2366" fmla="*/ 1305459 w 6519129"/>
              <a:gd name="connsiteY2366" fmla="*/ 3353596 h 4678938"/>
              <a:gd name="connsiteX2367" fmla="*/ 1328399 w 6519129"/>
              <a:gd name="connsiteY2367" fmla="*/ 3376351 h 4678938"/>
              <a:gd name="connsiteX2368" fmla="*/ 1336176 w 6519129"/>
              <a:gd name="connsiteY2368" fmla="*/ 3385886 h 4678938"/>
              <a:gd name="connsiteX2369" fmla="*/ 1323866 w 6519129"/>
              <a:gd name="connsiteY2369" fmla="*/ 3379739 h 4678938"/>
              <a:gd name="connsiteX2370" fmla="*/ 1300928 w 6519129"/>
              <a:gd name="connsiteY2370" fmla="*/ 3356983 h 4678938"/>
              <a:gd name="connsiteX2371" fmla="*/ 1305459 w 6519129"/>
              <a:gd name="connsiteY2371" fmla="*/ 3353596 h 4678938"/>
              <a:gd name="connsiteX2372" fmla="*/ 1411487 w 6519129"/>
              <a:gd name="connsiteY2372" fmla="*/ 3353573 h 4678938"/>
              <a:gd name="connsiteX2373" fmla="*/ 1414133 w 6519129"/>
              <a:gd name="connsiteY2373" fmla="*/ 3354894 h 4678938"/>
              <a:gd name="connsiteX2374" fmla="*/ 1416782 w 6519129"/>
              <a:gd name="connsiteY2374" fmla="*/ 3356217 h 4678938"/>
              <a:gd name="connsiteX2375" fmla="*/ 1411683 w 6519129"/>
              <a:gd name="connsiteY2375" fmla="*/ 3360028 h 4678938"/>
              <a:gd name="connsiteX2376" fmla="*/ 1409035 w 6519129"/>
              <a:gd name="connsiteY2376" fmla="*/ 3358706 h 4678938"/>
              <a:gd name="connsiteX2377" fmla="*/ 1411487 w 6519129"/>
              <a:gd name="connsiteY2377" fmla="*/ 3353573 h 4678938"/>
              <a:gd name="connsiteX2378" fmla="*/ 0 w 6519129"/>
              <a:gd name="connsiteY2378" fmla="*/ 3350028 h 4678938"/>
              <a:gd name="connsiteX2379" fmla="*/ 7061 w 6519129"/>
              <a:gd name="connsiteY2379" fmla="*/ 3353555 h 4678938"/>
              <a:gd name="connsiteX2380" fmla="*/ 2502 w 6519129"/>
              <a:gd name="connsiteY2380" fmla="*/ 3353662 h 4678938"/>
              <a:gd name="connsiteX2381" fmla="*/ 0 w 6519129"/>
              <a:gd name="connsiteY2381" fmla="*/ 3350028 h 4678938"/>
              <a:gd name="connsiteX2382" fmla="*/ 1356610 w 6519129"/>
              <a:gd name="connsiteY2382" fmla="*/ 3349476 h 4678938"/>
              <a:gd name="connsiteX2383" fmla="*/ 1358963 w 6519129"/>
              <a:gd name="connsiteY2383" fmla="*/ 3350651 h 4678938"/>
              <a:gd name="connsiteX2384" fmla="*/ 1360925 w 6519129"/>
              <a:gd name="connsiteY2384" fmla="*/ 3357988 h 4678938"/>
              <a:gd name="connsiteX2385" fmla="*/ 1365633 w 6519129"/>
              <a:gd name="connsiteY2385" fmla="*/ 3360338 h 4678938"/>
              <a:gd name="connsiteX2386" fmla="*/ 1360533 w 6519129"/>
              <a:gd name="connsiteY2386" fmla="*/ 3364147 h 4678938"/>
              <a:gd name="connsiteX2387" fmla="*/ 1358573 w 6519129"/>
              <a:gd name="connsiteY2387" fmla="*/ 3356811 h 4678938"/>
              <a:gd name="connsiteX2388" fmla="*/ 1353864 w 6519129"/>
              <a:gd name="connsiteY2388" fmla="*/ 3354461 h 4678938"/>
              <a:gd name="connsiteX2389" fmla="*/ 1356610 w 6519129"/>
              <a:gd name="connsiteY2389" fmla="*/ 3349476 h 4678938"/>
              <a:gd name="connsiteX2390" fmla="*/ 1050543 w 6519129"/>
              <a:gd name="connsiteY2390" fmla="*/ 3349184 h 4678938"/>
              <a:gd name="connsiteX2391" fmla="*/ 1055544 w 6519129"/>
              <a:gd name="connsiteY2391" fmla="*/ 3351681 h 4678938"/>
              <a:gd name="connsiteX2392" fmla="*/ 1060544 w 6519129"/>
              <a:gd name="connsiteY2392" fmla="*/ 3354179 h 4678938"/>
              <a:gd name="connsiteX2393" fmla="*/ 1057947 w 6519129"/>
              <a:gd name="connsiteY2393" fmla="*/ 3359238 h 4678938"/>
              <a:gd name="connsiteX2394" fmla="*/ 1055446 w 6519129"/>
              <a:gd name="connsiteY2394" fmla="*/ 3357990 h 4678938"/>
              <a:gd name="connsiteX2395" fmla="*/ 1050446 w 6519129"/>
              <a:gd name="connsiteY2395" fmla="*/ 3355492 h 4678938"/>
              <a:gd name="connsiteX2396" fmla="*/ 1050543 w 6519129"/>
              <a:gd name="connsiteY2396" fmla="*/ 3349184 h 4678938"/>
              <a:gd name="connsiteX2397" fmla="*/ 1214634 w 6519129"/>
              <a:gd name="connsiteY2397" fmla="*/ 3348493 h 4678938"/>
              <a:gd name="connsiteX2398" fmla="*/ 1214242 w 6519129"/>
              <a:gd name="connsiteY2398" fmla="*/ 3354654 h 4678938"/>
              <a:gd name="connsiteX2399" fmla="*/ 1214634 w 6519129"/>
              <a:gd name="connsiteY2399" fmla="*/ 3348493 h 4678938"/>
              <a:gd name="connsiteX2400" fmla="*/ 809026 w 6519129"/>
              <a:gd name="connsiteY2400" fmla="*/ 3347227 h 4678938"/>
              <a:gd name="connsiteX2401" fmla="*/ 816282 w 6519129"/>
              <a:gd name="connsiteY2401" fmla="*/ 3357209 h 4678938"/>
              <a:gd name="connsiteX2402" fmla="*/ 808714 w 6519129"/>
              <a:gd name="connsiteY2402" fmla="*/ 3359785 h 4678938"/>
              <a:gd name="connsiteX2403" fmla="*/ 801300 w 6519129"/>
              <a:gd name="connsiteY2403" fmla="*/ 3356083 h 4678938"/>
              <a:gd name="connsiteX2404" fmla="*/ 809026 w 6519129"/>
              <a:gd name="connsiteY2404" fmla="*/ 3347227 h 4678938"/>
              <a:gd name="connsiteX2405" fmla="*/ 1127103 w 6519129"/>
              <a:gd name="connsiteY2405" fmla="*/ 3347161 h 4678938"/>
              <a:gd name="connsiteX2406" fmla="*/ 1134435 w 6519129"/>
              <a:gd name="connsiteY2406" fmla="*/ 3350822 h 4678938"/>
              <a:gd name="connsiteX2407" fmla="*/ 1152181 w 6519129"/>
              <a:gd name="connsiteY2407" fmla="*/ 3364982 h 4678938"/>
              <a:gd name="connsiteX2408" fmla="*/ 1154625 w 6519129"/>
              <a:gd name="connsiteY2408" fmla="*/ 3366203 h 4678938"/>
              <a:gd name="connsiteX2409" fmla="*/ 1147933 w 6519129"/>
              <a:gd name="connsiteY2409" fmla="*/ 3368157 h 4678938"/>
              <a:gd name="connsiteX2410" fmla="*/ 1130186 w 6519129"/>
              <a:gd name="connsiteY2410" fmla="*/ 3353998 h 4678938"/>
              <a:gd name="connsiteX2411" fmla="*/ 1122855 w 6519129"/>
              <a:gd name="connsiteY2411" fmla="*/ 3350337 h 4678938"/>
              <a:gd name="connsiteX2412" fmla="*/ 1127103 w 6519129"/>
              <a:gd name="connsiteY2412" fmla="*/ 3347161 h 4678938"/>
              <a:gd name="connsiteX2413" fmla="*/ 1351317 w 6519129"/>
              <a:gd name="connsiteY2413" fmla="*/ 3346829 h 4678938"/>
              <a:gd name="connsiteX2414" fmla="*/ 1356611 w 6519129"/>
              <a:gd name="connsiteY2414" fmla="*/ 3349473 h 4678938"/>
              <a:gd name="connsiteX2415" fmla="*/ 1351060 w 6519129"/>
              <a:gd name="connsiteY2415" fmla="*/ 3349085 h 4678938"/>
              <a:gd name="connsiteX2416" fmla="*/ 1351317 w 6519129"/>
              <a:gd name="connsiteY2416" fmla="*/ 3346829 h 4678938"/>
              <a:gd name="connsiteX2417" fmla="*/ 561617 w 6519129"/>
              <a:gd name="connsiteY2417" fmla="*/ 3345641 h 4678938"/>
              <a:gd name="connsiteX2418" fmla="*/ 561348 w 6519129"/>
              <a:gd name="connsiteY2418" fmla="*/ 3347492 h 4678938"/>
              <a:gd name="connsiteX2419" fmla="*/ 558430 w 6519129"/>
              <a:gd name="connsiteY2419" fmla="*/ 3348022 h 4678938"/>
              <a:gd name="connsiteX2420" fmla="*/ 558699 w 6519129"/>
              <a:gd name="connsiteY2420" fmla="*/ 3346170 h 4678938"/>
              <a:gd name="connsiteX2421" fmla="*/ 561617 w 6519129"/>
              <a:gd name="connsiteY2421" fmla="*/ 3345641 h 4678938"/>
              <a:gd name="connsiteX2422" fmla="*/ 1064481 w 6519129"/>
              <a:gd name="connsiteY2422" fmla="*/ 3345550 h 4678938"/>
              <a:gd name="connsiteX2423" fmla="*/ 1069428 w 6519129"/>
              <a:gd name="connsiteY2423" fmla="*/ 3345637 h 4678938"/>
              <a:gd name="connsiteX2424" fmla="*/ 1068894 w 6519129"/>
              <a:gd name="connsiteY2424" fmla="*/ 3347754 h 4678938"/>
              <a:gd name="connsiteX2425" fmla="*/ 1065604 w 6519129"/>
              <a:gd name="connsiteY2425" fmla="*/ 3348495 h 4678938"/>
              <a:gd name="connsiteX2426" fmla="*/ 1064481 w 6519129"/>
              <a:gd name="connsiteY2426" fmla="*/ 3345550 h 4678938"/>
              <a:gd name="connsiteX2427" fmla="*/ 616791 w 6519129"/>
              <a:gd name="connsiteY2427" fmla="*/ 3345164 h 4678938"/>
              <a:gd name="connsiteX2428" fmla="*/ 619278 w 6519129"/>
              <a:gd name="connsiteY2428" fmla="*/ 3346406 h 4678938"/>
              <a:gd name="connsiteX2429" fmla="*/ 621764 w 6519129"/>
              <a:gd name="connsiteY2429" fmla="*/ 3347648 h 4678938"/>
              <a:gd name="connsiteX2430" fmla="*/ 617233 w 6519129"/>
              <a:gd name="connsiteY2430" fmla="*/ 3351036 h 4678938"/>
              <a:gd name="connsiteX2431" fmla="*/ 612260 w 6519129"/>
              <a:gd name="connsiteY2431" fmla="*/ 3348551 h 4678938"/>
              <a:gd name="connsiteX2432" fmla="*/ 616791 w 6519129"/>
              <a:gd name="connsiteY2432" fmla="*/ 3345164 h 4678938"/>
              <a:gd name="connsiteX2433" fmla="*/ 922445 w 6519129"/>
              <a:gd name="connsiteY2433" fmla="*/ 3344540 h 4678938"/>
              <a:gd name="connsiteX2434" fmla="*/ 927387 w 6519129"/>
              <a:gd name="connsiteY2434" fmla="*/ 3347010 h 4678938"/>
              <a:gd name="connsiteX2435" fmla="*/ 929859 w 6519129"/>
              <a:gd name="connsiteY2435" fmla="*/ 3348243 h 4678938"/>
              <a:gd name="connsiteX2436" fmla="*/ 922290 w 6519129"/>
              <a:gd name="connsiteY2436" fmla="*/ 3350819 h 4678938"/>
              <a:gd name="connsiteX2437" fmla="*/ 922445 w 6519129"/>
              <a:gd name="connsiteY2437" fmla="*/ 3344540 h 4678938"/>
              <a:gd name="connsiteX2438" fmla="*/ 1201638 w 6519129"/>
              <a:gd name="connsiteY2438" fmla="*/ 3343063 h 4678938"/>
              <a:gd name="connsiteX2439" fmla="*/ 1204076 w 6519129"/>
              <a:gd name="connsiteY2439" fmla="*/ 3344282 h 4678938"/>
              <a:gd name="connsiteX2440" fmla="*/ 1199343 w 6519129"/>
              <a:gd name="connsiteY2440" fmla="*/ 3347820 h 4678938"/>
              <a:gd name="connsiteX2441" fmla="*/ 1201638 w 6519129"/>
              <a:gd name="connsiteY2441" fmla="*/ 3343063 h 4678938"/>
              <a:gd name="connsiteX2442" fmla="*/ 1187145 w 6519129"/>
              <a:gd name="connsiteY2442" fmla="*/ 3341730 h 4678938"/>
              <a:gd name="connsiteX2443" fmla="*/ 1194463 w 6519129"/>
              <a:gd name="connsiteY2443" fmla="*/ 3345386 h 4678938"/>
              <a:gd name="connsiteX2444" fmla="*/ 1209244 w 6519129"/>
              <a:gd name="connsiteY2444" fmla="*/ 3358668 h 4678938"/>
              <a:gd name="connsiteX2445" fmla="*/ 1221585 w 6519129"/>
              <a:gd name="connsiteY2445" fmla="*/ 3370733 h 4678938"/>
              <a:gd name="connsiteX2446" fmla="*/ 1248274 w 6519129"/>
              <a:gd name="connsiteY2446" fmla="*/ 3378160 h 4678938"/>
              <a:gd name="connsiteX2447" fmla="*/ 1245980 w 6519129"/>
              <a:gd name="connsiteY2447" fmla="*/ 3382916 h 4678938"/>
              <a:gd name="connsiteX2448" fmla="*/ 1248419 w 6519129"/>
              <a:gd name="connsiteY2448" fmla="*/ 3384134 h 4678938"/>
              <a:gd name="connsiteX2449" fmla="*/ 1268368 w 6519129"/>
              <a:gd name="connsiteY2449" fmla="*/ 3411805 h 4678938"/>
              <a:gd name="connsiteX2450" fmla="*/ 1273246 w 6519129"/>
              <a:gd name="connsiteY2450" fmla="*/ 3414242 h 4678938"/>
              <a:gd name="connsiteX2451" fmla="*/ 1275686 w 6519129"/>
              <a:gd name="connsiteY2451" fmla="*/ 3415461 h 4678938"/>
              <a:gd name="connsiteX2452" fmla="*/ 1270951 w 6519129"/>
              <a:gd name="connsiteY2452" fmla="*/ 3418998 h 4678938"/>
              <a:gd name="connsiteX2453" fmla="*/ 1268511 w 6519129"/>
              <a:gd name="connsiteY2453" fmla="*/ 3417780 h 4678938"/>
              <a:gd name="connsiteX2454" fmla="*/ 1263633 w 6519129"/>
              <a:gd name="connsiteY2454" fmla="*/ 3415343 h 4678938"/>
              <a:gd name="connsiteX2455" fmla="*/ 1261194 w 6519129"/>
              <a:gd name="connsiteY2455" fmla="*/ 3414126 h 4678938"/>
              <a:gd name="connsiteX2456" fmla="*/ 1261049 w 6519129"/>
              <a:gd name="connsiteY2456" fmla="*/ 3408151 h 4678938"/>
              <a:gd name="connsiteX2457" fmla="*/ 1241244 w 6519129"/>
              <a:gd name="connsiteY2457" fmla="*/ 3386456 h 4678938"/>
              <a:gd name="connsiteX2458" fmla="*/ 1238806 w 6519129"/>
              <a:gd name="connsiteY2458" fmla="*/ 3385237 h 4678938"/>
              <a:gd name="connsiteX2459" fmla="*/ 1216851 w 6519129"/>
              <a:gd name="connsiteY2459" fmla="*/ 3374272 h 4678938"/>
              <a:gd name="connsiteX2460" fmla="*/ 1204510 w 6519129"/>
              <a:gd name="connsiteY2460" fmla="*/ 3362207 h 4678938"/>
              <a:gd name="connsiteX2461" fmla="*/ 1189729 w 6519129"/>
              <a:gd name="connsiteY2461" fmla="*/ 3348923 h 4678938"/>
              <a:gd name="connsiteX2462" fmla="*/ 1187145 w 6519129"/>
              <a:gd name="connsiteY2462" fmla="*/ 3341730 h 4678938"/>
              <a:gd name="connsiteX2463" fmla="*/ 1349353 w 6519129"/>
              <a:gd name="connsiteY2463" fmla="*/ 3339495 h 4678938"/>
              <a:gd name="connsiteX2464" fmla="*/ 1351119 w 6519129"/>
              <a:gd name="connsiteY2464" fmla="*/ 3340376 h 4678938"/>
              <a:gd name="connsiteX2465" fmla="*/ 1346019 w 6519129"/>
              <a:gd name="connsiteY2465" fmla="*/ 3344187 h 4678938"/>
              <a:gd name="connsiteX2466" fmla="*/ 1344254 w 6519129"/>
              <a:gd name="connsiteY2466" fmla="*/ 3343305 h 4678938"/>
              <a:gd name="connsiteX2467" fmla="*/ 1349353 w 6519129"/>
              <a:gd name="connsiteY2467" fmla="*/ 3339495 h 4678938"/>
              <a:gd name="connsiteX2468" fmla="*/ 1680932 w 6519129"/>
              <a:gd name="connsiteY2468" fmla="*/ 3338873 h 4678938"/>
              <a:gd name="connsiteX2469" fmla="*/ 1680591 w 6519129"/>
              <a:gd name="connsiteY2469" fmla="*/ 3343865 h 4678938"/>
              <a:gd name="connsiteX2470" fmla="*/ 1678675 w 6519129"/>
              <a:gd name="connsiteY2470" fmla="*/ 3341876 h 4678938"/>
              <a:gd name="connsiteX2471" fmla="*/ 1680932 w 6519129"/>
              <a:gd name="connsiteY2471" fmla="*/ 3338873 h 4678938"/>
              <a:gd name="connsiteX2472" fmla="*/ 922602 w 6519129"/>
              <a:gd name="connsiteY2472" fmla="*/ 3338262 h 4678938"/>
              <a:gd name="connsiteX2473" fmla="*/ 922445 w 6519129"/>
              <a:gd name="connsiteY2473" fmla="*/ 3344540 h 4678938"/>
              <a:gd name="connsiteX2474" fmla="*/ 917502 w 6519129"/>
              <a:gd name="connsiteY2474" fmla="*/ 3342073 h 4678938"/>
              <a:gd name="connsiteX2475" fmla="*/ 922602 w 6519129"/>
              <a:gd name="connsiteY2475" fmla="*/ 3338262 h 4678938"/>
              <a:gd name="connsiteX2476" fmla="*/ 541050 w 6519129"/>
              <a:gd name="connsiteY2476" fmla="*/ 3337356 h 4678938"/>
              <a:gd name="connsiteX2477" fmla="*/ 548991 w 6519129"/>
              <a:gd name="connsiteY2477" fmla="*/ 3341323 h 4678938"/>
              <a:gd name="connsiteX2478" fmla="*/ 543426 w 6519129"/>
              <a:gd name="connsiteY2478" fmla="*/ 3340530 h 4678938"/>
              <a:gd name="connsiteX2479" fmla="*/ 541050 w 6519129"/>
              <a:gd name="connsiteY2479" fmla="*/ 3337356 h 4678938"/>
              <a:gd name="connsiteX2480" fmla="*/ 1556111 w 6519129"/>
              <a:gd name="connsiteY2480" fmla="*/ 3336804 h 4678938"/>
              <a:gd name="connsiteX2481" fmla="*/ 1558759 w 6519129"/>
              <a:gd name="connsiteY2481" fmla="*/ 3338127 h 4678938"/>
              <a:gd name="connsiteX2482" fmla="*/ 1561406 w 6519129"/>
              <a:gd name="connsiteY2482" fmla="*/ 3339449 h 4678938"/>
              <a:gd name="connsiteX2483" fmla="*/ 1556307 w 6519129"/>
              <a:gd name="connsiteY2483" fmla="*/ 3343260 h 4678938"/>
              <a:gd name="connsiteX2484" fmla="*/ 1553661 w 6519129"/>
              <a:gd name="connsiteY2484" fmla="*/ 3341938 h 4678938"/>
              <a:gd name="connsiteX2485" fmla="*/ 1556111 w 6519129"/>
              <a:gd name="connsiteY2485" fmla="*/ 3336804 h 4678938"/>
              <a:gd name="connsiteX2486" fmla="*/ 1490842 w 6519129"/>
              <a:gd name="connsiteY2486" fmla="*/ 3333873 h 4678938"/>
              <a:gd name="connsiteX2487" fmla="*/ 1496137 w 6519129"/>
              <a:gd name="connsiteY2487" fmla="*/ 3336517 h 4678938"/>
              <a:gd name="connsiteX2488" fmla="*/ 1490660 w 6519129"/>
              <a:gd name="connsiteY2488" fmla="*/ 3338548 h 4678938"/>
              <a:gd name="connsiteX2489" fmla="*/ 1490842 w 6519129"/>
              <a:gd name="connsiteY2489" fmla="*/ 3333873 h 4678938"/>
              <a:gd name="connsiteX2490" fmla="*/ 859531 w 6519129"/>
              <a:gd name="connsiteY2490" fmla="*/ 3331487 h 4678938"/>
              <a:gd name="connsiteX2491" fmla="*/ 861946 w 6519129"/>
              <a:gd name="connsiteY2491" fmla="*/ 3332694 h 4678938"/>
              <a:gd name="connsiteX2492" fmla="*/ 864364 w 6519129"/>
              <a:gd name="connsiteY2492" fmla="*/ 3333900 h 4678938"/>
              <a:gd name="connsiteX2493" fmla="*/ 888498 w 6519129"/>
              <a:gd name="connsiteY2493" fmla="*/ 3333946 h 4678938"/>
              <a:gd name="connsiteX2494" fmla="*/ 881342 w 6519129"/>
              <a:gd name="connsiteY2494" fmla="*/ 3360391 h 4678938"/>
              <a:gd name="connsiteX2495" fmla="*/ 888596 w 6519129"/>
              <a:gd name="connsiteY2495" fmla="*/ 3364012 h 4678938"/>
              <a:gd name="connsiteX2496" fmla="*/ 893411 w 6519129"/>
              <a:gd name="connsiteY2496" fmla="*/ 3360414 h 4678938"/>
              <a:gd name="connsiteX2497" fmla="*/ 895847 w 6519129"/>
              <a:gd name="connsiteY2497" fmla="*/ 3367634 h 4678938"/>
              <a:gd name="connsiteX2498" fmla="*/ 898265 w 6519129"/>
              <a:gd name="connsiteY2498" fmla="*/ 3368841 h 4678938"/>
              <a:gd name="connsiteX2499" fmla="*/ 900682 w 6519129"/>
              <a:gd name="connsiteY2499" fmla="*/ 3370050 h 4678938"/>
              <a:gd name="connsiteX2500" fmla="*/ 895867 w 6519129"/>
              <a:gd name="connsiteY2500" fmla="*/ 3373648 h 4678938"/>
              <a:gd name="connsiteX2501" fmla="*/ 891032 w 6519129"/>
              <a:gd name="connsiteY2501" fmla="*/ 3371233 h 4678938"/>
              <a:gd name="connsiteX2502" fmla="*/ 883780 w 6519129"/>
              <a:gd name="connsiteY2502" fmla="*/ 3367612 h 4678938"/>
              <a:gd name="connsiteX2503" fmla="*/ 878927 w 6519129"/>
              <a:gd name="connsiteY2503" fmla="*/ 3359184 h 4678938"/>
              <a:gd name="connsiteX2504" fmla="*/ 871635 w 6519129"/>
              <a:gd name="connsiteY2504" fmla="*/ 3343535 h 4678938"/>
              <a:gd name="connsiteX2505" fmla="*/ 859550 w 6519129"/>
              <a:gd name="connsiteY2505" fmla="*/ 3337500 h 4678938"/>
              <a:gd name="connsiteX2506" fmla="*/ 854714 w 6519129"/>
              <a:gd name="connsiteY2506" fmla="*/ 3335085 h 4678938"/>
              <a:gd name="connsiteX2507" fmla="*/ 859531 w 6519129"/>
              <a:gd name="connsiteY2507" fmla="*/ 3331487 h 4678938"/>
              <a:gd name="connsiteX2508" fmla="*/ 89691 w 6519129"/>
              <a:gd name="connsiteY2508" fmla="*/ 3331251 h 4678938"/>
              <a:gd name="connsiteX2509" fmla="*/ 93007 w 6519129"/>
              <a:gd name="connsiteY2509" fmla="*/ 3338205 h 4678938"/>
              <a:gd name="connsiteX2510" fmla="*/ 98048 w 6519129"/>
              <a:gd name="connsiteY2510" fmla="*/ 3340723 h 4678938"/>
              <a:gd name="connsiteX2511" fmla="*/ 96321 w 6519129"/>
              <a:gd name="connsiteY2511" fmla="*/ 3345158 h 4678938"/>
              <a:gd name="connsiteX2512" fmla="*/ 93798 w 6519129"/>
              <a:gd name="connsiteY2512" fmla="*/ 3343899 h 4678938"/>
              <a:gd name="connsiteX2513" fmla="*/ 86236 w 6519129"/>
              <a:gd name="connsiteY2513" fmla="*/ 3340121 h 4678938"/>
              <a:gd name="connsiteX2514" fmla="*/ 85440 w 6519129"/>
              <a:gd name="connsiteY2514" fmla="*/ 3334427 h 4678938"/>
              <a:gd name="connsiteX2515" fmla="*/ 82921 w 6519129"/>
              <a:gd name="connsiteY2515" fmla="*/ 3333168 h 4678938"/>
              <a:gd name="connsiteX2516" fmla="*/ 89691 w 6519129"/>
              <a:gd name="connsiteY2516" fmla="*/ 3331251 h 4678938"/>
              <a:gd name="connsiteX2517" fmla="*/ 586055 w 6519129"/>
              <a:gd name="connsiteY2517" fmla="*/ 3331227 h 4678938"/>
              <a:gd name="connsiteX2518" fmla="*/ 588702 w 6519129"/>
              <a:gd name="connsiteY2518" fmla="*/ 3332548 h 4678938"/>
              <a:gd name="connsiteX2519" fmla="*/ 585303 w 6519129"/>
              <a:gd name="connsiteY2519" fmla="*/ 3335090 h 4678938"/>
              <a:gd name="connsiteX2520" fmla="*/ 582654 w 6519129"/>
              <a:gd name="connsiteY2520" fmla="*/ 3333768 h 4678938"/>
              <a:gd name="connsiteX2521" fmla="*/ 586055 w 6519129"/>
              <a:gd name="connsiteY2521" fmla="*/ 3331227 h 4678938"/>
              <a:gd name="connsiteX2522" fmla="*/ 1138738 w 6519129"/>
              <a:gd name="connsiteY2522" fmla="*/ 3329662 h 4678938"/>
              <a:gd name="connsiteX2523" fmla="*/ 1141167 w 6519129"/>
              <a:gd name="connsiteY2523" fmla="*/ 3330874 h 4678938"/>
              <a:gd name="connsiteX2524" fmla="*/ 1143350 w 6519129"/>
              <a:gd name="connsiteY2524" fmla="*/ 3338321 h 4678938"/>
              <a:gd name="connsiteX2525" fmla="*/ 1136069 w 6519129"/>
              <a:gd name="connsiteY2525" fmla="*/ 3334685 h 4678938"/>
              <a:gd name="connsiteX2526" fmla="*/ 1133640 w 6519129"/>
              <a:gd name="connsiteY2526" fmla="*/ 3333473 h 4678938"/>
              <a:gd name="connsiteX2527" fmla="*/ 1138738 w 6519129"/>
              <a:gd name="connsiteY2527" fmla="*/ 3329662 h 4678938"/>
              <a:gd name="connsiteX2528" fmla="*/ 1184417 w 6519129"/>
              <a:gd name="connsiteY2528" fmla="*/ 3328562 h 4678938"/>
              <a:gd name="connsiteX2529" fmla="*/ 1186856 w 6519129"/>
              <a:gd name="connsiteY2529" fmla="*/ 3329781 h 4678938"/>
              <a:gd name="connsiteX2530" fmla="*/ 1184776 w 6519129"/>
              <a:gd name="connsiteY2530" fmla="*/ 3330955 h 4678938"/>
              <a:gd name="connsiteX2531" fmla="*/ 605959 w 6519129"/>
              <a:gd name="connsiteY2531" fmla="*/ 3328453 h 4678938"/>
              <a:gd name="connsiteX2532" fmla="*/ 616791 w 6519129"/>
              <a:gd name="connsiteY2532" fmla="*/ 3345164 h 4678938"/>
              <a:gd name="connsiteX2533" fmla="*/ 614305 w 6519129"/>
              <a:gd name="connsiteY2533" fmla="*/ 3343922 h 4678938"/>
              <a:gd name="connsiteX2534" fmla="*/ 604099 w 6519129"/>
              <a:gd name="connsiteY2534" fmla="*/ 3339532 h 4678938"/>
              <a:gd name="connsiteX2535" fmla="*/ 605959 w 6519129"/>
              <a:gd name="connsiteY2535" fmla="*/ 3328453 h 4678938"/>
              <a:gd name="connsiteX2536" fmla="*/ 1406359 w 6519129"/>
              <a:gd name="connsiteY2536" fmla="*/ 3326997 h 4678938"/>
              <a:gd name="connsiteX2537" fmla="*/ 1408766 w 6519129"/>
              <a:gd name="connsiteY2537" fmla="*/ 3328198 h 4678938"/>
              <a:gd name="connsiteX2538" fmla="*/ 1402109 w 6519129"/>
              <a:gd name="connsiteY2538" fmla="*/ 3336175 h 4678938"/>
              <a:gd name="connsiteX2539" fmla="*/ 1401828 w 6519129"/>
              <a:gd name="connsiteY2539" fmla="*/ 3330382 h 4678938"/>
              <a:gd name="connsiteX2540" fmla="*/ 1399422 w 6519129"/>
              <a:gd name="connsiteY2540" fmla="*/ 3329181 h 4678938"/>
              <a:gd name="connsiteX2541" fmla="*/ 1406359 w 6519129"/>
              <a:gd name="connsiteY2541" fmla="*/ 3326997 h 4678938"/>
              <a:gd name="connsiteX2542" fmla="*/ 779944 w 6519129"/>
              <a:gd name="connsiteY2542" fmla="*/ 3326876 h 4678938"/>
              <a:gd name="connsiteX2543" fmla="*/ 782371 w 6519129"/>
              <a:gd name="connsiteY2543" fmla="*/ 3328089 h 4678938"/>
              <a:gd name="connsiteX2544" fmla="*/ 775271 w 6519129"/>
              <a:gd name="connsiteY2544" fmla="*/ 3330370 h 4678938"/>
              <a:gd name="connsiteX2545" fmla="*/ 779944 w 6519129"/>
              <a:gd name="connsiteY2545" fmla="*/ 3326876 h 4678938"/>
              <a:gd name="connsiteX2546" fmla="*/ 1037809 w 6519129"/>
              <a:gd name="connsiteY2546" fmla="*/ 3325875 h 4678938"/>
              <a:gd name="connsiteX2547" fmla="*/ 1047517 w 6519129"/>
              <a:gd name="connsiteY2547" fmla="*/ 3330723 h 4678938"/>
              <a:gd name="connsiteX2548" fmla="*/ 1042418 w 6519129"/>
              <a:gd name="connsiteY2548" fmla="*/ 3334533 h 4678938"/>
              <a:gd name="connsiteX2549" fmla="*/ 1032711 w 6519129"/>
              <a:gd name="connsiteY2549" fmla="*/ 3329686 h 4678938"/>
              <a:gd name="connsiteX2550" fmla="*/ 1037809 w 6519129"/>
              <a:gd name="connsiteY2550" fmla="*/ 3325875 h 4678938"/>
              <a:gd name="connsiteX2551" fmla="*/ 1413935 w 6519129"/>
              <a:gd name="connsiteY2551" fmla="*/ 3325836 h 4678938"/>
              <a:gd name="connsiteX2552" fmla="*/ 1415704 w 6519129"/>
              <a:gd name="connsiteY2552" fmla="*/ 3326013 h 4678938"/>
              <a:gd name="connsiteX2553" fmla="*/ 1418112 w 6519129"/>
              <a:gd name="connsiteY2553" fmla="*/ 3327215 h 4678938"/>
              <a:gd name="connsiteX2554" fmla="*/ 1420519 w 6519129"/>
              <a:gd name="connsiteY2554" fmla="*/ 3328417 h 4678938"/>
              <a:gd name="connsiteX2555" fmla="*/ 1413580 w 6519129"/>
              <a:gd name="connsiteY2555" fmla="*/ 3330602 h 4678938"/>
              <a:gd name="connsiteX2556" fmla="*/ 1415986 w 6519129"/>
              <a:gd name="connsiteY2556" fmla="*/ 3331804 h 4678938"/>
              <a:gd name="connsiteX2557" fmla="*/ 1411456 w 6519129"/>
              <a:gd name="connsiteY2557" fmla="*/ 3335191 h 4678938"/>
              <a:gd name="connsiteX2558" fmla="*/ 1411172 w 6519129"/>
              <a:gd name="connsiteY2558" fmla="*/ 3329399 h 4678938"/>
              <a:gd name="connsiteX2559" fmla="*/ 1408766 w 6519129"/>
              <a:gd name="connsiteY2559" fmla="*/ 3328198 h 4678938"/>
              <a:gd name="connsiteX2560" fmla="*/ 1413935 w 6519129"/>
              <a:gd name="connsiteY2560" fmla="*/ 3325836 h 4678938"/>
              <a:gd name="connsiteX2561" fmla="*/ 880992 w 6519129"/>
              <a:gd name="connsiteY2561" fmla="*/ 3324634 h 4678938"/>
              <a:gd name="connsiteX2562" fmla="*/ 883793 w 6519129"/>
              <a:gd name="connsiteY2562" fmla="*/ 3325237 h 4678938"/>
              <a:gd name="connsiteX2563" fmla="*/ 888733 w 6519129"/>
              <a:gd name="connsiteY2563" fmla="*/ 3327704 h 4678938"/>
              <a:gd name="connsiteX2564" fmla="*/ 891205 w 6519129"/>
              <a:gd name="connsiteY2564" fmla="*/ 3328939 h 4678938"/>
              <a:gd name="connsiteX2565" fmla="*/ 893676 w 6519129"/>
              <a:gd name="connsiteY2565" fmla="*/ 3330173 h 4678938"/>
              <a:gd name="connsiteX2566" fmla="*/ 886107 w 6519129"/>
              <a:gd name="connsiteY2566" fmla="*/ 3332750 h 4678938"/>
              <a:gd name="connsiteX2567" fmla="*/ 878694 w 6519129"/>
              <a:gd name="connsiteY2567" fmla="*/ 3329048 h 4678938"/>
              <a:gd name="connsiteX2568" fmla="*/ 876221 w 6519129"/>
              <a:gd name="connsiteY2568" fmla="*/ 3327813 h 4678938"/>
              <a:gd name="connsiteX2569" fmla="*/ 880992 w 6519129"/>
              <a:gd name="connsiteY2569" fmla="*/ 3324634 h 4678938"/>
              <a:gd name="connsiteX2570" fmla="*/ 794144 w 6519129"/>
              <a:gd name="connsiteY2570" fmla="*/ 3322316 h 4678938"/>
              <a:gd name="connsiteX2571" fmla="*/ 811313 w 6519129"/>
              <a:gd name="connsiteY2571" fmla="*/ 3336717 h 4678938"/>
              <a:gd name="connsiteX2572" fmla="*/ 797112 w 6519129"/>
              <a:gd name="connsiteY2572" fmla="*/ 3341278 h 4678938"/>
              <a:gd name="connsiteX2573" fmla="*/ 792077 w 6519129"/>
              <a:gd name="connsiteY2573" fmla="*/ 3332936 h 4678938"/>
              <a:gd name="connsiteX2574" fmla="*/ 782371 w 6519129"/>
              <a:gd name="connsiteY2574" fmla="*/ 3328089 h 4678938"/>
              <a:gd name="connsiteX2575" fmla="*/ 787044 w 6519129"/>
              <a:gd name="connsiteY2575" fmla="*/ 3324595 h 4678938"/>
              <a:gd name="connsiteX2576" fmla="*/ 791898 w 6519129"/>
              <a:gd name="connsiteY2576" fmla="*/ 3327020 h 4678938"/>
              <a:gd name="connsiteX2577" fmla="*/ 794144 w 6519129"/>
              <a:gd name="connsiteY2577" fmla="*/ 3322316 h 4678938"/>
              <a:gd name="connsiteX2578" fmla="*/ 720972 w 6519129"/>
              <a:gd name="connsiteY2578" fmla="*/ 3322021 h 4678938"/>
              <a:gd name="connsiteX2579" fmla="*/ 723410 w 6519129"/>
              <a:gd name="connsiteY2579" fmla="*/ 3323240 h 4678938"/>
              <a:gd name="connsiteX2580" fmla="*/ 725850 w 6519129"/>
              <a:gd name="connsiteY2580" fmla="*/ 3324457 h 4678938"/>
              <a:gd name="connsiteX2581" fmla="*/ 721116 w 6519129"/>
              <a:gd name="connsiteY2581" fmla="*/ 3327996 h 4678938"/>
              <a:gd name="connsiteX2582" fmla="*/ 718677 w 6519129"/>
              <a:gd name="connsiteY2582" fmla="*/ 3326777 h 4678938"/>
              <a:gd name="connsiteX2583" fmla="*/ 720972 w 6519129"/>
              <a:gd name="connsiteY2583" fmla="*/ 3322021 h 4678938"/>
              <a:gd name="connsiteX2584" fmla="*/ 1227537 w 6519129"/>
              <a:gd name="connsiteY2584" fmla="*/ 3322006 h 4678938"/>
              <a:gd name="connsiteX2585" fmla="*/ 1228444 w 6519129"/>
              <a:gd name="connsiteY2585" fmla="*/ 3326433 h 4678938"/>
              <a:gd name="connsiteX2586" fmla="*/ 1227537 w 6519129"/>
              <a:gd name="connsiteY2586" fmla="*/ 3322006 h 4678938"/>
              <a:gd name="connsiteX2587" fmla="*/ 851706 w 6519129"/>
              <a:gd name="connsiteY2587" fmla="*/ 3321928 h 4678938"/>
              <a:gd name="connsiteX2588" fmla="*/ 851022 w 6519129"/>
              <a:gd name="connsiteY2588" fmla="*/ 3327943 h 4678938"/>
              <a:gd name="connsiteX2589" fmla="*/ 851706 w 6519129"/>
              <a:gd name="connsiteY2589" fmla="*/ 3321928 h 4678938"/>
              <a:gd name="connsiteX2590" fmla="*/ 1015062 w 6519129"/>
              <a:gd name="connsiteY2590" fmla="*/ 3320871 h 4678938"/>
              <a:gd name="connsiteX2591" fmla="*/ 1017510 w 6519129"/>
              <a:gd name="connsiteY2591" fmla="*/ 3322093 h 4678938"/>
              <a:gd name="connsiteX2592" fmla="*/ 1034909 w 6519129"/>
              <a:gd name="connsiteY2592" fmla="*/ 3342648 h 4678938"/>
              <a:gd name="connsiteX2593" fmla="*/ 1049862 w 6519129"/>
              <a:gd name="connsiteY2593" fmla="*/ 3361981 h 4678938"/>
              <a:gd name="connsiteX2594" fmla="*/ 1045104 w 6519129"/>
              <a:gd name="connsiteY2594" fmla="*/ 3365537 h 4678938"/>
              <a:gd name="connsiteX2595" fmla="*/ 1042657 w 6519129"/>
              <a:gd name="connsiteY2595" fmla="*/ 3364315 h 4678938"/>
              <a:gd name="connsiteX2596" fmla="*/ 1027704 w 6519129"/>
              <a:gd name="connsiteY2596" fmla="*/ 3344982 h 4678938"/>
              <a:gd name="connsiteX2597" fmla="*/ 1010303 w 6519129"/>
              <a:gd name="connsiteY2597" fmla="*/ 3324428 h 4678938"/>
              <a:gd name="connsiteX2598" fmla="*/ 1015062 w 6519129"/>
              <a:gd name="connsiteY2598" fmla="*/ 3320871 h 4678938"/>
              <a:gd name="connsiteX2599" fmla="*/ 1146287 w 6519129"/>
              <a:gd name="connsiteY2599" fmla="*/ 3320720 h 4678938"/>
              <a:gd name="connsiteX2600" fmla="*/ 1153346 w 6519129"/>
              <a:gd name="connsiteY2600" fmla="*/ 3324245 h 4678938"/>
              <a:gd name="connsiteX2601" fmla="*/ 1148787 w 6519129"/>
              <a:gd name="connsiteY2601" fmla="*/ 3324352 h 4678938"/>
              <a:gd name="connsiteX2602" fmla="*/ 1146287 w 6519129"/>
              <a:gd name="connsiteY2602" fmla="*/ 3320720 h 4678938"/>
              <a:gd name="connsiteX2603" fmla="*/ 1060759 w 6519129"/>
              <a:gd name="connsiteY2603" fmla="*/ 3320536 h 4678938"/>
              <a:gd name="connsiteX2604" fmla="*/ 1082861 w 6519129"/>
              <a:gd name="connsiteY2604" fmla="*/ 3337476 h 4678938"/>
              <a:gd name="connsiteX2605" fmla="*/ 1095352 w 6519129"/>
              <a:gd name="connsiteY2605" fmla="*/ 3355518 h 4678938"/>
              <a:gd name="connsiteX2606" fmla="*/ 1100085 w 6519129"/>
              <a:gd name="connsiteY2606" fmla="*/ 3351979 h 4678938"/>
              <a:gd name="connsiteX2607" fmla="*/ 1102526 w 6519129"/>
              <a:gd name="connsiteY2607" fmla="*/ 3353198 h 4678938"/>
              <a:gd name="connsiteX2608" fmla="*/ 1097791 w 6519129"/>
              <a:gd name="connsiteY2608" fmla="*/ 3356737 h 4678938"/>
              <a:gd name="connsiteX2609" fmla="*/ 1100230 w 6519129"/>
              <a:gd name="connsiteY2609" fmla="*/ 3357956 h 4678938"/>
              <a:gd name="connsiteX2610" fmla="*/ 1110137 w 6519129"/>
              <a:gd name="connsiteY2610" fmla="*/ 3368804 h 4678938"/>
              <a:gd name="connsiteX2611" fmla="*/ 1127359 w 6519129"/>
              <a:gd name="connsiteY2611" fmla="*/ 3383307 h 4678938"/>
              <a:gd name="connsiteX2612" fmla="*/ 1129798 w 6519129"/>
              <a:gd name="connsiteY2612" fmla="*/ 3384526 h 4678938"/>
              <a:gd name="connsiteX2613" fmla="*/ 1132238 w 6519129"/>
              <a:gd name="connsiteY2613" fmla="*/ 3385744 h 4678938"/>
              <a:gd name="connsiteX2614" fmla="*/ 1156489 w 6519129"/>
              <a:gd name="connsiteY2614" fmla="*/ 3391953 h 4678938"/>
              <a:gd name="connsiteX2615" fmla="*/ 1161371 w 6519129"/>
              <a:gd name="connsiteY2615" fmla="*/ 3394390 h 4678938"/>
              <a:gd name="connsiteX2616" fmla="*/ 1163955 w 6519129"/>
              <a:gd name="connsiteY2616" fmla="*/ 3401583 h 4678938"/>
              <a:gd name="connsiteX2617" fmla="*/ 1151756 w 6519129"/>
              <a:gd name="connsiteY2617" fmla="*/ 3395491 h 4678938"/>
              <a:gd name="connsiteX2618" fmla="*/ 1147021 w 6519129"/>
              <a:gd name="connsiteY2618" fmla="*/ 3399030 h 4678938"/>
              <a:gd name="connsiteX2619" fmla="*/ 1149607 w 6519129"/>
              <a:gd name="connsiteY2619" fmla="*/ 3406223 h 4678938"/>
              <a:gd name="connsiteX2620" fmla="*/ 1156926 w 6519129"/>
              <a:gd name="connsiteY2620" fmla="*/ 3409879 h 4678938"/>
              <a:gd name="connsiteX2621" fmla="*/ 1159366 w 6519129"/>
              <a:gd name="connsiteY2621" fmla="*/ 3411098 h 4678938"/>
              <a:gd name="connsiteX2622" fmla="*/ 1159511 w 6519129"/>
              <a:gd name="connsiteY2622" fmla="*/ 3417072 h 4678938"/>
              <a:gd name="connsiteX2623" fmla="*/ 1154632 w 6519129"/>
              <a:gd name="connsiteY2623" fmla="*/ 3414635 h 4678938"/>
              <a:gd name="connsiteX2624" fmla="*/ 1152191 w 6519129"/>
              <a:gd name="connsiteY2624" fmla="*/ 3413416 h 4678938"/>
              <a:gd name="connsiteX2625" fmla="*/ 1147458 w 6519129"/>
              <a:gd name="connsiteY2625" fmla="*/ 3416956 h 4678938"/>
              <a:gd name="connsiteX2626" fmla="*/ 1149751 w 6519129"/>
              <a:gd name="connsiteY2626" fmla="*/ 3412198 h 4678938"/>
              <a:gd name="connsiteX2627" fmla="*/ 1144872 w 6519129"/>
              <a:gd name="connsiteY2627" fmla="*/ 3409762 h 4678938"/>
              <a:gd name="connsiteX2628" fmla="*/ 1135115 w 6519129"/>
              <a:gd name="connsiteY2628" fmla="*/ 3404888 h 4678938"/>
              <a:gd name="connsiteX2629" fmla="*/ 1139847 w 6519129"/>
              <a:gd name="connsiteY2629" fmla="*/ 3401350 h 4678938"/>
              <a:gd name="connsiteX2630" fmla="*/ 1127503 w 6519129"/>
              <a:gd name="connsiteY2630" fmla="*/ 3389282 h 4678938"/>
              <a:gd name="connsiteX2631" fmla="*/ 1125063 w 6519129"/>
              <a:gd name="connsiteY2631" fmla="*/ 3388065 h 4678938"/>
              <a:gd name="connsiteX2632" fmla="*/ 1120183 w 6519129"/>
              <a:gd name="connsiteY2632" fmla="*/ 3385627 h 4678938"/>
              <a:gd name="connsiteX2633" fmla="*/ 1105401 w 6519129"/>
              <a:gd name="connsiteY2633" fmla="*/ 3372342 h 4678938"/>
              <a:gd name="connsiteX2634" fmla="*/ 1093058 w 6519129"/>
              <a:gd name="connsiteY2634" fmla="*/ 3360275 h 4678938"/>
              <a:gd name="connsiteX2635" fmla="*/ 1073394 w 6519129"/>
              <a:gd name="connsiteY2635" fmla="*/ 3344552 h 4678938"/>
              <a:gd name="connsiteX2636" fmla="*/ 1056025 w 6519129"/>
              <a:gd name="connsiteY2636" fmla="*/ 3324074 h 4678938"/>
              <a:gd name="connsiteX2637" fmla="*/ 1060759 w 6519129"/>
              <a:gd name="connsiteY2637" fmla="*/ 3320536 h 4678938"/>
              <a:gd name="connsiteX2638" fmla="*/ 1391918 w 6519129"/>
              <a:gd name="connsiteY2638" fmla="*/ 3319785 h 4678938"/>
              <a:gd name="connsiteX2639" fmla="*/ 1394325 w 6519129"/>
              <a:gd name="connsiteY2639" fmla="*/ 3320987 h 4678938"/>
              <a:gd name="connsiteX2640" fmla="*/ 1401546 w 6519129"/>
              <a:gd name="connsiteY2640" fmla="*/ 3324593 h 4678938"/>
              <a:gd name="connsiteX2641" fmla="*/ 1399422 w 6519129"/>
              <a:gd name="connsiteY2641" fmla="*/ 3329181 h 4678938"/>
              <a:gd name="connsiteX2642" fmla="*/ 1397014 w 6519129"/>
              <a:gd name="connsiteY2642" fmla="*/ 3327979 h 4678938"/>
              <a:gd name="connsiteX2643" fmla="*/ 1387386 w 6519129"/>
              <a:gd name="connsiteY2643" fmla="*/ 3323171 h 4678938"/>
              <a:gd name="connsiteX2644" fmla="*/ 1391918 w 6519129"/>
              <a:gd name="connsiteY2644" fmla="*/ 3319785 h 4678938"/>
              <a:gd name="connsiteX2645" fmla="*/ 553534 w 6519129"/>
              <a:gd name="connsiteY2645" fmla="*/ 3319222 h 4678938"/>
              <a:gd name="connsiteX2646" fmla="*/ 556034 w 6519129"/>
              <a:gd name="connsiteY2646" fmla="*/ 3320471 h 4678938"/>
              <a:gd name="connsiteX2647" fmla="*/ 561035 w 6519129"/>
              <a:gd name="connsiteY2647" fmla="*/ 3322968 h 4678938"/>
              <a:gd name="connsiteX2648" fmla="*/ 568536 w 6519129"/>
              <a:gd name="connsiteY2648" fmla="*/ 3326715 h 4678938"/>
              <a:gd name="connsiteX2649" fmla="*/ 563438 w 6519129"/>
              <a:gd name="connsiteY2649" fmla="*/ 3330525 h 4678938"/>
              <a:gd name="connsiteX2650" fmla="*/ 560938 w 6519129"/>
              <a:gd name="connsiteY2650" fmla="*/ 3329277 h 4678938"/>
              <a:gd name="connsiteX2651" fmla="*/ 555937 w 6519129"/>
              <a:gd name="connsiteY2651" fmla="*/ 3326779 h 4678938"/>
              <a:gd name="connsiteX2652" fmla="*/ 548435 w 6519129"/>
              <a:gd name="connsiteY2652" fmla="*/ 3323033 h 4678938"/>
              <a:gd name="connsiteX2653" fmla="*/ 553534 w 6519129"/>
              <a:gd name="connsiteY2653" fmla="*/ 3319222 h 4678938"/>
              <a:gd name="connsiteX2654" fmla="*/ 1367677 w 6519129"/>
              <a:gd name="connsiteY2654" fmla="*/ 3318977 h 4678938"/>
              <a:gd name="connsiteX2655" fmla="*/ 1375089 w 6519129"/>
              <a:gd name="connsiteY2655" fmla="*/ 3322679 h 4678938"/>
              <a:gd name="connsiteX2656" fmla="*/ 1387712 w 6519129"/>
              <a:gd name="connsiteY2656" fmla="*/ 3334812 h 4678938"/>
              <a:gd name="connsiteX2657" fmla="*/ 1400604 w 6519129"/>
              <a:gd name="connsiteY2657" fmla="*/ 3352903 h 4678938"/>
              <a:gd name="connsiteX2658" fmla="*/ 1365741 w 6519129"/>
              <a:gd name="connsiteY2658" fmla="*/ 3329665 h 4678938"/>
              <a:gd name="connsiteX2659" fmla="*/ 1367944 w 6519129"/>
              <a:gd name="connsiteY2659" fmla="*/ 3324938 h 4678938"/>
              <a:gd name="connsiteX2660" fmla="*/ 1367677 w 6519129"/>
              <a:gd name="connsiteY2660" fmla="*/ 3318977 h 4678938"/>
              <a:gd name="connsiteX2661" fmla="*/ 1128834 w 6519129"/>
              <a:gd name="connsiteY2661" fmla="*/ 3318360 h 4678938"/>
              <a:gd name="connsiteX2662" fmla="*/ 1131188 w 6519129"/>
              <a:gd name="connsiteY2662" fmla="*/ 3319535 h 4678938"/>
              <a:gd name="connsiteX2663" fmla="*/ 1130797 w 6519129"/>
              <a:gd name="connsiteY2663" fmla="*/ 3325697 h 4678938"/>
              <a:gd name="connsiteX2664" fmla="*/ 1128444 w 6519129"/>
              <a:gd name="connsiteY2664" fmla="*/ 3324521 h 4678938"/>
              <a:gd name="connsiteX2665" fmla="*/ 1126090 w 6519129"/>
              <a:gd name="connsiteY2665" fmla="*/ 3323346 h 4678938"/>
              <a:gd name="connsiteX2666" fmla="*/ 1123735 w 6519129"/>
              <a:gd name="connsiteY2666" fmla="*/ 3322170 h 4678938"/>
              <a:gd name="connsiteX2667" fmla="*/ 1128834 w 6519129"/>
              <a:gd name="connsiteY2667" fmla="*/ 3318360 h 4678938"/>
              <a:gd name="connsiteX2668" fmla="*/ 510023 w 6519129"/>
              <a:gd name="connsiteY2668" fmla="*/ 3316944 h 4678938"/>
              <a:gd name="connsiteX2669" fmla="*/ 517001 w 6519129"/>
              <a:gd name="connsiteY2669" fmla="*/ 3325345 h 4678938"/>
              <a:gd name="connsiteX2670" fmla="*/ 533990 w 6519129"/>
              <a:gd name="connsiteY2670" fmla="*/ 3333831 h 4678938"/>
              <a:gd name="connsiteX2671" fmla="*/ 529317 w 6519129"/>
              <a:gd name="connsiteY2671" fmla="*/ 3337323 h 4678938"/>
              <a:gd name="connsiteX2672" fmla="*/ 514496 w 6519129"/>
              <a:gd name="connsiteY2672" fmla="*/ 3331379 h 4678938"/>
              <a:gd name="connsiteX2673" fmla="*/ 504867 w 6519129"/>
              <a:gd name="connsiteY2673" fmla="*/ 3319285 h 4678938"/>
              <a:gd name="connsiteX2674" fmla="*/ 510023 w 6519129"/>
              <a:gd name="connsiteY2674" fmla="*/ 3316944 h 4678938"/>
              <a:gd name="connsiteX2675" fmla="*/ 68101 w 6519129"/>
              <a:gd name="connsiteY2675" fmla="*/ 3314907 h 4678938"/>
              <a:gd name="connsiteX2676" fmla="*/ 70835 w 6519129"/>
              <a:gd name="connsiteY2676" fmla="*/ 3315478 h 4678938"/>
              <a:gd name="connsiteX2677" fmla="*/ 78021 w 6519129"/>
              <a:gd name="connsiteY2677" fmla="*/ 3319067 h 4678938"/>
              <a:gd name="connsiteX2678" fmla="*/ 80417 w 6519129"/>
              <a:gd name="connsiteY2678" fmla="*/ 3320263 h 4678938"/>
              <a:gd name="connsiteX2679" fmla="*/ 82812 w 6519129"/>
              <a:gd name="connsiteY2679" fmla="*/ 3321460 h 4678938"/>
              <a:gd name="connsiteX2680" fmla="*/ 80109 w 6519129"/>
              <a:gd name="connsiteY2680" fmla="*/ 3326466 h 4678938"/>
              <a:gd name="connsiteX2681" fmla="*/ 77712 w 6519129"/>
              <a:gd name="connsiteY2681" fmla="*/ 3325270 h 4678938"/>
              <a:gd name="connsiteX2682" fmla="*/ 72922 w 6519129"/>
              <a:gd name="connsiteY2682" fmla="*/ 3322877 h 4678938"/>
              <a:gd name="connsiteX2683" fmla="*/ 63341 w 6519129"/>
              <a:gd name="connsiteY2683" fmla="*/ 3318093 h 4678938"/>
              <a:gd name="connsiteX2684" fmla="*/ 68101 w 6519129"/>
              <a:gd name="connsiteY2684" fmla="*/ 3314907 h 4678938"/>
              <a:gd name="connsiteX2685" fmla="*/ 1000580 w 6519129"/>
              <a:gd name="connsiteY2685" fmla="*/ 3314433 h 4678938"/>
              <a:gd name="connsiteX2686" fmla="*/ 1003150 w 6519129"/>
              <a:gd name="connsiteY2686" fmla="*/ 3314920 h 4678938"/>
              <a:gd name="connsiteX2687" fmla="*/ 1000258 w 6519129"/>
              <a:gd name="connsiteY2687" fmla="*/ 3319834 h 4678938"/>
              <a:gd name="connsiteX2688" fmla="*/ 998052 w 6519129"/>
              <a:gd name="connsiteY2688" fmla="*/ 3318730 h 4678938"/>
              <a:gd name="connsiteX2689" fmla="*/ 995845 w 6519129"/>
              <a:gd name="connsiteY2689" fmla="*/ 3317629 h 4678938"/>
              <a:gd name="connsiteX2690" fmla="*/ 1000580 w 6519129"/>
              <a:gd name="connsiteY2690" fmla="*/ 3314433 h 4678938"/>
              <a:gd name="connsiteX2691" fmla="*/ 1182668 w 6519129"/>
              <a:gd name="connsiteY2691" fmla="*/ 3313197 h 4678938"/>
              <a:gd name="connsiteX2692" fmla="*/ 1184396 w 6519129"/>
              <a:gd name="connsiteY2692" fmla="*/ 3316443 h 4678938"/>
              <a:gd name="connsiteX2693" fmla="*/ 1179837 w 6519129"/>
              <a:gd name="connsiteY2693" fmla="*/ 3316550 h 4678938"/>
              <a:gd name="connsiteX2694" fmla="*/ 1179102 w 6519129"/>
              <a:gd name="connsiteY2694" fmla="*/ 3313798 h 4678938"/>
              <a:gd name="connsiteX2695" fmla="*/ 1182668 w 6519129"/>
              <a:gd name="connsiteY2695" fmla="*/ 3313197 h 4678938"/>
              <a:gd name="connsiteX2696" fmla="*/ 1258163 w 6519129"/>
              <a:gd name="connsiteY2696" fmla="*/ 3313023 h 4678938"/>
              <a:gd name="connsiteX2697" fmla="*/ 1260812 w 6519129"/>
              <a:gd name="connsiteY2697" fmla="*/ 3314346 h 4678938"/>
              <a:gd name="connsiteX2698" fmla="*/ 1258212 w 6519129"/>
              <a:gd name="connsiteY2698" fmla="*/ 3314637 h 4678938"/>
              <a:gd name="connsiteX2699" fmla="*/ 1258163 w 6519129"/>
              <a:gd name="connsiteY2699" fmla="*/ 3313023 h 4678938"/>
              <a:gd name="connsiteX2700" fmla="*/ 1235282 w 6519129"/>
              <a:gd name="connsiteY2700" fmla="*/ 3312191 h 4678938"/>
              <a:gd name="connsiteX2701" fmla="*/ 1242429 w 6519129"/>
              <a:gd name="connsiteY2701" fmla="*/ 3315761 h 4678938"/>
              <a:gd name="connsiteX2702" fmla="*/ 1249245 w 6519129"/>
              <a:gd name="connsiteY2702" fmla="*/ 3325522 h 4678938"/>
              <a:gd name="connsiteX2703" fmla="*/ 1251627 w 6519129"/>
              <a:gd name="connsiteY2703" fmla="*/ 3326711 h 4678938"/>
              <a:gd name="connsiteX2704" fmla="*/ 1244146 w 6519129"/>
              <a:gd name="connsiteY2704" fmla="*/ 3329332 h 4678938"/>
              <a:gd name="connsiteX2705" fmla="*/ 1237332 w 6519129"/>
              <a:gd name="connsiteY2705" fmla="*/ 3319571 h 4678938"/>
              <a:gd name="connsiteX2706" fmla="*/ 1230183 w 6519129"/>
              <a:gd name="connsiteY2706" fmla="*/ 3316001 h 4678938"/>
              <a:gd name="connsiteX2707" fmla="*/ 1235282 w 6519129"/>
              <a:gd name="connsiteY2707" fmla="*/ 3312191 h 4678938"/>
              <a:gd name="connsiteX2708" fmla="*/ 1434557 w 6519129"/>
              <a:gd name="connsiteY2708" fmla="*/ 3312122 h 4678938"/>
              <a:gd name="connsiteX2709" fmla="*/ 1436911 w 6519129"/>
              <a:gd name="connsiteY2709" fmla="*/ 3313296 h 4678938"/>
              <a:gd name="connsiteX2710" fmla="*/ 1442078 w 6519129"/>
              <a:gd name="connsiteY2710" fmla="*/ 3321173 h 4678938"/>
              <a:gd name="connsiteX2711" fmla="*/ 1440181 w 6519129"/>
              <a:gd name="connsiteY2711" fmla="*/ 3325524 h 4678938"/>
              <a:gd name="connsiteX2712" fmla="*/ 1437829 w 6519129"/>
              <a:gd name="connsiteY2712" fmla="*/ 3324350 h 4678938"/>
              <a:gd name="connsiteX2713" fmla="*/ 1430309 w 6519129"/>
              <a:gd name="connsiteY2713" fmla="*/ 3315297 h 4678938"/>
              <a:gd name="connsiteX2714" fmla="*/ 1434557 w 6519129"/>
              <a:gd name="connsiteY2714" fmla="*/ 3312122 h 4678938"/>
              <a:gd name="connsiteX2715" fmla="*/ 976861 w 6519129"/>
              <a:gd name="connsiteY2715" fmla="*/ 3311461 h 4678938"/>
              <a:gd name="connsiteX2716" fmla="*/ 976593 w 6519129"/>
              <a:gd name="connsiteY2716" fmla="*/ 3313313 h 4678938"/>
              <a:gd name="connsiteX2717" fmla="*/ 973674 w 6519129"/>
              <a:gd name="connsiteY2717" fmla="*/ 3313843 h 4678938"/>
              <a:gd name="connsiteX2718" fmla="*/ 973946 w 6519129"/>
              <a:gd name="connsiteY2718" fmla="*/ 3311990 h 4678938"/>
              <a:gd name="connsiteX2719" fmla="*/ 976861 w 6519129"/>
              <a:gd name="connsiteY2719" fmla="*/ 3311461 h 4678938"/>
              <a:gd name="connsiteX2720" fmla="*/ 1290413 w 6519129"/>
              <a:gd name="connsiteY2720" fmla="*/ 3310588 h 4678938"/>
              <a:gd name="connsiteX2721" fmla="*/ 1297744 w 6519129"/>
              <a:gd name="connsiteY2721" fmla="*/ 3314250 h 4678938"/>
              <a:gd name="connsiteX2722" fmla="*/ 1293070 w 6519129"/>
              <a:gd name="connsiteY2722" fmla="*/ 3317743 h 4678938"/>
              <a:gd name="connsiteX2723" fmla="*/ 1290413 w 6519129"/>
              <a:gd name="connsiteY2723" fmla="*/ 3310588 h 4678938"/>
              <a:gd name="connsiteX2724" fmla="*/ 810827 w 6519129"/>
              <a:gd name="connsiteY2724" fmla="*/ 3309352 h 4678938"/>
              <a:gd name="connsiteX2725" fmla="*/ 809729 w 6519129"/>
              <a:gd name="connsiteY2725" fmla="*/ 3313253 h 4678938"/>
              <a:gd name="connsiteX2726" fmla="*/ 814670 w 6519129"/>
              <a:gd name="connsiteY2726" fmla="*/ 3315722 h 4678938"/>
              <a:gd name="connsiteX2727" fmla="*/ 829865 w 6519129"/>
              <a:gd name="connsiteY2727" fmla="*/ 3335175 h 4678938"/>
              <a:gd name="connsiteX2728" fmla="*/ 820348 w 6519129"/>
              <a:gd name="connsiteY2728" fmla="*/ 3342288 h 4678938"/>
              <a:gd name="connsiteX2729" fmla="*/ 817877 w 6519129"/>
              <a:gd name="connsiteY2729" fmla="*/ 3341054 h 4678938"/>
              <a:gd name="connsiteX2730" fmla="*/ 815222 w 6519129"/>
              <a:gd name="connsiteY2730" fmla="*/ 3333795 h 4678938"/>
              <a:gd name="connsiteX2731" fmla="*/ 809911 w 6519129"/>
              <a:gd name="connsiteY2731" fmla="*/ 3319279 h 4678938"/>
              <a:gd name="connsiteX2732" fmla="*/ 807440 w 6519129"/>
              <a:gd name="connsiteY2732" fmla="*/ 3318044 h 4678938"/>
              <a:gd name="connsiteX2733" fmla="*/ 804786 w 6519129"/>
              <a:gd name="connsiteY2733" fmla="*/ 3310785 h 4678938"/>
              <a:gd name="connsiteX2734" fmla="*/ 810827 w 6519129"/>
              <a:gd name="connsiteY2734" fmla="*/ 3309352 h 4678938"/>
              <a:gd name="connsiteX2735" fmla="*/ 991236 w 6519129"/>
              <a:gd name="connsiteY2735" fmla="*/ 3308971 h 4678938"/>
              <a:gd name="connsiteX2736" fmla="*/ 998295 w 6519129"/>
              <a:gd name="connsiteY2736" fmla="*/ 3312497 h 4678938"/>
              <a:gd name="connsiteX2737" fmla="*/ 992853 w 6519129"/>
              <a:gd name="connsiteY2737" fmla="*/ 3312161 h 4678938"/>
              <a:gd name="connsiteX2738" fmla="*/ 991236 w 6519129"/>
              <a:gd name="connsiteY2738" fmla="*/ 3308971 h 4678938"/>
              <a:gd name="connsiteX2739" fmla="*/ 1275419 w 6519129"/>
              <a:gd name="connsiteY2739" fmla="*/ 3308928 h 4678938"/>
              <a:gd name="connsiteX2740" fmla="*/ 1270323 w 6519129"/>
              <a:gd name="connsiteY2740" fmla="*/ 3312739 h 4678938"/>
              <a:gd name="connsiteX2741" fmla="*/ 1268115 w 6519129"/>
              <a:gd name="connsiteY2741" fmla="*/ 3311637 h 4678938"/>
              <a:gd name="connsiteX2742" fmla="*/ 1275419 w 6519129"/>
              <a:gd name="connsiteY2742" fmla="*/ 3308928 h 4678938"/>
              <a:gd name="connsiteX2743" fmla="*/ 1194594 w 6519129"/>
              <a:gd name="connsiteY2743" fmla="*/ 3308821 h 4678938"/>
              <a:gd name="connsiteX2744" fmla="*/ 1192142 w 6519129"/>
              <a:gd name="connsiteY2744" fmla="*/ 3313954 h 4678938"/>
              <a:gd name="connsiteX2745" fmla="*/ 1194594 w 6519129"/>
              <a:gd name="connsiteY2745" fmla="*/ 3308821 h 4678938"/>
              <a:gd name="connsiteX2746" fmla="*/ 6477892 w 6519129"/>
              <a:gd name="connsiteY2746" fmla="*/ 3306532 h 4678938"/>
              <a:gd name="connsiteX2747" fmla="*/ 6480226 w 6519129"/>
              <a:gd name="connsiteY2747" fmla="*/ 3309434 h 4678938"/>
              <a:gd name="connsiteX2748" fmla="*/ 6472965 w 6519129"/>
              <a:gd name="connsiteY2748" fmla="*/ 3309243 h 4678938"/>
              <a:gd name="connsiteX2749" fmla="*/ 6477892 w 6519129"/>
              <a:gd name="connsiteY2749" fmla="*/ 3306532 h 4678938"/>
              <a:gd name="connsiteX2750" fmla="*/ 60511 w 6519129"/>
              <a:gd name="connsiteY2750" fmla="*/ 3305852 h 4678938"/>
              <a:gd name="connsiteX2751" fmla="*/ 58289 w 6519129"/>
              <a:gd name="connsiteY2751" fmla="*/ 3309214 h 4678938"/>
              <a:gd name="connsiteX2752" fmla="*/ 60511 w 6519129"/>
              <a:gd name="connsiteY2752" fmla="*/ 3305852 h 4678938"/>
              <a:gd name="connsiteX2753" fmla="*/ 6454605 w 6519129"/>
              <a:gd name="connsiteY2753" fmla="*/ 3302449 h 4678938"/>
              <a:gd name="connsiteX2754" fmla="*/ 6465350 w 6519129"/>
              <a:gd name="connsiteY2754" fmla="*/ 3304878 h 4678938"/>
              <a:gd name="connsiteX2755" fmla="*/ 6461931 w 6519129"/>
              <a:gd name="connsiteY2755" fmla="*/ 3311229 h 4678938"/>
              <a:gd name="connsiteX2756" fmla="*/ 6451188 w 6519129"/>
              <a:gd name="connsiteY2756" fmla="*/ 3308800 h 4678938"/>
              <a:gd name="connsiteX2757" fmla="*/ 6454605 w 6519129"/>
              <a:gd name="connsiteY2757" fmla="*/ 3302449 h 4678938"/>
              <a:gd name="connsiteX2758" fmla="*/ 1200316 w 6519129"/>
              <a:gd name="connsiteY2758" fmla="*/ 3301086 h 4678938"/>
              <a:gd name="connsiteX2759" fmla="*/ 1207881 w 6519129"/>
              <a:gd name="connsiteY2759" fmla="*/ 3304864 h 4678938"/>
              <a:gd name="connsiteX2760" fmla="*/ 1210346 w 6519129"/>
              <a:gd name="connsiteY2760" fmla="*/ 3312453 h 4678938"/>
              <a:gd name="connsiteX2761" fmla="*/ 1202783 w 6519129"/>
              <a:gd name="connsiteY2761" fmla="*/ 3308675 h 4678938"/>
              <a:gd name="connsiteX2762" fmla="*/ 1200316 w 6519129"/>
              <a:gd name="connsiteY2762" fmla="*/ 3301086 h 4678938"/>
              <a:gd name="connsiteX2763" fmla="*/ 1341181 w 6519129"/>
              <a:gd name="connsiteY2763" fmla="*/ 3299390 h 4678938"/>
              <a:gd name="connsiteX2764" fmla="*/ 1346476 w 6519129"/>
              <a:gd name="connsiteY2764" fmla="*/ 3302035 h 4678938"/>
              <a:gd name="connsiteX2765" fmla="*/ 1341181 w 6519129"/>
              <a:gd name="connsiteY2765" fmla="*/ 3299390 h 4678938"/>
              <a:gd name="connsiteX2766" fmla="*/ 1302058 w 6519129"/>
              <a:gd name="connsiteY2766" fmla="*/ 3298921 h 4678938"/>
              <a:gd name="connsiteX2767" fmla="*/ 1309118 w 6519129"/>
              <a:gd name="connsiteY2767" fmla="*/ 3302447 h 4678938"/>
              <a:gd name="connsiteX2768" fmla="*/ 1304557 w 6519129"/>
              <a:gd name="connsiteY2768" fmla="*/ 3302554 h 4678938"/>
              <a:gd name="connsiteX2769" fmla="*/ 1302058 w 6519129"/>
              <a:gd name="connsiteY2769" fmla="*/ 3298921 h 4678938"/>
              <a:gd name="connsiteX2770" fmla="*/ 750115 w 6519129"/>
              <a:gd name="connsiteY2770" fmla="*/ 3295393 h 4678938"/>
              <a:gd name="connsiteX2771" fmla="*/ 757119 w 6519129"/>
              <a:gd name="connsiteY2771" fmla="*/ 3297998 h 4678938"/>
              <a:gd name="connsiteX2772" fmla="*/ 752021 w 6519129"/>
              <a:gd name="connsiteY2772" fmla="*/ 3301808 h 4678938"/>
              <a:gd name="connsiteX2773" fmla="*/ 744962 w 6519129"/>
              <a:gd name="connsiteY2773" fmla="*/ 3298283 h 4678938"/>
              <a:gd name="connsiteX2774" fmla="*/ 750115 w 6519129"/>
              <a:gd name="connsiteY2774" fmla="*/ 3295393 h 4678938"/>
              <a:gd name="connsiteX2775" fmla="*/ 1115778 w 6519129"/>
              <a:gd name="connsiteY2775" fmla="*/ 3294888 h 4678938"/>
              <a:gd name="connsiteX2776" fmla="*/ 1120722 w 6519129"/>
              <a:gd name="connsiteY2776" fmla="*/ 3297356 h 4678938"/>
              <a:gd name="connsiteX2777" fmla="*/ 1121413 w 6519129"/>
              <a:gd name="connsiteY2777" fmla="*/ 3303000 h 4678938"/>
              <a:gd name="connsiteX2778" fmla="*/ 1116471 w 6519129"/>
              <a:gd name="connsiteY2778" fmla="*/ 3300532 h 4678938"/>
              <a:gd name="connsiteX2779" fmla="*/ 1115778 w 6519129"/>
              <a:gd name="connsiteY2779" fmla="*/ 3294888 h 4678938"/>
              <a:gd name="connsiteX2780" fmla="*/ 1178304 w 6519129"/>
              <a:gd name="connsiteY2780" fmla="*/ 3294727 h 4678938"/>
              <a:gd name="connsiteX2781" fmla="*/ 1175178 w 6519129"/>
              <a:gd name="connsiteY2781" fmla="*/ 3299127 h 4678938"/>
              <a:gd name="connsiteX2782" fmla="*/ 1169883 w 6519129"/>
              <a:gd name="connsiteY2782" fmla="*/ 3296481 h 4678938"/>
              <a:gd name="connsiteX2783" fmla="*/ 1178304 w 6519129"/>
              <a:gd name="connsiteY2783" fmla="*/ 3294727 h 4678938"/>
              <a:gd name="connsiteX2784" fmla="*/ 538006 w 6519129"/>
              <a:gd name="connsiteY2784" fmla="*/ 3294518 h 4678938"/>
              <a:gd name="connsiteX2785" fmla="*/ 539967 w 6519129"/>
              <a:gd name="connsiteY2785" fmla="*/ 3301854 h 4678938"/>
              <a:gd name="connsiteX2786" fmla="*/ 538006 w 6519129"/>
              <a:gd name="connsiteY2786" fmla="*/ 3294518 h 4678938"/>
              <a:gd name="connsiteX2787" fmla="*/ 1067844 w 6519129"/>
              <a:gd name="connsiteY2787" fmla="*/ 3294258 h 4678938"/>
              <a:gd name="connsiteX2788" fmla="*/ 1070197 w 6519129"/>
              <a:gd name="connsiteY2788" fmla="*/ 3295433 h 4678938"/>
              <a:gd name="connsiteX2789" fmla="*/ 1067109 w 6519129"/>
              <a:gd name="connsiteY2789" fmla="*/ 3296274 h 4678938"/>
              <a:gd name="connsiteX2790" fmla="*/ 1067844 w 6519129"/>
              <a:gd name="connsiteY2790" fmla="*/ 3294258 h 4678938"/>
              <a:gd name="connsiteX2791" fmla="*/ 36473 w 6519129"/>
              <a:gd name="connsiteY2791" fmla="*/ 3291961 h 4678938"/>
              <a:gd name="connsiteX2792" fmla="*/ 41179 w 6519129"/>
              <a:gd name="connsiteY2792" fmla="*/ 3294312 h 4678938"/>
              <a:gd name="connsiteX2793" fmla="*/ 38433 w 6519129"/>
              <a:gd name="connsiteY2793" fmla="*/ 3299298 h 4678938"/>
              <a:gd name="connsiteX2794" fmla="*/ 36080 w 6519129"/>
              <a:gd name="connsiteY2794" fmla="*/ 3298124 h 4678938"/>
              <a:gd name="connsiteX2795" fmla="*/ 31375 w 6519129"/>
              <a:gd name="connsiteY2795" fmla="*/ 3295773 h 4678938"/>
              <a:gd name="connsiteX2796" fmla="*/ 36473 w 6519129"/>
              <a:gd name="connsiteY2796" fmla="*/ 3291961 h 4678938"/>
              <a:gd name="connsiteX2797" fmla="*/ 1024832 w 6519129"/>
              <a:gd name="connsiteY2797" fmla="*/ 3289729 h 4678938"/>
              <a:gd name="connsiteX2798" fmla="*/ 1027185 w 6519129"/>
              <a:gd name="connsiteY2798" fmla="*/ 3290904 h 4678938"/>
              <a:gd name="connsiteX2799" fmla="*/ 1022086 w 6519129"/>
              <a:gd name="connsiteY2799" fmla="*/ 3294715 h 4678938"/>
              <a:gd name="connsiteX2800" fmla="*/ 1024832 w 6519129"/>
              <a:gd name="connsiteY2800" fmla="*/ 3289729 h 4678938"/>
              <a:gd name="connsiteX2801" fmla="*/ 832111 w 6519129"/>
              <a:gd name="connsiteY2801" fmla="*/ 3287564 h 4678938"/>
              <a:gd name="connsiteX2802" fmla="*/ 836667 w 6519129"/>
              <a:gd name="connsiteY2802" fmla="*/ 3308413 h 4678938"/>
              <a:gd name="connsiteX2803" fmla="*/ 834279 w 6519129"/>
              <a:gd name="connsiteY2803" fmla="*/ 3313224 h 4678938"/>
              <a:gd name="connsiteX2804" fmla="*/ 831853 w 6519129"/>
              <a:gd name="connsiteY2804" fmla="*/ 3312012 h 4678938"/>
              <a:gd name="connsiteX2805" fmla="*/ 829425 w 6519129"/>
              <a:gd name="connsiteY2805" fmla="*/ 3310800 h 4678938"/>
              <a:gd name="connsiteX2806" fmla="*/ 826959 w 6519129"/>
              <a:gd name="connsiteY2806" fmla="*/ 3303565 h 4678938"/>
              <a:gd name="connsiteX2807" fmla="*/ 824803 w 6519129"/>
              <a:gd name="connsiteY2807" fmla="*/ 3297234 h 4678938"/>
              <a:gd name="connsiteX2808" fmla="*/ 819680 w 6519129"/>
              <a:gd name="connsiteY2808" fmla="*/ 3299929 h 4678938"/>
              <a:gd name="connsiteX2809" fmla="*/ 822028 w 6519129"/>
              <a:gd name="connsiteY2809" fmla="*/ 3289094 h 4678938"/>
              <a:gd name="connsiteX2810" fmla="*/ 832111 w 6519129"/>
              <a:gd name="connsiteY2810" fmla="*/ 3287564 h 4678938"/>
              <a:gd name="connsiteX2811" fmla="*/ 1032281 w 6519129"/>
              <a:gd name="connsiteY2811" fmla="*/ 3287093 h 4678938"/>
              <a:gd name="connsiteX2812" fmla="*/ 1034930 w 6519129"/>
              <a:gd name="connsiteY2812" fmla="*/ 3288416 h 4678938"/>
              <a:gd name="connsiteX2813" fmla="*/ 1029831 w 6519129"/>
              <a:gd name="connsiteY2813" fmla="*/ 3292227 h 4678938"/>
              <a:gd name="connsiteX2814" fmla="*/ 1032281 w 6519129"/>
              <a:gd name="connsiteY2814" fmla="*/ 3287093 h 4678938"/>
              <a:gd name="connsiteX2815" fmla="*/ 508373 w 6519129"/>
              <a:gd name="connsiteY2815" fmla="*/ 3286076 h 4678938"/>
              <a:gd name="connsiteX2816" fmla="*/ 510973 w 6519129"/>
              <a:gd name="connsiteY2816" fmla="*/ 3293377 h 4678938"/>
              <a:gd name="connsiteX2817" fmla="*/ 499124 w 6519129"/>
              <a:gd name="connsiteY2817" fmla="*/ 3311474 h 4678938"/>
              <a:gd name="connsiteX2818" fmla="*/ 484044 w 6519129"/>
              <a:gd name="connsiteY2818" fmla="*/ 3291936 h 4678938"/>
              <a:gd name="connsiteX2819" fmla="*/ 508373 w 6519129"/>
              <a:gd name="connsiteY2819" fmla="*/ 3286076 h 4678938"/>
              <a:gd name="connsiteX2820" fmla="*/ 566407 w 6519129"/>
              <a:gd name="connsiteY2820" fmla="*/ 3285394 h 4678938"/>
              <a:gd name="connsiteX2821" fmla="*/ 571715 w 6519129"/>
              <a:gd name="connsiteY2821" fmla="*/ 3299346 h 4678938"/>
              <a:gd name="connsiteX2822" fmla="*/ 561873 w 6519129"/>
              <a:gd name="connsiteY2822" fmla="*/ 3288782 h 4678938"/>
              <a:gd name="connsiteX2823" fmla="*/ 566407 w 6519129"/>
              <a:gd name="connsiteY2823" fmla="*/ 3285394 h 4678938"/>
              <a:gd name="connsiteX2824" fmla="*/ 1323491 w 6519129"/>
              <a:gd name="connsiteY2824" fmla="*/ 3285260 h 4678938"/>
              <a:gd name="connsiteX2825" fmla="*/ 1330677 w 6519129"/>
              <a:gd name="connsiteY2825" fmla="*/ 3288849 h 4678938"/>
              <a:gd name="connsiteX2826" fmla="*/ 1333073 w 6519129"/>
              <a:gd name="connsiteY2826" fmla="*/ 3290045 h 4678938"/>
              <a:gd name="connsiteX2827" fmla="*/ 1326427 w 6519129"/>
              <a:gd name="connsiteY2827" fmla="*/ 3292025 h 4678938"/>
              <a:gd name="connsiteX2828" fmla="*/ 1323491 w 6519129"/>
              <a:gd name="connsiteY2828" fmla="*/ 3285260 h 4678938"/>
              <a:gd name="connsiteX2829" fmla="*/ 1294701 w 6519129"/>
              <a:gd name="connsiteY2829" fmla="*/ 3282537 h 4678938"/>
              <a:gd name="connsiteX2830" fmla="*/ 1296956 w 6519129"/>
              <a:gd name="connsiteY2830" fmla="*/ 3290020 h 4678938"/>
              <a:gd name="connsiteX2831" fmla="*/ 1301860 w 6519129"/>
              <a:gd name="connsiteY2831" fmla="*/ 3292468 h 4678938"/>
              <a:gd name="connsiteX2832" fmla="*/ 1296761 w 6519129"/>
              <a:gd name="connsiteY2832" fmla="*/ 3296279 h 4678938"/>
              <a:gd name="connsiteX2833" fmla="*/ 1292214 w 6519129"/>
              <a:gd name="connsiteY2833" fmla="*/ 3294008 h 4678938"/>
              <a:gd name="connsiteX2834" fmla="*/ 1287754 w 6519129"/>
              <a:gd name="connsiteY2834" fmla="*/ 3303434 h 4678938"/>
              <a:gd name="connsiteX2835" fmla="*/ 1290413 w 6519129"/>
              <a:gd name="connsiteY2835" fmla="*/ 3310588 h 4678938"/>
              <a:gd name="connsiteX2836" fmla="*/ 1280639 w 6519129"/>
              <a:gd name="connsiteY2836" fmla="*/ 3305706 h 4678938"/>
              <a:gd name="connsiteX2837" fmla="*/ 1273092 w 6519129"/>
              <a:gd name="connsiteY2837" fmla="*/ 3296111 h 4678938"/>
              <a:gd name="connsiteX2838" fmla="*/ 1282572 w 6519129"/>
              <a:gd name="connsiteY2838" fmla="*/ 3292833 h 4678938"/>
              <a:gd name="connsiteX2839" fmla="*/ 1292210 w 6519129"/>
              <a:gd name="connsiteY2839" fmla="*/ 3294006 h 4678938"/>
              <a:gd name="connsiteX2840" fmla="*/ 1291858 w 6519129"/>
              <a:gd name="connsiteY2840" fmla="*/ 3293830 h 4678938"/>
              <a:gd name="connsiteX2841" fmla="*/ 1294701 w 6519129"/>
              <a:gd name="connsiteY2841" fmla="*/ 3282537 h 4678938"/>
              <a:gd name="connsiteX2842" fmla="*/ 974467 w 6519129"/>
              <a:gd name="connsiteY2842" fmla="*/ 3281525 h 4678938"/>
              <a:gd name="connsiteX2843" fmla="*/ 971720 w 6519129"/>
              <a:gd name="connsiteY2843" fmla="*/ 3286512 h 4678938"/>
              <a:gd name="connsiteX2844" fmla="*/ 974073 w 6519129"/>
              <a:gd name="connsiteY2844" fmla="*/ 3287688 h 4678938"/>
              <a:gd name="connsiteX2845" fmla="*/ 966623 w 6519129"/>
              <a:gd name="connsiteY2845" fmla="*/ 3290323 h 4678938"/>
              <a:gd name="connsiteX2846" fmla="*/ 969366 w 6519129"/>
              <a:gd name="connsiteY2846" fmla="*/ 3285337 h 4678938"/>
              <a:gd name="connsiteX2847" fmla="*/ 974467 w 6519129"/>
              <a:gd name="connsiteY2847" fmla="*/ 3281525 h 4678938"/>
              <a:gd name="connsiteX2848" fmla="*/ 934474 w 6519129"/>
              <a:gd name="connsiteY2848" fmla="*/ 3281079 h 4678938"/>
              <a:gd name="connsiteX2849" fmla="*/ 941794 w 6519129"/>
              <a:gd name="connsiteY2849" fmla="*/ 3284735 h 4678938"/>
              <a:gd name="connsiteX2850" fmla="*/ 937061 w 6519129"/>
              <a:gd name="connsiteY2850" fmla="*/ 3288272 h 4678938"/>
              <a:gd name="connsiteX2851" fmla="*/ 929740 w 6519129"/>
              <a:gd name="connsiteY2851" fmla="*/ 3284618 h 4678938"/>
              <a:gd name="connsiteX2852" fmla="*/ 934474 w 6519129"/>
              <a:gd name="connsiteY2852" fmla="*/ 3281079 h 4678938"/>
              <a:gd name="connsiteX2853" fmla="*/ 1322949 w 6519129"/>
              <a:gd name="connsiteY2853" fmla="*/ 3279692 h 4678938"/>
              <a:gd name="connsiteX2854" fmla="*/ 1323491 w 6519129"/>
              <a:gd name="connsiteY2854" fmla="*/ 3285260 h 4678938"/>
              <a:gd name="connsiteX2855" fmla="*/ 1318699 w 6519129"/>
              <a:gd name="connsiteY2855" fmla="*/ 3282868 h 4678938"/>
              <a:gd name="connsiteX2856" fmla="*/ 1316304 w 6519129"/>
              <a:gd name="connsiteY2856" fmla="*/ 3281671 h 4678938"/>
              <a:gd name="connsiteX2857" fmla="*/ 1322949 w 6519129"/>
              <a:gd name="connsiteY2857" fmla="*/ 3279692 h 4678938"/>
              <a:gd name="connsiteX2858" fmla="*/ 816350 w 6519129"/>
              <a:gd name="connsiteY2858" fmla="*/ 3279550 h 4678938"/>
              <a:gd name="connsiteX2859" fmla="*/ 817017 w 6519129"/>
              <a:gd name="connsiteY2859" fmla="*/ 3286240 h 4678938"/>
              <a:gd name="connsiteX2860" fmla="*/ 811374 w 6519129"/>
              <a:gd name="connsiteY2860" fmla="*/ 3285539 h 4678938"/>
              <a:gd name="connsiteX2861" fmla="*/ 807309 w 6519129"/>
              <a:gd name="connsiteY2861" fmla="*/ 3281391 h 4678938"/>
              <a:gd name="connsiteX2862" fmla="*/ 816350 w 6519129"/>
              <a:gd name="connsiteY2862" fmla="*/ 3279550 h 4678938"/>
              <a:gd name="connsiteX2863" fmla="*/ 1362683 w 6519129"/>
              <a:gd name="connsiteY2863" fmla="*/ 3279537 h 4678938"/>
              <a:gd name="connsiteX2864" fmla="*/ 1364124 w 6519129"/>
              <a:gd name="connsiteY2864" fmla="*/ 3282243 h 4678938"/>
              <a:gd name="connsiteX2865" fmla="*/ 1360323 w 6519129"/>
              <a:gd name="connsiteY2865" fmla="*/ 3282331 h 4678938"/>
              <a:gd name="connsiteX2866" fmla="*/ 1359710 w 6519129"/>
              <a:gd name="connsiteY2866" fmla="*/ 3280038 h 4678938"/>
              <a:gd name="connsiteX2867" fmla="*/ 1362683 w 6519129"/>
              <a:gd name="connsiteY2867" fmla="*/ 3279537 h 4678938"/>
              <a:gd name="connsiteX2868" fmla="*/ 1284895 w 6519129"/>
              <a:gd name="connsiteY2868" fmla="*/ 3277639 h 4678938"/>
              <a:gd name="connsiteX2869" fmla="*/ 1287347 w 6519129"/>
              <a:gd name="connsiteY2869" fmla="*/ 3278864 h 4678938"/>
              <a:gd name="connsiteX2870" fmla="*/ 1289798 w 6519129"/>
              <a:gd name="connsiteY2870" fmla="*/ 3280088 h 4678938"/>
              <a:gd name="connsiteX2871" fmla="*/ 1292249 w 6519129"/>
              <a:gd name="connsiteY2871" fmla="*/ 3281312 h 4678938"/>
              <a:gd name="connsiteX2872" fmla="*/ 1287151 w 6519129"/>
              <a:gd name="connsiteY2872" fmla="*/ 3285123 h 4678938"/>
              <a:gd name="connsiteX2873" fmla="*/ 1284895 w 6519129"/>
              <a:gd name="connsiteY2873" fmla="*/ 3277639 h 4678938"/>
              <a:gd name="connsiteX2874" fmla="*/ 1131055 w 6519129"/>
              <a:gd name="connsiteY2874" fmla="*/ 3277089 h 4678938"/>
              <a:gd name="connsiteX2875" fmla="*/ 1133703 w 6519129"/>
              <a:gd name="connsiteY2875" fmla="*/ 3278411 h 4678938"/>
              <a:gd name="connsiteX2876" fmla="*/ 1128603 w 6519129"/>
              <a:gd name="connsiteY2876" fmla="*/ 3282223 h 4678938"/>
              <a:gd name="connsiteX2877" fmla="*/ 1125955 w 6519129"/>
              <a:gd name="connsiteY2877" fmla="*/ 3280900 h 4678938"/>
              <a:gd name="connsiteX2878" fmla="*/ 1131055 w 6519129"/>
              <a:gd name="connsiteY2878" fmla="*/ 3277089 h 4678938"/>
              <a:gd name="connsiteX2879" fmla="*/ 156142 w 6519129"/>
              <a:gd name="connsiteY2879" fmla="*/ 3276240 h 4678938"/>
              <a:gd name="connsiteX2880" fmla="*/ 161193 w 6519129"/>
              <a:gd name="connsiteY2880" fmla="*/ 3277966 h 4678938"/>
              <a:gd name="connsiteX2881" fmla="*/ 149034 w 6519129"/>
              <a:gd name="connsiteY2881" fmla="*/ 3278252 h 4678938"/>
              <a:gd name="connsiteX2882" fmla="*/ 156142 w 6519129"/>
              <a:gd name="connsiteY2882" fmla="*/ 3276240 h 4678938"/>
              <a:gd name="connsiteX2883" fmla="*/ 1349152 w 6519129"/>
              <a:gd name="connsiteY2883" fmla="*/ 3275827 h 4678938"/>
              <a:gd name="connsiteX2884" fmla="*/ 1351358 w 6519129"/>
              <a:gd name="connsiteY2884" fmla="*/ 3276929 h 4678938"/>
              <a:gd name="connsiteX2885" fmla="*/ 1350165 w 6519129"/>
              <a:gd name="connsiteY2885" fmla="*/ 3280572 h 4678938"/>
              <a:gd name="connsiteX2886" fmla="*/ 1347957 w 6519129"/>
              <a:gd name="connsiteY2886" fmla="*/ 3279470 h 4678938"/>
              <a:gd name="connsiteX2887" fmla="*/ 1345751 w 6519129"/>
              <a:gd name="connsiteY2887" fmla="*/ 3278367 h 4678938"/>
              <a:gd name="connsiteX2888" fmla="*/ 1349152 w 6519129"/>
              <a:gd name="connsiteY2888" fmla="*/ 3275827 h 4678938"/>
              <a:gd name="connsiteX2889" fmla="*/ 87351 w 6519129"/>
              <a:gd name="connsiteY2889" fmla="*/ 3275389 h 4678938"/>
              <a:gd name="connsiteX2890" fmla="*/ 84777 w 6519129"/>
              <a:gd name="connsiteY2890" fmla="*/ 3280064 h 4678938"/>
              <a:gd name="connsiteX2891" fmla="*/ 80365 w 6519129"/>
              <a:gd name="connsiteY2891" fmla="*/ 3277860 h 4678938"/>
              <a:gd name="connsiteX2892" fmla="*/ 87351 w 6519129"/>
              <a:gd name="connsiteY2892" fmla="*/ 3275389 h 4678938"/>
              <a:gd name="connsiteX2893" fmla="*/ 947402 w 6519129"/>
              <a:gd name="connsiteY2893" fmla="*/ 3268011 h 4678938"/>
              <a:gd name="connsiteX2894" fmla="*/ 950246 w 6519129"/>
              <a:gd name="connsiteY2894" fmla="*/ 3275788 h 4678938"/>
              <a:gd name="connsiteX2895" fmla="*/ 942304 w 6519129"/>
              <a:gd name="connsiteY2895" fmla="*/ 3271823 h 4678938"/>
              <a:gd name="connsiteX2896" fmla="*/ 947402 w 6519129"/>
              <a:gd name="connsiteY2896" fmla="*/ 3268011 h 4678938"/>
              <a:gd name="connsiteX2897" fmla="*/ 1564465 w 6519129"/>
              <a:gd name="connsiteY2897" fmla="*/ 3266415 h 4678938"/>
              <a:gd name="connsiteX2898" fmla="*/ 1564226 w 6519129"/>
              <a:gd name="connsiteY2898" fmla="*/ 3269907 h 4678938"/>
              <a:gd name="connsiteX2899" fmla="*/ 1563988 w 6519129"/>
              <a:gd name="connsiteY2899" fmla="*/ 3273402 h 4678938"/>
              <a:gd name="connsiteX2900" fmla="*/ 1563868 w 6519129"/>
              <a:gd name="connsiteY2900" fmla="*/ 3275149 h 4678938"/>
              <a:gd name="connsiteX2901" fmla="*/ 1557450 w 6519129"/>
              <a:gd name="connsiteY2901" fmla="*/ 3273027 h 4678938"/>
              <a:gd name="connsiteX2902" fmla="*/ 1557689 w 6519129"/>
              <a:gd name="connsiteY2902" fmla="*/ 3269533 h 4678938"/>
              <a:gd name="connsiteX2903" fmla="*/ 1557809 w 6519129"/>
              <a:gd name="connsiteY2903" fmla="*/ 3267786 h 4678938"/>
              <a:gd name="connsiteX2904" fmla="*/ 1564465 w 6519129"/>
              <a:gd name="connsiteY2904" fmla="*/ 3266415 h 4678938"/>
              <a:gd name="connsiteX2905" fmla="*/ 1300941 w 6519129"/>
              <a:gd name="connsiteY2905" fmla="*/ 3262345 h 4678938"/>
              <a:gd name="connsiteX2906" fmla="*/ 1298365 w 6519129"/>
              <a:gd name="connsiteY2906" fmla="*/ 3267416 h 4678938"/>
              <a:gd name="connsiteX2907" fmla="*/ 1305928 w 6519129"/>
              <a:gd name="connsiteY2907" fmla="*/ 3271193 h 4678938"/>
              <a:gd name="connsiteX2908" fmla="*/ 1310971 w 6519129"/>
              <a:gd name="connsiteY2908" fmla="*/ 3273710 h 4678938"/>
              <a:gd name="connsiteX2909" fmla="*/ 1313493 w 6519129"/>
              <a:gd name="connsiteY2909" fmla="*/ 3274970 h 4678938"/>
              <a:gd name="connsiteX2910" fmla="*/ 1305873 w 6519129"/>
              <a:gd name="connsiteY2910" fmla="*/ 3277522 h 4678938"/>
              <a:gd name="connsiteX2911" fmla="*/ 1300829 w 6519129"/>
              <a:gd name="connsiteY2911" fmla="*/ 3275004 h 4678938"/>
              <a:gd name="connsiteX2912" fmla="*/ 1295844 w 6519129"/>
              <a:gd name="connsiteY2912" fmla="*/ 3266156 h 4678938"/>
              <a:gd name="connsiteX2913" fmla="*/ 1300941 w 6519129"/>
              <a:gd name="connsiteY2913" fmla="*/ 3262345 h 4678938"/>
              <a:gd name="connsiteX2914" fmla="*/ 1074967 w 6519129"/>
              <a:gd name="connsiteY2914" fmla="*/ 3261794 h 4678938"/>
              <a:gd name="connsiteX2915" fmla="*/ 1077373 w 6519129"/>
              <a:gd name="connsiteY2915" fmla="*/ 3262996 h 4678938"/>
              <a:gd name="connsiteX2916" fmla="*/ 1079780 w 6519129"/>
              <a:gd name="connsiteY2916" fmla="*/ 3264198 h 4678938"/>
              <a:gd name="connsiteX2917" fmla="*/ 1089410 w 6519129"/>
              <a:gd name="connsiteY2917" fmla="*/ 3269006 h 4678938"/>
              <a:gd name="connsiteX2918" fmla="*/ 1084308 w 6519129"/>
              <a:gd name="connsiteY2918" fmla="*/ 3272816 h 4678938"/>
              <a:gd name="connsiteX2919" fmla="*/ 1089122 w 6519129"/>
              <a:gd name="connsiteY2919" fmla="*/ 3275220 h 4678938"/>
              <a:gd name="connsiteX2920" fmla="*/ 1091246 w 6519129"/>
              <a:gd name="connsiteY2920" fmla="*/ 3282636 h 4678938"/>
              <a:gd name="connsiteX2921" fmla="*/ 1088838 w 6519129"/>
              <a:gd name="connsiteY2921" fmla="*/ 3281435 h 4678938"/>
              <a:gd name="connsiteX2922" fmla="*/ 1084025 w 6519129"/>
              <a:gd name="connsiteY2922" fmla="*/ 3279030 h 4678938"/>
              <a:gd name="connsiteX2923" fmla="*/ 1076804 w 6519129"/>
              <a:gd name="connsiteY2923" fmla="*/ 3275424 h 4678938"/>
              <a:gd name="connsiteX2924" fmla="*/ 1074682 w 6519129"/>
              <a:gd name="connsiteY2924" fmla="*/ 3268008 h 4678938"/>
              <a:gd name="connsiteX2925" fmla="*/ 1072275 w 6519129"/>
              <a:gd name="connsiteY2925" fmla="*/ 3266806 h 4678938"/>
              <a:gd name="connsiteX2926" fmla="*/ 1069869 w 6519129"/>
              <a:gd name="connsiteY2926" fmla="*/ 3265604 h 4678938"/>
              <a:gd name="connsiteX2927" fmla="*/ 1074967 w 6519129"/>
              <a:gd name="connsiteY2927" fmla="*/ 3261794 h 4678938"/>
              <a:gd name="connsiteX2928" fmla="*/ 1344266 w 6519129"/>
              <a:gd name="connsiteY2928" fmla="*/ 3260674 h 4678938"/>
              <a:gd name="connsiteX2929" fmla="*/ 1356299 w 6519129"/>
              <a:gd name="connsiteY2929" fmla="*/ 3266684 h 4678938"/>
              <a:gd name="connsiteX2930" fmla="*/ 1358706 w 6519129"/>
              <a:gd name="connsiteY2930" fmla="*/ 3267885 h 4678938"/>
              <a:gd name="connsiteX2931" fmla="*/ 1356582 w 6519129"/>
              <a:gd name="connsiteY2931" fmla="*/ 3272474 h 4678938"/>
              <a:gd name="connsiteX2932" fmla="*/ 1354176 w 6519129"/>
              <a:gd name="connsiteY2932" fmla="*/ 3271272 h 4678938"/>
              <a:gd name="connsiteX2933" fmla="*/ 1351768 w 6519129"/>
              <a:gd name="connsiteY2933" fmla="*/ 3270070 h 4678938"/>
              <a:gd name="connsiteX2934" fmla="*/ 1342456 w 6519129"/>
              <a:gd name="connsiteY2934" fmla="*/ 3271778 h 4678938"/>
              <a:gd name="connsiteX2935" fmla="*/ 1339735 w 6519129"/>
              <a:gd name="connsiteY2935" fmla="*/ 3264061 h 4678938"/>
              <a:gd name="connsiteX2936" fmla="*/ 1337327 w 6519129"/>
              <a:gd name="connsiteY2936" fmla="*/ 3262859 h 4678938"/>
              <a:gd name="connsiteX2937" fmla="*/ 1344266 w 6519129"/>
              <a:gd name="connsiteY2937" fmla="*/ 3260674 h 4678938"/>
              <a:gd name="connsiteX2938" fmla="*/ 1330105 w 6519129"/>
              <a:gd name="connsiteY2938" fmla="*/ 3259253 h 4678938"/>
              <a:gd name="connsiteX2939" fmla="*/ 1337327 w 6519129"/>
              <a:gd name="connsiteY2939" fmla="*/ 3262859 h 4678938"/>
              <a:gd name="connsiteX2940" fmla="*/ 1327984 w 6519129"/>
              <a:gd name="connsiteY2940" fmla="*/ 3263842 h 4678938"/>
              <a:gd name="connsiteX2941" fmla="*/ 1325575 w 6519129"/>
              <a:gd name="connsiteY2941" fmla="*/ 3262639 h 4678938"/>
              <a:gd name="connsiteX2942" fmla="*/ 1330105 w 6519129"/>
              <a:gd name="connsiteY2942" fmla="*/ 3259253 h 4678938"/>
              <a:gd name="connsiteX2943" fmla="*/ 867100 w 6519129"/>
              <a:gd name="connsiteY2943" fmla="*/ 3258101 h 4678938"/>
              <a:gd name="connsiteX2944" fmla="*/ 867100 w 6519129"/>
              <a:gd name="connsiteY2944" fmla="*/ 3258101 h 4678938"/>
              <a:gd name="connsiteX2945" fmla="*/ 867100 w 6519129"/>
              <a:gd name="connsiteY2945" fmla="*/ 3258101 h 4678938"/>
              <a:gd name="connsiteX2946" fmla="*/ 543822 w 6519129"/>
              <a:gd name="connsiteY2946" fmla="*/ 3257162 h 4678938"/>
              <a:gd name="connsiteX2947" fmla="*/ 544835 w 6519129"/>
              <a:gd name="connsiteY2947" fmla="*/ 3261906 h 4678938"/>
              <a:gd name="connsiteX2948" fmla="*/ 542628 w 6519129"/>
              <a:gd name="connsiteY2948" fmla="*/ 3260804 h 4678938"/>
              <a:gd name="connsiteX2949" fmla="*/ 540421 w 6519129"/>
              <a:gd name="connsiteY2949" fmla="*/ 3259703 h 4678938"/>
              <a:gd name="connsiteX2950" fmla="*/ 543822 w 6519129"/>
              <a:gd name="connsiteY2950" fmla="*/ 3257162 h 4678938"/>
              <a:gd name="connsiteX2951" fmla="*/ 992244 w 6519129"/>
              <a:gd name="connsiteY2951" fmla="*/ 3256502 h 4678938"/>
              <a:gd name="connsiteX2952" fmla="*/ 989498 w 6519129"/>
              <a:gd name="connsiteY2952" fmla="*/ 3261488 h 4678938"/>
              <a:gd name="connsiteX2953" fmla="*/ 987143 w 6519129"/>
              <a:gd name="connsiteY2953" fmla="*/ 3260313 h 4678938"/>
              <a:gd name="connsiteX2954" fmla="*/ 992244 w 6519129"/>
              <a:gd name="connsiteY2954" fmla="*/ 3256502 h 4678938"/>
              <a:gd name="connsiteX2955" fmla="*/ 508162 w 6519129"/>
              <a:gd name="connsiteY2955" fmla="*/ 3256306 h 4678938"/>
              <a:gd name="connsiteX2956" fmla="*/ 510516 w 6519129"/>
              <a:gd name="connsiteY2956" fmla="*/ 3257481 h 4678938"/>
              <a:gd name="connsiteX2957" fmla="*/ 507771 w 6519129"/>
              <a:gd name="connsiteY2957" fmla="*/ 3262467 h 4678938"/>
              <a:gd name="connsiteX2958" fmla="*/ 510125 w 6519129"/>
              <a:gd name="connsiteY2958" fmla="*/ 3263642 h 4678938"/>
              <a:gd name="connsiteX2959" fmla="*/ 502674 w 6519129"/>
              <a:gd name="connsiteY2959" fmla="*/ 3266278 h 4678938"/>
              <a:gd name="connsiteX2960" fmla="*/ 503064 w 6519129"/>
              <a:gd name="connsiteY2960" fmla="*/ 3260116 h 4678938"/>
              <a:gd name="connsiteX2961" fmla="*/ 508162 w 6519129"/>
              <a:gd name="connsiteY2961" fmla="*/ 3256306 h 4678938"/>
              <a:gd name="connsiteX2962" fmla="*/ 1001753 w 6519129"/>
              <a:gd name="connsiteY2962" fmla="*/ 3254897 h 4678938"/>
              <a:gd name="connsiteX2963" fmla="*/ 1001950 w 6519129"/>
              <a:gd name="connsiteY2963" fmla="*/ 3261352 h 4678938"/>
              <a:gd name="connsiteX2964" fmla="*/ 996655 w 6519129"/>
              <a:gd name="connsiteY2964" fmla="*/ 3258707 h 4678938"/>
              <a:gd name="connsiteX2965" fmla="*/ 1001753 w 6519129"/>
              <a:gd name="connsiteY2965" fmla="*/ 3254897 h 4678938"/>
              <a:gd name="connsiteX2966" fmla="*/ 869332 w 6519129"/>
              <a:gd name="connsiteY2966" fmla="*/ 3253389 h 4678938"/>
              <a:gd name="connsiteX2967" fmla="*/ 867100 w 6519129"/>
              <a:gd name="connsiteY2967" fmla="*/ 3258101 h 4678938"/>
              <a:gd name="connsiteX2968" fmla="*/ 866463 w 6519129"/>
              <a:gd name="connsiteY2968" fmla="*/ 3257055 h 4678938"/>
              <a:gd name="connsiteX2969" fmla="*/ 869332 w 6519129"/>
              <a:gd name="connsiteY2969" fmla="*/ 3253389 h 4678938"/>
              <a:gd name="connsiteX2970" fmla="*/ 893769 w 6519129"/>
              <a:gd name="connsiteY2970" fmla="*/ 3247581 h 4678938"/>
              <a:gd name="connsiteX2971" fmla="*/ 896415 w 6519129"/>
              <a:gd name="connsiteY2971" fmla="*/ 3248903 h 4678938"/>
              <a:gd name="connsiteX2972" fmla="*/ 892186 w 6519129"/>
              <a:gd name="connsiteY2972" fmla="*/ 3249175 h 4678938"/>
              <a:gd name="connsiteX2973" fmla="*/ 893769 w 6519129"/>
              <a:gd name="connsiteY2973" fmla="*/ 3247581 h 4678938"/>
              <a:gd name="connsiteX2974" fmla="*/ 1566513 w 6519129"/>
              <a:gd name="connsiteY2974" fmla="*/ 3247114 h 4678938"/>
              <a:gd name="connsiteX2975" fmla="*/ 1565917 w 6519129"/>
              <a:gd name="connsiteY2975" fmla="*/ 3255849 h 4678938"/>
              <a:gd name="connsiteX2976" fmla="*/ 1559677 w 6519129"/>
              <a:gd name="connsiteY2976" fmla="*/ 3251106 h 4678938"/>
              <a:gd name="connsiteX2977" fmla="*/ 1566513 w 6519129"/>
              <a:gd name="connsiteY2977" fmla="*/ 3247114 h 4678938"/>
              <a:gd name="connsiteX2978" fmla="*/ 1164030 w 6519129"/>
              <a:gd name="connsiteY2978" fmla="*/ 3246942 h 4678938"/>
              <a:gd name="connsiteX2979" fmla="*/ 1166458 w 6519129"/>
              <a:gd name="connsiteY2979" fmla="*/ 3248153 h 4678938"/>
              <a:gd name="connsiteX2980" fmla="*/ 1178834 w 6519129"/>
              <a:gd name="connsiteY2980" fmla="*/ 3247979 h 4678938"/>
              <a:gd name="connsiteX2981" fmla="*/ 1171065 w 6519129"/>
              <a:gd name="connsiteY2981" fmla="*/ 3256812 h 4678938"/>
              <a:gd name="connsiteX2982" fmla="*/ 1173491 w 6519129"/>
              <a:gd name="connsiteY2982" fmla="*/ 3258024 h 4678938"/>
              <a:gd name="connsiteX2983" fmla="*/ 1175918 w 6519129"/>
              <a:gd name="connsiteY2983" fmla="*/ 3259236 h 4678938"/>
              <a:gd name="connsiteX2984" fmla="*/ 1168392 w 6519129"/>
              <a:gd name="connsiteY2984" fmla="*/ 3261836 h 4678938"/>
              <a:gd name="connsiteX2985" fmla="*/ 1165966 w 6519129"/>
              <a:gd name="connsiteY2985" fmla="*/ 3260623 h 4678938"/>
              <a:gd name="connsiteX2986" fmla="*/ 1163785 w 6519129"/>
              <a:gd name="connsiteY2986" fmla="*/ 3253176 h 4678938"/>
              <a:gd name="connsiteX2987" fmla="*/ 1161357 w 6519129"/>
              <a:gd name="connsiteY2987" fmla="*/ 3251964 h 4678938"/>
              <a:gd name="connsiteX2988" fmla="*/ 1158931 w 6519129"/>
              <a:gd name="connsiteY2988" fmla="*/ 3250752 h 4678938"/>
              <a:gd name="connsiteX2989" fmla="*/ 1164030 w 6519129"/>
              <a:gd name="connsiteY2989" fmla="*/ 3246942 h 4678938"/>
              <a:gd name="connsiteX2990" fmla="*/ 142838 w 6519129"/>
              <a:gd name="connsiteY2990" fmla="*/ 3246022 h 4678938"/>
              <a:gd name="connsiteX2991" fmla="*/ 145468 w 6519129"/>
              <a:gd name="connsiteY2991" fmla="*/ 3246807 h 4678938"/>
              <a:gd name="connsiteX2992" fmla="*/ 137657 w 6519129"/>
              <a:gd name="connsiteY2992" fmla="*/ 3247144 h 4678938"/>
              <a:gd name="connsiteX2993" fmla="*/ 142838 w 6519129"/>
              <a:gd name="connsiteY2993" fmla="*/ 3246022 h 4678938"/>
              <a:gd name="connsiteX2994" fmla="*/ 725119 w 6519129"/>
              <a:gd name="connsiteY2994" fmla="*/ 3245995 h 4678938"/>
              <a:gd name="connsiteX2995" fmla="*/ 737619 w 6519129"/>
              <a:gd name="connsiteY2995" fmla="*/ 3252238 h 4678938"/>
              <a:gd name="connsiteX2996" fmla="*/ 735021 w 6519129"/>
              <a:gd name="connsiteY2996" fmla="*/ 3257297 h 4678938"/>
              <a:gd name="connsiteX2997" fmla="*/ 732521 w 6519129"/>
              <a:gd name="connsiteY2997" fmla="*/ 3256050 h 4678938"/>
              <a:gd name="connsiteX2998" fmla="*/ 722146 w 6519129"/>
              <a:gd name="connsiteY2998" fmla="*/ 3254840 h 4678938"/>
              <a:gd name="connsiteX2999" fmla="*/ 725119 w 6519129"/>
              <a:gd name="connsiteY2999" fmla="*/ 3245995 h 4678938"/>
              <a:gd name="connsiteX3000" fmla="*/ 453090 w 6519129"/>
              <a:gd name="connsiteY3000" fmla="*/ 3245754 h 4678938"/>
              <a:gd name="connsiteX3001" fmla="*/ 449756 w 6519129"/>
              <a:gd name="connsiteY3001" fmla="*/ 3250446 h 4678938"/>
              <a:gd name="connsiteX3002" fmla="*/ 447992 w 6519129"/>
              <a:gd name="connsiteY3002" fmla="*/ 3249564 h 4678938"/>
              <a:gd name="connsiteX3003" fmla="*/ 453090 w 6519129"/>
              <a:gd name="connsiteY3003" fmla="*/ 3245754 h 4678938"/>
              <a:gd name="connsiteX3004" fmla="*/ 1040548 w 6519129"/>
              <a:gd name="connsiteY3004" fmla="*/ 3244606 h 4678938"/>
              <a:gd name="connsiteX3005" fmla="*/ 1043194 w 6519129"/>
              <a:gd name="connsiteY3005" fmla="*/ 3245928 h 4678938"/>
              <a:gd name="connsiteX3006" fmla="*/ 1039960 w 6519129"/>
              <a:gd name="connsiteY3006" fmla="*/ 3246696 h 4678938"/>
              <a:gd name="connsiteX3007" fmla="*/ 1040548 w 6519129"/>
              <a:gd name="connsiteY3007" fmla="*/ 3244606 h 4678938"/>
              <a:gd name="connsiteX3008" fmla="*/ 1294836 w 6519129"/>
              <a:gd name="connsiteY3008" fmla="*/ 3242135 h 4678938"/>
              <a:gd name="connsiteX3009" fmla="*/ 1298337 w 6519129"/>
              <a:gd name="connsiteY3009" fmla="*/ 3243386 h 4678938"/>
              <a:gd name="connsiteX3010" fmla="*/ 1292669 w 6519129"/>
              <a:gd name="connsiteY3010" fmla="*/ 3244529 h 4678938"/>
              <a:gd name="connsiteX3011" fmla="*/ 1294836 w 6519129"/>
              <a:gd name="connsiteY3011" fmla="*/ 3242135 h 4678938"/>
              <a:gd name="connsiteX3012" fmla="*/ 1081096 w 6519129"/>
              <a:gd name="connsiteY3012" fmla="*/ 3241548 h 4678938"/>
              <a:gd name="connsiteX3013" fmla="*/ 1083680 w 6519129"/>
              <a:gd name="connsiteY3013" fmla="*/ 3248740 h 4678938"/>
              <a:gd name="connsiteX3014" fmla="*/ 1093438 w 6519129"/>
              <a:gd name="connsiteY3014" fmla="*/ 3253614 h 4678938"/>
              <a:gd name="connsiteX3015" fmla="*/ 1098317 w 6519129"/>
              <a:gd name="connsiteY3015" fmla="*/ 3256050 h 4678938"/>
              <a:gd name="connsiteX3016" fmla="*/ 1100755 w 6519129"/>
              <a:gd name="connsiteY3016" fmla="*/ 3257267 h 4678938"/>
              <a:gd name="connsiteX3017" fmla="*/ 1115680 w 6519129"/>
              <a:gd name="connsiteY3017" fmla="*/ 3276527 h 4678938"/>
              <a:gd name="connsiteX3018" fmla="*/ 1155000 w 6519129"/>
              <a:gd name="connsiteY3018" fmla="*/ 3307969 h 4678938"/>
              <a:gd name="connsiteX3019" fmla="*/ 1159735 w 6519129"/>
              <a:gd name="connsiteY3019" fmla="*/ 3304430 h 4678938"/>
              <a:gd name="connsiteX3020" fmla="*/ 1157439 w 6519129"/>
              <a:gd name="connsiteY3020" fmla="*/ 3309186 h 4678938"/>
              <a:gd name="connsiteX3021" fmla="*/ 1159879 w 6519129"/>
              <a:gd name="connsiteY3021" fmla="*/ 3310404 h 4678938"/>
              <a:gd name="connsiteX3022" fmla="*/ 1164613 w 6519129"/>
              <a:gd name="connsiteY3022" fmla="*/ 3306866 h 4678938"/>
              <a:gd name="connsiteX3023" fmla="*/ 1167053 w 6519129"/>
              <a:gd name="connsiteY3023" fmla="*/ 3308084 h 4678938"/>
              <a:gd name="connsiteX3024" fmla="*/ 1162319 w 6519129"/>
              <a:gd name="connsiteY3024" fmla="*/ 3311623 h 4678938"/>
              <a:gd name="connsiteX3025" fmla="*/ 1172077 w 6519129"/>
              <a:gd name="connsiteY3025" fmla="*/ 3316496 h 4678938"/>
              <a:gd name="connsiteX3026" fmla="*/ 1164903 w 6519129"/>
              <a:gd name="connsiteY3026" fmla="*/ 3318816 h 4678938"/>
              <a:gd name="connsiteX3027" fmla="*/ 1169781 w 6519129"/>
              <a:gd name="connsiteY3027" fmla="*/ 3321253 h 4678938"/>
              <a:gd name="connsiteX3028" fmla="*/ 1172366 w 6519129"/>
              <a:gd name="connsiteY3028" fmla="*/ 3328444 h 4678938"/>
              <a:gd name="connsiteX3029" fmla="*/ 1174660 w 6519129"/>
              <a:gd name="connsiteY3029" fmla="*/ 3323689 h 4678938"/>
              <a:gd name="connsiteX3030" fmla="*/ 1181978 w 6519129"/>
              <a:gd name="connsiteY3030" fmla="*/ 3327344 h 4678938"/>
              <a:gd name="connsiteX3031" fmla="*/ 1184417 w 6519129"/>
              <a:gd name="connsiteY3031" fmla="*/ 3328562 h 4678938"/>
              <a:gd name="connsiteX3032" fmla="*/ 1179684 w 6519129"/>
              <a:gd name="connsiteY3032" fmla="*/ 3332100 h 4678938"/>
              <a:gd name="connsiteX3033" fmla="*/ 1182124 w 6519129"/>
              <a:gd name="connsiteY3033" fmla="*/ 3333318 h 4678938"/>
              <a:gd name="connsiteX3034" fmla="*/ 1189295 w 6519129"/>
              <a:gd name="connsiteY3034" fmla="*/ 3330997 h 4678938"/>
              <a:gd name="connsiteX3035" fmla="*/ 1187002 w 6519129"/>
              <a:gd name="connsiteY3035" fmla="*/ 3335755 h 4678938"/>
              <a:gd name="connsiteX3036" fmla="*/ 1187145 w 6519129"/>
              <a:gd name="connsiteY3036" fmla="*/ 3341730 h 4678938"/>
              <a:gd name="connsiteX3037" fmla="*/ 1182266 w 6519129"/>
              <a:gd name="connsiteY3037" fmla="*/ 3339294 h 4678938"/>
              <a:gd name="connsiteX3038" fmla="*/ 1178053 w 6519129"/>
              <a:gd name="connsiteY3038" fmla="*/ 3339402 h 4678938"/>
              <a:gd name="connsiteX3039" fmla="*/ 1177387 w 6519129"/>
              <a:gd name="connsiteY3039" fmla="*/ 3336857 h 4678938"/>
              <a:gd name="connsiteX3040" fmla="*/ 1174949 w 6519129"/>
              <a:gd name="connsiteY3040" fmla="*/ 3335639 h 4678938"/>
              <a:gd name="connsiteX3041" fmla="*/ 1169926 w 6519129"/>
              <a:gd name="connsiteY3041" fmla="*/ 3327227 h 4678938"/>
              <a:gd name="connsiteX3042" fmla="*/ 1162608 w 6519129"/>
              <a:gd name="connsiteY3042" fmla="*/ 3323573 h 4678938"/>
              <a:gd name="connsiteX3043" fmla="*/ 1157729 w 6519129"/>
              <a:gd name="connsiteY3043" fmla="*/ 3321136 h 4678938"/>
              <a:gd name="connsiteX3044" fmla="*/ 1157583 w 6519129"/>
              <a:gd name="connsiteY3044" fmla="*/ 3315161 h 4678938"/>
              <a:gd name="connsiteX3045" fmla="*/ 1155145 w 6519129"/>
              <a:gd name="connsiteY3045" fmla="*/ 3313944 h 4678938"/>
              <a:gd name="connsiteX3046" fmla="*/ 1150267 w 6519129"/>
              <a:gd name="connsiteY3046" fmla="*/ 3311507 h 4678938"/>
              <a:gd name="connsiteX3047" fmla="*/ 1110947 w 6519129"/>
              <a:gd name="connsiteY3047" fmla="*/ 3280065 h 4678938"/>
              <a:gd name="connsiteX3048" fmla="*/ 1096022 w 6519129"/>
              <a:gd name="connsiteY3048" fmla="*/ 3260806 h 4678938"/>
              <a:gd name="connsiteX3049" fmla="*/ 1088703 w 6519129"/>
              <a:gd name="connsiteY3049" fmla="*/ 3257152 h 4678938"/>
              <a:gd name="connsiteX3050" fmla="*/ 1078946 w 6519129"/>
              <a:gd name="connsiteY3050" fmla="*/ 3252278 h 4678938"/>
              <a:gd name="connsiteX3051" fmla="*/ 1076362 w 6519129"/>
              <a:gd name="connsiteY3051" fmla="*/ 3245086 h 4678938"/>
              <a:gd name="connsiteX3052" fmla="*/ 1073922 w 6519129"/>
              <a:gd name="connsiteY3052" fmla="*/ 3243867 h 4678938"/>
              <a:gd name="connsiteX3053" fmla="*/ 1081096 w 6519129"/>
              <a:gd name="connsiteY3053" fmla="*/ 3241548 h 4678938"/>
              <a:gd name="connsiteX3054" fmla="*/ 925435 w 6519129"/>
              <a:gd name="connsiteY3054" fmla="*/ 3240818 h 4678938"/>
              <a:gd name="connsiteX3055" fmla="*/ 927224 w 6519129"/>
              <a:gd name="connsiteY3055" fmla="*/ 3240982 h 4678938"/>
              <a:gd name="connsiteX3056" fmla="*/ 932176 w 6519129"/>
              <a:gd name="connsiteY3056" fmla="*/ 3249284 h 4678938"/>
              <a:gd name="connsiteX3057" fmla="*/ 937270 w 6519129"/>
              <a:gd name="connsiteY3057" fmla="*/ 3263480 h 4678938"/>
              <a:gd name="connsiteX3058" fmla="*/ 930188 w 6519129"/>
              <a:gd name="connsiteY3058" fmla="*/ 3265772 h 4678938"/>
              <a:gd name="connsiteX3059" fmla="*/ 927502 w 6519129"/>
              <a:gd name="connsiteY3059" fmla="*/ 3252776 h 4678938"/>
              <a:gd name="connsiteX3060" fmla="*/ 922549 w 6519129"/>
              <a:gd name="connsiteY3060" fmla="*/ 3244476 h 4678938"/>
              <a:gd name="connsiteX3061" fmla="*/ 920142 w 6519129"/>
              <a:gd name="connsiteY3061" fmla="*/ 3243274 h 4678938"/>
              <a:gd name="connsiteX3062" fmla="*/ 925435 w 6519129"/>
              <a:gd name="connsiteY3062" fmla="*/ 3240818 h 4678938"/>
              <a:gd name="connsiteX3063" fmla="*/ 743783 w 6519129"/>
              <a:gd name="connsiteY3063" fmla="*/ 3239074 h 4678938"/>
              <a:gd name="connsiteX3064" fmla="*/ 745575 w 6519129"/>
              <a:gd name="connsiteY3064" fmla="*/ 3239262 h 4678938"/>
              <a:gd name="connsiteX3065" fmla="*/ 748026 w 6519129"/>
              <a:gd name="connsiteY3065" fmla="*/ 3240487 h 4678938"/>
              <a:gd name="connsiteX3066" fmla="*/ 765555 w 6519129"/>
              <a:gd name="connsiteY3066" fmla="*/ 3254892 h 4678938"/>
              <a:gd name="connsiteX3067" fmla="*/ 771201 w 6519129"/>
              <a:gd name="connsiteY3067" fmla="*/ 3269012 h 4678938"/>
              <a:gd name="connsiteX3068" fmla="*/ 761025 w 6519129"/>
              <a:gd name="connsiteY3068" fmla="*/ 3258279 h 4678938"/>
              <a:gd name="connsiteX3069" fmla="*/ 741042 w 6519129"/>
              <a:gd name="connsiteY3069" fmla="*/ 3242652 h 4678938"/>
              <a:gd name="connsiteX3070" fmla="*/ 738591 w 6519129"/>
              <a:gd name="connsiteY3070" fmla="*/ 3241426 h 4678938"/>
              <a:gd name="connsiteX3071" fmla="*/ 743783 w 6519129"/>
              <a:gd name="connsiteY3071" fmla="*/ 3239074 h 4678938"/>
              <a:gd name="connsiteX3072" fmla="*/ 1182036 w 6519129"/>
              <a:gd name="connsiteY3072" fmla="*/ 3238986 h 4678938"/>
              <a:gd name="connsiteX3073" fmla="*/ 1184684 w 6519129"/>
              <a:gd name="connsiteY3073" fmla="*/ 3240307 h 4678938"/>
              <a:gd name="connsiteX3074" fmla="*/ 1179584 w 6519129"/>
              <a:gd name="connsiteY3074" fmla="*/ 3244119 h 4678938"/>
              <a:gd name="connsiteX3075" fmla="*/ 1174289 w 6519129"/>
              <a:gd name="connsiteY3075" fmla="*/ 3241474 h 4678938"/>
              <a:gd name="connsiteX3076" fmla="*/ 1182036 w 6519129"/>
              <a:gd name="connsiteY3076" fmla="*/ 3238986 h 4678938"/>
              <a:gd name="connsiteX3077" fmla="*/ 967925 w 6519129"/>
              <a:gd name="connsiteY3077" fmla="*/ 3238001 h 4678938"/>
              <a:gd name="connsiteX3078" fmla="*/ 984535 w 6519129"/>
              <a:gd name="connsiteY3078" fmla="*/ 3252654 h 4678938"/>
              <a:gd name="connsiteX3079" fmla="*/ 986947 w 6519129"/>
              <a:gd name="connsiteY3079" fmla="*/ 3253859 h 4678938"/>
              <a:gd name="connsiteX3080" fmla="*/ 979436 w 6519129"/>
              <a:gd name="connsiteY3080" fmla="*/ 3256466 h 4678938"/>
              <a:gd name="connsiteX3081" fmla="*/ 967925 w 6519129"/>
              <a:gd name="connsiteY3081" fmla="*/ 3238001 h 4678938"/>
              <a:gd name="connsiteX3082" fmla="*/ 375131 w 6519129"/>
              <a:gd name="connsiteY3082" fmla="*/ 3237280 h 4678938"/>
              <a:gd name="connsiteX3083" fmla="*/ 377891 w 6519129"/>
              <a:gd name="connsiteY3083" fmla="*/ 3237864 h 4678938"/>
              <a:gd name="connsiteX3084" fmla="*/ 380320 w 6519129"/>
              <a:gd name="connsiteY3084" fmla="*/ 3239076 h 4678938"/>
              <a:gd name="connsiteX3085" fmla="*/ 382745 w 6519129"/>
              <a:gd name="connsiteY3085" fmla="*/ 3240288 h 4678938"/>
              <a:gd name="connsiteX3086" fmla="*/ 380073 w 6519129"/>
              <a:gd name="connsiteY3086" fmla="*/ 3245310 h 4678938"/>
              <a:gd name="connsiteX3087" fmla="*/ 377646 w 6519129"/>
              <a:gd name="connsiteY3087" fmla="*/ 3244099 h 4678938"/>
              <a:gd name="connsiteX3088" fmla="*/ 375219 w 6519129"/>
              <a:gd name="connsiteY3088" fmla="*/ 3242888 h 4678938"/>
              <a:gd name="connsiteX3089" fmla="*/ 372793 w 6519129"/>
              <a:gd name="connsiteY3089" fmla="*/ 3241675 h 4678938"/>
              <a:gd name="connsiteX3090" fmla="*/ 370366 w 6519129"/>
              <a:gd name="connsiteY3090" fmla="*/ 3240463 h 4678938"/>
              <a:gd name="connsiteX3091" fmla="*/ 375131 w 6519129"/>
              <a:gd name="connsiteY3091" fmla="*/ 3237280 h 4678938"/>
              <a:gd name="connsiteX3092" fmla="*/ 882728 w 6519129"/>
              <a:gd name="connsiteY3092" fmla="*/ 3237126 h 4678938"/>
              <a:gd name="connsiteX3093" fmla="*/ 890552 w 6519129"/>
              <a:gd name="connsiteY3093" fmla="*/ 3246683 h 4678938"/>
              <a:gd name="connsiteX3094" fmla="*/ 873667 w 6519129"/>
              <a:gd name="connsiteY3094" fmla="*/ 3243899 h 4678938"/>
              <a:gd name="connsiteX3095" fmla="*/ 882728 w 6519129"/>
              <a:gd name="connsiteY3095" fmla="*/ 3237126 h 4678938"/>
              <a:gd name="connsiteX3096" fmla="*/ 1095063 w 6519129"/>
              <a:gd name="connsiteY3096" fmla="*/ 3236869 h 4678938"/>
              <a:gd name="connsiteX3097" fmla="*/ 1099918 w 6519129"/>
              <a:gd name="connsiteY3097" fmla="*/ 3239293 h 4678938"/>
              <a:gd name="connsiteX3098" fmla="*/ 1124187 w 6519129"/>
              <a:gd name="connsiteY3098" fmla="*/ 3251412 h 4678938"/>
              <a:gd name="connsiteX3099" fmla="*/ 1097670 w 6519129"/>
              <a:gd name="connsiteY3099" fmla="*/ 3243998 h 4678938"/>
              <a:gd name="connsiteX3100" fmla="*/ 1090389 w 6519129"/>
              <a:gd name="connsiteY3100" fmla="*/ 3240363 h 4678938"/>
              <a:gd name="connsiteX3101" fmla="*/ 1095063 w 6519129"/>
              <a:gd name="connsiteY3101" fmla="*/ 3236869 h 4678938"/>
              <a:gd name="connsiteX3102" fmla="*/ 1189562 w 6519129"/>
              <a:gd name="connsiteY3102" fmla="*/ 3236386 h 4678938"/>
              <a:gd name="connsiteX3103" fmla="*/ 1191987 w 6519129"/>
              <a:gd name="connsiteY3103" fmla="*/ 3237598 h 4678938"/>
              <a:gd name="connsiteX3104" fmla="*/ 1196842 w 6519129"/>
              <a:gd name="connsiteY3104" fmla="*/ 3240022 h 4678938"/>
              <a:gd name="connsiteX3105" fmla="*/ 1191743 w 6519129"/>
              <a:gd name="connsiteY3105" fmla="*/ 3243833 h 4678938"/>
              <a:gd name="connsiteX3106" fmla="*/ 1186889 w 6519129"/>
              <a:gd name="connsiteY3106" fmla="*/ 3241410 h 4678938"/>
              <a:gd name="connsiteX3107" fmla="*/ 1189562 w 6519129"/>
              <a:gd name="connsiteY3107" fmla="*/ 3236386 h 4678938"/>
              <a:gd name="connsiteX3108" fmla="*/ 711553 w 6519129"/>
              <a:gd name="connsiteY3108" fmla="*/ 3228626 h 4678938"/>
              <a:gd name="connsiteX3109" fmla="*/ 710115 w 6519129"/>
              <a:gd name="connsiteY3109" fmla="*/ 3238502 h 4678938"/>
              <a:gd name="connsiteX3110" fmla="*/ 711553 w 6519129"/>
              <a:gd name="connsiteY3110" fmla="*/ 3228626 h 4678938"/>
              <a:gd name="connsiteX3111" fmla="*/ 960961 w 6519129"/>
              <a:gd name="connsiteY3111" fmla="*/ 3228168 h 4678938"/>
              <a:gd name="connsiteX3112" fmla="*/ 967925 w 6519129"/>
              <a:gd name="connsiteY3112" fmla="*/ 3238001 h 4678938"/>
              <a:gd name="connsiteX3113" fmla="*/ 955864 w 6519129"/>
              <a:gd name="connsiteY3113" fmla="*/ 3231978 h 4678938"/>
              <a:gd name="connsiteX3114" fmla="*/ 960961 w 6519129"/>
              <a:gd name="connsiteY3114" fmla="*/ 3228168 h 4678938"/>
              <a:gd name="connsiteX3115" fmla="*/ 1253645 w 6519129"/>
              <a:gd name="connsiteY3115" fmla="*/ 3221774 h 4678938"/>
              <a:gd name="connsiteX3116" fmla="*/ 1256292 w 6519129"/>
              <a:gd name="connsiteY3116" fmla="*/ 3223097 h 4678938"/>
              <a:gd name="connsiteX3117" fmla="*/ 1258939 w 6519129"/>
              <a:gd name="connsiteY3117" fmla="*/ 3224418 h 4678938"/>
              <a:gd name="connsiteX3118" fmla="*/ 1253840 w 6519129"/>
              <a:gd name="connsiteY3118" fmla="*/ 3228230 h 4678938"/>
              <a:gd name="connsiteX3119" fmla="*/ 1251194 w 6519129"/>
              <a:gd name="connsiteY3119" fmla="*/ 3226907 h 4678938"/>
              <a:gd name="connsiteX3120" fmla="*/ 1248547 w 6519129"/>
              <a:gd name="connsiteY3120" fmla="*/ 3225585 h 4678938"/>
              <a:gd name="connsiteX3121" fmla="*/ 1253645 w 6519129"/>
              <a:gd name="connsiteY3121" fmla="*/ 3221774 h 4678938"/>
              <a:gd name="connsiteX3122" fmla="*/ 812521 w 6519129"/>
              <a:gd name="connsiteY3122" fmla="*/ 3220193 h 4678938"/>
              <a:gd name="connsiteX3123" fmla="*/ 825604 w 6519129"/>
              <a:gd name="connsiteY3123" fmla="*/ 3237379 h 4678938"/>
              <a:gd name="connsiteX3124" fmla="*/ 830485 w 6519129"/>
              <a:gd name="connsiteY3124" fmla="*/ 3239817 h 4678938"/>
              <a:gd name="connsiteX3125" fmla="*/ 845338 w 6519129"/>
              <a:gd name="connsiteY3125" fmla="*/ 3253062 h 4678938"/>
              <a:gd name="connsiteX3126" fmla="*/ 847779 w 6519129"/>
              <a:gd name="connsiteY3126" fmla="*/ 3254281 h 4678938"/>
              <a:gd name="connsiteX3127" fmla="*/ 860945 w 6519129"/>
              <a:gd name="connsiteY3127" fmla="*/ 3253571 h 4678938"/>
              <a:gd name="connsiteX3128" fmla="*/ 867100 w 6519129"/>
              <a:gd name="connsiteY3128" fmla="*/ 3258101 h 4678938"/>
              <a:gd name="connsiteX3129" fmla="*/ 864867 w 6519129"/>
              <a:gd name="connsiteY3129" fmla="*/ 3262815 h 4678938"/>
              <a:gd name="connsiteX3130" fmla="*/ 891717 w 6519129"/>
              <a:gd name="connsiteY3130" fmla="*/ 3276223 h 4678938"/>
              <a:gd name="connsiteX3131" fmla="*/ 901272 w 6519129"/>
              <a:gd name="connsiteY3131" fmla="*/ 3275168 h 4678938"/>
              <a:gd name="connsiteX3132" fmla="*/ 896598 w 6519129"/>
              <a:gd name="connsiteY3132" fmla="*/ 3278662 h 4678938"/>
              <a:gd name="connsiteX3133" fmla="*/ 901482 w 6519129"/>
              <a:gd name="connsiteY3133" fmla="*/ 3281099 h 4678938"/>
              <a:gd name="connsiteX3134" fmla="*/ 903923 w 6519129"/>
              <a:gd name="connsiteY3134" fmla="*/ 3282318 h 4678938"/>
              <a:gd name="connsiteX3135" fmla="*/ 906362 w 6519129"/>
              <a:gd name="connsiteY3135" fmla="*/ 3283538 h 4678938"/>
              <a:gd name="connsiteX3136" fmla="*/ 899251 w 6519129"/>
              <a:gd name="connsiteY3136" fmla="*/ 3285810 h 4678938"/>
              <a:gd name="connsiteX3137" fmla="*/ 899458 w 6519129"/>
              <a:gd name="connsiteY3137" fmla="*/ 3291742 h 4678938"/>
              <a:gd name="connsiteX3138" fmla="*/ 885352 w 6519129"/>
              <a:gd name="connsiteY3138" fmla="*/ 3291253 h 4678938"/>
              <a:gd name="connsiteX3139" fmla="*/ 879930 w 6519129"/>
              <a:gd name="connsiteY3139" fmla="*/ 3281990 h 4678938"/>
              <a:gd name="connsiteX3140" fmla="*/ 843106 w 6519129"/>
              <a:gd name="connsiteY3140" fmla="*/ 3257773 h 4678938"/>
              <a:gd name="connsiteX3141" fmla="*/ 840666 w 6519129"/>
              <a:gd name="connsiteY3141" fmla="*/ 3256554 h 4678938"/>
              <a:gd name="connsiteX3142" fmla="*/ 823371 w 6519129"/>
              <a:gd name="connsiteY3142" fmla="*/ 3242091 h 4678938"/>
              <a:gd name="connsiteX3143" fmla="*/ 820929 w 6519129"/>
              <a:gd name="connsiteY3143" fmla="*/ 3240872 h 4678938"/>
              <a:gd name="connsiteX3144" fmla="*/ 803426 w 6519129"/>
              <a:gd name="connsiteY3144" fmla="*/ 3220476 h 4678938"/>
              <a:gd name="connsiteX3145" fmla="*/ 812521 w 6519129"/>
              <a:gd name="connsiteY3145" fmla="*/ 3220193 h 4678938"/>
              <a:gd name="connsiteX3146" fmla="*/ 434916 w 6519129"/>
              <a:gd name="connsiteY3146" fmla="*/ 3219726 h 4678938"/>
              <a:gd name="connsiteX3147" fmla="*/ 437297 w 6519129"/>
              <a:gd name="connsiteY3147" fmla="*/ 3220915 h 4678938"/>
              <a:gd name="connsiteX3148" fmla="*/ 444112 w 6519129"/>
              <a:gd name="connsiteY3148" fmla="*/ 3230676 h 4678938"/>
              <a:gd name="connsiteX3149" fmla="*/ 453645 w 6519129"/>
              <a:gd name="connsiteY3149" fmla="*/ 3235436 h 4678938"/>
              <a:gd name="connsiteX3150" fmla="*/ 448545 w 6519129"/>
              <a:gd name="connsiteY3150" fmla="*/ 3239247 h 4678938"/>
              <a:gd name="connsiteX3151" fmla="*/ 439016 w 6519129"/>
              <a:gd name="connsiteY3151" fmla="*/ 3234487 h 4678938"/>
              <a:gd name="connsiteX3152" fmla="*/ 429817 w 6519129"/>
              <a:gd name="connsiteY3152" fmla="*/ 3223537 h 4678938"/>
              <a:gd name="connsiteX3153" fmla="*/ 434916 w 6519129"/>
              <a:gd name="connsiteY3153" fmla="*/ 3219726 h 4678938"/>
              <a:gd name="connsiteX3154" fmla="*/ 1198768 w 6519129"/>
              <a:gd name="connsiteY3154" fmla="*/ 3217676 h 4678938"/>
              <a:gd name="connsiteX3155" fmla="*/ 1201239 w 6519129"/>
              <a:gd name="connsiteY3155" fmla="*/ 3218911 h 4678938"/>
              <a:gd name="connsiteX3156" fmla="*/ 1201932 w 6519129"/>
              <a:gd name="connsiteY3156" fmla="*/ 3224555 h 4678938"/>
              <a:gd name="connsiteX3157" fmla="*/ 1204404 w 6519129"/>
              <a:gd name="connsiteY3157" fmla="*/ 3225788 h 4678938"/>
              <a:gd name="connsiteX3158" fmla="*/ 1202625 w 6519129"/>
              <a:gd name="connsiteY3158" fmla="*/ 3230198 h 4678938"/>
              <a:gd name="connsiteX3159" fmla="*/ 1200153 w 6519129"/>
              <a:gd name="connsiteY3159" fmla="*/ 3228964 h 4678938"/>
              <a:gd name="connsiteX3160" fmla="*/ 1197683 w 6519129"/>
              <a:gd name="connsiteY3160" fmla="*/ 3227730 h 4678938"/>
              <a:gd name="connsiteX3161" fmla="*/ 1194519 w 6519129"/>
              <a:gd name="connsiteY3161" fmla="*/ 3220853 h 4678938"/>
              <a:gd name="connsiteX3162" fmla="*/ 1198768 w 6519129"/>
              <a:gd name="connsiteY3162" fmla="*/ 3217676 h 4678938"/>
              <a:gd name="connsiteX3163" fmla="*/ 898894 w 6519129"/>
              <a:gd name="connsiteY3163" fmla="*/ 3216241 h 4678938"/>
              <a:gd name="connsiteX3164" fmla="*/ 901542 w 6519129"/>
              <a:gd name="connsiteY3164" fmla="*/ 3217563 h 4678938"/>
              <a:gd name="connsiteX3165" fmla="*/ 897949 w 6519129"/>
              <a:gd name="connsiteY3165" fmla="*/ 3217360 h 4678938"/>
              <a:gd name="connsiteX3166" fmla="*/ 898894 w 6519129"/>
              <a:gd name="connsiteY3166" fmla="*/ 3216241 h 4678938"/>
              <a:gd name="connsiteX3167" fmla="*/ 331633 w 6519129"/>
              <a:gd name="connsiteY3167" fmla="*/ 3214762 h 4678938"/>
              <a:gd name="connsiteX3168" fmla="*/ 333987 w 6519129"/>
              <a:gd name="connsiteY3168" fmla="*/ 3215938 h 4678938"/>
              <a:gd name="connsiteX3169" fmla="*/ 333594 w 6519129"/>
              <a:gd name="connsiteY3169" fmla="*/ 3222099 h 4678938"/>
              <a:gd name="connsiteX3170" fmla="*/ 330851 w 6519129"/>
              <a:gd name="connsiteY3170" fmla="*/ 3227084 h 4678938"/>
              <a:gd name="connsiteX3171" fmla="*/ 328497 w 6519129"/>
              <a:gd name="connsiteY3171" fmla="*/ 3225910 h 4678938"/>
              <a:gd name="connsiteX3172" fmla="*/ 328888 w 6519129"/>
              <a:gd name="connsiteY3172" fmla="*/ 3219749 h 4678938"/>
              <a:gd name="connsiteX3173" fmla="*/ 331633 w 6519129"/>
              <a:gd name="connsiteY3173" fmla="*/ 3214762 h 4678938"/>
              <a:gd name="connsiteX3174" fmla="*/ 649197 w 6519129"/>
              <a:gd name="connsiteY3174" fmla="*/ 3214437 h 4678938"/>
              <a:gd name="connsiteX3175" fmla="*/ 651624 w 6519129"/>
              <a:gd name="connsiteY3175" fmla="*/ 3215650 h 4678938"/>
              <a:gd name="connsiteX3176" fmla="*/ 651380 w 6519129"/>
              <a:gd name="connsiteY3176" fmla="*/ 3221885 h 4678938"/>
              <a:gd name="connsiteX3177" fmla="*/ 646282 w 6519129"/>
              <a:gd name="connsiteY3177" fmla="*/ 3225695 h 4678938"/>
              <a:gd name="connsiteX3178" fmla="*/ 643855 w 6519129"/>
              <a:gd name="connsiteY3178" fmla="*/ 3224483 h 4678938"/>
              <a:gd name="connsiteX3179" fmla="*/ 644101 w 6519129"/>
              <a:gd name="connsiteY3179" fmla="*/ 3218249 h 4678938"/>
              <a:gd name="connsiteX3180" fmla="*/ 649197 w 6519129"/>
              <a:gd name="connsiteY3180" fmla="*/ 3214437 h 4678938"/>
              <a:gd name="connsiteX3181" fmla="*/ 336733 w 6519129"/>
              <a:gd name="connsiteY3181" fmla="*/ 3210952 h 4678938"/>
              <a:gd name="connsiteX3182" fmla="*/ 331633 w 6519129"/>
              <a:gd name="connsiteY3182" fmla="*/ 3214762 h 4678938"/>
              <a:gd name="connsiteX3183" fmla="*/ 329281 w 6519129"/>
              <a:gd name="connsiteY3183" fmla="*/ 3213587 h 4678938"/>
              <a:gd name="connsiteX3184" fmla="*/ 336733 w 6519129"/>
              <a:gd name="connsiteY3184" fmla="*/ 3210952 h 4678938"/>
              <a:gd name="connsiteX3185" fmla="*/ 6443523 w 6519129"/>
              <a:gd name="connsiteY3185" fmla="*/ 3207542 h 4678938"/>
              <a:gd name="connsiteX3186" fmla="*/ 6452780 w 6519129"/>
              <a:gd name="connsiteY3186" fmla="*/ 3208589 h 4678938"/>
              <a:gd name="connsiteX3187" fmla="*/ 6449408 w 6519129"/>
              <a:gd name="connsiteY3187" fmla="*/ 3214941 h 4678938"/>
              <a:gd name="connsiteX3188" fmla="*/ 6431665 w 6519129"/>
              <a:gd name="connsiteY3188" fmla="*/ 3208036 h 4678938"/>
              <a:gd name="connsiteX3189" fmla="*/ 6443523 w 6519129"/>
              <a:gd name="connsiteY3189" fmla="*/ 3207542 h 4678938"/>
              <a:gd name="connsiteX3190" fmla="*/ 635568 w 6519129"/>
              <a:gd name="connsiteY3190" fmla="*/ 3202068 h 4678938"/>
              <a:gd name="connsiteX3191" fmla="*/ 637307 w 6519129"/>
              <a:gd name="connsiteY3191" fmla="*/ 3202143 h 4678938"/>
              <a:gd name="connsiteX3192" fmla="*/ 632209 w 6519129"/>
              <a:gd name="connsiteY3192" fmla="*/ 3205954 h 4678938"/>
              <a:gd name="connsiteX3193" fmla="*/ 630003 w 6519129"/>
              <a:gd name="connsiteY3193" fmla="*/ 3204852 h 4678938"/>
              <a:gd name="connsiteX3194" fmla="*/ 635568 w 6519129"/>
              <a:gd name="connsiteY3194" fmla="*/ 3202068 h 4678938"/>
              <a:gd name="connsiteX3195" fmla="*/ 197989 w 6519129"/>
              <a:gd name="connsiteY3195" fmla="*/ 3202051 h 4678938"/>
              <a:gd name="connsiteX3196" fmla="*/ 205049 w 6519129"/>
              <a:gd name="connsiteY3196" fmla="*/ 3205577 h 4678938"/>
              <a:gd name="connsiteX3197" fmla="*/ 199041 w 6519129"/>
              <a:gd name="connsiteY3197" fmla="*/ 3204565 h 4678938"/>
              <a:gd name="connsiteX3198" fmla="*/ 197989 w 6519129"/>
              <a:gd name="connsiteY3198" fmla="*/ 3202051 h 4678938"/>
              <a:gd name="connsiteX3199" fmla="*/ 410891 w 6519129"/>
              <a:gd name="connsiteY3199" fmla="*/ 3201371 h 4678938"/>
              <a:gd name="connsiteX3200" fmla="*/ 410206 w 6519129"/>
              <a:gd name="connsiteY3200" fmla="*/ 3207385 h 4678938"/>
              <a:gd name="connsiteX3201" fmla="*/ 407999 w 6519129"/>
              <a:gd name="connsiteY3201" fmla="*/ 3206284 h 4678938"/>
              <a:gd name="connsiteX3202" fmla="*/ 410891 w 6519129"/>
              <a:gd name="connsiteY3202" fmla="*/ 3201371 h 4678938"/>
              <a:gd name="connsiteX3203" fmla="*/ 695076 w 6519129"/>
              <a:gd name="connsiteY3203" fmla="*/ 3201328 h 4678938"/>
              <a:gd name="connsiteX3204" fmla="*/ 697430 w 6519129"/>
              <a:gd name="connsiteY3204" fmla="*/ 3202503 h 4678938"/>
              <a:gd name="connsiteX3205" fmla="*/ 702137 w 6519129"/>
              <a:gd name="connsiteY3205" fmla="*/ 3204854 h 4678938"/>
              <a:gd name="connsiteX3206" fmla="*/ 697039 w 6519129"/>
              <a:gd name="connsiteY3206" fmla="*/ 3208666 h 4678938"/>
              <a:gd name="connsiteX3207" fmla="*/ 692332 w 6519129"/>
              <a:gd name="connsiteY3207" fmla="*/ 3206314 h 4678938"/>
              <a:gd name="connsiteX3208" fmla="*/ 689978 w 6519129"/>
              <a:gd name="connsiteY3208" fmla="*/ 3205139 h 4678938"/>
              <a:gd name="connsiteX3209" fmla="*/ 695076 w 6519129"/>
              <a:gd name="connsiteY3209" fmla="*/ 3201328 h 4678938"/>
              <a:gd name="connsiteX3210" fmla="*/ 798165 w 6519129"/>
              <a:gd name="connsiteY3210" fmla="*/ 3200446 h 4678938"/>
              <a:gd name="connsiteX3211" fmla="*/ 800618 w 6519129"/>
              <a:gd name="connsiteY3211" fmla="*/ 3201669 h 4678938"/>
              <a:gd name="connsiteX3212" fmla="*/ 795762 w 6519129"/>
              <a:gd name="connsiteY3212" fmla="*/ 3205299 h 4678938"/>
              <a:gd name="connsiteX3213" fmla="*/ 798165 w 6519129"/>
              <a:gd name="connsiteY3213" fmla="*/ 3200446 h 4678938"/>
              <a:gd name="connsiteX3214" fmla="*/ 717217 w 6519129"/>
              <a:gd name="connsiteY3214" fmla="*/ 3199883 h 4678938"/>
              <a:gd name="connsiteX3215" fmla="*/ 718508 w 6519129"/>
              <a:gd name="connsiteY3215" fmla="*/ 3202012 h 4678938"/>
              <a:gd name="connsiteX3216" fmla="*/ 721083 w 6519129"/>
              <a:gd name="connsiteY3216" fmla="*/ 3209231 h 4678938"/>
              <a:gd name="connsiteX3217" fmla="*/ 728544 w 6519129"/>
              <a:gd name="connsiteY3217" fmla="*/ 3218889 h 4678938"/>
              <a:gd name="connsiteX3218" fmla="*/ 730987 w 6519129"/>
              <a:gd name="connsiteY3218" fmla="*/ 3220110 h 4678938"/>
              <a:gd name="connsiteX3219" fmla="*/ 726230 w 6519129"/>
              <a:gd name="connsiteY3219" fmla="*/ 3223667 h 4678938"/>
              <a:gd name="connsiteX3220" fmla="*/ 716324 w 6519129"/>
              <a:gd name="connsiteY3220" fmla="*/ 3212787 h 4678938"/>
              <a:gd name="connsiteX3221" fmla="*/ 713881 w 6519129"/>
              <a:gd name="connsiteY3221" fmla="*/ 3211566 h 4678938"/>
              <a:gd name="connsiteX3222" fmla="*/ 704105 w 6519129"/>
              <a:gd name="connsiteY3222" fmla="*/ 3206684 h 4678938"/>
              <a:gd name="connsiteX3223" fmla="*/ 717217 w 6519129"/>
              <a:gd name="connsiteY3223" fmla="*/ 3199883 h 4678938"/>
              <a:gd name="connsiteX3224" fmla="*/ 1569923 w 6519129"/>
              <a:gd name="connsiteY3224" fmla="*/ 3197199 h 4678938"/>
              <a:gd name="connsiteX3225" fmla="*/ 1569326 w 6519129"/>
              <a:gd name="connsiteY3225" fmla="*/ 3205935 h 4678938"/>
              <a:gd name="connsiteX3226" fmla="*/ 1565177 w 6519129"/>
              <a:gd name="connsiteY3226" fmla="*/ 3202627 h 4678938"/>
              <a:gd name="connsiteX3227" fmla="*/ 1569923 w 6519129"/>
              <a:gd name="connsiteY3227" fmla="*/ 3197199 h 4678938"/>
              <a:gd name="connsiteX3228" fmla="*/ 660413 w 6519129"/>
              <a:gd name="connsiteY3228" fmla="*/ 3196428 h 4678938"/>
              <a:gd name="connsiteX3229" fmla="*/ 677492 w 6519129"/>
              <a:gd name="connsiteY3229" fmla="*/ 3211012 h 4678938"/>
              <a:gd name="connsiteX3230" fmla="*/ 687243 w 6519129"/>
              <a:gd name="connsiteY3230" fmla="*/ 3215882 h 4678938"/>
              <a:gd name="connsiteX3231" fmla="*/ 699410 w 6519129"/>
              <a:gd name="connsiteY3231" fmla="*/ 3215904 h 4678938"/>
              <a:gd name="connsiteX3232" fmla="*/ 701887 w 6519129"/>
              <a:gd name="connsiteY3232" fmla="*/ 3229248 h 4678938"/>
              <a:gd name="connsiteX3233" fmla="*/ 682758 w 6519129"/>
              <a:gd name="connsiteY3233" fmla="*/ 3228872 h 4678938"/>
              <a:gd name="connsiteX3234" fmla="*/ 660413 w 6519129"/>
              <a:gd name="connsiteY3234" fmla="*/ 3196428 h 4678938"/>
              <a:gd name="connsiteX3235" fmla="*/ 194882 w 6519129"/>
              <a:gd name="connsiteY3235" fmla="*/ 3195204 h 4678938"/>
              <a:gd name="connsiteX3236" fmla="*/ 197234 w 6519129"/>
              <a:gd name="connsiteY3236" fmla="*/ 3196380 h 4678938"/>
              <a:gd name="connsiteX3237" fmla="*/ 199590 w 6519129"/>
              <a:gd name="connsiteY3237" fmla="*/ 3197554 h 4678938"/>
              <a:gd name="connsiteX3238" fmla="*/ 196190 w 6519129"/>
              <a:gd name="connsiteY3238" fmla="*/ 3200095 h 4678938"/>
              <a:gd name="connsiteX3239" fmla="*/ 193835 w 6519129"/>
              <a:gd name="connsiteY3239" fmla="*/ 3198919 h 4678938"/>
              <a:gd name="connsiteX3240" fmla="*/ 191483 w 6519129"/>
              <a:gd name="connsiteY3240" fmla="*/ 3197745 h 4678938"/>
              <a:gd name="connsiteX3241" fmla="*/ 194882 w 6519129"/>
              <a:gd name="connsiteY3241" fmla="*/ 3195204 h 4678938"/>
              <a:gd name="connsiteX3242" fmla="*/ 6445953 w 6519129"/>
              <a:gd name="connsiteY3242" fmla="*/ 3193386 h 4678938"/>
              <a:gd name="connsiteX3243" fmla="*/ 6442117 w 6519129"/>
              <a:gd name="connsiteY3243" fmla="*/ 3195558 h 4678938"/>
              <a:gd name="connsiteX3244" fmla="*/ 6438227 w 6519129"/>
              <a:gd name="connsiteY3244" fmla="*/ 3195456 h 4678938"/>
              <a:gd name="connsiteX3245" fmla="*/ 6445953 w 6519129"/>
              <a:gd name="connsiteY3245" fmla="*/ 3193386 h 4678938"/>
              <a:gd name="connsiteX3246" fmla="*/ 920724 w 6519129"/>
              <a:gd name="connsiteY3246" fmla="*/ 3191123 h 4678938"/>
              <a:gd name="connsiteX3247" fmla="*/ 923120 w 6519129"/>
              <a:gd name="connsiteY3247" fmla="*/ 3192319 h 4678938"/>
              <a:gd name="connsiteX3248" fmla="*/ 930306 w 6519129"/>
              <a:gd name="connsiteY3248" fmla="*/ 3195907 h 4678938"/>
              <a:gd name="connsiteX3249" fmla="*/ 933242 w 6519129"/>
              <a:gd name="connsiteY3249" fmla="*/ 3202672 h 4678938"/>
              <a:gd name="connsiteX3250" fmla="*/ 928994 w 6519129"/>
              <a:gd name="connsiteY3250" fmla="*/ 3205846 h 4678938"/>
              <a:gd name="connsiteX3251" fmla="*/ 926058 w 6519129"/>
              <a:gd name="connsiteY3251" fmla="*/ 3199082 h 4678938"/>
              <a:gd name="connsiteX3252" fmla="*/ 916475 w 6519129"/>
              <a:gd name="connsiteY3252" fmla="*/ 3194297 h 4678938"/>
              <a:gd name="connsiteX3253" fmla="*/ 920724 w 6519129"/>
              <a:gd name="connsiteY3253" fmla="*/ 3191123 h 4678938"/>
              <a:gd name="connsiteX3254" fmla="*/ 839896 w 6519129"/>
              <a:gd name="connsiteY3254" fmla="*/ 3191016 h 4678938"/>
              <a:gd name="connsiteX3255" fmla="*/ 837576 w 6519129"/>
              <a:gd name="connsiteY3255" fmla="*/ 3195790 h 4678938"/>
              <a:gd name="connsiteX3256" fmla="*/ 844888 w 6519129"/>
              <a:gd name="connsiteY3256" fmla="*/ 3199441 h 4678938"/>
              <a:gd name="connsiteX3257" fmla="*/ 854519 w 6519129"/>
              <a:gd name="connsiteY3257" fmla="*/ 3198320 h 4678938"/>
              <a:gd name="connsiteX3258" fmla="*/ 852200 w 6519129"/>
              <a:gd name="connsiteY3258" fmla="*/ 3203093 h 4678938"/>
              <a:gd name="connsiteX3259" fmla="*/ 861832 w 6519129"/>
              <a:gd name="connsiteY3259" fmla="*/ 3201971 h 4678938"/>
              <a:gd name="connsiteX3260" fmla="*/ 864271 w 6519129"/>
              <a:gd name="connsiteY3260" fmla="*/ 3203189 h 4678938"/>
              <a:gd name="connsiteX3261" fmla="*/ 864503 w 6519129"/>
              <a:gd name="connsiteY3261" fmla="*/ 3215170 h 4678938"/>
              <a:gd name="connsiteX3262" fmla="*/ 867289 w 6519129"/>
              <a:gd name="connsiteY3262" fmla="*/ 3234360 h 4678938"/>
              <a:gd name="connsiteX3263" fmla="*/ 855104 w 6519129"/>
              <a:gd name="connsiteY3263" fmla="*/ 3228275 h 4678938"/>
              <a:gd name="connsiteX3264" fmla="*/ 859744 w 6519129"/>
              <a:gd name="connsiteY3264" fmla="*/ 3218727 h 4678938"/>
              <a:gd name="connsiteX3265" fmla="*/ 859512 w 6519129"/>
              <a:gd name="connsiteY3265" fmla="*/ 3206745 h 4678938"/>
              <a:gd name="connsiteX3266" fmla="*/ 857075 w 6519129"/>
              <a:gd name="connsiteY3266" fmla="*/ 3205528 h 4678938"/>
              <a:gd name="connsiteX3267" fmla="*/ 847441 w 6519129"/>
              <a:gd name="connsiteY3267" fmla="*/ 3206650 h 4678938"/>
              <a:gd name="connsiteX3268" fmla="*/ 840129 w 6519129"/>
              <a:gd name="connsiteY3268" fmla="*/ 3202998 h 4678938"/>
              <a:gd name="connsiteX3269" fmla="*/ 835138 w 6519129"/>
              <a:gd name="connsiteY3269" fmla="*/ 3194573 h 4678938"/>
              <a:gd name="connsiteX3270" fmla="*/ 839896 w 6519129"/>
              <a:gd name="connsiteY3270" fmla="*/ 3191016 h 4678938"/>
              <a:gd name="connsiteX3271" fmla="*/ 961481 w 6519129"/>
              <a:gd name="connsiteY3271" fmla="*/ 3188169 h 4678938"/>
              <a:gd name="connsiteX3272" fmla="*/ 963687 w 6519129"/>
              <a:gd name="connsiteY3272" fmla="*/ 3189271 h 4678938"/>
              <a:gd name="connsiteX3273" fmla="*/ 962494 w 6519129"/>
              <a:gd name="connsiteY3273" fmla="*/ 3192913 h 4678938"/>
              <a:gd name="connsiteX3274" fmla="*/ 960288 w 6519129"/>
              <a:gd name="connsiteY3274" fmla="*/ 3191810 h 4678938"/>
              <a:gd name="connsiteX3275" fmla="*/ 961481 w 6519129"/>
              <a:gd name="connsiteY3275" fmla="*/ 3188169 h 4678938"/>
              <a:gd name="connsiteX3276" fmla="*/ 298360 w 6519129"/>
              <a:gd name="connsiteY3276" fmla="*/ 3187550 h 4678938"/>
              <a:gd name="connsiteX3277" fmla="*/ 300811 w 6519129"/>
              <a:gd name="connsiteY3277" fmla="*/ 3188775 h 4678938"/>
              <a:gd name="connsiteX3278" fmla="*/ 311271 w 6519129"/>
              <a:gd name="connsiteY3278" fmla="*/ 3199295 h 4678938"/>
              <a:gd name="connsiteX3279" fmla="*/ 309474 w 6519129"/>
              <a:gd name="connsiteY3279" fmla="*/ 3203696 h 4678938"/>
              <a:gd name="connsiteX3280" fmla="*/ 307023 w 6519129"/>
              <a:gd name="connsiteY3280" fmla="*/ 3202471 h 4678938"/>
              <a:gd name="connsiteX3281" fmla="*/ 298360 w 6519129"/>
              <a:gd name="connsiteY3281" fmla="*/ 3187550 h 4678938"/>
              <a:gd name="connsiteX3282" fmla="*/ 510410 w 6519129"/>
              <a:gd name="connsiteY3282" fmla="*/ 3187506 h 4678938"/>
              <a:gd name="connsiteX3283" fmla="*/ 512616 w 6519129"/>
              <a:gd name="connsiteY3283" fmla="*/ 3188608 h 4678938"/>
              <a:gd name="connsiteX3284" fmla="*/ 514822 w 6519129"/>
              <a:gd name="connsiteY3284" fmla="*/ 3189711 h 4678938"/>
              <a:gd name="connsiteX3285" fmla="*/ 509219 w 6519129"/>
              <a:gd name="connsiteY3285" fmla="*/ 3191149 h 4678938"/>
              <a:gd name="connsiteX3286" fmla="*/ 510410 w 6519129"/>
              <a:gd name="connsiteY3286" fmla="*/ 3187506 h 4678938"/>
              <a:gd name="connsiteX3287" fmla="*/ 651393 w 6519129"/>
              <a:gd name="connsiteY3287" fmla="*/ 3186664 h 4678938"/>
              <a:gd name="connsiteX3288" fmla="*/ 655561 w 6519129"/>
              <a:gd name="connsiteY3288" fmla="*/ 3187951 h 4678938"/>
              <a:gd name="connsiteX3289" fmla="*/ 646541 w 6519129"/>
              <a:gd name="connsiteY3289" fmla="*/ 3191392 h 4678938"/>
              <a:gd name="connsiteX3290" fmla="*/ 643401 w 6519129"/>
              <a:gd name="connsiteY3290" fmla="*/ 3188237 h 4678938"/>
              <a:gd name="connsiteX3291" fmla="*/ 651393 w 6519129"/>
              <a:gd name="connsiteY3291" fmla="*/ 3186664 h 4678938"/>
              <a:gd name="connsiteX3292" fmla="*/ 506471 w 6519129"/>
              <a:gd name="connsiteY3292" fmla="*/ 3184124 h 4678938"/>
              <a:gd name="connsiteX3293" fmla="*/ 508897 w 6519129"/>
              <a:gd name="connsiteY3293" fmla="*/ 3185336 h 4678938"/>
              <a:gd name="connsiteX3294" fmla="*/ 506787 w 6519129"/>
              <a:gd name="connsiteY3294" fmla="*/ 3186534 h 4678938"/>
              <a:gd name="connsiteX3295" fmla="*/ 506471 w 6519129"/>
              <a:gd name="connsiteY3295" fmla="*/ 3184124 h 4678938"/>
              <a:gd name="connsiteX3296" fmla="*/ 1570134 w 6519129"/>
              <a:gd name="connsiteY3296" fmla="*/ 3183431 h 4678938"/>
              <a:gd name="connsiteX3297" fmla="*/ 1569658 w 6519129"/>
              <a:gd name="connsiteY3297" fmla="*/ 3190420 h 4678938"/>
              <a:gd name="connsiteX3298" fmla="*/ 1570134 w 6519129"/>
              <a:gd name="connsiteY3298" fmla="*/ 3183431 h 4678938"/>
              <a:gd name="connsiteX3299" fmla="*/ 604462 w 6519129"/>
              <a:gd name="connsiteY3299" fmla="*/ 3182474 h 4678938"/>
              <a:gd name="connsiteX3300" fmla="*/ 602764 w 6519129"/>
              <a:gd name="connsiteY3300" fmla="*/ 3185599 h 4678938"/>
              <a:gd name="connsiteX3301" fmla="*/ 604462 w 6519129"/>
              <a:gd name="connsiteY3301" fmla="*/ 3182474 h 4678938"/>
              <a:gd name="connsiteX3302" fmla="*/ 913468 w 6519129"/>
              <a:gd name="connsiteY3302" fmla="*/ 3181141 h 4678938"/>
              <a:gd name="connsiteX3303" fmla="*/ 915430 w 6519129"/>
              <a:gd name="connsiteY3303" fmla="*/ 3188479 h 4678938"/>
              <a:gd name="connsiteX3304" fmla="*/ 910627 w 6519129"/>
              <a:gd name="connsiteY3304" fmla="*/ 3187668 h 4678938"/>
              <a:gd name="connsiteX3305" fmla="*/ 913468 w 6519129"/>
              <a:gd name="connsiteY3305" fmla="*/ 3181141 h 4678938"/>
              <a:gd name="connsiteX3306" fmla="*/ 865652 w 6519129"/>
              <a:gd name="connsiteY3306" fmla="*/ 3180569 h 4678938"/>
              <a:gd name="connsiteX3307" fmla="*/ 868064 w 6519129"/>
              <a:gd name="connsiteY3307" fmla="*/ 3181774 h 4678938"/>
              <a:gd name="connsiteX3308" fmla="*/ 875027 w 6519129"/>
              <a:gd name="connsiteY3308" fmla="*/ 3191608 h 4678938"/>
              <a:gd name="connsiteX3309" fmla="*/ 891638 w 6519129"/>
              <a:gd name="connsiteY3309" fmla="*/ 3206261 h 4678938"/>
              <a:gd name="connsiteX3310" fmla="*/ 886540 w 6519129"/>
              <a:gd name="connsiteY3310" fmla="*/ 3210072 h 4678938"/>
              <a:gd name="connsiteX3311" fmla="*/ 884126 w 6519129"/>
              <a:gd name="connsiteY3311" fmla="*/ 3208867 h 4678938"/>
              <a:gd name="connsiteX3312" fmla="*/ 869927 w 6519129"/>
              <a:gd name="connsiteY3312" fmla="*/ 3195419 h 4678938"/>
              <a:gd name="connsiteX3313" fmla="*/ 862966 w 6519129"/>
              <a:gd name="connsiteY3313" fmla="*/ 3185585 h 4678938"/>
              <a:gd name="connsiteX3314" fmla="*/ 865652 w 6519129"/>
              <a:gd name="connsiteY3314" fmla="*/ 3180569 h 4678938"/>
              <a:gd name="connsiteX3315" fmla="*/ 381572 w 6519129"/>
              <a:gd name="connsiteY3315" fmla="*/ 3180373 h 4678938"/>
              <a:gd name="connsiteX3316" fmla="*/ 385984 w 6519129"/>
              <a:gd name="connsiteY3316" fmla="*/ 3182576 h 4678938"/>
              <a:gd name="connsiteX3317" fmla="*/ 382693 w 6519129"/>
              <a:gd name="connsiteY3317" fmla="*/ 3183316 h 4678938"/>
              <a:gd name="connsiteX3318" fmla="*/ 381572 w 6519129"/>
              <a:gd name="connsiteY3318" fmla="*/ 3180373 h 4678938"/>
              <a:gd name="connsiteX3319" fmla="*/ 532765 w 6519129"/>
              <a:gd name="connsiteY3319" fmla="*/ 3179600 h 4678938"/>
              <a:gd name="connsiteX3320" fmla="*/ 530022 w 6519129"/>
              <a:gd name="connsiteY3320" fmla="*/ 3184586 h 4678938"/>
              <a:gd name="connsiteX3321" fmla="*/ 527668 w 6519129"/>
              <a:gd name="connsiteY3321" fmla="*/ 3183412 h 4678938"/>
              <a:gd name="connsiteX3322" fmla="*/ 532765 w 6519129"/>
              <a:gd name="connsiteY3322" fmla="*/ 3179600 h 4678938"/>
              <a:gd name="connsiteX3323" fmla="*/ 835817 w 6519129"/>
              <a:gd name="connsiteY3323" fmla="*/ 3178384 h 4678938"/>
              <a:gd name="connsiteX3324" fmla="*/ 838246 w 6519129"/>
              <a:gd name="connsiteY3324" fmla="*/ 3179596 h 4678938"/>
              <a:gd name="connsiteX3325" fmla="*/ 843099 w 6519129"/>
              <a:gd name="connsiteY3325" fmla="*/ 3182021 h 4678938"/>
              <a:gd name="connsiteX3326" fmla="*/ 835572 w 6519129"/>
              <a:gd name="connsiteY3326" fmla="*/ 3184620 h 4678938"/>
              <a:gd name="connsiteX3327" fmla="*/ 835817 w 6519129"/>
              <a:gd name="connsiteY3327" fmla="*/ 3178384 h 4678938"/>
              <a:gd name="connsiteX3328" fmla="*/ 1084342 w 6519129"/>
              <a:gd name="connsiteY3328" fmla="*/ 3178275 h 4678938"/>
              <a:gd name="connsiteX3329" fmla="*/ 1089805 w 6519129"/>
              <a:gd name="connsiteY3329" fmla="*/ 3180209 h 4678938"/>
              <a:gd name="connsiteX3330" fmla="*/ 1091944 w 6519129"/>
              <a:gd name="connsiteY3330" fmla="*/ 3187634 h 4678938"/>
              <a:gd name="connsiteX3331" fmla="*/ 1099177 w 6519129"/>
              <a:gd name="connsiteY3331" fmla="*/ 3191248 h 4678938"/>
              <a:gd name="connsiteX3332" fmla="*/ 1106415 w 6519129"/>
              <a:gd name="connsiteY3332" fmla="*/ 3194862 h 4678938"/>
              <a:gd name="connsiteX3333" fmla="*/ 1106143 w 6519129"/>
              <a:gd name="connsiteY3333" fmla="*/ 3201081 h 4678938"/>
              <a:gd name="connsiteX3334" fmla="*/ 1101818 w 6519129"/>
              <a:gd name="connsiteY3334" fmla="*/ 3201305 h 4678938"/>
              <a:gd name="connsiteX3335" fmla="*/ 1101317 w 6519129"/>
              <a:gd name="connsiteY3335" fmla="*/ 3198672 h 4678938"/>
              <a:gd name="connsiteX3336" fmla="*/ 1094083 w 6519129"/>
              <a:gd name="connsiteY3336" fmla="*/ 3195057 h 4678938"/>
              <a:gd name="connsiteX3337" fmla="*/ 1084433 w 6519129"/>
              <a:gd name="connsiteY3337" fmla="*/ 3190239 h 4678938"/>
              <a:gd name="connsiteX3338" fmla="*/ 1075057 w 6519129"/>
              <a:gd name="connsiteY3338" fmla="*/ 3179202 h 4678938"/>
              <a:gd name="connsiteX3339" fmla="*/ 1084342 w 6519129"/>
              <a:gd name="connsiteY3339" fmla="*/ 3178275 h 4678938"/>
              <a:gd name="connsiteX3340" fmla="*/ 306837 w 6519129"/>
              <a:gd name="connsiteY3340" fmla="*/ 3173510 h 4678938"/>
              <a:gd name="connsiteX3341" fmla="*/ 311008 w 6519129"/>
              <a:gd name="connsiteY3341" fmla="*/ 3174797 h 4678938"/>
              <a:gd name="connsiteX3342" fmla="*/ 305909 w 6519129"/>
              <a:gd name="connsiteY3342" fmla="*/ 3178608 h 4678938"/>
              <a:gd name="connsiteX3343" fmla="*/ 301202 w 6519129"/>
              <a:gd name="connsiteY3343" fmla="*/ 3176257 h 4678938"/>
              <a:gd name="connsiteX3344" fmla="*/ 286690 w 6519129"/>
              <a:gd name="connsiteY3344" fmla="*/ 3175366 h 4678938"/>
              <a:gd name="connsiteX3345" fmla="*/ 298848 w 6519129"/>
              <a:gd name="connsiteY3345" fmla="*/ 3175082 h 4678938"/>
              <a:gd name="connsiteX3346" fmla="*/ 306837 w 6519129"/>
              <a:gd name="connsiteY3346" fmla="*/ 3173510 h 4678938"/>
              <a:gd name="connsiteX3347" fmla="*/ 1570815 w 6519129"/>
              <a:gd name="connsiteY3347" fmla="*/ 3173449 h 4678938"/>
              <a:gd name="connsiteX3348" fmla="*/ 1576340 w 6519129"/>
              <a:gd name="connsiteY3348" fmla="*/ 3180655 h 4678938"/>
              <a:gd name="connsiteX3349" fmla="*/ 1570815 w 6519129"/>
              <a:gd name="connsiteY3349" fmla="*/ 3173449 h 4678938"/>
              <a:gd name="connsiteX3350" fmla="*/ 1002583 w 6519129"/>
              <a:gd name="connsiteY3350" fmla="*/ 3172674 h 4678938"/>
              <a:gd name="connsiteX3351" fmla="*/ 1017275 w 6519129"/>
              <a:gd name="connsiteY3351" fmla="*/ 3180010 h 4678938"/>
              <a:gd name="connsiteX3352" fmla="*/ 1024619 w 6519129"/>
              <a:gd name="connsiteY3352" fmla="*/ 3183677 h 4678938"/>
              <a:gd name="connsiteX3353" fmla="*/ 1022171 w 6519129"/>
              <a:gd name="connsiteY3353" fmla="*/ 3182454 h 4678938"/>
              <a:gd name="connsiteX3354" fmla="*/ 1034008 w 6519129"/>
              <a:gd name="connsiteY3354" fmla="*/ 3201080 h 4678938"/>
              <a:gd name="connsiteX3355" fmla="*/ 1014625 w 6519129"/>
              <a:gd name="connsiteY3355" fmla="*/ 3185043 h 4678938"/>
              <a:gd name="connsiteX3356" fmla="*/ 1012173 w 6519129"/>
              <a:gd name="connsiteY3356" fmla="*/ 3183821 h 4678938"/>
              <a:gd name="connsiteX3357" fmla="*/ 1002583 w 6519129"/>
              <a:gd name="connsiteY3357" fmla="*/ 3172674 h 4678938"/>
              <a:gd name="connsiteX3358" fmla="*/ 457984 w 6519129"/>
              <a:gd name="connsiteY3358" fmla="*/ 3171919 h 4678938"/>
              <a:gd name="connsiteX3359" fmla="*/ 460437 w 6519129"/>
              <a:gd name="connsiteY3359" fmla="*/ 3173143 h 4678938"/>
              <a:gd name="connsiteX3360" fmla="*/ 456379 w 6519129"/>
              <a:gd name="connsiteY3360" fmla="*/ 3173501 h 4678938"/>
              <a:gd name="connsiteX3361" fmla="*/ 457984 w 6519129"/>
              <a:gd name="connsiteY3361" fmla="*/ 3171919 h 4678938"/>
              <a:gd name="connsiteX3362" fmla="*/ 972854 w 6519129"/>
              <a:gd name="connsiteY3362" fmla="*/ 3169935 h 4678938"/>
              <a:gd name="connsiteX3363" fmla="*/ 1000288 w 6519129"/>
              <a:gd name="connsiteY3363" fmla="*/ 3195137 h 4678938"/>
              <a:gd name="connsiteX3364" fmla="*/ 1025000 w 6519129"/>
              <a:gd name="connsiteY3364" fmla="*/ 3213231 h 4678938"/>
              <a:gd name="connsiteX3365" fmla="*/ 1039938 w 6519129"/>
              <a:gd name="connsiteY3365" fmla="*/ 3226441 h 4678938"/>
              <a:gd name="connsiteX3366" fmla="*/ 1057321 w 6519129"/>
              <a:gd name="connsiteY3366" fmla="*/ 3240873 h 4678938"/>
              <a:gd name="connsiteX3367" fmla="*/ 1052707 w 6519129"/>
              <a:gd name="connsiteY3367" fmla="*/ 3244321 h 4678938"/>
              <a:gd name="connsiteX3368" fmla="*/ 1050262 w 6519129"/>
              <a:gd name="connsiteY3368" fmla="*/ 3243101 h 4678938"/>
              <a:gd name="connsiteX3369" fmla="*/ 1032881 w 6519129"/>
              <a:gd name="connsiteY3369" fmla="*/ 3228669 h 4678938"/>
              <a:gd name="connsiteX3370" fmla="*/ 1020386 w 6519129"/>
              <a:gd name="connsiteY3370" fmla="*/ 3216677 h 4678938"/>
              <a:gd name="connsiteX3371" fmla="*/ 995674 w 6519129"/>
              <a:gd name="connsiteY3371" fmla="*/ 3198585 h 4678938"/>
              <a:gd name="connsiteX3372" fmla="*/ 972854 w 6519129"/>
              <a:gd name="connsiteY3372" fmla="*/ 3169935 h 4678938"/>
              <a:gd name="connsiteX3373" fmla="*/ 853980 w 6519129"/>
              <a:gd name="connsiteY3373" fmla="*/ 3168386 h 4678938"/>
              <a:gd name="connsiteX3374" fmla="*/ 856188 w 6519129"/>
              <a:gd name="connsiteY3374" fmla="*/ 3169488 h 4678938"/>
              <a:gd name="connsiteX3375" fmla="*/ 851088 w 6519129"/>
              <a:gd name="connsiteY3375" fmla="*/ 3173299 h 4678938"/>
              <a:gd name="connsiteX3376" fmla="*/ 853980 w 6519129"/>
              <a:gd name="connsiteY3376" fmla="*/ 3168386 h 4678938"/>
              <a:gd name="connsiteX3377" fmla="*/ 521096 w 6519129"/>
              <a:gd name="connsiteY3377" fmla="*/ 3167415 h 4678938"/>
              <a:gd name="connsiteX3378" fmla="*/ 525510 w 6519129"/>
              <a:gd name="connsiteY3378" fmla="*/ 3169618 h 4678938"/>
              <a:gd name="connsiteX3379" fmla="*/ 520412 w 6519129"/>
              <a:gd name="connsiteY3379" fmla="*/ 3173429 h 4678938"/>
              <a:gd name="connsiteX3380" fmla="*/ 521096 w 6519129"/>
              <a:gd name="connsiteY3380" fmla="*/ 3167415 h 4678938"/>
              <a:gd name="connsiteX3381" fmla="*/ 1038189 w 6519129"/>
              <a:gd name="connsiteY3381" fmla="*/ 3167147 h 4678938"/>
              <a:gd name="connsiteX3382" fmla="*/ 1040660 w 6519129"/>
              <a:gd name="connsiteY3382" fmla="*/ 3168381 h 4678938"/>
              <a:gd name="connsiteX3383" fmla="*/ 1041070 w 6519129"/>
              <a:gd name="connsiteY3383" fmla="*/ 3174236 h 4678938"/>
              <a:gd name="connsiteX3384" fmla="*/ 1049304 w 6519129"/>
              <a:gd name="connsiteY3384" fmla="*/ 3189648 h 4678938"/>
              <a:gd name="connsiteX3385" fmla="*/ 1034067 w 6519129"/>
              <a:gd name="connsiteY3385" fmla="*/ 3176388 h 4678938"/>
              <a:gd name="connsiteX3386" fmla="*/ 1033657 w 6519129"/>
              <a:gd name="connsiteY3386" fmla="*/ 3170534 h 4678938"/>
              <a:gd name="connsiteX3387" fmla="*/ 1038189 w 6519129"/>
              <a:gd name="connsiteY3387" fmla="*/ 3167147 h 4678938"/>
              <a:gd name="connsiteX3388" fmla="*/ 1032241 w 6519129"/>
              <a:gd name="connsiteY3388" fmla="*/ 3166824 h 4678938"/>
              <a:gd name="connsiteX3389" fmla="*/ 1027338 w 6519129"/>
              <a:gd name="connsiteY3389" fmla="*/ 3172321 h 4678938"/>
              <a:gd name="connsiteX3390" fmla="*/ 1022632 w 6519129"/>
              <a:gd name="connsiteY3390" fmla="*/ 3169971 h 4678938"/>
              <a:gd name="connsiteX3391" fmla="*/ 1032241 w 6519129"/>
              <a:gd name="connsiteY3391" fmla="*/ 3166824 h 4678938"/>
              <a:gd name="connsiteX3392" fmla="*/ 612317 w 6519129"/>
              <a:gd name="connsiteY3392" fmla="*/ 3166356 h 4678938"/>
              <a:gd name="connsiteX3393" fmla="*/ 616927 w 6519129"/>
              <a:gd name="connsiteY3393" fmla="*/ 3175015 h 4678938"/>
              <a:gd name="connsiteX3394" fmla="*/ 608978 w 6519129"/>
              <a:gd name="connsiteY3394" fmla="*/ 3172634 h 4678938"/>
              <a:gd name="connsiteX3395" fmla="*/ 612317 w 6519129"/>
              <a:gd name="connsiteY3395" fmla="*/ 3166356 h 4678938"/>
              <a:gd name="connsiteX3396" fmla="*/ 455091 w 6519129"/>
              <a:gd name="connsiteY3396" fmla="*/ 3164912 h 4678938"/>
              <a:gd name="connsiteX3397" fmla="*/ 458181 w 6519129"/>
              <a:gd name="connsiteY3397" fmla="*/ 3165659 h 4678938"/>
              <a:gd name="connsiteX3398" fmla="*/ 457984 w 6519129"/>
              <a:gd name="connsiteY3398" fmla="*/ 3171919 h 4678938"/>
              <a:gd name="connsiteX3399" fmla="*/ 448177 w 6519129"/>
              <a:gd name="connsiteY3399" fmla="*/ 3167022 h 4678938"/>
              <a:gd name="connsiteX3400" fmla="*/ 455091 w 6519129"/>
              <a:gd name="connsiteY3400" fmla="*/ 3164912 h 4678938"/>
              <a:gd name="connsiteX3401" fmla="*/ 712859 w 6519129"/>
              <a:gd name="connsiteY3401" fmla="*/ 3163953 h 4678938"/>
              <a:gd name="connsiteX3402" fmla="*/ 718032 w 6519129"/>
              <a:gd name="connsiteY3402" fmla="*/ 3165790 h 4678938"/>
              <a:gd name="connsiteX3403" fmla="*/ 722912 w 6519129"/>
              <a:gd name="connsiteY3403" fmla="*/ 3168227 h 4678938"/>
              <a:gd name="connsiteX3404" fmla="*/ 732671 w 6519129"/>
              <a:gd name="connsiteY3404" fmla="*/ 3173102 h 4678938"/>
              <a:gd name="connsiteX3405" fmla="*/ 739901 w 6519129"/>
              <a:gd name="connsiteY3405" fmla="*/ 3170740 h 4678938"/>
              <a:gd name="connsiteX3406" fmla="*/ 742611 w 6519129"/>
              <a:gd name="connsiteY3406" fmla="*/ 3190008 h 4678938"/>
              <a:gd name="connsiteX3407" fmla="*/ 774599 w 6519129"/>
              <a:gd name="connsiteY3407" fmla="*/ 3223898 h 4678938"/>
              <a:gd name="connsiteX3408" fmla="*/ 794118 w 6519129"/>
              <a:gd name="connsiteY3408" fmla="*/ 3233646 h 4678938"/>
              <a:gd name="connsiteX3409" fmla="*/ 796559 w 6519129"/>
              <a:gd name="connsiteY3409" fmla="*/ 3234865 h 4678938"/>
              <a:gd name="connsiteX3410" fmla="*/ 801527 w 6519129"/>
              <a:gd name="connsiteY3410" fmla="*/ 3243319 h 4678938"/>
              <a:gd name="connsiteX3411" fmla="*/ 803969 w 6519129"/>
              <a:gd name="connsiteY3411" fmla="*/ 3244537 h 4678938"/>
              <a:gd name="connsiteX3412" fmla="*/ 806409 w 6519129"/>
              <a:gd name="connsiteY3412" fmla="*/ 3245755 h 4678938"/>
              <a:gd name="connsiteX3413" fmla="*/ 799178 w 6519129"/>
              <a:gd name="connsiteY3413" fmla="*/ 3248116 h 4678938"/>
              <a:gd name="connsiteX3414" fmla="*/ 796738 w 6519129"/>
              <a:gd name="connsiteY3414" fmla="*/ 3246899 h 4678938"/>
              <a:gd name="connsiteX3415" fmla="*/ 791860 w 6519129"/>
              <a:gd name="connsiteY3415" fmla="*/ 3244461 h 4678938"/>
              <a:gd name="connsiteX3416" fmla="*/ 792040 w 6519129"/>
              <a:gd name="connsiteY3416" fmla="*/ 3256493 h 4678938"/>
              <a:gd name="connsiteX3417" fmla="*/ 787251 w 6519129"/>
              <a:gd name="connsiteY3417" fmla="*/ 3260073 h 4678938"/>
              <a:gd name="connsiteX3418" fmla="*/ 784812 w 6519129"/>
              <a:gd name="connsiteY3418" fmla="*/ 3258854 h 4678938"/>
              <a:gd name="connsiteX3419" fmla="*/ 784630 w 6519129"/>
              <a:gd name="connsiteY3419" fmla="*/ 3246822 h 4678938"/>
              <a:gd name="connsiteX3420" fmla="*/ 747581 w 6519129"/>
              <a:gd name="connsiteY3420" fmla="*/ 3198462 h 4678938"/>
              <a:gd name="connsiteX3421" fmla="*/ 727880 w 6519129"/>
              <a:gd name="connsiteY3421" fmla="*/ 3176681 h 4678938"/>
              <a:gd name="connsiteX3422" fmla="*/ 725441 w 6519129"/>
              <a:gd name="connsiteY3422" fmla="*/ 3175463 h 4678938"/>
              <a:gd name="connsiteX3423" fmla="*/ 718121 w 6519129"/>
              <a:gd name="connsiteY3423" fmla="*/ 3171807 h 4678938"/>
              <a:gd name="connsiteX3424" fmla="*/ 713242 w 6519129"/>
              <a:gd name="connsiteY3424" fmla="*/ 3169369 h 4678938"/>
              <a:gd name="connsiteX3425" fmla="*/ 705922 w 6519129"/>
              <a:gd name="connsiteY3425" fmla="*/ 3165714 h 4678938"/>
              <a:gd name="connsiteX3426" fmla="*/ 712859 w 6519129"/>
              <a:gd name="connsiteY3426" fmla="*/ 3163953 h 4678938"/>
              <a:gd name="connsiteX3427" fmla="*/ 1101496 w 6519129"/>
              <a:gd name="connsiteY3427" fmla="*/ 3162742 h 4678938"/>
              <a:gd name="connsiteX3428" fmla="*/ 1103702 w 6519129"/>
              <a:gd name="connsiteY3428" fmla="*/ 3163844 h 4678938"/>
              <a:gd name="connsiteX3429" fmla="*/ 1100810 w 6519129"/>
              <a:gd name="connsiteY3429" fmla="*/ 3168756 h 4678938"/>
              <a:gd name="connsiteX3430" fmla="*/ 1098604 w 6519129"/>
              <a:gd name="connsiteY3430" fmla="*/ 3167655 h 4678938"/>
              <a:gd name="connsiteX3431" fmla="*/ 1096397 w 6519129"/>
              <a:gd name="connsiteY3431" fmla="*/ 3166552 h 4678938"/>
              <a:gd name="connsiteX3432" fmla="*/ 1101496 w 6519129"/>
              <a:gd name="connsiteY3432" fmla="*/ 3162742 h 4678938"/>
              <a:gd name="connsiteX3433" fmla="*/ 783222 w 6519129"/>
              <a:gd name="connsiteY3433" fmla="*/ 3162712 h 4678938"/>
              <a:gd name="connsiteX3434" fmla="*/ 788173 w 6519129"/>
              <a:gd name="connsiteY3434" fmla="*/ 3171238 h 4678938"/>
              <a:gd name="connsiteX3435" fmla="*/ 790670 w 6519129"/>
              <a:gd name="connsiteY3435" fmla="*/ 3178540 h 4678938"/>
              <a:gd name="connsiteX3436" fmla="*/ 793121 w 6519129"/>
              <a:gd name="connsiteY3436" fmla="*/ 3179764 h 4678938"/>
              <a:gd name="connsiteX3437" fmla="*/ 798025 w 6519129"/>
              <a:gd name="connsiteY3437" fmla="*/ 3182213 h 4678938"/>
              <a:gd name="connsiteX3438" fmla="*/ 802927 w 6519129"/>
              <a:gd name="connsiteY3438" fmla="*/ 3184661 h 4678938"/>
              <a:gd name="connsiteX3439" fmla="*/ 807783 w 6519129"/>
              <a:gd name="connsiteY3439" fmla="*/ 3181031 h 4678938"/>
              <a:gd name="connsiteX3440" fmla="*/ 810281 w 6519129"/>
              <a:gd name="connsiteY3440" fmla="*/ 3188333 h 4678938"/>
              <a:gd name="connsiteX3441" fmla="*/ 807830 w 6519129"/>
              <a:gd name="connsiteY3441" fmla="*/ 3187109 h 4678938"/>
              <a:gd name="connsiteX3442" fmla="*/ 807877 w 6519129"/>
              <a:gd name="connsiteY3442" fmla="*/ 3193186 h 4678938"/>
              <a:gd name="connsiteX3443" fmla="*/ 803022 w 6519129"/>
              <a:gd name="connsiteY3443" fmla="*/ 3196816 h 4678938"/>
              <a:gd name="connsiteX3444" fmla="*/ 802973 w 6519129"/>
              <a:gd name="connsiteY3444" fmla="*/ 3190737 h 4678938"/>
              <a:gd name="connsiteX3445" fmla="*/ 798070 w 6519129"/>
              <a:gd name="connsiteY3445" fmla="*/ 3188289 h 4678938"/>
              <a:gd name="connsiteX3446" fmla="*/ 790718 w 6519129"/>
              <a:gd name="connsiteY3446" fmla="*/ 3184616 h 4678938"/>
              <a:gd name="connsiteX3447" fmla="*/ 785816 w 6519129"/>
              <a:gd name="connsiteY3447" fmla="*/ 3182168 h 4678938"/>
              <a:gd name="connsiteX3448" fmla="*/ 798165 w 6519129"/>
              <a:gd name="connsiteY3448" fmla="*/ 3200446 h 4678938"/>
              <a:gd name="connsiteX3449" fmla="*/ 790859 w 6519129"/>
              <a:gd name="connsiteY3449" fmla="*/ 3202850 h 4678938"/>
              <a:gd name="connsiteX3450" fmla="*/ 773558 w 6519129"/>
              <a:gd name="connsiteY3450" fmla="*/ 3176048 h 4678938"/>
              <a:gd name="connsiteX3451" fmla="*/ 771058 w 6519129"/>
              <a:gd name="connsiteY3451" fmla="*/ 3168747 h 4678938"/>
              <a:gd name="connsiteX3452" fmla="*/ 783222 w 6519129"/>
              <a:gd name="connsiteY3452" fmla="*/ 3162712 h 4678938"/>
              <a:gd name="connsiteX3453" fmla="*/ 6466377 w 6519129"/>
              <a:gd name="connsiteY3453" fmla="*/ 3161128 h 4678938"/>
              <a:gd name="connsiteX3454" fmla="*/ 6487168 w 6519129"/>
              <a:gd name="connsiteY3454" fmla="*/ 3163729 h 4678938"/>
              <a:gd name="connsiteX3455" fmla="*/ 6470448 w 6519129"/>
              <a:gd name="connsiteY3455" fmla="*/ 3187966 h 4678938"/>
              <a:gd name="connsiteX3456" fmla="*/ 6463191 w 6519129"/>
              <a:gd name="connsiteY3456" fmla="*/ 3172869 h 4678938"/>
              <a:gd name="connsiteX3457" fmla="*/ 6466377 w 6519129"/>
              <a:gd name="connsiteY3457" fmla="*/ 3161128 h 4678938"/>
              <a:gd name="connsiteX3458" fmla="*/ 635425 w 6519129"/>
              <a:gd name="connsiteY3458" fmla="*/ 3160944 h 4678938"/>
              <a:gd name="connsiteX3459" fmla="*/ 637879 w 6519129"/>
              <a:gd name="connsiteY3459" fmla="*/ 3162167 h 4678938"/>
              <a:gd name="connsiteX3460" fmla="*/ 640329 w 6519129"/>
              <a:gd name="connsiteY3460" fmla="*/ 3163391 h 4678938"/>
              <a:gd name="connsiteX3461" fmla="*/ 642780 w 6519129"/>
              <a:gd name="connsiteY3461" fmla="*/ 3164616 h 4678938"/>
              <a:gd name="connsiteX3462" fmla="*/ 648337 w 6519129"/>
              <a:gd name="connsiteY3462" fmla="*/ 3172689 h 4678938"/>
              <a:gd name="connsiteX3463" fmla="*/ 650788 w 6519129"/>
              <a:gd name="connsiteY3463" fmla="*/ 3173912 h 4678938"/>
              <a:gd name="connsiteX3464" fmla="*/ 644089 w 6519129"/>
              <a:gd name="connsiteY3464" fmla="*/ 3175864 h 4678938"/>
              <a:gd name="connsiteX3465" fmla="*/ 636081 w 6519129"/>
              <a:gd name="connsiteY3465" fmla="*/ 3166567 h 4678938"/>
              <a:gd name="connsiteX3466" fmla="*/ 631179 w 6519129"/>
              <a:gd name="connsiteY3466" fmla="*/ 3164119 h 4678938"/>
              <a:gd name="connsiteX3467" fmla="*/ 628725 w 6519129"/>
              <a:gd name="connsiteY3467" fmla="*/ 3162895 h 4678938"/>
              <a:gd name="connsiteX3468" fmla="*/ 635425 w 6519129"/>
              <a:gd name="connsiteY3468" fmla="*/ 3160944 h 4678938"/>
              <a:gd name="connsiteX3469" fmla="*/ 1111289 w 6519129"/>
              <a:gd name="connsiteY3469" fmla="*/ 3159685 h 4678938"/>
              <a:gd name="connsiteX3470" fmla="*/ 1113656 w 6519129"/>
              <a:gd name="connsiteY3470" fmla="*/ 3162456 h 4678938"/>
              <a:gd name="connsiteX3471" fmla="*/ 1108360 w 6519129"/>
              <a:gd name="connsiteY3471" fmla="*/ 3159812 h 4678938"/>
              <a:gd name="connsiteX3472" fmla="*/ 1111289 w 6519129"/>
              <a:gd name="connsiteY3472" fmla="*/ 3159685 h 4678938"/>
              <a:gd name="connsiteX3473" fmla="*/ 773489 w 6519129"/>
              <a:gd name="connsiteY3473" fmla="*/ 3157852 h 4678938"/>
              <a:gd name="connsiteX3474" fmla="*/ 775915 w 6519129"/>
              <a:gd name="connsiteY3474" fmla="*/ 3159064 h 4678938"/>
              <a:gd name="connsiteX3475" fmla="*/ 780770 w 6519129"/>
              <a:gd name="connsiteY3475" fmla="*/ 3161488 h 4678938"/>
              <a:gd name="connsiteX3476" fmla="*/ 775670 w 6519129"/>
              <a:gd name="connsiteY3476" fmla="*/ 3165299 h 4678938"/>
              <a:gd name="connsiteX3477" fmla="*/ 770817 w 6519129"/>
              <a:gd name="connsiteY3477" fmla="*/ 3162875 h 4678938"/>
              <a:gd name="connsiteX3478" fmla="*/ 768388 w 6519129"/>
              <a:gd name="connsiteY3478" fmla="*/ 3161663 h 4678938"/>
              <a:gd name="connsiteX3479" fmla="*/ 773489 w 6519129"/>
              <a:gd name="connsiteY3479" fmla="*/ 3157852 h 4678938"/>
              <a:gd name="connsiteX3480" fmla="*/ 891894 w 6519129"/>
              <a:gd name="connsiteY3480" fmla="*/ 3157655 h 4678938"/>
              <a:gd name="connsiteX3481" fmla="*/ 894320 w 6519129"/>
              <a:gd name="connsiteY3481" fmla="*/ 3158867 h 4678938"/>
              <a:gd name="connsiteX3482" fmla="*/ 904028 w 6519129"/>
              <a:gd name="connsiteY3482" fmla="*/ 3163715 h 4678938"/>
              <a:gd name="connsiteX3483" fmla="*/ 903785 w 6519129"/>
              <a:gd name="connsiteY3483" fmla="*/ 3169950 h 4678938"/>
              <a:gd name="connsiteX3484" fmla="*/ 906211 w 6519129"/>
              <a:gd name="connsiteY3484" fmla="*/ 3171161 h 4678938"/>
              <a:gd name="connsiteX3485" fmla="*/ 898686 w 6519129"/>
              <a:gd name="connsiteY3485" fmla="*/ 3173760 h 4678938"/>
              <a:gd name="connsiteX3486" fmla="*/ 896504 w 6519129"/>
              <a:gd name="connsiteY3486" fmla="*/ 3166313 h 4678938"/>
              <a:gd name="connsiteX3487" fmla="*/ 889224 w 6519129"/>
              <a:gd name="connsiteY3487" fmla="*/ 3162677 h 4678938"/>
              <a:gd name="connsiteX3488" fmla="*/ 891894 w 6519129"/>
              <a:gd name="connsiteY3488" fmla="*/ 3157655 h 4678938"/>
              <a:gd name="connsiteX3489" fmla="*/ 957917 w 6519129"/>
              <a:gd name="connsiteY3489" fmla="*/ 3156724 h 4678938"/>
              <a:gd name="connsiteX3490" fmla="*/ 962804 w 6519129"/>
              <a:gd name="connsiteY3490" fmla="*/ 3159164 h 4678938"/>
              <a:gd name="connsiteX3491" fmla="*/ 975023 w 6519129"/>
              <a:gd name="connsiteY3491" fmla="*/ 3165266 h 4678938"/>
              <a:gd name="connsiteX3492" fmla="*/ 972854 w 6519129"/>
              <a:gd name="connsiteY3492" fmla="*/ 3169935 h 4678938"/>
              <a:gd name="connsiteX3493" fmla="*/ 970411 w 6519129"/>
              <a:gd name="connsiteY3493" fmla="*/ 3168713 h 4678938"/>
              <a:gd name="connsiteX3494" fmla="*/ 955747 w 6519129"/>
              <a:gd name="connsiteY3494" fmla="*/ 3161391 h 4678938"/>
              <a:gd name="connsiteX3495" fmla="*/ 953303 w 6519129"/>
              <a:gd name="connsiteY3495" fmla="*/ 3160171 h 4678938"/>
              <a:gd name="connsiteX3496" fmla="*/ 957917 w 6519129"/>
              <a:gd name="connsiteY3496" fmla="*/ 3156724 h 4678938"/>
              <a:gd name="connsiteX3497" fmla="*/ 1050888 w 6519129"/>
              <a:gd name="connsiteY3497" fmla="*/ 3156141 h 4678938"/>
              <a:gd name="connsiteX3498" fmla="*/ 1052632 w 6519129"/>
              <a:gd name="connsiteY3498" fmla="*/ 3156350 h 4678938"/>
              <a:gd name="connsiteX3499" fmla="*/ 1048383 w 6519129"/>
              <a:gd name="connsiteY3499" fmla="*/ 3159527 h 4678938"/>
              <a:gd name="connsiteX3500" fmla="*/ 1045956 w 6519129"/>
              <a:gd name="connsiteY3500" fmla="*/ 3158314 h 4678938"/>
              <a:gd name="connsiteX3501" fmla="*/ 1050888 w 6519129"/>
              <a:gd name="connsiteY3501" fmla="*/ 3156141 h 4678938"/>
              <a:gd name="connsiteX3502" fmla="*/ 611109 w 6519129"/>
              <a:gd name="connsiteY3502" fmla="*/ 3155157 h 4678938"/>
              <a:gd name="connsiteX3503" fmla="*/ 613462 w 6519129"/>
              <a:gd name="connsiteY3503" fmla="*/ 3156332 h 4678938"/>
              <a:gd name="connsiteX3504" fmla="*/ 622874 w 6519129"/>
              <a:gd name="connsiteY3504" fmla="*/ 3161033 h 4678938"/>
              <a:gd name="connsiteX3505" fmla="*/ 621831 w 6519129"/>
              <a:gd name="connsiteY3505" fmla="*/ 3164749 h 4678938"/>
              <a:gd name="connsiteX3506" fmla="*/ 619477 w 6519129"/>
              <a:gd name="connsiteY3506" fmla="*/ 3163573 h 4678938"/>
              <a:gd name="connsiteX3507" fmla="*/ 610063 w 6519129"/>
              <a:gd name="connsiteY3507" fmla="*/ 3158872 h 4678938"/>
              <a:gd name="connsiteX3508" fmla="*/ 607709 w 6519129"/>
              <a:gd name="connsiteY3508" fmla="*/ 3157697 h 4678938"/>
              <a:gd name="connsiteX3509" fmla="*/ 611109 w 6519129"/>
              <a:gd name="connsiteY3509" fmla="*/ 3155157 h 4678938"/>
              <a:gd name="connsiteX3510" fmla="*/ 387714 w 6519129"/>
              <a:gd name="connsiteY3510" fmla="*/ 3153776 h 4678938"/>
              <a:gd name="connsiteX3511" fmla="*/ 390361 w 6519129"/>
              <a:gd name="connsiteY3511" fmla="*/ 3155097 h 4678938"/>
              <a:gd name="connsiteX3512" fmla="*/ 387911 w 6519129"/>
              <a:gd name="connsiteY3512" fmla="*/ 3160230 h 4678938"/>
              <a:gd name="connsiteX3513" fmla="*/ 382616 w 6519129"/>
              <a:gd name="connsiteY3513" fmla="*/ 3157587 h 4678938"/>
              <a:gd name="connsiteX3514" fmla="*/ 387714 w 6519129"/>
              <a:gd name="connsiteY3514" fmla="*/ 3153776 h 4678938"/>
              <a:gd name="connsiteX3515" fmla="*/ 433469 w 6519129"/>
              <a:gd name="connsiteY3515" fmla="*/ 3153320 h 4678938"/>
              <a:gd name="connsiteX3516" fmla="*/ 435824 w 6519129"/>
              <a:gd name="connsiteY3516" fmla="*/ 3154496 h 4678938"/>
              <a:gd name="connsiteX3517" fmla="*/ 438176 w 6519129"/>
              <a:gd name="connsiteY3517" fmla="*/ 3155670 h 4678938"/>
              <a:gd name="connsiteX3518" fmla="*/ 433912 w 6519129"/>
              <a:gd name="connsiteY3518" fmla="*/ 3155925 h 4678938"/>
              <a:gd name="connsiteX3519" fmla="*/ 433469 w 6519129"/>
              <a:gd name="connsiteY3519" fmla="*/ 3153320 h 4678938"/>
              <a:gd name="connsiteX3520" fmla="*/ 1056881 w 6519129"/>
              <a:gd name="connsiteY3520" fmla="*/ 3153175 h 4678938"/>
              <a:gd name="connsiteX3521" fmla="*/ 1061736 w 6519129"/>
              <a:gd name="connsiteY3521" fmla="*/ 3155598 h 4678938"/>
              <a:gd name="connsiteX3522" fmla="*/ 1066588 w 6519129"/>
              <a:gd name="connsiteY3522" fmla="*/ 3158023 h 4678938"/>
              <a:gd name="connsiteX3523" fmla="*/ 1053238 w 6519129"/>
              <a:gd name="connsiteY3523" fmla="*/ 3161951 h 4678938"/>
              <a:gd name="connsiteX3524" fmla="*/ 1052632 w 6519129"/>
              <a:gd name="connsiteY3524" fmla="*/ 3156350 h 4678938"/>
              <a:gd name="connsiteX3525" fmla="*/ 1056881 w 6519129"/>
              <a:gd name="connsiteY3525" fmla="*/ 3153175 h 4678938"/>
              <a:gd name="connsiteX3526" fmla="*/ 489328 w 6519129"/>
              <a:gd name="connsiteY3526" fmla="*/ 3151549 h 4678938"/>
              <a:gd name="connsiteX3527" fmla="*/ 486939 w 6519129"/>
              <a:gd name="connsiteY3527" fmla="*/ 3156359 h 4678938"/>
              <a:gd name="connsiteX3528" fmla="*/ 494259 w 6519129"/>
              <a:gd name="connsiteY3528" fmla="*/ 3166018 h 4678938"/>
              <a:gd name="connsiteX3529" fmla="*/ 504006 w 6519129"/>
              <a:gd name="connsiteY3529" fmla="*/ 3176889 h 4678938"/>
              <a:gd name="connsiteX3530" fmla="*/ 504044 w 6519129"/>
              <a:gd name="connsiteY3530" fmla="*/ 3182913 h 4678938"/>
              <a:gd name="connsiteX3531" fmla="*/ 506471 w 6519129"/>
              <a:gd name="connsiteY3531" fmla="*/ 3184124 h 4678938"/>
              <a:gd name="connsiteX3532" fmla="*/ 501656 w 6519129"/>
              <a:gd name="connsiteY3532" fmla="*/ 3187723 h 4678938"/>
              <a:gd name="connsiteX3533" fmla="*/ 495597 w 6519129"/>
              <a:gd name="connsiteY3533" fmla="*/ 3186199 h 4678938"/>
              <a:gd name="connsiteX3534" fmla="*/ 496762 w 6519129"/>
              <a:gd name="connsiteY3534" fmla="*/ 3179275 h 4678938"/>
              <a:gd name="connsiteX3535" fmla="*/ 489445 w 6519129"/>
              <a:gd name="connsiteY3535" fmla="*/ 3169617 h 4678938"/>
              <a:gd name="connsiteX3536" fmla="*/ 484512 w 6519129"/>
              <a:gd name="connsiteY3536" fmla="*/ 3155148 h 4678938"/>
              <a:gd name="connsiteX3537" fmla="*/ 489328 w 6519129"/>
              <a:gd name="connsiteY3537" fmla="*/ 3151549 h 4678938"/>
              <a:gd name="connsiteX3538" fmla="*/ 1042927 w 6519129"/>
              <a:gd name="connsiteY3538" fmla="*/ 3151502 h 4678938"/>
              <a:gd name="connsiteX3539" fmla="*/ 1045353 w 6519129"/>
              <a:gd name="connsiteY3539" fmla="*/ 3152715 h 4678938"/>
              <a:gd name="connsiteX3540" fmla="*/ 1045956 w 6519129"/>
              <a:gd name="connsiteY3540" fmla="*/ 3158314 h 4678938"/>
              <a:gd name="connsiteX3541" fmla="*/ 1041103 w 6519129"/>
              <a:gd name="connsiteY3541" fmla="*/ 3155890 h 4678938"/>
              <a:gd name="connsiteX3542" fmla="*/ 1042927 w 6519129"/>
              <a:gd name="connsiteY3542" fmla="*/ 3151502 h 4678938"/>
              <a:gd name="connsiteX3543" fmla="*/ 660405 w 6519129"/>
              <a:gd name="connsiteY3543" fmla="*/ 3149158 h 4678938"/>
              <a:gd name="connsiteX3544" fmla="*/ 663075 w 6519129"/>
              <a:gd name="connsiteY3544" fmla="*/ 3152285 h 4678938"/>
              <a:gd name="connsiteX3545" fmla="*/ 699275 w 6519129"/>
              <a:gd name="connsiteY3545" fmla="*/ 3162108 h 4678938"/>
              <a:gd name="connsiteX3546" fmla="*/ 696924 w 6519129"/>
              <a:gd name="connsiteY3546" fmla="*/ 3166938 h 4678938"/>
              <a:gd name="connsiteX3547" fmla="*/ 694459 w 6519129"/>
              <a:gd name="connsiteY3547" fmla="*/ 3165707 h 4678938"/>
              <a:gd name="connsiteX3548" fmla="*/ 660667 w 6519129"/>
              <a:gd name="connsiteY3548" fmla="*/ 3154084 h 4678938"/>
              <a:gd name="connsiteX3549" fmla="*/ 623069 w 6519129"/>
              <a:gd name="connsiteY3549" fmla="*/ 3148416 h 4678938"/>
              <a:gd name="connsiteX3550" fmla="*/ 625717 w 6519129"/>
              <a:gd name="connsiteY3550" fmla="*/ 3149740 h 4678938"/>
              <a:gd name="connsiteX3551" fmla="*/ 620619 w 6519129"/>
              <a:gd name="connsiteY3551" fmla="*/ 3153549 h 4678938"/>
              <a:gd name="connsiteX3552" fmla="*/ 623069 w 6519129"/>
              <a:gd name="connsiteY3552" fmla="*/ 3148416 h 4678938"/>
              <a:gd name="connsiteX3553" fmla="*/ 835122 w 6519129"/>
              <a:gd name="connsiteY3553" fmla="*/ 3148372 h 4678938"/>
              <a:gd name="connsiteX3554" fmla="*/ 837768 w 6519129"/>
              <a:gd name="connsiteY3554" fmla="*/ 3149695 h 4678938"/>
              <a:gd name="connsiteX3555" fmla="*/ 835526 w 6519129"/>
              <a:gd name="connsiteY3555" fmla="*/ 3150958 h 4678938"/>
              <a:gd name="connsiteX3556" fmla="*/ 835122 w 6519129"/>
              <a:gd name="connsiteY3556" fmla="*/ 3148372 h 4678938"/>
              <a:gd name="connsiteX3557" fmla="*/ 482269 w 6519129"/>
              <a:gd name="connsiteY3557" fmla="*/ 3148023 h 4678938"/>
              <a:gd name="connsiteX3558" fmla="*/ 484035 w 6519129"/>
              <a:gd name="connsiteY3558" fmla="*/ 3148904 h 4678938"/>
              <a:gd name="connsiteX3559" fmla="*/ 478933 w 6519129"/>
              <a:gd name="connsiteY3559" fmla="*/ 3152715 h 4678938"/>
              <a:gd name="connsiteX3560" fmla="*/ 477170 w 6519129"/>
              <a:gd name="connsiteY3560" fmla="*/ 3151835 h 4678938"/>
              <a:gd name="connsiteX3561" fmla="*/ 482269 w 6519129"/>
              <a:gd name="connsiteY3561" fmla="*/ 3148023 h 4678938"/>
              <a:gd name="connsiteX3562" fmla="*/ 1579118 w 6519129"/>
              <a:gd name="connsiteY3562" fmla="*/ 3147994 h 4678938"/>
              <a:gd name="connsiteX3563" fmla="*/ 1585212 w 6519129"/>
              <a:gd name="connsiteY3563" fmla="*/ 3154858 h 4678938"/>
              <a:gd name="connsiteX3564" fmla="*/ 1579118 w 6519129"/>
              <a:gd name="connsiteY3564" fmla="*/ 3147994 h 4678938"/>
              <a:gd name="connsiteX3565" fmla="*/ 978505 w 6519129"/>
              <a:gd name="connsiteY3565" fmla="*/ 3147936 h 4678938"/>
              <a:gd name="connsiteX3566" fmla="*/ 980953 w 6519129"/>
              <a:gd name="connsiteY3566" fmla="*/ 3149159 h 4678938"/>
              <a:gd name="connsiteX3567" fmla="*/ 1002583 w 6519129"/>
              <a:gd name="connsiteY3567" fmla="*/ 3172674 h 4678938"/>
              <a:gd name="connsiteX3568" fmla="*/ 978505 w 6519129"/>
              <a:gd name="connsiteY3568" fmla="*/ 3147936 h 4678938"/>
              <a:gd name="connsiteX3569" fmla="*/ 751501 w 6519129"/>
              <a:gd name="connsiteY3569" fmla="*/ 3146870 h 4678938"/>
              <a:gd name="connsiteX3570" fmla="*/ 758905 w 6519129"/>
              <a:gd name="connsiteY3570" fmla="*/ 3156925 h 4678938"/>
              <a:gd name="connsiteX3571" fmla="*/ 753806 w 6519129"/>
              <a:gd name="connsiteY3571" fmla="*/ 3160736 h 4678938"/>
              <a:gd name="connsiteX3572" fmla="*/ 746401 w 6519129"/>
              <a:gd name="connsiteY3572" fmla="*/ 3150681 h 4678938"/>
              <a:gd name="connsiteX3573" fmla="*/ 743902 w 6519129"/>
              <a:gd name="connsiteY3573" fmla="*/ 3149432 h 4678938"/>
              <a:gd name="connsiteX3574" fmla="*/ 751501 w 6519129"/>
              <a:gd name="connsiteY3574" fmla="*/ 3146870 h 4678938"/>
              <a:gd name="connsiteX3575" fmla="*/ 800149 w 6519129"/>
              <a:gd name="connsiteY3575" fmla="*/ 3141502 h 4678938"/>
              <a:gd name="connsiteX3576" fmla="*/ 805030 w 6519129"/>
              <a:gd name="connsiteY3576" fmla="*/ 3143938 h 4678938"/>
              <a:gd name="connsiteX3577" fmla="*/ 807469 w 6519129"/>
              <a:gd name="connsiteY3577" fmla="*/ 3145157 h 4678938"/>
              <a:gd name="connsiteX3578" fmla="*/ 814570 w 6519129"/>
              <a:gd name="connsiteY3578" fmla="*/ 3155060 h 4678938"/>
              <a:gd name="connsiteX3579" fmla="*/ 819450 w 6519129"/>
              <a:gd name="connsiteY3579" fmla="*/ 3157496 h 4678938"/>
              <a:gd name="connsiteX3580" fmla="*/ 823893 w 6519129"/>
              <a:gd name="connsiteY3580" fmla="*/ 3172428 h 4678938"/>
              <a:gd name="connsiteX3581" fmla="*/ 814384 w 6519129"/>
              <a:gd name="connsiteY3581" fmla="*/ 3169268 h 4678938"/>
              <a:gd name="connsiteX3582" fmla="*/ 814353 w 6519129"/>
              <a:gd name="connsiteY3582" fmla="*/ 3161307 h 4678938"/>
              <a:gd name="connsiteX3583" fmla="*/ 807033 w 6519129"/>
              <a:gd name="connsiteY3583" fmla="*/ 3157651 h 4678938"/>
              <a:gd name="connsiteX3584" fmla="*/ 799931 w 6519129"/>
              <a:gd name="connsiteY3584" fmla="*/ 3147748 h 4678938"/>
              <a:gd name="connsiteX3585" fmla="*/ 795051 w 6519129"/>
              <a:gd name="connsiteY3585" fmla="*/ 3145311 h 4678938"/>
              <a:gd name="connsiteX3586" fmla="*/ 800149 w 6519129"/>
              <a:gd name="connsiteY3586" fmla="*/ 3141502 h 4678938"/>
              <a:gd name="connsiteX3587" fmla="*/ 1002227 w 6519129"/>
              <a:gd name="connsiteY3587" fmla="*/ 3137266 h 4678938"/>
              <a:gd name="connsiteX3588" fmla="*/ 1004115 w 6519129"/>
              <a:gd name="connsiteY3588" fmla="*/ 3137415 h 4678938"/>
              <a:gd name="connsiteX3589" fmla="*/ 1006421 w 6519129"/>
              <a:gd name="connsiteY3589" fmla="*/ 3151279 h 4678938"/>
              <a:gd name="connsiteX3590" fmla="*/ 997643 w 6519129"/>
              <a:gd name="connsiteY3590" fmla="*/ 3148486 h 4678938"/>
              <a:gd name="connsiteX3591" fmla="*/ 996515 w 6519129"/>
              <a:gd name="connsiteY3591" fmla="*/ 3139976 h 4678938"/>
              <a:gd name="connsiteX3592" fmla="*/ 1002227 w 6519129"/>
              <a:gd name="connsiteY3592" fmla="*/ 3137266 h 4678938"/>
              <a:gd name="connsiteX3593" fmla="*/ 659721 w 6519129"/>
              <a:gd name="connsiteY3593" fmla="*/ 3136351 h 4678938"/>
              <a:gd name="connsiteX3594" fmla="*/ 660405 w 6519129"/>
              <a:gd name="connsiteY3594" fmla="*/ 3149158 h 4678938"/>
              <a:gd name="connsiteX3595" fmla="*/ 657066 w 6519129"/>
              <a:gd name="connsiteY3595" fmla="*/ 3145250 h 4678938"/>
              <a:gd name="connsiteX3596" fmla="*/ 659721 w 6519129"/>
              <a:gd name="connsiteY3596" fmla="*/ 3136351 h 4678938"/>
              <a:gd name="connsiteX3597" fmla="*/ 420569 w 6519129"/>
              <a:gd name="connsiteY3597" fmla="*/ 3135577 h 4678938"/>
              <a:gd name="connsiteX3598" fmla="*/ 423021 w 6519129"/>
              <a:gd name="connsiteY3598" fmla="*/ 3136801 h 4678938"/>
              <a:gd name="connsiteX3599" fmla="*/ 437358 w 6519129"/>
              <a:gd name="connsiteY3599" fmla="*/ 3138310 h 4678938"/>
              <a:gd name="connsiteX3600" fmla="*/ 433198 w 6519129"/>
              <a:gd name="connsiteY3600" fmla="*/ 3147533 h 4678938"/>
              <a:gd name="connsiteX3601" fmla="*/ 425842 w 6519129"/>
              <a:gd name="connsiteY3601" fmla="*/ 3143860 h 4678938"/>
              <a:gd name="connsiteX3602" fmla="*/ 418489 w 6519129"/>
              <a:gd name="connsiteY3602" fmla="*/ 3140188 h 4678938"/>
              <a:gd name="connsiteX3603" fmla="*/ 416037 w 6519129"/>
              <a:gd name="connsiteY3603" fmla="*/ 3138963 h 4678938"/>
              <a:gd name="connsiteX3604" fmla="*/ 420569 w 6519129"/>
              <a:gd name="connsiteY3604" fmla="*/ 3135577 h 4678938"/>
              <a:gd name="connsiteX3605" fmla="*/ 316623 w 6519129"/>
              <a:gd name="connsiteY3605" fmla="*/ 3130987 h 4678938"/>
              <a:gd name="connsiteX3606" fmla="*/ 321919 w 6519129"/>
              <a:gd name="connsiteY3606" fmla="*/ 3133632 h 4678938"/>
              <a:gd name="connsiteX3607" fmla="*/ 317360 w 6519129"/>
              <a:gd name="connsiteY3607" fmla="*/ 3133738 h 4678938"/>
              <a:gd name="connsiteX3608" fmla="*/ 316623 w 6519129"/>
              <a:gd name="connsiteY3608" fmla="*/ 3130987 h 4678938"/>
              <a:gd name="connsiteX3609" fmla="*/ 990138 w 6519129"/>
              <a:gd name="connsiteY3609" fmla="*/ 3130438 h 4678938"/>
              <a:gd name="connsiteX3610" fmla="*/ 992493 w 6519129"/>
              <a:gd name="connsiteY3610" fmla="*/ 3131613 h 4678938"/>
              <a:gd name="connsiteX3611" fmla="*/ 994846 w 6519129"/>
              <a:gd name="connsiteY3611" fmla="*/ 3132789 h 4678938"/>
              <a:gd name="connsiteX3612" fmla="*/ 992101 w 6519129"/>
              <a:gd name="connsiteY3612" fmla="*/ 3137775 h 4678938"/>
              <a:gd name="connsiteX3613" fmla="*/ 989747 w 6519129"/>
              <a:gd name="connsiteY3613" fmla="*/ 3136600 h 4678938"/>
              <a:gd name="connsiteX3614" fmla="*/ 987393 w 6519129"/>
              <a:gd name="connsiteY3614" fmla="*/ 3135425 h 4678938"/>
              <a:gd name="connsiteX3615" fmla="*/ 990138 w 6519129"/>
              <a:gd name="connsiteY3615" fmla="*/ 3130438 h 4678938"/>
              <a:gd name="connsiteX3616" fmla="*/ 659608 w 6519129"/>
              <a:gd name="connsiteY3616" fmla="*/ 3130291 h 4678938"/>
              <a:gd name="connsiteX3617" fmla="*/ 667001 w 6519129"/>
              <a:gd name="connsiteY3617" fmla="*/ 3133984 h 4678938"/>
              <a:gd name="connsiteX3618" fmla="*/ 659721 w 6519129"/>
              <a:gd name="connsiteY3618" fmla="*/ 3136351 h 4678938"/>
              <a:gd name="connsiteX3619" fmla="*/ 654792 w 6519129"/>
              <a:gd name="connsiteY3619" fmla="*/ 3133889 h 4678938"/>
              <a:gd name="connsiteX3620" fmla="*/ 659608 w 6519129"/>
              <a:gd name="connsiteY3620" fmla="*/ 3130291 h 4678938"/>
              <a:gd name="connsiteX3621" fmla="*/ 1763136 w 6519129"/>
              <a:gd name="connsiteY3621" fmla="*/ 3128747 h 4678938"/>
              <a:gd name="connsiteX3622" fmla="*/ 1763055 w 6519129"/>
              <a:gd name="connsiteY3622" fmla="*/ 3129956 h 4678938"/>
              <a:gd name="connsiteX3623" fmla="*/ 1763654 w 6519129"/>
              <a:gd name="connsiteY3623" fmla="*/ 3130608 h 4678938"/>
              <a:gd name="connsiteX3624" fmla="*/ 959647 w 6519129"/>
              <a:gd name="connsiteY3624" fmla="*/ 3127922 h 4678938"/>
              <a:gd name="connsiteX3625" fmla="*/ 962295 w 6519129"/>
              <a:gd name="connsiteY3625" fmla="*/ 3129244 h 4678938"/>
              <a:gd name="connsiteX3626" fmla="*/ 957196 w 6519129"/>
              <a:gd name="connsiteY3626" fmla="*/ 3133055 h 4678938"/>
              <a:gd name="connsiteX3627" fmla="*/ 954549 w 6519129"/>
              <a:gd name="connsiteY3627" fmla="*/ 3131732 h 4678938"/>
              <a:gd name="connsiteX3628" fmla="*/ 959647 w 6519129"/>
              <a:gd name="connsiteY3628" fmla="*/ 3127923 h 4678938"/>
              <a:gd name="connsiteX3629" fmla="*/ 837048 w 6519129"/>
              <a:gd name="connsiteY3629" fmla="*/ 3126026 h 4678938"/>
              <a:gd name="connsiteX3630" fmla="*/ 835004 w 6519129"/>
              <a:gd name="connsiteY3630" fmla="*/ 3130304 h 4678938"/>
              <a:gd name="connsiteX3631" fmla="*/ 832798 w 6519129"/>
              <a:gd name="connsiteY3631" fmla="*/ 3129202 h 4678938"/>
              <a:gd name="connsiteX3632" fmla="*/ 837048 w 6519129"/>
              <a:gd name="connsiteY3632" fmla="*/ 3126026 h 4678938"/>
              <a:gd name="connsiteX3633" fmla="*/ 517171 w 6519129"/>
              <a:gd name="connsiteY3633" fmla="*/ 3124137 h 4678938"/>
              <a:gd name="connsiteX3634" fmla="*/ 519599 w 6519129"/>
              <a:gd name="connsiteY3634" fmla="*/ 3125349 h 4678938"/>
              <a:gd name="connsiteX3635" fmla="*/ 524452 w 6519129"/>
              <a:gd name="connsiteY3635" fmla="*/ 3127773 h 4678938"/>
              <a:gd name="connsiteX3636" fmla="*/ 529125 w 6519129"/>
              <a:gd name="connsiteY3636" fmla="*/ 3124280 h 4678938"/>
              <a:gd name="connsiteX3637" fmla="*/ 531552 w 6519129"/>
              <a:gd name="connsiteY3637" fmla="*/ 3125491 h 4678938"/>
              <a:gd name="connsiteX3638" fmla="*/ 534160 w 6519129"/>
              <a:gd name="connsiteY3638" fmla="*/ 3132621 h 4678938"/>
              <a:gd name="connsiteX3639" fmla="*/ 529488 w 6519129"/>
              <a:gd name="connsiteY3639" fmla="*/ 3136113 h 4678938"/>
              <a:gd name="connsiteX3640" fmla="*/ 527061 w 6519129"/>
              <a:gd name="connsiteY3640" fmla="*/ 3134901 h 4678938"/>
              <a:gd name="connsiteX3641" fmla="*/ 522205 w 6519129"/>
              <a:gd name="connsiteY3641" fmla="*/ 3132478 h 4678938"/>
              <a:gd name="connsiteX3642" fmla="*/ 514928 w 6519129"/>
              <a:gd name="connsiteY3642" fmla="*/ 3128842 h 4678938"/>
              <a:gd name="connsiteX3643" fmla="*/ 512498 w 6519129"/>
              <a:gd name="connsiteY3643" fmla="*/ 3127629 h 4678938"/>
              <a:gd name="connsiteX3644" fmla="*/ 517171 w 6519129"/>
              <a:gd name="connsiteY3644" fmla="*/ 3124137 h 4678938"/>
              <a:gd name="connsiteX3645" fmla="*/ 904556 w 6519129"/>
              <a:gd name="connsiteY3645" fmla="*/ 3123720 h 4678938"/>
              <a:gd name="connsiteX3646" fmla="*/ 914650 w 6519129"/>
              <a:gd name="connsiteY3646" fmla="*/ 3134411 h 4678938"/>
              <a:gd name="connsiteX3647" fmla="*/ 941805 w 6519129"/>
              <a:gd name="connsiteY3647" fmla="*/ 3153622 h 4678938"/>
              <a:gd name="connsiteX3648" fmla="*/ 939710 w 6519129"/>
              <a:gd name="connsiteY3648" fmla="*/ 3158227 h 4678938"/>
              <a:gd name="connsiteX3649" fmla="*/ 937272 w 6519129"/>
              <a:gd name="connsiteY3649" fmla="*/ 3157010 h 4678938"/>
              <a:gd name="connsiteX3650" fmla="*/ 910119 w 6519129"/>
              <a:gd name="connsiteY3650" fmla="*/ 3137798 h 4678938"/>
              <a:gd name="connsiteX3651" fmla="*/ 900027 w 6519129"/>
              <a:gd name="connsiteY3651" fmla="*/ 3127108 h 4678938"/>
              <a:gd name="connsiteX3652" fmla="*/ 897590 w 6519129"/>
              <a:gd name="connsiteY3652" fmla="*/ 3125890 h 4678938"/>
              <a:gd name="connsiteX3653" fmla="*/ 904556 w 6519129"/>
              <a:gd name="connsiteY3653" fmla="*/ 3123720 h 4678938"/>
              <a:gd name="connsiteX3654" fmla="*/ 1714288 w 6519129"/>
              <a:gd name="connsiteY3654" fmla="*/ 3122809 h 4678938"/>
              <a:gd name="connsiteX3655" fmla="*/ 1713691 w 6519129"/>
              <a:gd name="connsiteY3655" fmla="*/ 3131545 h 4678938"/>
              <a:gd name="connsiteX3656" fmla="*/ 1714288 w 6519129"/>
              <a:gd name="connsiteY3656" fmla="*/ 3122809 h 4678938"/>
              <a:gd name="connsiteX3657" fmla="*/ 533799 w 6519129"/>
              <a:gd name="connsiteY3657" fmla="*/ 3120787 h 4678938"/>
              <a:gd name="connsiteX3658" fmla="*/ 529125 w 6519129"/>
              <a:gd name="connsiteY3658" fmla="*/ 3124280 h 4678938"/>
              <a:gd name="connsiteX3659" fmla="*/ 526699 w 6519129"/>
              <a:gd name="connsiteY3659" fmla="*/ 3123068 h 4678938"/>
              <a:gd name="connsiteX3660" fmla="*/ 533799 w 6519129"/>
              <a:gd name="connsiteY3660" fmla="*/ 3120787 h 4678938"/>
              <a:gd name="connsiteX3661" fmla="*/ 554432 w 6519129"/>
              <a:gd name="connsiteY3661" fmla="*/ 3120496 h 4678938"/>
              <a:gd name="connsiteX3662" fmla="*/ 556953 w 6519129"/>
              <a:gd name="connsiteY3662" fmla="*/ 3121756 h 4678938"/>
              <a:gd name="connsiteX3663" fmla="*/ 559984 w 6519129"/>
              <a:gd name="connsiteY3663" fmla="*/ 3128920 h 4678938"/>
              <a:gd name="connsiteX3664" fmla="*/ 558486 w 6519129"/>
              <a:gd name="connsiteY3664" fmla="*/ 3139471 h 4678938"/>
              <a:gd name="connsiteX3665" fmla="*/ 555452 w 6519129"/>
              <a:gd name="connsiteY3665" fmla="*/ 3132306 h 4678938"/>
              <a:gd name="connsiteX3666" fmla="*/ 554432 w 6519129"/>
              <a:gd name="connsiteY3666" fmla="*/ 3120496 h 4678938"/>
              <a:gd name="connsiteX3667" fmla="*/ 697690 w 6519129"/>
              <a:gd name="connsiteY3667" fmla="*/ 3119996 h 4678938"/>
              <a:gd name="connsiteX3668" fmla="*/ 702479 w 6519129"/>
              <a:gd name="connsiteY3668" fmla="*/ 3122389 h 4678938"/>
              <a:gd name="connsiteX3669" fmla="*/ 704875 w 6519129"/>
              <a:gd name="connsiteY3669" fmla="*/ 3123586 h 4678938"/>
              <a:gd name="connsiteX3670" fmla="*/ 699777 w 6519129"/>
              <a:gd name="connsiteY3670" fmla="*/ 3127397 h 4678938"/>
              <a:gd name="connsiteX3671" fmla="*/ 692283 w 6519129"/>
              <a:gd name="connsiteY3671" fmla="*/ 3130011 h 4678938"/>
              <a:gd name="connsiteX3672" fmla="*/ 685096 w 6519129"/>
              <a:gd name="connsiteY3672" fmla="*/ 3126422 h 4678938"/>
              <a:gd name="connsiteX3673" fmla="*/ 680305 w 6519129"/>
              <a:gd name="connsiteY3673" fmla="*/ 3124029 h 4678938"/>
              <a:gd name="connsiteX3674" fmla="*/ 677910 w 6519129"/>
              <a:gd name="connsiteY3674" fmla="*/ 3122833 h 4678938"/>
              <a:gd name="connsiteX3675" fmla="*/ 685404 w 6519129"/>
              <a:gd name="connsiteY3675" fmla="*/ 3120219 h 4678938"/>
              <a:gd name="connsiteX3676" fmla="*/ 690195 w 6519129"/>
              <a:gd name="connsiteY3676" fmla="*/ 3122611 h 4678938"/>
              <a:gd name="connsiteX3677" fmla="*/ 697690 w 6519129"/>
              <a:gd name="connsiteY3677" fmla="*/ 3119996 h 4678938"/>
              <a:gd name="connsiteX3678" fmla="*/ 649632 w 6519129"/>
              <a:gd name="connsiteY3678" fmla="*/ 3119306 h 4678938"/>
              <a:gd name="connsiteX3679" fmla="*/ 652097 w 6519129"/>
              <a:gd name="connsiteY3679" fmla="*/ 3120536 h 4678938"/>
              <a:gd name="connsiteX3680" fmla="*/ 659493 w 6519129"/>
              <a:gd name="connsiteY3680" fmla="*/ 3124229 h 4678938"/>
              <a:gd name="connsiteX3681" fmla="*/ 659608 w 6519129"/>
              <a:gd name="connsiteY3681" fmla="*/ 3130291 h 4678938"/>
              <a:gd name="connsiteX3682" fmla="*/ 654676 w 6519129"/>
              <a:gd name="connsiteY3682" fmla="*/ 3127828 h 4678938"/>
              <a:gd name="connsiteX3683" fmla="*/ 644816 w 6519129"/>
              <a:gd name="connsiteY3683" fmla="*/ 3122905 h 4678938"/>
              <a:gd name="connsiteX3684" fmla="*/ 635071 w 6519129"/>
              <a:gd name="connsiteY3684" fmla="*/ 3124041 h 4678938"/>
              <a:gd name="connsiteX3685" fmla="*/ 639887 w 6519129"/>
              <a:gd name="connsiteY3685" fmla="*/ 3120442 h 4678938"/>
              <a:gd name="connsiteX3686" fmla="*/ 642352 w 6519129"/>
              <a:gd name="connsiteY3686" fmla="*/ 3121673 h 4678938"/>
              <a:gd name="connsiteX3687" fmla="*/ 649632 w 6519129"/>
              <a:gd name="connsiteY3687" fmla="*/ 3119306 h 4678938"/>
              <a:gd name="connsiteX3688" fmla="*/ 1008834 w 6519129"/>
              <a:gd name="connsiteY3688" fmla="*/ 3116467 h 4678938"/>
              <a:gd name="connsiteX3689" fmla="*/ 1011279 w 6519129"/>
              <a:gd name="connsiteY3689" fmla="*/ 3117687 h 4678938"/>
              <a:gd name="connsiteX3690" fmla="*/ 1013722 w 6519129"/>
              <a:gd name="connsiteY3690" fmla="*/ 3118907 h 4678938"/>
              <a:gd name="connsiteX3691" fmla="*/ 1031258 w 6519129"/>
              <a:gd name="connsiteY3691" fmla="*/ 3139319 h 4678938"/>
              <a:gd name="connsiteX3692" fmla="*/ 1013979 w 6519129"/>
              <a:gd name="connsiteY3692" fmla="*/ 3134332 h 4678938"/>
              <a:gd name="connsiteX3693" fmla="*/ 1009046 w 6519129"/>
              <a:gd name="connsiteY3693" fmla="*/ 3122400 h 4678938"/>
              <a:gd name="connsiteX3694" fmla="*/ 1006603 w 6519129"/>
              <a:gd name="connsiteY3694" fmla="*/ 3121181 h 4678938"/>
              <a:gd name="connsiteX3695" fmla="*/ 1008834 w 6519129"/>
              <a:gd name="connsiteY3695" fmla="*/ 3116467 h 4678938"/>
              <a:gd name="connsiteX3696" fmla="*/ 1026746 w 6519129"/>
              <a:gd name="connsiteY3696" fmla="*/ 3114815 h 4678938"/>
              <a:gd name="connsiteX3697" fmla="*/ 1029100 w 6519129"/>
              <a:gd name="connsiteY3697" fmla="*/ 3115991 h 4678938"/>
              <a:gd name="connsiteX3698" fmla="*/ 1027202 w 6519129"/>
              <a:gd name="connsiteY3698" fmla="*/ 3120342 h 4678938"/>
              <a:gd name="connsiteX3699" fmla="*/ 1022906 w 6519129"/>
              <a:gd name="connsiteY3699" fmla="*/ 3119519 h 4678938"/>
              <a:gd name="connsiteX3700" fmla="*/ 1026746 w 6519129"/>
              <a:gd name="connsiteY3700" fmla="*/ 3114815 h 4678938"/>
              <a:gd name="connsiteX3701" fmla="*/ 849695 w 6519129"/>
              <a:gd name="connsiteY3701" fmla="*/ 3113272 h 4678938"/>
              <a:gd name="connsiteX3702" fmla="*/ 852121 w 6519129"/>
              <a:gd name="connsiteY3702" fmla="*/ 3114484 h 4678938"/>
              <a:gd name="connsiteX3703" fmla="*/ 868866 w 6519129"/>
              <a:gd name="connsiteY3703" fmla="*/ 3129203 h 4678938"/>
              <a:gd name="connsiteX3704" fmla="*/ 868622 w 6519129"/>
              <a:gd name="connsiteY3704" fmla="*/ 3135438 h 4678938"/>
              <a:gd name="connsiteX3705" fmla="*/ 863524 w 6519129"/>
              <a:gd name="connsiteY3705" fmla="*/ 3139248 h 4678938"/>
              <a:gd name="connsiteX3706" fmla="*/ 861341 w 6519129"/>
              <a:gd name="connsiteY3706" fmla="*/ 3131802 h 4678938"/>
              <a:gd name="connsiteX3707" fmla="*/ 844598 w 6519129"/>
              <a:gd name="connsiteY3707" fmla="*/ 3117084 h 4678938"/>
              <a:gd name="connsiteX3708" fmla="*/ 849695 w 6519129"/>
              <a:gd name="connsiteY3708" fmla="*/ 3113272 h 4678938"/>
              <a:gd name="connsiteX3709" fmla="*/ 598520 w 6519129"/>
              <a:gd name="connsiteY3709" fmla="*/ 3112851 h 4678938"/>
              <a:gd name="connsiteX3710" fmla="*/ 600813 w 6519129"/>
              <a:gd name="connsiteY3710" fmla="*/ 3113997 h 4678938"/>
              <a:gd name="connsiteX3711" fmla="*/ 596281 w 6519129"/>
              <a:gd name="connsiteY3711" fmla="*/ 3117384 h 4678938"/>
              <a:gd name="connsiteX3712" fmla="*/ 605402 w 6519129"/>
              <a:gd name="connsiteY3712" fmla="*/ 3116288 h 4678938"/>
              <a:gd name="connsiteX3713" fmla="*/ 603165 w 6519129"/>
              <a:gd name="connsiteY3713" fmla="*/ 3120822 h 4678938"/>
              <a:gd name="connsiteX3714" fmla="*/ 598576 w 6519129"/>
              <a:gd name="connsiteY3714" fmla="*/ 3118530 h 4678938"/>
              <a:gd name="connsiteX3715" fmla="*/ 596340 w 6519129"/>
              <a:gd name="connsiteY3715" fmla="*/ 3123063 h 4678938"/>
              <a:gd name="connsiteX3716" fmla="*/ 598634 w 6519129"/>
              <a:gd name="connsiteY3716" fmla="*/ 3124208 h 4678938"/>
              <a:gd name="connsiteX3717" fmla="*/ 591808 w 6519129"/>
              <a:gd name="connsiteY3717" fmla="*/ 3126450 h 4678938"/>
              <a:gd name="connsiteX3718" fmla="*/ 591751 w 6519129"/>
              <a:gd name="connsiteY3718" fmla="*/ 3120771 h 4678938"/>
              <a:gd name="connsiteX3719" fmla="*/ 598520 w 6519129"/>
              <a:gd name="connsiteY3719" fmla="*/ 3112851 h 4678938"/>
              <a:gd name="connsiteX3720" fmla="*/ 865254 w 6519129"/>
              <a:gd name="connsiteY3720" fmla="*/ 3110447 h 4678938"/>
              <a:gd name="connsiteX3721" fmla="*/ 870170 w 6519129"/>
              <a:gd name="connsiteY3721" fmla="*/ 3112903 h 4678938"/>
              <a:gd name="connsiteX3722" fmla="*/ 880672 w 6519129"/>
              <a:gd name="connsiteY3722" fmla="*/ 3123445 h 4678938"/>
              <a:gd name="connsiteX3723" fmla="*/ 888715 w 6519129"/>
              <a:gd name="connsiteY3723" fmla="*/ 3132759 h 4678938"/>
              <a:gd name="connsiteX3724" fmla="*/ 873964 w 6519129"/>
              <a:gd name="connsiteY3724" fmla="*/ 3125392 h 4678938"/>
              <a:gd name="connsiteX3725" fmla="*/ 861005 w 6519129"/>
              <a:gd name="connsiteY3725" fmla="*/ 3113623 h 4678938"/>
              <a:gd name="connsiteX3726" fmla="*/ 865254 w 6519129"/>
              <a:gd name="connsiteY3726" fmla="*/ 3110447 h 4678938"/>
              <a:gd name="connsiteX3727" fmla="*/ 1721890 w 6519129"/>
              <a:gd name="connsiteY3727" fmla="*/ 3107587 h 4678938"/>
              <a:gd name="connsiteX3728" fmla="*/ 1726741 w 6519129"/>
              <a:gd name="connsiteY3728" fmla="*/ 3116633 h 4678938"/>
              <a:gd name="connsiteX3729" fmla="*/ 1721890 w 6519129"/>
              <a:gd name="connsiteY3729" fmla="*/ 3107587 h 4678938"/>
              <a:gd name="connsiteX3730" fmla="*/ 714446 w 6519129"/>
              <a:gd name="connsiteY3730" fmla="*/ 3105852 h 4678938"/>
              <a:gd name="connsiteX3731" fmla="*/ 716305 w 6519129"/>
              <a:gd name="connsiteY3731" fmla="*/ 3105986 h 4678938"/>
              <a:gd name="connsiteX3732" fmla="*/ 718748 w 6519129"/>
              <a:gd name="connsiteY3732" fmla="*/ 3107207 h 4678938"/>
              <a:gd name="connsiteX3733" fmla="*/ 721191 w 6519129"/>
              <a:gd name="connsiteY3733" fmla="*/ 3108427 h 4678938"/>
              <a:gd name="connsiteX3734" fmla="*/ 723637 w 6519129"/>
              <a:gd name="connsiteY3734" fmla="*/ 3109648 h 4678938"/>
              <a:gd name="connsiteX3735" fmla="*/ 740533 w 6519129"/>
              <a:gd name="connsiteY3735" fmla="*/ 3124442 h 4678938"/>
              <a:gd name="connsiteX3736" fmla="*/ 730548 w 6519129"/>
              <a:gd name="connsiteY3736" fmla="*/ 3125812 h 4678938"/>
              <a:gd name="connsiteX3737" fmla="*/ 727893 w 6519129"/>
              <a:gd name="connsiteY3737" fmla="*/ 3130843 h 4678938"/>
              <a:gd name="connsiteX3738" fmla="*/ 728103 w 6519129"/>
              <a:gd name="connsiteY3738" fmla="*/ 3124591 h 4678938"/>
              <a:gd name="connsiteX3739" fmla="*/ 716094 w 6519129"/>
              <a:gd name="connsiteY3739" fmla="*/ 3112238 h 4678938"/>
              <a:gd name="connsiteX3740" fmla="*/ 713651 w 6519129"/>
              <a:gd name="connsiteY3740" fmla="*/ 3111016 h 4678938"/>
              <a:gd name="connsiteX3741" fmla="*/ 711209 w 6519129"/>
              <a:gd name="connsiteY3741" fmla="*/ 3109797 h 4678938"/>
              <a:gd name="connsiteX3742" fmla="*/ 708764 w 6519129"/>
              <a:gd name="connsiteY3742" fmla="*/ 3108576 h 4678938"/>
              <a:gd name="connsiteX3743" fmla="*/ 714446 w 6519129"/>
              <a:gd name="connsiteY3743" fmla="*/ 3105852 h 4678938"/>
              <a:gd name="connsiteX3744" fmla="*/ 465333 w 6519129"/>
              <a:gd name="connsiteY3744" fmla="*/ 3105664 h 4678938"/>
              <a:gd name="connsiteX3745" fmla="*/ 467760 w 6519129"/>
              <a:gd name="connsiteY3745" fmla="*/ 3106877 h 4678938"/>
              <a:gd name="connsiteX3746" fmla="*/ 470187 w 6519129"/>
              <a:gd name="connsiteY3746" fmla="*/ 3108088 h 4678938"/>
              <a:gd name="connsiteX3747" fmla="*/ 469216 w 6519129"/>
              <a:gd name="connsiteY3747" fmla="*/ 3111842 h 4678938"/>
              <a:gd name="connsiteX3748" fmla="*/ 466788 w 6519129"/>
              <a:gd name="connsiteY3748" fmla="*/ 3110629 h 4678938"/>
              <a:gd name="connsiteX3749" fmla="*/ 465333 w 6519129"/>
              <a:gd name="connsiteY3749" fmla="*/ 3105664 h 4678938"/>
              <a:gd name="connsiteX3750" fmla="*/ 892904 w 6519129"/>
              <a:gd name="connsiteY3750" fmla="*/ 3105184 h 4678938"/>
              <a:gd name="connsiteX3751" fmla="*/ 893100 w 6519129"/>
              <a:gd name="connsiteY3751" fmla="*/ 3111639 h 4678938"/>
              <a:gd name="connsiteX3752" fmla="*/ 888212 w 6519129"/>
              <a:gd name="connsiteY3752" fmla="*/ 3111581 h 4678938"/>
              <a:gd name="connsiteX3753" fmla="*/ 885158 w 6519129"/>
              <a:gd name="connsiteY3753" fmla="*/ 3107673 h 4678938"/>
              <a:gd name="connsiteX3754" fmla="*/ 892904 w 6519129"/>
              <a:gd name="connsiteY3754" fmla="*/ 3105184 h 4678938"/>
              <a:gd name="connsiteX3755" fmla="*/ 815181 w 6519129"/>
              <a:gd name="connsiteY3755" fmla="*/ 3102393 h 4678938"/>
              <a:gd name="connsiteX3756" fmla="*/ 817534 w 6519129"/>
              <a:gd name="connsiteY3756" fmla="*/ 3103568 h 4678938"/>
              <a:gd name="connsiteX3757" fmla="*/ 814788 w 6519129"/>
              <a:gd name="connsiteY3757" fmla="*/ 3108554 h 4678938"/>
              <a:gd name="connsiteX3758" fmla="*/ 812435 w 6519129"/>
              <a:gd name="connsiteY3758" fmla="*/ 3107380 h 4678938"/>
              <a:gd name="connsiteX3759" fmla="*/ 815181 w 6519129"/>
              <a:gd name="connsiteY3759" fmla="*/ 3102393 h 4678938"/>
              <a:gd name="connsiteX3760" fmla="*/ 666795 w 6519129"/>
              <a:gd name="connsiteY3760" fmla="*/ 3100330 h 4678938"/>
              <a:gd name="connsiteX3761" fmla="*/ 669444 w 6519129"/>
              <a:gd name="connsiteY3761" fmla="*/ 3101654 h 4678938"/>
              <a:gd name="connsiteX3762" fmla="*/ 668692 w 6519129"/>
              <a:gd name="connsiteY3762" fmla="*/ 3105516 h 4678938"/>
              <a:gd name="connsiteX3763" fmla="*/ 666044 w 6519129"/>
              <a:gd name="connsiteY3763" fmla="*/ 3104193 h 4678938"/>
              <a:gd name="connsiteX3764" fmla="*/ 666795 w 6519129"/>
              <a:gd name="connsiteY3764" fmla="*/ 3100330 h 4678938"/>
              <a:gd name="connsiteX3765" fmla="*/ 618979 w 6519129"/>
              <a:gd name="connsiteY3765" fmla="*/ 3099758 h 4678938"/>
              <a:gd name="connsiteX3766" fmla="*/ 621628 w 6519129"/>
              <a:gd name="connsiteY3766" fmla="*/ 3101081 h 4678938"/>
              <a:gd name="connsiteX3767" fmla="*/ 618230 w 6519129"/>
              <a:gd name="connsiteY3767" fmla="*/ 3103622 h 4678938"/>
              <a:gd name="connsiteX3768" fmla="*/ 615582 w 6519129"/>
              <a:gd name="connsiteY3768" fmla="*/ 3102299 h 4678938"/>
              <a:gd name="connsiteX3769" fmla="*/ 618979 w 6519129"/>
              <a:gd name="connsiteY3769" fmla="*/ 3099758 h 4678938"/>
              <a:gd name="connsiteX3770" fmla="*/ 737164 w 6519129"/>
              <a:gd name="connsiteY3770" fmla="*/ 3099452 h 4678938"/>
              <a:gd name="connsiteX3771" fmla="*/ 744578 w 6519129"/>
              <a:gd name="connsiteY3771" fmla="*/ 3103155 h 4678938"/>
              <a:gd name="connsiteX3772" fmla="*/ 747047 w 6519129"/>
              <a:gd name="connsiteY3772" fmla="*/ 3104388 h 4678938"/>
              <a:gd name="connsiteX3773" fmla="*/ 749518 w 6519129"/>
              <a:gd name="connsiteY3773" fmla="*/ 3105622 h 4678938"/>
              <a:gd name="connsiteX3774" fmla="*/ 741949 w 6519129"/>
              <a:gd name="connsiteY3774" fmla="*/ 3108199 h 4678938"/>
              <a:gd name="connsiteX3775" fmla="*/ 739478 w 6519129"/>
              <a:gd name="connsiteY3775" fmla="*/ 3106965 h 4678938"/>
              <a:gd name="connsiteX3776" fmla="*/ 737164 w 6519129"/>
              <a:gd name="connsiteY3776" fmla="*/ 3099452 h 4678938"/>
              <a:gd name="connsiteX3777" fmla="*/ 962824 w 6519129"/>
              <a:gd name="connsiteY3777" fmla="*/ 3099138 h 4678938"/>
              <a:gd name="connsiteX3778" fmla="*/ 969767 w 6519129"/>
              <a:gd name="connsiteY3778" fmla="*/ 3108255 h 4678938"/>
              <a:gd name="connsiteX3779" fmla="*/ 961199 w 6519129"/>
              <a:gd name="connsiteY3779" fmla="*/ 3107508 h 4678938"/>
              <a:gd name="connsiteX3780" fmla="*/ 962824 w 6519129"/>
              <a:gd name="connsiteY3780" fmla="*/ 3099138 h 4678938"/>
              <a:gd name="connsiteX3781" fmla="*/ 687583 w 6519129"/>
              <a:gd name="connsiteY3781" fmla="*/ 3097999 h 4678938"/>
              <a:gd name="connsiteX3782" fmla="*/ 689789 w 6519129"/>
              <a:gd name="connsiteY3782" fmla="*/ 3099100 h 4678938"/>
              <a:gd name="connsiteX3783" fmla="*/ 691995 w 6519129"/>
              <a:gd name="connsiteY3783" fmla="*/ 3100202 h 4678938"/>
              <a:gd name="connsiteX3784" fmla="*/ 686897 w 6519129"/>
              <a:gd name="connsiteY3784" fmla="*/ 3104013 h 4678938"/>
              <a:gd name="connsiteX3785" fmla="*/ 682483 w 6519129"/>
              <a:gd name="connsiteY3785" fmla="*/ 3101809 h 4678938"/>
              <a:gd name="connsiteX3786" fmla="*/ 687583 w 6519129"/>
              <a:gd name="connsiteY3786" fmla="*/ 3097999 h 4678938"/>
              <a:gd name="connsiteX3787" fmla="*/ 590635 w 6519129"/>
              <a:gd name="connsiteY3787" fmla="*/ 3096907 h 4678938"/>
              <a:gd name="connsiteX3788" fmla="*/ 595523 w 6519129"/>
              <a:gd name="connsiteY3788" fmla="*/ 3099347 h 4678938"/>
              <a:gd name="connsiteX3789" fmla="*/ 598323 w 6519129"/>
              <a:gd name="connsiteY3789" fmla="*/ 3106396 h 4678938"/>
              <a:gd name="connsiteX3790" fmla="*/ 595878 w 6519129"/>
              <a:gd name="connsiteY3790" fmla="*/ 3105175 h 4678938"/>
              <a:gd name="connsiteX3791" fmla="*/ 590991 w 6519129"/>
              <a:gd name="connsiteY3791" fmla="*/ 3102735 h 4678938"/>
              <a:gd name="connsiteX3792" fmla="*/ 590635 w 6519129"/>
              <a:gd name="connsiteY3792" fmla="*/ 3096907 h 4678938"/>
              <a:gd name="connsiteX3793" fmla="*/ 769906 w 6519129"/>
              <a:gd name="connsiteY3793" fmla="*/ 3096733 h 4678938"/>
              <a:gd name="connsiteX3794" fmla="*/ 778837 w 6519129"/>
              <a:gd name="connsiteY3794" fmla="*/ 3126620 h 4678938"/>
              <a:gd name="connsiteX3795" fmla="*/ 776816 w 6519129"/>
              <a:gd name="connsiteY3795" fmla="*/ 3112896 h 4678938"/>
              <a:gd name="connsiteX3796" fmla="*/ 759709 w 6519129"/>
              <a:gd name="connsiteY3796" fmla="*/ 3104354 h 4678938"/>
              <a:gd name="connsiteX3797" fmla="*/ 769906 w 6519129"/>
              <a:gd name="connsiteY3797" fmla="*/ 3096733 h 4678938"/>
              <a:gd name="connsiteX3798" fmla="*/ 881298 w 6519129"/>
              <a:gd name="connsiteY3798" fmla="*/ 3095154 h 4678938"/>
              <a:gd name="connsiteX3799" fmla="*/ 883769 w 6519129"/>
              <a:gd name="connsiteY3799" fmla="*/ 3096388 h 4678938"/>
              <a:gd name="connsiteX3800" fmla="*/ 888710 w 6519129"/>
              <a:gd name="connsiteY3800" fmla="*/ 3098856 h 4678938"/>
              <a:gd name="connsiteX3801" fmla="*/ 891181 w 6519129"/>
              <a:gd name="connsiteY3801" fmla="*/ 3100090 h 4678938"/>
              <a:gd name="connsiteX3802" fmla="*/ 890254 w 6519129"/>
              <a:gd name="connsiteY3802" fmla="*/ 3103865 h 4678938"/>
              <a:gd name="connsiteX3803" fmla="*/ 887783 w 6519129"/>
              <a:gd name="connsiteY3803" fmla="*/ 3102630 h 4678938"/>
              <a:gd name="connsiteX3804" fmla="*/ 885312 w 6519129"/>
              <a:gd name="connsiteY3804" fmla="*/ 3101397 h 4678938"/>
              <a:gd name="connsiteX3805" fmla="*/ 877900 w 6519129"/>
              <a:gd name="connsiteY3805" fmla="*/ 3097695 h 4678938"/>
              <a:gd name="connsiteX3806" fmla="*/ 881298 w 6519129"/>
              <a:gd name="connsiteY3806" fmla="*/ 3095154 h 4678938"/>
              <a:gd name="connsiteX3807" fmla="*/ 1607590 w 6519129"/>
              <a:gd name="connsiteY3807" fmla="*/ 3094131 h 4678938"/>
              <a:gd name="connsiteX3808" fmla="*/ 1595276 w 6519129"/>
              <a:gd name="connsiteY3808" fmla="*/ 3103625 h 4678938"/>
              <a:gd name="connsiteX3809" fmla="*/ 1607590 w 6519129"/>
              <a:gd name="connsiteY3809" fmla="*/ 3094131 h 4678938"/>
              <a:gd name="connsiteX3810" fmla="*/ 867783 w 6519129"/>
              <a:gd name="connsiteY3810" fmla="*/ 3093702 h 4678938"/>
              <a:gd name="connsiteX3811" fmla="*/ 870211 w 6519129"/>
              <a:gd name="connsiteY3811" fmla="*/ 3094913 h 4678938"/>
              <a:gd name="connsiteX3812" fmla="*/ 872637 w 6519129"/>
              <a:gd name="connsiteY3812" fmla="*/ 3096126 h 4678938"/>
              <a:gd name="connsiteX3813" fmla="*/ 867707 w 6519129"/>
              <a:gd name="connsiteY3813" fmla="*/ 3095648 h 4678938"/>
              <a:gd name="connsiteX3814" fmla="*/ 867783 w 6519129"/>
              <a:gd name="connsiteY3814" fmla="*/ 3093702 h 4678938"/>
              <a:gd name="connsiteX3815" fmla="*/ 843876 w 6519129"/>
              <a:gd name="connsiteY3815" fmla="*/ 3093416 h 4678938"/>
              <a:gd name="connsiteX3816" fmla="*/ 848584 w 6519129"/>
              <a:gd name="connsiteY3816" fmla="*/ 3095766 h 4678938"/>
              <a:gd name="connsiteX3817" fmla="*/ 846085 w 6519129"/>
              <a:gd name="connsiteY3817" fmla="*/ 3096901 h 4678938"/>
              <a:gd name="connsiteX3818" fmla="*/ 843876 w 6519129"/>
              <a:gd name="connsiteY3818" fmla="*/ 3093416 h 4678938"/>
              <a:gd name="connsiteX3819" fmla="*/ 949607 w 6519129"/>
              <a:gd name="connsiteY3819" fmla="*/ 3093246 h 4678938"/>
              <a:gd name="connsiteX3820" fmla="*/ 954316 w 6519129"/>
              <a:gd name="connsiteY3820" fmla="*/ 3095596 h 4678938"/>
              <a:gd name="connsiteX3821" fmla="*/ 949217 w 6519129"/>
              <a:gd name="connsiteY3821" fmla="*/ 3099408 h 4678938"/>
              <a:gd name="connsiteX3822" fmla="*/ 946864 w 6519129"/>
              <a:gd name="connsiteY3822" fmla="*/ 3098232 h 4678938"/>
              <a:gd name="connsiteX3823" fmla="*/ 949607 w 6519129"/>
              <a:gd name="connsiteY3823" fmla="*/ 3093246 h 4678938"/>
              <a:gd name="connsiteX3824" fmla="*/ 557042 w 6519129"/>
              <a:gd name="connsiteY3824" fmla="*/ 3092137 h 4678938"/>
              <a:gd name="connsiteX3825" fmla="*/ 560074 w 6519129"/>
              <a:gd name="connsiteY3825" fmla="*/ 3098949 h 4678938"/>
              <a:gd name="connsiteX3826" fmla="*/ 555824 w 6519129"/>
              <a:gd name="connsiteY3826" fmla="*/ 3102124 h 4678938"/>
              <a:gd name="connsiteX3827" fmla="*/ 552793 w 6519129"/>
              <a:gd name="connsiteY3827" fmla="*/ 3095312 h 4678938"/>
              <a:gd name="connsiteX3828" fmla="*/ 557042 w 6519129"/>
              <a:gd name="connsiteY3828" fmla="*/ 3092137 h 4678938"/>
              <a:gd name="connsiteX3829" fmla="*/ 869606 w 6519129"/>
              <a:gd name="connsiteY3829" fmla="*/ 3089314 h 4678938"/>
              <a:gd name="connsiteX3830" fmla="*/ 867783 w 6519129"/>
              <a:gd name="connsiteY3830" fmla="*/ 3093702 h 4678938"/>
              <a:gd name="connsiteX3831" fmla="*/ 865357 w 6519129"/>
              <a:gd name="connsiteY3831" fmla="*/ 3092489 h 4678938"/>
              <a:gd name="connsiteX3832" fmla="*/ 862931 w 6519129"/>
              <a:gd name="connsiteY3832" fmla="*/ 3091277 h 4678938"/>
              <a:gd name="connsiteX3833" fmla="*/ 869606 w 6519129"/>
              <a:gd name="connsiteY3833" fmla="*/ 3089314 h 4678938"/>
              <a:gd name="connsiteX3834" fmla="*/ 631659 w 6519129"/>
              <a:gd name="connsiteY3834" fmla="*/ 3088080 h 4678938"/>
              <a:gd name="connsiteX3835" fmla="*/ 634088 w 6519129"/>
              <a:gd name="connsiteY3835" fmla="*/ 3089293 h 4678938"/>
              <a:gd name="connsiteX3836" fmla="*/ 641370 w 6519129"/>
              <a:gd name="connsiteY3836" fmla="*/ 3092929 h 4678938"/>
              <a:gd name="connsiteX3837" fmla="*/ 648649 w 6519129"/>
              <a:gd name="connsiteY3837" fmla="*/ 3096565 h 4678938"/>
              <a:gd name="connsiteX3838" fmla="*/ 644400 w 6519129"/>
              <a:gd name="connsiteY3838" fmla="*/ 3099740 h 4678938"/>
              <a:gd name="connsiteX3839" fmla="*/ 637120 w 6519129"/>
              <a:gd name="connsiteY3839" fmla="*/ 3096105 h 4678938"/>
              <a:gd name="connsiteX3840" fmla="*/ 627411 w 6519129"/>
              <a:gd name="connsiteY3840" fmla="*/ 3091257 h 4678938"/>
              <a:gd name="connsiteX3841" fmla="*/ 631659 w 6519129"/>
              <a:gd name="connsiteY3841" fmla="*/ 3088080 h 4678938"/>
              <a:gd name="connsiteX3842" fmla="*/ 899045 w 6519129"/>
              <a:gd name="connsiteY3842" fmla="*/ 3084947 h 4678938"/>
              <a:gd name="connsiteX3843" fmla="*/ 903753 w 6519129"/>
              <a:gd name="connsiteY3843" fmla="*/ 3093654 h 4678938"/>
              <a:gd name="connsiteX3844" fmla="*/ 906009 w 6519129"/>
              <a:gd name="connsiteY3844" fmla="*/ 3101137 h 4678938"/>
              <a:gd name="connsiteX3845" fmla="*/ 898656 w 6519129"/>
              <a:gd name="connsiteY3845" fmla="*/ 3097464 h 4678938"/>
              <a:gd name="connsiteX3846" fmla="*/ 893947 w 6519129"/>
              <a:gd name="connsiteY3846" fmla="*/ 3088756 h 4678938"/>
              <a:gd name="connsiteX3847" fmla="*/ 899045 w 6519129"/>
              <a:gd name="connsiteY3847" fmla="*/ 3084947 h 4678938"/>
              <a:gd name="connsiteX3848" fmla="*/ 945292 w 6519129"/>
              <a:gd name="connsiteY3848" fmla="*/ 3084734 h 4678938"/>
              <a:gd name="connsiteX3849" fmla="*/ 947645 w 6519129"/>
              <a:gd name="connsiteY3849" fmla="*/ 3085910 h 4678938"/>
              <a:gd name="connsiteX3850" fmla="*/ 949607 w 6519129"/>
              <a:gd name="connsiteY3850" fmla="*/ 3093246 h 4678938"/>
              <a:gd name="connsiteX3851" fmla="*/ 945292 w 6519129"/>
              <a:gd name="connsiteY3851" fmla="*/ 3084734 h 4678938"/>
              <a:gd name="connsiteX3852" fmla="*/ 705983 w 6519129"/>
              <a:gd name="connsiteY3852" fmla="*/ 3083881 h 4678938"/>
              <a:gd name="connsiteX3853" fmla="*/ 708336 w 6519129"/>
              <a:gd name="connsiteY3853" fmla="*/ 3085055 h 4678938"/>
              <a:gd name="connsiteX3854" fmla="*/ 710296 w 6519129"/>
              <a:gd name="connsiteY3854" fmla="*/ 3092392 h 4678938"/>
              <a:gd name="connsiteX3855" fmla="*/ 703238 w 6519129"/>
              <a:gd name="connsiteY3855" fmla="*/ 3088867 h 4678938"/>
              <a:gd name="connsiteX3856" fmla="*/ 700883 w 6519129"/>
              <a:gd name="connsiteY3856" fmla="*/ 3087691 h 4678938"/>
              <a:gd name="connsiteX3857" fmla="*/ 705983 w 6519129"/>
              <a:gd name="connsiteY3857" fmla="*/ 3083881 h 4678938"/>
              <a:gd name="connsiteX3858" fmla="*/ 385551 w 6519129"/>
              <a:gd name="connsiteY3858" fmla="*/ 3082771 h 4678938"/>
              <a:gd name="connsiteX3859" fmla="*/ 400261 w 6519129"/>
              <a:gd name="connsiteY3859" fmla="*/ 3090117 h 4678938"/>
              <a:gd name="connsiteX3860" fmla="*/ 405162 w 6519129"/>
              <a:gd name="connsiteY3860" fmla="*/ 3092565 h 4678938"/>
              <a:gd name="connsiteX3861" fmla="*/ 402515 w 6519129"/>
              <a:gd name="connsiteY3861" fmla="*/ 3097601 h 4678938"/>
              <a:gd name="connsiteX3862" fmla="*/ 400064 w 6519129"/>
              <a:gd name="connsiteY3862" fmla="*/ 3096376 h 4678938"/>
              <a:gd name="connsiteX3863" fmla="*/ 395161 w 6519129"/>
              <a:gd name="connsiteY3863" fmla="*/ 3093928 h 4678938"/>
              <a:gd name="connsiteX3864" fmla="*/ 380452 w 6519129"/>
              <a:gd name="connsiteY3864" fmla="*/ 3086583 h 4678938"/>
              <a:gd name="connsiteX3865" fmla="*/ 385551 w 6519129"/>
              <a:gd name="connsiteY3865" fmla="*/ 3082771 h 4678938"/>
              <a:gd name="connsiteX3866" fmla="*/ 973597 w 6519129"/>
              <a:gd name="connsiteY3866" fmla="*/ 3081918 h 4678938"/>
              <a:gd name="connsiteX3867" fmla="*/ 980656 w 6519129"/>
              <a:gd name="connsiteY3867" fmla="*/ 3085444 h 4678938"/>
              <a:gd name="connsiteX3868" fmla="*/ 983011 w 6519129"/>
              <a:gd name="connsiteY3868" fmla="*/ 3086619 h 4678938"/>
              <a:gd name="connsiteX3869" fmla="*/ 980264 w 6519129"/>
              <a:gd name="connsiteY3869" fmla="*/ 3091606 h 4678938"/>
              <a:gd name="connsiteX3870" fmla="*/ 977911 w 6519129"/>
              <a:gd name="connsiteY3870" fmla="*/ 3090430 h 4678938"/>
              <a:gd name="connsiteX3871" fmla="*/ 975558 w 6519129"/>
              <a:gd name="connsiteY3871" fmla="*/ 3089255 h 4678938"/>
              <a:gd name="connsiteX3872" fmla="*/ 968499 w 6519129"/>
              <a:gd name="connsiteY3872" fmla="*/ 3085730 h 4678938"/>
              <a:gd name="connsiteX3873" fmla="*/ 973597 w 6519129"/>
              <a:gd name="connsiteY3873" fmla="*/ 3081918 h 4678938"/>
              <a:gd name="connsiteX3874" fmla="*/ 580148 w 6519129"/>
              <a:gd name="connsiteY3874" fmla="*/ 3080368 h 4678938"/>
              <a:gd name="connsiteX3875" fmla="*/ 587835 w 6519129"/>
              <a:gd name="connsiteY3875" fmla="*/ 3089858 h 4678938"/>
              <a:gd name="connsiteX3876" fmla="*/ 590635 w 6519129"/>
              <a:gd name="connsiteY3876" fmla="*/ 3096907 h 4678938"/>
              <a:gd name="connsiteX3877" fmla="*/ 586103 w 6519129"/>
              <a:gd name="connsiteY3877" fmla="*/ 3100294 h 4678938"/>
              <a:gd name="connsiteX3878" fmla="*/ 581215 w 6519129"/>
              <a:gd name="connsiteY3878" fmla="*/ 3097852 h 4678938"/>
              <a:gd name="connsiteX3879" fmla="*/ 583303 w 6519129"/>
              <a:gd name="connsiteY3879" fmla="*/ 3093245 h 4678938"/>
              <a:gd name="connsiteX3880" fmla="*/ 575615 w 6519129"/>
              <a:gd name="connsiteY3880" fmla="*/ 3083757 h 4678938"/>
              <a:gd name="connsiteX3881" fmla="*/ 580148 w 6519129"/>
              <a:gd name="connsiteY3881" fmla="*/ 3080368 h 4678938"/>
              <a:gd name="connsiteX3882" fmla="*/ 789552 w 6519129"/>
              <a:gd name="connsiteY3882" fmla="*/ 3079001 h 4678938"/>
              <a:gd name="connsiteX3883" fmla="*/ 792054 w 6519129"/>
              <a:gd name="connsiteY3883" fmla="*/ 3080250 h 4678938"/>
              <a:gd name="connsiteX3884" fmla="*/ 797054 w 6519129"/>
              <a:gd name="connsiteY3884" fmla="*/ 3082747 h 4678938"/>
              <a:gd name="connsiteX3885" fmla="*/ 804556 w 6519129"/>
              <a:gd name="connsiteY3885" fmla="*/ 3086494 h 4678938"/>
              <a:gd name="connsiteX3886" fmla="*/ 801158 w 6519129"/>
              <a:gd name="connsiteY3886" fmla="*/ 3089034 h 4678938"/>
              <a:gd name="connsiteX3887" fmla="*/ 793654 w 6519129"/>
              <a:gd name="connsiteY3887" fmla="*/ 3085287 h 4678938"/>
              <a:gd name="connsiteX3888" fmla="*/ 788653 w 6519129"/>
              <a:gd name="connsiteY3888" fmla="*/ 3082791 h 4678938"/>
              <a:gd name="connsiteX3889" fmla="*/ 789552 w 6519129"/>
              <a:gd name="connsiteY3889" fmla="*/ 3079001 h 4678938"/>
              <a:gd name="connsiteX3890" fmla="*/ 897280 w 6519129"/>
              <a:gd name="connsiteY3890" fmla="*/ 3077708 h 4678938"/>
              <a:gd name="connsiteX3891" fmla="*/ 899928 w 6519129"/>
              <a:gd name="connsiteY3891" fmla="*/ 3079031 h 4678938"/>
              <a:gd name="connsiteX3892" fmla="*/ 894829 w 6519129"/>
              <a:gd name="connsiteY3892" fmla="*/ 3082841 h 4678938"/>
              <a:gd name="connsiteX3893" fmla="*/ 889276 w 6519129"/>
              <a:gd name="connsiteY3893" fmla="*/ 3082451 h 4678938"/>
              <a:gd name="connsiteX3894" fmla="*/ 889533 w 6519129"/>
              <a:gd name="connsiteY3894" fmla="*/ 3080197 h 4678938"/>
              <a:gd name="connsiteX3895" fmla="*/ 892180 w 6519129"/>
              <a:gd name="connsiteY3895" fmla="*/ 3081518 h 4678938"/>
              <a:gd name="connsiteX3896" fmla="*/ 897280 w 6519129"/>
              <a:gd name="connsiteY3896" fmla="*/ 3077708 h 4678938"/>
              <a:gd name="connsiteX3897" fmla="*/ 622025 w 6519129"/>
              <a:gd name="connsiteY3897" fmla="*/ 3074926 h 4678938"/>
              <a:gd name="connsiteX3898" fmla="*/ 621756 w 6519129"/>
              <a:gd name="connsiteY3898" fmla="*/ 3076778 h 4678938"/>
              <a:gd name="connsiteX3899" fmla="*/ 618838 w 6519129"/>
              <a:gd name="connsiteY3899" fmla="*/ 3077309 h 4678938"/>
              <a:gd name="connsiteX3900" fmla="*/ 619107 w 6519129"/>
              <a:gd name="connsiteY3900" fmla="*/ 3075456 h 4678938"/>
              <a:gd name="connsiteX3901" fmla="*/ 622025 w 6519129"/>
              <a:gd name="connsiteY3901" fmla="*/ 3074926 h 4678938"/>
              <a:gd name="connsiteX3902" fmla="*/ 771153 w 6519129"/>
              <a:gd name="connsiteY3902" fmla="*/ 3074049 h 4678938"/>
              <a:gd name="connsiteX3903" fmla="*/ 776069 w 6519129"/>
              <a:gd name="connsiteY3903" fmla="*/ 3076503 h 4678938"/>
              <a:gd name="connsiteX3904" fmla="*/ 785722 w 6519129"/>
              <a:gd name="connsiteY3904" fmla="*/ 3087680 h 4678938"/>
              <a:gd name="connsiteX3905" fmla="*/ 795373 w 6519129"/>
              <a:gd name="connsiteY3905" fmla="*/ 3098857 h 4678938"/>
              <a:gd name="connsiteX3906" fmla="*/ 787816 w 6519129"/>
              <a:gd name="connsiteY3906" fmla="*/ 3101442 h 4678938"/>
              <a:gd name="connsiteX3907" fmla="*/ 780624 w 6519129"/>
              <a:gd name="connsiteY3907" fmla="*/ 3091491 h 4678938"/>
              <a:gd name="connsiteX3908" fmla="*/ 766054 w 6519129"/>
              <a:gd name="connsiteY3908" fmla="*/ 3077858 h 4678938"/>
              <a:gd name="connsiteX3909" fmla="*/ 771153 w 6519129"/>
              <a:gd name="connsiteY3909" fmla="*/ 3074049 h 4678938"/>
              <a:gd name="connsiteX3910" fmla="*/ 1608612 w 6519129"/>
              <a:gd name="connsiteY3910" fmla="*/ 3068509 h 4678938"/>
              <a:gd name="connsiteX3911" fmla="*/ 1601380 w 6519129"/>
              <a:gd name="connsiteY3911" fmla="*/ 3078295 h 4678938"/>
              <a:gd name="connsiteX3912" fmla="*/ 1608612 w 6519129"/>
              <a:gd name="connsiteY3912" fmla="*/ 3068509 h 4678938"/>
              <a:gd name="connsiteX3913" fmla="*/ 804850 w 6519129"/>
              <a:gd name="connsiteY3913" fmla="*/ 3067569 h 4678938"/>
              <a:gd name="connsiteX3914" fmla="*/ 807302 w 6519129"/>
              <a:gd name="connsiteY3914" fmla="*/ 3068792 h 4678938"/>
              <a:gd name="connsiteX3915" fmla="*/ 812205 w 6519129"/>
              <a:gd name="connsiteY3915" fmla="*/ 3071241 h 4678938"/>
              <a:gd name="connsiteX3916" fmla="*/ 819559 w 6519129"/>
              <a:gd name="connsiteY3916" fmla="*/ 3074913 h 4678938"/>
              <a:gd name="connsiteX3917" fmla="*/ 822012 w 6519129"/>
              <a:gd name="connsiteY3917" fmla="*/ 3076138 h 4678938"/>
              <a:gd name="connsiteX3918" fmla="*/ 826719 w 6519129"/>
              <a:gd name="connsiteY3918" fmla="*/ 3084844 h 4678938"/>
              <a:gd name="connsiteX3919" fmla="*/ 836327 w 6519129"/>
              <a:gd name="connsiteY3919" fmla="*/ 3096003 h 4678938"/>
              <a:gd name="connsiteX3920" fmla="*/ 833680 w 6519129"/>
              <a:gd name="connsiteY3920" fmla="*/ 3101037 h 4678938"/>
              <a:gd name="connsiteX3921" fmla="*/ 831229 w 6519129"/>
              <a:gd name="connsiteY3921" fmla="*/ 3099813 h 4678938"/>
              <a:gd name="connsiteX3922" fmla="*/ 821617 w 6519129"/>
              <a:gd name="connsiteY3922" fmla="*/ 3088656 h 4678938"/>
              <a:gd name="connsiteX3923" fmla="*/ 814460 w 6519129"/>
              <a:gd name="connsiteY3923" fmla="*/ 3078724 h 4678938"/>
              <a:gd name="connsiteX3924" fmla="*/ 807106 w 6519129"/>
              <a:gd name="connsiteY3924" fmla="*/ 3075051 h 4678938"/>
              <a:gd name="connsiteX3925" fmla="*/ 802203 w 6519129"/>
              <a:gd name="connsiteY3925" fmla="*/ 3072603 h 4678938"/>
              <a:gd name="connsiteX3926" fmla="*/ 804850 w 6519129"/>
              <a:gd name="connsiteY3926" fmla="*/ 3067569 h 4678938"/>
              <a:gd name="connsiteX3927" fmla="*/ 777445 w 6519129"/>
              <a:gd name="connsiteY3927" fmla="*/ 3066596 h 4678938"/>
              <a:gd name="connsiteX3928" fmla="*/ 779651 w 6519129"/>
              <a:gd name="connsiteY3928" fmla="*/ 3067696 h 4678938"/>
              <a:gd name="connsiteX3929" fmla="*/ 774552 w 6519129"/>
              <a:gd name="connsiteY3929" fmla="*/ 3071508 h 4678938"/>
              <a:gd name="connsiteX3930" fmla="*/ 777445 w 6519129"/>
              <a:gd name="connsiteY3930" fmla="*/ 3066596 h 4678938"/>
              <a:gd name="connsiteX3931" fmla="*/ 504976 w 6519129"/>
              <a:gd name="connsiteY3931" fmla="*/ 3066133 h 4678938"/>
              <a:gd name="connsiteX3932" fmla="*/ 524746 w 6519129"/>
              <a:gd name="connsiteY3932" fmla="*/ 3076005 h 4678938"/>
              <a:gd name="connsiteX3933" fmla="*/ 536942 w 6519129"/>
              <a:gd name="connsiteY3933" fmla="*/ 3088453 h 4678938"/>
              <a:gd name="connsiteX3934" fmla="*/ 519645 w 6519129"/>
              <a:gd name="connsiteY3934" fmla="*/ 3079815 h 4678938"/>
              <a:gd name="connsiteX3935" fmla="*/ 499878 w 6519129"/>
              <a:gd name="connsiteY3935" fmla="*/ 3069944 h 4678938"/>
              <a:gd name="connsiteX3936" fmla="*/ 504976 w 6519129"/>
              <a:gd name="connsiteY3936" fmla="*/ 3066133 h 4678938"/>
              <a:gd name="connsiteX3937" fmla="*/ 820408 w 6519129"/>
              <a:gd name="connsiteY3937" fmla="*/ 3064743 h 4678938"/>
              <a:gd name="connsiteX3938" fmla="*/ 825703 w 6519129"/>
              <a:gd name="connsiteY3938" fmla="*/ 3067388 h 4678938"/>
              <a:gd name="connsiteX3939" fmla="*/ 817008 w 6519129"/>
              <a:gd name="connsiteY3939" fmla="*/ 3067283 h 4678938"/>
              <a:gd name="connsiteX3940" fmla="*/ 820408 w 6519129"/>
              <a:gd name="connsiteY3940" fmla="*/ 3064743 h 4678938"/>
              <a:gd name="connsiteX3941" fmla="*/ 594431 w 6519129"/>
              <a:gd name="connsiteY3941" fmla="*/ 3064191 h 4678938"/>
              <a:gd name="connsiteX3942" fmla="*/ 596826 w 6519129"/>
              <a:gd name="connsiteY3942" fmla="*/ 3065388 h 4678938"/>
              <a:gd name="connsiteX3943" fmla="*/ 601618 w 6519129"/>
              <a:gd name="connsiteY3943" fmla="*/ 3067780 h 4678938"/>
              <a:gd name="connsiteX3944" fmla="*/ 608802 w 6519129"/>
              <a:gd name="connsiteY3944" fmla="*/ 3071369 h 4678938"/>
              <a:gd name="connsiteX3945" fmla="*/ 607799 w 6519129"/>
              <a:gd name="connsiteY3945" fmla="*/ 3075106 h 4678938"/>
              <a:gd name="connsiteX3946" fmla="*/ 605403 w 6519129"/>
              <a:gd name="connsiteY3946" fmla="*/ 3073910 h 4678938"/>
              <a:gd name="connsiteX3947" fmla="*/ 595822 w 6519129"/>
              <a:gd name="connsiteY3947" fmla="*/ 3069125 h 4678938"/>
              <a:gd name="connsiteX3948" fmla="*/ 593429 w 6519129"/>
              <a:gd name="connsiteY3948" fmla="*/ 3067929 h 4678938"/>
              <a:gd name="connsiteX3949" fmla="*/ 594431 w 6519129"/>
              <a:gd name="connsiteY3949" fmla="*/ 3064191 h 4678938"/>
              <a:gd name="connsiteX3950" fmla="*/ 712615 w 6519129"/>
              <a:gd name="connsiteY3950" fmla="*/ 3063885 h 4678938"/>
              <a:gd name="connsiteX3951" fmla="*/ 714967 w 6519129"/>
              <a:gd name="connsiteY3951" fmla="*/ 3065060 h 4678938"/>
              <a:gd name="connsiteX3952" fmla="*/ 719675 w 6519129"/>
              <a:gd name="connsiteY3952" fmla="*/ 3067411 h 4678938"/>
              <a:gd name="connsiteX3953" fmla="*/ 722487 w 6519129"/>
              <a:gd name="connsiteY3953" fmla="*/ 3074112 h 4678938"/>
              <a:gd name="connsiteX3954" fmla="*/ 718236 w 6519129"/>
              <a:gd name="connsiteY3954" fmla="*/ 3077288 h 4678938"/>
              <a:gd name="connsiteX3955" fmla="*/ 715426 w 6519129"/>
              <a:gd name="connsiteY3955" fmla="*/ 3070587 h 4678938"/>
              <a:gd name="connsiteX3956" fmla="*/ 708366 w 6519129"/>
              <a:gd name="connsiteY3956" fmla="*/ 3067060 h 4678938"/>
              <a:gd name="connsiteX3957" fmla="*/ 712615 w 6519129"/>
              <a:gd name="connsiteY3957" fmla="*/ 3063885 h 4678938"/>
              <a:gd name="connsiteX3958" fmla="*/ 757782 w 6519129"/>
              <a:gd name="connsiteY3958" fmla="*/ 3063134 h 4678938"/>
              <a:gd name="connsiteX3959" fmla="*/ 760431 w 6519129"/>
              <a:gd name="connsiteY3959" fmla="*/ 3064457 h 4678938"/>
              <a:gd name="connsiteX3960" fmla="*/ 757031 w 6519129"/>
              <a:gd name="connsiteY3960" fmla="*/ 3066997 h 4678938"/>
              <a:gd name="connsiteX3961" fmla="*/ 757782 w 6519129"/>
              <a:gd name="connsiteY3961" fmla="*/ 3063134 h 4678938"/>
              <a:gd name="connsiteX3962" fmla="*/ 901169 w 6519129"/>
              <a:gd name="connsiteY3962" fmla="*/ 3062698 h 4678938"/>
              <a:gd name="connsiteX3963" fmla="*/ 903522 w 6519129"/>
              <a:gd name="connsiteY3963" fmla="*/ 3063873 h 4678938"/>
              <a:gd name="connsiteX3964" fmla="*/ 910583 w 6519129"/>
              <a:gd name="connsiteY3964" fmla="*/ 3067399 h 4678938"/>
              <a:gd name="connsiteX3965" fmla="*/ 910190 w 6519129"/>
              <a:gd name="connsiteY3965" fmla="*/ 3073560 h 4678938"/>
              <a:gd name="connsiteX3966" fmla="*/ 907838 w 6519129"/>
              <a:gd name="connsiteY3966" fmla="*/ 3072386 h 4678938"/>
              <a:gd name="connsiteX3967" fmla="*/ 903129 w 6519129"/>
              <a:gd name="connsiteY3967" fmla="*/ 3070035 h 4678938"/>
              <a:gd name="connsiteX3968" fmla="*/ 901169 w 6519129"/>
              <a:gd name="connsiteY3968" fmla="*/ 3062698 h 4678938"/>
              <a:gd name="connsiteX3969" fmla="*/ 532623 w 6519129"/>
              <a:gd name="connsiteY3969" fmla="*/ 3060872 h 4678938"/>
              <a:gd name="connsiteX3970" fmla="*/ 535051 w 6519129"/>
              <a:gd name="connsiteY3970" fmla="*/ 3062084 h 4678938"/>
              <a:gd name="connsiteX3971" fmla="*/ 532379 w 6519129"/>
              <a:gd name="connsiteY3971" fmla="*/ 3067107 h 4678938"/>
              <a:gd name="connsiteX3972" fmla="*/ 527525 w 6519129"/>
              <a:gd name="connsiteY3972" fmla="*/ 3064683 h 4678938"/>
              <a:gd name="connsiteX3973" fmla="*/ 532623 w 6519129"/>
              <a:gd name="connsiteY3973" fmla="*/ 3060872 h 4678938"/>
              <a:gd name="connsiteX3974" fmla="*/ 669895 w 6519129"/>
              <a:gd name="connsiteY3974" fmla="*/ 3059502 h 4678938"/>
              <a:gd name="connsiteX3975" fmla="*/ 704159 w 6519129"/>
              <a:gd name="connsiteY3975" fmla="*/ 3094411 h 4678938"/>
              <a:gd name="connsiteX3976" fmla="*/ 706682 w 6519129"/>
              <a:gd name="connsiteY3976" fmla="*/ 3101604 h 4678938"/>
              <a:gd name="connsiteX3977" fmla="*/ 709108 w 6519129"/>
              <a:gd name="connsiteY3977" fmla="*/ 3102817 h 4678938"/>
              <a:gd name="connsiteX3978" fmla="*/ 701923 w 6519129"/>
              <a:gd name="connsiteY3978" fmla="*/ 3105161 h 4678938"/>
              <a:gd name="connsiteX3979" fmla="*/ 699401 w 6519129"/>
              <a:gd name="connsiteY3979" fmla="*/ 3097968 h 4678938"/>
              <a:gd name="connsiteX3980" fmla="*/ 665137 w 6519129"/>
              <a:gd name="connsiteY3980" fmla="*/ 3063059 h 4678938"/>
              <a:gd name="connsiteX3981" fmla="*/ 669895 w 6519129"/>
              <a:gd name="connsiteY3981" fmla="*/ 3059502 h 4678938"/>
              <a:gd name="connsiteX3982" fmla="*/ 563284 w 6519129"/>
              <a:gd name="connsiteY3982" fmla="*/ 3059230 h 4678938"/>
              <a:gd name="connsiteX3983" fmla="*/ 563652 w 6519129"/>
              <a:gd name="connsiteY3983" fmla="*/ 3065067 h 4678938"/>
              <a:gd name="connsiteX3984" fmla="*/ 568926 w 6519129"/>
              <a:gd name="connsiteY3984" fmla="*/ 3073351 h 4678938"/>
              <a:gd name="connsiteX3985" fmla="*/ 564395 w 6519129"/>
              <a:gd name="connsiteY3985" fmla="*/ 3076737 h 4678938"/>
              <a:gd name="connsiteX3986" fmla="*/ 561201 w 6519129"/>
              <a:gd name="connsiteY3986" fmla="*/ 3063842 h 4678938"/>
              <a:gd name="connsiteX3987" fmla="*/ 551768 w 6519129"/>
              <a:gd name="connsiteY3987" fmla="*/ 3064781 h 4678938"/>
              <a:gd name="connsiteX3988" fmla="*/ 563284 w 6519129"/>
              <a:gd name="connsiteY3988" fmla="*/ 3059230 h 4678938"/>
              <a:gd name="connsiteX3989" fmla="*/ 686173 w 6519129"/>
              <a:gd name="connsiteY3989" fmla="*/ 3058890 h 4678938"/>
              <a:gd name="connsiteX3990" fmla="*/ 686467 w 6519129"/>
              <a:gd name="connsiteY3990" fmla="*/ 3061422 h 4678938"/>
              <a:gd name="connsiteX3991" fmla="*/ 682349 w 6519129"/>
              <a:gd name="connsiteY3991" fmla="*/ 3061748 h 4678938"/>
              <a:gd name="connsiteX3992" fmla="*/ 682055 w 6519129"/>
              <a:gd name="connsiteY3992" fmla="*/ 3059217 h 4678938"/>
              <a:gd name="connsiteX3993" fmla="*/ 686173 w 6519129"/>
              <a:gd name="connsiteY3993" fmla="*/ 3058890 h 4678938"/>
              <a:gd name="connsiteX3994" fmla="*/ 843643 w 6519129"/>
              <a:gd name="connsiteY3994" fmla="*/ 3057280 h 4678938"/>
              <a:gd name="connsiteX3995" fmla="*/ 846038 w 6519129"/>
              <a:gd name="connsiteY3995" fmla="*/ 3058475 h 4678938"/>
              <a:gd name="connsiteX3996" fmla="*/ 848435 w 6519129"/>
              <a:gd name="connsiteY3996" fmla="*/ 3059671 h 4678938"/>
              <a:gd name="connsiteX3997" fmla="*/ 850830 w 6519129"/>
              <a:gd name="connsiteY3997" fmla="*/ 3060867 h 4678938"/>
              <a:gd name="connsiteX3998" fmla="*/ 858015 w 6519129"/>
              <a:gd name="connsiteY3998" fmla="*/ 3064457 h 4678938"/>
              <a:gd name="connsiteX3999" fmla="*/ 852919 w 6519129"/>
              <a:gd name="connsiteY3999" fmla="*/ 3068266 h 4678938"/>
              <a:gd name="connsiteX4000" fmla="*/ 850215 w 6519129"/>
              <a:gd name="connsiteY4000" fmla="*/ 3073274 h 4678938"/>
              <a:gd name="connsiteX4001" fmla="*/ 847818 w 6519129"/>
              <a:gd name="connsiteY4001" fmla="*/ 3072077 h 4678938"/>
              <a:gd name="connsiteX4002" fmla="*/ 838238 w 6519129"/>
              <a:gd name="connsiteY4002" fmla="*/ 3067293 h 4678938"/>
              <a:gd name="connsiteX4003" fmla="*/ 845731 w 6519129"/>
              <a:gd name="connsiteY4003" fmla="*/ 3064677 h 4678938"/>
              <a:gd name="connsiteX4004" fmla="*/ 843337 w 6519129"/>
              <a:gd name="connsiteY4004" fmla="*/ 3063481 h 4678938"/>
              <a:gd name="connsiteX4005" fmla="*/ 840941 w 6519129"/>
              <a:gd name="connsiteY4005" fmla="*/ 3062285 h 4678938"/>
              <a:gd name="connsiteX4006" fmla="*/ 838546 w 6519129"/>
              <a:gd name="connsiteY4006" fmla="*/ 3061088 h 4678938"/>
              <a:gd name="connsiteX4007" fmla="*/ 843643 w 6519129"/>
              <a:gd name="connsiteY4007" fmla="*/ 3057280 h 4678938"/>
              <a:gd name="connsiteX4008" fmla="*/ 899207 w 6519129"/>
              <a:gd name="connsiteY4008" fmla="*/ 3055362 h 4678938"/>
              <a:gd name="connsiteX4009" fmla="*/ 900971 w 6519129"/>
              <a:gd name="connsiteY4009" fmla="*/ 3056243 h 4678938"/>
              <a:gd name="connsiteX4010" fmla="*/ 895872 w 6519129"/>
              <a:gd name="connsiteY4010" fmla="*/ 3060054 h 4678938"/>
              <a:gd name="connsiteX4011" fmla="*/ 894109 w 6519129"/>
              <a:gd name="connsiteY4011" fmla="*/ 3059174 h 4678938"/>
              <a:gd name="connsiteX4012" fmla="*/ 899207 w 6519129"/>
              <a:gd name="connsiteY4012" fmla="*/ 3055362 h 4678938"/>
              <a:gd name="connsiteX4013" fmla="*/ 787037 w 6519129"/>
              <a:gd name="connsiteY4013" fmla="*/ 3053375 h 4678938"/>
              <a:gd name="connsiteX4014" fmla="*/ 792331 w 6519129"/>
              <a:gd name="connsiteY4014" fmla="*/ 3056019 h 4678938"/>
              <a:gd name="connsiteX4015" fmla="*/ 789083 w 6519129"/>
              <a:gd name="connsiteY4015" fmla="*/ 3056383 h 4678938"/>
              <a:gd name="connsiteX4016" fmla="*/ 787037 w 6519129"/>
              <a:gd name="connsiteY4016" fmla="*/ 3053375 h 4678938"/>
              <a:gd name="connsiteX4017" fmla="*/ 835704 w 6519129"/>
              <a:gd name="connsiteY4017" fmla="*/ 3053310 h 4678938"/>
              <a:gd name="connsiteX4018" fmla="*/ 838352 w 6519129"/>
              <a:gd name="connsiteY4018" fmla="*/ 3054633 h 4678938"/>
              <a:gd name="connsiteX4019" fmla="*/ 835116 w 6519129"/>
              <a:gd name="connsiteY4019" fmla="*/ 3055401 h 4678938"/>
              <a:gd name="connsiteX4020" fmla="*/ 835704 w 6519129"/>
              <a:gd name="connsiteY4020" fmla="*/ 3053310 h 4678938"/>
              <a:gd name="connsiteX4021" fmla="*/ 914764 w 6519129"/>
              <a:gd name="connsiteY4021" fmla="*/ 3052537 h 4678938"/>
              <a:gd name="connsiteX4022" fmla="*/ 919374 w 6519129"/>
              <a:gd name="connsiteY4022" fmla="*/ 3061195 h 4678938"/>
              <a:gd name="connsiteX4023" fmla="*/ 916945 w 6519129"/>
              <a:gd name="connsiteY4023" fmla="*/ 3059984 h 4678938"/>
              <a:gd name="connsiteX4024" fmla="*/ 909664 w 6519129"/>
              <a:gd name="connsiteY4024" fmla="*/ 3056347 h 4678938"/>
              <a:gd name="connsiteX4025" fmla="*/ 914764 w 6519129"/>
              <a:gd name="connsiteY4025" fmla="*/ 3052537 h 4678938"/>
              <a:gd name="connsiteX4026" fmla="*/ 823788 w 6519129"/>
              <a:gd name="connsiteY4026" fmla="*/ 3047362 h 4678938"/>
              <a:gd name="connsiteX4027" fmla="*/ 825995 w 6519129"/>
              <a:gd name="connsiteY4027" fmla="*/ 3048463 h 4678938"/>
              <a:gd name="connsiteX4028" fmla="*/ 820896 w 6519129"/>
              <a:gd name="connsiteY4028" fmla="*/ 3052275 h 4678938"/>
              <a:gd name="connsiteX4029" fmla="*/ 823788 w 6519129"/>
              <a:gd name="connsiteY4029" fmla="*/ 3047362 h 4678938"/>
              <a:gd name="connsiteX4030" fmla="*/ 571996 w 6519129"/>
              <a:gd name="connsiteY4030" fmla="*/ 3046631 h 4678938"/>
              <a:gd name="connsiteX4031" fmla="*/ 577631 w 6519129"/>
              <a:gd name="connsiteY4031" fmla="*/ 3054742 h 4678938"/>
              <a:gd name="connsiteX4032" fmla="*/ 573382 w 6519129"/>
              <a:gd name="connsiteY4032" fmla="*/ 3057918 h 4678938"/>
              <a:gd name="connsiteX4033" fmla="*/ 567747 w 6519129"/>
              <a:gd name="connsiteY4033" fmla="*/ 3049806 h 4678938"/>
              <a:gd name="connsiteX4034" fmla="*/ 565275 w 6519129"/>
              <a:gd name="connsiteY4034" fmla="*/ 3048572 h 4678938"/>
              <a:gd name="connsiteX4035" fmla="*/ 571996 w 6519129"/>
              <a:gd name="connsiteY4035" fmla="*/ 3046631 h 4678938"/>
              <a:gd name="connsiteX4036" fmla="*/ 715554 w 6519129"/>
              <a:gd name="connsiteY4036" fmla="*/ 3046284 h 4678938"/>
              <a:gd name="connsiteX4037" fmla="*/ 730125 w 6519129"/>
              <a:gd name="connsiteY4037" fmla="*/ 3059914 h 4678938"/>
              <a:gd name="connsiteX4038" fmla="*/ 737319 w 6519129"/>
              <a:gd name="connsiteY4038" fmla="*/ 3069865 h 4678938"/>
              <a:gd name="connsiteX4039" fmla="*/ 734678 w 6519129"/>
              <a:gd name="connsiteY4039" fmla="*/ 3074904 h 4678938"/>
              <a:gd name="connsiteX4040" fmla="*/ 732219 w 6519129"/>
              <a:gd name="connsiteY4040" fmla="*/ 3073676 h 4678938"/>
              <a:gd name="connsiteX4041" fmla="*/ 722568 w 6519129"/>
              <a:gd name="connsiteY4041" fmla="*/ 3062499 h 4678938"/>
              <a:gd name="connsiteX4042" fmla="*/ 710456 w 6519129"/>
              <a:gd name="connsiteY4042" fmla="*/ 3050093 h 4678938"/>
              <a:gd name="connsiteX4043" fmla="*/ 715554 w 6519129"/>
              <a:gd name="connsiteY4043" fmla="*/ 3046284 h 4678938"/>
              <a:gd name="connsiteX4044" fmla="*/ 630235 w 6519129"/>
              <a:gd name="connsiteY4044" fmla="*/ 3046051 h 4678938"/>
              <a:gd name="connsiteX4045" fmla="*/ 632734 w 6519129"/>
              <a:gd name="connsiteY4045" fmla="*/ 3047300 h 4678938"/>
              <a:gd name="connsiteX4046" fmla="*/ 637639 w 6519129"/>
              <a:gd name="connsiteY4046" fmla="*/ 3056105 h 4678938"/>
              <a:gd name="connsiteX4047" fmla="*/ 635137 w 6519129"/>
              <a:gd name="connsiteY4047" fmla="*/ 3054857 h 4678938"/>
              <a:gd name="connsiteX4048" fmla="*/ 627633 w 6519129"/>
              <a:gd name="connsiteY4048" fmla="*/ 3051111 h 4678938"/>
              <a:gd name="connsiteX4049" fmla="*/ 630235 w 6519129"/>
              <a:gd name="connsiteY4049" fmla="*/ 3046051 h 4678938"/>
              <a:gd name="connsiteX4050" fmla="*/ 501423 w 6519129"/>
              <a:gd name="connsiteY4050" fmla="*/ 3045289 h 4678938"/>
              <a:gd name="connsiteX4051" fmla="*/ 496325 w 6519129"/>
              <a:gd name="connsiteY4051" fmla="*/ 3049100 h 4678938"/>
              <a:gd name="connsiteX4052" fmla="*/ 493865 w 6519129"/>
              <a:gd name="connsiteY4052" fmla="*/ 3047872 h 4678938"/>
              <a:gd name="connsiteX4053" fmla="*/ 501423 w 6519129"/>
              <a:gd name="connsiteY4053" fmla="*/ 3045289 h 4678938"/>
              <a:gd name="connsiteX4054" fmla="*/ 484032 w 6519129"/>
              <a:gd name="connsiteY4054" fmla="*/ 3042961 h 4678938"/>
              <a:gd name="connsiteX4055" fmla="*/ 493696 w 6519129"/>
              <a:gd name="connsiteY4055" fmla="*/ 3043019 h 4678938"/>
              <a:gd name="connsiteX4056" fmla="*/ 493865 w 6519129"/>
              <a:gd name="connsiteY4056" fmla="*/ 3047872 h 4678938"/>
              <a:gd name="connsiteX4057" fmla="*/ 496142 w 6519129"/>
              <a:gd name="connsiteY4057" fmla="*/ 3055367 h 4678938"/>
              <a:gd name="connsiteX4058" fmla="*/ 498601 w 6519129"/>
              <a:gd name="connsiteY4058" fmla="*/ 3056594 h 4678938"/>
              <a:gd name="connsiteX4059" fmla="*/ 491044 w 6519129"/>
              <a:gd name="connsiteY4059" fmla="*/ 3059176 h 4678938"/>
              <a:gd name="connsiteX4060" fmla="*/ 488768 w 6519129"/>
              <a:gd name="connsiteY4060" fmla="*/ 3051683 h 4678938"/>
              <a:gd name="connsiteX4061" fmla="*/ 478934 w 6519129"/>
              <a:gd name="connsiteY4061" fmla="*/ 3046772 h 4678938"/>
              <a:gd name="connsiteX4062" fmla="*/ 484032 w 6519129"/>
              <a:gd name="connsiteY4062" fmla="*/ 3042961 h 4678938"/>
              <a:gd name="connsiteX4063" fmla="*/ 736211 w 6519129"/>
              <a:gd name="connsiteY4063" fmla="*/ 3039648 h 4678938"/>
              <a:gd name="connsiteX4064" fmla="*/ 738636 w 6519129"/>
              <a:gd name="connsiteY4064" fmla="*/ 3040860 h 4678938"/>
              <a:gd name="connsiteX4065" fmla="*/ 745428 w 6519129"/>
              <a:gd name="connsiteY4065" fmla="*/ 3056966 h 4678938"/>
              <a:gd name="connsiteX4066" fmla="*/ 743000 w 6519129"/>
              <a:gd name="connsiteY4066" fmla="*/ 3055753 h 4678938"/>
              <a:gd name="connsiteX4067" fmla="*/ 731112 w 6519129"/>
              <a:gd name="connsiteY4067" fmla="*/ 3043458 h 4678938"/>
              <a:gd name="connsiteX4068" fmla="*/ 736211 w 6519129"/>
              <a:gd name="connsiteY4068" fmla="*/ 3039648 h 4678938"/>
              <a:gd name="connsiteX4069" fmla="*/ 690846 w 6519129"/>
              <a:gd name="connsiteY4069" fmla="*/ 3033942 h 4678938"/>
              <a:gd name="connsiteX4070" fmla="*/ 693318 w 6519129"/>
              <a:gd name="connsiteY4070" fmla="*/ 3035176 h 4678938"/>
              <a:gd name="connsiteX4071" fmla="*/ 698259 w 6519129"/>
              <a:gd name="connsiteY4071" fmla="*/ 3037644 h 4678938"/>
              <a:gd name="connsiteX4072" fmla="*/ 698103 w 6519129"/>
              <a:gd name="connsiteY4072" fmla="*/ 3043924 h 4678938"/>
              <a:gd name="connsiteX4073" fmla="*/ 693160 w 6519129"/>
              <a:gd name="connsiteY4073" fmla="*/ 3041456 h 4678938"/>
              <a:gd name="connsiteX4074" fmla="*/ 688219 w 6519129"/>
              <a:gd name="connsiteY4074" fmla="*/ 3038987 h 4678938"/>
              <a:gd name="connsiteX4075" fmla="*/ 690846 w 6519129"/>
              <a:gd name="connsiteY4075" fmla="*/ 3033942 h 4678938"/>
              <a:gd name="connsiteX4076" fmla="*/ 873286 w 6519129"/>
              <a:gd name="connsiteY4076" fmla="*/ 3031822 h 4678938"/>
              <a:gd name="connsiteX4077" fmla="*/ 875468 w 6519129"/>
              <a:gd name="connsiteY4077" fmla="*/ 3039269 h 4678938"/>
              <a:gd name="connsiteX4078" fmla="*/ 868187 w 6519129"/>
              <a:gd name="connsiteY4078" fmla="*/ 3035633 h 4678938"/>
              <a:gd name="connsiteX4079" fmla="*/ 873286 w 6519129"/>
              <a:gd name="connsiteY4079" fmla="*/ 3031822 h 4678938"/>
              <a:gd name="connsiteX4080" fmla="*/ 764613 w 6519129"/>
              <a:gd name="connsiteY4080" fmla="*/ 3030522 h 4678938"/>
              <a:gd name="connsiteX4081" fmla="*/ 772555 w 6519129"/>
              <a:gd name="connsiteY4081" fmla="*/ 3034488 h 4678938"/>
              <a:gd name="connsiteX4082" fmla="*/ 767666 w 6519129"/>
              <a:gd name="connsiteY4082" fmla="*/ 3034430 h 4678938"/>
              <a:gd name="connsiteX4083" fmla="*/ 764613 w 6519129"/>
              <a:gd name="connsiteY4083" fmla="*/ 3030522 h 4678938"/>
              <a:gd name="connsiteX4084" fmla="*/ 651526 w 6519129"/>
              <a:gd name="connsiteY4084" fmla="*/ 3027019 h 4678938"/>
              <a:gd name="connsiteX4085" fmla="*/ 656822 w 6519129"/>
              <a:gd name="connsiteY4085" fmla="*/ 3029664 h 4678938"/>
              <a:gd name="connsiteX4086" fmla="*/ 653256 w 6519129"/>
              <a:gd name="connsiteY4086" fmla="*/ 3030265 h 4678938"/>
              <a:gd name="connsiteX4087" fmla="*/ 651526 w 6519129"/>
              <a:gd name="connsiteY4087" fmla="*/ 3027019 h 4678938"/>
              <a:gd name="connsiteX4088" fmla="*/ 738302 w 6519129"/>
              <a:gd name="connsiteY4088" fmla="*/ 3022680 h 4678938"/>
              <a:gd name="connsiteX4089" fmla="*/ 745583 w 6519129"/>
              <a:gd name="connsiteY4089" fmla="*/ 3026315 h 4678938"/>
              <a:gd name="connsiteX4090" fmla="*/ 742170 w 6519129"/>
              <a:gd name="connsiteY4090" fmla="*/ 3026597 h 4678938"/>
              <a:gd name="connsiteX4091" fmla="*/ 738302 w 6519129"/>
              <a:gd name="connsiteY4091" fmla="*/ 3022680 h 4678938"/>
              <a:gd name="connsiteX4092" fmla="*/ 866029 w 6519129"/>
              <a:gd name="connsiteY4092" fmla="*/ 3021843 h 4678938"/>
              <a:gd name="connsiteX4093" fmla="*/ 868676 w 6519129"/>
              <a:gd name="connsiteY4093" fmla="*/ 3023164 h 4678938"/>
              <a:gd name="connsiteX4094" fmla="*/ 863578 w 6519129"/>
              <a:gd name="connsiteY4094" fmla="*/ 3026976 h 4678938"/>
              <a:gd name="connsiteX4095" fmla="*/ 860931 w 6519129"/>
              <a:gd name="connsiteY4095" fmla="*/ 3025653 h 4678938"/>
              <a:gd name="connsiteX4096" fmla="*/ 866029 w 6519129"/>
              <a:gd name="connsiteY4096" fmla="*/ 3021843 h 4678938"/>
              <a:gd name="connsiteX4097" fmla="*/ 646920 w 6519129"/>
              <a:gd name="connsiteY4097" fmla="*/ 3018360 h 4678938"/>
              <a:gd name="connsiteX4098" fmla="*/ 644467 w 6519129"/>
              <a:gd name="connsiteY4098" fmla="*/ 3023493 h 4678938"/>
              <a:gd name="connsiteX4099" fmla="*/ 641819 w 6519129"/>
              <a:gd name="connsiteY4099" fmla="*/ 3022171 h 4678938"/>
              <a:gd name="connsiteX4100" fmla="*/ 646920 w 6519129"/>
              <a:gd name="connsiteY4100" fmla="*/ 3018360 h 4678938"/>
              <a:gd name="connsiteX4101" fmla="*/ 823313 w 6519129"/>
              <a:gd name="connsiteY4101" fmla="*/ 3017459 h 4678938"/>
              <a:gd name="connsiteX4102" fmla="*/ 830373 w 6519129"/>
              <a:gd name="connsiteY4102" fmla="*/ 3020985 h 4678938"/>
              <a:gd name="connsiteX4103" fmla="*/ 823313 w 6519129"/>
              <a:gd name="connsiteY4103" fmla="*/ 3017459 h 4678938"/>
              <a:gd name="connsiteX4104" fmla="*/ 594023 w 6519129"/>
              <a:gd name="connsiteY4104" fmla="*/ 3017261 h 4678938"/>
              <a:gd name="connsiteX4105" fmla="*/ 599101 w 6519129"/>
              <a:gd name="connsiteY4105" fmla="*/ 3017789 h 4678938"/>
              <a:gd name="connsiteX4106" fmla="*/ 593953 w 6519129"/>
              <a:gd name="connsiteY4106" fmla="*/ 3017602 h 4678938"/>
              <a:gd name="connsiteX4107" fmla="*/ 665120 w 6519129"/>
              <a:gd name="connsiteY4107" fmla="*/ 3016860 h 4678938"/>
              <a:gd name="connsiteX4108" fmla="*/ 667591 w 6519129"/>
              <a:gd name="connsiteY4108" fmla="*/ 3018094 h 4678938"/>
              <a:gd name="connsiteX4109" fmla="*/ 672533 w 6519129"/>
              <a:gd name="connsiteY4109" fmla="*/ 3020561 h 4678938"/>
              <a:gd name="connsiteX4110" fmla="*/ 677476 w 6519129"/>
              <a:gd name="connsiteY4110" fmla="*/ 3023029 h 4678938"/>
              <a:gd name="connsiteX4111" fmla="*/ 674076 w 6519129"/>
              <a:gd name="connsiteY4111" fmla="*/ 3025570 h 4678938"/>
              <a:gd name="connsiteX4112" fmla="*/ 669133 w 6519129"/>
              <a:gd name="connsiteY4112" fmla="*/ 3023102 h 4678938"/>
              <a:gd name="connsiteX4113" fmla="*/ 664192 w 6519129"/>
              <a:gd name="connsiteY4113" fmla="*/ 3020635 h 4678938"/>
              <a:gd name="connsiteX4114" fmla="*/ 665120 w 6519129"/>
              <a:gd name="connsiteY4114" fmla="*/ 3016860 h 4678938"/>
              <a:gd name="connsiteX4115" fmla="*/ 594394 w 6519129"/>
              <a:gd name="connsiteY4115" fmla="*/ 3015438 h 4678938"/>
              <a:gd name="connsiteX4116" fmla="*/ 594023 w 6519129"/>
              <a:gd name="connsiteY4116" fmla="*/ 3017261 h 4678938"/>
              <a:gd name="connsiteX4117" fmla="*/ 593071 w 6519129"/>
              <a:gd name="connsiteY4117" fmla="*/ 3017161 h 4678938"/>
              <a:gd name="connsiteX4118" fmla="*/ 594394 w 6519129"/>
              <a:gd name="connsiteY4118" fmla="*/ 3015438 h 4678938"/>
              <a:gd name="connsiteX4119" fmla="*/ 683752 w 6519129"/>
              <a:gd name="connsiteY4119" fmla="*/ 3015037 h 4678938"/>
              <a:gd name="connsiteX4120" fmla="*/ 682576 w 6519129"/>
              <a:gd name="connsiteY4120" fmla="*/ 3019218 h 4678938"/>
              <a:gd name="connsiteX4121" fmla="*/ 677281 w 6519129"/>
              <a:gd name="connsiteY4121" fmla="*/ 3016573 h 4678938"/>
              <a:gd name="connsiteX4122" fmla="*/ 683752 w 6519129"/>
              <a:gd name="connsiteY4122" fmla="*/ 3015037 h 4678938"/>
              <a:gd name="connsiteX4123" fmla="*/ 533831 w 6519129"/>
              <a:gd name="connsiteY4123" fmla="*/ 3014857 h 4678938"/>
              <a:gd name="connsiteX4124" fmla="*/ 536038 w 6519129"/>
              <a:gd name="connsiteY4124" fmla="*/ 3015960 h 4678938"/>
              <a:gd name="connsiteX4125" fmla="*/ 538244 w 6519129"/>
              <a:gd name="connsiteY4125" fmla="*/ 3017062 h 4678938"/>
              <a:gd name="connsiteX4126" fmla="*/ 533146 w 6519129"/>
              <a:gd name="connsiteY4126" fmla="*/ 3020873 h 4678938"/>
              <a:gd name="connsiteX4127" fmla="*/ 530938 w 6519129"/>
              <a:gd name="connsiteY4127" fmla="*/ 3019770 h 4678938"/>
              <a:gd name="connsiteX4128" fmla="*/ 528733 w 6519129"/>
              <a:gd name="connsiteY4128" fmla="*/ 3018669 h 4678938"/>
              <a:gd name="connsiteX4129" fmla="*/ 533831 w 6519129"/>
              <a:gd name="connsiteY4129" fmla="*/ 3014857 h 4678938"/>
              <a:gd name="connsiteX4130" fmla="*/ 524356 w 6519129"/>
              <a:gd name="connsiteY4130" fmla="*/ 3014100 h 4678938"/>
              <a:gd name="connsiteX4131" fmla="*/ 526086 w 6519129"/>
              <a:gd name="connsiteY4131" fmla="*/ 3017347 h 4678938"/>
              <a:gd name="connsiteX4132" fmla="*/ 520788 w 6519129"/>
              <a:gd name="connsiteY4132" fmla="*/ 3014702 h 4678938"/>
              <a:gd name="connsiteX4133" fmla="*/ 524356 w 6519129"/>
              <a:gd name="connsiteY4133" fmla="*/ 3014100 h 4678938"/>
              <a:gd name="connsiteX4134" fmla="*/ 773599 w 6519129"/>
              <a:gd name="connsiteY4134" fmla="*/ 3011703 h 4678938"/>
              <a:gd name="connsiteX4135" fmla="*/ 774645 w 6519129"/>
              <a:gd name="connsiteY4135" fmla="*/ 3017522 h 4678938"/>
              <a:gd name="connsiteX4136" fmla="*/ 768950 w 6519129"/>
              <a:gd name="connsiteY4136" fmla="*/ 3016002 h 4678938"/>
              <a:gd name="connsiteX4137" fmla="*/ 773599 w 6519129"/>
              <a:gd name="connsiteY4137" fmla="*/ 3011703 h 4678938"/>
              <a:gd name="connsiteX4138" fmla="*/ 710973 w 6519129"/>
              <a:gd name="connsiteY4138" fmla="*/ 3010094 h 4678938"/>
              <a:gd name="connsiteX4139" fmla="*/ 713447 w 6519129"/>
              <a:gd name="connsiteY4139" fmla="*/ 3011328 h 4678938"/>
              <a:gd name="connsiteX4140" fmla="*/ 718389 w 6519129"/>
              <a:gd name="connsiteY4140" fmla="*/ 3013797 h 4678938"/>
              <a:gd name="connsiteX4141" fmla="*/ 723330 w 6519129"/>
              <a:gd name="connsiteY4141" fmla="*/ 3016265 h 4678938"/>
              <a:gd name="connsiteX4142" fmla="*/ 719932 w 6519129"/>
              <a:gd name="connsiteY4142" fmla="*/ 3018805 h 4678938"/>
              <a:gd name="connsiteX4143" fmla="*/ 714988 w 6519129"/>
              <a:gd name="connsiteY4143" fmla="*/ 3016337 h 4678938"/>
              <a:gd name="connsiteX4144" fmla="*/ 710973 w 6519129"/>
              <a:gd name="connsiteY4144" fmla="*/ 3010094 h 4678938"/>
              <a:gd name="connsiteX4145" fmla="*/ 748333 w 6519129"/>
              <a:gd name="connsiteY4145" fmla="*/ 3009681 h 4678938"/>
              <a:gd name="connsiteX4146" fmla="*/ 750686 w 6519129"/>
              <a:gd name="connsiteY4146" fmla="*/ 3010855 h 4678938"/>
              <a:gd name="connsiteX4147" fmla="*/ 753040 w 6519129"/>
              <a:gd name="connsiteY4147" fmla="*/ 3012031 h 4678938"/>
              <a:gd name="connsiteX4148" fmla="*/ 755394 w 6519129"/>
              <a:gd name="connsiteY4148" fmla="*/ 3013206 h 4678938"/>
              <a:gd name="connsiteX4149" fmla="*/ 747942 w 6519129"/>
              <a:gd name="connsiteY4149" fmla="*/ 3015843 h 4678938"/>
              <a:gd name="connsiteX4150" fmla="*/ 745587 w 6519129"/>
              <a:gd name="connsiteY4150" fmla="*/ 3014667 h 4678938"/>
              <a:gd name="connsiteX4151" fmla="*/ 748333 w 6519129"/>
              <a:gd name="connsiteY4151" fmla="*/ 3009681 h 4678938"/>
              <a:gd name="connsiteX4152" fmla="*/ 518829 w 6519129"/>
              <a:gd name="connsiteY4152" fmla="*/ 3007366 h 4678938"/>
              <a:gd name="connsiteX4153" fmla="*/ 524122 w 6519129"/>
              <a:gd name="connsiteY4153" fmla="*/ 3010010 h 4678938"/>
              <a:gd name="connsiteX4154" fmla="*/ 520554 w 6519129"/>
              <a:gd name="connsiteY4154" fmla="*/ 3010614 h 4678938"/>
              <a:gd name="connsiteX4155" fmla="*/ 518829 w 6519129"/>
              <a:gd name="connsiteY4155" fmla="*/ 3007366 h 4678938"/>
              <a:gd name="connsiteX4156" fmla="*/ 629953 w 6519129"/>
              <a:gd name="connsiteY4156" fmla="*/ 3003534 h 4678938"/>
              <a:gd name="connsiteX4157" fmla="*/ 632423 w 6519129"/>
              <a:gd name="connsiteY4157" fmla="*/ 3004767 h 4678938"/>
              <a:gd name="connsiteX4158" fmla="*/ 634895 w 6519129"/>
              <a:gd name="connsiteY4158" fmla="*/ 3006000 h 4678938"/>
              <a:gd name="connsiteX4159" fmla="*/ 627325 w 6519129"/>
              <a:gd name="connsiteY4159" fmla="*/ 3008578 h 4678938"/>
              <a:gd name="connsiteX4160" fmla="*/ 629953 w 6519129"/>
              <a:gd name="connsiteY4160" fmla="*/ 3003534 h 4678938"/>
              <a:gd name="connsiteX4161" fmla="*/ 1631867 w 6519129"/>
              <a:gd name="connsiteY4161" fmla="*/ 3000318 h 4678938"/>
              <a:gd name="connsiteX4162" fmla="*/ 1637924 w 6519129"/>
              <a:gd name="connsiteY4162" fmla="*/ 3002399 h 4678938"/>
              <a:gd name="connsiteX4163" fmla="*/ 1637570 w 6519129"/>
              <a:gd name="connsiteY4163" fmla="*/ 3007582 h 4678938"/>
              <a:gd name="connsiteX4164" fmla="*/ 1643508 w 6519129"/>
              <a:gd name="connsiteY4164" fmla="*/ 3011393 h 4678938"/>
              <a:gd name="connsiteX4165" fmla="*/ 1643389 w 6519129"/>
              <a:gd name="connsiteY4165" fmla="*/ 3013120 h 4678938"/>
              <a:gd name="connsiteX4166" fmla="*/ 1642917 w 6519129"/>
              <a:gd name="connsiteY4166" fmla="*/ 3020032 h 4678938"/>
              <a:gd name="connsiteX4167" fmla="*/ 1636153 w 6519129"/>
              <a:gd name="connsiteY4167" fmla="*/ 3028317 h 4678938"/>
              <a:gd name="connsiteX4168" fmla="*/ 1635563 w 6519129"/>
              <a:gd name="connsiteY4168" fmla="*/ 3036955 h 4678938"/>
              <a:gd name="connsiteX4169" fmla="*/ 1634973 w 6519129"/>
              <a:gd name="connsiteY4169" fmla="*/ 3045595 h 4678938"/>
              <a:gd name="connsiteX4170" fmla="*/ 1623330 w 6519129"/>
              <a:gd name="connsiteY4170" fmla="*/ 3034518 h 4678938"/>
              <a:gd name="connsiteX4171" fmla="*/ 1629979 w 6519129"/>
              <a:gd name="connsiteY4171" fmla="*/ 3027961 h 4678938"/>
              <a:gd name="connsiteX4172" fmla="*/ 1630567 w 6519129"/>
              <a:gd name="connsiteY4172" fmla="*/ 3019322 h 4678938"/>
              <a:gd name="connsiteX4173" fmla="*/ 1618337 w 6519129"/>
              <a:gd name="connsiteY4173" fmla="*/ 3016886 h 4678938"/>
              <a:gd name="connsiteX4174" fmla="*/ 1631041 w 6519129"/>
              <a:gd name="connsiteY4174" fmla="*/ 3012410 h 4678938"/>
              <a:gd name="connsiteX4175" fmla="*/ 1631277 w 6519129"/>
              <a:gd name="connsiteY4175" fmla="*/ 3008956 h 4678938"/>
              <a:gd name="connsiteX4176" fmla="*/ 1625574 w 6519129"/>
              <a:gd name="connsiteY4176" fmla="*/ 3001689 h 4678938"/>
              <a:gd name="connsiteX4177" fmla="*/ 1631867 w 6519129"/>
              <a:gd name="connsiteY4177" fmla="*/ 3000318 h 4678938"/>
              <a:gd name="connsiteX4178" fmla="*/ 605240 w 6519129"/>
              <a:gd name="connsiteY4178" fmla="*/ 2991193 h 4678938"/>
              <a:gd name="connsiteX4179" fmla="*/ 607780 w 6519129"/>
              <a:gd name="connsiteY4179" fmla="*/ 2992460 h 4678938"/>
              <a:gd name="connsiteX4180" fmla="*/ 617928 w 6519129"/>
              <a:gd name="connsiteY4180" fmla="*/ 2997528 h 4678938"/>
              <a:gd name="connsiteX4181" fmla="*/ 625539 w 6519129"/>
              <a:gd name="connsiteY4181" fmla="*/ 3001329 h 4678938"/>
              <a:gd name="connsiteX4182" fmla="*/ 620440 w 6519129"/>
              <a:gd name="connsiteY4182" fmla="*/ 3005141 h 4678938"/>
              <a:gd name="connsiteX4183" fmla="*/ 612829 w 6519129"/>
              <a:gd name="connsiteY4183" fmla="*/ 3001339 h 4678938"/>
              <a:gd name="connsiteX4184" fmla="*/ 600142 w 6519129"/>
              <a:gd name="connsiteY4184" fmla="*/ 2995004 h 4678938"/>
              <a:gd name="connsiteX4185" fmla="*/ 605240 w 6519129"/>
              <a:gd name="connsiteY4185" fmla="*/ 2991193 h 4678938"/>
              <a:gd name="connsiteX4186" fmla="*/ 669495 w 6519129"/>
              <a:gd name="connsiteY4186" fmla="*/ 2989381 h 4678938"/>
              <a:gd name="connsiteX4187" fmla="*/ 673909 w 6519129"/>
              <a:gd name="connsiteY4187" fmla="*/ 2991585 h 4678938"/>
              <a:gd name="connsiteX4188" fmla="*/ 670512 w 6519129"/>
              <a:gd name="connsiteY4188" fmla="*/ 2994125 h 4678938"/>
              <a:gd name="connsiteX4189" fmla="*/ 666098 w 6519129"/>
              <a:gd name="connsiteY4189" fmla="*/ 2991921 h 4678938"/>
              <a:gd name="connsiteX4190" fmla="*/ 669495 w 6519129"/>
              <a:gd name="connsiteY4190" fmla="*/ 2989381 h 4678938"/>
              <a:gd name="connsiteX4191" fmla="*/ 644788 w 6519129"/>
              <a:gd name="connsiteY4191" fmla="*/ 2977041 h 4678938"/>
              <a:gd name="connsiteX4192" fmla="*/ 647259 w 6519129"/>
              <a:gd name="connsiteY4192" fmla="*/ 2978274 h 4678938"/>
              <a:gd name="connsiteX4193" fmla="*/ 652200 w 6519129"/>
              <a:gd name="connsiteY4193" fmla="*/ 2980743 h 4678938"/>
              <a:gd name="connsiteX4194" fmla="*/ 653743 w 6519129"/>
              <a:gd name="connsiteY4194" fmla="*/ 2985751 h 4678938"/>
              <a:gd name="connsiteX4195" fmla="*/ 651272 w 6519129"/>
              <a:gd name="connsiteY4195" fmla="*/ 2984517 h 4678938"/>
              <a:gd name="connsiteX4196" fmla="*/ 648803 w 6519129"/>
              <a:gd name="connsiteY4196" fmla="*/ 2983283 h 4678938"/>
              <a:gd name="connsiteX4197" fmla="*/ 641387 w 6519129"/>
              <a:gd name="connsiteY4197" fmla="*/ 2979581 h 4678938"/>
              <a:gd name="connsiteX4198" fmla="*/ 644788 w 6519129"/>
              <a:gd name="connsiteY4198" fmla="*/ 2977041 h 4678938"/>
              <a:gd name="connsiteX4199" fmla="*/ 622726 w 6519129"/>
              <a:gd name="connsiteY4199" fmla="*/ 2966021 h 4678938"/>
              <a:gd name="connsiteX4200" fmla="*/ 628023 w 6519129"/>
              <a:gd name="connsiteY4200" fmla="*/ 2968665 h 4678938"/>
              <a:gd name="connsiteX4201" fmla="*/ 625093 w 6519129"/>
              <a:gd name="connsiteY4201" fmla="*/ 2968790 h 4678938"/>
              <a:gd name="connsiteX4202" fmla="*/ 622726 w 6519129"/>
              <a:gd name="connsiteY4202" fmla="*/ 2966021 h 4678938"/>
              <a:gd name="connsiteX4203" fmla="*/ 541899 w 6519129"/>
              <a:gd name="connsiteY4203" fmla="*/ 2961147 h 4678938"/>
              <a:gd name="connsiteX4204" fmla="*/ 539547 w 6519129"/>
              <a:gd name="connsiteY4204" fmla="*/ 2964740 h 4678938"/>
              <a:gd name="connsiteX4205" fmla="*/ 535282 w 6519129"/>
              <a:gd name="connsiteY4205" fmla="*/ 2964994 h 4678938"/>
              <a:gd name="connsiteX4206" fmla="*/ 534839 w 6519129"/>
              <a:gd name="connsiteY4206" fmla="*/ 2962390 h 4678938"/>
              <a:gd name="connsiteX4207" fmla="*/ 541899 w 6519129"/>
              <a:gd name="connsiteY4207" fmla="*/ 2961147 h 4678938"/>
              <a:gd name="connsiteX4208" fmla="*/ 1611136 w 6519129"/>
              <a:gd name="connsiteY4208" fmla="*/ 2959507 h 4678938"/>
              <a:gd name="connsiteX4209" fmla="*/ 1610432 w 6519129"/>
              <a:gd name="connsiteY4209" fmla="*/ 2969803 h 4678938"/>
              <a:gd name="connsiteX4210" fmla="*/ 1610741 w 6519129"/>
              <a:gd name="connsiteY4210" fmla="*/ 2965298 h 4678938"/>
              <a:gd name="connsiteX4211" fmla="*/ 1611136 w 6519129"/>
              <a:gd name="connsiteY4211" fmla="*/ 2959507 h 4678938"/>
              <a:gd name="connsiteX4212" fmla="*/ 674167 w 6519129"/>
              <a:gd name="connsiteY4212" fmla="*/ 2942979 h 4678938"/>
              <a:gd name="connsiteX4213" fmla="*/ 715842 w 6519129"/>
              <a:gd name="connsiteY4213" fmla="*/ 2970147 h 4678938"/>
              <a:gd name="connsiteX4214" fmla="*/ 710744 w 6519129"/>
              <a:gd name="connsiteY4214" fmla="*/ 2973958 h 4678938"/>
              <a:gd name="connsiteX4215" fmla="*/ 674167 w 6519129"/>
              <a:gd name="connsiteY4215" fmla="*/ 2942979 h 4678938"/>
              <a:gd name="connsiteX4216" fmla="*/ 1623718 w 6519129"/>
              <a:gd name="connsiteY4216" fmla="*/ 2932825 h 4678938"/>
              <a:gd name="connsiteX4217" fmla="*/ 1617094 w 6519129"/>
              <a:gd name="connsiteY4217" fmla="*/ 2944346 h 4678938"/>
              <a:gd name="connsiteX4218" fmla="*/ 1623718 w 6519129"/>
              <a:gd name="connsiteY4218" fmla="*/ 2932825 h 4678938"/>
              <a:gd name="connsiteX4219" fmla="*/ 639949 w 6519129"/>
              <a:gd name="connsiteY4219" fmla="*/ 2932244 h 4678938"/>
              <a:gd name="connsiteX4220" fmla="*/ 640145 w 6519129"/>
              <a:gd name="connsiteY4220" fmla="*/ 2938699 h 4678938"/>
              <a:gd name="connsiteX4221" fmla="*/ 635231 w 6519129"/>
              <a:gd name="connsiteY4221" fmla="*/ 2937834 h 4678938"/>
              <a:gd name="connsiteX4222" fmla="*/ 639949 w 6519129"/>
              <a:gd name="connsiteY4222" fmla="*/ 2932244 h 4678938"/>
              <a:gd name="connsiteX4223" fmla="*/ 817351 w 6519129"/>
              <a:gd name="connsiteY4223" fmla="*/ 2927396 h 4678938"/>
              <a:gd name="connsiteX4224" fmla="*/ 820308 w 6519129"/>
              <a:gd name="connsiteY4224" fmla="*/ 2928378 h 4678938"/>
              <a:gd name="connsiteX4225" fmla="*/ 814515 w 6519129"/>
              <a:gd name="connsiteY4225" fmla="*/ 2929458 h 4678938"/>
              <a:gd name="connsiteX4226" fmla="*/ 817351 w 6519129"/>
              <a:gd name="connsiteY4226" fmla="*/ 2927396 h 4678938"/>
              <a:gd name="connsiteX4227" fmla="*/ 1626318 w 6519129"/>
              <a:gd name="connsiteY4227" fmla="*/ 2905415 h 4678938"/>
              <a:gd name="connsiteX4228" fmla="*/ 1632736 w 6519129"/>
              <a:gd name="connsiteY4228" fmla="*/ 2907506 h 4678938"/>
              <a:gd name="connsiteX4229" fmla="*/ 1632621 w 6519129"/>
              <a:gd name="connsiteY4229" fmla="*/ 2909221 h 4678938"/>
              <a:gd name="connsiteX4230" fmla="*/ 1632386 w 6519129"/>
              <a:gd name="connsiteY4230" fmla="*/ 2912653 h 4678938"/>
              <a:gd name="connsiteX4231" fmla="*/ 1632150 w 6519129"/>
              <a:gd name="connsiteY4231" fmla="*/ 2916085 h 4678938"/>
              <a:gd name="connsiteX4232" fmla="*/ 1632033 w 6519129"/>
              <a:gd name="connsiteY4232" fmla="*/ 2917800 h 4678938"/>
              <a:gd name="connsiteX4233" fmla="*/ 1625498 w 6519129"/>
              <a:gd name="connsiteY4233" fmla="*/ 2917425 h 4678938"/>
              <a:gd name="connsiteX4234" fmla="*/ 1623280 w 6519129"/>
              <a:gd name="connsiteY4234" fmla="*/ 2913853 h 4678938"/>
              <a:gd name="connsiteX4235" fmla="*/ 1625967 w 6519129"/>
              <a:gd name="connsiteY4235" fmla="*/ 2910561 h 4678938"/>
              <a:gd name="connsiteX4236" fmla="*/ 1626200 w 6519129"/>
              <a:gd name="connsiteY4236" fmla="*/ 2907130 h 4678938"/>
              <a:gd name="connsiteX4237" fmla="*/ 1626318 w 6519129"/>
              <a:gd name="connsiteY4237" fmla="*/ 2905415 h 4678938"/>
              <a:gd name="connsiteX4238" fmla="*/ 1655949 w 6519129"/>
              <a:gd name="connsiteY4238" fmla="*/ 2905237 h 4678938"/>
              <a:gd name="connsiteX4239" fmla="*/ 1661108 w 6519129"/>
              <a:gd name="connsiteY4239" fmla="*/ 2915898 h 4678938"/>
              <a:gd name="connsiteX4240" fmla="*/ 1660757 w 6519129"/>
              <a:gd name="connsiteY4240" fmla="*/ 2921061 h 4678938"/>
              <a:gd name="connsiteX4241" fmla="*/ 1660286 w 6519129"/>
              <a:gd name="connsiteY4241" fmla="*/ 2927946 h 4678938"/>
              <a:gd name="connsiteX4242" fmla="*/ 1653833 w 6519129"/>
              <a:gd name="connsiteY4242" fmla="*/ 2936211 h 4678938"/>
              <a:gd name="connsiteX4243" fmla="*/ 1671197 w 6519129"/>
              <a:gd name="connsiteY4243" fmla="*/ 2940665 h 4678938"/>
              <a:gd name="connsiteX4244" fmla="*/ 1661921 w 6519129"/>
              <a:gd name="connsiteY4244" fmla="*/ 2990232 h 4678938"/>
              <a:gd name="connsiteX4245" fmla="*/ 1638100 w 6519129"/>
              <a:gd name="connsiteY4245" fmla="*/ 2994046 h 4678938"/>
              <a:gd name="connsiteX4246" fmla="*/ 1632352 w 6519129"/>
              <a:gd name="connsiteY4246" fmla="*/ 2991990 h 4678938"/>
              <a:gd name="connsiteX4247" fmla="*/ 1626368 w 6519129"/>
              <a:gd name="connsiteY4247" fmla="*/ 2993373 h 4678938"/>
              <a:gd name="connsiteX4248" fmla="*/ 1620500 w 6519129"/>
              <a:gd name="connsiteY4248" fmla="*/ 2993036 h 4678938"/>
              <a:gd name="connsiteX4249" fmla="*/ 1620146 w 6519129"/>
              <a:gd name="connsiteY4249" fmla="*/ 2998198 h 4678938"/>
              <a:gd name="connsiteX4250" fmla="*/ 1607706 w 6519129"/>
              <a:gd name="connsiteY4250" fmla="*/ 3007850 h 4678938"/>
              <a:gd name="connsiteX4251" fmla="*/ 1601839 w 6519129"/>
              <a:gd name="connsiteY4251" fmla="*/ 3007514 h 4678938"/>
              <a:gd name="connsiteX4252" fmla="*/ 1601958 w 6519129"/>
              <a:gd name="connsiteY4252" fmla="*/ 3005793 h 4678938"/>
              <a:gd name="connsiteX4253" fmla="*/ 1608412 w 6519129"/>
              <a:gd name="connsiteY4253" fmla="*/ 2997524 h 4678938"/>
              <a:gd name="connsiteX4254" fmla="*/ 1608883 w 6519129"/>
              <a:gd name="connsiteY4254" fmla="*/ 2990641 h 4678938"/>
              <a:gd name="connsiteX4255" fmla="*/ 1614749 w 6519129"/>
              <a:gd name="connsiteY4255" fmla="*/ 2990979 h 4678938"/>
              <a:gd name="connsiteX4256" fmla="*/ 1626602 w 6519129"/>
              <a:gd name="connsiteY4256" fmla="*/ 2989931 h 4678938"/>
              <a:gd name="connsiteX4257" fmla="*/ 1647847 w 6519129"/>
              <a:gd name="connsiteY4257" fmla="*/ 2937595 h 4678938"/>
              <a:gd name="connsiteX4258" fmla="*/ 1648670 w 6519129"/>
              <a:gd name="connsiteY4258" fmla="*/ 2925549 h 4678938"/>
              <a:gd name="connsiteX4259" fmla="*/ 1649259 w 6519129"/>
              <a:gd name="connsiteY4259" fmla="*/ 2916946 h 4678938"/>
              <a:gd name="connsiteX4260" fmla="*/ 1655949 w 6519129"/>
              <a:gd name="connsiteY4260" fmla="*/ 2905237 h 4678938"/>
              <a:gd name="connsiteX4261" fmla="*/ 1656930 w 6519129"/>
              <a:gd name="connsiteY4261" fmla="*/ 2889633 h 4678938"/>
              <a:gd name="connsiteX4262" fmla="*/ 1656334 w 6519129"/>
              <a:gd name="connsiteY4262" fmla="*/ 2898368 h 4678938"/>
              <a:gd name="connsiteX4263" fmla="*/ 1649844 w 6519129"/>
              <a:gd name="connsiteY4263" fmla="*/ 2894269 h 4678938"/>
              <a:gd name="connsiteX4264" fmla="*/ 1656930 w 6519129"/>
              <a:gd name="connsiteY4264" fmla="*/ 2889633 h 4678938"/>
              <a:gd name="connsiteX4265" fmla="*/ 1636683 w 6519129"/>
              <a:gd name="connsiteY4265" fmla="*/ 2864718 h 4678938"/>
              <a:gd name="connsiteX4266" fmla="*/ 1634366 w 6519129"/>
              <a:gd name="connsiteY4266" fmla="*/ 2867669 h 4678938"/>
              <a:gd name="connsiteX4267" fmla="*/ 1631138 w 6519129"/>
              <a:gd name="connsiteY4267" fmla="*/ 2865368 h 4678938"/>
              <a:gd name="connsiteX4268" fmla="*/ 1636683 w 6519129"/>
              <a:gd name="connsiteY4268" fmla="*/ 2864718 h 4678938"/>
              <a:gd name="connsiteX4269" fmla="*/ 1644080 w 6519129"/>
              <a:gd name="connsiteY4269" fmla="*/ 2826884 h 4678938"/>
              <a:gd name="connsiteX4270" fmla="*/ 1637917 w 6519129"/>
              <a:gd name="connsiteY4270" fmla="*/ 2831697 h 4678938"/>
              <a:gd name="connsiteX4271" fmla="*/ 1644080 w 6519129"/>
              <a:gd name="connsiteY4271" fmla="*/ 2826884 h 4678938"/>
              <a:gd name="connsiteX4272" fmla="*/ 6469243 w 6519129"/>
              <a:gd name="connsiteY4272" fmla="*/ 2824302 h 4678938"/>
              <a:gd name="connsiteX4273" fmla="*/ 6472529 w 6519129"/>
              <a:gd name="connsiteY4273" fmla="*/ 2826408 h 4678938"/>
              <a:gd name="connsiteX4274" fmla="*/ 6472621 w 6519129"/>
              <a:gd name="connsiteY4274" fmla="*/ 2830451 h 4678938"/>
              <a:gd name="connsiteX4275" fmla="*/ 6466094 w 6519129"/>
              <a:gd name="connsiteY4275" fmla="*/ 2828260 h 4678938"/>
              <a:gd name="connsiteX4276" fmla="*/ 6469243 w 6519129"/>
              <a:gd name="connsiteY4276" fmla="*/ 2824302 h 4678938"/>
              <a:gd name="connsiteX4277" fmla="*/ 1649065 w 6519129"/>
              <a:gd name="connsiteY4277" fmla="*/ 2791250 h 4678938"/>
              <a:gd name="connsiteX4278" fmla="*/ 1658066 w 6519129"/>
              <a:gd name="connsiteY4278" fmla="*/ 2792924 h 4678938"/>
              <a:gd name="connsiteX4279" fmla="*/ 1652021 w 6519129"/>
              <a:gd name="connsiteY4279" fmla="*/ 2796023 h 4678938"/>
              <a:gd name="connsiteX4280" fmla="*/ 1646459 w 6519129"/>
              <a:gd name="connsiteY4280" fmla="*/ 2792042 h 4678938"/>
              <a:gd name="connsiteX4281" fmla="*/ 1649065 w 6519129"/>
              <a:gd name="connsiteY4281" fmla="*/ 2791250 h 4678938"/>
              <a:gd name="connsiteX4282" fmla="*/ 1661325 w 6519129"/>
              <a:gd name="connsiteY4282" fmla="*/ 2734544 h 4678938"/>
              <a:gd name="connsiteX4283" fmla="*/ 1654946 w 6519129"/>
              <a:gd name="connsiteY4283" fmla="*/ 2742529 h 4678938"/>
              <a:gd name="connsiteX4284" fmla="*/ 1661325 w 6519129"/>
              <a:gd name="connsiteY4284" fmla="*/ 2734544 h 4678938"/>
              <a:gd name="connsiteX4285" fmla="*/ 6434330 w 6519129"/>
              <a:gd name="connsiteY4285" fmla="*/ 2714297 h 4678938"/>
              <a:gd name="connsiteX4286" fmla="*/ 6448976 w 6519129"/>
              <a:gd name="connsiteY4286" fmla="*/ 2731437 h 4678938"/>
              <a:gd name="connsiteX4287" fmla="*/ 6449022 w 6519129"/>
              <a:gd name="connsiteY4287" fmla="*/ 2733533 h 4678938"/>
              <a:gd name="connsiteX4288" fmla="*/ 6452685 w 6519129"/>
              <a:gd name="connsiteY4288" fmla="*/ 2737818 h 4678938"/>
              <a:gd name="connsiteX4289" fmla="*/ 6463430 w 6519129"/>
              <a:gd name="connsiteY4289" fmla="*/ 2740194 h 4678938"/>
              <a:gd name="connsiteX4290" fmla="*/ 6456539 w 6519129"/>
              <a:gd name="connsiteY4290" fmla="*/ 2750484 h 4678938"/>
              <a:gd name="connsiteX4291" fmla="*/ 6431534 w 6519129"/>
              <a:gd name="connsiteY4291" fmla="*/ 2747735 h 4678938"/>
              <a:gd name="connsiteX4292" fmla="*/ 6441989 w 6519129"/>
              <a:gd name="connsiteY4292" fmla="*/ 2737537 h 4678938"/>
              <a:gd name="connsiteX4293" fmla="*/ 6441940 w 6519129"/>
              <a:gd name="connsiteY4293" fmla="*/ 2735442 h 4678938"/>
              <a:gd name="connsiteX4294" fmla="*/ 6441893 w 6519129"/>
              <a:gd name="connsiteY4294" fmla="*/ 2733346 h 4678938"/>
              <a:gd name="connsiteX4295" fmla="*/ 6427536 w 6519129"/>
              <a:gd name="connsiteY4295" fmla="*/ 2728779 h 4678938"/>
              <a:gd name="connsiteX4296" fmla="*/ 6434330 w 6519129"/>
              <a:gd name="connsiteY4296" fmla="*/ 2714297 h 4678938"/>
              <a:gd name="connsiteX4297" fmla="*/ 6455392 w 6519129"/>
              <a:gd name="connsiteY4297" fmla="*/ 2700455 h 4678938"/>
              <a:gd name="connsiteX4298" fmla="*/ 6441066 w 6519129"/>
              <a:gd name="connsiteY4298" fmla="*/ 2708565 h 4678938"/>
              <a:gd name="connsiteX4299" fmla="*/ 6455392 w 6519129"/>
              <a:gd name="connsiteY4299" fmla="*/ 2700455 h 4678938"/>
              <a:gd name="connsiteX4300" fmla="*/ 6425857 w 6519129"/>
              <a:gd name="connsiteY4300" fmla="*/ 2661803 h 4678938"/>
              <a:gd name="connsiteX4301" fmla="*/ 6429508 w 6519129"/>
              <a:gd name="connsiteY4301" fmla="*/ 2664020 h 4678938"/>
              <a:gd name="connsiteX4302" fmla="*/ 6429555 w 6519129"/>
              <a:gd name="connsiteY4302" fmla="*/ 2666142 h 4678938"/>
              <a:gd name="connsiteX4303" fmla="*/ 6429605 w 6519129"/>
              <a:gd name="connsiteY4303" fmla="*/ 2668265 h 4678938"/>
              <a:gd name="connsiteX4304" fmla="*/ 6429703 w 6519129"/>
              <a:gd name="connsiteY4304" fmla="*/ 2672510 h 4678938"/>
              <a:gd name="connsiteX4305" fmla="*/ 6429945 w 6519129"/>
              <a:gd name="connsiteY4305" fmla="*/ 2683122 h 4678938"/>
              <a:gd name="connsiteX4306" fmla="*/ 6417073 w 6519129"/>
              <a:gd name="connsiteY4306" fmla="*/ 2673537 h 4678938"/>
              <a:gd name="connsiteX4307" fmla="*/ 6422450 w 6519129"/>
              <a:gd name="connsiteY4307" fmla="*/ 2670200 h 4678938"/>
              <a:gd name="connsiteX4308" fmla="*/ 6422353 w 6519129"/>
              <a:gd name="connsiteY4308" fmla="*/ 2665954 h 4678938"/>
              <a:gd name="connsiteX4309" fmla="*/ 6422305 w 6519129"/>
              <a:gd name="connsiteY4309" fmla="*/ 2663831 h 4678938"/>
              <a:gd name="connsiteX4310" fmla="*/ 6425857 w 6519129"/>
              <a:gd name="connsiteY4310" fmla="*/ 2661803 h 4678938"/>
              <a:gd name="connsiteX4311" fmla="*/ 6428689 w 6519129"/>
              <a:gd name="connsiteY4311" fmla="*/ 2634604 h 4678938"/>
              <a:gd name="connsiteX4312" fmla="*/ 6447130 w 6519129"/>
              <a:gd name="connsiteY4312" fmla="*/ 2654028 h 4678938"/>
              <a:gd name="connsiteX4313" fmla="*/ 6427179 w 6519129"/>
              <a:gd name="connsiteY4313" fmla="*/ 2647192 h 4678938"/>
              <a:gd name="connsiteX4314" fmla="*/ 6428689 w 6519129"/>
              <a:gd name="connsiteY4314" fmla="*/ 2634604 h 4678938"/>
              <a:gd name="connsiteX4315" fmla="*/ 1542609 w 6519129"/>
              <a:gd name="connsiteY4315" fmla="*/ 2625627 h 4678938"/>
              <a:gd name="connsiteX4316" fmla="*/ 1553292 w 6519129"/>
              <a:gd name="connsiteY4316" fmla="*/ 2629373 h 4678938"/>
              <a:gd name="connsiteX4317" fmla="*/ 1542398 w 6519129"/>
              <a:gd name="connsiteY4317" fmla="*/ 2628746 h 4678938"/>
              <a:gd name="connsiteX4318" fmla="*/ 1542609 w 6519129"/>
              <a:gd name="connsiteY4318" fmla="*/ 2625627 h 4678938"/>
              <a:gd name="connsiteX4319" fmla="*/ 1639686 w 6519129"/>
              <a:gd name="connsiteY4319" fmla="*/ 2624313 h 4678938"/>
              <a:gd name="connsiteX4320" fmla="*/ 1645379 w 6519129"/>
              <a:gd name="connsiteY4320" fmla="*/ 2626361 h 4678938"/>
              <a:gd name="connsiteX4321" fmla="*/ 1644208 w 6519129"/>
              <a:gd name="connsiteY4321" fmla="*/ 2643520 h 4678938"/>
              <a:gd name="connsiteX4322" fmla="*/ 1644090 w 6519129"/>
              <a:gd name="connsiteY4322" fmla="*/ 2645236 h 4678938"/>
              <a:gd name="connsiteX4323" fmla="*/ 1638396 w 6519129"/>
              <a:gd name="connsiteY4323" fmla="*/ 2643186 h 4678938"/>
              <a:gd name="connsiteX4324" fmla="*/ 1631719 w 6519129"/>
              <a:gd name="connsiteY4324" fmla="*/ 2634190 h 4678938"/>
              <a:gd name="connsiteX4325" fmla="*/ 1633759 w 6519129"/>
              <a:gd name="connsiteY4325" fmla="*/ 2625694 h 4678938"/>
              <a:gd name="connsiteX4326" fmla="*/ 1639686 w 6519129"/>
              <a:gd name="connsiteY4326" fmla="*/ 2624313 h 4678938"/>
              <a:gd name="connsiteX4327" fmla="*/ 1632775 w 6519129"/>
              <a:gd name="connsiteY4327" fmla="*/ 2618748 h 4678938"/>
              <a:gd name="connsiteX4328" fmla="*/ 1626613 w 6519129"/>
              <a:gd name="connsiteY4328" fmla="*/ 2623561 h 4678938"/>
              <a:gd name="connsiteX4329" fmla="*/ 1618840 w 6519129"/>
              <a:gd name="connsiteY4329" fmla="*/ 2619884 h 4678938"/>
              <a:gd name="connsiteX4330" fmla="*/ 1632775 w 6519129"/>
              <a:gd name="connsiteY4330" fmla="*/ 2618748 h 4678938"/>
              <a:gd name="connsiteX4331" fmla="*/ 6439219 w 6519129"/>
              <a:gd name="connsiteY4331" fmla="*/ 2616698 h 4678938"/>
              <a:gd name="connsiteX4332" fmla="*/ 6449819 w 6519129"/>
              <a:gd name="connsiteY4332" fmla="*/ 2626825 h 4678938"/>
              <a:gd name="connsiteX4333" fmla="*/ 6428985 w 6519129"/>
              <a:gd name="connsiteY4333" fmla="*/ 2622339 h 4678938"/>
              <a:gd name="connsiteX4334" fmla="*/ 6439219 w 6519129"/>
              <a:gd name="connsiteY4334" fmla="*/ 2616698 h 4678938"/>
              <a:gd name="connsiteX4335" fmla="*/ 1543131 w 6519129"/>
              <a:gd name="connsiteY4335" fmla="*/ 2609998 h 4678938"/>
              <a:gd name="connsiteX4336" fmla="*/ 1548399 w 6519129"/>
              <a:gd name="connsiteY4336" fmla="*/ 2620948 h 4678938"/>
              <a:gd name="connsiteX4337" fmla="*/ 1538976 w 6519129"/>
              <a:gd name="connsiteY4337" fmla="*/ 2615749 h 4678938"/>
              <a:gd name="connsiteX4338" fmla="*/ 1543131 w 6519129"/>
              <a:gd name="connsiteY4338" fmla="*/ 2609998 h 4678938"/>
              <a:gd name="connsiteX4339" fmla="*/ 1537949 w 6519129"/>
              <a:gd name="connsiteY4339" fmla="*/ 2597798 h 4678938"/>
              <a:gd name="connsiteX4340" fmla="*/ 1550342 w 6519129"/>
              <a:gd name="connsiteY4340" fmla="*/ 2608533 h 4678938"/>
              <a:gd name="connsiteX4341" fmla="*/ 1536661 w 6519129"/>
              <a:gd name="connsiteY4341" fmla="*/ 2604614 h 4678938"/>
              <a:gd name="connsiteX4342" fmla="*/ 1537949 w 6519129"/>
              <a:gd name="connsiteY4342" fmla="*/ 2597798 h 4678938"/>
              <a:gd name="connsiteX4343" fmla="*/ 1617333 w 6519129"/>
              <a:gd name="connsiteY4343" fmla="*/ 2588578 h 4678938"/>
              <a:gd name="connsiteX4344" fmla="*/ 1623872 w 6519129"/>
              <a:gd name="connsiteY4344" fmla="*/ 2588953 h 4678938"/>
              <a:gd name="connsiteX4345" fmla="*/ 1623762 w 6519129"/>
              <a:gd name="connsiteY4345" fmla="*/ 2590575 h 4678938"/>
              <a:gd name="connsiteX4346" fmla="*/ 1623427 w 6519129"/>
              <a:gd name="connsiteY4346" fmla="*/ 2595442 h 4678938"/>
              <a:gd name="connsiteX4347" fmla="*/ 1623318 w 6519129"/>
              <a:gd name="connsiteY4347" fmla="*/ 2597063 h 4678938"/>
              <a:gd name="connsiteX4348" fmla="*/ 1616778 w 6519129"/>
              <a:gd name="connsiteY4348" fmla="*/ 2596688 h 4678938"/>
              <a:gd name="connsiteX4349" fmla="*/ 1617223 w 6519129"/>
              <a:gd name="connsiteY4349" fmla="*/ 2590200 h 4678938"/>
              <a:gd name="connsiteX4350" fmla="*/ 1617333 w 6519129"/>
              <a:gd name="connsiteY4350" fmla="*/ 2588578 h 4678938"/>
              <a:gd name="connsiteX4351" fmla="*/ 6403591 w 6519129"/>
              <a:gd name="connsiteY4351" fmla="*/ 2588493 h 4678938"/>
              <a:gd name="connsiteX4352" fmla="*/ 6417898 w 6519129"/>
              <a:gd name="connsiteY4352" fmla="*/ 2590888 h 4678938"/>
              <a:gd name="connsiteX4353" fmla="*/ 6403591 w 6519129"/>
              <a:gd name="connsiteY4353" fmla="*/ 2588493 h 4678938"/>
              <a:gd name="connsiteX4354" fmla="*/ 1641559 w 6519129"/>
              <a:gd name="connsiteY4354" fmla="*/ 2586211 h 4678938"/>
              <a:gd name="connsiteX4355" fmla="*/ 1659539 w 6519129"/>
              <a:gd name="connsiteY4355" fmla="*/ 2587243 h 4678938"/>
              <a:gd name="connsiteX4356" fmla="*/ 1641081 w 6519129"/>
              <a:gd name="connsiteY4356" fmla="*/ 2593199 h 4678938"/>
              <a:gd name="connsiteX4357" fmla="*/ 1641559 w 6519129"/>
              <a:gd name="connsiteY4357" fmla="*/ 2586211 h 4678938"/>
              <a:gd name="connsiteX4358" fmla="*/ 1651289 w 6519129"/>
              <a:gd name="connsiteY4358" fmla="*/ 2579901 h 4678938"/>
              <a:gd name="connsiteX4359" fmla="*/ 1654249 w 6519129"/>
              <a:gd name="connsiteY4359" fmla="*/ 2581928 h 4678938"/>
              <a:gd name="connsiteX4360" fmla="*/ 1665519 w 6519129"/>
              <a:gd name="connsiteY4360" fmla="*/ 2587743 h 4678938"/>
              <a:gd name="connsiteX4361" fmla="*/ 1651299 w 6519129"/>
              <a:gd name="connsiteY4361" fmla="*/ 2582405 h 4678938"/>
              <a:gd name="connsiteX4362" fmla="*/ 1651289 w 6519129"/>
              <a:gd name="connsiteY4362" fmla="*/ 2579901 h 4678938"/>
              <a:gd name="connsiteX4363" fmla="*/ 6388603 w 6519129"/>
              <a:gd name="connsiteY4363" fmla="*/ 2575220 h 4678938"/>
              <a:gd name="connsiteX4364" fmla="*/ 6388898 w 6519129"/>
              <a:gd name="connsiteY4364" fmla="*/ 2588107 h 4678938"/>
              <a:gd name="connsiteX4365" fmla="*/ 6384600 w 6519129"/>
              <a:gd name="connsiteY4365" fmla="*/ 2580751 h 4678938"/>
              <a:gd name="connsiteX4366" fmla="*/ 6388603 w 6519129"/>
              <a:gd name="connsiteY4366" fmla="*/ 2575220 h 4678938"/>
              <a:gd name="connsiteX4367" fmla="*/ 6423999 w 6519129"/>
              <a:gd name="connsiteY4367" fmla="*/ 2574381 h 4678938"/>
              <a:gd name="connsiteX4368" fmla="*/ 6434416 w 6519129"/>
              <a:gd name="connsiteY4368" fmla="*/ 2576675 h 4678938"/>
              <a:gd name="connsiteX4369" fmla="*/ 6424090 w 6519129"/>
              <a:gd name="connsiteY4369" fmla="*/ 2578424 h 4678938"/>
              <a:gd name="connsiteX4370" fmla="*/ 6423999 w 6519129"/>
              <a:gd name="connsiteY4370" fmla="*/ 2574381 h 4678938"/>
              <a:gd name="connsiteX4371" fmla="*/ 1672620 w 6519129"/>
              <a:gd name="connsiteY4371" fmla="*/ 2569203 h 4678938"/>
              <a:gd name="connsiteX4372" fmla="*/ 1677835 w 6519129"/>
              <a:gd name="connsiteY4372" fmla="*/ 2578272 h 4678938"/>
              <a:gd name="connsiteX4373" fmla="*/ 1670868 w 6519129"/>
              <a:gd name="connsiteY4373" fmla="*/ 2573487 h 4678938"/>
              <a:gd name="connsiteX4374" fmla="*/ 1672620 w 6519129"/>
              <a:gd name="connsiteY4374" fmla="*/ 2569203 h 4678938"/>
              <a:gd name="connsiteX4375" fmla="*/ 1649505 w 6519129"/>
              <a:gd name="connsiteY4375" fmla="*/ 2565996 h 4678938"/>
              <a:gd name="connsiteX4376" fmla="*/ 1655920 w 6519129"/>
              <a:gd name="connsiteY4376" fmla="*/ 2568140 h 4678938"/>
              <a:gd name="connsiteX4377" fmla="*/ 1655558 w 6519129"/>
              <a:gd name="connsiteY4377" fmla="*/ 2573443 h 4678938"/>
              <a:gd name="connsiteX4378" fmla="*/ 1655438 w 6519129"/>
              <a:gd name="connsiteY4378" fmla="*/ 2575211 h 4678938"/>
              <a:gd name="connsiteX4379" fmla="*/ 1648779 w 6519129"/>
              <a:gd name="connsiteY4379" fmla="*/ 2576604 h 4678938"/>
              <a:gd name="connsiteX4380" fmla="*/ 1642362 w 6519129"/>
              <a:gd name="connsiteY4380" fmla="*/ 2574459 h 4678938"/>
              <a:gd name="connsiteX4381" fmla="*/ 1642485 w 6519129"/>
              <a:gd name="connsiteY4381" fmla="*/ 2572692 h 4678938"/>
              <a:gd name="connsiteX4382" fmla="*/ 1642846 w 6519129"/>
              <a:gd name="connsiteY4382" fmla="*/ 2567389 h 4678938"/>
              <a:gd name="connsiteX4383" fmla="*/ 1649505 w 6519129"/>
              <a:gd name="connsiteY4383" fmla="*/ 2565996 h 4678938"/>
              <a:gd name="connsiteX4384" fmla="*/ 1619465 w 6519129"/>
              <a:gd name="connsiteY4384" fmla="*/ 2557381 h 4678938"/>
              <a:gd name="connsiteX4385" fmla="*/ 1619345 w 6519129"/>
              <a:gd name="connsiteY4385" fmla="*/ 2559128 h 4678938"/>
              <a:gd name="connsiteX4386" fmla="*/ 1618988 w 6519129"/>
              <a:gd name="connsiteY4386" fmla="*/ 2564369 h 4678938"/>
              <a:gd name="connsiteX4387" fmla="*/ 1618868 w 6519129"/>
              <a:gd name="connsiteY4387" fmla="*/ 2566115 h 4678938"/>
              <a:gd name="connsiteX4388" fmla="*/ 1612331 w 6519129"/>
              <a:gd name="connsiteY4388" fmla="*/ 2565741 h 4678938"/>
              <a:gd name="connsiteX4389" fmla="*/ 1612807 w 6519129"/>
              <a:gd name="connsiteY4389" fmla="*/ 2558752 h 4678938"/>
              <a:gd name="connsiteX4390" fmla="*/ 1619465 w 6519129"/>
              <a:gd name="connsiteY4390" fmla="*/ 2557381 h 4678938"/>
              <a:gd name="connsiteX4391" fmla="*/ 1642622 w 6519129"/>
              <a:gd name="connsiteY4391" fmla="*/ 2555648 h 4678938"/>
              <a:gd name="connsiteX4392" fmla="*/ 1636906 w 6519129"/>
              <a:gd name="connsiteY4392" fmla="*/ 2558226 h 4678938"/>
              <a:gd name="connsiteX4393" fmla="*/ 1642622 w 6519129"/>
              <a:gd name="connsiteY4393" fmla="*/ 2555648 h 4678938"/>
              <a:gd name="connsiteX4394" fmla="*/ 1669153 w 6519129"/>
              <a:gd name="connsiteY4394" fmla="*/ 2534554 h 4678938"/>
              <a:gd name="connsiteX4395" fmla="*/ 1675692 w 6519129"/>
              <a:gd name="connsiteY4395" fmla="*/ 2534929 h 4678938"/>
              <a:gd name="connsiteX4396" fmla="*/ 1675340 w 6519129"/>
              <a:gd name="connsiteY4396" fmla="*/ 2540076 h 4678938"/>
              <a:gd name="connsiteX4397" fmla="*/ 1675222 w 6519129"/>
              <a:gd name="connsiteY4397" fmla="*/ 2541791 h 4678938"/>
              <a:gd name="connsiteX4398" fmla="*/ 1668684 w 6519129"/>
              <a:gd name="connsiteY4398" fmla="*/ 2541417 h 4678938"/>
              <a:gd name="connsiteX4399" fmla="*/ 1669153 w 6519129"/>
              <a:gd name="connsiteY4399" fmla="*/ 2534554 h 4678938"/>
              <a:gd name="connsiteX4400" fmla="*/ 1608052 w 6519129"/>
              <a:gd name="connsiteY4400" fmla="*/ 2532297 h 4678938"/>
              <a:gd name="connsiteX4401" fmla="*/ 1614591 w 6519129"/>
              <a:gd name="connsiteY4401" fmla="*/ 2532671 h 4678938"/>
              <a:gd name="connsiteX4402" fmla="*/ 1613985 w 6519129"/>
              <a:gd name="connsiteY4402" fmla="*/ 2541512 h 4678938"/>
              <a:gd name="connsiteX4403" fmla="*/ 1613864 w 6519129"/>
              <a:gd name="connsiteY4403" fmla="*/ 2543280 h 4678938"/>
              <a:gd name="connsiteX4404" fmla="*/ 1607447 w 6519129"/>
              <a:gd name="connsiteY4404" fmla="*/ 2541136 h 4678938"/>
              <a:gd name="connsiteX4405" fmla="*/ 1608052 w 6519129"/>
              <a:gd name="connsiteY4405" fmla="*/ 2532297 h 4678938"/>
              <a:gd name="connsiteX4406" fmla="*/ 1652190 w 6519129"/>
              <a:gd name="connsiteY4406" fmla="*/ 2526689 h 4678938"/>
              <a:gd name="connsiteX4407" fmla="*/ 1658614 w 6519129"/>
              <a:gd name="connsiteY4407" fmla="*/ 2528728 h 4678938"/>
              <a:gd name="connsiteX4408" fmla="*/ 1658499 w 6519129"/>
              <a:gd name="connsiteY4408" fmla="*/ 2530392 h 4678938"/>
              <a:gd name="connsiteX4409" fmla="*/ 1658385 w 6519129"/>
              <a:gd name="connsiteY4409" fmla="*/ 2532056 h 4678938"/>
              <a:gd name="connsiteX4410" fmla="*/ 1658159 w 6519129"/>
              <a:gd name="connsiteY4410" fmla="*/ 2535383 h 4678938"/>
              <a:gd name="connsiteX4411" fmla="*/ 1658045 w 6519129"/>
              <a:gd name="connsiteY4411" fmla="*/ 2537047 h 4678938"/>
              <a:gd name="connsiteX4412" fmla="*/ 1651621 w 6519129"/>
              <a:gd name="connsiteY4412" fmla="*/ 2535008 h 4678938"/>
              <a:gd name="connsiteX4413" fmla="*/ 1651848 w 6519129"/>
              <a:gd name="connsiteY4413" fmla="*/ 2531681 h 4678938"/>
              <a:gd name="connsiteX4414" fmla="*/ 1652075 w 6519129"/>
              <a:gd name="connsiteY4414" fmla="*/ 2528352 h 4678938"/>
              <a:gd name="connsiteX4415" fmla="*/ 1652190 w 6519129"/>
              <a:gd name="connsiteY4415" fmla="*/ 2526689 h 4678938"/>
              <a:gd name="connsiteX4416" fmla="*/ 6396779 w 6519129"/>
              <a:gd name="connsiteY4416" fmla="*/ 2524426 h 4678938"/>
              <a:gd name="connsiteX4417" fmla="*/ 6402143 w 6519129"/>
              <a:gd name="connsiteY4417" fmla="*/ 2525325 h 4678938"/>
              <a:gd name="connsiteX4418" fmla="*/ 6402235 w 6519129"/>
              <a:gd name="connsiteY4418" fmla="*/ 2529368 h 4678938"/>
              <a:gd name="connsiteX4419" fmla="*/ 6394365 w 6519129"/>
              <a:gd name="connsiteY4419" fmla="*/ 2525121 h 4678938"/>
              <a:gd name="connsiteX4420" fmla="*/ 6396779 w 6519129"/>
              <a:gd name="connsiteY4420" fmla="*/ 2524426 h 4678938"/>
              <a:gd name="connsiteX4421" fmla="*/ 6408608 w 6519129"/>
              <a:gd name="connsiteY4421" fmla="*/ 2513436 h 4678938"/>
              <a:gd name="connsiteX4422" fmla="*/ 6412285 w 6519129"/>
              <a:gd name="connsiteY4422" fmla="*/ 2515616 h 4678938"/>
              <a:gd name="connsiteX4423" fmla="*/ 6394182 w 6519129"/>
              <a:gd name="connsiteY4423" fmla="*/ 2517224 h 4678938"/>
              <a:gd name="connsiteX4424" fmla="*/ 6408608 w 6519129"/>
              <a:gd name="connsiteY4424" fmla="*/ 2513436 h 4678938"/>
              <a:gd name="connsiteX4425" fmla="*/ 1646088 w 6519129"/>
              <a:gd name="connsiteY4425" fmla="*/ 2511932 h 4678938"/>
              <a:gd name="connsiteX4426" fmla="*/ 1651848 w 6519129"/>
              <a:gd name="connsiteY4426" fmla="*/ 2515707 h 4678938"/>
              <a:gd name="connsiteX4427" fmla="*/ 1657955 w 6519129"/>
              <a:gd name="connsiteY4427" fmla="*/ 2514336 h 4678938"/>
              <a:gd name="connsiteX4428" fmla="*/ 1663949 w 6519129"/>
              <a:gd name="connsiteY4428" fmla="*/ 2514680 h 4678938"/>
              <a:gd name="connsiteX4429" fmla="*/ 1663831 w 6519129"/>
              <a:gd name="connsiteY4429" fmla="*/ 2516396 h 4678938"/>
              <a:gd name="connsiteX4430" fmla="*/ 1657720 w 6519129"/>
              <a:gd name="connsiteY4430" fmla="*/ 2517767 h 4678938"/>
              <a:gd name="connsiteX4431" fmla="*/ 1657603 w 6519129"/>
              <a:gd name="connsiteY4431" fmla="*/ 2519483 h 4678938"/>
              <a:gd name="connsiteX4432" fmla="*/ 1645853 w 6519129"/>
              <a:gd name="connsiteY4432" fmla="*/ 2515363 h 4678938"/>
              <a:gd name="connsiteX4433" fmla="*/ 1639859 w 6519129"/>
              <a:gd name="connsiteY4433" fmla="*/ 2515018 h 4678938"/>
              <a:gd name="connsiteX4434" fmla="*/ 1639978 w 6519129"/>
              <a:gd name="connsiteY4434" fmla="*/ 2513303 h 4678938"/>
              <a:gd name="connsiteX4435" fmla="*/ 1646088 w 6519129"/>
              <a:gd name="connsiteY4435" fmla="*/ 2511932 h 4678938"/>
              <a:gd name="connsiteX4436" fmla="*/ 1623217 w 6519129"/>
              <a:gd name="connsiteY4436" fmla="*/ 2502475 h 4678938"/>
              <a:gd name="connsiteX4437" fmla="*/ 1629755 w 6519129"/>
              <a:gd name="connsiteY4437" fmla="*/ 2502850 h 4678938"/>
              <a:gd name="connsiteX4438" fmla="*/ 1629286 w 6519129"/>
              <a:gd name="connsiteY4438" fmla="*/ 2509714 h 4678938"/>
              <a:gd name="connsiteX4439" fmla="*/ 1616560 w 6519129"/>
              <a:gd name="connsiteY4439" fmla="*/ 2503815 h 4678938"/>
              <a:gd name="connsiteX4440" fmla="*/ 1623217 w 6519129"/>
              <a:gd name="connsiteY4440" fmla="*/ 2502475 h 4678938"/>
              <a:gd name="connsiteX4441" fmla="*/ 6419401 w 6519129"/>
              <a:gd name="connsiteY4441" fmla="*/ 2500878 h 4678938"/>
              <a:gd name="connsiteX4442" fmla="*/ 6423159 w 6519129"/>
              <a:gd name="connsiteY4442" fmla="*/ 2509461 h 4678938"/>
              <a:gd name="connsiteX4443" fmla="*/ 6417287 w 6519129"/>
              <a:gd name="connsiteY4443" fmla="*/ 2505861 h 4678938"/>
              <a:gd name="connsiteX4444" fmla="*/ 6419401 w 6519129"/>
              <a:gd name="connsiteY4444" fmla="*/ 2500878 h 4678938"/>
              <a:gd name="connsiteX4445" fmla="*/ 6404167 w 6519129"/>
              <a:gd name="connsiteY4445" fmla="*/ 2500631 h 4678938"/>
              <a:gd name="connsiteX4446" fmla="*/ 6415837 w 6519129"/>
              <a:gd name="connsiteY4446" fmla="*/ 2500936 h 4678938"/>
              <a:gd name="connsiteX4447" fmla="*/ 6412140 w 6519129"/>
              <a:gd name="connsiteY4447" fmla="*/ 2509172 h 4678938"/>
              <a:gd name="connsiteX4448" fmla="*/ 6404167 w 6519129"/>
              <a:gd name="connsiteY4448" fmla="*/ 2500631 h 4678938"/>
              <a:gd name="connsiteX4449" fmla="*/ 1568737 w 6519129"/>
              <a:gd name="connsiteY4449" fmla="*/ 2499345 h 4678938"/>
              <a:gd name="connsiteX4450" fmla="*/ 1574933 w 6519129"/>
              <a:gd name="connsiteY4450" fmla="*/ 2504714 h 4678938"/>
              <a:gd name="connsiteX4451" fmla="*/ 1568510 w 6519129"/>
              <a:gd name="connsiteY4451" fmla="*/ 2502675 h 4678938"/>
              <a:gd name="connsiteX4452" fmla="*/ 1568737 w 6519129"/>
              <a:gd name="connsiteY4452" fmla="*/ 2499345 h 4678938"/>
              <a:gd name="connsiteX4453" fmla="*/ 1642336 w 6519129"/>
              <a:gd name="connsiteY4453" fmla="*/ 2494805 h 4678938"/>
              <a:gd name="connsiteX4454" fmla="*/ 1647441 w 6519129"/>
              <a:gd name="connsiteY4454" fmla="*/ 2500108 h 4678938"/>
              <a:gd name="connsiteX4455" fmla="*/ 1638676 w 6519129"/>
              <a:gd name="connsiteY4455" fmla="*/ 2498351 h 4678938"/>
              <a:gd name="connsiteX4456" fmla="*/ 1642336 w 6519129"/>
              <a:gd name="connsiteY4456" fmla="*/ 2494805 h 4678938"/>
              <a:gd name="connsiteX4457" fmla="*/ 1665343 w 6519129"/>
              <a:gd name="connsiteY4457" fmla="*/ 2494246 h 4678938"/>
              <a:gd name="connsiteX4458" fmla="*/ 1653979 w 6519129"/>
              <a:gd name="connsiteY4458" fmla="*/ 2500483 h 4678938"/>
              <a:gd name="connsiteX4459" fmla="*/ 1665343 w 6519129"/>
              <a:gd name="connsiteY4459" fmla="*/ 2494246 h 4678938"/>
              <a:gd name="connsiteX4460" fmla="*/ 1666410 w 6519129"/>
              <a:gd name="connsiteY4460" fmla="*/ 2478646 h 4678938"/>
              <a:gd name="connsiteX4461" fmla="*/ 1666289 w 6519129"/>
              <a:gd name="connsiteY4461" fmla="*/ 2480415 h 4678938"/>
              <a:gd name="connsiteX4462" fmla="*/ 1666168 w 6519129"/>
              <a:gd name="connsiteY4462" fmla="*/ 2482183 h 4678938"/>
              <a:gd name="connsiteX4463" fmla="*/ 1665805 w 6519129"/>
              <a:gd name="connsiteY4463" fmla="*/ 2487487 h 4678938"/>
              <a:gd name="connsiteX4464" fmla="*/ 1661327 w 6519129"/>
              <a:gd name="connsiteY4464" fmla="*/ 2489004 h 4678938"/>
              <a:gd name="connsiteX4465" fmla="*/ 1661447 w 6519129"/>
              <a:gd name="connsiteY4465" fmla="*/ 2487237 h 4678938"/>
              <a:gd name="connsiteX4466" fmla="*/ 1661809 w 6519129"/>
              <a:gd name="connsiteY4466" fmla="*/ 2481933 h 4678938"/>
              <a:gd name="connsiteX4467" fmla="*/ 1661930 w 6519129"/>
              <a:gd name="connsiteY4467" fmla="*/ 2480166 h 4678938"/>
              <a:gd name="connsiteX4468" fmla="*/ 1666410 w 6519129"/>
              <a:gd name="connsiteY4468" fmla="*/ 2478646 h 4678938"/>
              <a:gd name="connsiteX4469" fmla="*/ 1661648 w 6519129"/>
              <a:gd name="connsiteY4469" fmla="*/ 2471485 h 4678938"/>
              <a:gd name="connsiteX4470" fmla="*/ 1649318 w 6519129"/>
              <a:gd name="connsiteY4470" fmla="*/ 2472656 h 4678938"/>
              <a:gd name="connsiteX4471" fmla="*/ 1661648 w 6519129"/>
              <a:gd name="connsiteY4471" fmla="*/ 2471485 h 4678938"/>
              <a:gd name="connsiteX4472" fmla="*/ 1656322 w 6519129"/>
              <a:gd name="connsiteY4472" fmla="*/ 2466166 h 4678938"/>
              <a:gd name="connsiteX4473" fmla="*/ 1666879 w 6519129"/>
              <a:gd name="connsiteY4473" fmla="*/ 2471784 h 4678938"/>
              <a:gd name="connsiteX4474" fmla="*/ 1656095 w 6519129"/>
              <a:gd name="connsiteY4474" fmla="*/ 2469495 h 4678938"/>
              <a:gd name="connsiteX4475" fmla="*/ 1656322 w 6519129"/>
              <a:gd name="connsiteY4475" fmla="*/ 2466166 h 4678938"/>
              <a:gd name="connsiteX4476" fmla="*/ 6409025 w 6519129"/>
              <a:gd name="connsiteY4476" fmla="*/ 2458081 h 4678938"/>
              <a:gd name="connsiteX4477" fmla="*/ 6410986 w 6519129"/>
              <a:gd name="connsiteY4477" fmla="*/ 2458891 h 4678938"/>
              <a:gd name="connsiteX4478" fmla="*/ 6415062 w 6519129"/>
              <a:gd name="connsiteY4478" fmla="*/ 2467078 h 4678938"/>
              <a:gd name="connsiteX4479" fmla="*/ 6415108 w 6519129"/>
              <a:gd name="connsiteY4479" fmla="*/ 2469099 h 4678938"/>
              <a:gd name="connsiteX4480" fmla="*/ 6411218 w 6519129"/>
              <a:gd name="connsiteY4480" fmla="*/ 2468997 h 4678938"/>
              <a:gd name="connsiteX4481" fmla="*/ 6404800 w 6519129"/>
              <a:gd name="connsiteY4481" fmla="*/ 2464535 h 4678938"/>
              <a:gd name="connsiteX4482" fmla="*/ 6407098 w 6519129"/>
              <a:gd name="connsiteY4482" fmla="*/ 2458789 h 4678938"/>
              <a:gd name="connsiteX4483" fmla="*/ 6409025 w 6519129"/>
              <a:gd name="connsiteY4483" fmla="*/ 2458081 h 4678938"/>
              <a:gd name="connsiteX4484" fmla="*/ 1663349 w 6519129"/>
              <a:gd name="connsiteY4484" fmla="*/ 2442452 h 4678938"/>
              <a:gd name="connsiteX4485" fmla="*/ 1669373 w 6519129"/>
              <a:gd name="connsiteY4485" fmla="*/ 2442798 h 4678938"/>
              <a:gd name="connsiteX4486" fmla="*/ 1669257 w 6519129"/>
              <a:gd name="connsiteY4486" fmla="*/ 2444519 h 4678938"/>
              <a:gd name="connsiteX4487" fmla="*/ 1663115 w 6519129"/>
              <a:gd name="connsiteY4487" fmla="*/ 2445896 h 4678938"/>
              <a:gd name="connsiteX4488" fmla="*/ 1663349 w 6519129"/>
              <a:gd name="connsiteY4488" fmla="*/ 2442452 h 4678938"/>
              <a:gd name="connsiteX4489" fmla="*/ 1627351 w 6519129"/>
              <a:gd name="connsiteY4489" fmla="*/ 2441954 h 4678938"/>
              <a:gd name="connsiteX4490" fmla="*/ 1633772 w 6519129"/>
              <a:gd name="connsiteY4490" fmla="*/ 2444045 h 4678938"/>
              <a:gd name="connsiteX4491" fmla="*/ 1633535 w 6519129"/>
              <a:gd name="connsiteY4491" fmla="*/ 2447476 h 4678938"/>
              <a:gd name="connsiteX4492" fmla="*/ 1626881 w 6519129"/>
              <a:gd name="connsiteY4492" fmla="*/ 2448818 h 4678938"/>
              <a:gd name="connsiteX4493" fmla="*/ 1620461 w 6519129"/>
              <a:gd name="connsiteY4493" fmla="*/ 2446726 h 4678938"/>
              <a:gd name="connsiteX4494" fmla="*/ 1620694 w 6519129"/>
              <a:gd name="connsiteY4494" fmla="*/ 2443295 h 4678938"/>
              <a:gd name="connsiteX4495" fmla="*/ 1627351 w 6519129"/>
              <a:gd name="connsiteY4495" fmla="*/ 2441954 h 4678938"/>
              <a:gd name="connsiteX4496" fmla="*/ 6414309 w 6519129"/>
              <a:gd name="connsiteY4496" fmla="*/ 2434230 h 4678938"/>
              <a:gd name="connsiteX4497" fmla="*/ 6420793 w 6519129"/>
              <a:gd name="connsiteY4497" fmla="*/ 2434399 h 4678938"/>
              <a:gd name="connsiteX4498" fmla="*/ 6417688 w 6519129"/>
              <a:gd name="connsiteY4498" fmla="*/ 2440379 h 4678938"/>
              <a:gd name="connsiteX4499" fmla="*/ 6414449 w 6519129"/>
              <a:gd name="connsiteY4499" fmla="*/ 2440295 h 4678938"/>
              <a:gd name="connsiteX4500" fmla="*/ 6414309 w 6519129"/>
              <a:gd name="connsiteY4500" fmla="*/ 2434230 h 4678938"/>
              <a:gd name="connsiteX4501" fmla="*/ 1471101 w 6519129"/>
              <a:gd name="connsiteY4501" fmla="*/ 2415441 h 4678938"/>
              <a:gd name="connsiteX4502" fmla="*/ 1476482 w 6519129"/>
              <a:gd name="connsiteY4502" fmla="*/ 2424755 h 4678938"/>
              <a:gd name="connsiteX4503" fmla="*/ 1469067 w 6519129"/>
              <a:gd name="connsiteY4503" fmla="*/ 2423203 h 4678938"/>
              <a:gd name="connsiteX4504" fmla="*/ 1471101 w 6519129"/>
              <a:gd name="connsiteY4504" fmla="*/ 2415441 h 4678938"/>
              <a:gd name="connsiteX4505" fmla="*/ 1474858 w 6519129"/>
              <a:gd name="connsiteY4505" fmla="*/ 2404500 h 4678938"/>
              <a:gd name="connsiteX4506" fmla="*/ 1485510 w 6519129"/>
              <a:gd name="connsiteY4506" fmla="*/ 2404681 h 4678938"/>
              <a:gd name="connsiteX4507" fmla="*/ 1478737 w 6519129"/>
              <a:gd name="connsiteY4507" fmla="*/ 2407738 h 4678938"/>
              <a:gd name="connsiteX4508" fmla="*/ 1474858 w 6519129"/>
              <a:gd name="connsiteY4508" fmla="*/ 2404500 h 4678938"/>
              <a:gd name="connsiteX4509" fmla="*/ 1623498 w 6519129"/>
              <a:gd name="connsiteY4509" fmla="*/ 2402271 h 4678938"/>
              <a:gd name="connsiteX4510" fmla="*/ 1629482 w 6519129"/>
              <a:gd name="connsiteY4510" fmla="*/ 2410758 h 4678938"/>
              <a:gd name="connsiteX4511" fmla="*/ 1616628 w 6519129"/>
              <a:gd name="connsiteY4511" fmla="*/ 2406762 h 4678938"/>
              <a:gd name="connsiteX4512" fmla="*/ 1623498 w 6519129"/>
              <a:gd name="connsiteY4512" fmla="*/ 2402271 h 4678938"/>
              <a:gd name="connsiteX4513" fmla="*/ 6384028 w 6519129"/>
              <a:gd name="connsiteY4513" fmla="*/ 2384952 h 4678938"/>
              <a:gd name="connsiteX4514" fmla="*/ 6387641 w 6519129"/>
              <a:gd name="connsiteY4514" fmla="*/ 2387130 h 4678938"/>
              <a:gd name="connsiteX4515" fmla="*/ 6387690 w 6519129"/>
              <a:gd name="connsiteY4515" fmla="*/ 2389215 h 4678938"/>
              <a:gd name="connsiteX4516" fmla="*/ 6394914 w 6519129"/>
              <a:gd name="connsiteY4516" fmla="*/ 2393571 h 4678938"/>
              <a:gd name="connsiteX4517" fmla="*/ 6412742 w 6519129"/>
              <a:gd name="connsiteY4517" fmla="*/ 2394038 h 4678938"/>
              <a:gd name="connsiteX4518" fmla="*/ 6420396 w 6519129"/>
              <a:gd name="connsiteY4518" fmla="*/ 2417155 h 4678938"/>
              <a:gd name="connsiteX4519" fmla="*/ 6416928 w 6519129"/>
              <a:gd name="connsiteY4519" fmla="*/ 2421231 h 4678938"/>
              <a:gd name="connsiteX4520" fmla="*/ 6399197 w 6519129"/>
              <a:gd name="connsiteY4520" fmla="*/ 2424933 h 4678938"/>
              <a:gd name="connsiteX4521" fmla="*/ 6377661 w 6519129"/>
              <a:gd name="connsiteY4521" fmla="*/ 2418118 h 4678938"/>
              <a:gd name="connsiteX4522" fmla="*/ 6377042 w 6519129"/>
              <a:gd name="connsiteY4522" fmla="*/ 2391020 h 4678938"/>
              <a:gd name="connsiteX4523" fmla="*/ 6380606 w 6519129"/>
              <a:gd name="connsiteY4523" fmla="*/ 2391112 h 4678938"/>
              <a:gd name="connsiteX4524" fmla="*/ 6376945 w 6519129"/>
              <a:gd name="connsiteY4524" fmla="*/ 2386850 h 4678938"/>
              <a:gd name="connsiteX4525" fmla="*/ 6384028 w 6519129"/>
              <a:gd name="connsiteY4525" fmla="*/ 2384952 h 4678938"/>
              <a:gd name="connsiteX4526" fmla="*/ 1625628 w 6519129"/>
              <a:gd name="connsiteY4526" fmla="*/ 2371074 h 4678938"/>
              <a:gd name="connsiteX4527" fmla="*/ 1638108 w 6519129"/>
              <a:gd name="connsiteY4527" fmla="*/ 2380561 h 4678938"/>
              <a:gd name="connsiteX4528" fmla="*/ 1625628 w 6519129"/>
              <a:gd name="connsiteY4528" fmla="*/ 2371074 h 4678938"/>
              <a:gd name="connsiteX4529" fmla="*/ 1475833 w 6519129"/>
              <a:gd name="connsiteY4529" fmla="*/ 2360592 h 4678938"/>
              <a:gd name="connsiteX4530" fmla="*/ 1473268 w 6519129"/>
              <a:gd name="connsiteY4530" fmla="*/ 2363027 h 4678938"/>
              <a:gd name="connsiteX4531" fmla="*/ 1475833 w 6519129"/>
              <a:gd name="connsiteY4531" fmla="*/ 2360592 h 4678938"/>
              <a:gd name="connsiteX4532" fmla="*/ 1483914 w 6519129"/>
              <a:gd name="connsiteY4532" fmla="*/ 2331991 h 4678938"/>
              <a:gd name="connsiteX4533" fmla="*/ 1477016 w 6519129"/>
              <a:gd name="connsiteY4533" fmla="*/ 2336858 h 4678938"/>
              <a:gd name="connsiteX4534" fmla="*/ 1473200 w 6519129"/>
              <a:gd name="connsiteY4534" fmla="*/ 2332693 h 4678938"/>
              <a:gd name="connsiteX4535" fmla="*/ 1483914 w 6519129"/>
              <a:gd name="connsiteY4535" fmla="*/ 2331991 h 4678938"/>
              <a:gd name="connsiteX4536" fmla="*/ 6372533 w 6519129"/>
              <a:gd name="connsiteY4536" fmla="*/ 2316217 h 4678938"/>
              <a:gd name="connsiteX4537" fmla="*/ 6372163 w 6519129"/>
              <a:gd name="connsiteY4537" fmla="*/ 2319490 h 4678938"/>
              <a:gd name="connsiteX4538" fmla="*/ 6364985 w 6519129"/>
              <a:gd name="connsiteY4538" fmla="*/ 2317283 h 4678938"/>
              <a:gd name="connsiteX4539" fmla="*/ 6372533 w 6519129"/>
              <a:gd name="connsiteY4539" fmla="*/ 2316217 h 4678938"/>
              <a:gd name="connsiteX4540" fmla="*/ 1490318 w 6519129"/>
              <a:gd name="connsiteY4540" fmla="*/ 2315072 h 4678938"/>
              <a:gd name="connsiteX4541" fmla="*/ 1478305 w 6519129"/>
              <a:gd name="connsiteY4541" fmla="*/ 2324404 h 4678938"/>
              <a:gd name="connsiteX4542" fmla="*/ 1476232 w 6519129"/>
              <a:gd name="connsiteY4542" fmla="*/ 2322249 h 4678938"/>
              <a:gd name="connsiteX4543" fmla="*/ 1490318 w 6519129"/>
              <a:gd name="connsiteY4543" fmla="*/ 2315072 h 4678938"/>
              <a:gd name="connsiteX4544" fmla="*/ 1636179 w 6519129"/>
              <a:gd name="connsiteY4544" fmla="*/ 2312696 h 4678938"/>
              <a:gd name="connsiteX4545" fmla="*/ 1629161 w 6519129"/>
              <a:gd name="connsiteY4545" fmla="*/ 2319393 h 4678938"/>
              <a:gd name="connsiteX4546" fmla="*/ 1636179 w 6519129"/>
              <a:gd name="connsiteY4546" fmla="*/ 2312696 h 4678938"/>
              <a:gd name="connsiteX4547" fmla="*/ 1485941 w 6519129"/>
              <a:gd name="connsiteY4547" fmla="*/ 2302293 h 4678938"/>
              <a:gd name="connsiteX4548" fmla="*/ 1491389 w 6519129"/>
              <a:gd name="connsiteY4548" fmla="*/ 2302606 h 4678938"/>
              <a:gd name="connsiteX4549" fmla="*/ 1496453 w 6519129"/>
              <a:gd name="connsiteY4549" fmla="*/ 2308534 h 4678938"/>
              <a:gd name="connsiteX4550" fmla="*/ 1491006 w 6519129"/>
              <a:gd name="connsiteY4550" fmla="*/ 2308221 h 4678938"/>
              <a:gd name="connsiteX4551" fmla="*/ 1485556 w 6519129"/>
              <a:gd name="connsiteY4551" fmla="*/ 2307908 h 4678938"/>
              <a:gd name="connsiteX4552" fmla="*/ 1485812 w 6519129"/>
              <a:gd name="connsiteY4552" fmla="*/ 2304164 h 4678938"/>
              <a:gd name="connsiteX4553" fmla="*/ 1485941 w 6519129"/>
              <a:gd name="connsiteY4553" fmla="*/ 2302293 h 4678938"/>
              <a:gd name="connsiteX4554" fmla="*/ 1509689 w 6519129"/>
              <a:gd name="connsiteY4554" fmla="*/ 2300524 h 4678938"/>
              <a:gd name="connsiteX4555" fmla="*/ 1509572 w 6519129"/>
              <a:gd name="connsiteY4555" fmla="*/ 2302233 h 4678938"/>
              <a:gd name="connsiteX4556" fmla="*/ 1514419 w 6519129"/>
              <a:gd name="connsiteY4556" fmla="*/ 2314522 h 4678938"/>
              <a:gd name="connsiteX4557" fmla="*/ 1513836 w 6519129"/>
              <a:gd name="connsiteY4557" fmla="*/ 2323068 h 4678938"/>
              <a:gd name="connsiteX4558" fmla="*/ 1512670 w 6519129"/>
              <a:gd name="connsiteY4558" fmla="*/ 2340157 h 4678938"/>
              <a:gd name="connsiteX4559" fmla="*/ 1496876 w 6519129"/>
              <a:gd name="connsiteY4559" fmla="*/ 2331959 h 4678938"/>
              <a:gd name="connsiteX4560" fmla="*/ 1502504 w 6519129"/>
              <a:gd name="connsiteY4560" fmla="*/ 2322417 h 4678938"/>
              <a:gd name="connsiteX4561" fmla="*/ 1503905 w 6519129"/>
              <a:gd name="connsiteY4561" fmla="*/ 2301908 h 4678938"/>
              <a:gd name="connsiteX4562" fmla="*/ 1509689 w 6519129"/>
              <a:gd name="connsiteY4562" fmla="*/ 2300524 h 4678938"/>
              <a:gd name="connsiteX4563" fmla="*/ 6382281 w 6519129"/>
              <a:gd name="connsiteY4563" fmla="*/ 2299301 h 4678938"/>
              <a:gd name="connsiteX4564" fmla="*/ 6385930 w 6519129"/>
              <a:gd name="connsiteY4564" fmla="*/ 2307730 h 4678938"/>
              <a:gd name="connsiteX4565" fmla="*/ 6380216 w 6519129"/>
              <a:gd name="connsiteY4565" fmla="*/ 2303414 h 4678938"/>
              <a:gd name="connsiteX4566" fmla="*/ 6382281 w 6519129"/>
              <a:gd name="connsiteY4566" fmla="*/ 2299301 h 4678938"/>
              <a:gd name="connsiteX4567" fmla="*/ 1499438 w 6519129"/>
              <a:gd name="connsiteY4567" fmla="*/ 2275507 h 4678938"/>
              <a:gd name="connsiteX4568" fmla="*/ 1487086 w 6519129"/>
              <a:gd name="connsiteY4568" fmla="*/ 2285536 h 4678938"/>
              <a:gd name="connsiteX4569" fmla="*/ 1499438 w 6519129"/>
              <a:gd name="connsiteY4569" fmla="*/ 2275507 h 4678938"/>
              <a:gd name="connsiteX4570" fmla="*/ 1495760 w 6519129"/>
              <a:gd name="connsiteY4570" fmla="*/ 2254626 h 4678938"/>
              <a:gd name="connsiteX4571" fmla="*/ 1501208 w 6519129"/>
              <a:gd name="connsiteY4571" fmla="*/ 2254939 h 4678938"/>
              <a:gd name="connsiteX4572" fmla="*/ 1506541 w 6519129"/>
              <a:gd name="connsiteY4572" fmla="*/ 2256946 h 4678938"/>
              <a:gd name="connsiteX4573" fmla="*/ 1506193 w 6519129"/>
              <a:gd name="connsiteY4573" fmla="*/ 2262026 h 4678938"/>
              <a:gd name="connsiteX4574" fmla="*/ 1506077 w 6519129"/>
              <a:gd name="connsiteY4574" fmla="*/ 2263719 h 4678938"/>
              <a:gd name="connsiteX4575" fmla="*/ 1505846 w 6519129"/>
              <a:gd name="connsiteY4575" fmla="*/ 2267107 h 4678938"/>
              <a:gd name="connsiteX4576" fmla="*/ 1500399 w 6519129"/>
              <a:gd name="connsiteY4576" fmla="*/ 2266794 h 4678938"/>
              <a:gd name="connsiteX4577" fmla="*/ 1495065 w 6519129"/>
              <a:gd name="connsiteY4577" fmla="*/ 2264787 h 4678938"/>
              <a:gd name="connsiteX4578" fmla="*/ 1495297 w 6519129"/>
              <a:gd name="connsiteY4578" fmla="*/ 2261400 h 4678938"/>
              <a:gd name="connsiteX4579" fmla="*/ 1495760 w 6519129"/>
              <a:gd name="connsiteY4579" fmla="*/ 2254626 h 4678938"/>
              <a:gd name="connsiteX4580" fmla="*/ 6302516 w 6519129"/>
              <a:gd name="connsiteY4580" fmla="*/ 2248727 h 4678938"/>
              <a:gd name="connsiteX4581" fmla="*/ 6306406 w 6519129"/>
              <a:gd name="connsiteY4581" fmla="*/ 2248828 h 4678938"/>
              <a:gd name="connsiteX4582" fmla="*/ 6310294 w 6519129"/>
              <a:gd name="connsiteY4582" fmla="*/ 2248931 h 4678938"/>
              <a:gd name="connsiteX4583" fmla="*/ 6310399 w 6519129"/>
              <a:gd name="connsiteY4583" fmla="*/ 2253479 h 4678938"/>
              <a:gd name="connsiteX4584" fmla="*/ 6306561 w 6519129"/>
              <a:gd name="connsiteY4584" fmla="*/ 2255651 h 4678938"/>
              <a:gd name="connsiteX4585" fmla="*/ 6302621 w 6519129"/>
              <a:gd name="connsiteY4585" fmla="*/ 2253275 h 4678938"/>
              <a:gd name="connsiteX4586" fmla="*/ 6302516 w 6519129"/>
              <a:gd name="connsiteY4586" fmla="*/ 2248727 h 4678938"/>
              <a:gd name="connsiteX4587" fmla="*/ 6334517 w 6519129"/>
              <a:gd name="connsiteY4587" fmla="*/ 2245777 h 4678938"/>
              <a:gd name="connsiteX4588" fmla="*/ 6341649 w 6519129"/>
              <a:gd name="connsiteY4588" fmla="*/ 2245964 h 4678938"/>
              <a:gd name="connsiteX4589" fmla="*/ 6334657 w 6519129"/>
              <a:gd name="connsiteY4589" fmla="*/ 2251842 h 4678938"/>
              <a:gd name="connsiteX4590" fmla="*/ 6333269 w 6519129"/>
              <a:gd name="connsiteY4590" fmla="*/ 2249533 h 4678938"/>
              <a:gd name="connsiteX4591" fmla="*/ 6334517 w 6519129"/>
              <a:gd name="connsiteY4591" fmla="*/ 2245777 h 4678938"/>
              <a:gd name="connsiteX4592" fmla="*/ 6367115 w 6519129"/>
              <a:gd name="connsiteY4592" fmla="*/ 2240571 h 4678938"/>
              <a:gd name="connsiteX4593" fmla="*/ 6360045 w 6519129"/>
              <a:gd name="connsiteY4593" fmla="*/ 2248719 h 4678938"/>
              <a:gd name="connsiteX4594" fmla="*/ 6355024 w 6519129"/>
              <a:gd name="connsiteY4594" fmla="*/ 2247285 h 4678938"/>
              <a:gd name="connsiteX4595" fmla="*/ 6367115 w 6519129"/>
              <a:gd name="connsiteY4595" fmla="*/ 2240571 h 4678938"/>
              <a:gd name="connsiteX4596" fmla="*/ 1508411 w 6519129"/>
              <a:gd name="connsiteY4596" fmla="*/ 2229546 h 4678938"/>
              <a:gd name="connsiteX4597" fmla="*/ 1502486 w 6519129"/>
              <a:gd name="connsiteY4597" fmla="*/ 2236221 h 4678938"/>
              <a:gd name="connsiteX4598" fmla="*/ 1499364 w 6519129"/>
              <a:gd name="connsiteY4598" fmla="*/ 2231877 h 4678938"/>
              <a:gd name="connsiteX4599" fmla="*/ 1508411 w 6519129"/>
              <a:gd name="connsiteY4599" fmla="*/ 2229546 h 4678938"/>
              <a:gd name="connsiteX4600" fmla="*/ 1523679 w 6519129"/>
              <a:gd name="connsiteY4600" fmla="*/ 2226217 h 4678938"/>
              <a:gd name="connsiteX4601" fmla="*/ 1526647 w 6519129"/>
              <a:gd name="connsiteY4601" fmla="*/ 2226823 h 4678938"/>
              <a:gd name="connsiteX4602" fmla="*/ 1532522 w 6519129"/>
              <a:gd name="connsiteY4602" fmla="*/ 2228902 h 4678938"/>
              <a:gd name="connsiteX4603" fmla="*/ 1531453 w 6519129"/>
              <a:gd name="connsiteY4603" fmla="*/ 2244521 h 4678938"/>
              <a:gd name="connsiteX4604" fmla="*/ 1517098 w 6519129"/>
              <a:gd name="connsiteY4604" fmla="*/ 2278537 h 4678938"/>
              <a:gd name="connsiteX4605" fmla="*/ 1510987 w 6519129"/>
              <a:gd name="connsiteY4605" fmla="*/ 2279930 h 4678938"/>
              <a:gd name="connsiteX4606" fmla="*/ 1508814 w 6519129"/>
              <a:gd name="connsiteY4606" fmla="*/ 2278716 h 4678938"/>
              <a:gd name="connsiteX4607" fmla="*/ 1511225 w 6519129"/>
              <a:gd name="connsiteY4607" fmla="*/ 2276459 h 4678938"/>
              <a:gd name="connsiteX4608" fmla="*/ 1519467 w 6519129"/>
              <a:gd name="connsiteY4608" fmla="*/ 2243832 h 4678938"/>
              <a:gd name="connsiteX4609" fmla="*/ 1520535 w 6519129"/>
              <a:gd name="connsiteY4609" fmla="*/ 2228214 h 4678938"/>
              <a:gd name="connsiteX4610" fmla="*/ 1523679 w 6519129"/>
              <a:gd name="connsiteY4610" fmla="*/ 2226217 h 4678938"/>
              <a:gd name="connsiteX4611" fmla="*/ 1504918 w 6519129"/>
              <a:gd name="connsiteY4611" fmla="*/ 2208644 h 4678938"/>
              <a:gd name="connsiteX4612" fmla="*/ 1498339 w 6519129"/>
              <a:gd name="connsiteY4612" fmla="*/ 2216878 h 4678938"/>
              <a:gd name="connsiteX4613" fmla="*/ 1504918 w 6519129"/>
              <a:gd name="connsiteY4613" fmla="*/ 2208644 h 4678938"/>
              <a:gd name="connsiteX4614" fmla="*/ 1535119 w 6519129"/>
              <a:gd name="connsiteY4614" fmla="*/ 2202862 h 4678938"/>
              <a:gd name="connsiteX4615" fmla="*/ 1540796 w 6519129"/>
              <a:gd name="connsiteY4615" fmla="*/ 2203845 h 4678938"/>
              <a:gd name="connsiteX4616" fmla="*/ 1540676 w 6519129"/>
              <a:gd name="connsiteY4616" fmla="*/ 2205591 h 4678938"/>
              <a:gd name="connsiteX4617" fmla="*/ 1540438 w 6519129"/>
              <a:gd name="connsiteY4617" fmla="*/ 2209086 h 4678938"/>
              <a:gd name="connsiteX4618" fmla="*/ 1540318 w 6519129"/>
              <a:gd name="connsiteY4618" fmla="*/ 2210833 h 4678938"/>
              <a:gd name="connsiteX4619" fmla="*/ 1527361 w 6519129"/>
              <a:gd name="connsiteY4619" fmla="*/ 2208334 h 4678938"/>
              <a:gd name="connsiteX4620" fmla="*/ 1534258 w 6519129"/>
              <a:gd name="connsiteY4620" fmla="*/ 2203470 h 4678938"/>
              <a:gd name="connsiteX4621" fmla="*/ 1535119 w 6519129"/>
              <a:gd name="connsiteY4621" fmla="*/ 2202862 h 4678938"/>
              <a:gd name="connsiteX4622" fmla="*/ 1511820 w 6519129"/>
              <a:gd name="connsiteY4622" fmla="*/ 2179652 h 4678938"/>
              <a:gd name="connsiteX4623" fmla="*/ 1511337 w 6519129"/>
              <a:gd name="connsiteY4623" fmla="*/ 2186724 h 4678938"/>
              <a:gd name="connsiteX4624" fmla="*/ 1511820 w 6519129"/>
              <a:gd name="connsiteY4624" fmla="*/ 2179652 h 4678938"/>
              <a:gd name="connsiteX4625" fmla="*/ 1530955 w 6519129"/>
              <a:gd name="connsiteY4625" fmla="*/ 2177098 h 4678938"/>
              <a:gd name="connsiteX4626" fmla="*/ 1541980 w 6519129"/>
              <a:gd name="connsiteY4626" fmla="*/ 2186499 h 4678938"/>
              <a:gd name="connsiteX4627" fmla="*/ 1529795 w 6519129"/>
              <a:gd name="connsiteY4627" fmla="*/ 2183389 h 4678938"/>
              <a:gd name="connsiteX4628" fmla="*/ 1530955 w 6519129"/>
              <a:gd name="connsiteY4628" fmla="*/ 2177098 h 4678938"/>
              <a:gd name="connsiteX4629" fmla="*/ 1513007 w 6519129"/>
              <a:gd name="connsiteY4629" fmla="*/ 2162286 h 4678938"/>
              <a:gd name="connsiteX4630" fmla="*/ 1519546 w 6519129"/>
              <a:gd name="connsiteY4630" fmla="*/ 2162662 h 4678938"/>
              <a:gd name="connsiteX4631" fmla="*/ 1519316 w 6519129"/>
              <a:gd name="connsiteY4631" fmla="*/ 2165990 h 4678938"/>
              <a:gd name="connsiteX4632" fmla="*/ 1519203 w 6519129"/>
              <a:gd name="connsiteY4632" fmla="*/ 2167652 h 4678938"/>
              <a:gd name="connsiteX4633" fmla="*/ 1512779 w 6519129"/>
              <a:gd name="connsiteY4633" fmla="*/ 2165614 h 4678938"/>
              <a:gd name="connsiteX4634" fmla="*/ 1513007 w 6519129"/>
              <a:gd name="connsiteY4634" fmla="*/ 2162286 h 4678938"/>
              <a:gd name="connsiteX4635" fmla="*/ 1544274 w 6519129"/>
              <a:gd name="connsiteY4635" fmla="*/ 2160950 h 4678938"/>
              <a:gd name="connsiteX4636" fmla="*/ 1531708 w 6519129"/>
              <a:gd name="connsiteY4636" fmla="*/ 2168729 h 4678938"/>
              <a:gd name="connsiteX4637" fmla="*/ 1544274 w 6519129"/>
              <a:gd name="connsiteY4637" fmla="*/ 2160950 h 4678938"/>
              <a:gd name="connsiteX4638" fmla="*/ 1514251 w 6519129"/>
              <a:gd name="connsiteY4638" fmla="*/ 2150456 h 4678938"/>
              <a:gd name="connsiteX4639" fmla="*/ 1511686 w 6519129"/>
              <a:gd name="connsiteY4639" fmla="*/ 2152893 h 4678938"/>
              <a:gd name="connsiteX4640" fmla="*/ 1514251 w 6519129"/>
              <a:gd name="connsiteY4640" fmla="*/ 2150456 h 4678938"/>
              <a:gd name="connsiteX4641" fmla="*/ 6350493 w 6519129"/>
              <a:gd name="connsiteY4641" fmla="*/ 2137106 h 4678938"/>
              <a:gd name="connsiteX4642" fmla="*/ 6338929 w 6519129"/>
              <a:gd name="connsiteY4642" fmla="*/ 2141347 h 4678938"/>
              <a:gd name="connsiteX4643" fmla="*/ 6350493 w 6519129"/>
              <a:gd name="connsiteY4643" fmla="*/ 2137106 h 4678938"/>
              <a:gd name="connsiteX4644" fmla="*/ 1522282 w 6519129"/>
              <a:gd name="connsiteY4644" fmla="*/ 2114588 h 4678938"/>
              <a:gd name="connsiteX4645" fmla="*/ 1527676 w 6519129"/>
              <a:gd name="connsiteY4645" fmla="*/ 2123666 h 4678938"/>
              <a:gd name="connsiteX4646" fmla="*/ 1520395 w 6519129"/>
              <a:gd name="connsiteY4646" fmla="*/ 2120179 h 4678938"/>
              <a:gd name="connsiteX4647" fmla="*/ 1522282 w 6519129"/>
              <a:gd name="connsiteY4647" fmla="*/ 2114588 h 4678938"/>
              <a:gd name="connsiteX4648" fmla="*/ 1565423 w 6519129"/>
              <a:gd name="connsiteY4648" fmla="*/ 2099528 h 4678938"/>
              <a:gd name="connsiteX4649" fmla="*/ 1565303 w 6519129"/>
              <a:gd name="connsiteY4649" fmla="*/ 2101265 h 4678938"/>
              <a:gd name="connsiteX4650" fmla="*/ 1565186 w 6519129"/>
              <a:gd name="connsiteY4650" fmla="*/ 2103003 h 4678938"/>
              <a:gd name="connsiteX4651" fmla="*/ 1564471 w 6519129"/>
              <a:gd name="connsiteY4651" fmla="*/ 2113432 h 4678938"/>
              <a:gd name="connsiteX4652" fmla="*/ 1557778 w 6519129"/>
              <a:gd name="connsiteY4652" fmla="*/ 2121772 h 4678938"/>
              <a:gd name="connsiteX4653" fmla="*/ 1556590 w 6519129"/>
              <a:gd name="connsiteY4653" fmla="*/ 2139152 h 4678938"/>
              <a:gd name="connsiteX4654" fmla="*/ 1550014 w 6519129"/>
              <a:gd name="connsiteY4654" fmla="*/ 2145755 h 4678938"/>
              <a:gd name="connsiteX4655" fmla="*/ 1543794 w 6519129"/>
              <a:gd name="connsiteY4655" fmla="*/ 2147143 h 4678938"/>
              <a:gd name="connsiteX4656" fmla="*/ 1537810 w 6519129"/>
              <a:gd name="connsiteY4656" fmla="*/ 2145054 h 4678938"/>
              <a:gd name="connsiteX4657" fmla="*/ 1544388 w 6519129"/>
              <a:gd name="connsiteY4657" fmla="*/ 2138452 h 4678938"/>
              <a:gd name="connsiteX4658" fmla="*/ 1532777 w 6519129"/>
              <a:gd name="connsiteY4658" fmla="*/ 2129059 h 4678938"/>
              <a:gd name="connsiteX4659" fmla="*/ 1551795 w 6519129"/>
              <a:gd name="connsiteY4659" fmla="*/ 2119684 h 4678938"/>
              <a:gd name="connsiteX4660" fmla="*/ 1552270 w 6519129"/>
              <a:gd name="connsiteY4660" fmla="*/ 2112730 h 4678938"/>
              <a:gd name="connsiteX4661" fmla="*/ 1559203 w 6519129"/>
              <a:gd name="connsiteY4661" fmla="*/ 2100914 h 4678938"/>
              <a:gd name="connsiteX4662" fmla="*/ 1565423 w 6519129"/>
              <a:gd name="connsiteY4662" fmla="*/ 2099528 h 4678938"/>
              <a:gd name="connsiteX4663" fmla="*/ 1542151 w 6519129"/>
              <a:gd name="connsiteY4663" fmla="*/ 2087918 h 4678938"/>
              <a:gd name="connsiteX4664" fmla="*/ 1536346 w 6519129"/>
              <a:gd name="connsiteY4664" fmla="*/ 2092846 h 4678938"/>
              <a:gd name="connsiteX4665" fmla="*/ 1533209 w 6519129"/>
              <a:gd name="connsiteY4665" fmla="*/ 2088720 h 4678938"/>
              <a:gd name="connsiteX4666" fmla="*/ 1542151 w 6519129"/>
              <a:gd name="connsiteY4666" fmla="*/ 2087918 h 4678938"/>
              <a:gd name="connsiteX4667" fmla="*/ 6390054 w 6519129"/>
              <a:gd name="connsiteY4667" fmla="*/ 2076527 h 4678938"/>
              <a:gd name="connsiteX4668" fmla="*/ 6398813 w 6519129"/>
              <a:gd name="connsiteY4668" fmla="*/ 2078272 h 4678938"/>
              <a:gd name="connsiteX4669" fmla="*/ 6398997 w 6519129"/>
              <a:gd name="connsiteY4669" fmla="*/ 2086357 h 4678938"/>
              <a:gd name="connsiteX4670" fmla="*/ 6399044 w 6519129"/>
              <a:gd name="connsiteY4670" fmla="*/ 2088379 h 4678938"/>
              <a:gd name="connsiteX4671" fmla="*/ 6391790 w 6519129"/>
              <a:gd name="connsiteY4671" fmla="*/ 2092229 h 4678938"/>
              <a:gd name="connsiteX4672" fmla="*/ 6391836 w 6519129"/>
              <a:gd name="connsiteY4672" fmla="*/ 2094251 h 4678938"/>
              <a:gd name="connsiteX4673" fmla="*/ 6388161 w 6519129"/>
              <a:gd name="connsiteY4673" fmla="*/ 2094155 h 4678938"/>
              <a:gd name="connsiteX4674" fmla="*/ 6384443 w 6519129"/>
              <a:gd name="connsiteY4674" fmla="*/ 2092036 h 4678938"/>
              <a:gd name="connsiteX4675" fmla="*/ 6388071 w 6519129"/>
              <a:gd name="connsiteY4675" fmla="*/ 2090112 h 4678938"/>
              <a:gd name="connsiteX4676" fmla="*/ 6391696 w 6519129"/>
              <a:gd name="connsiteY4676" fmla="*/ 2088185 h 4678938"/>
              <a:gd name="connsiteX4677" fmla="*/ 6384119 w 6519129"/>
              <a:gd name="connsiteY4677" fmla="*/ 2077888 h 4678938"/>
              <a:gd name="connsiteX4678" fmla="*/ 6390054 w 6519129"/>
              <a:gd name="connsiteY4678" fmla="*/ 2076527 h 4678938"/>
              <a:gd name="connsiteX4679" fmla="*/ 1567169 w 6519129"/>
              <a:gd name="connsiteY4679" fmla="*/ 2073946 h 4678938"/>
              <a:gd name="connsiteX4680" fmla="*/ 1573706 w 6519129"/>
              <a:gd name="connsiteY4680" fmla="*/ 2074321 h 4678938"/>
              <a:gd name="connsiteX4681" fmla="*/ 1566711 w 6519129"/>
              <a:gd name="connsiteY4681" fmla="*/ 2080684 h 4678938"/>
              <a:gd name="connsiteX4682" fmla="*/ 1566135 w 6519129"/>
              <a:gd name="connsiteY4682" fmla="*/ 2089107 h 4678938"/>
              <a:gd name="connsiteX4683" fmla="*/ 1559479 w 6519129"/>
              <a:gd name="connsiteY4683" fmla="*/ 2090416 h 4678938"/>
              <a:gd name="connsiteX4684" fmla="*/ 1559598 w 6519129"/>
              <a:gd name="connsiteY4684" fmla="*/ 2088732 h 4678938"/>
              <a:gd name="connsiteX4685" fmla="*/ 1560172 w 6519129"/>
              <a:gd name="connsiteY4685" fmla="*/ 2080309 h 4678938"/>
              <a:gd name="connsiteX4686" fmla="*/ 1567169 w 6519129"/>
              <a:gd name="connsiteY4686" fmla="*/ 2073946 h 4678938"/>
              <a:gd name="connsiteX4687" fmla="*/ 1568434 w 6519129"/>
              <a:gd name="connsiteY4687" fmla="*/ 2055422 h 4678938"/>
              <a:gd name="connsiteX4688" fmla="*/ 1574987 w 6519129"/>
              <a:gd name="connsiteY4688" fmla="*/ 2055603 h 4678938"/>
              <a:gd name="connsiteX4689" fmla="*/ 1574772 w 6519129"/>
              <a:gd name="connsiteY4689" fmla="*/ 2058723 h 4678938"/>
              <a:gd name="connsiteX4690" fmla="*/ 1561804 w 6519129"/>
              <a:gd name="connsiteY4690" fmla="*/ 2056412 h 4678938"/>
              <a:gd name="connsiteX4691" fmla="*/ 1568434 w 6519129"/>
              <a:gd name="connsiteY4691" fmla="*/ 2055422 h 4678938"/>
              <a:gd name="connsiteX4692" fmla="*/ 6412017 w 6519129"/>
              <a:gd name="connsiteY4692" fmla="*/ 2051409 h 4678938"/>
              <a:gd name="connsiteX4693" fmla="*/ 6408656 w 6519129"/>
              <a:gd name="connsiteY4693" fmla="*/ 2055486 h 4678938"/>
              <a:gd name="connsiteX4694" fmla="*/ 6403855 w 6519129"/>
              <a:gd name="connsiteY4694" fmla="*/ 2053277 h 4678938"/>
              <a:gd name="connsiteX4695" fmla="*/ 6412017 w 6519129"/>
              <a:gd name="connsiteY4695" fmla="*/ 2051409 h 4678938"/>
              <a:gd name="connsiteX4696" fmla="*/ 1551738 w 6519129"/>
              <a:gd name="connsiteY4696" fmla="*/ 2032972 h 4678938"/>
              <a:gd name="connsiteX4697" fmla="*/ 1545449 w 6519129"/>
              <a:gd name="connsiteY4697" fmla="*/ 2039626 h 4678938"/>
              <a:gd name="connsiteX4698" fmla="*/ 1551738 w 6519129"/>
              <a:gd name="connsiteY4698" fmla="*/ 2032972 h 4678938"/>
              <a:gd name="connsiteX4699" fmla="*/ 1589950 w 6519129"/>
              <a:gd name="connsiteY4699" fmla="*/ 2028723 h 4678938"/>
              <a:gd name="connsiteX4700" fmla="*/ 1582719 w 6519129"/>
              <a:gd name="connsiteY4700" fmla="*/ 2038508 h 4678938"/>
              <a:gd name="connsiteX4701" fmla="*/ 1574121 w 6519129"/>
              <a:gd name="connsiteY4701" fmla="*/ 2032277 h 4678938"/>
              <a:gd name="connsiteX4702" fmla="*/ 1589950 w 6519129"/>
              <a:gd name="connsiteY4702" fmla="*/ 2028723 h 4678938"/>
              <a:gd name="connsiteX4703" fmla="*/ 1597537 w 6519129"/>
              <a:gd name="connsiteY4703" fmla="*/ 1992382 h 4678938"/>
              <a:gd name="connsiteX4704" fmla="*/ 1603111 w 6519129"/>
              <a:gd name="connsiteY4704" fmla="*/ 1996181 h 4678938"/>
              <a:gd name="connsiteX4705" fmla="*/ 1602874 w 6519129"/>
              <a:gd name="connsiteY4705" fmla="*/ 1999647 h 4678938"/>
              <a:gd name="connsiteX4706" fmla="*/ 1596589 w 6519129"/>
              <a:gd name="connsiteY4706" fmla="*/ 2006247 h 4678938"/>
              <a:gd name="connsiteX4707" fmla="*/ 1590661 w 6519129"/>
              <a:gd name="connsiteY4707" fmla="*/ 2007646 h 4678938"/>
              <a:gd name="connsiteX4708" fmla="*/ 1585085 w 6519129"/>
              <a:gd name="connsiteY4708" fmla="*/ 2003846 h 4678938"/>
              <a:gd name="connsiteX4709" fmla="*/ 1591252 w 6519129"/>
              <a:gd name="connsiteY4709" fmla="*/ 1998980 h 4678938"/>
              <a:gd name="connsiteX4710" fmla="*/ 1591608 w 6519129"/>
              <a:gd name="connsiteY4710" fmla="*/ 1993781 h 4678938"/>
              <a:gd name="connsiteX4711" fmla="*/ 1597537 w 6519129"/>
              <a:gd name="connsiteY4711" fmla="*/ 1992382 h 4678938"/>
              <a:gd name="connsiteX4712" fmla="*/ 1599051 w 6519129"/>
              <a:gd name="connsiteY4712" fmla="*/ 1975556 h 4678938"/>
              <a:gd name="connsiteX4713" fmla="*/ 1604392 w 6519129"/>
              <a:gd name="connsiteY4713" fmla="*/ 1977430 h 4678938"/>
              <a:gd name="connsiteX4714" fmla="*/ 1593389 w 6519129"/>
              <a:gd name="connsiteY4714" fmla="*/ 1978363 h 4678938"/>
              <a:gd name="connsiteX4715" fmla="*/ 1593495 w 6519129"/>
              <a:gd name="connsiteY4715" fmla="*/ 1976804 h 4678938"/>
              <a:gd name="connsiteX4716" fmla="*/ 1598943 w 6519129"/>
              <a:gd name="connsiteY4716" fmla="*/ 1977117 h 4678938"/>
              <a:gd name="connsiteX4717" fmla="*/ 1599051 w 6519129"/>
              <a:gd name="connsiteY4717" fmla="*/ 1975556 h 4678938"/>
              <a:gd name="connsiteX4718" fmla="*/ 1575081 w 6519129"/>
              <a:gd name="connsiteY4718" fmla="*/ 1974179 h 4678938"/>
              <a:gd name="connsiteX4719" fmla="*/ 1571532 w 6519129"/>
              <a:gd name="connsiteY4719" fmla="*/ 1976559 h 4678938"/>
              <a:gd name="connsiteX4720" fmla="*/ 1575081 w 6519129"/>
              <a:gd name="connsiteY4720" fmla="*/ 1974179 h 4678938"/>
              <a:gd name="connsiteX4721" fmla="*/ 1598769 w 6519129"/>
              <a:gd name="connsiteY4721" fmla="*/ 1963638 h 4678938"/>
              <a:gd name="connsiteX4722" fmla="*/ 1611845 w 6519129"/>
              <a:gd name="connsiteY4722" fmla="*/ 1964389 h 4678938"/>
              <a:gd name="connsiteX4723" fmla="*/ 1611632 w 6519129"/>
              <a:gd name="connsiteY4723" fmla="*/ 1967509 h 4678938"/>
              <a:gd name="connsiteX4724" fmla="*/ 1598556 w 6519129"/>
              <a:gd name="connsiteY4724" fmla="*/ 1966758 h 4678938"/>
              <a:gd name="connsiteX4725" fmla="*/ 1598769 w 6519129"/>
              <a:gd name="connsiteY4725" fmla="*/ 1963638 h 4678938"/>
              <a:gd name="connsiteX4726" fmla="*/ 1606510 w 6519129"/>
              <a:gd name="connsiteY4726" fmla="*/ 1957068 h 4678938"/>
              <a:gd name="connsiteX4727" fmla="*/ 1606272 w 6519129"/>
              <a:gd name="connsiteY4727" fmla="*/ 1960562 h 4678938"/>
              <a:gd name="connsiteX4728" fmla="*/ 1601945 w 6519129"/>
              <a:gd name="connsiteY4728" fmla="*/ 1959875 h 4678938"/>
              <a:gd name="connsiteX4729" fmla="*/ 1606510 w 6519129"/>
              <a:gd name="connsiteY4729" fmla="*/ 1957068 h 4678938"/>
              <a:gd name="connsiteX4730" fmla="*/ 1607907 w 6519129"/>
              <a:gd name="connsiteY4730" fmla="*/ 1925955 h 4678938"/>
              <a:gd name="connsiteX4731" fmla="*/ 1614326 w 6519129"/>
              <a:gd name="connsiteY4731" fmla="*/ 1928046 h 4678938"/>
              <a:gd name="connsiteX4732" fmla="*/ 1620513 w 6519129"/>
              <a:gd name="connsiteY4732" fmla="*/ 1933569 h 4678938"/>
              <a:gd name="connsiteX4733" fmla="*/ 1612804 w 6519129"/>
              <a:gd name="connsiteY4733" fmla="*/ 1950352 h 4678938"/>
              <a:gd name="connsiteX4734" fmla="*/ 1606150 w 6519129"/>
              <a:gd name="connsiteY4734" fmla="*/ 1951691 h 4678938"/>
              <a:gd name="connsiteX4735" fmla="*/ 1599495 w 6519129"/>
              <a:gd name="connsiteY4735" fmla="*/ 1953032 h 4678938"/>
              <a:gd name="connsiteX4736" fmla="*/ 1599611 w 6519129"/>
              <a:gd name="connsiteY4736" fmla="*/ 1951316 h 4678938"/>
              <a:gd name="connsiteX4737" fmla="*/ 1599729 w 6519129"/>
              <a:gd name="connsiteY4737" fmla="*/ 1949600 h 4678938"/>
              <a:gd name="connsiteX4738" fmla="*/ 1607791 w 6519129"/>
              <a:gd name="connsiteY4738" fmla="*/ 1927670 h 4678938"/>
              <a:gd name="connsiteX4739" fmla="*/ 1607907 w 6519129"/>
              <a:gd name="connsiteY4739" fmla="*/ 1925955 h 4678938"/>
              <a:gd name="connsiteX4740" fmla="*/ 6291445 w 6519129"/>
              <a:gd name="connsiteY4740" fmla="*/ 1882687 h 4678938"/>
              <a:gd name="connsiteX4741" fmla="*/ 6308772 w 6519129"/>
              <a:gd name="connsiteY4741" fmla="*/ 1883439 h 4678938"/>
              <a:gd name="connsiteX4742" fmla="*/ 6291275 w 6519129"/>
              <a:gd name="connsiteY4742" fmla="*/ 1887223 h 4678938"/>
              <a:gd name="connsiteX4743" fmla="*/ 6287708 w 6519129"/>
              <a:gd name="connsiteY4743" fmla="*/ 1885008 h 4678938"/>
              <a:gd name="connsiteX4744" fmla="*/ 6291445 w 6519129"/>
              <a:gd name="connsiteY4744" fmla="*/ 1882687 h 4678938"/>
              <a:gd name="connsiteX4745" fmla="*/ 1617855 w 6519129"/>
              <a:gd name="connsiteY4745" fmla="*/ 1876415 h 4678938"/>
              <a:gd name="connsiteX4746" fmla="*/ 1624392 w 6519129"/>
              <a:gd name="connsiteY4746" fmla="*/ 1876792 h 4678938"/>
              <a:gd name="connsiteX4747" fmla="*/ 1624179 w 6519129"/>
              <a:gd name="connsiteY4747" fmla="*/ 1879911 h 4678938"/>
              <a:gd name="connsiteX4748" fmla="*/ 1617639 w 6519129"/>
              <a:gd name="connsiteY4748" fmla="*/ 1879536 h 4678938"/>
              <a:gd name="connsiteX4749" fmla="*/ 1617855 w 6519129"/>
              <a:gd name="connsiteY4749" fmla="*/ 1876415 h 4678938"/>
              <a:gd name="connsiteX4750" fmla="*/ 6275840 w 6519129"/>
              <a:gd name="connsiteY4750" fmla="*/ 1876062 h 4678938"/>
              <a:gd name="connsiteX4751" fmla="*/ 6283620 w 6519129"/>
              <a:gd name="connsiteY4751" fmla="*/ 1876266 h 4678938"/>
              <a:gd name="connsiteX4752" fmla="*/ 6287560 w 6519129"/>
              <a:gd name="connsiteY4752" fmla="*/ 1878641 h 4678938"/>
              <a:gd name="connsiteX4753" fmla="*/ 6283672 w 6519129"/>
              <a:gd name="connsiteY4753" fmla="*/ 1878540 h 4678938"/>
              <a:gd name="connsiteX4754" fmla="*/ 6275894 w 6519129"/>
              <a:gd name="connsiteY4754" fmla="*/ 1878336 h 4678938"/>
              <a:gd name="connsiteX4755" fmla="*/ 6275840 w 6519129"/>
              <a:gd name="connsiteY4755" fmla="*/ 1876062 h 4678938"/>
              <a:gd name="connsiteX4756" fmla="*/ 6382511 w 6519129"/>
              <a:gd name="connsiteY4756" fmla="*/ 1862190 h 4678938"/>
              <a:gd name="connsiteX4757" fmla="*/ 6389596 w 6519129"/>
              <a:gd name="connsiteY4757" fmla="*/ 1864460 h 4678938"/>
              <a:gd name="connsiteX4758" fmla="*/ 6389693 w 6519129"/>
              <a:gd name="connsiteY4758" fmla="*/ 1868629 h 4678938"/>
              <a:gd name="connsiteX4759" fmla="*/ 6389787 w 6519129"/>
              <a:gd name="connsiteY4759" fmla="*/ 1872797 h 4678938"/>
              <a:gd name="connsiteX4760" fmla="*/ 6386315 w 6519129"/>
              <a:gd name="connsiteY4760" fmla="*/ 1874791 h 4678938"/>
              <a:gd name="connsiteX4761" fmla="*/ 6389835 w 6519129"/>
              <a:gd name="connsiteY4761" fmla="*/ 1874882 h 4678938"/>
              <a:gd name="connsiteX4762" fmla="*/ 6365679 w 6519129"/>
              <a:gd name="connsiteY4762" fmla="*/ 1895082 h 4678938"/>
              <a:gd name="connsiteX4763" fmla="*/ 6379279 w 6519129"/>
              <a:gd name="connsiteY4763" fmla="*/ 1874605 h 4678938"/>
              <a:gd name="connsiteX4764" fmla="*/ 6379135 w 6519129"/>
              <a:gd name="connsiteY4764" fmla="*/ 1868352 h 4678938"/>
              <a:gd name="connsiteX4765" fmla="*/ 6379038 w 6519129"/>
              <a:gd name="connsiteY4765" fmla="*/ 1864184 h 4678938"/>
              <a:gd name="connsiteX4766" fmla="*/ 6382511 w 6519129"/>
              <a:gd name="connsiteY4766" fmla="*/ 1862190 h 4678938"/>
              <a:gd name="connsiteX4767" fmla="*/ 6429178 w 6519129"/>
              <a:gd name="connsiteY4767" fmla="*/ 1855080 h 4678938"/>
              <a:gd name="connsiteX4768" fmla="*/ 6437224 w 6519129"/>
              <a:gd name="connsiteY4768" fmla="*/ 1899229 h 4678938"/>
              <a:gd name="connsiteX4769" fmla="*/ 6416061 w 6519129"/>
              <a:gd name="connsiteY4769" fmla="*/ 1896582 h 4678938"/>
              <a:gd name="connsiteX4770" fmla="*/ 6415869 w 6519129"/>
              <a:gd name="connsiteY4770" fmla="*/ 1888207 h 4678938"/>
              <a:gd name="connsiteX4771" fmla="*/ 6401553 w 6519129"/>
              <a:gd name="connsiteY4771" fmla="*/ 1877372 h 4678938"/>
              <a:gd name="connsiteX4772" fmla="*/ 6429178 w 6519129"/>
              <a:gd name="connsiteY4772" fmla="*/ 1855080 h 4678938"/>
              <a:gd name="connsiteX4773" fmla="*/ 6446486 w 6519129"/>
              <a:gd name="connsiteY4773" fmla="*/ 1836593 h 4678938"/>
              <a:gd name="connsiteX4774" fmla="*/ 6439416 w 6519129"/>
              <a:gd name="connsiteY4774" fmla="*/ 1844742 h 4678938"/>
              <a:gd name="connsiteX4775" fmla="*/ 6438833 w 6519129"/>
              <a:gd name="connsiteY4775" fmla="*/ 1838997 h 4678938"/>
              <a:gd name="connsiteX4776" fmla="*/ 6446486 w 6519129"/>
              <a:gd name="connsiteY4776" fmla="*/ 1836593 h 4678938"/>
              <a:gd name="connsiteX4777" fmla="*/ 6445771 w 6519129"/>
              <a:gd name="connsiteY4777" fmla="*/ 1819910 h 4678938"/>
              <a:gd name="connsiteX4778" fmla="*/ 6443369 w 6519129"/>
              <a:gd name="connsiteY4778" fmla="*/ 1822972 h 4678938"/>
              <a:gd name="connsiteX4779" fmla="*/ 6445771 w 6519129"/>
              <a:gd name="connsiteY4779" fmla="*/ 1819910 h 4678938"/>
              <a:gd name="connsiteX4780" fmla="*/ 1636115 w 6519129"/>
              <a:gd name="connsiteY4780" fmla="*/ 1777245 h 4678938"/>
              <a:gd name="connsiteX4781" fmla="*/ 1641992 w 6519129"/>
              <a:gd name="connsiteY4781" fmla="*/ 1779302 h 4678938"/>
              <a:gd name="connsiteX4782" fmla="*/ 1633658 w 6519129"/>
              <a:gd name="connsiteY4782" fmla="*/ 1813211 h 4678938"/>
              <a:gd name="connsiteX4783" fmla="*/ 1624273 w 6519129"/>
              <a:gd name="connsiteY4783" fmla="*/ 1862538 h 4678938"/>
              <a:gd name="connsiteX4784" fmla="*/ 1618163 w 6519129"/>
              <a:gd name="connsiteY4784" fmla="*/ 1863907 h 4678938"/>
              <a:gd name="connsiteX4785" fmla="*/ 1612404 w 6519129"/>
              <a:gd name="connsiteY4785" fmla="*/ 1860137 h 4678938"/>
              <a:gd name="connsiteX4786" fmla="*/ 1621673 w 6519129"/>
              <a:gd name="connsiteY4786" fmla="*/ 1812523 h 4678938"/>
              <a:gd name="connsiteX4787" fmla="*/ 1630005 w 6519129"/>
              <a:gd name="connsiteY4787" fmla="*/ 1778613 h 4678938"/>
              <a:gd name="connsiteX4788" fmla="*/ 1636115 w 6519129"/>
              <a:gd name="connsiteY4788" fmla="*/ 1777245 h 4678938"/>
              <a:gd name="connsiteX4789" fmla="*/ 6441414 w 6519129"/>
              <a:gd name="connsiteY4789" fmla="*/ 1750856 h 4678938"/>
              <a:gd name="connsiteX4790" fmla="*/ 6452111 w 6519129"/>
              <a:gd name="connsiteY4790" fmla="*/ 1751136 h 4678938"/>
              <a:gd name="connsiteX4791" fmla="*/ 6445507 w 6519129"/>
              <a:gd name="connsiteY4791" fmla="*/ 1774003 h 4678938"/>
              <a:gd name="connsiteX4792" fmla="*/ 6445651 w 6519129"/>
              <a:gd name="connsiteY4792" fmla="*/ 1780290 h 4678938"/>
              <a:gd name="connsiteX4793" fmla="*/ 6442086 w 6519129"/>
              <a:gd name="connsiteY4793" fmla="*/ 1780197 h 4678938"/>
              <a:gd name="connsiteX4794" fmla="*/ 6445699 w 6519129"/>
              <a:gd name="connsiteY4794" fmla="*/ 1782386 h 4678938"/>
              <a:gd name="connsiteX4795" fmla="*/ 6445748 w 6519129"/>
              <a:gd name="connsiteY4795" fmla="*/ 1784480 h 4678938"/>
              <a:gd name="connsiteX4796" fmla="*/ 6438664 w 6519129"/>
              <a:gd name="connsiteY4796" fmla="*/ 1786390 h 4678938"/>
              <a:gd name="connsiteX4797" fmla="*/ 6435004 w 6519129"/>
              <a:gd name="connsiteY4797" fmla="*/ 1782104 h 4678938"/>
              <a:gd name="connsiteX4798" fmla="*/ 6427680 w 6519129"/>
              <a:gd name="connsiteY4798" fmla="*/ 1773535 h 4678938"/>
              <a:gd name="connsiteX4799" fmla="*/ 6399013 w 6519129"/>
              <a:gd name="connsiteY4799" fmla="*/ 1766501 h 4678938"/>
              <a:gd name="connsiteX4800" fmla="*/ 6398821 w 6519129"/>
              <a:gd name="connsiteY4800" fmla="*/ 1758117 h 4678938"/>
              <a:gd name="connsiteX4801" fmla="*/ 6416743 w 6519129"/>
              <a:gd name="connsiteY4801" fmla="*/ 1762776 h 4678938"/>
              <a:gd name="connsiteX4802" fmla="*/ 6441414 w 6519129"/>
              <a:gd name="connsiteY4802" fmla="*/ 1750856 h 4678938"/>
              <a:gd name="connsiteX4803" fmla="*/ 1633011 w 6519129"/>
              <a:gd name="connsiteY4803" fmla="*/ 1742616 h 4678938"/>
              <a:gd name="connsiteX4804" fmla="*/ 1638194 w 6519129"/>
              <a:gd name="connsiteY4804" fmla="*/ 1754814 h 4678938"/>
              <a:gd name="connsiteX4805" fmla="*/ 1631066 w 6519129"/>
              <a:gd name="connsiteY4805" fmla="*/ 1749091 h 4678938"/>
              <a:gd name="connsiteX4806" fmla="*/ 1633011 w 6519129"/>
              <a:gd name="connsiteY4806" fmla="*/ 1742616 h 4678938"/>
              <a:gd name="connsiteX4807" fmla="*/ 1640325 w 6519129"/>
              <a:gd name="connsiteY4807" fmla="*/ 1723617 h 4678938"/>
              <a:gd name="connsiteX4808" fmla="*/ 1639729 w 6519129"/>
              <a:gd name="connsiteY4808" fmla="*/ 1732352 h 4678938"/>
              <a:gd name="connsiteX4809" fmla="*/ 1633855 w 6519129"/>
              <a:gd name="connsiteY4809" fmla="*/ 1730262 h 4678938"/>
              <a:gd name="connsiteX4810" fmla="*/ 1640325 w 6519129"/>
              <a:gd name="connsiteY4810" fmla="*/ 1723617 h 4678938"/>
              <a:gd name="connsiteX4811" fmla="*/ 1616356 w 6519129"/>
              <a:gd name="connsiteY4811" fmla="*/ 1722240 h 4678938"/>
              <a:gd name="connsiteX4812" fmla="*/ 1615759 w 6519129"/>
              <a:gd name="connsiteY4812" fmla="*/ 1730976 h 4678938"/>
              <a:gd name="connsiteX4813" fmla="*/ 1614013 w 6519129"/>
              <a:gd name="connsiteY4813" fmla="*/ 1726490 h 4678938"/>
              <a:gd name="connsiteX4814" fmla="*/ 1616356 w 6519129"/>
              <a:gd name="connsiteY4814" fmla="*/ 1722240 h 4678938"/>
              <a:gd name="connsiteX4815" fmla="*/ 1652877 w 6519129"/>
              <a:gd name="connsiteY4815" fmla="*/ 1716017 h 4678938"/>
              <a:gd name="connsiteX4816" fmla="*/ 1652300 w 6519129"/>
              <a:gd name="connsiteY4816" fmla="*/ 1724485 h 4678938"/>
              <a:gd name="connsiteX4817" fmla="*/ 1636855 w 6519129"/>
              <a:gd name="connsiteY4817" fmla="*/ 1719347 h 4678938"/>
              <a:gd name="connsiteX4818" fmla="*/ 1652877 w 6519129"/>
              <a:gd name="connsiteY4818" fmla="*/ 1716017 h 4678938"/>
              <a:gd name="connsiteX4819" fmla="*/ 1648014 w 6519129"/>
              <a:gd name="connsiteY4819" fmla="*/ 1707147 h 4678938"/>
              <a:gd name="connsiteX4820" fmla="*/ 1647545 w 6519129"/>
              <a:gd name="connsiteY4820" fmla="*/ 1714010 h 4678938"/>
              <a:gd name="connsiteX4821" fmla="*/ 1641082 w 6519129"/>
              <a:gd name="connsiteY4821" fmla="*/ 1709549 h 4678938"/>
              <a:gd name="connsiteX4822" fmla="*/ 1648014 w 6519129"/>
              <a:gd name="connsiteY4822" fmla="*/ 1707147 h 4678938"/>
              <a:gd name="connsiteX4823" fmla="*/ 1646461 w 6519129"/>
              <a:gd name="connsiteY4823" fmla="*/ 1677830 h 4678938"/>
              <a:gd name="connsiteX4824" fmla="*/ 1655467 w 6519129"/>
              <a:gd name="connsiteY4824" fmla="*/ 1678135 h 4678938"/>
              <a:gd name="connsiteX4825" fmla="*/ 1661888 w 6519129"/>
              <a:gd name="connsiteY4825" fmla="*/ 1680204 h 4678938"/>
              <a:gd name="connsiteX4826" fmla="*/ 1661773 w 6519129"/>
              <a:gd name="connsiteY4826" fmla="*/ 1681899 h 4678938"/>
              <a:gd name="connsiteX4827" fmla="*/ 1654655 w 6519129"/>
              <a:gd name="connsiteY4827" fmla="*/ 1689990 h 4678938"/>
              <a:gd name="connsiteX4828" fmla="*/ 1654078 w 6519129"/>
              <a:gd name="connsiteY4828" fmla="*/ 1698458 h 4678938"/>
              <a:gd name="connsiteX4829" fmla="*/ 1647308 w 6519129"/>
              <a:gd name="connsiteY4829" fmla="*/ 1701469 h 4678938"/>
              <a:gd name="connsiteX4830" fmla="*/ 1641001 w 6519129"/>
              <a:gd name="connsiteY4830" fmla="*/ 1697707 h 4678938"/>
              <a:gd name="connsiteX4831" fmla="*/ 1641580 w 6519129"/>
              <a:gd name="connsiteY4831" fmla="*/ 1689240 h 4678938"/>
              <a:gd name="connsiteX4832" fmla="*/ 1642273 w 6519129"/>
              <a:gd name="connsiteY4832" fmla="*/ 1679078 h 4678938"/>
              <a:gd name="connsiteX4833" fmla="*/ 1646461 w 6519129"/>
              <a:gd name="connsiteY4833" fmla="*/ 1677830 h 4678938"/>
              <a:gd name="connsiteX4834" fmla="*/ 1656418 w 6519129"/>
              <a:gd name="connsiteY4834" fmla="*/ 1664199 h 4678938"/>
              <a:gd name="connsiteX4835" fmla="*/ 1655849 w 6519129"/>
              <a:gd name="connsiteY4835" fmla="*/ 1672521 h 4678938"/>
              <a:gd name="connsiteX4836" fmla="*/ 1645280 w 6519129"/>
              <a:gd name="connsiteY4836" fmla="*/ 1667111 h 4678938"/>
              <a:gd name="connsiteX4837" fmla="*/ 1656418 w 6519129"/>
              <a:gd name="connsiteY4837" fmla="*/ 1664199 h 4678938"/>
              <a:gd name="connsiteX4838" fmla="*/ 1626747 w 6519129"/>
              <a:gd name="connsiteY4838" fmla="*/ 1650177 h 4678938"/>
              <a:gd name="connsiteX4839" fmla="*/ 1632559 w 6519129"/>
              <a:gd name="connsiteY4839" fmla="*/ 1661160 h 4678938"/>
              <a:gd name="connsiteX4840" fmla="*/ 1624661 w 6519129"/>
              <a:gd name="connsiteY4840" fmla="*/ 1656713 h 4678938"/>
              <a:gd name="connsiteX4841" fmla="*/ 1626747 w 6519129"/>
              <a:gd name="connsiteY4841" fmla="*/ 1650177 h 4678938"/>
              <a:gd name="connsiteX4842" fmla="*/ 6460409 w 6519129"/>
              <a:gd name="connsiteY4842" fmla="*/ 1646809 h 4678938"/>
              <a:gd name="connsiteX4843" fmla="*/ 6467683 w 6519129"/>
              <a:gd name="connsiteY4843" fmla="*/ 1653249 h 4678938"/>
              <a:gd name="connsiteX4844" fmla="*/ 6453373 w 6519129"/>
              <a:gd name="connsiteY4844" fmla="*/ 1650791 h 4678938"/>
              <a:gd name="connsiteX4845" fmla="*/ 6460409 w 6519129"/>
              <a:gd name="connsiteY4845" fmla="*/ 1646809 h 4678938"/>
              <a:gd name="connsiteX4846" fmla="*/ 1628026 w 6519129"/>
              <a:gd name="connsiteY4846" fmla="*/ 1631460 h 4678938"/>
              <a:gd name="connsiteX4847" fmla="*/ 1633966 w 6519129"/>
              <a:gd name="connsiteY4847" fmla="*/ 1640569 h 4678938"/>
              <a:gd name="connsiteX4848" fmla="*/ 1626048 w 6519129"/>
              <a:gd name="connsiteY4848" fmla="*/ 1636389 h 4678938"/>
              <a:gd name="connsiteX4849" fmla="*/ 1628026 w 6519129"/>
              <a:gd name="connsiteY4849" fmla="*/ 1631460 h 4678938"/>
              <a:gd name="connsiteX4850" fmla="*/ 1647253 w 6519129"/>
              <a:gd name="connsiteY4850" fmla="*/ 1627553 h 4678938"/>
              <a:gd name="connsiteX4851" fmla="*/ 1652948 w 6519129"/>
              <a:gd name="connsiteY4851" fmla="*/ 1629580 h 4678938"/>
              <a:gd name="connsiteX4852" fmla="*/ 1652833 w 6519129"/>
              <a:gd name="connsiteY4852" fmla="*/ 1631275 h 4678938"/>
              <a:gd name="connsiteX4853" fmla="*/ 1658296 w 6519129"/>
              <a:gd name="connsiteY4853" fmla="*/ 1636688 h 4678938"/>
              <a:gd name="connsiteX4854" fmla="*/ 1658180 w 6519129"/>
              <a:gd name="connsiteY4854" fmla="*/ 1638382 h 4678938"/>
              <a:gd name="connsiteX4855" fmla="*/ 1652254 w 6519129"/>
              <a:gd name="connsiteY4855" fmla="*/ 1639741 h 4678938"/>
              <a:gd name="connsiteX4856" fmla="*/ 1646676 w 6519129"/>
              <a:gd name="connsiteY4856" fmla="*/ 1636021 h 4678938"/>
              <a:gd name="connsiteX4857" fmla="*/ 1641095 w 6519129"/>
              <a:gd name="connsiteY4857" fmla="*/ 1632300 h 4678938"/>
              <a:gd name="connsiteX4858" fmla="*/ 1641210 w 6519129"/>
              <a:gd name="connsiteY4858" fmla="*/ 1630606 h 4678938"/>
              <a:gd name="connsiteX4859" fmla="*/ 1647253 w 6519129"/>
              <a:gd name="connsiteY4859" fmla="*/ 1627553 h 4678938"/>
              <a:gd name="connsiteX4860" fmla="*/ 1648681 w 6519129"/>
              <a:gd name="connsiteY4860" fmla="*/ 1601328 h 4678938"/>
              <a:gd name="connsiteX4861" fmla="*/ 1654671 w 6519129"/>
              <a:gd name="connsiteY4861" fmla="*/ 1601672 h 4678938"/>
              <a:gd name="connsiteX4862" fmla="*/ 1648210 w 6519129"/>
              <a:gd name="connsiteY4862" fmla="*/ 1608190 h 4678938"/>
              <a:gd name="connsiteX4863" fmla="*/ 1641659 w 6519129"/>
              <a:gd name="connsiteY4863" fmla="*/ 1605016 h 4678938"/>
              <a:gd name="connsiteX4864" fmla="*/ 1648681 w 6519129"/>
              <a:gd name="connsiteY4864" fmla="*/ 1601328 h 4678938"/>
              <a:gd name="connsiteX4865" fmla="*/ 6444434 w 6519129"/>
              <a:gd name="connsiteY4865" fmla="*/ 1600011 h 4678938"/>
              <a:gd name="connsiteX4866" fmla="*/ 6451783 w 6519129"/>
              <a:gd name="connsiteY4866" fmla="*/ 1600203 h 4678938"/>
              <a:gd name="connsiteX4867" fmla="*/ 6455503 w 6519129"/>
              <a:gd name="connsiteY4867" fmla="*/ 1602406 h 4678938"/>
              <a:gd name="connsiteX4868" fmla="*/ 6466477 w 6519129"/>
              <a:gd name="connsiteY4868" fmla="*/ 1600588 h 4678938"/>
              <a:gd name="connsiteX4869" fmla="*/ 6452168 w 6519129"/>
              <a:gd name="connsiteY4869" fmla="*/ 1617048 h 4678938"/>
              <a:gd name="connsiteX4870" fmla="*/ 6451878 w 6519129"/>
              <a:gd name="connsiteY4870" fmla="*/ 1604415 h 4678938"/>
              <a:gd name="connsiteX4871" fmla="*/ 6444484 w 6519129"/>
              <a:gd name="connsiteY4871" fmla="*/ 1602118 h 4678938"/>
              <a:gd name="connsiteX4872" fmla="*/ 6444434 w 6519129"/>
              <a:gd name="connsiteY4872" fmla="*/ 1600011 h 4678938"/>
              <a:gd name="connsiteX4873" fmla="*/ 1721847 w 6519129"/>
              <a:gd name="connsiteY4873" fmla="*/ 1581728 h 4678938"/>
              <a:gd name="connsiteX4874" fmla="*/ 1721379 w 6519129"/>
              <a:gd name="connsiteY4874" fmla="*/ 1588590 h 4678938"/>
              <a:gd name="connsiteX4875" fmla="*/ 1709755 w 6519129"/>
              <a:gd name="connsiteY4875" fmla="*/ 1587924 h 4678938"/>
              <a:gd name="connsiteX4876" fmla="*/ 1721847 w 6519129"/>
              <a:gd name="connsiteY4876" fmla="*/ 1581728 h 4678938"/>
              <a:gd name="connsiteX4877" fmla="*/ 6461473 w 6519129"/>
              <a:gd name="connsiteY4877" fmla="*/ 1580171 h 4678938"/>
              <a:gd name="connsiteX4878" fmla="*/ 6461615 w 6519129"/>
              <a:gd name="connsiteY4878" fmla="*/ 1586235 h 4678938"/>
              <a:gd name="connsiteX4879" fmla="*/ 6458852 w 6519129"/>
              <a:gd name="connsiteY4879" fmla="*/ 1582375 h 4678938"/>
              <a:gd name="connsiteX4880" fmla="*/ 6461473 w 6519129"/>
              <a:gd name="connsiteY4880" fmla="*/ 1580171 h 4678938"/>
              <a:gd name="connsiteX4881" fmla="*/ 1643889 w 6519129"/>
              <a:gd name="connsiteY4881" fmla="*/ 1575371 h 4678938"/>
              <a:gd name="connsiteX4882" fmla="*/ 1648740 w 6519129"/>
              <a:gd name="connsiteY4882" fmla="*/ 1584418 h 4678938"/>
              <a:gd name="connsiteX4883" fmla="*/ 1642183 w 6519129"/>
              <a:gd name="connsiteY4883" fmla="*/ 1580314 h 4678938"/>
              <a:gd name="connsiteX4884" fmla="*/ 1643889 w 6519129"/>
              <a:gd name="connsiteY4884" fmla="*/ 1575371 h 4678938"/>
              <a:gd name="connsiteX4885" fmla="*/ 1644616 w 6519129"/>
              <a:gd name="connsiteY4885" fmla="*/ 1564764 h 4678938"/>
              <a:gd name="connsiteX4886" fmla="*/ 1644231 w 6519129"/>
              <a:gd name="connsiteY4886" fmla="*/ 1570379 h 4678938"/>
              <a:gd name="connsiteX4887" fmla="*/ 1639928 w 6519129"/>
              <a:gd name="connsiteY4887" fmla="*/ 1567313 h 4678938"/>
              <a:gd name="connsiteX4888" fmla="*/ 1644616 w 6519129"/>
              <a:gd name="connsiteY4888" fmla="*/ 1564764 h 4678938"/>
              <a:gd name="connsiteX4889" fmla="*/ 1627725 w 6519129"/>
              <a:gd name="connsiteY4889" fmla="*/ 1563794 h 4678938"/>
              <a:gd name="connsiteX4890" fmla="*/ 1627347 w 6519129"/>
              <a:gd name="connsiteY4890" fmla="*/ 1569343 h 4678938"/>
              <a:gd name="connsiteX4891" fmla="*/ 1627725 w 6519129"/>
              <a:gd name="connsiteY4891" fmla="*/ 1563794 h 4678938"/>
              <a:gd name="connsiteX4892" fmla="*/ 1652325 w 6519129"/>
              <a:gd name="connsiteY4892" fmla="*/ 1552638 h 4678938"/>
              <a:gd name="connsiteX4893" fmla="*/ 1651404 w 6519129"/>
              <a:gd name="connsiteY4893" fmla="*/ 1558264 h 4678938"/>
              <a:gd name="connsiteX4894" fmla="*/ 1645560 w 6519129"/>
              <a:gd name="connsiteY4894" fmla="*/ 1555537 h 4678938"/>
              <a:gd name="connsiteX4895" fmla="*/ 1652325 w 6519129"/>
              <a:gd name="connsiteY4895" fmla="*/ 1552638 h 4678938"/>
              <a:gd name="connsiteX4896" fmla="*/ 1712114 w 6519129"/>
              <a:gd name="connsiteY4896" fmla="*/ 1549850 h 4678938"/>
              <a:gd name="connsiteX4897" fmla="*/ 1718049 w 6519129"/>
              <a:gd name="connsiteY4897" fmla="*/ 1551935 h 4678938"/>
              <a:gd name="connsiteX4898" fmla="*/ 1717930 w 6519129"/>
              <a:gd name="connsiteY4898" fmla="*/ 1553674 h 4678938"/>
              <a:gd name="connsiteX4899" fmla="*/ 1723628 w 6519129"/>
              <a:gd name="connsiteY4899" fmla="*/ 1559236 h 4678938"/>
              <a:gd name="connsiteX4900" fmla="*/ 1717457 w 6519129"/>
              <a:gd name="connsiteY4900" fmla="*/ 1560625 h 4678938"/>
              <a:gd name="connsiteX4901" fmla="*/ 1716508 w 6519129"/>
              <a:gd name="connsiteY4901" fmla="*/ 1574531 h 4678938"/>
              <a:gd name="connsiteX4902" fmla="*/ 1700198 w 6519129"/>
              <a:gd name="connsiteY4902" fmla="*/ 1563044 h 4678938"/>
              <a:gd name="connsiteX4903" fmla="*/ 1711523 w 6519129"/>
              <a:gd name="connsiteY4903" fmla="*/ 1558540 h 4678938"/>
              <a:gd name="connsiteX4904" fmla="*/ 1705704 w 6519129"/>
              <a:gd name="connsiteY4904" fmla="*/ 1554716 h 4678938"/>
              <a:gd name="connsiteX4905" fmla="*/ 1705943 w 6519129"/>
              <a:gd name="connsiteY4905" fmla="*/ 1551240 h 4678938"/>
              <a:gd name="connsiteX4906" fmla="*/ 1712114 w 6519129"/>
              <a:gd name="connsiteY4906" fmla="*/ 1549850 h 4678938"/>
              <a:gd name="connsiteX4907" fmla="*/ 1627583 w 6519129"/>
              <a:gd name="connsiteY4907" fmla="*/ 1541863 h 4678938"/>
              <a:gd name="connsiteX4908" fmla="*/ 1627465 w 6519129"/>
              <a:gd name="connsiteY4908" fmla="*/ 1543579 h 4678938"/>
              <a:gd name="connsiteX4909" fmla="*/ 1627230 w 6519129"/>
              <a:gd name="connsiteY4909" fmla="*/ 1547011 h 4678938"/>
              <a:gd name="connsiteX4910" fmla="*/ 1627114 w 6519129"/>
              <a:gd name="connsiteY4910" fmla="*/ 1548726 h 4678938"/>
              <a:gd name="connsiteX4911" fmla="*/ 1622873 w 6519129"/>
              <a:gd name="connsiteY4911" fmla="*/ 1546760 h 4678938"/>
              <a:gd name="connsiteX4912" fmla="*/ 1623107 w 6519129"/>
              <a:gd name="connsiteY4912" fmla="*/ 1543328 h 4678938"/>
              <a:gd name="connsiteX4913" fmla="*/ 1627583 w 6519129"/>
              <a:gd name="connsiteY4913" fmla="*/ 1541863 h 4678938"/>
              <a:gd name="connsiteX4914" fmla="*/ 1641008 w 6519129"/>
              <a:gd name="connsiteY4914" fmla="*/ 1526795 h 4678938"/>
              <a:gd name="connsiteX4915" fmla="*/ 1646126 w 6519129"/>
              <a:gd name="connsiteY4915" fmla="*/ 1537289 h 4678938"/>
              <a:gd name="connsiteX4916" fmla="*/ 1637030 w 6519129"/>
              <a:gd name="connsiteY4916" fmla="*/ 1531667 h 4678938"/>
              <a:gd name="connsiteX4917" fmla="*/ 1641008 w 6519129"/>
              <a:gd name="connsiteY4917" fmla="*/ 1526795 h 4678938"/>
              <a:gd name="connsiteX4918" fmla="*/ 1635202 w 6519129"/>
              <a:gd name="connsiteY4918" fmla="*/ 1526432 h 4678938"/>
              <a:gd name="connsiteX4919" fmla="*/ 1629184 w 6519129"/>
              <a:gd name="connsiteY4919" fmla="*/ 1534438 h 4678938"/>
              <a:gd name="connsiteX4920" fmla="*/ 1626106 w 6519129"/>
              <a:gd name="connsiteY4920" fmla="*/ 1529458 h 4678938"/>
              <a:gd name="connsiteX4921" fmla="*/ 1635202 w 6519129"/>
              <a:gd name="connsiteY4921" fmla="*/ 1526432 h 4678938"/>
              <a:gd name="connsiteX4922" fmla="*/ 1697054 w 6519129"/>
              <a:gd name="connsiteY4922" fmla="*/ 1517666 h 4678938"/>
              <a:gd name="connsiteX4923" fmla="*/ 1702865 w 6519129"/>
              <a:gd name="connsiteY4923" fmla="*/ 1517999 h 4678938"/>
              <a:gd name="connsiteX4924" fmla="*/ 1708320 w 6519129"/>
              <a:gd name="connsiteY4924" fmla="*/ 1523573 h 4678938"/>
              <a:gd name="connsiteX4925" fmla="*/ 1713651 w 6519129"/>
              <a:gd name="connsiteY4925" fmla="*/ 1530895 h 4678938"/>
              <a:gd name="connsiteX4926" fmla="*/ 1707603 w 6519129"/>
              <a:gd name="connsiteY4926" fmla="*/ 1534056 h 4678938"/>
              <a:gd name="connsiteX4927" fmla="*/ 1707483 w 6519129"/>
              <a:gd name="connsiteY4927" fmla="*/ 1535803 h 4678938"/>
              <a:gd name="connsiteX4928" fmla="*/ 1701672 w 6519129"/>
              <a:gd name="connsiteY4928" fmla="*/ 1535469 h 4678938"/>
              <a:gd name="connsiteX4929" fmla="*/ 1701793 w 6519129"/>
              <a:gd name="connsiteY4929" fmla="*/ 1533722 h 4678938"/>
              <a:gd name="connsiteX4930" fmla="*/ 1701913 w 6519129"/>
              <a:gd name="connsiteY4930" fmla="*/ 1531975 h 4678938"/>
              <a:gd name="connsiteX4931" fmla="*/ 1707723 w 6519129"/>
              <a:gd name="connsiteY4931" fmla="*/ 1532308 h 4678938"/>
              <a:gd name="connsiteX4932" fmla="*/ 1702389 w 6519129"/>
              <a:gd name="connsiteY4932" fmla="*/ 1524987 h 4678938"/>
              <a:gd name="connsiteX4933" fmla="*/ 1697054 w 6519129"/>
              <a:gd name="connsiteY4933" fmla="*/ 1517666 h 4678938"/>
              <a:gd name="connsiteX4934" fmla="*/ 1625611 w 6519129"/>
              <a:gd name="connsiteY4934" fmla="*/ 1506672 h 4678938"/>
              <a:gd name="connsiteX4935" fmla="*/ 1637233 w 6519129"/>
              <a:gd name="connsiteY4935" fmla="*/ 1507340 h 4678938"/>
              <a:gd name="connsiteX4936" fmla="*/ 1642567 w 6519129"/>
              <a:gd name="connsiteY4936" fmla="*/ 1514660 h 4678938"/>
              <a:gd name="connsiteX4937" fmla="*/ 1636636 w 6519129"/>
              <a:gd name="connsiteY4937" fmla="*/ 1516075 h 4678938"/>
              <a:gd name="connsiteX4938" fmla="*/ 1636755 w 6519129"/>
              <a:gd name="connsiteY4938" fmla="*/ 1514327 h 4678938"/>
              <a:gd name="connsiteX4939" fmla="*/ 1637114 w 6519129"/>
              <a:gd name="connsiteY4939" fmla="*/ 1509086 h 4678938"/>
              <a:gd name="connsiteX4940" fmla="*/ 1631304 w 6519129"/>
              <a:gd name="connsiteY4940" fmla="*/ 1508752 h 4678938"/>
              <a:gd name="connsiteX4941" fmla="*/ 1625493 w 6519129"/>
              <a:gd name="connsiteY4941" fmla="*/ 1508419 h 4678938"/>
              <a:gd name="connsiteX4942" fmla="*/ 1625611 w 6519129"/>
              <a:gd name="connsiteY4942" fmla="*/ 1506672 h 4678938"/>
              <a:gd name="connsiteX4943" fmla="*/ 1620481 w 6519129"/>
              <a:gd name="connsiteY4943" fmla="*/ 1485707 h 4678938"/>
              <a:gd name="connsiteX4944" fmla="*/ 1626898 w 6519129"/>
              <a:gd name="connsiteY4944" fmla="*/ 1487850 h 4678938"/>
              <a:gd name="connsiteX4945" fmla="*/ 1626657 w 6519129"/>
              <a:gd name="connsiteY4945" fmla="*/ 1491386 h 4678938"/>
              <a:gd name="connsiteX4946" fmla="*/ 1626414 w 6519129"/>
              <a:gd name="connsiteY4946" fmla="*/ 1494921 h 4678938"/>
              <a:gd name="connsiteX4947" fmla="*/ 1619756 w 6519129"/>
              <a:gd name="connsiteY4947" fmla="*/ 1496314 h 4678938"/>
              <a:gd name="connsiteX4948" fmla="*/ 1619878 w 6519129"/>
              <a:gd name="connsiteY4948" fmla="*/ 1494546 h 4678938"/>
              <a:gd name="connsiteX4949" fmla="*/ 1620118 w 6519129"/>
              <a:gd name="connsiteY4949" fmla="*/ 1491011 h 4678938"/>
              <a:gd name="connsiteX4950" fmla="*/ 1617833 w 6519129"/>
              <a:gd name="connsiteY4950" fmla="*/ 1488438 h 4678938"/>
              <a:gd name="connsiteX4951" fmla="*/ 1620359 w 6519129"/>
              <a:gd name="connsiteY4951" fmla="*/ 1487476 h 4678938"/>
              <a:gd name="connsiteX4952" fmla="*/ 1620481 w 6519129"/>
              <a:gd name="connsiteY4952" fmla="*/ 1485707 h 4678938"/>
              <a:gd name="connsiteX4953" fmla="*/ 1638043 w 6519129"/>
              <a:gd name="connsiteY4953" fmla="*/ 1484836 h 4678938"/>
              <a:gd name="connsiteX4954" fmla="*/ 1637914 w 6519129"/>
              <a:gd name="connsiteY4954" fmla="*/ 1486708 h 4678938"/>
              <a:gd name="connsiteX4955" fmla="*/ 1637787 w 6519129"/>
              <a:gd name="connsiteY4955" fmla="*/ 1488580 h 4678938"/>
              <a:gd name="connsiteX4956" fmla="*/ 1637659 w 6519129"/>
              <a:gd name="connsiteY4956" fmla="*/ 1490452 h 4678938"/>
              <a:gd name="connsiteX4957" fmla="*/ 1631249 w 6519129"/>
              <a:gd name="connsiteY4957" fmla="*/ 1488204 h 4678938"/>
              <a:gd name="connsiteX4958" fmla="*/ 1631376 w 6519129"/>
              <a:gd name="connsiteY4958" fmla="*/ 1486333 h 4678938"/>
              <a:gd name="connsiteX4959" fmla="*/ 1638043 w 6519129"/>
              <a:gd name="connsiteY4959" fmla="*/ 1484836 h 4678938"/>
              <a:gd name="connsiteX4960" fmla="*/ 1634000 w 6519129"/>
              <a:gd name="connsiteY4960" fmla="*/ 1463934 h 4678938"/>
              <a:gd name="connsiteX4961" fmla="*/ 1639193 w 6519129"/>
              <a:gd name="connsiteY4961" fmla="*/ 1467990 h 4678938"/>
              <a:gd name="connsiteX4962" fmla="*/ 1639065 w 6519129"/>
              <a:gd name="connsiteY4962" fmla="*/ 1469862 h 4678938"/>
              <a:gd name="connsiteX4963" fmla="*/ 1633616 w 6519129"/>
              <a:gd name="connsiteY4963" fmla="*/ 1469549 h 4678938"/>
              <a:gd name="connsiteX4964" fmla="*/ 1628424 w 6519129"/>
              <a:gd name="connsiteY4964" fmla="*/ 1465493 h 4678938"/>
              <a:gd name="connsiteX4965" fmla="*/ 1634000 w 6519129"/>
              <a:gd name="connsiteY4965" fmla="*/ 1463934 h 4678938"/>
              <a:gd name="connsiteX4966" fmla="*/ 1615562 w 6519129"/>
              <a:gd name="connsiteY4966" fmla="*/ 1461622 h 4678938"/>
              <a:gd name="connsiteX4967" fmla="*/ 1621984 w 6519129"/>
              <a:gd name="connsiteY4967" fmla="*/ 1463714 h 4678938"/>
              <a:gd name="connsiteX4968" fmla="*/ 1621748 w 6519129"/>
              <a:gd name="connsiteY4968" fmla="*/ 1467144 h 4678938"/>
              <a:gd name="connsiteX4969" fmla="*/ 1621632 w 6519129"/>
              <a:gd name="connsiteY4969" fmla="*/ 1468861 h 4678938"/>
              <a:gd name="connsiteX4970" fmla="*/ 1615094 w 6519129"/>
              <a:gd name="connsiteY4970" fmla="*/ 1468485 h 4678938"/>
              <a:gd name="connsiteX4971" fmla="*/ 1615444 w 6519129"/>
              <a:gd name="connsiteY4971" fmla="*/ 1463337 h 4678938"/>
              <a:gd name="connsiteX4972" fmla="*/ 1615562 w 6519129"/>
              <a:gd name="connsiteY4972" fmla="*/ 1461622 h 4678938"/>
              <a:gd name="connsiteX4973" fmla="*/ 1701614 w 6519129"/>
              <a:gd name="connsiteY4973" fmla="*/ 1450906 h 4678938"/>
              <a:gd name="connsiteX4974" fmla="*/ 1694718 w 6519129"/>
              <a:gd name="connsiteY4974" fmla="*/ 1455770 h 4678938"/>
              <a:gd name="connsiteX4975" fmla="*/ 1701614 w 6519129"/>
              <a:gd name="connsiteY4975" fmla="*/ 1450906 h 4678938"/>
              <a:gd name="connsiteX4976" fmla="*/ 1616885 w 6519129"/>
              <a:gd name="connsiteY4976" fmla="*/ 1442280 h 4678938"/>
              <a:gd name="connsiteX4977" fmla="*/ 1623306 w 6519129"/>
              <a:gd name="connsiteY4977" fmla="*/ 1444371 h 4678938"/>
              <a:gd name="connsiteX4978" fmla="*/ 1616416 w 6519129"/>
              <a:gd name="connsiteY4978" fmla="*/ 1449143 h 4678938"/>
              <a:gd name="connsiteX4979" fmla="*/ 1609878 w 6519129"/>
              <a:gd name="connsiteY4979" fmla="*/ 1448768 h 4678938"/>
              <a:gd name="connsiteX4980" fmla="*/ 1616768 w 6519129"/>
              <a:gd name="connsiteY4980" fmla="*/ 1443996 h 4678938"/>
              <a:gd name="connsiteX4981" fmla="*/ 1616885 w 6519129"/>
              <a:gd name="connsiteY4981" fmla="*/ 1442280 h 4678938"/>
              <a:gd name="connsiteX4982" fmla="*/ 1615799 w 6519129"/>
              <a:gd name="connsiteY4982" fmla="*/ 1434134 h 4678938"/>
              <a:gd name="connsiteX4983" fmla="*/ 1630524 w 6519129"/>
              <a:gd name="connsiteY4983" fmla="*/ 1434765 h 4678938"/>
              <a:gd name="connsiteX4984" fmla="*/ 1617332 w 6519129"/>
              <a:gd name="connsiteY4984" fmla="*/ 1435728 h 4678938"/>
              <a:gd name="connsiteX4985" fmla="*/ 1610794 w 6519129"/>
              <a:gd name="connsiteY4985" fmla="*/ 1435353 h 4678938"/>
              <a:gd name="connsiteX4986" fmla="*/ 1615799 w 6519129"/>
              <a:gd name="connsiteY4986" fmla="*/ 1434134 h 4678938"/>
              <a:gd name="connsiteX4987" fmla="*/ 1609383 w 6519129"/>
              <a:gd name="connsiteY4987" fmla="*/ 1384848 h 4678938"/>
              <a:gd name="connsiteX4988" fmla="*/ 1615319 w 6519129"/>
              <a:gd name="connsiteY4988" fmla="*/ 1386919 h 4678938"/>
              <a:gd name="connsiteX4989" fmla="*/ 1621254 w 6519129"/>
              <a:gd name="connsiteY4989" fmla="*/ 1388988 h 4678938"/>
              <a:gd name="connsiteX4990" fmla="*/ 1621138 w 6519129"/>
              <a:gd name="connsiteY4990" fmla="*/ 1390711 h 4678938"/>
              <a:gd name="connsiteX4991" fmla="*/ 1627423 w 6519129"/>
              <a:gd name="connsiteY4991" fmla="*/ 1387614 h 4678938"/>
              <a:gd name="connsiteX4992" fmla="*/ 1643115 w 6519129"/>
              <a:gd name="connsiteY4992" fmla="*/ 1424820 h 4678938"/>
              <a:gd name="connsiteX4993" fmla="*/ 1625189 w 6519129"/>
              <a:gd name="connsiteY4993" fmla="*/ 1420333 h 4678938"/>
              <a:gd name="connsiteX4994" fmla="*/ 1606560 w 6519129"/>
              <a:gd name="connsiteY4994" fmla="*/ 1426178 h 4678938"/>
              <a:gd name="connsiteX4995" fmla="*/ 1614731 w 6519129"/>
              <a:gd name="connsiteY4995" fmla="*/ 1395529 h 4678938"/>
              <a:gd name="connsiteX4996" fmla="*/ 1602740 w 6519129"/>
              <a:gd name="connsiteY4996" fmla="*/ 1393111 h 4678938"/>
              <a:gd name="connsiteX4997" fmla="*/ 1615083 w 6519129"/>
              <a:gd name="connsiteY4997" fmla="*/ 1390362 h 4678938"/>
              <a:gd name="connsiteX4998" fmla="*/ 1609265 w 6519129"/>
              <a:gd name="connsiteY4998" fmla="*/ 1386571 h 4678938"/>
              <a:gd name="connsiteX4999" fmla="*/ 1609383 w 6519129"/>
              <a:gd name="connsiteY4999" fmla="*/ 1384848 h 4678938"/>
              <a:gd name="connsiteX5000" fmla="*/ 6435684 w 6519129"/>
              <a:gd name="connsiteY5000" fmla="*/ 1376315 h 4678938"/>
              <a:gd name="connsiteX5001" fmla="*/ 6424939 w 6519129"/>
              <a:gd name="connsiteY5001" fmla="*/ 1382397 h 4678938"/>
              <a:gd name="connsiteX5002" fmla="*/ 6421261 w 6519129"/>
              <a:gd name="connsiteY5002" fmla="*/ 1380180 h 4678938"/>
              <a:gd name="connsiteX5003" fmla="*/ 6435684 w 6519129"/>
              <a:gd name="connsiteY5003" fmla="*/ 1376315 h 4678938"/>
              <a:gd name="connsiteX5004" fmla="*/ 1628662 w 6519129"/>
              <a:gd name="connsiteY5004" fmla="*/ 1355263 h 4678938"/>
              <a:gd name="connsiteX5005" fmla="*/ 1634243 w 6519129"/>
              <a:gd name="connsiteY5005" fmla="*/ 1358956 h 4678938"/>
              <a:gd name="connsiteX5006" fmla="*/ 1633899 w 6519129"/>
              <a:gd name="connsiteY5006" fmla="*/ 1363995 h 4678938"/>
              <a:gd name="connsiteX5007" fmla="*/ 1633669 w 6519129"/>
              <a:gd name="connsiteY5007" fmla="*/ 1367356 h 4678938"/>
              <a:gd name="connsiteX5008" fmla="*/ 1633440 w 6519129"/>
              <a:gd name="connsiteY5008" fmla="*/ 1370716 h 4678938"/>
              <a:gd name="connsiteX5009" fmla="*/ 1639023 w 6519129"/>
              <a:gd name="connsiteY5009" fmla="*/ 1374409 h 4678938"/>
              <a:gd name="connsiteX5010" fmla="*/ 1633211 w 6519129"/>
              <a:gd name="connsiteY5010" fmla="*/ 1374075 h 4678938"/>
              <a:gd name="connsiteX5011" fmla="*/ 1627401 w 6519129"/>
              <a:gd name="connsiteY5011" fmla="*/ 1373742 h 4678938"/>
              <a:gd name="connsiteX5012" fmla="*/ 1627516 w 6519129"/>
              <a:gd name="connsiteY5012" fmla="*/ 1372061 h 4678938"/>
              <a:gd name="connsiteX5013" fmla="*/ 1621704 w 6519129"/>
              <a:gd name="connsiteY5013" fmla="*/ 1371729 h 4678938"/>
              <a:gd name="connsiteX5014" fmla="*/ 1604156 w 6519129"/>
              <a:gd name="connsiteY5014" fmla="*/ 1372406 h 4678938"/>
              <a:gd name="connsiteX5015" fmla="*/ 1610311 w 6519129"/>
              <a:gd name="connsiteY5015" fmla="*/ 1367701 h 4678938"/>
              <a:gd name="connsiteX5016" fmla="*/ 1610541 w 6519129"/>
              <a:gd name="connsiteY5016" fmla="*/ 1364340 h 4678938"/>
              <a:gd name="connsiteX5017" fmla="*/ 1610655 w 6519129"/>
              <a:gd name="connsiteY5017" fmla="*/ 1362660 h 4678938"/>
              <a:gd name="connsiteX5018" fmla="*/ 1616350 w 6519129"/>
              <a:gd name="connsiteY5018" fmla="*/ 1364675 h 4678938"/>
              <a:gd name="connsiteX5019" fmla="*/ 1616122 w 6519129"/>
              <a:gd name="connsiteY5019" fmla="*/ 1368034 h 4678938"/>
              <a:gd name="connsiteX5020" fmla="*/ 1621933 w 6519129"/>
              <a:gd name="connsiteY5020" fmla="*/ 1368369 h 4678938"/>
              <a:gd name="connsiteX5021" fmla="*/ 1622278 w 6519129"/>
              <a:gd name="connsiteY5021" fmla="*/ 1363328 h 4678938"/>
              <a:gd name="connsiteX5022" fmla="*/ 1622736 w 6519129"/>
              <a:gd name="connsiteY5022" fmla="*/ 1356609 h 4678938"/>
              <a:gd name="connsiteX5023" fmla="*/ 1628662 w 6519129"/>
              <a:gd name="connsiteY5023" fmla="*/ 1355263 h 4678938"/>
              <a:gd name="connsiteX5024" fmla="*/ 1623090 w 6519129"/>
              <a:gd name="connsiteY5024" fmla="*/ 1342990 h 4678938"/>
              <a:gd name="connsiteX5025" fmla="*/ 1623363 w 6519129"/>
              <a:gd name="connsiteY5025" fmla="*/ 1347442 h 4678938"/>
              <a:gd name="connsiteX5026" fmla="*/ 1618939 w 6519129"/>
              <a:gd name="connsiteY5026" fmla="*/ 1344669 h 4678938"/>
              <a:gd name="connsiteX5027" fmla="*/ 1623090 w 6519129"/>
              <a:gd name="connsiteY5027" fmla="*/ 1342990 h 4678938"/>
              <a:gd name="connsiteX5028" fmla="*/ 1614425 w 6519129"/>
              <a:gd name="connsiteY5028" fmla="*/ 1296819 h 4678938"/>
              <a:gd name="connsiteX5029" fmla="*/ 1632350 w 6519129"/>
              <a:gd name="connsiteY5029" fmla="*/ 1301304 h 4678938"/>
              <a:gd name="connsiteX5030" fmla="*/ 1637696 w 6519129"/>
              <a:gd name="connsiteY5030" fmla="*/ 1311979 h 4678938"/>
              <a:gd name="connsiteX5031" fmla="*/ 1637463 w 6519129"/>
              <a:gd name="connsiteY5031" fmla="*/ 1315422 h 4678938"/>
              <a:gd name="connsiteX5032" fmla="*/ 1637344 w 6519129"/>
              <a:gd name="connsiteY5032" fmla="*/ 1317143 h 4678938"/>
              <a:gd name="connsiteX5033" fmla="*/ 1635697 w 6519129"/>
              <a:gd name="connsiteY5033" fmla="*/ 1341240 h 4678938"/>
              <a:gd name="connsiteX5034" fmla="*/ 1611368 w 6519129"/>
              <a:gd name="connsiteY5034" fmla="*/ 1341569 h 4678938"/>
              <a:gd name="connsiteX5035" fmla="*/ 1611133 w 6519129"/>
              <a:gd name="connsiteY5035" fmla="*/ 1345013 h 4678938"/>
              <a:gd name="connsiteX5036" fmla="*/ 1611014 w 6519129"/>
              <a:gd name="connsiteY5036" fmla="*/ 1346733 h 4678938"/>
              <a:gd name="connsiteX5037" fmla="*/ 1605080 w 6519129"/>
              <a:gd name="connsiteY5037" fmla="*/ 1344664 h 4678938"/>
              <a:gd name="connsiteX5038" fmla="*/ 1605314 w 6519129"/>
              <a:gd name="connsiteY5038" fmla="*/ 1341222 h 4678938"/>
              <a:gd name="connsiteX5039" fmla="*/ 1602088 w 6519129"/>
              <a:gd name="connsiteY5039" fmla="*/ 1332830 h 4678938"/>
              <a:gd name="connsiteX5040" fmla="*/ 1612309 w 6519129"/>
              <a:gd name="connsiteY5040" fmla="*/ 1327800 h 4678938"/>
              <a:gd name="connsiteX5041" fmla="*/ 1606960 w 6519129"/>
              <a:gd name="connsiteY5041" fmla="*/ 1317126 h 4678938"/>
              <a:gd name="connsiteX5042" fmla="*/ 1625237 w 6519129"/>
              <a:gd name="connsiteY5042" fmla="*/ 1316447 h 4678938"/>
              <a:gd name="connsiteX5043" fmla="*/ 1631292 w 6519129"/>
              <a:gd name="connsiteY5043" fmla="*/ 1316794 h 4678938"/>
              <a:gd name="connsiteX5044" fmla="*/ 1631409 w 6519129"/>
              <a:gd name="connsiteY5044" fmla="*/ 1315074 h 4678938"/>
              <a:gd name="connsiteX5045" fmla="*/ 1625474 w 6519129"/>
              <a:gd name="connsiteY5045" fmla="*/ 1313005 h 4678938"/>
              <a:gd name="connsiteX5046" fmla="*/ 1613132 w 6519129"/>
              <a:gd name="connsiteY5046" fmla="*/ 1315751 h 4678938"/>
              <a:gd name="connsiteX5047" fmla="*/ 1614425 w 6519129"/>
              <a:gd name="connsiteY5047" fmla="*/ 1296819 h 4678938"/>
              <a:gd name="connsiteX5048" fmla="*/ 1623285 w 6519129"/>
              <a:gd name="connsiteY5048" fmla="*/ 1268514 h 4678938"/>
              <a:gd name="connsiteX5049" fmla="*/ 1629162 w 6519129"/>
              <a:gd name="connsiteY5049" fmla="*/ 1270564 h 4678938"/>
              <a:gd name="connsiteX5050" fmla="*/ 1628929 w 6519129"/>
              <a:gd name="connsiteY5050" fmla="*/ 1273975 h 4678938"/>
              <a:gd name="connsiteX5051" fmla="*/ 1627998 w 6519129"/>
              <a:gd name="connsiteY5051" fmla="*/ 1287617 h 4678938"/>
              <a:gd name="connsiteX5052" fmla="*/ 1633756 w 6519129"/>
              <a:gd name="connsiteY5052" fmla="*/ 1291373 h 4678938"/>
              <a:gd name="connsiteX5053" fmla="*/ 1627648 w 6519129"/>
              <a:gd name="connsiteY5053" fmla="*/ 1292734 h 4678938"/>
              <a:gd name="connsiteX5054" fmla="*/ 1621655 w 6519129"/>
              <a:gd name="connsiteY5054" fmla="*/ 1292391 h 4678938"/>
              <a:gd name="connsiteX5055" fmla="*/ 1621772 w 6519129"/>
              <a:gd name="connsiteY5055" fmla="*/ 1290684 h 4678938"/>
              <a:gd name="connsiteX5056" fmla="*/ 1621888 w 6519129"/>
              <a:gd name="connsiteY5056" fmla="*/ 1288979 h 4678938"/>
              <a:gd name="connsiteX5057" fmla="*/ 1615893 w 6519129"/>
              <a:gd name="connsiteY5057" fmla="*/ 1288635 h 4678938"/>
              <a:gd name="connsiteX5058" fmla="*/ 1615661 w 6519129"/>
              <a:gd name="connsiteY5058" fmla="*/ 1292046 h 4678938"/>
              <a:gd name="connsiteX5059" fmla="*/ 1609671 w 6519129"/>
              <a:gd name="connsiteY5059" fmla="*/ 1291702 h 4678938"/>
              <a:gd name="connsiteX5060" fmla="*/ 1603793 w 6519129"/>
              <a:gd name="connsiteY5060" fmla="*/ 1289652 h 4678938"/>
              <a:gd name="connsiteX5061" fmla="*/ 1603910 w 6519129"/>
              <a:gd name="connsiteY5061" fmla="*/ 1287947 h 4678938"/>
              <a:gd name="connsiteX5062" fmla="*/ 1599337 w 6519129"/>
              <a:gd name="connsiteY5062" fmla="*/ 1277840 h 4678938"/>
              <a:gd name="connsiteX5063" fmla="*/ 1617060 w 6519129"/>
              <a:gd name="connsiteY5063" fmla="*/ 1271581 h 4678938"/>
              <a:gd name="connsiteX5064" fmla="*/ 1617176 w 6519129"/>
              <a:gd name="connsiteY5064" fmla="*/ 1269875 h 4678938"/>
              <a:gd name="connsiteX5065" fmla="*/ 1623285 w 6519129"/>
              <a:gd name="connsiteY5065" fmla="*/ 1268514 h 4678938"/>
              <a:gd name="connsiteX5066" fmla="*/ 1605213 w 6519129"/>
              <a:gd name="connsiteY5066" fmla="*/ 1248059 h 4678938"/>
              <a:gd name="connsiteX5067" fmla="*/ 1605096 w 6519129"/>
              <a:gd name="connsiteY5067" fmla="*/ 1249792 h 4678938"/>
              <a:gd name="connsiteX5068" fmla="*/ 1604974 w 6519129"/>
              <a:gd name="connsiteY5068" fmla="*/ 1251525 h 4678938"/>
              <a:gd name="connsiteX5069" fmla="*/ 1610367 w 6519129"/>
              <a:gd name="connsiteY5069" fmla="*/ 1262274 h 4678938"/>
              <a:gd name="connsiteX5070" fmla="*/ 1616587 w 6519129"/>
              <a:gd name="connsiteY5070" fmla="*/ 1260891 h 4678938"/>
              <a:gd name="connsiteX5071" fmla="*/ 1622570 w 6519129"/>
              <a:gd name="connsiteY5071" fmla="*/ 1262975 h 4678938"/>
              <a:gd name="connsiteX5072" fmla="*/ 1616350 w 6519129"/>
              <a:gd name="connsiteY5072" fmla="*/ 1264358 h 4678938"/>
              <a:gd name="connsiteX5073" fmla="*/ 1610249 w 6519129"/>
              <a:gd name="connsiteY5073" fmla="*/ 1264008 h 4678938"/>
              <a:gd name="connsiteX5074" fmla="*/ 1604148 w 6519129"/>
              <a:gd name="connsiteY5074" fmla="*/ 1263657 h 4678938"/>
              <a:gd name="connsiteX5075" fmla="*/ 1596936 w 6519129"/>
              <a:gd name="connsiteY5075" fmla="*/ 1257153 h 4678938"/>
              <a:gd name="connsiteX5076" fmla="*/ 1598875 w 6519129"/>
              <a:gd name="connsiteY5076" fmla="*/ 1251176 h 4678938"/>
              <a:gd name="connsiteX5077" fmla="*/ 1598993 w 6519129"/>
              <a:gd name="connsiteY5077" fmla="*/ 1249442 h 4678938"/>
              <a:gd name="connsiteX5078" fmla="*/ 1605213 w 6519129"/>
              <a:gd name="connsiteY5078" fmla="*/ 1248059 h 4678938"/>
              <a:gd name="connsiteX5079" fmla="*/ 1606912 w 6519129"/>
              <a:gd name="connsiteY5079" fmla="*/ 1236691 h 4678938"/>
              <a:gd name="connsiteX5080" fmla="*/ 1618399 w 6519129"/>
              <a:gd name="connsiteY5080" fmla="*/ 1238654 h 4678938"/>
              <a:gd name="connsiteX5081" fmla="*/ 1624218 w 6519129"/>
              <a:gd name="connsiteY5081" fmla="*/ 1244209 h 4678938"/>
              <a:gd name="connsiteX5082" fmla="*/ 1630037 w 6519129"/>
              <a:gd name="connsiteY5082" fmla="*/ 1249763 h 4678938"/>
              <a:gd name="connsiteX5083" fmla="*/ 1629919 w 6519129"/>
              <a:gd name="connsiteY5083" fmla="*/ 1251495 h 4678938"/>
              <a:gd name="connsiteX5084" fmla="*/ 1623625 w 6519129"/>
              <a:gd name="connsiteY5084" fmla="*/ 1252875 h 4678938"/>
              <a:gd name="connsiteX5085" fmla="*/ 1617690 w 6519129"/>
              <a:gd name="connsiteY5085" fmla="*/ 1249053 h 4678938"/>
              <a:gd name="connsiteX5086" fmla="*/ 1618044 w 6519129"/>
              <a:gd name="connsiteY5086" fmla="*/ 1243854 h 4678938"/>
              <a:gd name="connsiteX5087" fmla="*/ 1612105 w 6519129"/>
              <a:gd name="connsiteY5087" fmla="*/ 1240034 h 4678938"/>
              <a:gd name="connsiteX5088" fmla="*/ 1605931 w 6519129"/>
              <a:gd name="connsiteY5088" fmla="*/ 1239679 h 4678938"/>
              <a:gd name="connsiteX5089" fmla="*/ 1599755 w 6519129"/>
              <a:gd name="connsiteY5089" fmla="*/ 1239325 h 4678938"/>
              <a:gd name="connsiteX5090" fmla="*/ 1593582 w 6519129"/>
              <a:gd name="connsiteY5090" fmla="*/ 1238970 h 4678938"/>
              <a:gd name="connsiteX5091" fmla="*/ 1593701 w 6519129"/>
              <a:gd name="connsiteY5091" fmla="*/ 1237236 h 4678938"/>
              <a:gd name="connsiteX5092" fmla="*/ 1599876 w 6519129"/>
              <a:gd name="connsiteY5092" fmla="*/ 1237590 h 4678938"/>
              <a:gd name="connsiteX5093" fmla="*/ 1606912 w 6519129"/>
              <a:gd name="connsiteY5093" fmla="*/ 1236691 h 4678938"/>
              <a:gd name="connsiteX5094" fmla="*/ 1607832 w 6519129"/>
              <a:gd name="connsiteY5094" fmla="*/ 1222528 h 4678938"/>
              <a:gd name="connsiteX5095" fmla="*/ 1618729 w 6519129"/>
              <a:gd name="connsiteY5095" fmla="*/ 1223154 h 4678938"/>
              <a:gd name="connsiteX5096" fmla="*/ 1618133 w 6519129"/>
              <a:gd name="connsiteY5096" fmla="*/ 1231888 h 4678938"/>
              <a:gd name="connsiteX5097" fmla="*/ 1607832 w 6519129"/>
              <a:gd name="connsiteY5097" fmla="*/ 1222528 h 4678938"/>
              <a:gd name="connsiteX5098" fmla="*/ 1591673 w 6519129"/>
              <a:gd name="connsiteY5098" fmla="*/ 1192160 h 4678938"/>
              <a:gd name="connsiteX5099" fmla="*/ 1591557 w 6519129"/>
              <a:gd name="connsiteY5099" fmla="*/ 1193885 h 4678938"/>
              <a:gd name="connsiteX5100" fmla="*/ 1597014 w 6519129"/>
              <a:gd name="connsiteY5100" fmla="*/ 1199394 h 4678938"/>
              <a:gd name="connsiteX5101" fmla="*/ 1601766 w 6519129"/>
              <a:gd name="connsiteY5101" fmla="*/ 1215252 h 4678938"/>
              <a:gd name="connsiteX5102" fmla="*/ 1595600 w 6519129"/>
              <a:gd name="connsiteY5102" fmla="*/ 1220093 h 4678938"/>
              <a:gd name="connsiteX5103" fmla="*/ 1595481 w 6519129"/>
              <a:gd name="connsiteY5103" fmla="*/ 1221819 h 4678938"/>
              <a:gd name="connsiteX5104" fmla="*/ 1589790 w 6519129"/>
              <a:gd name="connsiteY5104" fmla="*/ 1219760 h 4678938"/>
              <a:gd name="connsiteX5105" fmla="*/ 1591204 w 6519129"/>
              <a:gd name="connsiteY5105" fmla="*/ 1199061 h 4678938"/>
              <a:gd name="connsiteX5106" fmla="*/ 1585745 w 6519129"/>
              <a:gd name="connsiteY5106" fmla="*/ 1193552 h 4678938"/>
              <a:gd name="connsiteX5107" fmla="*/ 1591673 w 6519129"/>
              <a:gd name="connsiteY5107" fmla="*/ 1192160 h 4678938"/>
              <a:gd name="connsiteX5108" fmla="*/ 1610092 w 6519129"/>
              <a:gd name="connsiteY5108" fmla="*/ 1189460 h 4678938"/>
              <a:gd name="connsiteX5109" fmla="*/ 1603076 w 6519129"/>
              <a:gd name="connsiteY5109" fmla="*/ 1196072 h 4678938"/>
              <a:gd name="connsiteX5110" fmla="*/ 1610092 w 6519129"/>
              <a:gd name="connsiteY5110" fmla="*/ 1189460 h 4678938"/>
              <a:gd name="connsiteX5111" fmla="*/ 1609556 w 6519129"/>
              <a:gd name="connsiteY5111" fmla="*/ 1181285 h 4678938"/>
              <a:gd name="connsiteX5112" fmla="*/ 1609087 w 6519129"/>
              <a:gd name="connsiteY5112" fmla="*/ 1188149 h 4678938"/>
              <a:gd name="connsiteX5113" fmla="*/ 1603093 w 6519129"/>
              <a:gd name="connsiteY5113" fmla="*/ 1187805 h 4678938"/>
              <a:gd name="connsiteX5114" fmla="*/ 1597219 w 6519129"/>
              <a:gd name="connsiteY5114" fmla="*/ 1185744 h 4678938"/>
              <a:gd name="connsiteX5115" fmla="*/ 1609556 w 6519129"/>
              <a:gd name="connsiteY5115" fmla="*/ 1181285 h 4678938"/>
              <a:gd name="connsiteX5116" fmla="*/ 1580273 w 6519129"/>
              <a:gd name="connsiteY5116" fmla="*/ 1177620 h 4678938"/>
              <a:gd name="connsiteX5117" fmla="*/ 1579789 w 6519129"/>
              <a:gd name="connsiteY5117" fmla="*/ 1184692 h 4678938"/>
              <a:gd name="connsiteX5118" fmla="*/ 1580273 w 6519129"/>
              <a:gd name="connsiteY5118" fmla="*/ 1177620 h 4678938"/>
              <a:gd name="connsiteX5119" fmla="*/ 1604705 w 6519129"/>
              <a:gd name="connsiteY5119" fmla="*/ 1172238 h 4678938"/>
              <a:gd name="connsiteX5120" fmla="*/ 1604229 w 6519129"/>
              <a:gd name="connsiteY5120" fmla="*/ 1179226 h 4678938"/>
              <a:gd name="connsiteX5121" fmla="*/ 1602013 w 6519129"/>
              <a:gd name="connsiteY5121" fmla="*/ 1175590 h 4678938"/>
              <a:gd name="connsiteX5122" fmla="*/ 1604705 w 6519129"/>
              <a:gd name="connsiteY5122" fmla="*/ 1172238 h 4678938"/>
              <a:gd name="connsiteX5123" fmla="*/ 1611801 w 6519129"/>
              <a:gd name="connsiteY5123" fmla="*/ 1165363 h 4678938"/>
              <a:gd name="connsiteX5124" fmla="*/ 1611063 w 6519129"/>
              <a:gd name="connsiteY5124" fmla="*/ 1168845 h 4678938"/>
              <a:gd name="connsiteX5125" fmla="*/ 1605677 w 6519129"/>
              <a:gd name="connsiteY5125" fmla="*/ 1165718 h 4678938"/>
              <a:gd name="connsiteX5126" fmla="*/ 1611801 w 6519129"/>
              <a:gd name="connsiteY5126" fmla="*/ 1165363 h 4678938"/>
              <a:gd name="connsiteX5127" fmla="*/ 1594534 w 6519129"/>
              <a:gd name="connsiteY5127" fmla="*/ 1161006 h 4678938"/>
              <a:gd name="connsiteX5128" fmla="*/ 1594415 w 6519129"/>
              <a:gd name="connsiteY5128" fmla="*/ 1162721 h 4678938"/>
              <a:gd name="connsiteX5129" fmla="*/ 1594182 w 6519129"/>
              <a:gd name="connsiteY5129" fmla="*/ 1166154 h 4678938"/>
              <a:gd name="connsiteX5130" fmla="*/ 1587174 w 6519129"/>
              <a:gd name="connsiteY5130" fmla="*/ 1172641 h 4678938"/>
              <a:gd name="connsiteX5131" fmla="*/ 1580635 w 6519129"/>
              <a:gd name="connsiteY5131" fmla="*/ 1172265 h 4678938"/>
              <a:gd name="connsiteX5132" fmla="*/ 1578201 w 6519129"/>
              <a:gd name="connsiteY5132" fmla="*/ 1171910 h 4678938"/>
              <a:gd name="connsiteX5133" fmla="*/ 1580752 w 6519129"/>
              <a:gd name="connsiteY5133" fmla="*/ 1170548 h 4678938"/>
              <a:gd name="connsiteX5134" fmla="*/ 1587761 w 6519129"/>
              <a:gd name="connsiteY5134" fmla="*/ 1164062 h 4678938"/>
              <a:gd name="connsiteX5135" fmla="*/ 1587879 w 6519129"/>
              <a:gd name="connsiteY5135" fmla="*/ 1162346 h 4678938"/>
              <a:gd name="connsiteX5136" fmla="*/ 1594534 w 6519129"/>
              <a:gd name="connsiteY5136" fmla="*/ 1161006 h 4678938"/>
              <a:gd name="connsiteX5137" fmla="*/ 1582269 w 6519129"/>
              <a:gd name="connsiteY5137" fmla="*/ 1148399 h 4678938"/>
              <a:gd name="connsiteX5138" fmla="*/ 1581700 w 6519129"/>
              <a:gd name="connsiteY5138" fmla="*/ 1156720 h 4678938"/>
              <a:gd name="connsiteX5139" fmla="*/ 1582269 w 6519129"/>
              <a:gd name="connsiteY5139" fmla="*/ 1148399 h 4678938"/>
              <a:gd name="connsiteX5140" fmla="*/ 1613364 w 6519129"/>
              <a:gd name="connsiteY5140" fmla="*/ 1141541 h 4678938"/>
              <a:gd name="connsiteX5141" fmla="*/ 1606495 w 6519129"/>
              <a:gd name="connsiteY5141" fmla="*/ 1146033 h 4678938"/>
              <a:gd name="connsiteX5142" fmla="*/ 1602658 w 6519129"/>
              <a:gd name="connsiteY5142" fmla="*/ 1142148 h 4678938"/>
              <a:gd name="connsiteX5143" fmla="*/ 1613364 w 6519129"/>
              <a:gd name="connsiteY5143" fmla="*/ 1141541 h 4678938"/>
              <a:gd name="connsiteX5144" fmla="*/ 1608523 w 6519129"/>
              <a:gd name="connsiteY5144" fmla="*/ 1132368 h 4678938"/>
              <a:gd name="connsiteX5145" fmla="*/ 1604936 w 6519129"/>
              <a:gd name="connsiteY5145" fmla="*/ 1135334 h 4678938"/>
              <a:gd name="connsiteX5146" fmla="*/ 1608523 w 6519129"/>
              <a:gd name="connsiteY5146" fmla="*/ 1132368 h 4678938"/>
              <a:gd name="connsiteX5147" fmla="*/ 1613712 w 6519129"/>
              <a:gd name="connsiteY5147" fmla="*/ 1125777 h 4678938"/>
              <a:gd name="connsiteX5148" fmla="*/ 1607517 w 6519129"/>
              <a:gd name="connsiteY5148" fmla="*/ 1131059 h 4678938"/>
              <a:gd name="connsiteX5149" fmla="*/ 1600367 w 6519129"/>
              <a:gd name="connsiteY5149" fmla="*/ 1128974 h 4678938"/>
              <a:gd name="connsiteX5150" fmla="*/ 1613712 w 6519129"/>
              <a:gd name="connsiteY5150" fmla="*/ 1125777 h 4678938"/>
              <a:gd name="connsiteX5151" fmla="*/ 1591534 w 6519129"/>
              <a:gd name="connsiteY5151" fmla="*/ 1108844 h 4678938"/>
              <a:gd name="connsiteX5152" fmla="*/ 1597952 w 6519129"/>
              <a:gd name="connsiteY5152" fmla="*/ 1110957 h 4678938"/>
              <a:gd name="connsiteX5153" fmla="*/ 1589990 w 6519129"/>
              <a:gd name="connsiteY5153" fmla="*/ 1131439 h 4678938"/>
              <a:gd name="connsiteX5154" fmla="*/ 1589871 w 6519129"/>
              <a:gd name="connsiteY5154" fmla="*/ 1133177 h 4678938"/>
              <a:gd name="connsiteX5155" fmla="*/ 1583454 w 6519129"/>
              <a:gd name="connsiteY5155" fmla="*/ 1131063 h 4678938"/>
              <a:gd name="connsiteX5156" fmla="*/ 1584877 w 6519129"/>
              <a:gd name="connsiteY5156" fmla="*/ 1110206 h 4678938"/>
              <a:gd name="connsiteX5157" fmla="*/ 1591534 w 6519129"/>
              <a:gd name="connsiteY5157" fmla="*/ 1108844 h 4678938"/>
              <a:gd name="connsiteX5158" fmla="*/ 1614204 w 6519129"/>
              <a:gd name="connsiteY5158" fmla="*/ 1106321 h 4678938"/>
              <a:gd name="connsiteX5159" fmla="*/ 1615921 w 6519129"/>
              <a:gd name="connsiteY5159" fmla="*/ 1112123 h 4678938"/>
              <a:gd name="connsiteX5160" fmla="*/ 1609466 w 6519129"/>
              <a:gd name="connsiteY5160" fmla="*/ 1107560 h 4678938"/>
              <a:gd name="connsiteX5161" fmla="*/ 1614204 w 6519129"/>
              <a:gd name="connsiteY5161" fmla="*/ 1106321 h 4678938"/>
              <a:gd name="connsiteX5162" fmla="*/ 1618401 w 6519129"/>
              <a:gd name="connsiteY5162" fmla="*/ 1057145 h 4678938"/>
              <a:gd name="connsiteX5163" fmla="*/ 1624338 w 6519129"/>
              <a:gd name="connsiteY5163" fmla="*/ 1059208 h 4678938"/>
              <a:gd name="connsiteX5164" fmla="*/ 1630154 w 6519129"/>
              <a:gd name="connsiteY5164" fmla="*/ 1062986 h 4678938"/>
              <a:gd name="connsiteX5165" fmla="*/ 1623515 w 6519129"/>
              <a:gd name="connsiteY5165" fmla="*/ 1071218 h 4678938"/>
              <a:gd name="connsiteX5166" fmla="*/ 1617465 w 6519129"/>
              <a:gd name="connsiteY5166" fmla="*/ 1070871 h 4678938"/>
              <a:gd name="connsiteX5167" fmla="*/ 1617113 w 6519129"/>
              <a:gd name="connsiteY5167" fmla="*/ 1076018 h 4678938"/>
              <a:gd name="connsiteX5168" fmla="*/ 1616993 w 6519129"/>
              <a:gd name="connsiteY5168" fmla="*/ 1077734 h 4678938"/>
              <a:gd name="connsiteX5169" fmla="*/ 1615588 w 6519129"/>
              <a:gd name="connsiteY5169" fmla="*/ 1098324 h 4678938"/>
              <a:gd name="connsiteX5170" fmla="*/ 1597428 w 6519129"/>
              <a:gd name="connsiteY5170" fmla="*/ 1097281 h 4678938"/>
              <a:gd name="connsiteX5171" fmla="*/ 1597310 w 6519129"/>
              <a:gd name="connsiteY5171" fmla="*/ 1098997 h 4678938"/>
              <a:gd name="connsiteX5172" fmla="*/ 1591023 w 6519129"/>
              <a:gd name="connsiteY5172" fmla="*/ 1102081 h 4678938"/>
              <a:gd name="connsiteX5173" fmla="*/ 1584852 w 6519129"/>
              <a:gd name="connsiteY5173" fmla="*/ 1103449 h 4678938"/>
              <a:gd name="connsiteX5174" fmla="*/ 1579034 w 6519129"/>
              <a:gd name="connsiteY5174" fmla="*/ 1099670 h 4678938"/>
              <a:gd name="connsiteX5175" fmla="*/ 1585321 w 6519129"/>
              <a:gd name="connsiteY5175" fmla="*/ 1096586 h 4678938"/>
              <a:gd name="connsiteX5176" fmla="*/ 1585439 w 6519129"/>
              <a:gd name="connsiteY5176" fmla="*/ 1094870 h 4678938"/>
              <a:gd name="connsiteX5177" fmla="*/ 1586494 w 6519129"/>
              <a:gd name="connsiteY5177" fmla="*/ 1079427 h 4678938"/>
              <a:gd name="connsiteX5178" fmla="*/ 1592546 w 6519129"/>
              <a:gd name="connsiteY5178" fmla="*/ 1079775 h 4678938"/>
              <a:gd name="connsiteX5179" fmla="*/ 1593133 w 6519129"/>
              <a:gd name="connsiteY5179" fmla="*/ 1071196 h 4678938"/>
              <a:gd name="connsiteX5180" fmla="*/ 1587549 w 6519129"/>
              <a:gd name="connsiteY5180" fmla="*/ 1063986 h 4678938"/>
              <a:gd name="connsiteX5181" fmla="*/ 1593718 w 6519129"/>
              <a:gd name="connsiteY5181" fmla="*/ 1062616 h 4678938"/>
              <a:gd name="connsiteX5182" fmla="*/ 1593835 w 6519129"/>
              <a:gd name="connsiteY5182" fmla="*/ 1060902 h 4678938"/>
              <a:gd name="connsiteX5183" fmla="*/ 1593952 w 6519129"/>
              <a:gd name="connsiteY5183" fmla="*/ 1059185 h 4678938"/>
              <a:gd name="connsiteX5184" fmla="*/ 1600006 w 6519129"/>
              <a:gd name="connsiteY5184" fmla="*/ 1059534 h 4678938"/>
              <a:gd name="connsiteX5185" fmla="*/ 1599888 w 6519129"/>
              <a:gd name="connsiteY5185" fmla="*/ 1061249 h 4678938"/>
              <a:gd name="connsiteX5186" fmla="*/ 1599771 w 6519129"/>
              <a:gd name="connsiteY5186" fmla="*/ 1062964 h 4678938"/>
              <a:gd name="connsiteX5187" fmla="*/ 1599654 w 6519129"/>
              <a:gd name="connsiteY5187" fmla="*/ 1064680 h 4678938"/>
              <a:gd name="connsiteX5188" fmla="*/ 1611645 w 6519129"/>
              <a:gd name="connsiteY5188" fmla="*/ 1067091 h 4678938"/>
              <a:gd name="connsiteX5189" fmla="*/ 1612112 w 6519129"/>
              <a:gd name="connsiteY5189" fmla="*/ 1060229 h 4678938"/>
              <a:gd name="connsiteX5190" fmla="*/ 1618401 w 6519129"/>
              <a:gd name="connsiteY5190" fmla="*/ 1057145 h 4678938"/>
              <a:gd name="connsiteX5191" fmla="*/ 1444224 w 6519129"/>
              <a:gd name="connsiteY5191" fmla="*/ 1000559 h 4678938"/>
              <a:gd name="connsiteX5192" fmla="*/ 1445975 w 6519129"/>
              <a:gd name="connsiteY5192" fmla="*/ 1005900 h 4678938"/>
              <a:gd name="connsiteX5193" fmla="*/ 1439467 w 6519129"/>
              <a:gd name="connsiteY5193" fmla="*/ 1002073 h 4678938"/>
              <a:gd name="connsiteX5194" fmla="*/ 1444224 w 6519129"/>
              <a:gd name="connsiteY5194" fmla="*/ 1000559 h 4678938"/>
              <a:gd name="connsiteX5195" fmla="*/ 1637831 w 6519129"/>
              <a:gd name="connsiteY5195" fmla="*/ 966809 h 4678938"/>
              <a:gd name="connsiteX5196" fmla="*/ 1643857 w 6519129"/>
              <a:gd name="connsiteY5196" fmla="*/ 968881 h 4678938"/>
              <a:gd name="connsiteX5197" fmla="*/ 1643386 w 6519129"/>
              <a:gd name="connsiteY5197" fmla="*/ 975756 h 4678938"/>
              <a:gd name="connsiteX5198" fmla="*/ 1649174 w 6519129"/>
              <a:gd name="connsiteY5198" fmla="*/ 981264 h 4678938"/>
              <a:gd name="connsiteX5199" fmla="*/ 1648821 w 6519129"/>
              <a:gd name="connsiteY5199" fmla="*/ 986420 h 4678938"/>
              <a:gd name="connsiteX5200" fmla="*/ 1642683 w 6519129"/>
              <a:gd name="connsiteY5200" fmla="*/ 986068 h 4678938"/>
              <a:gd name="connsiteX5201" fmla="*/ 1648351 w 6519129"/>
              <a:gd name="connsiteY5201" fmla="*/ 993296 h 4678938"/>
              <a:gd name="connsiteX5202" fmla="*/ 1648236 w 6519129"/>
              <a:gd name="connsiteY5202" fmla="*/ 995015 h 4678938"/>
              <a:gd name="connsiteX5203" fmla="*/ 1648117 w 6519129"/>
              <a:gd name="connsiteY5203" fmla="*/ 996733 h 4678938"/>
              <a:gd name="connsiteX5204" fmla="*/ 1654141 w 6519129"/>
              <a:gd name="connsiteY5204" fmla="*/ 998805 h 4678938"/>
              <a:gd name="connsiteX5205" fmla="*/ 1647883 w 6519129"/>
              <a:gd name="connsiteY5205" fmla="*/ 1000171 h 4678938"/>
              <a:gd name="connsiteX5206" fmla="*/ 1641624 w 6519129"/>
              <a:gd name="connsiteY5206" fmla="*/ 1001538 h 4678938"/>
              <a:gd name="connsiteX5207" fmla="*/ 1641508 w 6519129"/>
              <a:gd name="connsiteY5207" fmla="*/ 1003256 h 4678938"/>
              <a:gd name="connsiteX5208" fmla="*/ 1641389 w 6519129"/>
              <a:gd name="connsiteY5208" fmla="*/ 1004974 h 4678938"/>
              <a:gd name="connsiteX5209" fmla="*/ 1635131 w 6519129"/>
              <a:gd name="connsiteY5209" fmla="*/ 1006340 h 4678938"/>
              <a:gd name="connsiteX5210" fmla="*/ 1635250 w 6519129"/>
              <a:gd name="connsiteY5210" fmla="*/ 1004622 h 4678938"/>
              <a:gd name="connsiteX5211" fmla="*/ 1635484 w 6519129"/>
              <a:gd name="connsiteY5211" fmla="*/ 1001184 h 4678938"/>
              <a:gd name="connsiteX5212" fmla="*/ 1629343 w 6519129"/>
              <a:gd name="connsiteY5212" fmla="*/ 1000831 h 4678938"/>
              <a:gd name="connsiteX5213" fmla="*/ 1628872 w 6519129"/>
              <a:gd name="connsiteY5213" fmla="*/ 1007707 h 4678938"/>
              <a:gd name="connsiteX5214" fmla="*/ 1635012 w 6519129"/>
              <a:gd name="connsiteY5214" fmla="*/ 1008060 h 4678938"/>
              <a:gd name="connsiteX5215" fmla="*/ 1634895 w 6519129"/>
              <a:gd name="connsiteY5215" fmla="*/ 1009777 h 4678938"/>
              <a:gd name="connsiteX5216" fmla="*/ 1640685 w 6519129"/>
              <a:gd name="connsiteY5216" fmla="*/ 1015287 h 4678938"/>
              <a:gd name="connsiteX5217" fmla="*/ 1634074 w 6519129"/>
              <a:gd name="connsiteY5217" fmla="*/ 1021810 h 4678938"/>
              <a:gd name="connsiteX5218" fmla="*/ 1633838 w 6519129"/>
              <a:gd name="connsiteY5218" fmla="*/ 1025247 h 4678938"/>
              <a:gd name="connsiteX5219" fmla="*/ 1633488 w 6519129"/>
              <a:gd name="connsiteY5219" fmla="*/ 1030403 h 4678938"/>
              <a:gd name="connsiteX5220" fmla="*/ 1633370 w 6519129"/>
              <a:gd name="connsiteY5220" fmla="*/ 1032122 h 4678938"/>
              <a:gd name="connsiteX5221" fmla="*/ 1631844 w 6519129"/>
              <a:gd name="connsiteY5221" fmla="*/ 1054466 h 4678938"/>
              <a:gd name="connsiteX5222" fmla="*/ 1601019 w 6519129"/>
              <a:gd name="connsiteY5222" fmla="*/ 1054420 h 4678938"/>
              <a:gd name="connsiteX5223" fmla="*/ 1595935 w 6519129"/>
              <a:gd name="connsiteY5223" fmla="*/ 1038599 h 4678938"/>
              <a:gd name="connsiteX5224" fmla="*/ 1620971 w 6519129"/>
              <a:gd name="connsiteY5224" fmla="*/ 1033136 h 4678938"/>
              <a:gd name="connsiteX5225" fmla="*/ 1621086 w 6519129"/>
              <a:gd name="connsiteY5225" fmla="*/ 1031417 h 4678938"/>
              <a:gd name="connsiteX5226" fmla="*/ 1627464 w 6519129"/>
              <a:gd name="connsiteY5226" fmla="*/ 1028332 h 4678938"/>
              <a:gd name="connsiteX5227" fmla="*/ 1621320 w 6519129"/>
              <a:gd name="connsiteY5227" fmla="*/ 1027979 h 4678938"/>
              <a:gd name="connsiteX5228" fmla="*/ 1621440 w 6519129"/>
              <a:gd name="connsiteY5228" fmla="*/ 1026260 h 4678938"/>
              <a:gd name="connsiteX5229" fmla="*/ 1627580 w 6519129"/>
              <a:gd name="connsiteY5229" fmla="*/ 1026613 h 4678938"/>
              <a:gd name="connsiteX5230" fmla="*/ 1621557 w 6519129"/>
              <a:gd name="connsiteY5230" fmla="*/ 1024542 h 4678938"/>
              <a:gd name="connsiteX5231" fmla="*/ 1609274 w 6519129"/>
              <a:gd name="connsiteY5231" fmla="*/ 1023836 h 4678938"/>
              <a:gd name="connsiteX5232" fmla="*/ 1609038 w 6519129"/>
              <a:gd name="connsiteY5232" fmla="*/ 1027273 h 4678938"/>
              <a:gd name="connsiteX5233" fmla="*/ 1608920 w 6519129"/>
              <a:gd name="connsiteY5233" fmla="*/ 1028992 h 4678938"/>
              <a:gd name="connsiteX5234" fmla="*/ 1602899 w 6519129"/>
              <a:gd name="connsiteY5234" fmla="*/ 1026921 h 4678938"/>
              <a:gd name="connsiteX5235" fmla="*/ 1603133 w 6519129"/>
              <a:gd name="connsiteY5235" fmla="*/ 1023483 h 4678938"/>
              <a:gd name="connsiteX5236" fmla="*/ 1603250 w 6519129"/>
              <a:gd name="connsiteY5236" fmla="*/ 1021765 h 4678938"/>
              <a:gd name="connsiteX5237" fmla="*/ 1603486 w 6519129"/>
              <a:gd name="connsiteY5237" fmla="*/ 1018327 h 4678938"/>
              <a:gd name="connsiteX5238" fmla="*/ 1603838 w 6519129"/>
              <a:gd name="connsiteY5238" fmla="*/ 1013170 h 4678938"/>
              <a:gd name="connsiteX5239" fmla="*/ 1603955 w 6519129"/>
              <a:gd name="connsiteY5239" fmla="*/ 1011452 h 4678938"/>
              <a:gd name="connsiteX5240" fmla="*/ 1622731 w 6519129"/>
              <a:gd name="connsiteY5240" fmla="*/ 1007355 h 4678938"/>
              <a:gd name="connsiteX5241" fmla="*/ 1623200 w 6519129"/>
              <a:gd name="connsiteY5241" fmla="*/ 1000478 h 4678938"/>
              <a:gd name="connsiteX5242" fmla="*/ 1610917 w 6519129"/>
              <a:gd name="connsiteY5242" fmla="*/ 999773 h 4678938"/>
              <a:gd name="connsiteX5243" fmla="*/ 1611035 w 6519129"/>
              <a:gd name="connsiteY5243" fmla="*/ 998055 h 4678938"/>
              <a:gd name="connsiteX5244" fmla="*/ 1623319 w 6519129"/>
              <a:gd name="connsiteY5244" fmla="*/ 998760 h 4678938"/>
              <a:gd name="connsiteX5245" fmla="*/ 1629577 w 6519129"/>
              <a:gd name="connsiteY5245" fmla="*/ 997394 h 4678938"/>
              <a:gd name="connsiteX5246" fmla="*/ 1623437 w 6519129"/>
              <a:gd name="connsiteY5246" fmla="*/ 997042 h 4678938"/>
              <a:gd name="connsiteX5247" fmla="*/ 1623905 w 6519129"/>
              <a:gd name="connsiteY5247" fmla="*/ 990167 h 4678938"/>
              <a:gd name="connsiteX5248" fmla="*/ 1636071 w 6519129"/>
              <a:gd name="connsiteY5248" fmla="*/ 992590 h 4678938"/>
              <a:gd name="connsiteX5249" fmla="*/ 1636306 w 6519129"/>
              <a:gd name="connsiteY5249" fmla="*/ 989154 h 4678938"/>
              <a:gd name="connsiteX5250" fmla="*/ 1624256 w 6519129"/>
              <a:gd name="connsiteY5250" fmla="*/ 985010 h 4678938"/>
              <a:gd name="connsiteX5251" fmla="*/ 1624140 w 6519129"/>
              <a:gd name="connsiteY5251" fmla="*/ 986728 h 4678938"/>
              <a:gd name="connsiteX5252" fmla="*/ 1617881 w 6519129"/>
              <a:gd name="connsiteY5252" fmla="*/ 988094 h 4678938"/>
              <a:gd name="connsiteX5253" fmla="*/ 1611857 w 6519129"/>
              <a:gd name="connsiteY5253" fmla="*/ 986023 h 4678938"/>
              <a:gd name="connsiteX5254" fmla="*/ 1612091 w 6519129"/>
              <a:gd name="connsiteY5254" fmla="*/ 982585 h 4678938"/>
              <a:gd name="connsiteX5255" fmla="*/ 1618704 w 6519129"/>
              <a:gd name="connsiteY5255" fmla="*/ 976064 h 4678938"/>
              <a:gd name="connsiteX5256" fmla="*/ 1636891 w 6519129"/>
              <a:gd name="connsiteY5256" fmla="*/ 980559 h 4678938"/>
              <a:gd name="connsiteX5257" fmla="*/ 1637246 w 6519129"/>
              <a:gd name="connsiteY5257" fmla="*/ 975404 h 4678938"/>
              <a:gd name="connsiteX5258" fmla="*/ 1631573 w 6519129"/>
              <a:gd name="connsiteY5258" fmla="*/ 968175 h 4678938"/>
              <a:gd name="connsiteX5259" fmla="*/ 1637831 w 6519129"/>
              <a:gd name="connsiteY5259" fmla="*/ 966809 h 4678938"/>
              <a:gd name="connsiteX5260" fmla="*/ 1625733 w 6519129"/>
              <a:gd name="connsiteY5260" fmla="*/ 960476 h 4678938"/>
              <a:gd name="connsiteX5261" fmla="*/ 1619199 w 6519129"/>
              <a:gd name="connsiteY5261" fmla="*/ 970751 h 4678938"/>
              <a:gd name="connsiteX5262" fmla="*/ 1613871 w 6519129"/>
              <a:gd name="connsiteY5262" fmla="*/ 963346 h 4678938"/>
              <a:gd name="connsiteX5263" fmla="*/ 1625733 w 6519129"/>
              <a:gd name="connsiteY5263" fmla="*/ 960476 h 4678938"/>
              <a:gd name="connsiteX5264" fmla="*/ 1635973 w 6519129"/>
              <a:gd name="connsiteY5264" fmla="*/ 960021 h 4678938"/>
              <a:gd name="connsiteX5265" fmla="*/ 1643979 w 6519129"/>
              <a:gd name="connsiteY5265" fmla="*/ 960273 h 4678938"/>
              <a:gd name="connsiteX5266" fmla="*/ 1637827 w 6519129"/>
              <a:gd name="connsiteY5266" fmla="*/ 964930 h 4678938"/>
              <a:gd name="connsiteX5267" fmla="*/ 1632242 w 6519129"/>
              <a:gd name="connsiteY5267" fmla="*/ 961269 h 4678938"/>
              <a:gd name="connsiteX5268" fmla="*/ 1635973 w 6519129"/>
              <a:gd name="connsiteY5268" fmla="*/ 960021 h 4678938"/>
              <a:gd name="connsiteX5269" fmla="*/ 6363648 w 6519129"/>
              <a:gd name="connsiteY5269" fmla="*/ 957451 h 4678938"/>
              <a:gd name="connsiteX5270" fmla="*/ 6364875 w 6519129"/>
              <a:gd name="connsiteY5270" fmla="*/ 957806 h 4678938"/>
              <a:gd name="connsiteX5271" fmla="*/ 6364609 w 6519129"/>
              <a:gd name="connsiteY5271" fmla="*/ 958581 h 4678938"/>
              <a:gd name="connsiteX5272" fmla="*/ 6362571 w 6519129"/>
              <a:gd name="connsiteY5272" fmla="*/ 956183 h 4678938"/>
              <a:gd name="connsiteX5273" fmla="*/ 6363648 w 6519129"/>
              <a:gd name="connsiteY5273" fmla="*/ 957451 h 4678938"/>
              <a:gd name="connsiteX5274" fmla="*/ 6360838 w 6519129"/>
              <a:gd name="connsiteY5274" fmla="*/ 956638 h 4678938"/>
              <a:gd name="connsiteX5275" fmla="*/ 6358939 w 6519129"/>
              <a:gd name="connsiteY5275" fmla="*/ 956089 h 4678938"/>
              <a:gd name="connsiteX5276" fmla="*/ 6360838 w 6519129"/>
              <a:gd name="connsiteY5276" fmla="*/ 956638 h 4678938"/>
              <a:gd name="connsiteX5277" fmla="*/ 6355357 w 6519129"/>
              <a:gd name="connsiteY5277" fmla="*/ 958078 h 4678938"/>
              <a:gd name="connsiteX5278" fmla="*/ 6355916 w 6519129"/>
              <a:gd name="connsiteY5278" fmla="*/ 957767 h 4678938"/>
              <a:gd name="connsiteX5279" fmla="*/ 6358939 w 6519129"/>
              <a:gd name="connsiteY5279" fmla="*/ 956089 h 4678938"/>
              <a:gd name="connsiteX5280" fmla="*/ 1620474 w 6519129"/>
              <a:gd name="connsiteY5280" fmla="*/ 941384 h 4678938"/>
              <a:gd name="connsiteX5281" fmla="*/ 1626468 w 6519129"/>
              <a:gd name="connsiteY5281" fmla="*/ 941728 h 4678938"/>
              <a:gd name="connsiteX5282" fmla="*/ 1638336 w 6519129"/>
              <a:gd name="connsiteY5282" fmla="*/ 944109 h 4678938"/>
              <a:gd name="connsiteX5283" fmla="*/ 1638220 w 6519129"/>
              <a:gd name="connsiteY5283" fmla="*/ 945803 h 4678938"/>
              <a:gd name="connsiteX5284" fmla="*/ 1637989 w 6519129"/>
              <a:gd name="connsiteY5284" fmla="*/ 949191 h 4678938"/>
              <a:gd name="connsiteX5285" fmla="*/ 1643865 w 6519129"/>
              <a:gd name="connsiteY5285" fmla="*/ 951227 h 4678938"/>
              <a:gd name="connsiteX5286" fmla="*/ 1637757 w 6519129"/>
              <a:gd name="connsiteY5286" fmla="*/ 952576 h 4678938"/>
              <a:gd name="connsiteX5287" fmla="*/ 1631881 w 6519129"/>
              <a:gd name="connsiteY5287" fmla="*/ 950540 h 4678938"/>
              <a:gd name="connsiteX5288" fmla="*/ 1631998 w 6519129"/>
              <a:gd name="connsiteY5288" fmla="*/ 948846 h 4678938"/>
              <a:gd name="connsiteX5289" fmla="*/ 1632230 w 6519129"/>
              <a:gd name="connsiteY5289" fmla="*/ 945459 h 4678938"/>
              <a:gd name="connsiteX5290" fmla="*/ 1626235 w 6519129"/>
              <a:gd name="connsiteY5290" fmla="*/ 945115 h 4678938"/>
              <a:gd name="connsiteX5291" fmla="*/ 1626120 w 6519129"/>
              <a:gd name="connsiteY5291" fmla="*/ 946808 h 4678938"/>
              <a:gd name="connsiteX5292" fmla="*/ 1625773 w 6519129"/>
              <a:gd name="connsiteY5292" fmla="*/ 951889 h 4678938"/>
              <a:gd name="connsiteX5293" fmla="*/ 1619780 w 6519129"/>
              <a:gd name="connsiteY5293" fmla="*/ 951545 h 4678938"/>
              <a:gd name="connsiteX5294" fmla="*/ 1619895 w 6519129"/>
              <a:gd name="connsiteY5294" fmla="*/ 949851 h 4678938"/>
              <a:gd name="connsiteX5295" fmla="*/ 1620127 w 6519129"/>
              <a:gd name="connsiteY5295" fmla="*/ 946464 h 4678938"/>
              <a:gd name="connsiteX5296" fmla="*/ 1620358 w 6519129"/>
              <a:gd name="connsiteY5296" fmla="*/ 943077 h 4678938"/>
              <a:gd name="connsiteX5297" fmla="*/ 1620474 w 6519129"/>
              <a:gd name="connsiteY5297" fmla="*/ 941384 h 4678938"/>
              <a:gd name="connsiteX5298" fmla="*/ 1622735 w 6519129"/>
              <a:gd name="connsiteY5298" fmla="*/ 918964 h 4678938"/>
              <a:gd name="connsiteX5299" fmla="*/ 1645978 w 6519129"/>
              <a:gd name="connsiteY5299" fmla="*/ 920299 h 4678938"/>
              <a:gd name="connsiteX5300" fmla="*/ 1639566 w 6519129"/>
              <a:gd name="connsiteY5300" fmla="*/ 928805 h 4678938"/>
              <a:gd name="connsiteX5301" fmla="*/ 1627823 w 6519129"/>
              <a:gd name="connsiteY5301" fmla="*/ 929905 h 4678938"/>
              <a:gd name="connsiteX5302" fmla="*/ 1616321 w 6519129"/>
              <a:gd name="connsiteY5302" fmla="*/ 927470 h 4678938"/>
              <a:gd name="connsiteX5303" fmla="*/ 1615215 w 6519129"/>
              <a:gd name="connsiteY5303" fmla="*/ 922303 h 4678938"/>
              <a:gd name="connsiteX5304" fmla="*/ 1622735 w 6519129"/>
              <a:gd name="connsiteY5304" fmla="*/ 918964 h 4678938"/>
              <a:gd name="connsiteX5305" fmla="*/ 1639920 w 6519129"/>
              <a:gd name="connsiteY5305" fmla="*/ 912936 h 4678938"/>
              <a:gd name="connsiteX5306" fmla="*/ 1639562 w 6519129"/>
              <a:gd name="connsiteY5306" fmla="*/ 918177 h 4678938"/>
              <a:gd name="connsiteX5307" fmla="*/ 1631568 w 6519129"/>
              <a:gd name="connsiteY5307" fmla="*/ 915088 h 4678938"/>
              <a:gd name="connsiteX5308" fmla="*/ 1639920 w 6519129"/>
              <a:gd name="connsiteY5308" fmla="*/ 912936 h 4678938"/>
              <a:gd name="connsiteX5309" fmla="*/ 4783913 w 6519129"/>
              <a:gd name="connsiteY5309" fmla="*/ 910345 h 4678938"/>
              <a:gd name="connsiteX5310" fmla="*/ 4776514 w 6519129"/>
              <a:gd name="connsiteY5310" fmla="*/ 916931 h 4678938"/>
              <a:gd name="connsiteX5311" fmla="*/ 4783913 w 6519129"/>
              <a:gd name="connsiteY5311" fmla="*/ 910345 h 4678938"/>
              <a:gd name="connsiteX5312" fmla="*/ 1616068 w 6519129"/>
              <a:gd name="connsiteY5312" fmla="*/ 909813 h 4678938"/>
              <a:gd name="connsiteX5313" fmla="*/ 1615600 w 6519129"/>
              <a:gd name="connsiteY5313" fmla="*/ 916675 h 4678938"/>
              <a:gd name="connsiteX5314" fmla="*/ 1616068 w 6519129"/>
              <a:gd name="connsiteY5314" fmla="*/ 909813 h 4678938"/>
              <a:gd name="connsiteX5315" fmla="*/ 4830285 w 6519129"/>
              <a:gd name="connsiteY5315" fmla="*/ 903082 h 4678938"/>
              <a:gd name="connsiteX5316" fmla="*/ 4825636 w 6519129"/>
              <a:gd name="connsiteY5316" fmla="*/ 906593 h 4678938"/>
              <a:gd name="connsiteX5317" fmla="*/ 4830285 w 6519129"/>
              <a:gd name="connsiteY5317" fmla="*/ 903082 h 4678938"/>
              <a:gd name="connsiteX5318" fmla="*/ 1635614 w 6519129"/>
              <a:gd name="connsiteY5318" fmla="*/ 895901 h 4678938"/>
              <a:gd name="connsiteX5319" fmla="*/ 1635499 w 6519129"/>
              <a:gd name="connsiteY5319" fmla="*/ 897595 h 4678938"/>
              <a:gd name="connsiteX5320" fmla="*/ 1640600 w 6519129"/>
              <a:gd name="connsiteY5320" fmla="*/ 902988 h 4678938"/>
              <a:gd name="connsiteX5321" fmla="*/ 1634922 w 6519129"/>
              <a:gd name="connsiteY5321" fmla="*/ 906063 h 4678938"/>
              <a:gd name="connsiteX5322" fmla="*/ 1630052 w 6519129"/>
              <a:gd name="connsiteY5322" fmla="*/ 897282 h 4678938"/>
              <a:gd name="connsiteX5323" fmla="*/ 1635614 w 6519129"/>
              <a:gd name="connsiteY5323" fmla="*/ 895901 h 4678938"/>
              <a:gd name="connsiteX5324" fmla="*/ 6306560 w 6519129"/>
              <a:gd name="connsiteY5324" fmla="*/ 875360 h 4678938"/>
              <a:gd name="connsiteX5325" fmla="*/ 6299860 w 6519129"/>
              <a:gd name="connsiteY5325" fmla="*/ 877078 h 4678938"/>
              <a:gd name="connsiteX5326" fmla="*/ 6299904 w 6519129"/>
              <a:gd name="connsiteY5326" fmla="*/ 878974 h 4678938"/>
              <a:gd name="connsiteX5327" fmla="*/ 6293119 w 6519129"/>
              <a:gd name="connsiteY5327" fmla="*/ 876902 h 4678938"/>
              <a:gd name="connsiteX5328" fmla="*/ 6306560 w 6519129"/>
              <a:gd name="connsiteY5328" fmla="*/ 875360 h 4678938"/>
              <a:gd name="connsiteX5329" fmla="*/ 4783436 w 6519129"/>
              <a:gd name="connsiteY5329" fmla="*/ 873396 h 4678938"/>
              <a:gd name="connsiteX5330" fmla="*/ 4780465 w 6519129"/>
              <a:gd name="connsiteY5330" fmla="*/ 881968 h 4678938"/>
              <a:gd name="connsiteX5331" fmla="*/ 4778739 w 6519129"/>
              <a:gd name="connsiteY5331" fmla="*/ 882274 h 4678938"/>
              <a:gd name="connsiteX5332" fmla="*/ 4783436 w 6519129"/>
              <a:gd name="connsiteY5332" fmla="*/ 873396 h 4678938"/>
              <a:gd name="connsiteX5333" fmla="*/ 4775226 w 6519129"/>
              <a:gd name="connsiteY5333" fmla="*/ 873267 h 4678938"/>
              <a:gd name="connsiteX5334" fmla="*/ 4775375 w 6519129"/>
              <a:gd name="connsiteY5334" fmla="*/ 879845 h 4678938"/>
              <a:gd name="connsiteX5335" fmla="*/ 4772416 w 6519129"/>
              <a:gd name="connsiteY5335" fmla="*/ 878046 h 4678938"/>
              <a:gd name="connsiteX5336" fmla="*/ 4775226 w 6519129"/>
              <a:gd name="connsiteY5336" fmla="*/ 873267 h 4678938"/>
              <a:gd name="connsiteX5337" fmla="*/ 4813418 w 6519129"/>
              <a:gd name="connsiteY5337" fmla="*/ 867522 h 4678938"/>
              <a:gd name="connsiteX5338" fmla="*/ 4829474 w 6519129"/>
              <a:gd name="connsiteY5338" fmla="*/ 871354 h 4678938"/>
              <a:gd name="connsiteX5339" fmla="*/ 4831228 w 6519129"/>
              <a:gd name="connsiteY5339" fmla="*/ 878226 h 4678938"/>
              <a:gd name="connsiteX5340" fmla="*/ 4831268 w 6519129"/>
              <a:gd name="connsiteY5340" fmla="*/ 879934 h 4678938"/>
              <a:gd name="connsiteX5341" fmla="*/ 4832866 w 6519129"/>
              <a:gd name="connsiteY5341" fmla="*/ 879976 h 4678938"/>
              <a:gd name="connsiteX5342" fmla="*/ 4831307 w 6519129"/>
              <a:gd name="connsiteY5342" fmla="*/ 881641 h 4678938"/>
              <a:gd name="connsiteX5343" fmla="*/ 4828072 w 6519129"/>
              <a:gd name="connsiteY5343" fmla="*/ 879850 h 4678938"/>
              <a:gd name="connsiteX5344" fmla="*/ 4828111 w 6519129"/>
              <a:gd name="connsiteY5344" fmla="*/ 881558 h 4678938"/>
              <a:gd name="connsiteX5345" fmla="*/ 4823358 w 6519129"/>
              <a:gd name="connsiteY5345" fmla="*/ 883138 h 4678938"/>
              <a:gd name="connsiteX5346" fmla="*/ 4824955 w 6519129"/>
              <a:gd name="connsiteY5346" fmla="*/ 883181 h 4678938"/>
              <a:gd name="connsiteX5347" fmla="*/ 4826593 w 6519129"/>
              <a:gd name="connsiteY5347" fmla="*/ 884931 h 4678938"/>
              <a:gd name="connsiteX5348" fmla="*/ 4826631 w 6519129"/>
              <a:gd name="connsiteY5348" fmla="*/ 886638 h 4678938"/>
              <a:gd name="connsiteX5349" fmla="*/ 4823435 w 6519129"/>
              <a:gd name="connsiteY5349" fmla="*/ 886554 h 4678938"/>
              <a:gd name="connsiteX5350" fmla="*/ 4820202 w 6519129"/>
              <a:gd name="connsiteY5350" fmla="*/ 884763 h 4678938"/>
              <a:gd name="connsiteX5351" fmla="*/ 4820241 w 6519129"/>
              <a:gd name="connsiteY5351" fmla="*/ 886471 h 4678938"/>
              <a:gd name="connsiteX5352" fmla="*/ 4810311 w 6519129"/>
              <a:gd name="connsiteY5352" fmla="*/ 880025 h 4678938"/>
              <a:gd name="connsiteX5353" fmla="*/ 4813418 w 6519129"/>
              <a:gd name="connsiteY5353" fmla="*/ 867522 h 4678938"/>
              <a:gd name="connsiteX5354" fmla="*/ 6284481 w 6519129"/>
              <a:gd name="connsiteY5354" fmla="*/ 866146 h 4678938"/>
              <a:gd name="connsiteX5355" fmla="*/ 6292228 w 6519129"/>
              <a:gd name="connsiteY5355" fmla="*/ 866348 h 4678938"/>
              <a:gd name="connsiteX5356" fmla="*/ 6292767 w 6519129"/>
              <a:gd name="connsiteY5356" fmla="*/ 869810 h 4678938"/>
              <a:gd name="connsiteX5357" fmla="*/ 6285042 w 6519129"/>
              <a:gd name="connsiteY5357" fmla="*/ 868301 h 4678938"/>
              <a:gd name="connsiteX5358" fmla="*/ 6284919 w 6519129"/>
              <a:gd name="connsiteY5358" fmla="*/ 868227 h 4678938"/>
              <a:gd name="connsiteX5359" fmla="*/ 4795997 w 6519129"/>
              <a:gd name="connsiteY5359" fmla="*/ 865733 h 4678938"/>
              <a:gd name="connsiteX5360" fmla="*/ 4802345 w 6519129"/>
              <a:gd name="connsiteY5360" fmla="*/ 867595 h 4678938"/>
              <a:gd name="connsiteX5361" fmla="*/ 4803922 w 6519129"/>
              <a:gd name="connsiteY5361" fmla="*/ 867634 h 4678938"/>
              <a:gd name="connsiteX5362" fmla="*/ 4805461 w 6519129"/>
              <a:gd name="connsiteY5362" fmla="*/ 865980 h 4678938"/>
              <a:gd name="connsiteX5363" fmla="*/ 4808615 w 6519129"/>
              <a:gd name="connsiteY5363" fmla="*/ 866063 h 4678938"/>
              <a:gd name="connsiteX5364" fmla="*/ 4810192 w 6519129"/>
              <a:gd name="connsiteY5364" fmla="*/ 866105 h 4678938"/>
              <a:gd name="connsiteX5365" fmla="*/ 4808654 w 6519129"/>
              <a:gd name="connsiteY5365" fmla="*/ 867759 h 4678938"/>
              <a:gd name="connsiteX5366" fmla="*/ 4807115 w 6519129"/>
              <a:gd name="connsiteY5366" fmla="*/ 869414 h 4678938"/>
              <a:gd name="connsiteX5367" fmla="*/ 4805577 w 6519129"/>
              <a:gd name="connsiteY5367" fmla="*/ 871069 h 4678938"/>
              <a:gd name="connsiteX5368" fmla="*/ 4804038 w 6519129"/>
              <a:gd name="connsiteY5368" fmla="*/ 872724 h 4678938"/>
              <a:gd name="connsiteX5369" fmla="*/ 4802422 w 6519129"/>
              <a:gd name="connsiteY5369" fmla="*/ 870986 h 4678938"/>
              <a:gd name="connsiteX5370" fmla="*/ 4796076 w 6519129"/>
              <a:gd name="connsiteY5370" fmla="*/ 869125 h 4678938"/>
              <a:gd name="connsiteX5371" fmla="*/ 4792961 w 6519129"/>
              <a:gd name="connsiteY5371" fmla="*/ 870738 h 4678938"/>
              <a:gd name="connsiteX5372" fmla="*/ 4789806 w 6519129"/>
              <a:gd name="connsiteY5372" fmla="*/ 870657 h 4678938"/>
              <a:gd name="connsiteX5373" fmla="*/ 4789768 w 6519129"/>
              <a:gd name="connsiteY5373" fmla="*/ 868960 h 4678938"/>
              <a:gd name="connsiteX5374" fmla="*/ 4795997 w 6519129"/>
              <a:gd name="connsiteY5374" fmla="*/ 865733 h 4678938"/>
              <a:gd name="connsiteX5375" fmla="*/ 6292261 w 6519129"/>
              <a:gd name="connsiteY5375" fmla="*/ 858319 h 4678938"/>
              <a:gd name="connsiteX5376" fmla="*/ 6292404 w 6519129"/>
              <a:gd name="connsiteY5376" fmla="*/ 864572 h 4678938"/>
              <a:gd name="connsiteX5377" fmla="*/ 6299751 w 6519129"/>
              <a:gd name="connsiteY5377" fmla="*/ 864765 h 4678938"/>
              <a:gd name="connsiteX5378" fmla="*/ 6285058 w 6519129"/>
              <a:gd name="connsiteY5378" fmla="*/ 864380 h 4678938"/>
              <a:gd name="connsiteX5379" fmla="*/ 6292261 w 6519129"/>
              <a:gd name="connsiteY5379" fmla="*/ 858319 h 4678938"/>
              <a:gd name="connsiteX5380" fmla="*/ 4779020 w 6519129"/>
              <a:gd name="connsiteY5380" fmla="*/ 838364 h 4678938"/>
              <a:gd name="connsiteX5381" fmla="*/ 4780621 w 6519129"/>
              <a:gd name="connsiteY5381" fmla="*/ 840227 h 4678938"/>
              <a:gd name="connsiteX5382" fmla="*/ 4772862 w 6519129"/>
              <a:gd name="connsiteY5382" fmla="*/ 844811 h 4678938"/>
              <a:gd name="connsiteX5383" fmla="*/ 4769558 w 6519129"/>
              <a:gd name="connsiteY5383" fmla="*/ 841394 h 4678938"/>
              <a:gd name="connsiteX5384" fmla="*/ 5482396 w 6519129"/>
              <a:gd name="connsiteY5384" fmla="*/ 837096 h 4678938"/>
              <a:gd name="connsiteX5385" fmla="*/ 5486285 w 6519129"/>
              <a:gd name="connsiteY5385" fmla="*/ 837198 h 4678938"/>
              <a:gd name="connsiteX5386" fmla="*/ 5486331 w 6519129"/>
              <a:gd name="connsiteY5386" fmla="*/ 839220 h 4678938"/>
              <a:gd name="connsiteX5387" fmla="*/ 5490267 w 6519129"/>
              <a:gd name="connsiteY5387" fmla="*/ 841344 h 4678938"/>
              <a:gd name="connsiteX5388" fmla="*/ 5486423 w 6519129"/>
              <a:gd name="connsiteY5388" fmla="*/ 843263 h 4678938"/>
              <a:gd name="connsiteX5389" fmla="*/ 5482489 w 6519129"/>
              <a:gd name="connsiteY5389" fmla="*/ 841140 h 4678938"/>
              <a:gd name="connsiteX5390" fmla="*/ 5482441 w 6519129"/>
              <a:gd name="connsiteY5390" fmla="*/ 839118 h 4678938"/>
              <a:gd name="connsiteX5391" fmla="*/ 5482396 w 6519129"/>
              <a:gd name="connsiteY5391" fmla="*/ 837096 h 4678938"/>
              <a:gd name="connsiteX5392" fmla="*/ 4777514 w 6519129"/>
              <a:gd name="connsiteY5392" fmla="*/ 836608 h 4678938"/>
              <a:gd name="connsiteX5393" fmla="*/ 4779166 w 6519129"/>
              <a:gd name="connsiteY5393" fmla="*/ 838316 h 4678938"/>
              <a:gd name="connsiteX5394" fmla="*/ 4779020 w 6519129"/>
              <a:gd name="connsiteY5394" fmla="*/ 838364 h 4678938"/>
              <a:gd name="connsiteX5395" fmla="*/ 6336893 w 6519129"/>
              <a:gd name="connsiteY5395" fmla="*/ 831696 h 4678938"/>
              <a:gd name="connsiteX5396" fmla="*/ 6337873 w 6519129"/>
              <a:gd name="connsiteY5396" fmla="*/ 832026 h 4678938"/>
              <a:gd name="connsiteX5397" fmla="*/ 6336893 w 6519129"/>
              <a:gd name="connsiteY5397" fmla="*/ 831696 h 4678938"/>
              <a:gd name="connsiteX5398" fmla="*/ 5621929 w 6519129"/>
              <a:gd name="connsiteY5398" fmla="*/ 819541 h 4678938"/>
              <a:gd name="connsiteX5399" fmla="*/ 5621976 w 6519129"/>
              <a:gd name="connsiteY5399" fmla="*/ 821626 h 4678938"/>
              <a:gd name="connsiteX5400" fmla="*/ 5622216 w 6519129"/>
              <a:gd name="connsiteY5400" fmla="*/ 832048 h 4678938"/>
              <a:gd name="connsiteX5401" fmla="*/ 5622310 w 6519129"/>
              <a:gd name="connsiteY5401" fmla="*/ 836218 h 4678938"/>
              <a:gd name="connsiteX5402" fmla="*/ 5618420 w 6519129"/>
              <a:gd name="connsiteY5402" fmla="*/ 836116 h 4678938"/>
              <a:gd name="connsiteX5403" fmla="*/ 5614484 w 6519129"/>
              <a:gd name="connsiteY5403" fmla="*/ 833929 h 4678938"/>
              <a:gd name="connsiteX5404" fmla="*/ 5614437 w 6519129"/>
              <a:gd name="connsiteY5404" fmla="*/ 831845 h 4678938"/>
              <a:gd name="connsiteX5405" fmla="*/ 5618089 w 6519129"/>
              <a:gd name="connsiteY5405" fmla="*/ 821524 h 4678938"/>
              <a:gd name="connsiteX5406" fmla="*/ 5621929 w 6519129"/>
              <a:gd name="connsiteY5406" fmla="*/ 819541 h 4678938"/>
              <a:gd name="connsiteX5407" fmla="*/ 4809043 w 6519129"/>
              <a:gd name="connsiteY5407" fmla="*/ 815938 h 4678938"/>
              <a:gd name="connsiteX5408" fmla="*/ 4810659 w 6519129"/>
              <a:gd name="connsiteY5408" fmla="*/ 817659 h 4678938"/>
              <a:gd name="connsiteX5409" fmla="*/ 4807619 w 6519129"/>
              <a:gd name="connsiteY5409" fmla="*/ 822608 h 4678938"/>
              <a:gd name="connsiteX5410" fmla="*/ 4809157 w 6519129"/>
              <a:gd name="connsiteY5410" fmla="*/ 820971 h 4678938"/>
              <a:gd name="connsiteX5411" fmla="*/ 4818583 w 6519129"/>
              <a:gd name="connsiteY5411" fmla="*/ 819542 h 4678938"/>
              <a:gd name="connsiteX5412" fmla="*/ 4817120 w 6519129"/>
              <a:gd name="connsiteY5412" fmla="*/ 824534 h 4678938"/>
              <a:gd name="connsiteX5413" fmla="*/ 4823466 w 6519129"/>
              <a:gd name="connsiteY5413" fmla="*/ 826377 h 4678938"/>
              <a:gd name="connsiteX5414" fmla="*/ 4823429 w 6519129"/>
              <a:gd name="connsiteY5414" fmla="*/ 824699 h 4678938"/>
              <a:gd name="connsiteX5415" fmla="*/ 4826544 w 6519129"/>
              <a:gd name="connsiteY5415" fmla="*/ 823105 h 4678938"/>
              <a:gd name="connsiteX5416" fmla="*/ 4828160 w 6519129"/>
              <a:gd name="connsiteY5416" fmla="*/ 824824 h 4678938"/>
              <a:gd name="connsiteX5417" fmla="*/ 4828237 w 6519129"/>
              <a:gd name="connsiteY5417" fmla="*/ 828179 h 4678938"/>
              <a:gd name="connsiteX5418" fmla="*/ 4831467 w 6519129"/>
              <a:gd name="connsiteY5418" fmla="*/ 831618 h 4678938"/>
              <a:gd name="connsiteX5419" fmla="*/ 4826891 w 6519129"/>
              <a:gd name="connsiteY5419" fmla="*/ 838204 h 4678938"/>
              <a:gd name="connsiteX5420" fmla="*/ 4817351 w 6519129"/>
              <a:gd name="connsiteY5420" fmla="*/ 834601 h 4678938"/>
              <a:gd name="connsiteX5421" fmla="*/ 4817542 w 6519129"/>
              <a:gd name="connsiteY5421" fmla="*/ 842990 h 4678938"/>
              <a:gd name="connsiteX5422" fmla="*/ 4826927 w 6519129"/>
              <a:gd name="connsiteY5422" fmla="*/ 839882 h 4678938"/>
              <a:gd name="connsiteX5423" fmla="*/ 4824004 w 6519129"/>
              <a:gd name="connsiteY5423" fmla="*/ 849867 h 4678938"/>
              <a:gd name="connsiteX5424" fmla="*/ 4819350 w 6519129"/>
              <a:gd name="connsiteY5424" fmla="*/ 853098 h 4678938"/>
              <a:gd name="connsiteX5425" fmla="*/ 4822505 w 6519129"/>
              <a:gd name="connsiteY5425" fmla="*/ 853180 h 4678938"/>
              <a:gd name="connsiteX5426" fmla="*/ 4824082 w 6519129"/>
              <a:gd name="connsiteY5426" fmla="*/ 853221 h 4678938"/>
              <a:gd name="connsiteX5427" fmla="*/ 4824121 w 6519129"/>
              <a:gd name="connsiteY5427" fmla="*/ 854900 h 4678938"/>
              <a:gd name="connsiteX5428" fmla="*/ 4819504 w 6519129"/>
              <a:gd name="connsiteY5428" fmla="*/ 859808 h 4678938"/>
              <a:gd name="connsiteX5429" fmla="*/ 4817927 w 6519129"/>
              <a:gd name="connsiteY5429" fmla="*/ 859767 h 4678938"/>
              <a:gd name="connsiteX5430" fmla="*/ 4817888 w 6519129"/>
              <a:gd name="connsiteY5430" fmla="*/ 858090 h 4678938"/>
              <a:gd name="connsiteX5431" fmla="*/ 4820965 w 6519129"/>
              <a:gd name="connsiteY5431" fmla="*/ 854816 h 4678938"/>
              <a:gd name="connsiteX5432" fmla="*/ 4819388 w 6519129"/>
              <a:gd name="connsiteY5432" fmla="*/ 854775 h 4678938"/>
              <a:gd name="connsiteX5433" fmla="*/ 4817888 w 6519129"/>
              <a:gd name="connsiteY5433" fmla="*/ 858090 h 4678938"/>
              <a:gd name="connsiteX5434" fmla="*/ 4803387 w 6519129"/>
              <a:gd name="connsiteY5434" fmla="*/ 844296 h 4678938"/>
              <a:gd name="connsiteX5435" fmla="*/ 4804581 w 6519129"/>
              <a:gd name="connsiteY5435" fmla="*/ 827559 h 4678938"/>
              <a:gd name="connsiteX5436" fmla="*/ 4801426 w 6519129"/>
              <a:gd name="connsiteY5436" fmla="*/ 827476 h 4678938"/>
              <a:gd name="connsiteX5437" fmla="*/ 4799851 w 6519129"/>
              <a:gd name="connsiteY5437" fmla="*/ 827435 h 4678938"/>
              <a:gd name="connsiteX5438" fmla="*/ 4796773 w 6519129"/>
              <a:gd name="connsiteY5438" fmla="*/ 830708 h 4678938"/>
              <a:gd name="connsiteX5439" fmla="*/ 4792118 w 6519129"/>
              <a:gd name="connsiteY5439" fmla="*/ 833940 h 4678938"/>
              <a:gd name="connsiteX5440" fmla="*/ 4788963 w 6519129"/>
              <a:gd name="connsiteY5440" fmla="*/ 833857 h 4678938"/>
              <a:gd name="connsiteX5441" fmla="*/ 4788925 w 6519129"/>
              <a:gd name="connsiteY5441" fmla="*/ 832179 h 4678938"/>
              <a:gd name="connsiteX5442" fmla="*/ 4793542 w 6519129"/>
              <a:gd name="connsiteY5442" fmla="*/ 827270 h 4678938"/>
              <a:gd name="connsiteX5443" fmla="*/ 4795080 w 6519129"/>
              <a:gd name="connsiteY5443" fmla="*/ 825634 h 4678938"/>
              <a:gd name="connsiteX5444" fmla="*/ 4798041 w 6519129"/>
              <a:gd name="connsiteY5444" fmla="*/ 817327 h 4678938"/>
              <a:gd name="connsiteX5445" fmla="*/ 4801271 w 6519129"/>
              <a:gd name="connsiteY5445" fmla="*/ 820765 h 4678938"/>
              <a:gd name="connsiteX5446" fmla="*/ 4805967 w 6519129"/>
              <a:gd name="connsiteY5446" fmla="*/ 819211 h 4678938"/>
              <a:gd name="connsiteX5447" fmla="*/ 4807504 w 6519129"/>
              <a:gd name="connsiteY5447" fmla="*/ 817575 h 4678938"/>
              <a:gd name="connsiteX5448" fmla="*/ 4809043 w 6519129"/>
              <a:gd name="connsiteY5448" fmla="*/ 815938 h 4678938"/>
              <a:gd name="connsiteX5449" fmla="*/ 6256028 w 6519129"/>
              <a:gd name="connsiteY5449" fmla="*/ 813241 h 4678938"/>
              <a:gd name="connsiteX5450" fmla="*/ 6252513 w 6519129"/>
              <a:gd name="connsiteY5450" fmla="*/ 815232 h 4678938"/>
              <a:gd name="connsiteX5451" fmla="*/ 6250277 w 6519129"/>
              <a:gd name="connsiteY5451" fmla="*/ 814913 h 4678938"/>
              <a:gd name="connsiteX5452" fmla="*/ 6256028 w 6519129"/>
              <a:gd name="connsiteY5452" fmla="*/ 813241 h 4678938"/>
              <a:gd name="connsiteX5453" fmla="*/ 4850186 w 6519129"/>
              <a:gd name="connsiteY5453" fmla="*/ 812174 h 4678938"/>
              <a:gd name="connsiteX5454" fmla="*/ 4845680 w 6519129"/>
              <a:gd name="connsiteY5454" fmla="*/ 818352 h 4678938"/>
              <a:gd name="connsiteX5455" fmla="*/ 4850186 w 6519129"/>
              <a:gd name="connsiteY5455" fmla="*/ 812174 h 4678938"/>
              <a:gd name="connsiteX5456" fmla="*/ 6248116 w 6519129"/>
              <a:gd name="connsiteY5456" fmla="*/ 807163 h 4678938"/>
              <a:gd name="connsiteX5457" fmla="*/ 6251680 w 6519129"/>
              <a:gd name="connsiteY5457" fmla="*/ 807256 h 4678938"/>
              <a:gd name="connsiteX5458" fmla="*/ 6251722 w 6519129"/>
              <a:gd name="connsiteY5458" fmla="*/ 809153 h 4678938"/>
              <a:gd name="connsiteX5459" fmla="*/ 6244637 w 6519129"/>
              <a:gd name="connsiteY5459" fmla="*/ 810859 h 4678938"/>
              <a:gd name="connsiteX5460" fmla="*/ 6241072 w 6519129"/>
              <a:gd name="connsiteY5460" fmla="*/ 810766 h 4678938"/>
              <a:gd name="connsiteX5461" fmla="*/ 6241029 w 6519129"/>
              <a:gd name="connsiteY5461" fmla="*/ 808871 h 4678938"/>
              <a:gd name="connsiteX5462" fmla="*/ 6248116 w 6519129"/>
              <a:gd name="connsiteY5462" fmla="*/ 807163 h 4678938"/>
              <a:gd name="connsiteX5463" fmla="*/ 6097230 w 6519129"/>
              <a:gd name="connsiteY5463" fmla="*/ 805920 h 4678938"/>
              <a:gd name="connsiteX5464" fmla="*/ 6098892 w 6519129"/>
              <a:gd name="connsiteY5464" fmla="*/ 807040 h 4678938"/>
              <a:gd name="connsiteX5465" fmla="*/ 6095015 w 6519129"/>
              <a:gd name="connsiteY5465" fmla="*/ 807506 h 4678938"/>
              <a:gd name="connsiteX5466" fmla="*/ 6098840 w 6519129"/>
              <a:gd name="connsiteY5466" fmla="*/ 804766 h 4678938"/>
              <a:gd name="connsiteX5467" fmla="*/ 6099724 w 6519129"/>
              <a:gd name="connsiteY5467" fmla="*/ 805642 h 4678938"/>
              <a:gd name="connsiteX5468" fmla="*/ 6098117 w 6519129"/>
              <a:gd name="connsiteY5468" fmla="*/ 805284 h 4678938"/>
              <a:gd name="connsiteX5469" fmla="*/ 6095383 w 6519129"/>
              <a:gd name="connsiteY5469" fmla="*/ 804676 h 4678938"/>
              <a:gd name="connsiteX5470" fmla="*/ 6098117 w 6519129"/>
              <a:gd name="connsiteY5470" fmla="*/ 805284 h 4678938"/>
              <a:gd name="connsiteX5471" fmla="*/ 6097230 w 6519129"/>
              <a:gd name="connsiteY5471" fmla="*/ 805920 h 4678938"/>
              <a:gd name="connsiteX5472" fmla="*/ 6280100 w 6519129"/>
              <a:gd name="connsiteY5472" fmla="*/ 801501 h 4678938"/>
              <a:gd name="connsiteX5473" fmla="*/ 6283621 w 6519129"/>
              <a:gd name="connsiteY5473" fmla="*/ 801594 h 4678938"/>
              <a:gd name="connsiteX5474" fmla="*/ 6283668 w 6519129"/>
              <a:gd name="connsiteY5474" fmla="*/ 803709 h 4678938"/>
              <a:gd name="connsiteX5475" fmla="*/ 6280149 w 6519129"/>
              <a:gd name="connsiteY5475" fmla="*/ 803616 h 4678938"/>
              <a:gd name="connsiteX5476" fmla="*/ 6280100 w 6519129"/>
              <a:gd name="connsiteY5476" fmla="*/ 801501 h 4678938"/>
              <a:gd name="connsiteX5477" fmla="*/ 5894860 w 6519129"/>
              <a:gd name="connsiteY5477" fmla="*/ 799421 h 4678938"/>
              <a:gd name="connsiteX5478" fmla="*/ 5894910 w 6519129"/>
              <a:gd name="connsiteY5478" fmla="*/ 801569 h 4678938"/>
              <a:gd name="connsiteX5479" fmla="*/ 5895056 w 6519129"/>
              <a:gd name="connsiteY5479" fmla="*/ 808012 h 4678938"/>
              <a:gd name="connsiteX5480" fmla="*/ 5891865 w 6519129"/>
              <a:gd name="connsiteY5480" fmla="*/ 810074 h 4678938"/>
              <a:gd name="connsiteX5481" fmla="*/ 5888673 w 6519129"/>
              <a:gd name="connsiteY5481" fmla="*/ 812137 h 4678938"/>
              <a:gd name="connsiteX5482" fmla="*/ 5888624 w 6519129"/>
              <a:gd name="connsiteY5482" fmla="*/ 809989 h 4678938"/>
              <a:gd name="connsiteX5483" fmla="*/ 5891768 w 6519129"/>
              <a:gd name="connsiteY5483" fmla="*/ 805778 h 4678938"/>
              <a:gd name="connsiteX5484" fmla="*/ 5891667 w 6519129"/>
              <a:gd name="connsiteY5484" fmla="*/ 801484 h 4678938"/>
              <a:gd name="connsiteX5485" fmla="*/ 5894860 w 6519129"/>
              <a:gd name="connsiteY5485" fmla="*/ 799421 h 4678938"/>
              <a:gd name="connsiteX5486" fmla="*/ 5557104 w 6519129"/>
              <a:gd name="connsiteY5486" fmla="*/ 798904 h 4678938"/>
              <a:gd name="connsiteX5487" fmla="*/ 5557151 w 6519129"/>
              <a:gd name="connsiteY5487" fmla="*/ 801051 h 4678938"/>
              <a:gd name="connsiteX5488" fmla="*/ 5557300 w 6519129"/>
              <a:gd name="connsiteY5488" fmla="*/ 807495 h 4678938"/>
              <a:gd name="connsiteX5489" fmla="*/ 5560809 w 6519129"/>
              <a:gd name="connsiteY5489" fmla="*/ 809733 h 4678938"/>
              <a:gd name="connsiteX5490" fmla="*/ 5557399 w 6519129"/>
              <a:gd name="connsiteY5490" fmla="*/ 811789 h 4678938"/>
              <a:gd name="connsiteX5491" fmla="*/ 5553893 w 6519129"/>
              <a:gd name="connsiteY5491" fmla="*/ 809551 h 4678938"/>
              <a:gd name="connsiteX5492" fmla="*/ 5553843 w 6519129"/>
              <a:gd name="connsiteY5492" fmla="*/ 807403 h 4678938"/>
              <a:gd name="connsiteX5493" fmla="*/ 5550238 w 6519129"/>
              <a:gd name="connsiteY5493" fmla="*/ 800869 h 4678938"/>
              <a:gd name="connsiteX5494" fmla="*/ 5557104 w 6519129"/>
              <a:gd name="connsiteY5494" fmla="*/ 798904 h 4678938"/>
              <a:gd name="connsiteX5495" fmla="*/ 5791538 w 6519129"/>
              <a:gd name="connsiteY5495" fmla="*/ 795197 h 4678938"/>
              <a:gd name="connsiteX5496" fmla="*/ 5795043 w 6519129"/>
              <a:gd name="connsiteY5496" fmla="*/ 797310 h 4678938"/>
              <a:gd name="connsiteX5497" fmla="*/ 5795228 w 6519129"/>
              <a:gd name="connsiteY5497" fmla="*/ 805396 h 4678938"/>
              <a:gd name="connsiteX5498" fmla="*/ 5791770 w 6519129"/>
              <a:gd name="connsiteY5498" fmla="*/ 805306 h 4678938"/>
              <a:gd name="connsiteX5499" fmla="*/ 5787765 w 6519129"/>
              <a:gd name="connsiteY5499" fmla="*/ 800149 h 4678938"/>
              <a:gd name="connsiteX5500" fmla="*/ 5791538 w 6519129"/>
              <a:gd name="connsiteY5500" fmla="*/ 795197 h 4678938"/>
              <a:gd name="connsiteX5501" fmla="*/ 5909273 w 6519129"/>
              <a:gd name="connsiteY5501" fmla="*/ 787551 h 4678938"/>
              <a:gd name="connsiteX5502" fmla="*/ 5909321 w 6519129"/>
              <a:gd name="connsiteY5502" fmla="*/ 789698 h 4678938"/>
              <a:gd name="connsiteX5503" fmla="*/ 5906918 w 6519129"/>
              <a:gd name="connsiteY5503" fmla="*/ 790842 h 4678938"/>
              <a:gd name="connsiteX5504" fmla="*/ 5909273 w 6519129"/>
              <a:gd name="connsiteY5504" fmla="*/ 787551 h 4678938"/>
              <a:gd name="connsiteX5505" fmla="*/ 5809931 w 6519129"/>
              <a:gd name="connsiteY5505" fmla="*/ 787346 h 4678938"/>
              <a:gd name="connsiteX5506" fmla="*/ 5813388 w 6519129"/>
              <a:gd name="connsiteY5506" fmla="*/ 787438 h 4678938"/>
              <a:gd name="connsiteX5507" fmla="*/ 5816847 w 6519129"/>
              <a:gd name="connsiteY5507" fmla="*/ 787527 h 4678938"/>
              <a:gd name="connsiteX5508" fmla="*/ 5816936 w 6519129"/>
              <a:gd name="connsiteY5508" fmla="*/ 791469 h 4678938"/>
              <a:gd name="connsiteX5509" fmla="*/ 5817028 w 6519129"/>
              <a:gd name="connsiteY5509" fmla="*/ 795412 h 4678938"/>
              <a:gd name="connsiteX5510" fmla="*/ 5813613 w 6519129"/>
              <a:gd name="connsiteY5510" fmla="*/ 797293 h 4678938"/>
              <a:gd name="connsiteX5511" fmla="*/ 5810112 w 6519129"/>
              <a:gd name="connsiteY5511" fmla="*/ 795229 h 4678938"/>
              <a:gd name="connsiteX5512" fmla="*/ 5808788 w 6519129"/>
              <a:gd name="connsiteY5512" fmla="*/ 793964 h 4678938"/>
              <a:gd name="connsiteX5513" fmla="*/ 5810022 w 6519129"/>
              <a:gd name="connsiteY5513" fmla="*/ 791289 h 4678938"/>
              <a:gd name="connsiteX5514" fmla="*/ 5809931 w 6519129"/>
              <a:gd name="connsiteY5514" fmla="*/ 787346 h 4678938"/>
              <a:gd name="connsiteX5515" fmla="*/ 5631053 w 6519129"/>
              <a:gd name="connsiteY5515" fmla="*/ 784174 h 4678938"/>
              <a:gd name="connsiteX5516" fmla="*/ 5634510 w 6519129"/>
              <a:gd name="connsiteY5516" fmla="*/ 784266 h 4678938"/>
              <a:gd name="connsiteX5517" fmla="*/ 5637968 w 6519129"/>
              <a:gd name="connsiteY5517" fmla="*/ 784355 h 4678938"/>
              <a:gd name="connsiteX5518" fmla="*/ 5624431 w 6519129"/>
              <a:gd name="connsiteY5518" fmla="*/ 796727 h 4678938"/>
              <a:gd name="connsiteX5519" fmla="*/ 5624575 w 6519129"/>
              <a:gd name="connsiteY5519" fmla="*/ 803094 h 4678938"/>
              <a:gd name="connsiteX5520" fmla="*/ 5621117 w 6519129"/>
              <a:gd name="connsiteY5520" fmla="*/ 803005 h 4678938"/>
              <a:gd name="connsiteX5521" fmla="*/ 5617663 w 6519129"/>
              <a:gd name="connsiteY5521" fmla="*/ 802914 h 4678938"/>
              <a:gd name="connsiteX5522" fmla="*/ 5620972 w 6519129"/>
              <a:gd name="connsiteY5522" fmla="*/ 796637 h 4678938"/>
              <a:gd name="connsiteX5523" fmla="*/ 5620876 w 6519129"/>
              <a:gd name="connsiteY5523" fmla="*/ 792392 h 4678938"/>
              <a:gd name="connsiteX5524" fmla="*/ 5620827 w 6519129"/>
              <a:gd name="connsiteY5524" fmla="*/ 790269 h 4678938"/>
              <a:gd name="connsiteX5525" fmla="*/ 5624285 w 6519129"/>
              <a:gd name="connsiteY5525" fmla="*/ 790360 h 4678938"/>
              <a:gd name="connsiteX5526" fmla="*/ 5624334 w 6519129"/>
              <a:gd name="connsiteY5526" fmla="*/ 792483 h 4678938"/>
              <a:gd name="connsiteX5527" fmla="*/ 5624381 w 6519129"/>
              <a:gd name="connsiteY5527" fmla="*/ 794606 h 4678938"/>
              <a:gd name="connsiteX5528" fmla="*/ 5631053 w 6519129"/>
              <a:gd name="connsiteY5528" fmla="*/ 784174 h 4678938"/>
              <a:gd name="connsiteX5529" fmla="*/ 4700187 w 6519129"/>
              <a:gd name="connsiteY5529" fmla="*/ 782811 h 4678938"/>
              <a:gd name="connsiteX5530" fmla="*/ 4703621 w 6519129"/>
              <a:gd name="connsiteY5530" fmla="*/ 796220 h 4678938"/>
              <a:gd name="connsiteX5531" fmla="*/ 4700415 w 6519129"/>
              <a:gd name="connsiteY5531" fmla="*/ 792808 h 4678938"/>
              <a:gd name="connsiteX5532" fmla="*/ 4694234 w 6519129"/>
              <a:gd name="connsiteY5532" fmla="*/ 795975 h 4678938"/>
              <a:gd name="connsiteX5533" fmla="*/ 4692693 w 6519129"/>
              <a:gd name="connsiteY5533" fmla="*/ 791513 h 4678938"/>
              <a:gd name="connsiteX5534" fmla="*/ 4700187 w 6519129"/>
              <a:gd name="connsiteY5534" fmla="*/ 782811 h 4678938"/>
              <a:gd name="connsiteX5535" fmla="*/ 5837994 w 6519129"/>
              <a:gd name="connsiteY5535" fmla="*/ 777476 h 4678938"/>
              <a:gd name="connsiteX5536" fmla="*/ 5845172 w 6519129"/>
              <a:gd name="connsiteY5536" fmla="*/ 779731 h 4678938"/>
              <a:gd name="connsiteX5537" fmla="*/ 5845361 w 6519129"/>
              <a:gd name="connsiteY5537" fmla="*/ 788000 h 4678938"/>
              <a:gd name="connsiteX5538" fmla="*/ 5842032 w 6519129"/>
              <a:gd name="connsiteY5538" fmla="*/ 798242 h 4678938"/>
              <a:gd name="connsiteX5539" fmla="*/ 5834951 w 6519129"/>
              <a:gd name="connsiteY5539" fmla="*/ 800124 h 4678938"/>
              <a:gd name="connsiteX5540" fmla="*/ 5831337 w 6519129"/>
              <a:gd name="connsiteY5540" fmla="*/ 797962 h 4678938"/>
              <a:gd name="connsiteX5541" fmla="*/ 5834478 w 6519129"/>
              <a:gd name="connsiteY5541" fmla="*/ 779449 h 4678938"/>
              <a:gd name="connsiteX5542" fmla="*/ 5837994 w 6519129"/>
              <a:gd name="connsiteY5542" fmla="*/ 777476 h 4678938"/>
              <a:gd name="connsiteX5543" fmla="*/ 4693602 w 6519129"/>
              <a:gd name="connsiteY5543" fmla="*/ 776950 h 4678938"/>
              <a:gd name="connsiteX5544" fmla="*/ 4695452 w 6519129"/>
              <a:gd name="connsiteY5544" fmla="*/ 777742 h 4678938"/>
              <a:gd name="connsiteX5545" fmla="*/ 4693468 w 6519129"/>
              <a:gd name="connsiteY5545" fmla="*/ 777484 h 4678938"/>
              <a:gd name="connsiteX5546" fmla="*/ 1632366 w 6519129"/>
              <a:gd name="connsiteY5546" fmla="*/ 776077 h 4678938"/>
              <a:gd name="connsiteX5547" fmla="*/ 1644058 w 6519129"/>
              <a:gd name="connsiteY5547" fmla="*/ 785403 h 4678938"/>
              <a:gd name="connsiteX5548" fmla="*/ 1650318 w 6519129"/>
              <a:gd name="connsiteY5548" fmla="*/ 784031 h 4678938"/>
              <a:gd name="connsiteX5549" fmla="*/ 1650669 w 6519129"/>
              <a:gd name="connsiteY5549" fmla="*/ 778859 h 4678938"/>
              <a:gd name="connsiteX5550" fmla="*/ 1662483 w 6519129"/>
              <a:gd name="connsiteY5550" fmla="*/ 786460 h 4678938"/>
              <a:gd name="connsiteX5551" fmla="*/ 1656341 w 6519129"/>
              <a:gd name="connsiteY5551" fmla="*/ 786109 h 4678938"/>
              <a:gd name="connsiteX5552" fmla="*/ 1650199 w 6519129"/>
              <a:gd name="connsiteY5552" fmla="*/ 785755 h 4678938"/>
              <a:gd name="connsiteX5553" fmla="*/ 1650083 w 6519129"/>
              <a:gd name="connsiteY5553" fmla="*/ 787479 h 4678938"/>
              <a:gd name="connsiteX5554" fmla="*/ 1643942 w 6519129"/>
              <a:gd name="connsiteY5554" fmla="*/ 787125 h 4678938"/>
              <a:gd name="connsiteX5555" fmla="*/ 1643469 w 6519129"/>
              <a:gd name="connsiteY5555" fmla="*/ 794022 h 4678938"/>
              <a:gd name="connsiteX5556" fmla="*/ 1649846 w 6519129"/>
              <a:gd name="connsiteY5556" fmla="*/ 790927 h 4678938"/>
              <a:gd name="connsiteX5557" fmla="*/ 1655517 w 6519129"/>
              <a:gd name="connsiteY5557" fmla="*/ 798175 h 4678938"/>
              <a:gd name="connsiteX5558" fmla="*/ 1661776 w 6519129"/>
              <a:gd name="connsiteY5558" fmla="*/ 796805 h 4678938"/>
              <a:gd name="connsiteX5559" fmla="*/ 1667681 w 6519129"/>
              <a:gd name="connsiteY5559" fmla="*/ 800605 h 4678938"/>
              <a:gd name="connsiteX5560" fmla="*/ 1654692 w 6519129"/>
              <a:gd name="connsiteY5560" fmla="*/ 810244 h 4678938"/>
              <a:gd name="connsiteX5561" fmla="*/ 1642527 w 6519129"/>
              <a:gd name="connsiteY5561" fmla="*/ 807815 h 4678938"/>
              <a:gd name="connsiteX5562" fmla="*/ 1648432 w 6519129"/>
              <a:gd name="connsiteY5562" fmla="*/ 811615 h 4678938"/>
              <a:gd name="connsiteX5563" fmla="*/ 1647490 w 6519129"/>
              <a:gd name="connsiteY5563" fmla="*/ 825407 h 4678938"/>
              <a:gd name="connsiteX5564" fmla="*/ 1635091 w 6519129"/>
              <a:gd name="connsiteY5564" fmla="*/ 826426 h 4678938"/>
              <a:gd name="connsiteX5565" fmla="*/ 1634973 w 6519129"/>
              <a:gd name="connsiteY5565" fmla="*/ 828150 h 4678938"/>
              <a:gd name="connsiteX5566" fmla="*/ 1647256 w 6519129"/>
              <a:gd name="connsiteY5566" fmla="*/ 828856 h 4678938"/>
              <a:gd name="connsiteX5567" fmla="*/ 1646078 w 6519129"/>
              <a:gd name="connsiteY5567" fmla="*/ 846096 h 4678938"/>
              <a:gd name="connsiteX5568" fmla="*/ 1627417 w 6519129"/>
              <a:gd name="connsiteY5568" fmla="*/ 848485 h 4678938"/>
              <a:gd name="connsiteX5569" fmla="*/ 1627182 w 6519129"/>
              <a:gd name="connsiteY5569" fmla="*/ 851933 h 4678938"/>
              <a:gd name="connsiteX5570" fmla="*/ 1633324 w 6519129"/>
              <a:gd name="connsiteY5570" fmla="*/ 852285 h 4678938"/>
              <a:gd name="connsiteX5571" fmla="*/ 1633205 w 6519129"/>
              <a:gd name="connsiteY5571" fmla="*/ 854010 h 4678938"/>
              <a:gd name="connsiteX5572" fmla="*/ 1627065 w 6519129"/>
              <a:gd name="connsiteY5572" fmla="*/ 853657 h 4678938"/>
              <a:gd name="connsiteX5573" fmla="*/ 1626947 w 6519129"/>
              <a:gd name="connsiteY5573" fmla="*/ 855382 h 4678938"/>
              <a:gd name="connsiteX5574" fmla="*/ 1644313 w 6519129"/>
              <a:gd name="connsiteY5574" fmla="*/ 871955 h 4678938"/>
              <a:gd name="connsiteX5575" fmla="*/ 1638170 w 6519129"/>
              <a:gd name="connsiteY5575" fmla="*/ 871603 h 4678938"/>
              <a:gd name="connsiteX5576" fmla="*/ 1644075 w 6519129"/>
              <a:gd name="connsiteY5576" fmla="*/ 875403 h 4678938"/>
              <a:gd name="connsiteX5577" fmla="*/ 1637698 w 6519129"/>
              <a:gd name="connsiteY5577" fmla="*/ 878499 h 4678938"/>
              <a:gd name="connsiteX5578" fmla="*/ 1631557 w 6519129"/>
              <a:gd name="connsiteY5578" fmla="*/ 878146 h 4678938"/>
              <a:gd name="connsiteX5579" fmla="*/ 1631677 w 6519129"/>
              <a:gd name="connsiteY5579" fmla="*/ 876422 h 4678938"/>
              <a:gd name="connsiteX5580" fmla="*/ 1631910 w 6519129"/>
              <a:gd name="connsiteY5580" fmla="*/ 872975 h 4678938"/>
              <a:gd name="connsiteX5581" fmla="*/ 1631441 w 6519129"/>
              <a:gd name="connsiteY5581" fmla="*/ 879870 h 4678938"/>
              <a:gd name="connsiteX5582" fmla="*/ 1625298 w 6519129"/>
              <a:gd name="connsiteY5582" fmla="*/ 879517 h 4678938"/>
              <a:gd name="connsiteX5583" fmla="*/ 1631322 w 6519129"/>
              <a:gd name="connsiteY5583" fmla="*/ 881594 h 4678938"/>
              <a:gd name="connsiteX5584" fmla="*/ 1637463 w 6519129"/>
              <a:gd name="connsiteY5584" fmla="*/ 881946 h 4678938"/>
              <a:gd name="connsiteX5585" fmla="*/ 1643606 w 6519129"/>
              <a:gd name="connsiteY5585" fmla="*/ 882299 h 4678938"/>
              <a:gd name="connsiteX5586" fmla="*/ 1643486 w 6519129"/>
              <a:gd name="connsiteY5586" fmla="*/ 884024 h 4678938"/>
              <a:gd name="connsiteX5587" fmla="*/ 1643252 w 6519129"/>
              <a:gd name="connsiteY5587" fmla="*/ 887472 h 4678938"/>
              <a:gd name="connsiteX5588" fmla="*/ 1643133 w 6519129"/>
              <a:gd name="connsiteY5588" fmla="*/ 889196 h 4678938"/>
              <a:gd name="connsiteX5589" fmla="*/ 1637110 w 6519129"/>
              <a:gd name="connsiteY5589" fmla="*/ 887118 h 4678938"/>
              <a:gd name="connsiteX5590" fmla="*/ 1637229 w 6519129"/>
              <a:gd name="connsiteY5590" fmla="*/ 885394 h 4678938"/>
              <a:gd name="connsiteX5591" fmla="*/ 1637345 w 6519129"/>
              <a:gd name="connsiteY5591" fmla="*/ 883672 h 4678938"/>
              <a:gd name="connsiteX5592" fmla="*/ 1631205 w 6519129"/>
              <a:gd name="connsiteY5592" fmla="*/ 883318 h 4678938"/>
              <a:gd name="connsiteX5593" fmla="*/ 1625181 w 6519129"/>
              <a:gd name="connsiteY5593" fmla="*/ 881241 h 4678938"/>
              <a:gd name="connsiteX5594" fmla="*/ 1623533 w 6519129"/>
              <a:gd name="connsiteY5594" fmla="*/ 905378 h 4678938"/>
              <a:gd name="connsiteX5595" fmla="*/ 1623414 w 6519129"/>
              <a:gd name="connsiteY5595" fmla="*/ 907102 h 4678938"/>
              <a:gd name="connsiteX5596" fmla="*/ 1617272 w 6519129"/>
              <a:gd name="connsiteY5596" fmla="*/ 906749 h 4678938"/>
              <a:gd name="connsiteX5597" fmla="*/ 1619038 w 6519129"/>
              <a:gd name="connsiteY5597" fmla="*/ 880889 h 4678938"/>
              <a:gd name="connsiteX5598" fmla="*/ 1607582 w 6519129"/>
              <a:gd name="connsiteY5598" fmla="*/ 868115 h 4678938"/>
              <a:gd name="connsiteX5599" fmla="*/ 1614664 w 6519129"/>
              <a:gd name="connsiteY5599" fmla="*/ 854676 h 4678938"/>
              <a:gd name="connsiteX5600" fmla="*/ 1614901 w 6519129"/>
              <a:gd name="connsiteY5600" fmla="*/ 851228 h 4678938"/>
              <a:gd name="connsiteX5601" fmla="*/ 1615136 w 6519129"/>
              <a:gd name="connsiteY5601" fmla="*/ 847780 h 4678938"/>
              <a:gd name="connsiteX5602" fmla="*/ 1622572 w 6519129"/>
              <a:gd name="connsiteY5602" fmla="*/ 829167 h 4678938"/>
              <a:gd name="connsiteX5603" fmla="*/ 1622689 w 6519129"/>
              <a:gd name="connsiteY5603" fmla="*/ 827444 h 4678938"/>
              <a:gd name="connsiteX5604" fmla="*/ 1611350 w 6519129"/>
              <a:gd name="connsiteY5604" fmla="*/ 812946 h 4678938"/>
              <a:gd name="connsiteX5605" fmla="*/ 1606504 w 6519129"/>
              <a:gd name="connsiteY5605" fmla="*/ 793630 h 4678938"/>
              <a:gd name="connsiteX5606" fmla="*/ 1632366 w 6519129"/>
              <a:gd name="connsiteY5606" fmla="*/ 776077 h 4678938"/>
              <a:gd name="connsiteX5607" fmla="*/ 1638435 w 6519129"/>
              <a:gd name="connsiteY5607" fmla="*/ 774546 h 4678938"/>
              <a:gd name="connsiteX5608" fmla="*/ 1638083 w 6519129"/>
              <a:gd name="connsiteY5608" fmla="*/ 779692 h 4678938"/>
              <a:gd name="connsiteX5609" fmla="*/ 1638435 w 6519129"/>
              <a:gd name="connsiteY5609" fmla="*/ 774546 h 4678938"/>
              <a:gd name="connsiteX5610" fmla="*/ 6087063 w 6519129"/>
              <a:gd name="connsiteY5610" fmla="*/ 773397 h 4678938"/>
              <a:gd name="connsiteX5611" fmla="*/ 6094324 w 6519129"/>
              <a:gd name="connsiteY5611" fmla="*/ 773588 h 4678938"/>
              <a:gd name="connsiteX5612" fmla="*/ 6094419 w 6519129"/>
              <a:gd name="connsiteY5612" fmla="*/ 777787 h 4678938"/>
              <a:gd name="connsiteX5613" fmla="*/ 6098242 w 6519129"/>
              <a:gd name="connsiteY5613" fmla="*/ 786279 h 4678938"/>
              <a:gd name="connsiteX5614" fmla="*/ 6102064 w 6519129"/>
              <a:gd name="connsiteY5614" fmla="*/ 794770 h 4678938"/>
              <a:gd name="connsiteX5615" fmla="*/ 6098531 w 6519129"/>
              <a:gd name="connsiteY5615" fmla="*/ 798874 h 4678938"/>
              <a:gd name="connsiteX5616" fmla="*/ 6091270 w 6519129"/>
              <a:gd name="connsiteY5616" fmla="*/ 798683 h 4678938"/>
              <a:gd name="connsiteX5617" fmla="*/ 6091224 w 6519129"/>
              <a:gd name="connsiteY5617" fmla="*/ 796583 h 4678938"/>
              <a:gd name="connsiteX5618" fmla="*/ 6087353 w 6519129"/>
              <a:gd name="connsiteY5618" fmla="*/ 785992 h 4678938"/>
              <a:gd name="connsiteX5619" fmla="*/ 6085888 w 6519129"/>
              <a:gd name="connsiteY5619" fmla="*/ 781496 h 4678938"/>
              <a:gd name="connsiteX5620" fmla="*/ 6087111 w 6519129"/>
              <a:gd name="connsiteY5620" fmla="*/ 775496 h 4678938"/>
              <a:gd name="connsiteX5621" fmla="*/ 6087063 w 6519129"/>
              <a:gd name="connsiteY5621" fmla="*/ 773397 h 4678938"/>
              <a:gd name="connsiteX5622" fmla="*/ 4827032 w 6519129"/>
              <a:gd name="connsiteY5622" fmla="*/ 770997 h 4678938"/>
              <a:gd name="connsiteX5623" fmla="*/ 4830265 w 6519129"/>
              <a:gd name="connsiteY5623" fmla="*/ 772747 h 4678938"/>
              <a:gd name="connsiteX5624" fmla="*/ 4830303 w 6519129"/>
              <a:gd name="connsiteY5624" fmla="*/ 774413 h 4678938"/>
              <a:gd name="connsiteX5625" fmla="*/ 4830340 w 6519129"/>
              <a:gd name="connsiteY5625" fmla="*/ 776079 h 4678938"/>
              <a:gd name="connsiteX5626" fmla="*/ 4831940 w 6519129"/>
              <a:gd name="connsiteY5626" fmla="*/ 776121 h 4678938"/>
              <a:gd name="connsiteX5627" fmla="*/ 4830379 w 6519129"/>
              <a:gd name="connsiteY5627" fmla="*/ 777746 h 4678938"/>
              <a:gd name="connsiteX5628" fmla="*/ 4827184 w 6519129"/>
              <a:gd name="connsiteY5628" fmla="*/ 777662 h 4678938"/>
              <a:gd name="connsiteX5629" fmla="*/ 4825508 w 6519129"/>
              <a:gd name="connsiteY5629" fmla="*/ 774287 h 4678938"/>
              <a:gd name="connsiteX5630" fmla="*/ 4825471 w 6519129"/>
              <a:gd name="connsiteY5630" fmla="*/ 772622 h 4678938"/>
              <a:gd name="connsiteX5631" fmla="*/ 4827032 w 6519129"/>
              <a:gd name="connsiteY5631" fmla="*/ 770997 h 4678938"/>
              <a:gd name="connsiteX5632" fmla="*/ 4809534 w 6519129"/>
              <a:gd name="connsiteY5632" fmla="*/ 770539 h 4678938"/>
              <a:gd name="connsiteX5633" fmla="*/ 4811118 w 6519129"/>
              <a:gd name="connsiteY5633" fmla="*/ 770580 h 4678938"/>
              <a:gd name="connsiteX5634" fmla="*/ 4814441 w 6519129"/>
              <a:gd name="connsiteY5634" fmla="*/ 777383 h 4678938"/>
              <a:gd name="connsiteX5635" fmla="*/ 4816103 w 6519129"/>
              <a:gd name="connsiteY5635" fmla="*/ 780785 h 4678938"/>
              <a:gd name="connsiteX5636" fmla="*/ 4816142 w 6519129"/>
              <a:gd name="connsiteY5636" fmla="*/ 782465 h 4678938"/>
              <a:gd name="connsiteX5637" fmla="*/ 4813051 w 6519129"/>
              <a:gd name="connsiteY5637" fmla="*/ 785741 h 4678938"/>
              <a:gd name="connsiteX5638" fmla="*/ 4811657 w 6519129"/>
              <a:gd name="connsiteY5638" fmla="*/ 794100 h 4678938"/>
              <a:gd name="connsiteX5639" fmla="*/ 4816450 w 6519129"/>
              <a:gd name="connsiteY5639" fmla="*/ 795905 h 4678938"/>
              <a:gd name="connsiteX5640" fmla="*/ 4811771 w 6519129"/>
              <a:gd name="connsiteY5640" fmla="*/ 799139 h 4678938"/>
              <a:gd name="connsiteX5641" fmla="*/ 4814942 w 6519129"/>
              <a:gd name="connsiteY5641" fmla="*/ 799222 h 4678938"/>
              <a:gd name="connsiteX5642" fmla="*/ 4816564 w 6519129"/>
              <a:gd name="connsiteY5642" fmla="*/ 800944 h 4678938"/>
              <a:gd name="connsiteX5643" fmla="*/ 4815018 w 6519129"/>
              <a:gd name="connsiteY5643" fmla="*/ 802582 h 4678938"/>
              <a:gd name="connsiteX5644" fmla="*/ 4810263 w 6519129"/>
              <a:gd name="connsiteY5644" fmla="*/ 802457 h 4678938"/>
              <a:gd name="connsiteX5645" fmla="*/ 4805587 w 6519129"/>
              <a:gd name="connsiteY5645" fmla="*/ 805692 h 4678938"/>
              <a:gd name="connsiteX5646" fmla="*/ 4804041 w 6519129"/>
              <a:gd name="connsiteY5646" fmla="*/ 807332 h 4678938"/>
              <a:gd name="connsiteX5647" fmla="*/ 4791327 w 6519129"/>
              <a:gd name="connsiteY5647" fmla="*/ 805318 h 4678938"/>
              <a:gd name="connsiteX5648" fmla="*/ 4789703 w 6519129"/>
              <a:gd name="connsiteY5648" fmla="*/ 803597 h 4678938"/>
              <a:gd name="connsiteX5649" fmla="*/ 4791249 w 6519129"/>
              <a:gd name="connsiteY5649" fmla="*/ 801959 h 4678938"/>
              <a:gd name="connsiteX5650" fmla="*/ 4803963 w 6519129"/>
              <a:gd name="connsiteY5650" fmla="*/ 803971 h 4678938"/>
              <a:gd name="connsiteX5651" fmla="*/ 4805472 w 6519129"/>
              <a:gd name="connsiteY5651" fmla="*/ 800652 h 4678938"/>
              <a:gd name="connsiteX5652" fmla="*/ 4803926 w 6519129"/>
              <a:gd name="connsiteY5652" fmla="*/ 802291 h 4678938"/>
              <a:gd name="connsiteX5653" fmla="*/ 4806710 w 6519129"/>
              <a:gd name="connsiteY5653" fmla="*/ 785575 h 4678938"/>
              <a:gd name="connsiteX5654" fmla="*/ 4808294 w 6519129"/>
              <a:gd name="connsiteY5654" fmla="*/ 785617 h 4678938"/>
              <a:gd name="connsiteX5655" fmla="*/ 4811349 w 6519129"/>
              <a:gd name="connsiteY5655" fmla="*/ 780659 h 4678938"/>
              <a:gd name="connsiteX5656" fmla="*/ 4809688 w 6519129"/>
              <a:gd name="connsiteY5656" fmla="*/ 777258 h 4678938"/>
              <a:gd name="connsiteX5657" fmla="*/ 4809611 w 6519129"/>
              <a:gd name="connsiteY5657" fmla="*/ 773898 h 4678938"/>
              <a:gd name="connsiteX5658" fmla="*/ 4803349 w 6519129"/>
              <a:gd name="connsiteY5658" fmla="*/ 777093 h 4678938"/>
              <a:gd name="connsiteX5659" fmla="*/ 4792293 w 6519129"/>
              <a:gd name="connsiteY5659" fmla="*/ 778482 h 4678938"/>
              <a:gd name="connsiteX5660" fmla="*/ 4790826 w 6519129"/>
              <a:gd name="connsiteY5660" fmla="*/ 783480 h 4678938"/>
              <a:gd name="connsiteX5661" fmla="*/ 4789317 w 6519129"/>
              <a:gd name="connsiteY5661" fmla="*/ 786798 h 4678938"/>
              <a:gd name="connsiteX5662" fmla="*/ 4792526 w 6519129"/>
              <a:gd name="connsiteY5662" fmla="*/ 788561 h 4678938"/>
              <a:gd name="connsiteX5663" fmla="*/ 4795657 w 6519129"/>
              <a:gd name="connsiteY5663" fmla="*/ 786965 h 4678938"/>
              <a:gd name="connsiteX5664" fmla="*/ 4798864 w 6519129"/>
              <a:gd name="connsiteY5664" fmla="*/ 788726 h 4678938"/>
              <a:gd name="connsiteX5665" fmla="*/ 4797319 w 6519129"/>
              <a:gd name="connsiteY5665" fmla="*/ 790366 h 4678938"/>
              <a:gd name="connsiteX5666" fmla="*/ 4795772 w 6519129"/>
              <a:gd name="connsiteY5666" fmla="*/ 792004 h 4678938"/>
              <a:gd name="connsiteX5667" fmla="*/ 4794187 w 6519129"/>
              <a:gd name="connsiteY5667" fmla="*/ 791963 h 4678938"/>
              <a:gd name="connsiteX5668" fmla="*/ 4792602 w 6519129"/>
              <a:gd name="connsiteY5668" fmla="*/ 791921 h 4678938"/>
              <a:gd name="connsiteX5669" fmla="*/ 4784563 w 6519129"/>
              <a:gd name="connsiteY5669" fmla="*/ 786674 h 4678938"/>
              <a:gd name="connsiteX5670" fmla="*/ 4784525 w 6519129"/>
              <a:gd name="connsiteY5670" fmla="*/ 784994 h 4678938"/>
              <a:gd name="connsiteX5671" fmla="*/ 4786032 w 6519129"/>
              <a:gd name="connsiteY5671" fmla="*/ 781675 h 4678938"/>
              <a:gd name="connsiteX5672" fmla="*/ 4789088 w 6519129"/>
              <a:gd name="connsiteY5672" fmla="*/ 776719 h 4678938"/>
              <a:gd name="connsiteX5673" fmla="*/ 4789048 w 6519129"/>
              <a:gd name="connsiteY5673" fmla="*/ 775038 h 4678938"/>
              <a:gd name="connsiteX5674" fmla="*/ 4792216 w 6519129"/>
              <a:gd name="connsiteY5674" fmla="*/ 775122 h 4678938"/>
              <a:gd name="connsiteX5675" fmla="*/ 4800102 w 6519129"/>
              <a:gd name="connsiteY5675" fmla="*/ 773650 h 4678938"/>
              <a:gd name="connsiteX5676" fmla="*/ 4809534 w 6519129"/>
              <a:gd name="connsiteY5676" fmla="*/ 770539 h 4678938"/>
              <a:gd name="connsiteX5677" fmla="*/ 5816100 w 6519129"/>
              <a:gd name="connsiteY5677" fmla="*/ 766297 h 4678938"/>
              <a:gd name="connsiteX5678" fmla="*/ 5812876 w 6519129"/>
              <a:gd name="connsiteY5678" fmla="*/ 770312 h 4678938"/>
              <a:gd name="connsiteX5679" fmla="*/ 5816100 w 6519129"/>
              <a:gd name="connsiteY5679" fmla="*/ 766297 h 4678938"/>
              <a:gd name="connsiteX5680" fmla="*/ 4536422 w 6519129"/>
              <a:gd name="connsiteY5680" fmla="*/ 765671 h 4678938"/>
              <a:gd name="connsiteX5681" fmla="*/ 4542547 w 6519129"/>
              <a:gd name="connsiteY5681" fmla="*/ 766872 h 4678938"/>
              <a:gd name="connsiteX5682" fmla="*/ 4537741 w 6519129"/>
              <a:gd name="connsiteY5682" fmla="*/ 770078 h 4678938"/>
              <a:gd name="connsiteX5683" fmla="*/ 4535894 w 6519129"/>
              <a:gd name="connsiteY5683" fmla="*/ 769196 h 4678938"/>
              <a:gd name="connsiteX5684" fmla="*/ 4537703 w 6519129"/>
              <a:gd name="connsiteY5684" fmla="*/ 768410 h 4678938"/>
              <a:gd name="connsiteX5685" fmla="*/ 4536422 w 6519129"/>
              <a:gd name="connsiteY5685" fmla="*/ 765671 h 4678938"/>
              <a:gd name="connsiteX5686" fmla="*/ 6261682 w 6519129"/>
              <a:gd name="connsiteY5686" fmla="*/ 765094 h 4678938"/>
              <a:gd name="connsiteX5687" fmla="*/ 6261875 w 6519129"/>
              <a:gd name="connsiteY5687" fmla="*/ 773551 h 4678938"/>
              <a:gd name="connsiteX5688" fmla="*/ 6272529 w 6519129"/>
              <a:gd name="connsiteY5688" fmla="*/ 778057 h 4678938"/>
              <a:gd name="connsiteX5689" fmla="*/ 6276049 w 6519129"/>
              <a:gd name="connsiteY5689" fmla="*/ 778149 h 4678938"/>
              <a:gd name="connsiteX5690" fmla="*/ 6276096 w 6519129"/>
              <a:gd name="connsiteY5690" fmla="*/ 780264 h 4678938"/>
              <a:gd name="connsiteX5691" fmla="*/ 6276242 w 6519129"/>
              <a:gd name="connsiteY5691" fmla="*/ 786608 h 4678938"/>
              <a:gd name="connsiteX5692" fmla="*/ 6276340 w 6519129"/>
              <a:gd name="connsiteY5692" fmla="*/ 790838 h 4678938"/>
              <a:gd name="connsiteX5693" fmla="*/ 6273062 w 6519129"/>
              <a:gd name="connsiteY5693" fmla="*/ 801317 h 4678938"/>
              <a:gd name="connsiteX5694" fmla="*/ 6280149 w 6519129"/>
              <a:gd name="connsiteY5694" fmla="*/ 803616 h 4678938"/>
              <a:gd name="connsiteX5695" fmla="*/ 6269592 w 6519129"/>
              <a:gd name="connsiteY5695" fmla="*/ 803340 h 4678938"/>
              <a:gd name="connsiteX5696" fmla="*/ 6262506 w 6519129"/>
              <a:gd name="connsiteY5696" fmla="*/ 801040 h 4678938"/>
              <a:gd name="connsiteX5697" fmla="*/ 6241052 w 6519129"/>
              <a:gd name="connsiteY5697" fmla="*/ 785686 h 4678938"/>
              <a:gd name="connsiteX5698" fmla="*/ 6247945 w 6519129"/>
              <a:gd name="connsiteY5698" fmla="*/ 779527 h 4678938"/>
              <a:gd name="connsiteX5699" fmla="*/ 6233628 w 6519129"/>
              <a:gd name="connsiteY5699" fmla="*/ 768586 h 4678938"/>
              <a:gd name="connsiteX5700" fmla="*/ 6261682 w 6519129"/>
              <a:gd name="connsiteY5700" fmla="*/ 765094 h 4678938"/>
              <a:gd name="connsiteX5701" fmla="*/ 5676989 w 6519129"/>
              <a:gd name="connsiteY5701" fmla="*/ 762651 h 4678938"/>
              <a:gd name="connsiteX5702" fmla="*/ 5684048 w 6519129"/>
              <a:gd name="connsiteY5702" fmla="*/ 762836 h 4678938"/>
              <a:gd name="connsiteX5703" fmla="*/ 5687623 w 6519129"/>
              <a:gd name="connsiteY5703" fmla="*/ 765013 h 4678938"/>
              <a:gd name="connsiteX5704" fmla="*/ 5684144 w 6519129"/>
              <a:gd name="connsiteY5704" fmla="*/ 767004 h 4678938"/>
              <a:gd name="connsiteX5705" fmla="*/ 5691296 w 6519129"/>
              <a:gd name="connsiteY5705" fmla="*/ 771359 h 4678938"/>
              <a:gd name="connsiteX5706" fmla="*/ 5701980 w 6519129"/>
              <a:gd name="connsiteY5706" fmla="*/ 775806 h 4678938"/>
              <a:gd name="connsiteX5707" fmla="*/ 5698404 w 6519129"/>
              <a:gd name="connsiteY5707" fmla="*/ 773629 h 4678938"/>
              <a:gd name="connsiteX5708" fmla="*/ 5698357 w 6519129"/>
              <a:gd name="connsiteY5708" fmla="*/ 771545 h 4678938"/>
              <a:gd name="connsiteX5709" fmla="*/ 5708896 w 6519129"/>
              <a:gd name="connsiteY5709" fmla="*/ 769737 h 4678938"/>
              <a:gd name="connsiteX5710" fmla="*/ 5709325 w 6519129"/>
              <a:gd name="connsiteY5710" fmla="*/ 788498 h 4678938"/>
              <a:gd name="connsiteX5711" fmla="*/ 5698786 w 6519129"/>
              <a:gd name="connsiteY5711" fmla="*/ 790305 h 4678938"/>
              <a:gd name="connsiteX5712" fmla="*/ 5698833 w 6519129"/>
              <a:gd name="connsiteY5712" fmla="*/ 792390 h 4678938"/>
              <a:gd name="connsiteX5713" fmla="*/ 5699025 w 6519129"/>
              <a:gd name="connsiteY5713" fmla="*/ 800729 h 4678938"/>
              <a:gd name="connsiteX5714" fmla="*/ 5702554 w 6519129"/>
              <a:gd name="connsiteY5714" fmla="*/ 800820 h 4678938"/>
              <a:gd name="connsiteX5715" fmla="*/ 5699072 w 6519129"/>
              <a:gd name="connsiteY5715" fmla="*/ 802813 h 4678938"/>
              <a:gd name="connsiteX5716" fmla="*/ 5695590 w 6519129"/>
              <a:gd name="connsiteY5716" fmla="*/ 804806 h 4678938"/>
              <a:gd name="connsiteX5717" fmla="*/ 5695542 w 6519129"/>
              <a:gd name="connsiteY5717" fmla="*/ 802720 h 4678938"/>
              <a:gd name="connsiteX5718" fmla="*/ 5695496 w 6519129"/>
              <a:gd name="connsiteY5718" fmla="*/ 800635 h 4678938"/>
              <a:gd name="connsiteX5719" fmla="*/ 5688437 w 6519129"/>
              <a:gd name="connsiteY5719" fmla="*/ 800451 h 4678938"/>
              <a:gd name="connsiteX5720" fmla="*/ 5688389 w 6519129"/>
              <a:gd name="connsiteY5720" fmla="*/ 798366 h 4678938"/>
              <a:gd name="connsiteX5721" fmla="*/ 5695447 w 6519129"/>
              <a:gd name="connsiteY5721" fmla="*/ 798551 h 4678938"/>
              <a:gd name="connsiteX5722" fmla="*/ 5691773 w 6519129"/>
              <a:gd name="connsiteY5722" fmla="*/ 792205 h 4678938"/>
              <a:gd name="connsiteX5723" fmla="*/ 5691726 w 6519129"/>
              <a:gd name="connsiteY5723" fmla="*/ 790121 h 4678938"/>
              <a:gd name="connsiteX5724" fmla="*/ 5695210 w 6519129"/>
              <a:gd name="connsiteY5724" fmla="*/ 788129 h 4678938"/>
              <a:gd name="connsiteX5725" fmla="*/ 5694923 w 6519129"/>
              <a:gd name="connsiteY5725" fmla="*/ 775621 h 4678938"/>
              <a:gd name="connsiteX5726" fmla="*/ 5687814 w 6519129"/>
              <a:gd name="connsiteY5726" fmla="*/ 773352 h 4678938"/>
              <a:gd name="connsiteX5727" fmla="*/ 5680661 w 6519129"/>
              <a:gd name="connsiteY5727" fmla="*/ 768998 h 4678938"/>
              <a:gd name="connsiteX5728" fmla="*/ 5677227 w 6519129"/>
              <a:gd name="connsiteY5728" fmla="*/ 773074 h 4678938"/>
              <a:gd name="connsiteX5729" fmla="*/ 5674127 w 6519129"/>
              <a:gd name="connsiteY5729" fmla="*/ 791742 h 4678938"/>
              <a:gd name="connsiteX5730" fmla="*/ 5666926 w 6519129"/>
              <a:gd name="connsiteY5730" fmla="*/ 785304 h 4678938"/>
              <a:gd name="connsiteX5731" fmla="*/ 5659964 w 6519129"/>
              <a:gd name="connsiteY5731" fmla="*/ 789287 h 4678938"/>
              <a:gd name="connsiteX5732" fmla="*/ 5660058 w 6519129"/>
              <a:gd name="connsiteY5732" fmla="*/ 793458 h 4678938"/>
              <a:gd name="connsiteX5733" fmla="*/ 5656529 w 6519129"/>
              <a:gd name="connsiteY5733" fmla="*/ 793364 h 4678938"/>
              <a:gd name="connsiteX5734" fmla="*/ 5652951 w 6519129"/>
              <a:gd name="connsiteY5734" fmla="*/ 791187 h 4678938"/>
              <a:gd name="connsiteX5735" fmla="*/ 5656434 w 6519129"/>
              <a:gd name="connsiteY5735" fmla="*/ 789194 h 4678938"/>
              <a:gd name="connsiteX5736" fmla="*/ 5645751 w 6519129"/>
              <a:gd name="connsiteY5736" fmla="*/ 784749 h 4678938"/>
              <a:gd name="connsiteX5737" fmla="*/ 5656098 w 6519129"/>
              <a:gd name="connsiteY5737" fmla="*/ 774603 h 4678938"/>
              <a:gd name="connsiteX5738" fmla="*/ 5656052 w 6519129"/>
              <a:gd name="connsiteY5738" fmla="*/ 772518 h 4678938"/>
              <a:gd name="connsiteX5739" fmla="*/ 5659536 w 6519129"/>
              <a:gd name="connsiteY5739" fmla="*/ 770527 h 4678938"/>
              <a:gd name="connsiteX5740" fmla="*/ 5663062 w 6519129"/>
              <a:gd name="connsiteY5740" fmla="*/ 770619 h 4678938"/>
              <a:gd name="connsiteX5741" fmla="*/ 5663111 w 6519129"/>
              <a:gd name="connsiteY5741" fmla="*/ 772704 h 4678938"/>
              <a:gd name="connsiteX5742" fmla="*/ 5663158 w 6519129"/>
              <a:gd name="connsiteY5742" fmla="*/ 774788 h 4678938"/>
              <a:gd name="connsiteX5743" fmla="*/ 5670123 w 6519129"/>
              <a:gd name="connsiteY5743" fmla="*/ 770805 h 4678938"/>
              <a:gd name="connsiteX5744" fmla="*/ 5677086 w 6519129"/>
              <a:gd name="connsiteY5744" fmla="*/ 766820 h 4678938"/>
              <a:gd name="connsiteX5745" fmla="*/ 5676989 w 6519129"/>
              <a:gd name="connsiteY5745" fmla="*/ 762651 h 4678938"/>
              <a:gd name="connsiteX5746" fmla="*/ 5744817 w 6519129"/>
              <a:gd name="connsiteY5746" fmla="*/ 762157 h 4678938"/>
              <a:gd name="connsiteX5747" fmla="*/ 5748336 w 6519129"/>
              <a:gd name="connsiteY5747" fmla="*/ 762248 h 4678938"/>
              <a:gd name="connsiteX5748" fmla="*/ 5751905 w 6519129"/>
              <a:gd name="connsiteY5748" fmla="*/ 764463 h 4678938"/>
              <a:gd name="connsiteX5749" fmla="*/ 5751952 w 6519129"/>
              <a:gd name="connsiteY5749" fmla="*/ 766587 h 4678938"/>
              <a:gd name="connsiteX5750" fmla="*/ 5755471 w 6519129"/>
              <a:gd name="connsiteY5750" fmla="*/ 766677 h 4678938"/>
              <a:gd name="connsiteX5751" fmla="*/ 5755568 w 6519129"/>
              <a:gd name="connsiteY5751" fmla="*/ 770922 h 4678938"/>
              <a:gd name="connsiteX5752" fmla="*/ 5755616 w 6519129"/>
              <a:gd name="connsiteY5752" fmla="*/ 773044 h 4678938"/>
              <a:gd name="connsiteX5753" fmla="*/ 5752098 w 6519129"/>
              <a:gd name="connsiteY5753" fmla="*/ 772953 h 4678938"/>
              <a:gd name="connsiteX5754" fmla="*/ 5748578 w 6519129"/>
              <a:gd name="connsiteY5754" fmla="*/ 772860 h 4678938"/>
              <a:gd name="connsiteX5755" fmla="*/ 5734501 w 6519129"/>
              <a:gd name="connsiteY5755" fmla="*/ 772491 h 4678938"/>
              <a:gd name="connsiteX5756" fmla="*/ 5730984 w 6519129"/>
              <a:gd name="connsiteY5756" fmla="*/ 772398 h 4678938"/>
              <a:gd name="connsiteX5757" fmla="*/ 5730934 w 6519129"/>
              <a:gd name="connsiteY5757" fmla="*/ 770277 h 4678938"/>
              <a:gd name="connsiteX5758" fmla="*/ 5748481 w 6519129"/>
              <a:gd name="connsiteY5758" fmla="*/ 768615 h 4678938"/>
              <a:gd name="connsiteX5759" fmla="*/ 5748432 w 6519129"/>
              <a:gd name="connsiteY5759" fmla="*/ 766493 h 4678938"/>
              <a:gd name="connsiteX5760" fmla="*/ 5744817 w 6519129"/>
              <a:gd name="connsiteY5760" fmla="*/ 762157 h 4678938"/>
              <a:gd name="connsiteX5761" fmla="*/ 5484550 w 6519129"/>
              <a:gd name="connsiteY5761" fmla="*/ 761395 h 4678938"/>
              <a:gd name="connsiteX5762" fmla="*/ 5488439 w 6519129"/>
              <a:gd name="connsiteY5762" fmla="*/ 761497 h 4678938"/>
              <a:gd name="connsiteX5763" fmla="*/ 5488582 w 6519129"/>
              <a:gd name="connsiteY5763" fmla="*/ 767751 h 4678938"/>
              <a:gd name="connsiteX5764" fmla="*/ 5484740 w 6519129"/>
              <a:gd name="connsiteY5764" fmla="*/ 769735 h 4678938"/>
              <a:gd name="connsiteX5765" fmla="*/ 5483258 w 6519129"/>
              <a:gd name="connsiteY5765" fmla="*/ 768653 h 4678938"/>
              <a:gd name="connsiteX5766" fmla="*/ 5484693 w 6519129"/>
              <a:gd name="connsiteY5766" fmla="*/ 767649 h 4678938"/>
              <a:gd name="connsiteX5767" fmla="*/ 5484550 w 6519129"/>
              <a:gd name="connsiteY5767" fmla="*/ 761395 h 4678938"/>
              <a:gd name="connsiteX5768" fmla="*/ 5787335 w 6519129"/>
              <a:gd name="connsiteY5768" fmla="*/ 754938 h 4678938"/>
              <a:gd name="connsiteX5769" fmla="*/ 5798615 w 6519129"/>
              <a:gd name="connsiteY5769" fmla="*/ 772202 h 4678938"/>
              <a:gd name="connsiteX5770" fmla="*/ 5798858 w 6519129"/>
              <a:gd name="connsiteY5770" fmla="*/ 782814 h 4678938"/>
              <a:gd name="connsiteX5771" fmla="*/ 5798907 w 6519129"/>
              <a:gd name="connsiteY5771" fmla="*/ 784937 h 4678938"/>
              <a:gd name="connsiteX5772" fmla="*/ 5795276 w 6519129"/>
              <a:gd name="connsiteY5772" fmla="*/ 784842 h 4678938"/>
              <a:gd name="connsiteX5773" fmla="*/ 5791355 w 6519129"/>
              <a:gd name="connsiteY5773" fmla="*/ 772012 h 4678938"/>
              <a:gd name="connsiteX5774" fmla="*/ 5787432 w 6519129"/>
              <a:gd name="connsiteY5774" fmla="*/ 759181 h 4678938"/>
              <a:gd name="connsiteX5775" fmla="*/ 5783753 w 6519129"/>
              <a:gd name="connsiteY5775" fmla="*/ 756963 h 4678938"/>
              <a:gd name="connsiteX5776" fmla="*/ 5787335 w 6519129"/>
              <a:gd name="connsiteY5776" fmla="*/ 754938 h 4678938"/>
              <a:gd name="connsiteX5777" fmla="*/ 4698048 w 6519129"/>
              <a:gd name="connsiteY5777" fmla="*/ 753086 h 4678938"/>
              <a:gd name="connsiteX5778" fmla="*/ 4702793 w 6519129"/>
              <a:gd name="connsiteY5778" fmla="*/ 753208 h 4678938"/>
              <a:gd name="connsiteX5779" fmla="*/ 4707766 w 6519129"/>
              <a:gd name="connsiteY5779" fmla="*/ 763229 h 4678938"/>
              <a:gd name="connsiteX5780" fmla="*/ 4703095 w 6519129"/>
              <a:gd name="connsiteY5780" fmla="*/ 766404 h 4678938"/>
              <a:gd name="connsiteX5781" fmla="*/ 4704752 w 6519129"/>
              <a:gd name="connsiteY5781" fmla="*/ 769744 h 4678938"/>
              <a:gd name="connsiteX5782" fmla="*/ 4706334 w 6519129"/>
              <a:gd name="connsiteY5782" fmla="*/ 769786 h 4678938"/>
              <a:gd name="connsiteX5783" fmla="*/ 4706220 w 6519129"/>
              <a:gd name="connsiteY5783" fmla="*/ 764838 h 4678938"/>
              <a:gd name="connsiteX5784" fmla="*/ 4707802 w 6519129"/>
              <a:gd name="connsiteY5784" fmla="*/ 764879 h 4678938"/>
              <a:gd name="connsiteX5785" fmla="*/ 4709384 w 6519129"/>
              <a:gd name="connsiteY5785" fmla="*/ 764921 h 4678938"/>
              <a:gd name="connsiteX5786" fmla="*/ 4709421 w 6519129"/>
              <a:gd name="connsiteY5786" fmla="*/ 766570 h 4678938"/>
              <a:gd name="connsiteX5787" fmla="*/ 4707953 w 6519129"/>
              <a:gd name="connsiteY5787" fmla="*/ 771477 h 4678938"/>
              <a:gd name="connsiteX5788" fmla="*/ 4709535 w 6519129"/>
              <a:gd name="connsiteY5788" fmla="*/ 771518 h 4678938"/>
              <a:gd name="connsiteX5789" fmla="*/ 4714318 w 6519129"/>
              <a:gd name="connsiteY5789" fmla="*/ 773292 h 4678938"/>
              <a:gd name="connsiteX5790" fmla="*/ 4715935 w 6519129"/>
              <a:gd name="connsiteY5790" fmla="*/ 774982 h 4678938"/>
              <a:gd name="connsiteX5791" fmla="*/ 4717519 w 6519129"/>
              <a:gd name="connsiteY5791" fmla="*/ 775023 h 4678938"/>
              <a:gd name="connsiteX5792" fmla="*/ 4715976 w 6519129"/>
              <a:gd name="connsiteY5792" fmla="*/ 776632 h 4678938"/>
              <a:gd name="connsiteX5793" fmla="*/ 4711192 w 6519129"/>
              <a:gd name="connsiteY5793" fmla="*/ 774857 h 4678938"/>
              <a:gd name="connsiteX5794" fmla="*/ 4712812 w 6519129"/>
              <a:gd name="connsiteY5794" fmla="*/ 776548 h 4678938"/>
              <a:gd name="connsiteX5795" fmla="*/ 4714431 w 6519129"/>
              <a:gd name="connsiteY5795" fmla="*/ 778239 h 4678938"/>
              <a:gd name="connsiteX5796" fmla="*/ 4703396 w 6519129"/>
              <a:gd name="connsiteY5796" fmla="*/ 779598 h 4678938"/>
              <a:gd name="connsiteX5797" fmla="*/ 4700119 w 6519129"/>
              <a:gd name="connsiteY5797" fmla="*/ 774567 h 4678938"/>
              <a:gd name="connsiteX5798" fmla="*/ 4693831 w 6519129"/>
              <a:gd name="connsiteY5798" fmla="*/ 776051 h 4678938"/>
              <a:gd name="connsiteX5799" fmla="*/ 4693602 w 6519129"/>
              <a:gd name="connsiteY5799" fmla="*/ 776950 h 4678938"/>
              <a:gd name="connsiteX5800" fmla="*/ 4691858 w 6519129"/>
              <a:gd name="connsiteY5800" fmla="*/ 776206 h 4678938"/>
              <a:gd name="connsiteX5801" fmla="*/ 4695298 w 6519129"/>
              <a:gd name="connsiteY5801" fmla="*/ 771144 h 4678938"/>
              <a:gd name="connsiteX5802" fmla="*/ 4695224 w 6519129"/>
              <a:gd name="connsiteY5802" fmla="*/ 767847 h 4678938"/>
              <a:gd name="connsiteX5803" fmla="*/ 4688707 w 6519129"/>
              <a:gd name="connsiteY5803" fmla="*/ 759432 h 4678938"/>
              <a:gd name="connsiteX5804" fmla="*/ 4698048 w 6519129"/>
              <a:gd name="connsiteY5804" fmla="*/ 753086 h 4678938"/>
              <a:gd name="connsiteX5805" fmla="*/ 4734417 w 6519129"/>
              <a:gd name="connsiteY5805" fmla="*/ 752221 h 4678938"/>
              <a:gd name="connsiteX5806" fmla="*/ 4736004 w 6519129"/>
              <a:gd name="connsiteY5806" fmla="*/ 753929 h 4678938"/>
              <a:gd name="connsiteX5807" fmla="*/ 4736043 w 6519129"/>
              <a:gd name="connsiteY5807" fmla="*/ 755594 h 4678938"/>
              <a:gd name="connsiteX5808" fmla="*/ 4736082 w 6519129"/>
              <a:gd name="connsiteY5808" fmla="*/ 757261 h 4678938"/>
              <a:gd name="connsiteX5809" fmla="*/ 4734645 w 6519129"/>
              <a:gd name="connsiteY5809" fmla="*/ 762219 h 4678938"/>
              <a:gd name="connsiteX5810" fmla="*/ 4740920 w 6519129"/>
              <a:gd name="connsiteY5810" fmla="*/ 765713 h 4678938"/>
              <a:gd name="connsiteX5811" fmla="*/ 4742509 w 6519129"/>
              <a:gd name="connsiteY5811" fmla="*/ 767420 h 4678938"/>
              <a:gd name="connsiteX5812" fmla="*/ 4744135 w 6519129"/>
              <a:gd name="connsiteY5812" fmla="*/ 770793 h 4678938"/>
              <a:gd name="connsiteX5813" fmla="*/ 4741072 w 6519129"/>
              <a:gd name="connsiteY5813" fmla="*/ 772378 h 4678938"/>
              <a:gd name="connsiteX5814" fmla="*/ 4737936 w 6519129"/>
              <a:gd name="connsiteY5814" fmla="*/ 770631 h 4678938"/>
              <a:gd name="connsiteX5815" fmla="*/ 4737898 w 6519129"/>
              <a:gd name="connsiteY5815" fmla="*/ 768965 h 4678938"/>
              <a:gd name="connsiteX5816" fmla="*/ 4731622 w 6519129"/>
              <a:gd name="connsiteY5816" fmla="*/ 765469 h 4678938"/>
              <a:gd name="connsiteX5817" fmla="*/ 4730075 w 6519129"/>
              <a:gd name="connsiteY5817" fmla="*/ 765429 h 4678938"/>
              <a:gd name="connsiteX5818" fmla="*/ 4727013 w 6519129"/>
              <a:gd name="connsiteY5818" fmla="*/ 767015 h 4678938"/>
              <a:gd name="connsiteX5819" fmla="*/ 4726938 w 6519129"/>
              <a:gd name="connsiteY5819" fmla="*/ 763682 h 4678938"/>
              <a:gd name="connsiteX5820" fmla="*/ 4729998 w 6519129"/>
              <a:gd name="connsiteY5820" fmla="*/ 762097 h 4678938"/>
              <a:gd name="connsiteX5821" fmla="*/ 4731432 w 6519129"/>
              <a:gd name="connsiteY5821" fmla="*/ 757140 h 4678938"/>
              <a:gd name="connsiteX5822" fmla="*/ 4731357 w 6519129"/>
              <a:gd name="connsiteY5822" fmla="*/ 753808 h 4678938"/>
              <a:gd name="connsiteX5823" fmla="*/ 4734417 w 6519129"/>
              <a:gd name="connsiteY5823" fmla="*/ 752221 h 4678938"/>
              <a:gd name="connsiteX5824" fmla="*/ 5975910 w 6519129"/>
              <a:gd name="connsiteY5824" fmla="*/ 751545 h 4678938"/>
              <a:gd name="connsiteX5825" fmla="*/ 5972431 w 6519129"/>
              <a:gd name="connsiteY5825" fmla="*/ 755556 h 4678938"/>
              <a:gd name="connsiteX5826" fmla="*/ 5975910 w 6519129"/>
              <a:gd name="connsiteY5826" fmla="*/ 751545 h 4678938"/>
              <a:gd name="connsiteX5827" fmla="*/ 6051278 w 6519129"/>
              <a:gd name="connsiteY5827" fmla="*/ 749731 h 4678938"/>
              <a:gd name="connsiteX5828" fmla="*/ 6054649 w 6519129"/>
              <a:gd name="connsiteY5828" fmla="*/ 749821 h 4678938"/>
              <a:gd name="connsiteX5829" fmla="*/ 6054699 w 6519129"/>
              <a:gd name="connsiteY5829" fmla="*/ 751906 h 4678938"/>
              <a:gd name="connsiteX5830" fmla="*/ 6058115 w 6519129"/>
              <a:gd name="connsiteY5830" fmla="*/ 754079 h 4678938"/>
              <a:gd name="connsiteX5831" fmla="*/ 6061487 w 6519129"/>
              <a:gd name="connsiteY5831" fmla="*/ 754167 h 4678938"/>
              <a:gd name="connsiteX5832" fmla="*/ 6064907 w 6519129"/>
              <a:gd name="connsiteY5832" fmla="*/ 756339 h 4678938"/>
              <a:gd name="connsiteX5833" fmla="*/ 6061536 w 6519129"/>
              <a:gd name="connsiteY5833" fmla="*/ 756250 h 4678938"/>
              <a:gd name="connsiteX5834" fmla="*/ 6054841 w 6519129"/>
              <a:gd name="connsiteY5834" fmla="*/ 758159 h 4678938"/>
              <a:gd name="connsiteX5835" fmla="*/ 6054793 w 6519129"/>
              <a:gd name="connsiteY5835" fmla="*/ 756074 h 4678938"/>
              <a:gd name="connsiteX5836" fmla="*/ 6050509 w 6519129"/>
              <a:gd name="connsiteY5836" fmla="*/ 752837 h 4678938"/>
              <a:gd name="connsiteX5837" fmla="*/ 6051278 w 6519129"/>
              <a:gd name="connsiteY5837" fmla="*/ 749731 h 4678938"/>
              <a:gd name="connsiteX5838" fmla="*/ 6019061 w 6519129"/>
              <a:gd name="connsiteY5838" fmla="*/ 748888 h 4678938"/>
              <a:gd name="connsiteX5839" fmla="*/ 6029848 w 6519129"/>
              <a:gd name="connsiteY5839" fmla="*/ 753109 h 4678938"/>
              <a:gd name="connsiteX5840" fmla="*/ 6015721 w 6519129"/>
              <a:gd name="connsiteY5840" fmla="*/ 758650 h 4678938"/>
              <a:gd name="connsiteX5841" fmla="*/ 6010220 w 6519129"/>
              <a:gd name="connsiteY5841" fmla="*/ 756690 h 4678938"/>
              <a:gd name="connsiteX5842" fmla="*/ 6019061 w 6519129"/>
              <a:gd name="connsiteY5842" fmla="*/ 748888 h 4678938"/>
              <a:gd name="connsiteX5843" fmla="*/ 1664408 w 6519129"/>
              <a:gd name="connsiteY5843" fmla="*/ 746598 h 4678938"/>
              <a:gd name="connsiteX5844" fmla="*/ 1670946 w 6519129"/>
              <a:gd name="connsiteY5844" fmla="*/ 746974 h 4678938"/>
              <a:gd name="connsiteX5845" fmla="*/ 1677228 w 6519129"/>
              <a:gd name="connsiteY5845" fmla="*/ 751093 h 4678938"/>
              <a:gd name="connsiteX5846" fmla="*/ 1670690 w 6519129"/>
              <a:gd name="connsiteY5846" fmla="*/ 750717 h 4678938"/>
              <a:gd name="connsiteX5847" fmla="*/ 1664408 w 6519129"/>
              <a:gd name="connsiteY5847" fmla="*/ 746598 h 4678938"/>
              <a:gd name="connsiteX5848" fmla="*/ 4406831 w 6519129"/>
              <a:gd name="connsiteY5848" fmla="*/ 745432 h 4678938"/>
              <a:gd name="connsiteX5849" fmla="*/ 4405693 w 6519129"/>
              <a:gd name="connsiteY5849" fmla="*/ 745565 h 4678938"/>
              <a:gd name="connsiteX5850" fmla="*/ 4406860 w 6519129"/>
              <a:gd name="connsiteY5850" fmla="*/ 746692 h 4678938"/>
              <a:gd name="connsiteX5851" fmla="*/ 4483787 w 6519129"/>
              <a:gd name="connsiteY5851" fmla="*/ 743421 h 4678938"/>
              <a:gd name="connsiteX5852" fmla="*/ 4484607 w 6519129"/>
              <a:gd name="connsiteY5852" fmla="*/ 747189 h 4678938"/>
              <a:gd name="connsiteX5853" fmla="*/ 4483787 w 6519129"/>
              <a:gd name="connsiteY5853" fmla="*/ 743421 h 4678938"/>
              <a:gd name="connsiteX5854" fmla="*/ 4837301 w 6519129"/>
              <a:gd name="connsiteY5854" fmla="*/ 739781 h 4678938"/>
              <a:gd name="connsiteX5855" fmla="*/ 4840438 w 6519129"/>
              <a:gd name="connsiteY5855" fmla="*/ 741558 h 4678938"/>
              <a:gd name="connsiteX5856" fmla="*/ 4840478 w 6519129"/>
              <a:gd name="connsiteY5856" fmla="*/ 743254 h 4678938"/>
              <a:gd name="connsiteX5857" fmla="*/ 4839006 w 6519129"/>
              <a:gd name="connsiteY5857" fmla="*/ 746607 h 4678938"/>
              <a:gd name="connsiteX5858" fmla="*/ 4834395 w 6519129"/>
              <a:gd name="connsiteY5858" fmla="*/ 748182 h 4678938"/>
              <a:gd name="connsiteX5859" fmla="*/ 4831218 w 6519129"/>
              <a:gd name="connsiteY5859" fmla="*/ 744707 h 4678938"/>
              <a:gd name="connsiteX5860" fmla="*/ 4832690 w 6519129"/>
              <a:gd name="connsiteY5860" fmla="*/ 741356 h 4678938"/>
              <a:gd name="connsiteX5861" fmla="*/ 4837301 w 6519129"/>
              <a:gd name="connsiteY5861" fmla="*/ 739781 h 4678938"/>
              <a:gd name="connsiteX5862" fmla="*/ 5729736 w 6519129"/>
              <a:gd name="connsiteY5862" fmla="*/ 736760 h 4678938"/>
              <a:gd name="connsiteX5863" fmla="*/ 5736697 w 6519129"/>
              <a:gd name="connsiteY5863" fmla="*/ 739027 h 4678938"/>
              <a:gd name="connsiteX5864" fmla="*/ 5733240 w 6519129"/>
              <a:gd name="connsiteY5864" fmla="*/ 738936 h 4678938"/>
              <a:gd name="connsiteX5865" fmla="*/ 5729878 w 6519129"/>
              <a:gd name="connsiteY5865" fmla="*/ 743014 h 4678938"/>
              <a:gd name="connsiteX5866" fmla="*/ 5729926 w 6519129"/>
              <a:gd name="connsiteY5866" fmla="*/ 745100 h 4678938"/>
              <a:gd name="connsiteX5867" fmla="*/ 5726422 w 6519129"/>
              <a:gd name="connsiteY5867" fmla="*/ 742924 h 4678938"/>
              <a:gd name="connsiteX5868" fmla="*/ 5729736 w 6519129"/>
              <a:gd name="connsiteY5868" fmla="*/ 736760 h 4678938"/>
              <a:gd name="connsiteX5869" fmla="*/ 4524359 w 6519129"/>
              <a:gd name="connsiteY5869" fmla="*/ 733397 h 4678938"/>
              <a:gd name="connsiteX5870" fmla="*/ 4524515 w 6519129"/>
              <a:gd name="connsiteY5870" fmla="*/ 740182 h 4678938"/>
              <a:gd name="connsiteX5871" fmla="*/ 4519671 w 6519129"/>
              <a:gd name="connsiteY5871" fmla="*/ 741751 h 4678938"/>
              <a:gd name="connsiteX5872" fmla="*/ 4518340 w 6519129"/>
              <a:gd name="connsiteY5872" fmla="*/ 736841 h 4678938"/>
              <a:gd name="connsiteX5873" fmla="*/ 4524359 w 6519129"/>
              <a:gd name="connsiteY5873" fmla="*/ 733397 h 4678938"/>
              <a:gd name="connsiteX5874" fmla="*/ 4536713 w 6519129"/>
              <a:gd name="connsiteY5874" fmla="*/ 731904 h 4678938"/>
              <a:gd name="connsiteX5875" fmla="*/ 4536977 w 6519129"/>
              <a:gd name="connsiteY5875" fmla="*/ 743415 h 4678938"/>
              <a:gd name="connsiteX5876" fmla="*/ 4533650 w 6519129"/>
              <a:gd name="connsiteY5876" fmla="*/ 740836 h 4678938"/>
              <a:gd name="connsiteX5877" fmla="*/ 4536713 w 6519129"/>
              <a:gd name="connsiteY5877" fmla="*/ 731904 h 4678938"/>
              <a:gd name="connsiteX5878" fmla="*/ 6034486 w 6519129"/>
              <a:gd name="connsiteY5878" fmla="*/ 729383 h 4678938"/>
              <a:gd name="connsiteX5879" fmla="*/ 6036232 w 6519129"/>
              <a:gd name="connsiteY5879" fmla="*/ 730209 h 4678938"/>
              <a:gd name="connsiteX5880" fmla="*/ 6036470 w 6519129"/>
              <a:gd name="connsiteY5880" fmla="*/ 740632 h 4678938"/>
              <a:gd name="connsiteX5881" fmla="*/ 6036711 w 6519129"/>
              <a:gd name="connsiteY5881" fmla="*/ 751055 h 4678938"/>
              <a:gd name="connsiteX5882" fmla="*/ 6033302 w 6519129"/>
              <a:gd name="connsiteY5882" fmla="*/ 753049 h 4678938"/>
              <a:gd name="connsiteX5883" fmla="*/ 6029795 w 6519129"/>
              <a:gd name="connsiteY5883" fmla="*/ 750874 h 4678938"/>
              <a:gd name="connsiteX5884" fmla="*/ 6029558 w 6519129"/>
              <a:gd name="connsiteY5884" fmla="*/ 740452 h 4678938"/>
              <a:gd name="connsiteX5885" fmla="*/ 6029367 w 6519129"/>
              <a:gd name="connsiteY5885" fmla="*/ 732112 h 4678938"/>
              <a:gd name="connsiteX5886" fmla="*/ 6032776 w 6519129"/>
              <a:gd name="connsiteY5886" fmla="*/ 730120 h 4678938"/>
              <a:gd name="connsiteX5887" fmla="*/ 6034486 w 6519129"/>
              <a:gd name="connsiteY5887" fmla="*/ 729383 h 4678938"/>
              <a:gd name="connsiteX5888" fmla="*/ 4796003 w 6519129"/>
              <a:gd name="connsiteY5888" fmla="*/ 728405 h 4678938"/>
              <a:gd name="connsiteX5889" fmla="*/ 4799143 w 6519129"/>
              <a:gd name="connsiteY5889" fmla="*/ 730304 h 4678938"/>
              <a:gd name="connsiteX5890" fmla="*/ 4800735 w 6519129"/>
              <a:gd name="connsiteY5890" fmla="*/ 732162 h 4678938"/>
              <a:gd name="connsiteX5891" fmla="*/ 4800777 w 6519129"/>
              <a:gd name="connsiteY5891" fmla="*/ 733979 h 4678938"/>
              <a:gd name="connsiteX5892" fmla="*/ 4799227 w 6519129"/>
              <a:gd name="connsiteY5892" fmla="*/ 733939 h 4678938"/>
              <a:gd name="connsiteX5893" fmla="*/ 4796046 w 6519129"/>
              <a:gd name="connsiteY5893" fmla="*/ 730223 h 4678938"/>
              <a:gd name="connsiteX5894" fmla="*/ 4796003 w 6519129"/>
              <a:gd name="connsiteY5894" fmla="*/ 728405 h 4678938"/>
              <a:gd name="connsiteX5895" fmla="*/ 4783078 w 6519129"/>
              <a:gd name="connsiteY5895" fmla="*/ 728066 h 4678938"/>
              <a:gd name="connsiteX5896" fmla="*/ 4787911 w 6519129"/>
              <a:gd name="connsiteY5896" fmla="*/ 730009 h 4678938"/>
              <a:gd name="connsiteX5897" fmla="*/ 4787953 w 6519129"/>
              <a:gd name="connsiteY5897" fmla="*/ 731826 h 4678938"/>
              <a:gd name="connsiteX5898" fmla="*/ 4787995 w 6519129"/>
              <a:gd name="connsiteY5898" fmla="*/ 733643 h 4678938"/>
              <a:gd name="connsiteX5899" fmla="*/ 4786398 w 6519129"/>
              <a:gd name="connsiteY5899" fmla="*/ 733602 h 4678938"/>
              <a:gd name="connsiteX5900" fmla="*/ 4784800 w 6519129"/>
              <a:gd name="connsiteY5900" fmla="*/ 733560 h 4678938"/>
              <a:gd name="connsiteX5901" fmla="*/ 4784758 w 6519129"/>
              <a:gd name="connsiteY5901" fmla="*/ 731743 h 4678938"/>
              <a:gd name="connsiteX5902" fmla="*/ 4786355 w 6519129"/>
              <a:gd name="connsiteY5902" fmla="*/ 731785 h 4678938"/>
              <a:gd name="connsiteX5903" fmla="*/ 4783119 w 6519129"/>
              <a:gd name="connsiteY5903" fmla="*/ 729885 h 4678938"/>
              <a:gd name="connsiteX5904" fmla="*/ 4781519 w 6519129"/>
              <a:gd name="connsiteY5904" fmla="*/ 729842 h 4678938"/>
              <a:gd name="connsiteX5905" fmla="*/ 4783078 w 6519129"/>
              <a:gd name="connsiteY5905" fmla="*/ 728066 h 4678938"/>
              <a:gd name="connsiteX5906" fmla="*/ 4439679 w 6519129"/>
              <a:gd name="connsiteY5906" fmla="*/ 722578 h 4678938"/>
              <a:gd name="connsiteX5907" fmla="*/ 4444211 w 6519129"/>
              <a:gd name="connsiteY5907" fmla="*/ 722698 h 4678938"/>
              <a:gd name="connsiteX5908" fmla="*/ 4445761 w 6519129"/>
              <a:gd name="connsiteY5908" fmla="*/ 724434 h 4678938"/>
              <a:gd name="connsiteX5909" fmla="*/ 4444327 w 6519129"/>
              <a:gd name="connsiteY5909" fmla="*/ 727787 h 4678938"/>
              <a:gd name="connsiteX5910" fmla="*/ 4441346 w 6519129"/>
              <a:gd name="connsiteY5910" fmla="*/ 729405 h 4678938"/>
              <a:gd name="connsiteX5911" fmla="*/ 4438284 w 6519129"/>
              <a:gd name="connsiteY5911" fmla="*/ 727628 h 4678938"/>
              <a:gd name="connsiteX5912" fmla="*/ 4439679 w 6519129"/>
              <a:gd name="connsiteY5912" fmla="*/ 722578 h 4678938"/>
              <a:gd name="connsiteX5913" fmla="*/ 5668784 w 6519129"/>
              <a:gd name="connsiteY5913" fmla="*/ 720770 h 4678938"/>
              <a:gd name="connsiteX5914" fmla="*/ 5672366 w 6519129"/>
              <a:gd name="connsiteY5914" fmla="*/ 722926 h 4678938"/>
              <a:gd name="connsiteX5915" fmla="*/ 5672464 w 6519129"/>
              <a:gd name="connsiteY5915" fmla="*/ 727053 h 4678938"/>
              <a:gd name="connsiteX5916" fmla="*/ 5676045 w 6519129"/>
              <a:gd name="connsiteY5916" fmla="*/ 729208 h 4678938"/>
              <a:gd name="connsiteX5917" fmla="*/ 5679629 w 6519129"/>
              <a:gd name="connsiteY5917" fmla="*/ 731365 h 4678938"/>
              <a:gd name="connsiteX5918" fmla="*/ 5690189 w 6519129"/>
              <a:gd name="connsiteY5918" fmla="*/ 729580 h 4678938"/>
              <a:gd name="connsiteX5919" fmla="*/ 5686937 w 6519129"/>
              <a:gd name="connsiteY5919" fmla="*/ 741868 h 4678938"/>
              <a:gd name="connsiteX5920" fmla="*/ 5676141 w 6519129"/>
              <a:gd name="connsiteY5920" fmla="*/ 733336 h 4678938"/>
              <a:gd name="connsiteX5921" fmla="*/ 5676094 w 6519129"/>
              <a:gd name="connsiteY5921" fmla="*/ 731272 h 4678938"/>
              <a:gd name="connsiteX5922" fmla="*/ 5669305 w 6519129"/>
              <a:gd name="connsiteY5922" fmla="*/ 743468 h 4678938"/>
              <a:gd name="connsiteX5923" fmla="*/ 5676424 w 6519129"/>
              <a:gd name="connsiteY5923" fmla="*/ 745717 h 4678938"/>
              <a:gd name="connsiteX5924" fmla="*/ 5683589 w 6519129"/>
              <a:gd name="connsiteY5924" fmla="*/ 750030 h 4678938"/>
              <a:gd name="connsiteX5925" fmla="*/ 5680148 w 6519129"/>
              <a:gd name="connsiteY5925" fmla="*/ 754063 h 4678938"/>
              <a:gd name="connsiteX5926" fmla="*/ 5680198 w 6519129"/>
              <a:gd name="connsiteY5926" fmla="*/ 756128 h 4678938"/>
              <a:gd name="connsiteX5927" fmla="*/ 5676661 w 6519129"/>
              <a:gd name="connsiteY5927" fmla="*/ 756034 h 4678938"/>
              <a:gd name="connsiteX5928" fmla="*/ 5676612 w 6519129"/>
              <a:gd name="connsiteY5928" fmla="*/ 753970 h 4678938"/>
              <a:gd name="connsiteX5929" fmla="*/ 5676518 w 6519129"/>
              <a:gd name="connsiteY5929" fmla="*/ 749844 h 4678938"/>
              <a:gd name="connsiteX5930" fmla="*/ 5672935 w 6519129"/>
              <a:gd name="connsiteY5930" fmla="*/ 747688 h 4678938"/>
              <a:gd name="connsiteX5931" fmla="*/ 5669352 w 6519129"/>
              <a:gd name="connsiteY5931" fmla="*/ 745532 h 4678938"/>
              <a:gd name="connsiteX5932" fmla="*/ 5665863 w 6519129"/>
              <a:gd name="connsiteY5932" fmla="*/ 747504 h 4678938"/>
              <a:gd name="connsiteX5933" fmla="*/ 5666053 w 6519129"/>
              <a:gd name="connsiteY5933" fmla="*/ 755756 h 4678938"/>
              <a:gd name="connsiteX5934" fmla="*/ 5662565 w 6519129"/>
              <a:gd name="connsiteY5934" fmla="*/ 757726 h 4678938"/>
              <a:gd name="connsiteX5935" fmla="*/ 5659027 w 6519129"/>
              <a:gd name="connsiteY5935" fmla="*/ 757634 h 4678938"/>
              <a:gd name="connsiteX5936" fmla="*/ 5657561 w 6519129"/>
              <a:gd name="connsiteY5936" fmla="*/ 751410 h 4678938"/>
              <a:gd name="connsiteX5937" fmla="*/ 5658744 w 6519129"/>
              <a:gd name="connsiteY5937" fmla="*/ 745253 h 4678938"/>
              <a:gd name="connsiteX5938" fmla="*/ 5662234 w 6519129"/>
              <a:gd name="connsiteY5938" fmla="*/ 743283 h 4678938"/>
              <a:gd name="connsiteX5939" fmla="*/ 5665438 w 6519129"/>
              <a:gd name="connsiteY5939" fmla="*/ 728930 h 4678938"/>
              <a:gd name="connsiteX5940" fmla="*/ 5665295 w 6519129"/>
              <a:gd name="connsiteY5940" fmla="*/ 722740 h 4678938"/>
              <a:gd name="connsiteX5941" fmla="*/ 5668784 w 6519129"/>
              <a:gd name="connsiteY5941" fmla="*/ 720770 h 4678938"/>
              <a:gd name="connsiteX5942" fmla="*/ 5890444 w 6519129"/>
              <a:gd name="connsiteY5942" fmla="*/ 719760 h 4678938"/>
              <a:gd name="connsiteX5943" fmla="*/ 5893684 w 6519129"/>
              <a:gd name="connsiteY5943" fmla="*/ 719845 h 4678938"/>
              <a:gd name="connsiteX5944" fmla="*/ 5893737 w 6519129"/>
              <a:gd name="connsiteY5944" fmla="*/ 722118 h 4678938"/>
              <a:gd name="connsiteX5945" fmla="*/ 5897032 w 6519129"/>
              <a:gd name="connsiteY5945" fmla="*/ 724479 h 4678938"/>
              <a:gd name="connsiteX5946" fmla="*/ 5893841 w 6519129"/>
              <a:gd name="connsiteY5946" fmla="*/ 726668 h 4678938"/>
              <a:gd name="connsiteX5947" fmla="*/ 5890601 w 6519129"/>
              <a:gd name="connsiteY5947" fmla="*/ 726583 h 4678938"/>
              <a:gd name="connsiteX5948" fmla="*/ 5890496 w 6519129"/>
              <a:gd name="connsiteY5948" fmla="*/ 722034 h 4678938"/>
              <a:gd name="connsiteX5949" fmla="*/ 5890444 w 6519129"/>
              <a:gd name="connsiteY5949" fmla="*/ 719760 h 4678938"/>
              <a:gd name="connsiteX5950" fmla="*/ 4388585 w 6519129"/>
              <a:gd name="connsiteY5950" fmla="*/ 717727 h 4678938"/>
              <a:gd name="connsiteX5951" fmla="*/ 4393466 w 6519129"/>
              <a:gd name="connsiteY5951" fmla="*/ 717857 h 4678938"/>
              <a:gd name="connsiteX5952" fmla="*/ 4395131 w 6519129"/>
              <a:gd name="connsiteY5952" fmla="*/ 719564 h 4678938"/>
              <a:gd name="connsiteX5953" fmla="*/ 4391876 w 6519129"/>
              <a:gd name="connsiteY5953" fmla="*/ 719479 h 4678938"/>
              <a:gd name="connsiteX5954" fmla="*/ 4390249 w 6519129"/>
              <a:gd name="connsiteY5954" fmla="*/ 719436 h 4678938"/>
              <a:gd name="connsiteX5955" fmla="*/ 4390326 w 6519129"/>
              <a:gd name="connsiteY5955" fmla="*/ 722770 h 4678938"/>
              <a:gd name="connsiteX5956" fmla="*/ 4390364 w 6519129"/>
              <a:gd name="connsiteY5956" fmla="*/ 724435 h 4678938"/>
              <a:gd name="connsiteX5957" fmla="*/ 4388737 w 6519129"/>
              <a:gd name="connsiteY5957" fmla="*/ 724393 h 4678938"/>
              <a:gd name="connsiteX5958" fmla="*/ 4387111 w 6519129"/>
              <a:gd name="connsiteY5958" fmla="*/ 724350 h 4678938"/>
              <a:gd name="connsiteX5959" fmla="*/ 4387073 w 6519129"/>
              <a:gd name="connsiteY5959" fmla="*/ 722685 h 4678938"/>
              <a:gd name="connsiteX5960" fmla="*/ 4388585 w 6519129"/>
              <a:gd name="connsiteY5960" fmla="*/ 717727 h 4678938"/>
              <a:gd name="connsiteX5961" fmla="*/ 4706039 w 6519129"/>
              <a:gd name="connsiteY5961" fmla="*/ 717566 h 4678938"/>
              <a:gd name="connsiteX5962" fmla="*/ 4703543 w 6519129"/>
              <a:gd name="connsiteY5962" fmla="*/ 722653 h 4678938"/>
              <a:gd name="connsiteX5963" fmla="*/ 4703468 w 6519129"/>
              <a:gd name="connsiteY5963" fmla="*/ 719320 h 4678938"/>
              <a:gd name="connsiteX5964" fmla="*/ 4706039 w 6519129"/>
              <a:gd name="connsiteY5964" fmla="*/ 717566 h 4678938"/>
              <a:gd name="connsiteX5965" fmla="*/ 4409092 w 6519129"/>
              <a:gd name="connsiteY5965" fmla="*/ 717055 h 4678938"/>
              <a:gd name="connsiteX5966" fmla="*/ 4412283 w 6519129"/>
              <a:gd name="connsiteY5966" fmla="*/ 718754 h 4678938"/>
              <a:gd name="connsiteX5967" fmla="*/ 4413971 w 6519129"/>
              <a:gd name="connsiteY5967" fmla="*/ 723641 h 4678938"/>
              <a:gd name="connsiteX5968" fmla="*/ 4412431 w 6519129"/>
              <a:gd name="connsiteY5968" fmla="*/ 725216 h 4678938"/>
              <a:gd name="connsiteX5969" fmla="*/ 4414009 w 6519129"/>
              <a:gd name="connsiteY5969" fmla="*/ 725258 h 4678938"/>
              <a:gd name="connsiteX5970" fmla="*/ 4415622 w 6519129"/>
              <a:gd name="connsiteY5970" fmla="*/ 726915 h 4678938"/>
              <a:gd name="connsiteX5971" fmla="*/ 4414045 w 6519129"/>
              <a:gd name="connsiteY5971" fmla="*/ 726873 h 4678938"/>
              <a:gd name="connsiteX5972" fmla="*/ 4412468 w 6519129"/>
              <a:gd name="connsiteY5972" fmla="*/ 726831 h 4678938"/>
              <a:gd name="connsiteX5973" fmla="*/ 4410967 w 6519129"/>
              <a:gd name="connsiteY5973" fmla="*/ 730022 h 4678938"/>
              <a:gd name="connsiteX5974" fmla="*/ 4407849 w 6519129"/>
              <a:gd name="connsiteY5974" fmla="*/ 731555 h 4678938"/>
              <a:gd name="connsiteX5975" fmla="*/ 4404620 w 6519129"/>
              <a:gd name="connsiteY5975" fmla="*/ 728241 h 4678938"/>
              <a:gd name="connsiteX5976" fmla="*/ 4406123 w 6519129"/>
              <a:gd name="connsiteY5976" fmla="*/ 725051 h 4678938"/>
              <a:gd name="connsiteX5977" fmla="*/ 4407662 w 6519129"/>
              <a:gd name="connsiteY5977" fmla="*/ 723476 h 4678938"/>
              <a:gd name="connsiteX5978" fmla="*/ 4407589 w 6519129"/>
              <a:gd name="connsiteY5978" fmla="*/ 720245 h 4678938"/>
              <a:gd name="connsiteX5979" fmla="*/ 4407551 w 6519129"/>
              <a:gd name="connsiteY5979" fmla="*/ 718629 h 4678938"/>
              <a:gd name="connsiteX5980" fmla="*/ 4409092 w 6519129"/>
              <a:gd name="connsiteY5980" fmla="*/ 717055 h 4678938"/>
              <a:gd name="connsiteX5981" fmla="*/ 5686588 w 6519129"/>
              <a:gd name="connsiteY5981" fmla="*/ 714986 h 4678938"/>
              <a:gd name="connsiteX5982" fmla="*/ 5690151 w 6519129"/>
              <a:gd name="connsiteY5982" fmla="*/ 715080 h 4678938"/>
              <a:gd name="connsiteX5983" fmla="*/ 5697283 w 6519129"/>
              <a:gd name="connsiteY5983" fmla="*/ 715266 h 4678938"/>
              <a:gd name="connsiteX5984" fmla="*/ 5693764 w 6519129"/>
              <a:gd name="connsiteY5984" fmla="*/ 717258 h 4678938"/>
              <a:gd name="connsiteX5985" fmla="*/ 5690199 w 6519129"/>
              <a:gd name="connsiteY5985" fmla="*/ 717164 h 4678938"/>
              <a:gd name="connsiteX5986" fmla="*/ 5690247 w 6519129"/>
              <a:gd name="connsiteY5986" fmla="*/ 719249 h 4678938"/>
              <a:gd name="connsiteX5987" fmla="*/ 5686731 w 6519129"/>
              <a:gd name="connsiteY5987" fmla="*/ 721240 h 4678938"/>
              <a:gd name="connsiteX5988" fmla="*/ 5683118 w 6519129"/>
              <a:gd name="connsiteY5988" fmla="*/ 719062 h 4678938"/>
              <a:gd name="connsiteX5989" fmla="*/ 5686588 w 6519129"/>
              <a:gd name="connsiteY5989" fmla="*/ 714986 h 4678938"/>
              <a:gd name="connsiteX5990" fmla="*/ 4774782 w 6519129"/>
              <a:gd name="connsiteY5990" fmla="*/ 714529 h 4678938"/>
              <a:gd name="connsiteX5991" fmla="*/ 4767089 w 6519129"/>
              <a:gd name="connsiteY5991" fmla="*/ 722651 h 4678938"/>
              <a:gd name="connsiteX5992" fmla="*/ 4766119 w 6519129"/>
              <a:gd name="connsiteY5992" fmla="*/ 723432 h 4678938"/>
              <a:gd name="connsiteX5993" fmla="*/ 4774782 w 6519129"/>
              <a:gd name="connsiteY5993" fmla="*/ 714529 h 4678938"/>
              <a:gd name="connsiteX5994" fmla="*/ 4495022 w 6519129"/>
              <a:gd name="connsiteY5994" fmla="*/ 713858 h 4678938"/>
              <a:gd name="connsiteX5995" fmla="*/ 4498496 w 6519129"/>
              <a:gd name="connsiteY5995" fmla="*/ 726059 h 4678938"/>
              <a:gd name="connsiteX5996" fmla="*/ 4493503 w 6519129"/>
              <a:gd name="connsiteY5996" fmla="*/ 717277 h 4678938"/>
              <a:gd name="connsiteX5997" fmla="*/ 4495022 w 6519129"/>
              <a:gd name="connsiteY5997" fmla="*/ 713858 h 4678938"/>
              <a:gd name="connsiteX5998" fmla="*/ 4818116 w 6519129"/>
              <a:gd name="connsiteY5998" fmla="*/ 713696 h 4678938"/>
              <a:gd name="connsiteX5999" fmla="*/ 4825956 w 6519129"/>
              <a:gd name="connsiteY5999" fmla="*/ 717740 h 4678938"/>
              <a:gd name="connsiteX6000" fmla="*/ 4821280 w 6519129"/>
              <a:gd name="connsiteY6000" fmla="*/ 722737 h 4678938"/>
              <a:gd name="connsiteX6001" fmla="*/ 4821319 w 6519129"/>
              <a:gd name="connsiteY6001" fmla="*/ 724445 h 4678938"/>
              <a:gd name="connsiteX6002" fmla="*/ 4819760 w 6519129"/>
              <a:gd name="connsiteY6002" fmla="*/ 726110 h 4678938"/>
              <a:gd name="connsiteX6003" fmla="*/ 4816603 w 6519129"/>
              <a:gd name="connsiteY6003" fmla="*/ 727733 h 4678938"/>
              <a:gd name="connsiteX6004" fmla="*/ 4813329 w 6519129"/>
              <a:gd name="connsiteY6004" fmla="*/ 724236 h 4678938"/>
              <a:gd name="connsiteX6005" fmla="*/ 4814927 w 6519129"/>
              <a:gd name="connsiteY6005" fmla="*/ 724276 h 4678938"/>
              <a:gd name="connsiteX6006" fmla="*/ 4812496 w 6519129"/>
              <a:gd name="connsiteY6006" fmla="*/ 718346 h 4678938"/>
              <a:gd name="connsiteX6007" fmla="*/ 4818116 w 6519129"/>
              <a:gd name="connsiteY6007" fmla="*/ 713696 h 4678938"/>
              <a:gd name="connsiteX6008" fmla="*/ 4731785 w 6519129"/>
              <a:gd name="connsiteY6008" fmla="*/ 713401 h 4678938"/>
              <a:gd name="connsiteX6009" fmla="*/ 4731823 w 6519129"/>
              <a:gd name="connsiteY6009" fmla="*/ 715066 h 4678938"/>
              <a:gd name="connsiteX6010" fmla="*/ 4730303 w 6519129"/>
              <a:gd name="connsiteY6010" fmla="*/ 718358 h 4678938"/>
              <a:gd name="connsiteX6011" fmla="*/ 4728705 w 6519129"/>
              <a:gd name="connsiteY6011" fmla="*/ 718316 h 4678938"/>
              <a:gd name="connsiteX6012" fmla="*/ 4725547 w 6519129"/>
              <a:gd name="connsiteY6012" fmla="*/ 719897 h 4678938"/>
              <a:gd name="connsiteX6013" fmla="*/ 4725509 w 6519129"/>
              <a:gd name="connsiteY6013" fmla="*/ 718232 h 4678938"/>
              <a:gd name="connsiteX6014" fmla="*/ 4727070 w 6519129"/>
              <a:gd name="connsiteY6014" fmla="*/ 716608 h 4678938"/>
              <a:gd name="connsiteX6015" fmla="*/ 4728627 w 6519129"/>
              <a:gd name="connsiteY6015" fmla="*/ 714983 h 4678938"/>
              <a:gd name="connsiteX6016" fmla="*/ 4731785 w 6519129"/>
              <a:gd name="connsiteY6016" fmla="*/ 713401 h 4678938"/>
              <a:gd name="connsiteX6017" fmla="*/ 4830492 w 6519129"/>
              <a:gd name="connsiteY6017" fmla="*/ 712960 h 4678938"/>
              <a:gd name="connsiteX6018" fmla="*/ 4828980 w 6519129"/>
              <a:gd name="connsiteY6018" fmla="*/ 714585 h 4678938"/>
              <a:gd name="connsiteX6019" fmla="*/ 4835217 w 6519129"/>
              <a:gd name="connsiteY6019" fmla="*/ 716413 h 4678938"/>
              <a:gd name="connsiteX6020" fmla="*/ 4833743 w 6519129"/>
              <a:gd name="connsiteY6020" fmla="*/ 719706 h 4678938"/>
              <a:gd name="connsiteX6021" fmla="*/ 4829095 w 6519129"/>
              <a:gd name="connsiteY6021" fmla="*/ 719584 h 4678938"/>
              <a:gd name="connsiteX6022" fmla="*/ 4825919 w 6519129"/>
              <a:gd name="connsiteY6022" fmla="*/ 716170 h 4678938"/>
              <a:gd name="connsiteX6023" fmla="*/ 4830492 w 6519129"/>
              <a:gd name="connsiteY6023" fmla="*/ 712960 h 4678938"/>
              <a:gd name="connsiteX6024" fmla="*/ 4806666 w 6519129"/>
              <a:gd name="connsiteY6024" fmla="*/ 712215 h 4678938"/>
              <a:gd name="connsiteX6025" fmla="*/ 4809379 w 6519129"/>
              <a:gd name="connsiteY6025" fmla="*/ 712286 h 4678938"/>
              <a:gd name="connsiteX6026" fmla="*/ 4814413 w 6519129"/>
              <a:gd name="connsiteY6026" fmla="*/ 712418 h 4678938"/>
              <a:gd name="connsiteX6027" fmla="*/ 4809881 w 6519129"/>
              <a:gd name="connsiteY6027" fmla="*/ 717384 h 4678938"/>
              <a:gd name="connsiteX6028" fmla="*/ 4806666 w 6519129"/>
              <a:gd name="connsiteY6028" fmla="*/ 712215 h 4678938"/>
              <a:gd name="connsiteX6029" fmla="*/ 4742822 w 6519129"/>
              <a:gd name="connsiteY6029" fmla="*/ 710663 h 4678938"/>
              <a:gd name="connsiteX6030" fmla="*/ 4741329 w 6519129"/>
              <a:gd name="connsiteY6030" fmla="*/ 714915 h 4678938"/>
              <a:gd name="connsiteX6031" fmla="*/ 4742822 w 6519129"/>
              <a:gd name="connsiteY6031" fmla="*/ 710663 h 4678938"/>
              <a:gd name="connsiteX6032" fmla="*/ 4517077 w 6519129"/>
              <a:gd name="connsiteY6032" fmla="*/ 709591 h 4678938"/>
              <a:gd name="connsiteX6033" fmla="*/ 4518705 w 6519129"/>
              <a:gd name="connsiteY6033" fmla="*/ 709633 h 4678938"/>
              <a:gd name="connsiteX6034" fmla="*/ 4520331 w 6519129"/>
              <a:gd name="connsiteY6034" fmla="*/ 709676 h 4678938"/>
              <a:gd name="connsiteX6035" fmla="*/ 4520371 w 6519129"/>
              <a:gd name="connsiteY6035" fmla="*/ 711394 h 4678938"/>
              <a:gd name="connsiteX6036" fmla="*/ 4517196 w 6519129"/>
              <a:gd name="connsiteY6036" fmla="*/ 714742 h 4678938"/>
              <a:gd name="connsiteX6037" fmla="*/ 4514059 w 6519129"/>
              <a:gd name="connsiteY6037" fmla="*/ 719805 h 4678938"/>
              <a:gd name="connsiteX6038" fmla="*/ 4512434 w 6519129"/>
              <a:gd name="connsiteY6038" fmla="*/ 719762 h 4678938"/>
              <a:gd name="connsiteX6039" fmla="*/ 4515568 w 6519129"/>
              <a:gd name="connsiteY6039" fmla="*/ 714698 h 4678938"/>
              <a:gd name="connsiteX6040" fmla="*/ 4517077 w 6519129"/>
              <a:gd name="connsiteY6040" fmla="*/ 709591 h 4678938"/>
              <a:gd name="connsiteX6041" fmla="*/ 4501544 w 6519129"/>
              <a:gd name="connsiteY6041" fmla="*/ 709185 h 4678938"/>
              <a:gd name="connsiteX6042" fmla="*/ 4503132 w 6519129"/>
              <a:gd name="connsiteY6042" fmla="*/ 710840 h 4678938"/>
              <a:gd name="connsiteX6043" fmla="*/ 4504755 w 6519129"/>
              <a:gd name="connsiteY6043" fmla="*/ 714112 h 4678938"/>
              <a:gd name="connsiteX6044" fmla="*/ 4503205 w 6519129"/>
              <a:gd name="connsiteY6044" fmla="*/ 714071 h 4678938"/>
              <a:gd name="connsiteX6045" fmla="*/ 4500033 w 6519129"/>
              <a:gd name="connsiteY6045" fmla="*/ 710759 h 4678938"/>
              <a:gd name="connsiteX6046" fmla="*/ 4501544 w 6519129"/>
              <a:gd name="connsiteY6046" fmla="*/ 709185 h 4678938"/>
              <a:gd name="connsiteX6047" fmla="*/ 4835263 w 6519129"/>
              <a:gd name="connsiteY6047" fmla="*/ 708241 h 4678938"/>
              <a:gd name="connsiteX6048" fmla="*/ 4838583 w 6519129"/>
              <a:gd name="connsiteY6048" fmla="*/ 711355 h 4678938"/>
              <a:gd name="connsiteX6049" fmla="*/ 4830449 w 6519129"/>
              <a:gd name="connsiteY6049" fmla="*/ 711143 h 4678938"/>
              <a:gd name="connsiteX6050" fmla="*/ 4835263 w 6519129"/>
              <a:gd name="connsiteY6050" fmla="*/ 708241 h 4678938"/>
              <a:gd name="connsiteX6051" fmla="*/ 5871830 w 6519129"/>
              <a:gd name="connsiteY6051" fmla="*/ 707152 h 4678938"/>
              <a:gd name="connsiteX6052" fmla="*/ 5875396 w 6519129"/>
              <a:gd name="connsiteY6052" fmla="*/ 709322 h 4678938"/>
              <a:gd name="connsiteX6053" fmla="*/ 5875540 w 6519129"/>
              <a:gd name="connsiteY6053" fmla="*/ 715560 h 4678938"/>
              <a:gd name="connsiteX6054" fmla="*/ 5872354 w 6519129"/>
              <a:gd name="connsiteY6054" fmla="*/ 730022 h 4678938"/>
              <a:gd name="connsiteX6055" fmla="*/ 5872449 w 6519129"/>
              <a:gd name="connsiteY6055" fmla="*/ 734179 h 4678938"/>
              <a:gd name="connsiteX6056" fmla="*/ 5872783 w 6519129"/>
              <a:gd name="connsiteY6056" fmla="*/ 748735 h 4678938"/>
              <a:gd name="connsiteX6057" fmla="*/ 5869264 w 6519129"/>
              <a:gd name="connsiteY6057" fmla="*/ 748642 h 4678938"/>
              <a:gd name="connsiteX6058" fmla="*/ 5869359 w 6519129"/>
              <a:gd name="connsiteY6058" fmla="*/ 752800 h 4678938"/>
              <a:gd name="connsiteX6059" fmla="*/ 5869454 w 6519129"/>
              <a:gd name="connsiteY6059" fmla="*/ 756959 h 4678938"/>
              <a:gd name="connsiteX6060" fmla="*/ 5873068 w 6519129"/>
              <a:gd name="connsiteY6060" fmla="*/ 761209 h 4678938"/>
              <a:gd name="connsiteX6061" fmla="*/ 5876731 w 6519129"/>
              <a:gd name="connsiteY6061" fmla="*/ 767538 h 4678938"/>
              <a:gd name="connsiteX6062" fmla="*/ 5866222 w 6519129"/>
              <a:gd name="connsiteY6062" fmla="*/ 769342 h 4678938"/>
              <a:gd name="connsiteX6063" fmla="*/ 5869788 w 6519129"/>
              <a:gd name="connsiteY6063" fmla="*/ 771513 h 4678938"/>
              <a:gd name="connsiteX6064" fmla="*/ 5869882 w 6519129"/>
              <a:gd name="connsiteY6064" fmla="*/ 775670 h 4678938"/>
              <a:gd name="connsiteX6065" fmla="*/ 5866458 w 6519129"/>
              <a:gd name="connsiteY6065" fmla="*/ 779737 h 4678938"/>
              <a:gd name="connsiteX6066" fmla="*/ 5859421 w 6519129"/>
              <a:gd name="connsiteY6066" fmla="*/ 779553 h 4678938"/>
              <a:gd name="connsiteX6067" fmla="*/ 5859326 w 6519129"/>
              <a:gd name="connsiteY6067" fmla="*/ 775394 h 4678938"/>
              <a:gd name="connsiteX6068" fmla="*/ 5859279 w 6519129"/>
              <a:gd name="connsiteY6068" fmla="*/ 773315 h 4678938"/>
              <a:gd name="connsiteX6069" fmla="*/ 5859184 w 6519129"/>
              <a:gd name="connsiteY6069" fmla="*/ 769157 h 4678938"/>
              <a:gd name="connsiteX6070" fmla="*/ 5855569 w 6519129"/>
              <a:gd name="connsiteY6070" fmla="*/ 764906 h 4678938"/>
              <a:gd name="connsiteX6071" fmla="*/ 5848530 w 6519129"/>
              <a:gd name="connsiteY6071" fmla="*/ 764722 h 4678938"/>
              <a:gd name="connsiteX6072" fmla="*/ 5844966 w 6519129"/>
              <a:gd name="connsiteY6072" fmla="*/ 762551 h 4678938"/>
              <a:gd name="connsiteX6073" fmla="*/ 5855520 w 6519129"/>
              <a:gd name="connsiteY6073" fmla="*/ 762827 h 4678938"/>
              <a:gd name="connsiteX6074" fmla="*/ 5859039 w 6519129"/>
              <a:gd name="connsiteY6074" fmla="*/ 762919 h 4678938"/>
              <a:gd name="connsiteX6075" fmla="*/ 5858993 w 6519129"/>
              <a:gd name="connsiteY6075" fmla="*/ 760841 h 4678938"/>
              <a:gd name="connsiteX6076" fmla="*/ 5858944 w 6519129"/>
              <a:gd name="connsiteY6076" fmla="*/ 758760 h 4678938"/>
              <a:gd name="connsiteX6077" fmla="*/ 5862322 w 6519129"/>
              <a:gd name="connsiteY6077" fmla="*/ 752616 h 4678938"/>
              <a:gd name="connsiteX6078" fmla="*/ 5862227 w 6519129"/>
              <a:gd name="connsiteY6078" fmla="*/ 748458 h 4678938"/>
              <a:gd name="connsiteX6079" fmla="*/ 5858327 w 6519129"/>
              <a:gd name="connsiteY6079" fmla="*/ 731733 h 4678938"/>
              <a:gd name="connsiteX6080" fmla="*/ 5861892 w 6519129"/>
              <a:gd name="connsiteY6080" fmla="*/ 733903 h 4678938"/>
              <a:gd name="connsiteX6081" fmla="*/ 5865412 w 6519129"/>
              <a:gd name="connsiteY6081" fmla="*/ 733996 h 4678938"/>
              <a:gd name="connsiteX6082" fmla="*/ 5861799 w 6519129"/>
              <a:gd name="connsiteY6082" fmla="*/ 729746 h 4678938"/>
              <a:gd name="connsiteX6083" fmla="*/ 5854759 w 6519129"/>
              <a:gd name="connsiteY6083" fmla="*/ 729561 h 4678938"/>
              <a:gd name="connsiteX6084" fmla="*/ 5854854 w 6519129"/>
              <a:gd name="connsiteY6084" fmla="*/ 733719 h 4678938"/>
              <a:gd name="connsiteX6085" fmla="*/ 5854902 w 6519129"/>
              <a:gd name="connsiteY6085" fmla="*/ 735799 h 4678938"/>
              <a:gd name="connsiteX6086" fmla="*/ 5851479 w 6519129"/>
              <a:gd name="connsiteY6086" fmla="*/ 739866 h 4678938"/>
              <a:gd name="connsiteX6087" fmla="*/ 5854996 w 6519129"/>
              <a:gd name="connsiteY6087" fmla="*/ 739957 h 4678938"/>
              <a:gd name="connsiteX6088" fmla="*/ 5855046 w 6519129"/>
              <a:gd name="connsiteY6088" fmla="*/ 742037 h 4678938"/>
              <a:gd name="connsiteX6089" fmla="*/ 5851621 w 6519129"/>
              <a:gd name="connsiteY6089" fmla="*/ 746103 h 4678938"/>
              <a:gd name="connsiteX6090" fmla="*/ 5848100 w 6519129"/>
              <a:gd name="connsiteY6090" fmla="*/ 746010 h 4678938"/>
              <a:gd name="connsiteX6091" fmla="*/ 5851669 w 6519129"/>
              <a:gd name="connsiteY6091" fmla="*/ 748181 h 4678938"/>
              <a:gd name="connsiteX6092" fmla="*/ 5851763 w 6519129"/>
              <a:gd name="connsiteY6092" fmla="*/ 752340 h 4678938"/>
              <a:gd name="connsiteX6093" fmla="*/ 5848245 w 6519129"/>
              <a:gd name="connsiteY6093" fmla="*/ 752247 h 4678938"/>
              <a:gd name="connsiteX6094" fmla="*/ 5848148 w 6519129"/>
              <a:gd name="connsiteY6094" fmla="*/ 748090 h 4678938"/>
              <a:gd name="connsiteX6095" fmla="*/ 5844583 w 6519129"/>
              <a:gd name="connsiteY6095" fmla="*/ 745918 h 4678938"/>
              <a:gd name="connsiteX6096" fmla="*/ 5841160 w 6519129"/>
              <a:gd name="connsiteY6096" fmla="*/ 749984 h 4678938"/>
              <a:gd name="connsiteX6097" fmla="*/ 5837481 w 6519129"/>
              <a:gd name="connsiteY6097" fmla="*/ 742875 h 4678938"/>
              <a:gd name="connsiteX6098" fmla="*/ 5844393 w 6519129"/>
              <a:gd name="connsiteY6098" fmla="*/ 737600 h 4678938"/>
              <a:gd name="connsiteX6099" fmla="*/ 5844298 w 6519129"/>
              <a:gd name="connsiteY6099" fmla="*/ 733443 h 4678938"/>
              <a:gd name="connsiteX6100" fmla="*/ 5844204 w 6519129"/>
              <a:gd name="connsiteY6100" fmla="*/ 729285 h 4678938"/>
              <a:gd name="connsiteX6101" fmla="*/ 5844155 w 6519129"/>
              <a:gd name="connsiteY6101" fmla="*/ 727204 h 4678938"/>
              <a:gd name="connsiteX6102" fmla="*/ 5851002 w 6519129"/>
              <a:gd name="connsiteY6102" fmla="*/ 719074 h 4678938"/>
              <a:gd name="connsiteX6103" fmla="*/ 5858088 w 6519129"/>
              <a:gd name="connsiteY6103" fmla="*/ 721336 h 4678938"/>
              <a:gd name="connsiteX6104" fmla="*/ 5854616 w 6519129"/>
              <a:gd name="connsiteY6104" fmla="*/ 723323 h 4678938"/>
              <a:gd name="connsiteX6105" fmla="*/ 5854710 w 6519129"/>
              <a:gd name="connsiteY6105" fmla="*/ 727483 h 4678938"/>
              <a:gd name="connsiteX6106" fmla="*/ 5865269 w 6519129"/>
              <a:gd name="connsiteY6106" fmla="*/ 727759 h 4678938"/>
              <a:gd name="connsiteX6107" fmla="*/ 5868360 w 6519129"/>
              <a:gd name="connsiteY6107" fmla="*/ 709139 h 4678938"/>
              <a:gd name="connsiteX6108" fmla="*/ 5871830 w 6519129"/>
              <a:gd name="connsiteY6108" fmla="*/ 707152 h 4678938"/>
              <a:gd name="connsiteX6109" fmla="*/ 5854511 w 6519129"/>
              <a:gd name="connsiteY6109" fmla="*/ 706698 h 4678938"/>
              <a:gd name="connsiteX6110" fmla="*/ 5861643 w 6519129"/>
              <a:gd name="connsiteY6110" fmla="*/ 706885 h 4678938"/>
              <a:gd name="connsiteX6111" fmla="*/ 5861687 w 6519129"/>
              <a:gd name="connsiteY6111" fmla="*/ 708780 h 4678938"/>
              <a:gd name="connsiteX6112" fmla="*/ 5858121 w 6519129"/>
              <a:gd name="connsiteY6112" fmla="*/ 708685 h 4678938"/>
              <a:gd name="connsiteX6113" fmla="*/ 5854600 w 6519129"/>
              <a:gd name="connsiteY6113" fmla="*/ 710488 h 4678938"/>
              <a:gd name="connsiteX6114" fmla="*/ 5847469 w 6519129"/>
              <a:gd name="connsiteY6114" fmla="*/ 710301 h 4678938"/>
              <a:gd name="connsiteX6115" fmla="*/ 5850993 w 6519129"/>
              <a:gd name="connsiteY6115" fmla="*/ 708499 h 4678938"/>
              <a:gd name="connsiteX6116" fmla="*/ 5854511 w 6519129"/>
              <a:gd name="connsiteY6116" fmla="*/ 706698 h 4678938"/>
              <a:gd name="connsiteX6117" fmla="*/ 4448940 w 6519129"/>
              <a:gd name="connsiteY6117" fmla="*/ 704777 h 4678938"/>
              <a:gd name="connsiteX6118" fmla="*/ 4444524 w 6519129"/>
              <a:gd name="connsiteY6118" fmla="*/ 708067 h 4678938"/>
              <a:gd name="connsiteX6119" fmla="*/ 4448940 w 6519129"/>
              <a:gd name="connsiteY6119" fmla="*/ 704777 h 4678938"/>
              <a:gd name="connsiteX6120" fmla="*/ 5715174 w 6519129"/>
              <a:gd name="connsiteY6120" fmla="*/ 704372 h 4678938"/>
              <a:gd name="connsiteX6121" fmla="*/ 5718216 w 6519129"/>
              <a:gd name="connsiteY6121" fmla="*/ 705248 h 4678938"/>
              <a:gd name="connsiteX6122" fmla="*/ 5721673 w 6519129"/>
              <a:gd name="connsiteY6122" fmla="*/ 705337 h 4678938"/>
              <a:gd name="connsiteX6123" fmla="*/ 5721723 w 6519129"/>
              <a:gd name="connsiteY6123" fmla="*/ 707460 h 4678938"/>
              <a:gd name="connsiteX6124" fmla="*/ 5721771 w 6519129"/>
              <a:gd name="connsiteY6124" fmla="*/ 709583 h 4678938"/>
              <a:gd name="connsiteX6125" fmla="*/ 5718360 w 6519129"/>
              <a:gd name="connsiteY6125" fmla="*/ 711614 h 4678938"/>
              <a:gd name="connsiteX6126" fmla="*/ 5714951 w 6519129"/>
              <a:gd name="connsiteY6126" fmla="*/ 713646 h 4678938"/>
              <a:gd name="connsiteX6127" fmla="*/ 5711448 w 6519129"/>
              <a:gd name="connsiteY6127" fmla="*/ 711434 h 4678938"/>
              <a:gd name="connsiteX6128" fmla="*/ 5714857 w 6519129"/>
              <a:gd name="connsiteY6128" fmla="*/ 709402 h 4678938"/>
              <a:gd name="connsiteX6129" fmla="*/ 5714806 w 6519129"/>
              <a:gd name="connsiteY6129" fmla="*/ 707278 h 4678938"/>
              <a:gd name="connsiteX6130" fmla="*/ 5714759 w 6519129"/>
              <a:gd name="connsiteY6130" fmla="*/ 705156 h 4678938"/>
              <a:gd name="connsiteX6131" fmla="*/ 5715174 w 6519129"/>
              <a:gd name="connsiteY6131" fmla="*/ 704372 h 4678938"/>
              <a:gd name="connsiteX6132" fmla="*/ 4741050 w 6519129"/>
              <a:gd name="connsiteY6132" fmla="*/ 702140 h 4678938"/>
              <a:gd name="connsiteX6133" fmla="*/ 4744342 w 6519129"/>
              <a:gd name="connsiteY6133" fmla="*/ 703840 h 4678938"/>
              <a:gd name="connsiteX6134" fmla="*/ 4742752 w 6519129"/>
              <a:gd name="connsiteY6134" fmla="*/ 705413 h 4678938"/>
              <a:gd name="connsiteX6135" fmla="*/ 4741126 w 6519129"/>
              <a:gd name="connsiteY6135" fmla="*/ 705370 h 4678938"/>
              <a:gd name="connsiteX6136" fmla="*/ 4737906 w 6519129"/>
              <a:gd name="connsiteY6136" fmla="*/ 706901 h 4678938"/>
              <a:gd name="connsiteX6137" fmla="*/ 4736245 w 6519129"/>
              <a:gd name="connsiteY6137" fmla="*/ 705244 h 4678938"/>
              <a:gd name="connsiteX6138" fmla="*/ 4741050 w 6519129"/>
              <a:gd name="connsiteY6138" fmla="*/ 702140 h 4678938"/>
              <a:gd name="connsiteX6139" fmla="*/ 5753767 w 6519129"/>
              <a:gd name="connsiteY6139" fmla="*/ 700324 h 4678938"/>
              <a:gd name="connsiteX6140" fmla="*/ 5754138 w 6519129"/>
              <a:gd name="connsiteY6140" fmla="*/ 716608 h 4678938"/>
              <a:gd name="connsiteX6141" fmla="*/ 5754186 w 6519129"/>
              <a:gd name="connsiteY6141" fmla="*/ 718714 h 4678938"/>
              <a:gd name="connsiteX6142" fmla="*/ 5754236 w 6519129"/>
              <a:gd name="connsiteY6142" fmla="*/ 720820 h 4678938"/>
              <a:gd name="connsiteX6143" fmla="*/ 5750910 w 6519129"/>
              <a:gd name="connsiteY6143" fmla="*/ 729151 h 4678938"/>
              <a:gd name="connsiteX6144" fmla="*/ 5750957 w 6519129"/>
              <a:gd name="connsiteY6144" fmla="*/ 731256 h 4678938"/>
              <a:gd name="connsiteX6145" fmla="*/ 5747390 w 6519129"/>
              <a:gd name="connsiteY6145" fmla="*/ 729057 h 4678938"/>
              <a:gd name="connsiteX6146" fmla="*/ 5743870 w 6519129"/>
              <a:gd name="connsiteY6146" fmla="*/ 728965 h 4678938"/>
              <a:gd name="connsiteX6147" fmla="*/ 5743822 w 6519129"/>
              <a:gd name="connsiteY6147" fmla="*/ 726861 h 4678938"/>
              <a:gd name="connsiteX6148" fmla="*/ 5747150 w 6519129"/>
              <a:gd name="connsiteY6148" fmla="*/ 718531 h 4678938"/>
              <a:gd name="connsiteX6149" fmla="*/ 5747101 w 6519129"/>
              <a:gd name="connsiteY6149" fmla="*/ 716424 h 4678938"/>
              <a:gd name="connsiteX6150" fmla="*/ 5740061 w 6519129"/>
              <a:gd name="connsiteY6150" fmla="*/ 716240 h 4678938"/>
              <a:gd name="connsiteX6151" fmla="*/ 5739917 w 6519129"/>
              <a:gd name="connsiteY6151" fmla="*/ 709923 h 4678938"/>
              <a:gd name="connsiteX6152" fmla="*/ 5746958 w 6519129"/>
              <a:gd name="connsiteY6152" fmla="*/ 710108 h 4678938"/>
              <a:gd name="connsiteX6153" fmla="*/ 5743245 w 6519129"/>
              <a:gd name="connsiteY6153" fmla="*/ 701593 h 4678938"/>
              <a:gd name="connsiteX6154" fmla="*/ 5753767 w 6519129"/>
              <a:gd name="connsiteY6154" fmla="*/ 700324 h 4678938"/>
              <a:gd name="connsiteX6155" fmla="*/ 5672307 w 6519129"/>
              <a:gd name="connsiteY6155" fmla="*/ 699651 h 4678938"/>
              <a:gd name="connsiteX6156" fmla="*/ 5675548 w 6519129"/>
              <a:gd name="connsiteY6156" fmla="*/ 699736 h 4678938"/>
              <a:gd name="connsiteX6157" fmla="*/ 5678788 w 6519129"/>
              <a:gd name="connsiteY6157" fmla="*/ 699819 h 4678938"/>
              <a:gd name="connsiteX6158" fmla="*/ 5675652 w 6519129"/>
              <a:gd name="connsiteY6158" fmla="*/ 704282 h 4678938"/>
              <a:gd name="connsiteX6159" fmla="*/ 5672411 w 6519129"/>
              <a:gd name="connsiteY6159" fmla="*/ 704199 h 4678938"/>
              <a:gd name="connsiteX6160" fmla="*/ 5672307 w 6519129"/>
              <a:gd name="connsiteY6160" fmla="*/ 699651 h 4678938"/>
              <a:gd name="connsiteX6161" fmla="*/ 4513895 w 6519129"/>
              <a:gd name="connsiteY6161" fmla="*/ 699373 h 4678938"/>
              <a:gd name="connsiteX6162" fmla="*/ 4513922 w 6519129"/>
              <a:gd name="connsiteY6162" fmla="*/ 699518 h 4678938"/>
              <a:gd name="connsiteX6163" fmla="*/ 4513434 w 6519129"/>
              <a:gd name="connsiteY6163" fmla="*/ 699504 h 4678938"/>
              <a:gd name="connsiteX6164" fmla="*/ 4504414 w 6519129"/>
              <a:gd name="connsiteY6164" fmla="*/ 699269 h 4678938"/>
              <a:gd name="connsiteX6165" fmla="*/ 4513434 w 6519129"/>
              <a:gd name="connsiteY6165" fmla="*/ 699504 h 4678938"/>
              <a:gd name="connsiteX6166" fmla="*/ 4509765 w 6519129"/>
              <a:gd name="connsiteY6166" fmla="*/ 700562 h 4678938"/>
              <a:gd name="connsiteX6167" fmla="*/ 4507623 w 6519129"/>
              <a:gd name="connsiteY6167" fmla="*/ 701068 h 4678938"/>
              <a:gd name="connsiteX6168" fmla="*/ 4504414 w 6519129"/>
              <a:gd name="connsiteY6168" fmla="*/ 699269 h 4678938"/>
              <a:gd name="connsiteX6169" fmla="*/ 4726804 w 6519129"/>
              <a:gd name="connsiteY6169" fmla="*/ 698738 h 4678938"/>
              <a:gd name="connsiteX6170" fmla="*/ 4728354 w 6519129"/>
              <a:gd name="connsiteY6170" fmla="*/ 698779 h 4678938"/>
              <a:gd name="connsiteX6171" fmla="*/ 4728391 w 6519129"/>
              <a:gd name="connsiteY6171" fmla="*/ 700444 h 4678938"/>
              <a:gd name="connsiteX6172" fmla="*/ 4728430 w 6519129"/>
              <a:gd name="connsiteY6172" fmla="*/ 702111 h 4678938"/>
              <a:gd name="connsiteX6173" fmla="*/ 4730018 w 6519129"/>
              <a:gd name="connsiteY6173" fmla="*/ 703819 h 4678938"/>
              <a:gd name="connsiteX6174" fmla="*/ 4726918 w 6519129"/>
              <a:gd name="connsiteY6174" fmla="*/ 703737 h 4678938"/>
              <a:gd name="connsiteX6175" fmla="*/ 4726841 w 6519129"/>
              <a:gd name="connsiteY6175" fmla="*/ 700404 h 4678938"/>
              <a:gd name="connsiteX6176" fmla="*/ 4726804 w 6519129"/>
              <a:gd name="connsiteY6176" fmla="*/ 698738 h 4678938"/>
              <a:gd name="connsiteX6177" fmla="*/ 4707819 w 6519129"/>
              <a:gd name="connsiteY6177" fmla="*/ 698068 h 4678938"/>
              <a:gd name="connsiteX6178" fmla="*/ 4717505 w 6519129"/>
              <a:gd name="connsiteY6178" fmla="*/ 698321 h 4678938"/>
              <a:gd name="connsiteX6179" fmla="*/ 4703129 w 6519129"/>
              <a:gd name="connsiteY6179" fmla="*/ 704519 h 4678938"/>
              <a:gd name="connsiteX6180" fmla="*/ 4707819 w 6519129"/>
              <a:gd name="connsiteY6180" fmla="*/ 698068 h 4678938"/>
              <a:gd name="connsiteX6181" fmla="*/ 4815812 w 6519129"/>
              <a:gd name="connsiteY6181" fmla="*/ 697438 h 4678938"/>
              <a:gd name="connsiteX6182" fmla="*/ 4817399 w 6519129"/>
              <a:gd name="connsiteY6182" fmla="*/ 699144 h 4678938"/>
              <a:gd name="connsiteX6183" fmla="*/ 4817477 w 6519129"/>
              <a:gd name="connsiteY6183" fmla="*/ 702476 h 4678938"/>
              <a:gd name="connsiteX6184" fmla="*/ 4815964 w 6519129"/>
              <a:gd name="connsiteY6184" fmla="*/ 704102 h 4678938"/>
              <a:gd name="connsiteX6185" fmla="*/ 4814377 w 6519129"/>
              <a:gd name="connsiteY6185" fmla="*/ 702395 h 4678938"/>
              <a:gd name="connsiteX6186" fmla="*/ 4814301 w 6519129"/>
              <a:gd name="connsiteY6186" fmla="*/ 699064 h 4678938"/>
              <a:gd name="connsiteX6187" fmla="*/ 4815812 w 6519129"/>
              <a:gd name="connsiteY6187" fmla="*/ 697438 h 4678938"/>
              <a:gd name="connsiteX6188" fmla="*/ 4513249 w 6519129"/>
              <a:gd name="connsiteY6188" fmla="*/ 696069 h 4678938"/>
              <a:gd name="connsiteX6189" fmla="*/ 4513883 w 6519129"/>
              <a:gd name="connsiteY6189" fmla="*/ 697800 h 4678938"/>
              <a:gd name="connsiteX6190" fmla="*/ 4517012 w 6519129"/>
              <a:gd name="connsiteY6190" fmla="*/ 696168 h 4678938"/>
              <a:gd name="connsiteX6191" fmla="*/ 4514116 w 6519129"/>
              <a:gd name="connsiteY6191" fmla="*/ 699309 h 4678938"/>
              <a:gd name="connsiteX6192" fmla="*/ 4513895 w 6519129"/>
              <a:gd name="connsiteY6192" fmla="*/ 699373 h 4678938"/>
              <a:gd name="connsiteX6193" fmla="*/ 5892910 w 6519129"/>
              <a:gd name="connsiteY6193" fmla="*/ 695433 h 4678938"/>
              <a:gd name="connsiteX6194" fmla="*/ 5889367 w 6519129"/>
              <a:gd name="connsiteY6194" fmla="*/ 697004 h 4678938"/>
              <a:gd name="connsiteX6195" fmla="*/ 5886752 w 6519129"/>
              <a:gd name="connsiteY6195" fmla="*/ 696404 h 4678938"/>
              <a:gd name="connsiteX6196" fmla="*/ 5892910 w 6519129"/>
              <a:gd name="connsiteY6196" fmla="*/ 695433 h 4678938"/>
              <a:gd name="connsiteX6197" fmla="*/ 4449970 w 6519129"/>
              <a:gd name="connsiteY6197" fmla="*/ 692695 h 4678938"/>
              <a:gd name="connsiteX6198" fmla="*/ 4453205 w 6519129"/>
              <a:gd name="connsiteY6198" fmla="*/ 694476 h 4678938"/>
              <a:gd name="connsiteX6199" fmla="*/ 4453243 w 6519129"/>
              <a:gd name="connsiteY6199" fmla="*/ 696171 h 4678938"/>
              <a:gd name="connsiteX6200" fmla="*/ 4451762 w 6519129"/>
              <a:gd name="connsiteY6200" fmla="*/ 701219 h 4678938"/>
              <a:gd name="connsiteX6201" fmla="*/ 4448566 w 6519129"/>
              <a:gd name="connsiteY6201" fmla="*/ 701135 h 4678938"/>
              <a:gd name="connsiteX6202" fmla="*/ 4446891 w 6519129"/>
              <a:gd name="connsiteY6202" fmla="*/ 697701 h 4678938"/>
              <a:gd name="connsiteX6203" fmla="*/ 4448450 w 6519129"/>
              <a:gd name="connsiteY6203" fmla="*/ 696047 h 4678938"/>
              <a:gd name="connsiteX6204" fmla="*/ 4448412 w 6519129"/>
              <a:gd name="connsiteY6204" fmla="*/ 694349 h 4678938"/>
              <a:gd name="connsiteX6205" fmla="*/ 4449970 w 6519129"/>
              <a:gd name="connsiteY6205" fmla="*/ 692695 h 4678938"/>
              <a:gd name="connsiteX6206" fmla="*/ 5575259 w 6519129"/>
              <a:gd name="connsiteY6206" fmla="*/ 686502 h 4678938"/>
              <a:gd name="connsiteX6207" fmla="*/ 5578717 w 6519129"/>
              <a:gd name="connsiteY6207" fmla="*/ 686591 h 4678938"/>
              <a:gd name="connsiteX6208" fmla="*/ 5578766 w 6519129"/>
              <a:gd name="connsiteY6208" fmla="*/ 688687 h 4678938"/>
              <a:gd name="connsiteX6209" fmla="*/ 5576076 w 6519129"/>
              <a:gd name="connsiteY6209" fmla="*/ 722129 h 4678938"/>
              <a:gd name="connsiteX6210" fmla="*/ 5572620 w 6519129"/>
              <a:gd name="connsiteY6210" fmla="*/ 722037 h 4678938"/>
              <a:gd name="connsiteX6211" fmla="*/ 5569163 w 6519129"/>
              <a:gd name="connsiteY6211" fmla="*/ 721948 h 4678938"/>
              <a:gd name="connsiteX6212" fmla="*/ 5575309 w 6519129"/>
              <a:gd name="connsiteY6212" fmla="*/ 688596 h 4678938"/>
              <a:gd name="connsiteX6213" fmla="*/ 5575259 w 6519129"/>
              <a:gd name="connsiteY6213" fmla="*/ 686502 h 4678938"/>
              <a:gd name="connsiteX6214" fmla="*/ 4731250 w 6519129"/>
              <a:gd name="connsiteY6214" fmla="*/ 683718 h 4678938"/>
              <a:gd name="connsiteX6215" fmla="*/ 4732922 w 6519129"/>
              <a:gd name="connsiteY6215" fmla="*/ 686910 h 4678938"/>
              <a:gd name="connsiteX6216" fmla="*/ 4732992 w 6519129"/>
              <a:gd name="connsiteY6216" fmla="*/ 690061 h 4678938"/>
              <a:gd name="connsiteX6217" fmla="*/ 4731430 w 6519129"/>
              <a:gd name="connsiteY6217" fmla="*/ 691594 h 4678938"/>
              <a:gd name="connsiteX6218" fmla="*/ 4728199 w 6519129"/>
              <a:gd name="connsiteY6218" fmla="*/ 689936 h 4678938"/>
              <a:gd name="connsiteX6219" fmla="*/ 4728091 w 6519129"/>
              <a:gd name="connsiteY6219" fmla="*/ 685209 h 4678938"/>
              <a:gd name="connsiteX6220" fmla="*/ 4731250 w 6519129"/>
              <a:gd name="connsiteY6220" fmla="*/ 683718 h 4678938"/>
              <a:gd name="connsiteX6221" fmla="*/ 4589694 w 6519129"/>
              <a:gd name="connsiteY6221" fmla="*/ 683036 h 4678938"/>
              <a:gd name="connsiteX6222" fmla="*/ 4599281 w 6519129"/>
              <a:gd name="connsiteY6222" fmla="*/ 683287 h 4678938"/>
              <a:gd name="connsiteX6223" fmla="*/ 4596123 w 6519129"/>
              <a:gd name="connsiteY6223" fmla="*/ 684819 h 4678938"/>
              <a:gd name="connsiteX6224" fmla="*/ 4599356 w 6519129"/>
              <a:gd name="connsiteY6224" fmla="*/ 686518 h 4678938"/>
              <a:gd name="connsiteX6225" fmla="*/ 4589694 w 6519129"/>
              <a:gd name="connsiteY6225" fmla="*/ 683036 h 4678938"/>
              <a:gd name="connsiteX6226" fmla="*/ 4645174 w 6519129"/>
              <a:gd name="connsiteY6226" fmla="*/ 681332 h 4678938"/>
              <a:gd name="connsiteX6227" fmla="*/ 4658278 w 6519129"/>
              <a:gd name="connsiteY6227" fmla="*/ 690108 h 4678938"/>
              <a:gd name="connsiteX6228" fmla="*/ 4661508 w 6519129"/>
              <a:gd name="connsiteY6228" fmla="*/ 690194 h 4678938"/>
              <a:gd name="connsiteX6229" fmla="*/ 4663044 w 6519129"/>
              <a:gd name="connsiteY6229" fmla="*/ 686859 h 4678938"/>
              <a:gd name="connsiteX6230" fmla="*/ 4664581 w 6519129"/>
              <a:gd name="connsiteY6230" fmla="*/ 683527 h 4678938"/>
              <a:gd name="connsiteX6231" fmla="*/ 4667808 w 6519129"/>
              <a:gd name="connsiteY6231" fmla="*/ 683612 h 4678938"/>
              <a:gd name="connsiteX6232" fmla="*/ 4667848 w 6519129"/>
              <a:gd name="connsiteY6232" fmla="*/ 685299 h 4678938"/>
              <a:gd name="connsiteX6233" fmla="*/ 4666272 w 6519129"/>
              <a:gd name="connsiteY6233" fmla="*/ 686946 h 4678938"/>
              <a:gd name="connsiteX6234" fmla="*/ 4663160 w 6519129"/>
              <a:gd name="connsiteY6234" fmla="*/ 691923 h 4678938"/>
              <a:gd name="connsiteX6235" fmla="*/ 4661547 w 6519129"/>
              <a:gd name="connsiteY6235" fmla="*/ 691881 h 4678938"/>
              <a:gd name="connsiteX6236" fmla="*/ 4656704 w 6519129"/>
              <a:gd name="connsiteY6236" fmla="*/ 691755 h 4678938"/>
              <a:gd name="connsiteX6237" fmla="*/ 4658356 w 6519129"/>
              <a:gd name="connsiteY6237" fmla="*/ 693484 h 4678938"/>
              <a:gd name="connsiteX6238" fmla="*/ 4653554 w 6519129"/>
              <a:gd name="connsiteY6238" fmla="*/ 695046 h 4678938"/>
              <a:gd name="connsiteX6239" fmla="*/ 4655283 w 6519129"/>
              <a:gd name="connsiteY6239" fmla="*/ 700151 h 4678938"/>
              <a:gd name="connsiteX6240" fmla="*/ 4653669 w 6519129"/>
              <a:gd name="connsiteY6240" fmla="*/ 700108 h 4678938"/>
              <a:gd name="connsiteX6241" fmla="*/ 4650518 w 6519129"/>
              <a:gd name="connsiteY6241" fmla="*/ 703399 h 4678938"/>
              <a:gd name="connsiteX6242" fmla="*/ 4639027 w 6519129"/>
              <a:gd name="connsiteY6242" fmla="*/ 694665 h 4678938"/>
              <a:gd name="connsiteX6243" fmla="*/ 4645174 w 6519129"/>
              <a:gd name="connsiteY6243" fmla="*/ 681332 h 4678938"/>
              <a:gd name="connsiteX6244" fmla="*/ 4402284 w 6519129"/>
              <a:gd name="connsiteY6244" fmla="*/ 680701 h 4678938"/>
              <a:gd name="connsiteX6245" fmla="*/ 4402097 w 6519129"/>
              <a:gd name="connsiteY6245" fmla="*/ 681450 h 4678938"/>
              <a:gd name="connsiteX6246" fmla="*/ 4401273 w 6519129"/>
              <a:gd name="connsiteY6246" fmla="*/ 684750 h 4678938"/>
              <a:gd name="connsiteX6247" fmla="*/ 4804453 w 6519129"/>
              <a:gd name="connsiteY6247" fmla="*/ 678975 h 4678938"/>
              <a:gd name="connsiteX6248" fmla="*/ 4806053 w 6519129"/>
              <a:gd name="connsiteY6248" fmla="*/ 679018 h 4678938"/>
              <a:gd name="connsiteX6249" fmla="*/ 4807650 w 6519129"/>
              <a:gd name="connsiteY6249" fmla="*/ 679060 h 4678938"/>
              <a:gd name="connsiteX6250" fmla="*/ 4807687 w 6519129"/>
              <a:gd name="connsiteY6250" fmla="*/ 680726 h 4678938"/>
              <a:gd name="connsiteX6251" fmla="*/ 4804528 w 6519129"/>
              <a:gd name="connsiteY6251" fmla="*/ 682307 h 4678938"/>
              <a:gd name="connsiteX6252" fmla="*/ 4804568 w 6519129"/>
              <a:gd name="connsiteY6252" fmla="*/ 683974 h 4678938"/>
              <a:gd name="connsiteX6253" fmla="*/ 4803008 w 6519129"/>
              <a:gd name="connsiteY6253" fmla="*/ 685597 h 4678938"/>
              <a:gd name="connsiteX6254" fmla="*/ 4801370 w 6519129"/>
              <a:gd name="connsiteY6254" fmla="*/ 683889 h 4678938"/>
              <a:gd name="connsiteX6255" fmla="*/ 4801334 w 6519129"/>
              <a:gd name="connsiteY6255" fmla="*/ 682224 h 4678938"/>
              <a:gd name="connsiteX6256" fmla="*/ 4801296 w 6519129"/>
              <a:gd name="connsiteY6256" fmla="*/ 680557 h 4678938"/>
              <a:gd name="connsiteX6257" fmla="*/ 4804453 w 6519129"/>
              <a:gd name="connsiteY6257" fmla="*/ 678975 h 4678938"/>
              <a:gd name="connsiteX6258" fmla="*/ 4669436 w 6519129"/>
              <a:gd name="connsiteY6258" fmla="*/ 678535 h 4678938"/>
              <a:gd name="connsiteX6259" fmla="*/ 4672206 w 6519129"/>
              <a:gd name="connsiteY6259" fmla="*/ 680051 h 4678938"/>
              <a:gd name="connsiteX6260" fmla="*/ 4668166 w 6519129"/>
              <a:gd name="connsiteY6260" fmla="*/ 679918 h 4678938"/>
              <a:gd name="connsiteX6261" fmla="*/ 4414511 w 6519129"/>
              <a:gd name="connsiteY6261" fmla="*/ 678445 h 4678938"/>
              <a:gd name="connsiteX6262" fmla="*/ 4414551 w 6519129"/>
              <a:gd name="connsiteY6262" fmla="*/ 680110 h 4678938"/>
              <a:gd name="connsiteX6263" fmla="*/ 4414589 w 6519129"/>
              <a:gd name="connsiteY6263" fmla="*/ 681777 h 4678938"/>
              <a:gd name="connsiteX6264" fmla="*/ 4408521 w 6519129"/>
              <a:gd name="connsiteY6264" fmla="*/ 689944 h 4678938"/>
              <a:gd name="connsiteX6265" fmla="*/ 4410088 w 6519129"/>
              <a:gd name="connsiteY6265" fmla="*/ 689986 h 4678938"/>
              <a:gd name="connsiteX6266" fmla="*/ 4411688 w 6519129"/>
              <a:gd name="connsiteY6266" fmla="*/ 691691 h 4678938"/>
              <a:gd name="connsiteX6267" fmla="*/ 4411994 w 6519129"/>
              <a:gd name="connsiteY6267" fmla="*/ 705021 h 4678938"/>
              <a:gd name="connsiteX6268" fmla="*/ 4399633 w 6519129"/>
              <a:gd name="connsiteY6268" fmla="*/ 711357 h 4678938"/>
              <a:gd name="connsiteX6269" fmla="*/ 4394597 w 6519129"/>
              <a:gd name="connsiteY6269" fmla="*/ 696239 h 4678938"/>
              <a:gd name="connsiteX6270" fmla="*/ 4405356 w 6519129"/>
              <a:gd name="connsiteY6270" fmla="*/ 688196 h 4678938"/>
              <a:gd name="connsiteX6271" fmla="*/ 4411423 w 6519129"/>
              <a:gd name="connsiteY6271" fmla="*/ 680029 h 4678938"/>
              <a:gd name="connsiteX6272" fmla="*/ 4414511 w 6519129"/>
              <a:gd name="connsiteY6272" fmla="*/ 678445 h 4678938"/>
              <a:gd name="connsiteX6273" fmla="*/ 4402933 w 6519129"/>
              <a:gd name="connsiteY6273" fmla="*/ 678098 h 4678938"/>
              <a:gd name="connsiteX6274" fmla="*/ 4402284 w 6519129"/>
              <a:gd name="connsiteY6274" fmla="*/ 680701 h 4678938"/>
              <a:gd name="connsiteX6275" fmla="*/ 4402610 w 6519129"/>
              <a:gd name="connsiteY6275" fmla="*/ 679387 h 4678938"/>
              <a:gd name="connsiteX6276" fmla="*/ 4402933 w 6519129"/>
              <a:gd name="connsiteY6276" fmla="*/ 678098 h 4678938"/>
              <a:gd name="connsiteX6277" fmla="*/ 4671188 w 6519129"/>
              <a:gd name="connsiteY6277" fmla="*/ 676872 h 4678938"/>
              <a:gd name="connsiteX6278" fmla="*/ 4670568 w 6519129"/>
              <a:gd name="connsiteY6278" fmla="*/ 677302 h 4678938"/>
              <a:gd name="connsiteX6279" fmla="*/ 4669436 w 6519129"/>
              <a:gd name="connsiteY6279" fmla="*/ 678535 h 4678938"/>
              <a:gd name="connsiteX6280" fmla="*/ 4669016 w 6519129"/>
              <a:gd name="connsiteY6280" fmla="*/ 678302 h 4678938"/>
              <a:gd name="connsiteX6281" fmla="*/ 4390909 w 6519129"/>
              <a:gd name="connsiteY6281" fmla="*/ 676442 h 4678938"/>
              <a:gd name="connsiteX6282" fmla="*/ 4394135 w 6519129"/>
              <a:gd name="connsiteY6282" fmla="*/ 679814 h 4678938"/>
              <a:gd name="connsiteX6283" fmla="*/ 4391133 w 6519129"/>
              <a:gd name="connsiteY6283" fmla="*/ 686309 h 4678938"/>
              <a:gd name="connsiteX6284" fmla="*/ 4389247 w 6519129"/>
              <a:gd name="connsiteY6284" fmla="*/ 681329 h 4678938"/>
              <a:gd name="connsiteX6285" fmla="*/ 4390909 w 6519129"/>
              <a:gd name="connsiteY6285" fmla="*/ 676442 h 4678938"/>
              <a:gd name="connsiteX6286" fmla="*/ 4644995 w 6519129"/>
              <a:gd name="connsiteY6286" fmla="*/ 676372 h 4678938"/>
              <a:gd name="connsiteX6287" fmla="*/ 4638751 w 6519129"/>
              <a:gd name="connsiteY6287" fmla="*/ 682505 h 4678938"/>
              <a:gd name="connsiteX6288" fmla="*/ 4644995 w 6519129"/>
              <a:gd name="connsiteY6288" fmla="*/ 676372 h 4678938"/>
              <a:gd name="connsiteX6289" fmla="*/ 5811052 w 6519129"/>
              <a:gd name="connsiteY6289" fmla="*/ 676013 h 4678938"/>
              <a:gd name="connsiteX6290" fmla="*/ 5811191 w 6519129"/>
              <a:gd name="connsiteY6290" fmla="*/ 682077 h 4678938"/>
              <a:gd name="connsiteX6291" fmla="*/ 5808677 w 6519129"/>
              <a:gd name="connsiteY6291" fmla="*/ 681634 h 4678938"/>
              <a:gd name="connsiteX6292" fmla="*/ 5811052 w 6519129"/>
              <a:gd name="connsiteY6292" fmla="*/ 676013 h 4678938"/>
              <a:gd name="connsiteX6293" fmla="*/ 4672992 w 6519129"/>
              <a:gd name="connsiteY6293" fmla="*/ 675622 h 4678938"/>
              <a:gd name="connsiteX6294" fmla="*/ 4672205 w 6519129"/>
              <a:gd name="connsiteY6294" fmla="*/ 676203 h 4678938"/>
              <a:gd name="connsiteX6295" fmla="*/ 4671188 w 6519129"/>
              <a:gd name="connsiteY6295" fmla="*/ 676872 h 4678938"/>
              <a:gd name="connsiteX6296" fmla="*/ 1711657 w 6519129"/>
              <a:gd name="connsiteY6296" fmla="*/ 675413 h 4678938"/>
              <a:gd name="connsiteX6297" fmla="*/ 1711360 w 6519129"/>
              <a:gd name="connsiteY6297" fmla="*/ 677185 h 4678938"/>
              <a:gd name="connsiteX6298" fmla="*/ 1709714 w 6519129"/>
              <a:gd name="connsiteY6298" fmla="*/ 676389 h 4678938"/>
              <a:gd name="connsiteX6299" fmla="*/ 1711992 w 6519129"/>
              <a:gd name="connsiteY6299" fmla="*/ 675243 h 4678938"/>
              <a:gd name="connsiteX6300" fmla="*/ 1711657 w 6519129"/>
              <a:gd name="connsiteY6300" fmla="*/ 675413 h 4678938"/>
              <a:gd name="connsiteX6301" fmla="*/ 1711680 w 6519129"/>
              <a:gd name="connsiteY6301" fmla="*/ 675260 h 4678938"/>
              <a:gd name="connsiteX6302" fmla="*/ 5871370 w 6519129"/>
              <a:gd name="connsiteY6302" fmla="*/ 673807 h 4678938"/>
              <a:gd name="connsiteX6303" fmla="*/ 5874904 w 6519129"/>
              <a:gd name="connsiteY6303" fmla="*/ 673899 h 4678938"/>
              <a:gd name="connsiteX6304" fmla="*/ 5878489 w 6519129"/>
              <a:gd name="connsiteY6304" fmla="*/ 676039 h 4678938"/>
              <a:gd name="connsiteX6305" fmla="*/ 5878582 w 6519129"/>
              <a:gd name="connsiteY6305" fmla="*/ 680131 h 4678938"/>
              <a:gd name="connsiteX6306" fmla="*/ 5885745 w 6519129"/>
              <a:gd name="connsiteY6306" fmla="*/ 684410 h 4678938"/>
              <a:gd name="connsiteX6307" fmla="*/ 5871791 w 6519129"/>
              <a:gd name="connsiteY6307" fmla="*/ 692227 h 4678938"/>
              <a:gd name="connsiteX6308" fmla="*/ 5868162 w 6519129"/>
              <a:gd name="connsiteY6308" fmla="*/ 688041 h 4678938"/>
              <a:gd name="connsiteX6309" fmla="*/ 5857693 w 6519129"/>
              <a:gd name="connsiteY6309" fmla="*/ 693902 h 4678938"/>
              <a:gd name="connsiteX6310" fmla="*/ 5850003 w 6519129"/>
              <a:gd name="connsiteY6310" fmla="*/ 686030 h 4678938"/>
              <a:gd name="connsiteX6311" fmla="*/ 5850200 w 6519129"/>
              <a:gd name="connsiteY6311" fmla="*/ 675297 h 4678938"/>
              <a:gd name="connsiteX6312" fmla="*/ 5871510 w 6519129"/>
              <a:gd name="connsiteY6312" fmla="*/ 679946 h 4678938"/>
              <a:gd name="connsiteX6313" fmla="*/ 5871415 w 6519129"/>
              <a:gd name="connsiteY6313" fmla="*/ 675853 h 4678938"/>
              <a:gd name="connsiteX6314" fmla="*/ 5871370 w 6519129"/>
              <a:gd name="connsiteY6314" fmla="*/ 673807 h 4678938"/>
              <a:gd name="connsiteX6315" fmla="*/ 5695158 w 6519129"/>
              <a:gd name="connsiteY6315" fmla="*/ 672066 h 4678938"/>
              <a:gd name="connsiteX6316" fmla="*/ 5700525 w 6519129"/>
              <a:gd name="connsiteY6316" fmla="*/ 673022 h 4678938"/>
              <a:gd name="connsiteX6317" fmla="*/ 5704141 w 6519129"/>
              <a:gd name="connsiteY6317" fmla="*/ 675296 h 4678938"/>
              <a:gd name="connsiteX6318" fmla="*/ 5704241 w 6519129"/>
              <a:gd name="connsiteY6318" fmla="*/ 679652 h 4678938"/>
              <a:gd name="connsiteX6319" fmla="*/ 5693745 w 6519129"/>
              <a:gd name="connsiteY6319" fmla="*/ 688091 h 4678938"/>
              <a:gd name="connsiteX6320" fmla="*/ 5690179 w 6519129"/>
              <a:gd name="connsiteY6320" fmla="*/ 687998 h 4678938"/>
              <a:gd name="connsiteX6321" fmla="*/ 5686514 w 6519129"/>
              <a:gd name="connsiteY6321" fmla="*/ 683546 h 4678938"/>
              <a:gd name="connsiteX6322" fmla="*/ 5682947 w 6519129"/>
              <a:gd name="connsiteY6322" fmla="*/ 683453 h 4678938"/>
              <a:gd name="connsiteX6323" fmla="*/ 5675767 w 6519129"/>
              <a:gd name="connsiteY6323" fmla="*/ 681085 h 4678938"/>
              <a:gd name="connsiteX6324" fmla="*/ 5689828 w 6519129"/>
              <a:gd name="connsiteY6324" fmla="*/ 672743 h 4678938"/>
              <a:gd name="connsiteX6325" fmla="*/ 5695158 w 6519129"/>
              <a:gd name="connsiteY6325" fmla="*/ 672066 h 4678938"/>
              <a:gd name="connsiteX6326" fmla="*/ 4710260 w 6519129"/>
              <a:gd name="connsiteY6326" fmla="*/ 671057 h 4678938"/>
              <a:gd name="connsiteX6327" fmla="*/ 4713513 w 6519129"/>
              <a:gd name="connsiteY6327" fmla="*/ 671142 h 4678938"/>
              <a:gd name="connsiteX6328" fmla="*/ 4715180 w 6519129"/>
              <a:gd name="connsiteY6328" fmla="*/ 672882 h 4678938"/>
              <a:gd name="connsiteX6329" fmla="*/ 4713552 w 6519129"/>
              <a:gd name="connsiteY6329" fmla="*/ 672840 h 4678938"/>
              <a:gd name="connsiteX6330" fmla="*/ 4712042 w 6519129"/>
              <a:gd name="connsiteY6330" fmla="*/ 677886 h 4678938"/>
              <a:gd name="connsiteX6331" fmla="*/ 4710455 w 6519129"/>
              <a:gd name="connsiteY6331" fmla="*/ 679539 h 4678938"/>
              <a:gd name="connsiteX6332" fmla="*/ 4707162 w 6519129"/>
              <a:gd name="connsiteY6332" fmla="*/ 677758 h 4678938"/>
              <a:gd name="connsiteX6333" fmla="*/ 4710260 w 6519129"/>
              <a:gd name="connsiteY6333" fmla="*/ 671057 h 4678938"/>
              <a:gd name="connsiteX6334" fmla="*/ 5840659 w 6519129"/>
              <a:gd name="connsiteY6334" fmla="*/ 667537 h 4678938"/>
              <a:gd name="connsiteX6335" fmla="*/ 5842621 w 6519129"/>
              <a:gd name="connsiteY6335" fmla="*/ 668400 h 4678938"/>
              <a:gd name="connsiteX6336" fmla="*/ 5839031 w 6519129"/>
              <a:gd name="connsiteY6336" fmla="*/ 681292 h 4678938"/>
              <a:gd name="connsiteX6337" fmla="*/ 5835142 w 6519129"/>
              <a:gd name="connsiteY6337" fmla="*/ 681190 h 4678938"/>
              <a:gd name="connsiteX6338" fmla="*/ 5838733 w 6519129"/>
              <a:gd name="connsiteY6338" fmla="*/ 668297 h 4678938"/>
              <a:gd name="connsiteX6339" fmla="*/ 5840659 w 6519129"/>
              <a:gd name="connsiteY6339" fmla="*/ 667537 h 4678938"/>
              <a:gd name="connsiteX6340" fmla="*/ 4473384 w 6519129"/>
              <a:gd name="connsiteY6340" fmla="*/ 666666 h 4678938"/>
              <a:gd name="connsiteX6341" fmla="*/ 4478248 w 6519129"/>
              <a:gd name="connsiteY6341" fmla="*/ 668460 h 4678938"/>
              <a:gd name="connsiteX6342" fmla="*/ 4473612 w 6519129"/>
              <a:gd name="connsiteY6342" fmla="*/ 676663 h 4678938"/>
              <a:gd name="connsiteX6343" fmla="*/ 4469933 w 6519129"/>
              <a:gd name="connsiteY6343" fmla="*/ 674070 h 4678938"/>
              <a:gd name="connsiteX6344" fmla="*/ 4473384 w 6519129"/>
              <a:gd name="connsiteY6344" fmla="*/ 666666 h 4678938"/>
              <a:gd name="connsiteX6345" fmla="*/ 4502000 w 6519129"/>
              <a:gd name="connsiteY6345" fmla="*/ 665963 h 4678938"/>
              <a:gd name="connsiteX6346" fmla="*/ 4502038 w 6519129"/>
              <a:gd name="connsiteY6346" fmla="*/ 667658 h 4678938"/>
              <a:gd name="connsiteX6347" fmla="*/ 4501999 w 6519129"/>
              <a:gd name="connsiteY6347" fmla="*/ 665963 h 4678938"/>
              <a:gd name="connsiteX6348" fmla="*/ 4444421 w 6519129"/>
              <a:gd name="connsiteY6348" fmla="*/ 665907 h 4678938"/>
              <a:gd name="connsiteX6349" fmla="*/ 4447906 w 6519129"/>
              <a:gd name="connsiteY6349" fmla="*/ 665999 h 4678938"/>
              <a:gd name="connsiteX6350" fmla="*/ 4449723 w 6519129"/>
              <a:gd name="connsiteY6350" fmla="*/ 669276 h 4678938"/>
              <a:gd name="connsiteX6351" fmla="*/ 4449760 w 6519129"/>
              <a:gd name="connsiteY6351" fmla="*/ 670892 h 4678938"/>
              <a:gd name="connsiteX6352" fmla="*/ 4447980 w 6519129"/>
              <a:gd name="connsiteY6352" fmla="*/ 669231 h 4678938"/>
              <a:gd name="connsiteX6353" fmla="*/ 4444457 w 6519129"/>
              <a:gd name="connsiteY6353" fmla="*/ 667523 h 4678938"/>
              <a:gd name="connsiteX6354" fmla="*/ 4444421 w 6519129"/>
              <a:gd name="connsiteY6354" fmla="*/ 665907 h 4678938"/>
              <a:gd name="connsiteX6355" fmla="*/ 4568268 w 6519129"/>
              <a:gd name="connsiteY6355" fmla="*/ 664568 h 4678938"/>
              <a:gd name="connsiteX6356" fmla="*/ 4571785 w 6519129"/>
              <a:gd name="connsiteY6356" fmla="*/ 665959 h 4678938"/>
              <a:gd name="connsiteX6357" fmla="*/ 4565748 w 6519129"/>
              <a:gd name="connsiteY6357" fmla="*/ 672720 h 4678938"/>
              <a:gd name="connsiteX6358" fmla="*/ 4562489 w 6519129"/>
              <a:gd name="connsiteY6358" fmla="*/ 665715 h 4678938"/>
              <a:gd name="connsiteX6359" fmla="*/ 4568268 w 6519129"/>
              <a:gd name="connsiteY6359" fmla="*/ 664568 h 4678938"/>
              <a:gd name="connsiteX6360" fmla="*/ 5758946 w 6519129"/>
              <a:gd name="connsiteY6360" fmla="*/ 663812 h 4678938"/>
              <a:gd name="connsiteX6361" fmla="*/ 5760906 w 6519129"/>
              <a:gd name="connsiteY6361" fmla="*/ 664635 h 4678938"/>
              <a:gd name="connsiteX6362" fmla="*/ 5760954 w 6519129"/>
              <a:gd name="connsiteY6362" fmla="*/ 666690 h 4678938"/>
              <a:gd name="connsiteX6363" fmla="*/ 5761144 w 6519129"/>
              <a:gd name="connsiteY6363" fmla="*/ 674922 h 4678938"/>
              <a:gd name="connsiteX6364" fmla="*/ 5757300 w 6519129"/>
              <a:gd name="connsiteY6364" fmla="*/ 676877 h 4678938"/>
              <a:gd name="connsiteX6365" fmla="*/ 5753365 w 6519129"/>
              <a:gd name="connsiteY6365" fmla="*/ 674718 h 4678938"/>
              <a:gd name="connsiteX6366" fmla="*/ 5750832 w 6519129"/>
              <a:gd name="connsiteY6366" fmla="*/ 670281 h 4678938"/>
              <a:gd name="connsiteX6367" fmla="*/ 5757019 w 6519129"/>
              <a:gd name="connsiteY6367" fmla="*/ 664532 h 4678938"/>
              <a:gd name="connsiteX6368" fmla="*/ 5758946 w 6519129"/>
              <a:gd name="connsiteY6368" fmla="*/ 663812 h 4678938"/>
              <a:gd name="connsiteX6369" fmla="*/ 4670414 w 6519129"/>
              <a:gd name="connsiteY6369" fmla="*/ 662142 h 4678938"/>
              <a:gd name="connsiteX6370" fmla="*/ 4671963 w 6519129"/>
              <a:gd name="connsiteY6370" fmla="*/ 662183 h 4678938"/>
              <a:gd name="connsiteX6371" fmla="*/ 4671999 w 6519129"/>
              <a:gd name="connsiteY6371" fmla="*/ 663757 h 4678938"/>
              <a:gd name="connsiteX6372" fmla="*/ 4672035 w 6519129"/>
              <a:gd name="connsiteY6372" fmla="*/ 665333 h 4678938"/>
              <a:gd name="connsiteX6373" fmla="*/ 4672108 w 6519129"/>
              <a:gd name="connsiteY6373" fmla="*/ 668482 h 4678938"/>
              <a:gd name="connsiteX6374" fmla="*/ 4672144 w 6519129"/>
              <a:gd name="connsiteY6374" fmla="*/ 670058 h 4678938"/>
              <a:gd name="connsiteX6375" fmla="*/ 4669045 w 6519129"/>
              <a:gd name="connsiteY6375" fmla="*/ 669978 h 4678938"/>
              <a:gd name="connsiteX6376" fmla="*/ 4668936 w 6519129"/>
              <a:gd name="connsiteY6376" fmla="*/ 665251 h 4678938"/>
              <a:gd name="connsiteX6377" fmla="*/ 4668901 w 6519129"/>
              <a:gd name="connsiteY6377" fmla="*/ 663677 h 4678938"/>
              <a:gd name="connsiteX6378" fmla="*/ 4670414 w 6519129"/>
              <a:gd name="connsiteY6378" fmla="*/ 662142 h 4678938"/>
              <a:gd name="connsiteX6379" fmla="*/ 4585822 w 6519129"/>
              <a:gd name="connsiteY6379" fmla="*/ 659803 h 4678938"/>
              <a:gd name="connsiteX6380" fmla="*/ 4589019 w 6519129"/>
              <a:gd name="connsiteY6380" fmla="*/ 659889 h 4678938"/>
              <a:gd name="connsiteX6381" fmla="*/ 4590693 w 6519129"/>
              <a:gd name="connsiteY6381" fmla="*/ 663322 h 4678938"/>
              <a:gd name="connsiteX6382" fmla="*/ 4590733 w 6519129"/>
              <a:gd name="connsiteY6382" fmla="*/ 665019 h 4678938"/>
              <a:gd name="connsiteX6383" fmla="*/ 4589171 w 6519129"/>
              <a:gd name="connsiteY6383" fmla="*/ 666674 h 4678938"/>
              <a:gd name="connsiteX6384" fmla="*/ 4585940 w 6519129"/>
              <a:gd name="connsiteY6384" fmla="*/ 664893 h 4678938"/>
              <a:gd name="connsiteX6385" fmla="*/ 4585861 w 6519129"/>
              <a:gd name="connsiteY6385" fmla="*/ 661501 h 4678938"/>
              <a:gd name="connsiteX6386" fmla="*/ 4585228 w 6519129"/>
              <a:gd name="connsiteY6386" fmla="*/ 660000 h 4678938"/>
              <a:gd name="connsiteX6387" fmla="*/ 4585822 w 6519129"/>
              <a:gd name="connsiteY6387" fmla="*/ 659803 h 4678938"/>
              <a:gd name="connsiteX6388" fmla="*/ 4711627 w 6519129"/>
              <a:gd name="connsiteY6388" fmla="*/ 654745 h 4678938"/>
              <a:gd name="connsiteX6389" fmla="*/ 4710311 w 6519129"/>
              <a:gd name="connsiteY6389" fmla="*/ 663188 h 4678938"/>
              <a:gd name="connsiteX6390" fmla="*/ 4711627 w 6519129"/>
              <a:gd name="connsiteY6390" fmla="*/ 654745 h 4678938"/>
              <a:gd name="connsiteX6391" fmla="*/ 4760917 w 6519129"/>
              <a:gd name="connsiteY6391" fmla="*/ 654219 h 4678938"/>
              <a:gd name="connsiteX6392" fmla="*/ 4764151 w 6519129"/>
              <a:gd name="connsiteY6392" fmla="*/ 656001 h 4678938"/>
              <a:gd name="connsiteX6393" fmla="*/ 4764189 w 6519129"/>
              <a:gd name="connsiteY6393" fmla="*/ 657697 h 4678938"/>
              <a:gd name="connsiteX6394" fmla="*/ 4762669 w 6519129"/>
              <a:gd name="connsiteY6394" fmla="*/ 661046 h 4678938"/>
              <a:gd name="connsiteX6395" fmla="*/ 4759514 w 6519129"/>
              <a:gd name="connsiteY6395" fmla="*/ 662661 h 4678938"/>
              <a:gd name="connsiteX6396" fmla="*/ 4757836 w 6519129"/>
              <a:gd name="connsiteY6396" fmla="*/ 659224 h 4678938"/>
              <a:gd name="connsiteX6397" fmla="*/ 4759396 w 6519129"/>
              <a:gd name="connsiteY6397" fmla="*/ 657570 h 4678938"/>
              <a:gd name="connsiteX6398" fmla="*/ 4760917 w 6519129"/>
              <a:gd name="connsiteY6398" fmla="*/ 654219 h 4678938"/>
              <a:gd name="connsiteX6399" fmla="*/ 5977887 w 6519129"/>
              <a:gd name="connsiteY6399" fmla="*/ 653113 h 4678938"/>
              <a:gd name="connsiteX6400" fmla="*/ 5981345 w 6519129"/>
              <a:gd name="connsiteY6400" fmla="*/ 653204 h 4678938"/>
              <a:gd name="connsiteX6401" fmla="*/ 5984802 w 6519129"/>
              <a:gd name="connsiteY6401" fmla="*/ 653294 h 4678938"/>
              <a:gd name="connsiteX6402" fmla="*/ 5977993 w 6519129"/>
              <a:gd name="connsiteY6402" fmla="*/ 657661 h 4678938"/>
              <a:gd name="connsiteX6403" fmla="*/ 5974482 w 6519129"/>
              <a:gd name="connsiteY6403" fmla="*/ 655297 h 4678938"/>
              <a:gd name="connsiteX6404" fmla="*/ 5977887 w 6519129"/>
              <a:gd name="connsiteY6404" fmla="*/ 653113 h 4678938"/>
              <a:gd name="connsiteX6405" fmla="*/ 4337168 w 6519129"/>
              <a:gd name="connsiteY6405" fmla="*/ 652799 h 4678938"/>
              <a:gd name="connsiteX6406" fmla="*/ 4338100 w 6519129"/>
              <a:gd name="connsiteY6406" fmla="*/ 655098 h 4678938"/>
              <a:gd name="connsiteX6407" fmla="*/ 4337964 w 6519129"/>
              <a:gd name="connsiteY6407" fmla="*/ 655095 h 4678938"/>
              <a:gd name="connsiteX6408" fmla="*/ 4337149 w 6519129"/>
              <a:gd name="connsiteY6408" fmla="*/ 652816 h 4678938"/>
              <a:gd name="connsiteX6409" fmla="*/ 4428492 w 6519129"/>
              <a:gd name="connsiteY6409" fmla="*/ 652169 h 4678938"/>
              <a:gd name="connsiteX6410" fmla="*/ 4430143 w 6519129"/>
              <a:gd name="connsiteY6410" fmla="*/ 653879 h 4678938"/>
              <a:gd name="connsiteX6411" fmla="*/ 4430183 w 6519129"/>
              <a:gd name="connsiteY6411" fmla="*/ 655544 h 4678938"/>
              <a:gd name="connsiteX6412" fmla="*/ 4428758 w 6519129"/>
              <a:gd name="connsiteY6412" fmla="*/ 663833 h 4678938"/>
              <a:gd name="connsiteX6413" fmla="*/ 4427182 w 6519129"/>
              <a:gd name="connsiteY6413" fmla="*/ 665456 h 4678938"/>
              <a:gd name="connsiteX6414" fmla="*/ 4430450 w 6519129"/>
              <a:gd name="connsiteY6414" fmla="*/ 667208 h 4678938"/>
              <a:gd name="connsiteX6415" fmla="*/ 4432025 w 6519129"/>
              <a:gd name="connsiteY6415" fmla="*/ 665582 h 4678938"/>
              <a:gd name="connsiteX6416" fmla="*/ 4436904 w 6519129"/>
              <a:gd name="connsiteY6416" fmla="*/ 667376 h 4678938"/>
              <a:gd name="connsiteX6417" fmla="*/ 4436943 w 6519129"/>
              <a:gd name="connsiteY6417" fmla="*/ 669041 h 4678938"/>
              <a:gd name="connsiteX6418" fmla="*/ 4430527 w 6519129"/>
              <a:gd name="connsiteY6418" fmla="*/ 670539 h 4678938"/>
              <a:gd name="connsiteX6419" fmla="*/ 4430565 w 6519129"/>
              <a:gd name="connsiteY6419" fmla="*/ 672206 h 4678938"/>
              <a:gd name="connsiteX6420" fmla="*/ 4430641 w 6519129"/>
              <a:gd name="connsiteY6420" fmla="*/ 675537 h 4678938"/>
              <a:gd name="connsiteX6421" fmla="*/ 4429064 w 6519129"/>
              <a:gd name="connsiteY6421" fmla="*/ 677162 h 4678938"/>
              <a:gd name="connsiteX6422" fmla="*/ 4427488 w 6519129"/>
              <a:gd name="connsiteY6422" fmla="*/ 678785 h 4678938"/>
              <a:gd name="connsiteX6423" fmla="*/ 4425835 w 6519129"/>
              <a:gd name="connsiteY6423" fmla="*/ 677077 h 4678938"/>
              <a:gd name="connsiteX6424" fmla="*/ 4425759 w 6519129"/>
              <a:gd name="connsiteY6424" fmla="*/ 673745 h 4678938"/>
              <a:gd name="connsiteX6425" fmla="*/ 4427337 w 6519129"/>
              <a:gd name="connsiteY6425" fmla="*/ 672121 h 4678938"/>
              <a:gd name="connsiteX6426" fmla="*/ 4424070 w 6519129"/>
              <a:gd name="connsiteY6426" fmla="*/ 670369 h 4678938"/>
              <a:gd name="connsiteX6427" fmla="*/ 4422456 w 6519129"/>
              <a:gd name="connsiteY6427" fmla="*/ 670328 h 4678938"/>
              <a:gd name="connsiteX6428" fmla="*/ 4422494 w 6519129"/>
              <a:gd name="connsiteY6428" fmla="*/ 671994 h 4678938"/>
              <a:gd name="connsiteX6429" fmla="*/ 4419268 w 6519129"/>
              <a:gd name="connsiteY6429" fmla="*/ 671910 h 4678938"/>
              <a:gd name="connsiteX6430" fmla="*/ 4417614 w 6519129"/>
              <a:gd name="connsiteY6430" fmla="*/ 670200 h 4678938"/>
              <a:gd name="connsiteX6431" fmla="*/ 4419189 w 6519129"/>
              <a:gd name="connsiteY6431" fmla="*/ 668577 h 4678938"/>
              <a:gd name="connsiteX6432" fmla="*/ 4419152 w 6519129"/>
              <a:gd name="connsiteY6432" fmla="*/ 666910 h 4678938"/>
              <a:gd name="connsiteX6433" fmla="*/ 4417499 w 6519129"/>
              <a:gd name="connsiteY6433" fmla="*/ 665203 h 4678938"/>
              <a:gd name="connsiteX6434" fmla="*/ 4415924 w 6519129"/>
              <a:gd name="connsiteY6434" fmla="*/ 666826 h 4678938"/>
              <a:gd name="connsiteX6435" fmla="*/ 4411121 w 6519129"/>
              <a:gd name="connsiteY6435" fmla="*/ 668366 h 4678938"/>
              <a:gd name="connsiteX6436" fmla="*/ 4407893 w 6519129"/>
              <a:gd name="connsiteY6436" fmla="*/ 668281 h 4678938"/>
              <a:gd name="connsiteX6437" fmla="*/ 4409429 w 6519129"/>
              <a:gd name="connsiteY6437" fmla="*/ 664990 h 4678938"/>
              <a:gd name="connsiteX6438" fmla="*/ 4412619 w 6519129"/>
              <a:gd name="connsiteY6438" fmla="*/ 663408 h 4678938"/>
              <a:gd name="connsiteX6439" fmla="*/ 4415807 w 6519129"/>
              <a:gd name="connsiteY6439" fmla="*/ 661828 h 4678938"/>
              <a:gd name="connsiteX6440" fmla="*/ 4417422 w 6519129"/>
              <a:gd name="connsiteY6440" fmla="*/ 661870 h 4678938"/>
              <a:gd name="connsiteX6441" fmla="*/ 4419038 w 6519129"/>
              <a:gd name="connsiteY6441" fmla="*/ 661912 h 4678938"/>
              <a:gd name="connsiteX6442" fmla="*/ 4422341 w 6519129"/>
              <a:gd name="connsiteY6442" fmla="*/ 665329 h 4678938"/>
              <a:gd name="connsiteX6443" fmla="*/ 4423918 w 6519129"/>
              <a:gd name="connsiteY6443" fmla="*/ 663705 h 4678938"/>
              <a:gd name="connsiteX6444" fmla="*/ 4425302 w 6519129"/>
              <a:gd name="connsiteY6444" fmla="*/ 653751 h 4678938"/>
              <a:gd name="connsiteX6445" fmla="*/ 4428492 w 6519129"/>
              <a:gd name="connsiteY6445" fmla="*/ 652169 h 4678938"/>
              <a:gd name="connsiteX6446" fmla="*/ 4714063 w 6519129"/>
              <a:gd name="connsiteY6446" fmla="*/ 650398 h 4678938"/>
              <a:gd name="connsiteX6447" fmla="*/ 4716181 w 6519129"/>
              <a:gd name="connsiteY6447" fmla="*/ 651458 h 4678938"/>
              <a:gd name="connsiteX6448" fmla="*/ 4713969 w 6519129"/>
              <a:gd name="connsiteY6448" fmla="*/ 650557 h 4678938"/>
              <a:gd name="connsiteX6449" fmla="*/ 5685422 w 6519129"/>
              <a:gd name="connsiteY6449" fmla="*/ 649995 h 4678938"/>
              <a:gd name="connsiteX6450" fmla="*/ 5689356 w 6519129"/>
              <a:gd name="connsiteY6450" fmla="*/ 652118 h 4678938"/>
              <a:gd name="connsiteX6451" fmla="*/ 5689402 w 6519129"/>
              <a:gd name="connsiteY6451" fmla="*/ 654139 h 4678938"/>
              <a:gd name="connsiteX6452" fmla="*/ 5685561 w 6519129"/>
              <a:gd name="connsiteY6452" fmla="*/ 656058 h 4678938"/>
              <a:gd name="connsiteX6453" fmla="*/ 5681624 w 6519129"/>
              <a:gd name="connsiteY6453" fmla="*/ 653935 h 4678938"/>
              <a:gd name="connsiteX6454" fmla="*/ 5685467 w 6519129"/>
              <a:gd name="connsiteY6454" fmla="*/ 652016 h 4678938"/>
              <a:gd name="connsiteX6455" fmla="*/ 5685422 w 6519129"/>
              <a:gd name="connsiteY6455" fmla="*/ 649995 h 4678938"/>
              <a:gd name="connsiteX6456" fmla="*/ 4730619 w 6519129"/>
              <a:gd name="connsiteY6456" fmla="*/ 649792 h 4678938"/>
              <a:gd name="connsiteX6457" fmla="*/ 4733815 w 6519129"/>
              <a:gd name="connsiteY6457" fmla="*/ 649876 h 4678938"/>
              <a:gd name="connsiteX6458" fmla="*/ 4733891 w 6519129"/>
              <a:gd name="connsiteY6458" fmla="*/ 653242 h 4678938"/>
              <a:gd name="connsiteX6459" fmla="*/ 4730848 w 6519129"/>
              <a:gd name="connsiteY6459" fmla="*/ 659891 h 4678938"/>
              <a:gd name="connsiteX6460" fmla="*/ 4730967 w 6519129"/>
              <a:gd name="connsiteY6460" fmla="*/ 664940 h 4678938"/>
              <a:gd name="connsiteX6461" fmla="*/ 4729369 w 6519129"/>
              <a:gd name="connsiteY6461" fmla="*/ 664898 h 4678938"/>
              <a:gd name="connsiteX6462" fmla="*/ 4727732 w 6519129"/>
              <a:gd name="connsiteY6462" fmla="*/ 663172 h 4678938"/>
              <a:gd name="connsiteX6463" fmla="*/ 4727654 w 6519129"/>
              <a:gd name="connsiteY6463" fmla="*/ 659807 h 4678938"/>
              <a:gd name="connsiteX6464" fmla="*/ 4730658 w 6519129"/>
              <a:gd name="connsiteY6464" fmla="*/ 651476 h 4678938"/>
              <a:gd name="connsiteX6465" fmla="*/ 4730619 w 6519129"/>
              <a:gd name="connsiteY6465" fmla="*/ 649792 h 4678938"/>
              <a:gd name="connsiteX6466" fmla="*/ 4799020 w 6519129"/>
              <a:gd name="connsiteY6466" fmla="*/ 649587 h 4678938"/>
              <a:gd name="connsiteX6467" fmla="*/ 4803541 w 6519129"/>
              <a:gd name="connsiteY6467" fmla="*/ 651825 h 4678938"/>
              <a:gd name="connsiteX6468" fmla="*/ 4797071 w 6519129"/>
              <a:gd name="connsiteY6468" fmla="*/ 653351 h 4678938"/>
              <a:gd name="connsiteX6469" fmla="*/ 4796632 w 6519129"/>
              <a:gd name="connsiteY6469" fmla="*/ 651855 h 4678938"/>
              <a:gd name="connsiteX6470" fmla="*/ 4798660 w 6519129"/>
              <a:gd name="connsiteY6470" fmla="*/ 651696 h 4678938"/>
              <a:gd name="connsiteX6471" fmla="*/ 4796995 w 6519129"/>
              <a:gd name="connsiteY6471" fmla="*/ 649959 h 4678938"/>
              <a:gd name="connsiteX6472" fmla="*/ 4799020 w 6519129"/>
              <a:gd name="connsiteY6472" fmla="*/ 649587 h 4678938"/>
              <a:gd name="connsiteX6473" fmla="*/ 4444337 w 6519129"/>
              <a:gd name="connsiteY6473" fmla="*/ 649557 h 4678938"/>
              <a:gd name="connsiteX6474" fmla="*/ 4449315 w 6519129"/>
              <a:gd name="connsiteY6474" fmla="*/ 657759 h 4678938"/>
              <a:gd name="connsiteX6475" fmla="*/ 4442923 w 6519129"/>
              <a:gd name="connsiteY6475" fmla="*/ 657593 h 4678938"/>
              <a:gd name="connsiteX6476" fmla="*/ 4444337 w 6519129"/>
              <a:gd name="connsiteY6476" fmla="*/ 649557 h 4678938"/>
              <a:gd name="connsiteX6477" fmla="*/ 4673097 w 6519129"/>
              <a:gd name="connsiteY6477" fmla="*/ 648285 h 4678938"/>
              <a:gd name="connsiteX6478" fmla="*/ 4663667 w 6519129"/>
              <a:gd name="connsiteY6478" fmla="*/ 654900 h 4678938"/>
              <a:gd name="connsiteX6479" fmla="*/ 4668461 w 6519129"/>
              <a:gd name="connsiteY6479" fmla="*/ 655026 h 4678938"/>
              <a:gd name="connsiteX6480" fmla="*/ 4673097 w 6519129"/>
              <a:gd name="connsiteY6480" fmla="*/ 648285 h 4678938"/>
              <a:gd name="connsiteX6481" fmla="*/ 6009298 w 6519129"/>
              <a:gd name="connsiteY6481" fmla="*/ 647876 h 4678938"/>
              <a:gd name="connsiteX6482" fmla="*/ 6013234 w 6519129"/>
              <a:gd name="connsiteY6482" fmla="*/ 649999 h 4678938"/>
              <a:gd name="connsiteX6483" fmla="*/ 6009390 w 6519129"/>
              <a:gd name="connsiteY6483" fmla="*/ 651918 h 4678938"/>
              <a:gd name="connsiteX6484" fmla="*/ 6009437 w 6519129"/>
              <a:gd name="connsiteY6484" fmla="*/ 653940 h 4678938"/>
              <a:gd name="connsiteX6485" fmla="*/ 6005502 w 6519129"/>
              <a:gd name="connsiteY6485" fmla="*/ 651817 h 4678938"/>
              <a:gd name="connsiteX6486" fmla="*/ 6009344 w 6519129"/>
              <a:gd name="connsiteY6486" fmla="*/ 649897 h 4678938"/>
              <a:gd name="connsiteX6487" fmla="*/ 6009298 w 6519129"/>
              <a:gd name="connsiteY6487" fmla="*/ 647876 h 4678938"/>
              <a:gd name="connsiteX6488" fmla="*/ 4501533 w 6519129"/>
              <a:gd name="connsiteY6488" fmla="*/ 645606 h 4678938"/>
              <a:gd name="connsiteX6489" fmla="*/ 4501999 w 6519129"/>
              <a:gd name="connsiteY6489" fmla="*/ 665963 h 4678938"/>
              <a:gd name="connsiteX6490" fmla="*/ 4500429 w 6519129"/>
              <a:gd name="connsiteY6490" fmla="*/ 667617 h 4678938"/>
              <a:gd name="connsiteX6491" fmla="*/ 4498858 w 6519129"/>
              <a:gd name="connsiteY6491" fmla="*/ 669271 h 4678938"/>
              <a:gd name="connsiteX6492" fmla="*/ 4498895 w 6519129"/>
              <a:gd name="connsiteY6492" fmla="*/ 670967 h 4678938"/>
              <a:gd name="connsiteX6493" fmla="*/ 4490814 w 6519129"/>
              <a:gd name="connsiteY6493" fmla="*/ 669061 h 4678938"/>
              <a:gd name="connsiteX6494" fmla="*/ 4489165 w 6519129"/>
              <a:gd name="connsiteY6494" fmla="*/ 667323 h 4678938"/>
              <a:gd name="connsiteX6495" fmla="*/ 4492383 w 6519129"/>
              <a:gd name="connsiteY6495" fmla="*/ 667407 h 4678938"/>
              <a:gd name="connsiteX6496" fmla="*/ 4497210 w 6519129"/>
              <a:gd name="connsiteY6496" fmla="*/ 667533 h 4678938"/>
              <a:gd name="connsiteX6497" fmla="*/ 4498780 w 6519129"/>
              <a:gd name="connsiteY6497" fmla="*/ 665878 h 4678938"/>
              <a:gd name="connsiteX6498" fmla="*/ 4497172 w 6519129"/>
              <a:gd name="connsiteY6498" fmla="*/ 665836 h 4678938"/>
              <a:gd name="connsiteX6499" fmla="*/ 4492112 w 6519129"/>
              <a:gd name="connsiteY6499" fmla="*/ 655532 h 4678938"/>
              <a:gd name="connsiteX6500" fmla="*/ 4501533 w 6519129"/>
              <a:gd name="connsiteY6500" fmla="*/ 645606 h 4678938"/>
              <a:gd name="connsiteX6501" fmla="*/ 4717599 w 6519129"/>
              <a:gd name="connsiteY6501" fmla="*/ 644532 h 4678938"/>
              <a:gd name="connsiteX6502" fmla="*/ 4715131 w 6519129"/>
              <a:gd name="connsiteY6502" fmla="*/ 648601 h 4678938"/>
              <a:gd name="connsiteX6503" fmla="*/ 4714063 w 6519129"/>
              <a:gd name="connsiteY6503" fmla="*/ 650398 h 4678938"/>
              <a:gd name="connsiteX6504" fmla="*/ 4711597 w 6519129"/>
              <a:gd name="connsiteY6504" fmla="*/ 649163 h 4678938"/>
              <a:gd name="connsiteX6505" fmla="*/ 4717599 w 6519129"/>
              <a:gd name="connsiteY6505" fmla="*/ 644532 h 4678938"/>
              <a:gd name="connsiteX6506" fmla="*/ 5998202 w 6519129"/>
              <a:gd name="connsiteY6506" fmla="*/ 644301 h 4678938"/>
              <a:gd name="connsiteX6507" fmla="*/ 6002776 w 6519129"/>
              <a:gd name="connsiteY6507" fmla="*/ 645936 h 4678938"/>
              <a:gd name="connsiteX6508" fmla="*/ 5995607 w 6519129"/>
              <a:gd name="connsiteY6508" fmla="*/ 649789 h 4678938"/>
              <a:gd name="connsiteX6509" fmla="*/ 5988300 w 6519129"/>
              <a:gd name="connsiteY6509" fmla="*/ 647577 h 4678938"/>
              <a:gd name="connsiteX6510" fmla="*/ 5991931 w 6519129"/>
              <a:gd name="connsiteY6510" fmla="*/ 647673 h 4678938"/>
              <a:gd name="connsiteX6511" fmla="*/ 5999145 w 6519129"/>
              <a:gd name="connsiteY6511" fmla="*/ 645842 h 4678938"/>
              <a:gd name="connsiteX6512" fmla="*/ 5998202 w 6519129"/>
              <a:gd name="connsiteY6512" fmla="*/ 644301 h 4678938"/>
              <a:gd name="connsiteX6513" fmla="*/ 4547507 w 6519129"/>
              <a:gd name="connsiteY6513" fmla="*/ 643783 h 4678938"/>
              <a:gd name="connsiteX6514" fmla="*/ 4549135 w 6519129"/>
              <a:gd name="connsiteY6514" fmla="*/ 643826 h 4678938"/>
              <a:gd name="connsiteX6515" fmla="*/ 4550762 w 6519129"/>
              <a:gd name="connsiteY6515" fmla="*/ 643868 h 4678938"/>
              <a:gd name="connsiteX6516" fmla="*/ 4545993 w 6519129"/>
              <a:gd name="connsiteY6516" fmla="*/ 648586 h 4678938"/>
              <a:gd name="connsiteX6517" fmla="*/ 4544364 w 6519129"/>
              <a:gd name="connsiteY6517" fmla="*/ 648544 h 4678938"/>
              <a:gd name="connsiteX6518" fmla="*/ 4543725 w 6519129"/>
              <a:gd name="connsiteY6518" fmla="*/ 647116 h 4678938"/>
              <a:gd name="connsiteX6519" fmla="*/ 4544328 w 6519129"/>
              <a:gd name="connsiteY6519" fmla="*/ 646930 h 4678938"/>
              <a:gd name="connsiteX6520" fmla="*/ 4547507 w 6519129"/>
              <a:gd name="connsiteY6520" fmla="*/ 643783 h 4678938"/>
              <a:gd name="connsiteX6521" fmla="*/ 4336054 w 6519129"/>
              <a:gd name="connsiteY6521" fmla="*/ 643582 h 4678938"/>
              <a:gd name="connsiteX6522" fmla="*/ 4340690 w 6519129"/>
              <a:gd name="connsiteY6522" fmla="*/ 649801 h 4678938"/>
              <a:gd name="connsiteX6523" fmla="*/ 4337168 w 6519129"/>
              <a:gd name="connsiteY6523" fmla="*/ 652799 h 4678938"/>
              <a:gd name="connsiteX6524" fmla="*/ 4336948 w 6519129"/>
              <a:gd name="connsiteY6524" fmla="*/ 652258 h 4678938"/>
              <a:gd name="connsiteX6525" fmla="*/ 4337149 w 6519129"/>
              <a:gd name="connsiteY6525" fmla="*/ 652816 h 4678938"/>
              <a:gd name="connsiteX6526" fmla="*/ 4333023 w 6519129"/>
              <a:gd name="connsiteY6526" fmla="*/ 656328 h 4678938"/>
              <a:gd name="connsiteX6527" fmla="*/ 4327638 w 6519129"/>
              <a:gd name="connsiteY6527" fmla="*/ 654846 h 4678938"/>
              <a:gd name="connsiteX6528" fmla="*/ 4327352 w 6519129"/>
              <a:gd name="connsiteY6528" fmla="*/ 652618 h 4678938"/>
              <a:gd name="connsiteX6529" fmla="*/ 4328097 w 6519129"/>
              <a:gd name="connsiteY6529" fmla="*/ 646107 h 4678938"/>
              <a:gd name="connsiteX6530" fmla="*/ 4336054 w 6519129"/>
              <a:gd name="connsiteY6530" fmla="*/ 643582 h 4678938"/>
              <a:gd name="connsiteX6531" fmla="*/ 5702603 w 6519129"/>
              <a:gd name="connsiteY6531" fmla="*/ 642112 h 4678938"/>
              <a:gd name="connsiteX6532" fmla="*/ 5699125 w 6519129"/>
              <a:gd name="connsiteY6532" fmla="*/ 646120 h 4678938"/>
              <a:gd name="connsiteX6533" fmla="*/ 5702603 w 6519129"/>
              <a:gd name="connsiteY6533" fmla="*/ 642112 h 4678938"/>
              <a:gd name="connsiteX6534" fmla="*/ 4800075 w 6519129"/>
              <a:gd name="connsiteY6534" fmla="*/ 641774 h 4678938"/>
              <a:gd name="connsiteX6535" fmla="*/ 4804961 w 6519129"/>
              <a:gd name="connsiteY6535" fmla="*/ 648563 h 4678938"/>
              <a:gd name="connsiteX6536" fmla="*/ 4799633 w 6519129"/>
              <a:gd name="connsiteY6536" fmla="*/ 648214 h 4678938"/>
              <a:gd name="connsiteX6537" fmla="*/ 4800075 w 6519129"/>
              <a:gd name="connsiteY6537" fmla="*/ 641774 h 4678938"/>
              <a:gd name="connsiteX6538" fmla="*/ 5820392 w 6519129"/>
              <a:gd name="connsiteY6538" fmla="*/ 640651 h 4678938"/>
              <a:gd name="connsiteX6539" fmla="*/ 5823903 w 6519129"/>
              <a:gd name="connsiteY6539" fmla="*/ 643017 h 4678938"/>
              <a:gd name="connsiteX6540" fmla="*/ 5820498 w 6519129"/>
              <a:gd name="connsiteY6540" fmla="*/ 645201 h 4678938"/>
              <a:gd name="connsiteX6541" fmla="*/ 5817039 w 6519129"/>
              <a:gd name="connsiteY6541" fmla="*/ 645111 h 4678938"/>
              <a:gd name="connsiteX6542" fmla="*/ 5813529 w 6519129"/>
              <a:gd name="connsiteY6542" fmla="*/ 642744 h 4678938"/>
              <a:gd name="connsiteX6543" fmla="*/ 5820392 w 6519129"/>
              <a:gd name="connsiteY6543" fmla="*/ 640651 h 4678938"/>
              <a:gd name="connsiteX6544" fmla="*/ 4587427 w 6519129"/>
              <a:gd name="connsiteY6544" fmla="*/ 637863 h 4678938"/>
              <a:gd name="connsiteX6545" fmla="*/ 4584027 w 6519129"/>
              <a:gd name="connsiteY6545" fmla="*/ 639442 h 4678938"/>
              <a:gd name="connsiteX6546" fmla="*/ 4584066 w 6519129"/>
              <a:gd name="connsiteY6546" fmla="*/ 641109 h 4678938"/>
              <a:gd name="connsiteX6547" fmla="*/ 4582503 w 6519129"/>
              <a:gd name="connsiteY6547" fmla="*/ 640105 h 4678938"/>
              <a:gd name="connsiteX6548" fmla="*/ 4587427 w 6519129"/>
              <a:gd name="connsiteY6548" fmla="*/ 637863 h 4678938"/>
              <a:gd name="connsiteX6549" fmla="*/ 1695509 w 6519129"/>
              <a:gd name="connsiteY6549" fmla="*/ 637613 h 4678938"/>
              <a:gd name="connsiteX6550" fmla="*/ 1708977 w 6519129"/>
              <a:gd name="connsiteY6550" fmla="*/ 638602 h 4678938"/>
              <a:gd name="connsiteX6551" fmla="*/ 1690765 w 6519129"/>
              <a:gd name="connsiteY6551" fmla="*/ 641000 h 4678938"/>
              <a:gd name="connsiteX6552" fmla="*/ 1695509 w 6519129"/>
              <a:gd name="connsiteY6552" fmla="*/ 637613 h 4678938"/>
              <a:gd name="connsiteX6553" fmla="*/ 4566256 w 6519129"/>
              <a:gd name="connsiteY6553" fmla="*/ 635797 h 4678938"/>
              <a:gd name="connsiteX6554" fmla="*/ 4566294 w 6519129"/>
              <a:gd name="connsiteY6554" fmla="*/ 637481 h 4678938"/>
              <a:gd name="connsiteX6555" fmla="*/ 4570981 w 6519129"/>
              <a:gd name="connsiteY6555" fmla="*/ 639286 h 4678938"/>
              <a:gd name="connsiteX6556" fmla="*/ 4569547 w 6519129"/>
              <a:gd name="connsiteY6556" fmla="*/ 644293 h 4678938"/>
              <a:gd name="connsiteX6557" fmla="*/ 4564860 w 6519129"/>
              <a:gd name="connsiteY6557" fmla="*/ 642489 h 4678938"/>
              <a:gd name="connsiteX6558" fmla="*/ 4562016 w 6519129"/>
              <a:gd name="connsiteY6558" fmla="*/ 640890 h 4678938"/>
              <a:gd name="connsiteX6559" fmla="*/ 4566256 w 6519129"/>
              <a:gd name="connsiteY6559" fmla="*/ 635797 h 4678938"/>
              <a:gd name="connsiteX6560" fmla="*/ 5736589 w 6519129"/>
              <a:gd name="connsiteY6560" fmla="*/ 635775 h 4678938"/>
              <a:gd name="connsiteX6561" fmla="*/ 5734967 w 6519129"/>
              <a:gd name="connsiteY6561" fmla="*/ 640903 h 4678938"/>
              <a:gd name="connsiteX6562" fmla="*/ 5731386 w 6519129"/>
              <a:gd name="connsiteY6562" fmla="*/ 642919 h 4678938"/>
              <a:gd name="connsiteX6563" fmla="*/ 5729951 w 6519129"/>
              <a:gd name="connsiteY6563" fmla="*/ 644629 h 4678938"/>
              <a:gd name="connsiteX6564" fmla="*/ 5736589 w 6519129"/>
              <a:gd name="connsiteY6564" fmla="*/ 635775 h 4678938"/>
              <a:gd name="connsiteX6565" fmla="*/ 4443693 w 6519129"/>
              <a:gd name="connsiteY6565" fmla="*/ 627742 h 4678938"/>
              <a:gd name="connsiteX6566" fmla="*/ 4446927 w 6519129"/>
              <a:gd name="connsiteY6566" fmla="*/ 629492 h 4678938"/>
              <a:gd name="connsiteX6567" fmla="*/ 4451719 w 6519129"/>
              <a:gd name="connsiteY6567" fmla="*/ 629617 h 4678938"/>
              <a:gd name="connsiteX6568" fmla="*/ 4447192 w 6519129"/>
              <a:gd name="connsiteY6568" fmla="*/ 641154 h 4678938"/>
              <a:gd name="connsiteX6569" fmla="*/ 4442476 w 6519129"/>
              <a:gd name="connsiteY6569" fmla="*/ 635620 h 4678938"/>
              <a:gd name="connsiteX6570" fmla="*/ 4443693 w 6519129"/>
              <a:gd name="connsiteY6570" fmla="*/ 627742 h 4678938"/>
              <a:gd name="connsiteX6571" fmla="*/ 4635937 w 6519129"/>
              <a:gd name="connsiteY6571" fmla="*/ 627331 h 4678938"/>
              <a:gd name="connsiteX6572" fmla="*/ 4637488 w 6519129"/>
              <a:gd name="connsiteY6572" fmla="*/ 627371 h 4678938"/>
              <a:gd name="connsiteX6573" fmla="*/ 4637524 w 6519129"/>
              <a:gd name="connsiteY6573" fmla="*/ 629037 h 4678938"/>
              <a:gd name="connsiteX6574" fmla="*/ 4636051 w 6519129"/>
              <a:gd name="connsiteY6574" fmla="*/ 632328 h 4678938"/>
              <a:gd name="connsiteX6575" fmla="*/ 4636089 w 6519129"/>
              <a:gd name="connsiteY6575" fmla="*/ 633995 h 4678938"/>
              <a:gd name="connsiteX6576" fmla="*/ 4629891 w 6519129"/>
              <a:gd name="connsiteY6576" fmla="*/ 633832 h 4678938"/>
              <a:gd name="connsiteX6577" fmla="*/ 4628344 w 6519129"/>
              <a:gd name="connsiteY6577" fmla="*/ 633792 h 4678938"/>
              <a:gd name="connsiteX6578" fmla="*/ 4629853 w 6519129"/>
              <a:gd name="connsiteY6578" fmla="*/ 632167 h 4678938"/>
              <a:gd name="connsiteX6579" fmla="*/ 4632954 w 6519129"/>
              <a:gd name="connsiteY6579" fmla="*/ 632248 h 4678938"/>
              <a:gd name="connsiteX6580" fmla="*/ 4635937 w 6519129"/>
              <a:gd name="connsiteY6580" fmla="*/ 627331 h 4678938"/>
              <a:gd name="connsiteX6581" fmla="*/ 5976312 w 6519129"/>
              <a:gd name="connsiteY6581" fmla="*/ 622012 h 4678938"/>
              <a:gd name="connsiteX6582" fmla="*/ 5980202 w 6519129"/>
              <a:gd name="connsiteY6582" fmla="*/ 622113 h 4678938"/>
              <a:gd name="connsiteX6583" fmla="*/ 5984091 w 6519129"/>
              <a:gd name="connsiteY6583" fmla="*/ 622216 h 4678938"/>
              <a:gd name="connsiteX6584" fmla="*/ 5984136 w 6519129"/>
              <a:gd name="connsiteY6584" fmla="*/ 624237 h 4678938"/>
              <a:gd name="connsiteX6585" fmla="*/ 5980293 w 6519129"/>
              <a:gd name="connsiteY6585" fmla="*/ 626156 h 4678938"/>
              <a:gd name="connsiteX6586" fmla="*/ 5976451 w 6519129"/>
              <a:gd name="connsiteY6586" fmla="*/ 628076 h 4678938"/>
              <a:gd name="connsiteX6587" fmla="*/ 5976405 w 6519129"/>
              <a:gd name="connsiteY6587" fmla="*/ 626055 h 4678938"/>
              <a:gd name="connsiteX6588" fmla="*/ 5976312 w 6519129"/>
              <a:gd name="connsiteY6588" fmla="*/ 622012 h 4678938"/>
              <a:gd name="connsiteX6589" fmla="*/ 4674414 w 6519129"/>
              <a:gd name="connsiteY6589" fmla="*/ 621678 h 4678938"/>
              <a:gd name="connsiteX6590" fmla="*/ 4677583 w 6519129"/>
              <a:gd name="connsiteY6590" fmla="*/ 621760 h 4678938"/>
              <a:gd name="connsiteX6591" fmla="*/ 4679207 w 6519129"/>
              <a:gd name="connsiteY6591" fmla="*/ 623534 h 4678938"/>
              <a:gd name="connsiteX6592" fmla="*/ 4666768 w 6519129"/>
              <a:gd name="connsiteY6592" fmla="*/ 633588 h 4678938"/>
              <a:gd name="connsiteX6593" fmla="*/ 4663560 w 6519129"/>
              <a:gd name="connsiteY6593" fmla="*/ 631774 h 4678938"/>
              <a:gd name="connsiteX6594" fmla="*/ 4662945 w 6519129"/>
              <a:gd name="connsiteY6594" fmla="*/ 630892 h 4678938"/>
              <a:gd name="connsiteX6595" fmla="*/ 4663520 w 6519129"/>
              <a:gd name="connsiteY6595" fmla="*/ 630044 h 4678938"/>
              <a:gd name="connsiteX6596" fmla="*/ 4674414 w 6519129"/>
              <a:gd name="connsiteY6596" fmla="*/ 621678 h 4678938"/>
              <a:gd name="connsiteX6597" fmla="*/ 4550026 w 6519129"/>
              <a:gd name="connsiteY6597" fmla="*/ 620235 h 4678938"/>
              <a:gd name="connsiteX6598" fmla="*/ 4543981 w 6519129"/>
              <a:gd name="connsiteY6598" fmla="*/ 626737 h 4678938"/>
              <a:gd name="connsiteX6599" fmla="*/ 4550026 w 6519129"/>
              <a:gd name="connsiteY6599" fmla="*/ 620235 h 4678938"/>
              <a:gd name="connsiteX6600" fmla="*/ 4339999 w 6519129"/>
              <a:gd name="connsiteY6600" fmla="*/ 619574 h 4678938"/>
              <a:gd name="connsiteX6601" fmla="*/ 4335628 w 6519129"/>
              <a:gd name="connsiteY6601" fmla="*/ 631570 h 4678938"/>
              <a:gd name="connsiteX6602" fmla="*/ 4331500 w 6519129"/>
              <a:gd name="connsiteY6602" fmla="*/ 628840 h 4678938"/>
              <a:gd name="connsiteX6603" fmla="*/ 4339999 w 6519129"/>
              <a:gd name="connsiteY6603" fmla="*/ 619574 h 4678938"/>
              <a:gd name="connsiteX6604" fmla="*/ 4815530 w 6519129"/>
              <a:gd name="connsiteY6604" fmla="*/ 617505 h 4678938"/>
              <a:gd name="connsiteX6605" fmla="*/ 4817309 w 6519129"/>
              <a:gd name="connsiteY6605" fmla="*/ 619167 h 4678938"/>
              <a:gd name="connsiteX6606" fmla="*/ 4817385 w 6519129"/>
              <a:gd name="connsiteY6606" fmla="*/ 622398 h 4678938"/>
              <a:gd name="connsiteX6607" fmla="*/ 4815642 w 6519129"/>
              <a:gd name="connsiteY6607" fmla="*/ 622352 h 4678938"/>
              <a:gd name="connsiteX6608" fmla="*/ 4813897 w 6519129"/>
              <a:gd name="connsiteY6608" fmla="*/ 622307 h 4678938"/>
              <a:gd name="connsiteX6609" fmla="*/ 4813825 w 6519129"/>
              <a:gd name="connsiteY6609" fmla="*/ 619075 h 4678938"/>
              <a:gd name="connsiteX6610" fmla="*/ 4815530 w 6519129"/>
              <a:gd name="connsiteY6610" fmla="*/ 617505 h 4678938"/>
              <a:gd name="connsiteX6611" fmla="*/ 6005345 w 6519129"/>
              <a:gd name="connsiteY6611" fmla="*/ 616712 h 4678938"/>
              <a:gd name="connsiteX6612" fmla="*/ 6008631 w 6519129"/>
              <a:gd name="connsiteY6612" fmla="*/ 618819 h 4678938"/>
              <a:gd name="connsiteX6613" fmla="*/ 6005484 w 6519129"/>
              <a:gd name="connsiteY6613" fmla="*/ 622775 h 4678938"/>
              <a:gd name="connsiteX6614" fmla="*/ 6002241 w 6519129"/>
              <a:gd name="connsiteY6614" fmla="*/ 622691 h 4678938"/>
              <a:gd name="connsiteX6615" fmla="*/ 6005391 w 6519129"/>
              <a:gd name="connsiteY6615" fmla="*/ 618733 h 4678938"/>
              <a:gd name="connsiteX6616" fmla="*/ 6005345 w 6519129"/>
              <a:gd name="connsiteY6616" fmla="*/ 616712 h 4678938"/>
              <a:gd name="connsiteX6617" fmla="*/ 4750551 w 6519129"/>
              <a:gd name="connsiteY6617" fmla="*/ 615801 h 4678938"/>
              <a:gd name="connsiteX6618" fmla="*/ 4752272 w 6519129"/>
              <a:gd name="connsiteY6618" fmla="*/ 619133 h 4678938"/>
              <a:gd name="connsiteX6619" fmla="*/ 4752311 w 6519129"/>
              <a:gd name="connsiteY6619" fmla="*/ 620779 h 4678938"/>
              <a:gd name="connsiteX6620" fmla="*/ 4750777 w 6519129"/>
              <a:gd name="connsiteY6620" fmla="*/ 625668 h 4678938"/>
              <a:gd name="connsiteX6621" fmla="*/ 4747521 w 6519129"/>
              <a:gd name="connsiteY6621" fmla="*/ 627227 h 4678938"/>
              <a:gd name="connsiteX6622" fmla="*/ 4744193 w 6519129"/>
              <a:gd name="connsiteY6622" fmla="*/ 625496 h 4678938"/>
              <a:gd name="connsiteX6623" fmla="*/ 4743673 w 6519129"/>
              <a:gd name="connsiteY6623" fmla="*/ 620757 h 4678938"/>
              <a:gd name="connsiteX6624" fmla="*/ 4745649 w 6519129"/>
              <a:gd name="connsiteY6624" fmla="*/ 617317 h 4678938"/>
              <a:gd name="connsiteX6625" fmla="*/ 4750551 w 6519129"/>
              <a:gd name="connsiteY6625" fmla="*/ 615801 h 4678938"/>
              <a:gd name="connsiteX6626" fmla="*/ 4413425 w 6519129"/>
              <a:gd name="connsiteY6626" fmla="*/ 614838 h 4678938"/>
              <a:gd name="connsiteX6627" fmla="*/ 4423049 w 6519129"/>
              <a:gd name="connsiteY6627" fmla="*/ 620177 h 4678938"/>
              <a:gd name="connsiteX6628" fmla="*/ 4418568 w 6519129"/>
              <a:gd name="connsiteY6628" fmla="*/ 631928 h 4678938"/>
              <a:gd name="connsiteX6629" fmla="*/ 4416983 w 6519129"/>
              <a:gd name="connsiteY6629" fmla="*/ 631886 h 4678938"/>
              <a:gd name="connsiteX6630" fmla="*/ 4418684 w 6519129"/>
              <a:gd name="connsiteY6630" fmla="*/ 637017 h 4678938"/>
              <a:gd name="connsiteX6631" fmla="*/ 4417254 w 6519129"/>
              <a:gd name="connsiteY6631" fmla="*/ 643761 h 4678938"/>
              <a:gd name="connsiteX6632" fmla="*/ 4417334 w 6519129"/>
              <a:gd name="connsiteY6632" fmla="*/ 647154 h 4678938"/>
              <a:gd name="connsiteX6633" fmla="*/ 4415748 w 6519129"/>
              <a:gd name="connsiteY6633" fmla="*/ 647112 h 4678938"/>
              <a:gd name="connsiteX6634" fmla="*/ 4412539 w 6519129"/>
              <a:gd name="connsiteY6634" fmla="*/ 645332 h 4678938"/>
              <a:gd name="connsiteX6635" fmla="*/ 4414085 w 6519129"/>
              <a:gd name="connsiteY6635" fmla="*/ 643678 h 4678938"/>
              <a:gd name="connsiteX6636" fmla="*/ 4413854 w 6519129"/>
              <a:gd name="connsiteY6636" fmla="*/ 633500 h 4678938"/>
              <a:gd name="connsiteX6637" fmla="*/ 4409099 w 6519129"/>
              <a:gd name="connsiteY6637" fmla="*/ 633375 h 4678938"/>
              <a:gd name="connsiteX6638" fmla="*/ 4413425 w 6519129"/>
              <a:gd name="connsiteY6638" fmla="*/ 614838 h 4678938"/>
              <a:gd name="connsiteX6639" fmla="*/ 5162552 w 6519129"/>
              <a:gd name="connsiteY6639" fmla="*/ 614790 h 4678938"/>
              <a:gd name="connsiteX6640" fmla="*/ 5139816 w 6519129"/>
              <a:gd name="connsiteY6640" fmla="*/ 651040 h 4678938"/>
              <a:gd name="connsiteX6641" fmla="*/ 5135086 w 6519129"/>
              <a:gd name="connsiteY6641" fmla="*/ 647541 h 4678938"/>
              <a:gd name="connsiteX6642" fmla="*/ 5162552 w 6519129"/>
              <a:gd name="connsiteY6642" fmla="*/ 614790 h 4678938"/>
              <a:gd name="connsiteX6643" fmla="*/ 4809130 w 6519129"/>
              <a:gd name="connsiteY6643" fmla="*/ 611886 h 4678938"/>
              <a:gd name="connsiteX6644" fmla="*/ 4807715 w 6519129"/>
              <a:gd name="connsiteY6644" fmla="*/ 618509 h 4678938"/>
              <a:gd name="connsiteX6645" fmla="*/ 4804841 w 6519129"/>
              <a:gd name="connsiteY6645" fmla="*/ 617160 h 4678938"/>
              <a:gd name="connsiteX6646" fmla="*/ 4809130 w 6519129"/>
              <a:gd name="connsiteY6646" fmla="*/ 611886 h 4678938"/>
              <a:gd name="connsiteX6647" fmla="*/ 4540769 w 6519129"/>
              <a:gd name="connsiteY6647" fmla="*/ 610830 h 4678938"/>
              <a:gd name="connsiteX6648" fmla="*/ 4543779 w 6519129"/>
              <a:gd name="connsiteY6648" fmla="*/ 611625 h 4678938"/>
              <a:gd name="connsiteX6649" fmla="*/ 4539032 w 6519129"/>
              <a:gd name="connsiteY6649" fmla="*/ 613407 h 4678938"/>
              <a:gd name="connsiteX6650" fmla="*/ 4540769 w 6519129"/>
              <a:gd name="connsiteY6650" fmla="*/ 610830 h 4678938"/>
              <a:gd name="connsiteX6651" fmla="*/ 4441802 w 6519129"/>
              <a:gd name="connsiteY6651" fmla="*/ 610738 h 4678938"/>
              <a:gd name="connsiteX6652" fmla="*/ 4438737 w 6519129"/>
              <a:gd name="connsiteY6652" fmla="*/ 620519 h 4678938"/>
              <a:gd name="connsiteX6653" fmla="*/ 4441802 w 6519129"/>
              <a:gd name="connsiteY6653" fmla="*/ 610738 h 4678938"/>
              <a:gd name="connsiteX6654" fmla="*/ 4796286 w 6519129"/>
              <a:gd name="connsiteY6654" fmla="*/ 610340 h 4678938"/>
              <a:gd name="connsiteX6655" fmla="*/ 4802632 w 6519129"/>
              <a:gd name="connsiteY6655" fmla="*/ 612122 h 4678938"/>
              <a:gd name="connsiteX6656" fmla="*/ 4791741 w 6519129"/>
              <a:gd name="connsiteY6656" fmla="*/ 618294 h 4678938"/>
              <a:gd name="connsiteX6657" fmla="*/ 4796286 w 6519129"/>
              <a:gd name="connsiteY6657" fmla="*/ 610340 h 4678938"/>
              <a:gd name="connsiteX6658" fmla="*/ 5851871 w 6519129"/>
              <a:gd name="connsiteY6658" fmla="*/ 610228 h 4678938"/>
              <a:gd name="connsiteX6659" fmla="*/ 5855401 w 6519129"/>
              <a:gd name="connsiteY6659" fmla="*/ 610319 h 4678938"/>
              <a:gd name="connsiteX6660" fmla="*/ 5856389 w 6519129"/>
              <a:gd name="connsiteY6660" fmla="*/ 611865 h 4678938"/>
              <a:gd name="connsiteX6661" fmla="*/ 5855449 w 6519129"/>
              <a:gd name="connsiteY6661" fmla="*/ 612405 h 4678938"/>
              <a:gd name="connsiteX6662" fmla="*/ 5855495 w 6519129"/>
              <a:gd name="connsiteY6662" fmla="*/ 614490 h 4678938"/>
              <a:gd name="connsiteX6663" fmla="*/ 5852015 w 6519129"/>
              <a:gd name="connsiteY6663" fmla="*/ 616481 h 4678938"/>
              <a:gd name="connsiteX6664" fmla="*/ 5848438 w 6519129"/>
              <a:gd name="connsiteY6664" fmla="*/ 614305 h 4678938"/>
              <a:gd name="connsiteX6665" fmla="*/ 5851871 w 6519129"/>
              <a:gd name="connsiteY6665" fmla="*/ 610228 h 4678938"/>
              <a:gd name="connsiteX6666" fmla="*/ 1988775 w 6519129"/>
              <a:gd name="connsiteY6666" fmla="*/ 609886 h 4678938"/>
              <a:gd name="connsiteX6667" fmla="*/ 1995196 w 6519129"/>
              <a:gd name="connsiteY6667" fmla="*/ 611955 h 4678938"/>
              <a:gd name="connsiteX6668" fmla="*/ 1988543 w 6519129"/>
              <a:gd name="connsiteY6668" fmla="*/ 613272 h 4678938"/>
              <a:gd name="connsiteX6669" fmla="*/ 1988311 w 6519129"/>
              <a:gd name="connsiteY6669" fmla="*/ 616661 h 4678938"/>
              <a:gd name="connsiteX6670" fmla="*/ 1988196 w 6519129"/>
              <a:gd name="connsiteY6670" fmla="*/ 618354 h 4678938"/>
              <a:gd name="connsiteX6671" fmla="*/ 1994733 w 6519129"/>
              <a:gd name="connsiteY6671" fmla="*/ 618730 h 4678938"/>
              <a:gd name="connsiteX6672" fmla="*/ 1988079 w 6519129"/>
              <a:gd name="connsiteY6672" fmla="*/ 620047 h 4678938"/>
              <a:gd name="connsiteX6673" fmla="*/ 1981542 w 6519129"/>
              <a:gd name="connsiteY6673" fmla="*/ 619672 h 4678938"/>
              <a:gd name="connsiteX6674" fmla="*/ 1975236 w 6519129"/>
              <a:gd name="connsiteY6674" fmla="*/ 615910 h 4678938"/>
              <a:gd name="connsiteX6675" fmla="*/ 1982005 w 6519129"/>
              <a:gd name="connsiteY6675" fmla="*/ 612898 h 4678938"/>
              <a:gd name="connsiteX6676" fmla="*/ 1982121 w 6519129"/>
              <a:gd name="connsiteY6676" fmla="*/ 611204 h 4678938"/>
              <a:gd name="connsiteX6677" fmla="*/ 1988775 w 6519129"/>
              <a:gd name="connsiteY6677" fmla="*/ 609886 h 4678938"/>
              <a:gd name="connsiteX6678" fmla="*/ 4475044 w 6519129"/>
              <a:gd name="connsiteY6678" fmla="*/ 608461 h 4678938"/>
              <a:gd name="connsiteX6679" fmla="*/ 4475119 w 6519129"/>
              <a:gd name="connsiteY6679" fmla="*/ 611854 h 4678938"/>
              <a:gd name="connsiteX6680" fmla="*/ 4472139 w 6519129"/>
              <a:gd name="connsiteY6680" fmla="*/ 613471 h 4678938"/>
              <a:gd name="connsiteX6681" fmla="*/ 4469624 w 6519129"/>
              <a:gd name="connsiteY6681" fmla="*/ 610862 h 4678938"/>
              <a:gd name="connsiteX6682" fmla="*/ 4475044 w 6519129"/>
              <a:gd name="connsiteY6682" fmla="*/ 608461 h 4678938"/>
              <a:gd name="connsiteX6683" fmla="*/ 4683197 w 6519129"/>
              <a:gd name="connsiteY6683" fmla="*/ 607676 h 4678938"/>
              <a:gd name="connsiteX6684" fmla="*/ 4673835 w 6519129"/>
              <a:gd name="connsiteY6684" fmla="*/ 608874 h 4678938"/>
              <a:gd name="connsiteX6685" fmla="*/ 4675198 w 6519129"/>
              <a:gd name="connsiteY6685" fmla="*/ 608580 h 4678938"/>
              <a:gd name="connsiteX6686" fmla="*/ 4683197 w 6519129"/>
              <a:gd name="connsiteY6686" fmla="*/ 607676 h 4678938"/>
              <a:gd name="connsiteX6687" fmla="*/ 4502196 w 6519129"/>
              <a:gd name="connsiteY6687" fmla="*/ 607476 h 4678938"/>
              <a:gd name="connsiteX6688" fmla="*/ 4503745 w 6519129"/>
              <a:gd name="connsiteY6688" fmla="*/ 609192 h 4678938"/>
              <a:gd name="connsiteX6689" fmla="*/ 4503898 w 6519129"/>
              <a:gd name="connsiteY6689" fmla="*/ 615892 h 4678938"/>
              <a:gd name="connsiteX6690" fmla="*/ 4505600 w 6519129"/>
              <a:gd name="connsiteY6690" fmla="*/ 624307 h 4678938"/>
              <a:gd name="connsiteX6691" fmla="*/ 4502810 w 6519129"/>
              <a:gd name="connsiteY6691" fmla="*/ 634278 h 4678938"/>
              <a:gd name="connsiteX6692" fmla="*/ 4499788 w 6519129"/>
              <a:gd name="connsiteY6692" fmla="*/ 634199 h 4678938"/>
              <a:gd name="connsiteX6693" fmla="*/ 4499218 w 6519129"/>
              <a:gd name="connsiteY6693" fmla="*/ 633975 h 4678938"/>
              <a:gd name="connsiteX6694" fmla="*/ 4499751 w 6519129"/>
              <a:gd name="connsiteY6694" fmla="*/ 632524 h 4678938"/>
              <a:gd name="connsiteX6695" fmla="*/ 4500877 w 6519129"/>
              <a:gd name="connsiteY6695" fmla="*/ 615811 h 4678938"/>
              <a:gd name="connsiteX6696" fmla="*/ 4499212 w 6519129"/>
              <a:gd name="connsiteY6696" fmla="*/ 609074 h 4678938"/>
              <a:gd name="connsiteX6697" fmla="*/ 4502196 w 6519129"/>
              <a:gd name="connsiteY6697" fmla="*/ 607476 h 4678938"/>
              <a:gd name="connsiteX6698" fmla="*/ 4427025 w 6519129"/>
              <a:gd name="connsiteY6698" fmla="*/ 607460 h 4678938"/>
              <a:gd name="connsiteX6699" fmla="*/ 4432083 w 6519129"/>
              <a:gd name="connsiteY6699" fmla="*/ 608970 h 4678938"/>
              <a:gd name="connsiteX6700" fmla="*/ 4428887 w 6519129"/>
              <a:gd name="connsiteY6700" fmla="*/ 608885 h 4678938"/>
              <a:gd name="connsiteX6701" fmla="*/ 4427327 w 6519129"/>
              <a:gd name="connsiteY6701" fmla="*/ 610510 h 4678938"/>
              <a:gd name="connsiteX6702" fmla="*/ 4424224 w 6519129"/>
              <a:gd name="connsiteY6702" fmla="*/ 608996 h 4678938"/>
              <a:gd name="connsiteX6703" fmla="*/ 4427025 w 6519129"/>
              <a:gd name="connsiteY6703" fmla="*/ 607460 h 4678938"/>
              <a:gd name="connsiteX6704" fmla="*/ 5948055 w 6519129"/>
              <a:gd name="connsiteY6704" fmla="*/ 604605 h 4678938"/>
              <a:gd name="connsiteX6705" fmla="*/ 5955234 w 6519129"/>
              <a:gd name="connsiteY6705" fmla="*/ 606813 h 4678938"/>
              <a:gd name="connsiteX6706" fmla="*/ 5945681 w 6519129"/>
              <a:gd name="connsiteY6706" fmla="*/ 605426 h 4678938"/>
              <a:gd name="connsiteX6707" fmla="*/ 5948055 w 6519129"/>
              <a:gd name="connsiteY6707" fmla="*/ 604605 h 4678938"/>
              <a:gd name="connsiteX6708" fmla="*/ 4536525 w 6519129"/>
              <a:gd name="connsiteY6708" fmla="*/ 603128 h 4678938"/>
              <a:gd name="connsiteX6709" fmla="*/ 4543528 w 6519129"/>
              <a:gd name="connsiteY6709" fmla="*/ 603312 h 4678938"/>
              <a:gd name="connsiteX6710" fmla="*/ 4545304 w 6519129"/>
              <a:gd name="connsiteY6710" fmla="*/ 608405 h 4678938"/>
              <a:gd name="connsiteX6711" fmla="*/ 4533722 w 6519129"/>
              <a:gd name="connsiteY6711" fmla="*/ 609783 h 4678938"/>
              <a:gd name="connsiteX6712" fmla="*/ 4533606 w 6519129"/>
              <a:gd name="connsiteY6712" fmla="*/ 604734 h 4678938"/>
              <a:gd name="connsiteX6713" fmla="*/ 4536525 w 6519129"/>
              <a:gd name="connsiteY6713" fmla="*/ 603128 h 4678938"/>
              <a:gd name="connsiteX6714" fmla="*/ 5903809 w 6519129"/>
              <a:gd name="connsiteY6714" fmla="*/ 603046 h 4678938"/>
              <a:gd name="connsiteX6715" fmla="*/ 5905365 w 6519129"/>
              <a:gd name="connsiteY6715" fmla="*/ 603486 h 4678938"/>
              <a:gd name="connsiteX6716" fmla="*/ 5898947 w 6519129"/>
              <a:gd name="connsiteY6716" fmla="*/ 603957 h 4678938"/>
              <a:gd name="connsiteX6717" fmla="*/ 5903809 w 6519129"/>
              <a:gd name="connsiteY6717" fmla="*/ 603046 h 4678938"/>
              <a:gd name="connsiteX6718" fmla="*/ 5961528 w 6519129"/>
              <a:gd name="connsiteY6718" fmla="*/ 598897 h 4678938"/>
              <a:gd name="connsiteX6719" fmla="*/ 5968706 w 6519129"/>
              <a:gd name="connsiteY6719" fmla="*/ 601159 h 4678938"/>
              <a:gd name="connsiteX6720" fmla="*/ 5968897 w 6519129"/>
              <a:gd name="connsiteY6720" fmla="*/ 609466 h 4678938"/>
              <a:gd name="connsiteX6721" fmla="*/ 5969087 w 6519129"/>
              <a:gd name="connsiteY6721" fmla="*/ 617771 h 4678938"/>
              <a:gd name="connsiteX6722" fmla="*/ 5965952 w 6519129"/>
              <a:gd name="connsiteY6722" fmla="*/ 636364 h 4678938"/>
              <a:gd name="connsiteX6723" fmla="*/ 5969518 w 6519129"/>
              <a:gd name="connsiteY6723" fmla="*/ 636457 h 4678938"/>
              <a:gd name="connsiteX6724" fmla="*/ 5976648 w 6519129"/>
              <a:gd name="connsiteY6724" fmla="*/ 636644 h 4678938"/>
              <a:gd name="connsiteX6725" fmla="*/ 5959058 w 6519129"/>
              <a:gd name="connsiteY6725" fmla="*/ 646560 h 4678938"/>
              <a:gd name="connsiteX6726" fmla="*/ 5951880 w 6519129"/>
              <a:gd name="connsiteY6726" fmla="*/ 644296 h 4678938"/>
              <a:gd name="connsiteX6727" fmla="*/ 5955208 w 6519129"/>
              <a:gd name="connsiteY6727" fmla="*/ 634008 h 4678938"/>
              <a:gd name="connsiteX6728" fmla="*/ 5958391 w 6519129"/>
              <a:gd name="connsiteY6728" fmla="*/ 617490 h 4678938"/>
              <a:gd name="connsiteX6729" fmla="*/ 5958012 w 6519129"/>
              <a:gd name="connsiteY6729" fmla="*/ 600880 h 4678938"/>
              <a:gd name="connsiteX6730" fmla="*/ 5961528 w 6519129"/>
              <a:gd name="connsiteY6730" fmla="*/ 598897 h 4678938"/>
              <a:gd name="connsiteX6731" fmla="*/ 5943899 w 6519129"/>
              <a:gd name="connsiteY6731" fmla="*/ 598436 h 4678938"/>
              <a:gd name="connsiteX6732" fmla="*/ 5940407 w 6519129"/>
              <a:gd name="connsiteY6732" fmla="*/ 604404 h 4678938"/>
              <a:gd name="connsiteX6733" fmla="*/ 5938406 w 6519129"/>
              <a:gd name="connsiteY6733" fmla="*/ 603689 h 4678938"/>
              <a:gd name="connsiteX6734" fmla="*/ 5943899 w 6519129"/>
              <a:gd name="connsiteY6734" fmla="*/ 598436 h 4678938"/>
              <a:gd name="connsiteX6735" fmla="*/ 1976508 w 6519129"/>
              <a:gd name="connsiteY6735" fmla="*/ 597281 h 4678938"/>
              <a:gd name="connsiteX6736" fmla="*/ 1989584 w 6519129"/>
              <a:gd name="connsiteY6736" fmla="*/ 598030 h 4678938"/>
              <a:gd name="connsiteX6737" fmla="*/ 1989370 w 6519129"/>
              <a:gd name="connsiteY6737" fmla="*/ 601151 h 4678938"/>
              <a:gd name="connsiteX6738" fmla="*/ 1976295 w 6519129"/>
              <a:gd name="connsiteY6738" fmla="*/ 600400 h 4678938"/>
              <a:gd name="connsiteX6739" fmla="*/ 1976508 w 6519129"/>
              <a:gd name="connsiteY6739" fmla="*/ 597281 h 4678938"/>
              <a:gd name="connsiteX6740" fmla="*/ 5967014 w 6519129"/>
              <a:gd name="connsiteY6740" fmla="*/ 591976 h 4678938"/>
              <a:gd name="connsiteX6741" fmla="*/ 5969419 w 6519129"/>
              <a:gd name="connsiteY6741" fmla="*/ 592610 h 4678938"/>
              <a:gd name="connsiteX6742" fmla="*/ 5966857 w 6519129"/>
              <a:gd name="connsiteY6742" fmla="*/ 592138 h 4678938"/>
              <a:gd name="connsiteX6743" fmla="*/ 5940630 w 6519129"/>
              <a:gd name="connsiteY6743" fmla="*/ 591532 h 4678938"/>
              <a:gd name="connsiteX6744" fmla="*/ 5947543 w 6519129"/>
              <a:gd name="connsiteY6744" fmla="*/ 591713 h 4678938"/>
              <a:gd name="connsiteX6745" fmla="*/ 5951056 w 6519129"/>
              <a:gd name="connsiteY6745" fmla="*/ 594078 h 4678938"/>
              <a:gd name="connsiteX6746" fmla="*/ 5947595 w 6519129"/>
              <a:gd name="connsiteY6746" fmla="*/ 593987 h 4678938"/>
              <a:gd name="connsiteX6747" fmla="*/ 5940683 w 6519129"/>
              <a:gd name="connsiteY6747" fmla="*/ 593804 h 4678938"/>
              <a:gd name="connsiteX6748" fmla="*/ 5940630 w 6519129"/>
              <a:gd name="connsiteY6748" fmla="*/ 591532 h 4678938"/>
              <a:gd name="connsiteX6749" fmla="*/ 5915443 w 6519129"/>
              <a:gd name="connsiteY6749" fmla="*/ 589357 h 4678938"/>
              <a:gd name="connsiteX6750" fmla="*/ 5919259 w 6519129"/>
              <a:gd name="connsiteY6750" fmla="*/ 597537 h 4678938"/>
              <a:gd name="connsiteX6751" fmla="*/ 5908323 w 6519129"/>
              <a:gd name="connsiteY6751" fmla="*/ 595230 h 4678938"/>
              <a:gd name="connsiteX6752" fmla="*/ 5915443 w 6519129"/>
              <a:gd name="connsiteY6752" fmla="*/ 589357 h 4678938"/>
              <a:gd name="connsiteX6753" fmla="*/ 4603298 w 6519129"/>
              <a:gd name="connsiteY6753" fmla="*/ 588328 h 4678938"/>
              <a:gd name="connsiteX6754" fmla="*/ 4606435 w 6519129"/>
              <a:gd name="connsiteY6754" fmla="*/ 590026 h 4678938"/>
              <a:gd name="connsiteX6755" fmla="*/ 4601934 w 6519129"/>
              <a:gd name="connsiteY6755" fmla="*/ 596366 h 4678938"/>
              <a:gd name="connsiteX6756" fmla="*/ 4598873 w 6519129"/>
              <a:gd name="connsiteY6756" fmla="*/ 597900 h 4678938"/>
              <a:gd name="connsiteX6757" fmla="*/ 4598273 w 6519129"/>
              <a:gd name="connsiteY6757" fmla="*/ 597078 h 4678938"/>
              <a:gd name="connsiteX6758" fmla="*/ 4598836 w 6519129"/>
              <a:gd name="connsiteY6758" fmla="*/ 596285 h 4678938"/>
              <a:gd name="connsiteX6759" fmla="*/ 4601788 w 6519129"/>
              <a:gd name="connsiteY6759" fmla="*/ 589903 h 4678938"/>
              <a:gd name="connsiteX6760" fmla="*/ 4603298 w 6519129"/>
              <a:gd name="connsiteY6760" fmla="*/ 588328 h 4678938"/>
              <a:gd name="connsiteX6761" fmla="*/ 4724265 w 6519129"/>
              <a:gd name="connsiteY6761" fmla="*/ 587865 h 4678938"/>
              <a:gd name="connsiteX6762" fmla="*/ 4725718 w 6519129"/>
              <a:gd name="connsiteY6762" fmla="*/ 587904 h 4678938"/>
              <a:gd name="connsiteX6763" fmla="*/ 4727170 w 6519129"/>
              <a:gd name="connsiteY6763" fmla="*/ 587941 h 4678938"/>
              <a:gd name="connsiteX6764" fmla="*/ 4725874 w 6519129"/>
              <a:gd name="connsiteY6764" fmla="*/ 594688 h 4678938"/>
              <a:gd name="connsiteX6765" fmla="*/ 4724613 w 6519129"/>
              <a:gd name="connsiteY6765" fmla="*/ 603133 h 4678938"/>
              <a:gd name="connsiteX6766" fmla="*/ 4723201 w 6519129"/>
              <a:gd name="connsiteY6766" fmla="*/ 604791 h 4678938"/>
              <a:gd name="connsiteX6767" fmla="*/ 4721709 w 6519129"/>
              <a:gd name="connsiteY6767" fmla="*/ 603057 h 4678938"/>
              <a:gd name="connsiteX6768" fmla="*/ 4722968 w 6519129"/>
              <a:gd name="connsiteY6768" fmla="*/ 594612 h 4678938"/>
              <a:gd name="connsiteX6769" fmla="*/ 4724265 w 6519129"/>
              <a:gd name="connsiteY6769" fmla="*/ 587865 h 4678938"/>
              <a:gd name="connsiteX6770" fmla="*/ 5969271 w 6519129"/>
              <a:gd name="connsiteY6770" fmla="*/ 586113 h 4678938"/>
              <a:gd name="connsiteX6771" fmla="*/ 5968021 w 6519129"/>
              <a:gd name="connsiteY6771" fmla="*/ 590950 h 4678938"/>
              <a:gd name="connsiteX6772" fmla="*/ 5967014 w 6519129"/>
              <a:gd name="connsiteY6772" fmla="*/ 591976 h 4678938"/>
              <a:gd name="connsiteX6773" fmla="*/ 5962574 w 6519129"/>
              <a:gd name="connsiteY6773" fmla="*/ 590807 h 4678938"/>
              <a:gd name="connsiteX6774" fmla="*/ 5969271 w 6519129"/>
              <a:gd name="connsiteY6774" fmla="*/ 586113 h 4678938"/>
              <a:gd name="connsiteX6775" fmla="*/ 5984169 w 6519129"/>
              <a:gd name="connsiteY6775" fmla="*/ 585588 h 4678938"/>
              <a:gd name="connsiteX6776" fmla="*/ 5976118 w 6519129"/>
              <a:gd name="connsiteY6776" fmla="*/ 594733 h 4678938"/>
              <a:gd name="connsiteX6777" fmla="*/ 5974183 w 6519129"/>
              <a:gd name="connsiteY6777" fmla="*/ 592738 h 4678938"/>
              <a:gd name="connsiteX6778" fmla="*/ 5979381 w 6519129"/>
              <a:gd name="connsiteY6778" fmla="*/ 586233 h 4678938"/>
              <a:gd name="connsiteX6779" fmla="*/ 5984169 w 6519129"/>
              <a:gd name="connsiteY6779" fmla="*/ 585588 h 4678938"/>
              <a:gd name="connsiteX6780" fmla="*/ 5851086 w 6519129"/>
              <a:gd name="connsiteY6780" fmla="*/ 585396 h 4678938"/>
              <a:gd name="connsiteX6781" fmla="*/ 5844363 w 6519129"/>
              <a:gd name="connsiteY6781" fmla="*/ 593554 h 4678938"/>
              <a:gd name="connsiteX6782" fmla="*/ 5851086 w 6519129"/>
              <a:gd name="connsiteY6782" fmla="*/ 585396 h 4678938"/>
              <a:gd name="connsiteX6783" fmla="*/ 5900661 w 6519129"/>
              <a:gd name="connsiteY6783" fmla="*/ 584423 h 4678938"/>
              <a:gd name="connsiteX6784" fmla="*/ 5904191 w 6519129"/>
              <a:gd name="connsiteY6784" fmla="*/ 584515 h 4678938"/>
              <a:gd name="connsiteX6785" fmla="*/ 5900710 w 6519129"/>
              <a:gd name="connsiteY6785" fmla="*/ 586508 h 4678938"/>
              <a:gd name="connsiteX6786" fmla="*/ 5897275 w 6519129"/>
              <a:gd name="connsiteY6786" fmla="*/ 590583 h 4678938"/>
              <a:gd name="connsiteX6787" fmla="*/ 5904381 w 6519129"/>
              <a:gd name="connsiteY6787" fmla="*/ 592853 h 4678938"/>
              <a:gd name="connsiteX6788" fmla="*/ 5900852 w 6519129"/>
              <a:gd name="connsiteY6788" fmla="*/ 592760 h 4678938"/>
              <a:gd name="connsiteX6789" fmla="*/ 5897322 w 6519129"/>
              <a:gd name="connsiteY6789" fmla="*/ 592669 h 4678938"/>
              <a:gd name="connsiteX6790" fmla="*/ 5893889 w 6519129"/>
              <a:gd name="connsiteY6790" fmla="*/ 596745 h 4678938"/>
              <a:gd name="connsiteX6791" fmla="*/ 5900995 w 6519129"/>
              <a:gd name="connsiteY6791" fmla="*/ 599014 h 4678938"/>
              <a:gd name="connsiteX6792" fmla="*/ 5893938 w 6519129"/>
              <a:gd name="connsiteY6792" fmla="*/ 598829 h 4678938"/>
              <a:gd name="connsiteX6793" fmla="*/ 5894032 w 6519129"/>
              <a:gd name="connsiteY6793" fmla="*/ 602999 h 4678938"/>
              <a:gd name="connsiteX6794" fmla="*/ 5894081 w 6519129"/>
              <a:gd name="connsiteY6794" fmla="*/ 605083 h 4678938"/>
              <a:gd name="connsiteX6795" fmla="*/ 5894127 w 6519129"/>
              <a:gd name="connsiteY6795" fmla="*/ 607168 h 4678938"/>
              <a:gd name="connsiteX6796" fmla="*/ 5894175 w 6519129"/>
              <a:gd name="connsiteY6796" fmla="*/ 609253 h 4678938"/>
              <a:gd name="connsiteX6797" fmla="*/ 5890693 w 6519129"/>
              <a:gd name="connsiteY6797" fmla="*/ 611245 h 4678938"/>
              <a:gd name="connsiteX6798" fmla="*/ 5887117 w 6519129"/>
              <a:gd name="connsiteY6798" fmla="*/ 609067 h 4678938"/>
              <a:gd name="connsiteX6799" fmla="*/ 5887070 w 6519129"/>
              <a:gd name="connsiteY6799" fmla="*/ 606983 h 4678938"/>
              <a:gd name="connsiteX6800" fmla="*/ 5886974 w 6519129"/>
              <a:gd name="connsiteY6800" fmla="*/ 602814 h 4678938"/>
              <a:gd name="connsiteX6801" fmla="*/ 5886925 w 6519129"/>
              <a:gd name="connsiteY6801" fmla="*/ 600730 h 4678938"/>
              <a:gd name="connsiteX6802" fmla="*/ 5880153 w 6519129"/>
              <a:gd name="connsiteY6802" fmla="*/ 613053 h 4678938"/>
              <a:gd name="connsiteX6803" fmla="*/ 5873096 w 6519129"/>
              <a:gd name="connsiteY6803" fmla="*/ 612866 h 4678938"/>
              <a:gd name="connsiteX6804" fmla="*/ 5880392 w 6519129"/>
              <a:gd name="connsiteY6804" fmla="*/ 623474 h 4678938"/>
              <a:gd name="connsiteX6805" fmla="*/ 5883825 w 6519129"/>
              <a:gd name="connsiteY6805" fmla="*/ 619398 h 4678938"/>
              <a:gd name="connsiteX6806" fmla="*/ 5887356 w 6519129"/>
              <a:gd name="connsiteY6806" fmla="*/ 619490 h 4678938"/>
              <a:gd name="connsiteX6807" fmla="*/ 5890837 w 6519129"/>
              <a:gd name="connsiteY6807" fmla="*/ 617499 h 4678938"/>
              <a:gd name="connsiteX6808" fmla="*/ 5894414 w 6519129"/>
              <a:gd name="connsiteY6808" fmla="*/ 619675 h 4678938"/>
              <a:gd name="connsiteX6809" fmla="*/ 5894460 w 6519129"/>
              <a:gd name="connsiteY6809" fmla="*/ 621761 h 4678938"/>
              <a:gd name="connsiteX6810" fmla="*/ 5887545 w 6519129"/>
              <a:gd name="connsiteY6810" fmla="*/ 627829 h 4678938"/>
              <a:gd name="connsiteX6811" fmla="*/ 5887688 w 6519129"/>
              <a:gd name="connsiteY6811" fmla="*/ 634082 h 4678938"/>
              <a:gd name="connsiteX6812" fmla="*/ 5887786 w 6519129"/>
              <a:gd name="connsiteY6812" fmla="*/ 638252 h 4678938"/>
              <a:gd name="connsiteX6813" fmla="*/ 5884493 w 6519129"/>
              <a:gd name="connsiteY6813" fmla="*/ 648582 h 4678938"/>
              <a:gd name="connsiteX6814" fmla="*/ 5884541 w 6519129"/>
              <a:gd name="connsiteY6814" fmla="*/ 650667 h 4678938"/>
              <a:gd name="connsiteX6815" fmla="*/ 5881109 w 6519129"/>
              <a:gd name="connsiteY6815" fmla="*/ 654744 h 4678938"/>
              <a:gd name="connsiteX6816" fmla="*/ 5877578 w 6519129"/>
              <a:gd name="connsiteY6816" fmla="*/ 654651 h 4678938"/>
              <a:gd name="connsiteX6817" fmla="*/ 5867039 w 6519129"/>
              <a:gd name="connsiteY6817" fmla="*/ 656457 h 4678938"/>
              <a:gd name="connsiteX6818" fmla="*/ 5863557 w 6519129"/>
              <a:gd name="connsiteY6818" fmla="*/ 658450 h 4678938"/>
              <a:gd name="connsiteX6819" fmla="*/ 5863510 w 6519129"/>
              <a:gd name="connsiteY6819" fmla="*/ 656365 h 4678938"/>
              <a:gd name="connsiteX6820" fmla="*/ 5863463 w 6519129"/>
              <a:gd name="connsiteY6820" fmla="*/ 654281 h 4678938"/>
              <a:gd name="connsiteX6821" fmla="*/ 5863367 w 6519129"/>
              <a:gd name="connsiteY6821" fmla="*/ 650111 h 4678938"/>
              <a:gd name="connsiteX6822" fmla="*/ 5866802 w 6519129"/>
              <a:gd name="connsiteY6822" fmla="*/ 646035 h 4678938"/>
              <a:gd name="connsiteX6823" fmla="*/ 5866753 w 6519129"/>
              <a:gd name="connsiteY6823" fmla="*/ 643952 h 4678938"/>
              <a:gd name="connsiteX6824" fmla="*/ 5870282 w 6519129"/>
              <a:gd name="connsiteY6824" fmla="*/ 644043 h 4678938"/>
              <a:gd name="connsiteX6825" fmla="*/ 5877341 w 6519129"/>
              <a:gd name="connsiteY6825" fmla="*/ 644228 h 4678938"/>
              <a:gd name="connsiteX6826" fmla="*/ 5877387 w 6519129"/>
              <a:gd name="connsiteY6826" fmla="*/ 646313 h 4678938"/>
              <a:gd name="connsiteX6827" fmla="*/ 5880632 w 6519129"/>
              <a:gd name="connsiteY6827" fmla="*/ 633899 h 4678938"/>
              <a:gd name="connsiteX6828" fmla="*/ 5880583 w 6519129"/>
              <a:gd name="connsiteY6828" fmla="*/ 631813 h 4678938"/>
              <a:gd name="connsiteX6829" fmla="*/ 5863079 w 6519129"/>
              <a:gd name="connsiteY6829" fmla="*/ 637604 h 4678938"/>
              <a:gd name="connsiteX6830" fmla="*/ 5841857 w 6519129"/>
              <a:gd name="connsiteY6830" fmla="*/ 634965 h 4678938"/>
              <a:gd name="connsiteX6831" fmla="*/ 5845100 w 6519129"/>
              <a:gd name="connsiteY6831" fmla="*/ 622550 h 4678938"/>
              <a:gd name="connsiteX6832" fmla="*/ 5859218 w 6519129"/>
              <a:gd name="connsiteY6832" fmla="*/ 622920 h 4678938"/>
              <a:gd name="connsiteX6833" fmla="*/ 5859973 w 6519129"/>
              <a:gd name="connsiteY6833" fmla="*/ 617471 h 4678938"/>
              <a:gd name="connsiteX6834" fmla="*/ 5856389 w 6519129"/>
              <a:gd name="connsiteY6834" fmla="*/ 611865 h 4678938"/>
              <a:gd name="connsiteX6835" fmla="*/ 5858933 w 6519129"/>
              <a:gd name="connsiteY6835" fmla="*/ 610411 h 4678938"/>
              <a:gd name="connsiteX6836" fmla="*/ 5855401 w 6519129"/>
              <a:gd name="connsiteY6836" fmla="*/ 610319 h 4678938"/>
              <a:gd name="connsiteX6837" fmla="*/ 5855258 w 6519129"/>
              <a:gd name="connsiteY6837" fmla="*/ 604066 h 4678938"/>
              <a:gd name="connsiteX6838" fmla="*/ 5858834 w 6519129"/>
              <a:gd name="connsiteY6838" fmla="*/ 606242 h 4678938"/>
              <a:gd name="connsiteX6839" fmla="*/ 5851680 w 6519129"/>
              <a:gd name="connsiteY6839" fmla="*/ 601890 h 4678938"/>
              <a:gd name="connsiteX6840" fmla="*/ 5855115 w 6519129"/>
              <a:gd name="connsiteY6840" fmla="*/ 597812 h 4678938"/>
              <a:gd name="connsiteX6841" fmla="*/ 5855163 w 6519129"/>
              <a:gd name="connsiteY6841" fmla="*/ 599897 h 4678938"/>
              <a:gd name="connsiteX6842" fmla="*/ 5858548 w 6519129"/>
              <a:gd name="connsiteY6842" fmla="*/ 593735 h 4678938"/>
              <a:gd name="connsiteX6843" fmla="*/ 5858500 w 6519129"/>
              <a:gd name="connsiteY6843" fmla="*/ 591651 h 4678938"/>
              <a:gd name="connsiteX6844" fmla="*/ 5862030 w 6519129"/>
              <a:gd name="connsiteY6844" fmla="*/ 591744 h 4678938"/>
              <a:gd name="connsiteX6845" fmla="*/ 5862078 w 6519129"/>
              <a:gd name="connsiteY6845" fmla="*/ 593829 h 4678938"/>
              <a:gd name="connsiteX6846" fmla="*/ 5858691 w 6519129"/>
              <a:gd name="connsiteY6846" fmla="*/ 599989 h 4678938"/>
              <a:gd name="connsiteX6847" fmla="*/ 5862221 w 6519129"/>
              <a:gd name="connsiteY6847" fmla="*/ 600082 h 4678938"/>
              <a:gd name="connsiteX6848" fmla="*/ 5872570 w 6519129"/>
              <a:gd name="connsiteY6848" fmla="*/ 589937 h 4678938"/>
              <a:gd name="connsiteX6849" fmla="*/ 5890313 w 6519129"/>
              <a:gd name="connsiteY6849" fmla="*/ 594568 h 4678938"/>
              <a:gd name="connsiteX6850" fmla="*/ 5893792 w 6519129"/>
              <a:gd name="connsiteY6850" fmla="*/ 592577 h 4678938"/>
              <a:gd name="connsiteX6851" fmla="*/ 5893746 w 6519129"/>
              <a:gd name="connsiteY6851" fmla="*/ 590492 h 4678938"/>
              <a:gd name="connsiteX6852" fmla="*/ 5890216 w 6519129"/>
              <a:gd name="connsiteY6852" fmla="*/ 590400 h 4678938"/>
              <a:gd name="connsiteX6853" fmla="*/ 5900661 w 6519129"/>
              <a:gd name="connsiteY6853" fmla="*/ 584423 h 4678938"/>
              <a:gd name="connsiteX6854" fmla="*/ 5694266 w 6519129"/>
              <a:gd name="connsiteY6854" fmla="*/ 583560 h 4678938"/>
              <a:gd name="connsiteX6855" fmla="*/ 5702045 w 6519129"/>
              <a:gd name="connsiteY6855" fmla="*/ 583764 h 4678938"/>
              <a:gd name="connsiteX6856" fmla="*/ 5702137 w 6519129"/>
              <a:gd name="connsiteY6856" fmla="*/ 587806 h 4678938"/>
              <a:gd name="connsiteX6857" fmla="*/ 5694403 w 6519129"/>
              <a:gd name="connsiteY6857" fmla="*/ 589625 h 4678938"/>
              <a:gd name="connsiteX6858" fmla="*/ 5692892 w 6519129"/>
              <a:gd name="connsiteY6858" fmla="*/ 587311 h 4678938"/>
              <a:gd name="connsiteX6859" fmla="*/ 5694266 w 6519129"/>
              <a:gd name="connsiteY6859" fmla="*/ 583560 h 4678938"/>
              <a:gd name="connsiteX6860" fmla="*/ 4506144 w 6519129"/>
              <a:gd name="connsiteY6860" fmla="*/ 582149 h 4678938"/>
              <a:gd name="connsiteX6861" fmla="*/ 4509323 w 6519129"/>
              <a:gd name="connsiteY6861" fmla="*/ 583963 h 4678938"/>
              <a:gd name="connsiteX6862" fmla="*/ 4506304 w 6519129"/>
              <a:gd name="connsiteY6862" fmla="*/ 589074 h 4678938"/>
              <a:gd name="connsiteX6863" fmla="*/ 4506344 w 6519129"/>
              <a:gd name="connsiteY6863" fmla="*/ 590805 h 4678938"/>
              <a:gd name="connsiteX6864" fmla="*/ 4504816 w 6519129"/>
              <a:gd name="connsiteY6864" fmla="*/ 592494 h 4678938"/>
              <a:gd name="connsiteX6865" fmla="*/ 4503285 w 6519129"/>
              <a:gd name="connsiteY6865" fmla="*/ 594184 h 4678938"/>
              <a:gd name="connsiteX6866" fmla="*/ 4501677 w 6519129"/>
              <a:gd name="connsiteY6866" fmla="*/ 592411 h 4678938"/>
              <a:gd name="connsiteX6867" fmla="*/ 4501636 w 6519129"/>
              <a:gd name="connsiteY6867" fmla="*/ 590681 h 4678938"/>
              <a:gd name="connsiteX6868" fmla="*/ 4500030 w 6519129"/>
              <a:gd name="connsiteY6868" fmla="*/ 588910 h 4678938"/>
              <a:gd name="connsiteX6869" fmla="*/ 4496931 w 6519129"/>
              <a:gd name="connsiteY6869" fmla="*/ 590558 h 4678938"/>
              <a:gd name="connsiteX6870" fmla="*/ 4495321 w 6519129"/>
              <a:gd name="connsiteY6870" fmla="*/ 588787 h 4678938"/>
              <a:gd name="connsiteX6871" fmla="*/ 4501558 w 6519129"/>
              <a:gd name="connsiteY6871" fmla="*/ 587220 h 4678938"/>
              <a:gd name="connsiteX6872" fmla="*/ 4501478 w 6519129"/>
              <a:gd name="connsiteY6872" fmla="*/ 583758 h 4678938"/>
              <a:gd name="connsiteX6873" fmla="*/ 4506144 w 6519129"/>
              <a:gd name="connsiteY6873" fmla="*/ 582149 h 4678938"/>
              <a:gd name="connsiteX6874" fmla="*/ 5842799 w 6519129"/>
              <a:gd name="connsiteY6874" fmla="*/ 573626 h 4678938"/>
              <a:gd name="connsiteX6875" fmla="*/ 5843710 w 6519129"/>
              <a:gd name="connsiteY6875" fmla="*/ 574445 h 4678938"/>
              <a:gd name="connsiteX6876" fmla="*/ 5836578 w 6519129"/>
              <a:gd name="connsiteY6876" fmla="*/ 574260 h 4678938"/>
              <a:gd name="connsiteX6877" fmla="*/ 5842799 w 6519129"/>
              <a:gd name="connsiteY6877" fmla="*/ 573626 h 4678938"/>
              <a:gd name="connsiteX6878" fmla="*/ 5686891 w 6519129"/>
              <a:gd name="connsiteY6878" fmla="*/ 572761 h 4678938"/>
              <a:gd name="connsiteX6879" fmla="*/ 5690132 w 6519129"/>
              <a:gd name="connsiteY6879" fmla="*/ 572845 h 4678938"/>
              <a:gd name="connsiteX6880" fmla="*/ 5687035 w 6519129"/>
              <a:gd name="connsiteY6880" fmla="*/ 579014 h 4678938"/>
              <a:gd name="connsiteX6881" fmla="*/ 5683841 w 6519129"/>
              <a:gd name="connsiteY6881" fmla="*/ 581014 h 4678938"/>
              <a:gd name="connsiteX6882" fmla="*/ 5683794 w 6519129"/>
              <a:gd name="connsiteY6882" fmla="*/ 578929 h 4678938"/>
              <a:gd name="connsiteX6883" fmla="*/ 5686891 w 6519129"/>
              <a:gd name="connsiteY6883" fmla="*/ 572761 h 4678938"/>
              <a:gd name="connsiteX6884" fmla="*/ 5900402 w 6519129"/>
              <a:gd name="connsiteY6884" fmla="*/ 570022 h 4678938"/>
              <a:gd name="connsiteX6885" fmla="*/ 5903861 w 6519129"/>
              <a:gd name="connsiteY6885" fmla="*/ 570113 h 4678938"/>
              <a:gd name="connsiteX6886" fmla="*/ 5903907 w 6519129"/>
              <a:gd name="connsiteY6886" fmla="*/ 572135 h 4678938"/>
              <a:gd name="connsiteX6887" fmla="*/ 5900448 w 6519129"/>
              <a:gd name="connsiteY6887" fmla="*/ 572044 h 4678938"/>
              <a:gd name="connsiteX6888" fmla="*/ 5900494 w 6519129"/>
              <a:gd name="connsiteY6888" fmla="*/ 574065 h 4678938"/>
              <a:gd name="connsiteX6889" fmla="*/ 5897084 w 6519129"/>
              <a:gd name="connsiteY6889" fmla="*/ 575996 h 4678938"/>
              <a:gd name="connsiteX6890" fmla="*/ 5893581 w 6519129"/>
              <a:gd name="connsiteY6890" fmla="*/ 573884 h 4678938"/>
              <a:gd name="connsiteX6891" fmla="*/ 5900402 w 6519129"/>
              <a:gd name="connsiteY6891" fmla="*/ 570022 h 4678938"/>
              <a:gd name="connsiteX6892" fmla="*/ 4620467 w 6519129"/>
              <a:gd name="connsiteY6892" fmla="*/ 568797 h 4678938"/>
              <a:gd name="connsiteX6893" fmla="*/ 4629837 w 6519129"/>
              <a:gd name="connsiteY6893" fmla="*/ 572273 h 4678938"/>
              <a:gd name="connsiteX6894" fmla="*/ 4616040 w 6519129"/>
              <a:gd name="connsiteY6894" fmla="*/ 578369 h 4678938"/>
              <a:gd name="connsiteX6895" fmla="*/ 4620467 w 6519129"/>
              <a:gd name="connsiteY6895" fmla="*/ 568797 h 4678938"/>
              <a:gd name="connsiteX6896" fmla="*/ 4733190 w 6519129"/>
              <a:gd name="connsiteY6896" fmla="*/ 566906 h 4678938"/>
              <a:gd name="connsiteX6897" fmla="*/ 4741397 w 6519129"/>
              <a:gd name="connsiteY6897" fmla="*/ 578778 h 4678938"/>
              <a:gd name="connsiteX6898" fmla="*/ 4744651 w 6519129"/>
              <a:gd name="connsiteY6898" fmla="*/ 582193 h 4678938"/>
              <a:gd name="connsiteX6899" fmla="*/ 4744690 w 6519129"/>
              <a:gd name="connsiteY6899" fmla="*/ 583859 h 4678938"/>
              <a:gd name="connsiteX6900" fmla="*/ 4743139 w 6519129"/>
              <a:gd name="connsiteY6900" fmla="*/ 585483 h 4678938"/>
              <a:gd name="connsiteX6901" fmla="*/ 4740039 w 6519129"/>
              <a:gd name="connsiteY6901" fmla="*/ 588733 h 4678938"/>
              <a:gd name="connsiteX6902" fmla="*/ 4741667 w 6519129"/>
              <a:gd name="connsiteY6902" fmla="*/ 590441 h 4678938"/>
              <a:gd name="connsiteX6903" fmla="*/ 4748134 w 6519129"/>
              <a:gd name="connsiteY6903" fmla="*/ 595605 h 4678938"/>
              <a:gd name="connsiteX6904" fmla="*/ 4746583 w 6519129"/>
              <a:gd name="connsiteY6904" fmla="*/ 597231 h 4678938"/>
              <a:gd name="connsiteX6905" fmla="*/ 4748211 w 6519129"/>
              <a:gd name="connsiteY6905" fmla="*/ 598938 h 4678938"/>
              <a:gd name="connsiteX6906" fmla="*/ 4743636 w 6519129"/>
              <a:gd name="connsiteY6906" fmla="*/ 607143 h 4678938"/>
              <a:gd name="connsiteX6907" fmla="*/ 4733992 w 6519129"/>
              <a:gd name="connsiteY6907" fmla="*/ 601896 h 4678938"/>
              <a:gd name="connsiteX6908" fmla="*/ 4735582 w 6519129"/>
              <a:gd name="connsiteY6908" fmla="*/ 601938 h 4678938"/>
              <a:gd name="connsiteX6909" fmla="*/ 4735466 w 6519129"/>
              <a:gd name="connsiteY6909" fmla="*/ 596938 h 4678938"/>
              <a:gd name="connsiteX6910" fmla="*/ 4743369 w 6519129"/>
              <a:gd name="connsiteY6910" fmla="*/ 595480 h 4678938"/>
              <a:gd name="connsiteX6911" fmla="*/ 4740116 w 6519129"/>
              <a:gd name="connsiteY6911" fmla="*/ 592065 h 4678938"/>
              <a:gd name="connsiteX6912" fmla="*/ 4736901 w 6519129"/>
              <a:gd name="connsiteY6912" fmla="*/ 590316 h 4678938"/>
              <a:gd name="connsiteX6913" fmla="*/ 4738337 w 6519129"/>
              <a:gd name="connsiteY6913" fmla="*/ 583692 h 4678938"/>
              <a:gd name="connsiteX6914" fmla="*/ 4739887 w 6519129"/>
              <a:gd name="connsiteY6914" fmla="*/ 582069 h 4678938"/>
              <a:gd name="connsiteX6915" fmla="*/ 4736634 w 6519129"/>
              <a:gd name="connsiteY6915" fmla="*/ 578653 h 4678938"/>
              <a:gd name="connsiteX6916" fmla="*/ 4735084 w 6519129"/>
              <a:gd name="connsiteY6916" fmla="*/ 580277 h 4678938"/>
              <a:gd name="connsiteX6917" fmla="*/ 4730359 w 6519129"/>
              <a:gd name="connsiteY6917" fmla="*/ 581818 h 4678938"/>
              <a:gd name="connsiteX6918" fmla="*/ 4733190 w 6519129"/>
              <a:gd name="connsiteY6918" fmla="*/ 566906 h 4678938"/>
              <a:gd name="connsiteX6919" fmla="*/ 5772051 w 6519129"/>
              <a:gd name="connsiteY6919" fmla="*/ 566658 h 4678938"/>
              <a:gd name="connsiteX6920" fmla="*/ 5775556 w 6519129"/>
              <a:gd name="connsiteY6920" fmla="*/ 568813 h 4678938"/>
              <a:gd name="connsiteX6921" fmla="*/ 5775792 w 6519129"/>
              <a:gd name="connsiteY6921" fmla="*/ 579130 h 4678938"/>
              <a:gd name="connsiteX6922" fmla="*/ 5769445 w 6519129"/>
              <a:gd name="connsiteY6922" fmla="*/ 603712 h 4678938"/>
              <a:gd name="connsiteX6923" fmla="*/ 5765987 w 6519129"/>
              <a:gd name="connsiteY6923" fmla="*/ 603622 h 4678938"/>
              <a:gd name="connsiteX6924" fmla="*/ 5765941 w 6519129"/>
              <a:gd name="connsiteY6924" fmla="*/ 601557 h 4678938"/>
              <a:gd name="connsiteX6925" fmla="*/ 5768878 w 6519129"/>
              <a:gd name="connsiteY6925" fmla="*/ 578949 h 4678938"/>
              <a:gd name="connsiteX6926" fmla="*/ 5768643 w 6519129"/>
              <a:gd name="connsiteY6926" fmla="*/ 568632 h 4678938"/>
              <a:gd name="connsiteX6927" fmla="*/ 5772051 w 6519129"/>
              <a:gd name="connsiteY6927" fmla="*/ 566658 h 4678938"/>
              <a:gd name="connsiteX6928" fmla="*/ 1646093 w 6519129"/>
              <a:gd name="connsiteY6928" fmla="*/ 566402 h 4678938"/>
              <a:gd name="connsiteX6929" fmla="*/ 1652085 w 6519129"/>
              <a:gd name="connsiteY6929" fmla="*/ 566745 h 4678938"/>
              <a:gd name="connsiteX6930" fmla="*/ 1657842 w 6519129"/>
              <a:gd name="connsiteY6930" fmla="*/ 570524 h 4678938"/>
              <a:gd name="connsiteX6931" fmla="*/ 1663835 w 6519129"/>
              <a:gd name="connsiteY6931" fmla="*/ 570869 h 4678938"/>
              <a:gd name="connsiteX6932" fmla="*/ 1651029 w 6519129"/>
              <a:gd name="connsiteY6932" fmla="*/ 582200 h 4678938"/>
              <a:gd name="connsiteX6933" fmla="*/ 1645155 w 6519129"/>
              <a:gd name="connsiteY6933" fmla="*/ 580138 h 4678938"/>
              <a:gd name="connsiteX6934" fmla="*/ 1644919 w 6519129"/>
              <a:gd name="connsiteY6934" fmla="*/ 583574 h 4678938"/>
              <a:gd name="connsiteX6935" fmla="*/ 1662664 w 6519129"/>
              <a:gd name="connsiteY6935" fmla="*/ 588039 h 4678938"/>
              <a:gd name="connsiteX6936" fmla="*/ 1668657 w 6519129"/>
              <a:gd name="connsiteY6936" fmla="*/ 588384 h 4678938"/>
              <a:gd name="connsiteX6937" fmla="*/ 1674763 w 6519129"/>
              <a:gd name="connsiteY6937" fmla="*/ 587010 h 4678938"/>
              <a:gd name="connsiteX6938" fmla="*/ 1680642 w 6519129"/>
              <a:gd name="connsiteY6938" fmla="*/ 589072 h 4678938"/>
              <a:gd name="connsiteX6939" fmla="*/ 1680523 w 6519129"/>
              <a:gd name="connsiteY6939" fmla="*/ 590789 h 4678938"/>
              <a:gd name="connsiteX6940" fmla="*/ 1674413 w 6519129"/>
              <a:gd name="connsiteY6940" fmla="*/ 592163 h 4678938"/>
              <a:gd name="connsiteX6941" fmla="*/ 1668303 w 6519129"/>
              <a:gd name="connsiteY6941" fmla="*/ 593535 h 4678938"/>
              <a:gd name="connsiteX6942" fmla="*/ 1674060 w 6519129"/>
              <a:gd name="connsiteY6942" fmla="*/ 597313 h 4678938"/>
              <a:gd name="connsiteX6943" fmla="*/ 1667601 w 6519129"/>
              <a:gd name="connsiteY6943" fmla="*/ 603838 h 4678938"/>
              <a:gd name="connsiteX6944" fmla="*/ 1666191 w 6519129"/>
              <a:gd name="connsiteY6944" fmla="*/ 624443 h 4678938"/>
              <a:gd name="connsiteX6945" fmla="*/ 1666074 w 6519129"/>
              <a:gd name="connsiteY6945" fmla="*/ 626161 h 4678938"/>
              <a:gd name="connsiteX6946" fmla="*/ 1671597 w 6519129"/>
              <a:gd name="connsiteY6946" fmla="*/ 633371 h 4678938"/>
              <a:gd name="connsiteX6947" fmla="*/ 1664785 w 6519129"/>
              <a:gd name="connsiteY6947" fmla="*/ 645048 h 4678938"/>
              <a:gd name="connsiteX6948" fmla="*/ 1675713 w 6519129"/>
              <a:gd name="connsiteY6948" fmla="*/ 661191 h 4678938"/>
              <a:gd name="connsiteX6949" fmla="*/ 1663612 w 6519129"/>
              <a:gd name="connsiteY6949" fmla="*/ 662220 h 4678938"/>
              <a:gd name="connsiteX6950" fmla="*/ 1669134 w 6519129"/>
              <a:gd name="connsiteY6950" fmla="*/ 669433 h 4678938"/>
              <a:gd name="connsiteX6951" fmla="*/ 1662907 w 6519129"/>
              <a:gd name="connsiteY6951" fmla="*/ 672521 h 4678938"/>
              <a:gd name="connsiteX6952" fmla="*/ 1662791 w 6519129"/>
              <a:gd name="connsiteY6952" fmla="*/ 674239 h 4678938"/>
              <a:gd name="connsiteX6953" fmla="*/ 1656681 w 6519129"/>
              <a:gd name="connsiteY6953" fmla="*/ 675612 h 4678938"/>
              <a:gd name="connsiteX6954" fmla="*/ 1650687 w 6519129"/>
              <a:gd name="connsiteY6954" fmla="*/ 675267 h 4678938"/>
              <a:gd name="connsiteX6955" fmla="*/ 1644577 w 6519129"/>
              <a:gd name="connsiteY6955" fmla="*/ 676640 h 4678938"/>
              <a:gd name="connsiteX6956" fmla="*/ 1644343 w 6519129"/>
              <a:gd name="connsiteY6956" fmla="*/ 680075 h 4678938"/>
              <a:gd name="connsiteX6957" fmla="*/ 1656328 w 6519129"/>
              <a:gd name="connsiteY6957" fmla="*/ 680763 h 4678938"/>
              <a:gd name="connsiteX6958" fmla="*/ 1656446 w 6519129"/>
              <a:gd name="connsiteY6958" fmla="*/ 679046 h 4678938"/>
              <a:gd name="connsiteX6959" fmla="*/ 1662320 w 6519129"/>
              <a:gd name="connsiteY6959" fmla="*/ 681108 h 4678938"/>
              <a:gd name="connsiteX6960" fmla="*/ 1662204 w 6519129"/>
              <a:gd name="connsiteY6960" fmla="*/ 682825 h 4678938"/>
              <a:gd name="connsiteX6961" fmla="*/ 1668078 w 6519129"/>
              <a:gd name="connsiteY6961" fmla="*/ 684887 h 4678938"/>
              <a:gd name="connsiteX6962" fmla="*/ 1661970 w 6519129"/>
              <a:gd name="connsiteY6962" fmla="*/ 686258 h 4678938"/>
              <a:gd name="connsiteX6963" fmla="*/ 1667843 w 6519129"/>
              <a:gd name="connsiteY6963" fmla="*/ 688320 h 4678938"/>
              <a:gd name="connsiteX6964" fmla="*/ 1667258 w 6519129"/>
              <a:gd name="connsiteY6964" fmla="*/ 696906 h 4678938"/>
              <a:gd name="connsiteX6965" fmla="*/ 1666437 w 6519129"/>
              <a:gd name="connsiteY6965" fmla="*/ 708926 h 4678938"/>
              <a:gd name="connsiteX6966" fmla="*/ 1684062 w 6519129"/>
              <a:gd name="connsiteY6966" fmla="*/ 715108 h 4678938"/>
              <a:gd name="connsiteX6967" fmla="*/ 1652808 w 6519129"/>
              <a:gd name="connsiteY6967" fmla="*/ 732276 h 4678938"/>
              <a:gd name="connsiteX6968" fmla="*/ 1635064 w 6519129"/>
              <a:gd name="connsiteY6968" fmla="*/ 727810 h 4678938"/>
              <a:gd name="connsiteX6969" fmla="*/ 1628720 w 6519129"/>
              <a:gd name="connsiteY6969" fmla="*/ 732618 h 4678938"/>
              <a:gd name="connsiteX6970" fmla="*/ 1640708 w 6519129"/>
              <a:gd name="connsiteY6970" fmla="*/ 733305 h 4678938"/>
              <a:gd name="connsiteX6971" fmla="*/ 1658451 w 6519129"/>
              <a:gd name="connsiteY6971" fmla="*/ 737771 h 4678938"/>
              <a:gd name="connsiteX6972" fmla="*/ 1658333 w 6519129"/>
              <a:gd name="connsiteY6972" fmla="*/ 739489 h 4678938"/>
              <a:gd name="connsiteX6973" fmla="*/ 1658216 w 6519129"/>
              <a:gd name="connsiteY6973" fmla="*/ 741205 h 4678938"/>
              <a:gd name="connsiteX6974" fmla="*/ 1658099 w 6519129"/>
              <a:gd name="connsiteY6974" fmla="*/ 742923 h 4678938"/>
              <a:gd name="connsiteX6975" fmla="*/ 1651987 w 6519129"/>
              <a:gd name="connsiteY6975" fmla="*/ 744296 h 4678938"/>
              <a:gd name="connsiteX6976" fmla="*/ 1651871 w 6519129"/>
              <a:gd name="connsiteY6976" fmla="*/ 746013 h 4678938"/>
              <a:gd name="connsiteX6977" fmla="*/ 1663152 w 6519129"/>
              <a:gd name="connsiteY6977" fmla="*/ 757003 h 4678938"/>
              <a:gd name="connsiteX6978" fmla="*/ 1668559 w 6519129"/>
              <a:gd name="connsiteY6978" fmla="*/ 765935 h 4678938"/>
              <a:gd name="connsiteX6979" fmla="*/ 1662331 w 6519129"/>
              <a:gd name="connsiteY6979" fmla="*/ 769023 h 4678938"/>
              <a:gd name="connsiteX6980" fmla="*/ 1650112 w 6519129"/>
              <a:gd name="connsiteY6980" fmla="*/ 771769 h 4678938"/>
              <a:gd name="connsiteX6981" fmla="*/ 1644469 w 6519129"/>
              <a:gd name="connsiteY6981" fmla="*/ 766273 h 4678938"/>
              <a:gd name="connsiteX6982" fmla="*/ 1632369 w 6519129"/>
              <a:gd name="connsiteY6982" fmla="*/ 767303 h 4678938"/>
              <a:gd name="connsiteX6983" fmla="*/ 1625906 w 6519129"/>
              <a:gd name="connsiteY6983" fmla="*/ 773826 h 4678938"/>
              <a:gd name="connsiteX6984" fmla="*/ 1609101 w 6519129"/>
              <a:gd name="connsiteY6984" fmla="*/ 755623 h 4678938"/>
              <a:gd name="connsiteX6985" fmla="*/ 1614973 w 6519129"/>
              <a:gd name="connsiteY6985" fmla="*/ 757685 h 4678938"/>
              <a:gd name="connsiteX6986" fmla="*/ 1622374 w 6519129"/>
              <a:gd name="connsiteY6986" fmla="*/ 737424 h 4678938"/>
              <a:gd name="connsiteX6987" fmla="*/ 1622726 w 6519129"/>
              <a:gd name="connsiteY6987" fmla="*/ 732273 h 4678938"/>
              <a:gd name="connsiteX6988" fmla="*/ 1629189 w 6519129"/>
              <a:gd name="connsiteY6988" fmla="*/ 725748 h 4678938"/>
              <a:gd name="connsiteX6989" fmla="*/ 1618611 w 6519129"/>
              <a:gd name="connsiteY6989" fmla="*/ 704454 h 4678938"/>
              <a:gd name="connsiteX6990" fmla="*/ 1625778 w 6519129"/>
              <a:gd name="connsiteY6990" fmla="*/ 687628 h 4678938"/>
              <a:gd name="connsiteX6991" fmla="*/ 1619783 w 6519129"/>
              <a:gd name="connsiteY6991" fmla="*/ 687283 h 4678938"/>
              <a:gd name="connsiteX6992" fmla="*/ 1619901 w 6519129"/>
              <a:gd name="connsiteY6992" fmla="*/ 685568 h 4678938"/>
              <a:gd name="connsiteX6993" fmla="*/ 1625895 w 6519129"/>
              <a:gd name="connsiteY6993" fmla="*/ 685911 h 4678938"/>
              <a:gd name="connsiteX6994" fmla="*/ 1638584 w 6519129"/>
              <a:gd name="connsiteY6994" fmla="*/ 676296 h 4678938"/>
              <a:gd name="connsiteX6995" fmla="*/ 1638701 w 6519129"/>
              <a:gd name="connsiteY6995" fmla="*/ 674579 h 4678938"/>
              <a:gd name="connsiteX6996" fmla="*/ 1633178 w 6519129"/>
              <a:gd name="connsiteY6996" fmla="*/ 667367 h 4678938"/>
              <a:gd name="connsiteX6997" fmla="*/ 1640227 w 6519129"/>
              <a:gd name="connsiteY6997" fmla="*/ 652257 h 4678938"/>
              <a:gd name="connsiteX6998" fmla="*/ 1634234 w 6519129"/>
              <a:gd name="connsiteY6998" fmla="*/ 651913 h 4678938"/>
              <a:gd name="connsiteX6999" fmla="*/ 1634351 w 6519129"/>
              <a:gd name="connsiteY6999" fmla="*/ 650196 h 4678938"/>
              <a:gd name="connsiteX7000" fmla="*/ 1640345 w 6519129"/>
              <a:gd name="connsiteY7000" fmla="*/ 650539 h 4678938"/>
              <a:gd name="connsiteX7001" fmla="*/ 1646219 w 6519129"/>
              <a:gd name="connsiteY7001" fmla="*/ 652602 h 4678938"/>
              <a:gd name="connsiteX7002" fmla="*/ 1646337 w 6519129"/>
              <a:gd name="connsiteY7002" fmla="*/ 650884 h 4678938"/>
              <a:gd name="connsiteX7003" fmla="*/ 1640931 w 6519129"/>
              <a:gd name="connsiteY7003" fmla="*/ 641953 h 4678938"/>
              <a:gd name="connsiteX7004" fmla="*/ 1640813 w 6519129"/>
              <a:gd name="connsiteY7004" fmla="*/ 643672 h 4678938"/>
              <a:gd name="connsiteX7005" fmla="*/ 1634820 w 6519129"/>
              <a:gd name="connsiteY7005" fmla="*/ 643329 h 4678938"/>
              <a:gd name="connsiteX7006" fmla="*/ 1634938 w 6519129"/>
              <a:gd name="connsiteY7006" fmla="*/ 641609 h 4678938"/>
              <a:gd name="connsiteX7007" fmla="*/ 1629061 w 6519129"/>
              <a:gd name="connsiteY7007" fmla="*/ 639548 h 4678938"/>
              <a:gd name="connsiteX7008" fmla="*/ 1635876 w 6519129"/>
              <a:gd name="connsiteY7008" fmla="*/ 627874 h 4678938"/>
              <a:gd name="connsiteX7009" fmla="*/ 1647861 w 6519129"/>
              <a:gd name="connsiteY7009" fmla="*/ 628562 h 4678938"/>
              <a:gd name="connsiteX7010" fmla="*/ 1654088 w 6519129"/>
              <a:gd name="connsiteY7010" fmla="*/ 625471 h 4678938"/>
              <a:gd name="connsiteX7011" fmla="*/ 1654322 w 6519129"/>
              <a:gd name="connsiteY7011" fmla="*/ 622038 h 4678938"/>
              <a:gd name="connsiteX7012" fmla="*/ 1636228 w 6519129"/>
              <a:gd name="connsiteY7012" fmla="*/ 622722 h 4678938"/>
              <a:gd name="connsiteX7013" fmla="*/ 1636813 w 6519129"/>
              <a:gd name="connsiteY7013" fmla="*/ 614136 h 4678938"/>
              <a:gd name="connsiteX7014" fmla="*/ 1637167 w 6519129"/>
              <a:gd name="connsiteY7014" fmla="*/ 608986 h 4678938"/>
              <a:gd name="connsiteX7015" fmla="*/ 1637634 w 6519129"/>
              <a:gd name="connsiteY7015" fmla="*/ 602116 h 4678938"/>
              <a:gd name="connsiteX7016" fmla="*/ 1649622 w 6519129"/>
              <a:gd name="connsiteY7016" fmla="*/ 602806 h 4678938"/>
              <a:gd name="connsiteX7017" fmla="*/ 1655614 w 6519129"/>
              <a:gd name="connsiteY7017" fmla="*/ 603149 h 4678938"/>
              <a:gd name="connsiteX7018" fmla="*/ 1649739 w 6519129"/>
              <a:gd name="connsiteY7018" fmla="*/ 601089 h 4678938"/>
              <a:gd name="connsiteX7019" fmla="*/ 1649856 w 6519129"/>
              <a:gd name="connsiteY7019" fmla="*/ 599371 h 4678938"/>
              <a:gd name="connsiteX7020" fmla="*/ 1649974 w 6519129"/>
              <a:gd name="connsiteY7020" fmla="*/ 597654 h 4678938"/>
              <a:gd name="connsiteX7021" fmla="*/ 1656318 w 6519129"/>
              <a:gd name="connsiteY7021" fmla="*/ 592846 h 4678938"/>
              <a:gd name="connsiteX7022" fmla="*/ 1656552 w 6519129"/>
              <a:gd name="connsiteY7022" fmla="*/ 589413 h 4678938"/>
              <a:gd name="connsiteX7023" fmla="*/ 1638690 w 6519129"/>
              <a:gd name="connsiteY7023" fmla="*/ 586663 h 4678938"/>
              <a:gd name="connsiteX7024" fmla="*/ 1632696 w 6519129"/>
              <a:gd name="connsiteY7024" fmla="*/ 586318 h 4678938"/>
              <a:gd name="connsiteX7025" fmla="*/ 1639278 w 6519129"/>
              <a:gd name="connsiteY7025" fmla="*/ 578076 h 4678938"/>
              <a:gd name="connsiteX7026" fmla="*/ 1639511 w 6519129"/>
              <a:gd name="connsiteY7026" fmla="*/ 574643 h 4678938"/>
              <a:gd name="connsiteX7027" fmla="*/ 1651733 w 6519129"/>
              <a:gd name="connsiteY7027" fmla="*/ 571898 h 4678938"/>
              <a:gd name="connsiteX7028" fmla="*/ 1645976 w 6519129"/>
              <a:gd name="connsiteY7028" fmla="*/ 568119 h 4678938"/>
              <a:gd name="connsiteX7029" fmla="*/ 1646093 w 6519129"/>
              <a:gd name="connsiteY7029" fmla="*/ 566402 h 4678938"/>
              <a:gd name="connsiteX7030" fmla="*/ 1963236 w 6519129"/>
              <a:gd name="connsiteY7030" fmla="*/ 563930 h 4678938"/>
              <a:gd name="connsiteX7031" fmla="*/ 1967619 w 6519129"/>
              <a:gd name="connsiteY7031" fmla="*/ 567330 h 4678938"/>
              <a:gd name="connsiteX7032" fmla="*/ 1963236 w 6519129"/>
              <a:gd name="connsiteY7032" fmla="*/ 563930 h 4678938"/>
              <a:gd name="connsiteX7033" fmla="*/ 1906617 w 6519129"/>
              <a:gd name="connsiteY7033" fmla="*/ 563577 h 4678938"/>
              <a:gd name="connsiteX7034" fmla="*/ 1900812 w 6519129"/>
              <a:gd name="connsiteY7034" fmla="*/ 568505 h 4678938"/>
              <a:gd name="connsiteX7035" fmla="*/ 1897676 w 6519129"/>
              <a:gd name="connsiteY7035" fmla="*/ 564377 h 4678938"/>
              <a:gd name="connsiteX7036" fmla="*/ 1906617 w 6519129"/>
              <a:gd name="connsiteY7036" fmla="*/ 563577 h 4678938"/>
              <a:gd name="connsiteX7037" fmla="*/ 5968491 w 6519129"/>
              <a:gd name="connsiteY7037" fmla="*/ 563475 h 4678938"/>
              <a:gd name="connsiteX7038" fmla="*/ 5972430 w 6519129"/>
              <a:gd name="connsiteY7038" fmla="*/ 565660 h 4678938"/>
              <a:gd name="connsiteX7039" fmla="*/ 5972572 w 6519129"/>
              <a:gd name="connsiteY7039" fmla="*/ 571914 h 4678938"/>
              <a:gd name="connsiteX7040" fmla="*/ 5972668 w 6519129"/>
              <a:gd name="connsiteY7040" fmla="*/ 576083 h 4678938"/>
              <a:gd name="connsiteX7041" fmla="*/ 5968873 w 6519129"/>
              <a:gd name="connsiteY7041" fmla="*/ 580150 h 4678938"/>
              <a:gd name="connsiteX7042" fmla="*/ 5964938 w 6519129"/>
              <a:gd name="connsiteY7042" fmla="*/ 577964 h 4678938"/>
              <a:gd name="connsiteX7043" fmla="*/ 5964794 w 6519129"/>
              <a:gd name="connsiteY7043" fmla="*/ 571710 h 4678938"/>
              <a:gd name="connsiteX7044" fmla="*/ 5964650 w 6519129"/>
              <a:gd name="connsiteY7044" fmla="*/ 565457 h 4678938"/>
              <a:gd name="connsiteX7045" fmla="*/ 5968491 w 6519129"/>
              <a:gd name="connsiteY7045" fmla="*/ 563475 h 4678938"/>
              <a:gd name="connsiteX7046" fmla="*/ 4468755 w 6519129"/>
              <a:gd name="connsiteY7046" fmla="*/ 561158 h 4678938"/>
              <a:gd name="connsiteX7047" fmla="*/ 4469262 w 6519129"/>
              <a:gd name="connsiteY7047" fmla="*/ 561443 h 4678938"/>
              <a:gd name="connsiteX7048" fmla="*/ 4468529 w 6519129"/>
              <a:gd name="connsiteY7048" fmla="*/ 561267 h 4678938"/>
              <a:gd name="connsiteX7049" fmla="*/ 4466085 w 6519129"/>
              <a:gd name="connsiteY7049" fmla="*/ 559664 h 4678938"/>
              <a:gd name="connsiteX7050" fmla="*/ 4469056 w 6519129"/>
              <a:gd name="connsiteY7050" fmla="*/ 561015 h 4678938"/>
              <a:gd name="connsiteX7051" fmla="*/ 4468755 w 6519129"/>
              <a:gd name="connsiteY7051" fmla="*/ 561158 h 4678938"/>
              <a:gd name="connsiteX7052" fmla="*/ 4461378 w 6519129"/>
              <a:gd name="connsiteY7052" fmla="*/ 559541 h 4678938"/>
              <a:gd name="connsiteX7053" fmla="*/ 4468529 w 6519129"/>
              <a:gd name="connsiteY7053" fmla="*/ 561267 h 4678938"/>
              <a:gd name="connsiteX7054" fmla="*/ 4461494 w 6519129"/>
              <a:gd name="connsiteY7054" fmla="*/ 564631 h 4678938"/>
              <a:gd name="connsiteX7055" fmla="*/ 4460369 w 6519129"/>
              <a:gd name="connsiteY7055" fmla="*/ 563568 h 4678938"/>
              <a:gd name="connsiteX7056" fmla="*/ 4461378 w 6519129"/>
              <a:gd name="connsiteY7056" fmla="*/ 559541 h 4678938"/>
              <a:gd name="connsiteX7057" fmla="*/ 4776992 w 6519129"/>
              <a:gd name="connsiteY7057" fmla="*/ 559205 h 4678938"/>
              <a:gd name="connsiteX7058" fmla="*/ 4775987 w 6519129"/>
              <a:gd name="connsiteY7058" fmla="*/ 564396 h 4678938"/>
              <a:gd name="connsiteX7059" fmla="*/ 4774087 w 6519129"/>
              <a:gd name="connsiteY7059" fmla="*/ 559815 h 4678938"/>
              <a:gd name="connsiteX7060" fmla="*/ 4776992 w 6519129"/>
              <a:gd name="connsiteY7060" fmla="*/ 559205 h 4678938"/>
              <a:gd name="connsiteX7061" fmla="*/ 1858061 w 6519129"/>
              <a:gd name="connsiteY7061" fmla="*/ 559159 h 4678938"/>
              <a:gd name="connsiteX7062" fmla="*/ 1856306 w 6519129"/>
              <a:gd name="connsiteY7062" fmla="*/ 559322 h 4678938"/>
              <a:gd name="connsiteX7063" fmla="*/ 1858061 w 6519129"/>
              <a:gd name="connsiteY7063" fmla="*/ 559159 h 4678938"/>
              <a:gd name="connsiteX7064" fmla="*/ 2003208 w 6519129"/>
              <a:gd name="connsiteY7064" fmla="*/ 558726 h 4678938"/>
              <a:gd name="connsiteX7065" fmla="*/ 2016045 w 6519129"/>
              <a:gd name="connsiteY7065" fmla="*/ 562971 h 4678938"/>
              <a:gd name="connsiteX7066" fmla="*/ 2022342 w 6519129"/>
              <a:gd name="connsiteY7066" fmla="*/ 566840 h 4678938"/>
              <a:gd name="connsiteX7067" fmla="*/ 2022222 w 6519129"/>
              <a:gd name="connsiteY7067" fmla="*/ 568586 h 4678938"/>
              <a:gd name="connsiteX7068" fmla="*/ 2009388 w 6519129"/>
              <a:gd name="connsiteY7068" fmla="*/ 564343 h 4678938"/>
              <a:gd name="connsiteX7069" fmla="*/ 2003088 w 6519129"/>
              <a:gd name="connsiteY7069" fmla="*/ 560473 h 4678938"/>
              <a:gd name="connsiteX7070" fmla="*/ 2003208 w 6519129"/>
              <a:gd name="connsiteY7070" fmla="*/ 558726 h 4678938"/>
              <a:gd name="connsiteX7071" fmla="*/ 4729973 w 6519129"/>
              <a:gd name="connsiteY7071" fmla="*/ 558245 h 4678938"/>
              <a:gd name="connsiteX7072" fmla="*/ 4733191 w 6519129"/>
              <a:gd name="connsiteY7072" fmla="*/ 563476 h 4678938"/>
              <a:gd name="connsiteX7073" fmla="*/ 4729973 w 6519129"/>
              <a:gd name="connsiteY7073" fmla="*/ 558245 h 4678938"/>
              <a:gd name="connsiteX7074" fmla="*/ 1641020 w 6519129"/>
              <a:gd name="connsiteY7074" fmla="*/ 555211 h 4678938"/>
              <a:gd name="connsiteX7075" fmla="*/ 1646474 w 6519129"/>
              <a:gd name="connsiteY7075" fmla="*/ 560787 h 4678938"/>
              <a:gd name="connsiteX7076" fmla="*/ 1639067 w 6519129"/>
              <a:gd name="connsiteY7076" fmla="*/ 559785 h 4678938"/>
              <a:gd name="connsiteX7077" fmla="*/ 1641020 w 6519129"/>
              <a:gd name="connsiteY7077" fmla="*/ 555211 h 4678938"/>
              <a:gd name="connsiteX7078" fmla="*/ 5910641 w 6519129"/>
              <a:gd name="connsiteY7078" fmla="*/ 555140 h 4678938"/>
              <a:gd name="connsiteX7079" fmla="*/ 5910798 w 6519129"/>
              <a:gd name="connsiteY7079" fmla="*/ 561963 h 4678938"/>
              <a:gd name="connsiteX7080" fmla="*/ 5908283 w 6519129"/>
              <a:gd name="connsiteY7080" fmla="*/ 561469 h 4678938"/>
              <a:gd name="connsiteX7081" fmla="*/ 5910641 w 6519129"/>
              <a:gd name="connsiteY7081" fmla="*/ 555140 h 4678938"/>
              <a:gd name="connsiteX7082" fmla="*/ 1906888 w 6519129"/>
              <a:gd name="connsiteY7082" fmla="*/ 553623 h 4678938"/>
              <a:gd name="connsiteX7083" fmla="*/ 1908299 w 6519129"/>
              <a:gd name="connsiteY7083" fmla="*/ 554996 h 4678938"/>
              <a:gd name="connsiteX7084" fmla="*/ 1896312 w 6519129"/>
              <a:gd name="connsiteY7084" fmla="*/ 554310 h 4678938"/>
              <a:gd name="connsiteX7085" fmla="*/ 1906888 w 6519129"/>
              <a:gd name="connsiteY7085" fmla="*/ 553623 h 4678938"/>
              <a:gd name="connsiteX7086" fmla="*/ 1858981 w 6519129"/>
              <a:gd name="connsiteY7086" fmla="*/ 552586 h 4678938"/>
              <a:gd name="connsiteX7087" fmla="*/ 1862383 w 6519129"/>
              <a:gd name="connsiteY7087" fmla="*/ 552594 h 4678938"/>
              <a:gd name="connsiteX7088" fmla="*/ 1861866 w 6519129"/>
              <a:gd name="connsiteY7088" fmla="*/ 552752 h 4678938"/>
              <a:gd name="connsiteX7089" fmla="*/ 2029621 w 6519129"/>
              <a:gd name="connsiteY7089" fmla="*/ 548341 h 4678938"/>
              <a:gd name="connsiteX7090" fmla="*/ 2047116 w 6519129"/>
              <a:gd name="connsiteY7090" fmla="*/ 556445 h 4678938"/>
              <a:gd name="connsiteX7091" fmla="*/ 2035131 w 6519129"/>
              <a:gd name="connsiteY7091" fmla="*/ 555756 h 4678938"/>
              <a:gd name="connsiteX7092" fmla="*/ 2028897 w 6519129"/>
              <a:gd name="connsiteY7092" fmla="*/ 558949 h 4678938"/>
              <a:gd name="connsiteX7093" fmla="*/ 2027011 w 6519129"/>
              <a:gd name="connsiteY7093" fmla="*/ 553516 h 4678938"/>
              <a:gd name="connsiteX7094" fmla="*/ 2029621 w 6519129"/>
              <a:gd name="connsiteY7094" fmla="*/ 548341 h 4678938"/>
              <a:gd name="connsiteX7095" fmla="*/ 5971353 w 6519129"/>
              <a:gd name="connsiteY7095" fmla="*/ 546883 h 4678938"/>
              <a:gd name="connsiteX7096" fmla="*/ 5974595 w 6519129"/>
              <a:gd name="connsiteY7096" fmla="*/ 546967 h 4678938"/>
              <a:gd name="connsiteX7097" fmla="*/ 5974639 w 6519129"/>
              <a:gd name="connsiteY7097" fmla="*/ 548939 h 4678938"/>
              <a:gd name="connsiteX7098" fmla="*/ 5971443 w 6519129"/>
              <a:gd name="connsiteY7098" fmla="*/ 550824 h 4678938"/>
              <a:gd name="connsiteX7099" fmla="*/ 5971579 w 6519129"/>
              <a:gd name="connsiteY7099" fmla="*/ 556737 h 4678938"/>
              <a:gd name="connsiteX7100" fmla="*/ 5968338 w 6519129"/>
              <a:gd name="connsiteY7100" fmla="*/ 556652 h 4678938"/>
              <a:gd name="connsiteX7101" fmla="*/ 5968293 w 6519129"/>
              <a:gd name="connsiteY7101" fmla="*/ 554681 h 4678938"/>
              <a:gd name="connsiteX7102" fmla="*/ 5968246 w 6519129"/>
              <a:gd name="connsiteY7102" fmla="*/ 552710 h 4678938"/>
              <a:gd name="connsiteX7103" fmla="*/ 5971353 w 6519129"/>
              <a:gd name="connsiteY7103" fmla="*/ 546883 h 4678938"/>
              <a:gd name="connsiteX7104" fmla="*/ 6017844 w 6519129"/>
              <a:gd name="connsiteY7104" fmla="*/ 545827 h 4678938"/>
              <a:gd name="connsiteX7105" fmla="*/ 6007091 w 6519129"/>
              <a:gd name="connsiteY7105" fmla="*/ 551607 h 4678938"/>
              <a:gd name="connsiteX7106" fmla="*/ 6017844 w 6519129"/>
              <a:gd name="connsiteY7106" fmla="*/ 545827 h 4678938"/>
              <a:gd name="connsiteX7107" fmla="*/ 1957166 w 6519129"/>
              <a:gd name="connsiteY7107" fmla="*/ 544179 h 4678938"/>
              <a:gd name="connsiteX7108" fmla="*/ 1962614 w 6519129"/>
              <a:gd name="connsiteY7108" fmla="*/ 544493 h 4678938"/>
              <a:gd name="connsiteX7109" fmla="*/ 1962496 w 6519129"/>
              <a:gd name="connsiteY7109" fmla="*/ 546210 h 4678938"/>
              <a:gd name="connsiteX7110" fmla="*/ 1956932 w 6519129"/>
              <a:gd name="connsiteY7110" fmla="*/ 547612 h 4678938"/>
              <a:gd name="connsiteX7111" fmla="*/ 1951248 w 6519129"/>
              <a:gd name="connsiteY7111" fmla="*/ 550730 h 4678938"/>
              <a:gd name="connsiteX7112" fmla="*/ 1951367 w 6519129"/>
              <a:gd name="connsiteY7112" fmla="*/ 549014 h 4678938"/>
              <a:gd name="connsiteX7113" fmla="*/ 1951484 w 6519129"/>
              <a:gd name="connsiteY7113" fmla="*/ 547299 h 4678938"/>
              <a:gd name="connsiteX7114" fmla="*/ 1957166 w 6519129"/>
              <a:gd name="connsiteY7114" fmla="*/ 544179 h 4678938"/>
              <a:gd name="connsiteX7115" fmla="*/ 1976029 w 6519129"/>
              <a:gd name="connsiteY7115" fmla="*/ 540253 h 4678938"/>
              <a:gd name="connsiteX7116" fmla="*/ 1981478 w 6519129"/>
              <a:gd name="connsiteY7116" fmla="*/ 540565 h 4678938"/>
              <a:gd name="connsiteX7117" fmla="*/ 1981241 w 6519129"/>
              <a:gd name="connsiteY7117" fmla="*/ 543997 h 4678938"/>
              <a:gd name="connsiteX7118" fmla="*/ 1986103 w 6519129"/>
              <a:gd name="connsiteY7118" fmla="*/ 552889 h 4678938"/>
              <a:gd name="connsiteX7119" fmla="*/ 1980657 w 6519129"/>
              <a:gd name="connsiteY7119" fmla="*/ 552576 h 4678938"/>
              <a:gd name="connsiteX7120" fmla="*/ 1975793 w 6519129"/>
              <a:gd name="connsiteY7120" fmla="*/ 543685 h 4678938"/>
              <a:gd name="connsiteX7121" fmla="*/ 1976029 w 6519129"/>
              <a:gd name="connsiteY7121" fmla="*/ 540253 h 4678938"/>
              <a:gd name="connsiteX7122" fmla="*/ 1933172 w 6519129"/>
              <a:gd name="connsiteY7122" fmla="*/ 537791 h 4678938"/>
              <a:gd name="connsiteX7123" fmla="*/ 1938985 w 6519129"/>
              <a:gd name="connsiteY7123" fmla="*/ 538125 h 4678938"/>
              <a:gd name="connsiteX7124" fmla="*/ 1938871 w 6519129"/>
              <a:gd name="connsiteY7124" fmla="*/ 539789 h 4678938"/>
              <a:gd name="connsiteX7125" fmla="*/ 1932946 w 6519129"/>
              <a:gd name="connsiteY7125" fmla="*/ 541119 h 4678938"/>
              <a:gd name="connsiteX7126" fmla="*/ 1927022 w 6519129"/>
              <a:gd name="connsiteY7126" fmla="*/ 542449 h 4678938"/>
              <a:gd name="connsiteX7127" fmla="*/ 1921210 w 6519129"/>
              <a:gd name="connsiteY7127" fmla="*/ 542115 h 4678938"/>
              <a:gd name="connsiteX7128" fmla="*/ 1921324 w 6519129"/>
              <a:gd name="connsiteY7128" fmla="*/ 540451 h 4678938"/>
              <a:gd name="connsiteX7129" fmla="*/ 1927250 w 6519129"/>
              <a:gd name="connsiteY7129" fmla="*/ 539121 h 4678938"/>
              <a:gd name="connsiteX7130" fmla="*/ 1933172 w 6519129"/>
              <a:gd name="connsiteY7130" fmla="*/ 537791 h 4678938"/>
              <a:gd name="connsiteX7131" fmla="*/ 1860039 w 6519129"/>
              <a:gd name="connsiteY7131" fmla="*/ 537093 h 4678938"/>
              <a:gd name="connsiteX7132" fmla="*/ 1859922 w 6519129"/>
              <a:gd name="connsiteY7132" fmla="*/ 538816 h 4678938"/>
              <a:gd name="connsiteX7133" fmla="*/ 1859805 w 6519129"/>
              <a:gd name="connsiteY7133" fmla="*/ 540537 h 4678938"/>
              <a:gd name="connsiteX7134" fmla="*/ 1853782 w 6519129"/>
              <a:gd name="connsiteY7134" fmla="*/ 540190 h 4678938"/>
              <a:gd name="connsiteX7135" fmla="*/ 1853898 w 6519129"/>
              <a:gd name="connsiteY7135" fmla="*/ 538469 h 4678938"/>
              <a:gd name="connsiteX7136" fmla="*/ 1860039 w 6519129"/>
              <a:gd name="connsiteY7136" fmla="*/ 537093 h 4678938"/>
              <a:gd name="connsiteX7137" fmla="*/ 2035334 w 6519129"/>
              <a:gd name="connsiteY7137" fmla="*/ 536770 h 4678938"/>
              <a:gd name="connsiteX7138" fmla="*/ 2048293 w 6519129"/>
              <a:gd name="connsiteY7138" fmla="*/ 539236 h 4678938"/>
              <a:gd name="connsiteX7139" fmla="*/ 2035334 w 6519129"/>
              <a:gd name="connsiteY7139" fmla="*/ 536770 h 4678938"/>
              <a:gd name="connsiteX7140" fmla="*/ 1491344 w 6519129"/>
              <a:gd name="connsiteY7140" fmla="*/ 536593 h 4678938"/>
              <a:gd name="connsiteX7141" fmla="*/ 1491009 w 6519129"/>
              <a:gd name="connsiteY7141" fmla="*/ 541459 h 4678938"/>
              <a:gd name="connsiteX7142" fmla="*/ 1482461 w 6519129"/>
              <a:gd name="connsiteY7142" fmla="*/ 538526 h 4678938"/>
              <a:gd name="connsiteX7143" fmla="*/ 1491344 w 6519129"/>
              <a:gd name="connsiteY7143" fmla="*/ 536593 h 4678938"/>
              <a:gd name="connsiteX7144" fmla="*/ 1805944 w 6519129"/>
              <a:gd name="connsiteY7144" fmla="*/ 535317 h 4678938"/>
              <a:gd name="connsiteX7145" fmla="*/ 1806187 w 6519129"/>
              <a:gd name="connsiteY7145" fmla="*/ 539268 h 4678938"/>
              <a:gd name="connsiteX7146" fmla="*/ 1802266 w 6519129"/>
              <a:gd name="connsiteY7146" fmla="*/ 536619 h 4678938"/>
              <a:gd name="connsiteX7147" fmla="*/ 1805944 w 6519129"/>
              <a:gd name="connsiteY7147" fmla="*/ 535317 h 4678938"/>
              <a:gd name="connsiteX7148" fmla="*/ 4769644 w 6519129"/>
              <a:gd name="connsiteY7148" fmla="*/ 533935 h 4678938"/>
              <a:gd name="connsiteX7149" fmla="*/ 4772543 w 6519129"/>
              <a:gd name="connsiteY7149" fmla="*/ 540745 h 4678938"/>
              <a:gd name="connsiteX7150" fmla="*/ 4767700 w 6519129"/>
              <a:gd name="connsiteY7150" fmla="*/ 542269 h 4678938"/>
              <a:gd name="connsiteX7151" fmla="*/ 4770992 w 6519129"/>
              <a:gd name="connsiteY7151" fmla="*/ 544008 h 4678938"/>
              <a:gd name="connsiteX7152" fmla="*/ 4766291 w 6519129"/>
              <a:gd name="connsiteY7152" fmla="*/ 542852 h 4678938"/>
              <a:gd name="connsiteX7153" fmla="*/ 4767550 w 6519129"/>
              <a:gd name="connsiteY7153" fmla="*/ 535661 h 4678938"/>
              <a:gd name="connsiteX7154" fmla="*/ 4769644 w 6519129"/>
              <a:gd name="connsiteY7154" fmla="*/ 533935 h 4678938"/>
              <a:gd name="connsiteX7155" fmla="*/ 1660662 w 6519129"/>
              <a:gd name="connsiteY7155" fmla="*/ 533239 h 4678938"/>
              <a:gd name="connsiteX7156" fmla="*/ 1661435 w 6519129"/>
              <a:gd name="connsiteY7156" fmla="*/ 533929 h 4678938"/>
              <a:gd name="connsiteX7157" fmla="*/ 1654664 w 6519129"/>
              <a:gd name="connsiteY7157" fmla="*/ 536985 h 4678938"/>
              <a:gd name="connsiteX7158" fmla="*/ 1654545 w 6519129"/>
              <a:gd name="connsiteY7158" fmla="*/ 538700 h 4678938"/>
              <a:gd name="connsiteX7159" fmla="*/ 1648125 w 6519129"/>
              <a:gd name="connsiteY7159" fmla="*/ 536610 h 4678938"/>
              <a:gd name="connsiteX7160" fmla="*/ 1654898 w 6519129"/>
              <a:gd name="connsiteY7160" fmla="*/ 533553 h 4678938"/>
              <a:gd name="connsiteX7161" fmla="*/ 1660662 w 6519129"/>
              <a:gd name="connsiteY7161" fmla="*/ 533239 h 4678938"/>
              <a:gd name="connsiteX7162" fmla="*/ 5924383 w 6519129"/>
              <a:gd name="connsiteY7162" fmla="*/ 532773 h 4678938"/>
              <a:gd name="connsiteX7163" fmla="*/ 5927950 w 6519129"/>
              <a:gd name="connsiteY7163" fmla="*/ 532865 h 4678938"/>
              <a:gd name="connsiteX7164" fmla="*/ 5931513 w 6519129"/>
              <a:gd name="connsiteY7164" fmla="*/ 532959 h 4678938"/>
              <a:gd name="connsiteX7165" fmla="*/ 5927999 w 6519129"/>
              <a:gd name="connsiteY7165" fmla="*/ 534972 h 4678938"/>
              <a:gd name="connsiteX7166" fmla="*/ 5928143 w 6519129"/>
              <a:gd name="connsiteY7166" fmla="*/ 541288 h 4678938"/>
              <a:gd name="connsiteX7167" fmla="*/ 5924769 w 6519129"/>
              <a:gd name="connsiteY7167" fmla="*/ 549617 h 4678938"/>
              <a:gd name="connsiteX7168" fmla="*/ 5921204 w 6519129"/>
              <a:gd name="connsiteY7168" fmla="*/ 549524 h 4678938"/>
              <a:gd name="connsiteX7169" fmla="*/ 5919862 w 6519129"/>
              <a:gd name="connsiteY7169" fmla="*/ 549226 h 4678938"/>
              <a:gd name="connsiteX7170" fmla="*/ 5921157 w 6519129"/>
              <a:gd name="connsiteY7170" fmla="*/ 547418 h 4678938"/>
              <a:gd name="connsiteX7171" fmla="*/ 5921013 w 6519129"/>
              <a:gd name="connsiteY7171" fmla="*/ 541101 h 4678938"/>
              <a:gd name="connsiteX7172" fmla="*/ 5924383 w 6519129"/>
              <a:gd name="connsiteY7172" fmla="*/ 532773 h 4678938"/>
              <a:gd name="connsiteX7173" fmla="*/ 4506749 w 6519129"/>
              <a:gd name="connsiteY7173" fmla="*/ 532515 h 4678938"/>
              <a:gd name="connsiteX7174" fmla="*/ 4510005 w 6519129"/>
              <a:gd name="connsiteY7174" fmla="*/ 532600 h 4678938"/>
              <a:gd name="connsiteX7175" fmla="*/ 4511669 w 6519129"/>
              <a:gd name="connsiteY7175" fmla="*/ 534309 h 4678938"/>
              <a:gd name="connsiteX7176" fmla="*/ 4510079 w 6519129"/>
              <a:gd name="connsiteY7176" fmla="*/ 535933 h 4678938"/>
              <a:gd name="connsiteX7177" fmla="*/ 4508491 w 6519129"/>
              <a:gd name="connsiteY7177" fmla="*/ 537556 h 4678938"/>
              <a:gd name="connsiteX7178" fmla="*/ 4505238 w 6519129"/>
              <a:gd name="connsiteY7178" fmla="*/ 537470 h 4678938"/>
              <a:gd name="connsiteX7179" fmla="*/ 4504621 w 6519129"/>
              <a:gd name="connsiteY7179" fmla="*/ 537246 h 4678938"/>
              <a:gd name="connsiteX7180" fmla="*/ 4505199 w 6519129"/>
              <a:gd name="connsiteY7180" fmla="*/ 535804 h 4678938"/>
              <a:gd name="connsiteX7181" fmla="*/ 4506749 w 6519129"/>
              <a:gd name="connsiteY7181" fmla="*/ 532515 h 4678938"/>
              <a:gd name="connsiteX7182" fmla="*/ 4551098 w 6519129"/>
              <a:gd name="connsiteY7182" fmla="*/ 531861 h 4678938"/>
              <a:gd name="connsiteX7183" fmla="*/ 4559346 w 6519129"/>
              <a:gd name="connsiteY7183" fmla="*/ 536920 h 4678938"/>
              <a:gd name="connsiteX7184" fmla="*/ 4551209 w 6519129"/>
              <a:gd name="connsiteY7184" fmla="*/ 536707 h 4678938"/>
              <a:gd name="connsiteX7185" fmla="*/ 4551098 w 6519129"/>
              <a:gd name="connsiteY7185" fmla="*/ 531861 h 4678938"/>
              <a:gd name="connsiteX7186" fmla="*/ 4729365 w 6519129"/>
              <a:gd name="connsiteY7186" fmla="*/ 531687 h 4678938"/>
              <a:gd name="connsiteX7187" fmla="*/ 4731146 w 6519129"/>
              <a:gd name="connsiteY7187" fmla="*/ 533349 h 4678938"/>
              <a:gd name="connsiteX7188" fmla="*/ 4731220 w 6519129"/>
              <a:gd name="connsiteY7188" fmla="*/ 536581 h 4678938"/>
              <a:gd name="connsiteX7189" fmla="*/ 4729476 w 6519129"/>
              <a:gd name="connsiteY7189" fmla="*/ 536535 h 4678938"/>
              <a:gd name="connsiteX7190" fmla="*/ 4727733 w 6519129"/>
              <a:gd name="connsiteY7190" fmla="*/ 536489 h 4678938"/>
              <a:gd name="connsiteX7191" fmla="*/ 4727659 w 6519129"/>
              <a:gd name="connsiteY7191" fmla="*/ 533257 h 4678938"/>
              <a:gd name="connsiteX7192" fmla="*/ 4729365 w 6519129"/>
              <a:gd name="connsiteY7192" fmla="*/ 531687 h 4678938"/>
              <a:gd name="connsiteX7193" fmla="*/ 1648701 w 6519129"/>
              <a:gd name="connsiteY7193" fmla="*/ 528218 h 4678938"/>
              <a:gd name="connsiteX7194" fmla="*/ 1642775 w 6519129"/>
              <a:gd name="connsiteY7194" fmla="*/ 534893 h 4678938"/>
              <a:gd name="connsiteX7195" fmla="*/ 1639652 w 6519129"/>
              <a:gd name="connsiteY7195" fmla="*/ 530548 h 4678938"/>
              <a:gd name="connsiteX7196" fmla="*/ 1648701 w 6519129"/>
              <a:gd name="connsiteY7196" fmla="*/ 528218 h 4678938"/>
              <a:gd name="connsiteX7197" fmla="*/ 4603567 w 6519129"/>
              <a:gd name="connsiteY7197" fmla="*/ 528217 h 4678938"/>
              <a:gd name="connsiteX7198" fmla="*/ 4606802 w 6519129"/>
              <a:gd name="connsiteY7198" fmla="*/ 529946 h 4678938"/>
              <a:gd name="connsiteX7199" fmla="*/ 4606877 w 6519129"/>
              <a:gd name="connsiteY7199" fmla="*/ 533235 h 4678938"/>
              <a:gd name="connsiteX7200" fmla="*/ 4606952 w 6519129"/>
              <a:gd name="connsiteY7200" fmla="*/ 536524 h 4678938"/>
              <a:gd name="connsiteX7201" fmla="*/ 4602196 w 6519129"/>
              <a:gd name="connsiteY7201" fmla="*/ 538043 h 4678938"/>
              <a:gd name="connsiteX7202" fmla="*/ 4600523 w 6519129"/>
              <a:gd name="connsiteY7202" fmla="*/ 534713 h 4678938"/>
              <a:gd name="connsiteX7203" fmla="*/ 4600446 w 6519129"/>
              <a:gd name="connsiteY7203" fmla="*/ 531423 h 4678938"/>
              <a:gd name="connsiteX7204" fmla="*/ 4600411 w 6519129"/>
              <a:gd name="connsiteY7204" fmla="*/ 529778 h 4678938"/>
              <a:gd name="connsiteX7205" fmla="*/ 4603567 w 6519129"/>
              <a:gd name="connsiteY7205" fmla="*/ 528217 h 4678938"/>
              <a:gd name="connsiteX7206" fmla="*/ 1981312 w 6519129"/>
              <a:gd name="connsiteY7206" fmla="*/ 526964 h 4678938"/>
              <a:gd name="connsiteX7207" fmla="*/ 1994297 w 6519129"/>
              <a:gd name="connsiteY7207" fmla="*/ 529024 h 4678938"/>
              <a:gd name="connsiteX7208" fmla="*/ 1976864 w 6519129"/>
              <a:gd name="connsiteY7208" fmla="*/ 528023 h 4678938"/>
              <a:gd name="connsiteX7209" fmla="*/ 1981312 w 6519129"/>
              <a:gd name="connsiteY7209" fmla="*/ 526964 h 4678938"/>
              <a:gd name="connsiteX7210" fmla="*/ 1751949 w 6519129"/>
              <a:gd name="connsiteY7210" fmla="*/ 525700 h 4678938"/>
              <a:gd name="connsiteX7211" fmla="*/ 1757622 w 6519129"/>
              <a:gd name="connsiteY7211" fmla="*/ 531212 h 4678938"/>
              <a:gd name="connsiteX7212" fmla="*/ 1757504 w 6519129"/>
              <a:gd name="connsiteY7212" fmla="*/ 532931 h 4678938"/>
              <a:gd name="connsiteX7213" fmla="*/ 1751480 w 6519129"/>
              <a:gd name="connsiteY7213" fmla="*/ 532586 h 4678938"/>
              <a:gd name="connsiteX7214" fmla="*/ 1751949 w 6519129"/>
              <a:gd name="connsiteY7214" fmla="*/ 525700 h 4678938"/>
              <a:gd name="connsiteX7215" fmla="*/ 4859473 w 6519129"/>
              <a:gd name="connsiteY7215" fmla="*/ 524804 h 4678938"/>
              <a:gd name="connsiteX7216" fmla="*/ 4854674 w 6519129"/>
              <a:gd name="connsiteY7216" fmla="*/ 526494 h 4678938"/>
              <a:gd name="connsiteX7217" fmla="*/ 4857900 w 6519129"/>
              <a:gd name="connsiteY7217" fmla="*/ 526578 h 4678938"/>
              <a:gd name="connsiteX7218" fmla="*/ 4859473 w 6519129"/>
              <a:gd name="connsiteY7218" fmla="*/ 524804 h 4678938"/>
              <a:gd name="connsiteX7219" fmla="*/ 1904245 w 6519129"/>
              <a:gd name="connsiteY7219" fmla="*/ 523602 h 4678938"/>
              <a:gd name="connsiteX7220" fmla="*/ 1910054 w 6519129"/>
              <a:gd name="connsiteY7220" fmla="*/ 523935 h 4678938"/>
              <a:gd name="connsiteX7221" fmla="*/ 1909933 w 6519129"/>
              <a:gd name="connsiteY7221" fmla="*/ 525717 h 4678938"/>
              <a:gd name="connsiteX7222" fmla="*/ 1909568 w 6519129"/>
              <a:gd name="connsiteY7222" fmla="*/ 531065 h 4678938"/>
              <a:gd name="connsiteX7223" fmla="*/ 1915133 w 6519129"/>
              <a:gd name="connsiteY7223" fmla="*/ 534965 h 4678938"/>
              <a:gd name="connsiteX7224" fmla="*/ 1909202 w 6519129"/>
              <a:gd name="connsiteY7224" fmla="*/ 536414 h 4678938"/>
              <a:gd name="connsiteX7225" fmla="*/ 1909323 w 6519129"/>
              <a:gd name="connsiteY7225" fmla="*/ 534631 h 4678938"/>
              <a:gd name="connsiteX7226" fmla="*/ 1903758 w 6519129"/>
              <a:gd name="connsiteY7226" fmla="*/ 530732 h 4678938"/>
              <a:gd name="connsiteX7227" fmla="*/ 1901775 w 6519129"/>
              <a:gd name="connsiteY7227" fmla="*/ 527710 h 4678938"/>
              <a:gd name="connsiteX7228" fmla="*/ 1904245 w 6519129"/>
              <a:gd name="connsiteY7228" fmla="*/ 523602 h 4678938"/>
              <a:gd name="connsiteX7229" fmla="*/ 5974486 w 6519129"/>
              <a:gd name="connsiteY7229" fmla="*/ 523479 h 4678938"/>
              <a:gd name="connsiteX7230" fmla="*/ 5977991 w 6519129"/>
              <a:gd name="connsiteY7230" fmla="*/ 525693 h 4678938"/>
              <a:gd name="connsiteX7231" fmla="*/ 5978042 w 6519129"/>
              <a:gd name="connsiteY7231" fmla="*/ 527816 h 4678938"/>
              <a:gd name="connsiteX7232" fmla="*/ 5978140 w 6519129"/>
              <a:gd name="connsiteY7232" fmla="*/ 532061 h 4678938"/>
              <a:gd name="connsiteX7233" fmla="*/ 5974730 w 6519129"/>
              <a:gd name="connsiteY7233" fmla="*/ 534092 h 4678938"/>
              <a:gd name="connsiteX7234" fmla="*/ 5967766 w 6519129"/>
              <a:gd name="connsiteY7234" fmla="*/ 531789 h 4678938"/>
              <a:gd name="connsiteX7235" fmla="*/ 5971128 w 6519129"/>
              <a:gd name="connsiteY7235" fmla="*/ 527634 h 4678938"/>
              <a:gd name="connsiteX7236" fmla="*/ 5971078 w 6519129"/>
              <a:gd name="connsiteY7236" fmla="*/ 525511 h 4678938"/>
              <a:gd name="connsiteX7237" fmla="*/ 5974486 w 6519129"/>
              <a:gd name="connsiteY7237" fmla="*/ 523479 h 4678938"/>
              <a:gd name="connsiteX7238" fmla="*/ 4419246 w 6519129"/>
              <a:gd name="connsiteY7238" fmla="*/ 521745 h 4678938"/>
              <a:gd name="connsiteX7239" fmla="*/ 4422576 w 6519129"/>
              <a:gd name="connsiteY7239" fmla="*/ 523483 h 4678938"/>
              <a:gd name="connsiteX7240" fmla="*/ 4420928 w 6519129"/>
              <a:gd name="connsiteY7240" fmla="*/ 523440 h 4678938"/>
              <a:gd name="connsiteX7241" fmla="*/ 4420968 w 6519129"/>
              <a:gd name="connsiteY7241" fmla="*/ 525093 h 4678938"/>
              <a:gd name="connsiteX7242" fmla="*/ 4419587 w 6519129"/>
              <a:gd name="connsiteY7242" fmla="*/ 536615 h 4678938"/>
              <a:gd name="connsiteX7243" fmla="*/ 4418016 w 6519129"/>
              <a:gd name="connsiteY7243" fmla="*/ 539878 h 4678938"/>
              <a:gd name="connsiteX7244" fmla="*/ 4414685 w 6519129"/>
              <a:gd name="connsiteY7244" fmla="*/ 538137 h 4678938"/>
              <a:gd name="connsiteX7245" fmla="*/ 4414104 w 6519129"/>
              <a:gd name="connsiteY7245" fmla="*/ 530692 h 4678938"/>
              <a:gd name="connsiteX7246" fmla="*/ 4415991 w 6519129"/>
              <a:gd name="connsiteY7246" fmla="*/ 523310 h 4678938"/>
              <a:gd name="connsiteX7247" fmla="*/ 4417637 w 6519129"/>
              <a:gd name="connsiteY7247" fmla="*/ 523354 h 4678938"/>
              <a:gd name="connsiteX7248" fmla="*/ 4419246 w 6519129"/>
              <a:gd name="connsiteY7248" fmla="*/ 521745 h 4678938"/>
              <a:gd name="connsiteX7249" fmla="*/ 4560519 w 6519129"/>
              <a:gd name="connsiteY7249" fmla="*/ 520602 h 4678938"/>
              <a:gd name="connsiteX7250" fmla="*/ 4563619 w 6519129"/>
              <a:gd name="connsiteY7250" fmla="*/ 520684 h 4678938"/>
              <a:gd name="connsiteX7251" fmla="*/ 4565204 w 6519129"/>
              <a:gd name="connsiteY7251" fmla="*/ 522368 h 4678938"/>
              <a:gd name="connsiteX7252" fmla="*/ 4566906 w 6519129"/>
              <a:gd name="connsiteY7252" fmla="*/ 528987 h 4678938"/>
              <a:gd name="connsiteX7253" fmla="*/ 4568492 w 6519129"/>
              <a:gd name="connsiteY7253" fmla="*/ 530673 h 4678938"/>
              <a:gd name="connsiteX7254" fmla="*/ 4563883 w 6519129"/>
              <a:gd name="connsiteY7254" fmla="*/ 532195 h 4678938"/>
              <a:gd name="connsiteX7255" fmla="*/ 4559877 w 6519129"/>
              <a:gd name="connsiteY7255" fmla="*/ 526339 h 4678938"/>
              <a:gd name="connsiteX7256" fmla="*/ 4560519 w 6519129"/>
              <a:gd name="connsiteY7256" fmla="*/ 520602 h 4678938"/>
              <a:gd name="connsiteX7257" fmla="*/ 1818768 w 6519129"/>
              <a:gd name="connsiteY7257" fmla="*/ 520572 h 4678938"/>
              <a:gd name="connsiteX7258" fmla="*/ 1806525 w 6519129"/>
              <a:gd name="connsiteY7258" fmla="*/ 523627 h 4678938"/>
              <a:gd name="connsiteX7259" fmla="*/ 1818768 w 6519129"/>
              <a:gd name="connsiteY7259" fmla="*/ 520572 h 4678938"/>
              <a:gd name="connsiteX7260" fmla="*/ 1978086 w 6519129"/>
              <a:gd name="connsiteY7260" fmla="*/ 517762 h 4678938"/>
              <a:gd name="connsiteX7261" fmla="*/ 1983101 w 6519129"/>
              <a:gd name="connsiteY7261" fmla="*/ 519988 h 4678938"/>
              <a:gd name="connsiteX7262" fmla="*/ 1976999 w 6519129"/>
              <a:gd name="connsiteY7262" fmla="*/ 519636 h 4678938"/>
              <a:gd name="connsiteX7263" fmla="*/ 1978086 w 6519129"/>
              <a:gd name="connsiteY7263" fmla="*/ 517762 h 4678938"/>
              <a:gd name="connsiteX7264" fmla="*/ 5475017 w 6519129"/>
              <a:gd name="connsiteY7264" fmla="*/ 514935 h 4678938"/>
              <a:gd name="connsiteX7265" fmla="*/ 5478907 w 6519129"/>
              <a:gd name="connsiteY7265" fmla="*/ 515038 h 4678938"/>
              <a:gd name="connsiteX7266" fmla="*/ 5478949 w 6519129"/>
              <a:gd name="connsiteY7266" fmla="*/ 516934 h 4678938"/>
              <a:gd name="connsiteX7267" fmla="*/ 5475017 w 6519129"/>
              <a:gd name="connsiteY7267" fmla="*/ 514935 h 4678938"/>
              <a:gd name="connsiteX7268" fmla="*/ 5899641 w 6519129"/>
              <a:gd name="connsiteY7268" fmla="*/ 513185 h 4678938"/>
              <a:gd name="connsiteX7269" fmla="*/ 5903254 w 6519129"/>
              <a:gd name="connsiteY7269" fmla="*/ 515384 h 4678938"/>
              <a:gd name="connsiteX7270" fmla="*/ 5903302 w 6519129"/>
              <a:gd name="connsiteY7270" fmla="*/ 517489 h 4678938"/>
              <a:gd name="connsiteX7271" fmla="*/ 5899881 w 6519129"/>
              <a:gd name="connsiteY7271" fmla="*/ 523713 h 4678938"/>
              <a:gd name="connsiteX7272" fmla="*/ 5900027 w 6519129"/>
              <a:gd name="connsiteY7272" fmla="*/ 530030 h 4678938"/>
              <a:gd name="connsiteX7273" fmla="*/ 5900074 w 6519129"/>
              <a:gd name="connsiteY7273" fmla="*/ 532136 h 4678938"/>
              <a:gd name="connsiteX7274" fmla="*/ 5903639 w 6519129"/>
              <a:gd name="connsiteY7274" fmla="*/ 532229 h 4678938"/>
              <a:gd name="connsiteX7275" fmla="*/ 5907157 w 6519129"/>
              <a:gd name="connsiteY7275" fmla="*/ 530216 h 4678938"/>
              <a:gd name="connsiteX7276" fmla="*/ 5910722 w 6519129"/>
              <a:gd name="connsiteY7276" fmla="*/ 530310 h 4678938"/>
              <a:gd name="connsiteX7277" fmla="*/ 5910770 w 6519129"/>
              <a:gd name="connsiteY7277" fmla="*/ 532416 h 4678938"/>
              <a:gd name="connsiteX7278" fmla="*/ 5907254 w 6519129"/>
              <a:gd name="connsiteY7278" fmla="*/ 534428 h 4678938"/>
              <a:gd name="connsiteX7279" fmla="*/ 5900123 w 6519129"/>
              <a:gd name="connsiteY7279" fmla="*/ 534241 h 4678938"/>
              <a:gd name="connsiteX7280" fmla="*/ 5886441 w 6519129"/>
              <a:gd name="connsiteY7280" fmla="*/ 559135 h 4678938"/>
              <a:gd name="connsiteX7281" fmla="*/ 5883163 w 6519129"/>
              <a:gd name="connsiteY7281" fmla="*/ 571676 h 4678938"/>
              <a:gd name="connsiteX7282" fmla="*/ 5886728 w 6519129"/>
              <a:gd name="connsiteY7282" fmla="*/ 571769 h 4678938"/>
              <a:gd name="connsiteX7283" fmla="*/ 5876420 w 6519129"/>
              <a:gd name="connsiteY7283" fmla="*/ 588334 h 4678938"/>
              <a:gd name="connsiteX7284" fmla="*/ 5858543 w 6519129"/>
              <a:gd name="connsiteY7284" fmla="*/ 585760 h 4678938"/>
              <a:gd name="connsiteX7285" fmla="*/ 5876034 w 6519129"/>
              <a:gd name="connsiteY7285" fmla="*/ 571488 h 4678938"/>
              <a:gd name="connsiteX7286" fmla="*/ 5879309 w 6519129"/>
              <a:gd name="connsiteY7286" fmla="*/ 558948 h 4678938"/>
              <a:gd name="connsiteX7287" fmla="*/ 5892944 w 6519129"/>
              <a:gd name="connsiteY7287" fmla="*/ 531950 h 4678938"/>
              <a:gd name="connsiteX7288" fmla="*/ 5892895 w 6519129"/>
              <a:gd name="connsiteY7288" fmla="*/ 529843 h 4678938"/>
              <a:gd name="connsiteX7289" fmla="*/ 5896316 w 6519129"/>
              <a:gd name="connsiteY7289" fmla="*/ 523618 h 4678938"/>
              <a:gd name="connsiteX7290" fmla="*/ 5899689 w 6519129"/>
              <a:gd name="connsiteY7290" fmla="*/ 515291 h 4678938"/>
              <a:gd name="connsiteX7291" fmla="*/ 5899641 w 6519129"/>
              <a:gd name="connsiteY7291" fmla="*/ 513185 h 4678938"/>
              <a:gd name="connsiteX7292" fmla="*/ 1861951 w 6519129"/>
              <a:gd name="connsiteY7292" fmla="*/ 512905 h 4678938"/>
              <a:gd name="connsiteX7293" fmla="*/ 1855055 w 6519129"/>
              <a:gd name="connsiteY7293" fmla="*/ 517770 h 4678938"/>
              <a:gd name="connsiteX7294" fmla="*/ 1861951 w 6519129"/>
              <a:gd name="connsiteY7294" fmla="*/ 512905 h 4678938"/>
              <a:gd name="connsiteX7295" fmla="*/ 2006360 w 6519129"/>
              <a:gd name="connsiteY7295" fmla="*/ 512554 h 4678938"/>
              <a:gd name="connsiteX7296" fmla="*/ 2012785 w 6519129"/>
              <a:gd name="connsiteY7296" fmla="*/ 514594 h 4678938"/>
              <a:gd name="connsiteX7297" fmla="*/ 2012673 w 6519129"/>
              <a:gd name="connsiteY7297" fmla="*/ 516258 h 4678938"/>
              <a:gd name="connsiteX7298" fmla="*/ 2012557 w 6519129"/>
              <a:gd name="connsiteY7298" fmla="*/ 517922 h 4678938"/>
              <a:gd name="connsiteX7299" fmla="*/ 2006020 w 6519129"/>
              <a:gd name="connsiteY7299" fmla="*/ 517547 h 4678938"/>
              <a:gd name="connsiteX7300" fmla="*/ 2006247 w 6519129"/>
              <a:gd name="connsiteY7300" fmla="*/ 514219 h 4678938"/>
              <a:gd name="connsiteX7301" fmla="*/ 2006360 w 6519129"/>
              <a:gd name="connsiteY7301" fmla="*/ 512554 h 4678938"/>
              <a:gd name="connsiteX7302" fmla="*/ 5978186 w 6519129"/>
              <a:gd name="connsiteY7302" fmla="*/ 511455 h 4678938"/>
              <a:gd name="connsiteX7303" fmla="*/ 5974706 w 6519129"/>
              <a:gd name="connsiteY7303" fmla="*/ 515466 h 4678938"/>
              <a:gd name="connsiteX7304" fmla="*/ 5978186 w 6519129"/>
              <a:gd name="connsiteY7304" fmla="*/ 511455 h 4678938"/>
              <a:gd name="connsiteX7305" fmla="*/ 1904356 w 6519129"/>
              <a:gd name="connsiteY7305" fmla="*/ 508576 h 4678938"/>
              <a:gd name="connsiteX7306" fmla="*/ 1904239 w 6519129"/>
              <a:gd name="connsiteY7306" fmla="*/ 510291 h 4678938"/>
              <a:gd name="connsiteX7307" fmla="*/ 1909883 w 6519129"/>
              <a:gd name="connsiteY7307" fmla="*/ 515783 h 4678938"/>
              <a:gd name="connsiteX7308" fmla="*/ 1904008 w 6519129"/>
              <a:gd name="connsiteY7308" fmla="*/ 513722 h 4678938"/>
              <a:gd name="connsiteX7309" fmla="*/ 1897899 w 6519129"/>
              <a:gd name="connsiteY7309" fmla="*/ 515094 h 4678938"/>
              <a:gd name="connsiteX7310" fmla="*/ 1894631 w 6519129"/>
              <a:gd name="connsiteY7310" fmla="*/ 513372 h 4678938"/>
              <a:gd name="connsiteX7311" fmla="*/ 1898249 w 6519129"/>
              <a:gd name="connsiteY7311" fmla="*/ 509948 h 4678938"/>
              <a:gd name="connsiteX7312" fmla="*/ 1904356 w 6519129"/>
              <a:gd name="connsiteY7312" fmla="*/ 508576 h 4678938"/>
              <a:gd name="connsiteX7313" fmla="*/ 1644286 w 6519129"/>
              <a:gd name="connsiteY7313" fmla="*/ 507418 h 4678938"/>
              <a:gd name="connsiteX7314" fmla="*/ 1638134 w 6519129"/>
              <a:gd name="connsiteY7314" fmla="*/ 512077 h 4678938"/>
              <a:gd name="connsiteX7315" fmla="*/ 1644286 w 6519129"/>
              <a:gd name="connsiteY7315" fmla="*/ 507418 h 4678938"/>
              <a:gd name="connsiteX7316" fmla="*/ 1971024 w 6519129"/>
              <a:gd name="connsiteY7316" fmla="*/ 506766 h 4678938"/>
              <a:gd name="connsiteX7317" fmla="*/ 1970897 w 6519129"/>
              <a:gd name="connsiteY7317" fmla="*/ 508638 h 4678938"/>
              <a:gd name="connsiteX7318" fmla="*/ 1982390 w 6519129"/>
              <a:gd name="connsiteY7318" fmla="*/ 511177 h 4678938"/>
              <a:gd name="connsiteX7319" fmla="*/ 1970770 w 6519129"/>
              <a:gd name="connsiteY7319" fmla="*/ 510510 h 4678938"/>
              <a:gd name="connsiteX7320" fmla="*/ 1968717 w 6519129"/>
              <a:gd name="connsiteY7320" fmla="*/ 508513 h 4678938"/>
              <a:gd name="connsiteX7321" fmla="*/ 1971024 w 6519129"/>
              <a:gd name="connsiteY7321" fmla="*/ 506766 h 4678938"/>
              <a:gd name="connsiteX7322" fmla="*/ 4843346 w 6519129"/>
              <a:gd name="connsiteY7322" fmla="*/ 504400 h 4678938"/>
              <a:gd name="connsiteX7323" fmla="*/ 4840288 w 6519129"/>
              <a:gd name="connsiteY7323" fmla="*/ 509164 h 4678938"/>
              <a:gd name="connsiteX7324" fmla="*/ 4838080 w 6519129"/>
              <a:gd name="connsiteY7324" fmla="*/ 507894 h 4678938"/>
              <a:gd name="connsiteX7325" fmla="*/ 4843346 w 6519129"/>
              <a:gd name="connsiteY7325" fmla="*/ 504400 h 4678938"/>
              <a:gd name="connsiteX7326" fmla="*/ 4558465 w 6519129"/>
              <a:gd name="connsiteY7326" fmla="*/ 503596 h 4678938"/>
              <a:gd name="connsiteX7327" fmla="*/ 4563362 w 6519129"/>
              <a:gd name="connsiteY7327" fmla="*/ 512050 h 4678938"/>
              <a:gd name="connsiteX7328" fmla="*/ 4556411 w 6519129"/>
              <a:gd name="connsiteY7328" fmla="*/ 506947 h 4678938"/>
              <a:gd name="connsiteX7329" fmla="*/ 4558465 w 6519129"/>
              <a:gd name="connsiteY7329" fmla="*/ 503596 h 4678938"/>
              <a:gd name="connsiteX7330" fmla="*/ 4692330 w 6519129"/>
              <a:gd name="connsiteY7330" fmla="*/ 503469 h 4678938"/>
              <a:gd name="connsiteX7331" fmla="*/ 4693920 w 6519129"/>
              <a:gd name="connsiteY7331" fmla="*/ 505327 h 4678938"/>
              <a:gd name="connsiteX7332" fmla="*/ 4692412 w 6519129"/>
              <a:gd name="connsiteY7332" fmla="*/ 507106 h 4678938"/>
              <a:gd name="connsiteX7333" fmla="*/ 4692453 w 6519129"/>
              <a:gd name="connsiteY7333" fmla="*/ 508923 h 4678938"/>
              <a:gd name="connsiteX7334" fmla="*/ 4690945 w 6519129"/>
              <a:gd name="connsiteY7334" fmla="*/ 510698 h 4678938"/>
              <a:gd name="connsiteX7335" fmla="*/ 4689355 w 6519129"/>
              <a:gd name="connsiteY7335" fmla="*/ 508842 h 4678938"/>
              <a:gd name="connsiteX7336" fmla="*/ 4689315 w 6519129"/>
              <a:gd name="connsiteY7336" fmla="*/ 507024 h 4678938"/>
              <a:gd name="connsiteX7337" fmla="*/ 4689272 w 6519129"/>
              <a:gd name="connsiteY7337" fmla="*/ 505206 h 4678938"/>
              <a:gd name="connsiteX7338" fmla="*/ 4692330 w 6519129"/>
              <a:gd name="connsiteY7338" fmla="*/ 503469 h 4678938"/>
              <a:gd name="connsiteX7339" fmla="*/ 5760402 w 6519129"/>
              <a:gd name="connsiteY7339" fmla="*/ 501203 h 4678938"/>
              <a:gd name="connsiteX7340" fmla="*/ 5763644 w 6519129"/>
              <a:gd name="connsiteY7340" fmla="*/ 501288 h 4678938"/>
              <a:gd name="connsiteX7341" fmla="*/ 5763692 w 6519129"/>
              <a:gd name="connsiteY7341" fmla="*/ 503395 h 4678938"/>
              <a:gd name="connsiteX7342" fmla="*/ 5763788 w 6519129"/>
              <a:gd name="connsiteY7342" fmla="*/ 507605 h 4678938"/>
              <a:gd name="connsiteX7343" fmla="*/ 5760838 w 6519129"/>
              <a:gd name="connsiteY7343" fmla="*/ 520154 h 4678938"/>
              <a:gd name="connsiteX7344" fmla="*/ 5757595 w 6519129"/>
              <a:gd name="connsiteY7344" fmla="*/ 520069 h 4678938"/>
              <a:gd name="connsiteX7345" fmla="*/ 5757547 w 6519129"/>
              <a:gd name="connsiteY7345" fmla="*/ 517962 h 4678938"/>
              <a:gd name="connsiteX7346" fmla="*/ 5760546 w 6519129"/>
              <a:gd name="connsiteY7346" fmla="*/ 507519 h 4678938"/>
              <a:gd name="connsiteX7347" fmla="*/ 5760402 w 6519129"/>
              <a:gd name="connsiteY7347" fmla="*/ 501203 h 4678938"/>
              <a:gd name="connsiteX7348" fmla="*/ 2044345 w 6519129"/>
              <a:gd name="connsiteY7348" fmla="*/ 500956 h 4678938"/>
              <a:gd name="connsiteX7349" fmla="*/ 2050649 w 6519129"/>
              <a:gd name="connsiteY7349" fmla="*/ 504763 h 4678938"/>
              <a:gd name="connsiteX7350" fmla="*/ 2037454 w 6519129"/>
              <a:gd name="connsiteY7350" fmla="*/ 505727 h 4678938"/>
              <a:gd name="connsiteX7351" fmla="*/ 2044345 w 6519129"/>
              <a:gd name="connsiteY7351" fmla="*/ 500956 h 4678938"/>
              <a:gd name="connsiteX7352" fmla="*/ 5927509 w 6519129"/>
              <a:gd name="connsiteY7352" fmla="*/ 499522 h 4678938"/>
              <a:gd name="connsiteX7353" fmla="*/ 5931074 w 6519129"/>
              <a:gd name="connsiteY7353" fmla="*/ 499615 h 4678938"/>
              <a:gd name="connsiteX7354" fmla="*/ 5934640 w 6519129"/>
              <a:gd name="connsiteY7354" fmla="*/ 499709 h 4678938"/>
              <a:gd name="connsiteX7355" fmla="*/ 5931172 w 6519129"/>
              <a:gd name="connsiteY7355" fmla="*/ 503860 h 4678938"/>
              <a:gd name="connsiteX7356" fmla="*/ 5927704 w 6519129"/>
              <a:gd name="connsiteY7356" fmla="*/ 508012 h 4678938"/>
              <a:gd name="connsiteX7357" fmla="*/ 5927752 w 6519129"/>
              <a:gd name="connsiteY7357" fmla="*/ 510134 h 4678938"/>
              <a:gd name="connsiteX7358" fmla="*/ 5924189 w 6519129"/>
              <a:gd name="connsiteY7358" fmla="*/ 510042 h 4678938"/>
              <a:gd name="connsiteX7359" fmla="*/ 5923186 w 6519129"/>
              <a:gd name="connsiteY7359" fmla="*/ 505242 h 4678938"/>
              <a:gd name="connsiteX7360" fmla="*/ 5927607 w 6519129"/>
              <a:gd name="connsiteY7360" fmla="*/ 503767 h 4678938"/>
              <a:gd name="connsiteX7361" fmla="*/ 5927509 w 6519129"/>
              <a:gd name="connsiteY7361" fmla="*/ 499522 h 4678938"/>
              <a:gd name="connsiteX7362" fmla="*/ 1813334 w 6519129"/>
              <a:gd name="connsiteY7362" fmla="*/ 498696 h 4678938"/>
              <a:gd name="connsiteX7363" fmla="*/ 1813880 w 6519129"/>
              <a:gd name="connsiteY7363" fmla="*/ 501375 h 4678938"/>
              <a:gd name="connsiteX7364" fmla="*/ 1819693 w 6519129"/>
              <a:gd name="connsiteY7364" fmla="*/ 501708 h 4678938"/>
              <a:gd name="connsiteX7365" fmla="*/ 1819468 w 6519129"/>
              <a:gd name="connsiteY7365" fmla="*/ 504952 h 4678938"/>
              <a:gd name="connsiteX7366" fmla="*/ 1808179 w 6519129"/>
              <a:gd name="connsiteY7366" fmla="*/ 499418 h 4678938"/>
              <a:gd name="connsiteX7367" fmla="*/ 1813334 w 6519129"/>
              <a:gd name="connsiteY7367" fmla="*/ 498696 h 4678938"/>
              <a:gd name="connsiteX7368" fmla="*/ 4415257 w 6519129"/>
              <a:gd name="connsiteY7368" fmla="*/ 498026 h 4678938"/>
              <a:gd name="connsiteX7369" fmla="*/ 4418588 w 6519129"/>
              <a:gd name="connsiteY7369" fmla="*/ 501503 h 4678938"/>
              <a:gd name="connsiteX7370" fmla="*/ 4418667 w 6519129"/>
              <a:gd name="connsiteY7370" fmla="*/ 504896 h 4678938"/>
              <a:gd name="connsiteX7371" fmla="*/ 4418744 w 6519129"/>
              <a:gd name="connsiteY7371" fmla="*/ 508290 h 4678938"/>
              <a:gd name="connsiteX7372" fmla="*/ 4417236 w 6519129"/>
              <a:gd name="connsiteY7372" fmla="*/ 513335 h 4678938"/>
              <a:gd name="connsiteX7373" fmla="*/ 4412392 w 6519129"/>
              <a:gd name="connsiteY7373" fmla="*/ 514905 h 4678938"/>
              <a:gd name="connsiteX7374" fmla="*/ 4412315 w 6519129"/>
              <a:gd name="connsiteY7374" fmla="*/ 511511 h 4678938"/>
              <a:gd name="connsiteX7375" fmla="*/ 4412158 w 6519129"/>
              <a:gd name="connsiteY7375" fmla="*/ 504726 h 4678938"/>
              <a:gd name="connsiteX7376" fmla="*/ 4412043 w 6519129"/>
              <a:gd name="connsiteY7376" fmla="*/ 499637 h 4678938"/>
              <a:gd name="connsiteX7377" fmla="*/ 4415257 w 6519129"/>
              <a:gd name="connsiteY7377" fmla="*/ 498026 h 4678938"/>
              <a:gd name="connsiteX7378" fmla="*/ 4847800 w 6519129"/>
              <a:gd name="connsiteY7378" fmla="*/ 497866 h 4678938"/>
              <a:gd name="connsiteX7379" fmla="*/ 4848093 w 6519129"/>
              <a:gd name="connsiteY7379" fmla="*/ 501194 h 4678938"/>
              <a:gd name="connsiteX7380" fmla="*/ 4847800 w 6519129"/>
              <a:gd name="connsiteY7380" fmla="*/ 497866 h 4678938"/>
              <a:gd name="connsiteX7381" fmla="*/ 5913845 w 6519129"/>
              <a:gd name="connsiteY7381" fmla="*/ 496890 h 4678938"/>
              <a:gd name="connsiteX7382" fmla="*/ 5917134 w 6519129"/>
              <a:gd name="connsiteY7382" fmla="*/ 499061 h 4678938"/>
              <a:gd name="connsiteX7383" fmla="*/ 5917182 w 6519129"/>
              <a:gd name="connsiteY7383" fmla="*/ 501144 h 4678938"/>
              <a:gd name="connsiteX7384" fmla="*/ 5920470 w 6519129"/>
              <a:gd name="connsiteY7384" fmla="*/ 503313 h 4678938"/>
              <a:gd name="connsiteX7385" fmla="*/ 5917276 w 6519129"/>
              <a:gd name="connsiteY7385" fmla="*/ 505314 h 4678938"/>
              <a:gd name="connsiteX7386" fmla="*/ 5913989 w 6519129"/>
              <a:gd name="connsiteY7386" fmla="*/ 503144 h 4678938"/>
              <a:gd name="connsiteX7387" fmla="*/ 5913892 w 6519129"/>
              <a:gd name="connsiteY7387" fmla="*/ 498975 h 4678938"/>
              <a:gd name="connsiteX7388" fmla="*/ 5913845 w 6519129"/>
              <a:gd name="connsiteY7388" fmla="*/ 496890 h 4678938"/>
              <a:gd name="connsiteX7389" fmla="*/ 4823848 w 6519129"/>
              <a:gd name="connsiteY7389" fmla="*/ 495412 h 4678938"/>
              <a:gd name="connsiteX7390" fmla="*/ 4819192 w 6519129"/>
              <a:gd name="connsiteY7390" fmla="*/ 498519 h 4678938"/>
              <a:gd name="connsiteX7391" fmla="*/ 4823848 w 6519129"/>
              <a:gd name="connsiteY7391" fmla="*/ 495412 h 4678938"/>
              <a:gd name="connsiteX7392" fmla="*/ 5927981 w 6519129"/>
              <a:gd name="connsiteY7392" fmla="*/ 491845 h 4678938"/>
              <a:gd name="connsiteX7393" fmla="*/ 5934541 w 6519129"/>
              <a:gd name="connsiteY7393" fmla="*/ 495463 h 4678938"/>
              <a:gd name="connsiteX7394" fmla="*/ 5924123 w 6519129"/>
              <a:gd name="connsiteY7394" fmla="*/ 493069 h 4678938"/>
              <a:gd name="connsiteX7395" fmla="*/ 5927981 w 6519129"/>
              <a:gd name="connsiteY7395" fmla="*/ 491845 h 4678938"/>
              <a:gd name="connsiteX7396" fmla="*/ 5979589 w 6519129"/>
              <a:gd name="connsiteY7396" fmla="*/ 489298 h 4678938"/>
              <a:gd name="connsiteX7397" fmla="*/ 5981074 w 6519129"/>
              <a:gd name="connsiteY7397" fmla="*/ 490510 h 4678938"/>
              <a:gd name="connsiteX7398" fmla="*/ 5979589 w 6519129"/>
              <a:gd name="connsiteY7398" fmla="*/ 489298 h 4678938"/>
              <a:gd name="connsiteX7399" fmla="*/ 1779367 w 6519129"/>
              <a:gd name="connsiteY7399" fmla="*/ 488869 h 4678938"/>
              <a:gd name="connsiteX7400" fmla="*/ 1784693 w 6519129"/>
              <a:gd name="connsiteY7400" fmla="*/ 490966 h 4678938"/>
              <a:gd name="connsiteX7401" fmla="*/ 1784450 w 6519129"/>
              <a:gd name="connsiteY7401" fmla="*/ 494530 h 4678938"/>
              <a:gd name="connsiteX7402" fmla="*/ 1784326 w 6519129"/>
              <a:gd name="connsiteY7402" fmla="*/ 496312 h 4678938"/>
              <a:gd name="connsiteX7403" fmla="*/ 1784084 w 6519129"/>
              <a:gd name="connsiteY7403" fmla="*/ 499878 h 4678938"/>
              <a:gd name="connsiteX7404" fmla="*/ 1778515 w 6519129"/>
              <a:gd name="connsiteY7404" fmla="*/ 501348 h 4678938"/>
              <a:gd name="connsiteX7405" fmla="*/ 1778635 w 6519129"/>
              <a:gd name="connsiteY7405" fmla="*/ 499565 h 4678938"/>
              <a:gd name="connsiteX7406" fmla="*/ 1778879 w 6519129"/>
              <a:gd name="connsiteY7406" fmla="*/ 496000 h 4678938"/>
              <a:gd name="connsiteX7407" fmla="*/ 1773675 w 6519129"/>
              <a:gd name="connsiteY7407" fmla="*/ 492121 h 4678938"/>
              <a:gd name="connsiteX7408" fmla="*/ 1779367 w 6519129"/>
              <a:gd name="connsiteY7408" fmla="*/ 488869 h 4678938"/>
              <a:gd name="connsiteX7409" fmla="*/ 5766554 w 6519129"/>
              <a:gd name="connsiteY7409" fmla="*/ 486970 h 4678938"/>
              <a:gd name="connsiteX7410" fmla="*/ 5770120 w 6519129"/>
              <a:gd name="connsiteY7410" fmla="*/ 487063 h 4678938"/>
              <a:gd name="connsiteX7411" fmla="*/ 5759568 w 6519129"/>
              <a:gd name="connsiteY7411" fmla="*/ 493037 h 4678938"/>
              <a:gd name="connsiteX7412" fmla="*/ 5766554 w 6519129"/>
              <a:gd name="connsiteY7412" fmla="*/ 486970 h 4678938"/>
              <a:gd name="connsiteX7413" fmla="*/ 1997255 w 6519129"/>
              <a:gd name="connsiteY7413" fmla="*/ 485724 h 4678938"/>
              <a:gd name="connsiteX7414" fmla="*/ 2003666 w 6519129"/>
              <a:gd name="connsiteY7414" fmla="*/ 487972 h 4678938"/>
              <a:gd name="connsiteX7415" fmla="*/ 2003409 w 6519129"/>
              <a:gd name="connsiteY7415" fmla="*/ 491715 h 4678938"/>
              <a:gd name="connsiteX7416" fmla="*/ 1996743 w 6519129"/>
              <a:gd name="connsiteY7416" fmla="*/ 493211 h 4678938"/>
              <a:gd name="connsiteX7417" fmla="*/ 1996872 w 6519129"/>
              <a:gd name="connsiteY7417" fmla="*/ 491340 h 4678938"/>
              <a:gd name="connsiteX7418" fmla="*/ 1997127 w 6519129"/>
              <a:gd name="connsiteY7418" fmla="*/ 487597 h 4678938"/>
              <a:gd name="connsiteX7419" fmla="*/ 1997255 w 6519129"/>
              <a:gd name="connsiteY7419" fmla="*/ 485724 h 4678938"/>
              <a:gd name="connsiteX7420" fmla="*/ 5912919 w 6519129"/>
              <a:gd name="connsiteY7420" fmla="*/ 484746 h 4678938"/>
              <a:gd name="connsiteX7421" fmla="*/ 5913144 w 6519129"/>
              <a:gd name="connsiteY7421" fmla="*/ 494600 h 4678938"/>
              <a:gd name="connsiteX7422" fmla="*/ 5908454 w 6519129"/>
              <a:gd name="connsiteY7422" fmla="*/ 492660 h 4678938"/>
              <a:gd name="connsiteX7423" fmla="*/ 5912919 w 6519129"/>
              <a:gd name="connsiteY7423" fmla="*/ 484746 h 4678938"/>
              <a:gd name="connsiteX7424" fmla="*/ 1736215 w 6519129"/>
              <a:gd name="connsiteY7424" fmla="*/ 483258 h 4678938"/>
              <a:gd name="connsiteX7425" fmla="*/ 1748064 w 6519129"/>
              <a:gd name="connsiteY7425" fmla="*/ 489159 h 4678938"/>
              <a:gd name="connsiteX7426" fmla="*/ 1741489 w 6519129"/>
              <a:gd name="connsiteY7426" fmla="*/ 495741 h 4678938"/>
              <a:gd name="connsiteX7427" fmla="*/ 1741250 w 6519129"/>
              <a:gd name="connsiteY7427" fmla="*/ 499207 h 4678938"/>
              <a:gd name="connsiteX7428" fmla="*/ 1735150 w 6519129"/>
              <a:gd name="connsiteY7428" fmla="*/ 498857 h 4678938"/>
              <a:gd name="connsiteX7429" fmla="*/ 1735386 w 6519129"/>
              <a:gd name="connsiteY7429" fmla="*/ 495390 h 4678938"/>
              <a:gd name="connsiteX7430" fmla="*/ 1723658 w 6519129"/>
              <a:gd name="connsiteY7430" fmla="*/ 487757 h 4678938"/>
              <a:gd name="connsiteX7431" fmla="*/ 1736215 w 6519129"/>
              <a:gd name="connsiteY7431" fmla="*/ 483258 h 4678938"/>
              <a:gd name="connsiteX7432" fmla="*/ 1774070 w 6519129"/>
              <a:gd name="connsiteY7432" fmla="*/ 482839 h 4678938"/>
              <a:gd name="connsiteX7433" fmla="*/ 1778277 w 6519129"/>
              <a:gd name="connsiteY7433" fmla="*/ 488806 h 4678938"/>
              <a:gd name="connsiteX7434" fmla="*/ 1771162 w 6519129"/>
              <a:gd name="connsiteY7434" fmla="*/ 484874 h 4678938"/>
              <a:gd name="connsiteX7435" fmla="*/ 1774070 w 6519129"/>
              <a:gd name="connsiteY7435" fmla="*/ 482839 h 4678938"/>
              <a:gd name="connsiteX7436" fmla="*/ 5795587 w 6519129"/>
              <a:gd name="connsiteY7436" fmla="*/ 481672 h 4678938"/>
              <a:gd name="connsiteX7437" fmla="*/ 5799476 w 6519129"/>
              <a:gd name="connsiteY7437" fmla="*/ 481773 h 4678938"/>
              <a:gd name="connsiteX7438" fmla="*/ 5799522 w 6519129"/>
              <a:gd name="connsiteY7438" fmla="*/ 483793 h 4678938"/>
              <a:gd name="connsiteX7439" fmla="*/ 5795724 w 6519129"/>
              <a:gd name="connsiteY7439" fmla="*/ 487735 h 4678938"/>
              <a:gd name="connsiteX7440" fmla="*/ 5791837 w 6519129"/>
              <a:gd name="connsiteY7440" fmla="*/ 487633 h 4678938"/>
              <a:gd name="connsiteX7441" fmla="*/ 5791792 w 6519129"/>
              <a:gd name="connsiteY7441" fmla="*/ 485612 h 4678938"/>
              <a:gd name="connsiteX7442" fmla="*/ 5795633 w 6519129"/>
              <a:gd name="connsiteY7442" fmla="*/ 483692 h 4678938"/>
              <a:gd name="connsiteX7443" fmla="*/ 5795587 w 6519129"/>
              <a:gd name="connsiteY7443" fmla="*/ 481672 h 4678938"/>
              <a:gd name="connsiteX7444" fmla="*/ 1737216 w 6519129"/>
              <a:gd name="connsiteY7444" fmla="*/ 481437 h 4678938"/>
              <a:gd name="connsiteX7445" fmla="*/ 1747985 w 6519129"/>
              <a:gd name="connsiteY7445" fmla="*/ 483934 h 4678938"/>
              <a:gd name="connsiteX7446" fmla="*/ 1747855 w 6519129"/>
              <a:gd name="connsiteY7446" fmla="*/ 485808 h 4678938"/>
              <a:gd name="connsiteX7447" fmla="*/ 1742408 w 6519129"/>
              <a:gd name="connsiteY7447" fmla="*/ 485494 h 4678938"/>
              <a:gd name="connsiteX7448" fmla="*/ 1737216 w 6519129"/>
              <a:gd name="connsiteY7448" fmla="*/ 481437 h 4678938"/>
              <a:gd name="connsiteX7449" fmla="*/ 1995862 w 6519129"/>
              <a:gd name="connsiteY7449" fmla="*/ 480455 h 4678938"/>
              <a:gd name="connsiteX7450" fmla="*/ 1996615 w 6519129"/>
              <a:gd name="connsiteY7450" fmla="*/ 484435 h 4678938"/>
              <a:gd name="connsiteX7451" fmla="*/ 1988609 w 6519129"/>
              <a:gd name="connsiteY7451" fmla="*/ 481552 h 4678938"/>
              <a:gd name="connsiteX7452" fmla="*/ 1995862 w 6519129"/>
              <a:gd name="connsiteY7452" fmla="*/ 480455 h 4678938"/>
              <a:gd name="connsiteX7453" fmla="*/ 1810685 w 6519129"/>
              <a:gd name="connsiteY7453" fmla="*/ 478767 h 4678938"/>
              <a:gd name="connsiteX7454" fmla="*/ 1798222 w 6519129"/>
              <a:gd name="connsiteY7454" fmla="*/ 485067 h 4678938"/>
              <a:gd name="connsiteX7455" fmla="*/ 1810685 w 6519129"/>
              <a:gd name="connsiteY7455" fmla="*/ 478767 h 4678938"/>
              <a:gd name="connsiteX7456" fmla="*/ 5781189 w 6519129"/>
              <a:gd name="connsiteY7456" fmla="*/ 472251 h 4678938"/>
              <a:gd name="connsiteX7457" fmla="*/ 5782602 w 6519129"/>
              <a:gd name="connsiteY7457" fmla="*/ 475426 h 4678938"/>
              <a:gd name="connsiteX7458" fmla="*/ 5779985 w 6519129"/>
              <a:gd name="connsiteY7458" fmla="*/ 472945 h 4678938"/>
              <a:gd name="connsiteX7459" fmla="*/ 2037518 w 6519129"/>
              <a:gd name="connsiteY7459" fmla="*/ 471281 h 4678938"/>
              <a:gd name="connsiteX7460" fmla="*/ 2040547 w 6519129"/>
              <a:gd name="connsiteY7460" fmla="*/ 476488 h 4678938"/>
              <a:gd name="connsiteX7461" fmla="*/ 2028682 w 6519129"/>
              <a:gd name="connsiteY7461" fmla="*/ 474017 h 4678938"/>
              <a:gd name="connsiteX7462" fmla="*/ 2034797 w 6519129"/>
              <a:gd name="connsiteY7462" fmla="*/ 472579 h 4678938"/>
              <a:gd name="connsiteX7463" fmla="*/ 2037518 w 6519129"/>
              <a:gd name="connsiteY7463" fmla="*/ 471281 h 4678938"/>
              <a:gd name="connsiteX7464" fmla="*/ 5780432 w 6519129"/>
              <a:gd name="connsiteY7464" fmla="*/ 470542 h 4678938"/>
              <a:gd name="connsiteX7465" fmla="*/ 5783997 w 6519129"/>
              <a:gd name="connsiteY7465" fmla="*/ 470635 h 4678938"/>
              <a:gd name="connsiteX7466" fmla="*/ 5781189 w 6519129"/>
              <a:gd name="connsiteY7466" fmla="*/ 472251 h 4678938"/>
              <a:gd name="connsiteX7467" fmla="*/ 5930722 w 6519129"/>
              <a:gd name="connsiteY7467" fmla="*/ 470061 h 4678938"/>
              <a:gd name="connsiteX7468" fmla="*/ 5933964 w 6519129"/>
              <a:gd name="connsiteY7468" fmla="*/ 470147 h 4678938"/>
              <a:gd name="connsiteX7469" fmla="*/ 5930827 w 6519129"/>
              <a:gd name="connsiteY7469" fmla="*/ 474610 h 4678938"/>
              <a:gd name="connsiteX7470" fmla="*/ 5927583 w 6519129"/>
              <a:gd name="connsiteY7470" fmla="*/ 474524 h 4678938"/>
              <a:gd name="connsiteX7471" fmla="*/ 5927532 w 6519129"/>
              <a:gd name="connsiteY7471" fmla="*/ 472250 h 4678938"/>
              <a:gd name="connsiteX7472" fmla="*/ 5930722 w 6519129"/>
              <a:gd name="connsiteY7472" fmla="*/ 470061 h 4678938"/>
              <a:gd name="connsiteX7473" fmla="*/ 1957003 w 6519129"/>
              <a:gd name="connsiteY7473" fmla="*/ 466499 h 4678938"/>
              <a:gd name="connsiteX7474" fmla="*/ 1967558 w 6519129"/>
              <a:gd name="connsiteY7474" fmla="*/ 472117 h 4678938"/>
              <a:gd name="connsiteX7475" fmla="*/ 1956775 w 6519129"/>
              <a:gd name="connsiteY7475" fmla="*/ 469827 h 4678938"/>
              <a:gd name="connsiteX7476" fmla="*/ 1957003 w 6519129"/>
              <a:gd name="connsiteY7476" fmla="*/ 466499 h 4678938"/>
              <a:gd name="connsiteX7477" fmla="*/ 1778620 w 6519129"/>
              <a:gd name="connsiteY7477" fmla="*/ 462456 h 4678938"/>
              <a:gd name="connsiteX7478" fmla="*/ 1786460 w 6519129"/>
              <a:gd name="connsiteY7478" fmla="*/ 465098 h 4678938"/>
              <a:gd name="connsiteX7479" fmla="*/ 1780531 w 6519129"/>
              <a:gd name="connsiteY7479" fmla="*/ 466512 h 4678938"/>
              <a:gd name="connsiteX7480" fmla="*/ 1774957 w 6519129"/>
              <a:gd name="connsiteY7480" fmla="*/ 462685 h 4678938"/>
              <a:gd name="connsiteX7481" fmla="*/ 1778620 w 6519129"/>
              <a:gd name="connsiteY7481" fmla="*/ 462456 h 4678938"/>
              <a:gd name="connsiteX7482" fmla="*/ 5773113 w 6519129"/>
              <a:gd name="connsiteY7482" fmla="*/ 462143 h 4678938"/>
              <a:gd name="connsiteX7483" fmla="*/ 5777002 w 6519129"/>
              <a:gd name="connsiteY7483" fmla="*/ 462244 h 4678938"/>
              <a:gd name="connsiteX7484" fmla="*/ 5777044 w 6519129"/>
              <a:gd name="connsiteY7484" fmla="*/ 464140 h 4678938"/>
              <a:gd name="connsiteX7485" fmla="*/ 5780892 w 6519129"/>
              <a:gd name="connsiteY7485" fmla="*/ 462347 h 4678938"/>
              <a:gd name="connsiteX7486" fmla="*/ 5784780 w 6519129"/>
              <a:gd name="connsiteY7486" fmla="*/ 462449 h 4678938"/>
              <a:gd name="connsiteX7487" fmla="*/ 5784826 w 6519129"/>
              <a:gd name="connsiteY7487" fmla="*/ 464344 h 4678938"/>
              <a:gd name="connsiteX7488" fmla="*/ 5777088 w 6519129"/>
              <a:gd name="connsiteY7488" fmla="*/ 466034 h 4678938"/>
              <a:gd name="connsiteX7489" fmla="*/ 5773199 w 6519129"/>
              <a:gd name="connsiteY7489" fmla="*/ 465933 h 4678938"/>
              <a:gd name="connsiteX7490" fmla="*/ 5773113 w 6519129"/>
              <a:gd name="connsiteY7490" fmla="*/ 462143 h 4678938"/>
              <a:gd name="connsiteX7491" fmla="*/ 1799865 w 6519129"/>
              <a:gd name="connsiteY7491" fmla="*/ 461025 h 4678938"/>
              <a:gd name="connsiteX7492" fmla="*/ 1810759 w 6519129"/>
              <a:gd name="connsiteY7492" fmla="*/ 461650 h 4678938"/>
              <a:gd name="connsiteX7493" fmla="*/ 1799865 w 6519129"/>
              <a:gd name="connsiteY7493" fmla="*/ 461025 h 4678938"/>
              <a:gd name="connsiteX7494" fmla="*/ 5979959 w 6519129"/>
              <a:gd name="connsiteY7494" fmla="*/ 460745 h 4678938"/>
              <a:gd name="connsiteX7495" fmla="*/ 5983417 w 6519129"/>
              <a:gd name="connsiteY7495" fmla="*/ 460836 h 4678938"/>
              <a:gd name="connsiteX7496" fmla="*/ 5986928 w 6519129"/>
              <a:gd name="connsiteY7496" fmla="*/ 463200 h 4678938"/>
              <a:gd name="connsiteX7497" fmla="*/ 5983521 w 6519129"/>
              <a:gd name="connsiteY7497" fmla="*/ 465384 h 4678938"/>
              <a:gd name="connsiteX7498" fmla="*/ 5980117 w 6519129"/>
              <a:gd name="connsiteY7498" fmla="*/ 467568 h 4678938"/>
              <a:gd name="connsiteX7499" fmla="*/ 5976607 w 6519129"/>
              <a:gd name="connsiteY7499" fmla="*/ 465202 h 4678938"/>
              <a:gd name="connsiteX7500" fmla="*/ 5979959 w 6519129"/>
              <a:gd name="connsiteY7500" fmla="*/ 460745 h 4678938"/>
              <a:gd name="connsiteX7501" fmla="*/ 1737877 w 6519129"/>
              <a:gd name="connsiteY7501" fmla="*/ 458925 h 4678938"/>
              <a:gd name="connsiteX7502" fmla="*/ 1737516 w 6519129"/>
              <a:gd name="connsiteY7502" fmla="*/ 464228 h 4678938"/>
              <a:gd name="connsiteX7503" fmla="*/ 1730652 w 6519129"/>
              <a:gd name="connsiteY7503" fmla="*/ 463834 h 4678938"/>
              <a:gd name="connsiteX7504" fmla="*/ 1737877 w 6519129"/>
              <a:gd name="connsiteY7504" fmla="*/ 458925 h 4678938"/>
              <a:gd name="connsiteX7505" fmla="*/ 1978625 w 6519129"/>
              <a:gd name="connsiteY7505" fmla="*/ 457537 h 4678938"/>
              <a:gd name="connsiteX7506" fmla="*/ 1987024 w 6519129"/>
              <a:gd name="connsiteY7506" fmla="*/ 459351 h 4678938"/>
              <a:gd name="connsiteX7507" fmla="*/ 1999494 w 6519129"/>
              <a:gd name="connsiteY7507" fmla="*/ 458292 h 4678938"/>
              <a:gd name="connsiteX7508" fmla="*/ 2005306 w 6519129"/>
              <a:gd name="connsiteY7508" fmla="*/ 463950 h 4678938"/>
              <a:gd name="connsiteX7509" fmla="*/ 2005186 w 6519129"/>
              <a:gd name="connsiteY7509" fmla="*/ 465718 h 4678938"/>
              <a:gd name="connsiteX7510" fmla="*/ 2005064 w 6519129"/>
              <a:gd name="connsiteY7510" fmla="*/ 467485 h 4678938"/>
              <a:gd name="connsiteX7511" fmla="*/ 2004942 w 6519129"/>
              <a:gd name="connsiteY7511" fmla="*/ 469254 h 4678938"/>
              <a:gd name="connsiteX7512" fmla="*/ 1998890 w 6519129"/>
              <a:gd name="connsiteY7512" fmla="*/ 467131 h 4678938"/>
              <a:gd name="connsiteX7513" fmla="*/ 1999010 w 6519129"/>
              <a:gd name="connsiteY7513" fmla="*/ 465363 h 4678938"/>
              <a:gd name="connsiteX7514" fmla="*/ 1999373 w 6519129"/>
              <a:gd name="connsiteY7514" fmla="*/ 460059 h 4678938"/>
              <a:gd name="connsiteX7515" fmla="*/ 1986905 w 6519129"/>
              <a:gd name="connsiteY7515" fmla="*/ 461118 h 4678938"/>
              <a:gd name="connsiteX7516" fmla="*/ 1974557 w 6519129"/>
              <a:gd name="connsiteY7516" fmla="*/ 460410 h 4678938"/>
              <a:gd name="connsiteX7517" fmla="*/ 1972348 w 6519129"/>
              <a:gd name="connsiteY7517" fmla="*/ 458730 h 4678938"/>
              <a:gd name="connsiteX7518" fmla="*/ 1974678 w 6519129"/>
              <a:gd name="connsiteY7518" fmla="*/ 458641 h 4678938"/>
              <a:gd name="connsiteX7519" fmla="*/ 1978625 w 6519129"/>
              <a:gd name="connsiteY7519" fmla="*/ 457537 h 4678938"/>
              <a:gd name="connsiteX7520" fmla="*/ 5933891 w 6519129"/>
              <a:gd name="connsiteY7520" fmla="*/ 455750 h 4678938"/>
              <a:gd name="connsiteX7521" fmla="*/ 5937408 w 6519129"/>
              <a:gd name="connsiteY7521" fmla="*/ 462204 h 4678938"/>
              <a:gd name="connsiteX7522" fmla="*/ 5931911 w 6519129"/>
              <a:gd name="connsiteY7522" fmla="*/ 461266 h 4678938"/>
              <a:gd name="connsiteX7523" fmla="*/ 5933891 w 6519129"/>
              <a:gd name="connsiteY7523" fmla="*/ 455750 h 4678938"/>
              <a:gd name="connsiteX7524" fmla="*/ 1811700 w 6519129"/>
              <a:gd name="connsiteY7524" fmla="*/ 447882 h 4678938"/>
              <a:gd name="connsiteX7525" fmla="*/ 1811580 w 6519129"/>
              <a:gd name="connsiteY7525" fmla="*/ 449629 h 4678938"/>
              <a:gd name="connsiteX7526" fmla="*/ 1809144 w 6519129"/>
              <a:gd name="connsiteY7526" fmla="*/ 449270 h 4678938"/>
              <a:gd name="connsiteX7527" fmla="*/ 1811700 w 6519129"/>
              <a:gd name="connsiteY7527" fmla="*/ 447882 h 4678938"/>
              <a:gd name="connsiteX7528" fmla="*/ 5937280 w 6519129"/>
              <a:gd name="connsiteY7528" fmla="*/ 445234 h 4678938"/>
              <a:gd name="connsiteX7529" fmla="*/ 5933339 w 6519129"/>
              <a:gd name="connsiteY7529" fmla="*/ 448254 h 4678938"/>
              <a:gd name="connsiteX7530" fmla="*/ 5937280 w 6519129"/>
              <a:gd name="connsiteY7530" fmla="*/ 445234 h 4678938"/>
              <a:gd name="connsiteX7531" fmla="*/ 1811940 w 6519129"/>
              <a:gd name="connsiteY7531" fmla="*/ 444388 h 4678938"/>
              <a:gd name="connsiteX7532" fmla="*/ 1811700 w 6519129"/>
              <a:gd name="connsiteY7532" fmla="*/ 447882 h 4678938"/>
              <a:gd name="connsiteX7533" fmla="*/ 2029592 w 6519129"/>
              <a:gd name="connsiteY7533" fmla="*/ 439350 h 4678938"/>
              <a:gd name="connsiteX7534" fmla="*/ 2029474 w 6519129"/>
              <a:gd name="connsiteY7534" fmla="*/ 441097 h 4678938"/>
              <a:gd name="connsiteX7535" fmla="*/ 2022815 w 6519129"/>
              <a:gd name="connsiteY7535" fmla="*/ 442469 h 4678938"/>
              <a:gd name="connsiteX7536" fmla="*/ 2029592 w 6519129"/>
              <a:gd name="connsiteY7536" fmla="*/ 439350 h 4678938"/>
              <a:gd name="connsiteX7537" fmla="*/ 5940583 w 6519129"/>
              <a:gd name="connsiteY7537" fmla="*/ 432086 h 4678938"/>
              <a:gd name="connsiteX7538" fmla="*/ 5947363 w 6519129"/>
              <a:gd name="connsiteY7538" fmla="*/ 432997 h 4678938"/>
              <a:gd name="connsiteX7539" fmla="*/ 5943734 w 6519129"/>
              <a:gd name="connsiteY7539" fmla="*/ 432902 h 4678938"/>
              <a:gd name="connsiteX7540" fmla="*/ 5940146 w 6519129"/>
              <a:gd name="connsiteY7540" fmla="*/ 434702 h 4678938"/>
              <a:gd name="connsiteX7541" fmla="*/ 5936145 w 6519129"/>
              <a:gd name="connsiteY7541" fmla="*/ 433235 h 4678938"/>
              <a:gd name="connsiteX7542" fmla="*/ 5940583 w 6519129"/>
              <a:gd name="connsiteY7542" fmla="*/ 432086 h 4678938"/>
              <a:gd name="connsiteX7543" fmla="*/ 5787206 w 6519129"/>
              <a:gd name="connsiteY7543" fmla="*/ 426906 h 4678938"/>
              <a:gd name="connsiteX7544" fmla="*/ 5790447 w 6519129"/>
              <a:gd name="connsiteY7544" fmla="*/ 426990 h 4678938"/>
              <a:gd name="connsiteX7545" fmla="*/ 5790491 w 6519129"/>
              <a:gd name="connsiteY7545" fmla="*/ 428887 h 4678938"/>
              <a:gd name="connsiteX7546" fmla="*/ 5787293 w 6519129"/>
              <a:gd name="connsiteY7546" fmla="*/ 430696 h 4678938"/>
              <a:gd name="connsiteX7547" fmla="*/ 5784053 w 6519129"/>
              <a:gd name="connsiteY7547" fmla="*/ 430611 h 4678938"/>
              <a:gd name="connsiteX7548" fmla="*/ 5784008 w 6519129"/>
              <a:gd name="connsiteY7548" fmla="*/ 428717 h 4678938"/>
              <a:gd name="connsiteX7549" fmla="*/ 5787206 w 6519129"/>
              <a:gd name="connsiteY7549" fmla="*/ 426906 h 4678938"/>
              <a:gd name="connsiteX7550" fmla="*/ 5815677 w 6519129"/>
              <a:gd name="connsiteY7550" fmla="*/ 425379 h 4678938"/>
              <a:gd name="connsiteX7551" fmla="*/ 5818919 w 6519129"/>
              <a:gd name="connsiteY7551" fmla="*/ 425464 h 4678938"/>
              <a:gd name="connsiteX7552" fmla="*/ 5815867 w 6519129"/>
              <a:gd name="connsiteY7552" fmla="*/ 433718 h 4678938"/>
              <a:gd name="connsiteX7553" fmla="*/ 5812626 w 6519129"/>
              <a:gd name="connsiteY7553" fmla="*/ 433633 h 4678938"/>
              <a:gd name="connsiteX7554" fmla="*/ 5815677 w 6519129"/>
              <a:gd name="connsiteY7554" fmla="*/ 425379 h 4678938"/>
              <a:gd name="connsiteX7555" fmla="*/ 2351885 w 6519129"/>
              <a:gd name="connsiteY7555" fmla="*/ 0 h 4678938"/>
              <a:gd name="connsiteX7556" fmla="*/ 2473858 w 6519129"/>
              <a:gd name="connsiteY7556" fmla="*/ 51099 h 4678938"/>
              <a:gd name="connsiteX7557" fmla="*/ 2701320 w 6519129"/>
              <a:gd name="connsiteY7557" fmla="*/ 264939 h 4678938"/>
              <a:gd name="connsiteX7558" fmla="*/ 2722764 w 6519129"/>
              <a:gd name="connsiteY7558" fmla="*/ 202795 h 4678938"/>
              <a:gd name="connsiteX7559" fmla="*/ 2783849 w 6519129"/>
              <a:gd name="connsiteY7559" fmla="*/ 259997 h 4678938"/>
              <a:gd name="connsiteX7560" fmla="*/ 2785042 w 6519129"/>
              <a:gd name="connsiteY7560" fmla="*/ 179886 h 4678938"/>
              <a:gd name="connsiteX7561" fmla="*/ 2887291 w 6519129"/>
              <a:gd name="connsiteY7561" fmla="*/ 279624 h 4678938"/>
              <a:gd name="connsiteX7562" fmla="*/ 2899074 w 6519129"/>
              <a:gd name="connsiteY7562" fmla="*/ 151788 h 4678938"/>
              <a:gd name="connsiteX7563" fmla="*/ 3157976 w 6519129"/>
              <a:gd name="connsiteY7563" fmla="*/ 219155 h 4678938"/>
              <a:gd name="connsiteX7564" fmla="*/ 3106226 w 6519129"/>
              <a:gd name="connsiteY7564" fmla="*/ 71024 h 4678938"/>
              <a:gd name="connsiteX7565" fmla="*/ 3211917 w 6519129"/>
              <a:gd name="connsiteY7565" fmla="*/ 143754 h 4678938"/>
              <a:gd name="connsiteX7566" fmla="*/ 3226146 w 6519129"/>
              <a:gd name="connsiteY7566" fmla="*/ 132328 h 4678938"/>
              <a:gd name="connsiteX7567" fmla="*/ 3189814 w 6519129"/>
              <a:gd name="connsiteY7567" fmla="*/ 45979 h 4678938"/>
              <a:gd name="connsiteX7568" fmla="*/ 3198616 w 6519129"/>
              <a:gd name="connsiteY7568" fmla="*/ 41763 h 4678938"/>
              <a:gd name="connsiteX7569" fmla="*/ 3291731 w 6519129"/>
              <a:gd name="connsiteY7569" fmla="*/ 142417 h 4678938"/>
              <a:gd name="connsiteX7570" fmla="*/ 3303248 w 6519129"/>
              <a:gd name="connsiteY7570" fmla="*/ 134597 h 4678938"/>
              <a:gd name="connsiteX7571" fmla="*/ 3278762 w 6519129"/>
              <a:gd name="connsiteY7571" fmla="*/ 43727 h 4678938"/>
              <a:gd name="connsiteX7572" fmla="*/ 3402255 w 6519129"/>
              <a:gd name="connsiteY7572" fmla="*/ 171333 h 4678938"/>
              <a:gd name="connsiteX7573" fmla="*/ 3413772 w 6519129"/>
              <a:gd name="connsiteY7573" fmla="*/ 163512 h 4678938"/>
              <a:gd name="connsiteX7574" fmla="*/ 3382535 w 6519129"/>
              <a:gd name="connsiteY7574" fmla="*/ 66653 h 4678938"/>
              <a:gd name="connsiteX7575" fmla="*/ 3407618 w 6519129"/>
              <a:gd name="connsiteY7575" fmla="*/ 40808 h 4678938"/>
              <a:gd name="connsiteX7576" fmla="*/ 3448648 w 6519129"/>
              <a:gd name="connsiteY7576" fmla="*/ 143350 h 4678938"/>
              <a:gd name="connsiteX7577" fmla="*/ 3476777 w 6519129"/>
              <a:gd name="connsiteY7577" fmla="*/ 117200 h 4678938"/>
              <a:gd name="connsiteX7578" fmla="*/ 3478632 w 6519129"/>
              <a:gd name="connsiteY7578" fmla="*/ 43686 h 4678938"/>
              <a:gd name="connsiteX7579" fmla="*/ 3650370 w 6519129"/>
              <a:gd name="connsiteY7579" fmla="*/ 223117 h 4678938"/>
              <a:gd name="connsiteX7580" fmla="*/ 3661555 w 6519129"/>
              <a:gd name="connsiteY7580" fmla="*/ 211996 h 4678938"/>
              <a:gd name="connsiteX7581" fmla="*/ 3620457 w 6519129"/>
              <a:gd name="connsiteY7581" fmla="*/ 139458 h 4678938"/>
              <a:gd name="connsiteX7582" fmla="*/ 3826984 w 6519129"/>
              <a:gd name="connsiteY7582" fmla="*/ 282486 h 4678938"/>
              <a:gd name="connsiteX7583" fmla="*/ 3986616 w 6519129"/>
              <a:gd name="connsiteY7583" fmla="*/ 396186 h 4678938"/>
              <a:gd name="connsiteX7584" fmla="*/ 4022506 w 6519129"/>
              <a:gd name="connsiteY7584" fmla="*/ 469114 h 4678938"/>
              <a:gd name="connsiteX7585" fmla="*/ 4043883 w 6519129"/>
              <a:gd name="connsiteY7585" fmla="*/ 436973 h 4678938"/>
              <a:gd name="connsiteX7586" fmla="*/ 3986616 w 6519129"/>
              <a:gd name="connsiteY7586" fmla="*/ 396186 h 4678938"/>
              <a:gd name="connsiteX7587" fmla="*/ 3956856 w 6519129"/>
              <a:gd name="connsiteY7587" fmla="*/ 335709 h 4678938"/>
              <a:gd name="connsiteX7588" fmla="*/ 3968041 w 6519129"/>
              <a:gd name="connsiteY7588" fmla="*/ 324589 h 4678938"/>
              <a:gd name="connsiteX7589" fmla="*/ 4320651 w 6519129"/>
              <a:gd name="connsiteY7589" fmla="*/ 663368 h 4678938"/>
              <a:gd name="connsiteX7590" fmla="*/ 4395909 w 6519129"/>
              <a:gd name="connsiteY7590" fmla="*/ 736109 h 4678938"/>
              <a:gd name="connsiteX7591" fmla="*/ 4397263 w 6519129"/>
              <a:gd name="connsiteY7591" fmla="*/ 736605 h 4678938"/>
              <a:gd name="connsiteX7592" fmla="*/ 4396767 w 6519129"/>
              <a:gd name="connsiteY7592" fmla="*/ 736938 h 4678938"/>
              <a:gd name="connsiteX7593" fmla="*/ 4403719 w 6519129"/>
              <a:gd name="connsiteY7593" fmla="*/ 743658 h 4678938"/>
              <a:gd name="connsiteX7594" fmla="*/ 4405849 w 6519129"/>
              <a:gd name="connsiteY7594" fmla="*/ 741648 h 4678938"/>
              <a:gd name="connsiteX7595" fmla="*/ 4403495 w 6519129"/>
              <a:gd name="connsiteY7595" fmla="*/ 738664 h 4678938"/>
              <a:gd name="connsiteX7596" fmla="*/ 4420882 w 6519129"/>
              <a:gd name="connsiteY7596" fmla="*/ 734109 h 4678938"/>
              <a:gd name="connsiteX7597" fmla="*/ 4425577 w 6519129"/>
              <a:gd name="connsiteY7597" fmla="*/ 730890 h 4678938"/>
              <a:gd name="connsiteX7598" fmla="*/ 4441680 w 6519129"/>
              <a:gd name="connsiteY7598" fmla="*/ 739664 h 4678938"/>
              <a:gd name="connsiteX7599" fmla="*/ 4441717 w 6519129"/>
              <a:gd name="connsiteY7599" fmla="*/ 741335 h 4678938"/>
              <a:gd name="connsiteX7600" fmla="*/ 4444859 w 6519129"/>
              <a:gd name="connsiteY7600" fmla="*/ 739748 h 4678938"/>
              <a:gd name="connsiteX7601" fmla="*/ 4446451 w 6519129"/>
              <a:gd name="connsiteY7601" fmla="*/ 739789 h 4678938"/>
              <a:gd name="connsiteX7602" fmla="*/ 4446490 w 6519129"/>
              <a:gd name="connsiteY7602" fmla="*/ 741460 h 4678938"/>
              <a:gd name="connsiteX7603" fmla="*/ 4444899 w 6519129"/>
              <a:gd name="connsiteY7603" fmla="*/ 741417 h 4678938"/>
              <a:gd name="connsiteX7604" fmla="*/ 4446566 w 6519129"/>
              <a:gd name="connsiteY7604" fmla="*/ 744803 h 4678938"/>
              <a:gd name="connsiteX7605" fmla="*/ 4449894 w 6519129"/>
              <a:gd name="connsiteY7605" fmla="*/ 742594 h 4678938"/>
              <a:gd name="connsiteX7606" fmla="*/ 4454297 w 6519129"/>
              <a:gd name="connsiteY7606" fmla="*/ 741699 h 4678938"/>
              <a:gd name="connsiteX7607" fmla="*/ 4454139 w 6519129"/>
              <a:gd name="connsiteY7607" fmla="*/ 741547 h 4678938"/>
              <a:gd name="connsiteX7608" fmla="*/ 4454103 w 6519129"/>
              <a:gd name="connsiteY7608" fmla="*/ 740033 h 4678938"/>
              <a:gd name="connsiteX7609" fmla="*/ 4455700 w 6519129"/>
              <a:gd name="connsiteY7609" fmla="*/ 740075 h 4678938"/>
              <a:gd name="connsiteX7610" fmla="*/ 4458931 w 6519129"/>
              <a:gd name="connsiteY7610" fmla="*/ 741673 h 4678938"/>
              <a:gd name="connsiteX7611" fmla="*/ 4458966 w 6519129"/>
              <a:gd name="connsiteY7611" fmla="*/ 743188 h 4678938"/>
              <a:gd name="connsiteX7612" fmla="*/ 4457368 w 6519129"/>
              <a:gd name="connsiteY7612" fmla="*/ 743145 h 4678938"/>
              <a:gd name="connsiteX7613" fmla="*/ 4455772 w 6519129"/>
              <a:gd name="connsiteY7613" fmla="*/ 743104 h 4678938"/>
              <a:gd name="connsiteX7614" fmla="*/ 4454483 w 6519129"/>
              <a:gd name="connsiteY7614" fmla="*/ 741875 h 4678938"/>
              <a:gd name="connsiteX7615" fmla="*/ 4455582 w 6519129"/>
              <a:gd name="connsiteY7615" fmla="*/ 747962 h 4678938"/>
              <a:gd name="connsiteX7616" fmla="*/ 4453082 w 6519129"/>
              <a:gd name="connsiteY7616" fmla="*/ 751656 h 4678938"/>
              <a:gd name="connsiteX7617" fmla="*/ 4454750 w 6519129"/>
              <a:gd name="connsiteY7617" fmla="*/ 755040 h 4678938"/>
              <a:gd name="connsiteX7618" fmla="*/ 4459677 w 6519129"/>
              <a:gd name="connsiteY7618" fmla="*/ 761851 h 4678938"/>
              <a:gd name="connsiteX7619" fmla="*/ 4461269 w 6519129"/>
              <a:gd name="connsiteY7619" fmla="*/ 761891 h 4678938"/>
              <a:gd name="connsiteX7620" fmla="*/ 4464411 w 6519129"/>
              <a:gd name="connsiteY7620" fmla="*/ 760304 h 4678938"/>
              <a:gd name="connsiteX7621" fmla="*/ 4464372 w 6519129"/>
              <a:gd name="connsiteY7621" fmla="*/ 758633 h 4678938"/>
              <a:gd name="connsiteX7622" fmla="*/ 4459523 w 6519129"/>
              <a:gd name="connsiteY7622" fmla="*/ 755164 h 4678938"/>
              <a:gd name="connsiteX7623" fmla="*/ 4465888 w 6519129"/>
              <a:gd name="connsiteY7623" fmla="*/ 755331 h 4678938"/>
              <a:gd name="connsiteX7624" fmla="*/ 4474783 w 6519129"/>
              <a:gd name="connsiteY7624" fmla="*/ 727168 h 4678938"/>
              <a:gd name="connsiteX7625" fmla="*/ 4471523 w 6519129"/>
              <a:gd name="connsiteY7625" fmla="*/ 723743 h 4678938"/>
              <a:gd name="connsiteX7626" fmla="*/ 4466676 w 6519129"/>
              <a:gd name="connsiteY7626" fmla="*/ 720276 h 4678938"/>
              <a:gd name="connsiteX7627" fmla="*/ 4463491 w 6519129"/>
              <a:gd name="connsiteY7627" fmla="*/ 720192 h 4678938"/>
              <a:gd name="connsiteX7628" fmla="*/ 4457089 w 6519129"/>
              <a:gd name="connsiteY7628" fmla="*/ 718354 h 4678938"/>
              <a:gd name="connsiteX7629" fmla="*/ 4455498 w 6519129"/>
              <a:gd name="connsiteY7629" fmla="*/ 718312 h 4678938"/>
              <a:gd name="connsiteX7630" fmla="*/ 4455461 w 6519129"/>
              <a:gd name="connsiteY7630" fmla="*/ 716641 h 4678938"/>
              <a:gd name="connsiteX7631" fmla="*/ 4463416 w 6519129"/>
              <a:gd name="connsiteY7631" fmla="*/ 716850 h 4678938"/>
              <a:gd name="connsiteX7632" fmla="*/ 4468150 w 6519129"/>
              <a:gd name="connsiteY7632" fmla="*/ 715303 h 4678938"/>
              <a:gd name="connsiteX7633" fmla="*/ 4469703 w 6519129"/>
              <a:gd name="connsiteY7633" fmla="*/ 713674 h 4678938"/>
              <a:gd name="connsiteX7634" fmla="*/ 4464930 w 6519129"/>
              <a:gd name="connsiteY7634" fmla="*/ 713548 h 4678938"/>
              <a:gd name="connsiteX7635" fmla="*/ 4469280 w 6519129"/>
              <a:gd name="connsiteY7635" fmla="*/ 695288 h 4678938"/>
              <a:gd name="connsiteX7636" fmla="*/ 4470873 w 6519129"/>
              <a:gd name="connsiteY7636" fmla="*/ 695330 h 4678938"/>
              <a:gd name="connsiteX7637" fmla="*/ 4472273 w 6519129"/>
              <a:gd name="connsiteY7637" fmla="*/ 687015 h 4678938"/>
              <a:gd name="connsiteX7638" fmla="*/ 4475455 w 6519129"/>
              <a:gd name="connsiteY7638" fmla="*/ 687098 h 4678938"/>
              <a:gd name="connsiteX7639" fmla="*/ 4475491 w 6519129"/>
              <a:gd name="connsiteY7639" fmla="*/ 688770 h 4678938"/>
              <a:gd name="connsiteX7640" fmla="*/ 4474015 w 6519129"/>
              <a:gd name="connsiteY7640" fmla="*/ 693743 h 4678938"/>
              <a:gd name="connsiteX7641" fmla="*/ 4477236 w 6519129"/>
              <a:gd name="connsiteY7641" fmla="*/ 695497 h 4678938"/>
              <a:gd name="connsiteX7642" fmla="*/ 4485269 w 6519129"/>
              <a:gd name="connsiteY7642" fmla="*/ 699049 h 4678938"/>
              <a:gd name="connsiteX7643" fmla="*/ 4490003 w 6519129"/>
              <a:gd name="connsiteY7643" fmla="*/ 697501 h 4678938"/>
              <a:gd name="connsiteX7644" fmla="*/ 4491594 w 6519129"/>
              <a:gd name="connsiteY7644" fmla="*/ 697543 h 4678938"/>
              <a:gd name="connsiteX7645" fmla="*/ 4496097 w 6519129"/>
              <a:gd name="connsiteY7645" fmla="*/ 685969 h 4678938"/>
              <a:gd name="connsiteX7646" fmla="*/ 4497498 w 6519129"/>
              <a:gd name="connsiteY7646" fmla="*/ 677654 h 4678938"/>
              <a:gd name="connsiteX7647" fmla="*/ 4502231 w 6519129"/>
              <a:gd name="connsiteY7647" fmla="*/ 676108 h 4678938"/>
              <a:gd name="connsiteX7648" fmla="*/ 4503861 w 6519129"/>
              <a:gd name="connsiteY7648" fmla="*/ 677821 h 4678938"/>
              <a:gd name="connsiteX7649" fmla="*/ 4503898 w 6519129"/>
              <a:gd name="connsiteY7649" fmla="*/ 679493 h 4678938"/>
              <a:gd name="connsiteX7650" fmla="*/ 4502423 w 6519129"/>
              <a:gd name="connsiteY7650" fmla="*/ 684465 h 4678938"/>
              <a:gd name="connsiteX7651" fmla="*/ 4505608 w 6519129"/>
              <a:gd name="connsiteY7651" fmla="*/ 684547 h 4678938"/>
              <a:gd name="connsiteX7652" fmla="*/ 4507236 w 6519129"/>
              <a:gd name="connsiteY7652" fmla="*/ 686261 h 4678938"/>
              <a:gd name="connsiteX7653" fmla="*/ 4505681 w 6519129"/>
              <a:gd name="connsiteY7653" fmla="*/ 687891 h 4678938"/>
              <a:gd name="connsiteX7654" fmla="*/ 4500909 w 6519129"/>
              <a:gd name="connsiteY7654" fmla="*/ 687766 h 4678938"/>
              <a:gd name="connsiteX7655" fmla="*/ 4496403 w 6519129"/>
              <a:gd name="connsiteY7655" fmla="*/ 699339 h 4678938"/>
              <a:gd name="connsiteX7656" fmla="*/ 4494813 w 6519129"/>
              <a:gd name="connsiteY7656" fmla="*/ 699298 h 4678938"/>
              <a:gd name="connsiteX7657" fmla="*/ 4494850 w 6519129"/>
              <a:gd name="connsiteY7657" fmla="*/ 700970 h 4678938"/>
              <a:gd name="connsiteX7658" fmla="*/ 4491671 w 6519129"/>
              <a:gd name="connsiteY7658" fmla="*/ 700886 h 4678938"/>
              <a:gd name="connsiteX7659" fmla="*/ 4488528 w 6519129"/>
              <a:gd name="connsiteY7659" fmla="*/ 702474 h 4678938"/>
              <a:gd name="connsiteX7660" fmla="*/ 4486935 w 6519129"/>
              <a:gd name="connsiteY7660" fmla="*/ 702432 h 4678938"/>
              <a:gd name="connsiteX7661" fmla="*/ 4483983 w 6519129"/>
              <a:gd name="connsiteY7661" fmla="*/ 712377 h 4678938"/>
              <a:gd name="connsiteX7662" fmla="*/ 4477621 w 6519129"/>
              <a:gd name="connsiteY7662" fmla="*/ 712211 h 4678938"/>
              <a:gd name="connsiteX7663" fmla="*/ 4476029 w 6519129"/>
              <a:gd name="connsiteY7663" fmla="*/ 712169 h 4678938"/>
              <a:gd name="connsiteX7664" fmla="*/ 4476066 w 6519129"/>
              <a:gd name="connsiteY7664" fmla="*/ 713840 h 4678938"/>
              <a:gd name="connsiteX7665" fmla="*/ 4476106 w 6519129"/>
              <a:gd name="connsiteY7665" fmla="*/ 715511 h 4678938"/>
              <a:gd name="connsiteX7666" fmla="*/ 4474553 w 6519129"/>
              <a:gd name="connsiteY7666" fmla="*/ 717141 h 4678938"/>
              <a:gd name="connsiteX7667" fmla="*/ 4480956 w 6519129"/>
              <a:gd name="connsiteY7667" fmla="*/ 718979 h 4678938"/>
              <a:gd name="connsiteX7668" fmla="*/ 4482584 w 6519129"/>
              <a:gd name="connsiteY7668" fmla="*/ 720692 h 4678938"/>
              <a:gd name="connsiteX7669" fmla="*/ 4479402 w 6519129"/>
              <a:gd name="connsiteY7669" fmla="*/ 720609 h 4678938"/>
              <a:gd name="connsiteX7670" fmla="*/ 4476221 w 6519129"/>
              <a:gd name="connsiteY7670" fmla="*/ 720525 h 4678938"/>
              <a:gd name="connsiteX7671" fmla="*/ 4481108 w 6519129"/>
              <a:gd name="connsiteY7671" fmla="*/ 725665 h 4678938"/>
              <a:gd name="connsiteX7672" fmla="*/ 4490730 w 6519129"/>
              <a:gd name="connsiteY7672" fmla="*/ 729258 h 4678938"/>
              <a:gd name="connsiteX7673" fmla="*/ 4486149 w 6519129"/>
              <a:gd name="connsiteY7673" fmla="*/ 737490 h 4678938"/>
              <a:gd name="connsiteX7674" fmla="*/ 4475088 w 6519129"/>
              <a:gd name="connsiteY7674" fmla="*/ 740539 h 4678938"/>
              <a:gd name="connsiteX7675" fmla="*/ 4478424 w 6519129"/>
              <a:gd name="connsiteY7675" fmla="*/ 747308 h 4678938"/>
              <a:gd name="connsiteX7676" fmla="*/ 4484940 w 6519129"/>
              <a:gd name="connsiteY7676" fmla="*/ 754161 h 4678938"/>
              <a:gd name="connsiteX7677" fmla="*/ 4491303 w 6519129"/>
              <a:gd name="connsiteY7677" fmla="*/ 754326 h 4678938"/>
              <a:gd name="connsiteX7678" fmla="*/ 4491264 w 6519129"/>
              <a:gd name="connsiteY7678" fmla="*/ 752656 h 4678938"/>
              <a:gd name="connsiteX7679" fmla="*/ 4492820 w 6519129"/>
              <a:gd name="connsiteY7679" fmla="*/ 751026 h 4678938"/>
              <a:gd name="connsiteX7680" fmla="*/ 4491227 w 6519129"/>
              <a:gd name="connsiteY7680" fmla="*/ 750985 h 4678938"/>
              <a:gd name="connsiteX7681" fmla="*/ 4495770 w 6519129"/>
              <a:gd name="connsiteY7681" fmla="*/ 741082 h 4678938"/>
              <a:gd name="connsiteX7682" fmla="*/ 4495693 w 6519129"/>
              <a:gd name="connsiteY7682" fmla="*/ 737738 h 4678938"/>
              <a:gd name="connsiteX7683" fmla="*/ 4495657 w 6519129"/>
              <a:gd name="connsiteY7683" fmla="*/ 736067 h 4678938"/>
              <a:gd name="connsiteX7684" fmla="*/ 4494026 w 6519129"/>
              <a:gd name="connsiteY7684" fmla="*/ 734354 h 4678938"/>
              <a:gd name="connsiteX7685" fmla="*/ 4495579 w 6519129"/>
              <a:gd name="connsiteY7685" fmla="*/ 732724 h 4678938"/>
              <a:gd name="connsiteX7686" fmla="*/ 4498762 w 6519129"/>
              <a:gd name="connsiteY7686" fmla="*/ 732808 h 4678938"/>
              <a:gd name="connsiteX7687" fmla="*/ 4500391 w 6519129"/>
              <a:gd name="connsiteY7687" fmla="*/ 734521 h 4678938"/>
              <a:gd name="connsiteX7688" fmla="*/ 4501982 w 6519129"/>
              <a:gd name="connsiteY7688" fmla="*/ 734564 h 4678938"/>
              <a:gd name="connsiteX7689" fmla="*/ 4503573 w 6519129"/>
              <a:gd name="connsiteY7689" fmla="*/ 734605 h 4678938"/>
              <a:gd name="connsiteX7690" fmla="*/ 4505164 w 6519129"/>
              <a:gd name="connsiteY7690" fmla="*/ 734647 h 4678938"/>
              <a:gd name="connsiteX7691" fmla="*/ 4506793 w 6519129"/>
              <a:gd name="connsiteY7691" fmla="*/ 736359 h 4678938"/>
              <a:gd name="connsiteX7692" fmla="*/ 4505201 w 6519129"/>
              <a:gd name="connsiteY7692" fmla="*/ 736317 h 4678938"/>
              <a:gd name="connsiteX7693" fmla="*/ 4503610 w 6519129"/>
              <a:gd name="connsiteY7693" fmla="*/ 736275 h 4678938"/>
              <a:gd name="connsiteX7694" fmla="*/ 4503650 w 6519129"/>
              <a:gd name="connsiteY7694" fmla="*/ 737947 h 4678938"/>
              <a:gd name="connsiteX7695" fmla="*/ 4503765 w 6519129"/>
              <a:gd name="connsiteY7695" fmla="*/ 742961 h 4678938"/>
              <a:gd name="connsiteX7696" fmla="*/ 4503802 w 6519129"/>
              <a:gd name="connsiteY7696" fmla="*/ 744633 h 4678938"/>
              <a:gd name="connsiteX7697" fmla="*/ 4506983 w 6519129"/>
              <a:gd name="connsiteY7697" fmla="*/ 744716 h 4678938"/>
              <a:gd name="connsiteX7698" fmla="*/ 4507022 w 6519129"/>
              <a:gd name="connsiteY7698" fmla="*/ 746387 h 4678938"/>
              <a:gd name="connsiteX7699" fmla="*/ 4505432 w 6519129"/>
              <a:gd name="connsiteY7699" fmla="*/ 746345 h 4678938"/>
              <a:gd name="connsiteX7700" fmla="*/ 4502287 w 6519129"/>
              <a:gd name="connsiteY7700" fmla="*/ 747934 h 4678938"/>
              <a:gd name="connsiteX7701" fmla="*/ 4503879 w 6519129"/>
              <a:gd name="connsiteY7701" fmla="*/ 747975 h 4678938"/>
              <a:gd name="connsiteX7702" fmla="*/ 4499220 w 6519129"/>
              <a:gd name="connsiteY7702" fmla="*/ 752865 h 4678938"/>
              <a:gd name="connsiteX7703" fmla="*/ 4500888 w 6519129"/>
              <a:gd name="connsiteY7703" fmla="*/ 756249 h 4678938"/>
              <a:gd name="connsiteX7704" fmla="*/ 4508766 w 6519129"/>
              <a:gd name="connsiteY7704" fmla="*/ 753114 h 4678938"/>
              <a:gd name="connsiteX7705" fmla="*/ 4510740 w 6519129"/>
              <a:gd name="connsiteY7705" fmla="*/ 769869 h 4678938"/>
              <a:gd name="connsiteX7706" fmla="*/ 4523506 w 6519129"/>
              <a:gd name="connsiteY7706" fmla="*/ 771875 h 4678938"/>
              <a:gd name="connsiteX7707" fmla="*/ 4525099 w 6519129"/>
              <a:gd name="connsiteY7707" fmla="*/ 771916 h 4678938"/>
              <a:gd name="connsiteX7708" fmla="*/ 4525136 w 6519129"/>
              <a:gd name="connsiteY7708" fmla="*/ 773587 h 4678938"/>
              <a:gd name="connsiteX7709" fmla="*/ 4525172 w 6519129"/>
              <a:gd name="connsiteY7709" fmla="*/ 775259 h 4678938"/>
              <a:gd name="connsiteX7710" fmla="*/ 4523658 w 6519129"/>
              <a:gd name="connsiteY7710" fmla="*/ 778561 h 4678938"/>
              <a:gd name="connsiteX7711" fmla="*/ 4525250 w 6519129"/>
              <a:gd name="connsiteY7711" fmla="*/ 778601 h 4678938"/>
              <a:gd name="connsiteX7712" fmla="*/ 4534833 w 6519129"/>
              <a:gd name="connsiteY7712" fmla="*/ 780524 h 4678938"/>
              <a:gd name="connsiteX7713" fmla="*/ 4528585 w 6519129"/>
              <a:gd name="connsiteY7713" fmla="*/ 785370 h 4678938"/>
              <a:gd name="connsiteX7714" fmla="*/ 4537977 w 6519129"/>
              <a:gd name="connsiteY7714" fmla="*/ 778934 h 4678938"/>
              <a:gd name="connsiteX7715" fmla="*/ 4542749 w 6519129"/>
              <a:gd name="connsiteY7715" fmla="*/ 779060 h 4678938"/>
              <a:gd name="connsiteX7716" fmla="*/ 4542711 w 6519129"/>
              <a:gd name="connsiteY7716" fmla="*/ 777389 h 4678938"/>
              <a:gd name="connsiteX7717" fmla="*/ 4541082 w 6519129"/>
              <a:gd name="connsiteY7717" fmla="*/ 775675 h 4678938"/>
              <a:gd name="connsiteX7718" fmla="*/ 4539453 w 6519129"/>
              <a:gd name="connsiteY7718" fmla="*/ 773962 h 4678938"/>
              <a:gd name="connsiteX7719" fmla="*/ 4541005 w 6519129"/>
              <a:gd name="connsiteY7719" fmla="*/ 772333 h 4678938"/>
              <a:gd name="connsiteX7720" fmla="*/ 4545857 w 6519129"/>
              <a:gd name="connsiteY7720" fmla="*/ 775800 h 4678938"/>
              <a:gd name="connsiteX7721" fmla="*/ 4547446 w 6519129"/>
              <a:gd name="connsiteY7721" fmla="*/ 775842 h 4678938"/>
              <a:gd name="connsiteX7722" fmla="*/ 4552258 w 6519129"/>
              <a:gd name="connsiteY7722" fmla="*/ 777639 h 4678938"/>
              <a:gd name="connsiteX7723" fmla="*/ 4548999 w 6519129"/>
              <a:gd name="connsiteY7723" fmla="*/ 774213 h 4678938"/>
              <a:gd name="connsiteX7724" fmla="*/ 4553542 w 6519129"/>
              <a:gd name="connsiteY7724" fmla="*/ 764311 h 4678938"/>
              <a:gd name="connsiteX7725" fmla="*/ 4553503 w 6519129"/>
              <a:gd name="connsiteY7725" fmla="*/ 762638 h 4678938"/>
              <a:gd name="connsiteX7726" fmla="*/ 4548769 w 6519129"/>
              <a:gd name="connsiteY7726" fmla="*/ 764185 h 4678938"/>
              <a:gd name="connsiteX7727" fmla="*/ 4545587 w 6519129"/>
              <a:gd name="connsiteY7727" fmla="*/ 764101 h 4678938"/>
              <a:gd name="connsiteX7728" fmla="*/ 4547139 w 6519129"/>
              <a:gd name="connsiteY7728" fmla="*/ 762472 h 4678938"/>
              <a:gd name="connsiteX7729" fmla="*/ 4548729 w 6519129"/>
              <a:gd name="connsiteY7729" fmla="*/ 762514 h 4678938"/>
              <a:gd name="connsiteX7730" fmla="*/ 4550284 w 6519129"/>
              <a:gd name="connsiteY7730" fmla="*/ 760883 h 4678938"/>
              <a:gd name="connsiteX7731" fmla="*/ 4548616 w 6519129"/>
              <a:gd name="connsiteY7731" fmla="*/ 757499 h 4678938"/>
              <a:gd name="connsiteX7732" fmla="*/ 4551894 w 6519129"/>
              <a:gd name="connsiteY7732" fmla="*/ 744431 h 4678938"/>
              <a:gd name="connsiteX7733" fmla="*/ 4552700 w 6519129"/>
              <a:gd name="connsiteY7733" fmla="*/ 727540 h 4678938"/>
              <a:gd name="connsiteX7734" fmla="*/ 4543193 w 6519129"/>
              <a:gd name="connsiteY7734" fmla="*/ 728962 h 4678938"/>
              <a:gd name="connsiteX7735" fmla="*/ 4547812 w 6519129"/>
              <a:gd name="connsiteY7735" fmla="*/ 722402 h 4678938"/>
              <a:gd name="connsiteX7736" fmla="*/ 4551070 w 6519129"/>
              <a:gd name="connsiteY7736" fmla="*/ 725827 h 4678938"/>
              <a:gd name="connsiteX7737" fmla="*/ 4552049 w 6519129"/>
              <a:gd name="connsiteY7737" fmla="*/ 699127 h 4678938"/>
              <a:gd name="connsiteX7738" fmla="*/ 4567806 w 6519129"/>
              <a:gd name="connsiteY7738" fmla="*/ 692859 h 4678938"/>
              <a:gd name="connsiteX7739" fmla="*/ 4570797 w 6519129"/>
              <a:gd name="connsiteY7739" fmla="*/ 684586 h 4678938"/>
              <a:gd name="connsiteX7740" fmla="*/ 4567537 w 6519129"/>
              <a:gd name="connsiteY7740" fmla="*/ 681161 h 4678938"/>
              <a:gd name="connsiteX7741" fmla="*/ 4565947 w 6519129"/>
              <a:gd name="connsiteY7741" fmla="*/ 681118 h 4678938"/>
              <a:gd name="connsiteX7742" fmla="*/ 4556555 w 6519129"/>
              <a:gd name="connsiteY7742" fmla="*/ 687554 h 4678938"/>
              <a:gd name="connsiteX7743" fmla="*/ 4544765 w 6519129"/>
              <a:gd name="connsiteY7743" fmla="*/ 658849 h 4678938"/>
              <a:gd name="connsiteX7744" fmla="*/ 4558893 w 6519129"/>
              <a:gd name="connsiteY7744" fmla="*/ 650868 h 4678938"/>
              <a:gd name="connsiteX7745" fmla="*/ 4562419 w 6519129"/>
              <a:gd name="connsiteY7745" fmla="*/ 665992 h 4678938"/>
              <a:gd name="connsiteX7746" fmla="*/ 4559355 w 6519129"/>
              <a:gd name="connsiteY7746" fmla="*/ 670923 h 4678938"/>
              <a:gd name="connsiteX7747" fmla="*/ 4562612 w 6519129"/>
              <a:gd name="connsiteY7747" fmla="*/ 674349 h 4678938"/>
              <a:gd name="connsiteX7748" fmla="*/ 4565791 w 6519129"/>
              <a:gd name="connsiteY7748" fmla="*/ 674433 h 4678938"/>
              <a:gd name="connsiteX7749" fmla="*/ 4568936 w 6519129"/>
              <a:gd name="connsiteY7749" fmla="*/ 672845 h 4678938"/>
              <a:gd name="connsiteX7750" fmla="*/ 4570489 w 6519129"/>
              <a:gd name="connsiteY7750" fmla="*/ 671215 h 4678938"/>
              <a:gd name="connsiteX7751" fmla="*/ 4573709 w 6519129"/>
              <a:gd name="connsiteY7751" fmla="*/ 672970 h 4678938"/>
              <a:gd name="connsiteX7752" fmla="*/ 4573748 w 6519129"/>
              <a:gd name="connsiteY7752" fmla="*/ 674641 h 4678938"/>
              <a:gd name="connsiteX7753" fmla="*/ 4572195 w 6519129"/>
              <a:gd name="connsiteY7753" fmla="*/ 676271 h 4678938"/>
              <a:gd name="connsiteX7754" fmla="*/ 4569052 w 6519129"/>
              <a:gd name="connsiteY7754" fmla="*/ 677859 h 4678938"/>
              <a:gd name="connsiteX7755" fmla="*/ 4570681 w 6519129"/>
              <a:gd name="connsiteY7755" fmla="*/ 679571 h 4678938"/>
              <a:gd name="connsiteX7756" fmla="*/ 4575531 w 6519129"/>
              <a:gd name="connsiteY7756" fmla="*/ 683039 h 4678938"/>
              <a:gd name="connsiteX7757" fmla="*/ 4580303 w 6519129"/>
              <a:gd name="connsiteY7757" fmla="*/ 683165 h 4678938"/>
              <a:gd name="connsiteX7758" fmla="*/ 4577273 w 6519129"/>
              <a:gd name="connsiteY7758" fmla="*/ 689767 h 4678938"/>
              <a:gd name="connsiteX7759" fmla="*/ 4585266 w 6519129"/>
              <a:gd name="connsiteY7759" fmla="*/ 691645 h 4678938"/>
              <a:gd name="connsiteX7760" fmla="*/ 4580571 w 6519129"/>
              <a:gd name="connsiteY7760" fmla="*/ 694864 h 4678938"/>
              <a:gd name="connsiteX7761" fmla="*/ 4585343 w 6519129"/>
              <a:gd name="connsiteY7761" fmla="*/ 694988 h 4678938"/>
              <a:gd name="connsiteX7762" fmla="*/ 4586974 w 6519129"/>
              <a:gd name="connsiteY7762" fmla="*/ 696703 h 4678938"/>
              <a:gd name="connsiteX7763" fmla="*/ 4590192 w 6519129"/>
              <a:gd name="connsiteY7763" fmla="*/ 698457 h 4678938"/>
              <a:gd name="connsiteX7764" fmla="*/ 4590116 w 6519129"/>
              <a:gd name="connsiteY7764" fmla="*/ 695114 h 4678938"/>
              <a:gd name="connsiteX7765" fmla="*/ 4586818 w 6519129"/>
              <a:gd name="connsiteY7765" fmla="*/ 690017 h 4678938"/>
              <a:gd name="connsiteX7766" fmla="*/ 4588411 w 6519129"/>
              <a:gd name="connsiteY7766" fmla="*/ 690060 h 4678938"/>
              <a:gd name="connsiteX7767" fmla="*/ 4590003 w 6519129"/>
              <a:gd name="connsiteY7767" fmla="*/ 690100 h 4678938"/>
              <a:gd name="connsiteX7768" fmla="*/ 4591670 w 6519129"/>
              <a:gd name="connsiteY7768" fmla="*/ 693484 h 4678938"/>
              <a:gd name="connsiteX7769" fmla="*/ 4596402 w 6519129"/>
              <a:gd name="connsiteY7769" fmla="*/ 691939 h 4678938"/>
              <a:gd name="connsiteX7770" fmla="*/ 4599777 w 6519129"/>
              <a:gd name="connsiteY7770" fmla="*/ 700378 h 4678938"/>
              <a:gd name="connsiteX7771" fmla="*/ 4608940 w 6519129"/>
              <a:gd name="connsiteY7771" fmla="*/ 683914 h 4678938"/>
              <a:gd name="connsiteX7772" fmla="*/ 4600755 w 6519129"/>
              <a:gd name="connsiteY7772" fmla="*/ 673679 h 4678938"/>
              <a:gd name="connsiteX7773" fmla="*/ 4602345 w 6519129"/>
              <a:gd name="connsiteY7773" fmla="*/ 673720 h 4678938"/>
              <a:gd name="connsiteX7774" fmla="*/ 4594315 w 6519129"/>
              <a:gd name="connsiteY7774" fmla="*/ 670169 h 4678938"/>
              <a:gd name="connsiteX7775" fmla="*/ 4594277 w 6519129"/>
              <a:gd name="connsiteY7775" fmla="*/ 668498 h 4678938"/>
              <a:gd name="connsiteX7776" fmla="*/ 4598973 w 6519129"/>
              <a:gd name="connsiteY7776" fmla="*/ 665279 h 4678938"/>
              <a:gd name="connsiteX7777" fmla="*/ 4600525 w 6519129"/>
              <a:gd name="connsiteY7777" fmla="*/ 663650 h 4678938"/>
              <a:gd name="connsiteX7778" fmla="*/ 4599991 w 6519129"/>
              <a:gd name="connsiteY7778" fmla="*/ 640252 h 4678938"/>
              <a:gd name="connsiteX7779" fmla="*/ 4604762 w 6519129"/>
              <a:gd name="connsiteY7779" fmla="*/ 640378 h 4678938"/>
              <a:gd name="connsiteX7780" fmla="*/ 4598284 w 6519129"/>
              <a:gd name="connsiteY7780" fmla="*/ 635196 h 4678938"/>
              <a:gd name="connsiteX7781" fmla="*/ 4602865 w 6519129"/>
              <a:gd name="connsiteY7781" fmla="*/ 626964 h 4678938"/>
              <a:gd name="connsiteX7782" fmla="*/ 4598053 w 6519129"/>
              <a:gd name="connsiteY7782" fmla="*/ 625167 h 4678938"/>
              <a:gd name="connsiteX7783" fmla="*/ 4597901 w 6519129"/>
              <a:gd name="connsiteY7783" fmla="*/ 618482 h 4678938"/>
              <a:gd name="connsiteX7784" fmla="*/ 4596310 w 6519129"/>
              <a:gd name="connsiteY7784" fmla="*/ 618441 h 4678938"/>
              <a:gd name="connsiteX7785" fmla="*/ 4594681 w 6519129"/>
              <a:gd name="connsiteY7785" fmla="*/ 616728 h 4678938"/>
              <a:gd name="connsiteX7786" fmla="*/ 4600930 w 6519129"/>
              <a:gd name="connsiteY7786" fmla="*/ 611882 h 4678938"/>
              <a:gd name="connsiteX7787" fmla="*/ 4607369 w 6519129"/>
              <a:gd name="connsiteY7787" fmla="*/ 615390 h 4678938"/>
              <a:gd name="connsiteX7788" fmla="*/ 4612220 w 6519129"/>
              <a:gd name="connsiteY7788" fmla="*/ 618858 h 4678938"/>
              <a:gd name="connsiteX7789" fmla="*/ 4613809 w 6519129"/>
              <a:gd name="connsiteY7789" fmla="*/ 618900 h 4678938"/>
              <a:gd name="connsiteX7790" fmla="*/ 4612296 w 6519129"/>
              <a:gd name="connsiteY7790" fmla="*/ 622201 h 4678938"/>
              <a:gd name="connsiteX7791" fmla="*/ 4613887 w 6519129"/>
              <a:gd name="connsiteY7791" fmla="*/ 622243 h 4678938"/>
              <a:gd name="connsiteX7792" fmla="*/ 4613924 w 6519129"/>
              <a:gd name="connsiteY7792" fmla="*/ 623914 h 4678938"/>
              <a:gd name="connsiteX7793" fmla="*/ 4617262 w 6519129"/>
              <a:gd name="connsiteY7793" fmla="*/ 630683 h 4678938"/>
              <a:gd name="connsiteX7794" fmla="*/ 4615706 w 6519129"/>
              <a:gd name="connsiteY7794" fmla="*/ 632312 h 4678938"/>
              <a:gd name="connsiteX7795" fmla="*/ 4617299 w 6519129"/>
              <a:gd name="connsiteY7795" fmla="*/ 632354 h 4678938"/>
              <a:gd name="connsiteX7796" fmla="*/ 4614423 w 6519129"/>
              <a:gd name="connsiteY7796" fmla="*/ 645641 h 4678938"/>
              <a:gd name="connsiteX7797" fmla="*/ 4623929 w 6519129"/>
              <a:gd name="connsiteY7797" fmla="*/ 644220 h 4678938"/>
              <a:gd name="connsiteX7798" fmla="*/ 4622761 w 6519129"/>
              <a:gd name="connsiteY7798" fmla="*/ 662564 h 4678938"/>
              <a:gd name="connsiteX7799" fmla="*/ 4625943 w 6519129"/>
              <a:gd name="connsiteY7799" fmla="*/ 662646 h 4678938"/>
              <a:gd name="connsiteX7800" fmla="*/ 4627534 w 6519129"/>
              <a:gd name="connsiteY7800" fmla="*/ 662688 h 4678938"/>
              <a:gd name="connsiteX7801" fmla="*/ 4625981 w 6519129"/>
              <a:gd name="connsiteY7801" fmla="*/ 664317 h 4678938"/>
              <a:gd name="connsiteX7802" fmla="*/ 4624389 w 6519129"/>
              <a:gd name="connsiteY7802" fmla="*/ 664276 h 4678938"/>
              <a:gd name="connsiteX7803" fmla="*/ 4629393 w 6519129"/>
              <a:gd name="connsiteY7803" fmla="*/ 674428 h 4678938"/>
              <a:gd name="connsiteX7804" fmla="*/ 4623143 w 6519129"/>
              <a:gd name="connsiteY7804" fmla="*/ 679276 h 4678938"/>
              <a:gd name="connsiteX7805" fmla="*/ 4623220 w 6519129"/>
              <a:gd name="connsiteY7805" fmla="*/ 682618 h 4678938"/>
              <a:gd name="connsiteX7806" fmla="*/ 4629621 w 6519129"/>
              <a:gd name="connsiteY7806" fmla="*/ 684456 h 4678938"/>
              <a:gd name="connsiteX7807" fmla="*/ 4625078 w 6519129"/>
              <a:gd name="connsiteY7807" fmla="*/ 694359 h 4678938"/>
              <a:gd name="connsiteX7808" fmla="*/ 4632956 w 6519129"/>
              <a:gd name="connsiteY7808" fmla="*/ 691227 h 4678938"/>
              <a:gd name="connsiteX7809" fmla="*/ 4639437 w 6519129"/>
              <a:gd name="connsiteY7809" fmla="*/ 696406 h 4678938"/>
              <a:gd name="connsiteX7810" fmla="*/ 4638189 w 6519129"/>
              <a:gd name="connsiteY7810" fmla="*/ 711406 h 4678938"/>
              <a:gd name="connsiteX7811" fmla="*/ 4636597 w 6519129"/>
              <a:gd name="connsiteY7811" fmla="*/ 711365 h 4678938"/>
              <a:gd name="connsiteX7812" fmla="*/ 4641448 w 6519129"/>
              <a:gd name="connsiteY7812" fmla="*/ 714833 h 4678938"/>
              <a:gd name="connsiteX7813" fmla="*/ 4642924 w 6519129"/>
              <a:gd name="connsiteY7813" fmla="*/ 709861 h 4678938"/>
              <a:gd name="connsiteX7814" fmla="*/ 4644400 w 6519129"/>
              <a:gd name="connsiteY7814" fmla="*/ 704888 h 4678938"/>
              <a:gd name="connsiteX7815" fmla="*/ 4645952 w 6519129"/>
              <a:gd name="connsiteY7815" fmla="*/ 703259 h 4678938"/>
              <a:gd name="connsiteX7816" fmla="*/ 4647583 w 6519129"/>
              <a:gd name="connsiteY7816" fmla="*/ 704972 h 4678938"/>
              <a:gd name="connsiteX7817" fmla="*/ 4646105 w 6519129"/>
              <a:gd name="connsiteY7817" fmla="*/ 709944 h 4678938"/>
              <a:gd name="connsiteX7818" fmla="*/ 4644668 w 6519129"/>
              <a:gd name="connsiteY7818" fmla="*/ 716588 h 4678938"/>
              <a:gd name="connsiteX7819" fmla="*/ 4644745 w 6519129"/>
              <a:gd name="connsiteY7819" fmla="*/ 719931 h 4678938"/>
              <a:gd name="connsiteX7820" fmla="*/ 4647964 w 6519129"/>
              <a:gd name="connsiteY7820" fmla="*/ 721686 h 4678938"/>
              <a:gd name="connsiteX7821" fmla="*/ 4648041 w 6519129"/>
              <a:gd name="connsiteY7821" fmla="*/ 725027 h 4678938"/>
              <a:gd name="connsiteX7822" fmla="*/ 4644974 w 6519129"/>
              <a:gd name="connsiteY7822" fmla="*/ 729959 h 4678938"/>
              <a:gd name="connsiteX7823" fmla="*/ 4646566 w 6519129"/>
              <a:gd name="connsiteY7823" fmla="*/ 730000 h 4678938"/>
              <a:gd name="connsiteX7824" fmla="*/ 4641832 w 6519129"/>
              <a:gd name="connsiteY7824" fmla="*/ 731546 h 4678938"/>
              <a:gd name="connsiteX7825" fmla="*/ 4649901 w 6519129"/>
              <a:gd name="connsiteY7825" fmla="*/ 736769 h 4678938"/>
              <a:gd name="connsiteX7826" fmla="*/ 4659332 w 6519129"/>
              <a:gd name="connsiteY7826" fmla="*/ 732004 h 4678938"/>
              <a:gd name="connsiteX7827" fmla="*/ 4660616 w 6519129"/>
              <a:gd name="connsiteY7827" fmla="*/ 718676 h 4678938"/>
              <a:gd name="connsiteX7828" fmla="*/ 4663528 w 6519129"/>
              <a:gd name="connsiteY7828" fmla="*/ 707061 h 4678938"/>
              <a:gd name="connsiteX7829" fmla="*/ 4663489 w 6519129"/>
              <a:gd name="connsiteY7829" fmla="*/ 705389 h 4678938"/>
              <a:gd name="connsiteX7830" fmla="*/ 4669816 w 6519129"/>
              <a:gd name="connsiteY7830" fmla="*/ 703884 h 4678938"/>
              <a:gd name="connsiteX7831" fmla="*/ 4672959 w 6519129"/>
              <a:gd name="connsiteY7831" fmla="*/ 702295 h 4678938"/>
              <a:gd name="connsiteX7832" fmla="*/ 4676103 w 6519129"/>
              <a:gd name="connsiteY7832" fmla="*/ 700709 h 4678938"/>
              <a:gd name="connsiteX7833" fmla="*/ 4679322 w 6519129"/>
              <a:gd name="connsiteY7833" fmla="*/ 702462 h 4678938"/>
              <a:gd name="connsiteX7834" fmla="*/ 4671522 w 6519129"/>
              <a:gd name="connsiteY7834" fmla="*/ 708940 h 4678938"/>
              <a:gd name="connsiteX7835" fmla="*/ 4668341 w 6519129"/>
              <a:gd name="connsiteY7835" fmla="*/ 708857 h 4678938"/>
              <a:gd name="connsiteX7836" fmla="*/ 4666980 w 6519129"/>
              <a:gd name="connsiteY7836" fmla="*/ 718842 h 4678938"/>
              <a:gd name="connsiteX7837" fmla="*/ 4664142 w 6519129"/>
              <a:gd name="connsiteY7837" fmla="*/ 733801 h 4678938"/>
              <a:gd name="connsiteX7838" fmla="*/ 4665732 w 6519129"/>
              <a:gd name="connsiteY7838" fmla="*/ 733843 h 4678938"/>
              <a:gd name="connsiteX7839" fmla="*/ 4665771 w 6519129"/>
              <a:gd name="connsiteY7839" fmla="*/ 735514 h 4678938"/>
              <a:gd name="connsiteX7840" fmla="*/ 4670467 w 6519129"/>
              <a:gd name="connsiteY7840" fmla="*/ 732296 h 4678938"/>
              <a:gd name="connsiteX7841" fmla="*/ 4672059 w 6519129"/>
              <a:gd name="connsiteY7841" fmla="*/ 732339 h 4678938"/>
              <a:gd name="connsiteX7842" fmla="*/ 4680014 w 6519129"/>
              <a:gd name="connsiteY7842" fmla="*/ 732547 h 4678938"/>
              <a:gd name="connsiteX7843" fmla="*/ 4679973 w 6519129"/>
              <a:gd name="connsiteY7843" fmla="*/ 730876 h 4678938"/>
              <a:gd name="connsiteX7844" fmla="*/ 4681488 w 6519129"/>
              <a:gd name="connsiteY7844" fmla="*/ 727575 h 4678938"/>
              <a:gd name="connsiteX7845" fmla="*/ 4686222 w 6519129"/>
              <a:gd name="connsiteY7845" fmla="*/ 726030 h 4678938"/>
              <a:gd name="connsiteX7846" fmla="*/ 4687853 w 6519129"/>
              <a:gd name="connsiteY7846" fmla="*/ 727743 h 4678938"/>
              <a:gd name="connsiteX7847" fmla="*/ 4687892 w 6519129"/>
              <a:gd name="connsiteY7847" fmla="*/ 729412 h 4678938"/>
              <a:gd name="connsiteX7848" fmla="*/ 4687968 w 6519129"/>
              <a:gd name="connsiteY7848" fmla="*/ 732754 h 4678938"/>
              <a:gd name="connsiteX7849" fmla="*/ 4686453 w 6519129"/>
              <a:gd name="connsiteY7849" fmla="*/ 736056 h 4678938"/>
              <a:gd name="connsiteX7850" fmla="*/ 4688044 w 6519129"/>
              <a:gd name="connsiteY7850" fmla="*/ 736099 h 4678938"/>
              <a:gd name="connsiteX7851" fmla="*/ 4692855 w 6519129"/>
              <a:gd name="connsiteY7851" fmla="*/ 737895 h 4678938"/>
              <a:gd name="connsiteX7852" fmla="*/ 4692819 w 6519129"/>
              <a:gd name="connsiteY7852" fmla="*/ 736223 h 4678938"/>
              <a:gd name="connsiteX7853" fmla="*/ 4692777 w 6519129"/>
              <a:gd name="connsiteY7853" fmla="*/ 734551 h 4678938"/>
              <a:gd name="connsiteX7854" fmla="*/ 4703916 w 6519129"/>
              <a:gd name="connsiteY7854" fmla="*/ 734843 h 4678938"/>
              <a:gd name="connsiteX7855" fmla="*/ 4705507 w 6519129"/>
              <a:gd name="connsiteY7855" fmla="*/ 734886 h 4678938"/>
              <a:gd name="connsiteX7856" fmla="*/ 4705431 w 6519129"/>
              <a:gd name="connsiteY7856" fmla="*/ 731543 h 4678938"/>
              <a:gd name="connsiteX7857" fmla="*/ 4703800 w 6519129"/>
              <a:gd name="connsiteY7857" fmla="*/ 729830 h 4678938"/>
              <a:gd name="connsiteX7858" fmla="*/ 4706906 w 6519129"/>
              <a:gd name="connsiteY7858" fmla="*/ 726571 h 4678938"/>
              <a:gd name="connsiteX7859" fmla="*/ 4710165 w 6519129"/>
              <a:gd name="connsiteY7859" fmla="*/ 729997 h 4678938"/>
              <a:gd name="connsiteX7860" fmla="*/ 4711793 w 6519129"/>
              <a:gd name="connsiteY7860" fmla="*/ 731710 h 4678938"/>
              <a:gd name="connsiteX7861" fmla="*/ 4711871 w 6519129"/>
              <a:gd name="connsiteY7861" fmla="*/ 735053 h 4678938"/>
              <a:gd name="connsiteX7862" fmla="*/ 4711909 w 6519129"/>
              <a:gd name="connsiteY7862" fmla="*/ 736723 h 4678938"/>
              <a:gd name="connsiteX7863" fmla="*/ 4715091 w 6519129"/>
              <a:gd name="connsiteY7863" fmla="*/ 736807 h 4678938"/>
              <a:gd name="connsiteX7864" fmla="*/ 4724637 w 6519129"/>
              <a:gd name="connsiteY7864" fmla="*/ 737057 h 4678938"/>
              <a:gd name="connsiteX7865" fmla="*/ 4726151 w 6519129"/>
              <a:gd name="connsiteY7865" fmla="*/ 733757 h 4678938"/>
              <a:gd name="connsiteX7866" fmla="*/ 4726112 w 6519129"/>
              <a:gd name="connsiteY7866" fmla="*/ 732085 h 4678938"/>
              <a:gd name="connsiteX7867" fmla="*/ 4729257 w 6519129"/>
              <a:gd name="connsiteY7867" fmla="*/ 730498 h 4678938"/>
              <a:gd name="connsiteX7868" fmla="*/ 4732436 w 6519129"/>
              <a:gd name="connsiteY7868" fmla="*/ 730580 h 4678938"/>
              <a:gd name="connsiteX7869" fmla="*/ 4732476 w 6519129"/>
              <a:gd name="connsiteY7869" fmla="*/ 732251 h 4678938"/>
              <a:gd name="connsiteX7870" fmla="*/ 4729332 w 6519129"/>
              <a:gd name="connsiteY7870" fmla="*/ 733839 h 4678938"/>
              <a:gd name="connsiteX7871" fmla="*/ 4729409 w 6519129"/>
              <a:gd name="connsiteY7871" fmla="*/ 737182 h 4678938"/>
              <a:gd name="connsiteX7872" fmla="*/ 4732744 w 6519129"/>
              <a:gd name="connsiteY7872" fmla="*/ 743950 h 4678938"/>
              <a:gd name="connsiteX7873" fmla="*/ 4732781 w 6519129"/>
              <a:gd name="connsiteY7873" fmla="*/ 745622 h 4678938"/>
              <a:gd name="connsiteX7874" fmla="*/ 4732857 w 6519129"/>
              <a:gd name="connsiteY7874" fmla="*/ 748965 h 4678938"/>
              <a:gd name="connsiteX7875" fmla="*/ 4729715 w 6519129"/>
              <a:gd name="connsiteY7875" fmla="*/ 750552 h 4678938"/>
              <a:gd name="connsiteX7876" fmla="*/ 4726494 w 6519129"/>
              <a:gd name="connsiteY7876" fmla="*/ 748798 h 4678938"/>
              <a:gd name="connsiteX7877" fmla="*/ 4726419 w 6519129"/>
              <a:gd name="connsiteY7877" fmla="*/ 745456 h 4678938"/>
              <a:gd name="connsiteX7878" fmla="*/ 4724712 w 6519129"/>
              <a:gd name="connsiteY7878" fmla="*/ 740401 h 4678938"/>
              <a:gd name="connsiteX7879" fmla="*/ 4724675 w 6519129"/>
              <a:gd name="connsiteY7879" fmla="*/ 738729 h 4678938"/>
              <a:gd name="connsiteX7880" fmla="*/ 4715128 w 6519129"/>
              <a:gd name="connsiteY7880" fmla="*/ 738478 h 4678938"/>
              <a:gd name="connsiteX7881" fmla="*/ 4710354 w 6519129"/>
              <a:gd name="connsiteY7881" fmla="*/ 738353 h 4678938"/>
              <a:gd name="connsiteX7882" fmla="*/ 4711985 w 6519129"/>
              <a:gd name="connsiteY7882" fmla="*/ 740066 h 4678938"/>
              <a:gd name="connsiteX7883" fmla="*/ 4712061 w 6519129"/>
              <a:gd name="connsiteY7883" fmla="*/ 743410 h 4678938"/>
              <a:gd name="connsiteX7884" fmla="*/ 4710469 w 6519129"/>
              <a:gd name="connsiteY7884" fmla="*/ 743367 h 4678938"/>
              <a:gd name="connsiteX7885" fmla="*/ 4713728 w 6519129"/>
              <a:gd name="connsiteY7885" fmla="*/ 746794 h 4678938"/>
              <a:gd name="connsiteX7886" fmla="*/ 4713767 w 6519129"/>
              <a:gd name="connsiteY7886" fmla="*/ 748465 h 4678938"/>
              <a:gd name="connsiteX7887" fmla="*/ 4710584 w 6519129"/>
              <a:gd name="connsiteY7887" fmla="*/ 748382 h 4678938"/>
              <a:gd name="connsiteX7888" fmla="*/ 4707290 w 6519129"/>
              <a:gd name="connsiteY7888" fmla="*/ 743284 h 4678938"/>
              <a:gd name="connsiteX7889" fmla="*/ 4700772 w 6519129"/>
              <a:gd name="connsiteY7889" fmla="*/ 736432 h 4678938"/>
              <a:gd name="connsiteX7890" fmla="*/ 4696000 w 6519129"/>
              <a:gd name="connsiteY7890" fmla="*/ 736306 h 4678938"/>
              <a:gd name="connsiteX7891" fmla="*/ 4694522 w 6519129"/>
              <a:gd name="connsiteY7891" fmla="*/ 741279 h 4678938"/>
              <a:gd name="connsiteX7892" fmla="*/ 4697706 w 6519129"/>
              <a:gd name="connsiteY7892" fmla="*/ 741362 h 4678938"/>
              <a:gd name="connsiteX7893" fmla="*/ 4704221 w 6519129"/>
              <a:gd name="connsiteY7893" fmla="*/ 748214 h 4678938"/>
              <a:gd name="connsiteX7894" fmla="*/ 4702631 w 6519129"/>
              <a:gd name="connsiteY7894" fmla="*/ 748172 h 4678938"/>
              <a:gd name="connsiteX7895" fmla="*/ 4709072 w 6519129"/>
              <a:gd name="connsiteY7895" fmla="*/ 751681 h 4678938"/>
              <a:gd name="connsiteX7896" fmla="*/ 4709109 w 6519129"/>
              <a:gd name="connsiteY7896" fmla="*/ 753354 h 4678938"/>
              <a:gd name="connsiteX7897" fmla="*/ 4707519 w 6519129"/>
              <a:gd name="connsiteY7897" fmla="*/ 753312 h 4678938"/>
              <a:gd name="connsiteX7898" fmla="*/ 4699487 w 6519129"/>
              <a:gd name="connsiteY7898" fmla="*/ 749761 h 4678938"/>
              <a:gd name="connsiteX7899" fmla="*/ 4694715 w 6519129"/>
              <a:gd name="connsiteY7899" fmla="*/ 749636 h 4678938"/>
              <a:gd name="connsiteX7900" fmla="*/ 4693238 w 6519129"/>
              <a:gd name="connsiteY7900" fmla="*/ 754608 h 4678938"/>
              <a:gd name="connsiteX7901" fmla="*/ 4685014 w 6519129"/>
              <a:gd name="connsiteY7901" fmla="*/ 751261 h 4678938"/>
              <a:gd name="connsiteX7902" fmla="*/ 4680396 w 6519129"/>
              <a:gd name="connsiteY7902" fmla="*/ 749260 h 4678938"/>
              <a:gd name="connsiteX7903" fmla="*/ 4680134 w 6519129"/>
              <a:gd name="connsiteY7903" fmla="*/ 746539 h 4678938"/>
              <a:gd name="connsiteX7904" fmla="*/ 4683424 w 6519129"/>
              <a:gd name="connsiteY7904" fmla="*/ 742658 h 4678938"/>
              <a:gd name="connsiteX7905" fmla="*/ 4681835 w 6519129"/>
              <a:gd name="connsiteY7905" fmla="*/ 742617 h 4678938"/>
              <a:gd name="connsiteX7906" fmla="*/ 4678689 w 6519129"/>
              <a:gd name="connsiteY7906" fmla="*/ 744205 h 4678938"/>
              <a:gd name="connsiteX7907" fmla="*/ 4680396 w 6519129"/>
              <a:gd name="connsiteY7907" fmla="*/ 749260 h 4678938"/>
              <a:gd name="connsiteX7908" fmla="*/ 4683808 w 6519129"/>
              <a:gd name="connsiteY7908" fmla="*/ 759373 h 4678938"/>
              <a:gd name="connsiteX7909" fmla="*/ 4679035 w 6519129"/>
              <a:gd name="connsiteY7909" fmla="*/ 759247 h 4678938"/>
              <a:gd name="connsiteX7910" fmla="*/ 4688657 w 6519129"/>
              <a:gd name="connsiteY7910" fmla="*/ 762839 h 4678938"/>
              <a:gd name="connsiteX7911" fmla="*/ 4674530 w 6519129"/>
              <a:gd name="connsiteY7911" fmla="*/ 770821 h 4678938"/>
              <a:gd name="connsiteX7912" fmla="*/ 4684420 w 6519129"/>
              <a:gd name="connsiteY7912" fmla="*/ 786114 h 4678938"/>
              <a:gd name="connsiteX7913" fmla="*/ 4685895 w 6519129"/>
              <a:gd name="connsiteY7913" fmla="*/ 781141 h 4678938"/>
              <a:gd name="connsiteX7914" fmla="*/ 4683251 w 6519129"/>
              <a:gd name="connsiteY7914" fmla="*/ 804457 h 4678938"/>
              <a:gd name="connsiteX7915" fmla="*/ 4686431 w 6519129"/>
              <a:gd name="connsiteY7915" fmla="*/ 804540 h 4678938"/>
              <a:gd name="connsiteX7916" fmla="*/ 4691052 w 6519129"/>
              <a:gd name="connsiteY7916" fmla="*/ 797979 h 4678938"/>
              <a:gd name="connsiteX7917" fmla="*/ 4692605 w 6519129"/>
              <a:gd name="connsiteY7917" fmla="*/ 796350 h 4678938"/>
              <a:gd name="connsiteX7918" fmla="*/ 4694233 w 6519129"/>
              <a:gd name="connsiteY7918" fmla="*/ 798063 h 4678938"/>
              <a:gd name="connsiteX7919" fmla="*/ 4689652 w 6519129"/>
              <a:gd name="connsiteY7919" fmla="*/ 806293 h 4678938"/>
              <a:gd name="connsiteX7920" fmla="*/ 4689690 w 6519129"/>
              <a:gd name="connsiteY7920" fmla="*/ 807965 h 4678938"/>
              <a:gd name="connsiteX7921" fmla="*/ 4689729 w 6519129"/>
              <a:gd name="connsiteY7921" fmla="*/ 809637 h 4678938"/>
              <a:gd name="connsiteX7922" fmla="*/ 4692950 w 6519129"/>
              <a:gd name="connsiteY7922" fmla="*/ 811392 h 4678938"/>
              <a:gd name="connsiteX7923" fmla="*/ 4696207 w 6519129"/>
              <a:gd name="connsiteY7923" fmla="*/ 814817 h 4678938"/>
              <a:gd name="connsiteX7924" fmla="*/ 4696170 w 6519129"/>
              <a:gd name="connsiteY7924" fmla="*/ 813147 h 4678938"/>
              <a:gd name="connsiteX7925" fmla="*/ 4700789 w 6519129"/>
              <a:gd name="connsiteY7925" fmla="*/ 806586 h 4678938"/>
              <a:gd name="connsiteX7926" fmla="*/ 4700635 w 6519129"/>
              <a:gd name="connsiteY7926" fmla="*/ 799900 h 4678938"/>
              <a:gd name="connsiteX7927" fmla="*/ 4708553 w 6519129"/>
              <a:gd name="connsiteY7927" fmla="*/ 798439 h 4678938"/>
              <a:gd name="connsiteX7928" fmla="*/ 4706922 w 6519129"/>
              <a:gd name="connsiteY7928" fmla="*/ 796725 h 4678938"/>
              <a:gd name="connsiteX7929" fmla="*/ 4708476 w 6519129"/>
              <a:gd name="connsiteY7929" fmla="*/ 795095 h 4678938"/>
              <a:gd name="connsiteX7930" fmla="*/ 4705219 w 6519129"/>
              <a:gd name="connsiteY7930" fmla="*/ 791669 h 4678938"/>
              <a:gd name="connsiteX7931" fmla="*/ 4713094 w 6519129"/>
              <a:gd name="connsiteY7931" fmla="*/ 788535 h 4678938"/>
              <a:gd name="connsiteX7932" fmla="*/ 4713249 w 6519129"/>
              <a:gd name="connsiteY7932" fmla="*/ 795221 h 4678938"/>
              <a:gd name="connsiteX7933" fmla="*/ 4711619 w 6519129"/>
              <a:gd name="connsiteY7933" fmla="*/ 793507 h 4678938"/>
              <a:gd name="connsiteX7934" fmla="*/ 4710107 w 6519129"/>
              <a:gd name="connsiteY7934" fmla="*/ 796809 h 4678938"/>
              <a:gd name="connsiteX7935" fmla="*/ 4713324 w 6519129"/>
              <a:gd name="connsiteY7935" fmla="*/ 798564 h 4678938"/>
              <a:gd name="connsiteX7936" fmla="*/ 4714878 w 6519129"/>
              <a:gd name="connsiteY7936" fmla="*/ 796934 h 4678938"/>
              <a:gd name="connsiteX7937" fmla="*/ 4718020 w 6519129"/>
              <a:gd name="connsiteY7937" fmla="*/ 795345 h 4678938"/>
              <a:gd name="connsiteX7938" fmla="*/ 4722719 w 6519129"/>
              <a:gd name="connsiteY7938" fmla="*/ 792128 h 4678938"/>
              <a:gd name="connsiteX7939" fmla="*/ 4732339 w 6519129"/>
              <a:gd name="connsiteY7939" fmla="*/ 795721 h 4678938"/>
              <a:gd name="connsiteX7940" fmla="*/ 4732378 w 6519129"/>
              <a:gd name="connsiteY7940" fmla="*/ 797391 h 4678938"/>
              <a:gd name="connsiteX7941" fmla="*/ 4734007 w 6519129"/>
              <a:gd name="connsiteY7941" fmla="*/ 799104 h 4678938"/>
              <a:gd name="connsiteX7942" fmla="*/ 4738743 w 6519129"/>
              <a:gd name="connsiteY7942" fmla="*/ 797559 h 4678938"/>
              <a:gd name="connsiteX7943" fmla="*/ 4741962 w 6519129"/>
              <a:gd name="connsiteY7943" fmla="*/ 799315 h 4678938"/>
              <a:gd name="connsiteX7944" fmla="*/ 4740410 w 6519129"/>
              <a:gd name="connsiteY7944" fmla="*/ 800943 h 4678938"/>
              <a:gd name="connsiteX7945" fmla="*/ 4735674 w 6519129"/>
              <a:gd name="connsiteY7945" fmla="*/ 802490 h 4678938"/>
              <a:gd name="connsiteX7946" fmla="*/ 4735752 w 6519129"/>
              <a:gd name="connsiteY7946" fmla="*/ 805833 h 4678938"/>
              <a:gd name="connsiteX7947" fmla="*/ 4732684 w 6519129"/>
              <a:gd name="connsiteY7947" fmla="*/ 810763 h 4678938"/>
              <a:gd name="connsiteX7948" fmla="*/ 4724921 w 6519129"/>
              <a:gd name="connsiteY7948" fmla="*/ 818910 h 4678938"/>
              <a:gd name="connsiteX7949" fmla="*/ 4724960 w 6519129"/>
              <a:gd name="connsiteY7949" fmla="*/ 820582 h 4678938"/>
              <a:gd name="connsiteX7950" fmla="*/ 4728142 w 6519129"/>
              <a:gd name="connsiteY7950" fmla="*/ 820666 h 4678938"/>
              <a:gd name="connsiteX7951" fmla="*/ 4739201 w 6519129"/>
              <a:gd name="connsiteY7951" fmla="*/ 817615 h 4678938"/>
              <a:gd name="connsiteX7952" fmla="*/ 4741137 w 6519129"/>
              <a:gd name="connsiteY7952" fmla="*/ 832698 h 4678938"/>
              <a:gd name="connsiteX7953" fmla="*/ 4736288 w 6519129"/>
              <a:gd name="connsiteY7953" fmla="*/ 829231 h 4678938"/>
              <a:gd name="connsiteX7954" fmla="*/ 4734698 w 6519129"/>
              <a:gd name="connsiteY7954" fmla="*/ 829189 h 4678938"/>
              <a:gd name="connsiteX7955" fmla="*/ 4734771 w 6519129"/>
              <a:gd name="connsiteY7955" fmla="*/ 832532 h 4678938"/>
              <a:gd name="connsiteX7956" fmla="*/ 4736440 w 6519129"/>
              <a:gd name="connsiteY7956" fmla="*/ 835916 h 4678938"/>
              <a:gd name="connsiteX7957" fmla="*/ 4734926 w 6519129"/>
              <a:gd name="connsiteY7957" fmla="*/ 839217 h 4678938"/>
              <a:gd name="connsiteX7958" fmla="*/ 4744586 w 6519129"/>
              <a:gd name="connsiteY7958" fmla="*/ 844481 h 4678938"/>
              <a:gd name="connsiteX7959" fmla="*/ 4740044 w 6519129"/>
              <a:gd name="connsiteY7959" fmla="*/ 854384 h 4678938"/>
              <a:gd name="connsiteX7960" fmla="*/ 4744778 w 6519129"/>
              <a:gd name="connsiteY7960" fmla="*/ 852839 h 4678938"/>
              <a:gd name="connsiteX7961" fmla="*/ 4746368 w 6519129"/>
              <a:gd name="connsiteY7961" fmla="*/ 852880 h 4678938"/>
              <a:gd name="connsiteX7962" fmla="*/ 4747807 w 6519129"/>
              <a:gd name="connsiteY7962" fmla="*/ 846236 h 4678938"/>
              <a:gd name="connsiteX7963" fmla="*/ 4749321 w 6519129"/>
              <a:gd name="connsiteY7963" fmla="*/ 842935 h 4678938"/>
              <a:gd name="connsiteX7964" fmla="*/ 4749284 w 6519129"/>
              <a:gd name="connsiteY7964" fmla="*/ 841265 h 4678938"/>
              <a:gd name="connsiteX7965" fmla="*/ 4746101 w 6519129"/>
              <a:gd name="connsiteY7965" fmla="*/ 841181 h 4678938"/>
              <a:gd name="connsiteX7966" fmla="*/ 4744511 w 6519129"/>
              <a:gd name="connsiteY7966" fmla="*/ 841139 h 4678938"/>
              <a:gd name="connsiteX7967" fmla="*/ 4744472 w 6519129"/>
              <a:gd name="connsiteY7967" fmla="*/ 839468 h 4678938"/>
              <a:gd name="connsiteX7968" fmla="*/ 4746063 w 6519129"/>
              <a:gd name="connsiteY7968" fmla="*/ 839509 h 4678938"/>
              <a:gd name="connsiteX7969" fmla="*/ 4739623 w 6519129"/>
              <a:gd name="connsiteY7969" fmla="*/ 836000 h 4678938"/>
              <a:gd name="connsiteX7970" fmla="*/ 4748824 w 6519129"/>
              <a:gd name="connsiteY7970" fmla="*/ 821207 h 4678938"/>
              <a:gd name="connsiteX7971" fmla="*/ 4763564 w 6519129"/>
              <a:gd name="connsiteY7971" fmla="*/ 839967 h 4678938"/>
              <a:gd name="connsiteX7972" fmla="*/ 4765115 w 6519129"/>
              <a:gd name="connsiteY7972" fmla="*/ 838339 h 4678938"/>
              <a:gd name="connsiteX7973" fmla="*/ 4768297 w 6519129"/>
              <a:gd name="connsiteY7973" fmla="*/ 838422 h 4678938"/>
              <a:gd name="connsiteX7974" fmla="*/ 4768337 w 6519129"/>
              <a:gd name="connsiteY7974" fmla="*/ 840093 h 4678938"/>
              <a:gd name="connsiteX7975" fmla="*/ 4763640 w 6519129"/>
              <a:gd name="connsiteY7975" fmla="*/ 843311 h 4678938"/>
              <a:gd name="connsiteX7976" fmla="*/ 4765229 w 6519129"/>
              <a:gd name="connsiteY7976" fmla="*/ 843351 h 4678938"/>
              <a:gd name="connsiteX7977" fmla="*/ 4758943 w 6519129"/>
              <a:gd name="connsiteY7977" fmla="*/ 846527 h 4678938"/>
              <a:gd name="connsiteX7978" fmla="*/ 4757391 w 6519129"/>
              <a:gd name="connsiteY7978" fmla="*/ 848158 h 4678938"/>
              <a:gd name="connsiteX7979" fmla="*/ 4760687 w 6519129"/>
              <a:gd name="connsiteY7979" fmla="*/ 853256 h 4678938"/>
              <a:gd name="connsiteX7980" fmla="*/ 4764136 w 6519129"/>
              <a:gd name="connsiteY7980" fmla="*/ 865038 h 4678938"/>
              <a:gd name="connsiteX7981" fmla="*/ 4770424 w 6519129"/>
              <a:gd name="connsiteY7981" fmla="*/ 861861 h 4678938"/>
              <a:gd name="connsiteX7982" fmla="*/ 4764178 w 6519129"/>
              <a:gd name="connsiteY7982" fmla="*/ 866710 h 4678938"/>
              <a:gd name="connsiteX7983" fmla="*/ 4759594 w 6519129"/>
              <a:gd name="connsiteY7983" fmla="*/ 874941 h 4678938"/>
              <a:gd name="connsiteX7984" fmla="*/ 4754822 w 6519129"/>
              <a:gd name="connsiteY7984" fmla="*/ 874815 h 4678938"/>
              <a:gd name="connsiteX7985" fmla="*/ 4744817 w 6519129"/>
              <a:gd name="connsiteY7985" fmla="*/ 854509 h 4678938"/>
              <a:gd name="connsiteX7986" fmla="*/ 4741672 w 6519129"/>
              <a:gd name="connsiteY7986" fmla="*/ 856098 h 4678938"/>
              <a:gd name="connsiteX7987" fmla="*/ 4740235 w 6519129"/>
              <a:gd name="connsiteY7987" fmla="*/ 862740 h 4678938"/>
              <a:gd name="connsiteX7988" fmla="*/ 4721375 w 6519129"/>
              <a:gd name="connsiteY7988" fmla="*/ 872269 h 4678938"/>
              <a:gd name="connsiteX7989" fmla="*/ 4701898 w 6519129"/>
              <a:gd name="connsiteY7989" fmla="*/ 855055 h 4678938"/>
              <a:gd name="connsiteX7990" fmla="*/ 4698717 w 6519129"/>
              <a:gd name="connsiteY7990" fmla="*/ 854971 h 4678938"/>
              <a:gd name="connsiteX7991" fmla="*/ 4697165 w 6519129"/>
              <a:gd name="connsiteY7991" fmla="*/ 856602 h 4678938"/>
              <a:gd name="connsiteX7992" fmla="*/ 4695611 w 6519129"/>
              <a:gd name="connsiteY7992" fmla="*/ 858231 h 4678938"/>
              <a:gd name="connsiteX7993" fmla="*/ 4695880 w 6519129"/>
              <a:gd name="connsiteY7993" fmla="*/ 869931 h 4678938"/>
              <a:gd name="connsiteX7994" fmla="*/ 4694288 w 6519129"/>
              <a:gd name="connsiteY7994" fmla="*/ 869890 h 4678938"/>
              <a:gd name="connsiteX7995" fmla="*/ 4692774 w 6519129"/>
              <a:gd name="connsiteY7995" fmla="*/ 873190 h 4678938"/>
              <a:gd name="connsiteX7996" fmla="*/ 4688003 w 6519129"/>
              <a:gd name="connsiteY7996" fmla="*/ 873065 h 4678938"/>
              <a:gd name="connsiteX7997" fmla="*/ 4686372 w 6519129"/>
              <a:gd name="connsiteY7997" fmla="*/ 871352 h 4678938"/>
              <a:gd name="connsiteX7998" fmla="*/ 4681600 w 6519129"/>
              <a:gd name="connsiteY7998" fmla="*/ 871227 h 4678938"/>
              <a:gd name="connsiteX7999" fmla="*/ 4681791 w 6519129"/>
              <a:gd name="connsiteY7999" fmla="*/ 879584 h 4678938"/>
              <a:gd name="connsiteX8000" fmla="*/ 4702358 w 6519129"/>
              <a:gd name="connsiteY8000" fmla="*/ 875112 h 4678938"/>
              <a:gd name="connsiteX8001" fmla="*/ 4702395 w 6519129"/>
              <a:gd name="connsiteY8001" fmla="*/ 876782 h 4678938"/>
              <a:gd name="connsiteX8002" fmla="*/ 4726146 w 6519129"/>
              <a:gd name="connsiteY8002" fmla="*/ 872393 h 4678938"/>
              <a:gd name="connsiteX8003" fmla="*/ 4732549 w 6519129"/>
              <a:gd name="connsiteY8003" fmla="*/ 874231 h 4678938"/>
              <a:gd name="connsiteX8004" fmla="*/ 4731110 w 6519129"/>
              <a:gd name="connsiteY8004" fmla="*/ 880875 h 4678938"/>
              <a:gd name="connsiteX8005" fmla="*/ 4740465 w 6519129"/>
              <a:gd name="connsiteY8005" fmla="*/ 872769 h 4678938"/>
              <a:gd name="connsiteX8006" fmla="*/ 4735845 w 6519129"/>
              <a:gd name="connsiteY8006" fmla="*/ 879329 h 4678938"/>
              <a:gd name="connsiteX8007" fmla="*/ 4742248 w 6519129"/>
              <a:gd name="connsiteY8007" fmla="*/ 881168 h 4678938"/>
              <a:gd name="connsiteX8008" fmla="*/ 4742400 w 6519129"/>
              <a:gd name="connsiteY8008" fmla="*/ 887853 h 4678938"/>
              <a:gd name="connsiteX8009" fmla="*/ 4752367 w 6519129"/>
              <a:gd name="connsiteY8009" fmla="*/ 906487 h 4678938"/>
              <a:gd name="connsiteX8010" fmla="*/ 4760131 w 6519129"/>
              <a:gd name="connsiteY8010" fmla="*/ 898340 h 4678938"/>
              <a:gd name="connsiteX8011" fmla="*/ 4755320 w 6519129"/>
              <a:gd name="connsiteY8011" fmla="*/ 896543 h 4678938"/>
              <a:gd name="connsiteX8012" fmla="*/ 4764557 w 6519129"/>
              <a:gd name="connsiteY8012" fmla="*/ 883423 h 4678938"/>
              <a:gd name="connsiteX8013" fmla="*/ 4783726 w 6519129"/>
              <a:gd name="connsiteY8013" fmla="*/ 887265 h 4678938"/>
              <a:gd name="connsiteX8014" fmla="*/ 4780812 w 6519129"/>
              <a:gd name="connsiteY8014" fmla="*/ 898881 h 4678938"/>
              <a:gd name="connsiteX8015" fmla="*/ 4771341 w 6519129"/>
              <a:gd name="connsiteY8015" fmla="*/ 901975 h 4678938"/>
              <a:gd name="connsiteX8016" fmla="*/ 4765284 w 6519129"/>
              <a:gd name="connsiteY8016" fmla="*/ 915178 h 4678938"/>
              <a:gd name="connsiteX8017" fmla="*/ 4775176 w 6519129"/>
              <a:gd name="connsiteY8017" fmla="*/ 930470 h 4678938"/>
              <a:gd name="connsiteX8018" fmla="*/ 4784645 w 6519129"/>
              <a:gd name="connsiteY8018" fmla="*/ 927377 h 4678938"/>
              <a:gd name="connsiteX8019" fmla="*/ 4789533 w 6519129"/>
              <a:gd name="connsiteY8019" fmla="*/ 932517 h 4678938"/>
              <a:gd name="connsiteX8020" fmla="*/ 4784482 w 6519129"/>
              <a:gd name="connsiteY8020" fmla="*/ 937604 h 4678938"/>
              <a:gd name="connsiteX8021" fmla="*/ 4784017 w 6519129"/>
              <a:gd name="connsiteY8021" fmla="*/ 937997 h 4678938"/>
              <a:gd name="connsiteX8022" fmla="*/ 4791277 w 6519129"/>
              <a:gd name="connsiteY8022" fmla="*/ 938355 h 4678938"/>
              <a:gd name="connsiteX8023" fmla="*/ 4792109 w 6519129"/>
              <a:gd name="connsiteY8023" fmla="*/ 936368 h 4678938"/>
              <a:gd name="connsiteX8024" fmla="*/ 4795699 w 6519129"/>
              <a:gd name="connsiteY8024" fmla="*/ 930634 h 4678938"/>
              <a:gd name="connsiteX8025" fmla="*/ 4803621 w 6519129"/>
              <a:gd name="connsiteY8025" fmla="*/ 934172 h 4678938"/>
              <a:gd name="connsiteX8026" fmla="*/ 4800397 w 6519129"/>
              <a:gd name="connsiteY8026" fmla="*/ 938804 h 4678938"/>
              <a:gd name="connsiteX8027" fmla="*/ 4815812 w 6519129"/>
              <a:gd name="connsiteY8027" fmla="*/ 939563 h 4678938"/>
              <a:gd name="connsiteX8028" fmla="*/ 4821534 w 6519129"/>
              <a:gd name="connsiteY8028" fmla="*/ 936639 h 4678938"/>
              <a:gd name="connsiteX8029" fmla="*/ 4826327 w 6519129"/>
              <a:gd name="connsiteY8029" fmla="*/ 936765 h 4678938"/>
              <a:gd name="connsiteX8030" fmla="*/ 4826367 w 6519129"/>
              <a:gd name="connsiteY8030" fmla="*/ 938461 h 4678938"/>
              <a:gd name="connsiteX8031" fmla="*/ 4824907 w 6519129"/>
              <a:gd name="connsiteY8031" fmla="*/ 940011 h 4678938"/>
              <a:gd name="connsiteX8032" fmla="*/ 4826118 w 6519129"/>
              <a:gd name="connsiteY8032" fmla="*/ 940071 h 4678938"/>
              <a:gd name="connsiteX8033" fmla="*/ 4830984 w 6519129"/>
              <a:gd name="connsiteY8033" fmla="*/ 934940 h 4678938"/>
              <a:gd name="connsiteX8034" fmla="*/ 4829208 w 6519129"/>
              <a:gd name="connsiteY8034" fmla="*/ 926542 h 4678938"/>
              <a:gd name="connsiteX8035" fmla="*/ 4827470 w 6519129"/>
              <a:gd name="connsiteY8035" fmla="*/ 919816 h 4678938"/>
              <a:gd name="connsiteX8036" fmla="*/ 4825887 w 6519129"/>
              <a:gd name="connsiteY8036" fmla="*/ 919775 h 4678938"/>
              <a:gd name="connsiteX8037" fmla="*/ 4824340 w 6519129"/>
              <a:gd name="connsiteY8037" fmla="*/ 921404 h 4678938"/>
              <a:gd name="connsiteX8038" fmla="*/ 4824416 w 6519129"/>
              <a:gd name="connsiteY8038" fmla="*/ 924746 h 4678938"/>
              <a:gd name="connsiteX8039" fmla="*/ 4822869 w 6519129"/>
              <a:gd name="connsiteY8039" fmla="*/ 926377 h 4678938"/>
              <a:gd name="connsiteX8040" fmla="*/ 4821248 w 6519129"/>
              <a:gd name="connsiteY8040" fmla="*/ 924664 h 4678938"/>
              <a:gd name="connsiteX8041" fmla="*/ 4819585 w 6519129"/>
              <a:gd name="connsiteY8041" fmla="*/ 921279 h 4678938"/>
              <a:gd name="connsiteX8042" fmla="*/ 4824262 w 6519129"/>
              <a:gd name="connsiteY8042" fmla="*/ 918061 h 4678938"/>
              <a:gd name="connsiteX8043" fmla="*/ 4829016 w 6519129"/>
              <a:gd name="connsiteY8043" fmla="*/ 918185 h 4678938"/>
              <a:gd name="connsiteX8044" fmla="*/ 4830601 w 6519129"/>
              <a:gd name="connsiteY8044" fmla="*/ 918227 h 4678938"/>
              <a:gd name="connsiteX8045" fmla="*/ 4832377 w 6519129"/>
              <a:gd name="connsiteY8045" fmla="*/ 926625 h 4678938"/>
              <a:gd name="connsiteX8046" fmla="*/ 4834155 w 6519129"/>
              <a:gd name="connsiteY8046" fmla="*/ 935024 h 4678938"/>
              <a:gd name="connsiteX8047" fmla="*/ 4834115 w 6519129"/>
              <a:gd name="connsiteY8047" fmla="*/ 933352 h 4678938"/>
              <a:gd name="connsiteX8048" fmla="*/ 4838869 w 6519129"/>
              <a:gd name="connsiteY8048" fmla="*/ 933478 h 4678938"/>
              <a:gd name="connsiteX8049" fmla="*/ 4835738 w 6519129"/>
              <a:gd name="connsiteY8049" fmla="*/ 935066 h 4678938"/>
              <a:gd name="connsiteX8050" fmla="*/ 4840568 w 6519129"/>
              <a:gd name="connsiteY8050" fmla="*/ 938532 h 4678938"/>
              <a:gd name="connsiteX8051" fmla="*/ 4848377 w 6519129"/>
              <a:gd name="connsiteY8051" fmla="*/ 933726 h 4678938"/>
              <a:gd name="connsiteX8052" fmla="*/ 4852293 w 6519129"/>
              <a:gd name="connsiteY8052" fmla="*/ 940510 h 4678938"/>
              <a:gd name="connsiteX8053" fmla="*/ 4852038 w 6519129"/>
              <a:gd name="connsiteY8053" fmla="*/ 941347 h 4678938"/>
              <a:gd name="connsiteX8054" fmla="*/ 4860160 w 6519129"/>
              <a:gd name="connsiteY8054" fmla="*/ 941747 h 4678938"/>
              <a:gd name="connsiteX8055" fmla="*/ 4853931 w 6519129"/>
              <a:gd name="connsiteY8055" fmla="*/ 837771 h 4678938"/>
              <a:gd name="connsiteX8056" fmla="*/ 4850713 w 6519129"/>
              <a:gd name="connsiteY8056" fmla="*/ 838828 h 4678938"/>
              <a:gd name="connsiteX8057" fmla="*/ 4848482 w 6519129"/>
              <a:gd name="connsiteY8057" fmla="*/ 838197 h 4678938"/>
              <a:gd name="connsiteX8058" fmla="*/ 4850560 w 6519129"/>
              <a:gd name="connsiteY8058" fmla="*/ 832164 h 4678938"/>
              <a:gd name="connsiteX8059" fmla="*/ 4853665 w 6519129"/>
              <a:gd name="connsiteY8059" fmla="*/ 833330 h 4678938"/>
              <a:gd name="connsiteX8060" fmla="*/ 4853568 w 6519129"/>
              <a:gd name="connsiteY8060" fmla="*/ 831709 h 4678938"/>
              <a:gd name="connsiteX8061" fmla="*/ 4850595 w 6519129"/>
              <a:gd name="connsiteY8061" fmla="*/ 830146 h 4678938"/>
              <a:gd name="connsiteX8062" fmla="*/ 4852390 w 6519129"/>
              <a:gd name="connsiteY8062" fmla="*/ 829992 h 4678938"/>
              <a:gd name="connsiteX8063" fmla="*/ 4853437 w 6519129"/>
              <a:gd name="connsiteY8063" fmla="*/ 829520 h 4678938"/>
              <a:gd name="connsiteX8064" fmla="*/ 4846465 w 6519129"/>
              <a:gd name="connsiteY8064" fmla="*/ 713142 h 4678938"/>
              <a:gd name="connsiteX8065" fmla="*/ 5129853 w 6519129"/>
              <a:gd name="connsiteY8065" fmla="*/ 871379 h 4678938"/>
              <a:gd name="connsiteX8066" fmla="*/ 5065794 w 6519129"/>
              <a:gd name="connsiteY8066" fmla="*/ 631157 h 4678938"/>
              <a:gd name="connsiteX8067" fmla="*/ 5089818 w 6519129"/>
              <a:gd name="connsiteY8067" fmla="*/ 625416 h 4678938"/>
              <a:gd name="connsiteX8068" fmla="*/ 5115032 w 6519129"/>
              <a:gd name="connsiteY8068" fmla="*/ 692881 h 4678938"/>
              <a:gd name="connsiteX8069" fmla="*/ 5139686 w 6519129"/>
              <a:gd name="connsiteY8069" fmla="*/ 651247 h 4678938"/>
              <a:gd name="connsiteX8070" fmla="*/ 5139816 w 6519129"/>
              <a:gd name="connsiteY8070" fmla="*/ 651040 h 4678938"/>
              <a:gd name="connsiteX8071" fmla="*/ 5277904 w 6519129"/>
              <a:gd name="connsiteY8071" fmla="*/ 753211 h 4678938"/>
              <a:gd name="connsiteX8072" fmla="*/ 5302657 w 6519129"/>
              <a:gd name="connsiteY8072" fmla="*/ 724065 h 4678938"/>
              <a:gd name="connsiteX8073" fmla="*/ 5253816 w 6519129"/>
              <a:gd name="connsiteY8073" fmla="*/ 635638 h 4678938"/>
              <a:gd name="connsiteX8074" fmla="*/ 5452245 w 6519129"/>
              <a:gd name="connsiteY8074" fmla="*/ 824422 h 4678938"/>
              <a:gd name="connsiteX8075" fmla="*/ 5463526 w 6519129"/>
              <a:gd name="connsiteY8075" fmla="*/ 838503 h 4678938"/>
              <a:gd name="connsiteX8076" fmla="*/ 5465024 w 6519129"/>
              <a:gd name="connsiteY8076" fmla="*/ 836641 h 4678938"/>
              <a:gd name="connsiteX8077" fmla="*/ 5472284 w 6519129"/>
              <a:gd name="connsiteY8077" fmla="*/ 836832 h 4678938"/>
              <a:gd name="connsiteX8078" fmla="*/ 5475915 w 6519129"/>
              <a:gd name="connsiteY8078" fmla="*/ 836927 h 4678938"/>
              <a:gd name="connsiteX8079" fmla="*/ 5475963 w 6519129"/>
              <a:gd name="connsiteY8079" fmla="*/ 839048 h 4678938"/>
              <a:gd name="connsiteX8080" fmla="*/ 5472380 w 6519129"/>
              <a:gd name="connsiteY8080" fmla="*/ 841077 h 4678938"/>
              <a:gd name="connsiteX8081" fmla="*/ 5472331 w 6519129"/>
              <a:gd name="connsiteY8081" fmla="*/ 838954 h 4678938"/>
              <a:gd name="connsiteX8082" fmla="*/ 5468703 w 6519129"/>
              <a:gd name="connsiteY8082" fmla="*/ 838859 h 4678938"/>
              <a:gd name="connsiteX8083" fmla="*/ 5468800 w 6519129"/>
              <a:gd name="connsiteY8083" fmla="*/ 843104 h 4678938"/>
              <a:gd name="connsiteX8084" fmla="*/ 5468846 w 6519129"/>
              <a:gd name="connsiteY8084" fmla="*/ 845145 h 4678938"/>
              <a:gd name="connsiteX8085" fmla="*/ 5503690 w 6519129"/>
              <a:gd name="connsiteY8085" fmla="*/ 888638 h 4678938"/>
              <a:gd name="connsiteX8086" fmla="*/ 5510826 w 6519129"/>
              <a:gd name="connsiteY8086" fmla="*/ 883288 h 4678938"/>
              <a:gd name="connsiteX8087" fmla="*/ 5530351 w 6519129"/>
              <a:gd name="connsiteY8087" fmla="*/ 880141 h 4678938"/>
              <a:gd name="connsiteX8088" fmla="*/ 5526594 w 6519129"/>
              <a:gd name="connsiteY8088" fmla="*/ 871678 h 4678938"/>
              <a:gd name="connsiteX8089" fmla="*/ 5537195 w 6519129"/>
              <a:gd name="connsiteY8089" fmla="*/ 867775 h 4678938"/>
              <a:gd name="connsiteX8090" fmla="*/ 5540615 w 6519129"/>
              <a:gd name="connsiteY8090" fmla="*/ 861592 h 4678938"/>
              <a:gd name="connsiteX8091" fmla="*/ 5540472 w 6519129"/>
              <a:gd name="connsiteY8091" fmla="*/ 855315 h 4678938"/>
              <a:gd name="connsiteX8092" fmla="*/ 5536956 w 6519129"/>
              <a:gd name="connsiteY8092" fmla="*/ 857313 h 4678938"/>
              <a:gd name="connsiteX8093" fmla="*/ 5533391 w 6519129"/>
              <a:gd name="connsiteY8093" fmla="*/ 857221 h 4678938"/>
              <a:gd name="connsiteX8094" fmla="*/ 5533342 w 6519129"/>
              <a:gd name="connsiteY8094" fmla="*/ 855128 h 4678938"/>
              <a:gd name="connsiteX8095" fmla="*/ 5540424 w 6519129"/>
              <a:gd name="connsiteY8095" fmla="*/ 853223 h 4678938"/>
              <a:gd name="connsiteX8096" fmla="*/ 5540376 w 6519129"/>
              <a:gd name="connsiteY8096" fmla="*/ 851132 h 4678938"/>
              <a:gd name="connsiteX8097" fmla="*/ 5540328 w 6519129"/>
              <a:gd name="connsiteY8097" fmla="*/ 849038 h 4678938"/>
              <a:gd name="connsiteX8098" fmla="*/ 5543894 w 6519129"/>
              <a:gd name="connsiteY8098" fmla="*/ 849132 h 4678938"/>
              <a:gd name="connsiteX8099" fmla="*/ 5547509 w 6519129"/>
              <a:gd name="connsiteY8099" fmla="*/ 851317 h 4678938"/>
              <a:gd name="connsiteX8100" fmla="*/ 5547554 w 6519129"/>
              <a:gd name="connsiteY8100" fmla="*/ 853410 h 4678938"/>
              <a:gd name="connsiteX8101" fmla="*/ 5547651 w 6519129"/>
              <a:gd name="connsiteY8101" fmla="*/ 857594 h 4678938"/>
              <a:gd name="connsiteX8102" fmla="*/ 5544182 w 6519129"/>
              <a:gd name="connsiteY8102" fmla="*/ 861685 h 4678938"/>
              <a:gd name="connsiteX8103" fmla="*/ 5540759 w 6519129"/>
              <a:gd name="connsiteY8103" fmla="*/ 867869 h 4678938"/>
              <a:gd name="connsiteX8104" fmla="*/ 5569186 w 6519129"/>
              <a:gd name="connsiteY8104" fmla="*/ 864431 h 4678938"/>
              <a:gd name="connsiteX8105" fmla="*/ 5583066 w 6519129"/>
              <a:gd name="connsiteY8105" fmla="*/ 848067 h 4678938"/>
              <a:gd name="connsiteX8106" fmla="*/ 5583209 w 6519129"/>
              <a:gd name="connsiteY8106" fmla="*/ 854344 h 4678938"/>
              <a:gd name="connsiteX8107" fmla="*/ 5622284 w 6519129"/>
              <a:gd name="connsiteY8107" fmla="*/ 849095 h 4678938"/>
              <a:gd name="connsiteX8108" fmla="*/ 5622235 w 6519129"/>
              <a:gd name="connsiteY8108" fmla="*/ 847003 h 4678938"/>
              <a:gd name="connsiteX8109" fmla="*/ 5618668 w 6519129"/>
              <a:gd name="connsiteY8109" fmla="*/ 846910 h 4678938"/>
              <a:gd name="connsiteX8110" fmla="*/ 5618622 w 6519129"/>
              <a:gd name="connsiteY8110" fmla="*/ 844818 h 4678938"/>
              <a:gd name="connsiteX8111" fmla="*/ 5622140 w 6519129"/>
              <a:gd name="connsiteY8111" fmla="*/ 842819 h 4678938"/>
              <a:gd name="connsiteX8112" fmla="*/ 5625657 w 6519129"/>
              <a:gd name="connsiteY8112" fmla="*/ 840820 h 4678938"/>
              <a:gd name="connsiteX8113" fmla="*/ 5629270 w 6519129"/>
              <a:gd name="connsiteY8113" fmla="*/ 843006 h 4678938"/>
              <a:gd name="connsiteX8114" fmla="*/ 5625753 w 6519129"/>
              <a:gd name="connsiteY8114" fmla="*/ 845004 h 4678938"/>
              <a:gd name="connsiteX8115" fmla="*/ 5625800 w 6519129"/>
              <a:gd name="connsiteY8115" fmla="*/ 847097 h 4678938"/>
              <a:gd name="connsiteX8116" fmla="*/ 5639871 w 6519129"/>
              <a:gd name="connsiteY8116" fmla="*/ 839102 h 4678938"/>
              <a:gd name="connsiteX8117" fmla="*/ 5639823 w 6519129"/>
              <a:gd name="connsiteY8117" fmla="*/ 837009 h 4678938"/>
              <a:gd name="connsiteX8118" fmla="*/ 5643291 w 6519129"/>
              <a:gd name="connsiteY8118" fmla="*/ 832918 h 4678938"/>
              <a:gd name="connsiteX8119" fmla="*/ 5646808 w 6519129"/>
              <a:gd name="connsiteY8119" fmla="*/ 830920 h 4678938"/>
              <a:gd name="connsiteX8120" fmla="*/ 5649751 w 6519129"/>
              <a:gd name="connsiteY8120" fmla="*/ 803816 h 4678938"/>
              <a:gd name="connsiteX8121" fmla="*/ 5653267 w 6519129"/>
              <a:gd name="connsiteY8121" fmla="*/ 801817 h 4678938"/>
              <a:gd name="connsiteX8122" fmla="*/ 5656835 w 6519129"/>
              <a:gd name="connsiteY8122" fmla="*/ 801909 h 4678938"/>
              <a:gd name="connsiteX8123" fmla="*/ 5663962 w 6519129"/>
              <a:gd name="connsiteY8123" fmla="*/ 802096 h 4678938"/>
              <a:gd name="connsiteX8124" fmla="*/ 5674421 w 6519129"/>
              <a:gd name="connsiteY8124" fmla="*/ 791917 h 4678938"/>
              <a:gd name="connsiteX8125" fmla="*/ 5671141 w 6519129"/>
              <a:gd name="connsiteY8125" fmla="*/ 804376 h 4678938"/>
              <a:gd name="connsiteX8126" fmla="*/ 5671285 w 6519129"/>
              <a:gd name="connsiteY8126" fmla="*/ 810653 h 4678938"/>
              <a:gd name="connsiteX8127" fmla="*/ 5674995 w 6519129"/>
              <a:gd name="connsiteY8127" fmla="*/ 817022 h 4678938"/>
              <a:gd name="connsiteX8128" fmla="*/ 5678558 w 6519129"/>
              <a:gd name="connsiteY8128" fmla="*/ 817116 h 4678938"/>
              <a:gd name="connsiteX8129" fmla="*/ 5682175 w 6519129"/>
              <a:gd name="connsiteY8129" fmla="*/ 819301 h 4678938"/>
              <a:gd name="connsiteX8130" fmla="*/ 5678608 w 6519129"/>
              <a:gd name="connsiteY8130" fmla="*/ 819207 h 4678938"/>
              <a:gd name="connsiteX8131" fmla="*/ 5675042 w 6519129"/>
              <a:gd name="connsiteY8131" fmla="*/ 819115 h 4678938"/>
              <a:gd name="connsiteX8132" fmla="*/ 5671668 w 6519129"/>
              <a:gd name="connsiteY8132" fmla="*/ 827390 h 4678938"/>
              <a:gd name="connsiteX8133" fmla="*/ 5689495 w 6519129"/>
              <a:gd name="connsiteY8133" fmla="*/ 827857 h 4678938"/>
              <a:gd name="connsiteX8134" fmla="*/ 5693062 w 6519129"/>
              <a:gd name="connsiteY8134" fmla="*/ 827950 h 4678938"/>
              <a:gd name="connsiteX8135" fmla="*/ 5693108 w 6519129"/>
              <a:gd name="connsiteY8135" fmla="*/ 830042 h 4678938"/>
              <a:gd name="connsiteX8136" fmla="*/ 5696865 w 6519129"/>
              <a:gd name="connsiteY8136" fmla="*/ 838505 h 4678938"/>
              <a:gd name="connsiteX8137" fmla="*/ 5700433 w 6519129"/>
              <a:gd name="connsiteY8137" fmla="*/ 838598 h 4678938"/>
              <a:gd name="connsiteX8138" fmla="*/ 5710790 w 6519129"/>
              <a:gd name="connsiteY8138" fmla="*/ 824233 h 4678938"/>
              <a:gd name="connsiteX8139" fmla="*/ 5717683 w 6519129"/>
              <a:gd name="connsiteY8139" fmla="*/ 813960 h 4678938"/>
              <a:gd name="connsiteX8140" fmla="*/ 5721248 w 6519129"/>
              <a:gd name="connsiteY8140" fmla="*/ 814052 h 4678938"/>
              <a:gd name="connsiteX8141" fmla="*/ 5721296 w 6519129"/>
              <a:gd name="connsiteY8141" fmla="*/ 816145 h 4678938"/>
              <a:gd name="connsiteX8142" fmla="*/ 5714404 w 6519129"/>
              <a:gd name="connsiteY8142" fmla="*/ 826419 h 4678938"/>
              <a:gd name="connsiteX8143" fmla="*/ 5704045 w 6519129"/>
              <a:gd name="connsiteY8143" fmla="*/ 840784 h 4678938"/>
              <a:gd name="connsiteX8144" fmla="*/ 5700912 w 6519129"/>
              <a:gd name="connsiteY8144" fmla="*/ 859519 h 4678938"/>
              <a:gd name="connsiteX8145" fmla="*/ 5690216 w 6519129"/>
              <a:gd name="connsiteY8145" fmla="*/ 859239 h 4678938"/>
              <a:gd name="connsiteX8146" fmla="*/ 5693781 w 6519129"/>
              <a:gd name="connsiteY8146" fmla="*/ 859332 h 4678938"/>
              <a:gd name="connsiteX8147" fmla="*/ 5693827 w 6519129"/>
              <a:gd name="connsiteY8147" fmla="*/ 861424 h 4678938"/>
              <a:gd name="connsiteX8148" fmla="*/ 5690359 w 6519129"/>
              <a:gd name="connsiteY8148" fmla="*/ 865516 h 4678938"/>
              <a:gd name="connsiteX8149" fmla="*/ 5690455 w 6519129"/>
              <a:gd name="connsiteY8149" fmla="*/ 869700 h 4678938"/>
              <a:gd name="connsiteX8150" fmla="*/ 5701198 w 6519129"/>
              <a:gd name="connsiteY8150" fmla="*/ 872073 h 4678938"/>
              <a:gd name="connsiteX8151" fmla="*/ 5704331 w 6519129"/>
              <a:gd name="connsiteY8151" fmla="*/ 853336 h 4678938"/>
              <a:gd name="connsiteX8152" fmla="*/ 5729003 w 6519129"/>
              <a:gd name="connsiteY8152" fmla="*/ 841438 h 4678938"/>
              <a:gd name="connsiteX8153" fmla="*/ 5725436 w 6519129"/>
              <a:gd name="connsiteY8153" fmla="*/ 841344 h 4678938"/>
              <a:gd name="connsiteX8154" fmla="*/ 5721870 w 6519129"/>
              <a:gd name="connsiteY8154" fmla="*/ 841251 h 4678938"/>
              <a:gd name="connsiteX8155" fmla="*/ 5728715 w 6519129"/>
              <a:gd name="connsiteY8155" fmla="*/ 828884 h 4678938"/>
              <a:gd name="connsiteX8156" fmla="*/ 5732232 w 6519129"/>
              <a:gd name="connsiteY8156" fmla="*/ 826886 h 4678938"/>
              <a:gd name="connsiteX8157" fmla="*/ 5746493 w 6519129"/>
              <a:gd name="connsiteY8157" fmla="*/ 827260 h 4678938"/>
              <a:gd name="connsiteX8158" fmla="*/ 5746445 w 6519129"/>
              <a:gd name="connsiteY8158" fmla="*/ 825168 h 4678938"/>
              <a:gd name="connsiteX8159" fmla="*/ 5750010 w 6519129"/>
              <a:gd name="connsiteY8159" fmla="*/ 825261 h 4678938"/>
              <a:gd name="connsiteX8160" fmla="*/ 5750058 w 6519129"/>
              <a:gd name="connsiteY8160" fmla="*/ 827353 h 4678938"/>
              <a:gd name="connsiteX8161" fmla="*/ 5750106 w 6519129"/>
              <a:gd name="connsiteY8161" fmla="*/ 829446 h 4678938"/>
              <a:gd name="connsiteX8162" fmla="*/ 5753672 w 6519129"/>
              <a:gd name="connsiteY8162" fmla="*/ 829539 h 4678938"/>
              <a:gd name="connsiteX8163" fmla="*/ 5753719 w 6519129"/>
              <a:gd name="connsiteY8163" fmla="*/ 831631 h 4678938"/>
              <a:gd name="connsiteX8164" fmla="*/ 5764224 w 6519129"/>
              <a:gd name="connsiteY8164" fmla="*/ 823542 h 4678938"/>
              <a:gd name="connsiteX8165" fmla="*/ 5764175 w 6519129"/>
              <a:gd name="connsiteY8165" fmla="*/ 821450 h 4678938"/>
              <a:gd name="connsiteX8166" fmla="*/ 5764080 w 6519129"/>
              <a:gd name="connsiteY8166" fmla="*/ 817267 h 4678938"/>
              <a:gd name="connsiteX8167" fmla="*/ 5771211 w 6519129"/>
              <a:gd name="connsiteY8167" fmla="*/ 817454 h 4678938"/>
              <a:gd name="connsiteX8168" fmla="*/ 5774872 w 6519129"/>
              <a:gd name="connsiteY8168" fmla="*/ 821729 h 4678938"/>
              <a:gd name="connsiteX8169" fmla="*/ 5778436 w 6519129"/>
              <a:gd name="connsiteY8169" fmla="*/ 821823 h 4678938"/>
              <a:gd name="connsiteX8170" fmla="*/ 5781906 w 6519129"/>
              <a:gd name="connsiteY8170" fmla="*/ 817733 h 4678938"/>
              <a:gd name="connsiteX8171" fmla="*/ 5785424 w 6519129"/>
              <a:gd name="connsiteY8171" fmla="*/ 815734 h 4678938"/>
              <a:gd name="connsiteX8172" fmla="*/ 5785472 w 6519129"/>
              <a:gd name="connsiteY8172" fmla="*/ 817826 h 4678938"/>
              <a:gd name="connsiteX8173" fmla="*/ 5778485 w 6519129"/>
              <a:gd name="connsiteY8173" fmla="*/ 823917 h 4678938"/>
              <a:gd name="connsiteX8174" fmla="*/ 5782002 w 6519129"/>
              <a:gd name="connsiteY8174" fmla="*/ 821917 h 4678938"/>
              <a:gd name="connsiteX8175" fmla="*/ 5785664 w 6519129"/>
              <a:gd name="connsiteY8175" fmla="*/ 826195 h 4678938"/>
              <a:gd name="connsiteX8176" fmla="*/ 5789134 w 6519129"/>
              <a:gd name="connsiteY8176" fmla="*/ 822104 h 4678938"/>
              <a:gd name="connsiteX8177" fmla="*/ 5796358 w 6519129"/>
              <a:gd name="connsiteY8177" fmla="*/ 826476 h 4678938"/>
              <a:gd name="connsiteX8178" fmla="*/ 5817561 w 6519129"/>
              <a:gd name="connsiteY8178" fmla="*/ 818668 h 4678938"/>
              <a:gd name="connsiteX8179" fmla="*/ 5810189 w 6519129"/>
              <a:gd name="connsiteY8179" fmla="*/ 808021 h 4678938"/>
              <a:gd name="connsiteX8180" fmla="*/ 5810093 w 6519129"/>
              <a:gd name="connsiteY8180" fmla="*/ 803836 h 4678938"/>
              <a:gd name="connsiteX8181" fmla="*/ 5813610 w 6519129"/>
              <a:gd name="connsiteY8181" fmla="*/ 801836 h 4678938"/>
              <a:gd name="connsiteX8182" fmla="*/ 5813658 w 6519129"/>
              <a:gd name="connsiteY8182" fmla="*/ 803929 h 4678938"/>
              <a:gd name="connsiteX8183" fmla="*/ 5813756 w 6519129"/>
              <a:gd name="connsiteY8183" fmla="*/ 808113 h 4678938"/>
              <a:gd name="connsiteX8184" fmla="*/ 5828064 w 6519129"/>
              <a:gd name="connsiteY8184" fmla="*/ 810579 h 4678938"/>
              <a:gd name="connsiteX8185" fmla="*/ 5849360 w 6519129"/>
              <a:gd name="connsiteY8185" fmla="*/ 806956 h 4678938"/>
              <a:gd name="connsiteX8186" fmla="*/ 5859816 w 6519129"/>
              <a:gd name="connsiteY8186" fmla="*/ 796775 h 4678938"/>
              <a:gd name="connsiteX8187" fmla="*/ 5863286 w 6519129"/>
              <a:gd name="connsiteY8187" fmla="*/ 792683 h 4678938"/>
              <a:gd name="connsiteX8188" fmla="*/ 5866850 w 6519129"/>
              <a:gd name="connsiteY8188" fmla="*/ 792777 h 4678938"/>
              <a:gd name="connsiteX8189" fmla="*/ 5866900 w 6519129"/>
              <a:gd name="connsiteY8189" fmla="*/ 794871 h 4678938"/>
              <a:gd name="connsiteX8190" fmla="*/ 5863381 w 6519129"/>
              <a:gd name="connsiteY8190" fmla="*/ 796868 h 4678938"/>
              <a:gd name="connsiteX8191" fmla="*/ 5874555 w 6519129"/>
              <a:gd name="connsiteY8191" fmla="*/ 818071 h 4678938"/>
              <a:gd name="connsiteX8192" fmla="*/ 5885396 w 6519129"/>
              <a:gd name="connsiteY8192" fmla="*/ 824626 h 4678938"/>
              <a:gd name="connsiteX8193" fmla="*/ 5871038 w 6519129"/>
              <a:gd name="connsiteY8193" fmla="*/ 820070 h 4678938"/>
              <a:gd name="connsiteX8194" fmla="*/ 5874940 w 6519129"/>
              <a:gd name="connsiteY8194" fmla="*/ 834808 h 4678938"/>
              <a:gd name="connsiteX8195" fmla="*/ 5882214 w 6519129"/>
              <a:gd name="connsiteY8195" fmla="*/ 841270 h 4678938"/>
              <a:gd name="connsiteX8196" fmla="*/ 5889201 w 6519129"/>
              <a:gd name="connsiteY8196" fmla="*/ 835181 h 4678938"/>
              <a:gd name="connsiteX8197" fmla="*/ 5892574 w 6519129"/>
              <a:gd name="connsiteY8197" fmla="*/ 826907 h 4678938"/>
              <a:gd name="connsiteX8198" fmla="*/ 5896092 w 6519129"/>
              <a:gd name="connsiteY8198" fmla="*/ 824906 h 4678938"/>
              <a:gd name="connsiteX8199" fmla="*/ 5899706 w 6519129"/>
              <a:gd name="connsiteY8199" fmla="*/ 827092 h 4678938"/>
              <a:gd name="connsiteX8200" fmla="*/ 5899753 w 6519129"/>
              <a:gd name="connsiteY8200" fmla="*/ 829185 h 4678938"/>
              <a:gd name="connsiteX8201" fmla="*/ 5899897 w 6519129"/>
              <a:gd name="connsiteY8201" fmla="*/ 835461 h 4678938"/>
              <a:gd name="connsiteX8202" fmla="*/ 5910976 w 6519129"/>
              <a:gd name="connsiteY8202" fmla="*/ 837371 h 4678938"/>
              <a:gd name="connsiteX8203" fmla="*/ 5910639 w 6519129"/>
              <a:gd name="connsiteY8203" fmla="*/ 837835 h 4678938"/>
              <a:gd name="connsiteX8204" fmla="*/ 5911680 w 6519129"/>
              <a:gd name="connsiteY8204" fmla="*/ 837492 h 4678938"/>
              <a:gd name="connsiteX8205" fmla="*/ 5914206 w 6519129"/>
              <a:gd name="connsiteY8205" fmla="*/ 837927 h 4678938"/>
              <a:gd name="connsiteX8206" fmla="*/ 5915062 w 6519129"/>
              <a:gd name="connsiteY8206" fmla="*/ 836382 h 4678938"/>
              <a:gd name="connsiteX8207" fmla="*/ 5911680 w 6519129"/>
              <a:gd name="connsiteY8207" fmla="*/ 837492 h 4678938"/>
              <a:gd name="connsiteX8208" fmla="*/ 5910976 w 6519129"/>
              <a:gd name="connsiteY8208" fmla="*/ 837371 h 4678938"/>
              <a:gd name="connsiteX8209" fmla="*/ 5922732 w 6519129"/>
              <a:gd name="connsiteY8209" fmla="*/ 821162 h 4678938"/>
              <a:gd name="connsiteX8210" fmla="*/ 5924089 w 6519129"/>
              <a:gd name="connsiteY8210" fmla="*/ 802640 h 4678938"/>
              <a:gd name="connsiteX8211" fmla="*/ 5927701 w 6519129"/>
              <a:gd name="connsiteY8211" fmla="*/ 804826 h 4678938"/>
              <a:gd name="connsiteX8212" fmla="*/ 5927652 w 6519129"/>
              <a:gd name="connsiteY8212" fmla="*/ 802734 h 4678938"/>
              <a:gd name="connsiteX8213" fmla="*/ 5927509 w 6519129"/>
              <a:gd name="connsiteY8213" fmla="*/ 796458 h 4678938"/>
              <a:gd name="connsiteX8214" fmla="*/ 5930642 w 6519129"/>
              <a:gd name="connsiteY8214" fmla="*/ 777721 h 4678938"/>
              <a:gd name="connsiteX8215" fmla="*/ 5944904 w 6519129"/>
              <a:gd name="connsiteY8215" fmla="*/ 778095 h 4678938"/>
              <a:gd name="connsiteX8216" fmla="*/ 5937677 w 6519129"/>
              <a:gd name="connsiteY8216" fmla="*/ 773725 h 4678938"/>
              <a:gd name="connsiteX8217" fmla="*/ 5937535 w 6519129"/>
              <a:gd name="connsiteY8217" fmla="*/ 767448 h 4678938"/>
              <a:gd name="connsiteX8218" fmla="*/ 5933874 w 6519129"/>
              <a:gd name="connsiteY8218" fmla="*/ 763171 h 4678938"/>
              <a:gd name="connsiteX8219" fmla="*/ 5937437 w 6519129"/>
              <a:gd name="connsiteY8219" fmla="*/ 763264 h 4678938"/>
              <a:gd name="connsiteX8220" fmla="*/ 5941148 w 6519129"/>
              <a:gd name="connsiteY8220" fmla="*/ 769634 h 4678938"/>
              <a:gd name="connsiteX8221" fmla="*/ 5941196 w 6519129"/>
              <a:gd name="connsiteY8221" fmla="*/ 771726 h 4678938"/>
              <a:gd name="connsiteX8222" fmla="*/ 5944233 w 6519129"/>
              <a:gd name="connsiteY8222" fmla="*/ 748806 h 4678938"/>
              <a:gd name="connsiteX8223" fmla="*/ 5930164 w 6519129"/>
              <a:gd name="connsiteY8223" fmla="*/ 756801 h 4678938"/>
              <a:gd name="connsiteX8224" fmla="*/ 5933297 w 6519129"/>
              <a:gd name="connsiteY8224" fmla="*/ 738065 h 4678938"/>
              <a:gd name="connsiteX8225" fmla="*/ 5940476 w 6519129"/>
              <a:gd name="connsiteY8225" fmla="*/ 740345 h 4678938"/>
              <a:gd name="connsiteX8226" fmla="*/ 5947607 w 6519129"/>
              <a:gd name="connsiteY8226" fmla="*/ 740530 h 4678938"/>
              <a:gd name="connsiteX8227" fmla="*/ 5954593 w 6519129"/>
              <a:gd name="connsiteY8227" fmla="*/ 734441 h 4678938"/>
              <a:gd name="connsiteX8228" fmla="*/ 5947222 w 6519129"/>
              <a:gd name="connsiteY8228" fmla="*/ 723794 h 4678938"/>
              <a:gd name="connsiteX8229" fmla="*/ 5933009 w 6519129"/>
              <a:gd name="connsiteY8229" fmla="*/ 725512 h 4678938"/>
              <a:gd name="connsiteX8230" fmla="*/ 5932962 w 6519129"/>
              <a:gd name="connsiteY8230" fmla="*/ 723419 h 4678938"/>
              <a:gd name="connsiteX8231" fmla="*/ 5947176 w 6519129"/>
              <a:gd name="connsiteY8231" fmla="*/ 721701 h 4678938"/>
              <a:gd name="connsiteX8232" fmla="*/ 5939517 w 6519129"/>
              <a:gd name="connsiteY8232" fmla="*/ 698502 h 4678938"/>
              <a:gd name="connsiteX8233" fmla="*/ 5946648 w 6519129"/>
              <a:gd name="connsiteY8233" fmla="*/ 698688 h 4678938"/>
              <a:gd name="connsiteX8234" fmla="*/ 5942940 w 6519129"/>
              <a:gd name="connsiteY8234" fmla="*/ 692318 h 4678938"/>
              <a:gd name="connsiteX8235" fmla="*/ 5949974 w 6519129"/>
              <a:gd name="connsiteY8235" fmla="*/ 688321 h 4678938"/>
              <a:gd name="connsiteX8236" fmla="*/ 5957200 w 6519129"/>
              <a:gd name="connsiteY8236" fmla="*/ 692692 h 4678938"/>
              <a:gd name="connsiteX8237" fmla="*/ 5956911 w 6519129"/>
              <a:gd name="connsiteY8237" fmla="*/ 680138 h 4678938"/>
              <a:gd name="connsiteX8238" fmla="*/ 5956722 w 6519129"/>
              <a:gd name="connsiteY8238" fmla="*/ 671770 h 4678938"/>
              <a:gd name="connsiteX8239" fmla="*/ 5953205 w 6519129"/>
              <a:gd name="connsiteY8239" fmla="*/ 673769 h 4678938"/>
              <a:gd name="connsiteX8240" fmla="*/ 5949590 w 6519129"/>
              <a:gd name="connsiteY8240" fmla="*/ 671584 h 4678938"/>
              <a:gd name="connsiteX8241" fmla="*/ 5953063 w 6519129"/>
              <a:gd name="connsiteY8241" fmla="*/ 667493 h 4678938"/>
              <a:gd name="connsiteX8242" fmla="*/ 5956195 w 6519129"/>
              <a:gd name="connsiteY8242" fmla="*/ 648757 h 4678938"/>
              <a:gd name="connsiteX8243" fmla="*/ 5967322 w 6519129"/>
              <a:gd name="connsiteY8243" fmla="*/ 667866 h 4678938"/>
              <a:gd name="connsiteX8244" fmla="*/ 5963756 w 6519129"/>
              <a:gd name="connsiteY8244" fmla="*/ 667772 h 4678938"/>
              <a:gd name="connsiteX8245" fmla="*/ 5964044 w 6519129"/>
              <a:gd name="connsiteY8245" fmla="*/ 680326 h 4678938"/>
              <a:gd name="connsiteX8246" fmla="*/ 5964330 w 6519129"/>
              <a:gd name="connsiteY8246" fmla="*/ 692878 h 4678938"/>
              <a:gd name="connsiteX8247" fmla="*/ 5967895 w 6519129"/>
              <a:gd name="connsiteY8247" fmla="*/ 692972 h 4678938"/>
              <a:gd name="connsiteX8248" fmla="*/ 5971462 w 6519129"/>
              <a:gd name="connsiteY8248" fmla="*/ 693065 h 4678938"/>
              <a:gd name="connsiteX8249" fmla="*/ 5975027 w 6519129"/>
              <a:gd name="connsiteY8249" fmla="*/ 693158 h 4678938"/>
              <a:gd name="connsiteX8250" fmla="*/ 5975074 w 6519129"/>
              <a:gd name="connsiteY8250" fmla="*/ 695250 h 4678938"/>
              <a:gd name="connsiteX8251" fmla="*/ 5971510 w 6519129"/>
              <a:gd name="connsiteY8251" fmla="*/ 695157 h 4678938"/>
              <a:gd name="connsiteX8252" fmla="*/ 5964378 w 6519129"/>
              <a:gd name="connsiteY8252" fmla="*/ 694970 h 4678938"/>
              <a:gd name="connsiteX8253" fmla="*/ 5968376 w 6519129"/>
              <a:gd name="connsiteY8253" fmla="*/ 713894 h 4678938"/>
              <a:gd name="connsiteX8254" fmla="*/ 5971941 w 6519129"/>
              <a:gd name="connsiteY8254" fmla="*/ 713986 h 4678938"/>
              <a:gd name="connsiteX8255" fmla="*/ 5986011 w 6519129"/>
              <a:gd name="connsiteY8255" fmla="*/ 705992 h 4678938"/>
              <a:gd name="connsiteX8256" fmla="*/ 5985820 w 6519129"/>
              <a:gd name="connsiteY8256" fmla="*/ 697623 h 4678938"/>
              <a:gd name="connsiteX8257" fmla="*/ 5989337 w 6519129"/>
              <a:gd name="connsiteY8257" fmla="*/ 695624 h 4678938"/>
              <a:gd name="connsiteX8258" fmla="*/ 5989385 w 6519129"/>
              <a:gd name="connsiteY8258" fmla="*/ 697717 h 4678938"/>
              <a:gd name="connsiteX8259" fmla="*/ 5993091 w 6519129"/>
              <a:gd name="connsiteY8259" fmla="*/ 704086 h 4678938"/>
              <a:gd name="connsiteX8260" fmla="*/ 5993141 w 6519129"/>
              <a:gd name="connsiteY8260" fmla="*/ 706180 h 4678938"/>
              <a:gd name="connsiteX8261" fmla="*/ 5996852 w 6519129"/>
              <a:gd name="connsiteY8261" fmla="*/ 712548 h 4678938"/>
              <a:gd name="connsiteX8262" fmla="*/ 5996900 w 6519129"/>
              <a:gd name="connsiteY8262" fmla="*/ 714641 h 4678938"/>
              <a:gd name="connsiteX8263" fmla="*/ 5968711 w 6519129"/>
              <a:gd name="connsiteY8263" fmla="*/ 728539 h 4678938"/>
              <a:gd name="connsiteX8264" fmla="*/ 5961916 w 6519129"/>
              <a:gd name="connsiteY8264" fmla="*/ 742996 h 4678938"/>
              <a:gd name="connsiteX8265" fmla="*/ 5954737 w 6519129"/>
              <a:gd name="connsiteY8265" fmla="*/ 740717 h 4678938"/>
              <a:gd name="connsiteX8266" fmla="*/ 5954786 w 6519129"/>
              <a:gd name="connsiteY8266" fmla="*/ 742810 h 4678938"/>
              <a:gd name="connsiteX8267" fmla="*/ 5954834 w 6519129"/>
              <a:gd name="connsiteY8267" fmla="*/ 744902 h 4678938"/>
              <a:gd name="connsiteX8268" fmla="*/ 5969573 w 6519129"/>
              <a:gd name="connsiteY8268" fmla="*/ 766196 h 4678938"/>
              <a:gd name="connsiteX8269" fmla="*/ 5973044 w 6519129"/>
              <a:gd name="connsiteY8269" fmla="*/ 762107 h 4678938"/>
              <a:gd name="connsiteX8270" fmla="*/ 5973475 w 6519129"/>
              <a:gd name="connsiteY8270" fmla="*/ 780934 h 4678938"/>
              <a:gd name="connsiteX8271" fmla="*/ 5966343 w 6519129"/>
              <a:gd name="connsiteY8271" fmla="*/ 780749 h 4678938"/>
              <a:gd name="connsiteX8272" fmla="*/ 5977280 w 6519129"/>
              <a:gd name="connsiteY8272" fmla="*/ 791489 h 4678938"/>
              <a:gd name="connsiteX8273" fmla="*/ 5970196 w 6519129"/>
              <a:gd name="connsiteY8273" fmla="*/ 793395 h 4678938"/>
              <a:gd name="connsiteX8274" fmla="*/ 5977472 w 6519129"/>
              <a:gd name="connsiteY8274" fmla="*/ 799858 h 4678938"/>
              <a:gd name="connsiteX8275" fmla="*/ 5988119 w 6519129"/>
              <a:gd name="connsiteY8275" fmla="*/ 798046 h 4678938"/>
              <a:gd name="connsiteX8276" fmla="*/ 5995106 w 6519129"/>
              <a:gd name="connsiteY8276" fmla="*/ 791957 h 4678938"/>
              <a:gd name="connsiteX8277" fmla="*/ 5991494 w 6519129"/>
              <a:gd name="connsiteY8277" fmla="*/ 789772 h 4678938"/>
              <a:gd name="connsiteX8278" fmla="*/ 5987974 w 6519129"/>
              <a:gd name="connsiteY8278" fmla="*/ 791769 h 4678938"/>
              <a:gd name="connsiteX8279" fmla="*/ 5984411 w 6519129"/>
              <a:gd name="connsiteY8279" fmla="*/ 791676 h 4678938"/>
              <a:gd name="connsiteX8280" fmla="*/ 5984362 w 6519129"/>
              <a:gd name="connsiteY8280" fmla="*/ 789584 h 4678938"/>
              <a:gd name="connsiteX8281" fmla="*/ 5991444 w 6519129"/>
              <a:gd name="connsiteY8281" fmla="*/ 787680 h 4678938"/>
              <a:gd name="connsiteX8282" fmla="*/ 5987881 w 6519129"/>
              <a:gd name="connsiteY8282" fmla="*/ 787586 h 4678938"/>
              <a:gd name="connsiteX8283" fmla="*/ 5987496 w 6519129"/>
              <a:gd name="connsiteY8283" fmla="*/ 770849 h 4678938"/>
              <a:gd name="connsiteX8284" fmla="*/ 5994434 w 6519129"/>
              <a:gd name="connsiteY8284" fmla="*/ 762666 h 4678938"/>
              <a:gd name="connsiteX8285" fmla="*/ 5997954 w 6519129"/>
              <a:gd name="connsiteY8285" fmla="*/ 760667 h 4678938"/>
              <a:gd name="connsiteX8286" fmla="*/ 6001519 w 6519129"/>
              <a:gd name="connsiteY8286" fmla="*/ 760761 h 4678938"/>
              <a:gd name="connsiteX8287" fmla="*/ 6001567 w 6519129"/>
              <a:gd name="connsiteY8287" fmla="*/ 762854 h 4678938"/>
              <a:gd name="connsiteX8288" fmla="*/ 5991109 w 6519129"/>
              <a:gd name="connsiteY8288" fmla="*/ 773034 h 4678938"/>
              <a:gd name="connsiteX8289" fmla="*/ 5998577 w 6519129"/>
              <a:gd name="connsiteY8289" fmla="*/ 787866 h 4678938"/>
              <a:gd name="connsiteX8290" fmla="*/ 5998673 w 6519129"/>
              <a:gd name="connsiteY8290" fmla="*/ 792049 h 4678938"/>
              <a:gd name="connsiteX8291" fmla="*/ 5998720 w 6519129"/>
              <a:gd name="connsiteY8291" fmla="*/ 794142 h 4678938"/>
              <a:gd name="connsiteX8292" fmla="*/ 6005849 w 6519129"/>
              <a:gd name="connsiteY8292" fmla="*/ 794330 h 4678938"/>
              <a:gd name="connsiteX8293" fmla="*/ 6005993 w 6519129"/>
              <a:gd name="connsiteY8293" fmla="*/ 800607 h 4678938"/>
              <a:gd name="connsiteX8294" fmla="*/ 6023724 w 6519129"/>
              <a:gd name="connsiteY8294" fmla="*/ 796888 h 4678938"/>
              <a:gd name="connsiteX8295" fmla="*/ 6041791 w 6519129"/>
              <a:gd name="connsiteY8295" fmla="*/ 807817 h 4678938"/>
              <a:gd name="connsiteX8296" fmla="*/ 6045594 w 6519129"/>
              <a:gd name="connsiteY8296" fmla="*/ 818371 h 4678938"/>
              <a:gd name="connsiteX8297" fmla="*/ 6031334 w 6519129"/>
              <a:gd name="connsiteY8297" fmla="*/ 817995 h 4678938"/>
              <a:gd name="connsiteX8298" fmla="*/ 6034946 w 6519129"/>
              <a:gd name="connsiteY8298" fmla="*/ 820181 h 4678938"/>
              <a:gd name="connsiteX8299" fmla="*/ 6042078 w 6519129"/>
              <a:gd name="connsiteY8299" fmla="*/ 820369 h 4678938"/>
              <a:gd name="connsiteX8300" fmla="*/ 6042127 w 6519129"/>
              <a:gd name="connsiteY8300" fmla="*/ 822462 h 4678938"/>
              <a:gd name="connsiteX8301" fmla="*/ 6034995 w 6519129"/>
              <a:gd name="connsiteY8301" fmla="*/ 822274 h 4678938"/>
              <a:gd name="connsiteX8302" fmla="*/ 6077922 w 6519129"/>
              <a:gd name="connsiteY8302" fmla="*/ 829672 h 4678938"/>
              <a:gd name="connsiteX8303" fmla="*/ 6077589 w 6519129"/>
              <a:gd name="connsiteY8303" fmla="*/ 815027 h 4678938"/>
              <a:gd name="connsiteX8304" fmla="*/ 6098883 w 6519129"/>
              <a:gd name="connsiteY8304" fmla="*/ 811404 h 4678938"/>
              <a:gd name="connsiteX8305" fmla="*/ 6116998 w 6519129"/>
              <a:gd name="connsiteY8305" fmla="*/ 824424 h 4678938"/>
              <a:gd name="connsiteX8306" fmla="*/ 6127646 w 6519129"/>
              <a:gd name="connsiteY8306" fmla="*/ 822611 h 4678938"/>
              <a:gd name="connsiteX8307" fmla="*/ 6127263 w 6519129"/>
              <a:gd name="connsiteY8307" fmla="*/ 805875 h 4678938"/>
              <a:gd name="connsiteX8308" fmla="*/ 6119843 w 6519129"/>
              <a:gd name="connsiteY8308" fmla="*/ 793135 h 4678938"/>
              <a:gd name="connsiteX8309" fmla="*/ 6151979 w 6519129"/>
              <a:gd name="connsiteY8309" fmla="*/ 796068 h 4678938"/>
              <a:gd name="connsiteX8310" fmla="*/ 6162914 w 6519129"/>
              <a:gd name="connsiteY8310" fmla="*/ 806809 h 4678938"/>
              <a:gd name="connsiteX8311" fmla="*/ 6184068 w 6519129"/>
              <a:gd name="connsiteY8311" fmla="*/ 796909 h 4678938"/>
              <a:gd name="connsiteX8312" fmla="*/ 6187633 w 6519129"/>
              <a:gd name="connsiteY8312" fmla="*/ 797003 h 4678938"/>
              <a:gd name="connsiteX8313" fmla="*/ 6180407 w 6519129"/>
              <a:gd name="connsiteY8313" fmla="*/ 792631 h 4678938"/>
              <a:gd name="connsiteX8314" fmla="*/ 6173276 w 6519129"/>
              <a:gd name="connsiteY8314" fmla="*/ 792445 h 4678938"/>
              <a:gd name="connsiteX8315" fmla="*/ 6158823 w 6519129"/>
              <a:gd name="connsiteY8315" fmla="*/ 783702 h 4678938"/>
              <a:gd name="connsiteX8316" fmla="*/ 6155306 w 6519129"/>
              <a:gd name="connsiteY8316" fmla="*/ 785701 h 4678938"/>
              <a:gd name="connsiteX8317" fmla="*/ 6151741 w 6519129"/>
              <a:gd name="connsiteY8317" fmla="*/ 785607 h 4678938"/>
              <a:gd name="connsiteX8318" fmla="*/ 6158775 w 6519129"/>
              <a:gd name="connsiteY8318" fmla="*/ 781609 h 4678938"/>
              <a:gd name="connsiteX8319" fmla="*/ 6162149 w 6519129"/>
              <a:gd name="connsiteY8319" fmla="*/ 773335 h 4678938"/>
              <a:gd name="connsiteX8320" fmla="*/ 6172846 w 6519129"/>
              <a:gd name="connsiteY8320" fmla="*/ 773615 h 4678938"/>
              <a:gd name="connsiteX8321" fmla="*/ 6187537 w 6519129"/>
              <a:gd name="connsiteY8321" fmla="*/ 792817 h 4678938"/>
              <a:gd name="connsiteX8322" fmla="*/ 6183972 w 6519129"/>
              <a:gd name="connsiteY8322" fmla="*/ 792723 h 4678938"/>
              <a:gd name="connsiteX8323" fmla="*/ 6191150 w 6519129"/>
              <a:gd name="connsiteY8323" fmla="*/ 795005 h 4678938"/>
              <a:gd name="connsiteX8324" fmla="*/ 6191103 w 6519129"/>
              <a:gd name="connsiteY8324" fmla="*/ 792911 h 4678938"/>
              <a:gd name="connsiteX8325" fmla="*/ 6191054 w 6519129"/>
              <a:gd name="connsiteY8325" fmla="*/ 790818 h 4678938"/>
              <a:gd name="connsiteX8326" fmla="*/ 6194621 w 6519129"/>
              <a:gd name="connsiteY8326" fmla="*/ 790912 h 4678938"/>
              <a:gd name="connsiteX8327" fmla="*/ 6205269 w 6519129"/>
              <a:gd name="connsiteY8327" fmla="*/ 789100 h 4678938"/>
              <a:gd name="connsiteX8328" fmla="*/ 6215915 w 6519129"/>
              <a:gd name="connsiteY8328" fmla="*/ 787289 h 4678938"/>
              <a:gd name="connsiteX8329" fmla="*/ 6219481 w 6519129"/>
              <a:gd name="connsiteY8329" fmla="*/ 787383 h 4678938"/>
              <a:gd name="connsiteX8330" fmla="*/ 6219529 w 6519129"/>
              <a:gd name="connsiteY8330" fmla="*/ 789475 h 4678938"/>
              <a:gd name="connsiteX8331" fmla="*/ 6230274 w 6519129"/>
              <a:gd name="connsiteY8331" fmla="*/ 791846 h 4678938"/>
              <a:gd name="connsiteX8332" fmla="*/ 6237499 w 6519129"/>
              <a:gd name="connsiteY8332" fmla="*/ 796219 h 4678938"/>
              <a:gd name="connsiteX8333" fmla="*/ 6237547 w 6519129"/>
              <a:gd name="connsiteY8333" fmla="*/ 798311 h 4678938"/>
              <a:gd name="connsiteX8334" fmla="*/ 6233982 w 6519129"/>
              <a:gd name="connsiteY8334" fmla="*/ 798217 h 4678938"/>
              <a:gd name="connsiteX8335" fmla="*/ 6226804 w 6519129"/>
              <a:gd name="connsiteY8335" fmla="*/ 795939 h 4678938"/>
              <a:gd name="connsiteX8336" fmla="*/ 6216012 w 6519129"/>
              <a:gd name="connsiteY8336" fmla="*/ 791473 h 4678938"/>
              <a:gd name="connsiteX8337" fmla="*/ 6208928 w 6519129"/>
              <a:gd name="connsiteY8337" fmla="*/ 793379 h 4678938"/>
              <a:gd name="connsiteX8338" fmla="*/ 6198282 w 6519129"/>
              <a:gd name="connsiteY8338" fmla="*/ 795190 h 4678938"/>
              <a:gd name="connsiteX8339" fmla="*/ 6194717 w 6519129"/>
              <a:gd name="connsiteY8339" fmla="*/ 795096 h 4678938"/>
              <a:gd name="connsiteX8340" fmla="*/ 6194766 w 6519129"/>
              <a:gd name="connsiteY8340" fmla="*/ 797189 h 4678938"/>
              <a:gd name="connsiteX8341" fmla="*/ 6198474 w 6519129"/>
              <a:gd name="connsiteY8341" fmla="*/ 803559 h 4678938"/>
              <a:gd name="connsiteX8342" fmla="*/ 6216443 w 6519129"/>
              <a:gd name="connsiteY8342" fmla="*/ 810302 h 4678938"/>
              <a:gd name="connsiteX8343" fmla="*/ 6209313 w 6519129"/>
              <a:gd name="connsiteY8343" fmla="*/ 810115 h 4678938"/>
              <a:gd name="connsiteX8344" fmla="*/ 6230945 w 6519129"/>
              <a:gd name="connsiteY8344" fmla="*/ 821137 h 4678938"/>
              <a:gd name="connsiteX8345" fmla="*/ 6238170 w 6519129"/>
              <a:gd name="connsiteY8345" fmla="*/ 825507 h 4678938"/>
              <a:gd name="connsiteX8346" fmla="*/ 6238266 w 6519129"/>
              <a:gd name="connsiteY8346" fmla="*/ 829692 h 4678938"/>
              <a:gd name="connsiteX8347" fmla="*/ 6252719 w 6519129"/>
              <a:gd name="connsiteY8347" fmla="*/ 838434 h 4678938"/>
              <a:gd name="connsiteX8348" fmla="*/ 6249298 w 6519129"/>
              <a:gd name="connsiteY8348" fmla="*/ 844617 h 4678938"/>
              <a:gd name="connsiteX8349" fmla="*/ 6252862 w 6519129"/>
              <a:gd name="connsiteY8349" fmla="*/ 844710 h 4678938"/>
              <a:gd name="connsiteX8350" fmla="*/ 6252911 w 6519129"/>
              <a:gd name="connsiteY8350" fmla="*/ 846804 h 4678938"/>
              <a:gd name="connsiteX8351" fmla="*/ 6263655 w 6519129"/>
              <a:gd name="connsiteY8351" fmla="*/ 849176 h 4678938"/>
              <a:gd name="connsiteX8352" fmla="*/ 6267460 w 6519129"/>
              <a:gd name="connsiteY8352" fmla="*/ 859729 h 4678938"/>
              <a:gd name="connsiteX8353" fmla="*/ 6270978 w 6519129"/>
              <a:gd name="connsiteY8353" fmla="*/ 857730 h 4678938"/>
              <a:gd name="connsiteX8354" fmla="*/ 6271025 w 6519129"/>
              <a:gd name="connsiteY8354" fmla="*/ 859824 h 4678938"/>
              <a:gd name="connsiteX8355" fmla="*/ 6284919 w 6519129"/>
              <a:gd name="connsiteY8355" fmla="*/ 868227 h 4678938"/>
              <a:gd name="connsiteX8356" fmla="*/ 6284931 w 6519129"/>
              <a:gd name="connsiteY8356" fmla="*/ 868279 h 4678938"/>
              <a:gd name="connsiteX8357" fmla="*/ 6285042 w 6519129"/>
              <a:gd name="connsiteY8357" fmla="*/ 868301 h 4678938"/>
              <a:gd name="connsiteX8358" fmla="*/ 6289093 w 6519129"/>
              <a:gd name="connsiteY8358" fmla="*/ 870751 h 4678938"/>
              <a:gd name="connsiteX8359" fmla="*/ 6303593 w 6519129"/>
              <a:gd name="connsiteY8359" fmla="*/ 881586 h 4678938"/>
              <a:gd name="connsiteX8360" fmla="*/ 6329220 w 6519129"/>
              <a:gd name="connsiteY8360" fmla="*/ 911529 h 4678938"/>
              <a:gd name="connsiteX8361" fmla="*/ 6340061 w 6519129"/>
              <a:gd name="connsiteY8361" fmla="*/ 918087 h 4678938"/>
              <a:gd name="connsiteX8362" fmla="*/ 6347334 w 6519129"/>
              <a:gd name="connsiteY8362" fmla="*/ 924550 h 4678938"/>
              <a:gd name="connsiteX8363" fmla="*/ 6343866 w 6519129"/>
              <a:gd name="connsiteY8363" fmla="*/ 928641 h 4678938"/>
              <a:gd name="connsiteX8364" fmla="*/ 6351043 w 6519129"/>
              <a:gd name="connsiteY8364" fmla="*/ 930919 h 4678938"/>
              <a:gd name="connsiteX8365" fmla="*/ 6340348 w 6519129"/>
              <a:gd name="connsiteY8365" fmla="*/ 930640 h 4678938"/>
              <a:gd name="connsiteX8366" fmla="*/ 6344058 w 6519129"/>
              <a:gd name="connsiteY8366" fmla="*/ 937009 h 4678938"/>
              <a:gd name="connsiteX8367" fmla="*/ 6351140 w 6519129"/>
              <a:gd name="connsiteY8367" fmla="*/ 935103 h 4678938"/>
              <a:gd name="connsiteX8368" fmla="*/ 6347764 w 6519129"/>
              <a:gd name="connsiteY8368" fmla="*/ 943379 h 4678938"/>
              <a:gd name="connsiteX8369" fmla="*/ 6362649 w 6519129"/>
              <a:gd name="connsiteY8369" fmla="*/ 970951 h 4678938"/>
              <a:gd name="connsiteX8370" fmla="*/ 6355712 w 6519129"/>
              <a:gd name="connsiteY8370" fmla="*/ 979132 h 4678938"/>
              <a:gd name="connsiteX8371" fmla="*/ 6362842 w 6519129"/>
              <a:gd name="connsiteY8371" fmla="*/ 979318 h 4678938"/>
              <a:gd name="connsiteX8372" fmla="*/ 6363273 w 6519129"/>
              <a:gd name="connsiteY8372" fmla="*/ 998147 h 4678938"/>
              <a:gd name="connsiteX8373" fmla="*/ 6381531 w 6519129"/>
              <a:gd name="connsiteY8373" fmla="*/ 1017444 h 4678938"/>
              <a:gd name="connsiteX8374" fmla="*/ 6382202 w 6519129"/>
              <a:gd name="connsiteY8374" fmla="*/ 1046734 h 4678938"/>
              <a:gd name="connsiteX8375" fmla="*/ 6389813 w 6519129"/>
              <a:gd name="connsiteY8375" fmla="*/ 1067843 h 4678938"/>
              <a:gd name="connsiteX8376" fmla="*/ 6386343 w 6519129"/>
              <a:gd name="connsiteY8376" fmla="*/ 1071934 h 4678938"/>
              <a:gd name="connsiteX8377" fmla="*/ 6400892 w 6519129"/>
              <a:gd name="connsiteY8377" fmla="*/ 1084861 h 4678938"/>
              <a:gd name="connsiteX8378" fmla="*/ 6393858 w 6519129"/>
              <a:gd name="connsiteY8378" fmla="*/ 1088858 h 4678938"/>
              <a:gd name="connsiteX8379" fmla="*/ 6397470 w 6519129"/>
              <a:gd name="connsiteY8379" fmla="*/ 1091043 h 4678938"/>
              <a:gd name="connsiteX8380" fmla="*/ 6393905 w 6519129"/>
              <a:gd name="connsiteY8380" fmla="*/ 1090950 h 4678938"/>
              <a:gd name="connsiteX8381" fmla="*/ 6397565 w 6519129"/>
              <a:gd name="connsiteY8381" fmla="*/ 1095227 h 4678938"/>
              <a:gd name="connsiteX8382" fmla="*/ 6390531 w 6519129"/>
              <a:gd name="connsiteY8382" fmla="*/ 1099225 h 4678938"/>
              <a:gd name="connsiteX8383" fmla="*/ 6397757 w 6519129"/>
              <a:gd name="connsiteY8383" fmla="*/ 1103595 h 4678938"/>
              <a:gd name="connsiteX8384" fmla="*/ 6398236 w 6519129"/>
              <a:gd name="connsiteY8384" fmla="*/ 1124518 h 4678938"/>
              <a:gd name="connsiteX8385" fmla="*/ 6391249 w 6519129"/>
              <a:gd name="connsiteY8385" fmla="*/ 1130607 h 4678938"/>
              <a:gd name="connsiteX8386" fmla="*/ 6402041 w 6519129"/>
              <a:gd name="connsiteY8386" fmla="*/ 1135072 h 4678938"/>
              <a:gd name="connsiteX8387" fmla="*/ 6395008 w 6519129"/>
              <a:gd name="connsiteY8387" fmla="*/ 1139069 h 4678938"/>
              <a:gd name="connsiteX8388" fmla="*/ 6410034 w 6519129"/>
              <a:gd name="connsiteY8388" fmla="*/ 1172917 h 4678938"/>
              <a:gd name="connsiteX8389" fmla="*/ 6399626 w 6519129"/>
              <a:gd name="connsiteY8389" fmla="*/ 1185191 h 4678938"/>
              <a:gd name="connsiteX8390" fmla="*/ 6403240 w 6519129"/>
              <a:gd name="connsiteY8390" fmla="*/ 1187375 h 4678938"/>
              <a:gd name="connsiteX8391" fmla="*/ 6403526 w 6519129"/>
              <a:gd name="connsiteY8391" fmla="*/ 1199928 h 4678938"/>
              <a:gd name="connsiteX8392" fmla="*/ 6385605 w 6519129"/>
              <a:gd name="connsiteY8392" fmla="*/ 1195277 h 4678938"/>
              <a:gd name="connsiteX8393" fmla="*/ 6392591 w 6519129"/>
              <a:gd name="connsiteY8393" fmla="*/ 1189187 h 4678938"/>
              <a:gd name="connsiteX8394" fmla="*/ 6392543 w 6519129"/>
              <a:gd name="connsiteY8394" fmla="*/ 1187095 h 4678938"/>
              <a:gd name="connsiteX8395" fmla="*/ 6392496 w 6519129"/>
              <a:gd name="connsiteY8395" fmla="*/ 1185003 h 4678938"/>
              <a:gd name="connsiteX8396" fmla="*/ 6374669 w 6519129"/>
              <a:gd name="connsiteY8396" fmla="*/ 1184537 h 4678938"/>
              <a:gd name="connsiteX8397" fmla="*/ 6371295 w 6519129"/>
              <a:gd name="connsiteY8397" fmla="*/ 1192811 h 4678938"/>
              <a:gd name="connsiteX8398" fmla="*/ 6374862 w 6519129"/>
              <a:gd name="connsiteY8398" fmla="*/ 1192905 h 4678938"/>
              <a:gd name="connsiteX8399" fmla="*/ 6374908 w 6519129"/>
              <a:gd name="connsiteY8399" fmla="*/ 1194997 h 4678938"/>
              <a:gd name="connsiteX8400" fmla="*/ 6367732 w 6519129"/>
              <a:gd name="connsiteY8400" fmla="*/ 1192718 h 4678938"/>
              <a:gd name="connsiteX8401" fmla="*/ 6367778 w 6519129"/>
              <a:gd name="connsiteY8401" fmla="*/ 1194810 h 4678938"/>
              <a:gd name="connsiteX8402" fmla="*/ 6364213 w 6519129"/>
              <a:gd name="connsiteY8402" fmla="*/ 1194716 h 4678938"/>
              <a:gd name="connsiteX8403" fmla="*/ 6367969 w 6519129"/>
              <a:gd name="connsiteY8403" fmla="*/ 1203178 h 4678938"/>
              <a:gd name="connsiteX8404" fmla="*/ 6375148 w 6519129"/>
              <a:gd name="connsiteY8404" fmla="*/ 1205457 h 4678938"/>
              <a:gd name="connsiteX8405" fmla="*/ 6375195 w 6519129"/>
              <a:gd name="connsiteY8405" fmla="*/ 1207549 h 4678938"/>
              <a:gd name="connsiteX8406" fmla="*/ 6375244 w 6519129"/>
              <a:gd name="connsiteY8406" fmla="*/ 1209642 h 4678938"/>
              <a:gd name="connsiteX8407" fmla="*/ 6375291 w 6519129"/>
              <a:gd name="connsiteY8407" fmla="*/ 1211734 h 4678938"/>
              <a:gd name="connsiteX8408" fmla="*/ 6378905 w 6519129"/>
              <a:gd name="connsiteY8408" fmla="*/ 1213919 h 4678938"/>
              <a:gd name="connsiteX8409" fmla="*/ 6385989 w 6519129"/>
              <a:gd name="connsiteY8409" fmla="*/ 1212015 h 4678938"/>
              <a:gd name="connsiteX8410" fmla="*/ 6389265 w 6519129"/>
              <a:gd name="connsiteY8410" fmla="*/ 1199554 h 4678938"/>
              <a:gd name="connsiteX8411" fmla="*/ 6414319 w 6519129"/>
              <a:gd name="connsiteY8411" fmla="*/ 1204393 h 4678938"/>
              <a:gd name="connsiteX8412" fmla="*/ 6417933 w 6519129"/>
              <a:gd name="connsiteY8412" fmla="*/ 1206578 h 4678938"/>
              <a:gd name="connsiteX8413" fmla="*/ 6418315 w 6519129"/>
              <a:gd name="connsiteY8413" fmla="*/ 1223316 h 4678938"/>
              <a:gd name="connsiteX8414" fmla="*/ 6411234 w 6519129"/>
              <a:gd name="connsiteY8414" fmla="*/ 1225221 h 4678938"/>
              <a:gd name="connsiteX8415" fmla="*/ 6422601 w 6519129"/>
              <a:gd name="connsiteY8415" fmla="*/ 1254791 h 4678938"/>
              <a:gd name="connsiteX8416" fmla="*/ 6412142 w 6519129"/>
              <a:gd name="connsiteY8416" fmla="*/ 1264971 h 4678938"/>
              <a:gd name="connsiteX8417" fmla="*/ 6422887 w 6519129"/>
              <a:gd name="connsiteY8417" fmla="*/ 1267344 h 4678938"/>
              <a:gd name="connsiteX8418" fmla="*/ 6415948 w 6519129"/>
              <a:gd name="connsiteY8418" fmla="*/ 1275526 h 4678938"/>
              <a:gd name="connsiteX8419" fmla="*/ 6415996 w 6519129"/>
              <a:gd name="connsiteY8419" fmla="*/ 1277618 h 4678938"/>
              <a:gd name="connsiteX8420" fmla="*/ 6416045 w 6519129"/>
              <a:gd name="connsiteY8420" fmla="*/ 1279710 h 4678938"/>
              <a:gd name="connsiteX8421" fmla="*/ 6416091 w 6519129"/>
              <a:gd name="connsiteY8421" fmla="*/ 1281802 h 4678938"/>
              <a:gd name="connsiteX8422" fmla="*/ 6416140 w 6519129"/>
              <a:gd name="connsiteY8422" fmla="*/ 1283895 h 4678938"/>
              <a:gd name="connsiteX8423" fmla="*/ 6405491 w 6519129"/>
              <a:gd name="connsiteY8423" fmla="*/ 1285706 h 4678938"/>
              <a:gd name="connsiteX8424" fmla="*/ 6398553 w 6519129"/>
              <a:gd name="connsiteY8424" fmla="*/ 1293888 h 4678938"/>
              <a:gd name="connsiteX8425" fmla="*/ 6395372 w 6519129"/>
              <a:gd name="connsiteY8425" fmla="*/ 1310532 h 4678938"/>
              <a:gd name="connsiteX8426" fmla="*/ 6416858 w 6519129"/>
              <a:gd name="connsiteY8426" fmla="*/ 1315276 h 4678938"/>
              <a:gd name="connsiteX8427" fmla="*/ 6420136 w 6519129"/>
              <a:gd name="connsiteY8427" fmla="*/ 1302817 h 4678938"/>
              <a:gd name="connsiteX8428" fmla="*/ 6416475 w 6519129"/>
              <a:gd name="connsiteY8428" fmla="*/ 1298539 h 4678938"/>
              <a:gd name="connsiteX8429" fmla="*/ 6412861 w 6519129"/>
              <a:gd name="connsiteY8429" fmla="*/ 1296354 h 4678938"/>
              <a:gd name="connsiteX8430" fmla="*/ 6423511 w 6519129"/>
              <a:gd name="connsiteY8430" fmla="*/ 1294543 h 4678938"/>
              <a:gd name="connsiteX8431" fmla="*/ 6427075 w 6519129"/>
              <a:gd name="connsiteY8431" fmla="*/ 1294637 h 4678938"/>
              <a:gd name="connsiteX8432" fmla="*/ 6423557 w 6519129"/>
              <a:gd name="connsiteY8432" fmla="*/ 1296634 h 4678938"/>
              <a:gd name="connsiteX8433" fmla="*/ 6419994 w 6519129"/>
              <a:gd name="connsiteY8433" fmla="*/ 1296540 h 4678938"/>
              <a:gd name="connsiteX8434" fmla="*/ 6427268 w 6519129"/>
              <a:gd name="connsiteY8434" fmla="*/ 1303005 h 4678938"/>
              <a:gd name="connsiteX8435" fmla="*/ 6427317 w 6519129"/>
              <a:gd name="connsiteY8435" fmla="*/ 1305097 h 4678938"/>
              <a:gd name="connsiteX8436" fmla="*/ 6428034 w 6519129"/>
              <a:gd name="connsiteY8436" fmla="*/ 1336479 h 4678938"/>
              <a:gd name="connsiteX8437" fmla="*/ 6406787 w 6519129"/>
              <a:gd name="connsiteY8437" fmla="*/ 1342195 h 4678938"/>
              <a:gd name="connsiteX8438" fmla="*/ 6414013 w 6519129"/>
              <a:gd name="connsiteY8438" fmla="*/ 1346566 h 4678938"/>
              <a:gd name="connsiteX8439" fmla="*/ 6417529 w 6519129"/>
              <a:gd name="connsiteY8439" fmla="*/ 1344568 h 4678938"/>
              <a:gd name="connsiteX8440" fmla="*/ 6424564 w 6519129"/>
              <a:gd name="connsiteY8440" fmla="*/ 1340569 h 4678938"/>
              <a:gd name="connsiteX8441" fmla="*/ 6428082 w 6519129"/>
              <a:gd name="connsiteY8441" fmla="*/ 1338570 h 4678938"/>
              <a:gd name="connsiteX8442" fmla="*/ 6435261 w 6519129"/>
              <a:gd name="connsiteY8442" fmla="*/ 1340850 h 4678938"/>
              <a:gd name="connsiteX8443" fmla="*/ 6435308 w 6519129"/>
              <a:gd name="connsiteY8443" fmla="*/ 1342942 h 4678938"/>
              <a:gd name="connsiteX8444" fmla="*/ 6431983 w 6519129"/>
              <a:gd name="connsiteY8444" fmla="*/ 1353310 h 4678938"/>
              <a:gd name="connsiteX8445" fmla="*/ 6421191 w 6519129"/>
              <a:gd name="connsiteY8445" fmla="*/ 1348845 h 4678938"/>
              <a:gd name="connsiteX8446" fmla="*/ 6417626 w 6519129"/>
              <a:gd name="connsiteY8446" fmla="*/ 1348750 h 4678938"/>
              <a:gd name="connsiteX8447" fmla="*/ 6421381 w 6519129"/>
              <a:gd name="connsiteY8447" fmla="*/ 1357213 h 4678938"/>
              <a:gd name="connsiteX8448" fmla="*/ 6439209 w 6519129"/>
              <a:gd name="connsiteY8448" fmla="*/ 1357681 h 4678938"/>
              <a:gd name="connsiteX8449" fmla="*/ 6435883 w 6519129"/>
              <a:gd name="connsiteY8449" fmla="*/ 1368048 h 4678938"/>
              <a:gd name="connsiteX8450" fmla="*/ 6418009 w 6519129"/>
              <a:gd name="connsiteY8450" fmla="*/ 1365487 h 4678938"/>
              <a:gd name="connsiteX8451" fmla="*/ 6418249 w 6519129"/>
              <a:gd name="connsiteY8451" fmla="*/ 1375950 h 4678938"/>
              <a:gd name="connsiteX8452" fmla="*/ 6407601 w 6519129"/>
              <a:gd name="connsiteY8452" fmla="*/ 1377761 h 4678938"/>
              <a:gd name="connsiteX8453" fmla="*/ 6415353 w 6519129"/>
              <a:gd name="connsiteY8453" fmla="*/ 1405146 h 4678938"/>
              <a:gd name="connsiteX8454" fmla="*/ 6432987 w 6519129"/>
              <a:gd name="connsiteY8454" fmla="*/ 1397244 h 4678938"/>
              <a:gd name="connsiteX8455" fmla="*/ 6439977 w 6519129"/>
              <a:gd name="connsiteY8455" fmla="*/ 1391154 h 4678938"/>
              <a:gd name="connsiteX8456" fmla="*/ 6443542 w 6519129"/>
              <a:gd name="connsiteY8456" fmla="*/ 1391249 h 4678938"/>
              <a:gd name="connsiteX8457" fmla="*/ 6443590 w 6519129"/>
              <a:gd name="connsiteY8457" fmla="*/ 1393340 h 4678938"/>
              <a:gd name="connsiteX8458" fmla="*/ 6440119 w 6519129"/>
              <a:gd name="connsiteY8458" fmla="*/ 1397430 h 4678938"/>
              <a:gd name="connsiteX8459" fmla="*/ 6458282 w 6519129"/>
              <a:gd name="connsiteY8459" fmla="*/ 1412543 h 4678938"/>
              <a:gd name="connsiteX8460" fmla="*/ 6447778 w 6519129"/>
              <a:gd name="connsiteY8460" fmla="*/ 1420632 h 4678938"/>
              <a:gd name="connsiteX8461" fmla="*/ 6430622 w 6519129"/>
              <a:gd name="connsiteY8461" fmla="*/ 1449454 h 4678938"/>
              <a:gd name="connsiteX8462" fmla="*/ 6416936 w 6519129"/>
              <a:gd name="connsiteY8462" fmla="*/ 1474186 h 4678938"/>
              <a:gd name="connsiteX8463" fmla="*/ 6388268 w 6519129"/>
              <a:gd name="connsiteY8463" fmla="*/ 1467162 h 4678938"/>
              <a:gd name="connsiteX8464" fmla="*/ 6396023 w 6519129"/>
              <a:gd name="connsiteY8464" fmla="*/ 1494547 h 4678938"/>
              <a:gd name="connsiteX8465" fmla="*/ 6396072 w 6519129"/>
              <a:gd name="connsiteY8465" fmla="*/ 1496639 h 4678938"/>
              <a:gd name="connsiteX8466" fmla="*/ 6403155 w 6519129"/>
              <a:gd name="connsiteY8466" fmla="*/ 1494735 h 4678938"/>
              <a:gd name="connsiteX8467" fmla="*/ 6406718 w 6519129"/>
              <a:gd name="connsiteY8467" fmla="*/ 1494828 h 4678938"/>
              <a:gd name="connsiteX8468" fmla="*/ 6420645 w 6519129"/>
              <a:gd name="connsiteY8468" fmla="*/ 1480556 h 4678938"/>
              <a:gd name="connsiteX8469" fmla="*/ 6445554 w 6519129"/>
              <a:gd name="connsiteY8469" fmla="*/ 1479119 h 4678938"/>
              <a:gd name="connsiteX8470" fmla="*/ 6460152 w 6519129"/>
              <a:gd name="connsiteY8470" fmla="*/ 1494138 h 4678938"/>
              <a:gd name="connsiteX8471" fmla="*/ 6453356 w 6519129"/>
              <a:gd name="connsiteY8471" fmla="*/ 1508595 h 4678938"/>
              <a:gd name="connsiteX8472" fmla="*/ 6439048 w 6519129"/>
              <a:gd name="connsiteY8472" fmla="*/ 1506129 h 4678938"/>
              <a:gd name="connsiteX8473" fmla="*/ 6435625 w 6519129"/>
              <a:gd name="connsiteY8473" fmla="*/ 1512313 h 4678938"/>
              <a:gd name="connsiteX8474" fmla="*/ 6446369 w 6519129"/>
              <a:gd name="connsiteY8474" fmla="*/ 1514685 h 4678938"/>
              <a:gd name="connsiteX8475" fmla="*/ 6457017 w 6519129"/>
              <a:gd name="connsiteY8475" fmla="*/ 1512873 h 4678938"/>
              <a:gd name="connsiteX8476" fmla="*/ 6453882 w 6519129"/>
              <a:gd name="connsiteY8476" fmla="*/ 1531610 h 4678938"/>
              <a:gd name="connsiteX8477" fmla="*/ 6457545 w 6519129"/>
              <a:gd name="connsiteY8477" fmla="*/ 1535886 h 4678938"/>
              <a:gd name="connsiteX8478" fmla="*/ 6457688 w 6519129"/>
              <a:gd name="connsiteY8478" fmla="*/ 1542163 h 4678938"/>
              <a:gd name="connsiteX8479" fmla="*/ 6461253 w 6519129"/>
              <a:gd name="connsiteY8479" fmla="*/ 1542256 h 4678938"/>
              <a:gd name="connsiteX8480" fmla="*/ 6457735 w 6519129"/>
              <a:gd name="connsiteY8480" fmla="*/ 1544256 h 4678938"/>
              <a:gd name="connsiteX8481" fmla="*/ 6454169 w 6519129"/>
              <a:gd name="connsiteY8481" fmla="*/ 1544161 h 4678938"/>
              <a:gd name="connsiteX8482" fmla="*/ 6450412 w 6519129"/>
              <a:gd name="connsiteY8482" fmla="*/ 1535700 h 4678938"/>
              <a:gd name="connsiteX8483" fmla="*/ 6450318 w 6519129"/>
              <a:gd name="connsiteY8483" fmla="*/ 1531515 h 4678938"/>
              <a:gd name="connsiteX8484" fmla="*/ 6446751 w 6519129"/>
              <a:gd name="connsiteY8484" fmla="*/ 1531422 h 4678938"/>
              <a:gd name="connsiteX8485" fmla="*/ 6432827 w 6519129"/>
              <a:gd name="connsiteY8485" fmla="*/ 1545693 h 4678938"/>
              <a:gd name="connsiteX8486" fmla="*/ 6461589 w 6519129"/>
              <a:gd name="connsiteY8486" fmla="*/ 1556901 h 4678938"/>
              <a:gd name="connsiteX8487" fmla="*/ 6454936 w 6519129"/>
              <a:gd name="connsiteY8487" fmla="*/ 1577636 h 4678938"/>
              <a:gd name="connsiteX8488" fmla="*/ 6454842 w 6519129"/>
              <a:gd name="connsiteY8488" fmla="*/ 1573453 h 4678938"/>
              <a:gd name="connsiteX8489" fmla="*/ 6455225 w 6519129"/>
              <a:gd name="connsiteY8489" fmla="*/ 1590189 h 4678938"/>
              <a:gd name="connsiteX8490" fmla="*/ 6437446 w 6519129"/>
              <a:gd name="connsiteY8490" fmla="*/ 1591813 h 4678938"/>
              <a:gd name="connsiteX8491" fmla="*/ 6423807 w 6519129"/>
              <a:gd name="connsiteY8491" fmla="*/ 1618638 h 4678938"/>
              <a:gd name="connsiteX8492" fmla="*/ 6431178 w 6519129"/>
              <a:gd name="connsiteY8492" fmla="*/ 1629285 h 4678938"/>
              <a:gd name="connsiteX8493" fmla="*/ 6416823 w 6519129"/>
              <a:gd name="connsiteY8493" fmla="*/ 1624728 h 4678938"/>
              <a:gd name="connsiteX8494" fmla="*/ 6416870 w 6519129"/>
              <a:gd name="connsiteY8494" fmla="*/ 1626820 h 4678938"/>
              <a:gd name="connsiteX8495" fmla="*/ 6416917 w 6519129"/>
              <a:gd name="connsiteY8495" fmla="*/ 1628912 h 4678938"/>
              <a:gd name="connsiteX8496" fmla="*/ 6413304 w 6519129"/>
              <a:gd name="connsiteY8496" fmla="*/ 1626727 h 4678938"/>
              <a:gd name="connsiteX8497" fmla="*/ 6413257 w 6519129"/>
              <a:gd name="connsiteY8497" fmla="*/ 1624634 h 4678938"/>
              <a:gd name="connsiteX8498" fmla="*/ 6413208 w 6519129"/>
              <a:gd name="connsiteY8498" fmla="*/ 1622542 h 4678938"/>
              <a:gd name="connsiteX8499" fmla="*/ 6413016 w 6519129"/>
              <a:gd name="connsiteY8499" fmla="*/ 1614174 h 4678938"/>
              <a:gd name="connsiteX8500" fmla="*/ 6395334 w 6519129"/>
              <a:gd name="connsiteY8500" fmla="*/ 1619983 h 4678938"/>
              <a:gd name="connsiteX8501" fmla="*/ 6395383 w 6519129"/>
              <a:gd name="connsiteY8501" fmla="*/ 1622075 h 4678938"/>
              <a:gd name="connsiteX8502" fmla="*/ 6399090 w 6519129"/>
              <a:gd name="connsiteY8502" fmla="*/ 1628445 h 4678938"/>
              <a:gd name="connsiteX8503" fmla="*/ 6420579 w 6519129"/>
              <a:gd name="connsiteY8503" fmla="*/ 1633189 h 4678938"/>
              <a:gd name="connsiteX8504" fmla="*/ 6406366 w 6519129"/>
              <a:gd name="connsiteY8504" fmla="*/ 1634908 h 4678938"/>
              <a:gd name="connsiteX8505" fmla="*/ 6399617 w 6519129"/>
              <a:gd name="connsiteY8505" fmla="*/ 1651459 h 4678938"/>
              <a:gd name="connsiteX8506" fmla="*/ 6367578 w 6519129"/>
              <a:gd name="connsiteY8506" fmla="*/ 1652710 h 4678938"/>
              <a:gd name="connsiteX8507" fmla="*/ 6378417 w 6519129"/>
              <a:gd name="connsiteY8507" fmla="*/ 1659267 h 4678938"/>
              <a:gd name="connsiteX8508" fmla="*/ 6388971 w 6519129"/>
              <a:gd name="connsiteY8508" fmla="*/ 1653271 h 4678938"/>
              <a:gd name="connsiteX8509" fmla="*/ 6389641 w 6519129"/>
              <a:gd name="connsiteY8509" fmla="*/ 1682560 h 4678938"/>
              <a:gd name="connsiteX8510" fmla="*/ 6378610 w 6519129"/>
              <a:gd name="connsiteY8510" fmla="*/ 1667635 h 4678938"/>
              <a:gd name="connsiteX8511" fmla="*/ 6371957 w 6519129"/>
              <a:gd name="connsiteY8511" fmla="*/ 1688369 h 4678938"/>
              <a:gd name="connsiteX8512" fmla="*/ 6378991 w 6519129"/>
              <a:gd name="connsiteY8512" fmla="*/ 1684372 h 4678938"/>
              <a:gd name="connsiteX8513" fmla="*/ 6414741 w 6519129"/>
              <a:gd name="connsiteY8513" fmla="*/ 1689491 h 4678938"/>
              <a:gd name="connsiteX8514" fmla="*/ 6414455 w 6519129"/>
              <a:gd name="connsiteY8514" fmla="*/ 1676939 h 4678938"/>
              <a:gd name="connsiteX8515" fmla="*/ 6413830 w 6519129"/>
              <a:gd name="connsiteY8515" fmla="*/ 1649740 h 4678938"/>
              <a:gd name="connsiteX8516" fmla="*/ 6424383 w 6519129"/>
              <a:gd name="connsiteY8516" fmla="*/ 1643744 h 4678938"/>
              <a:gd name="connsiteX8517" fmla="*/ 6445824 w 6519129"/>
              <a:gd name="connsiteY8517" fmla="*/ 1646397 h 4678938"/>
              <a:gd name="connsiteX8518" fmla="*/ 6452812 w 6519129"/>
              <a:gd name="connsiteY8518" fmla="*/ 1640307 h 4678938"/>
              <a:gd name="connsiteX8519" fmla="*/ 6445632 w 6519129"/>
              <a:gd name="connsiteY8519" fmla="*/ 1638028 h 4678938"/>
              <a:gd name="connsiteX8520" fmla="*/ 6456133 w 6519129"/>
              <a:gd name="connsiteY8520" fmla="*/ 1629940 h 4678938"/>
              <a:gd name="connsiteX8521" fmla="*/ 6470492 w 6519129"/>
              <a:gd name="connsiteY8521" fmla="*/ 1634498 h 4678938"/>
              <a:gd name="connsiteX8522" fmla="*/ 6456422 w 6519129"/>
              <a:gd name="connsiteY8522" fmla="*/ 1642492 h 4678938"/>
              <a:gd name="connsiteX8523" fmla="*/ 6449437 w 6519129"/>
              <a:gd name="connsiteY8523" fmla="*/ 1648582 h 4678938"/>
              <a:gd name="connsiteX8524" fmla="*/ 6460563 w 6519129"/>
              <a:gd name="connsiteY8524" fmla="*/ 1667692 h 4678938"/>
              <a:gd name="connsiteX8525" fmla="*/ 6474778 w 6519129"/>
              <a:gd name="connsiteY8525" fmla="*/ 1665974 h 4678938"/>
              <a:gd name="connsiteX8526" fmla="*/ 6450346 w 6519129"/>
              <a:gd name="connsiteY8526" fmla="*/ 1688333 h 4678938"/>
              <a:gd name="connsiteX8527" fmla="*/ 6458243 w 6519129"/>
              <a:gd name="connsiteY8527" fmla="*/ 1721993 h 4678938"/>
              <a:gd name="connsiteX8528" fmla="*/ 6462002 w 6519129"/>
              <a:gd name="connsiteY8528" fmla="*/ 1730456 h 4678938"/>
              <a:gd name="connsiteX8529" fmla="*/ 6458435 w 6519129"/>
              <a:gd name="connsiteY8529" fmla="*/ 1730363 h 4678938"/>
              <a:gd name="connsiteX8530" fmla="*/ 6458723 w 6519129"/>
              <a:gd name="connsiteY8530" fmla="*/ 1742915 h 4678938"/>
              <a:gd name="connsiteX8531" fmla="*/ 6458770 w 6519129"/>
              <a:gd name="connsiteY8531" fmla="*/ 1745008 h 4678938"/>
              <a:gd name="connsiteX8532" fmla="*/ 6451640 w 6519129"/>
              <a:gd name="connsiteY8532" fmla="*/ 1744822 h 4678938"/>
              <a:gd name="connsiteX8533" fmla="*/ 6451352 w 6519129"/>
              <a:gd name="connsiteY8533" fmla="*/ 1732269 h 4678938"/>
              <a:gd name="connsiteX8534" fmla="*/ 6405149 w 6519129"/>
              <a:gd name="connsiteY8534" fmla="*/ 1737330 h 4678938"/>
              <a:gd name="connsiteX8535" fmla="*/ 6408858 w 6519129"/>
              <a:gd name="connsiteY8535" fmla="*/ 1743700 h 4678938"/>
              <a:gd name="connsiteX8536" fmla="*/ 6369782 w 6519129"/>
              <a:gd name="connsiteY8536" fmla="*/ 1748948 h 4678938"/>
              <a:gd name="connsiteX8537" fmla="*/ 6366744 w 6519129"/>
              <a:gd name="connsiteY8537" fmla="*/ 1771869 h 4678938"/>
              <a:gd name="connsiteX8538" fmla="*/ 6395074 w 6519129"/>
              <a:gd name="connsiteY8538" fmla="*/ 1764248 h 4678938"/>
              <a:gd name="connsiteX8539" fmla="*/ 6381340 w 6519129"/>
              <a:gd name="connsiteY8539" fmla="*/ 1786887 h 4678938"/>
              <a:gd name="connsiteX8540" fmla="*/ 6395553 w 6519129"/>
              <a:gd name="connsiteY8540" fmla="*/ 1785169 h 4678938"/>
              <a:gd name="connsiteX8541" fmla="*/ 6406682 w 6519129"/>
              <a:gd name="connsiteY8541" fmla="*/ 1804278 h 4678938"/>
              <a:gd name="connsiteX8542" fmla="*/ 6438482 w 6519129"/>
              <a:gd name="connsiteY8542" fmla="*/ 1792566 h 4678938"/>
              <a:gd name="connsiteX8543" fmla="*/ 6463582 w 6519129"/>
              <a:gd name="connsiteY8543" fmla="*/ 1799497 h 4678938"/>
              <a:gd name="connsiteX8544" fmla="*/ 6439202 w 6519129"/>
              <a:gd name="connsiteY8544" fmla="*/ 1823948 h 4678938"/>
              <a:gd name="connsiteX8545" fmla="*/ 6414196 w 6519129"/>
              <a:gd name="connsiteY8545" fmla="*/ 1821203 h 4678938"/>
              <a:gd name="connsiteX8546" fmla="*/ 6414099 w 6519129"/>
              <a:gd name="connsiteY8546" fmla="*/ 1817018 h 4678938"/>
              <a:gd name="connsiteX8547" fmla="*/ 6410679 w 6519129"/>
              <a:gd name="connsiteY8547" fmla="*/ 1823202 h 4678938"/>
              <a:gd name="connsiteX8548" fmla="*/ 6403548 w 6519129"/>
              <a:gd name="connsiteY8548" fmla="*/ 1823015 h 4678938"/>
              <a:gd name="connsiteX8549" fmla="*/ 6389957 w 6519129"/>
              <a:gd name="connsiteY8549" fmla="*/ 1851931 h 4678938"/>
              <a:gd name="connsiteX8550" fmla="*/ 6372083 w 6519129"/>
              <a:gd name="connsiteY8550" fmla="*/ 1849371 h 4678938"/>
              <a:gd name="connsiteX8551" fmla="*/ 6382444 w 6519129"/>
              <a:gd name="connsiteY8551" fmla="*/ 1835007 h 4678938"/>
              <a:gd name="connsiteX8552" fmla="*/ 6382253 w 6519129"/>
              <a:gd name="connsiteY8552" fmla="*/ 1826638 h 4678938"/>
              <a:gd name="connsiteX8553" fmla="*/ 6371604 w 6519129"/>
              <a:gd name="connsiteY8553" fmla="*/ 1828450 h 4678938"/>
              <a:gd name="connsiteX8554" fmla="*/ 6374688 w 6519129"/>
              <a:gd name="connsiteY8554" fmla="*/ 1807620 h 4678938"/>
              <a:gd name="connsiteX8555" fmla="*/ 6370694 w 6519129"/>
              <a:gd name="connsiteY8555" fmla="*/ 1788700 h 4678938"/>
              <a:gd name="connsiteX8556" fmla="*/ 6370647 w 6519129"/>
              <a:gd name="connsiteY8556" fmla="*/ 1786608 h 4678938"/>
              <a:gd name="connsiteX8557" fmla="*/ 6349781 w 6519129"/>
              <a:gd name="connsiteY8557" fmla="*/ 1809060 h 4678938"/>
              <a:gd name="connsiteX8558" fmla="*/ 6357344 w 6519129"/>
              <a:gd name="connsiteY8558" fmla="*/ 1828077 h 4678938"/>
              <a:gd name="connsiteX8559" fmla="*/ 6346646 w 6519129"/>
              <a:gd name="connsiteY8559" fmla="*/ 1827797 h 4678938"/>
              <a:gd name="connsiteX8560" fmla="*/ 6347365 w 6519129"/>
              <a:gd name="connsiteY8560" fmla="*/ 1859178 h 4678938"/>
              <a:gd name="connsiteX8561" fmla="*/ 6329635 w 6519129"/>
              <a:gd name="connsiteY8561" fmla="*/ 1862895 h 4678938"/>
              <a:gd name="connsiteX8562" fmla="*/ 6315182 w 6519129"/>
              <a:gd name="connsiteY8562" fmla="*/ 1854153 h 4678938"/>
              <a:gd name="connsiteX8563" fmla="*/ 6311664 w 6519129"/>
              <a:gd name="connsiteY8563" fmla="*/ 1856151 h 4678938"/>
              <a:gd name="connsiteX8564" fmla="*/ 6308292 w 6519129"/>
              <a:gd name="connsiteY8564" fmla="*/ 1864426 h 4678938"/>
              <a:gd name="connsiteX8565" fmla="*/ 6276154 w 6519129"/>
              <a:gd name="connsiteY8565" fmla="*/ 1861494 h 4678938"/>
              <a:gd name="connsiteX8566" fmla="*/ 6304438 w 6519129"/>
              <a:gd name="connsiteY8566" fmla="*/ 1851782 h 4678938"/>
              <a:gd name="connsiteX8567" fmla="*/ 6311519 w 6519129"/>
              <a:gd name="connsiteY8567" fmla="*/ 1849876 h 4678938"/>
              <a:gd name="connsiteX8568" fmla="*/ 6314893 w 6519129"/>
              <a:gd name="connsiteY8568" fmla="*/ 1841600 h 4678938"/>
              <a:gd name="connsiteX8569" fmla="*/ 6290034 w 6519129"/>
              <a:gd name="connsiteY8569" fmla="*/ 1845131 h 4678938"/>
              <a:gd name="connsiteX8570" fmla="*/ 6297213 w 6519129"/>
              <a:gd name="connsiteY8570" fmla="*/ 1847411 h 4678938"/>
              <a:gd name="connsiteX8571" fmla="*/ 6265221 w 6519129"/>
              <a:gd name="connsiteY8571" fmla="*/ 1850754 h 4678938"/>
              <a:gd name="connsiteX8572" fmla="*/ 6276060 w 6519129"/>
              <a:gd name="connsiteY8572" fmla="*/ 1857310 h 4678938"/>
              <a:gd name="connsiteX8573" fmla="*/ 6261750 w 6519129"/>
              <a:gd name="connsiteY8573" fmla="*/ 1854843 h 4678938"/>
              <a:gd name="connsiteX8574" fmla="*/ 6261844 w 6519129"/>
              <a:gd name="connsiteY8574" fmla="*/ 1859028 h 4678938"/>
              <a:gd name="connsiteX8575" fmla="*/ 6262276 w 6519129"/>
              <a:gd name="connsiteY8575" fmla="*/ 1877858 h 4678938"/>
              <a:gd name="connsiteX8576" fmla="*/ 6280823 w 6519129"/>
              <a:gd name="connsiteY8576" fmla="*/ 1909707 h 4678938"/>
              <a:gd name="connsiteX8577" fmla="*/ 6277402 w 6519129"/>
              <a:gd name="connsiteY8577" fmla="*/ 1915890 h 4678938"/>
              <a:gd name="connsiteX8578" fmla="*/ 6252539 w 6519129"/>
              <a:gd name="connsiteY8578" fmla="*/ 1919420 h 4678938"/>
              <a:gd name="connsiteX8579" fmla="*/ 6255963 w 6519129"/>
              <a:gd name="connsiteY8579" fmla="*/ 1913237 h 4678938"/>
              <a:gd name="connsiteX8580" fmla="*/ 6241892 w 6519129"/>
              <a:gd name="connsiteY8580" fmla="*/ 1921232 h 4678938"/>
              <a:gd name="connsiteX8581" fmla="*/ 6249167 w 6519129"/>
              <a:gd name="connsiteY8581" fmla="*/ 1927695 h 4678938"/>
              <a:gd name="connsiteX8582" fmla="*/ 6263380 w 6519129"/>
              <a:gd name="connsiteY8582" fmla="*/ 1925977 h 4678938"/>
              <a:gd name="connsiteX8583" fmla="*/ 6267041 w 6519129"/>
              <a:gd name="connsiteY8583" fmla="*/ 1930255 h 4678938"/>
              <a:gd name="connsiteX8584" fmla="*/ 6270608 w 6519129"/>
              <a:gd name="connsiteY8584" fmla="*/ 1930348 h 4678938"/>
              <a:gd name="connsiteX8585" fmla="*/ 6270654 w 6519129"/>
              <a:gd name="connsiteY8585" fmla="*/ 1932439 h 4678938"/>
              <a:gd name="connsiteX8586" fmla="*/ 6291421 w 6519129"/>
              <a:gd name="connsiteY8586" fmla="*/ 1905803 h 4678938"/>
              <a:gd name="connsiteX8587" fmla="*/ 6316429 w 6519129"/>
              <a:gd name="connsiteY8587" fmla="*/ 1908549 h 4678938"/>
              <a:gd name="connsiteX8588" fmla="*/ 6338107 w 6519129"/>
              <a:gd name="connsiteY8588" fmla="*/ 1921663 h 4678938"/>
              <a:gd name="connsiteX8589" fmla="*/ 6359499 w 6519129"/>
              <a:gd name="connsiteY8589" fmla="*/ 1922224 h 4678938"/>
              <a:gd name="connsiteX8590" fmla="*/ 6362728 w 6519129"/>
              <a:gd name="connsiteY8590" fmla="*/ 1907672 h 4678938"/>
              <a:gd name="connsiteX8591" fmla="*/ 6376895 w 6519129"/>
              <a:gd name="connsiteY8591" fmla="*/ 1903860 h 4678938"/>
              <a:gd name="connsiteX8592" fmla="*/ 6377277 w 6519129"/>
              <a:gd name="connsiteY8592" fmla="*/ 1920599 h 4678938"/>
              <a:gd name="connsiteX8593" fmla="*/ 6402379 w 6519129"/>
              <a:gd name="connsiteY8593" fmla="*/ 1927528 h 4678938"/>
              <a:gd name="connsiteX8594" fmla="*/ 6427000 w 6519129"/>
              <a:gd name="connsiteY8594" fmla="*/ 1913537 h 4678938"/>
              <a:gd name="connsiteX8595" fmla="*/ 6452341 w 6519129"/>
              <a:gd name="connsiteY8595" fmla="*/ 1930929 h 4678938"/>
              <a:gd name="connsiteX8596" fmla="*/ 6448920 w 6519129"/>
              <a:gd name="connsiteY8596" fmla="*/ 1937111 h 4678938"/>
              <a:gd name="connsiteX8597" fmla="*/ 6431428 w 6519129"/>
              <a:gd name="connsiteY8597" fmla="*/ 1951289 h 4678938"/>
              <a:gd name="connsiteX8598" fmla="*/ 6381657 w 6519129"/>
              <a:gd name="connsiteY8598" fmla="*/ 1956257 h 4678938"/>
              <a:gd name="connsiteX8599" fmla="*/ 6375103 w 6519129"/>
              <a:gd name="connsiteY8599" fmla="*/ 1981177 h 4678938"/>
              <a:gd name="connsiteX8600" fmla="*/ 6354046 w 6519129"/>
              <a:gd name="connsiteY8600" fmla="*/ 1995261 h 4678938"/>
              <a:gd name="connsiteX8601" fmla="*/ 6350337 w 6519129"/>
              <a:gd name="connsiteY8601" fmla="*/ 1988891 h 4678938"/>
              <a:gd name="connsiteX8602" fmla="*/ 6325812 w 6519129"/>
              <a:gd name="connsiteY8602" fmla="*/ 2007066 h 4678938"/>
              <a:gd name="connsiteX8603" fmla="*/ 6340215 w 6519129"/>
              <a:gd name="connsiteY8603" fmla="*/ 2013718 h 4678938"/>
              <a:gd name="connsiteX8604" fmla="*/ 6333420 w 6519129"/>
              <a:gd name="connsiteY8604" fmla="*/ 2028174 h 4678938"/>
              <a:gd name="connsiteX8605" fmla="*/ 6347874 w 6519129"/>
              <a:gd name="connsiteY8605" fmla="*/ 2036918 h 4678938"/>
              <a:gd name="connsiteX8606" fmla="*/ 6343638 w 6519129"/>
              <a:gd name="connsiteY8606" fmla="*/ 2007533 h 4678938"/>
              <a:gd name="connsiteX8607" fmla="*/ 6350768 w 6519129"/>
              <a:gd name="connsiteY8607" fmla="*/ 2007721 h 4678938"/>
              <a:gd name="connsiteX8608" fmla="*/ 6368740 w 6519129"/>
              <a:gd name="connsiteY8608" fmla="*/ 2014464 h 4678938"/>
              <a:gd name="connsiteX8609" fmla="*/ 6368789 w 6519129"/>
              <a:gd name="connsiteY8609" fmla="*/ 2016556 h 4678938"/>
              <a:gd name="connsiteX8610" fmla="*/ 6372303 w 6519129"/>
              <a:gd name="connsiteY8610" fmla="*/ 2014558 h 4678938"/>
              <a:gd name="connsiteX8611" fmla="*/ 6375772 w 6519129"/>
              <a:gd name="connsiteY8611" fmla="*/ 2010466 h 4678938"/>
              <a:gd name="connsiteX8612" fmla="*/ 6390081 w 6519129"/>
              <a:gd name="connsiteY8612" fmla="*/ 2012932 h 4678938"/>
              <a:gd name="connsiteX8613" fmla="*/ 6403768 w 6519129"/>
              <a:gd name="connsiteY8613" fmla="*/ 1988200 h 4678938"/>
              <a:gd name="connsiteX8614" fmla="*/ 6432339 w 6519129"/>
              <a:gd name="connsiteY8614" fmla="*/ 1991040 h 4678938"/>
              <a:gd name="connsiteX8615" fmla="*/ 6411331 w 6519129"/>
              <a:gd name="connsiteY8615" fmla="*/ 2007217 h 4678938"/>
              <a:gd name="connsiteX8616" fmla="*/ 6425639 w 6519129"/>
              <a:gd name="connsiteY8616" fmla="*/ 2009682 h 4678938"/>
              <a:gd name="connsiteX8617" fmla="*/ 6401401 w 6519129"/>
              <a:gd name="connsiteY8617" fmla="*/ 2040410 h 4678938"/>
              <a:gd name="connsiteX8618" fmla="*/ 6397982 w 6519129"/>
              <a:gd name="connsiteY8618" fmla="*/ 2046594 h 4678938"/>
              <a:gd name="connsiteX8619" fmla="*/ 6394464 w 6519129"/>
              <a:gd name="connsiteY8619" fmla="*/ 2048593 h 4678938"/>
              <a:gd name="connsiteX8620" fmla="*/ 6390851 w 6519129"/>
              <a:gd name="connsiteY8620" fmla="*/ 2046408 h 4678938"/>
              <a:gd name="connsiteX8621" fmla="*/ 6390801 w 6519129"/>
              <a:gd name="connsiteY8621" fmla="*/ 2044314 h 4678938"/>
              <a:gd name="connsiteX8622" fmla="*/ 6394271 w 6519129"/>
              <a:gd name="connsiteY8622" fmla="*/ 2040223 h 4678938"/>
              <a:gd name="connsiteX8623" fmla="*/ 6379722 w 6519129"/>
              <a:gd name="connsiteY8623" fmla="*/ 2027297 h 4678938"/>
              <a:gd name="connsiteX8624" fmla="*/ 6390370 w 6519129"/>
              <a:gd name="connsiteY8624" fmla="*/ 2025485 h 4678938"/>
              <a:gd name="connsiteX8625" fmla="*/ 6375917 w 6519129"/>
              <a:gd name="connsiteY8625" fmla="*/ 2016743 h 4678938"/>
              <a:gd name="connsiteX8626" fmla="*/ 6372351 w 6519129"/>
              <a:gd name="connsiteY8626" fmla="*/ 2016649 h 4678938"/>
              <a:gd name="connsiteX8627" fmla="*/ 6369123 w 6519129"/>
              <a:gd name="connsiteY8627" fmla="*/ 2031200 h 4678938"/>
              <a:gd name="connsiteX8628" fmla="*/ 6390707 w 6519129"/>
              <a:gd name="connsiteY8628" fmla="*/ 2040131 h 4678938"/>
              <a:gd name="connsiteX8629" fmla="*/ 6384008 w 6519129"/>
              <a:gd name="connsiteY8629" fmla="*/ 2058773 h 4678938"/>
              <a:gd name="connsiteX8630" fmla="*/ 6373838 w 6519129"/>
              <a:gd name="connsiteY8630" fmla="*/ 2081507 h 4678938"/>
              <a:gd name="connsiteX8631" fmla="*/ 6363094 w 6519129"/>
              <a:gd name="connsiteY8631" fmla="*/ 2079134 h 4678938"/>
              <a:gd name="connsiteX8632" fmla="*/ 6370609 w 6519129"/>
              <a:gd name="connsiteY8632" fmla="*/ 2096057 h 4678938"/>
              <a:gd name="connsiteX8633" fmla="*/ 6338903 w 6519129"/>
              <a:gd name="connsiteY8633" fmla="*/ 2111954 h 4678938"/>
              <a:gd name="connsiteX8634" fmla="*/ 6317367 w 6519129"/>
              <a:gd name="connsiteY8634" fmla="*/ 2105117 h 4678938"/>
              <a:gd name="connsiteX8635" fmla="*/ 6306912 w 6519129"/>
              <a:gd name="connsiteY8635" fmla="*/ 2115298 h 4678938"/>
              <a:gd name="connsiteX8636" fmla="*/ 6296024 w 6519129"/>
              <a:gd name="connsiteY8636" fmla="*/ 2106648 h 4678938"/>
              <a:gd name="connsiteX8637" fmla="*/ 6281906 w 6519129"/>
              <a:gd name="connsiteY8637" fmla="*/ 2112551 h 4678938"/>
              <a:gd name="connsiteX8638" fmla="*/ 6278341 w 6519129"/>
              <a:gd name="connsiteY8638" fmla="*/ 2112457 h 4678938"/>
              <a:gd name="connsiteX8639" fmla="*/ 6278388 w 6519129"/>
              <a:gd name="connsiteY8639" fmla="*/ 2114550 h 4678938"/>
              <a:gd name="connsiteX8640" fmla="*/ 6278484 w 6519129"/>
              <a:gd name="connsiteY8640" fmla="*/ 2118734 h 4678938"/>
              <a:gd name="connsiteX8641" fmla="*/ 6300165 w 6519129"/>
              <a:gd name="connsiteY8641" fmla="*/ 2131847 h 4678938"/>
              <a:gd name="connsiteX8642" fmla="*/ 6289613 w 6519129"/>
              <a:gd name="connsiteY8642" fmla="*/ 2137844 h 4678938"/>
              <a:gd name="connsiteX8643" fmla="*/ 6307678 w 6519129"/>
              <a:gd name="connsiteY8643" fmla="*/ 2148771 h 4678938"/>
              <a:gd name="connsiteX8644" fmla="*/ 6297125 w 6519129"/>
              <a:gd name="connsiteY8644" fmla="*/ 2154768 h 4678938"/>
              <a:gd name="connsiteX8645" fmla="*/ 6304449 w 6519129"/>
              <a:gd name="connsiteY8645" fmla="*/ 2163324 h 4678938"/>
              <a:gd name="connsiteX8646" fmla="*/ 6325697 w 6519129"/>
              <a:gd name="connsiteY8646" fmla="*/ 2157608 h 4678938"/>
              <a:gd name="connsiteX8647" fmla="*/ 6325648 w 6519129"/>
              <a:gd name="connsiteY8647" fmla="*/ 2155515 h 4678938"/>
              <a:gd name="connsiteX8648" fmla="*/ 6321459 w 6519129"/>
              <a:gd name="connsiteY8648" fmla="*/ 2128225 h 4678938"/>
              <a:gd name="connsiteX8649" fmla="*/ 6324978 w 6519129"/>
              <a:gd name="connsiteY8649" fmla="*/ 2126226 h 4678938"/>
              <a:gd name="connsiteX8650" fmla="*/ 6331917 w 6519129"/>
              <a:gd name="connsiteY8650" fmla="*/ 2118044 h 4678938"/>
              <a:gd name="connsiteX8651" fmla="*/ 6346178 w 6519129"/>
              <a:gd name="connsiteY8651" fmla="*/ 2118418 h 4678938"/>
              <a:gd name="connsiteX8652" fmla="*/ 6346418 w 6519129"/>
              <a:gd name="connsiteY8652" fmla="*/ 2128879 h 4678938"/>
              <a:gd name="connsiteX8653" fmla="*/ 6332205 w 6519129"/>
              <a:gd name="connsiteY8653" fmla="*/ 2130597 h 4678938"/>
              <a:gd name="connsiteX8654" fmla="*/ 6332684 w 6519129"/>
              <a:gd name="connsiteY8654" fmla="*/ 2151517 h 4678938"/>
              <a:gd name="connsiteX8655" fmla="*/ 6354171 w 6519129"/>
              <a:gd name="connsiteY8655" fmla="*/ 2156262 h 4678938"/>
              <a:gd name="connsiteX8656" fmla="*/ 6358023 w 6519129"/>
              <a:gd name="connsiteY8656" fmla="*/ 2168909 h 4678938"/>
              <a:gd name="connsiteX8657" fmla="*/ 6368577 w 6519129"/>
              <a:gd name="connsiteY8657" fmla="*/ 2162914 h 4678938"/>
              <a:gd name="connsiteX8658" fmla="*/ 6382933 w 6519129"/>
              <a:gd name="connsiteY8658" fmla="*/ 2167470 h 4678938"/>
              <a:gd name="connsiteX8659" fmla="*/ 6368959 w 6519129"/>
              <a:gd name="connsiteY8659" fmla="*/ 2179650 h 4678938"/>
              <a:gd name="connsiteX8660" fmla="*/ 6361781 w 6519129"/>
              <a:gd name="connsiteY8660" fmla="*/ 2177371 h 4678938"/>
              <a:gd name="connsiteX8661" fmla="*/ 6351467 w 6519129"/>
              <a:gd name="connsiteY8661" fmla="*/ 2193827 h 4678938"/>
              <a:gd name="connsiteX8662" fmla="*/ 6380136 w 6519129"/>
              <a:gd name="connsiteY8662" fmla="*/ 2200851 h 4678938"/>
              <a:gd name="connsiteX8663" fmla="*/ 6383891 w 6519129"/>
              <a:gd name="connsiteY8663" fmla="*/ 2209313 h 4678938"/>
              <a:gd name="connsiteX8664" fmla="*/ 6369870 w 6519129"/>
              <a:gd name="connsiteY8664" fmla="*/ 2219401 h 4678938"/>
              <a:gd name="connsiteX8665" fmla="*/ 6388224 w 6519129"/>
              <a:gd name="connsiteY8665" fmla="*/ 2242880 h 4678938"/>
              <a:gd name="connsiteX8666" fmla="*/ 6373963 w 6519129"/>
              <a:gd name="connsiteY8666" fmla="*/ 2242508 h 4678938"/>
              <a:gd name="connsiteX8667" fmla="*/ 6370204 w 6519129"/>
              <a:gd name="connsiteY8667" fmla="*/ 2234045 h 4678938"/>
              <a:gd name="connsiteX8668" fmla="*/ 6348766 w 6519129"/>
              <a:gd name="connsiteY8668" fmla="*/ 2231393 h 4678938"/>
              <a:gd name="connsiteX8669" fmla="*/ 6323905 w 6519129"/>
              <a:gd name="connsiteY8669" fmla="*/ 2234923 h 4678938"/>
              <a:gd name="connsiteX8670" fmla="*/ 6316917 w 6519129"/>
              <a:gd name="connsiteY8670" fmla="*/ 2241012 h 4678938"/>
              <a:gd name="connsiteX8671" fmla="*/ 6284493 w 6519129"/>
              <a:gd name="connsiteY8671" fmla="*/ 2225527 h 4678938"/>
              <a:gd name="connsiteX8672" fmla="*/ 6273847 w 6519129"/>
              <a:gd name="connsiteY8672" fmla="*/ 2227339 h 4678938"/>
              <a:gd name="connsiteX8673" fmla="*/ 6270472 w 6519129"/>
              <a:gd name="connsiteY8673" fmla="*/ 2235614 h 4678938"/>
              <a:gd name="connsiteX8674" fmla="*/ 6281313 w 6519129"/>
              <a:gd name="connsiteY8674" fmla="*/ 2242171 h 4678938"/>
              <a:gd name="connsiteX8675" fmla="*/ 6288683 w 6519129"/>
              <a:gd name="connsiteY8675" fmla="*/ 2252819 h 4678938"/>
              <a:gd name="connsiteX8676" fmla="*/ 6292248 w 6519129"/>
              <a:gd name="connsiteY8676" fmla="*/ 2252913 h 4678938"/>
              <a:gd name="connsiteX8677" fmla="*/ 6292151 w 6519129"/>
              <a:gd name="connsiteY8677" fmla="*/ 2248728 h 4678938"/>
              <a:gd name="connsiteX8678" fmla="*/ 6292056 w 6519129"/>
              <a:gd name="connsiteY8678" fmla="*/ 2244543 h 4678938"/>
              <a:gd name="connsiteX8679" fmla="*/ 6292009 w 6519129"/>
              <a:gd name="connsiteY8679" fmla="*/ 2242451 h 4678938"/>
              <a:gd name="connsiteX8680" fmla="*/ 6295623 w 6519129"/>
              <a:gd name="connsiteY8680" fmla="*/ 2244637 h 4678938"/>
              <a:gd name="connsiteX8681" fmla="*/ 6295718 w 6519129"/>
              <a:gd name="connsiteY8681" fmla="*/ 2248821 h 4678938"/>
              <a:gd name="connsiteX8682" fmla="*/ 6295765 w 6519129"/>
              <a:gd name="connsiteY8682" fmla="*/ 2250914 h 4678938"/>
              <a:gd name="connsiteX8683" fmla="*/ 6295910 w 6519129"/>
              <a:gd name="connsiteY8683" fmla="*/ 2257189 h 4678938"/>
              <a:gd name="connsiteX8684" fmla="*/ 6292344 w 6519129"/>
              <a:gd name="connsiteY8684" fmla="*/ 2257095 h 4678938"/>
              <a:gd name="connsiteX8685" fmla="*/ 6296005 w 6519129"/>
              <a:gd name="connsiteY8685" fmla="*/ 2261374 h 4678938"/>
              <a:gd name="connsiteX8686" fmla="*/ 6296054 w 6519129"/>
              <a:gd name="connsiteY8686" fmla="*/ 2263465 h 4678938"/>
              <a:gd name="connsiteX8687" fmla="*/ 6292487 w 6519129"/>
              <a:gd name="connsiteY8687" fmla="*/ 2263373 h 4678938"/>
              <a:gd name="connsiteX8688" fmla="*/ 6292439 w 6519129"/>
              <a:gd name="connsiteY8688" fmla="*/ 2261280 h 4678938"/>
              <a:gd name="connsiteX8689" fmla="*/ 6288826 w 6519129"/>
              <a:gd name="connsiteY8689" fmla="*/ 2259095 h 4678938"/>
              <a:gd name="connsiteX8690" fmla="*/ 6285452 w 6519129"/>
              <a:gd name="connsiteY8690" fmla="*/ 2267370 h 4678938"/>
              <a:gd name="connsiteX8691" fmla="*/ 6310266 w 6519129"/>
              <a:gd name="connsiteY8691" fmla="*/ 2261747 h 4678938"/>
              <a:gd name="connsiteX8692" fmla="*/ 6335320 w 6519129"/>
              <a:gd name="connsiteY8692" fmla="*/ 2266585 h 4678938"/>
              <a:gd name="connsiteX8693" fmla="*/ 6335129 w 6519129"/>
              <a:gd name="connsiteY8693" fmla="*/ 2258217 h 4678938"/>
              <a:gd name="connsiteX8694" fmla="*/ 6381380 w 6519129"/>
              <a:gd name="connsiteY8694" fmla="*/ 2255248 h 4678938"/>
              <a:gd name="connsiteX8695" fmla="*/ 6381621 w 6519129"/>
              <a:gd name="connsiteY8695" fmla="*/ 2265709 h 4678938"/>
              <a:gd name="connsiteX8696" fmla="*/ 6392414 w 6519129"/>
              <a:gd name="connsiteY8696" fmla="*/ 2270174 h 4678938"/>
              <a:gd name="connsiteX8697" fmla="*/ 6381908 w 6519129"/>
              <a:gd name="connsiteY8697" fmla="*/ 2278261 h 4678938"/>
              <a:gd name="connsiteX8698" fmla="*/ 6371117 w 6519129"/>
              <a:gd name="connsiteY8698" fmla="*/ 2273797 h 4678938"/>
              <a:gd name="connsiteX8699" fmla="*/ 6367648 w 6519129"/>
              <a:gd name="connsiteY8699" fmla="*/ 2277887 h 4678938"/>
              <a:gd name="connsiteX8700" fmla="*/ 6349772 w 6519129"/>
              <a:gd name="connsiteY8700" fmla="*/ 2275328 h 4678938"/>
              <a:gd name="connsiteX8701" fmla="*/ 6331994 w 6519129"/>
              <a:gd name="connsiteY8701" fmla="*/ 2276953 h 4678938"/>
              <a:gd name="connsiteX8702" fmla="*/ 6324911 w 6519129"/>
              <a:gd name="connsiteY8702" fmla="*/ 2278859 h 4678938"/>
              <a:gd name="connsiteX8703" fmla="*/ 6350012 w 6519129"/>
              <a:gd name="connsiteY8703" fmla="*/ 2285788 h 4678938"/>
              <a:gd name="connsiteX8704" fmla="*/ 6339412 w 6519129"/>
              <a:gd name="connsiteY8704" fmla="*/ 2289692 h 4678938"/>
              <a:gd name="connsiteX8705" fmla="*/ 6353721 w 6519129"/>
              <a:gd name="connsiteY8705" fmla="*/ 2292158 h 4678938"/>
              <a:gd name="connsiteX8706" fmla="*/ 6353768 w 6519129"/>
              <a:gd name="connsiteY8706" fmla="*/ 2294251 h 4678938"/>
              <a:gd name="connsiteX8707" fmla="*/ 6364418 w 6519129"/>
              <a:gd name="connsiteY8707" fmla="*/ 2292438 h 4678938"/>
              <a:gd name="connsiteX8708" fmla="*/ 6375067 w 6519129"/>
              <a:gd name="connsiteY8708" fmla="*/ 2290626 h 4678938"/>
              <a:gd name="connsiteX8709" fmla="*/ 6371739 w 6519129"/>
              <a:gd name="connsiteY8709" fmla="*/ 2300994 h 4678938"/>
              <a:gd name="connsiteX8710" fmla="*/ 6364465 w 6519129"/>
              <a:gd name="connsiteY8710" fmla="*/ 2294531 h 4678938"/>
              <a:gd name="connsiteX8711" fmla="*/ 6357381 w 6519129"/>
              <a:gd name="connsiteY8711" fmla="*/ 2296436 h 4678938"/>
              <a:gd name="connsiteX8712" fmla="*/ 6358244 w 6519129"/>
              <a:gd name="connsiteY8712" fmla="*/ 2334095 h 4678938"/>
              <a:gd name="connsiteX8713" fmla="*/ 6368941 w 6519129"/>
              <a:gd name="connsiteY8713" fmla="*/ 2334375 h 4678938"/>
              <a:gd name="connsiteX8714" fmla="*/ 6365567 w 6519129"/>
              <a:gd name="connsiteY8714" fmla="*/ 2342650 h 4678938"/>
              <a:gd name="connsiteX8715" fmla="*/ 6387007 w 6519129"/>
              <a:gd name="connsiteY8715" fmla="*/ 2345303 h 4678938"/>
              <a:gd name="connsiteX8716" fmla="*/ 6393897 w 6519129"/>
              <a:gd name="connsiteY8716" fmla="*/ 2335028 h 4678938"/>
              <a:gd name="connsiteX8717" fmla="*/ 6408205 w 6519129"/>
              <a:gd name="connsiteY8717" fmla="*/ 2337494 h 4678938"/>
              <a:gd name="connsiteX8718" fmla="*/ 6401411 w 6519129"/>
              <a:gd name="connsiteY8718" fmla="*/ 2351953 h 4678938"/>
              <a:gd name="connsiteX8719" fmla="*/ 6401459 w 6519129"/>
              <a:gd name="connsiteY8719" fmla="*/ 2354046 h 4678938"/>
              <a:gd name="connsiteX8720" fmla="*/ 6405265 w 6519129"/>
              <a:gd name="connsiteY8720" fmla="*/ 2364600 h 4678938"/>
              <a:gd name="connsiteX8721" fmla="*/ 6390812 w 6519129"/>
              <a:gd name="connsiteY8721" fmla="*/ 2355858 h 4678938"/>
              <a:gd name="connsiteX8722" fmla="*/ 6390716 w 6519129"/>
              <a:gd name="connsiteY8722" fmla="*/ 2351672 h 4678938"/>
              <a:gd name="connsiteX8723" fmla="*/ 6387104 w 6519129"/>
              <a:gd name="connsiteY8723" fmla="*/ 2349487 h 4678938"/>
              <a:gd name="connsiteX8724" fmla="*/ 6362816 w 6519129"/>
              <a:gd name="connsiteY8724" fmla="*/ 2378125 h 4678938"/>
              <a:gd name="connsiteX8725" fmla="*/ 6334629 w 6519129"/>
              <a:gd name="connsiteY8725" fmla="*/ 2392022 h 4678938"/>
              <a:gd name="connsiteX8726" fmla="*/ 6342000 w 6519129"/>
              <a:gd name="connsiteY8726" fmla="*/ 2402669 h 4678938"/>
              <a:gd name="connsiteX8727" fmla="*/ 6356261 w 6519129"/>
              <a:gd name="connsiteY8727" fmla="*/ 2403043 h 4678938"/>
              <a:gd name="connsiteX8728" fmla="*/ 6356118 w 6519129"/>
              <a:gd name="connsiteY8728" fmla="*/ 2396767 h 4678938"/>
              <a:gd name="connsiteX8729" fmla="*/ 6359682 w 6519129"/>
              <a:gd name="connsiteY8729" fmla="*/ 2396860 h 4678938"/>
              <a:gd name="connsiteX8730" fmla="*/ 6363296 w 6519129"/>
              <a:gd name="connsiteY8730" fmla="*/ 2399045 h 4678938"/>
              <a:gd name="connsiteX8731" fmla="*/ 6363343 w 6519129"/>
              <a:gd name="connsiteY8731" fmla="*/ 2401137 h 4678938"/>
              <a:gd name="connsiteX8732" fmla="*/ 6374183 w 6519129"/>
              <a:gd name="connsiteY8732" fmla="*/ 2407693 h 4678938"/>
              <a:gd name="connsiteX8733" fmla="*/ 6360880 w 6519129"/>
              <a:gd name="connsiteY8733" fmla="*/ 2449163 h 4678938"/>
              <a:gd name="connsiteX8734" fmla="*/ 6371864 w 6519129"/>
              <a:gd name="connsiteY8734" fmla="*/ 2461996 h 4678938"/>
              <a:gd name="connsiteX8735" fmla="*/ 6368443 w 6519129"/>
              <a:gd name="connsiteY8735" fmla="*/ 2468179 h 4678938"/>
              <a:gd name="connsiteX8736" fmla="*/ 6375669 w 6519129"/>
              <a:gd name="connsiteY8736" fmla="*/ 2472551 h 4678938"/>
              <a:gd name="connsiteX8737" fmla="*/ 6372151 w 6519129"/>
              <a:gd name="connsiteY8737" fmla="*/ 2474549 h 4678938"/>
              <a:gd name="connsiteX8738" fmla="*/ 6379761 w 6519129"/>
              <a:gd name="connsiteY8738" fmla="*/ 2495658 h 4678938"/>
              <a:gd name="connsiteX8739" fmla="*/ 6387275 w 6519129"/>
              <a:gd name="connsiteY8739" fmla="*/ 2512581 h 4678938"/>
              <a:gd name="connsiteX8740" fmla="*/ 6395221 w 6519129"/>
              <a:gd name="connsiteY8740" fmla="*/ 2548335 h 4678938"/>
              <a:gd name="connsiteX8741" fmla="*/ 6405725 w 6519129"/>
              <a:gd name="connsiteY8741" fmla="*/ 2540247 h 4678938"/>
              <a:gd name="connsiteX8742" fmla="*/ 6423504 w 6519129"/>
              <a:gd name="connsiteY8742" fmla="*/ 2538621 h 4678938"/>
              <a:gd name="connsiteX8743" fmla="*/ 6434343 w 6519129"/>
              <a:gd name="connsiteY8743" fmla="*/ 2545178 h 4678938"/>
              <a:gd name="connsiteX8744" fmla="*/ 6434918 w 6519129"/>
              <a:gd name="connsiteY8744" fmla="*/ 2570282 h 4678938"/>
              <a:gd name="connsiteX8745" fmla="*/ 6420609 w 6519129"/>
              <a:gd name="connsiteY8745" fmla="*/ 2567818 h 4678938"/>
              <a:gd name="connsiteX8746" fmla="*/ 6420465 w 6519129"/>
              <a:gd name="connsiteY8746" fmla="*/ 2561542 h 4678938"/>
              <a:gd name="connsiteX8747" fmla="*/ 6395462 w 6519129"/>
              <a:gd name="connsiteY8747" fmla="*/ 2558795 h 4678938"/>
              <a:gd name="connsiteX8748" fmla="*/ 6381296 w 6519129"/>
              <a:gd name="connsiteY8748" fmla="*/ 2562605 h 4678938"/>
              <a:gd name="connsiteX8749" fmla="*/ 6370935 w 6519129"/>
              <a:gd name="connsiteY8749" fmla="*/ 2576971 h 4678938"/>
              <a:gd name="connsiteX8750" fmla="*/ 6381678 w 6519129"/>
              <a:gd name="connsiteY8750" fmla="*/ 2579343 h 4678938"/>
              <a:gd name="connsiteX8751" fmla="*/ 6374693 w 6519129"/>
              <a:gd name="connsiteY8751" fmla="*/ 2585434 h 4678938"/>
              <a:gd name="connsiteX8752" fmla="*/ 6385723 w 6519129"/>
              <a:gd name="connsiteY8752" fmla="*/ 2600358 h 4678938"/>
              <a:gd name="connsiteX8753" fmla="*/ 6396562 w 6519129"/>
              <a:gd name="connsiteY8753" fmla="*/ 2606915 h 4678938"/>
              <a:gd name="connsiteX8754" fmla="*/ 6410585 w 6519129"/>
              <a:gd name="connsiteY8754" fmla="*/ 2596827 h 4678938"/>
              <a:gd name="connsiteX8755" fmla="*/ 6425420 w 6519129"/>
              <a:gd name="connsiteY8755" fmla="*/ 2622307 h 4678938"/>
              <a:gd name="connsiteX8756" fmla="*/ 6404029 w 6519129"/>
              <a:gd name="connsiteY8756" fmla="*/ 2621747 h 4678938"/>
              <a:gd name="connsiteX8757" fmla="*/ 6407403 w 6519129"/>
              <a:gd name="connsiteY8757" fmla="*/ 2613472 h 4678938"/>
              <a:gd name="connsiteX8758" fmla="*/ 6411544 w 6519129"/>
              <a:gd name="connsiteY8758" fmla="*/ 2638670 h 4678938"/>
              <a:gd name="connsiteX8759" fmla="*/ 6412406 w 6519129"/>
              <a:gd name="connsiteY8759" fmla="*/ 2676329 h 4678938"/>
              <a:gd name="connsiteX8760" fmla="*/ 6416259 w 6519129"/>
              <a:gd name="connsiteY8760" fmla="*/ 2688975 h 4678938"/>
              <a:gd name="connsiteX8761" fmla="*/ 6404731 w 6519129"/>
              <a:gd name="connsiteY8761" fmla="*/ 2691287 h 4678938"/>
              <a:gd name="connsiteX8762" fmla="*/ 6399766 w 6519129"/>
              <a:gd name="connsiteY8762" fmla="*/ 2695830 h 4678938"/>
              <a:gd name="connsiteX8763" fmla="*/ 6400772 w 6519129"/>
              <a:gd name="connsiteY8763" fmla="*/ 2697511 h 4678938"/>
              <a:gd name="connsiteX8764" fmla="*/ 6404453 w 6519129"/>
              <a:gd name="connsiteY8764" fmla="*/ 2698598 h 4678938"/>
              <a:gd name="connsiteX8765" fmla="*/ 6412883 w 6519129"/>
              <a:gd name="connsiteY8765" fmla="*/ 2697251 h 4678938"/>
              <a:gd name="connsiteX8766" fmla="*/ 6413030 w 6519129"/>
              <a:gd name="connsiteY8766" fmla="*/ 2703528 h 4678938"/>
              <a:gd name="connsiteX8767" fmla="*/ 6410166 w 6519129"/>
              <a:gd name="connsiteY8767" fmla="*/ 2712240 h 4678938"/>
              <a:gd name="connsiteX8768" fmla="*/ 6410715 w 6519129"/>
              <a:gd name="connsiteY8768" fmla="*/ 2714137 h 4678938"/>
              <a:gd name="connsiteX8769" fmla="*/ 6415823 w 6519129"/>
              <a:gd name="connsiteY8769" fmla="*/ 2722680 h 4678938"/>
              <a:gd name="connsiteX8770" fmla="*/ 6437395 w 6519129"/>
              <a:gd name="connsiteY8770" fmla="*/ 2770034 h 4678938"/>
              <a:gd name="connsiteX8771" fmla="*/ 6440913 w 6519129"/>
              <a:gd name="connsiteY8771" fmla="*/ 2766048 h 4678938"/>
              <a:gd name="connsiteX8772" fmla="*/ 6442953 w 6519129"/>
              <a:gd name="connsiteY8772" fmla="*/ 2760735 h 4678938"/>
              <a:gd name="connsiteX8773" fmla="*/ 6456832 w 6519129"/>
              <a:gd name="connsiteY8773" fmla="*/ 2763246 h 4678938"/>
              <a:gd name="connsiteX8774" fmla="*/ 6450163 w 6519129"/>
              <a:gd name="connsiteY8774" fmla="*/ 2773802 h 4678938"/>
              <a:gd name="connsiteX8775" fmla="*/ 6438120 w 6519129"/>
              <a:gd name="connsiteY8775" fmla="*/ 2771624 h 4678938"/>
              <a:gd name="connsiteX8776" fmla="*/ 6445340 w 6519129"/>
              <a:gd name="connsiteY8776" fmla="*/ 2787475 h 4678938"/>
              <a:gd name="connsiteX8777" fmla="*/ 6453910 w 6519129"/>
              <a:gd name="connsiteY8777" fmla="*/ 2786022 h 4678938"/>
              <a:gd name="connsiteX8778" fmla="*/ 6467880 w 6519129"/>
              <a:gd name="connsiteY8778" fmla="*/ 2793206 h 4678938"/>
              <a:gd name="connsiteX8779" fmla="*/ 6454047 w 6519129"/>
              <a:gd name="connsiteY8779" fmla="*/ 2791991 h 4678938"/>
              <a:gd name="connsiteX8780" fmla="*/ 6447547 w 6519129"/>
              <a:gd name="connsiteY8780" fmla="*/ 2792319 h 4678938"/>
              <a:gd name="connsiteX8781" fmla="*/ 6458615 w 6519129"/>
              <a:gd name="connsiteY8781" fmla="*/ 2816615 h 4678938"/>
              <a:gd name="connsiteX8782" fmla="*/ 6459204 w 6519129"/>
              <a:gd name="connsiteY8782" fmla="*/ 2816211 h 4678938"/>
              <a:gd name="connsiteX8783" fmla="*/ 6472510 w 6519129"/>
              <a:gd name="connsiteY8783" fmla="*/ 2816054 h 4678938"/>
              <a:gd name="connsiteX8784" fmla="*/ 6476228 w 6519129"/>
              <a:gd name="connsiteY8784" fmla="*/ 2818172 h 4678938"/>
              <a:gd name="connsiteX8785" fmla="*/ 6466643 w 6519129"/>
              <a:gd name="connsiteY8785" fmla="*/ 2820446 h 4678938"/>
              <a:gd name="connsiteX8786" fmla="*/ 6460163 w 6519129"/>
              <a:gd name="connsiteY8786" fmla="*/ 2820013 h 4678938"/>
              <a:gd name="connsiteX8787" fmla="*/ 6472311 w 6519129"/>
              <a:gd name="connsiteY8787" fmla="*/ 2846679 h 4678938"/>
              <a:gd name="connsiteX8788" fmla="*/ 6479543 w 6519129"/>
              <a:gd name="connsiteY8788" fmla="*/ 2851077 h 4678938"/>
              <a:gd name="connsiteX8789" fmla="*/ 6480708 w 6519129"/>
              <a:gd name="connsiteY8789" fmla="*/ 2858197 h 4678938"/>
              <a:gd name="connsiteX8790" fmla="*/ 6480876 w 6519129"/>
              <a:gd name="connsiteY8790" fmla="*/ 2865480 h 4678938"/>
              <a:gd name="connsiteX8791" fmla="*/ 6507121 w 6519129"/>
              <a:gd name="connsiteY8791" fmla="*/ 2923091 h 4678938"/>
              <a:gd name="connsiteX8792" fmla="*/ 6503013 w 6519129"/>
              <a:gd name="connsiteY8792" fmla="*/ 3096820 h 4678938"/>
              <a:gd name="connsiteX8793" fmla="*/ 6488605 w 6519129"/>
              <a:gd name="connsiteY8793" fmla="*/ 3126889 h 4678938"/>
              <a:gd name="connsiteX8794" fmla="*/ 6490232 w 6519129"/>
              <a:gd name="connsiteY8794" fmla="*/ 3134109 h 4678938"/>
              <a:gd name="connsiteX8795" fmla="*/ 6484878 w 6519129"/>
              <a:gd name="connsiteY8795" fmla="*/ 3134666 h 4678938"/>
              <a:gd name="connsiteX8796" fmla="*/ 6478975 w 6519129"/>
              <a:gd name="connsiteY8796" fmla="*/ 3146986 h 4678938"/>
              <a:gd name="connsiteX8797" fmla="*/ 6455751 w 6519129"/>
              <a:gd name="connsiteY8797" fmla="*/ 3163993 h 4678938"/>
              <a:gd name="connsiteX8798" fmla="*/ 6459275 w 6519129"/>
              <a:gd name="connsiteY8798" fmla="*/ 3166825 h 4678938"/>
              <a:gd name="connsiteX8799" fmla="*/ 6445540 w 6519129"/>
              <a:gd name="connsiteY8799" fmla="*/ 3189466 h 4678938"/>
              <a:gd name="connsiteX8800" fmla="*/ 6410127 w 6519129"/>
              <a:gd name="connsiteY8800" fmla="*/ 3198992 h 4678938"/>
              <a:gd name="connsiteX8801" fmla="*/ 6417591 w 6519129"/>
              <a:gd name="connsiteY8801" fmla="*/ 3213825 h 4678938"/>
              <a:gd name="connsiteX8802" fmla="*/ 6449871 w 6519129"/>
              <a:gd name="connsiteY8802" fmla="*/ 3223034 h 4678938"/>
              <a:gd name="connsiteX8803" fmla="*/ 6475020 w 6519129"/>
              <a:gd name="connsiteY8803" fmla="*/ 3232056 h 4678938"/>
              <a:gd name="connsiteX8804" fmla="*/ 6478587 w 6519129"/>
              <a:gd name="connsiteY8804" fmla="*/ 3232150 h 4678938"/>
              <a:gd name="connsiteX8805" fmla="*/ 6482152 w 6519129"/>
              <a:gd name="connsiteY8805" fmla="*/ 3232243 h 4678938"/>
              <a:gd name="connsiteX8806" fmla="*/ 6485716 w 6519129"/>
              <a:gd name="connsiteY8806" fmla="*/ 3232337 h 4678938"/>
              <a:gd name="connsiteX8807" fmla="*/ 6482199 w 6519129"/>
              <a:gd name="connsiteY8807" fmla="*/ 3234335 h 4678938"/>
              <a:gd name="connsiteX8808" fmla="*/ 6478683 w 6519129"/>
              <a:gd name="connsiteY8808" fmla="*/ 3236334 h 4678938"/>
              <a:gd name="connsiteX8809" fmla="*/ 6440326 w 6519129"/>
              <a:gd name="connsiteY8809" fmla="*/ 3272965 h 4678938"/>
              <a:gd name="connsiteX8810" fmla="*/ 6462294 w 6519129"/>
              <a:gd name="connsiteY8810" fmla="*/ 3298632 h 4678938"/>
              <a:gd name="connsiteX8811" fmla="*/ 6458584 w 6519129"/>
              <a:gd name="connsiteY8811" fmla="*/ 3292261 h 4678938"/>
              <a:gd name="connsiteX8812" fmla="*/ 6458537 w 6519129"/>
              <a:gd name="connsiteY8812" fmla="*/ 3290168 h 4678938"/>
              <a:gd name="connsiteX8813" fmla="*/ 6447935 w 6519129"/>
              <a:gd name="connsiteY8813" fmla="*/ 3294073 h 4678938"/>
              <a:gd name="connsiteX8814" fmla="*/ 6451499 w 6519129"/>
              <a:gd name="connsiteY8814" fmla="*/ 3294166 h 4678938"/>
              <a:gd name="connsiteX8815" fmla="*/ 6448415 w 6519129"/>
              <a:gd name="connsiteY8815" fmla="*/ 3314994 h 4678938"/>
              <a:gd name="connsiteX8816" fmla="*/ 6477416 w 6519129"/>
              <a:gd name="connsiteY8816" fmla="*/ 3336664 h 4678938"/>
              <a:gd name="connsiteX8817" fmla="*/ 6420611 w 6519129"/>
              <a:gd name="connsiteY8817" fmla="*/ 3345629 h 4678938"/>
              <a:gd name="connsiteX8818" fmla="*/ 6445522 w 6519129"/>
              <a:gd name="connsiteY8818" fmla="*/ 3344191 h 4678938"/>
              <a:gd name="connsiteX8819" fmla="*/ 6452939 w 6519129"/>
              <a:gd name="connsiteY8819" fmla="*/ 3356931 h 4678938"/>
              <a:gd name="connsiteX8820" fmla="*/ 6471246 w 6519129"/>
              <a:gd name="connsiteY8820" fmla="*/ 3378319 h 4678938"/>
              <a:gd name="connsiteX8821" fmla="*/ 6464689 w 6519129"/>
              <a:gd name="connsiteY8821" fmla="*/ 3403239 h 4678938"/>
              <a:gd name="connsiteX8822" fmla="*/ 6422002 w 6519129"/>
              <a:gd name="connsiteY8822" fmla="*/ 3406302 h 4678938"/>
              <a:gd name="connsiteX8823" fmla="*/ 6440308 w 6519129"/>
              <a:gd name="connsiteY8823" fmla="*/ 3427691 h 4678938"/>
              <a:gd name="connsiteX8824" fmla="*/ 6472539 w 6519129"/>
              <a:gd name="connsiteY8824" fmla="*/ 3434807 h 4678938"/>
              <a:gd name="connsiteX8825" fmla="*/ 6429946 w 6519129"/>
              <a:gd name="connsiteY8825" fmla="*/ 3442054 h 4678938"/>
              <a:gd name="connsiteX8826" fmla="*/ 6423391 w 6519129"/>
              <a:gd name="connsiteY8826" fmla="*/ 3466974 h 4678938"/>
              <a:gd name="connsiteX8827" fmla="*/ 6430904 w 6519129"/>
              <a:gd name="connsiteY8827" fmla="*/ 3483897 h 4678938"/>
              <a:gd name="connsiteX8828" fmla="*/ 6448396 w 6519129"/>
              <a:gd name="connsiteY8828" fmla="*/ 3469721 h 4678938"/>
              <a:gd name="connsiteX8829" fmla="*/ 6463136 w 6519129"/>
              <a:gd name="connsiteY8829" fmla="*/ 3491014 h 4678938"/>
              <a:gd name="connsiteX8830" fmla="*/ 6445263 w 6519129"/>
              <a:gd name="connsiteY8830" fmla="*/ 3488457 h 4678938"/>
              <a:gd name="connsiteX8831" fmla="*/ 6445406 w 6519129"/>
              <a:gd name="connsiteY8831" fmla="*/ 3494732 h 4678938"/>
              <a:gd name="connsiteX8832" fmla="*/ 6427627 w 6519129"/>
              <a:gd name="connsiteY8832" fmla="*/ 3496357 h 4678938"/>
              <a:gd name="connsiteX8833" fmla="*/ 6424253 w 6519129"/>
              <a:gd name="connsiteY8833" fmla="*/ 3504631 h 4678938"/>
              <a:gd name="connsiteX8834" fmla="*/ 6399392 w 6519129"/>
              <a:gd name="connsiteY8834" fmla="*/ 3508163 h 4678938"/>
              <a:gd name="connsiteX8835" fmla="*/ 6406941 w 6519129"/>
              <a:gd name="connsiteY8835" fmla="*/ 3518375 h 4678938"/>
              <a:gd name="connsiteX8836" fmla="*/ 6406762 w 6519129"/>
              <a:gd name="connsiteY8836" fmla="*/ 3518811 h 4678938"/>
              <a:gd name="connsiteX8837" fmla="*/ 6407377 w 6519129"/>
              <a:gd name="connsiteY8837" fmla="*/ 3518965 h 4678938"/>
              <a:gd name="connsiteX8838" fmla="*/ 6410424 w 6519129"/>
              <a:gd name="connsiteY8838" fmla="*/ 3523088 h 4678938"/>
              <a:gd name="connsiteX8839" fmla="*/ 6412586 w 6519129"/>
              <a:gd name="connsiteY8839" fmla="*/ 3520270 h 4678938"/>
              <a:gd name="connsiteX8840" fmla="*/ 6407377 w 6519129"/>
              <a:gd name="connsiteY8840" fmla="*/ 3518965 h 4678938"/>
              <a:gd name="connsiteX8841" fmla="*/ 6406941 w 6519129"/>
              <a:gd name="connsiteY8841" fmla="*/ 3518375 h 4678938"/>
              <a:gd name="connsiteX8842" fmla="*/ 6410136 w 6519129"/>
              <a:gd name="connsiteY8842" fmla="*/ 3510535 h 4678938"/>
              <a:gd name="connsiteX8843" fmla="*/ 6428011 w 6519129"/>
              <a:gd name="connsiteY8843" fmla="*/ 3513095 h 4678938"/>
              <a:gd name="connsiteX8844" fmla="*/ 6427820 w 6519129"/>
              <a:gd name="connsiteY8844" fmla="*/ 3504726 h 4678938"/>
              <a:gd name="connsiteX8845" fmla="*/ 6424253 w 6519129"/>
              <a:gd name="connsiteY8845" fmla="*/ 3504631 h 4678938"/>
              <a:gd name="connsiteX8846" fmla="*/ 6427770 w 6519129"/>
              <a:gd name="connsiteY8846" fmla="*/ 3502633 h 4678938"/>
              <a:gd name="connsiteX8847" fmla="*/ 6431383 w 6519129"/>
              <a:gd name="connsiteY8847" fmla="*/ 3504820 h 4678938"/>
              <a:gd name="connsiteX8848" fmla="*/ 6431339 w 6519129"/>
              <a:gd name="connsiteY8848" fmla="*/ 3502728 h 4678938"/>
              <a:gd name="connsiteX8849" fmla="*/ 6452776 w 6519129"/>
              <a:gd name="connsiteY8849" fmla="*/ 3505380 h 4678938"/>
              <a:gd name="connsiteX8850" fmla="*/ 6442656 w 6519129"/>
              <a:gd name="connsiteY8850" fmla="*/ 3530205 h 4678938"/>
              <a:gd name="connsiteX8851" fmla="*/ 6435237 w 6519129"/>
              <a:gd name="connsiteY8851" fmla="*/ 3517466 h 4678938"/>
              <a:gd name="connsiteX8852" fmla="*/ 6431672 w 6519129"/>
              <a:gd name="connsiteY8852" fmla="*/ 3517372 h 4678938"/>
              <a:gd name="connsiteX8853" fmla="*/ 6428154 w 6519129"/>
              <a:gd name="connsiteY8853" fmla="*/ 3519371 h 4678938"/>
              <a:gd name="connsiteX8854" fmla="*/ 6428443 w 6519129"/>
              <a:gd name="connsiteY8854" fmla="*/ 3531924 h 4678938"/>
              <a:gd name="connsiteX8855" fmla="*/ 6464525 w 6519129"/>
              <a:gd name="connsiteY8855" fmla="*/ 3551688 h 4678938"/>
              <a:gd name="connsiteX8856" fmla="*/ 6436146 w 6519129"/>
              <a:gd name="connsiteY8856" fmla="*/ 3557217 h 4678938"/>
              <a:gd name="connsiteX8857" fmla="*/ 6447419 w 6519129"/>
              <a:gd name="connsiteY8857" fmla="*/ 3582602 h 4678938"/>
              <a:gd name="connsiteX8858" fmla="*/ 6444139 w 6519129"/>
              <a:gd name="connsiteY8858" fmla="*/ 3595062 h 4678938"/>
              <a:gd name="connsiteX8859" fmla="*/ 6444381 w 6519129"/>
              <a:gd name="connsiteY8859" fmla="*/ 3605523 h 4678938"/>
              <a:gd name="connsiteX8860" fmla="*/ 6445004 w 6519129"/>
              <a:gd name="connsiteY8860" fmla="*/ 3632721 h 4678938"/>
              <a:gd name="connsiteX8861" fmla="*/ 6438160 w 6519129"/>
              <a:gd name="connsiteY8861" fmla="*/ 3645088 h 4678938"/>
              <a:gd name="connsiteX8862" fmla="*/ 6416624 w 6519129"/>
              <a:gd name="connsiteY8862" fmla="*/ 3638249 h 4678938"/>
              <a:gd name="connsiteX8863" fmla="*/ 6413251 w 6519129"/>
              <a:gd name="connsiteY8863" fmla="*/ 3646525 h 4678938"/>
              <a:gd name="connsiteX8864" fmla="*/ 6431844 w 6519129"/>
              <a:gd name="connsiteY8864" fmla="*/ 3680466 h 4678938"/>
              <a:gd name="connsiteX8865" fmla="*/ 6446443 w 6519129"/>
              <a:gd name="connsiteY8865" fmla="*/ 3695485 h 4678938"/>
              <a:gd name="connsiteX8866" fmla="*/ 6400235 w 6519129"/>
              <a:gd name="connsiteY8866" fmla="*/ 3700546 h 4678938"/>
              <a:gd name="connsiteX8867" fmla="*/ 6396815 w 6519129"/>
              <a:gd name="connsiteY8867" fmla="*/ 3706730 h 4678938"/>
              <a:gd name="connsiteX8868" fmla="*/ 6428854 w 6519129"/>
              <a:gd name="connsiteY8868" fmla="*/ 3705478 h 4678938"/>
              <a:gd name="connsiteX8869" fmla="*/ 6443260 w 6519129"/>
              <a:gd name="connsiteY8869" fmla="*/ 3712128 h 4678938"/>
              <a:gd name="connsiteX8870" fmla="*/ 6426488 w 6519129"/>
              <a:gd name="connsiteY8870" fmla="*/ 3757689 h 4678938"/>
              <a:gd name="connsiteX8871" fmla="*/ 6408471 w 6519129"/>
              <a:gd name="connsiteY8871" fmla="*/ 3748854 h 4678938"/>
              <a:gd name="connsiteX8872" fmla="*/ 6390737 w 6519129"/>
              <a:gd name="connsiteY8872" fmla="*/ 3752570 h 4678938"/>
              <a:gd name="connsiteX8873" fmla="*/ 6391169 w 6519129"/>
              <a:gd name="connsiteY8873" fmla="*/ 3771398 h 4678938"/>
              <a:gd name="connsiteX8874" fmla="*/ 6373440 w 6519129"/>
              <a:gd name="connsiteY8874" fmla="*/ 3775117 h 4678938"/>
              <a:gd name="connsiteX8875" fmla="*/ 6391409 w 6519129"/>
              <a:gd name="connsiteY8875" fmla="*/ 3781861 h 4678938"/>
              <a:gd name="connsiteX8876" fmla="*/ 6398300 w 6519129"/>
              <a:gd name="connsiteY8876" fmla="*/ 3771586 h 4678938"/>
              <a:gd name="connsiteX8877" fmla="*/ 6426775 w 6519129"/>
              <a:gd name="connsiteY8877" fmla="*/ 3770242 h 4678938"/>
              <a:gd name="connsiteX8878" fmla="*/ 6430676 w 6519129"/>
              <a:gd name="connsiteY8878" fmla="*/ 3784981 h 4678938"/>
              <a:gd name="connsiteX8879" fmla="*/ 6427543 w 6519129"/>
              <a:gd name="connsiteY8879" fmla="*/ 3803716 h 4678938"/>
              <a:gd name="connsiteX8880" fmla="*/ 6410530 w 6519129"/>
              <a:gd name="connsiteY8880" fmla="*/ 3838816 h 4678938"/>
              <a:gd name="connsiteX8881" fmla="*/ 6392655 w 6519129"/>
              <a:gd name="connsiteY8881" fmla="*/ 3836256 h 4678938"/>
              <a:gd name="connsiteX8882" fmla="*/ 6432064 w 6519129"/>
              <a:gd name="connsiteY8882" fmla="*/ 3845653 h 4678938"/>
              <a:gd name="connsiteX8883" fmla="*/ 6429266 w 6519129"/>
              <a:gd name="connsiteY8883" fmla="*/ 3879034 h 4678938"/>
              <a:gd name="connsiteX8884" fmla="*/ 6411537 w 6519129"/>
              <a:gd name="connsiteY8884" fmla="*/ 3882750 h 4678938"/>
              <a:gd name="connsiteX8885" fmla="*/ 6422615 w 6519129"/>
              <a:gd name="connsiteY8885" fmla="*/ 3899768 h 4678938"/>
              <a:gd name="connsiteX8886" fmla="*/ 6423573 w 6519129"/>
              <a:gd name="connsiteY8886" fmla="*/ 3941611 h 4678938"/>
              <a:gd name="connsiteX8887" fmla="*/ 6409648 w 6519129"/>
              <a:gd name="connsiteY8887" fmla="*/ 3955882 h 4678938"/>
              <a:gd name="connsiteX8888" fmla="*/ 6422213 w 6519129"/>
              <a:gd name="connsiteY8888" fmla="*/ 4037757 h 4678938"/>
              <a:gd name="connsiteX8889" fmla="*/ 6408048 w 6519129"/>
              <a:gd name="connsiteY8889" fmla="*/ 4041566 h 4678938"/>
              <a:gd name="connsiteX8890" fmla="*/ 6409389 w 6519129"/>
              <a:gd name="connsiteY8890" fmla="*/ 4100147 h 4678938"/>
              <a:gd name="connsiteX8891" fmla="*/ 6418198 w 6519129"/>
              <a:gd name="connsiteY8891" fmla="*/ 4173558 h 4678938"/>
              <a:gd name="connsiteX8892" fmla="*/ 6411164 w 6519129"/>
              <a:gd name="connsiteY8892" fmla="*/ 4177556 h 4678938"/>
              <a:gd name="connsiteX8893" fmla="*/ 6418629 w 6519129"/>
              <a:gd name="connsiteY8893" fmla="*/ 4192388 h 4678938"/>
              <a:gd name="connsiteX8894" fmla="*/ 6408223 w 6519129"/>
              <a:gd name="connsiteY8894" fmla="*/ 4204660 h 4678938"/>
              <a:gd name="connsiteX8895" fmla="*/ 6412264 w 6519129"/>
              <a:gd name="connsiteY8895" fmla="*/ 4225676 h 4678938"/>
              <a:gd name="connsiteX8896" fmla="*/ 6401809 w 6519129"/>
              <a:gd name="connsiteY8896" fmla="*/ 4235856 h 4678938"/>
              <a:gd name="connsiteX8897" fmla="*/ 6387931 w 6519129"/>
              <a:gd name="connsiteY8897" fmla="*/ 4252220 h 4678938"/>
              <a:gd name="connsiteX8898" fmla="*/ 6395350 w 6519129"/>
              <a:gd name="connsiteY8898" fmla="*/ 4264959 h 4678938"/>
              <a:gd name="connsiteX8899" fmla="*/ 6399682 w 6519129"/>
              <a:gd name="connsiteY8899" fmla="*/ 4298527 h 4678938"/>
              <a:gd name="connsiteX8900" fmla="*/ 6386427 w 6519129"/>
              <a:gd name="connsiteY8900" fmla="*/ 4342088 h 4678938"/>
              <a:gd name="connsiteX8901" fmla="*/ 6376593 w 6519129"/>
              <a:gd name="connsiteY8901" fmla="*/ 4379467 h 4678938"/>
              <a:gd name="connsiteX8902" fmla="*/ 6387769 w 6519129"/>
              <a:gd name="connsiteY8902" fmla="*/ 4400669 h 4678938"/>
              <a:gd name="connsiteX8903" fmla="*/ 6366521 w 6519129"/>
              <a:gd name="connsiteY8903" fmla="*/ 4406385 h 4678938"/>
              <a:gd name="connsiteX8904" fmla="*/ 6345368 w 6519129"/>
              <a:gd name="connsiteY8904" fmla="*/ 4416284 h 4678938"/>
              <a:gd name="connsiteX8905" fmla="*/ 6320362 w 6519129"/>
              <a:gd name="connsiteY8905" fmla="*/ 4413538 h 4678938"/>
              <a:gd name="connsiteX8906" fmla="*/ 6267890 w 6519129"/>
              <a:gd name="connsiteY8906" fmla="*/ 4456072 h 4678938"/>
              <a:gd name="connsiteX8907" fmla="*/ 6254013 w 6519129"/>
              <a:gd name="connsiteY8907" fmla="*/ 4472436 h 4678938"/>
              <a:gd name="connsiteX8908" fmla="*/ 6243462 w 6519129"/>
              <a:gd name="connsiteY8908" fmla="*/ 4478431 h 4678938"/>
              <a:gd name="connsiteX8909" fmla="*/ 6209052 w 6519129"/>
              <a:gd name="connsiteY8909" fmla="*/ 4531893 h 4678938"/>
              <a:gd name="connsiteX8910" fmla="*/ 6197877 w 6519129"/>
              <a:gd name="connsiteY8910" fmla="*/ 4510691 h 4678938"/>
              <a:gd name="connsiteX8911" fmla="*/ 6211421 w 6519129"/>
              <a:gd name="connsiteY8911" fmla="*/ 4479683 h 4678938"/>
              <a:gd name="connsiteX8912" fmla="*/ 6197014 w 6519129"/>
              <a:gd name="connsiteY8912" fmla="*/ 4473032 h 4678938"/>
              <a:gd name="connsiteX8913" fmla="*/ 6172683 w 6519129"/>
              <a:gd name="connsiteY8913" fmla="*/ 4499576 h 4678938"/>
              <a:gd name="connsiteX8914" fmla="*/ 6173303 w 6519129"/>
              <a:gd name="connsiteY8914" fmla="*/ 4526774 h 4678938"/>
              <a:gd name="connsiteX8915" fmla="*/ 6155958 w 6519129"/>
              <a:gd name="connsiteY8915" fmla="*/ 4547228 h 4678938"/>
              <a:gd name="connsiteX8916" fmla="*/ 6128058 w 6519129"/>
              <a:gd name="connsiteY8916" fmla="*/ 4573680 h 4678938"/>
              <a:gd name="connsiteX8917" fmla="*/ 6130423 w 6519129"/>
              <a:gd name="connsiteY8917" fmla="*/ 4521468 h 4678938"/>
              <a:gd name="connsiteX8918" fmla="*/ 6108791 w 6519129"/>
              <a:gd name="connsiteY8918" fmla="*/ 4510448 h 4678938"/>
              <a:gd name="connsiteX8919" fmla="*/ 6122957 w 6519129"/>
              <a:gd name="connsiteY8919" fmla="*/ 4506636 h 4678938"/>
              <a:gd name="connsiteX8920" fmla="*/ 6126667 w 6519129"/>
              <a:gd name="connsiteY8920" fmla="*/ 4513007 h 4678938"/>
              <a:gd name="connsiteX8921" fmla="*/ 6104699 w 6519129"/>
              <a:gd name="connsiteY8921" fmla="*/ 4487340 h 4678938"/>
              <a:gd name="connsiteX8922" fmla="*/ 6073189 w 6519129"/>
              <a:gd name="connsiteY8922" fmla="*/ 4511605 h 4678938"/>
              <a:gd name="connsiteX8923" fmla="*/ 6073140 w 6519129"/>
              <a:gd name="connsiteY8923" fmla="*/ 4509513 h 4678938"/>
              <a:gd name="connsiteX8924" fmla="*/ 6066105 w 6519129"/>
              <a:gd name="connsiteY8924" fmla="*/ 4513510 h 4678938"/>
              <a:gd name="connsiteX8925" fmla="*/ 6066295 w 6519129"/>
              <a:gd name="connsiteY8925" fmla="*/ 4521880 h 4678938"/>
              <a:gd name="connsiteX8926" fmla="*/ 6058926 w 6519129"/>
              <a:gd name="connsiteY8926" fmla="*/ 4511231 h 4678938"/>
              <a:gd name="connsiteX8927" fmla="*/ 6062491 w 6519129"/>
              <a:gd name="connsiteY8927" fmla="*/ 4511324 h 4678938"/>
              <a:gd name="connsiteX8928" fmla="*/ 6062444 w 6519129"/>
              <a:gd name="connsiteY8928" fmla="*/ 4509232 h 4678938"/>
              <a:gd name="connsiteX8929" fmla="*/ 6066010 w 6519129"/>
              <a:gd name="connsiteY8929" fmla="*/ 4509326 h 4678938"/>
              <a:gd name="connsiteX8930" fmla="*/ 6036673 w 6519129"/>
              <a:gd name="connsiteY8930" fmla="*/ 4473012 h 4678938"/>
              <a:gd name="connsiteX8931" fmla="*/ 6019467 w 6519129"/>
              <a:gd name="connsiteY8931" fmla="*/ 4499742 h 4678938"/>
              <a:gd name="connsiteX8932" fmla="*/ 6016238 w 6519129"/>
              <a:gd name="connsiteY8932" fmla="*/ 4514295 h 4678938"/>
              <a:gd name="connsiteX8933" fmla="*/ 6016479 w 6519129"/>
              <a:gd name="connsiteY8933" fmla="*/ 4524755 h 4678938"/>
              <a:gd name="connsiteX8934" fmla="*/ 6006260 w 6519129"/>
              <a:gd name="connsiteY8934" fmla="*/ 4545396 h 4678938"/>
              <a:gd name="connsiteX8935" fmla="*/ 6006309 w 6519129"/>
              <a:gd name="connsiteY8935" fmla="*/ 4547488 h 4678938"/>
              <a:gd name="connsiteX8936" fmla="*/ 6002840 w 6519129"/>
              <a:gd name="connsiteY8936" fmla="*/ 4551580 h 4678938"/>
              <a:gd name="connsiteX8937" fmla="*/ 6002935 w 6519129"/>
              <a:gd name="connsiteY8937" fmla="*/ 4555764 h 4678938"/>
              <a:gd name="connsiteX8938" fmla="*/ 5999419 w 6519129"/>
              <a:gd name="connsiteY8938" fmla="*/ 4557762 h 4678938"/>
              <a:gd name="connsiteX8939" fmla="*/ 5992193 w 6519129"/>
              <a:gd name="connsiteY8939" fmla="*/ 4553391 h 4678938"/>
              <a:gd name="connsiteX8940" fmla="*/ 5992143 w 6519129"/>
              <a:gd name="connsiteY8940" fmla="*/ 4551299 h 4678938"/>
              <a:gd name="connsiteX8941" fmla="*/ 5995567 w 6519129"/>
              <a:gd name="connsiteY8941" fmla="*/ 4545116 h 4678938"/>
              <a:gd name="connsiteX8942" fmla="*/ 6005782 w 6519129"/>
              <a:gd name="connsiteY8942" fmla="*/ 4524475 h 4678938"/>
              <a:gd name="connsiteX8943" fmla="*/ 6005543 w 6519129"/>
              <a:gd name="connsiteY8943" fmla="*/ 4514013 h 4678938"/>
              <a:gd name="connsiteX8944" fmla="*/ 6012290 w 6519129"/>
              <a:gd name="connsiteY8944" fmla="*/ 4497464 h 4678938"/>
              <a:gd name="connsiteX8945" fmla="*/ 6000682 w 6519129"/>
              <a:gd name="connsiteY8945" fmla="*/ 4457433 h 4678938"/>
              <a:gd name="connsiteX8946" fmla="*/ 6010758 w 6519129"/>
              <a:gd name="connsiteY8946" fmla="*/ 4430515 h 4678938"/>
              <a:gd name="connsiteX8947" fmla="*/ 6017982 w 6519129"/>
              <a:gd name="connsiteY8947" fmla="*/ 4434887 h 4678938"/>
              <a:gd name="connsiteX8948" fmla="*/ 6024875 w 6519129"/>
              <a:gd name="connsiteY8948" fmla="*/ 4424613 h 4678938"/>
              <a:gd name="connsiteX8949" fmla="*/ 6003434 w 6519129"/>
              <a:gd name="connsiteY8949" fmla="*/ 4421960 h 4678938"/>
              <a:gd name="connsiteX8950" fmla="*/ 5999294 w 6519129"/>
              <a:gd name="connsiteY8950" fmla="*/ 4396761 h 4678938"/>
              <a:gd name="connsiteX8951" fmla="*/ 5985702 w 6519129"/>
              <a:gd name="connsiteY8951" fmla="*/ 4425677 h 4678938"/>
              <a:gd name="connsiteX8952" fmla="*/ 5985655 w 6519129"/>
              <a:gd name="connsiteY8952" fmla="*/ 4423586 h 4678938"/>
              <a:gd name="connsiteX8953" fmla="*/ 5982187 w 6519129"/>
              <a:gd name="connsiteY8953" fmla="*/ 4427675 h 4678938"/>
              <a:gd name="connsiteX8954" fmla="*/ 5968643 w 6519129"/>
              <a:gd name="connsiteY8954" fmla="*/ 4458684 h 4678938"/>
              <a:gd name="connsiteX8955" fmla="*/ 5968740 w 6519129"/>
              <a:gd name="connsiteY8955" fmla="*/ 4462867 h 4678938"/>
              <a:gd name="connsiteX8956" fmla="*/ 5965174 w 6519129"/>
              <a:gd name="connsiteY8956" fmla="*/ 4462775 h 4678938"/>
              <a:gd name="connsiteX8957" fmla="*/ 5961561 w 6519129"/>
              <a:gd name="connsiteY8957" fmla="*/ 4460590 h 4678938"/>
              <a:gd name="connsiteX8958" fmla="*/ 5965078 w 6519129"/>
              <a:gd name="connsiteY8958" fmla="*/ 4458590 h 4678938"/>
              <a:gd name="connsiteX8959" fmla="*/ 5946917 w 6519129"/>
              <a:gd name="connsiteY8959" fmla="*/ 4443479 h 4678938"/>
              <a:gd name="connsiteX8960" fmla="*/ 5964360 w 6519129"/>
              <a:gd name="connsiteY8960" fmla="*/ 4427209 h 4678938"/>
              <a:gd name="connsiteX8961" fmla="*/ 5971489 w 6519129"/>
              <a:gd name="connsiteY8961" fmla="*/ 4427395 h 4678938"/>
              <a:gd name="connsiteX8962" fmla="*/ 5974959 w 6519129"/>
              <a:gd name="connsiteY8962" fmla="*/ 4423305 h 4678938"/>
              <a:gd name="connsiteX8963" fmla="*/ 5953280 w 6519129"/>
              <a:gd name="connsiteY8963" fmla="*/ 4410191 h 4678938"/>
              <a:gd name="connsiteX8964" fmla="*/ 5966870 w 6519129"/>
              <a:gd name="connsiteY8964" fmla="*/ 4381276 h 4678938"/>
              <a:gd name="connsiteX8965" fmla="*/ 5963305 w 6519129"/>
              <a:gd name="connsiteY8965" fmla="*/ 4381181 h 4678938"/>
              <a:gd name="connsiteX8966" fmla="*/ 5959741 w 6519129"/>
              <a:gd name="connsiteY8966" fmla="*/ 4381088 h 4678938"/>
              <a:gd name="connsiteX8967" fmla="*/ 5931935 w 6519129"/>
              <a:gd name="connsiteY8967" fmla="*/ 4411722 h 4678938"/>
              <a:gd name="connsiteX8968" fmla="*/ 5932464 w 6519129"/>
              <a:gd name="connsiteY8968" fmla="*/ 4434737 h 4678938"/>
              <a:gd name="connsiteX8969" fmla="*/ 5912557 w 6519129"/>
              <a:gd name="connsiteY8969" fmla="*/ 4499032 h 4678938"/>
              <a:gd name="connsiteX8970" fmla="*/ 5901240 w 6519129"/>
              <a:gd name="connsiteY8970" fmla="*/ 4471554 h 4678938"/>
              <a:gd name="connsiteX8971" fmla="*/ 5904804 w 6519129"/>
              <a:gd name="connsiteY8971" fmla="*/ 4471646 h 4678938"/>
              <a:gd name="connsiteX8972" fmla="*/ 5910831 w 6519129"/>
              <a:gd name="connsiteY8972" fmla="*/ 4423715 h 4678938"/>
              <a:gd name="connsiteX8973" fmla="*/ 5900138 w 6519129"/>
              <a:gd name="connsiteY8973" fmla="*/ 4423435 h 4678938"/>
              <a:gd name="connsiteX8974" fmla="*/ 5886690 w 6519129"/>
              <a:gd name="connsiteY8974" fmla="*/ 4458627 h 4678938"/>
              <a:gd name="connsiteX8975" fmla="*/ 5872476 w 6519129"/>
              <a:gd name="connsiteY8975" fmla="*/ 4460345 h 4678938"/>
              <a:gd name="connsiteX8976" fmla="*/ 5843522 w 6519129"/>
              <a:gd name="connsiteY8976" fmla="*/ 4440769 h 4678938"/>
              <a:gd name="connsiteX8977" fmla="*/ 5846081 w 6519129"/>
              <a:gd name="connsiteY8977" fmla="*/ 4396928 h 4678938"/>
              <a:gd name="connsiteX8978" fmla="*/ 5842467 w 6519129"/>
              <a:gd name="connsiteY8978" fmla="*/ 4394742 h 4678938"/>
              <a:gd name="connsiteX8979" fmla="*/ 5838902 w 6519129"/>
              <a:gd name="connsiteY8979" fmla="*/ 4394648 h 4678938"/>
              <a:gd name="connsiteX8980" fmla="*/ 5826366 w 6519129"/>
              <a:gd name="connsiteY8980" fmla="*/ 4469592 h 4678938"/>
              <a:gd name="connsiteX8981" fmla="*/ 5819283 w 6519129"/>
              <a:gd name="connsiteY8981" fmla="*/ 4471497 h 4678938"/>
              <a:gd name="connsiteX8982" fmla="*/ 5815862 w 6519129"/>
              <a:gd name="connsiteY8982" fmla="*/ 4477680 h 4678938"/>
              <a:gd name="connsiteX8983" fmla="*/ 5812297 w 6519129"/>
              <a:gd name="connsiteY8983" fmla="*/ 4477586 h 4678938"/>
              <a:gd name="connsiteX8984" fmla="*/ 5815718 w 6519129"/>
              <a:gd name="connsiteY8984" fmla="*/ 4471404 h 4678938"/>
              <a:gd name="connsiteX8985" fmla="*/ 5804830 w 6519129"/>
              <a:gd name="connsiteY8985" fmla="*/ 4462754 h 4678938"/>
              <a:gd name="connsiteX8986" fmla="*/ 5801362 w 6519129"/>
              <a:gd name="connsiteY8986" fmla="*/ 4466847 h 4678938"/>
              <a:gd name="connsiteX8987" fmla="*/ 5794278 w 6519129"/>
              <a:gd name="connsiteY8987" fmla="*/ 4468751 h 4678938"/>
              <a:gd name="connsiteX8988" fmla="*/ 5790664 w 6519129"/>
              <a:gd name="connsiteY8988" fmla="*/ 4466566 h 4678938"/>
              <a:gd name="connsiteX8989" fmla="*/ 5790617 w 6519129"/>
              <a:gd name="connsiteY8989" fmla="*/ 4464474 h 4678938"/>
              <a:gd name="connsiteX8990" fmla="*/ 5795735 w 6519129"/>
              <a:gd name="connsiteY8990" fmla="*/ 4376791 h 4678938"/>
              <a:gd name="connsiteX8991" fmla="*/ 5771259 w 6519129"/>
              <a:gd name="connsiteY8991" fmla="*/ 4397058 h 4678938"/>
              <a:gd name="connsiteX8992" fmla="*/ 5771354 w 6519129"/>
              <a:gd name="connsiteY8992" fmla="*/ 4401241 h 4678938"/>
              <a:gd name="connsiteX8993" fmla="*/ 5767836 w 6519129"/>
              <a:gd name="connsiteY8993" fmla="*/ 4403240 h 4678938"/>
              <a:gd name="connsiteX8994" fmla="*/ 5764223 w 6519129"/>
              <a:gd name="connsiteY8994" fmla="*/ 4401055 h 4678938"/>
              <a:gd name="connsiteX8995" fmla="*/ 5764126 w 6519129"/>
              <a:gd name="connsiteY8995" fmla="*/ 4396871 h 4678938"/>
              <a:gd name="connsiteX8996" fmla="*/ 5756948 w 6519129"/>
              <a:gd name="connsiteY8996" fmla="*/ 4394592 h 4678938"/>
              <a:gd name="connsiteX8997" fmla="*/ 5756756 w 6519129"/>
              <a:gd name="connsiteY8997" fmla="*/ 4386222 h 4678938"/>
              <a:gd name="connsiteX8998" fmla="*/ 5735316 w 6519129"/>
              <a:gd name="connsiteY8998" fmla="*/ 4383571 h 4678938"/>
              <a:gd name="connsiteX8999" fmla="*/ 5734981 w 6519129"/>
              <a:gd name="connsiteY8999" fmla="*/ 4368925 h 4678938"/>
              <a:gd name="connsiteX9000" fmla="*/ 5738545 w 6519129"/>
              <a:gd name="connsiteY9000" fmla="*/ 4369018 h 4678938"/>
              <a:gd name="connsiteX9001" fmla="*/ 5738498 w 6519129"/>
              <a:gd name="connsiteY9001" fmla="*/ 4366926 h 4678938"/>
              <a:gd name="connsiteX9002" fmla="*/ 5734836 w 6519129"/>
              <a:gd name="connsiteY9002" fmla="*/ 4362648 h 4678938"/>
              <a:gd name="connsiteX9003" fmla="*/ 5727562 w 6519129"/>
              <a:gd name="connsiteY9003" fmla="*/ 4356185 h 4678938"/>
              <a:gd name="connsiteX9004" fmla="*/ 5738067 w 6519129"/>
              <a:gd name="connsiteY9004" fmla="*/ 4348097 h 4678938"/>
              <a:gd name="connsiteX9005" fmla="*/ 5738020 w 6519129"/>
              <a:gd name="connsiteY9005" fmla="*/ 4346006 h 4678938"/>
              <a:gd name="connsiteX9006" fmla="*/ 5737923 w 6519129"/>
              <a:gd name="connsiteY9006" fmla="*/ 4341820 h 4678938"/>
              <a:gd name="connsiteX9007" fmla="*/ 5730507 w 6519129"/>
              <a:gd name="connsiteY9007" fmla="*/ 4329081 h 4678938"/>
              <a:gd name="connsiteX9008" fmla="*/ 5744813 w 6519129"/>
              <a:gd name="connsiteY9008" fmla="*/ 4331547 h 4678938"/>
              <a:gd name="connsiteX9009" fmla="*/ 5747708 w 6519129"/>
              <a:gd name="connsiteY9009" fmla="*/ 4302350 h 4678938"/>
              <a:gd name="connsiteX9010" fmla="*/ 5735958 w 6519129"/>
              <a:gd name="connsiteY9010" fmla="*/ 4256043 h 4678938"/>
              <a:gd name="connsiteX9011" fmla="*/ 5728635 w 6519129"/>
              <a:gd name="connsiteY9011" fmla="*/ 4247486 h 4678938"/>
              <a:gd name="connsiteX9012" fmla="*/ 5718275 w 6519129"/>
              <a:gd name="connsiteY9012" fmla="*/ 4261853 h 4678938"/>
              <a:gd name="connsiteX9013" fmla="*/ 5708252 w 6519129"/>
              <a:gd name="connsiteY9013" fmla="*/ 4290862 h 4678938"/>
              <a:gd name="connsiteX9014" fmla="*/ 5705931 w 6519129"/>
              <a:gd name="connsiteY9014" fmla="*/ 4345166 h 4678938"/>
              <a:gd name="connsiteX9015" fmla="*/ 5692771 w 6519129"/>
              <a:gd name="connsiteY9015" fmla="*/ 4392910 h 4678938"/>
              <a:gd name="connsiteX9016" fmla="*/ 5689209 w 6519129"/>
              <a:gd name="connsiteY9016" fmla="*/ 4392816 h 4678938"/>
              <a:gd name="connsiteX9017" fmla="*/ 5689495 w 6519129"/>
              <a:gd name="connsiteY9017" fmla="*/ 4405370 h 4678938"/>
              <a:gd name="connsiteX9018" fmla="*/ 5683467 w 6519129"/>
              <a:gd name="connsiteY9018" fmla="*/ 4453302 h 4678938"/>
              <a:gd name="connsiteX9019" fmla="*/ 5676385 w 6519129"/>
              <a:gd name="connsiteY9019" fmla="*/ 4455207 h 4678938"/>
              <a:gd name="connsiteX9020" fmla="*/ 5672772 w 6519129"/>
              <a:gd name="connsiteY9020" fmla="*/ 4453023 h 4678938"/>
              <a:gd name="connsiteX9021" fmla="*/ 5682078 w 6519129"/>
              <a:gd name="connsiteY9021" fmla="*/ 4392630 h 4678938"/>
              <a:gd name="connsiteX9022" fmla="*/ 5682029 w 6519129"/>
              <a:gd name="connsiteY9022" fmla="*/ 4390537 h 4678938"/>
              <a:gd name="connsiteX9023" fmla="*/ 5679920 w 6519129"/>
              <a:gd name="connsiteY9023" fmla="*/ 4298484 h 4678938"/>
              <a:gd name="connsiteX9024" fmla="*/ 5679536 w 6519129"/>
              <a:gd name="connsiteY9024" fmla="*/ 4281746 h 4678938"/>
              <a:gd name="connsiteX9025" fmla="*/ 5658289 w 6519129"/>
              <a:gd name="connsiteY9025" fmla="*/ 4287461 h 4678938"/>
              <a:gd name="connsiteX9026" fmla="*/ 5676642 w 6519129"/>
              <a:gd name="connsiteY9026" fmla="*/ 4310943 h 4678938"/>
              <a:gd name="connsiteX9027" fmla="*/ 5662908 w 6519129"/>
              <a:gd name="connsiteY9027" fmla="*/ 4333583 h 4678938"/>
              <a:gd name="connsiteX9028" fmla="*/ 5664157 w 6519129"/>
              <a:gd name="connsiteY9028" fmla="*/ 4387979 h 4678938"/>
              <a:gd name="connsiteX9029" fmla="*/ 5650039 w 6519129"/>
              <a:gd name="connsiteY9029" fmla="*/ 4393880 h 4678938"/>
              <a:gd name="connsiteX9030" fmla="*/ 5650084 w 6519129"/>
              <a:gd name="connsiteY9030" fmla="*/ 4395972 h 4678938"/>
              <a:gd name="connsiteX9031" fmla="*/ 5646568 w 6519129"/>
              <a:gd name="connsiteY9031" fmla="*/ 4397972 h 4678938"/>
              <a:gd name="connsiteX9032" fmla="*/ 5642954 w 6519129"/>
              <a:gd name="connsiteY9032" fmla="*/ 4395787 h 4678938"/>
              <a:gd name="connsiteX9033" fmla="*/ 5642907 w 6519129"/>
              <a:gd name="connsiteY9033" fmla="*/ 4393695 h 4678938"/>
              <a:gd name="connsiteX9034" fmla="*/ 5642859 w 6519129"/>
              <a:gd name="connsiteY9034" fmla="*/ 4391601 h 4678938"/>
              <a:gd name="connsiteX9035" fmla="*/ 5644747 w 6519129"/>
              <a:gd name="connsiteY9035" fmla="*/ 4318470 h 4678938"/>
              <a:gd name="connsiteX9036" fmla="*/ 5637280 w 6519129"/>
              <a:gd name="connsiteY9036" fmla="*/ 4303639 h 4678938"/>
              <a:gd name="connsiteX9037" fmla="*/ 5644171 w 6519129"/>
              <a:gd name="connsiteY9037" fmla="*/ 4293365 h 4678938"/>
              <a:gd name="connsiteX9038" fmla="*/ 5625962 w 6519129"/>
              <a:gd name="connsiteY9038" fmla="*/ 4276160 h 4678938"/>
              <a:gd name="connsiteX9039" fmla="*/ 5619021 w 6519129"/>
              <a:gd name="connsiteY9039" fmla="*/ 4284341 h 4678938"/>
              <a:gd name="connsiteX9040" fmla="*/ 5593682 w 6519129"/>
              <a:gd name="connsiteY9040" fmla="*/ 4266951 h 4678938"/>
              <a:gd name="connsiteX9041" fmla="*/ 5598845 w 6519129"/>
              <a:gd name="connsiteY9041" fmla="*/ 4264018 h 4678938"/>
              <a:gd name="connsiteX9042" fmla="*/ 5592722 w 6519129"/>
              <a:gd name="connsiteY9042" fmla="*/ 4261318 h 4678938"/>
              <a:gd name="connsiteX9043" fmla="*/ 5599801 w 6519129"/>
              <a:gd name="connsiteY9043" fmla="*/ 4423926 h 4678938"/>
              <a:gd name="connsiteX9044" fmla="*/ 5553529 w 6519129"/>
              <a:gd name="connsiteY9044" fmla="*/ 4361511 h 4678938"/>
              <a:gd name="connsiteX9045" fmla="*/ 5553246 w 6519129"/>
              <a:gd name="connsiteY9045" fmla="*/ 4368344 h 4678938"/>
              <a:gd name="connsiteX9046" fmla="*/ 5549683 w 6519129"/>
              <a:gd name="connsiteY9046" fmla="*/ 4368251 h 4678938"/>
              <a:gd name="connsiteX9047" fmla="*/ 5535373 w 6519129"/>
              <a:gd name="connsiteY9047" fmla="*/ 4365785 h 4678938"/>
              <a:gd name="connsiteX9048" fmla="*/ 5538460 w 6519129"/>
              <a:gd name="connsiteY9048" fmla="*/ 4344958 h 4678938"/>
              <a:gd name="connsiteX9049" fmla="*/ 5538410 w 6519129"/>
              <a:gd name="connsiteY9049" fmla="*/ 4342865 h 4678938"/>
              <a:gd name="connsiteX9050" fmla="*/ 5538334 w 6519129"/>
              <a:gd name="connsiteY9050" fmla="*/ 4341013 h 4678938"/>
              <a:gd name="connsiteX9051" fmla="*/ 5537127 w 6519129"/>
              <a:gd name="connsiteY9051" fmla="*/ 4339385 h 4678938"/>
              <a:gd name="connsiteX9052" fmla="*/ 5518680 w 6519129"/>
              <a:gd name="connsiteY9052" fmla="*/ 4312618 h 4678938"/>
              <a:gd name="connsiteX9053" fmla="*/ 5512622 w 6519129"/>
              <a:gd name="connsiteY9053" fmla="*/ 4344803 h 4678938"/>
              <a:gd name="connsiteX9054" fmla="*/ 5500054 w 6519129"/>
              <a:gd name="connsiteY9054" fmla="*/ 4379496 h 4678938"/>
              <a:gd name="connsiteX9055" fmla="*/ 5500197 w 6519129"/>
              <a:gd name="connsiteY9055" fmla="*/ 4385773 h 4678938"/>
              <a:gd name="connsiteX9056" fmla="*/ 5503909 w 6519129"/>
              <a:gd name="connsiteY9056" fmla="*/ 4392141 h 4678938"/>
              <a:gd name="connsiteX9057" fmla="*/ 5500390 w 6519129"/>
              <a:gd name="connsiteY9057" fmla="*/ 4394141 h 4678938"/>
              <a:gd name="connsiteX9058" fmla="*/ 5503956 w 6519129"/>
              <a:gd name="connsiteY9058" fmla="*/ 4394234 h 4678938"/>
              <a:gd name="connsiteX9059" fmla="*/ 5497831 w 6519129"/>
              <a:gd name="connsiteY9059" fmla="*/ 4437982 h 4678938"/>
              <a:gd name="connsiteX9060" fmla="*/ 5494362 w 6519129"/>
              <a:gd name="connsiteY9060" fmla="*/ 4442073 h 4678938"/>
              <a:gd name="connsiteX9061" fmla="*/ 5494650 w 6519129"/>
              <a:gd name="connsiteY9061" fmla="*/ 4454627 h 4678938"/>
              <a:gd name="connsiteX9062" fmla="*/ 5498214 w 6519129"/>
              <a:gd name="connsiteY9062" fmla="*/ 4454720 h 4678938"/>
              <a:gd name="connsiteX9063" fmla="*/ 5494700 w 6519129"/>
              <a:gd name="connsiteY9063" fmla="*/ 4456718 h 4678938"/>
              <a:gd name="connsiteX9064" fmla="*/ 5487566 w 6519129"/>
              <a:gd name="connsiteY9064" fmla="*/ 4456533 h 4678938"/>
              <a:gd name="connsiteX9065" fmla="*/ 5487185 w 6519129"/>
              <a:gd name="connsiteY9065" fmla="*/ 4439795 h 4678938"/>
              <a:gd name="connsiteX9066" fmla="*/ 5487136 w 6519129"/>
              <a:gd name="connsiteY9066" fmla="*/ 4437701 h 4678938"/>
              <a:gd name="connsiteX9067" fmla="*/ 5496776 w 6519129"/>
              <a:gd name="connsiteY9067" fmla="*/ 4391956 h 4678938"/>
              <a:gd name="connsiteX9068" fmla="*/ 5496634 w 6519129"/>
              <a:gd name="connsiteY9068" fmla="*/ 4385680 h 4678938"/>
              <a:gd name="connsiteX9069" fmla="*/ 5492972 w 6519129"/>
              <a:gd name="connsiteY9069" fmla="*/ 4381401 h 4678938"/>
              <a:gd name="connsiteX9070" fmla="*/ 5481461 w 6519129"/>
              <a:gd name="connsiteY9070" fmla="*/ 4345554 h 4678938"/>
              <a:gd name="connsiteX9071" fmla="*/ 5481366 w 6519129"/>
              <a:gd name="connsiteY9071" fmla="*/ 4341370 h 4678938"/>
              <a:gd name="connsiteX9072" fmla="*/ 5476986 w 6519129"/>
              <a:gd name="connsiteY9072" fmla="*/ 4305710 h 4678938"/>
              <a:gd name="connsiteX9073" fmla="*/ 5490864 w 6519129"/>
              <a:gd name="connsiteY9073" fmla="*/ 4289347 h 4678938"/>
              <a:gd name="connsiteX9074" fmla="*/ 5483163 w 6519129"/>
              <a:gd name="connsiteY9074" fmla="*/ 4264316 h 4678938"/>
              <a:gd name="connsiteX9075" fmla="*/ 5482371 w 6519129"/>
              <a:gd name="connsiteY9075" fmla="*/ 4259934 h 4678938"/>
              <a:gd name="connsiteX9076" fmla="*/ 5481801 w 6519129"/>
              <a:gd name="connsiteY9076" fmla="*/ 4259106 h 4678938"/>
              <a:gd name="connsiteX9077" fmla="*/ 5454075 w 6519129"/>
              <a:gd name="connsiteY9077" fmla="*/ 4207631 h 4678938"/>
              <a:gd name="connsiteX9078" fmla="*/ 5453628 w 6519129"/>
              <a:gd name="connsiteY9078" fmla="*/ 4219371 h 4678938"/>
              <a:gd name="connsiteX9079" fmla="*/ 5446690 w 6519129"/>
              <a:gd name="connsiteY9079" fmla="*/ 4227553 h 4678938"/>
              <a:gd name="connsiteX9080" fmla="*/ 5440997 w 6519129"/>
              <a:gd name="connsiteY9080" fmla="*/ 4290130 h 4678938"/>
              <a:gd name="connsiteX9081" fmla="*/ 5404576 w 6519129"/>
              <a:gd name="connsiteY9081" fmla="*/ 4255722 h 4678938"/>
              <a:gd name="connsiteX9082" fmla="*/ 5403954 w 6519129"/>
              <a:gd name="connsiteY9082" fmla="*/ 4228526 h 4678938"/>
              <a:gd name="connsiteX9083" fmla="*/ 5393304 w 6519129"/>
              <a:gd name="connsiteY9083" fmla="*/ 4230336 h 4678938"/>
              <a:gd name="connsiteX9084" fmla="*/ 5397206 w 6519129"/>
              <a:gd name="connsiteY9084" fmla="*/ 4245074 h 4678938"/>
              <a:gd name="connsiteX9085" fmla="*/ 5394599 w 6519129"/>
              <a:gd name="connsiteY9085" fmla="*/ 4286825 h 4678938"/>
              <a:gd name="connsiteX9086" fmla="*/ 5391130 w 6519129"/>
              <a:gd name="connsiteY9086" fmla="*/ 4290915 h 4678938"/>
              <a:gd name="connsiteX9087" fmla="*/ 5384726 w 6519129"/>
              <a:gd name="connsiteY9087" fmla="*/ 4287042 h 4678938"/>
              <a:gd name="connsiteX9088" fmla="*/ 5385968 w 6519129"/>
              <a:gd name="connsiteY9088" fmla="*/ 4315377 h 4678938"/>
              <a:gd name="connsiteX9089" fmla="*/ 5329846 w 6519129"/>
              <a:gd name="connsiteY9089" fmla="*/ 4307671 h 4678938"/>
              <a:gd name="connsiteX9090" fmla="*/ 5335006 w 6519129"/>
              <a:gd name="connsiteY9090" fmla="*/ 4420477 h 4678938"/>
              <a:gd name="connsiteX9091" fmla="*/ 5115487 w 6519129"/>
              <a:gd name="connsiteY9091" fmla="*/ 4132515 h 4678938"/>
              <a:gd name="connsiteX9092" fmla="*/ 5133815 w 6519129"/>
              <a:gd name="connsiteY9092" fmla="*/ 4253998 h 4678938"/>
              <a:gd name="connsiteX9093" fmla="*/ 5060617 w 6519129"/>
              <a:gd name="connsiteY9093" fmla="*/ 4321332 h 4678938"/>
              <a:gd name="connsiteX9094" fmla="*/ 5072198 w 6519129"/>
              <a:gd name="connsiteY9094" fmla="*/ 4436826 h 4678938"/>
              <a:gd name="connsiteX9095" fmla="*/ 5026421 w 6519129"/>
              <a:gd name="connsiteY9095" fmla="*/ 4420474 h 4678938"/>
              <a:gd name="connsiteX9096" fmla="*/ 4996598 w 6519129"/>
              <a:gd name="connsiteY9096" fmla="*/ 4398909 h 4678938"/>
              <a:gd name="connsiteX9097" fmla="*/ 4996858 w 6519129"/>
              <a:gd name="connsiteY9097" fmla="*/ 4404315 h 4678938"/>
              <a:gd name="connsiteX9098" fmla="*/ 4987203 w 6519129"/>
              <a:gd name="connsiteY9098" fmla="*/ 4425359 h 4678938"/>
              <a:gd name="connsiteX9099" fmla="*/ 4969703 w 6519129"/>
              <a:gd name="connsiteY9099" fmla="*/ 4424900 h 4678938"/>
              <a:gd name="connsiteX9100" fmla="*/ 4962016 w 6519129"/>
              <a:gd name="connsiteY9100" fmla="*/ 4436390 h 4678938"/>
              <a:gd name="connsiteX9101" fmla="*/ 4944401 w 6519129"/>
              <a:gd name="connsiteY9101" fmla="*/ 4430918 h 4678938"/>
              <a:gd name="connsiteX9102" fmla="*/ 4938230 w 6519129"/>
              <a:gd name="connsiteY9102" fmla="*/ 4439109 h 4678938"/>
              <a:gd name="connsiteX9103" fmla="*/ 4885881 w 6519129"/>
              <a:gd name="connsiteY9103" fmla="*/ 4444417 h 4678938"/>
              <a:gd name="connsiteX9104" fmla="*/ 4814404 w 6519129"/>
              <a:gd name="connsiteY9104" fmla="*/ 4447556 h 4678938"/>
              <a:gd name="connsiteX9105" fmla="*/ 4812966 w 6519129"/>
              <a:gd name="connsiteY9105" fmla="*/ 4454199 h 4678938"/>
              <a:gd name="connsiteX9106" fmla="*/ 4783197 w 6519129"/>
              <a:gd name="connsiteY9106" fmla="*/ 4473463 h 4678938"/>
              <a:gd name="connsiteX9107" fmla="*/ 4783100 w 6519129"/>
              <a:gd name="connsiteY9107" fmla="*/ 4468690 h 4678938"/>
              <a:gd name="connsiteX9108" fmla="*/ 4777885 w 6519129"/>
              <a:gd name="connsiteY9108" fmla="*/ 4476333 h 4678938"/>
              <a:gd name="connsiteX9109" fmla="*/ 4763720 w 6519129"/>
              <a:gd name="connsiteY9109" fmla="*/ 4453279 h 4678938"/>
              <a:gd name="connsiteX9110" fmla="*/ 4755732 w 6519129"/>
              <a:gd name="connsiteY9110" fmla="*/ 4454370 h 4678938"/>
              <a:gd name="connsiteX9111" fmla="*/ 4759028 w 6519129"/>
              <a:gd name="connsiteY9111" fmla="*/ 4459467 h 4678938"/>
              <a:gd name="connsiteX9112" fmla="*/ 4755885 w 6519129"/>
              <a:gd name="connsiteY9112" fmla="*/ 4461055 h 4678938"/>
              <a:gd name="connsiteX9113" fmla="*/ 4754255 w 6519129"/>
              <a:gd name="connsiteY9113" fmla="*/ 4459342 h 4678938"/>
              <a:gd name="connsiteX9114" fmla="*/ 4752589 w 6519129"/>
              <a:gd name="connsiteY9114" fmla="*/ 4455957 h 4678938"/>
              <a:gd name="connsiteX9115" fmla="*/ 4750995 w 6519129"/>
              <a:gd name="connsiteY9115" fmla="*/ 4455915 h 4678938"/>
              <a:gd name="connsiteX9116" fmla="*/ 4744479 w 6519129"/>
              <a:gd name="connsiteY9116" fmla="*/ 4449064 h 4678938"/>
              <a:gd name="connsiteX9117" fmla="*/ 4742889 w 6519129"/>
              <a:gd name="connsiteY9117" fmla="*/ 4449022 h 4678938"/>
              <a:gd name="connsiteX9118" fmla="*/ 4742928 w 6519129"/>
              <a:gd name="connsiteY9118" fmla="*/ 4450694 h 4678938"/>
              <a:gd name="connsiteX9119" fmla="*/ 4741489 w 6519129"/>
              <a:gd name="connsiteY9119" fmla="*/ 4457337 h 4678938"/>
              <a:gd name="connsiteX9120" fmla="*/ 4741567 w 6519129"/>
              <a:gd name="connsiteY9120" fmla="*/ 4460679 h 4678938"/>
              <a:gd name="connsiteX9121" fmla="*/ 4741642 w 6519129"/>
              <a:gd name="connsiteY9121" fmla="*/ 4464022 h 4678938"/>
              <a:gd name="connsiteX9122" fmla="*/ 4740091 w 6519129"/>
              <a:gd name="connsiteY9122" fmla="*/ 4465652 h 4678938"/>
              <a:gd name="connsiteX9123" fmla="*/ 4741681 w 6519129"/>
              <a:gd name="connsiteY9123" fmla="*/ 4465694 h 4678938"/>
              <a:gd name="connsiteX9124" fmla="*/ 4743463 w 6519129"/>
              <a:gd name="connsiteY9124" fmla="*/ 4474092 h 4678938"/>
              <a:gd name="connsiteX9125" fmla="*/ 4738767 w 6519129"/>
              <a:gd name="connsiteY9125" fmla="*/ 4477310 h 4678938"/>
              <a:gd name="connsiteX9126" fmla="*/ 4735547 w 6519129"/>
              <a:gd name="connsiteY9126" fmla="*/ 4475555 h 4678938"/>
              <a:gd name="connsiteX9127" fmla="*/ 4735510 w 6519129"/>
              <a:gd name="connsiteY9127" fmla="*/ 4473883 h 4678938"/>
              <a:gd name="connsiteX9128" fmla="*/ 4733765 w 6519129"/>
              <a:gd name="connsiteY9128" fmla="*/ 4467157 h 4678938"/>
              <a:gd name="connsiteX9129" fmla="*/ 4732173 w 6519129"/>
              <a:gd name="connsiteY9129" fmla="*/ 4467114 h 4678938"/>
              <a:gd name="connsiteX9130" fmla="*/ 4727361 w 6519129"/>
              <a:gd name="connsiteY9130" fmla="*/ 4465318 h 4678938"/>
              <a:gd name="connsiteX9131" fmla="*/ 4705357 w 6519129"/>
              <a:gd name="connsiteY9131" fmla="*/ 4476434 h 4678938"/>
              <a:gd name="connsiteX9132" fmla="*/ 4686785 w 6519129"/>
              <a:gd name="connsiteY9132" fmla="*/ 4429177 h 4678938"/>
              <a:gd name="connsiteX9133" fmla="*/ 4665643 w 6519129"/>
              <a:gd name="connsiteY9133" fmla="*/ 4408579 h 4678938"/>
              <a:gd name="connsiteX9134" fmla="*/ 4657956 w 6519129"/>
              <a:gd name="connsiteY9134" fmla="*/ 4420070 h 4678938"/>
              <a:gd name="connsiteX9135" fmla="*/ 4680689 w 6519129"/>
              <a:gd name="connsiteY9135" fmla="*/ 4440710 h 4678938"/>
              <a:gd name="connsiteX9136" fmla="*/ 4666677 w 6519129"/>
              <a:gd name="connsiteY9136" fmla="*/ 4453706 h 4678938"/>
              <a:gd name="connsiteX9137" fmla="*/ 4677965 w 6519129"/>
              <a:gd name="connsiteY9137" fmla="*/ 4460684 h 4678938"/>
              <a:gd name="connsiteX9138" fmla="*/ 4696730 w 6519129"/>
              <a:gd name="connsiteY9138" fmla="*/ 4516296 h 4678938"/>
              <a:gd name="connsiteX9139" fmla="*/ 4684040 w 6519129"/>
              <a:gd name="connsiteY9139" fmla="*/ 4517634 h 4678938"/>
              <a:gd name="connsiteX9140" fmla="*/ 4682986 w 6519129"/>
              <a:gd name="connsiteY9140" fmla="*/ 4540992 h 4678938"/>
              <a:gd name="connsiteX9141" fmla="*/ 4684578 w 6519129"/>
              <a:gd name="connsiteY9141" fmla="*/ 4541032 h 4678938"/>
              <a:gd name="connsiteX9142" fmla="*/ 4686206 w 6519129"/>
              <a:gd name="connsiteY9142" fmla="*/ 4542746 h 4678938"/>
              <a:gd name="connsiteX9143" fmla="*/ 4683063 w 6519129"/>
              <a:gd name="connsiteY9143" fmla="*/ 4544334 h 4678938"/>
              <a:gd name="connsiteX9144" fmla="*/ 4678251 w 6519129"/>
              <a:gd name="connsiteY9144" fmla="*/ 4542538 h 4678938"/>
              <a:gd name="connsiteX9145" fmla="*/ 4665524 w 6519129"/>
              <a:gd name="connsiteY9145" fmla="*/ 4542205 h 4678938"/>
              <a:gd name="connsiteX9146" fmla="*/ 4663474 w 6519129"/>
              <a:gd name="connsiteY9146" fmla="*/ 4522105 h 4678938"/>
              <a:gd name="connsiteX9147" fmla="*/ 4654791 w 6519129"/>
              <a:gd name="connsiteY9147" fmla="*/ 4490143 h 4678938"/>
              <a:gd name="connsiteX9148" fmla="*/ 4648582 w 6519129"/>
              <a:gd name="connsiteY9148" fmla="*/ 4496661 h 4678938"/>
              <a:gd name="connsiteX9149" fmla="*/ 4638576 w 6519129"/>
              <a:gd name="connsiteY9149" fmla="*/ 4476355 h 4678938"/>
              <a:gd name="connsiteX9150" fmla="*/ 4653009 w 6519129"/>
              <a:gd name="connsiteY9150" fmla="*/ 4481744 h 4678938"/>
              <a:gd name="connsiteX9151" fmla="*/ 4640840 w 6519129"/>
              <a:gd name="connsiteY9151" fmla="*/ 4436326 h 4678938"/>
              <a:gd name="connsiteX9152" fmla="*/ 4647089 w 6519129"/>
              <a:gd name="connsiteY9152" fmla="*/ 4431478 h 4678938"/>
              <a:gd name="connsiteX9153" fmla="*/ 4651936 w 6519129"/>
              <a:gd name="connsiteY9153" fmla="*/ 4434945 h 4678938"/>
              <a:gd name="connsiteX9154" fmla="*/ 4648104 w 6519129"/>
              <a:gd name="connsiteY9154" fmla="*/ 4406450 h 4678938"/>
              <a:gd name="connsiteX9155" fmla="*/ 4657650 w 6519129"/>
              <a:gd name="connsiteY9155" fmla="*/ 4406701 h 4678938"/>
              <a:gd name="connsiteX9156" fmla="*/ 4644771 w 6519129"/>
              <a:gd name="connsiteY9156" fmla="*/ 4399683 h 4678938"/>
              <a:gd name="connsiteX9157" fmla="*/ 4645343 w 6519129"/>
              <a:gd name="connsiteY9157" fmla="*/ 4424752 h 4678938"/>
              <a:gd name="connsiteX9158" fmla="*/ 4635952 w 6519129"/>
              <a:gd name="connsiteY9158" fmla="*/ 4431187 h 4678938"/>
              <a:gd name="connsiteX9159" fmla="*/ 4602618 w 6519129"/>
              <a:gd name="connsiteY9159" fmla="*/ 4433654 h 4678938"/>
              <a:gd name="connsiteX9160" fmla="*/ 4588222 w 6519129"/>
              <a:gd name="connsiteY9160" fmla="*/ 4429936 h 4678938"/>
              <a:gd name="connsiteX9161" fmla="*/ 4566476 w 6519129"/>
              <a:gd name="connsiteY9161" fmla="*/ 4417674 h 4678938"/>
              <a:gd name="connsiteX9162" fmla="*/ 4546217 w 6519129"/>
              <a:gd name="connsiteY9162" fmla="*/ 4416199 h 4678938"/>
              <a:gd name="connsiteX9163" fmla="*/ 4533740 w 6519129"/>
              <a:gd name="connsiteY9163" fmla="*/ 4464147 h 4678938"/>
              <a:gd name="connsiteX9164" fmla="*/ 4511767 w 6519129"/>
              <a:gd name="connsiteY9164" fmla="*/ 4459685 h 4678938"/>
              <a:gd name="connsiteX9165" fmla="*/ 4511901 w 6519129"/>
              <a:gd name="connsiteY9165" fmla="*/ 4399677 h 4678938"/>
              <a:gd name="connsiteX9166" fmla="*/ 4491848 w 6519129"/>
              <a:gd name="connsiteY9166" fmla="*/ 4445017 h 4678938"/>
              <a:gd name="connsiteX9167" fmla="*/ 4482920 w 6519129"/>
              <a:gd name="connsiteY9167" fmla="*/ 4425836 h 4678938"/>
              <a:gd name="connsiteX9168" fmla="*/ 4457017 w 6519129"/>
              <a:gd name="connsiteY9168" fmla="*/ 4463244 h 4678938"/>
              <a:gd name="connsiteX9169" fmla="*/ 4403042 w 6519129"/>
              <a:gd name="connsiteY9169" fmla="*/ 4466842 h 4678938"/>
              <a:gd name="connsiteX9170" fmla="*/ 4353933 w 6519129"/>
              <a:gd name="connsiteY9170" fmla="*/ 4405422 h 4678938"/>
              <a:gd name="connsiteX9171" fmla="*/ 4299343 w 6519129"/>
              <a:gd name="connsiteY9171" fmla="*/ 4382279 h 4678938"/>
              <a:gd name="connsiteX9172" fmla="*/ 4285413 w 6519129"/>
              <a:gd name="connsiteY9172" fmla="*/ 4372183 h 4678938"/>
              <a:gd name="connsiteX9173" fmla="*/ 4286354 w 6519129"/>
              <a:gd name="connsiteY9173" fmla="*/ 4388960 h 4678938"/>
              <a:gd name="connsiteX9174" fmla="*/ 4253527 w 6519129"/>
              <a:gd name="connsiteY9174" fmla="*/ 4398916 h 4678938"/>
              <a:gd name="connsiteX9175" fmla="*/ 4226624 w 6519129"/>
              <a:gd name="connsiteY9175" fmla="*/ 4334591 h 4678938"/>
              <a:gd name="connsiteX9176" fmla="*/ 4226528 w 6519129"/>
              <a:gd name="connsiteY9176" fmla="*/ 4334540 h 4678938"/>
              <a:gd name="connsiteX9177" fmla="*/ 4171555 w 6519129"/>
              <a:gd name="connsiteY9177" fmla="*/ 4287061 h 4678938"/>
              <a:gd name="connsiteX9178" fmla="*/ 4146924 w 6519129"/>
              <a:gd name="connsiteY9178" fmla="*/ 4253009 h 4678938"/>
              <a:gd name="connsiteX9179" fmla="*/ 4127143 w 6519129"/>
              <a:gd name="connsiteY9179" fmla="*/ 4222424 h 4678938"/>
              <a:gd name="connsiteX9180" fmla="*/ 4095615 w 6519129"/>
              <a:gd name="connsiteY9180" fmla="*/ 4164806 h 4678938"/>
              <a:gd name="connsiteX9181" fmla="*/ 4096940 w 6519129"/>
              <a:gd name="connsiteY9181" fmla="*/ 4153149 h 4678938"/>
              <a:gd name="connsiteX9182" fmla="*/ 4089889 w 6519129"/>
              <a:gd name="connsiteY9182" fmla="*/ 4140436 h 4678938"/>
              <a:gd name="connsiteX9183" fmla="*/ 4086977 w 6519129"/>
              <a:gd name="connsiteY9183" fmla="*/ 4136493 h 4678938"/>
              <a:gd name="connsiteX9184" fmla="*/ 4085696 w 6519129"/>
              <a:gd name="connsiteY9184" fmla="*/ 4135769 h 4678938"/>
              <a:gd name="connsiteX9185" fmla="*/ 4053728 w 6519129"/>
              <a:gd name="connsiteY9185" fmla="*/ 4215633 h 4678938"/>
              <a:gd name="connsiteX9186" fmla="*/ 4051940 w 6519129"/>
              <a:gd name="connsiteY9186" fmla="*/ 4259143 h 4678938"/>
              <a:gd name="connsiteX9187" fmla="*/ 3931890 w 6519129"/>
              <a:gd name="connsiteY9187" fmla="*/ 4104528 h 4678938"/>
              <a:gd name="connsiteX9188" fmla="*/ 3807870 w 6519129"/>
              <a:gd name="connsiteY9188" fmla="*/ 3910314 h 4678938"/>
              <a:gd name="connsiteX9189" fmla="*/ 3783743 w 6519129"/>
              <a:gd name="connsiteY9189" fmla="*/ 3862453 h 4678938"/>
              <a:gd name="connsiteX9190" fmla="*/ 3783931 w 6519129"/>
              <a:gd name="connsiteY9190" fmla="*/ 3870677 h 4678938"/>
              <a:gd name="connsiteX9191" fmla="*/ 3784142 w 6519129"/>
              <a:gd name="connsiteY9191" fmla="*/ 3879852 h 4678938"/>
              <a:gd name="connsiteX9192" fmla="*/ 3784457 w 6519129"/>
              <a:gd name="connsiteY9192" fmla="*/ 3893615 h 4678938"/>
              <a:gd name="connsiteX9193" fmla="*/ 3771464 w 6519129"/>
              <a:gd name="connsiteY9193" fmla="*/ 3907027 h 4678938"/>
              <a:gd name="connsiteX9194" fmla="*/ 3772200 w 6519129"/>
              <a:gd name="connsiteY9194" fmla="*/ 3939139 h 4678938"/>
              <a:gd name="connsiteX9195" fmla="*/ 3772305 w 6519129"/>
              <a:gd name="connsiteY9195" fmla="*/ 3943725 h 4678938"/>
              <a:gd name="connsiteX9196" fmla="*/ 3772517 w 6519129"/>
              <a:gd name="connsiteY9196" fmla="*/ 3952901 h 4678938"/>
              <a:gd name="connsiteX9197" fmla="*/ 3772725 w 6519129"/>
              <a:gd name="connsiteY9197" fmla="*/ 3962075 h 4678938"/>
              <a:gd name="connsiteX9198" fmla="*/ 3772830 w 6519129"/>
              <a:gd name="connsiteY9198" fmla="*/ 3966662 h 4678938"/>
              <a:gd name="connsiteX9199" fmla="*/ 3773041 w 6519129"/>
              <a:gd name="connsiteY9199" fmla="*/ 3975837 h 4678938"/>
              <a:gd name="connsiteX9200" fmla="*/ 3773145 w 6519129"/>
              <a:gd name="connsiteY9200" fmla="*/ 3980424 h 4678938"/>
              <a:gd name="connsiteX9201" fmla="*/ 3760366 w 6519129"/>
              <a:gd name="connsiteY9201" fmla="*/ 4003012 h 4678938"/>
              <a:gd name="connsiteX9202" fmla="*/ 3746849 w 6519129"/>
              <a:gd name="connsiteY9202" fmla="*/ 3993490 h 4678938"/>
              <a:gd name="connsiteX9203" fmla="*/ 3746534 w 6519129"/>
              <a:gd name="connsiteY9203" fmla="*/ 3979727 h 4678938"/>
              <a:gd name="connsiteX9204" fmla="*/ 3759840 w 6519129"/>
              <a:gd name="connsiteY9204" fmla="*/ 3980075 h 4678938"/>
              <a:gd name="connsiteX9205" fmla="*/ 3759736 w 6519129"/>
              <a:gd name="connsiteY9205" fmla="*/ 3975489 h 4678938"/>
              <a:gd name="connsiteX9206" fmla="*/ 3746534 w 6519129"/>
              <a:gd name="connsiteY9206" fmla="*/ 3979727 h 4678938"/>
              <a:gd name="connsiteX9207" fmla="*/ 3746114 w 6519129"/>
              <a:gd name="connsiteY9207" fmla="*/ 3961378 h 4678938"/>
              <a:gd name="connsiteX9208" fmla="*/ 3759315 w 6519129"/>
              <a:gd name="connsiteY9208" fmla="*/ 3957140 h 4678938"/>
              <a:gd name="connsiteX9209" fmla="*/ 3759210 w 6519129"/>
              <a:gd name="connsiteY9209" fmla="*/ 3952552 h 4678938"/>
              <a:gd name="connsiteX9210" fmla="*/ 3759105 w 6519129"/>
              <a:gd name="connsiteY9210" fmla="*/ 3947964 h 4678938"/>
              <a:gd name="connsiteX9211" fmla="*/ 3758895 w 6519129"/>
              <a:gd name="connsiteY9211" fmla="*/ 3938789 h 4678938"/>
              <a:gd name="connsiteX9212" fmla="*/ 3745587 w 6519129"/>
              <a:gd name="connsiteY9212" fmla="*/ 3938441 h 4678938"/>
              <a:gd name="connsiteX9213" fmla="*/ 3738541 w 6519129"/>
              <a:gd name="connsiteY9213" fmla="*/ 3938256 h 4678938"/>
              <a:gd name="connsiteX9214" fmla="*/ 3726613 w 6519129"/>
              <a:gd name="connsiteY9214" fmla="*/ 3978373 h 4678938"/>
              <a:gd name="connsiteX9215" fmla="*/ 3736088 w 6519129"/>
              <a:gd name="connsiteY9215" fmla="*/ 3978622 h 4678938"/>
              <a:gd name="connsiteX9216" fmla="*/ 3725657 w 6519129"/>
              <a:gd name="connsiteY9216" fmla="*/ 3981595 h 4678938"/>
              <a:gd name="connsiteX9217" fmla="*/ 3720333 w 6519129"/>
              <a:gd name="connsiteY9217" fmla="*/ 3999499 h 4678938"/>
              <a:gd name="connsiteX9218" fmla="*/ 3714407 w 6519129"/>
              <a:gd name="connsiteY9218" fmla="*/ 4018932 h 4678938"/>
              <a:gd name="connsiteX9219" fmla="*/ 3720931 w 6519129"/>
              <a:gd name="connsiteY9219" fmla="*/ 4019103 h 4678938"/>
              <a:gd name="connsiteX9220" fmla="*/ 3722719 w 6519129"/>
              <a:gd name="connsiteY9220" fmla="*/ 4019150 h 4678938"/>
              <a:gd name="connsiteX9221" fmla="*/ 3722820 w 6519129"/>
              <a:gd name="connsiteY9221" fmla="*/ 4023571 h 4678938"/>
              <a:gd name="connsiteX9222" fmla="*/ 3715655 w 6519129"/>
              <a:gd name="connsiteY9222" fmla="*/ 4022831 h 4678938"/>
              <a:gd name="connsiteX9223" fmla="*/ 3713573 w 6519129"/>
              <a:gd name="connsiteY9223" fmla="*/ 4021665 h 4678938"/>
              <a:gd name="connsiteX9224" fmla="*/ 3698781 w 6519129"/>
              <a:gd name="connsiteY9224" fmla="*/ 4070172 h 4678938"/>
              <a:gd name="connsiteX9225" fmla="*/ 3709601 w 6519129"/>
              <a:gd name="connsiteY9225" fmla="*/ 4070456 h 4678938"/>
              <a:gd name="connsiteX9226" fmla="*/ 3709705 w 6519129"/>
              <a:gd name="connsiteY9226" fmla="*/ 4075016 h 4678938"/>
              <a:gd name="connsiteX9227" fmla="*/ 3724115 w 6519129"/>
              <a:gd name="connsiteY9227" fmla="*/ 4079951 h 4678938"/>
              <a:gd name="connsiteX9228" fmla="*/ 3738629 w 6519129"/>
              <a:gd name="connsiteY9228" fmla="*/ 4089446 h 4678938"/>
              <a:gd name="connsiteX9229" fmla="*/ 3738733 w 6519129"/>
              <a:gd name="connsiteY9229" fmla="*/ 4094005 h 4678938"/>
              <a:gd name="connsiteX9230" fmla="*/ 3724324 w 6519129"/>
              <a:gd name="connsiteY9230" fmla="*/ 4089071 h 4678938"/>
              <a:gd name="connsiteX9231" fmla="*/ 3724428 w 6519129"/>
              <a:gd name="connsiteY9231" fmla="*/ 4093630 h 4678938"/>
              <a:gd name="connsiteX9232" fmla="*/ 3724534 w 6519129"/>
              <a:gd name="connsiteY9232" fmla="*/ 4098191 h 4678938"/>
              <a:gd name="connsiteX9233" fmla="*/ 3710123 w 6519129"/>
              <a:gd name="connsiteY9233" fmla="*/ 4093255 h 4678938"/>
              <a:gd name="connsiteX9234" fmla="*/ 3709913 w 6519129"/>
              <a:gd name="connsiteY9234" fmla="*/ 4084135 h 4678938"/>
              <a:gd name="connsiteX9235" fmla="*/ 3709807 w 6519129"/>
              <a:gd name="connsiteY9235" fmla="*/ 4079576 h 4678938"/>
              <a:gd name="connsiteX9236" fmla="*/ 3702590 w 6519129"/>
              <a:gd name="connsiteY9236" fmla="*/ 4076538 h 4678938"/>
              <a:gd name="connsiteX9237" fmla="*/ 3698062 w 6519129"/>
              <a:gd name="connsiteY9237" fmla="*/ 4072530 h 4678938"/>
              <a:gd name="connsiteX9238" fmla="*/ 3693973 w 6519129"/>
              <a:gd name="connsiteY9238" fmla="*/ 4085936 h 4678938"/>
              <a:gd name="connsiteX9239" fmla="*/ 3665571 w 6519129"/>
              <a:gd name="connsiteY9239" fmla="*/ 4177890 h 4678938"/>
              <a:gd name="connsiteX9240" fmla="*/ 3629637 w 6519129"/>
              <a:gd name="connsiteY9240" fmla="*/ 4064837 h 4678938"/>
              <a:gd name="connsiteX9241" fmla="*/ 3574903 w 6519129"/>
              <a:gd name="connsiteY9241" fmla="*/ 4193646 h 4678938"/>
              <a:gd name="connsiteX9242" fmla="*/ 3562063 w 6519129"/>
              <a:gd name="connsiteY9242" fmla="*/ 4188268 h 4678938"/>
              <a:gd name="connsiteX9243" fmla="*/ 3558557 w 6519129"/>
              <a:gd name="connsiteY9243" fmla="*/ 4091961 h 4678938"/>
              <a:gd name="connsiteX9244" fmla="*/ 3549093 w 6519129"/>
              <a:gd name="connsiteY9244" fmla="*/ 4089577 h 4678938"/>
              <a:gd name="connsiteX9245" fmla="*/ 3535392 w 6519129"/>
              <a:gd name="connsiteY9245" fmla="*/ 4167610 h 4678938"/>
              <a:gd name="connsiteX9246" fmla="*/ 3510639 w 6519129"/>
              <a:gd name="connsiteY9246" fmla="*/ 4105843 h 4678938"/>
              <a:gd name="connsiteX9247" fmla="*/ 3510256 w 6519129"/>
              <a:gd name="connsiteY9247" fmla="*/ 4105833 h 4678938"/>
              <a:gd name="connsiteX9248" fmla="*/ 3510443 w 6519129"/>
              <a:gd name="connsiteY9248" fmla="*/ 4105355 h 4678938"/>
              <a:gd name="connsiteX9249" fmla="*/ 3503611 w 6519129"/>
              <a:gd name="connsiteY9249" fmla="*/ 4088304 h 4678938"/>
              <a:gd name="connsiteX9250" fmla="*/ 3477883 w 6519129"/>
              <a:gd name="connsiteY9250" fmla="*/ 4023391 h 4678938"/>
              <a:gd name="connsiteX9251" fmla="*/ 3462661 w 6519129"/>
              <a:gd name="connsiteY9251" fmla="*/ 4024916 h 4678938"/>
              <a:gd name="connsiteX9252" fmla="*/ 3482437 w 6519129"/>
              <a:gd name="connsiteY9252" fmla="*/ 4173531 h 4678938"/>
              <a:gd name="connsiteX9253" fmla="*/ 3487975 w 6519129"/>
              <a:gd name="connsiteY9253" fmla="*/ 4173194 h 4678938"/>
              <a:gd name="connsiteX9254" fmla="*/ 3488088 w 6519129"/>
              <a:gd name="connsiteY9254" fmla="*/ 4178169 h 4678938"/>
              <a:gd name="connsiteX9255" fmla="*/ 3488117 w 6519129"/>
              <a:gd name="connsiteY9255" fmla="*/ 4179413 h 4678938"/>
              <a:gd name="connsiteX9256" fmla="*/ 3488160 w 6519129"/>
              <a:gd name="connsiteY9256" fmla="*/ 4181278 h 4678938"/>
              <a:gd name="connsiteX9257" fmla="*/ 3488318 w 6519129"/>
              <a:gd name="connsiteY9257" fmla="*/ 4188119 h 4678938"/>
              <a:gd name="connsiteX9258" fmla="*/ 3486415 w 6519129"/>
              <a:gd name="connsiteY9258" fmla="*/ 4183097 h 4678938"/>
              <a:gd name="connsiteX9259" fmla="*/ 3483548 w 6519129"/>
              <a:gd name="connsiteY9259" fmla="*/ 4181894 h 4678938"/>
              <a:gd name="connsiteX9260" fmla="*/ 3487608 w 6519129"/>
              <a:gd name="connsiteY9260" fmla="*/ 4212397 h 4678938"/>
              <a:gd name="connsiteX9261" fmla="*/ 3486308 w 6519129"/>
              <a:gd name="connsiteY9261" fmla="*/ 4243437 h 4678938"/>
              <a:gd name="connsiteX9262" fmla="*/ 3487185 w 6519129"/>
              <a:gd name="connsiteY9262" fmla="*/ 4242776 h 4678938"/>
              <a:gd name="connsiteX9263" fmla="*/ 3495202 w 6519129"/>
              <a:gd name="connsiteY9263" fmla="*/ 4246025 h 4678938"/>
              <a:gd name="connsiteX9264" fmla="*/ 3494713 w 6519129"/>
              <a:gd name="connsiteY9264" fmla="*/ 4246391 h 4678938"/>
              <a:gd name="connsiteX9265" fmla="*/ 3499420 w 6519129"/>
              <a:gd name="connsiteY9265" fmla="*/ 4256769 h 4678938"/>
              <a:gd name="connsiteX9266" fmla="*/ 3487602 w 6519129"/>
              <a:gd name="connsiteY9266" fmla="*/ 4261017 h 4678938"/>
              <a:gd name="connsiteX9267" fmla="*/ 3484858 w 6519129"/>
              <a:gd name="connsiteY9267" fmla="*/ 4259562 h 4678938"/>
              <a:gd name="connsiteX9268" fmla="*/ 3482378 w 6519129"/>
              <a:gd name="connsiteY9268" fmla="*/ 4282916 h 4678938"/>
              <a:gd name="connsiteX9269" fmla="*/ 3416130 w 6519129"/>
              <a:gd name="connsiteY9269" fmla="*/ 4266226 h 4678938"/>
              <a:gd name="connsiteX9270" fmla="*/ 3429033 w 6519129"/>
              <a:gd name="connsiteY9270" fmla="*/ 4394920 h 4678938"/>
              <a:gd name="connsiteX9271" fmla="*/ 3405670 w 6519129"/>
              <a:gd name="connsiteY9271" fmla="*/ 4407261 h 4678938"/>
              <a:gd name="connsiteX9272" fmla="*/ 3372639 w 6519129"/>
              <a:gd name="connsiteY9272" fmla="*/ 4345393 h 4678938"/>
              <a:gd name="connsiteX9273" fmla="*/ 3370746 w 6519129"/>
              <a:gd name="connsiteY9273" fmla="*/ 4345343 h 4678938"/>
              <a:gd name="connsiteX9274" fmla="*/ 3370664 w 6519129"/>
              <a:gd name="connsiteY9274" fmla="*/ 4341695 h 4678938"/>
              <a:gd name="connsiteX9275" fmla="*/ 3364010 w 6519129"/>
              <a:gd name="connsiteY9275" fmla="*/ 4329231 h 4678938"/>
              <a:gd name="connsiteX9276" fmla="*/ 3358643 w 6519129"/>
              <a:gd name="connsiteY9276" fmla="*/ 4327265 h 4678938"/>
              <a:gd name="connsiteX9277" fmla="*/ 3356959 w 6519129"/>
              <a:gd name="connsiteY9277" fmla="*/ 4326648 h 4678938"/>
              <a:gd name="connsiteX9278" fmla="*/ 3343699 w 6519129"/>
              <a:gd name="connsiteY9278" fmla="*/ 4330884 h 4678938"/>
              <a:gd name="connsiteX9279" fmla="*/ 3357591 w 6519129"/>
              <a:gd name="connsiteY9279" fmla="*/ 4354164 h 4678938"/>
              <a:gd name="connsiteX9280" fmla="*/ 3357696 w 6519129"/>
              <a:gd name="connsiteY9280" fmla="*/ 4358751 h 4678938"/>
              <a:gd name="connsiteX9281" fmla="*/ 3371062 w 6519129"/>
              <a:gd name="connsiteY9281" fmla="*/ 4359102 h 4678938"/>
              <a:gd name="connsiteX9282" fmla="*/ 3384744 w 6519129"/>
              <a:gd name="connsiteY9282" fmla="*/ 4373209 h 4678938"/>
              <a:gd name="connsiteX9283" fmla="*/ 3371376 w 6519129"/>
              <a:gd name="connsiteY9283" fmla="*/ 4372860 h 4678938"/>
              <a:gd name="connsiteX9284" fmla="*/ 3384848 w 6519129"/>
              <a:gd name="connsiteY9284" fmla="*/ 4377797 h 4678938"/>
              <a:gd name="connsiteX9285" fmla="*/ 3371691 w 6519129"/>
              <a:gd name="connsiteY9285" fmla="*/ 4386617 h 4678938"/>
              <a:gd name="connsiteX9286" fmla="*/ 3371797 w 6519129"/>
              <a:gd name="connsiteY9286" fmla="*/ 4391203 h 4678938"/>
              <a:gd name="connsiteX9287" fmla="*/ 3385164 w 6519129"/>
              <a:gd name="connsiteY9287" fmla="*/ 4391555 h 4678938"/>
              <a:gd name="connsiteX9288" fmla="*/ 3385374 w 6519129"/>
              <a:gd name="connsiteY9288" fmla="*/ 4400726 h 4678938"/>
              <a:gd name="connsiteX9289" fmla="*/ 3372217 w 6519129"/>
              <a:gd name="connsiteY9289" fmla="*/ 4409548 h 4678938"/>
              <a:gd name="connsiteX9290" fmla="*/ 3358956 w 6519129"/>
              <a:gd name="connsiteY9290" fmla="*/ 4413783 h 4678938"/>
              <a:gd name="connsiteX9291" fmla="*/ 3345589 w 6519129"/>
              <a:gd name="connsiteY9291" fmla="*/ 4413434 h 4678938"/>
              <a:gd name="connsiteX9292" fmla="*/ 3318854 w 6519129"/>
              <a:gd name="connsiteY9292" fmla="*/ 4412733 h 4678938"/>
              <a:gd name="connsiteX9293" fmla="*/ 3318959 w 6519129"/>
              <a:gd name="connsiteY9293" fmla="*/ 4417318 h 4678938"/>
              <a:gd name="connsiteX9294" fmla="*/ 3319169 w 6519129"/>
              <a:gd name="connsiteY9294" fmla="*/ 4426491 h 4678938"/>
              <a:gd name="connsiteX9295" fmla="*/ 3345696 w 6519129"/>
              <a:gd name="connsiteY9295" fmla="*/ 4418019 h 4678938"/>
              <a:gd name="connsiteX9296" fmla="*/ 3332536 w 6519129"/>
              <a:gd name="connsiteY9296" fmla="*/ 4426841 h 4678938"/>
              <a:gd name="connsiteX9297" fmla="*/ 3345905 w 6519129"/>
              <a:gd name="connsiteY9297" fmla="*/ 4427191 h 4678938"/>
              <a:gd name="connsiteX9298" fmla="*/ 3345696 w 6519129"/>
              <a:gd name="connsiteY9298" fmla="*/ 4418019 h 4678938"/>
              <a:gd name="connsiteX9299" fmla="*/ 3359062 w 6519129"/>
              <a:gd name="connsiteY9299" fmla="*/ 4418369 h 4678938"/>
              <a:gd name="connsiteX9300" fmla="*/ 3372638 w 6519129"/>
              <a:gd name="connsiteY9300" fmla="*/ 4427892 h 4678938"/>
              <a:gd name="connsiteX9301" fmla="*/ 3359272 w 6519129"/>
              <a:gd name="connsiteY9301" fmla="*/ 4427541 h 4678938"/>
              <a:gd name="connsiteX9302" fmla="*/ 3346326 w 6519129"/>
              <a:gd name="connsiteY9302" fmla="*/ 4445535 h 4678938"/>
              <a:gd name="connsiteX9303" fmla="*/ 3332956 w 6519129"/>
              <a:gd name="connsiteY9303" fmla="*/ 4445184 h 4678938"/>
              <a:gd name="connsiteX9304" fmla="*/ 3333060 w 6519129"/>
              <a:gd name="connsiteY9304" fmla="*/ 4449772 h 4678938"/>
              <a:gd name="connsiteX9305" fmla="*/ 3306433 w 6519129"/>
              <a:gd name="connsiteY9305" fmla="*/ 4453657 h 4678938"/>
              <a:gd name="connsiteX9306" fmla="*/ 3320009 w 6519129"/>
              <a:gd name="connsiteY9306" fmla="*/ 4463178 h 4678938"/>
              <a:gd name="connsiteX9307" fmla="*/ 3333378 w 6519129"/>
              <a:gd name="connsiteY9307" fmla="*/ 4463530 h 4678938"/>
              <a:gd name="connsiteX9308" fmla="*/ 3333693 w 6519129"/>
              <a:gd name="connsiteY9308" fmla="*/ 4477288 h 4678938"/>
              <a:gd name="connsiteX9309" fmla="*/ 3320323 w 6519129"/>
              <a:gd name="connsiteY9309" fmla="*/ 4476937 h 4678938"/>
              <a:gd name="connsiteX9310" fmla="*/ 3333797 w 6519129"/>
              <a:gd name="connsiteY9310" fmla="*/ 4481874 h 4678938"/>
              <a:gd name="connsiteX9311" fmla="*/ 3333901 w 6519129"/>
              <a:gd name="connsiteY9311" fmla="*/ 4486460 h 4678938"/>
              <a:gd name="connsiteX9312" fmla="*/ 3320429 w 6519129"/>
              <a:gd name="connsiteY9312" fmla="*/ 4481524 h 4678938"/>
              <a:gd name="connsiteX9313" fmla="*/ 3307170 w 6519129"/>
              <a:gd name="connsiteY9313" fmla="*/ 4485759 h 4678938"/>
              <a:gd name="connsiteX9314" fmla="*/ 3307063 w 6519129"/>
              <a:gd name="connsiteY9314" fmla="*/ 4481174 h 4678938"/>
              <a:gd name="connsiteX9315" fmla="*/ 3292647 w 6519129"/>
              <a:gd name="connsiteY9315" fmla="*/ 4434962 h 4678938"/>
              <a:gd name="connsiteX9316" fmla="*/ 3291280 w 6519129"/>
              <a:gd name="connsiteY9316" fmla="*/ 4375344 h 4678938"/>
              <a:gd name="connsiteX9317" fmla="*/ 3290966 w 6519129"/>
              <a:gd name="connsiteY9317" fmla="*/ 4361585 h 4678938"/>
              <a:gd name="connsiteX9318" fmla="*/ 3290754 w 6519129"/>
              <a:gd name="connsiteY9318" fmla="*/ 4352414 h 4678938"/>
              <a:gd name="connsiteX9319" fmla="*/ 3290650 w 6519129"/>
              <a:gd name="connsiteY9319" fmla="*/ 4347826 h 4678938"/>
              <a:gd name="connsiteX9320" fmla="*/ 3276443 w 6519129"/>
              <a:gd name="connsiteY9320" fmla="*/ 4310788 h 4678938"/>
              <a:gd name="connsiteX9321" fmla="*/ 3263180 w 6519129"/>
              <a:gd name="connsiteY9321" fmla="*/ 4315024 h 4678938"/>
              <a:gd name="connsiteX9322" fmla="*/ 3261417 w 6519129"/>
              <a:gd name="connsiteY9322" fmla="*/ 4310968 h 4678938"/>
              <a:gd name="connsiteX9323" fmla="*/ 3260766 w 6519129"/>
              <a:gd name="connsiteY9323" fmla="*/ 4310919 h 4678938"/>
              <a:gd name="connsiteX9324" fmla="*/ 3254073 w 6519129"/>
              <a:gd name="connsiteY9324" fmla="*/ 4371216 h 4678938"/>
              <a:gd name="connsiteX9325" fmla="*/ 3230086 w 6519129"/>
              <a:gd name="connsiteY9325" fmla="*/ 4588184 h 4678938"/>
              <a:gd name="connsiteX9326" fmla="*/ 3148683 w 6519129"/>
              <a:gd name="connsiteY9326" fmla="*/ 4543016 h 4678938"/>
              <a:gd name="connsiteX9327" fmla="*/ 3163243 w 6519129"/>
              <a:gd name="connsiteY9327" fmla="*/ 4534891 h 4678938"/>
              <a:gd name="connsiteX9328" fmla="*/ 3075681 w 6519129"/>
              <a:gd name="connsiteY9328" fmla="*/ 4356058 h 4678938"/>
              <a:gd name="connsiteX9329" fmla="*/ 3074698 w 6519129"/>
              <a:gd name="connsiteY9329" fmla="*/ 4355888 h 4678938"/>
              <a:gd name="connsiteX9330" fmla="*/ 3074805 w 6519129"/>
              <a:gd name="connsiteY9330" fmla="*/ 4360495 h 4678938"/>
              <a:gd name="connsiteX9331" fmla="*/ 3061559 w 6519129"/>
              <a:gd name="connsiteY9331" fmla="*/ 4364751 h 4678938"/>
              <a:gd name="connsiteX9332" fmla="*/ 3074910 w 6519129"/>
              <a:gd name="connsiteY9332" fmla="*/ 4365101 h 4678938"/>
              <a:gd name="connsiteX9333" fmla="*/ 3075014 w 6519129"/>
              <a:gd name="connsiteY9333" fmla="*/ 4369707 h 4678938"/>
              <a:gd name="connsiteX9334" fmla="*/ 3061768 w 6519129"/>
              <a:gd name="connsiteY9334" fmla="*/ 4373963 h 4678938"/>
              <a:gd name="connsiteX9335" fmla="*/ 3061875 w 6519129"/>
              <a:gd name="connsiteY9335" fmla="*/ 4378570 h 4678938"/>
              <a:gd name="connsiteX9336" fmla="*/ 3075333 w 6519129"/>
              <a:gd name="connsiteY9336" fmla="*/ 4383525 h 4678938"/>
              <a:gd name="connsiteX9337" fmla="*/ 3088788 w 6519129"/>
              <a:gd name="connsiteY9337" fmla="*/ 4388481 h 4678938"/>
              <a:gd name="connsiteX9338" fmla="*/ 3075436 w 6519129"/>
              <a:gd name="connsiteY9338" fmla="*/ 4388132 h 4678938"/>
              <a:gd name="connsiteX9339" fmla="*/ 3048630 w 6519129"/>
              <a:gd name="connsiteY9339" fmla="*/ 4382826 h 4678938"/>
              <a:gd name="connsiteX9340" fmla="*/ 3048524 w 6519129"/>
              <a:gd name="connsiteY9340" fmla="*/ 4378220 h 4678938"/>
              <a:gd name="connsiteX9341" fmla="*/ 3048418 w 6519129"/>
              <a:gd name="connsiteY9341" fmla="*/ 4373613 h 4678938"/>
              <a:gd name="connsiteX9342" fmla="*/ 3035172 w 6519129"/>
              <a:gd name="connsiteY9342" fmla="*/ 4377870 h 4678938"/>
              <a:gd name="connsiteX9343" fmla="*/ 3048207 w 6519129"/>
              <a:gd name="connsiteY9343" fmla="*/ 4364400 h 4678938"/>
              <a:gd name="connsiteX9344" fmla="*/ 3034750 w 6519129"/>
              <a:gd name="connsiteY9344" fmla="*/ 4359445 h 4678938"/>
              <a:gd name="connsiteX9345" fmla="*/ 3034643 w 6519129"/>
              <a:gd name="connsiteY9345" fmla="*/ 4354839 h 4678938"/>
              <a:gd name="connsiteX9346" fmla="*/ 3048101 w 6519129"/>
              <a:gd name="connsiteY9346" fmla="*/ 4359795 h 4678938"/>
              <a:gd name="connsiteX9347" fmla="*/ 3047994 w 6519129"/>
              <a:gd name="connsiteY9347" fmla="*/ 4355190 h 4678938"/>
              <a:gd name="connsiteX9348" fmla="*/ 3061347 w 6519129"/>
              <a:gd name="connsiteY9348" fmla="*/ 4355538 h 4678938"/>
              <a:gd name="connsiteX9349" fmla="*/ 3062963 w 6519129"/>
              <a:gd name="connsiteY9349" fmla="*/ 4353280 h 4678938"/>
              <a:gd name="connsiteX9350" fmla="*/ 3073439 w 6519129"/>
              <a:gd name="connsiteY9350" fmla="*/ 4351481 h 4678938"/>
              <a:gd name="connsiteX9351" fmla="*/ 3068302 w 6519129"/>
              <a:gd name="connsiteY9351" fmla="*/ 4340987 h 4678938"/>
              <a:gd name="connsiteX9352" fmla="*/ 3068280 w 6519129"/>
              <a:gd name="connsiteY9352" fmla="*/ 4340996 h 4678938"/>
              <a:gd name="connsiteX9353" fmla="*/ 3048622 w 6519129"/>
              <a:gd name="connsiteY9353" fmla="*/ 4341054 h 4678938"/>
              <a:gd name="connsiteX9354" fmla="*/ 3048413 w 6519129"/>
              <a:gd name="connsiteY9354" fmla="*/ 4331894 h 4678938"/>
              <a:gd name="connsiteX9355" fmla="*/ 3034109 w 6519129"/>
              <a:gd name="connsiteY9355" fmla="*/ 4331520 h 4678938"/>
              <a:gd name="connsiteX9356" fmla="*/ 3034005 w 6519129"/>
              <a:gd name="connsiteY9356" fmla="*/ 4326939 h 4678938"/>
              <a:gd name="connsiteX9357" fmla="*/ 3033796 w 6519129"/>
              <a:gd name="connsiteY9357" fmla="*/ 4317781 h 4678938"/>
              <a:gd name="connsiteX9358" fmla="*/ 3048203 w 6519129"/>
              <a:gd name="connsiteY9358" fmla="*/ 4322734 h 4678938"/>
              <a:gd name="connsiteX9359" fmla="*/ 3048099 w 6519129"/>
              <a:gd name="connsiteY9359" fmla="*/ 4318156 h 4678938"/>
              <a:gd name="connsiteX9360" fmla="*/ 3047980 w 6519129"/>
              <a:gd name="connsiteY9360" fmla="*/ 4313003 h 4678938"/>
              <a:gd name="connsiteX9361" fmla="*/ 3047889 w 6519129"/>
              <a:gd name="connsiteY9361" fmla="*/ 4308995 h 4678938"/>
              <a:gd name="connsiteX9362" fmla="*/ 3047783 w 6519129"/>
              <a:gd name="connsiteY9362" fmla="*/ 4304416 h 4678938"/>
              <a:gd name="connsiteX9363" fmla="*/ 3047655 w 6519129"/>
              <a:gd name="connsiteY9363" fmla="*/ 4298818 h 4678938"/>
              <a:gd name="connsiteX9364" fmla="*/ 3027907 w 6519129"/>
              <a:gd name="connsiteY9364" fmla="*/ 4258486 h 4678938"/>
              <a:gd name="connsiteX9365" fmla="*/ 3010303 w 6519129"/>
              <a:gd name="connsiteY9365" fmla="*/ 4266918 h 4678938"/>
              <a:gd name="connsiteX9366" fmla="*/ 3026514 w 6519129"/>
              <a:gd name="connsiteY9366" fmla="*/ 4428610 h 4678938"/>
              <a:gd name="connsiteX9367" fmla="*/ 2957419 w 6519129"/>
              <a:gd name="connsiteY9367" fmla="*/ 4475534 h 4678938"/>
              <a:gd name="connsiteX9368" fmla="*/ 2968997 w 6519129"/>
              <a:gd name="connsiteY9368" fmla="*/ 4591029 h 4678938"/>
              <a:gd name="connsiteX9369" fmla="*/ 2942591 w 6519129"/>
              <a:gd name="connsiteY9369" fmla="*/ 4603675 h 4678938"/>
              <a:gd name="connsiteX9370" fmla="*/ 2766091 w 6519129"/>
              <a:gd name="connsiteY9370" fmla="*/ 4284736 h 4678938"/>
              <a:gd name="connsiteX9371" fmla="*/ 2692358 w 6519129"/>
              <a:gd name="connsiteY9371" fmla="*/ 4592100 h 4678938"/>
              <a:gd name="connsiteX9372" fmla="*/ 2586008 w 6519129"/>
              <a:gd name="connsiteY9372" fmla="*/ 4359452 h 4678938"/>
              <a:gd name="connsiteX9373" fmla="*/ 2516122 w 6519129"/>
              <a:gd name="connsiteY9373" fmla="*/ 4306464 h 4678938"/>
              <a:gd name="connsiteX9374" fmla="*/ 2458014 w 6519129"/>
              <a:gd name="connsiteY9374" fmla="*/ 4278960 h 4678938"/>
              <a:gd name="connsiteX9375" fmla="*/ 2471247 w 6519129"/>
              <a:gd name="connsiteY9375" fmla="*/ 4410954 h 4678938"/>
              <a:gd name="connsiteX9376" fmla="*/ 2450929 w 6519129"/>
              <a:gd name="connsiteY9376" fmla="*/ 4422990 h 4678938"/>
              <a:gd name="connsiteX9377" fmla="*/ 2300636 w 6519129"/>
              <a:gd name="connsiteY9377" fmla="*/ 4181415 h 4678938"/>
              <a:gd name="connsiteX9378" fmla="*/ 2282461 w 6519129"/>
              <a:gd name="connsiteY9378" fmla="*/ 4195361 h 4678938"/>
              <a:gd name="connsiteX9379" fmla="*/ 2283635 w 6519129"/>
              <a:gd name="connsiteY9379" fmla="*/ 4195948 h 4678938"/>
              <a:gd name="connsiteX9380" fmla="*/ 2276036 w 6519129"/>
              <a:gd name="connsiteY9380" fmla="*/ 4198508 h 4678938"/>
              <a:gd name="connsiteX9381" fmla="*/ 2276133 w 6519129"/>
              <a:gd name="connsiteY9381" fmla="*/ 4192201 h 4678938"/>
              <a:gd name="connsiteX9382" fmla="*/ 2278632 w 6519129"/>
              <a:gd name="connsiteY9382" fmla="*/ 4193450 h 4678938"/>
              <a:gd name="connsiteX9383" fmla="*/ 2280612 w 6519129"/>
              <a:gd name="connsiteY9383" fmla="*/ 4194439 h 4678938"/>
              <a:gd name="connsiteX9384" fmla="*/ 2280347 w 6519129"/>
              <a:gd name="connsiteY9384" fmla="*/ 4176991 h 4678938"/>
              <a:gd name="connsiteX9385" fmla="*/ 2251336 w 6519129"/>
              <a:gd name="connsiteY9385" fmla="*/ 4194128 h 4678938"/>
              <a:gd name="connsiteX9386" fmla="*/ 2224011 w 6519129"/>
              <a:gd name="connsiteY9386" fmla="*/ 4198498 h 4678938"/>
              <a:gd name="connsiteX9387" fmla="*/ 2217254 w 6519129"/>
              <a:gd name="connsiteY9387" fmla="*/ 4199764 h 4678938"/>
              <a:gd name="connsiteX9388" fmla="*/ 2220367 w 6519129"/>
              <a:gd name="connsiteY9388" fmla="*/ 4202152 h 4678938"/>
              <a:gd name="connsiteX9389" fmla="*/ 2215133 w 6519129"/>
              <a:gd name="connsiteY9389" fmla="*/ 4209867 h 4678938"/>
              <a:gd name="connsiteX9390" fmla="*/ 2220301 w 6519129"/>
              <a:gd name="connsiteY9390" fmla="*/ 4224255 h 4678938"/>
              <a:gd name="connsiteX9391" fmla="*/ 2215567 w 6519129"/>
              <a:gd name="connsiteY9391" fmla="*/ 4227793 h 4678938"/>
              <a:gd name="connsiteX9392" fmla="*/ 2205373 w 6519129"/>
              <a:gd name="connsiteY9392" fmla="*/ 4204993 h 4678938"/>
              <a:gd name="connsiteX9393" fmla="*/ 2200508 w 6519129"/>
              <a:gd name="connsiteY9393" fmla="*/ 4202564 h 4678938"/>
              <a:gd name="connsiteX9394" fmla="*/ 2190970 w 6519129"/>
              <a:gd name="connsiteY9394" fmla="*/ 4202643 h 4678938"/>
              <a:gd name="connsiteX9395" fmla="*/ 2194375 w 6519129"/>
              <a:gd name="connsiteY9395" fmla="*/ 4204344 h 4678938"/>
              <a:gd name="connsiteX9396" fmla="*/ 2189275 w 6519129"/>
              <a:gd name="connsiteY9396" fmla="*/ 4208154 h 4678938"/>
              <a:gd name="connsiteX9397" fmla="*/ 2184863 w 6519129"/>
              <a:gd name="connsiteY9397" fmla="*/ 4205951 h 4678938"/>
              <a:gd name="connsiteX9398" fmla="*/ 2185502 w 6519129"/>
              <a:gd name="connsiteY9398" fmla="*/ 4205474 h 4678938"/>
              <a:gd name="connsiteX9399" fmla="*/ 2189271 w 6519129"/>
              <a:gd name="connsiteY9399" fmla="*/ 4202658 h 4678938"/>
              <a:gd name="connsiteX9400" fmla="*/ 2181005 w 6519129"/>
              <a:gd name="connsiteY9400" fmla="*/ 4202726 h 4678938"/>
              <a:gd name="connsiteX9401" fmla="*/ 2154471 w 6519129"/>
              <a:gd name="connsiteY9401" fmla="*/ 4195476 h 4678938"/>
              <a:gd name="connsiteX9402" fmla="*/ 2127840 w 6519129"/>
              <a:gd name="connsiteY9402" fmla="*/ 4195159 h 4678938"/>
              <a:gd name="connsiteX9403" fmla="*/ 2128028 w 6519129"/>
              <a:gd name="connsiteY9403" fmla="*/ 4195880 h 4678938"/>
              <a:gd name="connsiteX9404" fmla="*/ 2130468 w 6519129"/>
              <a:gd name="connsiteY9404" fmla="*/ 4197099 h 4678938"/>
              <a:gd name="connsiteX9405" fmla="*/ 2132907 w 6519129"/>
              <a:gd name="connsiteY9405" fmla="*/ 4198318 h 4678938"/>
              <a:gd name="connsiteX9406" fmla="*/ 2128174 w 6519129"/>
              <a:gd name="connsiteY9406" fmla="*/ 4201855 h 4678938"/>
              <a:gd name="connsiteX9407" fmla="*/ 2125733 w 6519129"/>
              <a:gd name="connsiteY9407" fmla="*/ 4200637 h 4678938"/>
              <a:gd name="connsiteX9408" fmla="*/ 2123293 w 6519129"/>
              <a:gd name="connsiteY9408" fmla="*/ 4199418 h 4678938"/>
              <a:gd name="connsiteX9409" fmla="*/ 2115420 w 6519129"/>
              <a:gd name="connsiteY9409" fmla="*/ 4197700 h 4678938"/>
              <a:gd name="connsiteX9410" fmla="*/ 2112383 w 6519129"/>
              <a:gd name="connsiteY9410" fmla="*/ 4194630 h 4678938"/>
              <a:gd name="connsiteX9411" fmla="*/ 2109545 w 6519129"/>
              <a:gd name="connsiteY9411" fmla="*/ 4194485 h 4678938"/>
              <a:gd name="connsiteX9412" fmla="*/ 2108729 w 6519129"/>
              <a:gd name="connsiteY9412" fmla="*/ 4195096 h 4678938"/>
              <a:gd name="connsiteX9413" fmla="*/ 2106360 w 6519129"/>
              <a:gd name="connsiteY9413" fmla="*/ 4196866 h 4678938"/>
              <a:gd name="connsiteX9414" fmla="*/ 2072495 w 6519129"/>
              <a:gd name="connsiteY9414" fmla="*/ 4191758 h 4678938"/>
              <a:gd name="connsiteX9415" fmla="*/ 2060589 w 6519129"/>
              <a:gd name="connsiteY9415" fmla="*/ 4197617 h 4678938"/>
              <a:gd name="connsiteX9416" fmla="*/ 2053558 w 6519129"/>
              <a:gd name="connsiteY9416" fmla="*/ 4205911 h 4678938"/>
              <a:gd name="connsiteX9417" fmla="*/ 2056000 w 6519129"/>
              <a:gd name="connsiteY9417" fmla="*/ 4207130 h 4678938"/>
              <a:gd name="connsiteX9418" fmla="*/ 2051263 w 6519129"/>
              <a:gd name="connsiteY9418" fmla="*/ 4210669 h 4678938"/>
              <a:gd name="connsiteX9419" fmla="*/ 2036771 w 6519129"/>
              <a:gd name="connsiteY9419" fmla="*/ 4209333 h 4678938"/>
              <a:gd name="connsiteX9420" fmla="*/ 2024717 w 6519129"/>
              <a:gd name="connsiteY9420" fmla="*/ 4209215 h 4678938"/>
              <a:gd name="connsiteX9421" fmla="*/ 2032183 w 6519129"/>
              <a:gd name="connsiteY9421" fmla="*/ 4218846 h 4678938"/>
              <a:gd name="connsiteX9422" fmla="*/ 2034623 w 6519129"/>
              <a:gd name="connsiteY9422" fmla="*/ 4220065 h 4678938"/>
              <a:gd name="connsiteX9423" fmla="*/ 2032328 w 6519129"/>
              <a:gd name="connsiteY9423" fmla="*/ 4224823 h 4678938"/>
              <a:gd name="connsiteX9424" fmla="*/ 2034766 w 6519129"/>
              <a:gd name="connsiteY9424" fmla="*/ 4226039 h 4678938"/>
              <a:gd name="connsiteX9425" fmla="*/ 2037206 w 6519129"/>
              <a:gd name="connsiteY9425" fmla="*/ 4227258 h 4678938"/>
              <a:gd name="connsiteX9426" fmla="*/ 2039646 w 6519129"/>
              <a:gd name="connsiteY9426" fmla="*/ 4228477 h 4678938"/>
              <a:gd name="connsiteX9427" fmla="*/ 2042084 w 6519129"/>
              <a:gd name="connsiteY9427" fmla="*/ 4229695 h 4678938"/>
              <a:gd name="connsiteX9428" fmla="*/ 2044672 w 6519129"/>
              <a:gd name="connsiteY9428" fmla="*/ 4236888 h 4678938"/>
              <a:gd name="connsiteX9429" fmla="*/ 2037354 w 6519129"/>
              <a:gd name="connsiteY9429" fmla="*/ 4233233 h 4678938"/>
              <a:gd name="connsiteX9430" fmla="*/ 2034913 w 6519129"/>
              <a:gd name="connsiteY9430" fmla="*/ 4232016 h 4678938"/>
              <a:gd name="connsiteX9431" fmla="*/ 2032473 w 6519129"/>
              <a:gd name="connsiteY9431" fmla="*/ 4230797 h 4678938"/>
              <a:gd name="connsiteX9432" fmla="*/ 2030034 w 6519129"/>
              <a:gd name="connsiteY9432" fmla="*/ 4229578 h 4678938"/>
              <a:gd name="connsiteX9433" fmla="*/ 2025299 w 6519129"/>
              <a:gd name="connsiteY9433" fmla="*/ 4233116 h 4678938"/>
              <a:gd name="connsiteX9434" fmla="*/ 2022859 w 6519129"/>
              <a:gd name="connsiteY9434" fmla="*/ 4231898 h 4678938"/>
              <a:gd name="connsiteX9435" fmla="*/ 2015685 w 6519129"/>
              <a:gd name="connsiteY9435" fmla="*/ 4234219 h 4678938"/>
              <a:gd name="connsiteX9436" fmla="*/ 2018124 w 6519129"/>
              <a:gd name="connsiteY9436" fmla="*/ 4235436 h 4678938"/>
              <a:gd name="connsiteX9437" fmla="*/ 2020564 w 6519129"/>
              <a:gd name="connsiteY9437" fmla="*/ 4236655 h 4678938"/>
              <a:gd name="connsiteX9438" fmla="*/ 2023003 w 6519129"/>
              <a:gd name="connsiteY9438" fmla="*/ 4237873 h 4678938"/>
              <a:gd name="connsiteX9439" fmla="*/ 2015830 w 6519129"/>
              <a:gd name="connsiteY9439" fmla="*/ 4240194 h 4678938"/>
              <a:gd name="connsiteX9440" fmla="*/ 2013391 w 6519129"/>
              <a:gd name="connsiteY9440" fmla="*/ 4238975 h 4678938"/>
              <a:gd name="connsiteX9441" fmla="*/ 2008657 w 6519129"/>
              <a:gd name="connsiteY9441" fmla="*/ 4242513 h 4678938"/>
              <a:gd name="connsiteX9442" fmla="*/ 2015830 w 6519129"/>
              <a:gd name="connsiteY9442" fmla="*/ 4240194 h 4678938"/>
              <a:gd name="connsiteX9443" fmla="*/ 2003922 w 6519129"/>
              <a:gd name="connsiteY9443" fmla="*/ 4246051 h 4678938"/>
              <a:gd name="connsiteX9444" fmla="*/ 2011241 w 6519129"/>
              <a:gd name="connsiteY9444" fmla="*/ 4249707 h 4678938"/>
              <a:gd name="connsiteX9445" fmla="*/ 2001628 w 6519129"/>
              <a:gd name="connsiteY9445" fmla="*/ 4250809 h 4678938"/>
              <a:gd name="connsiteX9446" fmla="*/ 1984695 w 6519129"/>
              <a:gd name="connsiteY9446" fmla="*/ 4248255 h 4678938"/>
              <a:gd name="connsiteX9447" fmla="*/ 1960442 w 6519129"/>
              <a:gd name="connsiteY9447" fmla="*/ 4242047 h 4678938"/>
              <a:gd name="connsiteX9448" fmla="*/ 1958003 w 6519129"/>
              <a:gd name="connsiteY9448" fmla="*/ 4240828 h 4678938"/>
              <a:gd name="connsiteX9449" fmla="*/ 1938486 w 6519129"/>
              <a:gd name="connsiteY9449" fmla="*/ 4231080 h 4678938"/>
              <a:gd name="connsiteX9450" fmla="*/ 1928872 w 6519129"/>
              <a:gd name="connsiteY9450" fmla="*/ 4232183 h 4678938"/>
              <a:gd name="connsiteX9451" fmla="*/ 1914233 w 6519129"/>
              <a:gd name="connsiteY9451" fmla="*/ 4224872 h 4678938"/>
              <a:gd name="connsiteX9452" fmla="*/ 1907061 w 6519129"/>
              <a:gd name="connsiteY9452" fmla="*/ 4227191 h 4678938"/>
              <a:gd name="connsiteX9453" fmla="*/ 1901889 w 6519129"/>
              <a:gd name="connsiteY9453" fmla="*/ 4212805 h 4678938"/>
              <a:gd name="connsiteX9454" fmla="*/ 1894715 w 6519129"/>
              <a:gd name="connsiteY9454" fmla="*/ 4215124 h 4678938"/>
              <a:gd name="connsiteX9455" fmla="*/ 1892276 w 6519129"/>
              <a:gd name="connsiteY9455" fmla="*/ 4213906 h 4678938"/>
              <a:gd name="connsiteX9456" fmla="*/ 1897009 w 6519129"/>
              <a:gd name="connsiteY9456" fmla="*/ 4210369 h 4678938"/>
              <a:gd name="connsiteX9457" fmla="*/ 1885450 w 6519129"/>
              <a:gd name="connsiteY9457" fmla="*/ 4216055 h 4678938"/>
              <a:gd name="connsiteX9458" fmla="*/ 1881489 w 6519129"/>
              <a:gd name="connsiteY9458" fmla="*/ 4219015 h 4678938"/>
              <a:gd name="connsiteX9459" fmla="*/ 1886840 w 6519129"/>
              <a:gd name="connsiteY9459" fmla="*/ 4227339 h 4678938"/>
              <a:gd name="connsiteX9460" fmla="*/ 1878604 w 6519129"/>
              <a:gd name="connsiteY9460" fmla="*/ 4224637 h 4678938"/>
              <a:gd name="connsiteX9461" fmla="*/ 1879018 w 6519129"/>
              <a:gd name="connsiteY9461" fmla="*/ 4217780 h 4678938"/>
              <a:gd name="connsiteX9462" fmla="*/ 1885202 w 6519129"/>
              <a:gd name="connsiteY9462" fmla="*/ 4215880 h 4678938"/>
              <a:gd name="connsiteX9463" fmla="*/ 1886213 w 6519129"/>
              <a:gd name="connsiteY9463" fmla="*/ 4212354 h 4678938"/>
              <a:gd name="connsiteX9464" fmla="*/ 1880223 w 6519129"/>
              <a:gd name="connsiteY9464" fmla="*/ 4213789 h 4678938"/>
              <a:gd name="connsiteX9465" fmla="*/ 1887251 w 6519129"/>
              <a:gd name="connsiteY9465" fmla="*/ 4205495 h 4678938"/>
              <a:gd name="connsiteX9466" fmla="*/ 1870319 w 6519129"/>
              <a:gd name="connsiteY9466" fmla="*/ 4202940 h 4678938"/>
              <a:gd name="connsiteX9467" fmla="*/ 1853385 w 6519129"/>
              <a:gd name="connsiteY9467" fmla="*/ 4200387 h 4678938"/>
              <a:gd name="connsiteX9468" fmla="*/ 1850801 w 6519129"/>
              <a:gd name="connsiteY9468" fmla="*/ 4193194 h 4678938"/>
              <a:gd name="connsiteX9469" fmla="*/ 1848362 w 6519129"/>
              <a:gd name="connsiteY9469" fmla="*/ 4191976 h 4678938"/>
              <a:gd name="connsiteX9470" fmla="*/ 1841188 w 6519129"/>
              <a:gd name="connsiteY9470" fmla="*/ 4194295 h 4678938"/>
              <a:gd name="connsiteX9471" fmla="*/ 1838892 w 6519129"/>
              <a:gd name="connsiteY9471" fmla="*/ 4199053 h 4678938"/>
              <a:gd name="connsiteX9472" fmla="*/ 1836453 w 6519129"/>
              <a:gd name="connsiteY9472" fmla="*/ 4197834 h 4678938"/>
              <a:gd name="connsiteX9473" fmla="*/ 1829278 w 6519129"/>
              <a:gd name="connsiteY9473" fmla="*/ 4200153 h 4678938"/>
              <a:gd name="connsiteX9474" fmla="*/ 1831573 w 6519129"/>
              <a:gd name="connsiteY9474" fmla="*/ 4195397 h 4678938"/>
              <a:gd name="connsiteX9475" fmla="*/ 1824254 w 6519129"/>
              <a:gd name="connsiteY9475" fmla="*/ 4191742 h 4678938"/>
              <a:gd name="connsiteX9476" fmla="*/ 1821815 w 6519129"/>
              <a:gd name="connsiteY9476" fmla="*/ 4190523 h 4678938"/>
              <a:gd name="connsiteX9477" fmla="*/ 1826550 w 6519129"/>
              <a:gd name="connsiteY9477" fmla="*/ 4186985 h 4678938"/>
              <a:gd name="connsiteX9478" fmla="*/ 1828989 w 6519129"/>
              <a:gd name="connsiteY9478" fmla="*/ 4188203 h 4678938"/>
              <a:gd name="connsiteX9479" fmla="*/ 1833723 w 6519129"/>
              <a:gd name="connsiteY9479" fmla="*/ 4184665 h 4678938"/>
              <a:gd name="connsiteX9480" fmla="*/ 1831281 w 6519129"/>
              <a:gd name="connsiteY9480" fmla="*/ 4183445 h 4678938"/>
              <a:gd name="connsiteX9481" fmla="*/ 1826550 w 6519129"/>
              <a:gd name="connsiteY9481" fmla="*/ 4186985 h 4678938"/>
              <a:gd name="connsiteX9482" fmla="*/ 1828842 w 6519129"/>
              <a:gd name="connsiteY9482" fmla="*/ 4182228 h 4678938"/>
              <a:gd name="connsiteX9483" fmla="*/ 1821669 w 6519129"/>
              <a:gd name="connsiteY9483" fmla="*/ 4184548 h 4678938"/>
              <a:gd name="connsiteX9484" fmla="*/ 1819230 w 6519129"/>
              <a:gd name="connsiteY9484" fmla="*/ 4183329 h 4678938"/>
              <a:gd name="connsiteX9485" fmla="*/ 1826402 w 6519129"/>
              <a:gd name="connsiteY9485" fmla="*/ 4181010 h 4678938"/>
              <a:gd name="connsiteX9486" fmla="*/ 1828699 w 6519129"/>
              <a:gd name="connsiteY9486" fmla="*/ 4176252 h 4678938"/>
              <a:gd name="connsiteX9487" fmla="*/ 1823818 w 6519129"/>
              <a:gd name="connsiteY9487" fmla="*/ 4173816 h 4678938"/>
              <a:gd name="connsiteX9488" fmla="*/ 1816645 w 6519129"/>
              <a:gd name="connsiteY9488" fmla="*/ 4176136 h 4678938"/>
              <a:gd name="connsiteX9489" fmla="*/ 1814203 w 6519129"/>
              <a:gd name="connsiteY9489" fmla="*/ 4174917 h 4678938"/>
              <a:gd name="connsiteX9490" fmla="*/ 1821379 w 6519129"/>
              <a:gd name="connsiteY9490" fmla="*/ 4172598 h 4678938"/>
              <a:gd name="connsiteX9491" fmla="*/ 1818939 w 6519129"/>
              <a:gd name="connsiteY9491" fmla="*/ 4171379 h 4678938"/>
              <a:gd name="connsiteX9492" fmla="*/ 1823674 w 6519129"/>
              <a:gd name="connsiteY9492" fmla="*/ 4167840 h 4678938"/>
              <a:gd name="connsiteX9493" fmla="*/ 1821088 w 6519129"/>
              <a:gd name="connsiteY9493" fmla="*/ 4160647 h 4678938"/>
              <a:gd name="connsiteX9494" fmla="*/ 1813913 w 6519129"/>
              <a:gd name="connsiteY9494" fmla="*/ 4162966 h 4678938"/>
              <a:gd name="connsiteX9495" fmla="*/ 1804157 w 6519129"/>
              <a:gd name="connsiteY9495" fmla="*/ 4158094 h 4678938"/>
              <a:gd name="connsiteX9496" fmla="*/ 1794397 w 6519129"/>
              <a:gd name="connsiteY9496" fmla="*/ 4153220 h 4678938"/>
              <a:gd name="connsiteX9497" fmla="*/ 1774733 w 6519129"/>
              <a:gd name="connsiteY9497" fmla="*/ 4137497 h 4678938"/>
              <a:gd name="connsiteX9498" fmla="*/ 1765121 w 6519129"/>
              <a:gd name="connsiteY9498" fmla="*/ 4138599 h 4678938"/>
              <a:gd name="connsiteX9499" fmla="*/ 1772294 w 6519129"/>
              <a:gd name="connsiteY9499" fmla="*/ 4136279 h 4678938"/>
              <a:gd name="connsiteX9500" fmla="*/ 1764974 w 6519129"/>
              <a:gd name="connsiteY9500" fmla="*/ 4132624 h 4678938"/>
              <a:gd name="connsiteX9501" fmla="*/ 1769708 w 6519129"/>
              <a:gd name="connsiteY9501" fmla="*/ 4129085 h 4678938"/>
              <a:gd name="connsiteX9502" fmla="*/ 1762534 w 6519129"/>
              <a:gd name="connsiteY9502" fmla="*/ 4131406 h 4678938"/>
              <a:gd name="connsiteX9503" fmla="*/ 1767269 w 6519129"/>
              <a:gd name="connsiteY9503" fmla="*/ 4127867 h 4678938"/>
              <a:gd name="connsiteX9504" fmla="*/ 1779177 w 6519129"/>
              <a:gd name="connsiteY9504" fmla="*/ 4122009 h 4678938"/>
              <a:gd name="connsiteX9505" fmla="*/ 1772004 w 6519129"/>
              <a:gd name="connsiteY9505" fmla="*/ 4124329 h 4678938"/>
              <a:gd name="connsiteX9506" fmla="*/ 1730381 w 6519129"/>
              <a:gd name="connsiteY9506" fmla="*/ 4097641 h 4678938"/>
              <a:gd name="connsiteX9507" fmla="*/ 1725650 w 6519129"/>
              <a:gd name="connsiteY9507" fmla="*/ 4101179 h 4678938"/>
              <a:gd name="connsiteX9508" fmla="*/ 1735551 w 6519129"/>
              <a:gd name="connsiteY9508" fmla="*/ 4112028 h 4678938"/>
              <a:gd name="connsiteX9509" fmla="*/ 1737991 w 6519129"/>
              <a:gd name="connsiteY9509" fmla="*/ 4113246 h 4678938"/>
              <a:gd name="connsiteX9510" fmla="*/ 1740431 w 6519129"/>
              <a:gd name="connsiteY9510" fmla="*/ 4114464 h 4678938"/>
              <a:gd name="connsiteX9511" fmla="*/ 1742872 w 6519129"/>
              <a:gd name="connsiteY9511" fmla="*/ 4115684 h 4678938"/>
              <a:gd name="connsiteX9512" fmla="*/ 1748969 w 6519129"/>
              <a:gd name="connsiteY9512" fmla="*/ 4118729 h 4678938"/>
              <a:gd name="connsiteX9513" fmla="*/ 1757509 w 6519129"/>
              <a:gd name="connsiteY9513" fmla="*/ 4122993 h 4678938"/>
              <a:gd name="connsiteX9514" fmla="*/ 1755216 w 6519129"/>
              <a:gd name="connsiteY9514" fmla="*/ 4127751 h 4678938"/>
              <a:gd name="connsiteX9515" fmla="*/ 1757655 w 6519129"/>
              <a:gd name="connsiteY9515" fmla="*/ 4128968 h 4678938"/>
              <a:gd name="connsiteX9516" fmla="*/ 1757801 w 6519129"/>
              <a:gd name="connsiteY9516" fmla="*/ 4134944 h 4678938"/>
              <a:gd name="connsiteX9517" fmla="*/ 1755361 w 6519129"/>
              <a:gd name="connsiteY9517" fmla="*/ 4133725 h 4678938"/>
              <a:gd name="connsiteX9518" fmla="*/ 1752921 w 6519129"/>
              <a:gd name="connsiteY9518" fmla="*/ 4132507 h 4678938"/>
              <a:gd name="connsiteX9519" fmla="*/ 1750481 w 6519129"/>
              <a:gd name="connsiteY9519" fmla="*/ 4131289 h 4678938"/>
              <a:gd name="connsiteX9520" fmla="*/ 1752776 w 6519129"/>
              <a:gd name="connsiteY9520" fmla="*/ 4126532 h 4678938"/>
              <a:gd name="connsiteX9521" fmla="*/ 1735698 w 6519129"/>
              <a:gd name="connsiteY9521" fmla="*/ 4118003 h 4678938"/>
              <a:gd name="connsiteX9522" fmla="*/ 1730819 w 6519129"/>
              <a:gd name="connsiteY9522" fmla="*/ 4115567 h 4678938"/>
              <a:gd name="connsiteX9523" fmla="*/ 1723499 w 6519129"/>
              <a:gd name="connsiteY9523" fmla="*/ 4111911 h 4678938"/>
              <a:gd name="connsiteX9524" fmla="*/ 1713740 w 6519129"/>
              <a:gd name="connsiteY9524" fmla="*/ 4107038 h 4678938"/>
              <a:gd name="connsiteX9525" fmla="*/ 1748186 w 6519129"/>
              <a:gd name="connsiteY9525" fmla="*/ 4136045 h 4678938"/>
              <a:gd name="connsiteX9526" fmla="*/ 1750626 w 6519129"/>
              <a:gd name="connsiteY9526" fmla="*/ 4137264 h 4678938"/>
              <a:gd name="connsiteX9527" fmla="*/ 1741159 w 6519129"/>
              <a:gd name="connsiteY9527" fmla="*/ 4144341 h 4678938"/>
              <a:gd name="connsiteX9528" fmla="*/ 1724082 w 6519129"/>
              <a:gd name="connsiteY9528" fmla="*/ 4135812 h 4678938"/>
              <a:gd name="connsiteX9529" fmla="*/ 1716762 w 6519129"/>
              <a:gd name="connsiteY9529" fmla="*/ 4132157 h 4678938"/>
              <a:gd name="connsiteX9530" fmla="*/ 1714176 w 6519129"/>
              <a:gd name="connsiteY9530" fmla="*/ 4124964 h 4678938"/>
              <a:gd name="connsiteX9531" fmla="*/ 1694658 w 6519129"/>
              <a:gd name="connsiteY9531" fmla="*/ 4115216 h 4678938"/>
              <a:gd name="connsiteX9532" fmla="*/ 1682459 w 6519129"/>
              <a:gd name="connsiteY9532" fmla="*/ 4109124 h 4678938"/>
              <a:gd name="connsiteX9533" fmla="*/ 1689633 w 6519129"/>
              <a:gd name="connsiteY9533" fmla="*/ 4106805 h 4678938"/>
              <a:gd name="connsiteX9534" fmla="*/ 1680019 w 6519129"/>
              <a:gd name="connsiteY9534" fmla="*/ 4107905 h 4678938"/>
              <a:gd name="connsiteX9535" fmla="*/ 1687193 w 6519129"/>
              <a:gd name="connsiteY9535" fmla="*/ 4105586 h 4678938"/>
              <a:gd name="connsiteX9536" fmla="*/ 1675140 w 6519129"/>
              <a:gd name="connsiteY9536" fmla="*/ 4105469 h 4678938"/>
              <a:gd name="connsiteX9537" fmla="*/ 1674996 w 6519129"/>
              <a:gd name="connsiteY9537" fmla="*/ 4099494 h 4678938"/>
              <a:gd name="connsiteX9538" fmla="*/ 1679731 w 6519129"/>
              <a:gd name="connsiteY9538" fmla="*/ 4095955 h 4678938"/>
              <a:gd name="connsiteX9539" fmla="*/ 1670114 w 6519129"/>
              <a:gd name="connsiteY9539" fmla="*/ 4097057 h 4678938"/>
              <a:gd name="connsiteX9540" fmla="*/ 1672700 w 6519129"/>
              <a:gd name="connsiteY9540" fmla="*/ 4104250 h 4678938"/>
              <a:gd name="connsiteX9541" fmla="*/ 1675140 w 6519129"/>
              <a:gd name="connsiteY9541" fmla="*/ 4105469 h 4678938"/>
              <a:gd name="connsiteX9542" fmla="*/ 1670407 w 6519129"/>
              <a:gd name="connsiteY9542" fmla="*/ 4109006 h 4678938"/>
              <a:gd name="connsiteX9543" fmla="*/ 1677725 w 6519129"/>
              <a:gd name="connsiteY9543" fmla="*/ 4112662 h 4678938"/>
              <a:gd name="connsiteX9544" fmla="*/ 1677871 w 6519129"/>
              <a:gd name="connsiteY9544" fmla="*/ 4118637 h 4678938"/>
              <a:gd name="connsiteX9545" fmla="*/ 1678017 w 6519129"/>
              <a:gd name="connsiteY9545" fmla="*/ 4124613 h 4678938"/>
              <a:gd name="connsiteX9546" fmla="*/ 1675722 w 6519129"/>
              <a:gd name="connsiteY9546" fmla="*/ 4129369 h 4678938"/>
              <a:gd name="connsiteX9547" fmla="*/ 1673282 w 6519129"/>
              <a:gd name="connsiteY9547" fmla="*/ 4128150 h 4678938"/>
              <a:gd name="connsiteX9548" fmla="*/ 1670842 w 6519129"/>
              <a:gd name="connsiteY9548" fmla="*/ 4126932 h 4678938"/>
              <a:gd name="connsiteX9549" fmla="*/ 1666106 w 6519129"/>
              <a:gd name="connsiteY9549" fmla="*/ 4130471 h 4678938"/>
              <a:gd name="connsiteX9550" fmla="*/ 1653909 w 6519129"/>
              <a:gd name="connsiteY9550" fmla="*/ 4124379 h 4678938"/>
              <a:gd name="connsiteX9551" fmla="*/ 1644441 w 6519129"/>
              <a:gd name="connsiteY9551" fmla="*/ 4131456 h 4678938"/>
              <a:gd name="connsiteX9552" fmla="*/ 1615309 w 6519129"/>
              <a:gd name="connsiteY9552" fmla="*/ 4122810 h 4678938"/>
              <a:gd name="connsiteX9553" fmla="*/ 1603111 w 6519129"/>
              <a:gd name="connsiteY9553" fmla="*/ 4116718 h 4678938"/>
              <a:gd name="connsiteX9554" fmla="*/ 1595936 w 6519129"/>
              <a:gd name="connsiteY9554" fmla="*/ 4119039 h 4678938"/>
              <a:gd name="connsiteX9555" fmla="*/ 1595790 w 6519129"/>
              <a:gd name="connsiteY9555" fmla="*/ 4113062 h 4678938"/>
              <a:gd name="connsiteX9556" fmla="*/ 1588618 w 6519129"/>
              <a:gd name="connsiteY9556" fmla="*/ 4115383 h 4678938"/>
              <a:gd name="connsiteX9557" fmla="*/ 1556610 w 6519129"/>
              <a:gd name="connsiteY9557" fmla="*/ 4087594 h 4678938"/>
              <a:gd name="connsiteX9558" fmla="*/ 1534508 w 6519129"/>
              <a:gd name="connsiteY9558" fmla="*/ 4070653 h 4678938"/>
              <a:gd name="connsiteX9559" fmla="*/ 1529774 w 6519129"/>
              <a:gd name="connsiteY9559" fmla="*/ 4074190 h 4678938"/>
              <a:gd name="connsiteX9560" fmla="*/ 1532214 w 6519129"/>
              <a:gd name="connsiteY9560" fmla="*/ 4075409 h 4678938"/>
              <a:gd name="connsiteX9561" fmla="*/ 1539677 w 6519129"/>
              <a:gd name="connsiteY9561" fmla="*/ 4085040 h 4678938"/>
              <a:gd name="connsiteX9562" fmla="*/ 1534943 w 6519129"/>
              <a:gd name="connsiteY9562" fmla="*/ 4088578 h 4678938"/>
              <a:gd name="connsiteX9563" fmla="*/ 1532503 w 6519129"/>
              <a:gd name="connsiteY9563" fmla="*/ 4087359 h 4678938"/>
              <a:gd name="connsiteX9564" fmla="*/ 1522853 w 6519129"/>
              <a:gd name="connsiteY9564" fmla="*/ 4086967 h 4678938"/>
              <a:gd name="connsiteX9565" fmla="*/ 1520833 w 6519129"/>
              <a:gd name="connsiteY9565" fmla="*/ 4082447 h 4678938"/>
              <a:gd name="connsiteX9566" fmla="*/ 1520934 w 6519129"/>
              <a:gd name="connsiteY9566" fmla="*/ 4082319 h 4678938"/>
              <a:gd name="connsiteX9567" fmla="*/ 1520305 w 6519129"/>
              <a:gd name="connsiteY9567" fmla="*/ 4081267 h 4678938"/>
              <a:gd name="connsiteX9568" fmla="*/ 1520833 w 6519129"/>
              <a:gd name="connsiteY9568" fmla="*/ 4082447 h 4678938"/>
              <a:gd name="connsiteX9569" fmla="*/ 1518012 w 6519129"/>
              <a:gd name="connsiteY9569" fmla="*/ 4086024 h 4678938"/>
              <a:gd name="connsiteX9570" fmla="*/ 1503516 w 6519129"/>
              <a:gd name="connsiteY9570" fmla="*/ 4084690 h 4678938"/>
              <a:gd name="connsiteX9571" fmla="*/ 1501223 w 6519129"/>
              <a:gd name="connsiteY9571" fmla="*/ 4089446 h 4678938"/>
              <a:gd name="connsiteX9572" fmla="*/ 1496343 w 6519129"/>
              <a:gd name="connsiteY9572" fmla="*/ 4087009 h 4678938"/>
              <a:gd name="connsiteX9573" fmla="*/ 1498493 w 6519129"/>
              <a:gd name="connsiteY9573" fmla="*/ 4076277 h 4678938"/>
              <a:gd name="connsiteX9574" fmla="*/ 1479411 w 6519129"/>
              <a:gd name="connsiteY9574" fmla="*/ 4084455 h 4678938"/>
              <a:gd name="connsiteX9575" fmla="*/ 1457597 w 6519129"/>
              <a:gd name="connsiteY9575" fmla="*/ 4079466 h 4678938"/>
              <a:gd name="connsiteX9576" fmla="*/ 1448130 w 6519129"/>
              <a:gd name="connsiteY9576" fmla="*/ 4086542 h 4678938"/>
              <a:gd name="connsiteX9577" fmla="*/ 1428756 w 6519129"/>
              <a:gd name="connsiteY9577" fmla="*/ 4082770 h 4678938"/>
              <a:gd name="connsiteX9578" fmla="*/ 1421583 w 6519129"/>
              <a:gd name="connsiteY9578" fmla="*/ 4085089 h 4678938"/>
              <a:gd name="connsiteX9579" fmla="*/ 1416705 w 6519129"/>
              <a:gd name="connsiteY9579" fmla="*/ 4082653 h 4678938"/>
              <a:gd name="connsiteX9580" fmla="*/ 1411823 w 6519129"/>
              <a:gd name="connsiteY9580" fmla="*/ 4080217 h 4678938"/>
              <a:gd name="connsiteX9581" fmla="*/ 1380254 w 6519129"/>
              <a:gd name="connsiteY9581" fmla="*/ 4070353 h 4678938"/>
              <a:gd name="connsiteX9582" fmla="*/ 1372933 w 6519129"/>
              <a:gd name="connsiteY9582" fmla="*/ 4066697 h 4678938"/>
              <a:gd name="connsiteX9583" fmla="*/ 1350976 w 6519129"/>
              <a:gd name="connsiteY9583" fmla="*/ 4055731 h 4678938"/>
              <a:gd name="connsiteX9584" fmla="*/ 1339068 w 6519129"/>
              <a:gd name="connsiteY9584" fmla="*/ 4061590 h 4678938"/>
              <a:gd name="connsiteX9585" fmla="*/ 1338922 w 6519129"/>
              <a:gd name="connsiteY9585" fmla="*/ 4055614 h 4678938"/>
              <a:gd name="connsiteX9586" fmla="*/ 1304766 w 6519129"/>
              <a:gd name="connsiteY9586" fmla="*/ 4038558 h 4678938"/>
              <a:gd name="connsiteX9587" fmla="*/ 1295299 w 6519129"/>
              <a:gd name="connsiteY9587" fmla="*/ 4045633 h 4678938"/>
              <a:gd name="connsiteX9588" fmla="*/ 1297593 w 6519129"/>
              <a:gd name="connsiteY9588" fmla="*/ 4040877 h 4678938"/>
              <a:gd name="connsiteX9589" fmla="*/ 1290420 w 6519129"/>
              <a:gd name="connsiteY9589" fmla="*/ 4043197 h 4678938"/>
              <a:gd name="connsiteX9590" fmla="*/ 1292713 w 6519129"/>
              <a:gd name="connsiteY9590" fmla="*/ 4038441 h 4678938"/>
              <a:gd name="connsiteX9591" fmla="*/ 1258413 w 6519129"/>
              <a:gd name="connsiteY9591" fmla="*/ 4015407 h 4678938"/>
              <a:gd name="connsiteX9592" fmla="*/ 1258268 w 6519129"/>
              <a:gd name="connsiteY9592" fmla="*/ 4009432 h 4678938"/>
              <a:gd name="connsiteX9593" fmla="*/ 1251091 w 6519129"/>
              <a:gd name="connsiteY9593" fmla="*/ 4011753 h 4678938"/>
              <a:gd name="connsiteX9594" fmla="*/ 1214061 w 6519129"/>
              <a:gd name="connsiteY9594" fmla="*/ 3975551 h 4678938"/>
              <a:gd name="connsiteX9595" fmla="*/ 1211620 w 6519129"/>
              <a:gd name="connsiteY9595" fmla="*/ 3974333 h 4678938"/>
              <a:gd name="connsiteX9596" fmla="*/ 1204447 w 6519129"/>
              <a:gd name="connsiteY9596" fmla="*/ 3976652 h 4678938"/>
              <a:gd name="connsiteX9597" fmla="*/ 1209036 w 6519129"/>
              <a:gd name="connsiteY9597" fmla="*/ 3967138 h 4678938"/>
              <a:gd name="connsiteX9598" fmla="*/ 1199422 w 6519129"/>
              <a:gd name="connsiteY9598" fmla="*/ 3968241 h 4678938"/>
              <a:gd name="connsiteX9599" fmla="*/ 1197128 w 6519129"/>
              <a:gd name="connsiteY9599" fmla="*/ 3972997 h 4678938"/>
              <a:gd name="connsiteX9600" fmla="*/ 1192248 w 6519129"/>
              <a:gd name="connsiteY9600" fmla="*/ 3970560 h 4678938"/>
              <a:gd name="connsiteX9601" fmla="*/ 1199278 w 6519129"/>
              <a:gd name="connsiteY9601" fmla="*/ 3962265 h 4678938"/>
              <a:gd name="connsiteX9602" fmla="*/ 1177609 w 6519129"/>
              <a:gd name="connsiteY9602" fmla="*/ 3963250 h 4678938"/>
              <a:gd name="connsiteX9603" fmla="*/ 1175169 w 6519129"/>
              <a:gd name="connsiteY9603" fmla="*/ 3962031 h 4678938"/>
              <a:gd name="connsiteX9604" fmla="*/ 1172731 w 6519129"/>
              <a:gd name="connsiteY9604" fmla="*/ 3960813 h 4678938"/>
              <a:gd name="connsiteX9605" fmla="*/ 1148480 w 6519129"/>
              <a:gd name="connsiteY9605" fmla="*/ 3954604 h 4678938"/>
              <a:gd name="connsiteX9606" fmla="*/ 1101833 w 6519129"/>
              <a:gd name="connsiteY9606" fmla="*/ 3919505 h 4678938"/>
              <a:gd name="connsiteX9607" fmla="*/ 1097245 w 6519129"/>
              <a:gd name="connsiteY9607" fmla="*/ 3929017 h 4678938"/>
              <a:gd name="connsiteX9608" fmla="*/ 1070408 w 6519129"/>
              <a:gd name="connsiteY9608" fmla="*/ 3915616 h 4678938"/>
              <a:gd name="connsiteX9609" fmla="*/ 1055770 w 6519129"/>
              <a:gd name="connsiteY9609" fmla="*/ 3908305 h 4678938"/>
              <a:gd name="connsiteX9610" fmla="*/ 1048450 w 6519129"/>
              <a:gd name="connsiteY9610" fmla="*/ 3904649 h 4678938"/>
              <a:gd name="connsiteX9611" fmla="*/ 1029078 w 6519129"/>
              <a:gd name="connsiteY9611" fmla="*/ 3900878 h 4678938"/>
              <a:gd name="connsiteX9612" fmla="*/ 1040986 w 6519129"/>
              <a:gd name="connsiteY9612" fmla="*/ 3895020 h 4678938"/>
              <a:gd name="connsiteX9613" fmla="*/ 1035961 w 6519129"/>
              <a:gd name="connsiteY9613" fmla="*/ 3886607 h 4678938"/>
              <a:gd name="connsiteX9614" fmla="*/ 1040695 w 6519129"/>
              <a:gd name="connsiteY9614" fmla="*/ 3883069 h 4678938"/>
              <a:gd name="connsiteX9615" fmla="*/ 1040551 w 6519129"/>
              <a:gd name="connsiteY9615" fmla="*/ 3877094 h 4678938"/>
              <a:gd name="connsiteX9616" fmla="*/ 1013859 w 6519129"/>
              <a:gd name="connsiteY9616" fmla="*/ 3869667 h 4678938"/>
              <a:gd name="connsiteX9617" fmla="*/ 1018882 w 6519129"/>
              <a:gd name="connsiteY9617" fmla="*/ 3878080 h 4678938"/>
              <a:gd name="connsiteX9618" fmla="*/ 1002094 w 6519129"/>
              <a:gd name="connsiteY9618" fmla="*/ 3881500 h 4678938"/>
              <a:gd name="connsiteX9619" fmla="*/ 1001951 w 6519129"/>
              <a:gd name="connsiteY9619" fmla="*/ 3875525 h 4678938"/>
              <a:gd name="connsiteX9620" fmla="*/ 997071 w 6519129"/>
              <a:gd name="connsiteY9620" fmla="*/ 3873088 h 4678938"/>
              <a:gd name="connsiteX9621" fmla="*/ 982576 w 6519129"/>
              <a:gd name="connsiteY9621" fmla="*/ 3871753 h 4678938"/>
              <a:gd name="connsiteX9622" fmla="*/ 987312 w 6519129"/>
              <a:gd name="connsiteY9622" fmla="*/ 3868215 h 4678938"/>
              <a:gd name="connsiteX9623" fmla="*/ 981995 w 6519129"/>
              <a:gd name="connsiteY9623" fmla="*/ 3847852 h 4678938"/>
              <a:gd name="connsiteX9624" fmla="*/ 950279 w 6519129"/>
              <a:gd name="connsiteY9624" fmla="*/ 3832013 h 4678938"/>
              <a:gd name="connsiteX9625" fmla="*/ 918564 w 6519129"/>
              <a:gd name="connsiteY9625" fmla="*/ 3816173 h 4678938"/>
              <a:gd name="connsiteX9626" fmla="*/ 906510 w 6519129"/>
              <a:gd name="connsiteY9626" fmla="*/ 3816057 h 4678938"/>
              <a:gd name="connsiteX9627" fmla="*/ 891872 w 6519129"/>
              <a:gd name="connsiteY9627" fmla="*/ 3808747 h 4678938"/>
              <a:gd name="connsiteX9628" fmla="*/ 882113 w 6519129"/>
              <a:gd name="connsiteY9628" fmla="*/ 3803873 h 4678938"/>
              <a:gd name="connsiteX9629" fmla="*/ 847957 w 6519129"/>
              <a:gd name="connsiteY9629" fmla="*/ 3786815 h 4678938"/>
              <a:gd name="connsiteX9630" fmla="*/ 835904 w 6519129"/>
              <a:gd name="connsiteY9630" fmla="*/ 3786700 h 4678938"/>
              <a:gd name="connsiteX9631" fmla="*/ 840492 w 6519129"/>
              <a:gd name="connsiteY9631" fmla="*/ 3777185 h 4678938"/>
              <a:gd name="connsiteX9632" fmla="*/ 831022 w 6519129"/>
              <a:gd name="connsiteY9632" fmla="*/ 3784262 h 4678938"/>
              <a:gd name="connsiteX9633" fmla="*/ 828438 w 6519129"/>
              <a:gd name="connsiteY9633" fmla="*/ 3777068 h 4678938"/>
              <a:gd name="connsiteX9634" fmla="*/ 825999 w 6519129"/>
              <a:gd name="connsiteY9634" fmla="*/ 3775849 h 4678938"/>
              <a:gd name="connsiteX9635" fmla="*/ 823413 w 6519129"/>
              <a:gd name="connsiteY9635" fmla="*/ 3768656 h 4678938"/>
              <a:gd name="connsiteX9636" fmla="*/ 808777 w 6519129"/>
              <a:gd name="connsiteY9636" fmla="*/ 3761346 h 4678938"/>
              <a:gd name="connsiteX9637" fmla="*/ 806337 w 6519129"/>
              <a:gd name="connsiteY9637" fmla="*/ 3760127 h 4678938"/>
              <a:gd name="connsiteX9638" fmla="*/ 805755 w 6519129"/>
              <a:gd name="connsiteY9638" fmla="*/ 3736226 h 4678938"/>
              <a:gd name="connsiteX9639" fmla="*/ 810491 w 6519129"/>
              <a:gd name="connsiteY9639" fmla="*/ 3732688 h 4678938"/>
              <a:gd name="connsiteX9640" fmla="*/ 805610 w 6519129"/>
              <a:gd name="connsiteY9640" fmla="*/ 3730252 h 4678938"/>
              <a:gd name="connsiteX9641" fmla="*/ 803170 w 6519129"/>
              <a:gd name="connsiteY9641" fmla="*/ 3729033 h 4678938"/>
              <a:gd name="connsiteX9642" fmla="*/ 800729 w 6519129"/>
              <a:gd name="connsiteY9642" fmla="*/ 3727814 h 4678938"/>
              <a:gd name="connsiteX9643" fmla="*/ 795560 w 6519129"/>
              <a:gd name="connsiteY9643" fmla="*/ 3713428 h 4678938"/>
              <a:gd name="connsiteX9644" fmla="*/ 800296 w 6519129"/>
              <a:gd name="connsiteY9644" fmla="*/ 3709889 h 4678938"/>
              <a:gd name="connsiteX9645" fmla="*/ 790536 w 6519129"/>
              <a:gd name="connsiteY9645" fmla="*/ 3705016 h 4678938"/>
              <a:gd name="connsiteX9646" fmla="*/ 776042 w 6519129"/>
              <a:gd name="connsiteY9646" fmla="*/ 3703681 h 4678938"/>
              <a:gd name="connsiteX9647" fmla="*/ 742030 w 6519129"/>
              <a:gd name="connsiteY9647" fmla="*/ 3692599 h 4678938"/>
              <a:gd name="connsiteX9648" fmla="*/ 734277 w 6519129"/>
              <a:gd name="connsiteY9648" fmla="*/ 3671017 h 4678938"/>
              <a:gd name="connsiteX9649" fmla="*/ 729398 w 6519129"/>
              <a:gd name="connsiteY9649" fmla="*/ 3668581 h 4678938"/>
              <a:gd name="connsiteX9650" fmla="*/ 724516 w 6519129"/>
              <a:gd name="connsiteY9650" fmla="*/ 3666144 h 4678938"/>
              <a:gd name="connsiteX9651" fmla="*/ 722076 w 6519129"/>
              <a:gd name="connsiteY9651" fmla="*/ 3664925 h 4678938"/>
              <a:gd name="connsiteX9652" fmla="*/ 719639 w 6519129"/>
              <a:gd name="connsiteY9652" fmla="*/ 3663706 h 4678938"/>
              <a:gd name="connsiteX9653" fmla="*/ 707437 w 6519129"/>
              <a:gd name="connsiteY9653" fmla="*/ 3657615 h 4678938"/>
              <a:gd name="connsiteX9654" fmla="*/ 695241 w 6519129"/>
              <a:gd name="connsiteY9654" fmla="*/ 3651523 h 4678938"/>
              <a:gd name="connsiteX9655" fmla="*/ 685336 w 6519129"/>
              <a:gd name="connsiteY9655" fmla="*/ 3640674 h 4678938"/>
              <a:gd name="connsiteX9656" fmla="*/ 670697 w 6519129"/>
              <a:gd name="connsiteY9656" fmla="*/ 3633365 h 4678938"/>
              <a:gd name="connsiteX9657" fmla="*/ 665963 w 6519129"/>
              <a:gd name="connsiteY9657" fmla="*/ 3636902 h 4678938"/>
              <a:gd name="connsiteX9658" fmla="*/ 612291 w 6519129"/>
              <a:gd name="connsiteY9658" fmla="*/ 3610098 h 4678938"/>
              <a:gd name="connsiteX9659" fmla="*/ 609704 w 6519129"/>
              <a:gd name="connsiteY9659" fmla="*/ 3602904 h 4678938"/>
              <a:gd name="connsiteX9660" fmla="*/ 590187 w 6519129"/>
              <a:gd name="connsiteY9660" fmla="*/ 3593156 h 4678938"/>
              <a:gd name="connsiteX9661" fmla="*/ 585308 w 6519129"/>
              <a:gd name="connsiteY9661" fmla="*/ 3590720 h 4678938"/>
              <a:gd name="connsiteX9662" fmla="*/ 502355 w 6519129"/>
              <a:gd name="connsiteY9662" fmla="*/ 3549294 h 4678938"/>
              <a:gd name="connsiteX9663" fmla="*/ 495037 w 6519129"/>
              <a:gd name="connsiteY9663" fmla="*/ 3545639 h 4678938"/>
              <a:gd name="connsiteX9664" fmla="*/ 453418 w 6519129"/>
              <a:gd name="connsiteY9664" fmla="*/ 3518951 h 4678938"/>
              <a:gd name="connsiteX9665" fmla="*/ 446098 w 6519129"/>
              <a:gd name="connsiteY9665" fmla="*/ 3515297 h 4678938"/>
              <a:gd name="connsiteX9666" fmla="*/ 411943 w 6519129"/>
              <a:gd name="connsiteY9666" fmla="*/ 3498238 h 4678938"/>
              <a:gd name="connsiteX9667" fmla="*/ 404622 w 6519129"/>
              <a:gd name="connsiteY9667" fmla="*/ 3494583 h 4678938"/>
              <a:gd name="connsiteX9668" fmla="*/ 406918 w 6519129"/>
              <a:gd name="connsiteY9668" fmla="*/ 3489827 h 4678938"/>
              <a:gd name="connsiteX9669" fmla="*/ 387399 w 6519129"/>
              <a:gd name="connsiteY9669" fmla="*/ 3480080 h 4678938"/>
              <a:gd name="connsiteX9670" fmla="*/ 411652 w 6519129"/>
              <a:gd name="connsiteY9670" fmla="*/ 3486288 h 4678938"/>
              <a:gd name="connsiteX9671" fmla="*/ 414090 w 6519129"/>
              <a:gd name="connsiteY9671" fmla="*/ 3487506 h 4678938"/>
              <a:gd name="connsiteX9672" fmla="*/ 416676 w 6519129"/>
              <a:gd name="connsiteY9672" fmla="*/ 3494700 h 4678938"/>
              <a:gd name="connsiteX9673" fmla="*/ 448393 w 6519129"/>
              <a:gd name="connsiteY9673" fmla="*/ 3510539 h 4678938"/>
              <a:gd name="connsiteX9674" fmla="*/ 458150 w 6519129"/>
              <a:gd name="connsiteY9674" fmla="*/ 3515413 h 4678938"/>
              <a:gd name="connsiteX9675" fmla="*/ 499772 w 6519129"/>
              <a:gd name="connsiteY9675" fmla="*/ 3542101 h 4678938"/>
              <a:gd name="connsiteX9676" fmla="*/ 504652 w 6519129"/>
              <a:gd name="connsiteY9676" fmla="*/ 3544537 h 4678938"/>
              <a:gd name="connsiteX9677" fmla="*/ 507092 w 6519129"/>
              <a:gd name="connsiteY9677" fmla="*/ 3545755 h 4678938"/>
              <a:gd name="connsiteX9678" fmla="*/ 531342 w 6519129"/>
              <a:gd name="connsiteY9678" fmla="*/ 3551965 h 4678938"/>
              <a:gd name="connsiteX9679" fmla="*/ 614149 w 6519129"/>
              <a:gd name="connsiteY9679" fmla="*/ 3587416 h 4678938"/>
              <a:gd name="connsiteX9680" fmla="*/ 626347 w 6519129"/>
              <a:gd name="connsiteY9680" fmla="*/ 3593507 h 4678938"/>
              <a:gd name="connsiteX9681" fmla="*/ 704418 w 6519129"/>
              <a:gd name="connsiteY9681" fmla="*/ 3632497 h 4678938"/>
              <a:gd name="connsiteX9682" fmla="*/ 711884 w 6519129"/>
              <a:gd name="connsiteY9682" fmla="*/ 3642127 h 4678938"/>
              <a:gd name="connsiteX9683" fmla="*/ 721497 w 6519129"/>
              <a:gd name="connsiteY9683" fmla="*/ 3641026 h 4678938"/>
              <a:gd name="connsiteX9684" fmla="*/ 750628 w 6519129"/>
              <a:gd name="connsiteY9684" fmla="*/ 3649671 h 4678938"/>
              <a:gd name="connsiteX9685" fmla="*/ 743453 w 6519129"/>
              <a:gd name="connsiteY9685" fmla="*/ 3651991 h 4678938"/>
              <a:gd name="connsiteX9686" fmla="*/ 765410 w 6519129"/>
              <a:gd name="connsiteY9686" fmla="*/ 3662956 h 4678938"/>
              <a:gd name="connsiteX9687" fmla="*/ 763117 w 6519129"/>
              <a:gd name="connsiteY9687" fmla="*/ 3667713 h 4678938"/>
              <a:gd name="connsiteX9688" fmla="*/ 772731 w 6519129"/>
              <a:gd name="connsiteY9688" fmla="*/ 3666611 h 4678938"/>
              <a:gd name="connsiteX9689" fmla="*/ 802008 w 6519129"/>
              <a:gd name="connsiteY9689" fmla="*/ 3681233 h 4678938"/>
              <a:gd name="connsiteX9690" fmla="*/ 814060 w 6519129"/>
              <a:gd name="connsiteY9690" fmla="*/ 3681348 h 4678938"/>
              <a:gd name="connsiteX9691" fmla="*/ 855538 w 6519129"/>
              <a:gd name="connsiteY9691" fmla="*/ 3702061 h 4678938"/>
              <a:gd name="connsiteX9692" fmla="*/ 862710 w 6519129"/>
              <a:gd name="connsiteY9692" fmla="*/ 3699741 h 4678938"/>
              <a:gd name="connsiteX9693" fmla="*/ 870030 w 6519129"/>
              <a:gd name="connsiteY9693" fmla="*/ 3703397 h 4678938"/>
              <a:gd name="connsiteX9694" fmla="*/ 869884 w 6519129"/>
              <a:gd name="connsiteY9694" fmla="*/ 3697422 h 4678938"/>
              <a:gd name="connsiteX9695" fmla="*/ 867444 w 6519129"/>
              <a:gd name="connsiteY9695" fmla="*/ 3696204 h 4678938"/>
              <a:gd name="connsiteX9696" fmla="*/ 855391 w 6519129"/>
              <a:gd name="connsiteY9696" fmla="*/ 3696087 h 4678938"/>
              <a:gd name="connsiteX9697" fmla="*/ 867153 w 6519129"/>
              <a:gd name="connsiteY9697" fmla="*/ 3684253 h 4678938"/>
              <a:gd name="connsiteX9698" fmla="*/ 872180 w 6519129"/>
              <a:gd name="connsiteY9698" fmla="*/ 3692664 h 4678938"/>
              <a:gd name="connsiteX9699" fmla="*/ 884377 w 6519129"/>
              <a:gd name="connsiteY9699" fmla="*/ 3698756 h 4678938"/>
              <a:gd name="connsiteX9700" fmla="*/ 886817 w 6519129"/>
              <a:gd name="connsiteY9700" fmla="*/ 3699975 h 4678938"/>
              <a:gd name="connsiteX9701" fmla="*/ 847345 w 6519129"/>
              <a:gd name="connsiteY9701" fmla="*/ 3662555 h 4678938"/>
              <a:gd name="connsiteX9702" fmla="*/ 842466 w 6519129"/>
              <a:gd name="connsiteY9702" fmla="*/ 3660118 h 4678938"/>
              <a:gd name="connsiteX9703" fmla="*/ 842321 w 6519129"/>
              <a:gd name="connsiteY9703" fmla="*/ 3654143 h 4678938"/>
              <a:gd name="connsiteX9704" fmla="*/ 820364 w 6519129"/>
              <a:gd name="connsiteY9704" fmla="*/ 3643178 h 4678938"/>
              <a:gd name="connsiteX9705" fmla="*/ 822730 w 6519129"/>
              <a:gd name="connsiteY9705" fmla="*/ 3641409 h 4678938"/>
              <a:gd name="connsiteX9706" fmla="*/ 827538 w 6519129"/>
              <a:gd name="connsiteY9706" fmla="*/ 3640858 h 4678938"/>
              <a:gd name="connsiteX9707" fmla="*/ 825096 w 6519129"/>
              <a:gd name="connsiteY9707" fmla="*/ 3639640 h 4678938"/>
              <a:gd name="connsiteX9708" fmla="*/ 822730 w 6519129"/>
              <a:gd name="connsiteY9708" fmla="*/ 3641409 h 4678938"/>
              <a:gd name="connsiteX9709" fmla="*/ 817924 w 6519129"/>
              <a:gd name="connsiteY9709" fmla="*/ 3641960 h 4678938"/>
              <a:gd name="connsiteX9710" fmla="*/ 759225 w 6519129"/>
              <a:gd name="connsiteY9710" fmla="*/ 3606743 h 4678938"/>
              <a:gd name="connsiteX9711" fmla="*/ 761521 w 6519129"/>
              <a:gd name="connsiteY9711" fmla="*/ 3601985 h 4678938"/>
              <a:gd name="connsiteX9712" fmla="*/ 749031 w 6519129"/>
              <a:gd name="connsiteY9712" fmla="*/ 3583944 h 4678938"/>
              <a:gd name="connsiteX9713" fmla="*/ 734392 w 6519129"/>
              <a:gd name="connsiteY9713" fmla="*/ 3576633 h 4678938"/>
              <a:gd name="connsiteX9714" fmla="*/ 731952 w 6519129"/>
              <a:gd name="connsiteY9714" fmla="*/ 3575414 h 4678938"/>
              <a:gd name="connsiteX9715" fmla="*/ 722484 w 6519129"/>
              <a:gd name="connsiteY9715" fmla="*/ 3582491 h 4678938"/>
              <a:gd name="connsiteX9716" fmla="*/ 707991 w 6519129"/>
              <a:gd name="connsiteY9716" fmla="*/ 3581157 h 4678938"/>
              <a:gd name="connsiteX9717" fmla="*/ 683158 w 6519129"/>
              <a:gd name="connsiteY9717" fmla="*/ 3551047 h 4678938"/>
              <a:gd name="connsiteX9718" fmla="*/ 671104 w 6519129"/>
              <a:gd name="connsiteY9718" fmla="*/ 3550930 h 4678938"/>
              <a:gd name="connsiteX9719" fmla="*/ 661490 w 6519129"/>
              <a:gd name="connsiteY9719" fmla="*/ 3552031 h 4678938"/>
              <a:gd name="connsiteX9720" fmla="*/ 626899 w 6519129"/>
              <a:gd name="connsiteY9720" fmla="*/ 3517049 h 4678938"/>
              <a:gd name="connsiteX9721" fmla="*/ 624459 w 6519129"/>
              <a:gd name="connsiteY9721" fmla="*/ 3515830 h 4678938"/>
              <a:gd name="connsiteX9722" fmla="*/ 612405 w 6519129"/>
              <a:gd name="connsiteY9722" fmla="*/ 3515713 h 4678938"/>
              <a:gd name="connsiteX9723" fmla="*/ 609966 w 6519129"/>
              <a:gd name="connsiteY9723" fmla="*/ 3514495 h 4678938"/>
              <a:gd name="connsiteX9724" fmla="*/ 592741 w 6519129"/>
              <a:gd name="connsiteY9724" fmla="*/ 3499992 h 4678938"/>
              <a:gd name="connsiteX9725" fmla="*/ 577961 w 6519129"/>
              <a:gd name="connsiteY9725" fmla="*/ 3486705 h 4678938"/>
              <a:gd name="connsiteX9726" fmla="*/ 582692 w 6519129"/>
              <a:gd name="connsiteY9726" fmla="*/ 3483167 h 4678938"/>
              <a:gd name="connsiteX9727" fmla="*/ 597477 w 6519129"/>
              <a:gd name="connsiteY9727" fmla="*/ 3496453 h 4678938"/>
              <a:gd name="connsiteX9728" fmla="*/ 614699 w 6519129"/>
              <a:gd name="connsiteY9728" fmla="*/ 3510957 h 4678938"/>
              <a:gd name="connsiteX9729" fmla="*/ 631632 w 6519129"/>
              <a:gd name="connsiteY9729" fmla="*/ 3513510 h 4678938"/>
              <a:gd name="connsiteX9730" fmla="*/ 641392 w 6519129"/>
              <a:gd name="connsiteY9730" fmla="*/ 3518384 h 4678938"/>
              <a:gd name="connsiteX9731" fmla="*/ 651149 w 6519129"/>
              <a:gd name="connsiteY9731" fmla="*/ 3523257 h 4678938"/>
              <a:gd name="connsiteX9732" fmla="*/ 675838 w 6519129"/>
              <a:gd name="connsiteY9732" fmla="*/ 3547392 h 4678938"/>
              <a:gd name="connsiteX9733" fmla="*/ 687891 w 6519129"/>
              <a:gd name="connsiteY9733" fmla="*/ 3547509 h 4678938"/>
              <a:gd name="connsiteX9734" fmla="*/ 734247 w 6519129"/>
              <a:gd name="connsiteY9734" fmla="*/ 3570659 h 4678938"/>
              <a:gd name="connsiteX9735" fmla="*/ 736686 w 6519129"/>
              <a:gd name="connsiteY9735" fmla="*/ 3571877 h 4678938"/>
              <a:gd name="connsiteX9736" fmla="*/ 739126 w 6519129"/>
              <a:gd name="connsiteY9736" fmla="*/ 3573095 h 4678938"/>
              <a:gd name="connsiteX9737" fmla="*/ 770552 w 6519129"/>
              <a:gd name="connsiteY9737" fmla="*/ 3576984 h 4678938"/>
              <a:gd name="connsiteX9738" fmla="*/ 780457 w 6519129"/>
              <a:gd name="connsiteY9738" fmla="*/ 3587833 h 4678938"/>
              <a:gd name="connsiteX9739" fmla="*/ 788066 w 6519129"/>
              <a:gd name="connsiteY9739" fmla="*/ 3603438 h 4678938"/>
              <a:gd name="connsiteX9740" fmla="*/ 795238 w 6519129"/>
              <a:gd name="connsiteY9740" fmla="*/ 3601118 h 4678938"/>
              <a:gd name="connsiteX9741" fmla="*/ 797678 w 6519129"/>
              <a:gd name="connsiteY9741" fmla="*/ 3602336 h 4678938"/>
              <a:gd name="connsiteX9742" fmla="*/ 799246 w 6519129"/>
              <a:gd name="connsiteY9742" fmla="*/ 3567704 h 4678938"/>
              <a:gd name="connsiteX9743" fmla="*/ 808715 w 6519129"/>
              <a:gd name="connsiteY9743" fmla="*/ 3560627 h 4678938"/>
              <a:gd name="connsiteX9744" fmla="*/ 801396 w 6519129"/>
              <a:gd name="connsiteY9744" fmla="*/ 3556972 h 4678938"/>
              <a:gd name="connsiteX9745" fmla="*/ 798811 w 6519129"/>
              <a:gd name="connsiteY9745" fmla="*/ 3549778 h 4678938"/>
              <a:gd name="connsiteX9746" fmla="*/ 803544 w 6519129"/>
              <a:gd name="connsiteY9746" fmla="*/ 3546240 h 4678938"/>
              <a:gd name="connsiteX9747" fmla="*/ 805985 w 6519129"/>
              <a:gd name="connsiteY9747" fmla="*/ 3547458 h 4678938"/>
              <a:gd name="connsiteX9748" fmla="*/ 806130 w 6519129"/>
              <a:gd name="connsiteY9748" fmla="*/ 3553434 h 4678938"/>
              <a:gd name="connsiteX9749" fmla="*/ 813448 w 6519129"/>
              <a:gd name="connsiteY9749" fmla="*/ 3557089 h 4678938"/>
              <a:gd name="connsiteX9750" fmla="*/ 818475 w 6519129"/>
              <a:gd name="connsiteY9750" fmla="*/ 3565501 h 4678938"/>
              <a:gd name="connsiteX9751" fmla="*/ 823209 w 6519129"/>
              <a:gd name="connsiteY9751" fmla="*/ 3561963 h 4678938"/>
              <a:gd name="connsiteX9752" fmla="*/ 815454 w 6519129"/>
              <a:gd name="connsiteY9752" fmla="*/ 3540382 h 4678938"/>
              <a:gd name="connsiteX9753" fmla="*/ 832531 w 6519129"/>
              <a:gd name="connsiteY9753" fmla="*/ 3548911 h 4678938"/>
              <a:gd name="connsiteX9754" fmla="*/ 839706 w 6519129"/>
              <a:gd name="connsiteY9754" fmla="*/ 3546590 h 4678938"/>
              <a:gd name="connsiteX9755" fmla="*/ 846590 w 6519129"/>
              <a:gd name="connsiteY9755" fmla="*/ 3532320 h 4678938"/>
              <a:gd name="connsiteX9756" fmla="*/ 827508 w 6519129"/>
              <a:gd name="connsiteY9756" fmla="*/ 3540498 h 4678938"/>
              <a:gd name="connsiteX9757" fmla="*/ 820189 w 6519129"/>
              <a:gd name="connsiteY9757" fmla="*/ 3536843 h 4678938"/>
              <a:gd name="connsiteX9758" fmla="*/ 810575 w 6519129"/>
              <a:gd name="connsiteY9758" fmla="*/ 3537945 h 4678938"/>
              <a:gd name="connsiteX9759" fmla="*/ 810429 w 6519129"/>
              <a:gd name="connsiteY9759" fmla="*/ 3531970 h 4678938"/>
              <a:gd name="connsiteX9760" fmla="*/ 807989 w 6519129"/>
              <a:gd name="connsiteY9760" fmla="*/ 3530751 h 4678938"/>
              <a:gd name="connsiteX9761" fmla="*/ 815164 w 6519129"/>
              <a:gd name="connsiteY9761" fmla="*/ 3528431 h 4678938"/>
              <a:gd name="connsiteX9762" fmla="*/ 822337 w 6519129"/>
              <a:gd name="connsiteY9762" fmla="*/ 3526112 h 4678938"/>
              <a:gd name="connsiteX9763" fmla="*/ 811997 w 6519129"/>
              <a:gd name="connsiteY9763" fmla="*/ 3497337 h 4678938"/>
              <a:gd name="connsiteX9764" fmla="*/ 804533 w 6519129"/>
              <a:gd name="connsiteY9764" fmla="*/ 3487706 h 4678938"/>
              <a:gd name="connsiteX9765" fmla="*/ 799652 w 6519129"/>
              <a:gd name="connsiteY9765" fmla="*/ 3485270 h 4678938"/>
              <a:gd name="connsiteX9766" fmla="*/ 804387 w 6519129"/>
              <a:gd name="connsiteY9766" fmla="*/ 3481732 h 4678938"/>
              <a:gd name="connsiteX9767" fmla="*/ 806826 w 6519129"/>
              <a:gd name="connsiteY9767" fmla="*/ 3482951 h 4678938"/>
              <a:gd name="connsiteX9768" fmla="*/ 809266 w 6519129"/>
              <a:gd name="connsiteY9768" fmla="*/ 3484168 h 4678938"/>
              <a:gd name="connsiteX9769" fmla="*/ 816732 w 6519129"/>
              <a:gd name="connsiteY9769" fmla="*/ 3493799 h 4678938"/>
              <a:gd name="connsiteX9770" fmla="*/ 833519 w 6519129"/>
              <a:gd name="connsiteY9770" fmla="*/ 3490376 h 4678938"/>
              <a:gd name="connsiteX9771" fmla="*/ 828204 w 6519129"/>
              <a:gd name="connsiteY9771" fmla="*/ 3470015 h 4678938"/>
              <a:gd name="connsiteX9772" fmla="*/ 783853 w 6519129"/>
              <a:gd name="connsiteY9772" fmla="*/ 3430158 h 4678938"/>
              <a:gd name="connsiteX9773" fmla="*/ 788588 w 6519129"/>
              <a:gd name="connsiteY9773" fmla="*/ 3426620 h 4678938"/>
              <a:gd name="connsiteX9774" fmla="*/ 764188 w 6519129"/>
              <a:gd name="connsiteY9774" fmla="*/ 3414436 h 4678938"/>
              <a:gd name="connsiteX9775" fmla="*/ 727884 w 6519129"/>
              <a:gd name="connsiteY9775" fmla="*/ 3408111 h 4678938"/>
              <a:gd name="connsiteX9776" fmla="*/ 722714 w 6519129"/>
              <a:gd name="connsiteY9776" fmla="*/ 3393723 h 4678938"/>
              <a:gd name="connsiteX9777" fmla="*/ 693436 w 6519129"/>
              <a:gd name="connsiteY9777" fmla="*/ 3379101 h 4678938"/>
              <a:gd name="connsiteX9778" fmla="*/ 693002 w 6519129"/>
              <a:gd name="connsiteY9778" fmla="*/ 3361176 h 4678938"/>
              <a:gd name="connsiteX9779" fmla="*/ 692854 w 6519129"/>
              <a:gd name="connsiteY9779" fmla="*/ 3355201 h 4678938"/>
              <a:gd name="connsiteX9780" fmla="*/ 682808 w 6519129"/>
              <a:gd name="connsiteY9780" fmla="*/ 3338377 h 4678938"/>
              <a:gd name="connsiteX9781" fmla="*/ 680222 w 6519129"/>
              <a:gd name="connsiteY9781" fmla="*/ 3331184 h 4678938"/>
              <a:gd name="connsiteX9782" fmla="*/ 675341 w 6519129"/>
              <a:gd name="connsiteY9782" fmla="*/ 3328747 h 4678938"/>
              <a:gd name="connsiteX9783" fmla="*/ 679931 w 6519129"/>
              <a:gd name="connsiteY9783" fmla="*/ 3319234 h 4678938"/>
              <a:gd name="connsiteX9784" fmla="*/ 655534 w 6519129"/>
              <a:gd name="connsiteY9784" fmla="*/ 3307049 h 4678938"/>
              <a:gd name="connsiteX9785" fmla="*/ 652947 w 6519129"/>
              <a:gd name="connsiteY9785" fmla="*/ 3299856 h 4678938"/>
              <a:gd name="connsiteX9786" fmla="*/ 633140 w 6519129"/>
              <a:gd name="connsiteY9786" fmla="*/ 3278158 h 4678938"/>
              <a:gd name="connsiteX9787" fmla="*/ 613623 w 6519129"/>
              <a:gd name="connsiteY9787" fmla="*/ 3268411 h 4678938"/>
              <a:gd name="connsiteX9788" fmla="*/ 603429 w 6519129"/>
              <a:gd name="connsiteY9788" fmla="*/ 3245611 h 4678938"/>
              <a:gd name="connsiteX9789" fmla="*/ 590939 w 6519129"/>
              <a:gd name="connsiteY9789" fmla="*/ 3227570 h 4678938"/>
              <a:gd name="connsiteX9790" fmla="*/ 588063 w 6519129"/>
              <a:gd name="connsiteY9790" fmla="*/ 3208426 h 4678938"/>
              <a:gd name="connsiteX9791" fmla="*/ 587918 w 6519129"/>
              <a:gd name="connsiteY9791" fmla="*/ 3202450 h 4678938"/>
              <a:gd name="connsiteX9792" fmla="*/ 568256 w 6519129"/>
              <a:gd name="connsiteY9792" fmla="*/ 3186728 h 4678938"/>
              <a:gd name="connsiteX9793" fmla="*/ 570694 w 6519129"/>
              <a:gd name="connsiteY9793" fmla="*/ 3187946 h 4678938"/>
              <a:gd name="connsiteX9794" fmla="*/ 568108 w 6519129"/>
              <a:gd name="connsiteY9794" fmla="*/ 3180753 h 4678938"/>
              <a:gd name="connsiteX9795" fmla="*/ 563085 w 6519129"/>
              <a:gd name="connsiteY9795" fmla="*/ 3172340 h 4678938"/>
              <a:gd name="connsiteX9796" fmla="*/ 531077 w 6519129"/>
              <a:gd name="connsiteY9796" fmla="*/ 3144552 h 4678938"/>
              <a:gd name="connsiteX9797" fmla="*/ 540690 w 6519129"/>
              <a:gd name="connsiteY9797" fmla="*/ 3143449 h 4678938"/>
              <a:gd name="connsiteX9798" fmla="*/ 565234 w 6519129"/>
              <a:gd name="connsiteY9798" fmla="*/ 3161610 h 4678938"/>
              <a:gd name="connsiteX9799" fmla="*/ 567820 w 6519129"/>
              <a:gd name="connsiteY9799" fmla="*/ 3168803 h 4678938"/>
              <a:gd name="connsiteX9800" fmla="*/ 572843 w 6519129"/>
              <a:gd name="connsiteY9800" fmla="*/ 3177214 h 4678938"/>
              <a:gd name="connsiteX9801" fmla="*/ 582458 w 6519129"/>
              <a:gd name="connsiteY9801" fmla="*/ 3176114 h 4678938"/>
              <a:gd name="connsiteX9802" fmla="*/ 597095 w 6519129"/>
              <a:gd name="connsiteY9802" fmla="*/ 3183423 h 4678938"/>
              <a:gd name="connsiteX9803" fmla="*/ 599825 w 6519129"/>
              <a:gd name="connsiteY9803" fmla="*/ 3196593 h 4678938"/>
              <a:gd name="connsiteX9804" fmla="*/ 595092 w 6519129"/>
              <a:gd name="connsiteY9804" fmla="*/ 3200130 h 4678938"/>
              <a:gd name="connsiteX9805" fmla="*/ 595236 w 6519129"/>
              <a:gd name="connsiteY9805" fmla="*/ 3206106 h 4678938"/>
              <a:gd name="connsiteX9806" fmla="*/ 595673 w 6519129"/>
              <a:gd name="connsiteY9806" fmla="*/ 3224032 h 4678938"/>
              <a:gd name="connsiteX9807" fmla="*/ 612751 w 6519129"/>
              <a:gd name="connsiteY9807" fmla="*/ 3232560 h 4678938"/>
              <a:gd name="connsiteX9808" fmla="*/ 615045 w 6519129"/>
              <a:gd name="connsiteY9808" fmla="*/ 3227803 h 4678938"/>
              <a:gd name="connsiteX9809" fmla="*/ 617776 w 6519129"/>
              <a:gd name="connsiteY9809" fmla="*/ 3240973 h 4678938"/>
              <a:gd name="connsiteX9810" fmla="*/ 622654 w 6519129"/>
              <a:gd name="connsiteY9810" fmla="*/ 3243410 h 4678938"/>
              <a:gd name="connsiteX9811" fmla="*/ 635145 w 6519129"/>
              <a:gd name="connsiteY9811" fmla="*/ 3261452 h 4678938"/>
              <a:gd name="connsiteX9812" fmla="*/ 652223 w 6519129"/>
              <a:gd name="connsiteY9812" fmla="*/ 3269980 h 4678938"/>
              <a:gd name="connsiteX9813" fmla="*/ 657392 w 6519129"/>
              <a:gd name="connsiteY9813" fmla="*/ 3284368 h 4678938"/>
              <a:gd name="connsiteX9814" fmla="*/ 674471 w 6519129"/>
              <a:gd name="connsiteY9814" fmla="*/ 3292896 h 4678938"/>
              <a:gd name="connsiteX9815" fmla="*/ 698723 w 6519129"/>
              <a:gd name="connsiteY9815" fmla="*/ 3299106 h 4678938"/>
              <a:gd name="connsiteX9816" fmla="*/ 723264 w 6519129"/>
              <a:gd name="connsiteY9816" fmla="*/ 3317264 h 4678938"/>
              <a:gd name="connsiteX9817" fmla="*/ 718531 w 6519129"/>
              <a:gd name="connsiteY9817" fmla="*/ 3320803 h 4678938"/>
              <a:gd name="connsiteX9818" fmla="*/ 706769 w 6519129"/>
              <a:gd name="connsiteY9818" fmla="*/ 3332637 h 4678938"/>
              <a:gd name="connsiteX9819" fmla="*/ 723993 w 6519129"/>
              <a:gd name="connsiteY9819" fmla="*/ 3347140 h 4678938"/>
              <a:gd name="connsiteX9820" fmla="*/ 743364 w 6519129"/>
              <a:gd name="connsiteY9820" fmla="*/ 3350911 h 4678938"/>
              <a:gd name="connsiteX9821" fmla="*/ 747663 w 6519129"/>
              <a:gd name="connsiteY9821" fmla="*/ 3329448 h 4678938"/>
              <a:gd name="connsiteX9822" fmla="*/ 737904 w 6519129"/>
              <a:gd name="connsiteY9822" fmla="*/ 3324574 h 4678938"/>
              <a:gd name="connsiteX9823" fmla="*/ 742637 w 6519129"/>
              <a:gd name="connsiteY9823" fmla="*/ 3321037 h 4678938"/>
              <a:gd name="connsiteX9824" fmla="*/ 745077 w 6519129"/>
              <a:gd name="connsiteY9824" fmla="*/ 3322255 h 4678938"/>
              <a:gd name="connsiteX9825" fmla="*/ 752395 w 6519129"/>
              <a:gd name="connsiteY9825" fmla="*/ 3325910 h 4678938"/>
              <a:gd name="connsiteX9826" fmla="*/ 769765 w 6519129"/>
              <a:gd name="connsiteY9826" fmla="*/ 3346389 h 4678938"/>
              <a:gd name="connsiteX9827" fmla="*/ 779378 w 6519129"/>
              <a:gd name="connsiteY9827" fmla="*/ 3345287 h 4678938"/>
              <a:gd name="connsiteX9828" fmla="*/ 791432 w 6519129"/>
              <a:gd name="connsiteY9828" fmla="*/ 3345404 h 4678938"/>
              <a:gd name="connsiteX9829" fmla="*/ 794017 w 6519129"/>
              <a:gd name="connsiteY9829" fmla="*/ 3352597 h 4678938"/>
              <a:gd name="connsiteX9830" fmla="*/ 789138 w 6519129"/>
              <a:gd name="connsiteY9830" fmla="*/ 3350161 h 4678938"/>
              <a:gd name="connsiteX9831" fmla="*/ 786698 w 6519129"/>
              <a:gd name="connsiteY9831" fmla="*/ 3348943 h 4678938"/>
              <a:gd name="connsiteX9832" fmla="*/ 777085 w 6519129"/>
              <a:gd name="connsiteY9832" fmla="*/ 3350044 h 4678938"/>
              <a:gd name="connsiteX9833" fmla="*/ 767473 w 6519129"/>
              <a:gd name="connsiteY9833" fmla="*/ 3351145 h 4678938"/>
              <a:gd name="connsiteX9834" fmla="*/ 755563 w 6519129"/>
              <a:gd name="connsiteY9834" fmla="*/ 3357003 h 4678938"/>
              <a:gd name="connsiteX9835" fmla="*/ 770057 w 6519129"/>
              <a:gd name="connsiteY9835" fmla="*/ 3358339 h 4678938"/>
              <a:gd name="connsiteX9836" fmla="*/ 772642 w 6519129"/>
              <a:gd name="connsiteY9836" fmla="*/ 3365532 h 4678938"/>
              <a:gd name="connsiteX9837" fmla="*/ 753413 w 6519129"/>
              <a:gd name="connsiteY9837" fmla="*/ 3367736 h 4678938"/>
              <a:gd name="connsiteX9838" fmla="*/ 770639 w 6519129"/>
              <a:gd name="connsiteY9838" fmla="*/ 3382240 h 4678938"/>
              <a:gd name="connsiteX9839" fmla="*/ 772787 w 6519129"/>
              <a:gd name="connsiteY9839" fmla="*/ 3371508 h 4678938"/>
              <a:gd name="connsiteX9840" fmla="*/ 770347 w 6519129"/>
              <a:gd name="connsiteY9840" fmla="*/ 3370289 h 4678938"/>
              <a:gd name="connsiteX9841" fmla="*/ 775081 w 6519129"/>
              <a:gd name="connsiteY9841" fmla="*/ 3366751 h 4678938"/>
              <a:gd name="connsiteX9842" fmla="*/ 779961 w 6519129"/>
              <a:gd name="connsiteY9842" fmla="*/ 3369187 h 4678938"/>
              <a:gd name="connsiteX9843" fmla="*/ 784695 w 6519129"/>
              <a:gd name="connsiteY9843" fmla="*/ 3365650 h 4678938"/>
              <a:gd name="connsiteX9844" fmla="*/ 784840 w 6519129"/>
              <a:gd name="connsiteY9844" fmla="*/ 3371625 h 4678938"/>
              <a:gd name="connsiteX9845" fmla="*/ 797186 w 6519129"/>
              <a:gd name="connsiteY9845" fmla="*/ 3383691 h 4678938"/>
              <a:gd name="connsiteX9846" fmla="*/ 809237 w 6519129"/>
              <a:gd name="connsiteY9846" fmla="*/ 3383809 h 4678938"/>
              <a:gd name="connsiteX9847" fmla="*/ 802354 w 6519129"/>
              <a:gd name="connsiteY9847" fmla="*/ 3398079 h 4678938"/>
              <a:gd name="connsiteX9848" fmla="*/ 824021 w 6519129"/>
              <a:gd name="connsiteY9848" fmla="*/ 3397094 h 4678938"/>
              <a:gd name="connsiteX9849" fmla="*/ 848419 w 6519129"/>
              <a:gd name="connsiteY9849" fmla="*/ 3409279 h 4678938"/>
              <a:gd name="connsiteX9850" fmla="*/ 854023 w 6519129"/>
              <a:gd name="connsiteY9850" fmla="*/ 3441590 h 4678938"/>
              <a:gd name="connsiteX9851" fmla="*/ 856610 w 6519129"/>
              <a:gd name="connsiteY9851" fmla="*/ 3448784 h 4678938"/>
              <a:gd name="connsiteX9852" fmla="*/ 880716 w 6519129"/>
              <a:gd name="connsiteY9852" fmla="*/ 3449018 h 4678938"/>
              <a:gd name="connsiteX9853" fmla="*/ 892625 w 6519129"/>
              <a:gd name="connsiteY9853" fmla="*/ 3443160 h 4678938"/>
              <a:gd name="connsiteX9854" fmla="*/ 887452 w 6519129"/>
              <a:gd name="connsiteY9854" fmla="*/ 3428772 h 4678938"/>
              <a:gd name="connsiteX9855" fmla="*/ 860617 w 6519129"/>
              <a:gd name="connsiteY9855" fmla="*/ 3415370 h 4678938"/>
              <a:gd name="connsiteX9856" fmla="*/ 882283 w 6519129"/>
              <a:gd name="connsiteY9856" fmla="*/ 3414386 h 4678938"/>
              <a:gd name="connsiteX9857" fmla="*/ 896486 w 6519129"/>
              <a:gd name="connsiteY9857" fmla="*/ 3403771 h 4678938"/>
              <a:gd name="connsiteX9858" fmla="*/ 911270 w 6519129"/>
              <a:gd name="connsiteY9858" fmla="*/ 3417056 h 4678938"/>
              <a:gd name="connsiteX9859" fmla="*/ 943132 w 6519129"/>
              <a:gd name="connsiteY9859" fmla="*/ 3438870 h 4678938"/>
              <a:gd name="connsiteX9860" fmla="*/ 938688 w 6519129"/>
              <a:gd name="connsiteY9860" fmla="*/ 3454359 h 4678938"/>
              <a:gd name="connsiteX9861" fmla="*/ 970259 w 6519129"/>
              <a:gd name="connsiteY9861" fmla="*/ 3464223 h 4678938"/>
              <a:gd name="connsiteX9862" fmla="*/ 967384 w 6519129"/>
              <a:gd name="connsiteY9862" fmla="*/ 3445079 h 4678938"/>
              <a:gd name="connsiteX9863" fmla="*/ 981877 w 6519129"/>
              <a:gd name="connsiteY9863" fmla="*/ 3446415 h 4678938"/>
              <a:gd name="connsiteX9864" fmla="*/ 982168 w 6519129"/>
              <a:gd name="connsiteY9864" fmla="*/ 3458364 h 4678938"/>
              <a:gd name="connsiteX9865" fmla="*/ 999537 w 6519129"/>
              <a:gd name="connsiteY9865" fmla="*/ 3478844 h 4678938"/>
              <a:gd name="connsiteX9866" fmla="*/ 1013884 w 6519129"/>
              <a:gd name="connsiteY9866" fmla="*/ 3474202 h 4678938"/>
              <a:gd name="connsiteX9867" fmla="*/ 1011587 w 6519129"/>
              <a:gd name="connsiteY9867" fmla="*/ 3478960 h 4678938"/>
              <a:gd name="connsiteX9868" fmla="*/ 1018764 w 6519129"/>
              <a:gd name="connsiteY9868" fmla="*/ 3476640 h 4678938"/>
              <a:gd name="connsiteX9869" fmla="*/ 1016323 w 6519129"/>
              <a:gd name="connsiteY9869" fmla="*/ 3475421 h 4678938"/>
              <a:gd name="connsiteX9870" fmla="*/ 1021058 w 6519129"/>
              <a:gd name="connsiteY9870" fmla="*/ 3471884 h 4678938"/>
              <a:gd name="connsiteX9871" fmla="*/ 1023497 w 6519129"/>
              <a:gd name="connsiteY9871" fmla="*/ 3473102 h 4678938"/>
              <a:gd name="connsiteX9872" fmla="*/ 1028231 w 6519129"/>
              <a:gd name="connsiteY9872" fmla="*/ 3469564 h 4678938"/>
              <a:gd name="connsiteX9873" fmla="*/ 1018327 w 6519129"/>
              <a:gd name="connsiteY9873" fmla="*/ 3458715 h 4678938"/>
              <a:gd name="connsiteX9874" fmla="*/ 1027794 w 6519129"/>
              <a:gd name="connsiteY9874" fmla="*/ 3451638 h 4678938"/>
              <a:gd name="connsiteX9875" fmla="*/ 1042434 w 6519129"/>
              <a:gd name="connsiteY9875" fmla="*/ 3458949 h 4678938"/>
              <a:gd name="connsiteX9876" fmla="*/ 1032530 w 6519129"/>
              <a:gd name="connsiteY9876" fmla="*/ 3448101 h 4678938"/>
              <a:gd name="connsiteX9877" fmla="*/ 1027650 w 6519129"/>
              <a:gd name="connsiteY9877" fmla="*/ 3445664 h 4678938"/>
              <a:gd name="connsiteX9878" fmla="*/ 1025209 w 6519129"/>
              <a:gd name="connsiteY9878" fmla="*/ 3444445 h 4678938"/>
              <a:gd name="connsiteX9879" fmla="*/ 1029945 w 6519129"/>
              <a:gd name="connsiteY9879" fmla="*/ 3440906 h 4678938"/>
              <a:gd name="connsiteX9880" fmla="*/ 1024918 w 6519129"/>
              <a:gd name="connsiteY9880" fmla="*/ 3432494 h 4678938"/>
              <a:gd name="connsiteX9881" fmla="*/ 1022335 w 6519129"/>
              <a:gd name="connsiteY9881" fmla="*/ 3425300 h 4678938"/>
              <a:gd name="connsiteX9882" fmla="*/ 1017600 w 6519129"/>
              <a:gd name="connsiteY9882" fmla="*/ 3428839 h 4678938"/>
              <a:gd name="connsiteX9883" fmla="*/ 1015160 w 6519129"/>
              <a:gd name="connsiteY9883" fmla="*/ 3427622 h 4678938"/>
              <a:gd name="connsiteX9884" fmla="*/ 1015306 w 6519129"/>
              <a:gd name="connsiteY9884" fmla="*/ 3433596 h 4678938"/>
              <a:gd name="connsiteX9885" fmla="*/ 1008131 w 6519129"/>
              <a:gd name="connsiteY9885" fmla="*/ 3435916 h 4678938"/>
              <a:gd name="connsiteX9886" fmla="*/ 996079 w 6519129"/>
              <a:gd name="connsiteY9886" fmla="*/ 3435799 h 4678938"/>
              <a:gd name="connsiteX9887" fmla="*/ 983880 w 6519129"/>
              <a:gd name="connsiteY9887" fmla="*/ 3429707 h 4678938"/>
              <a:gd name="connsiteX9888" fmla="*/ 971392 w 6519129"/>
              <a:gd name="connsiteY9888" fmla="*/ 3411664 h 4678938"/>
              <a:gd name="connsiteX9889" fmla="*/ 993350 w 6519129"/>
              <a:gd name="connsiteY9889" fmla="*/ 3422630 h 4678938"/>
              <a:gd name="connsiteX9890" fmla="*/ 1000522 w 6519129"/>
              <a:gd name="connsiteY9890" fmla="*/ 3420311 h 4678938"/>
              <a:gd name="connsiteX9891" fmla="*/ 1010137 w 6519129"/>
              <a:gd name="connsiteY9891" fmla="*/ 3419210 h 4678938"/>
              <a:gd name="connsiteX9892" fmla="*/ 1024337 w 6519129"/>
              <a:gd name="connsiteY9892" fmla="*/ 3408594 h 4678938"/>
              <a:gd name="connsiteX9893" fmla="*/ 1034243 w 6519129"/>
              <a:gd name="connsiteY9893" fmla="*/ 3419443 h 4678938"/>
              <a:gd name="connsiteX9894" fmla="*/ 1041416 w 6519129"/>
              <a:gd name="connsiteY9894" fmla="*/ 3417122 h 4678938"/>
              <a:gd name="connsiteX9895" fmla="*/ 1041270 w 6519129"/>
              <a:gd name="connsiteY9895" fmla="*/ 3411147 h 4678938"/>
              <a:gd name="connsiteX9896" fmla="*/ 1046005 w 6519129"/>
              <a:gd name="connsiteY9896" fmla="*/ 3407609 h 4678938"/>
              <a:gd name="connsiteX9897" fmla="*/ 1063084 w 6519129"/>
              <a:gd name="connsiteY9897" fmla="*/ 3416138 h 4678938"/>
              <a:gd name="connsiteX9898" fmla="*/ 1056054 w 6519129"/>
              <a:gd name="connsiteY9898" fmla="*/ 3424432 h 4678938"/>
              <a:gd name="connsiteX9899" fmla="*/ 1032094 w 6519129"/>
              <a:gd name="connsiteY9899" fmla="*/ 3430175 h 4678938"/>
              <a:gd name="connsiteX9900" fmla="*/ 1032384 w 6519129"/>
              <a:gd name="connsiteY9900" fmla="*/ 3442125 h 4678938"/>
              <a:gd name="connsiteX9901" fmla="*/ 1037265 w 6519129"/>
              <a:gd name="connsiteY9901" fmla="*/ 3444562 h 4678938"/>
              <a:gd name="connsiteX9902" fmla="*/ 1056635 w 6519129"/>
              <a:gd name="connsiteY9902" fmla="*/ 3448334 h 4678938"/>
              <a:gd name="connsiteX9903" fmla="*/ 1073423 w 6519129"/>
              <a:gd name="connsiteY9903" fmla="*/ 3444912 h 4678938"/>
              <a:gd name="connsiteX9904" fmla="*/ 1080744 w 6519129"/>
              <a:gd name="connsiteY9904" fmla="*/ 3448567 h 4678938"/>
              <a:gd name="connsiteX9905" fmla="*/ 1078446 w 6519129"/>
              <a:gd name="connsiteY9905" fmla="*/ 3453324 h 4678938"/>
              <a:gd name="connsiteX9906" fmla="*/ 1085625 w 6519129"/>
              <a:gd name="connsiteY9906" fmla="*/ 3451004 h 4678938"/>
              <a:gd name="connsiteX9907" fmla="*/ 1080744 w 6519129"/>
              <a:gd name="connsiteY9907" fmla="*/ 3448567 h 4678938"/>
              <a:gd name="connsiteX9908" fmla="*/ 1085477 w 6519129"/>
              <a:gd name="connsiteY9908" fmla="*/ 3445029 h 4678938"/>
              <a:gd name="connsiteX9909" fmla="*/ 1080454 w 6519129"/>
              <a:gd name="connsiteY9909" fmla="*/ 3436617 h 4678938"/>
              <a:gd name="connsiteX9910" fmla="*/ 1082891 w 6519129"/>
              <a:gd name="connsiteY9910" fmla="*/ 3437836 h 4678938"/>
              <a:gd name="connsiteX9911" fmla="*/ 1087917 w 6519129"/>
              <a:gd name="connsiteY9911" fmla="*/ 3446248 h 4678938"/>
              <a:gd name="connsiteX9912" fmla="*/ 1091578 w 6519129"/>
              <a:gd name="connsiteY9912" fmla="*/ 3443148 h 4678938"/>
              <a:gd name="connsiteX9913" fmla="*/ 1093316 w 6519129"/>
              <a:gd name="connsiteY9913" fmla="*/ 3445255 h 4678938"/>
              <a:gd name="connsiteX9914" fmla="*/ 1099970 w 6519129"/>
              <a:gd name="connsiteY9914" fmla="*/ 3446365 h 4678938"/>
              <a:gd name="connsiteX9915" fmla="*/ 1095236 w 6519129"/>
              <a:gd name="connsiteY9915" fmla="*/ 3449903 h 4678938"/>
              <a:gd name="connsiteX9916" fmla="*/ 1100261 w 6519129"/>
              <a:gd name="connsiteY9916" fmla="*/ 3458313 h 4678938"/>
              <a:gd name="connsiteX9917" fmla="*/ 1115044 w 6519129"/>
              <a:gd name="connsiteY9917" fmla="*/ 3471600 h 4678938"/>
              <a:gd name="connsiteX9918" fmla="*/ 1124948 w 6519129"/>
              <a:gd name="connsiteY9918" fmla="*/ 3482449 h 4678938"/>
              <a:gd name="connsiteX9919" fmla="*/ 1142027 w 6519129"/>
              <a:gd name="connsiteY9919" fmla="*/ 3490978 h 4678938"/>
              <a:gd name="connsiteX9920" fmla="*/ 1151641 w 6519129"/>
              <a:gd name="connsiteY9920" fmla="*/ 3489876 h 4678938"/>
              <a:gd name="connsiteX9921" fmla="*/ 1149347 w 6519129"/>
              <a:gd name="connsiteY9921" fmla="*/ 3494633 h 4678938"/>
              <a:gd name="connsiteX9922" fmla="*/ 1139733 w 6519129"/>
              <a:gd name="connsiteY9922" fmla="*/ 3495734 h 4678938"/>
              <a:gd name="connsiteX9923" fmla="*/ 1144757 w 6519129"/>
              <a:gd name="connsiteY9923" fmla="*/ 3504147 h 4678938"/>
              <a:gd name="connsiteX9924" fmla="*/ 1151932 w 6519129"/>
              <a:gd name="connsiteY9924" fmla="*/ 3501827 h 4678938"/>
              <a:gd name="connsiteX9925" fmla="*/ 1147196 w 6519129"/>
              <a:gd name="connsiteY9925" fmla="*/ 3505365 h 4678938"/>
              <a:gd name="connsiteX9926" fmla="*/ 1166714 w 6519129"/>
              <a:gd name="connsiteY9926" fmla="*/ 3515111 h 4678938"/>
              <a:gd name="connsiteX9927" fmla="*/ 1169445 w 6519129"/>
              <a:gd name="connsiteY9927" fmla="*/ 3528281 h 4678938"/>
              <a:gd name="connsiteX9928" fmla="*/ 1171885 w 6519129"/>
              <a:gd name="connsiteY9928" fmla="*/ 3529498 h 4678938"/>
              <a:gd name="connsiteX9929" fmla="*/ 1181208 w 6519129"/>
              <a:gd name="connsiteY9929" fmla="*/ 3516447 h 4678938"/>
              <a:gd name="connsiteX9930" fmla="*/ 1178767 w 6519129"/>
              <a:gd name="connsiteY9930" fmla="*/ 3515229 h 4678938"/>
              <a:gd name="connsiteX9931" fmla="*/ 1166423 w 6519129"/>
              <a:gd name="connsiteY9931" fmla="*/ 3503162 h 4678938"/>
              <a:gd name="connsiteX9932" fmla="*/ 1171158 w 6519129"/>
              <a:gd name="connsiteY9932" fmla="*/ 3499624 h 4678938"/>
              <a:gd name="connsiteX9933" fmla="*/ 1151785 w 6519129"/>
              <a:gd name="connsiteY9933" fmla="*/ 3495851 h 4678938"/>
              <a:gd name="connsiteX9934" fmla="*/ 1154080 w 6519129"/>
              <a:gd name="connsiteY9934" fmla="*/ 3491095 h 4678938"/>
              <a:gd name="connsiteX9935" fmla="*/ 1163549 w 6519129"/>
              <a:gd name="connsiteY9935" fmla="*/ 3484018 h 4678938"/>
              <a:gd name="connsiteX9936" fmla="*/ 1128956 w 6519129"/>
              <a:gd name="connsiteY9936" fmla="*/ 3449034 h 4678938"/>
              <a:gd name="connsiteX9937" fmla="*/ 1092506 w 6519129"/>
              <a:gd name="connsiteY9937" fmla="*/ 3436734 h 4678938"/>
              <a:gd name="connsiteX9938" fmla="*/ 1099680 w 6519129"/>
              <a:gd name="connsiteY9938" fmla="*/ 3434414 h 4678938"/>
              <a:gd name="connsiteX9939" fmla="*/ 1092216 w 6519129"/>
              <a:gd name="connsiteY9939" fmla="*/ 3424784 h 4678938"/>
              <a:gd name="connsiteX9940" fmla="*/ 1075282 w 6519129"/>
              <a:gd name="connsiteY9940" fmla="*/ 3422230 h 4678938"/>
              <a:gd name="connsiteX9941" fmla="*/ 1075137 w 6519129"/>
              <a:gd name="connsiteY9941" fmla="*/ 3416255 h 4678938"/>
              <a:gd name="connsiteX9942" fmla="*/ 1070258 w 6519129"/>
              <a:gd name="connsiteY9942" fmla="*/ 3413819 h 4678938"/>
              <a:gd name="connsiteX9943" fmla="*/ 1072553 w 6519129"/>
              <a:gd name="connsiteY9943" fmla="*/ 3409062 h 4678938"/>
              <a:gd name="connsiteX9944" fmla="*/ 1053035 w 6519129"/>
              <a:gd name="connsiteY9944" fmla="*/ 3399314 h 4678938"/>
              <a:gd name="connsiteX9945" fmla="*/ 1038540 w 6519129"/>
              <a:gd name="connsiteY9945" fmla="*/ 3397980 h 4678938"/>
              <a:gd name="connsiteX9946" fmla="*/ 1028492 w 6519129"/>
              <a:gd name="connsiteY9946" fmla="*/ 3381155 h 4678938"/>
              <a:gd name="connsiteX9947" fmla="*/ 1023613 w 6519129"/>
              <a:gd name="connsiteY9947" fmla="*/ 3378719 h 4678938"/>
              <a:gd name="connsiteX9948" fmla="*/ 991748 w 6519129"/>
              <a:gd name="connsiteY9948" fmla="*/ 3356905 h 4678938"/>
              <a:gd name="connsiteX9949" fmla="*/ 950130 w 6519129"/>
              <a:gd name="connsiteY9949" fmla="*/ 3330215 h 4678938"/>
              <a:gd name="connsiteX9950" fmla="*/ 954866 w 6519129"/>
              <a:gd name="connsiteY9950" fmla="*/ 3326677 h 4678938"/>
              <a:gd name="connsiteX9951" fmla="*/ 947545 w 6519129"/>
              <a:gd name="connsiteY9951" fmla="*/ 3323022 h 4678938"/>
              <a:gd name="connsiteX9952" fmla="*/ 942664 w 6519129"/>
              <a:gd name="connsiteY9952" fmla="*/ 3320586 h 4678938"/>
              <a:gd name="connsiteX9953" fmla="*/ 949694 w 6519129"/>
              <a:gd name="connsiteY9953" fmla="*/ 3312289 h 4678938"/>
              <a:gd name="connsiteX9954" fmla="*/ 947109 w 6519129"/>
              <a:gd name="connsiteY9954" fmla="*/ 3305096 h 4678938"/>
              <a:gd name="connsiteX9955" fmla="*/ 937496 w 6519129"/>
              <a:gd name="connsiteY9955" fmla="*/ 3306198 h 4678938"/>
              <a:gd name="connsiteX9956" fmla="*/ 932761 w 6519129"/>
              <a:gd name="connsiteY9956" fmla="*/ 3309737 h 4678938"/>
              <a:gd name="connsiteX9957" fmla="*/ 935057 w 6519129"/>
              <a:gd name="connsiteY9957" fmla="*/ 3304980 h 4678938"/>
              <a:gd name="connsiteX9958" fmla="*/ 930177 w 6519129"/>
              <a:gd name="connsiteY9958" fmla="*/ 3302543 h 4678938"/>
              <a:gd name="connsiteX9959" fmla="*/ 927737 w 6519129"/>
              <a:gd name="connsiteY9959" fmla="*/ 3301325 h 4678938"/>
              <a:gd name="connsiteX9960" fmla="*/ 932471 w 6519129"/>
              <a:gd name="connsiteY9960" fmla="*/ 3297786 h 4678938"/>
              <a:gd name="connsiteX9961" fmla="*/ 925298 w 6519129"/>
              <a:gd name="connsiteY9961" fmla="*/ 3300106 h 4678938"/>
              <a:gd name="connsiteX9962" fmla="*/ 920563 w 6519129"/>
              <a:gd name="connsiteY9962" fmla="*/ 3303645 h 4678938"/>
              <a:gd name="connsiteX9963" fmla="*/ 923003 w 6519129"/>
              <a:gd name="connsiteY9963" fmla="*/ 3304864 h 4678938"/>
              <a:gd name="connsiteX9964" fmla="*/ 923149 w 6519129"/>
              <a:gd name="connsiteY9964" fmla="*/ 3310838 h 4678938"/>
              <a:gd name="connsiteX9965" fmla="*/ 918415 w 6519129"/>
              <a:gd name="connsiteY9965" fmla="*/ 3314376 h 4678938"/>
              <a:gd name="connsiteX9966" fmla="*/ 920853 w 6519129"/>
              <a:gd name="connsiteY9966" fmla="*/ 3315594 h 4678938"/>
              <a:gd name="connsiteX9967" fmla="*/ 923293 w 6519129"/>
              <a:gd name="connsiteY9967" fmla="*/ 3316813 h 4678938"/>
              <a:gd name="connsiteX9968" fmla="*/ 916118 w 6519129"/>
              <a:gd name="connsiteY9968" fmla="*/ 3319133 h 4678938"/>
              <a:gd name="connsiteX9969" fmla="*/ 913678 w 6519129"/>
              <a:gd name="connsiteY9969" fmla="*/ 3317914 h 4678938"/>
              <a:gd name="connsiteX9970" fmla="*/ 915975 w 6519129"/>
              <a:gd name="connsiteY9970" fmla="*/ 3313157 h 4678938"/>
              <a:gd name="connsiteX9971" fmla="*/ 915827 w 6519129"/>
              <a:gd name="connsiteY9971" fmla="*/ 3307182 h 4678938"/>
              <a:gd name="connsiteX9972" fmla="*/ 918123 w 6519129"/>
              <a:gd name="connsiteY9972" fmla="*/ 3302427 h 4678938"/>
              <a:gd name="connsiteX9973" fmla="*/ 917978 w 6519129"/>
              <a:gd name="connsiteY9973" fmla="*/ 3296451 h 4678938"/>
              <a:gd name="connsiteX9974" fmla="*/ 905635 w 6519129"/>
              <a:gd name="connsiteY9974" fmla="*/ 3284384 h 4678938"/>
              <a:gd name="connsiteX9975" fmla="*/ 915103 w 6519129"/>
              <a:gd name="connsiteY9975" fmla="*/ 3277306 h 4678938"/>
              <a:gd name="connsiteX9976" fmla="*/ 919837 w 6519129"/>
              <a:gd name="connsiteY9976" fmla="*/ 3273769 h 4678938"/>
              <a:gd name="connsiteX9977" fmla="*/ 922277 w 6519129"/>
              <a:gd name="connsiteY9977" fmla="*/ 3274987 h 4678938"/>
              <a:gd name="connsiteX9978" fmla="*/ 917543 w 6519129"/>
              <a:gd name="connsiteY9978" fmla="*/ 3278524 h 4678938"/>
              <a:gd name="connsiteX9979" fmla="*/ 924860 w 6519129"/>
              <a:gd name="connsiteY9979" fmla="*/ 3282180 h 4678938"/>
              <a:gd name="connsiteX9980" fmla="*/ 927300 w 6519129"/>
              <a:gd name="connsiteY9980" fmla="*/ 3283399 h 4678938"/>
              <a:gd name="connsiteX9981" fmla="*/ 929740 w 6519129"/>
              <a:gd name="connsiteY9981" fmla="*/ 3284618 h 4678938"/>
              <a:gd name="connsiteX9982" fmla="*/ 939645 w 6519129"/>
              <a:gd name="connsiteY9982" fmla="*/ 3295467 h 4678938"/>
              <a:gd name="connsiteX9983" fmla="*/ 944379 w 6519129"/>
              <a:gd name="connsiteY9983" fmla="*/ 3291928 h 4678938"/>
              <a:gd name="connsiteX9984" fmla="*/ 951842 w 6519129"/>
              <a:gd name="connsiteY9984" fmla="*/ 3301558 h 4678938"/>
              <a:gd name="connsiteX9985" fmla="*/ 966481 w 6519129"/>
              <a:gd name="connsiteY9985" fmla="*/ 3308869 h 4678938"/>
              <a:gd name="connsiteX9986" fmla="*/ 964187 w 6519129"/>
              <a:gd name="connsiteY9986" fmla="*/ 3313625 h 4678938"/>
              <a:gd name="connsiteX9987" fmla="*/ 976532 w 6519129"/>
              <a:gd name="connsiteY9987" fmla="*/ 3325692 h 4678938"/>
              <a:gd name="connsiteX9988" fmla="*/ 978971 w 6519129"/>
              <a:gd name="connsiteY9988" fmla="*/ 3326911 h 4678938"/>
              <a:gd name="connsiteX9989" fmla="*/ 998490 w 6519129"/>
              <a:gd name="connsiteY9989" fmla="*/ 3336658 h 4678938"/>
              <a:gd name="connsiteX9990" fmla="*/ 1000929 w 6519129"/>
              <a:gd name="connsiteY9990" fmla="*/ 3337877 h 4678938"/>
              <a:gd name="connsiteX9991" fmla="*/ 1003369 w 6519129"/>
              <a:gd name="connsiteY9991" fmla="*/ 3339095 h 4678938"/>
              <a:gd name="connsiteX9992" fmla="*/ 1008248 w 6519129"/>
              <a:gd name="connsiteY9992" fmla="*/ 3341532 h 4678938"/>
              <a:gd name="connsiteX9993" fmla="*/ 1003513 w 6519129"/>
              <a:gd name="connsiteY9993" fmla="*/ 3345070 h 4678938"/>
              <a:gd name="connsiteX9994" fmla="*/ 1001073 w 6519129"/>
              <a:gd name="connsiteY9994" fmla="*/ 3343852 h 4678938"/>
              <a:gd name="connsiteX9995" fmla="*/ 998633 w 6519129"/>
              <a:gd name="connsiteY9995" fmla="*/ 3342634 h 4678938"/>
              <a:gd name="connsiteX9996" fmla="*/ 993756 w 6519129"/>
              <a:gd name="connsiteY9996" fmla="*/ 3340197 h 4678938"/>
              <a:gd name="connsiteX9997" fmla="*/ 984142 w 6519129"/>
              <a:gd name="connsiteY9997" fmla="*/ 3341298 h 4678938"/>
              <a:gd name="connsiteX9998" fmla="*/ 1006099 w 6519129"/>
              <a:gd name="connsiteY9998" fmla="*/ 3352263 h 4678938"/>
              <a:gd name="connsiteX9999" fmla="*/ 1025908 w 6519129"/>
              <a:gd name="connsiteY9999" fmla="*/ 3373962 h 4678938"/>
              <a:gd name="connsiteX10000" fmla="*/ 1030642 w 6519129"/>
              <a:gd name="connsiteY10000" fmla="*/ 3370422 h 4678938"/>
              <a:gd name="connsiteX10001" fmla="*/ 1025762 w 6519129"/>
              <a:gd name="connsiteY10001" fmla="*/ 3367986 h 4678938"/>
              <a:gd name="connsiteX10002" fmla="*/ 1035376 w 6519129"/>
              <a:gd name="connsiteY10002" fmla="*/ 3366885 h 4678938"/>
              <a:gd name="connsiteX10003" fmla="*/ 1033081 w 6519129"/>
              <a:gd name="connsiteY10003" fmla="*/ 3371641 h 4678938"/>
              <a:gd name="connsiteX10004" fmla="*/ 1028348 w 6519129"/>
              <a:gd name="connsiteY10004" fmla="*/ 3375181 h 4678938"/>
              <a:gd name="connsiteX10005" fmla="*/ 1033225 w 6519129"/>
              <a:gd name="connsiteY10005" fmla="*/ 3377616 h 4678938"/>
              <a:gd name="connsiteX10006" fmla="*/ 1035666 w 6519129"/>
              <a:gd name="connsiteY10006" fmla="*/ 3378835 h 4678938"/>
              <a:gd name="connsiteX10007" fmla="*/ 1042984 w 6519129"/>
              <a:gd name="connsiteY10007" fmla="*/ 3382490 h 4678938"/>
              <a:gd name="connsiteX10008" fmla="*/ 1060063 w 6519129"/>
              <a:gd name="connsiteY10008" fmla="*/ 3391019 h 4678938"/>
              <a:gd name="connsiteX10009" fmla="*/ 1082020 w 6519129"/>
              <a:gd name="connsiteY10009" fmla="*/ 3401985 h 4678938"/>
              <a:gd name="connsiteX10010" fmla="*/ 1091633 w 6519129"/>
              <a:gd name="connsiteY10010" fmla="*/ 3400883 h 4678938"/>
              <a:gd name="connsiteX10011" fmla="*/ 1113736 w 6519129"/>
              <a:gd name="connsiteY10011" fmla="*/ 3417823 h 4678938"/>
              <a:gd name="connsiteX10012" fmla="*/ 1125935 w 6519129"/>
              <a:gd name="connsiteY10012" fmla="*/ 3423916 h 4678938"/>
              <a:gd name="connsiteX10013" fmla="*/ 1123497 w 6519129"/>
              <a:gd name="connsiteY10013" fmla="*/ 3422698 h 4678938"/>
              <a:gd name="connsiteX10014" fmla="*/ 1125791 w 6519129"/>
              <a:gd name="connsiteY10014" fmla="*/ 3417940 h 4678938"/>
              <a:gd name="connsiteX10015" fmla="*/ 1130524 w 6519129"/>
              <a:gd name="connsiteY10015" fmla="*/ 3414401 h 4678938"/>
              <a:gd name="connsiteX10016" fmla="*/ 1132965 w 6519129"/>
              <a:gd name="connsiteY10016" fmla="*/ 3415620 h 4678938"/>
              <a:gd name="connsiteX10017" fmla="*/ 1128230 w 6519129"/>
              <a:gd name="connsiteY10017" fmla="*/ 3419159 h 4678938"/>
              <a:gd name="connsiteX10018" fmla="*/ 1130670 w 6519129"/>
              <a:gd name="connsiteY10018" fmla="*/ 3420377 h 4678938"/>
              <a:gd name="connsiteX10019" fmla="*/ 1133111 w 6519129"/>
              <a:gd name="connsiteY10019" fmla="*/ 3421595 h 4678938"/>
              <a:gd name="connsiteX10020" fmla="*/ 1135550 w 6519129"/>
              <a:gd name="connsiteY10020" fmla="*/ 3422813 h 4678938"/>
              <a:gd name="connsiteX10021" fmla="*/ 1135695 w 6519129"/>
              <a:gd name="connsiteY10021" fmla="*/ 3428789 h 4678938"/>
              <a:gd name="connsiteX10022" fmla="*/ 1138135 w 6519129"/>
              <a:gd name="connsiteY10022" fmla="*/ 3430008 h 4678938"/>
              <a:gd name="connsiteX10023" fmla="*/ 1140574 w 6519129"/>
              <a:gd name="connsiteY10023" fmla="*/ 3431226 h 4678938"/>
              <a:gd name="connsiteX10024" fmla="*/ 1143013 w 6519129"/>
              <a:gd name="connsiteY10024" fmla="*/ 3432444 h 4678938"/>
              <a:gd name="connsiteX10025" fmla="*/ 1145453 w 6519129"/>
              <a:gd name="connsiteY10025" fmla="*/ 3433662 h 4678938"/>
              <a:gd name="connsiteX10026" fmla="*/ 1152772 w 6519129"/>
              <a:gd name="connsiteY10026" fmla="*/ 3437318 h 4678938"/>
              <a:gd name="connsiteX10027" fmla="*/ 1141010 w 6519129"/>
              <a:gd name="connsiteY10027" fmla="*/ 3449153 h 4678938"/>
              <a:gd name="connsiteX10028" fmla="*/ 1153209 w 6519129"/>
              <a:gd name="connsiteY10028" fmla="*/ 3455244 h 4678938"/>
              <a:gd name="connsiteX10029" fmla="*/ 1153353 w 6519129"/>
              <a:gd name="connsiteY10029" fmla="*/ 3461219 h 4678938"/>
              <a:gd name="connsiteX10030" fmla="*/ 1160526 w 6519129"/>
              <a:gd name="connsiteY10030" fmla="*/ 3458899 h 4678938"/>
              <a:gd name="connsiteX10031" fmla="*/ 1158233 w 6519129"/>
              <a:gd name="connsiteY10031" fmla="*/ 3463656 h 4678938"/>
              <a:gd name="connsiteX10032" fmla="*/ 1180481 w 6519129"/>
              <a:gd name="connsiteY10032" fmla="*/ 3486572 h 4678938"/>
              <a:gd name="connsiteX10033" fmla="*/ 1189950 w 6519129"/>
              <a:gd name="connsiteY10033" fmla="*/ 3479495 h 4678938"/>
              <a:gd name="connsiteX10034" fmla="*/ 1194974 w 6519129"/>
              <a:gd name="connsiteY10034" fmla="*/ 3487907 h 4678938"/>
              <a:gd name="connsiteX10035" fmla="*/ 1197414 w 6519129"/>
              <a:gd name="connsiteY10035" fmla="*/ 3489125 h 4678938"/>
              <a:gd name="connsiteX10036" fmla="*/ 1202147 w 6519129"/>
              <a:gd name="connsiteY10036" fmla="*/ 3485586 h 4678938"/>
              <a:gd name="connsiteX10037" fmla="*/ 1204588 w 6519129"/>
              <a:gd name="connsiteY10037" fmla="*/ 3486805 h 4678938"/>
              <a:gd name="connsiteX10038" fmla="*/ 1204734 w 6519129"/>
              <a:gd name="connsiteY10038" fmla="*/ 3492780 h 4678938"/>
              <a:gd name="connsiteX10039" fmla="*/ 1207174 w 6519129"/>
              <a:gd name="connsiteY10039" fmla="*/ 3493998 h 4678938"/>
              <a:gd name="connsiteX10040" fmla="*/ 1209614 w 6519129"/>
              <a:gd name="connsiteY10040" fmla="*/ 3495217 h 4678938"/>
              <a:gd name="connsiteX10041" fmla="*/ 1209758 w 6519129"/>
              <a:gd name="connsiteY10041" fmla="*/ 3501193 h 4678938"/>
              <a:gd name="connsiteX10042" fmla="*/ 1214493 w 6519129"/>
              <a:gd name="connsiteY10042" fmla="*/ 3497654 h 4678938"/>
              <a:gd name="connsiteX10043" fmla="*/ 1216933 w 6519129"/>
              <a:gd name="connsiteY10043" fmla="*/ 3498873 h 4678938"/>
              <a:gd name="connsiteX10044" fmla="*/ 1217077 w 6519129"/>
              <a:gd name="connsiteY10044" fmla="*/ 3504847 h 4678938"/>
              <a:gd name="connsiteX10045" fmla="*/ 1239179 w 6519129"/>
              <a:gd name="connsiteY10045" fmla="*/ 3521788 h 4678938"/>
              <a:gd name="connsiteX10046" fmla="*/ 1241621 w 6519129"/>
              <a:gd name="connsiteY10046" fmla="*/ 3523006 h 4678938"/>
              <a:gd name="connsiteX10047" fmla="*/ 1244060 w 6519129"/>
              <a:gd name="connsiteY10047" fmla="*/ 3524225 h 4678938"/>
              <a:gd name="connsiteX10048" fmla="*/ 1246500 w 6519129"/>
              <a:gd name="connsiteY10048" fmla="*/ 3525444 h 4678938"/>
              <a:gd name="connsiteX10049" fmla="*/ 1263723 w 6519129"/>
              <a:gd name="connsiteY10049" fmla="*/ 3539947 h 4678938"/>
              <a:gd name="connsiteX10050" fmla="*/ 1273190 w 6519129"/>
              <a:gd name="connsiteY10050" fmla="*/ 3532870 h 4678938"/>
              <a:gd name="connsiteX10051" fmla="*/ 1273047 w 6519129"/>
              <a:gd name="connsiteY10051" fmla="*/ 3526895 h 4678938"/>
              <a:gd name="connsiteX10052" fmla="*/ 1263142 w 6519129"/>
              <a:gd name="connsiteY10052" fmla="*/ 3516047 h 4678938"/>
              <a:gd name="connsiteX10053" fmla="*/ 1265436 w 6519129"/>
              <a:gd name="connsiteY10053" fmla="*/ 3511291 h 4678938"/>
              <a:gd name="connsiteX10054" fmla="*/ 1253383 w 6519129"/>
              <a:gd name="connsiteY10054" fmla="*/ 3511173 h 4678938"/>
              <a:gd name="connsiteX10055" fmla="*/ 1248503 w 6519129"/>
              <a:gd name="connsiteY10055" fmla="*/ 3508737 h 4678938"/>
              <a:gd name="connsiteX10056" fmla="*/ 1250797 w 6519129"/>
              <a:gd name="connsiteY10056" fmla="*/ 3503980 h 4678938"/>
              <a:gd name="connsiteX10057" fmla="*/ 1250652 w 6519129"/>
              <a:gd name="connsiteY10057" fmla="*/ 3498005 h 4678938"/>
              <a:gd name="connsiteX10058" fmla="*/ 1233864 w 6519129"/>
              <a:gd name="connsiteY10058" fmla="*/ 3501425 h 4678938"/>
              <a:gd name="connsiteX10059" fmla="*/ 1245628 w 6519129"/>
              <a:gd name="connsiteY10059" fmla="*/ 3489593 h 4678938"/>
              <a:gd name="connsiteX10060" fmla="*/ 1238309 w 6519129"/>
              <a:gd name="connsiteY10060" fmla="*/ 3485938 h 4678938"/>
              <a:gd name="connsiteX10061" fmla="*/ 1223959 w 6519129"/>
              <a:gd name="connsiteY10061" fmla="*/ 3490577 h 4678938"/>
              <a:gd name="connsiteX10062" fmla="*/ 1221376 w 6519129"/>
              <a:gd name="connsiteY10062" fmla="*/ 3483383 h 4678938"/>
              <a:gd name="connsiteX10063" fmla="*/ 1216497 w 6519129"/>
              <a:gd name="connsiteY10063" fmla="*/ 3480947 h 4678938"/>
              <a:gd name="connsiteX10064" fmla="*/ 1204153 w 6519129"/>
              <a:gd name="connsiteY10064" fmla="*/ 3468879 h 4678938"/>
              <a:gd name="connsiteX10065" fmla="*/ 1208886 w 6519129"/>
              <a:gd name="connsiteY10065" fmla="*/ 3465342 h 4678938"/>
              <a:gd name="connsiteX10066" fmla="*/ 1203863 w 6519129"/>
              <a:gd name="connsiteY10066" fmla="*/ 3456929 h 4678938"/>
              <a:gd name="connsiteX10067" fmla="*/ 1199127 w 6519129"/>
              <a:gd name="connsiteY10067" fmla="*/ 3460467 h 4678938"/>
              <a:gd name="connsiteX10068" fmla="*/ 1182050 w 6519129"/>
              <a:gd name="connsiteY10068" fmla="*/ 3451939 h 4678938"/>
              <a:gd name="connsiteX10069" fmla="*/ 1186784 w 6519129"/>
              <a:gd name="connsiteY10069" fmla="*/ 3448401 h 4678938"/>
              <a:gd name="connsiteX10070" fmla="*/ 1159511 w 6519129"/>
              <a:gd name="connsiteY10070" fmla="*/ 3417072 h 4678938"/>
              <a:gd name="connsiteX10071" fmla="*/ 1178884 w 6519129"/>
              <a:gd name="connsiteY10071" fmla="*/ 3420845 h 4678938"/>
              <a:gd name="connsiteX10072" fmla="*/ 1188641 w 6519129"/>
              <a:gd name="connsiteY10072" fmla="*/ 3425718 h 4678938"/>
              <a:gd name="connsiteX10073" fmla="*/ 1191227 w 6519129"/>
              <a:gd name="connsiteY10073" fmla="*/ 3432911 h 4678938"/>
              <a:gd name="connsiteX10074" fmla="*/ 1193666 w 6519129"/>
              <a:gd name="connsiteY10074" fmla="*/ 3434130 h 4678938"/>
              <a:gd name="connsiteX10075" fmla="*/ 1198426 w 6519129"/>
              <a:gd name="connsiteY10075" fmla="*/ 3434763 h 4678938"/>
              <a:gd name="connsiteX10076" fmla="*/ 1199190 w 6519129"/>
              <a:gd name="connsiteY10076" fmla="*/ 3435666 h 4678938"/>
              <a:gd name="connsiteX10077" fmla="*/ 1198547 w 6519129"/>
              <a:gd name="connsiteY10077" fmla="*/ 3436567 h 4678938"/>
              <a:gd name="connsiteX10078" fmla="*/ 1193812 w 6519129"/>
              <a:gd name="connsiteY10078" fmla="*/ 3440105 h 4678938"/>
              <a:gd name="connsiteX10079" fmla="*/ 1200987 w 6519129"/>
              <a:gd name="connsiteY10079" fmla="*/ 3437785 h 4678938"/>
              <a:gd name="connsiteX10080" fmla="*/ 1199190 w 6519129"/>
              <a:gd name="connsiteY10080" fmla="*/ 3435666 h 4678938"/>
              <a:gd name="connsiteX10081" fmla="*/ 1199712 w 6519129"/>
              <a:gd name="connsiteY10081" fmla="*/ 3434936 h 4678938"/>
              <a:gd name="connsiteX10082" fmla="*/ 1198426 w 6519129"/>
              <a:gd name="connsiteY10082" fmla="*/ 3434763 h 4678938"/>
              <a:gd name="connsiteX10083" fmla="*/ 1183617 w 6519129"/>
              <a:gd name="connsiteY10083" fmla="*/ 3417306 h 4678938"/>
              <a:gd name="connsiteX10084" fmla="*/ 1176299 w 6519129"/>
              <a:gd name="connsiteY10084" fmla="*/ 3413651 h 4678938"/>
              <a:gd name="connsiteX10085" fmla="*/ 1178593 w 6519129"/>
              <a:gd name="connsiteY10085" fmla="*/ 3408895 h 4678938"/>
              <a:gd name="connsiteX10086" fmla="*/ 1181032 w 6519129"/>
              <a:gd name="connsiteY10086" fmla="*/ 3410112 h 4678938"/>
              <a:gd name="connsiteX10087" fmla="*/ 1190792 w 6519129"/>
              <a:gd name="connsiteY10087" fmla="*/ 3414985 h 4678938"/>
              <a:gd name="connsiteX10088" fmla="*/ 1205720 w 6519129"/>
              <a:gd name="connsiteY10088" fmla="*/ 3434247 h 4678938"/>
              <a:gd name="connsiteX10089" fmla="*/ 1208160 w 6519129"/>
              <a:gd name="connsiteY10089" fmla="*/ 3435466 h 4678938"/>
              <a:gd name="connsiteX10090" fmla="*/ 1205868 w 6519129"/>
              <a:gd name="connsiteY10090" fmla="*/ 3440221 h 4678938"/>
              <a:gd name="connsiteX10091" fmla="*/ 1210745 w 6519129"/>
              <a:gd name="connsiteY10091" fmla="*/ 3442659 h 4678938"/>
              <a:gd name="connsiteX10092" fmla="*/ 1215480 w 6519129"/>
              <a:gd name="connsiteY10092" fmla="*/ 3439121 h 4678938"/>
              <a:gd name="connsiteX10093" fmla="*/ 1213185 w 6519129"/>
              <a:gd name="connsiteY10093" fmla="*/ 3443877 h 4678938"/>
              <a:gd name="connsiteX10094" fmla="*/ 1222798 w 6519129"/>
              <a:gd name="connsiteY10094" fmla="*/ 3442776 h 4678938"/>
              <a:gd name="connsiteX10095" fmla="*/ 1218065 w 6519129"/>
              <a:gd name="connsiteY10095" fmla="*/ 3446314 h 4678938"/>
              <a:gd name="connsiteX10096" fmla="*/ 1220504 w 6519129"/>
              <a:gd name="connsiteY10096" fmla="*/ 3447532 h 4678938"/>
              <a:gd name="connsiteX10097" fmla="*/ 1230264 w 6519129"/>
              <a:gd name="connsiteY10097" fmla="*/ 3452406 h 4678938"/>
              <a:gd name="connsiteX10098" fmla="*/ 1240167 w 6519129"/>
              <a:gd name="connsiteY10098" fmla="*/ 3463255 h 4678938"/>
              <a:gd name="connsiteX10099" fmla="*/ 1240313 w 6519129"/>
              <a:gd name="connsiteY10099" fmla="*/ 3469230 h 4678938"/>
              <a:gd name="connsiteX10100" fmla="*/ 1259976 w 6519129"/>
              <a:gd name="connsiteY10100" fmla="*/ 3484951 h 4678938"/>
              <a:gd name="connsiteX10101" fmla="*/ 1262416 w 6519129"/>
              <a:gd name="connsiteY10101" fmla="*/ 3486170 h 4678938"/>
              <a:gd name="connsiteX10102" fmla="*/ 1267295 w 6519129"/>
              <a:gd name="connsiteY10102" fmla="*/ 3488607 h 4678938"/>
              <a:gd name="connsiteX10103" fmla="*/ 1269735 w 6519129"/>
              <a:gd name="connsiteY10103" fmla="*/ 3489826 h 4678938"/>
              <a:gd name="connsiteX10104" fmla="*/ 1279783 w 6519129"/>
              <a:gd name="connsiteY10104" fmla="*/ 3506650 h 4678938"/>
              <a:gd name="connsiteX10105" fmla="*/ 1284664 w 6519129"/>
              <a:gd name="connsiteY10105" fmla="*/ 3509087 h 4678938"/>
              <a:gd name="connsiteX10106" fmla="*/ 1294422 w 6519129"/>
              <a:gd name="connsiteY10106" fmla="*/ 3513960 h 4678938"/>
              <a:gd name="connsiteX10107" fmla="*/ 1299592 w 6519129"/>
              <a:gd name="connsiteY10107" fmla="*/ 3528348 h 4678938"/>
              <a:gd name="connsiteX10108" fmla="*/ 1304328 w 6519129"/>
              <a:gd name="connsiteY10108" fmla="*/ 3524809 h 4678938"/>
              <a:gd name="connsiteX10109" fmla="*/ 1398052 w 6519129"/>
              <a:gd name="connsiteY10109" fmla="*/ 3612936 h 4678938"/>
              <a:gd name="connsiteX10110" fmla="*/ 1405371 w 6519129"/>
              <a:gd name="connsiteY10110" fmla="*/ 3616590 h 4678938"/>
              <a:gd name="connsiteX10111" fmla="*/ 1432500 w 6519129"/>
              <a:gd name="connsiteY10111" fmla="*/ 3641943 h 4678938"/>
              <a:gd name="connsiteX10112" fmla="*/ 1459627 w 6519129"/>
              <a:gd name="connsiteY10112" fmla="*/ 3667295 h 4678938"/>
              <a:gd name="connsiteX10113" fmla="*/ 1476706 w 6519129"/>
              <a:gd name="connsiteY10113" fmla="*/ 3675824 h 4678938"/>
              <a:gd name="connsiteX10114" fmla="*/ 1491490 w 6519129"/>
              <a:gd name="connsiteY10114" fmla="*/ 3689109 h 4678938"/>
              <a:gd name="connsiteX10115" fmla="*/ 1494075 w 6519129"/>
              <a:gd name="connsiteY10115" fmla="*/ 3696303 h 4678938"/>
              <a:gd name="connsiteX10116" fmla="*/ 1491780 w 6519129"/>
              <a:gd name="connsiteY10116" fmla="*/ 3701060 h 4678938"/>
              <a:gd name="connsiteX10117" fmla="*/ 1501394 w 6519129"/>
              <a:gd name="connsiteY10117" fmla="*/ 3699958 h 4678938"/>
              <a:gd name="connsiteX10118" fmla="*/ 1501539 w 6519129"/>
              <a:gd name="connsiteY10118" fmla="*/ 3705934 h 4678938"/>
              <a:gd name="connsiteX10119" fmla="*/ 1516178 w 6519129"/>
              <a:gd name="connsiteY10119" fmla="*/ 3713244 h 4678938"/>
              <a:gd name="connsiteX10120" fmla="*/ 1531106 w 6519129"/>
              <a:gd name="connsiteY10120" fmla="*/ 3732504 h 4678938"/>
              <a:gd name="connsiteX10121" fmla="*/ 1545599 w 6519129"/>
              <a:gd name="connsiteY10121" fmla="*/ 3733840 h 4678938"/>
              <a:gd name="connsiteX10122" fmla="*/ 1595120 w 6519129"/>
              <a:gd name="connsiteY10122" fmla="*/ 3788083 h 4678938"/>
              <a:gd name="connsiteX10123" fmla="*/ 1597559 w 6519129"/>
              <a:gd name="connsiteY10123" fmla="*/ 3789302 h 4678938"/>
              <a:gd name="connsiteX10124" fmla="*/ 1603846 w 6519129"/>
              <a:gd name="connsiteY10124" fmla="*/ 3794952 h 4678938"/>
              <a:gd name="connsiteX10125" fmla="*/ 1606503 w 6519129"/>
              <a:gd name="connsiteY10125" fmla="*/ 3782606 h 4678938"/>
              <a:gd name="connsiteX10126" fmla="*/ 1604590 w 6519129"/>
              <a:gd name="connsiteY10126" fmla="*/ 3781006 h 4678938"/>
              <a:gd name="connsiteX10127" fmla="*/ 1605181 w 6519129"/>
              <a:gd name="connsiteY10127" fmla="*/ 3780564 h 4678938"/>
              <a:gd name="connsiteX10128" fmla="*/ 1607283 w 6519129"/>
              <a:gd name="connsiteY10128" fmla="*/ 3778993 h 4678938"/>
              <a:gd name="connsiteX10129" fmla="*/ 1607777 w 6519129"/>
              <a:gd name="connsiteY10129" fmla="*/ 3776697 h 4678938"/>
              <a:gd name="connsiteX10130" fmla="*/ 1606884 w 6519129"/>
              <a:gd name="connsiteY10130" fmla="*/ 3776251 h 4678938"/>
              <a:gd name="connsiteX10131" fmla="*/ 1584635 w 6519129"/>
              <a:gd name="connsiteY10131" fmla="*/ 3753334 h 4678938"/>
              <a:gd name="connsiteX10132" fmla="*/ 1572437 w 6519129"/>
              <a:gd name="connsiteY10132" fmla="*/ 3747242 h 4678938"/>
              <a:gd name="connsiteX10133" fmla="*/ 1562531 w 6519129"/>
              <a:gd name="connsiteY10133" fmla="*/ 3736393 h 4678938"/>
              <a:gd name="connsiteX10134" fmla="*/ 1547894 w 6519129"/>
              <a:gd name="connsiteY10134" fmla="*/ 3729083 h 4678938"/>
              <a:gd name="connsiteX10135" fmla="*/ 1525646 w 6519129"/>
              <a:gd name="connsiteY10135" fmla="*/ 3706167 h 4678938"/>
              <a:gd name="connsiteX10136" fmla="*/ 1527939 w 6519129"/>
              <a:gd name="connsiteY10136" fmla="*/ 3701410 h 4678938"/>
              <a:gd name="connsiteX10137" fmla="*/ 1496223 w 6519129"/>
              <a:gd name="connsiteY10137" fmla="*/ 3685571 h 4678938"/>
              <a:gd name="connsiteX10138" fmla="*/ 1498519 w 6519129"/>
              <a:gd name="connsiteY10138" fmla="*/ 3680815 h 4678938"/>
              <a:gd name="connsiteX10139" fmla="*/ 1493639 w 6519129"/>
              <a:gd name="connsiteY10139" fmla="*/ 3678377 h 4678938"/>
              <a:gd name="connsiteX10140" fmla="*/ 1486318 w 6519129"/>
              <a:gd name="connsiteY10140" fmla="*/ 3674722 h 4678938"/>
              <a:gd name="connsiteX10141" fmla="*/ 1483880 w 6519129"/>
              <a:gd name="connsiteY10141" fmla="*/ 3673505 h 4678938"/>
              <a:gd name="connsiteX10142" fmla="*/ 1481441 w 6519129"/>
              <a:gd name="connsiteY10142" fmla="*/ 3672287 h 4678938"/>
              <a:gd name="connsiteX10143" fmla="*/ 1478855 w 6519129"/>
              <a:gd name="connsiteY10143" fmla="*/ 3665091 h 4678938"/>
              <a:gd name="connsiteX10144" fmla="*/ 1471537 w 6519129"/>
              <a:gd name="connsiteY10144" fmla="*/ 3661437 h 4678938"/>
              <a:gd name="connsiteX10145" fmla="*/ 1439527 w 6519129"/>
              <a:gd name="connsiteY10145" fmla="*/ 3633647 h 4678938"/>
              <a:gd name="connsiteX10146" fmla="*/ 1437087 w 6519129"/>
              <a:gd name="connsiteY10146" fmla="*/ 3632429 h 4678938"/>
              <a:gd name="connsiteX10147" fmla="*/ 1405227 w 6519129"/>
              <a:gd name="connsiteY10147" fmla="*/ 3610614 h 4678938"/>
              <a:gd name="connsiteX10148" fmla="*/ 1402495 w 6519129"/>
              <a:gd name="connsiteY10148" fmla="*/ 3597446 h 4678938"/>
              <a:gd name="connsiteX10149" fmla="*/ 1355851 w 6519129"/>
              <a:gd name="connsiteY10149" fmla="*/ 3562346 h 4678938"/>
              <a:gd name="connsiteX10150" fmla="*/ 1316381 w 6519129"/>
              <a:gd name="connsiteY10150" fmla="*/ 3524926 h 4678938"/>
              <a:gd name="connsiteX10151" fmla="*/ 1311354 w 6519129"/>
              <a:gd name="connsiteY10151" fmla="*/ 3516514 h 4678938"/>
              <a:gd name="connsiteX10152" fmla="*/ 1304037 w 6519129"/>
              <a:gd name="connsiteY10152" fmla="*/ 3512859 h 4678938"/>
              <a:gd name="connsiteX10153" fmla="*/ 1284227 w 6519129"/>
              <a:gd name="connsiteY10153" fmla="*/ 3491161 h 4678938"/>
              <a:gd name="connsiteX10154" fmla="*/ 1281788 w 6519129"/>
              <a:gd name="connsiteY10154" fmla="*/ 3489942 h 4678938"/>
              <a:gd name="connsiteX10155" fmla="*/ 1279349 w 6519129"/>
              <a:gd name="connsiteY10155" fmla="*/ 3488725 h 4678938"/>
              <a:gd name="connsiteX10156" fmla="*/ 1242462 w 6519129"/>
              <a:gd name="connsiteY10156" fmla="*/ 3458498 h 4678938"/>
              <a:gd name="connsiteX10157" fmla="*/ 1247195 w 6519129"/>
              <a:gd name="connsiteY10157" fmla="*/ 3454960 h 4678938"/>
              <a:gd name="connsiteX10158" fmla="*/ 1222653 w 6519129"/>
              <a:gd name="connsiteY10158" fmla="*/ 3436800 h 4678938"/>
              <a:gd name="connsiteX10159" fmla="*/ 1198111 w 6519129"/>
              <a:gd name="connsiteY10159" fmla="*/ 3418641 h 4678938"/>
              <a:gd name="connsiteX10160" fmla="*/ 1195671 w 6519129"/>
              <a:gd name="connsiteY10160" fmla="*/ 3417423 h 4678938"/>
              <a:gd name="connsiteX10161" fmla="*/ 1202845 w 6519129"/>
              <a:gd name="connsiteY10161" fmla="*/ 3415102 h 4678938"/>
              <a:gd name="connsiteX10162" fmla="*/ 1227387 w 6519129"/>
              <a:gd name="connsiteY10162" fmla="*/ 3433262 h 4678938"/>
              <a:gd name="connsiteX10163" fmla="*/ 1251929 w 6519129"/>
              <a:gd name="connsiteY10163" fmla="*/ 3451422 h 4678938"/>
              <a:gd name="connsiteX10164" fmla="*/ 1266422 w 6519129"/>
              <a:gd name="connsiteY10164" fmla="*/ 3452757 h 4678938"/>
              <a:gd name="connsiteX10165" fmla="*/ 1236855 w 6519129"/>
              <a:gd name="connsiteY10165" fmla="*/ 3426186 h 4678938"/>
              <a:gd name="connsiteX10166" fmla="*/ 1229535 w 6519129"/>
              <a:gd name="connsiteY10166" fmla="*/ 3422531 h 4678938"/>
              <a:gd name="connsiteX10167" fmla="*/ 1224658 w 6519129"/>
              <a:gd name="connsiteY10167" fmla="*/ 3420094 h 4678938"/>
              <a:gd name="connsiteX10168" fmla="*/ 1227097 w 6519129"/>
              <a:gd name="connsiteY10168" fmla="*/ 3421313 h 4678938"/>
              <a:gd name="connsiteX10169" fmla="*/ 1219632 w 6519129"/>
              <a:gd name="connsiteY10169" fmla="*/ 3411681 h 4678938"/>
              <a:gd name="connsiteX10170" fmla="*/ 1212167 w 6519129"/>
              <a:gd name="connsiteY10170" fmla="*/ 3402051 h 4678938"/>
              <a:gd name="connsiteX10171" fmla="*/ 1207434 w 6519129"/>
              <a:gd name="connsiteY10171" fmla="*/ 3405589 h 4678938"/>
              <a:gd name="connsiteX10172" fmla="*/ 1204850 w 6519129"/>
              <a:gd name="connsiteY10172" fmla="*/ 3398396 h 4678938"/>
              <a:gd name="connsiteX10173" fmla="*/ 1197675 w 6519129"/>
              <a:gd name="connsiteY10173" fmla="*/ 3400716 h 4678938"/>
              <a:gd name="connsiteX10174" fmla="*/ 1194944 w 6519129"/>
              <a:gd name="connsiteY10174" fmla="*/ 3387547 h 4678938"/>
              <a:gd name="connsiteX10175" fmla="*/ 1192506 w 6519129"/>
              <a:gd name="connsiteY10175" fmla="*/ 3386329 h 4678938"/>
              <a:gd name="connsiteX10176" fmla="*/ 1185332 w 6519129"/>
              <a:gd name="connsiteY10176" fmla="*/ 3388648 h 4678938"/>
              <a:gd name="connsiteX10177" fmla="*/ 1187624 w 6519129"/>
              <a:gd name="connsiteY10177" fmla="*/ 3383892 h 4678938"/>
              <a:gd name="connsiteX10178" fmla="*/ 1190066 w 6519129"/>
              <a:gd name="connsiteY10178" fmla="*/ 3385111 h 4678938"/>
              <a:gd name="connsiteX10179" fmla="*/ 1192360 w 6519129"/>
              <a:gd name="connsiteY10179" fmla="*/ 3380353 h 4678938"/>
              <a:gd name="connsiteX10180" fmla="*/ 1194800 w 6519129"/>
              <a:gd name="connsiteY10180" fmla="*/ 3381572 h 4678938"/>
              <a:gd name="connsiteX10181" fmla="*/ 1197240 w 6519129"/>
              <a:gd name="connsiteY10181" fmla="*/ 3382790 h 4678938"/>
              <a:gd name="connsiteX10182" fmla="*/ 1202119 w 6519129"/>
              <a:gd name="connsiteY10182" fmla="*/ 3385227 h 4678938"/>
              <a:gd name="connsiteX10183" fmla="*/ 1214462 w 6519129"/>
              <a:gd name="connsiteY10183" fmla="*/ 3397294 h 4678938"/>
              <a:gd name="connsiteX10184" fmla="*/ 1224367 w 6519129"/>
              <a:gd name="connsiteY10184" fmla="*/ 3408143 h 4678938"/>
              <a:gd name="connsiteX10185" fmla="*/ 1236711 w 6519129"/>
              <a:gd name="connsiteY10185" fmla="*/ 3420210 h 4678938"/>
              <a:gd name="connsiteX10186" fmla="*/ 1241591 w 6519129"/>
              <a:gd name="connsiteY10186" fmla="*/ 3422646 h 4678938"/>
              <a:gd name="connsiteX10187" fmla="*/ 1273598 w 6519129"/>
              <a:gd name="connsiteY10187" fmla="*/ 3450437 h 4678938"/>
              <a:gd name="connsiteX10188" fmla="*/ 1268863 w 6519129"/>
              <a:gd name="connsiteY10188" fmla="*/ 3453975 h 4678938"/>
              <a:gd name="connsiteX10189" fmla="*/ 1283501 w 6519129"/>
              <a:gd name="connsiteY10189" fmla="*/ 3461285 h 4678938"/>
              <a:gd name="connsiteX10190" fmla="*/ 1283646 w 6519129"/>
              <a:gd name="connsiteY10190" fmla="*/ 3467261 h 4678938"/>
              <a:gd name="connsiteX10191" fmla="*/ 1298430 w 6519129"/>
              <a:gd name="connsiteY10191" fmla="*/ 3480546 h 4678938"/>
              <a:gd name="connsiteX10192" fmla="*/ 1305748 w 6519129"/>
              <a:gd name="connsiteY10192" fmla="*/ 3484201 h 4678938"/>
              <a:gd name="connsiteX10193" fmla="*/ 1313070 w 6519129"/>
              <a:gd name="connsiteY10193" fmla="*/ 3487856 h 4678938"/>
              <a:gd name="connsiteX10194" fmla="*/ 1315653 w 6519129"/>
              <a:gd name="connsiteY10194" fmla="*/ 3495049 h 4678938"/>
              <a:gd name="connsiteX10195" fmla="*/ 1322974 w 6519129"/>
              <a:gd name="connsiteY10195" fmla="*/ 3498705 h 4678938"/>
              <a:gd name="connsiteX10196" fmla="*/ 1327707 w 6519129"/>
              <a:gd name="connsiteY10196" fmla="*/ 3495167 h 4678938"/>
              <a:gd name="connsiteX10197" fmla="*/ 1320388 w 6519129"/>
              <a:gd name="connsiteY10197" fmla="*/ 3491513 h 4678938"/>
              <a:gd name="connsiteX10198" fmla="*/ 1315507 w 6519129"/>
              <a:gd name="connsiteY10198" fmla="*/ 3489075 h 4678938"/>
              <a:gd name="connsiteX10199" fmla="*/ 1303163 w 6519129"/>
              <a:gd name="connsiteY10199" fmla="*/ 3477007 h 4678938"/>
              <a:gd name="connsiteX10200" fmla="*/ 1300579 w 6519129"/>
              <a:gd name="connsiteY10200" fmla="*/ 3469813 h 4678938"/>
              <a:gd name="connsiteX10201" fmla="*/ 1298140 w 6519129"/>
              <a:gd name="connsiteY10201" fmla="*/ 3468595 h 4678938"/>
              <a:gd name="connsiteX10202" fmla="*/ 1293262 w 6519129"/>
              <a:gd name="connsiteY10202" fmla="*/ 3466159 h 4678938"/>
              <a:gd name="connsiteX10203" fmla="*/ 1297994 w 6519129"/>
              <a:gd name="connsiteY10203" fmla="*/ 3462620 h 4678938"/>
              <a:gd name="connsiteX10204" fmla="*/ 1300434 w 6519129"/>
              <a:gd name="connsiteY10204" fmla="*/ 3463839 h 4678938"/>
              <a:gd name="connsiteX10205" fmla="*/ 1302873 w 6519129"/>
              <a:gd name="connsiteY10205" fmla="*/ 3465057 h 4678938"/>
              <a:gd name="connsiteX10206" fmla="*/ 1305313 w 6519129"/>
              <a:gd name="connsiteY10206" fmla="*/ 3466275 h 4678938"/>
              <a:gd name="connsiteX10207" fmla="*/ 1317513 w 6519129"/>
              <a:gd name="connsiteY10207" fmla="*/ 3472368 h 4678938"/>
              <a:gd name="connsiteX10208" fmla="*/ 1322537 w 6519129"/>
              <a:gd name="connsiteY10208" fmla="*/ 3480780 h 4678938"/>
              <a:gd name="connsiteX10209" fmla="*/ 1327417 w 6519129"/>
              <a:gd name="connsiteY10209" fmla="*/ 3483216 h 4678938"/>
              <a:gd name="connsiteX10210" fmla="*/ 1337321 w 6519129"/>
              <a:gd name="connsiteY10210" fmla="*/ 3494065 h 4678938"/>
              <a:gd name="connsiteX10211" fmla="*/ 1335026 w 6519129"/>
              <a:gd name="connsiteY10211" fmla="*/ 3498822 h 4678938"/>
              <a:gd name="connsiteX10212" fmla="*/ 1339905 w 6519129"/>
              <a:gd name="connsiteY10212" fmla="*/ 3501259 h 4678938"/>
              <a:gd name="connsiteX10213" fmla="*/ 1342344 w 6519129"/>
              <a:gd name="connsiteY10213" fmla="*/ 3502477 h 4678938"/>
              <a:gd name="connsiteX10214" fmla="*/ 1330291 w 6519129"/>
              <a:gd name="connsiteY10214" fmla="*/ 3502361 h 4678938"/>
              <a:gd name="connsiteX10215" fmla="*/ 1327853 w 6519129"/>
              <a:gd name="connsiteY10215" fmla="*/ 3501142 h 4678938"/>
              <a:gd name="connsiteX10216" fmla="*/ 1367469 w 6519129"/>
              <a:gd name="connsiteY10216" fmla="*/ 3544537 h 4678938"/>
              <a:gd name="connsiteX10217" fmla="*/ 1372204 w 6519129"/>
              <a:gd name="connsiteY10217" fmla="*/ 3540998 h 4678938"/>
              <a:gd name="connsiteX10218" fmla="*/ 1369764 w 6519129"/>
              <a:gd name="connsiteY10218" fmla="*/ 3539780 h 4678938"/>
              <a:gd name="connsiteX10219" fmla="*/ 1367324 w 6519129"/>
              <a:gd name="connsiteY10219" fmla="*/ 3538561 h 4678938"/>
              <a:gd name="connsiteX10220" fmla="*/ 1357273 w 6519129"/>
              <a:gd name="connsiteY10220" fmla="*/ 3521739 h 4678938"/>
              <a:gd name="connsiteX10221" fmla="*/ 1342635 w 6519129"/>
              <a:gd name="connsiteY10221" fmla="*/ 3514428 h 4678938"/>
              <a:gd name="connsiteX10222" fmla="*/ 1340195 w 6519129"/>
              <a:gd name="connsiteY10222" fmla="*/ 3513210 h 4678938"/>
              <a:gd name="connsiteX10223" fmla="*/ 1344930 w 6519129"/>
              <a:gd name="connsiteY10223" fmla="*/ 3509671 h 4678938"/>
              <a:gd name="connsiteX10224" fmla="*/ 1347370 w 6519129"/>
              <a:gd name="connsiteY10224" fmla="*/ 3510889 h 4678938"/>
              <a:gd name="connsiteX10225" fmla="*/ 1362009 w 6519129"/>
              <a:gd name="connsiteY10225" fmla="*/ 3518200 h 4678938"/>
              <a:gd name="connsiteX10226" fmla="*/ 1364447 w 6519129"/>
              <a:gd name="connsiteY10226" fmla="*/ 3519417 h 4678938"/>
              <a:gd name="connsiteX10227" fmla="*/ 1372058 w 6519129"/>
              <a:gd name="connsiteY10227" fmla="*/ 3535024 h 4678938"/>
              <a:gd name="connsiteX10228" fmla="*/ 1403776 w 6519129"/>
              <a:gd name="connsiteY10228" fmla="*/ 3550863 h 4678938"/>
              <a:gd name="connsiteX10229" fmla="*/ 1396599 w 6519129"/>
              <a:gd name="connsiteY10229" fmla="*/ 3553183 h 4678938"/>
              <a:gd name="connsiteX10230" fmla="*/ 1396746 w 6519129"/>
              <a:gd name="connsiteY10230" fmla="*/ 3559159 h 4678938"/>
              <a:gd name="connsiteX10231" fmla="*/ 1401625 w 6519129"/>
              <a:gd name="connsiteY10231" fmla="*/ 3561595 h 4678938"/>
              <a:gd name="connsiteX10232" fmla="*/ 1406651 w 6519129"/>
              <a:gd name="connsiteY10232" fmla="*/ 3570007 h 4678938"/>
              <a:gd name="connsiteX10233" fmla="*/ 1431193 w 6519129"/>
              <a:gd name="connsiteY10233" fmla="*/ 3588166 h 4678938"/>
              <a:gd name="connsiteX10234" fmla="*/ 1438658 w 6519129"/>
              <a:gd name="connsiteY10234" fmla="*/ 3597796 h 4678938"/>
              <a:gd name="connsiteX10235" fmla="*/ 1442550 w 6519129"/>
              <a:gd name="connsiteY10235" fmla="*/ 3596789 h 4678938"/>
              <a:gd name="connsiteX10236" fmla="*/ 1445552 w 6519129"/>
              <a:gd name="connsiteY10236" fmla="*/ 3596739 h 4678938"/>
              <a:gd name="connsiteX10237" fmla="*/ 1443536 w 6519129"/>
              <a:gd name="connsiteY10237" fmla="*/ 3600234 h 4678938"/>
              <a:gd name="connsiteX10238" fmla="*/ 1445976 w 6519129"/>
              <a:gd name="connsiteY10238" fmla="*/ 3601451 h 4678938"/>
              <a:gd name="connsiteX10239" fmla="*/ 1453151 w 6519129"/>
              <a:gd name="connsiteY10239" fmla="*/ 3599131 h 4678938"/>
              <a:gd name="connsiteX10240" fmla="*/ 1448414 w 6519129"/>
              <a:gd name="connsiteY10240" fmla="*/ 3602670 h 4678938"/>
              <a:gd name="connsiteX10241" fmla="*/ 1455736 w 6519129"/>
              <a:gd name="connsiteY10241" fmla="*/ 3606325 h 4678938"/>
              <a:gd name="connsiteX10242" fmla="*/ 1463199 w 6519129"/>
              <a:gd name="connsiteY10242" fmla="*/ 3615956 h 4678938"/>
              <a:gd name="connsiteX10243" fmla="*/ 1470519 w 6519129"/>
              <a:gd name="connsiteY10243" fmla="*/ 3619611 h 4678938"/>
              <a:gd name="connsiteX10244" fmla="*/ 1472958 w 6519129"/>
              <a:gd name="connsiteY10244" fmla="*/ 3620828 h 4678938"/>
              <a:gd name="connsiteX10245" fmla="*/ 1480132 w 6519129"/>
              <a:gd name="connsiteY10245" fmla="*/ 3618510 h 4678938"/>
              <a:gd name="connsiteX10246" fmla="*/ 1489892 w 6519129"/>
              <a:gd name="connsiteY10246" fmla="*/ 3623383 h 4678938"/>
              <a:gd name="connsiteX10247" fmla="*/ 1494771 w 6519129"/>
              <a:gd name="connsiteY10247" fmla="*/ 3625820 h 4678938"/>
              <a:gd name="connsiteX10248" fmla="*/ 1499795 w 6519129"/>
              <a:gd name="connsiteY10248" fmla="*/ 3634232 h 4678938"/>
              <a:gd name="connsiteX10249" fmla="*/ 1475688 w 6519129"/>
              <a:gd name="connsiteY10249" fmla="*/ 3633998 h 4678938"/>
              <a:gd name="connsiteX10250" fmla="*/ 1488032 w 6519129"/>
              <a:gd name="connsiteY10250" fmla="*/ 3646065 h 4678938"/>
              <a:gd name="connsiteX10251" fmla="*/ 1495062 w 6519129"/>
              <a:gd name="connsiteY10251" fmla="*/ 3637769 h 4678938"/>
              <a:gd name="connsiteX10252" fmla="*/ 1514433 w 6519129"/>
              <a:gd name="connsiteY10252" fmla="*/ 3641541 h 4678938"/>
              <a:gd name="connsiteX10253" fmla="*/ 1516873 w 6519129"/>
              <a:gd name="connsiteY10253" fmla="*/ 3642760 h 4678938"/>
              <a:gd name="connsiteX10254" fmla="*/ 1512140 w 6519129"/>
              <a:gd name="connsiteY10254" fmla="*/ 3646298 h 4678938"/>
              <a:gd name="connsiteX10255" fmla="*/ 1509701 w 6519129"/>
              <a:gd name="connsiteY10255" fmla="*/ 3645080 h 4678938"/>
              <a:gd name="connsiteX10256" fmla="*/ 1502380 w 6519129"/>
              <a:gd name="connsiteY10256" fmla="*/ 3641425 h 4678938"/>
              <a:gd name="connsiteX10257" fmla="*/ 1495205 w 6519129"/>
              <a:gd name="connsiteY10257" fmla="*/ 3643745 h 4678938"/>
              <a:gd name="connsiteX10258" fmla="*/ 1490473 w 6519129"/>
              <a:gd name="connsiteY10258" fmla="*/ 3647284 h 4678938"/>
              <a:gd name="connsiteX10259" fmla="*/ 1500231 w 6519129"/>
              <a:gd name="connsiteY10259" fmla="*/ 3652157 h 4678938"/>
              <a:gd name="connsiteX10260" fmla="*/ 1507405 w 6519129"/>
              <a:gd name="connsiteY10260" fmla="*/ 3649837 h 4678938"/>
              <a:gd name="connsiteX10261" fmla="*/ 1522333 w 6519129"/>
              <a:gd name="connsiteY10261" fmla="*/ 3669098 h 4678938"/>
              <a:gd name="connsiteX10262" fmla="*/ 1544292 w 6519129"/>
              <a:gd name="connsiteY10262" fmla="*/ 3680063 h 4678938"/>
              <a:gd name="connsiteX10263" fmla="*/ 1532383 w 6519129"/>
              <a:gd name="connsiteY10263" fmla="*/ 3685922 h 4678938"/>
              <a:gd name="connsiteX10264" fmla="*/ 1534823 w 6519129"/>
              <a:gd name="connsiteY10264" fmla="*/ 3687141 h 4678938"/>
              <a:gd name="connsiteX10265" fmla="*/ 1537263 w 6519129"/>
              <a:gd name="connsiteY10265" fmla="*/ 3688359 h 4678938"/>
              <a:gd name="connsiteX10266" fmla="*/ 1539702 w 6519129"/>
              <a:gd name="connsiteY10266" fmla="*/ 3689577 h 4678938"/>
              <a:gd name="connsiteX10267" fmla="*/ 1556634 w 6519129"/>
              <a:gd name="connsiteY10267" fmla="*/ 3692131 h 4678938"/>
              <a:gd name="connsiteX10268" fmla="*/ 1549027 w 6519129"/>
              <a:gd name="connsiteY10268" fmla="*/ 3676525 h 4678938"/>
              <a:gd name="connsiteX10269" fmla="*/ 1546441 w 6519129"/>
              <a:gd name="connsiteY10269" fmla="*/ 3669332 h 4678938"/>
              <a:gd name="connsiteX10270" fmla="*/ 1551176 w 6519129"/>
              <a:gd name="connsiteY10270" fmla="*/ 3665792 h 4678938"/>
              <a:gd name="connsiteX10271" fmla="*/ 1556199 w 6519129"/>
              <a:gd name="connsiteY10271" fmla="*/ 3674205 h 4678938"/>
              <a:gd name="connsiteX10272" fmla="*/ 1561371 w 6519129"/>
              <a:gd name="connsiteY10272" fmla="*/ 3688592 h 4678938"/>
              <a:gd name="connsiteX10273" fmla="*/ 1563811 w 6519129"/>
              <a:gd name="connsiteY10273" fmla="*/ 3689810 h 4678938"/>
              <a:gd name="connsiteX10274" fmla="*/ 1568689 w 6519129"/>
              <a:gd name="connsiteY10274" fmla="*/ 3692247 h 4678938"/>
              <a:gd name="connsiteX10275" fmla="*/ 1573713 w 6519129"/>
              <a:gd name="connsiteY10275" fmla="*/ 3700660 h 4678938"/>
              <a:gd name="connsiteX10276" fmla="*/ 1561807 w 6519129"/>
              <a:gd name="connsiteY10276" fmla="*/ 3706518 h 4678938"/>
              <a:gd name="connsiteX10277" fmla="*/ 1566686 w 6519129"/>
              <a:gd name="connsiteY10277" fmla="*/ 3708954 h 4678938"/>
              <a:gd name="connsiteX10278" fmla="*/ 1561950 w 6519129"/>
              <a:gd name="connsiteY10278" fmla="*/ 3712493 h 4678938"/>
              <a:gd name="connsiteX10279" fmla="*/ 1571709 w 6519129"/>
              <a:gd name="connsiteY10279" fmla="*/ 3717367 h 4678938"/>
              <a:gd name="connsiteX10280" fmla="*/ 1583617 w 6519129"/>
              <a:gd name="connsiteY10280" fmla="*/ 3711508 h 4678938"/>
              <a:gd name="connsiteX10281" fmla="*/ 1590276 w 6519129"/>
              <a:gd name="connsiteY10281" fmla="*/ 3725163 h 4678938"/>
              <a:gd name="connsiteX10282" fmla="*/ 1594833 w 6519129"/>
              <a:gd name="connsiteY10282" fmla="*/ 3727870 h 4678938"/>
              <a:gd name="connsiteX10283" fmla="*/ 1594858 w 6519129"/>
              <a:gd name="connsiteY10283" fmla="*/ 3727271 h 4678938"/>
              <a:gd name="connsiteX10284" fmla="*/ 1588608 w 6519129"/>
              <a:gd name="connsiteY10284" fmla="*/ 3713626 h 4678938"/>
              <a:gd name="connsiteX10285" fmla="*/ 1594866 w 6519129"/>
              <a:gd name="connsiteY10285" fmla="*/ 3710529 h 4678938"/>
              <a:gd name="connsiteX10286" fmla="*/ 1598822 w 6519129"/>
              <a:gd name="connsiteY10286" fmla="*/ 3708573 h 4678938"/>
              <a:gd name="connsiteX10287" fmla="*/ 1596897 w 6519129"/>
              <a:gd name="connsiteY10287" fmla="*/ 3703594 h 4678938"/>
              <a:gd name="connsiteX10288" fmla="*/ 1586889 w 6519129"/>
              <a:gd name="connsiteY10288" fmla="*/ 3694517 h 4678938"/>
              <a:gd name="connsiteX10289" fmla="*/ 1576837 w 6519129"/>
              <a:gd name="connsiteY10289" fmla="*/ 3685398 h 4678938"/>
              <a:gd name="connsiteX10290" fmla="*/ 1574856 w 6519129"/>
              <a:gd name="connsiteY10290" fmla="*/ 3685736 h 4678938"/>
              <a:gd name="connsiteX10291" fmla="*/ 1573278 w 6519129"/>
              <a:gd name="connsiteY10291" fmla="*/ 3682733 h 4678938"/>
              <a:gd name="connsiteX10292" fmla="*/ 1568398 w 6519129"/>
              <a:gd name="connsiteY10292" fmla="*/ 3680297 h 4678938"/>
              <a:gd name="connsiteX10293" fmla="*/ 1551030 w 6519129"/>
              <a:gd name="connsiteY10293" fmla="*/ 3659818 h 4678938"/>
              <a:gd name="connsiteX10294" fmla="*/ 1541270 w 6519129"/>
              <a:gd name="connsiteY10294" fmla="*/ 3654944 h 4678938"/>
              <a:gd name="connsiteX10295" fmla="*/ 1536391 w 6519129"/>
              <a:gd name="connsiteY10295" fmla="*/ 3652508 h 4678938"/>
              <a:gd name="connsiteX10296" fmla="*/ 1528782 w 6519129"/>
              <a:gd name="connsiteY10296" fmla="*/ 3636902 h 4678938"/>
              <a:gd name="connsiteX10297" fmla="*/ 1484575 w 6519129"/>
              <a:gd name="connsiteY10297" fmla="*/ 3603021 h 4678938"/>
              <a:gd name="connsiteX10298" fmla="*/ 1472086 w 6519129"/>
              <a:gd name="connsiteY10298" fmla="*/ 3584978 h 4678938"/>
              <a:gd name="connsiteX10299" fmla="*/ 1449840 w 6519129"/>
              <a:gd name="connsiteY10299" fmla="*/ 3562062 h 4678938"/>
              <a:gd name="connsiteX10300" fmla="*/ 1438488 w 6519129"/>
              <a:gd name="connsiteY10300" fmla="*/ 3567646 h 4678938"/>
              <a:gd name="connsiteX10301" fmla="*/ 1438704 w 6519129"/>
              <a:gd name="connsiteY10301" fmla="*/ 3567754 h 4678938"/>
              <a:gd name="connsiteX10302" fmla="*/ 1436694 w 6519129"/>
              <a:gd name="connsiteY10302" fmla="*/ 3572400 h 4678938"/>
              <a:gd name="connsiteX10303" fmla="*/ 1434172 w 6519129"/>
              <a:gd name="connsiteY10303" fmla="*/ 3571141 h 4678938"/>
              <a:gd name="connsiteX10304" fmla="*/ 1431652 w 6519129"/>
              <a:gd name="connsiteY10304" fmla="*/ 3569882 h 4678938"/>
              <a:gd name="connsiteX10305" fmla="*/ 1436183 w 6519129"/>
              <a:gd name="connsiteY10305" fmla="*/ 3566495 h 4678938"/>
              <a:gd name="connsiteX10306" fmla="*/ 1438145 w 6519129"/>
              <a:gd name="connsiteY10306" fmla="*/ 3567474 h 4678938"/>
              <a:gd name="connsiteX10307" fmla="*/ 1440225 w 6519129"/>
              <a:gd name="connsiteY10307" fmla="*/ 3563164 h 4678938"/>
              <a:gd name="connsiteX10308" fmla="*/ 1442519 w 6519129"/>
              <a:gd name="connsiteY10308" fmla="*/ 3558407 h 4678938"/>
              <a:gd name="connsiteX10309" fmla="*/ 1407928 w 6519129"/>
              <a:gd name="connsiteY10309" fmla="*/ 3523423 h 4678938"/>
              <a:gd name="connsiteX10310" fmla="*/ 1400610 w 6519129"/>
              <a:gd name="connsiteY10310" fmla="*/ 3519769 h 4678938"/>
              <a:gd name="connsiteX10311" fmla="*/ 1393145 w 6519129"/>
              <a:gd name="connsiteY10311" fmla="*/ 3510137 h 4678938"/>
              <a:gd name="connsiteX10312" fmla="*/ 1395436 w 6519129"/>
              <a:gd name="connsiteY10312" fmla="*/ 3505381 h 4678938"/>
              <a:gd name="connsiteX10313" fmla="*/ 1400172 w 6519129"/>
              <a:gd name="connsiteY10313" fmla="*/ 3501843 h 4678938"/>
              <a:gd name="connsiteX10314" fmla="*/ 1380365 w 6519129"/>
              <a:gd name="connsiteY10314" fmla="*/ 3480146 h 4678938"/>
              <a:gd name="connsiteX10315" fmla="*/ 1377925 w 6519129"/>
              <a:gd name="connsiteY10315" fmla="*/ 3478927 h 4678938"/>
              <a:gd name="connsiteX10316" fmla="*/ 1368165 w 6519129"/>
              <a:gd name="connsiteY10316" fmla="*/ 3474054 h 4678938"/>
              <a:gd name="connsiteX10317" fmla="*/ 1365726 w 6519129"/>
              <a:gd name="connsiteY10317" fmla="*/ 3472836 h 4678938"/>
              <a:gd name="connsiteX10318" fmla="*/ 1360846 w 6519129"/>
              <a:gd name="connsiteY10318" fmla="*/ 3470398 h 4678938"/>
              <a:gd name="connsiteX10319" fmla="*/ 1358406 w 6519129"/>
              <a:gd name="connsiteY10319" fmla="*/ 3469180 h 4678938"/>
              <a:gd name="connsiteX10320" fmla="*/ 1353382 w 6519129"/>
              <a:gd name="connsiteY10320" fmla="*/ 3460768 h 4678938"/>
              <a:gd name="connsiteX10321" fmla="*/ 1346064 w 6519129"/>
              <a:gd name="connsiteY10321" fmla="*/ 3457112 h 4678938"/>
              <a:gd name="connsiteX10322" fmla="*/ 1343625 w 6519129"/>
              <a:gd name="connsiteY10322" fmla="*/ 3455894 h 4678938"/>
              <a:gd name="connsiteX10323" fmla="*/ 1309176 w 6519129"/>
              <a:gd name="connsiteY10323" fmla="*/ 3426887 h 4678938"/>
              <a:gd name="connsiteX10324" fmla="*/ 1304297 w 6519129"/>
              <a:gd name="connsiteY10324" fmla="*/ 3424450 h 4678938"/>
              <a:gd name="connsiteX10325" fmla="*/ 1250041 w 6519129"/>
              <a:gd name="connsiteY10325" fmla="*/ 3373745 h 4678938"/>
              <a:gd name="connsiteX10326" fmla="*/ 1245162 w 6519129"/>
              <a:gd name="connsiteY10326" fmla="*/ 3371307 h 4678938"/>
              <a:gd name="connsiteX10327" fmla="*/ 1240282 w 6519129"/>
              <a:gd name="connsiteY10327" fmla="*/ 3368870 h 4678938"/>
              <a:gd name="connsiteX10328" fmla="*/ 1232820 w 6519129"/>
              <a:gd name="connsiteY10328" fmla="*/ 3359240 h 4678938"/>
              <a:gd name="connsiteX10329" fmla="*/ 1225499 w 6519129"/>
              <a:gd name="connsiteY10329" fmla="*/ 3355584 h 4678938"/>
              <a:gd name="connsiteX10330" fmla="*/ 1222913 w 6519129"/>
              <a:gd name="connsiteY10330" fmla="*/ 3348391 h 4678938"/>
              <a:gd name="connsiteX10331" fmla="*/ 1218034 w 6519129"/>
              <a:gd name="connsiteY10331" fmla="*/ 3345954 h 4678938"/>
              <a:gd name="connsiteX10332" fmla="*/ 1215595 w 6519129"/>
              <a:gd name="connsiteY10332" fmla="*/ 3344735 h 4678938"/>
              <a:gd name="connsiteX10333" fmla="*/ 1220330 w 6519129"/>
              <a:gd name="connsiteY10333" fmla="*/ 3341197 h 4678938"/>
              <a:gd name="connsiteX10334" fmla="*/ 1217890 w 6519129"/>
              <a:gd name="connsiteY10334" fmla="*/ 3339979 h 4678938"/>
              <a:gd name="connsiteX10335" fmla="*/ 1220183 w 6519129"/>
              <a:gd name="connsiteY10335" fmla="*/ 3335222 h 4678938"/>
              <a:gd name="connsiteX10336" fmla="*/ 1222623 w 6519129"/>
              <a:gd name="connsiteY10336" fmla="*/ 3336441 h 4678938"/>
              <a:gd name="connsiteX10337" fmla="*/ 1225063 w 6519129"/>
              <a:gd name="connsiteY10337" fmla="*/ 3337659 h 4678938"/>
              <a:gd name="connsiteX10338" fmla="*/ 1227503 w 6519129"/>
              <a:gd name="connsiteY10338" fmla="*/ 3338878 h 4678938"/>
              <a:gd name="connsiteX10339" fmla="*/ 1229944 w 6519129"/>
              <a:gd name="connsiteY10339" fmla="*/ 3340096 h 4678938"/>
              <a:gd name="connsiteX10340" fmla="*/ 1232383 w 6519129"/>
              <a:gd name="connsiteY10340" fmla="*/ 3341314 h 4678938"/>
              <a:gd name="connsiteX10341" fmla="*/ 1227648 w 6519129"/>
              <a:gd name="connsiteY10341" fmla="*/ 3344852 h 4678938"/>
              <a:gd name="connsiteX10342" fmla="*/ 1230088 w 6519129"/>
              <a:gd name="connsiteY10342" fmla="*/ 3346071 h 4678938"/>
              <a:gd name="connsiteX10343" fmla="*/ 1230232 w 6519129"/>
              <a:gd name="connsiteY10343" fmla="*/ 3352047 h 4678938"/>
              <a:gd name="connsiteX10344" fmla="*/ 1235112 w 6519129"/>
              <a:gd name="connsiteY10344" fmla="*/ 3354483 h 4678938"/>
              <a:gd name="connsiteX10345" fmla="*/ 1234968 w 6519129"/>
              <a:gd name="connsiteY10345" fmla="*/ 3348508 h 4678938"/>
              <a:gd name="connsiteX10346" fmla="*/ 1242286 w 6519129"/>
              <a:gd name="connsiteY10346" fmla="*/ 3352163 h 4678938"/>
              <a:gd name="connsiteX10347" fmla="*/ 1237551 w 6519129"/>
              <a:gd name="connsiteY10347" fmla="*/ 3355702 h 4678938"/>
              <a:gd name="connsiteX10348" fmla="*/ 1252047 w 6519129"/>
              <a:gd name="connsiteY10348" fmla="*/ 3357036 h 4678938"/>
              <a:gd name="connsiteX10349" fmla="*/ 1245017 w 6519129"/>
              <a:gd name="connsiteY10349" fmla="*/ 3365332 h 4678938"/>
              <a:gd name="connsiteX10350" fmla="*/ 1249898 w 6519129"/>
              <a:gd name="connsiteY10350" fmla="*/ 3367769 h 4678938"/>
              <a:gd name="connsiteX10351" fmla="*/ 1254776 w 6519129"/>
              <a:gd name="connsiteY10351" fmla="*/ 3370205 h 4678938"/>
              <a:gd name="connsiteX10352" fmla="*/ 1264535 w 6519129"/>
              <a:gd name="connsiteY10352" fmla="*/ 3375079 h 4678938"/>
              <a:gd name="connsiteX10353" fmla="*/ 1274440 w 6519129"/>
              <a:gd name="connsiteY10353" fmla="*/ 3385928 h 4678938"/>
              <a:gd name="connsiteX10354" fmla="*/ 1296540 w 6519129"/>
              <a:gd name="connsiteY10354" fmla="*/ 3402869 h 4678938"/>
              <a:gd name="connsiteX10355" fmla="*/ 1291807 w 6519129"/>
              <a:gd name="connsiteY10355" fmla="*/ 3406407 h 4678938"/>
              <a:gd name="connsiteX10356" fmla="*/ 1309032 w 6519129"/>
              <a:gd name="connsiteY10356" fmla="*/ 3420911 h 4678938"/>
              <a:gd name="connsiteX10357" fmla="*/ 1311471 w 6519129"/>
              <a:gd name="connsiteY10357" fmla="*/ 3422129 h 4678938"/>
              <a:gd name="connsiteX10358" fmla="*/ 1313909 w 6519129"/>
              <a:gd name="connsiteY10358" fmla="*/ 3423347 h 4678938"/>
              <a:gd name="connsiteX10359" fmla="*/ 1316349 w 6519129"/>
              <a:gd name="connsiteY10359" fmla="*/ 3424565 h 4678938"/>
              <a:gd name="connsiteX10360" fmla="*/ 1345916 w 6519129"/>
              <a:gd name="connsiteY10360" fmla="*/ 3451137 h 4678938"/>
              <a:gd name="connsiteX10361" fmla="*/ 1348356 w 6519129"/>
              <a:gd name="connsiteY10361" fmla="*/ 3452355 h 4678938"/>
              <a:gd name="connsiteX10362" fmla="*/ 1350797 w 6519129"/>
              <a:gd name="connsiteY10362" fmla="*/ 3453574 h 4678938"/>
              <a:gd name="connsiteX10363" fmla="*/ 1355531 w 6519129"/>
              <a:gd name="connsiteY10363" fmla="*/ 3450036 h 4678938"/>
              <a:gd name="connsiteX10364" fmla="*/ 1335722 w 6519129"/>
              <a:gd name="connsiteY10364" fmla="*/ 3428339 h 4678938"/>
              <a:gd name="connsiteX10365" fmla="*/ 1340457 w 6519129"/>
              <a:gd name="connsiteY10365" fmla="*/ 3424800 h 4678938"/>
              <a:gd name="connsiteX10366" fmla="*/ 1330842 w 6519129"/>
              <a:gd name="connsiteY10366" fmla="*/ 3425901 h 4678938"/>
              <a:gd name="connsiteX10367" fmla="*/ 1298545 w 6519129"/>
              <a:gd name="connsiteY10367" fmla="*/ 3386162 h 4678938"/>
              <a:gd name="connsiteX10368" fmla="*/ 1303279 w 6519129"/>
              <a:gd name="connsiteY10368" fmla="*/ 3382622 h 4678938"/>
              <a:gd name="connsiteX10369" fmla="*/ 1298110 w 6519129"/>
              <a:gd name="connsiteY10369" fmla="*/ 3368236 h 4678938"/>
              <a:gd name="connsiteX10370" fmla="*/ 1290790 w 6519129"/>
              <a:gd name="connsiteY10370" fmla="*/ 3364581 h 4678938"/>
              <a:gd name="connsiteX10371" fmla="*/ 1283617 w 6519129"/>
              <a:gd name="connsiteY10371" fmla="*/ 3366900 h 4678938"/>
              <a:gd name="connsiteX10372" fmla="*/ 1281322 w 6519129"/>
              <a:gd name="connsiteY10372" fmla="*/ 3371658 h 4678938"/>
              <a:gd name="connsiteX10373" fmla="*/ 1278882 w 6519129"/>
              <a:gd name="connsiteY10373" fmla="*/ 3370439 h 4678938"/>
              <a:gd name="connsiteX10374" fmla="*/ 1271418 w 6519129"/>
              <a:gd name="connsiteY10374" fmla="*/ 3360809 h 4678938"/>
              <a:gd name="connsiteX10375" fmla="*/ 1281032 w 6519129"/>
              <a:gd name="connsiteY10375" fmla="*/ 3359707 h 4678938"/>
              <a:gd name="connsiteX10376" fmla="*/ 1285765 w 6519129"/>
              <a:gd name="connsiteY10376" fmla="*/ 3356169 h 4678938"/>
              <a:gd name="connsiteX10377" fmla="*/ 1280887 w 6519129"/>
              <a:gd name="connsiteY10377" fmla="*/ 3353732 h 4678938"/>
              <a:gd name="connsiteX10378" fmla="*/ 1288061 w 6519129"/>
              <a:gd name="connsiteY10378" fmla="*/ 3351411 h 4678938"/>
              <a:gd name="connsiteX10379" fmla="*/ 1290499 w 6519129"/>
              <a:gd name="connsiteY10379" fmla="*/ 3352630 h 4678938"/>
              <a:gd name="connsiteX10380" fmla="*/ 1292940 w 6519129"/>
              <a:gd name="connsiteY10380" fmla="*/ 3353849 h 4678938"/>
              <a:gd name="connsiteX10381" fmla="*/ 1295524 w 6519129"/>
              <a:gd name="connsiteY10381" fmla="*/ 3361042 h 4678938"/>
              <a:gd name="connsiteX10382" fmla="*/ 1305283 w 6519129"/>
              <a:gd name="connsiteY10382" fmla="*/ 3365916 h 4678938"/>
              <a:gd name="connsiteX10383" fmla="*/ 1310453 w 6519129"/>
              <a:gd name="connsiteY10383" fmla="*/ 3380303 h 4678938"/>
              <a:gd name="connsiteX10384" fmla="*/ 1320214 w 6519129"/>
              <a:gd name="connsiteY10384" fmla="*/ 3385176 h 4678938"/>
              <a:gd name="connsiteX10385" fmla="*/ 1315477 w 6519129"/>
              <a:gd name="connsiteY10385" fmla="*/ 3388715 h 4678938"/>
              <a:gd name="connsiteX10386" fmla="*/ 1322653 w 6519129"/>
              <a:gd name="connsiteY10386" fmla="*/ 3386395 h 4678938"/>
              <a:gd name="connsiteX10387" fmla="*/ 1325093 w 6519129"/>
              <a:gd name="connsiteY10387" fmla="*/ 3387614 h 4678938"/>
              <a:gd name="connsiteX10388" fmla="*/ 1322798 w 6519129"/>
              <a:gd name="connsiteY10388" fmla="*/ 3392370 h 4678938"/>
              <a:gd name="connsiteX10389" fmla="*/ 1330116 w 6519129"/>
              <a:gd name="connsiteY10389" fmla="*/ 3396025 h 4678938"/>
              <a:gd name="connsiteX10390" fmla="*/ 1332701 w 6519129"/>
              <a:gd name="connsiteY10390" fmla="*/ 3403220 h 4678938"/>
              <a:gd name="connsiteX10391" fmla="*/ 1354659 w 6519129"/>
              <a:gd name="connsiteY10391" fmla="*/ 3414185 h 4678938"/>
              <a:gd name="connsiteX10392" fmla="*/ 1352365 w 6519129"/>
              <a:gd name="connsiteY10392" fmla="*/ 3418942 h 4678938"/>
              <a:gd name="connsiteX10393" fmla="*/ 1364563 w 6519129"/>
              <a:gd name="connsiteY10393" fmla="*/ 3425033 h 4678938"/>
              <a:gd name="connsiteX10394" fmla="*/ 1369443 w 6519129"/>
              <a:gd name="connsiteY10394" fmla="*/ 3427470 h 4678938"/>
              <a:gd name="connsiteX10395" fmla="*/ 1372028 w 6519129"/>
              <a:gd name="connsiteY10395" fmla="*/ 3434663 h 4678938"/>
              <a:gd name="connsiteX10396" fmla="*/ 1379347 w 6519129"/>
              <a:gd name="connsiteY10396" fmla="*/ 3438318 h 4678938"/>
              <a:gd name="connsiteX10397" fmla="*/ 1381931 w 6519129"/>
              <a:gd name="connsiteY10397" fmla="*/ 3445513 h 4678938"/>
              <a:gd name="connsiteX10398" fmla="*/ 1401449 w 6519129"/>
              <a:gd name="connsiteY10398" fmla="*/ 3455260 h 4678938"/>
              <a:gd name="connsiteX10399" fmla="*/ 1406184 w 6519129"/>
              <a:gd name="connsiteY10399" fmla="*/ 3451721 h 4678938"/>
              <a:gd name="connsiteX10400" fmla="*/ 1410918 w 6519129"/>
              <a:gd name="connsiteY10400" fmla="*/ 3448183 h 4678938"/>
              <a:gd name="connsiteX10401" fmla="*/ 1410774 w 6519129"/>
              <a:gd name="connsiteY10401" fmla="*/ 3442209 h 4678938"/>
              <a:gd name="connsiteX10402" fmla="*/ 1413358 w 6519129"/>
              <a:gd name="connsiteY10402" fmla="*/ 3449402 h 4678938"/>
              <a:gd name="connsiteX10403" fmla="*/ 1418092 w 6519129"/>
              <a:gd name="connsiteY10403" fmla="*/ 3445863 h 4678938"/>
              <a:gd name="connsiteX10404" fmla="*/ 1430436 w 6519129"/>
              <a:gd name="connsiteY10404" fmla="*/ 3457931 h 4678938"/>
              <a:gd name="connsiteX10405" fmla="*/ 1425703 w 6519129"/>
              <a:gd name="connsiteY10405" fmla="*/ 3461469 h 4678938"/>
              <a:gd name="connsiteX10406" fmla="*/ 1435462 w 6519129"/>
              <a:gd name="connsiteY10406" fmla="*/ 3466342 h 4678938"/>
              <a:gd name="connsiteX10407" fmla="*/ 1440485 w 6519129"/>
              <a:gd name="connsiteY10407" fmla="*/ 3474755 h 4678938"/>
              <a:gd name="connsiteX10408" fmla="*/ 1442925 w 6519129"/>
              <a:gd name="connsiteY10408" fmla="*/ 3475973 h 4678938"/>
              <a:gd name="connsiteX10409" fmla="*/ 1450244 w 6519129"/>
              <a:gd name="connsiteY10409" fmla="*/ 3479628 h 4678938"/>
              <a:gd name="connsiteX10410" fmla="*/ 1452829 w 6519129"/>
              <a:gd name="connsiteY10410" fmla="*/ 3486821 h 4678938"/>
              <a:gd name="connsiteX10411" fmla="*/ 1455269 w 6519129"/>
              <a:gd name="connsiteY10411" fmla="*/ 3488040 h 4678938"/>
              <a:gd name="connsiteX10412" fmla="*/ 1460148 w 6519129"/>
              <a:gd name="connsiteY10412" fmla="*/ 3490477 h 4678938"/>
              <a:gd name="connsiteX10413" fmla="*/ 1487276 w 6519129"/>
              <a:gd name="connsiteY10413" fmla="*/ 3515829 h 4678938"/>
              <a:gd name="connsiteX10414" fmla="*/ 1489716 w 6519129"/>
              <a:gd name="connsiteY10414" fmla="*/ 3517048 h 4678938"/>
              <a:gd name="connsiteX10415" fmla="*/ 1492155 w 6519129"/>
              <a:gd name="connsiteY10415" fmla="*/ 3518267 h 4678938"/>
              <a:gd name="connsiteX10416" fmla="*/ 1497181 w 6519129"/>
              <a:gd name="connsiteY10416" fmla="*/ 3526678 h 4678938"/>
              <a:gd name="connsiteX10417" fmla="*/ 1504500 w 6519129"/>
              <a:gd name="connsiteY10417" fmla="*/ 3530333 h 4678938"/>
              <a:gd name="connsiteX10418" fmla="*/ 1504646 w 6519129"/>
              <a:gd name="connsiteY10418" fmla="*/ 3536308 h 4678938"/>
              <a:gd name="connsiteX10419" fmla="*/ 1507085 w 6519129"/>
              <a:gd name="connsiteY10419" fmla="*/ 3537526 h 4678938"/>
              <a:gd name="connsiteX10420" fmla="*/ 1511966 w 6519129"/>
              <a:gd name="connsiteY10420" fmla="*/ 3539963 h 4678938"/>
              <a:gd name="connsiteX10421" fmla="*/ 1514405 w 6519129"/>
              <a:gd name="connsiteY10421" fmla="*/ 3541182 h 4678938"/>
              <a:gd name="connsiteX10422" fmla="*/ 1516844 w 6519129"/>
              <a:gd name="connsiteY10422" fmla="*/ 3542400 h 4678938"/>
              <a:gd name="connsiteX10423" fmla="*/ 1521868 w 6519129"/>
              <a:gd name="connsiteY10423" fmla="*/ 3550812 h 4678938"/>
              <a:gd name="connsiteX10424" fmla="*/ 1536508 w 6519129"/>
              <a:gd name="connsiteY10424" fmla="*/ 3558123 h 4678938"/>
              <a:gd name="connsiteX10425" fmla="*/ 1538947 w 6519129"/>
              <a:gd name="connsiteY10425" fmla="*/ 3559341 h 4678938"/>
              <a:gd name="connsiteX10426" fmla="*/ 1536651 w 6519129"/>
              <a:gd name="connsiteY10426" fmla="*/ 3564098 h 4678938"/>
              <a:gd name="connsiteX10427" fmla="*/ 1543971 w 6519129"/>
              <a:gd name="connsiteY10427" fmla="*/ 3567752 h 4678938"/>
              <a:gd name="connsiteX10428" fmla="*/ 1548706 w 6519129"/>
              <a:gd name="connsiteY10428" fmla="*/ 3564216 h 4678938"/>
              <a:gd name="connsiteX10429" fmla="*/ 1548849 w 6519129"/>
              <a:gd name="connsiteY10429" fmla="*/ 3570190 h 4678938"/>
              <a:gd name="connsiteX10430" fmla="*/ 1546557 w 6519129"/>
              <a:gd name="connsiteY10430" fmla="*/ 3574946 h 4678938"/>
              <a:gd name="connsiteX10431" fmla="*/ 1554020 w 6519129"/>
              <a:gd name="connsiteY10431" fmla="*/ 3584578 h 4678938"/>
              <a:gd name="connsiteX10432" fmla="*/ 1548997 w 6519129"/>
              <a:gd name="connsiteY10432" fmla="*/ 3576165 h 4678938"/>
              <a:gd name="connsiteX10433" fmla="*/ 1553732 w 6519129"/>
              <a:gd name="connsiteY10433" fmla="*/ 3572626 h 4678938"/>
              <a:gd name="connsiteX10434" fmla="*/ 1558755 w 6519129"/>
              <a:gd name="connsiteY10434" fmla="*/ 3581038 h 4678938"/>
              <a:gd name="connsiteX10435" fmla="*/ 1566220 w 6519129"/>
              <a:gd name="connsiteY10435" fmla="*/ 3590670 h 4678938"/>
              <a:gd name="connsiteX10436" fmla="*/ 1573393 w 6519129"/>
              <a:gd name="connsiteY10436" fmla="*/ 3588349 h 4678938"/>
              <a:gd name="connsiteX10437" fmla="*/ 1573539 w 6519129"/>
              <a:gd name="connsiteY10437" fmla="*/ 3594324 h 4678938"/>
              <a:gd name="connsiteX10438" fmla="*/ 1575976 w 6519129"/>
              <a:gd name="connsiteY10438" fmla="*/ 3595542 h 4678938"/>
              <a:gd name="connsiteX10439" fmla="*/ 1578419 w 6519129"/>
              <a:gd name="connsiteY10439" fmla="*/ 3596761 h 4678938"/>
              <a:gd name="connsiteX10440" fmla="*/ 1580857 w 6519129"/>
              <a:gd name="connsiteY10440" fmla="*/ 3597980 h 4678938"/>
              <a:gd name="connsiteX10441" fmla="*/ 1573685 w 6519129"/>
              <a:gd name="connsiteY10441" fmla="*/ 3600300 h 4678938"/>
              <a:gd name="connsiteX10442" fmla="*/ 1571244 w 6519129"/>
              <a:gd name="connsiteY10442" fmla="*/ 3599081 h 4678938"/>
              <a:gd name="connsiteX10443" fmla="*/ 1568803 w 6519129"/>
              <a:gd name="connsiteY10443" fmla="*/ 3597864 h 4678938"/>
              <a:gd name="connsiteX10444" fmla="*/ 1566511 w 6519129"/>
              <a:gd name="connsiteY10444" fmla="*/ 3602619 h 4678938"/>
              <a:gd name="connsiteX10445" fmla="*/ 1593492 w 6519129"/>
              <a:gd name="connsiteY10445" fmla="*/ 3621997 h 4678938"/>
              <a:gd name="connsiteX10446" fmla="*/ 1595932 w 6519129"/>
              <a:gd name="connsiteY10446" fmla="*/ 3623216 h 4678938"/>
              <a:gd name="connsiteX10447" fmla="*/ 1596909 w 6519129"/>
              <a:gd name="connsiteY10447" fmla="*/ 3624727 h 4678938"/>
              <a:gd name="connsiteX10448" fmla="*/ 1598825 w 6519129"/>
              <a:gd name="connsiteY10448" fmla="*/ 3617988 h 4678938"/>
              <a:gd name="connsiteX10449" fmla="*/ 1595204 w 6519129"/>
              <a:gd name="connsiteY10449" fmla="*/ 3617877 h 4678938"/>
              <a:gd name="connsiteX10450" fmla="*/ 1594150 w 6519129"/>
              <a:gd name="connsiteY10450" fmla="*/ 3615362 h 4678938"/>
              <a:gd name="connsiteX10451" fmla="*/ 1597398 w 6519129"/>
              <a:gd name="connsiteY10451" fmla="*/ 3614998 h 4678938"/>
              <a:gd name="connsiteX10452" fmla="*/ 1599004 w 6519129"/>
              <a:gd name="connsiteY10452" fmla="*/ 3617358 h 4678938"/>
              <a:gd name="connsiteX10453" fmla="*/ 1599948 w 6519129"/>
              <a:gd name="connsiteY10453" fmla="*/ 3614038 h 4678938"/>
              <a:gd name="connsiteX10454" fmla="*/ 1603988 w 6519129"/>
              <a:gd name="connsiteY10454" fmla="*/ 3605770 h 4678938"/>
              <a:gd name="connsiteX10455" fmla="*/ 1602670 w 6519129"/>
              <a:gd name="connsiteY10455" fmla="*/ 3602970 h 4678938"/>
              <a:gd name="connsiteX10456" fmla="*/ 1595352 w 6519129"/>
              <a:gd name="connsiteY10456" fmla="*/ 3599314 h 4678938"/>
              <a:gd name="connsiteX10457" fmla="*/ 1580422 w 6519129"/>
              <a:gd name="connsiteY10457" fmla="*/ 3580055 h 4678938"/>
              <a:gd name="connsiteX10458" fmla="*/ 1565783 w 6519129"/>
              <a:gd name="connsiteY10458" fmla="*/ 3572745 h 4678938"/>
              <a:gd name="connsiteX10459" fmla="*/ 1558464 w 6519129"/>
              <a:gd name="connsiteY10459" fmla="*/ 3569088 h 4678938"/>
              <a:gd name="connsiteX10460" fmla="*/ 1560759 w 6519129"/>
              <a:gd name="connsiteY10460" fmla="*/ 3564332 h 4678938"/>
              <a:gd name="connsiteX10461" fmla="*/ 1553440 w 6519129"/>
              <a:gd name="connsiteY10461" fmla="*/ 3560677 h 4678938"/>
              <a:gd name="connsiteX10462" fmla="*/ 1536071 w 6519129"/>
              <a:gd name="connsiteY10462" fmla="*/ 3540198 h 4678938"/>
              <a:gd name="connsiteX10463" fmla="*/ 1533631 w 6519129"/>
              <a:gd name="connsiteY10463" fmla="*/ 3538980 h 4678938"/>
              <a:gd name="connsiteX10464" fmla="*/ 1481962 w 6519129"/>
              <a:gd name="connsiteY10464" fmla="*/ 3495468 h 4678938"/>
              <a:gd name="connsiteX10465" fmla="*/ 1479521 w 6519129"/>
              <a:gd name="connsiteY10465" fmla="*/ 3494249 h 4678938"/>
              <a:gd name="connsiteX10466" fmla="*/ 1477082 w 6519129"/>
              <a:gd name="connsiteY10466" fmla="*/ 3493031 h 4678938"/>
              <a:gd name="connsiteX10467" fmla="*/ 1476937 w 6519129"/>
              <a:gd name="connsiteY10467" fmla="*/ 3487054 h 4678938"/>
              <a:gd name="connsiteX10468" fmla="*/ 1459859 w 6519129"/>
              <a:gd name="connsiteY10468" fmla="*/ 3478526 h 4678938"/>
              <a:gd name="connsiteX10469" fmla="*/ 1454833 w 6519129"/>
              <a:gd name="connsiteY10469" fmla="*/ 3470114 h 4678938"/>
              <a:gd name="connsiteX10470" fmla="*/ 1447369 w 6519129"/>
              <a:gd name="connsiteY10470" fmla="*/ 3460483 h 4678938"/>
              <a:gd name="connsiteX10471" fmla="*/ 1422680 w 6519129"/>
              <a:gd name="connsiteY10471" fmla="*/ 3436350 h 4678938"/>
              <a:gd name="connsiteX10472" fmla="*/ 1410484 w 6519129"/>
              <a:gd name="connsiteY10472" fmla="*/ 3430257 h 4678938"/>
              <a:gd name="connsiteX10473" fmla="*/ 1405603 w 6519129"/>
              <a:gd name="connsiteY10473" fmla="*/ 3427821 h 4678938"/>
              <a:gd name="connsiteX10474" fmla="*/ 1407898 w 6519129"/>
              <a:gd name="connsiteY10474" fmla="*/ 3423064 h 4678938"/>
              <a:gd name="connsiteX10475" fmla="*/ 1410338 w 6519129"/>
              <a:gd name="connsiteY10475" fmla="*/ 3424283 h 4678938"/>
              <a:gd name="connsiteX10476" fmla="*/ 1415216 w 6519129"/>
              <a:gd name="connsiteY10476" fmla="*/ 3426719 h 4678938"/>
              <a:gd name="connsiteX10477" fmla="*/ 1429856 w 6519129"/>
              <a:gd name="connsiteY10477" fmla="*/ 3434029 h 4678938"/>
              <a:gd name="connsiteX10478" fmla="*/ 1442053 w 6519129"/>
              <a:gd name="connsiteY10478" fmla="*/ 3440122 h 4678938"/>
              <a:gd name="connsiteX10479" fmla="*/ 1446933 w 6519129"/>
              <a:gd name="connsiteY10479" fmla="*/ 3442559 h 4678938"/>
              <a:gd name="connsiteX10480" fmla="*/ 1452104 w 6519129"/>
              <a:gd name="connsiteY10480" fmla="*/ 3456945 h 4678938"/>
              <a:gd name="connsiteX10481" fmla="*/ 1464302 w 6519129"/>
              <a:gd name="connsiteY10481" fmla="*/ 3463038 h 4678938"/>
              <a:gd name="connsiteX10482" fmla="*/ 1459569 w 6519129"/>
              <a:gd name="connsiteY10482" fmla="*/ 3466577 h 4678938"/>
              <a:gd name="connsiteX10483" fmla="*/ 1467033 w 6519129"/>
              <a:gd name="connsiteY10483" fmla="*/ 3476206 h 4678938"/>
              <a:gd name="connsiteX10484" fmla="*/ 1481669 w 6519129"/>
              <a:gd name="connsiteY10484" fmla="*/ 3483516 h 4678938"/>
              <a:gd name="connsiteX10485" fmla="*/ 1488844 w 6519129"/>
              <a:gd name="connsiteY10485" fmla="*/ 3481197 h 4678938"/>
              <a:gd name="connsiteX10486" fmla="*/ 1496163 w 6519129"/>
              <a:gd name="connsiteY10486" fmla="*/ 3484852 h 4678938"/>
              <a:gd name="connsiteX10487" fmla="*/ 1484255 w 6519129"/>
              <a:gd name="connsiteY10487" fmla="*/ 3490710 h 4678938"/>
              <a:gd name="connsiteX10488" fmla="*/ 1486695 w 6519129"/>
              <a:gd name="connsiteY10488" fmla="*/ 3491928 h 4678938"/>
              <a:gd name="connsiteX10489" fmla="*/ 1494015 w 6519129"/>
              <a:gd name="connsiteY10489" fmla="*/ 3495583 h 4678938"/>
              <a:gd name="connsiteX10490" fmla="*/ 1503483 w 6519129"/>
              <a:gd name="connsiteY10490" fmla="*/ 3488507 h 4678938"/>
              <a:gd name="connsiteX10491" fmla="*/ 1506069 w 6519129"/>
              <a:gd name="connsiteY10491" fmla="*/ 3495700 h 4678938"/>
              <a:gd name="connsiteX10492" fmla="*/ 1508508 w 6519129"/>
              <a:gd name="connsiteY10492" fmla="*/ 3496919 h 4678938"/>
              <a:gd name="connsiteX10493" fmla="*/ 1506214 w 6519129"/>
              <a:gd name="connsiteY10493" fmla="*/ 3501676 h 4678938"/>
              <a:gd name="connsiteX10494" fmla="*/ 1513388 w 6519129"/>
              <a:gd name="connsiteY10494" fmla="*/ 3499356 h 4678938"/>
              <a:gd name="connsiteX10495" fmla="*/ 1515682 w 6519129"/>
              <a:gd name="connsiteY10495" fmla="*/ 3494600 h 4678938"/>
              <a:gd name="connsiteX10496" fmla="*/ 1518122 w 6519129"/>
              <a:gd name="connsiteY10496" fmla="*/ 3495818 h 4678938"/>
              <a:gd name="connsiteX10497" fmla="*/ 1515828 w 6519129"/>
              <a:gd name="connsiteY10497" fmla="*/ 3500575 h 4678938"/>
              <a:gd name="connsiteX10498" fmla="*/ 1518267 w 6519129"/>
              <a:gd name="connsiteY10498" fmla="*/ 3501793 h 4678938"/>
              <a:gd name="connsiteX10499" fmla="*/ 1520705 w 6519129"/>
              <a:gd name="connsiteY10499" fmla="*/ 3503012 h 4678938"/>
              <a:gd name="connsiteX10500" fmla="*/ 1513534 w 6519129"/>
              <a:gd name="connsiteY10500" fmla="*/ 3505331 h 4678938"/>
              <a:gd name="connsiteX10501" fmla="*/ 1511092 w 6519129"/>
              <a:gd name="connsiteY10501" fmla="*/ 3504112 h 4678938"/>
              <a:gd name="connsiteX10502" fmla="*/ 1508652 w 6519129"/>
              <a:gd name="connsiteY10502" fmla="*/ 3502893 h 4678938"/>
              <a:gd name="connsiteX10503" fmla="*/ 1503919 w 6519129"/>
              <a:gd name="connsiteY10503" fmla="*/ 3506432 h 4678938"/>
              <a:gd name="connsiteX10504" fmla="*/ 1511237 w 6519129"/>
              <a:gd name="connsiteY10504" fmla="*/ 3510088 h 4678938"/>
              <a:gd name="connsiteX10505" fmla="*/ 1515973 w 6519129"/>
              <a:gd name="connsiteY10505" fmla="*/ 3506549 h 4678938"/>
              <a:gd name="connsiteX10506" fmla="*/ 1523290 w 6519129"/>
              <a:gd name="connsiteY10506" fmla="*/ 3510205 h 4678938"/>
              <a:gd name="connsiteX10507" fmla="*/ 1518557 w 6519129"/>
              <a:gd name="connsiteY10507" fmla="*/ 3513743 h 4678938"/>
              <a:gd name="connsiteX10508" fmla="*/ 1525876 w 6519129"/>
              <a:gd name="connsiteY10508" fmla="*/ 3517398 h 4678938"/>
              <a:gd name="connsiteX10509" fmla="*/ 1530754 w 6519129"/>
              <a:gd name="connsiteY10509" fmla="*/ 3519835 h 4678938"/>
              <a:gd name="connsiteX10510" fmla="*/ 1535491 w 6519129"/>
              <a:gd name="connsiteY10510" fmla="*/ 3516297 h 4678938"/>
              <a:gd name="connsiteX10511" fmla="*/ 1537931 w 6519129"/>
              <a:gd name="connsiteY10511" fmla="*/ 3517516 h 4678938"/>
              <a:gd name="connsiteX10512" fmla="*/ 1540369 w 6519129"/>
              <a:gd name="connsiteY10512" fmla="*/ 3518733 h 4678938"/>
              <a:gd name="connsiteX10513" fmla="*/ 1538076 w 6519129"/>
              <a:gd name="connsiteY10513" fmla="*/ 3523490 h 4678938"/>
              <a:gd name="connsiteX10514" fmla="*/ 1547833 w 6519129"/>
              <a:gd name="connsiteY10514" fmla="*/ 3528365 h 4678938"/>
              <a:gd name="connsiteX10515" fmla="*/ 1543100 w 6519129"/>
              <a:gd name="connsiteY10515" fmla="*/ 3531902 h 4678938"/>
              <a:gd name="connsiteX10516" fmla="*/ 1545540 w 6519129"/>
              <a:gd name="connsiteY10516" fmla="*/ 3533120 h 4678938"/>
              <a:gd name="connsiteX10517" fmla="*/ 1547980 w 6519129"/>
              <a:gd name="connsiteY10517" fmla="*/ 3534339 h 4678938"/>
              <a:gd name="connsiteX10518" fmla="*/ 1552714 w 6519129"/>
              <a:gd name="connsiteY10518" fmla="*/ 3530801 h 4678938"/>
              <a:gd name="connsiteX10519" fmla="*/ 1555154 w 6519129"/>
              <a:gd name="connsiteY10519" fmla="*/ 3532020 h 4678938"/>
              <a:gd name="connsiteX10520" fmla="*/ 1550420 w 6519129"/>
              <a:gd name="connsiteY10520" fmla="*/ 3535558 h 4678938"/>
              <a:gd name="connsiteX10521" fmla="*/ 1552860 w 6519129"/>
              <a:gd name="connsiteY10521" fmla="*/ 3536775 h 4678938"/>
              <a:gd name="connsiteX10522" fmla="*/ 1550566 w 6519129"/>
              <a:gd name="connsiteY10522" fmla="*/ 3541532 h 4678938"/>
              <a:gd name="connsiteX10523" fmla="*/ 1567496 w 6519129"/>
              <a:gd name="connsiteY10523" fmla="*/ 3544087 h 4678938"/>
              <a:gd name="connsiteX10524" fmla="*/ 1553148 w 6519129"/>
              <a:gd name="connsiteY10524" fmla="*/ 3548726 h 4678938"/>
              <a:gd name="connsiteX10525" fmla="*/ 1567644 w 6519129"/>
              <a:gd name="connsiteY10525" fmla="*/ 3550061 h 4678938"/>
              <a:gd name="connsiteX10526" fmla="*/ 1565346 w 6519129"/>
              <a:gd name="connsiteY10526" fmla="*/ 3554819 h 4678938"/>
              <a:gd name="connsiteX10527" fmla="*/ 1560614 w 6519129"/>
              <a:gd name="connsiteY10527" fmla="*/ 3558356 h 4678938"/>
              <a:gd name="connsiteX10528" fmla="*/ 1565494 w 6519129"/>
              <a:gd name="connsiteY10528" fmla="*/ 3560794 h 4678938"/>
              <a:gd name="connsiteX10529" fmla="*/ 1563198 w 6519129"/>
              <a:gd name="connsiteY10529" fmla="*/ 3565550 h 4678938"/>
              <a:gd name="connsiteX10530" fmla="*/ 1567933 w 6519129"/>
              <a:gd name="connsiteY10530" fmla="*/ 3562012 h 4678938"/>
              <a:gd name="connsiteX10531" fmla="*/ 1565640 w 6519129"/>
              <a:gd name="connsiteY10531" fmla="*/ 3566768 h 4678938"/>
              <a:gd name="connsiteX10532" fmla="*/ 1568077 w 6519129"/>
              <a:gd name="connsiteY10532" fmla="*/ 3567987 h 4678938"/>
              <a:gd name="connsiteX10533" fmla="*/ 1575253 w 6519129"/>
              <a:gd name="connsiteY10533" fmla="*/ 3565668 h 4678938"/>
              <a:gd name="connsiteX10534" fmla="*/ 1577692 w 6519129"/>
              <a:gd name="connsiteY10534" fmla="*/ 3566884 h 4678938"/>
              <a:gd name="connsiteX10535" fmla="*/ 1572958 w 6519129"/>
              <a:gd name="connsiteY10535" fmla="*/ 3570424 h 4678938"/>
              <a:gd name="connsiteX10536" fmla="*/ 1582715 w 6519129"/>
              <a:gd name="connsiteY10536" fmla="*/ 3575296 h 4678938"/>
              <a:gd name="connsiteX10537" fmla="*/ 1585156 w 6519129"/>
              <a:gd name="connsiteY10537" fmla="*/ 3576515 h 4678938"/>
              <a:gd name="connsiteX10538" fmla="*/ 1577692 w 6519129"/>
              <a:gd name="connsiteY10538" fmla="*/ 3566884 h 4678938"/>
              <a:gd name="connsiteX10539" fmla="*/ 1582425 w 6519129"/>
              <a:gd name="connsiteY10539" fmla="*/ 3563347 h 4678938"/>
              <a:gd name="connsiteX10540" fmla="*/ 1594481 w 6519129"/>
              <a:gd name="connsiteY10540" fmla="*/ 3563463 h 4678938"/>
              <a:gd name="connsiteX10541" fmla="*/ 1594626 w 6519129"/>
              <a:gd name="connsiteY10541" fmla="*/ 3569439 h 4678938"/>
              <a:gd name="connsiteX10542" fmla="*/ 1597064 w 6519129"/>
              <a:gd name="connsiteY10542" fmla="*/ 3570658 h 4678938"/>
              <a:gd name="connsiteX10543" fmla="*/ 1592329 w 6519129"/>
              <a:gd name="connsiteY10543" fmla="*/ 3574196 h 4678938"/>
              <a:gd name="connsiteX10544" fmla="*/ 1602235 w 6519129"/>
              <a:gd name="connsiteY10544" fmla="*/ 3585044 h 4678938"/>
              <a:gd name="connsiteX10545" fmla="*/ 1597500 w 6519129"/>
              <a:gd name="connsiteY10545" fmla="*/ 3588584 h 4678938"/>
              <a:gd name="connsiteX10546" fmla="*/ 1600085 w 6519129"/>
              <a:gd name="connsiteY10546" fmla="*/ 3595776 h 4678938"/>
              <a:gd name="connsiteX10547" fmla="*/ 1607405 w 6519129"/>
              <a:gd name="connsiteY10547" fmla="*/ 3599431 h 4678938"/>
              <a:gd name="connsiteX10548" fmla="*/ 1608167 w 6519129"/>
              <a:gd name="connsiteY10548" fmla="*/ 3601050 h 4678938"/>
              <a:gd name="connsiteX10549" fmla="*/ 1612568 w 6519129"/>
              <a:gd name="connsiteY10549" fmla="*/ 3598226 h 4678938"/>
              <a:gd name="connsiteX10550" fmla="*/ 1610954 w 6519129"/>
              <a:gd name="connsiteY10550" fmla="*/ 3596778 h 4678938"/>
              <a:gd name="connsiteX10551" fmla="*/ 1606968 w 6519129"/>
              <a:gd name="connsiteY10551" fmla="*/ 3581507 h 4678938"/>
              <a:gd name="connsiteX10552" fmla="*/ 1611702 w 6519129"/>
              <a:gd name="connsiteY10552" fmla="*/ 3577968 h 4678938"/>
              <a:gd name="connsiteX10553" fmla="*/ 1615051 w 6519129"/>
              <a:gd name="connsiteY10553" fmla="*/ 3588713 h 4678938"/>
              <a:gd name="connsiteX10554" fmla="*/ 1615265 w 6519129"/>
              <a:gd name="connsiteY10554" fmla="*/ 3588994 h 4678938"/>
              <a:gd name="connsiteX10555" fmla="*/ 1619132 w 6519129"/>
              <a:gd name="connsiteY10555" fmla="*/ 3576685 h 4678938"/>
              <a:gd name="connsiteX10556" fmla="*/ 1621136 w 6519129"/>
              <a:gd name="connsiteY10556" fmla="*/ 3569308 h 4678938"/>
              <a:gd name="connsiteX10557" fmla="*/ 1611266 w 6519129"/>
              <a:gd name="connsiteY10557" fmla="*/ 3560042 h 4678938"/>
              <a:gd name="connsiteX10558" fmla="*/ 1552134 w 6519129"/>
              <a:gd name="connsiteY10558" fmla="*/ 3506900 h 4678938"/>
              <a:gd name="connsiteX10559" fmla="*/ 1549694 w 6519129"/>
              <a:gd name="connsiteY10559" fmla="*/ 3505681 h 4678938"/>
              <a:gd name="connsiteX10560" fmla="*/ 1547253 w 6519129"/>
              <a:gd name="connsiteY10560" fmla="*/ 3504462 h 4678938"/>
              <a:gd name="connsiteX10561" fmla="*/ 1544667 w 6519129"/>
              <a:gd name="connsiteY10561" fmla="*/ 3497270 h 4678938"/>
              <a:gd name="connsiteX10562" fmla="*/ 1537350 w 6519129"/>
              <a:gd name="connsiteY10562" fmla="*/ 3493614 h 4678938"/>
              <a:gd name="connsiteX10563" fmla="*/ 1510222 w 6519129"/>
              <a:gd name="connsiteY10563" fmla="*/ 3468261 h 4678938"/>
              <a:gd name="connsiteX10564" fmla="*/ 1510074 w 6519129"/>
              <a:gd name="connsiteY10564" fmla="*/ 3462287 h 4678938"/>
              <a:gd name="connsiteX10565" fmla="*/ 1514956 w 6519129"/>
              <a:gd name="connsiteY10565" fmla="*/ 3464724 h 4678938"/>
              <a:gd name="connsiteX10566" fmla="*/ 1524570 w 6519129"/>
              <a:gd name="connsiteY10566" fmla="*/ 3463622 h 4678938"/>
              <a:gd name="connsiteX10567" fmla="*/ 1526864 w 6519129"/>
              <a:gd name="connsiteY10567" fmla="*/ 3458864 h 4678938"/>
              <a:gd name="connsiteX10568" fmla="*/ 1529303 w 6519129"/>
              <a:gd name="connsiteY10568" fmla="*/ 3460083 h 4678938"/>
              <a:gd name="connsiteX10569" fmla="*/ 1544377 w 6519129"/>
              <a:gd name="connsiteY10569" fmla="*/ 3485319 h 4678938"/>
              <a:gd name="connsiteX10570" fmla="*/ 1542083 w 6519129"/>
              <a:gd name="connsiteY10570" fmla="*/ 3490076 h 4678938"/>
              <a:gd name="connsiteX10571" fmla="*/ 1549400 w 6519129"/>
              <a:gd name="connsiteY10571" fmla="*/ 3493732 h 4678938"/>
              <a:gd name="connsiteX10572" fmla="*/ 1556576 w 6519129"/>
              <a:gd name="connsiteY10572" fmla="*/ 3491410 h 4678938"/>
              <a:gd name="connsiteX10573" fmla="*/ 1551988 w 6519129"/>
              <a:gd name="connsiteY10573" fmla="*/ 3500925 h 4678938"/>
              <a:gd name="connsiteX10574" fmla="*/ 1554428 w 6519129"/>
              <a:gd name="connsiteY10574" fmla="*/ 3502143 h 4678938"/>
              <a:gd name="connsiteX10575" fmla="*/ 1556866 w 6519129"/>
              <a:gd name="connsiteY10575" fmla="*/ 3503362 h 4678938"/>
              <a:gd name="connsiteX10576" fmla="*/ 1571215 w 6519129"/>
              <a:gd name="connsiteY10576" fmla="*/ 3498721 h 4678938"/>
              <a:gd name="connsiteX10577" fmla="*/ 1593609 w 6519129"/>
              <a:gd name="connsiteY10577" fmla="*/ 3527613 h 4678938"/>
              <a:gd name="connsiteX10578" fmla="*/ 1605662 w 6519129"/>
              <a:gd name="connsiteY10578" fmla="*/ 3527730 h 4678938"/>
              <a:gd name="connsiteX10579" fmla="*/ 1603222 w 6519129"/>
              <a:gd name="connsiteY10579" fmla="*/ 3526511 h 4678938"/>
              <a:gd name="connsiteX10580" fmla="*/ 1603074 w 6519129"/>
              <a:gd name="connsiteY10580" fmla="*/ 3520536 h 4678938"/>
              <a:gd name="connsiteX10581" fmla="*/ 1593172 w 6519129"/>
              <a:gd name="connsiteY10581" fmla="*/ 3509687 h 4678938"/>
              <a:gd name="connsiteX10582" fmla="*/ 1588293 w 6519129"/>
              <a:gd name="connsiteY10582" fmla="*/ 3507250 h 4678938"/>
              <a:gd name="connsiteX10583" fmla="*/ 1578532 w 6519129"/>
              <a:gd name="connsiteY10583" fmla="*/ 3502377 h 4678938"/>
              <a:gd name="connsiteX10584" fmla="*/ 1576095 w 6519129"/>
              <a:gd name="connsiteY10584" fmla="*/ 3501158 h 4678938"/>
              <a:gd name="connsiteX10585" fmla="*/ 1580829 w 6519129"/>
              <a:gd name="connsiteY10585" fmla="*/ 3497620 h 4678938"/>
              <a:gd name="connsiteX10586" fmla="*/ 1583269 w 6519129"/>
              <a:gd name="connsiteY10586" fmla="*/ 3498838 h 4678938"/>
              <a:gd name="connsiteX10587" fmla="*/ 1585707 w 6519129"/>
              <a:gd name="connsiteY10587" fmla="*/ 3500057 h 4678938"/>
              <a:gd name="connsiteX10588" fmla="*/ 1588147 w 6519129"/>
              <a:gd name="connsiteY10588" fmla="*/ 3501275 h 4678938"/>
              <a:gd name="connsiteX10589" fmla="*/ 1592880 w 6519129"/>
              <a:gd name="connsiteY10589" fmla="*/ 3497737 h 4678938"/>
              <a:gd name="connsiteX10590" fmla="*/ 1580538 w 6519129"/>
              <a:gd name="connsiteY10590" fmla="*/ 3485669 h 4678938"/>
              <a:gd name="connsiteX10591" fmla="*/ 1578098 w 6519129"/>
              <a:gd name="connsiteY10591" fmla="*/ 3484451 h 4678938"/>
              <a:gd name="connsiteX10592" fmla="*/ 1573219 w 6519129"/>
              <a:gd name="connsiteY10592" fmla="*/ 3482015 h 4678938"/>
              <a:gd name="connsiteX10593" fmla="*/ 1573073 w 6519129"/>
              <a:gd name="connsiteY10593" fmla="*/ 3476039 h 4678938"/>
              <a:gd name="connsiteX10594" fmla="*/ 1577806 w 6519129"/>
              <a:gd name="connsiteY10594" fmla="*/ 3472501 h 4678938"/>
              <a:gd name="connsiteX10595" fmla="*/ 1580246 w 6519129"/>
              <a:gd name="connsiteY10595" fmla="*/ 3473720 h 4678938"/>
              <a:gd name="connsiteX10596" fmla="*/ 1585126 w 6519129"/>
              <a:gd name="connsiteY10596" fmla="*/ 3476156 h 4678938"/>
              <a:gd name="connsiteX10597" fmla="*/ 1585271 w 6519129"/>
              <a:gd name="connsiteY10597" fmla="*/ 3482131 h 4678938"/>
              <a:gd name="connsiteX10598" fmla="*/ 1597615 w 6519129"/>
              <a:gd name="connsiteY10598" fmla="*/ 3494198 h 4678938"/>
              <a:gd name="connsiteX10599" fmla="*/ 1604936 w 6519129"/>
              <a:gd name="connsiteY10599" fmla="*/ 3497853 h 4678938"/>
              <a:gd name="connsiteX10600" fmla="*/ 1607375 w 6519129"/>
              <a:gd name="connsiteY10600" fmla="*/ 3499072 h 4678938"/>
              <a:gd name="connsiteX10601" fmla="*/ 1609815 w 6519129"/>
              <a:gd name="connsiteY10601" fmla="*/ 3500290 h 4678938"/>
              <a:gd name="connsiteX10602" fmla="*/ 1612254 w 6519129"/>
              <a:gd name="connsiteY10602" fmla="*/ 3501508 h 4678938"/>
              <a:gd name="connsiteX10603" fmla="*/ 1616988 w 6519129"/>
              <a:gd name="connsiteY10603" fmla="*/ 3497970 h 4678938"/>
              <a:gd name="connsiteX10604" fmla="*/ 1619719 w 6519129"/>
              <a:gd name="connsiteY10604" fmla="*/ 3511139 h 4678938"/>
              <a:gd name="connsiteX10605" fmla="*/ 1614838 w 6519129"/>
              <a:gd name="connsiteY10605" fmla="*/ 3508702 h 4678938"/>
              <a:gd name="connsiteX10606" fmla="*/ 1618857 w 6519129"/>
              <a:gd name="connsiteY10606" fmla="*/ 3512923 h 4678938"/>
              <a:gd name="connsiteX10607" fmla="*/ 1622890 w 6519129"/>
              <a:gd name="connsiteY10607" fmla="*/ 3513381 h 4678938"/>
              <a:gd name="connsiteX10608" fmla="*/ 1621029 w 6519129"/>
              <a:gd name="connsiteY10608" fmla="*/ 3504639 h 4678938"/>
              <a:gd name="connsiteX10609" fmla="*/ 1625424 w 6519129"/>
              <a:gd name="connsiteY10609" fmla="*/ 3500578 h 4678938"/>
              <a:gd name="connsiteX10610" fmla="*/ 1622269 w 6519129"/>
              <a:gd name="connsiteY10610" fmla="*/ 3494011 h 4678938"/>
              <a:gd name="connsiteX10611" fmla="*/ 1628478 w 6519129"/>
              <a:gd name="connsiteY10611" fmla="*/ 3497756 h 4678938"/>
              <a:gd name="connsiteX10612" fmla="*/ 1633097 w 6519129"/>
              <a:gd name="connsiteY10612" fmla="*/ 3493487 h 4678938"/>
              <a:gd name="connsiteX10613" fmla="*/ 1631991 w 6519129"/>
              <a:gd name="connsiteY10613" fmla="*/ 3492934 h 4678938"/>
              <a:gd name="connsiteX10614" fmla="*/ 1629510 w 6519129"/>
              <a:gd name="connsiteY10614" fmla="*/ 3491694 h 4678938"/>
              <a:gd name="connsiteX10615" fmla="*/ 1627027 w 6519129"/>
              <a:gd name="connsiteY10615" fmla="*/ 3490454 h 4678938"/>
              <a:gd name="connsiteX10616" fmla="*/ 1622269 w 6519129"/>
              <a:gd name="connsiteY10616" fmla="*/ 3494011 h 4678938"/>
              <a:gd name="connsiteX10617" fmla="*/ 1624545 w 6519129"/>
              <a:gd name="connsiteY10617" fmla="*/ 3489215 h 4678938"/>
              <a:gd name="connsiteX10618" fmla="*/ 1631786 w 6519129"/>
              <a:gd name="connsiteY10618" fmla="*/ 3486898 h 4678938"/>
              <a:gd name="connsiteX10619" fmla="*/ 1634266 w 6519129"/>
              <a:gd name="connsiteY10619" fmla="*/ 3488138 h 4678938"/>
              <a:gd name="connsiteX10620" fmla="*/ 1636750 w 6519129"/>
              <a:gd name="connsiteY10620" fmla="*/ 3489377 h 4678938"/>
              <a:gd name="connsiteX10621" fmla="*/ 1636129 w 6519129"/>
              <a:gd name="connsiteY10621" fmla="*/ 3490686 h 4678938"/>
              <a:gd name="connsiteX10622" fmla="*/ 1640397 w 6519129"/>
              <a:gd name="connsiteY10622" fmla="*/ 3486739 h 4678938"/>
              <a:gd name="connsiteX10623" fmla="*/ 1640522 w 6519129"/>
              <a:gd name="connsiteY10623" fmla="*/ 3484903 h 4678938"/>
              <a:gd name="connsiteX10624" fmla="*/ 1634699 w 6519129"/>
              <a:gd name="connsiteY10624" fmla="*/ 3481993 h 4678938"/>
              <a:gd name="connsiteX10625" fmla="*/ 1629991 w 6519129"/>
              <a:gd name="connsiteY10625" fmla="*/ 3479643 h 4678938"/>
              <a:gd name="connsiteX10626" fmla="*/ 1635089 w 6519129"/>
              <a:gd name="connsiteY10626" fmla="*/ 3475833 h 4678938"/>
              <a:gd name="connsiteX10627" fmla="*/ 1639796 w 6519129"/>
              <a:gd name="connsiteY10627" fmla="*/ 3478183 h 4678938"/>
              <a:gd name="connsiteX10628" fmla="*/ 1639912 w 6519129"/>
              <a:gd name="connsiteY10628" fmla="*/ 3478341 h 4678938"/>
              <a:gd name="connsiteX10629" fmla="*/ 1636734 w 6519129"/>
              <a:gd name="connsiteY10629" fmla="*/ 3466061 h 4678938"/>
              <a:gd name="connsiteX10630" fmla="*/ 1636085 w 6519129"/>
              <a:gd name="connsiteY10630" fmla="*/ 3465737 h 4678938"/>
              <a:gd name="connsiteX10631" fmla="*/ 1631230 w 6519129"/>
              <a:gd name="connsiteY10631" fmla="*/ 3463312 h 4678938"/>
              <a:gd name="connsiteX10632" fmla="*/ 1636327 w 6519129"/>
              <a:gd name="connsiteY10632" fmla="*/ 3459501 h 4678938"/>
              <a:gd name="connsiteX10633" fmla="*/ 1637324 w 6519129"/>
              <a:gd name="connsiteY10633" fmla="*/ 3459997 h 4678938"/>
              <a:gd name="connsiteX10634" fmla="*/ 1638413 w 6519129"/>
              <a:gd name="connsiteY10634" fmla="*/ 3449352 h 4678938"/>
              <a:gd name="connsiteX10635" fmla="*/ 1638101 w 6519129"/>
              <a:gd name="connsiteY10635" fmla="*/ 3448884 h 4678938"/>
              <a:gd name="connsiteX10636" fmla="*/ 1635652 w 6519129"/>
              <a:gd name="connsiteY10636" fmla="*/ 3447661 h 4678938"/>
              <a:gd name="connsiteX10637" fmla="*/ 1638057 w 6519129"/>
              <a:gd name="connsiteY10637" fmla="*/ 3442806 h 4678938"/>
              <a:gd name="connsiteX10638" fmla="*/ 1639589 w 6519129"/>
              <a:gd name="connsiteY10638" fmla="*/ 3443572 h 4678938"/>
              <a:gd name="connsiteX10639" fmla="*/ 1645219 w 6519129"/>
              <a:gd name="connsiteY10639" fmla="*/ 3416157 h 4678938"/>
              <a:gd name="connsiteX10640" fmla="*/ 1671550 w 6519129"/>
              <a:gd name="connsiteY10640" fmla="*/ 3384833 h 4678938"/>
              <a:gd name="connsiteX10641" fmla="*/ 1676517 w 6519129"/>
              <a:gd name="connsiteY10641" fmla="*/ 3400673 h 4678938"/>
              <a:gd name="connsiteX10642" fmla="*/ 1673577 w 6519129"/>
              <a:gd name="connsiteY10642" fmla="*/ 3443711 h 4678938"/>
              <a:gd name="connsiteX10643" fmla="*/ 1658823 w 6519129"/>
              <a:gd name="connsiteY10643" fmla="*/ 3482613 h 4678938"/>
              <a:gd name="connsiteX10644" fmla="*/ 1655636 w 6519129"/>
              <a:gd name="connsiteY10644" fmla="*/ 3485022 h 4678938"/>
              <a:gd name="connsiteX10645" fmla="*/ 1653801 w 6519129"/>
              <a:gd name="connsiteY10645" fmla="*/ 3486409 h 4678938"/>
              <a:gd name="connsiteX10646" fmla="*/ 1654174 w 6519129"/>
              <a:gd name="connsiteY10646" fmla="*/ 3486160 h 4678938"/>
              <a:gd name="connsiteX10647" fmla="*/ 1656973 w 6519129"/>
              <a:gd name="connsiteY10647" fmla="*/ 3486764 h 4678938"/>
              <a:gd name="connsiteX10648" fmla="*/ 1657196 w 6519129"/>
              <a:gd name="connsiteY10648" fmla="*/ 3487705 h 4678938"/>
              <a:gd name="connsiteX10649" fmla="*/ 1658471 w 6519129"/>
              <a:gd name="connsiteY10649" fmla="*/ 3487778 h 4678938"/>
              <a:gd name="connsiteX10650" fmla="*/ 1658677 w 6519129"/>
              <a:gd name="connsiteY10650" fmla="*/ 3515892 h 4678938"/>
              <a:gd name="connsiteX10651" fmla="*/ 1655084 w 6519129"/>
              <a:gd name="connsiteY10651" fmla="*/ 3528008 h 4678938"/>
              <a:gd name="connsiteX10652" fmla="*/ 1654931 w 6519129"/>
              <a:gd name="connsiteY10652" fmla="*/ 3528122 h 4678938"/>
              <a:gd name="connsiteX10653" fmla="*/ 1655035 w 6519129"/>
              <a:gd name="connsiteY10653" fmla="*/ 3528174 h 4678938"/>
              <a:gd name="connsiteX10654" fmla="*/ 1651493 w 6519129"/>
              <a:gd name="connsiteY10654" fmla="*/ 3540117 h 4678938"/>
              <a:gd name="connsiteX10655" fmla="*/ 1652658 w 6519129"/>
              <a:gd name="connsiteY10655" fmla="*/ 3548584 h 4678938"/>
              <a:gd name="connsiteX10656" fmla="*/ 1656481 w 6519129"/>
              <a:gd name="connsiteY10656" fmla="*/ 3548683 h 4678938"/>
              <a:gd name="connsiteX10657" fmla="*/ 1656896 w 6519129"/>
              <a:gd name="connsiteY10657" fmla="*/ 3553316 h 4678938"/>
              <a:gd name="connsiteX10658" fmla="*/ 1659335 w 6519129"/>
              <a:gd name="connsiteY10658" fmla="*/ 3554535 h 4678938"/>
              <a:gd name="connsiteX10659" fmla="*/ 1661776 w 6519129"/>
              <a:gd name="connsiteY10659" fmla="*/ 3555753 h 4678938"/>
              <a:gd name="connsiteX10660" fmla="*/ 1674120 w 6519129"/>
              <a:gd name="connsiteY10660" fmla="*/ 3567819 h 4678938"/>
              <a:gd name="connsiteX10661" fmla="*/ 1674710 w 6519129"/>
              <a:gd name="connsiteY10661" fmla="*/ 3567377 h 4678938"/>
              <a:gd name="connsiteX10662" fmla="*/ 1678115 w 6519129"/>
              <a:gd name="connsiteY10662" fmla="*/ 3564833 h 4678938"/>
              <a:gd name="connsiteX10663" fmla="*/ 1678133 w 6519129"/>
              <a:gd name="connsiteY10663" fmla="*/ 3563749 h 4678938"/>
              <a:gd name="connsiteX10664" fmla="*/ 1675786 w 6519129"/>
              <a:gd name="connsiteY10664" fmla="*/ 3562011 h 4678938"/>
              <a:gd name="connsiteX10665" fmla="*/ 1676267 w 6519129"/>
              <a:gd name="connsiteY10665" fmla="*/ 3557088 h 4678938"/>
              <a:gd name="connsiteX10666" fmla="*/ 1671243 w 6519129"/>
              <a:gd name="connsiteY10666" fmla="*/ 3548675 h 4678938"/>
              <a:gd name="connsiteX10667" fmla="*/ 1668658 w 6519129"/>
              <a:gd name="connsiteY10667" fmla="*/ 3541482 h 4678938"/>
              <a:gd name="connsiteX10668" fmla="*/ 1666218 w 6519129"/>
              <a:gd name="connsiteY10668" fmla="*/ 3540263 h 4678938"/>
              <a:gd name="connsiteX10669" fmla="*/ 1673393 w 6519129"/>
              <a:gd name="connsiteY10669" fmla="*/ 3537944 h 4678938"/>
              <a:gd name="connsiteX10670" fmla="*/ 1675978 w 6519129"/>
              <a:gd name="connsiteY10670" fmla="*/ 3545138 h 4678938"/>
              <a:gd name="connsiteX10671" fmla="*/ 1676716 w 6519129"/>
              <a:gd name="connsiteY10671" fmla="*/ 3550671 h 4678938"/>
              <a:gd name="connsiteX10672" fmla="*/ 1678327 w 6519129"/>
              <a:gd name="connsiteY10672" fmla="*/ 3551752 h 4678938"/>
              <a:gd name="connsiteX10673" fmla="*/ 1678336 w 6519129"/>
              <a:gd name="connsiteY10673" fmla="*/ 3551137 h 4678938"/>
              <a:gd name="connsiteX10674" fmla="*/ 1690972 w 6519129"/>
              <a:gd name="connsiteY10674" fmla="*/ 3543222 h 4678938"/>
              <a:gd name="connsiteX10675" fmla="*/ 1688475 w 6519129"/>
              <a:gd name="connsiteY10675" fmla="*/ 3491229 h 4678938"/>
              <a:gd name="connsiteX10676" fmla="*/ 1701467 w 6519129"/>
              <a:gd name="connsiteY10676" fmla="*/ 3478149 h 4678938"/>
              <a:gd name="connsiteX10677" fmla="*/ 1696499 w 6519129"/>
              <a:gd name="connsiteY10677" fmla="*/ 3462310 h 4678938"/>
              <a:gd name="connsiteX10678" fmla="*/ 1697557 w 6519129"/>
              <a:gd name="connsiteY10678" fmla="*/ 3446816 h 4678938"/>
              <a:gd name="connsiteX10679" fmla="*/ 1702731 w 6519129"/>
              <a:gd name="connsiteY10679" fmla="*/ 3371069 h 4678938"/>
              <a:gd name="connsiteX10680" fmla="*/ 1672139 w 6519129"/>
              <a:gd name="connsiteY10680" fmla="*/ 3376225 h 4678938"/>
              <a:gd name="connsiteX10681" fmla="*/ 1685951 w 6519129"/>
              <a:gd name="connsiteY10681" fmla="*/ 3351094 h 4678938"/>
              <a:gd name="connsiteX10682" fmla="*/ 1703087 w 6519129"/>
              <a:gd name="connsiteY10682" fmla="*/ 3365906 h 4678938"/>
              <a:gd name="connsiteX10683" fmla="*/ 1709934 w 6519129"/>
              <a:gd name="connsiteY10683" fmla="*/ 3354200 h 4678938"/>
              <a:gd name="connsiteX10684" fmla="*/ 1695857 w 6519129"/>
              <a:gd name="connsiteY10684" fmla="*/ 3294631 h 4678938"/>
              <a:gd name="connsiteX10685" fmla="*/ 1675312 w 6519129"/>
              <a:gd name="connsiteY10685" fmla="*/ 3329744 h 4678938"/>
              <a:gd name="connsiteX10686" fmla="*/ 1663502 w 6519129"/>
              <a:gd name="connsiteY10686" fmla="*/ 3325609 h 4678938"/>
              <a:gd name="connsiteX10687" fmla="*/ 1652393 w 6519129"/>
              <a:gd name="connsiteY10687" fmla="*/ 3311145 h 4678938"/>
              <a:gd name="connsiteX10688" fmla="*/ 1645427 w 6519129"/>
              <a:gd name="connsiteY10688" fmla="*/ 3324571 h 4678938"/>
              <a:gd name="connsiteX10689" fmla="*/ 1639403 w 6519129"/>
              <a:gd name="connsiteY10689" fmla="*/ 3324225 h 4678938"/>
              <a:gd name="connsiteX10690" fmla="*/ 1633259 w 6519129"/>
              <a:gd name="connsiteY10690" fmla="*/ 3325600 h 4678938"/>
              <a:gd name="connsiteX10691" fmla="*/ 1627354 w 6519129"/>
              <a:gd name="connsiteY10691" fmla="*/ 3323533 h 4678938"/>
              <a:gd name="connsiteX10692" fmla="*/ 1627470 w 6519129"/>
              <a:gd name="connsiteY10692" fmla="*/ 3321812 h 4678938"/>
              <a:gd name="connsiteX10693" fmla="*/ 1636788 w 6519129"/>
              <a:gd name="connsiteY10693" fmla="*/ 3273955 h 4678938"/>
              <a:gd name="connsiteX10694" fmla="*/ 1667265 w 6519129"/>
              <a:gd name="connsiteY10694" fmla="*/ 3270520 h 4678938"/>
              <a:gd name="connsiteX10695" fmla="*/ 1667382 w 6519129"/>
              <a:gd name="connsiteY10695" fmla="*/ 3268800 h 4678938"/>
              <a:gd name="connsiteX10696" fmla="*/ 1667501 w 6519129"/>
              <a:gd name="connsiteY10696" fmla="*/ 3267078 h 4678938"/>
              <a:gd name="connsiteX10697" fmla="*/ 1661591 w 6519129"/>
              <a:gd name="connsiteY10697" fmla="*/ 3265010 h 4678938"/>
              <a:gd name="connsiteX10698" fmla="*/ 1662062 w 6519129"/>
              <a:gd name="connsiteY10698" fmla="*/ 3258125 h 4678938"/>
              <a:gd name="connsiteX10699" fmla="*/ 1662179 w 6519129"/>
              <a:gd name="connsiteY10699" fmla="*/ 3256401 h 4678938"/>
              <a:gd name="connsiteX10700" fmla="*/ 1644106 w 6519129"/>
              <a:gd name="connsiteY10700" fmla="*/ 3255364 h 4678938"/>
              <a:gd name="connsiteX10701" fmla="*/ 1646813 w 6519129"/>
              <a:gd name="connsiteY10701" fmla="*/ 3215769 h 4678938"/>
              <a:gd name="connsiteX10702" fmla="*/ 1660390 w 6519129"/>
              <a:gd name="connsiteY10702" fmla="*/ 3194082 h 4678938"/>
              <a:gd name="connsiteX10703" fmla="*/ 1648811 w 6519129"/>
              <a:gd name="connsiteY10703" fmla="*/ 3186504 h 4678938"/>
              <a:gd name="connsiteX10704" fmla="*/ 1666885 w 6519129"/>
              <a:gd name="connsiteY10704" fmla="*/ 3187541 h 4678938"/>
              <a:gd name="connsiteX10705" fmla="*/ 1661920 w 6519129"/>
              <a:gd name="connsiteY10705" fmla="*/ 3171701 h 4678938"/>
              <a:gd name="connsiteX10706" fmla="*/ 1692393 w 6519129"/>
              <a:gd name="connsiteY10706" fmla="*/ 3168267 h 4678938"/>
              <a:gd name="connsiteX10707" fmla="*/ 1704797 w 6519129"/>
              <a:gd name="connsiteY10707" fmla="*/ 3163795 h 4678938"/>
              <a:gd name="connsiteX10708" fmla="*/ 1736330 w 6519129"/>
              <a:gd name="connsiteY10708" fmla="*/ 3144866 h 4678938"/>
              <a:gd name="connsiteX10709" fmla="*/ 1750143 w 6519129"/>
              <a:gd name="connsiteY10709" fmla="*/ 3119735 h 4678938"/>
              <a:gd name="connsiteX10710" fmla="*/ 1761204 w 6519129"/>
              <a:gd name="connsiteY10710" fmla="*/ 3121785 h 4678938"/>
              <a:gd name="connsiteX10711" fmla="*/ 1756345 w 6519129"/>
              <a:gd name="connsiteY10711" fmla="*/ 3104279 h 4678938"/>
              <a:gd name="connsiteX10712" fmla="*/ 1751319 w 6519129"/>
              <a:gd name="connsiteY10712" fmla="*/ 3102521 h 4678938"/>
              <a:gd name="connsiteX10713" fmla="*/ 1755070 w 6519129"/>
              <a:gd name="connsiteY10713" fmla="*/ 3099688 h 4678938"/>
              <a:gd name="connsiteX10714" fmla="*/ 1754467 w 6519129"/>
              <a:gd name="connsiteY10714" fmla="*/ 3097517 h 4678938"/>
              <a:gd name="connsiteX10715" fmla="*/ 1751673 w 6519129"/>
              <a:gd name="connsiteY10715" fmla="*/ 3097356 h 4678938"/>
              <a:gd name="connsiteX10716" fmla="*/ 1722371 w 6519129"/>
              <a:gd name="connsiteY10716" fmla="*/ 3083575 h 4678938"/>
              <a:gd name="connsiteX10717" fmla="*/ 1715523 w 6519129"/>
              <a:gd name="connsiteY10717" fmla="*/ 3095280 h 4678938"/>
              <a:gd name="connsiteX10718" fmla="*/ 1721903 w 6519129"/>
              <a:gd name="connsiteY10718" fmla="*/ 3090461 h 4678938"/>
              <a:gd name="connsiteX10719" fmla="*/ 1727103 w 6519129"/>
              <a:gd name="connsiteY10719" fmla="*/ 3102858 h 4678938"/>
              <a:gd name="connsiteX10720" fmla="*/ 1721314 w 6519129"/>
              <a:gd name="connsiteY10720" fmla="*/ 3099070 h 4678938"/>
              <a:gd name="connsiteX10721" fmla="*/ 1695686 w 6519129"/>
              <a:gd name="connsiteY10721" fmla="*/ 3120063 h 4678938"/>
              <a:gd name="connsiteX10722" fmla="*/ 1689662 w 6519129"/>
              <a:gd name="connsiteY10722" fmla="*/ 3119720 h 4678938"/>
              <a:gd name="connsiteX10723" fmla="*/ 1695569 w 6519129"/>
              <a:gd name="connsiteY10723" fmla="*/ 3121787 h 4678938"/>
              <a:gd name="connsiteX10724" fmla="*/ 1689307 w 6519129"/>
              <a:gd name="connsiteY10724" fmla="*/ 3124883 h 4678938"/>
              <a:gd name="connsiteX10725" fmla="*/ 1695332 w 6519129"/>
              <a:gd name="connsiteY10725" fmla="*/ 3125229 h 4678938"/>
              <a:gd name="connsiteX10726" fmla="*/ 1706089 w 6519129"/>
              <a:gd name="connsiteY10726" fmla="*/ 3144858 h 4678938"/>
              <a:gd name="connsiteX10727" fmla="*/ 1718491 w 6519129"/>
              <a:gd name="connsiteY10727" fmla="*/ 3140386 h 4678938"/>
              <a:gd name="connsiteX10728" fmla="*/ 1705855 w 6519129"/>
              <a:gd name="connsiteY10728" fmla="*/ 3148302 h 4678938"/>
              <a:gd name="connsiteX10729" fmla="*/ 1692747 w 6519129"/>
              <a:gd name="connsiteY10729" fmla="*/ 3163103 h 4678938"/>
              <a:gd name="connsiteX10730" fmla="*/ 1668883 w 6519129"/>
              <a:gd name="connsiteY10730" fmla="*/ 3158276 h 4678938"/>
              <a:gd name="connsiteX10731" fmla="*/ 1683284 w 6519129"/>
              <a:gd name="connsiteY10731" fmla="*/ 3124538 h 4678938"/>
              <a:gd name="connsiteX10732" fmla="*/ 1683637 w 6519129"/>
              <a:gd name="connsiteY10732" fmla="*/ 3119373 h 4678938"/>
              <a:gd name="connsiteX10733" fmla="*/ 1694481 w 6519129"/>
              <a:gd name="connsiteY10733" fmla="*/ 3049137 h 4678938"/>
              <a:gd name="connsiteX10734" fmla="*/ 1709237 w 6519129"/>
              <a:gd name="connsiteY10734" fmla="*/ 3010234 h 4678938"/>
              <a:gd name="connsiteX10735" fmla="*/ 1709472 w 6519129"/>
              <a:gd name="connsiteY10735" fmla="*/ 3006790 h 4678938"/>
              <a:gd name="connsiteX10736" fmla="*/ 1717380 w 6519129"/>
              <a:gd name="connsiteY10736" fmla="*/ 2979592 h 4678938"/>
              <a:gd name="connsiteX10737" fmla="*/ 1728645 w 6519129"/>
              <a:gd name="connsiteY10737" fmla="*/ 2980671 h 4678938"/>
              <a:gd name="connsiteX10738" fmla="*/ 1729740 w 6519129"/>
              <a:gd name="connsiteY10738" fmla="*/ 2981238 h 4678938"/>
              <a:gd name="connsiteX10739" fmla="*/ 1724164 w 6519129"/>
              <a:gd name="connsiteY10739" fmla="*/ 2953349 h 4678938"/>
              <a:gd name="connsiteX10740" fmla="*/ 1714928 w 6519129"/>
              <a:gd name="connsiteY10740" fmla="*/ 2946290 h 4678938"/>
              <a:gd name="connsiteX10741" fmla="*/ 1717159 w 6519129"/>
              <a:gd name="connsiteY10741" fmla="*/ 2938533 h 4678938"/>
              <a:gd name="connsiteX10742" fmla="*/ 1720908 w 6519129"/>
              <a:gd name="connsiteY10742" fmla="*/ 2937067 h 4678938"/>
              <a:gd name="connsiteX10743" fmla="*/ 1712934 w 6519129"/>
              <a:gd name="connsiteY10743" fmla="*/ 2897181 h 4678938"/>
              <a:gd name="connsiteX10744" fmla="*/ 1700616 w 6519129"/>
              <a:gd name="connsiteY10744" fmla="*/ 2805468 h 4678938"/>
              <a:gd name="connsiteX10745" fmla="*/ 1692874 w 6519129"/>
              <a:gd name="connsiteY10745" fmla="*/ 2807085 h 4678938"/>
              <a:gd name="connsiteX10746" fmla="*/ 1679296 w 6519129"/>
              <a:gd name="connsiteY10746" fmla="*/ 2828773 h 4678938"/>
              <a:gd name="connsiteX10747" fmla="*/ 1678590 w 6519129"/>
              <a:gd name="connsiteY10747" fmla="*/ 2839102 h 4678938"/>
              <a:gd name="connsiteX10748" fmla="*/ 1678002 w 6519129"/>
              <a:gd name="connsiteY10748" fmla="*/ 2847710 h 4678938"/>
              <a:gd name="connsiteX10749" fmla="*/ 1683087 w 6519129"/>
              <a:gd name="connsiteY10749" fmla="*/ 2861828 h 4678938"/>
              <a:gd name="connsiteX10750" fmla="*/ 1677061 w 6519129"/>
              <a:gd name="connsiteY10750" fmla="*/ 2861482 h 4678938"/>
              <a:gd name="connsiteX10751" fmla="*/ 1675534 w 6519129"/>
              <a:gd name="connsiteY10751" fmla="*/ 2883862 h 4678938"/>
              <a:gd name="connsiteX10752" fmla="*/ 1651552 w 6519129"/>
              <a:gd name="connsiteY10752" fmla="*/ 2880756 h 4678938"/>
              <a:gd name="connsiteX10753" fmla="*/ 1671862 w 6519129"/>
              <a:gd name="connsiteY10753" fmla="*/ 2849086 h 4678938"/>
              <a:gd name="connsiteX10754" fmla="*/ 1672567 w 6519129"/>
              <a:gd name="connsiteY10754" fmla="*/ 2838756 h 4678938"/>
              <a:gd name="connsiteX10755" fmla="*/ 1667248 w 6519129"/>
              <a:gd name="connsiteY10755" fmla="*/ 2828081 h 4678938"/>
              <a:gd name="connsiteX10756" fmla="*/ 1667364 w 6519129"/>
              <a:gd name="connsiteY10756" fmla="*/ 2826361 h 4678938"/>
              <a:gd name="connsiteX10757" fmla="*/ 1680212 w 6519129"/>
              <a:gd name="connsiteY10757" fmla="*/ 2726858 h 4678938"/>
              <a:gd name="connsiteX10758" fmla="*/ 1688057 w 6519129"/>
              <a:gd name="connsiteY10758" fmla="*/ 2711177 h 4678938"/>
              <a:gd name="connsiteX10759" fmla="*/ 1687028 w 6519129"/>
              <a:gd name="connsiteY10759" fmla="*/ 2693154 h 4678938"/>
              <a:gd name="connsiteX10760" fmla="*/ 1682799 w 6519129"/>
              <a:gd name="connsiteY10760" fmla="*/ 2688984 h 4678938"/>
              <a:gd name="connsiteX10761" fmla="*/ 1686610 w 6519129"/>
              <a:gd name="connsiteY10761" fmla="*/ 2685834 h 4678938"/>
              <a:gd name="connsiteX10762" fmla="*/ 1685221 w 6519129"/>
              <a:gd name="connsiteY10762" fmla="*/ 2661522 h 4678938"/>
              <a:gd name="connsiteX10763" fmla="*/ 1684679 w 6519129"/>
              <a:gd name="connsiteY10763" fmla="*/ 2661440 h 4678938"/>
              <a:gd name="connsiteX10764" fmla="*/ 1685126 w 6519129"/>
              <a:gd name="connsiteY10764" fmla="*/ 2659834 h 4678938"/>
              <a:gd name="connsiteX10765" fmla="*/ 1682447 w 6519129"/>
              <a:gd name="connsiteY10765" fmla="*/ 2612919 h 4678938"/>
              <a:gd name="connsiteX10766" fmla="*/ 1675923 w 6519129"/>
              <a:gd name="connsiteY10766" fmla="*/ 2612545 h 4678938"/>
              <a:gd name="connsiteX10767" fmla="*/ 1669899 w 6519129"/>
              <a:gd name="connsiteY10767" fmla="*/ 2612198 h 4678938"/>
              <a:gd name="connsiteX10768" fmla="*/ 1674981 w 6519129"/>
              <a:gd name="connsiteY10768" fmla="*/ 2626317 h 4678938"/>
              <a:gd name="connsiteX10769" fmla="*/ 1674513 w 6519129"/>
              <a:gd name="connsiteY10769" fmla="*/ 2633203 h 4678938"/>
              <a:gd name="connsiteX10770" fmla="*/ 1668487 w 6519129"/>
              <a:gd name="connsiteY10770" fmla="*/ 2632858 h 4678938"/>
              <a:gd name="connsiteX10771" fmla="*/ 1668957 w 6519129"/>
              <a:gd name="connsiteY10771" fmla="*/ 2625971 h 4678938"/>
              <a:gd name="connsiteX10772" fmla="*/ 1663874 w 6519129"/>
              <a:gd name="connsiteY10772" fmla="*/ 2611853 h 4678938"/>
              <a:gd name="connsiteX10773" fmla="*/ 1664462 w 6519129"/>
              <a:gd name="connsiteY10773" fmla="*/ 2603245 h 4678938"/>
              <a:gd name="connsiteX10774" fmla="*/ 1640833 w 6519129"/>
              <a:gd name="connsiteY10774" fmla="*/ 2594976 h 4678938"/>
              <a:gd name="connsiteX10775" fmla="*/ 1664697 w 6519129"/>
              <a:gd name="connsiteY10775" fmla="*/ 2599802 h 4678938"/>
              <a:gd name="connsiteX10776" fmla="*/ 1671544 w 6519129"/>
              <a:gd name="connsiteY10776" fmla="*/ 2588098 h 4678938"/>
              <a:gd name="connsiteX10777" fmla="*/ 1678157 w 6519129"/>
              <a:gd name="connsiteY10777" fmla="*/ 2579836 h 4678938"/>
              <a:gd name="connsiteX10778" fmla="*/ 1680546 w 6519129"/>
              <a:gd name="connsiteY10778" fmla="*/ 2579634 h 4678938"/>
              <a:gd name="connsiteX10779" fmla="*/ 1679389 w 6519129"/>
              <a:gd name="connsiteY10779" fmla="*/ 2559387 h 4678938"/>
              <a:gd name="connsiteX10780" fmla="*/ 1673944 w 6519129"/>
              <a:gd name="connsiteY10780" fmla="*/ 2560509 h 4678938"/>
              <a:gd name="connsiteX10781" fmla="*/ 1674063 w 6519129"/>
              <a:gd name="connsiteY10781" fmla="*/ 2558763 h 4678938"/>
              <a:gd name="connsiteX10782" fmla="*/ 1674422 w 6519129"/>
              <a:gd name="connsiteY10782" fmla="*/ 2553522 h 4678938"/>
              <a:gd name="connsiteX10783" fmla="*/ 1672028 w 6519129"/>
              <a:gd name="connsiteY10783" fmla="*/ 2552507 h 4678938"/>
              <a:gd name="connsiteX10784" fmla="*/ 1674540 w 6519129"/>
              <a:gd name="connsiteY10784" fmla="*/ 2551775 h 4678938"/>
              <a:gd name="connsiteX10785" fmla="*/ 1679196 w 6519129"/>
              <a:gd name="connsiteY10785" fmla="*/ 2556008 h 4678938"/>
              <a:gd name="connsiteX10786" fmla="*/ 1675102 w 6519129"/>
              <a:gd name="connsiteY10786" fmla="*/ 2484302 h 4678938"/>
              <a:gd name="connsiteX10787" fmla="*/ 1670672 w 6519129"/>
              <a:gd name="connsiteY10787" fmla="*/ 2483591 h 4678938"/>
              <a:gd name="connsiteX10788" fmla="*/ 1673253 w 6519129"/>
              <a:gd name="connsiteY10788" fmla="*/ 2480920 h 4678938"/>
              <a:gd name="connsiteX10789" fmla="*/ 1674997 w 6519129"/>
              <a:gd name="connsiteY10789" fmla="*/ 2482469 h 4678938"/>
              <a:gd name="connsiteX10790" fmla="*/ 1673932 w 6519129"/>
              <a:gd name="connsiteY10790" fmla="*/ 2463799 h 4678938"/>
              <a:gd name="connsiteX10791" fmla="*/ 1667963 w 6519129"/>
              <a:gd name="connsiteY10791" fmla="*/ 2463457 h 4678938"/>
              <a:gd name="connsiteX10792" fmla="*/ 1661938 w 6519129"/>
              <a:gd name="connsiteY10792" fmla="*/ 2463109 h 4678938"/>
              <a:gd name="connsiteX10793" fmla="*/ 1662055 w 6519129"/>
              <a:gd name="connsiteY10793" fmla="*/ 2461389 h 4678938"/>
              <a:gd name="connsiteX10794" fmla="*/ 1650358 w 6519129"/>
              <a:gd name="connsiteY10794" fmla="*/ 2455532 h 4678938"/>
              <a:gd name="connsiteX10795" fmla="*/ 1644334 w 6519129"/>
              <a:gd name="connsiteY10795" fmla="*/ 2455187 h 4678938"/>
              <a:gd name="connsiteX10796" fmla="*/ 1644452 w 6519129"/>
              <a:gd name="connsiteY10796" fmla="*/ 2453464 h 4678938"/>
              <a:gd name="connsiteX10797" fmla="*/ 1638663 w 6519129"/>
              <a:gd name="connsiteY10797" fmla="*/ 2449676 h 4678938"/>
              <a:gd name="connsiteX10798" fmla="*/ 1638896 w 6519129"/>
              <a:gd name="connsiteY10798" fmla="*/ 2446232 h 4678938"/>
              <a:gd name="connsiteX10799" fmla="*/ 1639014 w 6519129"/>
              <a:gd name="connsiteY10799" fmla="*/ 2444512 h 4678938"/>
              <a:gd name="connsiteX10800" fmla="*/ 1645040 w 6519129"/>
              <a:gd name="connsiteY10800" fmla="*/ 2444857 h 4678938"/>
              <a:gd name="connsiteX10801" fmla="*/ 1650711 w 6519129"/>
              <a:gd name="connsiteY10801" fmla="*/ 2450367 h 4678938"/>
              <a:gd name="connsiteX10802" fmla="*/ 1650594 w 6519129"/>
              <a:gd name="connsiteY10802" fmla="*/ 2452089 h 4678938"/>
              <a:gd name="connsiteX10803" fmla="*/ 1663115 w 6519129"/>
              <a:gd name="connsiteY10803" fmla="*/ 2445896 h 4678938"/>
              <a:gd name="connsiteX10804" fmla="*/ 1656502 w 6519129"/>
              <a:gd name="connsiteY10804" fmla="*/ 2454156 h 4678938"/>
              <a:gd name="connsiteX10805" fmla="*/ 1668199 w 6519129"/>
              <a:gd name="connsiteY10805" fmla="*/ 2460013 h 4678938"/>
              <a:gd name="connsiteX10806" fmla="*/ 1673733 w 6519129"/>
              <a:gd name="connsiteY10806" fmla="*/ 2460330 h 4678938"/>
              <a:gd name="connsiteX10807" fmla="*/ 1666587 w 6519129"/>
              <a:gd name="connsiteY10807" fmla="*/ 2335162 h 4678938"/>
              <a:gd name="connsiteX10808" fmla="*/ 1643228 w 6519129"/>
              <a:gd name="connsiteY10808" fmla="*/ 2194184 h 4678938"/>
              <a:gd name="connsiteX10809" fmla="*/ 1639555 w 6519129"/>
              <a:gd name="connsiteY10809" fmla="*/ 2163402 h 4678938"/>
              <a:gd name="connsiteX10810" fmla="*/ 1628494 w 6519129"/>
              <a:gd name="connsiteY10810" fmla="*/ 2161914 h 4678938"/>
              <a:gd name="connsiteX10811" fmla="*/ 1621972 w 6519129"/>
              <a:gd name="connsiteY10811" fmla="*/ 2170182 h 4678938"/>
              <a:gd name="connsiteX10812" fmla="*/ 1621738 w 6519129"/>
              <a:gd name="connsiteY10812" fmla="*/ 2173625 h 4678938"/>
              <a:gd name="connsiteX10813" fmla="*/ 1638241 w 6519129"/>
              <a:gd name="connsiteY10813" fmla="*/ 2193585 h 4678938"/>
              <a:gd name="connsiteX10814" fmla="*/ 1617031 w 6519129"/>
              <a:gd name="connsiteY10814" fmla="*/ 2242490 h 4678938"/>
              <a:gd name="connsiteX10815" fmla="*/ 1628544 w 6519129"/>
              <a:gd name="connsiteY10815" fmla="*/ 2248337 h 4678938"/>
              <a:gd name="connsiteX10816" fmla="*/ 1616563 w 6519129"/>
              <a:gd name="connsiteY10816" fmla="*/ 2249376 h 4678938"/>
              <a:gd name="connsiteX10817" fmla="*/ 1616444 w 6519129"/>
              <a:gd name="connsiteY10817" fmla="*/ 2251099 h 4678938"/>
              <a:gd name="connsiteX10818" fmla="*/ 1616208 w 6519129"/>
              <a:gd name="connsiteY10818" fmla="*/ 2254541 h 4678938"/>
              <a:gd name="connsiteX10819" fmla="*/ 1632594 w 6519129"/>
              <a:gd name="connsiteY10819" fmla="*/ 2276223 h 4678938"/>
              <a:gd name="connsiteX10820" fmla="*/ 1638527 w 6519129"/>
              <a:gd name="connsiteY10820" fmla="*/ 2276565 h 4678938"/>
              <a:gd name="connsiteX10821" fmla="*/ 1644341 w 6519129"/>
              <a:gd name="connsiteY10821" fmla="*/ 2278626 h 4678938"/>
              <a:gd name="connsiteX10822" fmla="*/ 1638174 w 6519129"/>
              <a:gd name="connsiteY10822" fmla="*/ 2281729 h 4678938"/>
              <a:gd name="connsiteX10823" fmla="*/ 1626309 w 6519129"/>
              <a:gd name="connsiteY10823" fmla="*/ 2281048 h 4678938"/>
              <a:gd name="connsiteX10824" fmla="*/ 1619789 w 6519129"/>
              <a:gd name="connsiteY10824" fmla="*/ 2289315 h 4678938"/>
              <a:gd name="connsiteX10825" fmla="*/ 1601758 w 6519129"/>
              <a:gd name="connsiteY10825" fmla="*/ 2291737 h 4678938"/>
              <a:gd name="connsiteX10826" fmla="*/ 1613035 w 6519129"/>
              <a:gd name="connsiteY10826" fmla="*/ 2301026 h 4678938"/>
              <a:gd name="connsiteX10827" fmla="*/ 1604986 w 6519129"/>
              <a:gd name="connsiteY10827" fmla="*/ 2331675 h 4678938"/>
              <a:gd name="connsiteX10828" fmla="*/ 1616496 w 6519129"/>
              <a:gd name="connsiteY10828" fmla="*/ 2337522 h 4678938"/>
              <a:gd name="connsiteX10829" fmla="*/ 1601458 w 6519129"/>
              <a:gd name="connsiteY10829" fmla="*/ 2383323 h 4678938"/>
              <a:gd name="connsiteX10830" fmla="*/ 1606801 w 6519129"/>
              <a:gd name="connsiteY10830" fmla="*/ 2392272 h 4678938"/>
              <a:gd name="connsiteX10831" fmla="*/ 1606096 w 6519129"/>
              <a:gd name="connsiteY10831" fmla="*/ 2402602 h 4678938"/>
              <a:gd name="connsiteX10832" fmla="*/ 1592702 w 6519129"/>
              <a:gd name="connsiteY10832" fmla="*/ 2424301 h 4678938"/>
              <a:gd name="connsiteX10833" fmla="*/ 1603390 w 6519129"/>
              <a:gd name="connsiteY10833" fmla="*/ 2442199 h 4678938"/>
              <a:gd name="connsiteX10834" fmla="*/ 1599745 w 6519129"/>
              <a:gd name="connsiteY10834" fmla="*/ 2495570 h 4678938"/>
              <a:gd name="connsiteX10835" fmla="*/ 1605442 w 6519129"/>
              <a:gd name="connsiteY10835" fmla="*/ 2499355 h 4678938"/>
              <a:gd name="connsiteX10836" fmla="*/ 1617189 w 6519129"/>
              <a:gd name="connsiteY10836" fmla="*/ 2501757 h 4678938"/>
              <a:gd name="connsiteX10837" fmla="*/ 1605088 w 6519129"/>
              <a:gd name="connsiteY10837" fmla="*/ 2504519 h 4678938"/>
              <a:gd name="connsiteX10838" fmla="*/ 1616483 w 6519129"/>
              <a:gd name="connsiteY10838" fmla="*/ 2512087 h 4678938"/>
              <a:gd name="connsiteX10839" fmla="*/ 1598332 w 6519129"/>
              <a:gd name="connsiteY10839" fmla="*/ 2516230 h 4678938"/>
              <a:gd name="connsiteX10840" fmla="*/ 1586703 w 6519129"/>
              <a:gd name="connsiteY10840" fmla="*/ 2512106 h 4678938"/>
              <a:gd name="connsiteX10841" fmla="*/ 1593225 w 6519129"/>
              <a:gd name="connsiteY10841" fmla="*/ 2503837 h 4678938"/>
              <a:gd name="connsiteX10842" fmla="*/ 1593343 w 6519129"/>
              <a:gd name="connsiteY10842" fmla="*/ 2502115 h 4678938"/>
              <a:gd name="connsiteX10843" fmla="*/ 1587763 w 6519129"/>
              <a:gd name="connsiteY10843" fmla="*/ 2496610 h 4678938"/>
              <a:gd name="connsiteX10844" fmla="*/ 1581948 w 6519129"/>
              <a:gd name="connsiteY10844" fmla="*/ 2494548 h 4678938"/>
              <a:gd name="connsiteX10845" fmla="*/ 1564154 w 6519129"/>
              <a:gd name="connsiteY10845" fmla="*/ 2493527 h 4678938"/>
              <a:gd name="connsiteX10846" fmla="*/ 1571092 w 6519129"/>
              <a:gd name="connsiteY10846" fmla="*/ 2391950 h 4678938"/>
              <a:gd name="connsiteX10847" fmla="*/ 1565394 w 6519129"/>
              <a:gd name="connsiteY10847" fmla="*/ 2388166 h 4678938"/>
              <a:gd name="connsiteX10848" fmla="*/ 1589776 w 6519129"/>
              <a:gd name="connsiteY10848" fmla="*/ 2292777 h 4678938"/>
              <a:gd name="connsiteX10849" fmla="*/ 1589893 w 6519129"/>
              <a:gd name="connsiteY10849" fmla="*/ 2291055 h 4678938"/>
              <a:gd name="connsiteX10850" fmla="*/ 1586079 w 6519129"/>
              <a:gd name="connsiteY10850" fmla="*/ 2259725 h 4678938"/>
              <a:gd name="connsiteX10851" fmla="*/ 1604110 w 6519129"/>
              <a:gd name="connsiteY10851" fmla="*/ 2257304 h 4678938"/>
              <a:gd name="connsiteX10852" fmla="*/ 1604229 w 6519129"/>
              <a:gd name="connsiteY10852" fmla="*/ 2255583 h 4678938"/>
              <a:gd name="connsiteX10853" fmla="*/ 1604581 w 6519129"/>
              <a:gd name="connsiteY10853" fmla="*/ 2250418 h 4678938"/>
              <a:gd name="connsiteX10854" fmla="*/ 1605051 w 6519129"/>
              <a:gd name="connsiteY10854" fmla="*/ 2243532 h 4678938"/>
              <a:gd name="connsiteX10855" fmla="*/ 1593540 w 6519129"/>
              <a:gd name="connsiteY10855" fmla="*/ 2237685 h 4678938"/>
              <a:gd name="connsiteX10856" fmla="*/ 1609873 w 6519129"/>
              <a:gd name="connsiteY10856" fmla="*/ 2172943 h 4678938"/>
              <a:gd name="connsiteX10857" fmla="*/ 1616158 w 6519129"/>
              <a:gd name="connsiteY10857" fmla="*/ 2168119 h 4678938"/>
              <a:gd name="connsiteX10858" fmla="*/ 1622679 w 6519129"/>
              <a:gd name="connsiteY10858" fmla="*/ 2159852 h 4678938"/>
              <a:gd name="connsiteX10859" fmla="*/ 1611403 w 6519129"/>
              <a:gd name="connsiteY10859" fmla="*/ 2150563 h 4678938"/>
              <a:gd name="connsiteX10860" fmla="*/ 1623876 w 6519129"/>
              <a:gd name="connsiteY10860" fmla="*/ 2115064 h 4678938"/>
              <a:gd name="connsiteX10861" fmla="*/ 1632943 w 6519129"/>
              <a:gd name="connsiteY10861" fmla="*/ 2107992 h 4678938"/>
              <a:gd name="connsiteX10862" fmla="*/ 1623972 w 6519129"/>
              <a:gd name="connsiteY10862" fmla="*/ 2032797 h 4678938"/>
              <a:gd name="connsiteX10863" fmla="*/ 1623205 w 6519129"/>
              <a:gd name="connsiteY10863" fmla="*/ 1959964 h 4678938"/>
              <a:gd name="connsiteX10864" fmla="*/ 1625821 w 6519129"/>
              <a:gd name="connsiteY10864" fmla="*/ 1902336 h 4678938"/>
              <a:gd name="connsiteX10865" fmla="*/ 1620836 w 6519129"/>
              <a:gd name="connsiteY10865" fmla="*/ 1907489 h 4678938"/>
              <a:gd name="connsiteX10866" fmla="*/ 1620371 w 6519129"/>
              <a:gd name="connsiteY10866" fmla="*/ 1914311 h 4678938"/>
              <a:gd name="connsiteX10867" fmla="*/ 1614445 w 6519129"/>
              <a:gd name="connsiteY10867" fmla="*/ 1915682 h 4678938"/>
              <a:gd name="connsiteX10868" fmla="*/ 1608750 w 6519129"/>
              <a:gd name="connsiteY10868" fmla="*/ 1913643 h 4678938"/>
              <a:gd name="connsiteX10869" fmla="*/ 1609331 w 6519129"/>
              <a:gd name="connsiteY10869" fmla="*/ 1905117 h 4678938"/>
              <a:gd name="connsiteX10870" fmla="*/ 1610030 w 6519129"/>
              <a:gd name="connsiteY10870" fmla="*/ 1894883 h 4678938"/>
              <a:gd name="connsiteX10871" fmla="*/ 1610262 w 6519129"/>
              <a:gd name="connsiteY10871" fmla="*/ 1891473 h 4678938"/>
              <a:gd name="connsiteX10872" fmla="*/ 1618297 w 6519129"/>
              <a:gd name="connsiteY10872" fmla="*/ 1891291 h 4678938"/>
              <a:gd name="connsiteX10873" fmla="*/ 1621884 w 6519129"/>
              <a:gd name="connsiteY10873" fmla="*/ 1892140 h 4678938"/>
              <a:gd name="connsiteX10874" fmla="*/ 1626049 w 6519129"/>
              <a:gd name="connsiteY10874" fmla="*/ 1899196 h 4678938"/>
              <a:gd name="connsiteX10875" fmla="*/ 1645232 w 6519129"/>
              <a:gd name="connsiteY10875" fmla="*/ 1881780 h 4678938"/>
              <a:gd name="connsiteX10876" fmla="*/ 1693111 w 6519129"/>
              <a:gd name="connsiteY10876" fmla="*/ 1883815 h 4678938"/>
              <a:gd name="connsiteX10877" fmla="*/ 1695386 w 6519129"/>
              <a:gd name="connsiteY10877" fmla="*/ 1884479 h 4678938"/>
              <a:gd name="connsiteX10878" fmla="*/ 1695427 w 6519129"/>
              <a:gd name="connsiteY10878" fmla="*/ 1884334 h 4678938"/>
              <a:gd name="connsiteX10879" fmla="*/ 1695545 w 6519129"/>
              <a:gd name="connsiteY10879" fmla="*/ 1882612 h 4678938"/>
              <a:gd name="connsiteX10880" fmla="*/ 1701686 w 6519129"/>
              <a:gd name="connsiteY10880" fmla="*/ 1881237 h 4678938"/>
              <a:gd name="connsiteX10881" fmla="*/ 1713619 w 6519129"/>
              <a:gd name="connsiteY10881" fmla="*/ 1883651 h 4678938"/>
              <a:gd name="connsiteX10882" fmla="*/ 1713501 w 6519129"/>
              <a:gd name="connsiteY10882" fmla="*/ 1885371 h 4678938"/>
              <a:gd name="connsiteX10883" fmla="*/ 1718583 w 6519129"/>
              <a:gd name="connsiteY10883" fmla="*/ 1888472 h 4678938"/>
              <a:gd name="connsiteX10884" fmla="*/ 1718907 w 6519129"/>
              <a:gd name="connsiteY10884" fmla="*/ 1891295 h 4678938"/>
              <a:gd name="connsiteX10885" fmla="*/ 1723728 w 6519129"/>
              <a:gd name="connsiteY10885" fmla="*/ 1892014 h 4678938"/>
              <a:gd name="connsiteX10886" fmla="*/ 1732879 w 6519129"/>
              <a:gd name="connsiteY10886" fmla="*/ 1890859 h 4678938"/>
              <a:gd name="connsiteX10887" fmla="*/ 1726609 w 6519129"/>
              <a:gd name="connsiteY10887" fmla="*/ 1870571 h 4678938"/>
              <a:gd name="connsiteX10888" fmla="*/ 1714090 w 6519129"/>
              <a:gd name="connsiteY10888" fmla="*/ 1876765 h 4678938"/>
              <a:gd name="connsiteX10889" fmla="*/ 1685730 w 6519129"/>
              <a:gd name="connsiteY10889" fmla="*/ 1849211 h 4678938"/>
              <a:gd name="connsiteX10890" fmla="*/ 1688436 w 6519129"/>
              <a:gd name="connsiteY10890" fmla="*/ 1809617 h 4678938"/>
              <a:gd name="connsiteX10891" fmla="*/ 1696693 w 6519129"/>
              <a:gd name="connsiteY10891" fmla="*/ 1777254 h 4678938"/>
              <a:gd name="connsiteX10892" fmla="*/ 1711801 w 6519129"/>
              <a:gd name="connsiteY10892" fmla="*/ 1733187 h 4678938"/>
              <a:gd name="connsiteX10893" fmla="*/ 1726084 w 6519129"/>
              <a:gd name="connsiteY10893" fmla="*/ 1701170 h 4678938"/>
              <a:gd name="connsiteX10894" fmla="*/ 1723237 w 6519129"/>
              <a:gd name="connsiteY10894" fmla="*/ 1654343 h 4678938"/>
              <a:gd name="connsiteX10895" fmla="*/ 1705279 w 6519129"/>
              <a:gd name="connsiteY10895" fmla="*/ 1651583 h 4678938"/>
              <a:gd name="connsiteX10896" fmla="*/ 1726883 w 6519129"/>
              <a:gd name="connsiteY10896" fmla="*/ 1600976 h 4678938"/>
              <a:gd name="connsiteX10897" fmla="*/ 1715302 w 6519129"/>
              <a:gd name="connsiteY10897" fmla="*/ 1593396 h 4678938"/>
              <a:gd name="connsiteX10898" fmla="*/ 1734434 w 6519129"/>
              <a:gd name="connsiteY10898" fmla="*/ 1578941 h 4678938"/>
              <a:gd name="connsiteX10899" fmla="*/ 1734787 w 6519129"/>
              <a:gd name="connsiteY10899" fmla="*/ 1573777 h 4678938"/>
              <a:gd name="connsiteX10900" fmla="*/ 1735375 w 6519129"/>
              <a:gd name="connsiteY10900" fmla="*/ 1565170 h 4678938"/>
              <a:gd name="connsiteX10901" fmla="*/ 1753451 w 6519129"/>
              <a:gd name="connsiteY10901" fmla="*/ 1566207 h 4678938"/>
              <a:gd name="connsiteX10902" fmla="*/ 1753568 w 6519129"/>
              <a:gd name="connsiteY10902" fmla="*/ 1564487 h 4678938"/>
              <a:gd name="connsiteX10903" fmla="*/ 1747660 w 6519129"/>
              <a:gd name="connsiteY10903" fmla="*/ 1562418 h 4678938"/>
              <a:gd name="connsiteX10904" fmla="*/ 1747779 w 6519129"/>
              <a:gd name="connsiteY10904" fmla="*/ 1560697 h 4678938"/>
              <a:gd name="connsiteX10905" fmla="*/ 1735493 w 6519129"/>
              <a:gd name="connsiteY10905" fmla="*/ 1563447 h 4678938"/>
              <a:gd name="connsiteX10906" fmla="*/ 1718713 w 6519129"/>
              <a:gd name="connsiteY10906" fmla="*/ 1543474 h 4678938"/>
              <a:gd name="connsiteX10907" fmla="*/ 1712570 w 6519129"/>
              <a:gd name="connsiteY10907" fmla="*/ 1544848 h 4678938"/>
              <a:gd name="connsiteX10908" fmla="*/ 1706663 w 6519129"/>
              <a:gd name="connsiteY10908" fmla="*/ 1542782 h 4678938"/>
              <a:gd name="connsiteX10909" fmla="*/ 1706781 w 6519129"/>
              <a:gd name="connsiteY10909" fmla="*/ 1541059 h 4678938"/>
              <a:gd name="connsiteX10910" fmla="*/ 1718948 w 6519129"/>
              <a:gd name="connsiteY10910" fmla="*/ 1540030 h 4678938"/>
              <a:gd name="connsiteX10911" fmla="*/ 1737846 w 6519129"/>
              <a:gd name="connsiteY10911" fmla="*/ 1529016 h 4678938"/>
              <a:gd name="connsiteX10912" fmla="*/ 1737963 w 6519129"/>
              <a:gd name="connsiteY10912" fmla="*/ 1527296 h 4678938"/>
              <a:gd name="connsiteX10913" fmla="*/ 1726032 w 6519129"/>
              <a:gd name="connsiteY10913" fmla="*/ 1524882 h 4678938"/>
              <a:gd name="connsiteX10914" fmla="*/ 1732409 w 6519129"/>
              <a:gd name="connsiteY10914" fmla="*/ 1520064 h 4678938"/>
              <a:gd name="connsiteX10915" fmla="*/ 1732645 w 6519129"/>
              <a:gd name="connsiteY10915" fmla="*/ 1516621 h 4678938"/>
              <a:gd name="connsiteX10916" fmla="*/ 1732761 w 6519129"/>
              <a:gd name="connsiteY10916" fmla="*/ 1514900 h 4678938"/>
              <a:gd name="connsiteX10917" fmla="*/ 1715276 w 6519129"/>
              <a:gd name="connsiteY10917" fmla="*/ 1505253 h 4678938"/>
              <a:gd name="connsiteX10918" fmla="*/ 1721772 w 6519129"/>
              <a:gd name="connsiteY10918" fmla="*/ 1498713 h 4678938"/>
              <a:gd name="connsiteX10919" fmla="*/ 1710780 w 6519129"/>
              <a:gd name="connsiteY10919" fmla="*/ 1482528 h 4678938"/>
              <a:gd name="connsiteX10920" fmla="*/ 1710662 w 6519129"/>
              <a:gd name="connsiteY10920" fmla="*/ 1484250 h 4678938"/>
              <a:gd name="connsiteX10921" fmla="*/ 1704636 w 6519129"/>
              <a:gd name="connsiteY10921" fmla="*/ 1483903 h 4678938"/>
              <a:gd name="connsiteX10922" fmla="*/ 1704754 w 6519129"/>
              <a:gd name="connsiteY10922" fmla="*/ 1482182 h 4678938"/>
              <a:gd name="connsiteX10923" fmla="*/ 1710898 w 6519129"/>
              <a:gd name="connsiteY10923" fmla="*/ 1480807 h 4678938"/>
              <a:gd name="connsiteX10924" fmla="*/ 1723652 w 6519129"/>
              <a:gd name="connsiteY10924" fmla="*/ 1471170 h 4678938"/>
              <a:gd name="connsiteX10925" fmla="*/ 1724006 w 6519129"/>
              <a:gd name="connsiteY10925" fmla="*/ 1466004 h 4678938"/>
              <a:gd name="connsiteX10926" fmla="*/ 1711956 w 6519129"/>
              <a:gd name="connsiteY10926" fmla="*/ 1465313 h 4678938"/>
              <a:gd name="connsiteX10927" fmla="*/ 1707694 w 6519129"/>
              <a:gd name="connsiteY10927" fmla="*/ 1439143 h 4678938"/>
              <a:gd name="connsiteX10928" fmla="*/ 1703788 w 6519129"/>
              <a:gd name="connsiteY10928" fmla="*/ 1407811 h 4678938"/>
              <a:gd name="connsiteX10929" fmla="*/ 1703670 w 6519129"/>
              <a:gd name="connsiteY10929" fmla="*/ 1409531 h 4678938"/>
              <a:gd name="connsiteX10930" fmla="*/ 1687477 w 6519129"/>
              <a:gd name="connsiteY10930" fmla="*/ 1380949 h 4678938"/>
              <a:gd name="connsiteX10931" fmla="*/ 1699525 w 6519129"/>
              <a:gd name="connsiteY10931" fmla="*/ 1381643 h 4678938"/>
              <a:gd name="connsiteX10932" fmla="*/ 1707432 w 6519129"/>
              <a:gd name="connsiteY10932" fmla="*/ 1354442 h 4678938"/>
              <a:gd name="connsiteX10933" fmla="*/ 1696207 w 6519129"/>
              <a:gd name="connsiteY10933" fmla="*/ 1341700 h 4678938"/>
              <a:gd name="connsiteX10934" fmla="*/ 1697264 w 6519129"/>
              <a:gd name="connsiteY10934" fmla="*/ 1326207 h 4678938"/>
              <a:gd name="connsiteX10935" fmla="*/ 1691593 w 6519129"/>
              <a:gd name="connsiteY10935" fmla="*/ 1320696 h 4678938"/>
              <a:gd name="connsiteX10936" fmla="*/ 1703994 w 6519129"/>
              <a:gd name="connsiteY10936" fmla="*/ 1316223 h 4678938"/>
              <a:gd name="connsiteX10937" fmla="*/ 1699029 w 6519129"/>
              <a:gd name="connsiteY10937" fmla="*/ 1300384 h 4678938"/>
              <a:gd name="connsiteX10938" fmla="*/ 1705288 w 6519129"/>
              <a:gd name="connsiteY10938" fmla="*/ 1297287 h 4678938"/>
              <a:gd name="connsiteX10939" fmla="*/ 1700204 w 6519129"/>
              <a:gd name="connsiteY10939" fmla="*/ 1283169 h 4678938"/>
              <a:gd name="connsiteX10940" fmla="*/ 1682367 w 6519129"/>
              <a:gd name="connsiteY10940" fmla="*/ 1278687 h 4678938"/>
              <a:gd name="connsiteX10941" fmla="*/ 1682484 w 6519129"/>
              <a:gd name="connsiteY10941" fmla="*/ 1276966 h 4678938"/>
              <a:gd name="connsiteX10942" fmla="*/ 1688626 w 6519129"/>
              <a:gd name="connsiteY10942" fmla="*/ 1275591 h 4678938"/>
              <a:gd name="connsiteX10943" fmla="*/ 1688743 w 6519129"/>
              <a:gd name="connsiteY10943" fmla="*/ 1273870 h 4678938"/>
              <a:gd name="connsiteX10944" fmla="*/ 1694769 w 6519129"/>
              <a:gd name="connsiteY10944" fmla="*/ 1274215 h 4678938"/>
              <a:gd name="connsiteX10945" fmla="*/ 1683072 w 6519129"/>
              <a:gd name="connsiteY10945" fmla="*/ 1268358 h 4678938"/>
              <a:gd name="connsiteX10946" fmla="*/ 1695239 w 6519129"/>
              <a:gd name="connsiteY10946" fmla="*/ 1267329 h 4678938"/>
              <a:gd name="connsiteX10947" fmla="*/ 1683895 w 6519129"/>
              <a:gd name="connsiteY10947" fmla="*/ 1256308 h 4678938"/>
              <a:gd name="connsiteX10948" fmla="*/ 1677987 w 6519129"/>
              <a:gd name="connsiteY10948" fmla="*/ 1254241 h 4678938"/>
              <a:gd name="connsiteX10949" fmla="*/ 1684131 w 6519129"/>
              <a:gd name="connsiteY10949" fmla="*/ 1252864 h 4678938"/>
              <a:gd name="connsiteX10950" fmla="*/ 1678223 w 6519129"/>
              <a:gd name="connsiteY10950" fmla="*/ 1250797 h 4678938"/>
              <a:gd name="connsiteX10951" fmla="*/ 1684600 w 6519129"/>
              <a:gd name="connsiteY10951" fmla="*/ 1245979 h 4678938"/>
              <a:gd name="connsiteX10952" fmla="*/ 1690861 w 6519129"/>
              <a:gd name="connsiteY10952" fmla="*/ 1242881 h 4678938"/>
              <a:gd name="connsiteX10953" fmla="*/ 1674550 w 6519129"/>
              <a:gd name="connsiteY10953" fmla="*/ 1216021 h 4678938"/>
              <a:gd name="connsiteX10954" fmla="*/ 1686599 w 6519129"/>
              <a:gd name="connsiteY10954" fmla="*/ 1216712 h 4678938"/>
              <a:gd name="connsiteX10955" fmla="*/ 1687540 w 6519129"/>
              <a:gd name="connsiteY10955" fmla="*/ 1202941 h 4678938"/>
              <a:gd name="connsiteX10956" fmla="*/ 1682457 w 6519129"/>
              <a:gd name="connsiteY10956" fmla="*/ 1188823 h 4678938"/>
              <a:gd name="connsiteX10957" fmla="*/ 1676431 w 6519129"/>
              <a:gd name="connsiteY10957" fmla="*/ 1188477 h 4678938"/>
              <a:gd name="connsiteX10958" fmla="*/ 1671936 w 6519129"/>
              <a:gd name="connsiteY10958" fmla="*/ 1165751 h 4678938"/>
              <a:gd name="connsiteX10959" fmla="*/ 1678197 w 6519129"/>
              <a:gd name="connsiteY10959" fmla="*/ 1162653 h 4678938"/>
              <a:gd name="connsiteX10960" fmla="*/ 1672407 w 6519129"/>
              <a:gd name="connsiteY10960" fmla="*/ 1158865 h 4678938"/>
              <a:gd name="connsiteX10961" fmla="*/ 1678431 w 6519129"/>
              <a:gd name="connsiteY10961" fmla="*/ 1159210 h 4678938"/>
              <a:gd name="connsiteX10962" fmla="*/ 1667440 w 6519129"/>
              <a:gd name="connsiteY10962" fmla="*/ 1143025 h 4678938"/>
              <a:gd name="connsiteX10963" fmla="*/ 1680196 w 6519129"/>
              <a:gd name="connsiteY10963" fmla="*/ 1133389 h 4678938"/>
              <a:gd name="connsiteX10964" fmla="*/ 1681607 w 6519129"/>
              <a:gd name="connsiteY10964" fmla="*/ 1112730 h 4678938"/>
              <a:gd name="connsiteX10965" fmla="*/ 1668332 w 6519129"/>
              <a:gd name="connsiteY10965" fmla="*/ 1107863 h 4678938"/>
              <a:gd name="connsiteX10966" fmla="*/ 1682430 w 6519129"/>
              <a:gd name="connsiteY10966" fmla="*/ 1100680 h 4678938"/>
              <a:gd name="connsiteX10967" fmla="*/ 1683487 w 6519129"/>
              <a:gd name="connsiteY10967" fmla="*/ 1085186 h 4678938"/>
              <a:gd name="connsiteX10968" fmla="*/ 1685841 w 6519129"/>
              <a:gd name="connsiteY10968" fmla="*/ 1050755 h 4678938"/>
              <a:gd name="connsiteX10969" fmla="*/ 1697890 w 6519129"/>
              <a:gd name="connsiteY10969" fmla="*/ 1051447 h 4678938"/>
              <a:gd name="connsiteX10970" fmla="*/ 1698596 w 6519129"/>
              <a:gd name="connsiteY10970" fmla="*/ 1041118 h 4678938"/>
              <a:gd name="connsiteX10971" fmla="*/ 1710880 w 6519129"/>
              <a:gd name="connsiteY10971" fmla="*/ 1038368 h 4678938"/>
              <a:gd name="connsiteX10972" fmla="*/ 1687958 w 6519129"/>
              <a:gd name="connsiteY10972" fmla="*/ 1019767 h 4678938"/>
              <a:gd name="connsiteX10973" fmla="*/ 1700476 w 6519129"/>
              <a:gd name="connsiteY10973" fmla="*/ 1013574 h 4678938"/>
              <a:gd name="connsiteX10974" fmla="*/ 1688780 w 6519129"/>
              <a:gd name="connsiteY10974" fmla="*/ 1007716 h 4678938"/>
              <a:gd name="connsiteX10975" fmla="*/ 1689604 w 6519129"/>
              <a:gd name="connsiteY10975" fmla="*/ 995667 h 4678938"/>
              <a:gd name="connsiteX10976" fmla="*/ 1701653 w 6519129"/>
              <a:gd name="connsiteY10976" fmla="*/ 996360 h 4678938"/>
              <a:gd name="connsiteX10977" fmla="*/ 1692310 w 6519129"/>
              <a:gd name="connsiteY10977" fmla="*/ 956071 h 4678938"/>
              <a:gd name="connsiteX10978" fmla="*/ 1710853 w 6519129"/>
              <a:gd name="connsiteY10978" fmla="*/ 950224 h 4678938"/>
              <a:gd name="connsiteX10979" fmla="*/ 1710971 w 6519129"/>
              <a:gd name="connsiteY10979" fmla="*/ 948501 h 4678938"/>
              <a:gd name="connsiteX10980" fmla="*/ 1705299 w 6519129"/>
              <a:gd name="connsiteY10980" fmla="*/ 942991 h 4678938"/>
              <a:gd name="connsiteX10981" fmla="*/ 1694192 w 6519129"/>
              <a:gd name="connsiteY10981" fmla="*/ 928529 h 4678938"/>
              <a:gd name="connsiteX10982" fmla="*/ 1707416 w 6519129"/>
              <a:gd name="connsiteY10982" fmla="*/ 912004 h 4678938"/>
              <a:gd name="connsiteX10983" fmla="*/ 1713442 w 6519129"/>
              <a:gd name="connsiteY10983" fmla="*/ 912349 h 4678938"/>
              <a:gd name="connsiteX10984" fmla="*/ 1707768 w 6519129"/>
              <a:gd name="connsiteY10984" fmla="*/ 906839 h 4678938"/>
              <a:gd name="connsiteX10985" fmla="*/ 1708004 w 6519129"/>
              <a:gd name="connsiteY10985" fmla="*/ 903397 h 4678938"/>
              <a:gd name="connsiteX10986" fmla="*/ 1696659 w 6519129"/>
              <a:gd name="connsiteY10986" fmla="*/ 892375 h 4678938"/>
              <a:gd name="connsiteX10987" fmla="*/ 1708708 w 6519129"/>
              <a:gd name="connsiteY10987" fmla="*/ 893066 h 4678938"/>
              <a:gd name="connsiteX10988" fmla="*/ 1696894 w 6519129"/>
              <a:gd name="connsiteY10988" fmla="*/ 888932 h 4678938"/>
              <a:gd name="connsiteX10989" fmla="*/ 1697953 w 6519129"/>
              <a:gd name="connsiteY10989" fmla="*/ 873437 h 4678938"/>
              <a:gd name="connsiteX10990" fmla="*/ 1710239 w 6519129"/>
              <a:gd name="connsiteY10990" fmla="*/ 870687 h 4678938"/>
              <a:gd name="connsiteX10991" fmla="*/ 1698424 w 6519129"/>
              <a:gd name="connsiteY10991" fmla="*/ 866553 h 4678938"/>
              <a:gd name="connsiteX10992" fmla="*/ 1699600 w 6519129"/>
              <a:gd name="connsiteY10992" fmla="*/ 849336 h 4678938"/>
              <a:gd name="connsiteX10993" fmla="*/ 1699719 w 6519129"/>
              <a:gd name="connsiteY10993" fmla="*/ 847616 h 4678938"/>
              <a:gd name="connsiteX10994" fmla="*/ 1699835 w 6519129"/>
              <a:gd name="connsiteY10994" fmla="*/ 845894 h 4678938"/>
              <a:gd name="connsiteX10995" fmla="*/ 1694162 w 6519129"/>
              <a:gd name="connsiteY10995" fmla="*/ 840384 h 4678938"/>
              <a:gd name="connsiteX10996" fmla="*/ 1700187 w 6519129"/>
              <a:gd name="connsiteY10996" fmla="*/ 840729 h 4678938"/>
              <a:gd name="connsiteX10997" fmla="*/ 1706565 w 6519129"/>
              <a:gd name="connsiteY10997" fmla="*/ 835911 h 4678938"/>
              <a:gd name="connsiteX10998" fmla="*/ 1700540 w 6519129"/>
              <a:gd name="connsiteY10998" fmla="*/ 835565 h 4678938"/>
              <a:gd name="connsiteX10999" fmla="*/ 1703245 w 6519129"/>
              <a:gd name="connsiteY10999" fmla="*/ 795970 h 4678938"/>
              <a:gd name="connsiteX11000" fmla="*/ 1709623 w 6519129"/>
              <a:gd name="connsiteY11000" fmla="*/ 791152 h 4678938"/>
              <a:gd name="connsiteX11001" fmla="*/ 1703951 w 6519129"/>
              <a:gd name="connsiteY11001" fmla="*/ 785641 h 4678938"/>
              <a:gd name="connsiteX11002" fmla="*/ 1692255 w 6519129"/>
              <a:gd name="connsiteY11002" fmla="*/ 779785 h 4678938"/>
              <a:gd name="connsiteX11003" fmla="*/ 1698395 w 6519129"/>
              <a:gd name="connsiteY11003" fmla="*/ 778410 h 4678938"/>
              <a:gd name="connsiteX11004" fmla="*/ 1717647 w 6519129"/>
              <a:gd name="connsiteY11004" fmla="*/ 762232 h 4678938"/>
              <a:gd name="connsiteX11005" fmla="*/ 1717884 w 6519129"/>
              <a:gd name="connsiteY11005" fmla="*/ 758789 h 4678938"/>
              <a:gd name="connsiteX11006" fmla="*/ 1706184 w 6519129"/>
              <a:gd name="connsiteY11006" fmla="*/ 752933 h 4678938"/>
              <a:gd name="connsiteX11007" fmla="*/ 1697194 w 6519129"/>
              <a:gd name="connsiteY11007" fmla="*/ 707480 h 4678938"/>
              <a:gd name="connsiteX11008" fmla="*/ 1715621 w 6519129"/>
              <a:gd name="connsiteY11008" fmla="*/ 703355 h 4678938"/>
              <a:gd name="connsiteX11009" fmla="*/ 1715973 w 6519129"/>
              <a:gd name="connsiteY11009" fmla="*/ 698190 h 4678938"/>
              <a:gd name="connsiteX11010" fmla="*/ 1710067 w 6519129"/>
              <a:gd name="connsiteY11010" fmla="*/ 696123 h 4678938"/>
              <a:gd name="connsiteX11011" fmla="*/ 1716091 w 6519129"/>
              <a:gd name="connsiteY11011" fmla="*/ 696468 h 4678938"/>
              <a:gd name="connsiteX11012" fmla="*/ 1721998 w 6519129"/>
              <a:gd name="connsiteY11012" fmla="*/ 698535 h 4678938"/>
              <a:gd name="connsiteX11013" fmla="*/ 1722116 w 6519129"/>
              <a:gd name="connsiteY11013" fmla="*/ 696814 h 4678938"/>
              <a:gd name="connsiteX11014" fmla="*/ 1704277 w 6519129"/>
              <a:gd name="connsiteY11014" fmla="*/ 692333 h 4678938"/>
              <a:gd name="connsiteX11015" fmla="*/ 1722586 w 6519129"/>
              <a:gd name="connsiteY11015" fmla="*/ 689928 h 4678938"/>
              <a:gd name="connsiteX11016" fmla="*/ 1710772 w 6519129"/>
              <a:gd name="connsiteY11016" fmla="*/ 685794 h 4678938"/>
              <a:gd name="connsiteX11017" fmla="*/ 1723410 w 6519129"/>
              <a:gd name="connsiteY11017" fmla="*/ 677877 h 4678938"/>
              <a:gd name="connsiteX11018" fmla="*/ 1717561 w 6519129"/>
              <a:gd name="connsiteY11018" fmla="*/ 674949 h 4678938"/>
              <a:gd name="connsiteX11019" fmla="*/ 1711992 w 6519129"/>
              <a:gd name="connsiteY11019" fmla="*/ 675243 h 4678938"/>
              <a:gd name="connsiteX11020" fmla="*/ 1716173 w 6519129"/>
              <a:gd name="connsiteY11020" fmla="*/ 673140 h 4678938"/>
              <a:gd name="connsiteX11021" fmla="*/ 1712301 w 6519129"/>
              <a:gd name="connsiteY11021" fmla="*/ 663413 h 4678938"/>
              <a:gd name="connsiteX11022" fmla="*/ 1724584 w 6519129"/>
              <a:gd name="connsiteY11022" fmla="*/ 660662 h 4678938"/>
              <a:gd name="connsiteX11023" fmla="*/ 1713126 w 6519129"/>
              <a:gd name="connsiteY11023" fmla="*/ 651362 h 4678938"/>
              <a:gd name="connsiteX11024" fmla="*/ 1714183 w 6519129"/>
              <a:gd name="connsiteY11024" fmla="*/ 635868 h 4678938"/>
              <a:gd name="connsiteX11025" fmla="*/ 1714301 w 6519129"/>
              <a:gd name="connsiteY11025" fmla="*/ 634147 h 4678938"/>
              <a:gd name="connsiteX11026" fmla="*/ 1727056 w 6519129"/>
              <a:gd name="connsiteY11026" fmla="*/ 624509 h 4678938"/>
              <a:gd name="connsiteX11027" fmla="*/ 1721147 w 6519129"/>
              <a:gd name="connsiteY11027" fmla="*/ 622442 h 4678938"/>
              <a:gd name="connsiteX11028" fmla="*/ 1722206 w 6519129"/>
              <a:gd name="connsiteY11028" fmla="*/ 606949 h 4678938"/>
              <a:gd name="connsiteX11029" fmla="*/ 1728232 w 6519129"/>
              <a:gd name="connsiteY11029" fmla="*/ 607295 h 4678938"/>
              <a:gd name="connsiteX11030" fmla="*/ 1728349 w 6519129"/>
              <a:gd name="connsiteY11030" fmla="*/ 605574 h 4678938"/>
              <a:gd name="connsiteX11031" fmla="*/ 1734727 w 6519129"/>
              <a:gd name="connsiteY11031" fmla="*/ 600756 h 4678938"/>
              <a:gd name="connsiteX11032" fmla="*/ 1728701 w 6519129"/>
              <a:gd name="connsiteY11032" fmla="*/ 600409 h 4678938"/>
              <a:gd name="connsiteX11033" fmla="*/ 1728820 w 6519129"/>
              <a:gd name="connsiteY11033" fmla="*/ 598688 h 4678938"/>
              <a:gd name="connsiteX11034" fmla="*/ 1716770 w 6519129"/>
              <a:gd name="connsiteY11034" fmla="*/ 597995 h 4678938"/>
              <a:gd name="connsiteX11035" fmla="*/ 1717006 w 6519129"/>
              <a:gd name="connsiteY11035" fmla="*/ 594553 h 4678938"/>
              <a:gd name="connsiteX11036" fmla="*/ 1723146 w 6519129"/>
              <a:gd name="connsiteY11036" fmla="*/ 593176 h 4678938"/>
              <a:gd name="connsiteX11037" fmla="*/ 1729642 w 6519129"/>
              <a:gd name="connsiteY11037" fmla="*/ 586637 h 4678938"/>
              <a:gd name="connsiteX11038" fmla="*/ 1729877 w 6519129"/>
              <a:gd name="connsiteY11038" fmla="*/ 583194 h 4678938"/>
              <a:gd name="connsiteX11039" fmla="*/ 1730349 w 6519129"/>
              <a:gd name="connsiteY11039" fmla="*/ 576308 h 4678938"/>
              <a:gd name="connsiteX11040" fmla="*/ 1724674 w 6519129"/>
              <a:gd name="connsiteY11040" fmla="*/ 570797 h 4678938"/>
              <a:gd name="connsiteX11041" fmla="*/ 1730935 w 6519129"/>
              <a:gd name="connsiteY11041" fmla="*/ 567700 h 4678938"/>
              <a:gd name="connsiteX11042" fmla="*/ 1736842 w 6519129"/>
              <a:gd name="connsiteY11042" fmla="*/ 569768 h 4678938"/>
              <a:gd name="connsiteX11043" fmla="*/ 1742398 w 6519129"/>
              <a:gd name="connsiteY11043" fmla="*/ 577000 h 4678938"/>
              <a:gd name="connsiteX11044" fmla="*/ 1742163 w 6519129"/>
              <a:gd name="connsiteY11044" fmla="*/ 580444 h 4678938"/>
              <a:gd name="connsiteX11045" fmla="*/ 1748187 w 6519129"/>
              <a:gd name="connsiteY11045" fmla="*/ 580789 h 4678938"/>
              <a:gd name="connsiteX11046" fmla="*/ 1748658 w 6519129"/>
              <a:gd name="connsiteY11046" fmla="*/ 573903 h 4678938"/>
              <a:gd name="connsiteX11047" fmla="*/ 1754447 w 6519129"/>
              <a:gd name="connsiteY11047" fmla="*/ 577691 h 4678938"/>
              <a:gd name="connsiteX11048" fmla="*/ 1754800 w 6519129"/>
              <a:gd name="connsiteY11048" fmla="*/ 572527 h 4678938"/>
              <a:gd name="connsiteX11049" fmla="*/ 1761295 w 6519129"/>
              <a:gd name="connsiteY11049" fmla="*/ 565988 h 4678938"/>
              <a:gd name="connsiteX11050" fmla="*/ 1755268 w 6519129"/>
              <a:gd name="connsiteY11050" fmla="*/ 565640 h 4678938"/>
              <a:gd name="connsiteX11051" fmla="*/ 1755389 w 6519129"/>
              <a:gd name="connsiteY11051" fmla="*/ 563920 h 4678938"/>
              <a:gd name="connsiteX11052" fmla="*/ 1761411 w 6519129"/>
              <a:gd name="connsiteY11052" fmla="*/ 564266 h 4678938"/>
              <a:gd name="connsiteX11053" fmla="*/ 1755976 w 6519129"/>
              <a:gd name="connsiteY11053" fmla="*/ 555313 h 4678938"/>
              <a:gd name="connsiteX11054" fmla="*/ 1755622 w 6519129"/>
              <a:gd name="connsiteY11054" fmla="*/ 560477 h 4678938"/>
              <a:gd name="connsiteX11055" fmla="*/ 1743690 w 6519129"/>
              <a:gd name="connsiteY11055" fmla="*/ 558062 h 4678938"/>
              <a:gd name="connsiteX11056" fmla="*/ 1743574 w 6519129"/>
              <a:gd name="connsiteY11056" fmla="*/ 559786 h 4678938"/>
              <a:gd name="connsiteX11057" fmla="*/ 1743457 w 6519129"/>
              <a:gd name="connsiteY11057" fmla="*/ 561506 h 4678938"/>
              <a:gd name="connsiteX11058" fmla="*/ 1737431 w 6519129"/>
              <a:gd name="connsiteY11058" fmla="*/ 561159 h 4678938"/>
              <a:gd name="connsiteX11059" fmla="*/ 1737548 w 6519129"/>
              <a:gd name="connsiteY11059" fmla="*/ 559439 h 4678938"/>
              <a:gd name="connsiteX11060" fmla="*/ 1743810 w 6519129"/>
              <a:gd name="connsiteY11060" fmla="*/ 556342 h 4678938"/>
              <a:gd name="connsiteX11061" fmla="*/ 1737783 w 6519129"/>
              <a:gd name="connsiteY11061" fmla="*/ 555997 h 4678938"/>
              <a:gd name="connsiteX11062" fmla="*/ 1737901 w 6519129"/>
              <a:gd name="connsiteY11062" fmla="*/ 554275 h 4678938"/>
              <a:gd name="connsiteX11063" fmla="*/ 1731641 w 6519129"/>
              <a:gd name="connsiteY11063" fmla="*/ 557371 h 4678938"/>
              <a:gd name="connsiteX11064" fmla="*/ 1732466 w 6519129"/>
              <a:gd name="connsiteY11064" fmla="*/ 545320 h 4678938"/>
              <a:gd name="connsiteX11065" fmla="*/ 1750891 w 6519129"/>
              <a:gd name="connsiteY11065" fmla="*/ 541193 h 4678938"/>
              <a:gd name="connsiteX11066" fmla="*/ 1751010 w 6519129"/>
              <a:gd name="connsiteY11066" fmla="*/ 539473 h 4678938"/>
              <a:gd name="connsiteX11067" fmla="*/ 1744984 w 6519129"/>
              <a:gd name="connsiteY11067" fmla="*/ 539127 h 4678938"/>
              <a:gd name="connsiteX11068" fmla="*/ 1738959 w 6519129"/>
              <a:gd name="connsiteY11068" fmla="*/ 538780 h 4678938"/>
              <a:gd name="connsiteX11069" fmla="*/ 1733053 w 6519129"/>
              <a:gd name="connsiteY11069" fmla="*/ 536712 h 4678938"/>
              <a:gd name="connsiteX11070" fmla="*/ 1739196 w 6519129"/>
              <a:gd name="connsiteY11070" fmla="*/ 535338 h 4678938"/>
              <a:gd name="connsiteX11071" fmla="*/ 1745103 w 6519129"/>
              <a:gd name="connsiteY11071" fmla="*/ 537406 h 4678938"/>
              <a:gd name="connsiteX11072" fmla="*/ 1751127 w 6519129"/>
              <a:gd name="connsiteY11072" fmla="*/ 537751 h 4678938"/>
              <a:gd name="connsiteX11073" fmla="*/ 1757389 w 6519129"/>
              <a:gd name="connsiteY11073" fmla="*/ 534654 h 4678938"/>
              <a:gd name="connsiteX11074" fmla="*/ 1763060 w 6519129"/>
              <a:gd name="connsiteY11074" fmla="*/ 540164 h 4678938"/>
              <a:gd name="connsiteX11075" fmla="*/ 1775696 w 6519129"/>
              <a:gd name="connsiteY11075" fmla="*/ 532249 h 4678938"/>
              <a:gd name="connsiteX11076" fmla="*/ 1769788 w 6519129"/>
              <a:gd name="connsiteY11076" fmla="*/ 530181 h 4678938"/>
              <a:gd name="connsiteX11077" fmla="*/ 1770025 w 6519129"/>
              <a:gd name="connsiteY11077" fmla="*/ 526739 h 4678938"/>
              <a:gd name="connsiteX11078" fmla="*/ 1770142 w 6519129"/>
              <a:gd name="connsiteY11078" fmla="*/ 525016 h 4678938"/>
              <a:gd name="connsiteX11079" fmla="*/ 1764235 w 6519129"/>
              <a:gd name="connsiteY11079" fmla="*/ 522950 h 4678938"/>
              <a:gd name="connsiteX11080" fmla="*/ 1752185 w 6519129"/>
              <a:gd name="connsiteY11080" fmla="*/ 522258 h 4678938"/>
              <a:gd name="connsiteX11081" fmla="*/ 1752067 w 6519129"/>
              <a:gd name="connsiteY11081" fmla="*/ 523980 h 4678938"/>
              <a:gd name="connsiteX11082" fmla="*/ 1751949 w 6519129"/>
              <a:gd name="connsiteY11082" fmla="*/ 525700 h 4678938"/>
              <a:gd name="connsiteX11083" fmla="*/ 1745926 w 6519129"/>
              <a:gd name="connsiteY11083" fmla="*/ 525354 h 4678938"/>
              <a:gd name="connsiteX11084" fmla="*/ 1745809 w 6519129"/>
              <a:gd name="connsiteY11084" fmla="*/ 527076 h 4678938"/>
              <a:gd name="connsiteX11085" fmla="*/ 1739664 w 6519129"/>
              <a:gd name="connsiteY11085" fmla="*/ 528451 h 4678938"/>
              <a:gd name="connsiteX11086" fmla="*/ 1733758 w 6519129"/>
              <a:gd name="connsiteY11086" fmla="*/ 526383 h 4678938"/>
              <a:gd name="connsiteX11087" fmla="*/ 1739900 w 6519129"/>
              <a:gd name="connsiteY11087" fmla="*/ 525009 h 4678938"/>
              <a:gd name="connsiteX11088" fmla="*/ 1746162 w 6519129"/>
              <a:gd name="connsiteY11088" fmla="*/ 521911 h 4678938"/>
              <a:gd name="connsiteX11089" fmla="*/ 1746278 w 6519129"/>
              <a:gd name="connsiteY11089" fmla="*/ 520189 h 4678938"/>
              <a:gd name="connsiteX11090" fmla="*/ 1746396 w 6519129"/>
              <a:gd name="connsiteY11090" fmla="*/ 518468 h 4678938"/>
              <a:gd name="connsiteX11091" fmla="*/ 1764352 w 6519129"/>
              <a:gd name="connsiteY11091" fmla="*/ 521229 h 4678938"/>
              <a:gd name="connsiteX11092" fmla="*/ 1776637 w 6519129"/>
              <a:gd name="connsiteY11092" fmla="*/ 518477 h 4678938"/>
              <a:gd name="connsiteX11093" fmla="*/ 1777537 w 6519129"/>
              <a:gd name="connsiteY11093" fmla="*/ 516368 h 4678938"/>
              <a:gd name="connsiteX11094" fmla="*/ 1782779 w 6519129"/>
              <a:gd name="connsiteY11094" fmla="*/ 517102 h 4678938"/>
              <a:gd name="connsiteX11095" fmla="*/ 1788685 w 6519129"/>
              <a:gd name="connsiteY11095" fmla="*/ 519169 h 4678938"/>
              <a:gd name="connsiteX11096" fmla="*/ 1788568 w 6519129"/>
              <a:gd name="connsiteY11096" fmla="*/ 520889 h 4678938"/>
              <a:gd name="connsiteX11097" fmla="*/ 1800266 w 6519129"/>
              <a:gd name="connsiteY11097" fmla="*/ 526747 h 4678938"/>
              <a:gd name="connsiteX11098" fmla="*/ 1781955 w 6519129"/>
              <a:gd name="connsiteY11098" fmla="*/ 529151 h 4678938"/>
              <a:gd name="connsiteX11099" fmla="*/ 1781719 w 6519129"/>
              <a:gd name="connsiteY11099" fmla="*/ 532594 h 4678938"/>
              <a:gd name="connsiteX11100" fmla="*/ 1781602 w 6519129"/>
              <a:gd name="connsiteY11100" fmla="*/ 534317 h 4678938"/>
              <a:gd name="connsiteX11101" fmla="*/ 1787746 w 6519129"/>
              <a:gd name="connsiteY11101" fmla="*/ 532942 h 4678938"/>
              <a:gd name="connsiteX11102" fmla="*/ 1786923 w 6519129"/>
              <a:gd name="connsiteY11102" fmla="*/ 544992 h 4678938"/>
              <a:gd name="connsiteX11103" fmla="*/ 1799207 w 6519129"/>
              <a:gd name="connsiteY11103" fmla="*/ 542240 h 4678938"/>
              <a:gd name="connsiteX11104" fmla="*/ 1798147 w 6519129"/>
              <a:gd name="connsiteY11104" fmla="*/ 557733 h 4678938"/>
              <a:gd name="connsiteX11105" fmla="*/ 1803703 w 6519129"/>
              <a:gd name="connsiteY11105" fmla="*/ 564965 h 4678938"/>
              <a:gd name="connsiteX11106" fmla="*/ 1810903 w 6519129"/>
              <a:gd name="connsiteY11106" fmla="*/ 548097 h 4678938"/>
              <a:gd name="connsiteX11107" fmla="*/ 1816811 w 6519129"/>
              <a:gd name="connsiteY11107" fmla="*/ 550164 h 4678938"/>
              <a:gd name="connsiteX11108" fmla="*/ 1817045 w 6519129"/>
              <a:gd name="connsiteY11108" fmla="*/ 546722 h 4678938"/>
              <a:gd name="connsiteX11109" fmla="*/ 1817281 w 6519129"/>
              <a:gd name="connsiteY11109" fmla="*/ 543279 h 4678938"/>
              <a:gd name="connsiteX11110" fmla="*/ 1817752 w 6519129"/>
              <a:gd name="connsiteY11110" fmla="*/ 536393 h 4678938"/>
              <a:gd name="connsiteX11111" fmla="*/ 1805820 w 6519129"/>
              <a:gd name="connsiteY11111" fmla="*/ 533980 h 4678938"/>
              <a:gd name="connsiteX11112" fmla="*/ 1824012 w 6519129"/>
              <a:gd name="connsiteY11112" fmla="*/ 533295 h 4678938"/>
              <a:gd name="connsiteX11113" fmla="*/ 1824245 w 6519129"/>
              <a:gd name="connsiteY11113" fmla="*/ 529853 h 4678938"/>
              <a:gd name="connsiteX11114" fmla="*/ 1818338 w 6519129"/>
              <a:gd name="connsiteY11114" fmla="*/ 527785 h 4678938"/>
              <a:gd name="connsiteX11115" fmla="*/ 1824482 w 6519129"/>
              <a:gd name="connsiteY11115" fmla="*/ 526409 h 4678938"/>
              <a:gd name="connsiteX11116" fmla="*/ 1830390 w 6519129"/>
              <a:gd name="connsiteY11116" fmla="*/ 528477 h 4678938"/>
              <a:gd name="connsiteX11117" fmla="*/ 1836059 w 6519129"/>
              <a:gd name="connsiteY11117" fmla="*/ 533987 h 4678938"/>
              <a:gd name="connsiteX11118" fmla="*/ 1841499 w 6519129"/>
              <a:gd name="connsiteY11118" fmla="*/ 542941 h 4678938"/>
              <a:gd name="connsiteX11119" fmla="*/ 1841616 w 6519129"/>
              <a:gd name="connsiteY11119" fmla="*/ 541220 h 4678938"/>
              <a:gd name="connsiteX11120" fmla="*/ 1847522 w 6519129"/>
              <a:gd name="connsiteY11120" fmla="*/ 543287 h 4678938"/>
              <a:gd name="connsiteX11121" fmla="*/ 1847406 w 6519129"/>
              <a:gd name="connsiteY11121" fmla="*/ 545008 h 4678938"/>
              <a:gd name="connsiteX11122" fmla="*/ 1841378 w 6519129"/>
              <a:gd name="connsiteY11122" fmla="*/ 544663 h 4678938"/>
              <a:gd name="connsiteX11123" fmla="*/ 1847052 w 6519129"/>
              <a:gd name="connsiteY11123" fmla="*/ 550173 h 4678938"/>
              <a:gd name="connsiteX11124" fmla="*/ 1846815 w 6519129"/>
              <a:gd name="connsiteY11124" fmla="*/ 553616 h 4678938"/>
              <a:gd name="connsiteX11125" fmla="*/ 1846700 w 6519129"/>
              <a:gd name="connsiteY11125" fmla="*/ 555337 h 4678938"/>
              <a:gd name="connsiteX11126" fmla="*/ 1840558 w 6519129"/>
              <a:gd name="connsiteY11126" fmla="*/ 556714 h 4678938"/>
              <a:gd name="connsiteX11127" fmla="*/ 1840321 w 6519129"/>
              <a:gd name="connsiteY11127" fmla="*/ 560156 h 4678938"/>
              <a:gd name="connsiteX11128" fmla="*/ 1857335 w 6519129"/>
              <a:gd name="connsiteY11128" fmla="*/ 576687 h 4678938"/>
              <a:gd name="connsiteX11129" fmla="*/ 1857689 w 6519129"/>
              <a:gd name="connsiteY11129" fmla="*/ 571523 h 4678938"/>
              <a:gd name="connsiteX11130" fmla="*/ 1863712 w 6519129"/>
              <a:gd name="connsiteY11130" fmla="*/ 571869 h 4678938"/>
              <a:gd name="connsiteX11131" fmla="*/ 1869737 w 6519129"/>
              <a:gd name="connsiteY11131" fmla="*/ 572216 h 4678938"/>
              <a:gd name="connsiteX11132" fmla="*/ 1869620 w 6519129"/>
              <a:gd name="connsiteY11132" fmla="*/ 573936 h 4678938"/>
              <a:gd name="connsiteX11133" fmla="*/ 1869502 w 6519129"/>
              <a:gd name="connsiteY11133" fmla="*/ 575659 h 4678938"/>
              <a:gd name="connsiteX11134" fmla="*/ 1875292 w 6519129"/>
              <a:gd name="connsiteY11134" fmla="*/ 579448 h 4678938"/>
              <a:gd name="connsiteX11135" fmla="*/ 1881318 w 6519129"/>
              <a:gd name="connsiteY11135" fmla="*/ 579794 h 4678938"/>
              <a:gd name="connsiteX11136" fmla="*/ 1882257 w 6519129"/>
              <a:gd name="connsiteY11136" fmla="*/ 566021 h 4678938"/>
              <a:gd name="connsiteX11137" fmla="*/ 1876233 w 6519129"/>
              <a:gd name="connsiteY11137" fmla="*/ 565676 h 4678938"/>
              <a:gd name="connsiteX11138" fmla="*/ 1876703 w 6519129"/>
              <a:gd name="connsiteY11138" fmla="*/ 558789 h 4678938"/>
              <a:gd name="connsiteX11139" fmla="*/ 1876820 w 6519129"/>
              <a:gd name="connsiteY11139" fmla="*/ 557068 h 4678938"/>
              <a:gd name="connsiteX11140" fmla="*/ 1876938 w 6519129"/>
              <a:gd name="connsiteY11140" fmla="*/ 555346 h 4678938"/>
              <a:gd name="connsiteX11141" fmla="*/ 1870913 w 6519129"/>
              <a:gd name="connsiteY11141" fmla="*/ 555001 h 4678938"/>
              <a:gd name="connsiteX11142" fmla="*/ 1858748 w 6519129"/>
              <a:gd name="connsiteY11142" fmla="*/ 556029 h 4678938"/>
              <a:gd name="connsiteX11143" fmla="*/ 1858908 w 6519129"/>
              <a:gd name="connsiteY11143" fmla="*/ 553662 h 4678938"/>
              <a:gd name="connsiteX11144" fmla="*/ 1861866 w 6519129"/>
              <a:gd name="connsiteY11144" fmla="*/ 552752 h 4678938"/>
              <a:gd name="connsiteX11145" fmla="*/ 1871032 w 6519129"/>
              <a:gd name="connsiteY11145" fmla="*/ 553278 h 4678938"/>
              <a:gd name="connsiteX11146" fmla="*/ 1871385 w 6519129"/>
              <a:gd name="connsiteY11146" fmla="*/ 548114 h 4678938"/>
              <a:gd name="connsiteX11147" fmla="*/ 1871619 w 6519129"/>
              <a:gd name="connsiteY11147" fmla="*/ 544672 h 4678938"/>
              <a:gd name="connsiteX11148" fmla="*/ 1871738 w 6519129"/>
              <a:gd name="connsiteY11148" fmla="*/ 542949 h 4678938"/>
              <a:gd name="connsiteX11149" fmla="*/ 1859805 w 6519129"/>
              <a:gd name="connsiteY11149" fmla="*/ 540537 h 4678938"/>
              <a:gd name="connsiteX11150" fmla="*/ 1871855 w 6519129"/>
              <a:gd name="connsiteY11150" fmla="*/ 541228 h 4678938"/>
              <a:gd name="connsiteX11151" fmla="*/ 1871972 w 6519129"/>
              <a:gd name="connsiteY11151" fmla="*/ 539507 h 4678938"/>
              <a:gd name="connsiteX11152" fmla="*/ 1878115 w 6519129"/>
              <a:gd name="connsiteY11152" fmla="*/ 538131 h 4678938"/>
              <a:gd name="connsiteX11153" fmla="*/ 1877995 w 6519129"/>
              <a:gd name="connsiteY11153" fmla="*/ 539853 h 4678938"/>
              <a:gd name="connsiteX11154" fmla="*/ 1877879 w 6519129"/>
              <a:gd name="connsiteY11154" fmla="*/ 541574 h 4678938"/>
              <a:gd name="connsiteX11155" fmla="*/ 1877761 w 6519129"/>
              <a:gd name="connsiteY11155" fmla="*/ 543296 h 4678938"/>
              <a:gd name="connsiteX11156" fmla="*/ 1889105 w 6519129"/>
              <a:gd name="connsiteY11156" fmla="*/ 554318 h 4678938"/>
              <a:gd name="connsiteX11157" fmla="*/ 1888988 w 6519129"/>
              <a:gd name="connsiteY11157" fmla="*/ 556038 h 4678938"/>
              <a:gd name="connsiteX11158" fmla="*/ 1906826 w 6519129"/>
              <a:gd name="connsiteY11158" fmla="*/ 560519 h 4678938"/>
              <a:gd name="connsiteX11159" fmla="*/ 1888516 w 6519129"/>
              <a:gd name="connsiteY11159" fmla="*/ 562925 h 4678938"/>
              <a:gd name="connsiteX11160" fmla="*/ 1888399 w 6519129"/>
              <a:gd name="connsiteY11160" fmla="*/ 564646 h 4678938"/>
              <a:gd name="connsiteX11161" fmla="*/ 1894305 w 6519129"/>
              <a:gd name="connsiteY11161" fmla="*/ 566714 h 4678938"/>
              <a:gd name="connsiteX11162" fmla="*/ 1900096 w 6519129"/>
              <a:gd name="connsiteY11162" fmla="*/ 570503 h 4678938"/>
              <a:gd name="connsiteX11163" fmla="*/ 1906121 w 6519129"/>
              <a:gd name="connsiteY11163" fmla="*/ 570848 h 4678938"/>
              <a:gd name="connsiteX11164" fmla="*/ 1899978 w 6519129"/>
              <a:gd name="connsiteY11164" fmla="*/ 572224 h 4678938"/>
              <a:gd name="connsiteX11165" fmla="*/ 1899861 w 6519129"/>
              <a:gd name="connsiteY11165" fmla="*/ 573947 h 4678938"/>
              <a:gd name="connsiteX11166" fmla="*/ 1918052 w 6519129"/>
              <a:gd name="connsiteY11166" fmla="*/ 573262 h 4678938"/>
              <a:gd name="connsiteX11167" fmla="*/ 1911322 w 6519129"/>
              <a:gd name="connsiteY11167" fmla="*/ 583246 h 4678938"/>
              <a:gd name="connsiteX11168" fmla="*/ 1923138 w 6519129"/>
              <a:gd name="connsiteY11168" fmla="*/ 587380 h 4678938"/>
              <a:gd name="connsiteX11169" fmla="*/ 1922430 w 6519129"/>
              <a:gd name="connsiteY11169" fmla="*/ 597710 h 4678938"/>
              <a:gd name="connsiteX11170" fmla="*/ 1934480 w 6519129"/>
              <a:gd name="connsiteY11170" fmla="*/ 598401 h 4678938"/>
              <a:gd name="connsiteX11171" fmla="*/ 1934951 w 6519129"/>
              <a:gd name="connsiteY11171" fmla="*/ 591516 h 4678938"/>
              <a:gd name="connsiteX11172" fmla="*/ 1935185 w 6519129"/>
              <a:gd name="connsiteY11172" fmla="*/ 588072 h 4678938"/>
              <a:gd name="connsiteX11173" fmla="*/ 1935538 w 6519129"/>
              <a:gd name="connsiteY11173" fmla="*/ 582907 h 4678938"/>
              <a:gd name="connsiteX11174" fmla="*/ 1935657 w 6519129"/>
              <a:gd name="connsiteY11174" fmla="*/ 581186 h 4678938"/>
              <a:gd name="connsiteX11175" fmla="*/ 1941564 w 6519129"/>
              <a:gd name="connsiteY11175" fmla="*/ 583253 h 4678938"/>
              <a:gd name="connsiteX11176" fmla="*/ 1947233 w 6519129"/>
              <a:gd name="connsiteY11176" fmla="*/ 588764 h 4678938"/>
              <a:gd name="connsiteX11177" fmla="*/ 1946999 w 6519129"/>
              <a:gd name="connsiteY11177" fmla="*/ 592208 h 4678938"/>
              <a:gd name="connsiteX11178" fmla="*/ 1964723 w 6519129"/>
              <a:gd name="connsiteY11178" fmla="*/ 598410 h 4678938"/>
              <a:gd name="connsiteX11179" fmla="*/ 1945941 w 6519129"/>
              <a:gd name="connsiteY11179" fmla="*/ 607701 h 4678938"/>
              <a:gd name="connsiteX11180" fmla="*/ 1951732 w 6519129"/>
              <a:gd name="connsiteY11180" fmla="*/ 611490 h 4678938"/>
              <a:gd name="connsiteX11181" fmla="*/ 1951495 w 6519129"/>
              <a:gd name="connsiteY11181" fmla="*/ 614933 h 4678938"/>
              <a:gd name="connsiteX11182" fmla="*/ 1969689 w 6519129"/>
              <a:gd name="connsiteY11182" fmla="*/ 614250 h 4678938"/>
              <a:gd name="connsiteX11183" fmla="*/ 1975005 w 6519129"/>
              <a:gd name="connsiteY11183" fmla="*/ 624925 h 4678938"/>
              <a:gd name="connsiteX11184" fmla="*/ 1956815 w 6519129"/>
              <a:gd name="connsiteY11184" fmla="*/ 625608 h 4678938"/>
              <a:gd name="connsiteX11185" fmla="*/ 1968395 w 6519129"/>
              <a:gd name="connsiteY11185" fmla="*/ 633186 h 4678938"/>
              <a:gd name="connsiteX11186" fmla="*/ 1974652 w 6519129"/>
              <a:gd name="connsiteY11186" fmla="*/ 630091 h 4678938"/>
              <a:gd name="connsiteX11187" fmla="*/ 1968041 w 6519129"/>
              <a:gd name="connsiteY11187" fmla="*/ 638351 h 4678938"/>
              <a:gd name="connsiteX11188" fmla="*/ 1967922 w 6519129"/>
              <a:gd name="connsiteY11188" fmla="*/ 640074 h 4678938"/>
              <a:gd name="connsiteX11189" fmla="*/ 1962017 w 6519129"/>
              <a:gd name="connsiteY11189" fmla="*/ 638006 h 4678938"/>
              <a:gd name="connsiteX11190" fmla="*/ 1962133 w 6519129"/>
              <a:gd name="connsiteY11190" fmla="*/ 636283 h 4678938"/>
              <a:gd name="connsiteX11191" fmla="*/ 1949967 w 6519129"/>
              <a:gd name="connsiteY11191" fmla="*/ 637313 h 4678938"/>
              <a:gd name="connsiteX11192" fmla="*/ 1949849 w 6519129"/>
              <a:gd name="connsiteY11192" fmla="*/ 639035 h 4678938"/>
              <a:gd name="connsiteX11193" fmla="*/ 1943472 w 6519129"/>
              <a:gd name="connsiteY11193" fmla="*/ 643853 h 4678938"/>
              <a:gd name="connsiteX11194" fmla="*/ 1937330 w 6519129"/>
              <a:gd name="connsiteY11194" fmla="*/ 645228 h 4678938"/>
              <a:gd name="connsiteX11195" fmla="*/ 1943119 w 6519129"/>
              <a:gd name="connsiteY11195" fmla="*/ 649018 h 4678938"/>
              <a:gd name="connsiteX11196" fmla="*/ 1955052 w 6519129"/>
              <a:gd name="connsiteY11196" fmla="*/ 651431 h 4678938"/>
              <a:gd name="connsiteX11197" fmla="*/ 1961076 w 6519129"/>
              <a:gd name="connsiteY11197" fmla="*/ 651777 h 4678938"/>
              <a:gd name="connsiteX11198" fmla="*/ 1960958 w 6519129"/>
              <a:gd name="connsiteY11198" fmla="*/ 653499 h 4678938"/>
              <a:gd name="connsiteX11199" fmla="*/ 1954933 w 6519129"/>
              <a:gd name="connsiteY11199" fmla="*/ 653154 h 4678938"/>
              <a:gd name="connsiteX11200" fmla="*/ 1954699 w 6519129"/>
              <a:gd name="connsiteY11200" fmla="*/ 656595 h 4678938"/>
              <a:gd name="connsiteX11201" fmla="*/ 1979268 w 6519129"/>
              <a:gd name="connsiteY11201" fmla="*/ 651094 h 4678938"/>
              <a:gd name="connsiteX11202" fmla="*/ 1979385 w 6519129"/>
              <a:gd name="connsiteY11202" fmla="*/ 649372 h 4678938"/>
              <a:gd name="connsiteX11203" fmla="*/ 1985644 w 6519129"/>
              <a:gd name="connsiteY11203" fmla="*/ 646276 h 4678938"/>
              <a:gd name="connsiteX11204" fmla="*/ 1991670 w 6519129"/>
              <a:gd name="connsiteY11204" fmla="*/ 646622 h 4678938"/>
              <a:gd name="connsiteX11205" fmla="*/ 1991551 w 6519129"/>
              <a:gd name="connsiteY11205" fmla="*/ 648343 h 4678938"/>
              <a:gd name="connsiteX11206" fmla="*/ 1985292 w 6519129"/>
              <a:gd name="connsiteY11206" fmla="*/ 651439 h 4678938"/>
              <a:gd name="connsiteX11207" fmla="*/ 1997224 w 6519129"/>
              <a:gd name="connsiteY11207" fmla="*/ 653854 h 4678938"/>
              <a:gd name="connsiteX11208" fmla="*/ 2002544 w 6519129"/>
              <a:gd name="connsiteY11208" fmla="*/ 664529 h 4678938"/>
              <a:gd name="connsiteX11209" fmla="*/ 2014474 w 6519129"/>
              <a:gd name="connsiteY11209" fmla="*/ 666942 h 4678938"/>
              <a:gd name="connsiteX11210" fmla="*/ 2014593 w 6519129"/>
              <a:gd name="connsiteY11210" fmla="*/ 665221 h 4678938"/>
              <a:gd name="connsiteX11211" fmla="*/ 2003366 w 6519129"/>
              <a:gd name="connsiteY11211" fmla="*/ 652477 h 4678938"/>
              <a:gd name="connsiteX11212" fmla="*/ 2039867 w 6519129"/>
              <a:gd name="connsiteY11212" fmla="*/ 649389 h 4678938"/>
              <a:gd name="connsiteX11213" fmla="*/ 2021910 w 6519129"/>
              <a:gd name="connsiteY11213" fmla="*/ 646630 h 4678938"/>
              <a:gd name="connsiteX11214" fmla="*/ 2022263 w 6519129"/>
              <a:gd name="connsiteY11214" fmla="*/ 641465 h 4678938"/>
              <a:gd name="connsiteX11215" fmla="*/ 2016122 w 6519129"/>
              <a:gd name="connsiteY11215" fmla="*/ 642840 h 4678938"/>
              <a:gd name="connsiteX11216" fmla="*/ 2016005 w 6519129"/>
              <a:gd name="connsiteY11216" fmla="*/ 644563 h 4678938"/>
              <a:gd name="connsiteX11217" fmla="*/ 2015887 w 6519129"/>
              <a:gd name="connsiteY11217" fmla="*/ 646284 h 4678938"/>
              <a:gd name="connsiteX11218" fmla="*/ 2009742 w 6519129"/>
              <a:gd name="connsiteY11218" fmla="*/ 647659 h 4678938"/>
              <a:gd name="connsiteX11219" fmla="*/ 2003838 w 6519129"/>
              <a:gd name="connsiteY11219" fmla="*/ 645591 h 4678938"/>
              <a:gd name="connsiteX11220" fmla="*/ 2003955 w 6519129"/>
              <a:gd name="connsiteY11220" fmla="*/ 643871 h 4678938"/>
              <a:gd name="connsiteX11221" fmla="*/ 2004190 w 6519129"/>
              <a:gd name="connsiteY11221" fmla="*/ 640426 h 4678938"/>
              <a:gd name="connsiteX11222" fmla="*/ 1998517 w 6519129"/>
              <a:gd name="connsiteY11222" fmla="*/ 634917 h 4678938"/>
              <a:gd name="connsiteX11223" fmla="*/ 1998399 w 6519129"/>
              <a:gd name="connsiteY11223" fmla="*/ 636637 h 4678938"/>
              <a:gd name="connsiteX11224" fmla="*/ 1998282 w 6519129"/>
              <a:gd name="connsiteY11224" fmla="*/ 638361 h 4678938"/>
              <a:gd name="connsiteX11225" fmla="*/ 1992610 w 6519129"/>
              <a:gd name="connsiteY11225" fmla="*/ 632849 h 4678938"/>
              <a:gd name="connsiteX11226" fmla="*/ 1998635 w 6519129"/>
              <a:gd name="connsiteY11226" fmla="*/ 633196 h 4678938"/>
              <a:gd name="connsiteX11227" fmla="*/ 1992847 w 6519129"/>
              <a:gd name="connsiteY11227" fmla="*/ 629406 h 4678938"/>
              <a:gd name="connsiteX11228" fmla="*/ 2005367 w 6519129"/>
              <a:gd name="connsiteY11228" fmla="*/ 623211 h 4678938"/>
              <a:gd name="connsiteX11229" fmla="*/ 1999342 w 6519129"/>
              <a:gd name="connsiteY11229" fmla="*/ 622867 h 4678938"/>
              <a:gd name="connsiteX11230" fmla="*/ 1993668 w 6519129"/>
              <a:gd name="connsiteY11230" fmla="*/ 617355 h 4678938"/>
              <a:gd name="connsiteX11231" fmla="*/ 2012097 w 6519129"/>
              <a:gd name="connsiteY11231" fmla="*/ 613229 h 4678938"/>
              <a:gd name="connsiteX11232" fmla="*/ 2006071 w 6519129"/>
              <a:gd name="connsiteY11232" fmla="*/ 612882 h 4678938"/>
              <a:gd name="connsiteX11233" fmla="*/ 2006189 w 6519129"/>
              <a:gd name="connsiteY11233" fmla="*/ 611161 h 4678938"/>
              <a:gd name="connsiteX11234" fmla="*/ 2012215 w 6519129"/>
              <a:gd name="connsiteY11234" fmla="*/ 611507 h 4678938"/>
              <a:gd name="connsiteX11235" fmla="*/ 2018239 w 6519129"/>
              <a:gd name="connsiteY11235" fmla="*/ 611853 h 4678938"/>
              <a:gd name="connsiteX11236" fmla="*/ 2000634 w 6519129"/>
              <a:gd name="connsiteY11236" fmla="*/ 603928 h 4678938"/>
              <a:gd name="connsiteX11237" fmla="*/ 2030876 w 6519129"/>
              <a:gd name="connsiteY11237" fmla="*/ 603937 h 4678938"/>
              <a:gd name="connsiteX11238" fmla="*/ 2042573 w 6519129"/>
              <a:gd name="connsiteY11238" fmla="*/ 609794 h 4678938"/>
              <a:gd name="connsiteX11239" fmla="*/ 2042925 w 6519129"/>
              <a:gd name="connsiteY11239" fmla="*/ 604630 h 4678938"/>
              <a:gd name="connsiteX11240" fmla="*/ 2049068 w 6519129"/>
              <a:gd name="connsiteY11240" fmla="*/ 603254 h 4678938"/>
              <a:gd name="connsiteX11241" fmla="*/ 2043043 w 6519129"/>
              <a:gd name="connsiteY11241" fmla="*/ 602908 h 4678938"/>
              <a:gd name="connsiteX11242" fmla="*/ 2037254 w 6519129"/>
              <a:gd name="connsiteY11242" fmla="*/ 599118 h 4678938"/>
              <a:gd name="connsiteX11243" fmla="*/ 2037371 w 6519129"/>
              <a:gd name="connsiteY11243" fmla="*/ 597398 h 4678938"/>
              <a:gd name="connsiteX11244" fmla="*/ 2031344 w 6519129"/>
              <a:gd name="connsiteY11244" fmla="*/ 597052 h 4678938"/>
              <a:gd name="connsiteX11245" fmla="*/ 2000752 w 6519129"/>
              <a:gd name="connsiteY11245" fmla="*/ 602208 h 4678938"/>
              <a:gd name="connsiteX11246" fmla="*/ 2001692 w 6519129"/>
              <a:gd name="connsiteY11246" fmla="*/ 588435 h 4678938"/>
              <a:gd name="connsiteX11247" fmla="*/ 1996139 w 6519129"/>
              <a:gd name="connsiteY11247" fmla="*/ 581204 h 4678938"/>
              <a:gd name="connsiteX11248" fmla="*/ 1996374 w 6519129"/>
              <a:gd name="connsiteY11248" fmla="*/ 577761 h 4678938"/>
              <a:gd name="connsiteX11249" fmla="*/ 1984206 w 6519129"/>
              <a:gd name="connsiteY11249" fmla="*/ 578791 h 4678938"/>
              <a:gd name="connsiteX11250" fmla="*/ 1978064 w 6519129"/>
              <a:gd name="connsiteY11250" fmla="*/ 580166 h 4678938"/>
              <a:gd name="connsiteX11251" fmla="*/ 1972039 w 6519129"/>
              <a:gd name="connsiteY11251" fmla="*/ 579819 h 4678938"/>
              <a:gd name="connsiteX11252" fmla="*/ 1978300 w 6519129"/>
              <a:gd name="connsiteY11252" fmla="*/ 576721 h 4678938"/>
              <a:gd name="connsiteX11253" fmla="*/ 1990467 w 6519129"/>
              <a:gd name="connsiteY11253" fmla="*/ 575693 h 4678938"/>
              <a:gd name="connsiteX11254" fmla="*/ 1990938 w 6519129"/>
              <a:gd name="connsiteY11254" fmla="*/ 568808 h 4678938"/>
              <a:gd name="connsiteX11255" fmla="*/ 1991171 w 6519129"/>
              <a:gd name="connsiteY11255" fmla="*/ 565364 h 4678938"/>
              <a:gd name="connsiteX11256" fmla="*/ 1985383 w 6519129"/>
              <a:gd name="connsiteY11256" fmla="*/ 561574 h 4678938"/>
              <a:gd name="connsiteX11257" fmla="*/ 1997432 w 6519129"/>
              <a:gd name="connsiteY11257" fmla="*/ 562267 h 4678938"/>
              <a:gd name="connsiteX11258" fmla="*/ 2002986 w 6519129"/>
              <a:gd name="connsiteY11258" fmla="*/ 569499 h 4678938"/>
              <a:gd name="connsiteX11259" fmla="*/ 2008658 w 6519129"/>
              <a:gd name="connsiteY11259" fmla="*/ 575009 h 4678938"/>
              <a:gd name="connsiteX11260" fmla="*/ 2008541 w 6519129"/>
              <a:gd name="connsiteY11260" fmla="*/ 576732 h 4678938"/>
              <a:gd name="connsiteX11261" fmla="*/ 2008190 w 6519129"/>
              <a:gd name="connsiteY11261" fmla="*/ 581895 h 4678938"/>
              <a:gd name="connsiteX11262" fmla="*/ 2013860 w 6519129"/>
              <a:gd name="connsiteY11262" fmla="*/ 587406 h 4678938"/>
              <a:gd name="connsiteX11263" fmla="*/ 2031581 w 6519129"/>
              <a:gd name="connsiteY11263" fmla="*/ 593609 h 4678938"/>
              <a:gd name="connsiteX11264" fmla="*/ 2038195 w 6519129"/>
              <a:gd name="connsiteY11264" fmla="*/ 585347 h 4678938"/>
              <a:gd name="connsiteX11265" fmla="*/ 2026263 w 6519129"/>
              <a:gd name="connsiteY11265" fmla="*/ 582934 h 4678938"/>
              <a:gd name="connsiteX11266" fmla="*/ 2026380 w 6519129"/>
              <a:gd name="connsiteY11266" fmla="*/ 581211 h 4678938"/>
              <a:gd name="connsiteX11267" fmla="*/ 2032874 w 6519129"/>
              <a:gd name="connsiteY11267" fmla="*/ 574672 h 4678938"/>
              <a:gd name="connsiteX11268" fmla="*/ 2032993 w 6519129"/>
              <a:gd name="connsiteY11268" fmla="*/ 572951 h 4678938"/>
              <a:gd name="connsiteX11269" fmla="*/ 2033110 w 6519129"/>
              <a:gd name="connsiteY11269" fmla="*/ 571229 h 4678938"/>
              <a:gd name="connsiteX11270" fmla="*/ 2027672 w 6519129"/>
              <a:gd name="connsiteY11270" fmla="*/ 562275 h 4678938"/>
              <a:gd name="connsiteX11271" fmla="*/ 2039722 w 6519129"/>
              <a:gd name="connsiteY11271" fmla="*/ 562966 h 4678938"/>
              <a:gd name="connsiteX11272" fmla="*/ 2051891 w 6519129"/>
              <a:gd name="connsiteY11272" fmla="*/ 561938 h 4678938"/>
              <a:gd name="connsiteX11273" fmla="*/ 2057915 w 6519129"/>
              <a:gd name="connsiteY11273" fmla="*/ 562284 h 4678938"/>
              <a:gd name="connsiteX11274" fmla="*/ 2063937 w 6519129"/>
              <a:gd name="connsiteY11274" fmla="*/ 562630 h 4678938"/>
              <a:gd name="connsiteX11275" fmla="*/ 2069962 w 6519129"/>
              <a:gd name="connsiteY11275" fmla="*/ 562976 h 4678938"/>
              <a:gd name="connsiteX11276" fmla="*/ 2075988 w 6519129"/>
              <a:gd name="connsiteY11276" fmla="*/ 563320 h 4678938"/>
              <a:gd name="connsiteX11277" fmla="*/ 2076252 w 6519129"/>
              <a:gd name="connsiteY11277" fmla="*/ 563189 h 4678938"/>
              <a:gd name="connsiteX11278" fmla="*/ 2075418 w 6519129"/>
              <a:gd name="connsiteY11278" fmla="*/ 554875 h 4678938"/>
              <a:gd name="connsiteX11279" fmla="*/ 2066476 w 6519129"/>
              <a:gd name="connsiteY11279" fmla="*/ 556252 h 4678938"/>
              <a:gd name="connsiteX11280" fmla="*/ 2059659 w 6519129"/>
              <a:gd name="connsiteY11280" fmla="*/ 556957 h 4678938"/>
              <a:gd name="connsiteX11281" fmla="*/ 2059823 w 6519129"/>
              <a:gd name="connsiteY11281" fmla="*/ 554555 h 4678938"/>
              <a:gd name="connsiteX11282" fmla="*/ 2060258 w 6519129"/>
              <a:gd name="connsiteY11282" fmla="*/ 548222 h 4678938"/>
              <a:gd name="connsiteX11283" fmla="*/ 2070067 w 6519129"/>
              <a:gd name="connsiteY11283" fmla="*/ 553225 h 4678938"/>
              <a:gd name="connsiteX11284" fmla="*/ 2075339 w 6519129"/>
              <a:gd name="connsiteY11284" fmla="*/ 554083 h 4678938"/>
              <a:gd name="connsiteX11285" fmla="*/ 2073289 w 6519129"/>
              <a:gd name="connsiteY11285" fmla="*/ 533637 h 4678938"/>
              <a:gd name="connsiteX11286" fmla="*/ 2073174 w 6519129"/>
              <a:gd name="connsiteY11286" fmla="*/ 533662 h 4678938"/>
              <a:gd name="connsiteX11287" fmla="*/ 2067073 w 6519129"/>
              <a:gd name="connsiteY11287" fmla="*/ 533311 h 4678938"/>
              <a:gd name="connsiteX11288" fmla="*/ 2060854 w 6519129"/>
              <a:gd name="connsiteY11288" fmla="*/ 534684 h 4678938"/>
              <a:gd name="connsiteX11289" fmla="*/ 2066603 w 6519129"/>
              <a:gd name="connsiteY11289" fmla="*/ 540204 h 4678938"/>
              <a:gd name="connsiteX11290" fmla="*/ 2054399 w 6519129"/>
              <a:gd name="connsiteY11290" fmla="*/ 539504 h 4678938"/>
              <a:gd name="connsiteX11291" fmla="*/ 2054165 w 6519129"/>
              <a:gd name="connsiteY11291" fmla="*/ 542950 h 4678938"/>
              <a:gd name="connsiteX11292" fmla="*/ 2054045 w 6519129"/>
              <a:gd name="connsiteY11292" fmla="*/ 544672 h 4678938"/>
              <a:gd name="connsiteX11293" fmla="*/ 2053928 w 6519129"/>
              <a:gd name="connsiteY11293" fmla="*/ 546396 h 4678938"/>
              <a:gd name="connsiteX11294" fmla="*/ 2047945 w 6519129"/>
              <a:gd name="connsiteY11294" fmla="*/ 544323 h 4678938"/>
              <a:gd name="connsiteX11295" fmla="*/ 2035743 w 6519129"/>
              <a:gd name="connsiteY11295" fmla="*/ 543622 h 4678938"/>
              <a:gd name="connsiteX11296" fmla="*/ 2035507 w 6519129"/>
              <a:gd name="connsiteY11296" fmla="*/ 547070 h 4678938"/>
              <a:gd name="connsiteX11297" fmla="*/ 2029522 w 6519129"/>
              <a:gd name="connsiteY11297" fmla="*/ 544995 h 4678938"/>
              <a:gd name="connsiteX11298" fmla="*/ 2017202 w 6519129"/>
              <a:gd name="connsiteY11298" fmla="*/ 546016 h 4678938"/>
              <a:gd name="connsiteX11299" fmla="*/ 2022832 w 6519129"/>
              <a:gd name="connsiteY11299" fmla="*/ 553261 h 4678938"/>
              <a:gd name="connsiteX11300" fmla="*/ 2022715 w 6519129"/>
              <a:gd name="connsiteY11300" fmla="*/ 554983 h 4678938"/>
              <a:gd name="connsiteX11301" fmla="*/ 2022597 w 6519129"/>
              <a:gd name="connsiteY11301" fmla="*/ 556708 h 4678938"/>
              <a:gd name="connsiteX11302" fmla="*/ 2010394 w 6519129"/>
              <a:gd name="connsiteY11302" fmla="*/ 556006 h 4678938"/>
              <a:gd name="connsiteX11303" fmla="*/ 2004880 w 6519129"/>
              <a:gd name="connsiteY11303" fmla="*/ 547039 h 4678938"/>
              <a:gd name="connsiteX11304" fmla="*/ 2005115 w 6519129"/>
              <a:gd name="connsiteY11304" fmla="*/ 543593 h 4678938"/>
              <a:gd name="connsiteX11305" fmla="*/ 2005235 w 6519129"/>
              <a:gd name="connsiteY11305" fmla="*/ 541871 h 4678938"/>
              <a:gd name="connsiteX11306" fmla="*/ 1999131 w 6519129"/>
              <a:gd name="connsiteY11306" fmla="*/ 541520 h 4678938"/>
              <a:gd name="connsiteX11307" fmla="*/ 1992911 w 6519129"/>
              <a:gd name="connsiteY11307" fmla="*/ 542892 h 4678938"/>
              <a:gd name="connsiteX11308" fmla="*/ 1986811 w 6519129"/>
              <a:gd name="connsiteY11308" fmla="*/ 542541 h 4678938"/>
              <a:gd name="connsiteX11309" fmla="*/ 1986930 w 6519129"/>
              <a:gd name="connsiteY11309" fmla="*/ 540818 h 4678938"/>
              <a:gd name="connsiteX11310" fmla="*/ 1987046 w 6519129"/>
              <a:gd name="connsiteY11310" fmla="*/ 539096 h 4678938"/>
              <a:gd name="connsiteX11311" fmla="*/ 1999366 w 6519129"/>
              <a:gd name="connsiteY11311" fmla="*/ 538073 h 4678938"/>
              <a:gd name="connsiteX11312" fmla="*/ 2005470 w 6519129"/>
              <a:gd name="connsiteY11312" fmla="*/ 538423 h 4678938"/>
              <a:gd name="connsiteX11313" fmla="*/ 2005586 w 6519129"/>
              <a:gd name="connsiteY11313" fmla="*/ 536700 h 4678938"/>
              <a:gd name="connsiteX11314" fmla="*/ 2011688 w 6519129"/>
              <a:gd name="connsiteY11314" fmla="*/ 537051 h 4678938"/>
              <a:gd name="connsiteX11315" fmla="*/ 2011453 w 6519129"/>
              <a:gd name="connsiteY11315" fmla="*/ 540497 h 4678938"/>
              <a:gd name="connsiteX11316" fmla="*/ 2023774 w 6519129"/>
              <a:gd name="connsiteY11316" fmla="*/ 539474 h 4678938"/>
              <a:gd name="connsiteX11317" fmla="*/ 2029874 w 6519129"/>
              <a:gd name="connsiteY11317" fmla="*/ 539826 h 4678938"/>
              <a:gd name="connsiteX11318" fmla="*/ 2029992 w 6519129"/>
              <a:gd name="connsiteY11318" fmla="*/ 538101 h 4678938"/>
              <a:gd name="connsiteX11319" fmla="*/ 2035978 w 6519129"/>
              <a:gd name="connsiteY11319" fmla="*/ 540175 h 4678938"/>
              <a:gd name="connsiteX11320" fmla="*/ 2035859 w 6519129"/>
              <a:gd name="connsiteY11320" fmla="*/ 541899 h 4678938"/>
              <a:gd name="connsiteX11321" fmla="*/ 2048061 w 6519129"/>
              <a:gd name="connsiteY11321" fmla="*/ 542599 h 4678938"/>
              <a:gd name="connsiteX11322" fmla="*/ 2048180 w 6519129"/>
              <a:gd name="connsiteY11322" fmla="*/ 540877 h 4678938"/>
              <a:gd name="connsiteX11323" fmla="*/ 2048293 w 6519129"/>
              <a:gd name="connsiteY11323" fmla="*/ 539236 h 4678938"/>
              <a:gd name="connsiteX11324" fmla="*/ 2048416 w 6519129"/>
              <a:gd name="connsiteY11324" fmla="*/ 537431 h 4678938"/>
              <a:gd name="connsiteX11325" fmla="*/ 2030347 w 6519129"/>
              <a:gd name="connsiteY11325" fmla="*/ 532933 h 4678938"/>
              <a:gd name="connsiteX11326" fmla="*/ 2036802 w 6519129"/>
              <a:gd name="connsiteY11326" fmla="*/ 528112 h 4678938"/>
              <a:gd name="connsiteX11327" fmla="*/ 2024834 w 6519129"/>
              <a:gd name="connsiteY11327" fmla="*/ 523966 h 4678938"/>
              <a:gd name="connsiteX11328" fmla="*/ 2018497 w 6519129"/>
              <a:gd name="connsiteY11328" fmla="*/ 527062 h 4678938"/>
              <a:gd name="connsiteX11329" fmla="*/ 2012395 w 6519129"/>
              <a:gd name="connsiteY11329" fmla="*/ 526712 h 4678938"/>
              <a:gd name="connsiteX11330" fmla="*/ 2012512 w 6519129"/>
              <a:gd name="connsiteY11330" fmla="*/ 524987 h 4678938"/>
              <a:gd name="connsiteX11331" fmla="*/ 2024950 w 6519129"/>
              <a:gd name="connsiteY11331" fmla="*/ 522242 h 4678938"/>
              <a:gd name="connsiteX11332" fmla="*/ 2036918 w 6519129"/>
              <a:gd name="connsiteY11332" fmla="*/ 526391 h 4678938"/>
              <a:gd name="connsiteX11333" fmla="*/ 2043019 w 6519129"/>
              <a:gd name="connsiteY11333" fmla="*/ 526740 h 4678938"/>
              <a:gd name="connsiteX11334" fmla="*/ 2055458 w 6519129"/>
              <a:gd name="connsiteY11334" fmla="*/ 523995 h 4678938"/>
              <a:gd name="connsiteX11335" fmla="*/ 2061442 w 6519129"/>
              <a:gd name="connsiteY11335" fmla="*/ 526067 h 4678938"/>
              <a:gd name="connsiteX11336" fmla="*/ 2049004 w 6519129"/>
              <a:gd name="connsiteY11336" fmla="*/ 528814 h 4678938"/>
              <a:gd name="connsiteX11337" fmla="*/ 2054987 w 6519129"/>
              <a:gd name="connsiteY11337" fmla="*/ 530888 h 4678938"/>
              <a:gd name="connsiteX11338" fmla="*/ 2073118 w 6519129"/>
              <a:gd name="connsiteY11338" fmla="*/ 531929 h 4678938"/>
              <a:gd name="connsiteX11339" fmla="*/ 2070865 w 6519129"/>
              <a:gd name="connsiteY11339" fmla="*/ 509464 h 4678938"/>
              <a:gd name="connsiteX11340" fmla="*/ 2067836 w 6519129"/>
              <a:gd name="connsiteY11340" fmla="*/ 509352 h 4678938"/>
              <a:gd name="connsiteX11341" fmla="*/ 2070762 w 6519129"/>
              <a:gd name="connsiteY11341" fmla="*/ 508428 h 4678938"/>
              <a:gd name="connsiteX11342" fmla="*/ 2070213 w 6519129"/>
              <a:gd name="connsiteY11342" fmla="*/ 502956 h 4678938"/>
              <a:gd name="connsiteX11343" fmla="*/ 2068303 w 6519129"/>
              <a:gd name="connsiteY11343" fmla="*/ 502489 h 4678938"/>
              <a:gd name="connsiteX11344" fmla="*/ 2070144 w 6519129"/>
              <a:gd name="connsiteY11344" fmla="*/ 502267 h 4678938"/>
              <a:gd name="connsiteX11345" fmla="*/ 2069795 w 6519129"/>
              <a:gd name="connsiteY11345" fmla="*/ 498784 h 4678938"/>
              <a:gd name="connsiteX11346" fmla="*/ 2062022 w 6519129"/>
              <a:gd name="connsiteY11346" fmla="*/ 498337 h 4678938"/>
              <a:gd name="connsiteX11347" fmla="*/ 2062263 w 6519129"/>
              <a:gd name="connsiteY11347" fmla="*/ 494844 h 4678938"/>
              <a:gd name="connsiteX11348" fmla="*/ 2066318 w 6519129"/>
              <a:gd name="connsiteY11348" fmla="*/ 495516 h 4678938"/>
              <a:gd name="connsiteX11349" fmla="*/ 2069601 w 6519129"/>
              <a:gd name="connsiteY11349" fmla="*/ 496852 h 4678938"/>
              <a:gd name="connsiteX11350" fmla="*/ 2029048 w 6519129"/>
              <a:gd name="connsiteY11350" fmla="*/ 92362 h 4678938"/>
              <a:gd name="connsiteX11351" fmla="*/ 2085237 w 6519129"/>
              <a:gd name="connsiteY11351" fmla="*/ 70063 h 4678938"/>
              <a:gd name="connsiteX11352" fmla="*/ 2307933 w 6519129"/>
              <a:gd name="connsiteY11352" fmla="*/ 297713 h 4678938"/>
              <a:gd name="connsiteX11353" fmla="*/ 2328253 w 6519129"/>
              <a:gd name="connsiteY11353" fmla="*/ 285676 h 4678938"/>
              <a:gd name="connsiteX11354" fmla="*/ 2249964 w 6519129"/>
              <a:gd name="connsiteY11354" fmla="*/ 56881 h 4678938"/>
              <a:gd name="connsiteX11355" fmla="*/ 2351885 w 6519129"/>
              <a:gd name="connsiteY11355" fmla="*/ 0 h 467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</a:cxnLst>
            <a:rect l="l" t="t" r="r" b="b"/>
            <a:pathLst>
              <a:path w="6519129" h="4678938">
                <a:moveTo>
                  <a:pt x="6155126" y="4670600"/>
                </a:moveTo>
                <a:cubicBezTo>
                  <a:pt x="6166238" y="4670891"/>
                  <a:pt x="6155271" y="4676854"/>
                  <a:pt x="6155317" y="4678938"/>
                </a:cubicBezTo>
                <a:cubicBezTo>
                  <a:pt x="6140500" y="4678550"/>
                  <a:pt x="6158926" y="4674865"/>
                  <a:pt x="6147765" y="4672490"/>
                </a:cubicBezTo>
                <a:cubicBezTo>
                  <a:pt x="6147718" y="4670405"/>
                  <a:pt x="6155176" y="4672684"/>
                  <a:pt x="6155126" y="4670600"/>
                </a:cubicBezTo>
                <a:close/>
                <a:moveTo>
                  <a:pt x="6158027" y="4651737"/>
                </a:moveTo>
                <a:cubicBezTo>
                  <a:pt x="6161917" y="4651837"/>
                  <a:pt x="6165805" y="4651940"/>
                  <a:pt x="6165855" y="4654025"/>
                </a:cubicBezTo>
                <a:cubicBezTo>
                  <a:pt x="6165902" y="4656110"/>
                  <a:pt x="6165902" y="4656110"/>
                  <a:pt x="6165949" y="4658194"/>
                </a:cubicBezTo>
                <a:cubicBezTo>
                  <a:pt x="6165949" y="4658194"/>
                  <a:pt x="6165997" y="4660278"/>
                  <a:pt x="6162108" y="4660178"/>
                </a:cubicBezTo>
                <a:cubicBezTo>
                  <a:pt x="6158218" y="4660075"/>
                  <a:pt x="6158218" y="4660075"/>
                  <a:pt x="6154280" y="4657888"/>
                </a:cubicBezTo>
                <a:cubicBezTo>
                  <a:pt x="6154280" y="4657888"/>
                  <a:pt x="6154233" y="4655803"/>
                  <a:pt x="6154185" y="4653719"/>
                </a:cubicBezTo>
                <a:cubicBezTo>
                  <a:pt x="6154185" y="4653719"/>
                  <a:pt x="6154137" y="4651634"/>
                  <a:pt x="6158027" y="4651737"/>
                </a:cubicBezTo>
                <a:close/>
                <a:moveTo>
                  <a:pt x="6161758" y="4647332"/>
                </a:moveTo>
                <a:lnTo>
                  <a:pt x="6164124" y="4648928"/>
                </a:lnTo>
                <a:cubicBezTo>
                  <a:pt x="6164406" y="4649126"/>
                  <a:pt x="6163953" y="4648862"/>
                  <a:pt x="6162148" y="4647805"/>
                </a:cubicBezTo>
                <a:close/>
                <a:moveTo>
                  <a:pt x="6165528" y="4639813"/>
                </a:moveTo>
                <a:cubicBezTo>
                  <a:pt x="6165528" y="4639813"/>
                  <a:pt x="6165575" y="4641833"/>
                  <a:pt x="6169139" y="4641927"/>
                </a:cubicBezTo>
                <a:cubicBezTo>
                  <a:pt x="6169139" y="4641927"/>
                  <a:pt x="6169186" y="4643949"/>
                  <a:pt x="6169186" y="4643949"/>
                </a:cubicBezTo>
                <a:cubicBezTo>
                  <a:pt x="6162056" y="4643762"/>
                  <a:pt x="6165667" y="4645875"/>
                  <a:pt x="6169232" y="4645970"/>
                </a:cubicBezTo>
                <a:cubicBezTo>
                  <a:pt x="6177325" y="4649212"/>
                  <a:pt x="6163198" y="4645054"/>
                  <a:pt x="6160200" y="4645449"/>
                </a:cubicBezTo>
                <a:lnTo>
                  <a:pt x="6161758" y="4647332"/>
                </a:lnTo>
                <a:lnTo>
                  <a:pt x="6161691" y="4647287"/>
                </a:lnTo>
                <a:cubicBezTo>
                  <a:pt x="6159427" y="4645713"/>
                  <a:pt x="6156707" y="4643622"/>
                  <a:pt x="6158490" y="4643667"/>
                </a:cubicBezTo>
                <a:cubicBezTo>
                  <a:pt x="6158444" y="4641648"/>
                  <a:pt x="6162056" y="4643762"/>
                  <a:pt x="6162056" y="4643762"/>
                </a:cubicBezTo>
                <a:cubicBezTo>
                  <a:pt x="6165621" y="4643855"/>
                  <a:pt x="6162008" y="4641741"/>
                  <a:pt x="6165528" y="4639813"/>
                </a:cubicBezTo>
                <a:close/>
                <a:moveTo>
                  <a:pt x="6064969" y="4605359"/>
                </a:moveTo>
                <a:cubicBezTo>
                  <a:pt x="6072101" y="4605546"/>
                  <a:pt x="6072101" y="4605546"/>
                  <a:pt x="6072149" y="4607668"/>
                </a:cubicBezTo>
                <a:cubicBezTo>
                  <a:pt x="6075763" y="4609884"/>
                  <a:pt x="6075716" y="4607761"/>
                  <a:pt x="6075716" y="4607761"/>
                </a:cubicBezTo>
                <a:cubicBezTo>
                  <a:pt x="6079280" y="4607855"/>
                  <a:pt x="6072196" y="4609790"/>
                  <a:pt x="6079330" y="4609977"/>
                </a:cubicBezTo>
                <a:cubicBezTo>
                  <a:pt x="6075813" y="4612007"/>
                  <a:pt x="6072196" y="4609790"/>
                  <a:pt x="6068632" y="4609697"/>
                </a:cubicBezTo>
                <a:cubicBezTo>
                  <a:pt x="6068682" y="4611819"/>
                  <a:pt x="6068682" y="4611819"/>
                  <a:pt x="6072246" y="4611912"/>
                </a:cubicBezTo>
                <a:cubicBezTo>
                  <a:pt x="6068777" y="4616064"/>
                  <a:pt x="6065018" y="4607482"/>
                  <a:pt x="6064969" y="4605359"/>
                </a:cubicBezTo>
                <a:close/>
                <a:moveTo>
                  <a:pt x="6094748" y="4584586"/>
                </a:moveTo>
                <a:cubicBezTo>
                  <a:pt x="6096116" y="4584886"/>
                  <a:pt x="6097943" y="4585466"/>
                  <a:pt x="6103388" y="4585608"/>
                </a:cubicBezTo>
                <a:cubicBezTo>
                  <a:pt x="6099805" y="4587635"/>
                  <a:pt x="6096226" y="4589663"/>
                  <a:pt x="6096273" y="4591785"/>
                </a:cubicBezTo>
                <a:lnTo>
                  <a:pt x="6089505" y="4585157"/>
                </a:lnTo>
                <a:close/>
                <a:moveTo>
                  <a:pt x="3510072" y="4583105"/>
                </a:moveTo>
                <a:cubicBezTo>
                  <a:pt x="3522787" y="4583437"/>
                  <a:pt x="3529272" y="4589131"/>
                  <a:pt x="3529412" y="4595211"/>
                </a:cubicBezTo>
                <a:cubicBezTo>
                  <a:pt x="3529551" y="4601290"/>
                  <a:pt x="3523345" y="4607756"/>
                  <a:pt x="3510679" y="4609634"/>
                </a:cubicBezTo>
                <a:cubicBezTo>
                  <a:pt x="3497864" y="4604880"/>
                  <a:pt x="3510275" y="4591947"/>
                  <a:pt x="3510072" y="4583105"/>
                </a:cubicBezTo>
                <a:close/>
                <a:moveTo>
                  <a:pt x="6085142" y="4580887"/>
                </a:moveTo>
                <a:lnTo>
                  <a:pt x="6089505" y="4585157"/>
                </a:lnTo>
                <a:lnTo>
                  <a:pt x="6088868" y="4585227"/>
                </a:lnTo>
                <a:cubicBezTo>
                  <a:pt x="6088820" y="4583104"/>
                  <a:pt x="6088770" y="4580983"/>
                  <a:pt x="6085142" y="4580887"/>
                </a:cubicBezTo>
                <a:close/>
                <a:moveTo>
                  <a:pt x="3573003" y="4556580"/>
                </a:moveTo>
                <a:cubicBezTo>
                  <a:pt x="3580213" y="4559257"/>
                  <a:pt x="3580240" y="4560499"/>
                  <a:pt x="3578469" y="4561075"/>
                </a:cubicBezTo>
                <a:cubicBezTo>
                  <a:pt x="3576692" y="4561649"/>
                  <a:pt x="3573116" y="4561555"/>
                  <a:pt x="3573116" y="4561555"/>
                </a:cubicBezTo>
                <a:cubicBezTo>
                  <a:pt x="3573116" y="4561555"/>
                  <a:pt x="3573003" y="4556580"/>
                  <a:pt x="3573003" y="4556580"/>
                </a:cubicBezTo>
                <a:close/>
                <a:moveTo>
                  <a:pt x="6191536" y="4539737"/>
                </a:moveTo>
                <a:cubicBezTo>
                  <a:pt x="6195084" y="4539830"/>
                  <a:pt x="6202181" y="4540016"/>
                  <a:pt x="6209276" y="4540202"/>
                </a:cubicBezTo>
                <a:cubicBezTo>
                  <a:pt x="6216950" y="4565463"/>
                  <a:pt x="6192877" y="4598248"/>
                  <a:pt x="6171971" y="4614407"/>
                </a:cubicBezTo>
                <a:cubicBezTo>
                  <a:pt x="6154277" y="4616032"/>
                  <a:pt x="6160895" y="4595321"/>
                  <a:pt x="6150202" y="4592951"/>
                </a:cubicBezTo>
                <a:cubicBezTo>
                  <a:pt x="6164252" y="4587056"/>
                  <a:pt x="6171157" y="4578881"/>
                  <a:pt x="6167560" y="4576700"/>
                </a:cubicBezTo>
                <a:cubicBezTo>
                  <a:pt x="6199495" y="4577537"/>
                  <a:pt x="6181274" y="4556175"/>
                  <a:pt x="6191536" y="4539737"/>
                </a:cubicBezTo>
                <a:close/>
                <a:moveTo>
                  <a:pt x="5905372" y="4520116"/>
                </a:moveTo>
                <a:cubicBezTo>
                  <a:pt x="5905372" y="4520116"/>
                  <a:pt x="5905372" y="4520116"/>
                  <a:pt x="5908830" y="4520208"/>
                </a:cubicBezTo>
                <a:cubicBezTo>
                  <a:pt x="5908830" y="4520208"/>
                  <a:pt x="5908878" y="4522253"/>
                  <a:pt x="5908878" y="4522253"/>
                </a:cubicBezTo>
                <a:cubicBezTo>
                  <a:pt x="5905467" y="4524210"/>
                  <a:pt x="5905560" y="4528303"/>
                  <a:pt x="5905608" y="4530350"/>
                </a:cubicBezTo>
                <a:cubicBezTo>
                  <a:pt x="5905701" y="4534442"/>
                  <a:pt x="5905747" y="4536490"/>
                  <a:pt x="5905795" y="4538536"/>
                </a:cubicBezTo>
                <a:cubicBezTo>
                  <a:pt x="5902385" y="4540493"/>
                  <a:pt x="5902385" y="4540493"/>
                  <a:pt x="5902385" y="4540493"/>
                </a:cubicBezTo>
                <a:cubicBezTo>
                  <a:pt x="5898928" y="4540401"/>
                  <a:pt x="5898882" y="4538356"/>
                  <a:pt x="5898882" y="4538356"/>
                </a:cubicBezTo>
                <a:cubicBezTo>
                  <a:pt x="5902292" y="4536399"/>
                  <a:pt x="5902243" y="4534353"/>
                  <a:pt x="5902152" y="4530259"/>
                </a:cubicBezTo>
                <a:cubicBezTo>
                  <a:pt x="5902103" y="4528213"/>
                  <a:pt x="5902010" y="4524119"/>
                  <a:pt x="5905372" y="4520116"/>
                </a:cubicBezTo>
                <a:close/>
                <a:moveTo>
                  <a:pt x="3305141" y="4513103"/>
                </a:moveTo>
                <a:cubicBezTo>
                  <a:pt x="3305235" y="4517248"/>
                  <a:pt x="3305235" y="4517248"/>
                  <a:pt x="3305235" y="4517248"/>
                </a:cubicBezTo>
                <a:cubicBezTo>
                  <a:pt x="3305235" y="4517248"/>
                  <a:pt x="3305235" y="4517248"/>
                  <a:pt x="3305330" y="4521393"/>
                </a:cubicBezTo>
                <a:cubicBezTo>
                  <a:pt x="3305330" y="4521393"/>
                  <a:pt x="3305330" y="4521393"/>
                  <a:pt x="3295794" y="4521144"/>
                </a:cubicBezTo>
                <a:cubicBezTo>
                  <a:pt x="3295700" y="4516998"/>
                  <a:pt x="3295605" y="4512852"/>
                  <a:pt x="3305141" y="4513103"/>
                </a:cubicBezTo>
                <a:close/>
                <a:moveTo>
                  <a:pt x="3347941" y="4509251"/>
                </a:moveTo>
                <a:cubicBezTo>
                  <a:pt x="3347941" y="4509251"/>
                  <a:pt x="3348167" y="4519201"/>
                  <a:pt x="3348167" y="4519201"/>
                </a:cubicBezTo>
                <a:cubicBezTo>
                  <a:pt x="3341017" y="4519014"/>
                  <a:pt x="3340959" y="4516527"/>
                  <a:pt x="3340902" y="4514039"/>
                </a:cubicBezTo>
                <a:lnTo>
                  <a:pt x="3339953" y="4510680"/>
                </a:lnTo>
                <a:lnTo>
                  <a:pt x="3340832" y="4510930"/>
                </a:lnTo>
                <a:cubicBezTo>
                  <a:pt x="3344420" y="4511645"/>
                  <a:pt x="3347997" y="4511739"/>
                  <a:pt x="3347941" y="4509251"/>
                </a:cubicBezTo>
                <a:close/>
                <a:moveTo>
                  <a:pt x="3333633" y="4508877"/>
                </a:moveTo>
                <a:cubicBezTo>
                  <a:pt x="3337212" y="4508970"/>
                  <a:pt x="3339015" y="4509640"/>
                  <a:pt x="3339929" y="4510596"/>
                </a:cubicBezTo>
                <a:lnTo>
                  <a:pt x="3339953" y="4510680"/>
                </a:lnTo>
                <a:close/>
                <a:moveTo>
                  <a:pt x="4720075" y="4501706"/>
                </a:moveTo>
                <a:cubicBezTo>
                  <a:pt x="4724822" y="4501831"/>
                  <a:pt x="4726443" y="4503589"/>
                  <a:pt x="4728102" y="4507064"/>
                </a:cubicBezTo>
                <a:cubicBezTo>
                  <a:pt x="4725135" y="4515563"/>
                  <a:pt x="4717345" y="4520507"/>
                  <a:pt x="4703150" y="4521851"/>
                </a:cubicBezTo>
                <a:cubicBezTo>
                  <a:pt x="4699749" y="4511467"/>
                  <a:pt x="4712284" y="4506650"/>
                  <a:pt x="4720075" y="4501706"/>
                </a:cubicBezTo>
                <a:close/>
                <a:moveTo>
                  <a:pt x="3080819" y="4498385"/>
                </a:moveTo>
                <a:cubicBezTo>
                  <a:pt x="3095127" y="4498759"/>
                  <a:pt x="3095127" y="4498759"/>
                  <a:pt x="3095127" y="4498759"/>
                </a:cubicBezTo>
                <a:cubicBezTo>
                  <a:pt x="3095228" y="4503182"/>
                  <a:pt x="3095228" y="4503182"/>
                  <a:pt x="3095228" y="4503182"/>
                </a:cubicBezTo>
                <a:cubicBezTo>
                  <a:pt x="3095228" y="4503182"/>
                  <a:pt x="3080923" y="4502806"/>
                  <a:pt x="3080923" y="4502806"/>
                </a:cubicBezTo>
                <a:cubicBezTo>
                  <a:pt x="3080923" y="4502806"/>
                  <a:pt x="3080819" y="4498385"/>
                  <a:pt x="3080819" y="4498385"/>
                </a:cubicBezTo>
                <a:close/>
                <a:moveTo>
                  <a:pt x="3571520" y="4491911"/>
                </a:moveTo>
                <a:cubicBezTo>
                  <a:pt x="3571520" y="4491911"/>
                  <a:pt x="3585827" y="4492285"/>
                  <a:pt x="3585827" y="4492285"/>
                </a:cubicBezTo>
                <a:cubicBezTo>
                  <a:pt x="3585827" y="4492285"/>
                  <a:pt x="3585827" y="4492285"/>
                  <a:pt x="3585944" y="4497260"/>
                </a:cubicBezTo>
                <a:cubicBezTo>
                  <a:pt x="3585944" y="4497260"/>
                  <a:pt x="3585827" y="4492285"/>
                  <a:pt x="3571520" y="4491911"/>
                </a:cubicBezTo>
                <a:close/>
                <a:moveTo>
                  <a:pt x="4625833" y="4482888"/>
                </a:moveTo>
                <a:cubicBezTo>
                  <a:pt x="4627479" y="4482931"/>
                  <a:pt x="4630772" y="4483017"/>
                  <a:pt x="4630809" y="4484713"/>
                </a:cubicBezTo>
                <a:cubicBezTo>
                  <a:pt x="4630809" y="4484713"/>
                  <a:pt x="4630809" y="4484713"/>
                  <a:pt x="4634180" y="4488192"/>
                </a:cubicBezTo>
                <a:cubicBezTo>
                  <a:pt x="4634219" y="4489889"/>
                  <a:pt x="4634219" y="4489889"/>
                  <a:pt x="4632612" y="4491542"/>
                </a:cubicBezTo>
                <a:cubicBezTo>
                  <a:pt x="4630966" y="4491499"/>
                  <a:pt x="4627674" y="4491413"/>
                  <a:pt x="4627633" y="4489717"/>
                </a:cubicBezTo>
                <a:cubicBezTo>
                  <a:pt x="4627633" y="4489717"/>
                  <a:pt x="4627633" y="4489717"/>
                  <a:pt x="4624262" y="4486238"/>
                </a:cubicBezTo>
                <a:cubicBezTo>
                  <a:pt x="4624224" y="4484541"/>
                  <a:pt x="4624187" y="4482845"/>
                  <a:pt x="4625833" y="4482888"/>
                </a:cubicBezTo>
                <a:close/>
                <a:moveTo>
                  <a:pt x="3557866" y="4478294"/>
                </a:moveTo>
                <a:cubicBezTo>
                  <a:pt x="3557971" y="4482892"/>
                  <a:pt x="3557971" y="4482892"/>
                  <a:pt x="3571321" y="4483242"/>
                </a:cubicBezTo>
                <a:lnTo>
                  <a:pt x="3571520" y="4491911"/>
                </a:lnTo>
                <a:lnTo>
                  <a:pt x="3571534" y="4492437"/>
                </a:lnTo>
                <a:cubicBezTo>
                  <a:pt x="3571534" y="4492437"/>
                  <a:pt x="3571534" y="4492437"/>
                  <a:pt x="3558183" y="4492087"/>
                </a:cubicBezTo>
                <a:cubicBezTo>
                  <a:pt x="3558286" y="4496685"/>
                  <a:pt x="3571639" y="4497035"/>
                  <a:pt x="3571639" y="4497035"/>
                </a:cubicBezTo>
                <a:cubicBezTo>
                  <a:pt x="3571743" y="4501633"/>
                  <a:pt x="3571743" y="4501633"/>
                  <a:pt x="3571743" y="4501633"/>
                </a:cubicBezTo>
                <a:cubicBezTo>
                  <a:pt x="3571850" y="4506230"/>
                  <a:pt x="3571850" y="4506230"/>
                  <a:pt x="3571850" y="4506230"/>
                </a:cubicBezTo>
                <a:lnTo>
                  <a:pt x="3571956" y="4510829"/>
                </a:lnTo>
                <a:lnTo>
                  <a:pt x="3572062" y="4515426"/>
                </a:lnTo>
                <a:cubicBezTo>
                  <a:pt x="3572166" y="4520025"/>
                  <a:pt x="3572166" y="4520025"/>
                  <a:pt x="3572271" y="4524621"/>
                </a:cubicBezTo>
                <a:cubicBezTo>
                  <a:pt x="3572166" y="4520025"/>
                  <a:pt x="3558814" y="4519675"/>
                  <a:pt x="3545358" y="4514727"/>
                </a:cubicBezTo>
                <a:cubicBezTo>
                  <a:pt x="3545252" y="4510129"/>
                  <a:pt x="3558710" y="4515077"/>
                  <a:pt x="3558498" y="4505881"/>
                </a:cubicBezTo>
                <a:cubicBezTo>
                  <a:pt x="3558392" y="4501283"/>
                  <a:pt x="3558392" y="4501283"/>
                  <a:pt x="3558392" y="4501283"/>
                </a:cubicBezTo>
                <a:cubicBezTo>
                  <a:pt x="3558498" y="4505881"/>
                  <a:pt x="3558498" y="4505881"/>
                  <a:pt x="3545146" y="4505531"/>
                </a:cubicBezTo>
                <a:cubicBezTo>
                  <a:pt x="3545252" y="4510129"/>
                  <a:pt x="3545252" y="4510129"/>
                  <a:pt x="3545358" y="4514727"/>
                </a:cubicBezTo>
                <a:cubicBezTo>
                  <a:pt x="3545358" y="4514727"/>
                  <a:pt x="3545358" y="4514727"/>
                  <a:pt x="3532006" y="4514377"/>
                </a:cubicBezTo>
                <a:cubicBezTo>
                  <a:pt x="3545358" y="4514727"/>
                  <a:pt x="3545358" y="4514727"/>
                  <a:pt x="3545463" y="4519325"/>
                </a:cubicBezTo>
                <a:cubicBezTo>
                  <a:pt x="3545463" y="4519325"/>
                  <a:pt x="3545567" y="4523922"/>
                  <a:pt x="3545567" y="4523922"/>
                </a:cubicBezTo>
                <a:cubicBezTo>
                  <a:pt x="3545673" y="4528520"/>
                  <a:pt x="3545673" y="4528520"/>
                  <a:pt x="3545673" y="4528520"/>
                </a:cubicBezTo>
                <a:cubicBezTo>
                  <a:pt x="3545779" y="4533118"/>
                  <a:pt x="3545884" y="4537715"/>
                  <a:pt x="3545884" y="4537715"/>
                </a:cubicBezTo>
                <a:cubicBezTo>
                  <a:pt x="3559236" y="4538065"/>
                  <a:pt x="3559236" y="4538065"/>
                  <a:pt x="3559236" y="4538065"/>
                </a:cubicBezTo>
                <a:cubicBezTo>
                  <a:pt x="3559236" y="4538065"/>
                  <a:pt x="3559236" y="4538065"/>
                  <a:pt x="3559340" y="4542663"/>
                </a:cubicBezTo>
                <a:cubicBezTo>
                  <a:pt x="3559446" y="4547261"/>
                  <a:pt x="3546199" y="4551509"/>
                  <a:pt x="3546199" y="4551509"/>
                </a:cubicBezTo>
                <a:cubicBezTo>
                  <a:pt x="3546199" y="4551509"/>
                  <a:pt x="3546094" y="4546912"/>
                  <a:pt x="3546094" y="4546912"/>
                </a:cubicBezTo>
                <a:cubicBezTo>
                  <a:pt x="3532743" y="4546561"/>
                  <a:pt x="3546303" y="4556106"/>
                  <a:pt x="3546199" y="4551509"/>
                </a:cubicBezTo>
                <a:cubicBezTo>
                  <a:pt x="3546409" y="4560704"/>
                  <a:pt x="3519601" y="4555407"/>
                  <a:pt x="3533270" y="4569551"/>
                </a:cubicBezTo>
                <a:cubicBezTo>
                  <a:pt x="3519919" y="4569201"/>
                  <a:pt x="3519919" y="4569201"/>
                  <a:pt x="3519919" y="4569201"/>
                </a:cubicBezTo>
                <a:cubicBezTo>
                  <a:pt x="3519919" y="4569201"/>
                  <a:pt x="3520023" y="4573797"/>
                  <a:pt x="3520023" y="4573797"/>
                </a:cubicBezTo>
                <a:cubicBezTo>
                  <a:pt x="3520023" y="4573797"/>
                  <a:pt x="3520128" y="4578396"/>
                  <a:pt x="3520128" y="4578396"/>
                </a:cubicBezTo>
                <a:cubicBezTo>
                  <a:pt x="3520128" y="4578396"/>
                  <a:pt x="3506776" y="4578046"/>
                  <a:pt x="3506673" y="4573448"/>
                </a:cubicBezTo>
                <a:cubicBezTo>
                  <a:pt x="3506673" y="4573448"/>
                  <a:pt x="3506567" y="4568851"/>
                  <a:pt x="3506567" y="4568851"/>
                </a:cubicBezTo>
                <a:cubicBezTo>
                  <a:pt x="3506567" y="4568851"/>
                  <a:pt x="3506567" y="4568851"/>
                  <a:pt x="3506461" y="4564253"/>
                </a:cubicBezTo>
                <a:cubicBezTo>
                  <a:pt x="3506357" y="4559654"/>
                  <a:pt x="3506146" y="4550458"/>
                  <a:pt x="3519496" y="4550809"/>
                </a:cubicBezTo>
                <a:cubicBezTo>
                  <a:pt x="3519496" y="4550809"/>
                  <a:pt x="3506039" y="4545862"/>
                  <a:pt x="3505936" y="4541262"/>
                </a:cubicBezTo>
                <a:cubicBezTo>
                  <a:pt x="3505936" y="4541262"/>
                  <a:pt x="3505936" y="4541262"/>
                  <a:pt x="3505831" y="4536666"/>
                </a:cubicBezTo>
                <a:cubicBezTo>
                  <a:pt x="3505725" y="4532069"/>
                  <a:pt x="3519076" y="4532418"/>
                  <a:pt x="3519076" y="4532418"/>
                </a:cubicBezTo>
                <a:cubicBezTo>
                  <a:pt x="3519076" y="4532418"/>
                  <a:pt x="3519076" y="4532418"/>
                  <a:pt x="3505725" y="4532069"/>
                </a:cubicBezTo>
                <a:cubicBezTo>
                  <a:pt x="3505725" y="4532069"/>
                  <a:pt x="3505619" y="4527469"/>
                  <a:pt x="3505619" y="4527469"/>
                </a:cubicBezTo>
                <a:cubicBezTo>
                  <a:pt x="3518970" y="4527821"/>
                  <a:pt x="3518865" y="4523222"/>
                  <a:pt x="3518760" y="4518625"/>
                </a:cubicBezTo>
                <a:cubicBezTo>
                  <a:pt x="3518865" y="4523222"/>
                  <a:pt x="3532216" y="4523572"/>
                  <a:pt x="3532323" y="4528170"/>
                </a:cubicBezTo>
                <a:cubicBezTo>
                  <a:pt x="3532323" y="4528170"/>
                  <a:pt x="3532216" y="4523572"/>
                  <a:pt x="3532216" y="4523572"/>
                </a:cubicBezTo>
                <a:cubicBezTo>
                  <a:pt x="3532216" y="4523572"/>
                  <a:pt x="3532111" y="4518975"/>
                  <a:pt x="3518760" y="4518625"/>
                </a:cubicBezTo>
                <a:cubicBezTo>
                  <a:pt x="3518656" y="4514027"/>
                  <a:pt x="3518656" y="4514027"/>
                  <a:pt x="3518656" y="4514027"/>
                </a:cubicBezTo>
                <a:cubicBezTo>
                  <a:pt x="3518549" y="4509428"/>
                  <a:pt x="3518549" y="4509428"/>
                  <a:pt x="3518549" y="4509428"/>
                </a:cubicBezTo>
                <a:cubicBezTo>
                  <a:pt x="3518443" y="4504831"/>
                  <a:pt x="3531901" y="4509779"/>
                  <a:pt x="3531795" y="4505181"/>
                </a:cubicBezTo>
                <a:cubicBezTo>
                  <a:pt x="3518443" y="4504831"/>
                  <a:pt x="3531688" y="4500584"/>
                  <a:pt x="3531584" y="4495986"/>
                </a:cubicBezTo>
                <a:cubicBezTo>
                  <a:pt x="3518128" y="4491038"/>
                  <a:pt x="3544515" y="4477945"/>
                  <a:pt x="3557866" y="4478294"/>
                </a:cubicBezTo>
                <a:close/>
                <a:moveTo>
                  <a:pt x="3080304" y="4475723"/>
                </a:moveTo>
                <a:cubicBezTo>
                  <a:pt x="3080409" y="4480283"/>
                  <a:pt x="3080409" y="4480283"/>
                  <a:pt x="3080409" y="4480283"/>
                </a:cubicBezTo>
                <a:lnTo>
                  <a:pt x="3080513" y="4484843"/>
                </a:lnTo>
                <a:cubicBezTo>
                  <a:pt x="3080409" y="4480283"/>
                  <a:pt x="3065998" y="4475349"/>
                  <a:pt x="3080304" y="4475723"/>
                </a:cubicBezTo>
                <a:close/>
                <a:moveTo>
                  <a:pt x="3623366" y="4466752"/>
                </a:moveTo>
                <a:cubicBezTo>
                  <a:pt x="3623366" y="4466752"/>
                  <a:pt x="3623366" y="4466752"/>
                  <a:pt x="3637672" y="4467128"/>
                </a:cubicBezTo>
                <a:cubicBezTo>
                  <a:pt x="3637672" y="4467128"/>
                  <a:pt x="3637767" y="4471274"/>
                  <a:pt x="3623459" y="4470900"/>
                </a:cubicBezTo>
                <a:cubicBezTo>
                  <a:pt x="3623459" y="4470900"/>
                  <a:pt x="3623366" y="4466752"/>
                  <a:pt x="3623366" y="4466752"/>
                </a:cubicBezTo>
                <a:close/>
                <a:moveTo>
                  <a:pt x="3372230" y="4460171"/>
                </a:moveTo>
                <a:cubicBezTo>
                  <a:pt x="3385049" y="4464926"/>
                  <a:pt x="3385153" y="4469350"/>
                  <a:pt x="3385251" y="4473771"/>
                </a:cubicBezTo>
                <a:cubicBezTo>
                  <a:pt x="3372636" y="4477859"/>
                  <a:pt x="3372636" y="4477859"/>
                  <a:pt x="3372636" y="4477859"/>
                </a:cubicBezTo>
                <a:cubicBezTo>
                  <a:pt x="3372738" y="4482283"/>
                  <a:pt x="3360022" y="4481950"/>
                  <a:pt x="3360022" y="4481950"/>
                </a:cubicBezTo>
                <a:cubicBezTo>
                  <a:pt x="3359920" y="4477526"/>
                  <a:pt x="3359920" y="4477526"/>
                  <a:pt x="3359920" y="4477526"/>
                </a:cubicBezTo>
                <a:cubicBezTo>
                  <a:pt x="3359920" y="4477526"/>
                  <a:pt x="3359920" y="4477526"/>
                  <a:pt x="3359821" y="4473105"/>
                </a:cubicBezTo>
                <a:cubicBezTo>
                  <a:pt x="3359821" y="4473105"/>
                  <a:pt x="3347105" y="4472772"/>
                  <a:pt x="3347005" y="4468349"/>
                </a:cubicBezTo>
                <a:cubicBezTo>
                  <a:pt x="3347005" y="4468349"/>
                  <a:pt x="3359718" y="4468682"/>
                  <a:pt x="3359718" y="4468682"/>
                </a:cubicBezTo>
                <a:cubicBezTo>
                  <a:pt x="3359718" y="4468682"/>
                  <a:pt x="3359718" y="4468682"/>
                  <a:pt x="3372433" y="4469016"/>
                </a:cubicBezTo>
                <a:cubicBezTo>
                  <a:pt x="3359619" y="4464260"/>
                  <a:pt x="3372332" y="4464593"/>
                  <a:pt x="3372230" y="4460171"/>
                </a:cubicBezTo>
                <a:close/>
                <a:moveTo>
                  <a:pt x="3046244" y="4457349"/>
                </a:moveTo>
                <a:lnTo>
                  <a:pt x="3051365" y="4460601"/>
                </a:lnTo>
                <a:cubicBezTo>
                  <a:pt x="3044210" y="4460415"/>
                  <a:pt x="3044185" y="4459310"/>
                  <a:pt x="3045937" y="4457697"/>
                </a:cubicBezTo>
                <a:close/>
                <a:moveTo>
                  <a:pt x="4629738" y="4452715"/>
                </a:moveTo>
                <a:cubicBezTo>
                  <a:pt x="4629738" y="4452715"/>
                  <a:pt x="4631336" y="4452758"/>
                  <a:pt x="4631375" y="4454455"/>
                </a:cubicBezTo>
                <a:cubicBezTo>
                  <a:pt x="4631414" y="4456150"/>
                  <a:pt x="4634686" y="4459627"/>
                  <a:pt x="4636323" y="4461365"/>
                </a:cubicBezTo>
                <a:cubicBezTo>
                  <a:pt x="4637998" y="4464800"/>
                  <a:pt x="4639636" y="4466538"/>
                  <a:pt x="4641273" y="4468277"/>
                </a:cubicBezTo>
                <a:cubicBezTo>
                  <a:pt x="4641273" y="4468277"/>
                  <a:pt x="4641273" y="4468277"/>
                  <a:pt x="4641311" y="4469973"/>
                </a:cubicBezTo>
                <a:cubicBezTo>
                  <a:pt x="4641311" y="4469973"/>
                  <a:pt x="4641311" y="4469973"/>
                  <a:pt x="4639714" y="4469931"/>
                </a:cubicBezTo>
                <a:cubicBezTo>
                  <a:pt x="4639714" y="4469931"/>
                  <a:pt x="4638115" y="4469889"/>
                  <a:pt x="4638115" y="4469889"/>
                </a:cubicBezTo>
                <a:cubicBezTo>
                  <a:pt x="4636440" y="4466454"/>
                  <a:pt x="4634804" y="4464716"/>
                  <a:pt x="4633167" y="4462978"/>
                </a:cubicBezTo>
                <a:cubicBezTo>
                  <a:pt x="4631491" y="4459542"/>
                  <a:pt x="4629856" y="4457804"/>
                  <a:pt x="4628178" y="4454371"/>
                </a:cubicBezTo>
                <a:cubicBezTo>
                  <a:pt x="4628140" y="4452675"/>
                  <a:pt x="4628140" y="4452675"/>
                  <a:pt x="4629738" y="4452715"/>
                </a:cubicBezTo>
                <a:close/>
                <a:moveTo>
                  <a:pt x="3036856" y="4451384"/>
                </a:moveTo>
                <a:cubicBezTo>
                  <a:pt x="3036856" y="4451384"/>
                  <a:pt x="3051163" y="4451759"/>
                  <a:pt x="3051163" y="4451759"/>
                </a:cubicBezTo>
                <a:lnTo>
                  <a:pt x="3046244" y="4457349"/>
                </a:lnTo>
                <a:close/>
                <a:moveTo>
                  <a:pt x="3346326" y="4445535"/>
                </a:moveTo>
                <a:cubicBezTo>
                  <a:pt x="3346326" y="4445535"/>
                  <a:pt x="3346431" y="4450122"/>
                  <a:pt x="3346431" y="4450122"/>
                </a:cubicBezTo>
                <a:cubicBezTo>
                  <a:pt x="3346536" y="4454707"/>
                  <a:pt x="3346536" y="4454707"/>
                  <a:pt x="3346536" y="4454707"/>
                </a:cubicBezTo>
                <a:cubicBezTo>
                  <a:pt x="3333060" y="4449772"/>
                  <a:pt x="3333060" y="4449772"/>
                  <a:pt x="3333060" y="4449772"/>
                </a:cubicBezTo>
                <a:cubicBezTo>
                  <a:pt x="3333060" y="4449772"/>
                  <a:pt x="3346326" y="4445535"/>
                  <a:pt x="3346326" y="4445535"/>
                </a:cubicBezTo>
                <a:close/>
                <a:moveTo>
                  <a:pt x="3079543" y="4442558"/>
                </a:moveTo>
                <a:lnTo>
                  <a:pt x="3079545" y="4442559"/>
                </a:lnTo>
                <a:lnTo>
                  <a:pt x="3093849" y="4442934"/>
                </a:lnTo>
                <a:cubicBezTo>
                  <a:pt x="3093963" y="4447909"/>
                  <a:pt x="3093963" y="4447909"/>
                  <a:pt x="3093963" y="4447909"/>
                </a:cubicBezTo>
                <a:cubicBezTo>
                  <a:pt x="3094076" y="4452883"/>
                  <a:pt x="3094076" y="4452883"/>
                  <a:pt x="3094076" y="4452883"/>
                </a:cubicBezTo>
                <a:cubicBezTo>
                  <a:pt x="3094076" y="4452883"/>
                  <a:pt x="3079769" y="4452508"/>
                  <a:pt x="3079769" y="4452508"/>
                </a:cubicBezTo>
                <a:cubicBezTo>
                  <a:pt x="3079769" y="4452508"/>
                  <a:pt x="3079769" y="4452508"/>
                  <a:pt x="3079656" y="4447533"/>
                </a:cubicBezTo>
                <a:cubicBezTo>
                  <a:pt x="3079656" y="4447533"/>
                  <a:pt x="3079656" y="4447533"/>
                  <a:pt x="3079543" y="4442558"/>
                </a:cubicBezTo>
                <a:close/>
                <a:moveTo>
                  <a:pt x="3370212" y="4441338"/>
                </a:moveTo>
                <a:cubicBezTo>
                  <a:pt x="3370313" y="4445760"/>
                  <a:pt x="3370313" y="4445760"/>
                  <a:pt x="3360878" y="4449932"/>
                </a:cubicBezTo>
                <a:cubicBezTo>
                  <a:pt x="3360878" y="4449932"/>
                  <a:pt x="3360776" y="4445510"/>
                  <a:pt x="3360776" y="4445510"/>
                </a:cubicBezTo>
                <a:cubicBezTo>
                  <a:pt x="3360776" y="4445510"/>
                  <a:pt x="3370313" y="4445760"/>
                  <a:pt x="3370212" y="4441338"/>
                </a:cubicBezTo>
                <a:close/>
                <a:moveTo>
                  <a:pt x="3360575" y="4436667"/>
                </a:moveTo>
                <a:cubicBezTo>
                  <a:pt x="3360575" y="4436667"/>
                  <a:pt x="3370110" y="4436916"/>
                  <a:pt x="3370110" y="4436916"/>
                </a:cubicBezTo>
                <a:cubicBezTo>
                  <a:pt x="3370110" y="4436916"/>
                  <a:pt x="3370212" y="4441338"/>
                  <a:pt x="3370212" y="4441338"/>
                </a:cubicBezTo>
                <a:cubicBezTo>
                  <a:pt x="3370212" y="4441338"/>
                  <a:pt x="3360575" y="4436667"/>
                  <a:pt x="3360575" y="4436667"/>
                </a:cubicBezTo>
                <a:close/>
                <a:moveTo>
                  <a:pt x="3636836" y="4430647"/>
                </a:moveTo>
                <a:cubicBezTo>
                  <a:pt x="3636936" y="4435069"/>
                  <a:pt x="3636936" y="4435069"/>
                  <a:pt x="3636936" y="4435069"/>
                </a:cubicBezTo>
                <a:cubicBezTo>
                  <a:pt x="3622631" y="4434695"/>
                  <a:pt x="3622631" y="4434695"/>
                  <a:pt x="3622631" y="4434695"/>
                </a:cubicBezTo>
                <a:cubicBezTo>
                  <a:pt x="3636836" y="4430647"/>
                  <a:pt x="3636836" y="4430647"/>
                  <a:pt x="3636836" y="4430647"/>
                </a:cubicBezTo>
                <a:close/>
                <a:moveTo>
                  <a:pt x="3064820" y="4423943"/>
                </a:moveTo>
                <a:cubicBezTo>
                  <a:pt x="3079128" y="4424319"/>
                  <a:pt x="3065133" y="4437623"/>
                  <a:pt x="3079545" y="4442559"/>
                </a:cubicBezTo>
                <a:cubicBezTo>
                  <a:pt x="3065133" y="4437623"/>
                  <a:pt x="3064925" y="4428505"/>
                  <a:pt x="3064820" y="4423943"/>
                </a:cubicBezTo>
                <a:close/>
                <a:moveTo>
                  <a:pt x="3531817" y="4422924"/>
                </a:moveTo>
                <a:cubicBezTo>
                  <a:pt x="3546124" y="4423300"/>
                  <a:pt x="3531920" y="4427345"/>
                  <a:pt x="3546429" y="4436566"/>
                </a:cubicBezTo>
                <a:cubicBezTo>
                  <a:pt x="3532121" y="4436190"/>
                  <a:pt x="3531817" y="4422924"/>
                  <a:pt x="3531817" y="4422924"/>
                </a:cubicBezTo>
                <a:close/>
                <a:moveTo>
                  <a:pt x="3619678" y="4412979"/>
                </a:moveTo>
                <a:cubicBezTo>
                  <a:pt x="3625268" y="4413125"/>
                  <a:pt x="3627678" y="4420879"/>
                  <a:pt x="3636621" y="4421114"/>
                </a:cubicBezTo>
                <a:cubicBezTo>
                  <a:pt x="3636724" y="4425674"/>
                  <a:pt x="3624699" y="4420801"/>
                  <a:pt x="3624699" y="4420801"/>
                </a:cubicBezTo>
                <a:cubicBezTo>
                  <a:pt x="3624699" y="4420801"/>
                  <a:pt x="3624593" y="4416242"/>
                  <a:pt x="3612673" y="4415929"/>
                </a:cubicBezTo>
                <a:cubicBezTo>
                  <a:pt x="3615600" y="4413726"/>
                  <a:pt x="3617816" y="4412930"/>
                  <a:pt x="3619678" y="4412979"/>
                </a:cubicBezTo>
                <a:close/>
                <a:moveTo>
                  <a:pt x="3598271" y="4411409"/>
                </a:moveTo>
                <a:cubicBezTo>
                  <a:pt x="3612577" y="4411783"/>
                  <a:pt x="3612882" y="4425049"/>
                  <a:pt x="3598575" y="4424673"/>
                </a:cubicBezTo>
                <a:cubicBezTo>
                  <a:pt x="3598473" y="4420253"/>
                  <a:pt x="3602024" y="4419239"/>
                  <a:pt x="3603787" y="4418182"/>
                </a:cubicBezTo>
                <a:cubicBezTo>
                  <a:pt x="3605553" y="4417124"/>
                  <a:pt x="3605527" y="4416018"/>
                  <a:pt x="3598271" y="4411409"/>
                </a:cubicBezTo>
                <a:close/>
                <a:moveTo>
                  <a:pt x="3064667" y="4407481"/>
                </a:moveTo>
                <a:cubicBezTo>
                  <a:pt x="3065363" y="4408587"/>
                  <a:pt x="3068263" y="4418233"/>
                  <a:pt x="3078913" y="4415032"/>
                </a:cubicBezTo>
                <a:cubicBezTo>
                  <a:pt x="3079128" y="4424319"/>
                  <a:pt x="3064820" y="4423943"/>
                  <a:pt x="3064820" y="4423943"/>
                </a:cubicBezTo>
                <a:cubicBezTo>
                  <a:pt x="3064713" y="4419301"/>
                  <a:pt x="3064713" y="4419301"/>
                  <a:pt x="3064713" y="4419301"/>
                </a:cubicBezTo>
                <a:cubicBezTo>
                  <a:pt x="3064607" y="4414657"/>
                  <a:pt x="3064501" y="4410015"/>
                  <a:pt x="3064501" y="4410015"/>
                </a:cubicBezTo>
                <a:cubicBezTo>
                  <a:pt x="3064448" y="4407693"/>
                  <a:pt x="3064434" y="4407112"/>
                  <a:pt x="3064667" y="4407481"/>
                </a:cubicBezTo>
                <a:close/>
                <a:moveTo>
                  <a:pt x="3562336" y="4402957"/>
                </a:moveTo>
                <a:cubicBezTo>
                  <a:pt x="3565926" y="4403620"/>
                  <a:pt x="3569527" y="4404854"/>
                  <a:pt x="3569527" y="4404854"/>
                </a:cubicBezTo>
                <a:lnTo>
                  <a:pt x="3569736" y="4413975"/>
                </a:lnTo>
                <a:cubicBezTo>
                  <a:pt x="3569632" y="4409415"/>
                  <a:pt x="3569527" y="4404854"/>
                  <a:pt x="3555223" y="4404479"/>
                </a:cubicBezTo>
                <a:cubicBezTo>
                  <a:pt x="3555171" y="4402200"/>
                  <a:pt x="3558746" y="4402293"/>
                  <a:pt x="3562336" y="4402957"/>
                </a:cubicBezTo>
                <a:close/>
                <a:moveTo>
                  <a:pt x="5646516" y="4400455"/>
                </a:moveTo>
                <a:cubicBezTo>
                  <a:pt x="5660393" y="4402864"/>
                  <a:pt x="5660578" y="4411050"/>
                  <a:pt x="5664133" y="4415235"/>
                </a:cubicBezTo>
                <a:cubicBezTo>
                  <a:pt x="5660675" y="4415143"/>
                  <a:pt x="5653807" y="4417009"/>
                  <a:pt x="5650443" y="4421011"/>
                </a:cubicBezTo>
                <a:cubicBezTo>
                  <a:pt x="5641777" y="4419763"/>
                  <a:pt x="5639089" y="4415601"/>
                  <a:pt x="5639421" y="4411262"/>
                </a:cubicBezTo>
                <a:cubicBezTo>
                  <a:pt x="5639755" y="4406925"/>
                  <a:pt x="5643108" y="4402411"/>
                  <a:pt x="5646516" y="4400455"/>
                </a:cubicBezTo>
                <a:close/>
                <a:moveTo>
                  <a:pt x="3493136" y="4398708"/>
                </a:moveTo>
                <a:cubicBezTo>
                  <a:pt x="3493136" y="4398708"/>
                  <a:pt x="3502674" y="4398959"/>
                  <a:pt x="3502674" y="4398959"/>
                </a:cubicBezTo>
                <a:cubicBezTo>
                  <a:pt x="3502790" y="4403933"/>
                  <a:pt x="3502790" y="4403933"/>
                  <a:pt x="3502790" y="4403933"/>
                </a:cubicBezTo>
                <a:cubicBezTo>
                  <a:pt x="3502790" y="4403933"/>
                  <a:pt x="3493251" y="4403684"/>
                  <a:pt x="3493251" y="4403684"/>
                </a:cubicBezTo>
                <a:cubicBezTo>
                  <a:pt x="3493251" y="4403684"/>
                  <a:pt x="3493251" y="4403684"/>
                  <a:pt x="3493136" y="4398708"/>
                </a:cubicBezTo>
                <a:close/>
                <a:moveTo>
                  <a:pt x="3049794" y="4392063"/>
                </a:moveTo>
                <a:cubicBezTo>
                  <a:pt x="3064098" y="4392438"/>
                  <a:pt x="3064098" y="4392438"/>
                  <a:pt x="3064098" y="4392438"/>
                </a:cubicBezTo>
                <a:cubicBezTo>
                  <a:pt x="3071250" y="4392626"/>
                  <a:pt x="3071274" y="4393661"/>
                  <a:pt x="3069522" y="4395171"/>
                </a:cubicBezTo>
                <a:cubicBezTo>
                  <a:pt x="3067771" y="4396677"/>
                  <a:pt x="3064241" y="4398657"/>
                  <a:pt x="3064289" y="4400729"/>
                </a:cubicBezTo>
                <a:cubicBezTo>
                  <a:pt x="3064289" y="4400729"/>
                  <a:pt x="3049890" y="4396208"/>
                  <a:pt x="3049794" y="4392063"/>
                </a:cubicBezTo>
                <a:close/>
                <a:moveTo>
                  <a:pt x="3464110" y="4379720"/>
                </a:moveTo>
                <a:cubicBezTo>
                  <a:pt x="3478518" y="4384517"/>
                  <a:pt x="3478620" y="4388939"/>
                  <a:pt x="3478722" y="4393362"/>
                </a:cubicBezTo>
                <a:cubicBezTo>
                  <a:pt x="3478722" y="4393362"/>
                  <a:pt x="3478722" y="4393362"/>
                  <a:pt x="3464414" y="4392985"/>
                </a:cubicBezTo>
                <a:cubicBezTo>
                  <a:pt x="3464314" y="4388565"/>
                  <a:pt x="3464212" y="4384141"/>
                  <a:pt x="3464212" y="4384141"/>
                </a:cubicBezTo>
                <a:cubicBezTo>
                  <a:pt x="3464110" y="4379720"/>
                  <a:pt x="3464110" y="4379720"/>
                  <a:pt x="3464110" y="4379720"/>
                </a:cubicBezTo>
                <a:close/>
                <a:moveTo>
                  <a:pt x="3635660" y="4379243"/>
                </a:moveTo>
                <a:lnTo>
                  <a:pt x="3635869" y="4388364"/>
                </a:lnTo>
                <a:cubicBezTo>
                  <a:pt x="3635764" y="4383803"/>
                  <a:pt x="3621355" y="4378868"/>
                  <a:pt x="3635660" y="4379243"/>
                </a:cubicBezTo>
                <a:close/>
                <a:moveTo>
                  <a:pt x="3597512" y="4378245"/>
                </a:moveTo>
                <a:cubicBezTo>
                  <a:pt x="3611818" y="4378619"/>
                  <a:pt x="3611818" y="4378619"/>
                  <a:pt x="3611818" y="4378619"/>
                </a:cubicBezTo>
                <a:cubicBezTo>
                  <a:pt x="3611818" y="4378619"/>
                  <a:pt x="3611931" y="4383594"/>
                  <a:pt x="3611931" y="4383594"/>
                </a:cubicBezTo>
                <a:cubicBezTo>
                  <a:pt x="3597625" y="4383219"/>
                  <a:pt x="3597625" y="4383219"/>
                  <a:pt x="3597625" y="4383219"/>
                </a:cubicBezTo>
                <a:cubicBezTo>
                  <a:pt x="3597512" y="4378245"/>
                  <a:pt x="3597512" y="4378245"/>
                  <a:pt x="3597512" y="4378245"/>
                </a:cubicBezTo>
                <a:close/>
                <a:moveTo>
                  <a:pt x="3516449" y="4376120"/>
                </a:moveTo>
                <a:cubicBezTo>
                  <a:pt x="3516449" y="4376120"/>
                  <a:pt x="3516563" y="4381095"/>
                  <a:pt x="3516678" y="4386070"/>
                </a:cubicBezTo>
                <a:cubicBezTo>
                  <a:pt x="3502258" y="4380721"/>
                  <a:pt x="3502371" y="4385694"/>
                  <a:pt x="3502371" y="4385694"/>
                </a:cubicBezTo>
                <a:cubicBezTo>
                  <a:pt x="3502144" y="4375745"/>
                  <a:pt x="3502144" y="4375745"/>
                  <a:pt x="3516449" y="4376120"/>
                </a:cubicBezTo>
                <a:close/>
                <a:moveTo>
                  <a:pt x="3664157" y="4375019"/>
                </a:moveTo>
                <a:cubicBezTo>
                  <a:pt x="3664271" y="4379995"/>
                  <a:pt x="3664271" y="4379995"/>
                  <a:pt x="3664271" y="4379995"/>
                </a:cubicBezTo>
                <a:cubicBezTo>
                  <a:pt x="3664271" y="4379995"/>
                  <a:pt x="3664271" y="4379995"/>
                  <a:pt x="3649963" y="4379619"/>
                </a:cubicBezTo>
                <a:cubicBezTo>
                  <a:pt x="3649850" y="4374644"/>
                  <a:pt x="3664157" y="4375019"/>
                  <a:pt x="3664157" y="4375019"/>
                </a:cubicBezTo>
                <a:close/>
                <a:moveTo>
                  <a:pt x="3490019" y="4366587"/>
                </a:moveTo>
                <a:cubicBezTo>
                  <a:pt x="3490019" y="4366587"/>
                  <a:pt x="3490119" y="4371010"/>
                  <a:pt x="3502043" y="4371322"/>
                </a:cubicBezTo>
                <a:cubicBezTo>
                  <a:pt x="3502043" y="4371322"/>
                  <a:pt x="3502144" y="4375745"/>
                  <a:pt x="3490222" y="4375432"/>
                </a:cubicBezTo>
                <a:cubicBezTo>
                  <a:pt x="3490119" y="4371010"/>
                  <a:pt x="3490119" y="4371010"/>
                  <a:pt x="3490119" y="4371010"/>
                </a:cubicBezTo>
                <a:cubicBezTo>
                  <a:pt x="3490119" y="4371010"/>
                  <a:pt x="3490019" y="4366587"/>
                  <a:pt x="3490019" y="4366587"/>
                </a:cubicBezTo>
                <a:close/>
                <a:moveTo>
                  <a:pt x="3478096" y="4366275"/>
                </a:moveTo>
                <a:cubicBezTo>
                  <a:pt x="3478096" y="4366275"/>
                  <a:pt x="3478096" y="4366275"/>
                  <a:pt x="3490019" y="4366587"/>
                </a:cubicBezTo>
                <a:cubicBezTo>
                  <a:pt x="3490119" y="4371010"/>
                  <a:pt x="3478298" y="4375119"/>
                  <a:pt x="3478298" y="4375119"/>
                </a:cubicBezTo>
                <a:cubicBezTo>
                  <a:pt x="3478298" y="4375119"/>
                  <a:pt x="3478298" y="4375119"/>
                  <a:pt x="3478200" y="4370698"/>
                </a:cubicBezTo>
                <a:cubicBezTo>
                  <a:pt x="3478200" y="4370698"/>
                  <a:pt x="3478096" y="4366275"/>
                  <a:pt x="3478096" y="4366275"/>
                </a:cubicBezTo>
                <a:close/>
                <a:moveTo>
                  <a:pt x="3611397" y="4360379"/>
                </a:moveTo>
                <a:cubicBezTo>
                  <a:pt x="3623317" y="4360691"/>
                  <a:pt x="3623422" y="4365251"/>
                  <a:pt x="3635241" y="4361004"/>
                </a:cubicBezTo>
                <a:cubicBezTo>
                  <a:pt x="3635344" y="4365564"/>
                  <a:pt x="3635448" y="4370124"/>
                  <a:pt x="3635448" y="4370124"/>
                </a:cubicBezTo>
                <a:cubicBezTo>
                  <a:pt x="3635659" y="4379244"/>
                  <a:pt x="3623527" y="4369812"/>
                  <a:pt x="3623736" y="4378932"/>
                </a:cubicBezTo>
                <a:cubicBezTo>
                  <a:pt x="3623632" y="4374372"/>
                  <a:pt x="3611502" y="4364939"/>
                  <a:pt x="3611397" y="4360379"/>
                </a:cubicBezTo>
                <a:close/>
                <a:moveTo>
                  <a:pt x="3455203" y="4357671"/>
                </a:moveTo>
                <a:lnTo>
                  <a:pt x="3454759" y="4361453"/>
                </a:lnTo>
                <a:cubicBezTo>
                  <a:pt x="3453030" y="4364102"/>
                  <a:pt x="3449480" y="4365084"/>
                  <a:pt x="3449382" y="4360773"/>
                </a:cubicBezTo>
                <a:close/>
                <a:moveTo>
                  <a:pt x="3457221" y="4351891"/>
                </a:moveTo>
                <a:cubicBezTo>
                  <a:pt x="3459023" y="4352542"/>
                  <a:pt x="3459945" y="4353778"/>
                  <a:pt x="3459976" y="4355126"/>
                </a:cubicBezTo>
                <a:lnTo>
                  <a:pt x="3455203" y="4357671"/>
                </a:lnTo>
                <a:lnTo>
                  <a:pt x="3455317" y="4356687"/>
                </a:lnTo>
                <a:cubicBezTo>
                  <a:pt x="3454609" y="4354987"/>
                  <a:pt x="3452783" y="4353322"/>
                  <a:pt x="3449183" y="4352150"/>
                </a:cubicBezTo>
                <a:cubicBezTo>
                  <a:pt x="3452735" y="4351166"/>
                  <a:pt x="3455418" y="4351236"/>
                  <a:pt x="3457221" y="4351891"/>
                </a:cubicBezTo>
                <a:close/>
                <a:moveTo>
                  <a:pt x="3677837" y="4348200"/>
                </a:moveTo>
                <a:cubicBezTo>
                  <a:pt x="3677944" y="4352842"/>
                  <a:pt x="3678049" y="4357485"/>
                  <a:pt x="3678156" y="4362129"/>
                </a:cubicBezTo>
                <a:cubicBezTo>
                  <a:pt x="3678156" y="4362129"/>
                  <a:pt x="3678156" y="4362129"/>
                  <a:pt x="3663853" y="4361753"/>
                </a:cubicBezTo>
                <a:cubicBezTo>
                  <a:pt x="3663853" y="4361753"/>
                  <a:pt x="3663853" y="4361753"/>
                  <a:pt x="3649547" y="4361379"/>
                </a:cubicBezTo>
                <a:cubicBezTo>
                  <a:pt x="3649440" y="4356736"/>
                  <a:pt x="3649440" y="4356736"/>
                  <a:pt x="3649333" y="4352092"/>
                </a:cubicBezTo>
                <a:cubicBezTo>
                  <a:pt x="3649333" y="4352092"/>
                  <a:pt x="3663748" y="4357111"/>
                  <a:pt x="3663748" y="4357111"/>
                </a:cubicBezTo>
                <a:cubicBezTo>
                  <a:pt x="3678049" y="4357485"/>
                  <a:pt x="3677944" y="4352842"/>
                  <a:pt x="3677837" y="4348200"/>
                </a:cubicBezTo>
                <a:close/>
                <a:moveTo>
                  <a:pt x="3463162" y="4338264"/>
                </a:moveTo>
                <a:cubicBezTo>
                  <a:pt x="3463162" y="4338264"/>
                  <a:pt x="3477467" y="4338640"/>
                  <a:pt x="3477581" y="4343614"/>
                </a:cubicBezTo>
                <a:cubicBezTo>
                  <a:pt x="3477581" y="4343614"/>
                  <a:pt x="3477694" y="4348589"/>
                  <a:pt x="3463388" y="4348213"/>
                </a:cubicBezTo>
                <a:cubicBezTo>
                  <a:pt x="3463388" y="4348213"/>
                  <a:pt x="3463388" y="4348213"/>
                  <a:pt x="3463275" y="4343239"/>
                </a:cubicBezTo>
                <a:cubicBezTo>
                  <a:pt x="3463162" y="4338264"/>
                  <a:pt x="3463162" y="4338264"/>
                  <a:pt x="3463162" y="4338264"/>
                </a:cubicBezTo>
                <a:close/>
                <a:moveTo>
                  <a:pt x="3503579" y="4334352"/>
                </a:moveTo>
                <a:cubicBezTo>
                  <a:pt x="3509538" y="4334509"/>
                  <a:pt x="3506585" y="4335674"/>
                  <a:pt x="3503635" y="4336840"/>
                </a:cubicBezTo>
                <a:cubicBezTo>
                  <a:pt x="3500681" y="4338006"/>
                  <a:pt x="3497731" y="4339171"/>
                  <a:pt x="3503692" y="4339327"/>
                </a:cubicBezTo>
                <a:cubicBezTo>
                  <a:pt x="3491884" y="4343989"/>
                  <a:pt x="3491884" y="4343989"/>
                  <a:pt x="3491884" y="4343989"/>
                </a:cubicBezTo>
                <a:cubicBezTo>
                  <a:pt x="3491771" y="4339016"/>
                  <a:pt x="3491771" y="4339016"/>
                  <a:pt x="3503579" y="4334352"/>
                </a:cubicBezTo>
                <a:close/>
                <a:moveTo>
                  <a:pt x="3515426" y="4331349"/>
                </a:moveTo>
                <a:cubicBezTo>
                  <a:pt x="3529832" y="4336144"/>
                  <a:pt x="3529934" y="4340567"/>
                  <a:pt x="3529832" y="4336144"/>
                </a:cubicBezTo>
                <a:cubicBezTo>
                  <a:pt x="3529934" y="4340567"/>
                  <a:pt x="3529934" y="4340567"/>
                  <a:pt x="3530035" y="4344989"/>
                </a:cubicBezTo>
                <a:cubicBezTo>
                  <a:pt x="3515728" y="4344614"/>
                  <a:pt x="3515524" y="4335769"/>
                  <a:pt x="3515426" y="4331349"/>
                </a:cubicBezTo>
                <a:close/>
                <a:moveTo>
                  <a:pt x="3663129" y="4330247"/>
                </a:moveTo>
                <a:cubicBezTo>
                  <a:pt x="3663331" y="4339091"/>
                  <a:pt x="3677536" y="4335043"/>
                  <a:pt x="3677739" y="4343887"/>
                </a:cubicBezTo>
                <a:cubicBezTo>
                  <a:pt x="3677739" y="4343887"/>
                  <a:pt x="3663433" y="4343512"/>
                  <a:pt x="3663433" y="4343512"/>
                </a:cubicBezTo>
                <a:cubicBezTo>
                  <a:pt x="3663331" y="4339091"/>
                  <a:pt x="3663229" y="4334669"/>
                  <a:pt x="3663229" y="4334669"/>
                </a:cubicBezTo>
                <a:cubicBezTo>
                  <a:pt x="3663129" y="4330247"/>
                  <a:pt x="3663129" y="4330247"/>
                  <a:pt x="3663129" y="4330247"/>
                </a:cubicBezTo>
                <a:close/>
                <a:moveTo>
                  <a:pt x="3468812" y="4321737"/>
                </a:moveTo>
                <a:cubicBezTo>
                  <a:pt x="3469483" y="4321755"/>
                  <a:pt x="3469057" y="4322676"/>
                  <a:pt x="3468193" y="4323895"/>
                </a:cubicBezTo>
                <a:cubicBezTo>
                  <a:pt x="3466459" y="4326337"/>
                  <a:pt x="3462971" y="4329974"/>
                  <a:pt x="3462971" y="4329974"/>
                </a:cubicBezTo>
                <a:cubicBezTo>
                  <a:pt x="3462971" y="4329974"/>
                  <a:pt x="3462857" y="4324998"/>
                  <a:pt x="3462857" y="4324998"/>
                </a:cubicBezTo>
                <a:cubicBezTo>
                  <a:pt x="3466376" y="4322605"/>
                  <a:pt x="3468143" y="4321719"/>
                  <a:pt x="3468812" y="4321737"/>
                </a:cubicBezTo>
                <a:close/>
                <a:moveTo>
                  <a:pt x="3581839" y="4318175"/>
                </a:moveTo>
                <a:cubicBezTo>
                  <a:pt x="3589053" y="4320850"/>
                  <a:pt x="3589079" y="4322094"/>
                  <a:pt x="3587305" y="4322669"/>
                </a:cubicBezTo>
                <a:cubicBezTo>
                  <a:pt x="3585529" y="4323243"/>
                  <a:pt x="3581952" y="4323150"/>
                  <a:pt x="3581952" y="4323150"/>
                </a:cubicBezTo>
                <a:cubicBezTo>
                  <a:pt x="3581952" y="4323150"/>
                  <a:pt x="3581839" y="4318175"/>
                  <a:pt x="3581839" y="4318175"/>
                </a:cubicBezTo>
                <a:close/>
                <a:moveTo>
                  <a:pt x="3619794" y="4310883"/>
                </a:moveTo>
                <a:cubicBezTo>
                  <a:pt x="3634101" y="4311257"/>
                  <a:pt x="3634101" y="4311257"/>
                  <a:pt x="3634101" y="4311257"/>
                </a:cubicBezTo>
                <a:cubicBezTo>
                  <a:pt x="3634176" y="4314575"/>
                  <a:pt x="3634176" y="4314575"/>
                  <a:pt x="3634176" y="4314575"/>
                </a:cubicBezTo>
                <a:cubicBezTo>
                  <a:pt x="3619869" y="4314199"/>
                  <a:pt x="3619869" y="4314199"/>
                  <a:pt x="3619869" y="4314199"/>
                </a:cubicBezTo>
                <a:cubicBezTo>
                  <a:pt x="3619794" y="4310883"/>
                  <a:pt x="3619794" y="4310883"/>
                  <a:pt x="3619794" y="4310883"/>
                </a:cubicBezTo>
                <a:close/>
                <a:moveTo>
                  <a:pt x="3514891" y="4308133"/>
                </a:moveTo>
                <a:cubicBezTo>
                  <a:pt x="3514891" y="4308133"/>
                  <a:pt x="3514891" y="4308133"/>
                  <a:pt x="3514997" y="4312694"/>
                </a:cubicBezTo>
                <a:cubicBezTo>
                  <a:pt x="3514997" y="4312694"/>
                  <a:pt x="3500794" y="4316878"/>
                  <a:pt x="3500899" y="4321439"/>
                </a:cubicBezTo>
                <a:cubicBezTo>
                  <a:pt x="3500794" y="4316878"/>
                  <a:pt x="3500587" y="4307759"/>
                  <a:pt x="3514891" y="4308133"/>
                </a:cubicBezTo>
                <a:close/>
                <a:moveTo>
                  <a:pt x="3676897" y="4307131"/>
                </a:moveTo>
                <a:cubicBezTo>
                  <a:pt x="3677005" y="4311830"/>
                  <a:pt x="3677113" y="4316527"/>
                  <a:pt x="3686756" y="4321476"/>
                </a:cubicBezTo>
                <a:cubicBezTo>
                  <a:pt x="3686756" y="4321476"/>
                  <a:pt x="3686864" y="4326175"/>
                  <a:pt x="3686972" y="4330873"/>
                </a:cubicBezTo>
                <a:cubicBezTo>
                  <a:pt x="3677327" y="4325925"/>
                  <a:pt x="3677327" y="4325925"/>
                  <a:pt x="3677219" y="4321225"/>
                </a:cubicBezTo>
                <a:cubicBezTo>
                  <a:pt x="3677113" y="4316527"/>
                  <a:pt x="3677005" y="4311830"/>
                  <a:pt x="3676897" y="4307131"/>
                </a:cubicBezTo>
                <a:close/>
                <a:moveTo>
                  <a:pt x="3501744" y="4289006"/>
                </a:moveTo>
                <a:cubicBezTo>
                  <a:pt x="3514461" y="4289341"/>
                  <a:pt x="3514461" y="4289341"/>
                  <a:pt x="3514461" y="4289341"/>
                </a:cubicBezTo>
                <a:cubicBezTo>
                  <a:pt x="3514563" y="4293763"/>
                  <a:pt x="3514563" y="4293763"/>
                  <a:pt x="3514563" y="4293763"/>
                </a:cubicBezTo>
                <a:cubicBezTo>
                  <a:pt x="3501846" y="4293430"/>
                  <a:pt x="3501846" y="4293430"/>
                  <a:pt x="3501744" y="4289006"/>
                </a:cubicBezTo>
                <a:close/>
                <a:moveTo>
                  <a:pt x="3489029" y="4288674"/>
                </a:moveTo>
                <a:cubicBezTo>
                  <a:pt x="3489130" y="4293097"/>
                  <a:pt x="3489130" y="4293097"/>
                  <a:pt x="3501948" y="4297851"/>
                </a:cubicBezTo>
                <a:cubicBezTo>
                  <a:pt x="3502048" y="4302273"/>
                  <a:pt x="3502048" y="4302273"/>
                  <a:pt x="3502048" y="4302273"/>
                </a:cubicBezTo>
                <a:cubicBezTo>
                  <a:pt x="3502048" y="4302273"/>
                  <a:pt x="3502048" y="4302273"/>
                  <a:pt x="3502149" y="4306695"/>
                </a:cubicBezTo>
                <a:cubicBezTo>
                  <a:pt x="3502149" y="4306695"/>
                  <a:pt x="3489434" y="4306362"/>
                  <a:pt x="3489434" y="4306362"/>
                </a:cubicBezTo>
                <a:cubicBezTo>
                  <a:pt x="3489434" y="4306362"/>
                  <a:pt x="3489434" y="4306362"/>
                  <a:pt x="3489335" y="4301940"/>
                </a:cubicBezTo>
                <a:cubicBezTo>
                  <a:pt x="3489335" y="4301940"/>
                  <a:pt x="3489231" y="4297517"/>
                  <a:pt x="3489231" y="4297517"/>
                </a:cubicBezTo>
                <a:cubicBezTo>
                  <a:pt x="3489130" y="4293097"/>
                  <a:pt x="3489130" y="4293097"/>
                  <a:pt x="3489029" y="4288674"/>
                </a:cubicBezTo>
                <a:close/>
                <a:moveTo>
                  <a:pt x="3488927" y="4284252"/>
                </a:moveTo>
                <a:cubicBezTo>
                  <a:pt x="3488927" y="4284252"/>
                  <a:pt x="3501643" y="4284585"/>
                  <a:pt x="3501744" y="4289006"/>
                </a:cubicBezTo>
                <a:cubicBezTo>
                  <a:pt x="3501744" y="4289006"/>
                  <a:pt x="3489029" y="4288674"/>
                  <a:pt x="3489029" y="4288674"/>
                </a:cubicBezTo>
                <a:cubicBezTo>
                  <a:pt x="3489029" y="4288674"/>
                  <a:pt x="3489029" y="4288674"/>
                  <a:pt x="3488927" y="4284252"/>
                </a:cubicBezTo>
                <a:close/>
                <a:moveTo>
                  <a:pt x="3700125" y="4280950"/>
                </a:moveTo>
                <a:cubicBezTo>
                  <a:pt x="3700231" y="4285554"/>
                  <a:pt x="3686030" y="4289786"/>
                  <a:pt x="3700442" y="4294766"/>
                </a:cubicBezTo>
                <a:cubicBezTo>
                  <a:pt x="3700442" y="4294766"/>
                  <a:pt x="3700442" y="4294766"/>
                  <a:pt x="3686136" y="4294393"/>
                </a:cubicBezTo>
                <a:cubicBezTo>
                  <a:pt x="3686136" y="4294393"/>
                  <a:pt x="3686136" y="4294393"/>
                  <a:pt x="3686030" y="4289786"/>
                </a:cubicBezTo>
                <a:cubicBezTo>
                  <a:pt x="3685926" y="4285180"/>
                  <a:pt x="3685820" y="4280574"/>
                  <a:pt x="3700125" y="4280950"/>
                </a:cubicBezTo>
                <a:close/>
                <a:moveTo>
                  <a:pt x="5411702" y="4274605"/>
                </a:moveTo>
                <a:cubicBezTo>
                  <a:pt x="5411702" y="4274605"/>
                  <a:pt x="5415161" y="4274697"/>
                  <a:pt x="5415161" y="4274697"/>
                </a:cubicBezTo>
                <a:cubicBezTo>
                  <a:pt x="5418666" y="4276953"/>
                  <a:pt x="5418766" y="4281284"/>
                  <a:pt x="5415309" y="4281195"/>
                </a:cubicBezTo>
                <a:cubicBezTo>
                  <a:pt x="5415359" y="4283360"/>
                  <a:pt x="5415408" y="4285525"/>
                  <a:pt x="5415458" y="4287691"/>
                </a:cubicBezTo>
                <a:cubicBezTo>
                  <a:pt x="5415458" y="4287691"/>
                  <a:pt x="5415458" y="4287691"/>
                  <a:pt x="5415508" y="4289857"/>
                </a:cubicBezTo>
                <a:cubicBezTo>
                  <a:pt x="5412051" y="4289767"/>
                  <a:pt x="5412051" y="4289767"/>
                  <a:pt x="5412000" y="4287601"/>
                </a:cubicBezTo>
                <a:cubicBezTo>
                  <a:pt x="5408496" y="4285343"/>
                  <a:pt x="5408444" y="4283178"/>
                  <a:pt x="5408394" y="4281011"/>
                </a:cubicBezTo>
                <a:cubicBezTo>
                  <a:pt x="5411802" y="4278937"/>
                  <a:pt x="5411802" y="4278937"/>
                  <a:pt x="5408297" y="4276680"/>
                </a:cubicBezTo>
                <a:cubicBezTo>
                  <a:pt x="5408297" y="4276680"/>
                  <a:pt x="5408247" y="4274516"/>
                  <a:pt x="5411702" y="4274605"/>
                </a:cubicBezTo>
                <a:close/>
                <a:moveTo>
                  <a:pt x="3552203" y="4272653"/>
                </a:moveTo>
                <a:cubicBezTo>
                  <a:pt x="3566509" y="4273028"/>
                  <a:pt x="3566509" y="4273028"/>
                  <a:pt x="3566509" y="4273028"/>
                </a:cubicBezTo>
                <a:cubicBezTo>
                  <a:pt x="3566509" y="4273028"/>
                  <a:pt x="3566509" y="4273028"/>
                  <a:pt x="3566602" y="4277173"/>
                </a:cubicBezTo>
                <a:cubicBezTo>
                  <a:pt x="3566602" y="4277173"/>
                  <a:pt x="3566602" y="4277173"/>
                  <a:pt x="3580908" y="4277548"/>
                </a:cubicBezTo>
                <a:cubicBezTo>
                  <a:pt x="3580908" y="4277548"/>
                  <a:pt x="3581003" y="4281694"/>
                  <a:pt x="3581003" y="4281694"/>
                </a:cubicBezTo>
                <a:cubicBezTo>
                  <a:pt x="3566697" y="4281319"/>
                  <a:pt x="3566697" y="4281319"/>
                  <a:pt x="3552298" y="4276798"/>
                </a:cubicBezTo>
                <a:cubicBezTo>
                  <a:pt x="3552298" y="4276798"/>
                  <a:pt x="3552298" y="4276798"/>
                  <a:pt x="3552203" y="4272653"/>
                </a:cubicBezTo>
                <a:close/>
                <a:moveTo>
                  <a:pt x="3513943" y="4266679"/>
                </a:moveTo>
                <a:cubicBezTo>
                  <a:pt x="3513943" y="4266679"/>
                  <a:pt x="3528250" y="4267054"/>
                  <a:pt x="3528250" y="4267054"/>
                </a:cubicBezTo>
                <a:cubicBezTo>
                  <a:pt x="3528364" y="4272029"/>
                  <a:pt x="3528364" y="4272029"/>
                  <a:pt x="3528364" y="4272029"/>
                </a:cubicBezTo>
                <a:cubicBezTo>
                  <a:pt x="3528364" y="4272029"/>
                  <a:pt x="3514057" y="4271654"/>
                  <a:pt x="3514057" y="4271654"/>
                </a:cubicBezTo>
                <a:cubicBezTo>
                  <a:pt x="3514057" y="4271654"/>
                  <a:pt x="3514057" y="4271654"/>
                  <a:pt x="3513943" y="4266679"/>
                </a:cubicBezTo>
                <a:close/>
                <a:moveTo>
                  <a:pt x="3265900" y="4264679"/>
                </a:moveTo>
                <a:lnTo>
                  <a:pt x="3265710" y="4266361"/>
                </a:lnTo>
                <a:lnTo>
                  <a:pt x="3262920" y="4291502"/>
                </a:lnTo>
                <a:lnTo>
                  <a:pt x="3275815" y="4283272"/>
                </a:lnTo>
                <a:cubicBezTo>
                  <a:pt x="3262443" y="4282922"/>
                  <a:pt x="3275603" y="4274100"/>
                  <a:pt x="3275603" y="4274100"/>
                </a:cubicBezTo>
                <a:cubicBezTo>
                  <a:pt x="3275498" y="4269515"/>
                  <a:pt x="3275498" y="4269515"/>
                  <a:pt x="3275498" y="4269515"/>
                </a:cubicBezTo>
                <a:cubicBezTo>
                  <a:pt x="3275498" y="4269515"/>
                  <a:pt x="3275394" y="4264927"/>
                  <a:pt x="3275394" y="4264927"/>
                </a:cubicBezTo>
                <a:close/>
                <a:moveTo>
                  <a:pt x="3528023" y="4257105"/>
                </a:moveTo>
                <a:cubicBezTo>
                  <a:pt x="3528023" y="4257105"/>
                  <a:pt x="3528137" y="4262080"/>
                  <a:pt x="3528137" y="4262080"/>
                </a:cubicBezTo>
                <a:cubicBezTo>
                  <a:pt x="3528137" y="4262080"/>
                  <a:pt x="3528250" y="4267054"/>
                  <a:pt x="3513943" y="4266679"/>
                </a:cubicBezTo>
                <a:cubicBezTo>
                  <a:pt x="3513829" y="4261705"/>
                  <a:pt x="3528137" y="4262080"/>
                  <a:pt x="3528023" y="4257105"/>
                </a:cubicBezTo>
                <a:close/>
                <a:moveTo>
                  <a:pt x="2045131" y="4254824"/>
                </a:moveTo>
                <a:cubicBezTo>
                  <a:pt x="2040880" y="4258000"/>
                  <a:pt x="2040880" y="4258000"/>
                  <a:pt x="2040880" y="4258000"/>
                </a:cubicBezTo>
                <a:cubicBezTo>
                  <a:pt x="2043306" y="4259211"/>
                  <a:pt x="2043306" y="4259211"/>
                  <a:pt x="2043306" y="4259211"/>
                </a:cubicBezTo>
                <a:cubicBezTo>
                  <a:pt x="2042397" y="4261407"/>
                  <a:pt x="2041182" y="4260799"/>
                  <a:pt x="2039892" y="4259494"/>
                </a:cubicBezTo>
                <a:cubicBezTo>
                  <a:pt x="2038606" y="4258188"/>
                  <a:pt x="2037240" y="4256181"/>
                  <a:pt x="2036027" y="4255576"/>
                </a:cubicBezTo>
                <a:cubicBezTo>
                  <a:pt x="2040277" y="4252399"/>
                  <a:pt x="2040880" y="4258000"/>
                  <a:pt x="2045131" y="4254824"/>
                </a:cubicBezTo>
                <a:close/>
                <a:moveTo>
                  <a:pt x="3485364" y="4254797"/>
                </a:moveTo>
                <a:lnTo>
                  <a:pt x="3485061" y="4257649"/>
                </a:lnTo>
                <a:lnTo>
                  <a:pt x="3487498" y="4256456"/>
                </a:lnTo>
                <a:close/>
                <a:moveTo>
                  <a:pt x="3685186" y="4252937"/>
                </a:moveTo>
                <a:cubicBezTo>
                  <a:pt x="3699598" y="4257919"/>
                  <a:pt x="3699703" y="4262524"/>
                  <a:pt x="3699703" y="4262524"/>
                </a:cubicBezTo>
                <a:cubicBezTo>
                  <a:pt x="3706856" y="4262713"/>
                  <a:pt x="3706935" y="4266167"/>
                  <a:pt x="3705240" y="4270150"/>
                </a:cubicBezTo>
                <a:cubicBezTo>
                  <a:pt x="3703542" y="4274133"/>
                  <a:pt x="3700073" y="4278646"/>
                  <a:pt x="3700125" y="4280950"/>
                </a:cubicBezTo>
                <a:cubicBezTo>
                  <a:pt x="3685714" y="4275968"/>
                  <a:pt x="3685608" y="4271361"/>
                  <a:pt x="3685505" y="4266756"/>
                </a:cubicBezTo>
                <a:cubicBezTo>
                  <a:pt x="3685505" y="4266756"/>
                  <a:pt x="3685505" y="4266756"/>
                  <a:pt x="3685399" y="4262150"/>
                </a:cubicBezTo>
                <a:cubicBezTo>
                  <a:pt x="3685399" y="4262150"/>
                  <a:pt x="3685292" y="4257543"/>
                  <a:pt x="3685292" y="4257543"/>
                </a:cubicBezTo>
                <a:cubicBezTo>
                  <a:pt x="3685186" y="4252937"/>
                  <a:pt x="3685186" y="4252937"/>
                  <a:pt x="3685186" y="4252937"/>
                </a:cubicBezTo>
                <a:close/>
                <a:moveTo>
                  <a:pt x="2029814" y="4251416"/>
                </a:moveTo>
                <a:cubicBezTo>
                  <a:pt x="2029814" y="4251416"/>
                  <a:pt x="2029814" y="4251416"/>
                  <a:pt x="2024716" y="4255227"/>
                </a:cubicBezTo>
                <a:cubicBezTo>
                  <a:pt x="2024716" y="4255227"/>
                  <a:pt x="2024716" y="4255227"/>
                  <a:pt x="2022067" y="4253904"/>
                </a:cubicBezTo>
                <a:cubicBezTo>
                  <a:pt x="2022067" y="4253904"/>
                  <a:pt x="2022067" y="4253904"/>
                  <a:pt x="2029814" y="4251416"/>
                </a:cubicBezTo>
                <a:close/>
                <a:moveTo>
                  <a:pt x="3608891" y="4250937"/>
                </a:moveTo>
                <a:cubicBezTo>
                  <a:pt x="3618431" y="4251187"/>
                  <a:pt x="3618431" y="4251187"/>
                  <a:pt x="3618431" y="4251187"/>
                </a:cubicBezTo>
                <a:cubicBezTo>
                  <a:pt x="3618524" y="4255333"/>
                  <a:pt x="3618524" y="4255333"/>
                  <a:pt x="3618524" y="4255333"/>
                </a:cubicBezTo>
                <a:cubicBezTo>
                  <a:pt x="3609082" y="4259229"/>
                  <a:pt x="3609082" y="4259229"/>
                  <a:pt x="3609082" y="4259229"/>
                </a:cubicBezTo>
                <a:cubicBezTo>
                  <a:pt x="3609082" y="4259229"/>
                  <a:pt x="3608987" y="4255084"/>
                  <a:pt x="3608987" y="4255084"/>
                </a:cubicBezTo>
                <a:cubicBezTo>
                  <a:pt x="3608987" y="4255084"/>
                  <a:pt x="3608891" y="4250937"/>
                  <a:pt x="3608891" y="4250937"/>
                </a:cubicBezTo>
                <a:close/>
                <a:moveTo>
                  <a:pt x="1813352" y="4249257"/>
                </a:moveTo>
                <a:cubicBezTo>
                  <a:pt x="1815704" y="4250431"/>
                  <a:pt x="1818058" y="4251606"/>
                  <a:pt x="1818058" y="4251606"/>
                </a:cubicBezTo>
                <a:cubicBezTo>
                  <a:pt x="1820411" y="4252783"/>
                  <a:pt x="1820411" y="4252783"/>
                  <a:pt x="1820411" y="4252783"/>
                </a:cubicBezTo>
                <a:cubicBezTo>
                  <a:pt x="1812960" y="4255417"/>
                  <a:pt x="1810606" y="4254243"/>
                  <a:pt x="1808253" y="4253067"/>
                </a:cubicBezTo>
                <a:cubicBezTo>
                  <a:pt x="1808253" y="4253067"/>
                  <a:pt x="1808253" y="4253067"/>
                  <a:pt x="1813352" y="4249257"/>
                </a:cubicBezTo>
                <a:close/>
                <a:moveTo>
                  <a:pt x="1918230" y="4244957"/>
                </a:moveTo>
                <a:cubicBezTo>
                  <a:pt x="1919245" y="4244933"/>
                  <a:pt x="1919834" y="4245227"/>
                  <a:pt x="1919834" y="4245227"/>
                </a:cubicBezTo>
                <a:cubicBezTo>
                  <a:pt x="1919834" y="4245227"/>
                  <a:pt x="1916434" y="4247766"/>
                  <a:pt x="1918786" y="4248942"/>
                </a:cubicBezTo>
                <a:cubicBezTo>
                  <a:pt x="1918786" y="4248942"/>
                  <a:pt x="1916434" y="4247766"/>
                  <a:pt x="1916434" y="4247766"/>
                </a:cubicBezTo>
                <a:cubicBezTo>
                  <a:pt x="1914079" y="4246592"/>
                  <a:pt x="1914079" y="4246592"/>
                  <a:pt x="1914079" y="4246592"/>
                </a:cubicBezTo>
                <a:cubicBezTo>
                  <a:pt x="1915780" y="4245320"/>
                  <a:pt x="1917218" y="4244980"/>
                  <a:pt x="1918230" y="4244957"/>
                </a:cubicBezTo>
                <a:close/>
                <a:moveTo>
                  <a:pt x="3499108" y="4243088"/>
                </a:moveTo>
                <a:cubicBezTo>
                  <a:pt x="3499213" y="4247649"/>
                  <a:pt x="3499213" y="4247649"/>
                  <a:pt x="3499213" y="4247649"/>
                </a:cubicBezTo>
                <a:lnTo>
                  <a:pt x="3495202" y="4246025"/>
                </a:lnTo>
                <a:close/>
                <a:moveTo>
                  <a:pt x="2110968" y="4233673"/>
                </a:moveTo>
                <a:cubicBezTo>
                  <a:pt x="2113323" y="4234849"/>
                  <a:pt x="2122277" y="4234023"/>
                  <a:pt x="2118029" y="4237199"/>
                </a:cubicBezTo>
                <a:cubicBezTo>
                  <a:pt x="2115903" y="4238787"/>
                  <a:pt x="2114727" y="4238199"/>
                  <a:pt x="2113788" y="4237067"/>
                </a:cubicBezTo>
                <a:cubicBezTo>
                  <a:pt x="2112850" y="4235935"/>
                  <a:pt x="2112145" y="4234261"/>
                  <a:pt x="2110968" y="4233673"/>
                </a:cubicBezTo>
                <a:close/>
                <a:moveTo>
                  <a:pt x="1823252" y="4231953"/>
                </a:moveTo>
                <a:cubicBezTo>
                  <a:pt x="1823252" y="4231953"/>
                  <a:pt x="1825788" y="4233220"/>
                  <a:pt x="1825788" y="4233220"/>
                </a:cubicBezTo>
                <a:cubicBezTo>
                  <a:pt x="1828325" y="4234488"/>
                  <a:pt x="1830864" y="4235754"/>
                  <a:pt x="1833401" y="4237021"/>
                </a:cubicBezTo>
                <a:cubicBezTo>
                  <a:pt x="1833401" y="4237021"/>
                  <a:pt x="1840187" y="4235113"/>
                  <a:pt x="1842725" y="4236380"/>
                </a:cubicBezTo>
                <a:cubicBezTo>
                  <a:pt x="1842725" y="4236380"/>
                  <a:pt x="1841014" y="4240823"/>
                  <a:pt x="1843549" y="4242089"/>
                </a:cubicBezTo>
                <a:cubicBezTo>
                  <a:pt x="1839301" y="4245266"/>
                  <a:pt x="1836764" y="4243998"/>
                  <a:pt x="1836764" y="4243998"/>
                </a:cubicBezTo>
                <a:cubicBezTo>
                  <a:pt x="1838476" y="4239555"/>
                  <a:pt x="1835939" y="4238288"/>
                  <a:pt x="1829153" y="4240198"/>
                </a:cubicBezTo>
                <a:cubicBezTo>
                  <a:pt x="1826614" y="4238931"/>
                  <a:pt x="1824078" y="4237663"/>
                  <a:pt x="1821540" y="4236395"/>
                </a:cubicBezTo>
                <a:cubicBezTo>
                  <a:pt x="1819004" y="4235129"/>
                  <a:pt x="1823252" y="4231953"/>
                  <a:pt x="1823252" y="4231953"/>
                </a:cubicBezTo>
                <a:close/>
                <a:moveTo>
                  <a:pt x="1895125" y="4230500"/>
                </a:moveTo>
                <a:cubicBezTo>
                  <a:pt x="1897288" y="4230257"/>
                  <a:pt x="1898394" y="4230808"/>
                  <a:pt x="1896268" y="4232395"/>
                </a:cubicBezTo>
                <a:cubicBezTo>
                  <a:pt x="1894062" y="4231294"/>
                  <a:pt x="1889813" y="4234470"/>
                  <a:pt x="1887606" y="4233368"/>
                </a:cubicBezTo>
                <a:cubicBezTo>
                  <a:pt x="1889733" y="4231779"/>
                  <a:pt x="1892959" y="4230743"/>
                  <a:pt x="1895125" y="4230500"/>
                </a:cubicBezTo>
                <a:close/>
                <a:moveTo>
                  <a:pt x="2142866" y="4225237"/>
                </a:moveTo>
                <a:cubicBezTo>
                  <a:pt x="2142866" y="4225237"/>
                  <a:pt x="2145317" y="4226460"/>
                  <a:pt x="2145317" y="4226460"/>
                </a:cubicBezTo>
                <a:cubicBezTo>
                  <a:pt x="2147768" y="4227686"/>
                  <a:pt x="2147574" y="4233944"/>
                  <a:pt x="2150023" y="4235168"/>
                </a:cubicBezTo>
                <a:cubicBezTo>
                  <a:pt x="2152476" y="4236392"/>
                  <a:pt x="2149830" y="4241429"/>
                  <a:pt x="2152280" y="4242651"/>
                </a:cubicBezTo>
                <a:cubicBezTo>
                  <a:pt x="2149830" y="4241429"/>
                  <a:pt x="2147378" y="4240204"/>
                  <a:pt x="2142474" y="4237756"/>
                </a:cubicBezTo>
                <a:cubicBezTo>
                  <a:pt x="2145122" y="4232721"/>
                  <a:pt x="2142670" y="4231495"/>
                  <a:pt x="2137767" y="4229047"/>
                </a:cubicBezTo>
                <a:cubicBezTo>
                  <a:pt x="2142866" y="4225237"/>
                  <a:pt x="2142866" y="4225237"/>
                  <a:pt x="2142866" y="4225237"/>
                </a:cubicBezTo>
                <a:close/>
                <a:moveTo>
                  <a:pt x="2220301" y="4224255"/>
                </a:moveTo>
                <a:cubicBezTo>
                  <a:pt x="2220301" y="4224255"/>
                  <a:pt x="2222742" y="4225473"/>
                  <a:pt x="2222742" y="4225473"/>
                </a:cubicBezTo>
                <a:cubicBezTo>
                  <a:pt x="2225180" y="4226692"/>
                  <a:pt x="2227621" y="4227910"/>
                  <a:pt x="2222886" y="4231448"/>
                </a:cubicBezTo>
                <a:cubicBezTo>
                  <a:pt x="2220446" y="4230229"/>
                  <a:pt x="2220446" y="4230229"/>
                  <a:pt x="2218007" y="4229010"/>
                </a:cubicBezTo>
                <a:cubicBezTo>
                  <a:pt x="2218007" y="4229010"/>
                  <a:pt x="2215567" y="4227793"/>
                  <a:pt x="2220301" y="4224255"/>
                </a:cubicBezTo>
                <a:close/>
                <a:moveTo>
                  <a:pt x="1808085" y="4219082"/>
                </a:moveTo>
                <a:cubicBezTo>
                  <a:pt x="1810734" y="4220403"/>
                  <a:pt x="1810734" y="4220403"/>
                  <a:pt x="1810734" y="4220403"/>
                </a:cubicBezTo>
                <a:cubicBezTo>
                  <a:pt x="1810734" y="4220403"/>
                  <a:pt x="1810734" y="4220403"/>
                  <a:pt x="1807335" y="4222944"/>
                </a:cubicBezTo>
                <a:cubicBezTo>
                  <a:pt x="1804687" y="4221622"/>
                  <a:pt x="1804687" y="4221622"/>
                  <a:pt x="1804687" y="4221622"/>
                </a:cubicBezTo>
                <a:cubicBezTo>
                  <a:pt x="1808085" y="4219082"/>
                  <a:pt x="1808085" y="4219082"/>
                  <a:pt x="1808085" y="4219082"/>
                </a:cubicBezTo>
                <a:close/>
                <a:moveTo>
                  <a:pt x="3741572" y="4217956"/>
                </a:moveTo>
                <a:cubicBezTo>
                  <a:pt x="3741774" y="4226799"/>
                  <a:pt x="3742078" y="4240065"/>
                  <a:pt x="3742078" y="4240065"/>
                </a:cubicBezTo>
                <a:cubicBezTo>
                  <a:pt x="3742078" y="4240065"/>
                  <a:pt x="3727770" y="4239690"/>
                  <a:pt x="3727872" y="4244112"/>
                </a:cubicBezTo>
                <a:cubicBezTo>
                  <a:pt x="3727770" y="4239690"/>
                  <a:pt x="3727770" y="4239690"/>
                  <a:pt x="3727770" y="4239690"/>
                </a:cubicBezTo>
                <a:cubicBezTo>
                  <a:pt x="3727770" y="4239690"/>
                  <a:pt x="3727570" y="4230847"/>
                  <a:pt x="3727467" y="4226425"/>
                </a:cubicBezTo>
                <a:cubicBezTo>
                  <a:pt x="3741774" y="4226799"/>
                  <a:pt x="3727264" y="4217582"/>
                  <a:pt x="3741572" y="4217956"/>
                </a:cubicBezTo>
                <a:close/>
                <a:moveTo>
                  <a:pt x="1804592" y="4214954"/>
                </a:moveTo>
                <a:cubicBezTo>
                  <a:pt x="1804948" y="4215925"/>
                  <a:pt x="1804998" y="4217539"/>
                  <a:pt x="1806322" y="4218201"/>
                </a:cubicBezTo>
                <a:cubicBezTo>
                  <a:pt x="1806322" y="4218201"/>
                  <a:pt x="1803675" y="4216878"/>
                  <a:pt x="1801026" y="4215557"/>
                </a:cubicBezTo>
                <a:cubicBezTo>
                  <a:pt x="1803576" y="4213651"/>
                  <a:pt x="1804236" y="4213981"/>
                  <a:pt x="1804592" y="4214954"/>
                </a:cubicBezTo>
                <a:close/>
                <a:moveTo>
                  <a:pt x="2259481" y="4214344"/>
                </a:moveTo>
                <a:cubicBezTo>
                  <a:pt x="2260394" y="4214004"/>
                  <a:pt x="2260944" y="4214281"/>
                  <a:pt x="2262048" y="4214831"/>
                </a:cubicBezTo>
                <a:lnTo>
                  <a:pt x="2264256" y="4215932"/>
                </a:lnTo>
                <a:cubicBezTo>
                  <a:pt x="2264256" y="4215932"/>
                  <a:pt x="2264256" y="4215932"/>
                  <a:pt x="2259158" y="4219743"/>
                </a:cubicBezTo>
                <a:cubicBezTo>
                  <a:pt x="2259158" y="4219743"/>
                  <a:pt x="2259158" y="4219743"/>
                  <a:pt x="2256949" y="4218643"/>
                </a:cubicBezTo>
                <a:cubicBezTo>
                  <a:pt x="2254744" y="4217540"/>
                  <a:pt x="2254744" y="4217540"/>
                  <a:pt x="2254744" y="4217540"/>
                </a:cubicBezTo>
                <a:cubicBezTo>
                  <a:pt x="2257293" y="4215635"/>
                  <a:pt x="2258568" y="4214682"/>
                  <a:pt x="2259481" y="4214344"/>
                </a:cubicBezTo>
                <a:close/>
                <a:moveTo>
                  <a:pt x="2177281" y="4213817"/>
                </a:moveTo>
                <a:cubicBezTo>
                  <a:pt x="2181531" y="4210643"/>
                  <a:pt x="2182576" y="4216463"/>
                  <a:pt x="2185226" y="4217785"/>
                </a:cubicBezTo>
                <a:cubicBezTo>
                  <a:pt x="2178328" y="4219638"/>
                  <a:pt x="2175681" y="4218315"/>
                  <a:pt x="2177281" y="4213817"/>
                </a:cubicBezTo>
                <a:close/>
                <a:moveTo>
                  <a:pt x="1869335" y="4213649"/>
                </a:moveTo>
                <a:cubicBezTo>
                  <a:pt x="1874042" y="4215999"/>
                  <a:pt x="1862732" y="4215648"/>
                  <a:pt x="1867440" y="4218000"/>
                </a:cubicBezTo>
                <a:cubicBezTo>
                  <a:pt x="1864138" y="4218999"/>
                  <a:pt x="1863550" y="4218706"/>
                  <a:pt x="1863493" y="4218015"/>
                </a:cubicBezTo>
                <a:cubicBezTo>
                  <a:pt x="1863436" y="4217324"/>
                  <a:pt x="1863910" y="4216237"/>
                  <a:pt x="1862732" y="4215648"/>
                </a:cubicBezTo>
                <a:cubicBezTo>
                  <a:pt x="1865087" y="4216823"/>
                  <a:pt x="1865087" y="4216823"/>
                  <a:pt x="1869335" y="4213649"/>
                </a:cubicBezTo>
                <a:close/>
                <a:moveTo>
                  <a:pt x="1860508" y="4212773"/>
                </a:moveTo>
                <a:cubicBezTo>
                  <a:pt x="1860935" y="4213692"/>
                  <a:pt x="1861125" y="4215200"/>
                  <a:pt x="1862448" y="4215862"/>
                </a:cubicBezTo>
                <a:cubicBezTo>
                  <a:pt x="1857917" y="4219248"/>
                  <a:pt x="1857255" y="4218917"/>
                  <a:pt x="1857395" y="4217575"/>
                </a:cubicBezTo>
                <a:cubicBezTo>
                  <a:pt x="1857536" y="4216232"/>
                  <a:pt x="1858478" y="4213878"/>
                  <a:pt x="1857153" y="4213217"/>
                </a:cubicBezTo>
                <a:cubicBezTo>
                  <a:pt x="1859421" y="4211523"/>
                  <a:pt x="1860081" y="4211854"/>
                  <a:pt x="1860508" y="4212773"/>
                </a:cubicBezTo>
                <a:close/>
                <a:moveTo>
                  <a:pt x="2058181" y="4212610"/>
                </a:moveTo>
                <a:cubicBezTo>
                  <a:pt x="2063281" y="4208799"/>
                  <a:pt x="2065240" y="4216136"/>
                  <a:pt x="2060144" y="4219944"/>
                </a:cubicBezTo>
                <a:cubicBezTo>
                  <a:pt x="2057791" y="4218770"/>
                  <a:pt x="2053083" y="4216419"/>
                  <a:pt x="2058181" y="4212610"/>
                </a:cubicBezTo>
                <a:close/>
                <a:moveTo>
                  <a:pt x="5381381" y="4210721"/>
                </a:moveTo>
                <a:lnTo>
                  <a:pt x="5384374" y="4279008"/>
                </a:lnTo>
                <a:lnTo>
                  <a:pt x="5386511" y="4244795"/>
                </a:lnTo>
                <a:close/>
                <a:moveTo>
                  <a:pt x="2262294" y="4208598"/>
                </a:moveTo>
                <a:cubicBezTo>
                  <a:pt x="2252097" y="4216218"/>
                  <a:pt x="2252487" y="4210057"/>
                  <a:pt x="2247388" y="4213868"/>
                </a:cubicBezTo>
                <a:cubicBezTo>
                  <a:pt x="2250133" y="4208882"/>
                  <a:pt x="2257585" y="4206246"/>
                  <a:pt x="2262294" y="4208598"/>
                </a:cubicBezTo>
                <a:close/>
                <a:moveTo>
                  <a:pt x="2262294" y="4208598"/>
                </a:moveTo>
                <a:cubicBezTo>
                  <a:pt x="2264940" y="4209919"/>
                  <a:pt x="2267587" y="4211242"/>
                  <a:pt x="2267587" y="4211242"/>
                </a:cubicBezTo>
                <a:cubicBezTo>
                  <a:pt x="2265037" y="4213147"/>
                  <a:pt x="2264377" y="4212817"/>
                  <a:pt x="2264021" y="4211845"/>
                </a:cubicBezTo>
                <a:cubicBezTo>
                  <a:pt x="2263666" y="4210872"/>
                  <a:pt x="2263617" y="4209258"/>
                  <a:pt x="2262294" y="4208598"/>
                </a:cubicBezTo>
                <a:close/>
                <a:moveTo>
                  <a:pt x="1882269" y="4206599"/>
                </a:moveTo>
                <a:cubicBezTo>
                  <a:pt x="1883362" y="4206351"/>
                  <a:pt x="1884188" y="4206764"/>
                  <a:pt x="1884237" y="4208378"/>
                </a:cubicBezTo>
                <a:cubicBezTo>
                  <a:pt x="1884237" y="4208378"/>
                  <a:pt x="1881591" y="4207056"/>
                  <a:pt x="1879139" y="4212189"/>
                </a:cubicBezTo>
                <a:cubicBezTo>
                  <a:pt x="1873330" y="4214055"/>
                  <a:pt x="1878992" y="4207347"/>
                  <a:pt x="1882269" y="4206599"/>
                </a:cubicBezTo>
                <a:close/>
                <a:moveTo>
                  <a:pt x="1848651" y="4203926"/>
                </a:moveTo>
                <a:cubicBezTo>
                  <a:pt x="1848651" y="4203926"/>
                  <a:pt x="1848651" y="4203926"/>
                  <a:pt x="1851091" y="4205144"/>
                </a:cubicBezTo>
                <a:cubicBezTo>
                  <a:pt x="1851091" y="4205144"/>
                  <a:pt x="1853532" y="4206363"/>
                  <a:pt x="1853532" y="4206363"/>
                </a:cubicBezTo>
                <a:cubicBezTo>
                  <a:pt x="1853532" y="4206363"/>
                  <a:pt x="1855971" y="4207582"/>
                  <a:pt x="1855971" y="4207582"/>
                </a:cubicBezTo>
                <a:cubicBezTo>
                  <a:pt x="1855971" y="4207582"/>
                  <a:pt x="1855971" y="4207582"/>
                  <a:pt x="1851238" y="4211118"/>
                </a:cubicBezTo>
                <a:cubicBezTo>
                  <a:pt x="1851238" y="4211118"/>
                  <a:pt x="1848797" y="4209900"/>
                  <a:pt x="1848797" y="4209900"/>
                </a:cubicBezTo>
                <a:cubicBezTo>
                  <a:pt x="1848797" y="4209900"/>
                  <a:pt x="1846356" y="4208682"/>
                  <a:pt x="1846356" y="4208682"/>
                </a:cubicBezTo>
                <a:cubicBezTo>
                  <a:pt x="1843917" y="4207463"/>
                  <a:pt x="1843917" y="4207463"/>
                  <a:pt x="1843917" y="4207463"/>
                </a:cubicBezTo>
                <a:cubicBezTo>
                  <a:pt x="1843917" y="4207463"/>
                  <a:pt x="1848651" y="4203926"/>
                  <a:pt x="1848651" y="4203926"/>
                </a:cubicBezTo>
                <a:close/>
                <a:moveTo>
                  <a:pt x="2210295" y="4201065"/>
                </a:moveTo>
                <a:lnTo>
                  <a:pt x="2209590" y="4201197"/>
                </a:lnTo>
                <a:lnTo>
                  <a:pt x="2210107" y="4201455"/>
                </a:lnTo>
                <a:close/>
                <a:moveTo>
                  <a:pt x="1784063" y="4200727"/>
                </a:moveTo>
                <a:cubicBezTo>
                  <a:pt x="1784063" y="4200727"/>
                  <a:pt x="1784063" y="4200727"/>
                  <a:pt x="1786416" y="4201903"/>
                </a:cubicBezTo>
                <a:cubicBezTo>
                  <a:pt x="1786416" y="4201903"/>
                  <a:pt x="1786416" y="4201903"/>
                  <a:pt x="1783671" y="4206889"/>
                </a:cubicBezTo>
                <a:cubicBezTo>
                  <a:pt x="1781318" y="4205714"/>
                  <a:pt x="1781318" y="4205714"/>
                  <a:pt x="1778963" y="4204538"/>
                </a:cubicBezTo>
                <a:cubicBezTo>
                  <a:pt x="1778963" y="4204538"/>
                  <a:pt x="1784063" y="4200727"/>
                  <a:pt x="1784063" y="4200727"/>
                </a:cubicBezTo>
                <a:close/>
                <a:moveTo>
                  <a:pt x="2139500" y="4200246"/>
                </a:moveTo>
                <a:cubicBezTo>
                  <a:pt x="2139500" y="4200246"/>
                  <a:pt x="2139500" y="4200246"/>
                  <a:pt x="2142146" y="4201567"/>
                </a:cubicBezTo>
                <a:cubicBezTo>
                  <a:pt x="2142146" y="4201567"/>
                  <a:pt x="2142146" y="4201567"/>
                  <a:pt x="2137048" y="4205379"/>
                </a:cubicBezTo>
                <a:cubicBezTo>
                  <a:pt x="2142146" y="4201567"/>
                  <a:pt x="2139500" y="4200246"/>
                  <a:pt x="2139500" y="4200246"/>
                </a:cubicBezTo>
                <a:close/>
                <a:moveTo>
                  <a:pt x="3741136" y="4198887"/>
                </a:moveTo>
                <a:cubicBezTo>
                  <a:pt x="3741230" y="4203033"/>
                  <a:pt x="3741136" y="4198887"/>
                  <a:pt x="3741230" y="4203033"/>
                </a:cubicBezTo>
                <a:cubicBezTo>
                  <a:pt x="3726922" y="4202657"/>
                  <a:pt x="3741042" y="4194741"/>
                  <a:pt x="3741136" y="4198887"/>
                </a:cubicBezTo>
                <a:close/>
                <a:moveTo>
                  <a:pt x="3645783" y="4197216"/>
                </a:moveTo>
                <a:cubicBezTo>
                  <a:pt x="3645783" y="4197216"/>
                  <a:pt x="3645783" y="4197216"/>
                  <a:pt x="3660090" y="4197592"/>
                </a:cubicBezTo>
                <a:cubicBezTo>
                  <a:pt x="3660191" y="4202012"/>
                  <a:pt x="3660191" y="4202012"/>
                  <a:pt x="3660191" y="4202012"/>
                </a:cubicBezTo>
                <a:cubicBezTo>
                  <a:pt x="3660191" y="4202012"/>
                  <a:pt x="3660191" y="4202012"/>
                  <a:pt x="3660292" y="4206434"/>
                </a:cubicBezTo>
                <a:cubicBezTo>
                  <a:pt x="3660292" y="4206434"/>
                  <a:pt x="3660292" y="4206434"/>
                  <a:pt x="3660395" y="4210857"/>
                </a:cubicBezTo>
                <a:cubicBezTo>
                  <a:pt x="3660395" y="4210857"/>
                  <a:pt x="3660292" y="4206434"/>
                  <a:pt x="3645986" y="4206060"/>
                </a:cubicBezTo>
                <a:cubicBezTo>
                  <a:pt x="3645986" y="4206060"/>
                  <a:pt x="3645986" y="4206060"/>
                  <a:pt x="3645885" y="4201637"/>
                </a:cubicBezTo>
                <a:cubicBezTo>
                  <a:pt x="3645885" y="4201637"/>
                  <a:pt x="3645885" y="4201637"/>
                  <a:pt x="3645783" y="4197216"/>
                </a:cubicBezTo>
                <a:close/>
                <a:moveTo>
                  <a:pt x="2271132" y="4189704"/>
                </a:moveTo>
                <a:lnTo>
                  <a:pt x="2276133" y="4192201"/>
                </a:lnTo>
                <a:cubicBezTo>
                  <a:pt x="2274882" y="4191577"/>
                  <a:pt x="2272358" y="4191904"/>
                  <a:pt x="2270783" y="4191914"/>
                </a:cubicBezTo>
                <a:cubicBezTo>
                  <a:pt x="2269208" y="4191922"/>
                  <a:pt x="2268583" y="4191609"/>
                  <a:pt x="2271132" y="4189704"/>
                </a:cubicBezTo>
                <a:close/>
                <a:moveTo>
                  <a:pt x="1822370" y="4188587"/>
                </a:moveTo>
                <a:cubicBezTo>
                  <a:pt x="1822387" y="4189334"/>
                  <a:pt x="1821815" y="4190523"/>
                  <a:pt x="1821815" y="4190523"/>
                </a:cubicBezTo>
                <a:cubicBezTo>
                  <a:pt x="1819375" y="4189305"/>
                  <a:pt x="1819375" y="4189305"/>
                  <a:pt x="1819375" y="4189305"/>
                </a:cubicBezTo>
                <a:cubicBezTo>
                  <a:pt x="1821742" y="4187535"/>
                  <a:pt x="1822350" y="4187840"/>
                  <a:pt x="1822370" y="4188587"/>
                </a:cubicBezTo>
                <a:close/>
                <a:moveTo>
                  <a:pt x="3274649" y="4187696"/>
                </a:moveTo>
                <a:lnTo>
                  <a:pt x="3273795" y="4195207"/>
                </a:lnTo>
                <a:lnTo>
                  <a:pt x="3273921" y="4200723"/>
                </a:lnTo>
                <a:cubicBezTo>
                  <a:pt x="3273921" y="4200723"/>
                  <a:pt x="3273921" y="4200723"/>
                  <a:pt x="3287289" y="4201074"/>
                </a:cubicBezTo>
                <a:cubicBezTo>
                  <a:pt x="3287184" y="4196487"/>
                  <a:pt x="3287184" y="4196487"/>
                  <a:pt x="3287184" y="4196487"/>
                </a:cubicBezTo>
                <a:cubicBezTo>
                  <a:pt x="3287132" y="4194195"/>
                  <a:pt x="3283764" y="4192962"/>
                  <a:pt x="3280395" y="4191726"/>
                </a:cubicBezTo>
                <a:close/>
                <a:moveTo>
                  <a:pt x="1769525" y="4187111"/>
                </a:moveTo>
                <a:cubicBezTo>
                  <a:pt x="1769525" y="4187111"/>
                  <a:pt x="1769525" y="4187111"/>
                  <a:pt x="1771951" y="4188323"/>
                </a:cubicBezTo>
                <a:cubicBezTo>
                  <a:pt x="1771951" y="4188323"/>
                  <a:pt x="1774378" y="4189534"/>
                  <a:pt x="1774378" y="4189534"/>
                </a:cubicBezTo>
                <a:cubicBezTo>
                  <a:pt x="1771707" y="4194558"/>
                  <a:pt x="1771707" y="4194558"/>
                  <a:pt x="1771707" y="4194558"/>
                </a:cubicBezTo>
                <a:cubicBezTo>
                  <a:pt x="1769279" y="4193346"/>
                  <a:pt x="1769279" y="4193346"/>
                  <a:pt x="1769279" y="4193346"/>
                </a:cubicBezTo>
                <a:cubicBezTo>
                  <a:pt x="1766851" y="4192134"/>
                  <a:pt x="1766851" y="4192134"/>
                  <a:pt x="1764426" y="4190922"/>
                </a:cubicBezTo>
                <a:cubicBezTo>
                  <a:pt x="1764426" y="4190922"/>
                  <a:pt x="1761999" y="4189710"/>
                  <a:pt x="1761999" y="4189710"/>
                </a:cubicBezTo>
                <a:cubicBezTo>
                  <a:pt x="1761999" y="4189710"/>
                  <a:pt x="1767097" y="4185898"/>
                  <a:pt x="1769525" y="4187111"/>
                </a:cubicBezTo>
                <a:close/>
                <a:moveTo>
                  <a:pt x="1760038" y="4182374"/>
                </a:moveTo>
                <a:cubicBezTo>
                  <a:pt x="1760038" y="4182374"/>
                  <a:pt x="1762684" y="4183697"/>
                  <a:pt x="1762684" y="4183697"/>
                </a:cubicBezTo>
                <a:cubicBezTo>
                  <a:pt x="1762684" y="4183697"/>
                  <a:pt x="1757584" y="4187507"/>
                  <a:pt x="1757584" y="4187507"/>
                </a:cubicBezTo>
                <a:cubicBezTo>
                  <a:pt x="1757584" y="4187507"/>
                  <a:pt x="1754939" y="4186185"/>
                  <a:pt x="1754939" y="4186185"/>
                </a:cubicBezTo>
                <a:cubicBezTo>
                  <a:pt x="1754939" y="4186185"/>
                  <a:pt x="1760038" y="4182374"/>
                  <a:pt x="1760038" y="4182374"/>
                </a:cubicBezTo>
                <a:close/>
                <a:moveTo>
                  <a:pt x="1697512" y="4180814"/>
                </a:moveTo>
                <a:cubicBezTo>
                  <a:pt x="1699964" y="4182038"/>
                  <a:pt x="1704867" y="4184486"/>
                  <a:pt x="1709769" y="4186934"/>
                </a:cubicBezTo>
                <a:cubicBezTo>
                  <a:pt x="1709769" y="4186934"/>
                  <a:pt x="1704673" y="4190745"/>
                  <a:pt x="1704673" y="4190745"/>
                </a:cubicBezTo>
                <a:cubicBezTo>
                  <a:pt x="1704673" y="4190745"/>
                  <a:pt x="1704673" y="4190745"/>
                  <a:pt x="1702219" y="4189521"/>
                </a:cubicBezTo>
                <a:cubicBezTo>
                  <a:pt x="1699769" y="4188297"/>
                  <a:pt x="1694866" y="4185848"/>
                  <a:pt x="1697512" y="4180814"/>
                </a:cubicBezTo>
                <a:close/>
                <a:moveTo>
                  <a:pt x="1693395" y="4173195"/>
                </a:moveTo>
                <a:cubicBezTo>
                  <a:pt x="1694644" y="4173024"/>
                  <a:pt x="1695255" y="4173329"/>
                  <a:pt x="1695255" y="4173329"/>
                </a:cubicBezTo>
                <a:cubicBezTo>
                  <a:pt x="1697707" y="4174555"/>
                  <a:pt x="1695060" y="4179590"/>
                  <a:pt x="1697512" y="4180814"/>
                </a:cubicBezTo>
                <a:cubicBezTo>
                  <a:pt x="1695060" y="4179590"/>
                  <a:pt x="1692609" y="4178366"/>
                  <a:pt x="1690157" y="4177141"/>
                </a:cubicBezTo>
                <a:cubicBezTo>
                  <a:pt x="1687708" y="4175917"/>
                  <a:pt x="1687708" y="4175917"/>
                  <a:pt x="1687708" y="4175917"/>
                </a:cubicBezTo>
                <a:cubicBezTo>
                  <a:pt x="1690256" y="4174012"/>
                  <a:pt x="1692142" y="4173365"/>
                  <a:pt x="1693395" y="4173195"/>
                </a:cubicBezTo>
                <a:close/>
                <a:moveTo>
                  <a:pt x="1684520" y="4168962"/>
                </a:moveTo>
                <a:cubicBezTo>
                  <a:pt x="1686822" y="4168324"/>
                  <a:pt x="1683074" y="4173603"/>
                  <a:pt x="1685060" y="4174594"/>
                </a:cubicBezTo>
                <a:cubicBezTo>
                  <a:pt x="1679960" y="4178405"/>
                  <a:pt x="1687510" y="4169462"/>
                  <a:pt x="1679763" y="4171950"/>
                </a:cubicBezTo>
                <a:cubicBezTo>
                  <a:pt x="1682312" y="4170044"/>
                  <a:pt x="1683754" y="4169175"/>
                  <a:pt x="1684520" y="4168962"/>
                </a:cubicBezTo>
                <a:close/>
                <a:moveTo>
                  <a:pt x="1745719" y="4168868"/>
                </a:moveTo>
                <a:cubicBezTo>
                  <a:pt x="1748072" y="4170043"/>
                  <a:pt x="1745327" y="4175029"/>
                  <a:pt x="1742580" y="4180015"/>
                </a:cubicBezTo>
                <a:cubicBezTo>
                  <a:pt x="1742580" y="4180015"/>
                  <a:pt x="1742580" y="4180015"/>
                  <a:pt x="1740229" y="4178840"/>
                </a:cubicBezTo>
                <a:cubicBezTo>
                  <a:pt x="1742974" y="4173855"/>
                  <a:pt x="1742974" y="4173855"/>
                  <a:pt x="1740621" y="4172679"/>
                </a:cubicBezTo>
                <a:cubicBezTo>
                  <a:pt x="1740621" y="4172679"/>
                  <a:pt x="1745719" y="4168868"/>
                  <a:pt x="1745719" y="4168868"/>
                </a:cubicBezTo>
                <a:close/>
                <a:moveTo>
                  <a:pt x="3697477" y="4165428"/>
                </a:moveTo>
                <a:cubicBezTo>
                  <a:pt x="3697477" y="4165428"/>
                  <a:pt x="3697577" y="4169849"/>
                  <a:pt x="3711884" y="4170225"/>
                </a:cubicBezTo>
                <a:cubicBezTo>
                  <a:pt x="3711987" y="4174646"/>
                  <a:pt x="3711987" y="4174646"/>
                  <a:pt x="3712087" y="4179068"/>
                </a:cubicBezTo>
                <a:cubicBezTo>
                  <a:pt x="3697781" y="4178694"/>
                  <a:pt x="3697577" y="4169849"/>
                  <a:pt x="3697477" y="4165428"/>
                </a:cubicBezTo>
                <a:close/>
                <a:moveTo>
                  <a:pt x="5429590" y="4162143"/>
                </a:moveTo>
                <a:lnTo>
                  <a:pt x="5427376" y="4162229"/>
                </a:lnTo>
                <a:cubicBezTo>
                  <a:pt x="5429255" y="4166461"/>
                  <a:pt x="5430302" y="4173283"/>
                  <a:pt x="5433108" y="4179107"/>
                </a:cubicBezTo>
                <a:lnTo>
                  <a:pt x="5441862" y="4184957"/>
                </a:lnTo>
                <a:lnTo>
                  <a:pt x="5429851" y="4162657"/>
                </a:lnTo>
                <a:close/>
                <a:moveTo>
                  <a:pt x="1709617" y="4161431"/>
                </a:moveTo>
                <a:cubicBezTo>
                  <a:pt x="1711659" y="4161039"/>
                  <a:pt x="1712875" y="4161646"/>
                  <a:pt x="1711821" y="4163945"/>
                </a:cubicBezTo>
                <a:cubicBezTo>
                  <a:pt x="1714247" y="4165157"/>
                  <a:pt x="1714247" y="4165157"/>
                  <a:pt x="1714247" y="4165157"/>
                </a:cubicBezTo>
                <a:cubicBezTo>
                  <a:pt x="1711982" y="4166850"/>
                  <a:pt x="1708502" y="4167938"/>
                  <a:pt x="1706158" y="4168179"/>
                </a:cubicBezTo>
                <a:cubicBezTo>
                  <a:pt x="1703811" y="4168418"/>
                  <a:pt x="1702597" y="4167813"/>
                  <a:pt x="1704862" y="4166119"/>
                </a:cubicBezTo>
                <a:cubicBezTo>
                  <a:pt x="1702435" y="4164908"/>
                  <a:pt x="1702435" y="4164908"/>
                  <a:pt x="1702435" y="4164908"/>
                </a:cubicBezTo>
                <a:cubicBezTo>
                  <a:pt x="1704701" y="4163215"/>
                  <a:pt x="1707574" y="4161823"/>
                  <a:pt x="1709617" y="4161431"/>
                </a:cubicBezTo>
                <a:close/>
                <a:moveTo>
                  <a:pt x="1809387" y="4160404"/>
                </a:moveTo>
                <a:cubicBezTo>
                  <a:pt x="1804855" y="4163792"/>
                  <a:pt x="1802725" y="4168379"/>
                  <a:pt x="1805128" y="4169579"/>
                </a:cubicBezTo>
                <a:cubicBezTo>
                  <a:pt x="1800596" y="4172965"/>
                  <a:pt x="1800596" y="4172965"/>
                  <a:pt x="1798193" y="4171766"/>
                </a:cubicBezTo>
                <a:cubicBezTo>
                  <a:pt x="1802725" y="4168379"/>
                  <a:pt x="1802725" y="4168379"/>
                  <a:pt x="1802725" y="4168379"/>
                </a:cubicBezTo>
                <a:cubicBezTo>
                  <a:pt x="1800322" y="4167180"/>
                  <a:pt x="1804855" y="4163792"/>
                  <a:pt x="1804855" y="4163792"/>
                </a:cubicBezTo>
                <a:cubicBezTo>
                  <a:pt x="1809387" y="4160404"/>
                  <a:pt x="1809387" y="4160404"/>
                  <a:pt x="1809387" y="4160404"/>
                </a:cubicBezTo>
                <a:close/>
                <a:moveTo>
                  <a:pt x="1701106" y="4159300"/>
                </a:moveTo>
                <a:cubicBezTo>
                  <a:pt x="1703754" y="4160621"/>
                  <a:pt x="1703754" y="4160621"/>
                  <a:pt x="1706403" y="4161944"/>
                </a:cubicBezTo>
                <a:cubicBezTo>
                  <a:pt x="1706403" y="4161944"/>
                  <a:pt x="1704464" y="4162566"/>
                  <a:pt x="1702835" y="4162547"/>
                </a:cubicBezTo>
                <a:cubicBezTo>
                  <a:pt x="1701205" y="4162528"/>
                  <a:pt x="1699881" y="4161866"/>
                  <a:pt x="1701106" y="4159300"/>
                </a:cubicBezTo>
                <a:close/>
                <a:moveTo>
                  <a:pt x="1731074" y="4155993"/>
                </a:moveTo>
                <a:cubicBezTo>
                  <a:pt x="1732018" y="4155670"/>
                  <a:pt x="1732638" y="4155978"/>
                  <a:pt x="1733873" y="4156596"/>
                </a:cubicBezTo>
                <a:cubicBezTo>
                  <a:pt x="1731246" y="4161641"/>
                  <a:pt x="1733716" y="4162875"/>
                  <a:pt x="1736187" y="4164109"/>
                </a:cubicBezTo>
                <a:cubicBezTo>
                  <a:pt x="1736187" y="4164109"/>
                  <a:pt x="1736187" y="4164109"/>
                  <a:pt x="1731089" y="4167919"/>
                </a:cubicBezTo>
                <a:cubicBezTo>
                  <a:pt x="1733716" y="4162875"/>
                  <a:pt x="1731246" y="4161641"/>
                  <a:pt x="1728774" y="4160407"/>
                </a:cubicBezTo>
                <a:cubicBezTo>
                  <a:pt x="1726302" y="4159173"/>
                  <a:pt x="1726302" y="4159173"/>
                  <a:pt x="1726302" y="4159173"/>
                </a:cubicBezTo>
                <a:cubicBezTo>
                  <a:pt x="1728853" y="4157267"/>
                  <a:pt x="1730127" y="4156315"/>
                  <a:pt x="1731074" y="4155993"/>
                </a:cubicBezTo>
                <a:close/>
                <a:moveTo>
                  <a:pt x="1703201" y="4155876"/>
                </a:moveTo>
                <a:cubicBezTo>
                  <a:pt x="1703454" y="4156101"/>
                  <a:pt x="1702995" y="4157064"/>
                  <a:pt x="1701106" y="4159300"/>
                </a:cubicBezTo>
                <a:cubicBezTo>
                  <a:pt x="1695296" y="4161166"/>
                  <a:pt x="1702448" y="4155202"/>
                  <a:pt x="1703201" y="4155876"/>
                </a:cubicBezTo>
                <a:close/>
                <a:moveTo>
                  <a:pt x="3711366" y="4147561"/>
                </a:moveTo>
                <a:cubicBezTo>
                  <a:pt x="3718579" y="4150236"/>
                  <a:pt x="3718606" y="4151480"/>
                  <a:pt x="3716846" y="4152678"/>
                </a:cubicBezTo>
                <a:cubicBezTo>
                  <a:pt x="3715085" y="4153875"/>
                  <a:pt x="3711537" y="4155024"/>
                  <a:pt x="3711595" y="4157511"/>
                </a:cubicBezTo>
                <a:cubicBezTo>
                  <a:pt x="3711595" y="4157511"/>
                  <a:pt x="3711366" y="4147561"/>
                  <a:pt x="3711366" y="4147561"/>
                </a:cubicBezTo>
                <a:close/>
                <a:moveTo>
                  <a:pt x="1766415" y="4144596"/>
                </a:moveTo>
                <a:cubicBezTo>
                  <a:pt x="1766415" y="4144596"/>
                  <a:pt x="1766415" y="4144596"/>
                  <a:pt x="1768819" y="4145796"/>
                </a:cubicBezTo>
                <a:cubicBezTo>
                  <a:pt x="1768819" y="4145796"/>
                  <a:pt x="1771220" y="4146996"/>
                  <a:pt x="1773622" y="4148195"/>
                </a:cubicBezTo>
                <a:cubicBezTo>
                  <a:pt x="1778428" y="4150595"/>
                  <a:pt x="1780828" y="4151794"/>
                  <a:pt x="1781103" y="4157581"/>
                </a:cubicBezTo>
                <a:cubicBezTo>
                  <a:pt x="1781103" y="4157581"/>
                  <a:pt x="1781103" y="4157581"/>
                  <a:pt x="1788036" y="4155394"/>
                </a:cubicBezTo>
                <a:cubicBezTo>
                  <a:pt x="1783507" y="4158781"/>
                  <a:pt x="1783507" y="4158781"/>
                  <a:pt x="1783507" y="4158781"/>
                </a:cubicBezTo>
                <a:cubicBezTo>
                  <a:pt x="1785908" y="4159981"/>
                  <a:pt x="1788310" y="4161180"/>
                  <a:pt x="1788310" y="4161180"/>
                </a:cubicBezTo>
                <a:cubicBezTo>
                  <a:pt x="1793114" y="4163580"/>
                  <a:pt x="1797920" y="4165979"/>
                  <a:pt x="1798193" y="4171766"/>
                </a:cubicBezTo>
                <a:cubicBezTo>
                  <a:pt x="1793389" y="4169367"/>
                  <a:pt x="1788583" y="4166967"/>
                  <a:pt x="1783778" y="4164567"/>
                </a:cubicBezTo>
                <a:cubicBezTo>
                  <a:pt x="1781377" y="4163369"/>
                  <a:pt x="1778974" y="4162167"/>
                  <a:pt x="1778974" y="4162167"/>
                </a:cubicBezTo>
                <a:cubicBezTo>
                  <a:pt x="1776572" y="4160969"/>
                  <a:pt x="1776572" y="4160969"/>
                  <a:pt x="1776572" y="4160969"/>
                </a:cubicBezTo>
                <a:cubicBezTo>
                  <a:pt x="1776300" y="4155182"/>
                  <a:pt x="1773895" y="4153982"/>
                  <a:pt x="1769092" y="4151582"/>
                </a:cubicBezTo>
                <a:cubicBezTo>
                  <a:pt x="1766690" y="4150382"/>
                  <a:pt x="1764286" y="4149184"/>
                  <a:pt x="1764286" y="4149184"/>
                </a:cubicBezTo>
                <a:cubicBezTo>
                  <a:pt x="1761884" y="4147983"/>
                  <a:pt x="1766415" y="4144596"/>
                  <a:pt x="1766415" y="4144596"/>
                </a:cubicBezTo>
                <a:close/>
                <a:moveTo>
                  <a:pt x="1655381" y="4141761"/>
                </a:moveTo>
                <a:cubicBezTo>
                  <a:pt x="1657806" y="4142973"/>
                  <a:pt x="1657806" y="4142973"/>
                  <a:pt x="1657806" y="4142973"/>
                </a:cubicBezTo>
                <a:cubicBezTo>
                  <a:pt x="1657806" y="4142973"/>
                  <a:pt x="1660234" y="4144185"/>
                  <a:pt x="1660234" y="4144185"/>
                </a:cubicBezTo>
                <a:cubicBezTo>
                  <a:pt x="1662660" y="4145398"/>
                  <a:pt x="1666909" y="4142221"/>
                  <a:pt x="1666909" y="4142221"/>
                </a:cubicBezTo>
                <a:cubicBezTo>
                  <a:pt x="1669337" y="4143434"/>
                  <a:pt x="1669337" y="4143434"/>
                  <a:pt x="1665089" y="4146609"/>
                </a:cubicBezTo>
                <a:cubicBezTo>
                  <a:pt x="1665089" y="4146609"/>
                  <a:pt x="1665089" y="4146609"/>
                  <a:pt x="1662660" y="4145398"/>
                </a:cubicBezTo>
                <a:cubicBezTo>
                  <a:pt x="1660234" y="4144185"/>
                  <a:pt x="1660234" y="4144185"/>
                  <a:pt x="1655986" y="4147360"/>
                </a:cubicBezTo>
                <a:cubicBezTo>
                  <a:pt x="1655986" y="4147360"/>
                  <a:pt x="1655986" y="4147360"/>
                  <a:pt x="1653558" y="4146150"/>
                </a:cubicBezTo>
                <a:cubicBezTo>
                  <a:pt x="1653558" y="4146150"/>
                  <a:pt x="1651130" y="4144937"/>
                  <a:pt x="1651130" y="4144937"/>
                </a:cubicBezTo>
                <a:cubicBezTo>
                  <a:pt x="1651130" y="4144937"/>
                  <a:pt x="1655381" y="4141761"/>
                  <a:pt x="1655381" y="4141761"/>
                </a:cubicBezTo>
                <a:close/>
                <a:moveTo>
                  <a:pt x="1699633" y="4139495"/>
                </a:moveTo>
                <a:cubicBezTo>
                  <a:pt x="1701840" y="4140595"/>
                  <a:pt x="1696742" y="4144407"/>
                  <a:pt x="1698948" y="4145508"/>
                </a:cubicBezTo>
                <a:cubicBezTo>
                  <a:pt x="1698948" y="4145508"/>
                  <a:pt x="1696742" y="4144407"/>
                  <a:pt x="1694535" y="4143306"/>
                </a:cubicBezTo>
                <a:cubicBezTo>
                  <a:pt x="1694535" y="4143306"/>
                  <a:pt x="1696742" y="4144407"/>
                  <a:pt x="1699633" y="4139495"/>
                </a:cubicBezTo>
                <a:close/>
                <a:moveTo>
                  <a:pt x="3749209" y="4135296"/>
                </a:moveTo>
                <a:cubicBezTo>
                  <a:pt x="3749303" y="4139442"/>
                  <a:pt x="3749303" y="4139442"/>
                  <a:pt x="3749303" y="4139442"/>
                </a:cubicBezTo>
                <a:cubicBezTo>
                  <a:pt x="3749303" y="4139442"/>
                  <a:pt x="3749303" y="4139442"/>
                  <a:pt x="3739862" y="4143338"/>
                </a:cubicBezTo>
                <a:cubicBezTo>
                  <a:pt x="3739767" y="4139192"/>
                  <a:pt x="3749209" y="4135296"/>
                  <a:pt x="3749209" y="4135296"/>
                </a:cubicBezTo>
                <a:close/>
                <a:moveTo>
                  <a:pt x="1757801" y="4134944"/>
                </a:moveTo>
                <a:cubicBezTo>
                  <a:pt x="1757801" y="4134944"/>
                  <a:pt x="1757801" y="4134944"/>
                  <a:pt x="1760242" y="4136161"/>
                </a:cubicBezTo>
                <a:cubicBezTo>
                  <a:pt x="1760242" y="4136161"/>
                  <a:pt x="1760242" y="4136161"/>
                  <a:pt x="1755506" y="4139700"/>
                </a:cubicBezTo>
                <a:cubicBezTo>
                  <a:pt x="1755506" y="4139700"/>
                  <a:pt x="1753066" y="4138483"/>
                  <a:pt x="1753066" y="4138483"/>
                </a:cubicBezTo>
                <a:cubicBezTo>
                  <a:pt x="1757801" y="4134944"/>
                  <a:pt x="1757801" y="4134944"/>
                  <a:pt x="1757801" y="4134944"/>
                </a:cubicBezTo>
                <a:close/>
                <a:moveTo>
                  <a:pt x="1687276" y="4133325"/>
                </a:moveTo>
                <a:cubicBezTo>
                  <a:pt x="1687276" y="4133325"/>
                  <a:pt x="1689748" y="4134559"/>
                  <a:pt x="1689748" y="4134559"/>
                </a:cubicBezTo>
                <a:cubicBezTo>
                  <a:pt x="1694689" y="4137028"/>
                  <a:pt x="1692061" y="4142072"/>
                  <a:pt x="1694532" y="4143307"/>
                </a:cubicBezTo>
                <a:cubicBezTo>
                  <a:pt x="1691907" y="4148350"/>
                  <a:pt x="1691907" y="4148350"/>
                  <a:pt x="1696848" y="4150819"/>
                </a:cubicBezTo>
                <a:cubicBezTo>
                  <a:pt x="1696848" y="4150819"/>
                  <a:pt x="1701945" y="4147009"/>
                  <a:pt x="1701945" y="4147009"/>
                </a:cubicBezTo>
                <a:cubicBezTo>
                  <a:pt x="1704417" y="4148243"/>
                  <a:pt x="1704417" y="4148243"/>
                  <a:pt x="1704417" y="4148243"/>
                </a:cubicBezTo>
                <a:cubicBezTo>
                  <a:pt x="1704417" y="4148243"/>
                  <a:pt x="1706887" y="4149477"/>
                  <a:pt x="1706887" y="4149477"/>
                </a:cubicBezTo>
                <a:cubicBezTo>
                  <a:pt x="1706887" y="4149477"/>
                  <a:pt x="1701791" y="4153287"/>
                  <a:pt x="1701791" y="4153287"/>
                </a:cubicBezTo>
                <a:cubicBezTo>
                  <a:pt x="1699320" y="4152053"/>
                  <a:pt x="1699320" y="4152053"/>
                  <a:pt x="1699320" y="4152053"/>
                </a:cubicBezTo>
                <a:cubicBezTo>
                  <a:pt x="1699320" y="4152053"/>
                  <a:pt x="1699320" y="4152053"/>
                  <a:pt x="1696691" y="4157097"/>
                </a:cubicBezTo>
                <a:cubicBezTo>
                  <a:pt x="1696691" y="4157097"/>
                  <a:pt x="1691592" y="4160909"/>
                  <a:pt x="1689122" y="4159674"/>
                </a:cubicBezTo>
                <a:cubicBezTo>
                  <a:pt x="1694219" y="4155864"/>
                  <a:pt x="1694219" y="4155864"/>
                  <a:pt x="1691749" y="4154630"/>
                </a:cubicBezTo>
                <a:cubicBezTo>
                  <a:pt x="1686808" y="4152162"/>
                  <a:pt x="1684336" y="4150928"/>
                  <a:pt x="1686963" y="4145883"/>
                </a:cubicBezTo>
                <a:cubicBezTo>
                  <a:pt x="1689590" y="4140839"/>
                  <a:pt x="1687119" y="4139604"/>
                  <a:pt x="1684649" y="4138370"/>
                </a:cubicBezTo>
                <a:cubicBezTo>
                  <a:pt x="1684649" y="4138370"/>
                  <a:pt x="1682178" y="4137137"/>
                  <a:pt x="1687276" y="4133325"/>
                </a:cubicBezTo>
                <a:close/>
                <a:moveTo>
                  <a:pt x="1687206" y="4127328"/>
                </a:moveTo>
                <a:cubicBezTo>
                  <a:pt x="1688838" y="4127482"/>
                  <a:pt x="1688880" y="4128826"/>
                  <a:pt x="1684632" y="4132001"/>
                </a:cubicBezTo>
                <a:cubicBezTo>
                  <a:pt x="1682425" y="4130901"/>
                  <a:pt x="1682425" y="4130901"/>
                  <a:pt x="1680219" y="4129798"/>
                </a:cubicBezTo>
                <a:cubicBezTo>
                  <a:pt x="1682342" y="4128211"/>
                  <a:pt x="1685571" y="4127173"/>
                  <a:pt x="1687206" y="4127328"/>
                </a:cubicBezTo>
                <a:close/>
                <a:moveTo>
                  <a:pt x="3748790" y="4117055"/>
                </a:moveTo>
                <a:cubicBezTo>
                  <a:pt x="3748891" y="4121477"/>
                  <a:pt x="3748891" y="4121477"/>
                  <a:pt x="3748891" y="4121477"/>
                </a:cubicBezTo>
                <a:cubicBezTo>
                  <a:pt x="3748891" y="4121477"/>
                  <a:pt x="3739457" y="4125650"/>
                  <a:pt x="3739457" y="4125650"/>
                </a:cubicBezTo>
                <a:cubicBezTo>
                  <a:pt x="3739356" y="4121227"/>
                  <a:pt x="3739356" y="4121227"/>
                  <a:pt x="3748790" y="4117055"/>
                </a:cubicBezTo>
                <a:close/>
                <a:moveTo>
                  <a:pt x="3724948" y="4116430"/>
                </a:moveTo>
                <a:cubicBezTo>
                  <a:pt x="3724948" y="4116430"/>
                  <a:pt x="3725049" y="4120853"/>
                  <a:pt x="3725049" y="4120853"/>
                </a:cubicBezTo>
                <a:cubicBezTo>
                  <a:pt x="3725253" y="4129696"/>
                  <a:pt x="3711047" y="4133742"/>
                  <a:pt x="3725556" y="4142962"/>
                </a:cubicBezTo>
                <a:cubicBezTo>
                  <a:pt x="3711250" y="4142586"/>
                  <a:pt x="3711250" y="4142586"/>
                  <a:pt x="3711250" y="4142586"/>
                </a:cubicBezTo>
                <a:cubicBezTo>
                  <a:pt x="3711147" y="4138165"/>
                  <a:pt x="3711147" y="4138165"/>
                  <a:pt x="3711047" y="4133742"/>
                </a:cubicBezTo>
                <a:cubicBezTo>
                  <a:pt x="3710945" y="4129321"/>
                  <a:pt x="3710744" y="4120476"/>
                  <a:pt x="3724948" y="4116430"/>
                </a:cubicBezTo>
                <a:close/>
                <a:moveTo>
                  <a:pt x="1554054" y="4096458"/>
                </a:moveTo>
                <a:cubicBezTo>
                  <a:pt x="1554054" y="4096458"/>
                  <a:pt x="1556347" y="4097605"/>
                  <a:pt x="1551249" y="4101416"/>
                </a:cubicBezTo>
                <a:cubicBezTo>
                  <a:pt x="1551249" y="4101416"/>
                  <a:pt x="1548955" y="4100270"/>
                  <a:pt x="1548955" y="4100270"/>
                </a:cubicBezTo>
                <a:cubicBezTo>
                  <a:pt x="1548955" y="4100270"/>
                  <a:pt x="1554054" y="4096458"/>
                  <a:pt x="1554054" y="4096458"/>
                </a:cubicBezTo>
                <a:close/>
                <a:moveTo>
                  <a:pt x="3695805" y="4092467"/>
                </a:moveTo>
                <a:cubicBezTo>
                  <a:pt x="3695908" y="4096889"/>
                  <a:pt x="3696007" y="4101311"/>
                  <a:pt x="3710316" y="4101686"/>
                </a:cubicBezTo>
                <a:cubicBezTo>
                  <a:pt x="3710417" y="4106108"/>
                  <a:pt x="3696110" y="4105733"/>
                  <a:pt x="3696110" y="4105733"/>
                </a:cubicBezTo>
                <a:cubicBezTo>
                  <a:pt x="3695908" y="4096889"/>
                  <a:pt x="3696007" y="4101311"/>
                  <a:pt x="3695805" y="4092467"/>
                </a:cubicBezTo>
                <a:close/>
                <a:moveTo>
                  <a:pt x="1516502" y="4090416"/>
                </a:moveTo>
                <a:cubicBezTo>
                  <a:pt x="1512252" y="4093591"/>
                  <a:pt x="1521797" y="4093060"/>
                  <a:pt x="1513298" y="4099412"/>
                </a:cubicBezTo>
                <a:cubicBezTo>
                  <a:pt x="1510651" y="4098089"/>
                  <a:pt x="1512252" y="4093591"/>
                  <a:pt x="1516502" y="4090416"/>
                </a:cubicBezTo>
                <a:close/>
                <a:moveTo>
                  <a:pt x="1534943" y="4088578"/>
                </a:moveTo>
                <a:lnTo>
                  <a:pt x="1537383" y="4089796"/>
                </a:lnTo>
                <a:cubicBezTo>
                  <a:pt x="1532650" y="4093335"/>
                  <a:pt x="1532650" y="4093335"/>
                  <a:pt x="1532650" y="4093335"/>
                </a:cubicBezTo>
                <a:cubicBezTo>
                  <a:pt x="1532650" y="4093335"/>
                  <a:pt x="1532650" y="4093335"/>
                  <a:pt x="1530211" y="4092117"/>
                </a:cubicBezTo>
                <a:cubicBezTo>
                  <a:pt x="1534943" y="4088578"/>
                  <a:pt x="1534943" y="4088578"/>
                  <a:pt x="1534943" y="4088578"/>
                </a:cubicBezTo>
                <a:close/>
                <a:moveTo>
                  <a:pt x="3762336" y="4084266"/>
                </a:moveTo>
                <a:cubicBezTo>
                  <a:pt x="3762450" y="4089240"/>
                  <a:pt x="3762450" y="4089240"/>
                  <a:pt x="3762450" y="4089240"/>
                </a:cubicBezTo>
                <a:cubicBezTo>
                  <a:pt x="3762450" y="4089240"/>
                  <a:pt x="3762564" y="4094215"/>
                  <a:pt x="3762564" y="4094215"/>
                </a:cubicBezTo>
                <a:cubicBezTo>
                  <a:pt x="3748257" y="4093841"/>
                  <a:pt x="3748257" y="4093841"/>
                  <a:pt x="3748257" y="4093841"/>
                </a:cubicBezTo>
                <a:cubicBezTo>
                  <a:pt x="3748143" y="4088866"/>
                  <a:pt x="3748143" y="4088866"/>
                  <a:pt x="3748143" y="4088866"/>
                </a:cubicBezTo>
                <a:cubicBezTo>
                  <a:pt x="3748029" y="4083891"/>
                  <a:pt x="3762336" y="4084266"/>
                  <a:pt x="3762336" y="4084266"/>
                </a:cubicBezTo>
                <a:close/>
                <a:moveTo>
                  <a:pt x="3483311" y="4073640"/>
                </a:moveTo>
                <a:cubicBezTo>
                  <a:pt x="3489317" y="4075868"/>
                  <a:pt x="3489365" y="4077941"/>
                  <a:pt x="3486408" y="4078900"/>
                </a:cubicBezTo>
                <a:cubicBezTo>
                  <a:pt x="3483453" y="4079859"/>
                  <a:pt x="3477492" y="4079702"/>
                  <a:pt x="3471486" y="4077473"/>
                </a:cubicBezTo>
                <a:cubicBezTo>
                  <a:pt x="3471388" y="4073328"/>
                  <a:pt x="3483406" y="4077785"/>
                  <a:pt x="3483406" y="4077785"/>
                </a:cubicBezTo>
                <a:cubicBezTo>
                  <a:pt x="3483406" y="4077785"/>
                  <a:pt x="3483406" y="4077785"/>
                  <a:pt x="3483311" y="4073640"/>
                </a:cubicBezTo>
                <a:close/>
                <a:moveTo>
                  <a:pt x="3723906" y="4070831"/>
                </a:moveTo>
                <a:cubicBezTo>
                  <a:pt x="3723906" y="4070831"/>
                  <a:pt x="3738209" y="4071205"/>
                  <a:pt x="3738209" y="4071205"/>
                </a:cubicBezTo>
                <a:cubicBezTo>
                  <a:pt x="3738209" y="4071205"/>
                  <a:pt x="3738209" y="4071205"/>
                  <a:pt x="3738315" y="4075765"/>
                </a:cubicBezTo>
                <a:cubicBezTo>
                  <a:pt x="3724009" y="4075390"/>
                  <a:pt x="3724009" y="4075390"/>
                  <a:pt x="3724009" y="4075390"/>
                </a:cubicBezTo>
                <a:cubicBezTo>
                  <a:pt x="3723906" y="4070831"/>
                  <a:pt x="3723906" y="4070831"/>
                  <a:pt x="3723906" y="4070831"/>
                </a:cubicBezTo>
                <a:close/>
                <a:moveTo>
                  <a:pt x="1342031" y="4068973"/>
                </a:moveTo>
                <a:cubicBezTo>
                  <a:pt x="1342031" y="4068973"/>
                  <a:pt x="1344240" y="4070073"/>
                  <a:pt x="1346445" y="4071177"/>
                </a:cubicBezTo>
                <a:cubicBezTo>
                  <a:pt x="1344745" y="4072447"/>
                  <a:pt x="1343642" y="4071896"/>
                  <a:pt x="1342963" y="4071026"/>
                </a:cubicBezTo>
                <a:cubicBezTo>
                  <a:pt x="1342285" y="4070157"/>
                  <a:pt x="1342031" y="4068973"/>
                  <a:pt x="1342031" y="4068973"/>
                </a:cubicBezTo>
                <a:close/>
                <a:moveTo>
                  <a:pt x="3709389" y="4061335"/>
                </a:moveTo>
                <a:cubicBezTo>
                  <a:pt x="3723697" y="4061711"/>
                  <a:pt x="3723697" y="4061711"/>
                  <a:pt x="3723697" y="4061711"/>
                </a:cubicBezTo>
                <a:cubicBezTo>
                  <a:pt x="3723803" y="4066272"/>
                  <a:pt x="3723803" y="4066272"/>
                  <a:pt x="3723906" y="4070831"/>
                </a:cubicBezTo>
                <a:cubicBezTo>
                  <a:pt x="3723906" y="4070831"/>
                  <a:pt x="3709601" y="4070456"/>
                  <a:pt x="3709495" y="4065897"/>
                </a:cubicBezTo>
                <a:cubicBezTo>
                  <a:pt x="3709495" y="4065897"/>
                  <a:pt x="3709495" y="4065897"/>
                  <a:pt x="3709389" y="4061335"/>
                </a:cubicBezTo>
                <a:close/>
                <a:moveTo>
                  <a:pt x="3760769" y="4015911"/>
                </a:moveTo>
                <a:lnTo>
                  <a:pt x="3761084" y="4029731"/>
                </a:lnTo>
                <a:cubicBezTo>
                  <a:pt x="3761084" y="4029731"/>
                  <a:pt x="3761190" y="4034336"/>
                  <a:pt x="3761190" y="4034336"/>
                </a:cubicBezTo>
                <a:cubicBezTo>
                  <a:pt x="3761402" y="4043547"/>
                  <a:pt x="3761402" y="4043547"/>
                  <a:pt x="3761612" y="4052761"/>
                </a:cubicBezTo>
                <a:cubicBezTo>
                  <a:pt x="3749587" y="4047842"/>
                  <a:pt x="3761402" y="4043547"/>
                  <a:pt x="3749481" y="4043236"/>
                </a:cubicBezTo>
                <a:cubicBezTo>
                  <a:pt x="3737454" y="4038317"/>
                  <a:pt x="3749376" y="4038630"/>
                  <a:pt x="3749270" y="4034025"/>
                </a:cubicBezTo>
                <a:cubicBezTo>
                  <a:pt x="3749270" y="4034025"/>
                  <a:pt x="3749165" y="4029417"/>
                  <a:pt x="3749059" y="4024811"/>
                </a:cubicBezTo>
                <a:cubicBezTo>
                  <a:pt x="3760873" y="4020519"/>
                  <a:pt x="3760873" y="4020519"/>
                  <a:pt x="3760769" y="4015911"/>
                </a:cubicBezTo>
                <a:close/>
                <a:moveTo>
                  <a:pt x="1175169" y="3962031"/>
                </a:moveTo>
                <a:cubicBezTo>
                  <a:pt x="1175169" y="3962031"/>
                  <a:pt x="1172876" y="3966788"/>
                  <a:pt x="1172876" y="3966788"/>
                </a:cubicBezTo>
                <a:cubicBezTo>
                  <a:pt x="1172876" y="3966788"/>
                  <a:pt x="1170437" y="3965570"/>
                  <a:pt x="1170437" y="3965570"/>
                </a:cubicBezTo>
                <a:cubicBezTo>
                  <a:pt x="1170437" y="3965570"/>
                  <a:pt x="1170437" y="3965570"/>
                  <a:pt x="1175169" y="3962031"/>
                </a:cubicBezTo>
                <a:close/>
                <a:moveTo>
                  <a:pt x="1762772" y="3933446"/>
                </a:moveTo>
                <a:cubicBezTo>
                  <a:pt x="1762465" y="3934087"/>
                  <a:pt x="1761190" y="3935039"/>
                  <a:pt x="1761190" y="3935039"/>
                </a:cubicBezTo>
                <a:cubicBezTo>
                  <a:pt x="1761190" y="3935039"/>
                  <a:pt x="1761190" y="3935039"/>
                  <a:pt x="1758543" y="3933718"/>
                </a:cubicBezTo>
                <a:cubicBezTo>
                  <a:pt x="1762417" y="3932473"/>
                  <a:pt x="1763078" y="3932804"/>
                  <a:pt x="1762772" y="3933446"/>
                </a:cubicBezTo>
                <a:close/>
                <a:moveTo>
                  <a:pt x="1764328" y="3923893"/>
                </a:moveTo>
                <a:cubicBezTo>
                  <a:pt x="1764328" y="3923893"/>
                  <a:pt x="1759230" y="3927703"/>
                  <a:pt x="1759230" y="3927703"/>
                </a:cubicBezTo>
                <a:cubicBezTo>
                  <a:pt x="1759230" y="3927703"/>
                  <a:pt x="1759230" y="3927703"/>
                  <a:pt x="1756583" y="3926381"/>
                </a:cubicBezTo>
                <a:cubicBezTo>
                  <a:pt x="1756583" y="3926381"/>
                  <a:pt x="1759230" y="3927703"/>
                  <a:pt x="1764328" y="3923893"/>
                </a:cubicBezTo>
                <a:close/>
                <a:moveTo>
                  <a:pt x="3745081" y="3916258"/>
                </a:moveTo>
                <a:lnTo>
                  <a:pt x="3739156" y="3936185"/>
                </a:lnTo>
                <a:lnTo>
                  <a:pt x="3745495" y="3934427"/>
                </a:lnTo>
                <a:cubicBezTo>
                  <a:pt x="3748809" y="3933941"/>
                  <a:pt x="3752137" y="3934028"/>
                  <a:pt x="3758789" y="3934203"/>
                </a:cubicBezTo>
                <a:cubicBezTo>
                  <a:pt x="3758685" y="3929615"/>
                  <a:pt x="3745378" y="3929265"/>
                  <a:pt x="3745274" y="3924679"/>
                </a:cubicBezTo>
                <a:cubicBezTo>
                  <a:pt x="3745168" y="3920092"/>
                  <a:pt x="3745168" y="3920092"/>
                  <a:pt x="3745168" y="3920092"/>
                </a:cubicBezTo>
                <a:close/>
                <a:moveTo>
                  <a:pt x="985817" y="3872805"/>
                </a:moveTo>
                <a:cubicBezTo>
                  <a:pt x="987062" y="3872631"/>
                  <a:pt x="987668" y="3872934"/>
                  <a:pt x="988882" y="3873540"/>
                </a:cubicBezTo>
                <a:cubicBezTo>
                  <a:pt x="988882" y="3873540"/>
                  <a:pt x="991309" y="3874752"/>
                  <a:pt x="991309" y="3874752"/>
                </a:cubicBezTo>
                <a:cubicBezTo>
                  <a:pt x="993736" y="3875964"/>
                  <a:pt x="993736" y="3875964"/>
                  <a:pt x="993736" y="3875964"/>
                </a:cubicBezTo>
                <a:cubicBezTo>
                  <a:pt x="988636" y="3879774"/>
                  <a:pt x="988636" y="3879774"/>
                  <a:pt x="988636" y="3879774"/>
                </a:cubicBezTo>
                <a:cubicBezTo>
                  <a:pt x="986209" y="3878562"/>
                  <a:pt x="983783" y="3877350"/>
                  <a:pt x="983783" y="3877350"/>
                </a:cubicBezTo>
                <a:cubicBezTo>
                  <a:pt x="981356" y="3876139"/>
                  <a:pt x="981356" y="3876139"/>
                  <a:pt x="981356" y="3876139"/>
                </a:cubicBezTo>
                <a:cubicBezTo>
                  <a:pt x="978929" y="3874926"/>
                  <a:pt x="978929" y="3874926"/>
                  <a:pt x="978929" y="3874926"/>
                </a:cubicBezTo>
                <a:cubicBezTo>
                  <a:pt x="982691" y="3873628"/>
                  <a:pt x="984574" y="3872978"/>
                  <a:pt x="985817" y="3872805"/>
                </a:cubicBezTo>
                <a:close/>
                <a:moveTo>
                  <a:pt x="3760127" y="3865648"/>
                </a:moveTo>
                <a:lnTo>
                  <a:pt x="3745206" y="3915835"/>
                </a:lnTo>
                <a:lnTo>
                  <a:pt x="3746818" y="3919561"/>
                </a:lnTo>
                <a:cubicBezTo>
                  <a:pt x="3748494" y="3920179"/>
                  <a:pt x="3751820" y="3920266"/>
                  <a:pt x="3758473" y="3920441"/>
                </a:cubicBezTo>
                <a:cubicBezTo>
                  <a:pt x="3758369" y="3915853"/>
                  <a:pt x="3758052" y="3902090"/>
                  <a:pt x="3757738" y="3888329"/>
                </a:cubicBezTo>
                <a:cubicBezTo>
                  <a:pt x="3757632" y="3883742"/>
                  <a:pt x="3757632" y="3883742"/>
                  <a:pt x="3757632" y="3883742"/>
                </a:cubicBezTo>
                <a:cubicBezTo>
                  <a:pt x="3757632" y="3883742"/>
                  <a:pt x="3757632" y="3883742"/>
                  <a:pt x="3757527" y="3879154"/>
                </a:cubicBezTo>
                <a:cubicBezTo>
                  <a:pt x="3770836" y="3879503"/>
                  <a:pt x="3770836" y="3879503"/>
                  <a:pt x="3770836" y="3879503"/>
                </a:cubicBezTo>
                <a:cubicBezTo>
                  <a:pt x="3764182" y="3879328"/>
                  <a:pt x="3764102" y="3875888"/>
                  <a:pt x="3764010" y="3871874"/>
                </a:cubicBezTo>
                <a:close/>
                <a:moveTo>
                  <a:pt x="1703100" y="3860398"/>
                </a:moveTo>
                <a:lnTo>
                  <a:pt x="1687054" y="3866183"/>
                </a:lnTo>
                <a:lnTo>
                  <a:pt x="1690873" y="3871750"/>
                </a:lnTo>
                <a:lnTo>
                  <a:pt x="1697563" y="3875397"/>
                </a:lnTo>
                <a:cubicBezTo>
                  <a:pt x="1700973" y="3879312"/>
                  <a:pt x="1703485" y="3883520"/>
                  <a:pt x="1708364" y="3885956"/>
                </a:cubicBezTo>
                <a:cubicBezTo>
                  <a:pt x="1708364" y="3885956"/>
                  <a:pt x="1708364" y="3885956"/>
                  <a:pt x="1710804" y="3887175"/>
                </a:cubicBezTo>
                <a:cubicBezTo>
                  <a:pt x="1706070" y="3890713"/>
                  <a:pt x="1706070" y="3890713"/>
                  <a:pt x="1708512" y="3891931"/>
                </a:cubicBezTo>
                <a:cubicBezTo>
                  <a:pt x="1718123" y="3890830"/>
                  <a:pt x="1720563" y="3892049"/>
                  <a:pt x="1723148" y="3899242"/>
                </a:cubicBezTo>
                <a:cubicBezTo>
                  <a:pt x="1715975" y="3901562"/>
                  <a:pt x="1725591" y="3900460"/>
                  <a:pt x="1718415" y="3902781"/>
                </a:cubicBezTo>
                <a:cubicBezTo>
                  <a:pt x="1720854" y="3903999"/>
                  <a:pt x="1730468" y="3902897"/>
                  <a:pt x="1730614" y="3908872"/>
                </a:cubicBezTo>
                <a:cubicBezTo>
                  <a:pt x="1730614" y="3908872"/>
                  <a:pt x="1730614" y="3908872"/>
                  <a:pt x="1733054" y="3910091"/>
                </a:cubicBezTo>
                <a:cubicBezTo>
                  <a:pt x="1735494" y="3911309"/>
                  <a:pt x="1735494" y="3911309"/>
                  <a:pt x="1735494" y="3911309"/>
                </a:cubicBezTo>
                <a:cubicBezTo>
                  <a:pt x="1735494" y="3911309"/>
                  <a:pt x="1735494" y="3911309"/>
                  <a:pt x="1737931" y="3912528"/>
                </a:cubicBezTo>
                <a:cubicBezTo>
                  <a:pt x="1737931" y="3912528"/>
                  <a:pt x="1740371" y="3913747"/>
                  <a:pt x="1740371" y="3913747"/>
                </a:cubicBezTo>
                <a:cubicBezTo>
                  <a:pt x="1740517" y="3919721"/>
                  <a:pt x="1745396" y="3922158"/>
                  <a:pt x="1747836" y="3923376"/>
                </a:cubicBezTo>
                <a:cubicBezTo>
                  <a:pt x="1747836" y="3923376"/>
                  <a:pt x="1747836" y="3923376"/>
                  <a:pt x="1750276" y="3924594"/>
                </a:cubicBezTo>
                <a:cubicBezTo>
                  <a:pt x="1750276" y="3924594"/>
                  <a:pt x="1752715" y="3925813"/>
                  <a:pt x="1747984" y="3929350"/>
                </a:cubicBezTo>
                <a:cubicBezTo>
                  <a:pt x="1747984" y="3929350"/>
                  <a:pt x="1747984" y="3929350"/>
                  <a:pt x="1750421" y="3930569"/>
                </a:cubicBezTo>
                <a:cubicBezTo>
                  <a:pt x="1750567" y="3936545"/>
                  <a:pt x="1762620" y="3936662"/>
                  <a:pt x="1760324" y="3941418"/>
                </a:cubicBezTo>
                <a:cubicBezTo>
                  <a:pt x="1762765" y="3942637"/>
                  <a:pt x="1762765" y="3942637"/>
                  <a:pt x="1765206" y="3943855"/>
                </a:cubicBezTo>
                <a:cubicBezTo>
                  <a:pt x="1769940" y="3940317"/>
                  <a:pt x="1762765" y="3942637"/>
                  <a:pt x="1765060" y="3937880"/>
                </a:cubicBezTo>
                <a:cubicBezTo>
                  <a:pt x="1769794" y="3934341"/>
                  <a:pt x="1772234" y="3935560"/>
                  <a:pt x="1769940" y="3940317"/>
                </a:cubicBezTo>
                <a:cubicBezTo>
                  <a:pt x="1774672" y="3936779"/>
                  <a:pt x="1772234" y="3935560"/>
                  <a:pt x="1779407" y="3933240"/>
                </a:cubicBezTo>
                <a:cubicBezTo>
                  <a:pt x="1767355" y="3933123"/>
                  <a:pt x="1760035" y="3929469"/>
                  <a:pt x="1771943" y="3923609"/>
                </a:cubicBezTo>
                <a:cubicBezTo>
                  <a:pt x="1767063" y="3921172"/>
                  <a:pt x="1757450" y="3922276"/>
                  <a:pt x="1764623" y="3919954"/>
                </a:cubicBezTo>
                <a:cubicBezTo>
                  <a:pt x="1764623" y="3919954"/>
                  <a:pt x="1762038" y="3912761"/>
                  <a:pt x="1755010" y="3921057"/>
                </a:cubicBezTo>
                <a:cubicBezTo>
                  <a:pt x="1757304" y="3916298"/>
                  <a:pt x="1754864" y="3915080"/>
                  <a:pt x="1759598" y="3911542"/>
                </a:cubicBezTo>
                <a:cubicBezTo>
                  <a:pt x="1745251" y="3916183"/>
                  <a:pt x="1747402" y="3905450"/>
                  <a:pt x="1740081" y="3901796"/>
                </a:cubicBezTo>
                <a:cubicBezTo>
                  <a:pt x="1740081" y="3901796"/>
                  <a:pt x="1740081" y="3901796"/>
                  <a:pt x="1744816" y="3898257"/>
                </a:cubicBezTo>
                <a:cubicBezTo>
                  <a:pt x="1735202" y="3899359"/>
                  <a:pt x="1732616" y="3892165"/>
                  <a:pt x="1725297" y="3888510"/>
                </a:cubicBezTo>
                <a:cubicBezTo>
                  <a:pt x="1725297" y="3888510"/>
                  <a:pt x="1722857" y="3887291"/>
                  <a:pt x="1720418" y="3886072"/>
                </a:cubicBezTo>
                <a:cubicBezTo>
                  <a:pt x="1717977" y="3884855"/>
                  <a:pt x="1717834" y="3878878"/>
                  <a:pt x="1712954" y="3876442"/>
                </a:cubicBezTo>
                <a:cubicBezTo>
                  <a:pt x="1709294" y="3874615"/>
                  <a:pt x="1706819" y="3871902"/>
                  <a:pt x="1705239" y="3868900"/>
                </a:cubicBezTo>
                <a:close/>
                <a:moveTo>
                  <a:pt x="948756" y="3848558"/>
                </a:moveTo>
                <a:cubicBezTo>
                  <a:pt x="958177" y="3847610"/>
                  <a:pt x="953999" y="3856825"/>
                  <a:pt x="963420" y="3855881"/>
                </a:cubicBezTo>
                <a:cubicBezTo>
                  <a:pt x="968308" y="3858321"/>
                  <a:pt x="961689" y="3866315"/>
                  <a:pt x="964132" y="3867536"/>
                </a:cubicBezTo>
                <a:cubicBezTo>
                  <a:pt x="952980" y="3878918"/>
                  <a:pt x="947026" y="3858993"/>
                  <a:pt x="930628" y="3862106"/>
                </a:cubicBezTo>
                <a:cubicBezTo>
                  <a:pt x="935160" y="3858719"/>
                  <a:pt x="930273" y="3856278"/>
                  <a:pt x="930273" y="3856278"/>
                </a:cubicBezTo>
                <a:cubicBezTo>
                  <a:pt x="937250" y="3854110"/>
                  <a:pt x="939694" y="3855331"/>
                  <a:pt x="948756" y="3848558"/>
                </a:cubicBezTo>
                <a:close/>
                <a:moveTo>
                  <a:pt x="3765589" y="3847273"/>
                </a:moveTo>
                <a:lnTo>
                  <a:pt x="3761412" y="3861323"/>
                </a:lnTo>
                <a:lnTo>
                  <a:pt x="3768567" y="3862180"/>
                </a:lnTo>
                <a:cubicBezTo>
                  <a:pt x="3772909" y="3861218"/>
                  <a:pt x="3760277" y="3854012"/>
                  <a:pt x="3770100" y="3847392"/>
                </a:cubicBezTo>
                <a:close/>
                <a:moveTo>
                  <a:pt x="832437" y="3801765"/>
                </a:moveTo>
                <a:cubicBezTo>
                  <a:pt x="834641" y="3802867"/>
                  <a:pt x="834641" y="3802867"/>
                  <a:pt x="834641" y="3802867"/>
                </a:cubicBezTo>
                <a:cubicBezTo>
                  <a:pt x="834641" y="3802867"/>
                  <a:pt x="834641" y="3802867"/>
                  <a:pt x="836849" y="3803969"/>
                </a:cubicBezTo>
                <a:cubicBezTo>
                  <a:pt x="831749" y="3807780"/>
                  <a:pt x="831749" y="3807780"/>
                  <a:pt x="831749" y="3807780"/>
                </a:cubicBezTo>
                <a:cubicBezTo>
                  <a:pt x="829543" y="3806679"/>
                  <a:pt x="829543" y="3806679"/>
                  <a:pt x="827337" y="3805576"/>
                </a:cubicBezTo>
                <a:cubicBezTo>
                  <a:pt x="827337" y="3805576"/>
                  <a:pt x="827337" y="3805576"/>
                  <a:pt x="832437" y="3801765"/>
                </a:cubicBezTo>
                <a:close/>
                <a:moveTo>
                  <a:pt x="1593607" y="3768711"/>
                </a:moveTo>
                <a:cubicBezTo>
                  <a:pt x="1595372" y="3769593"/>
                  <a:pt x="1595372" y="3769593"/>
                  <a:pt x="1595372" y="3769593"/>
                </a:cubicBezTo>
                <a:cubicBezTo>
                  <a:pt x="1595372" y="3769593"/>
                  <a:pt x="1590274" y="3773404"/>
                  <a:pt x="1590274" y="3773404"/>
                </a:cubicBezTo>
                <a:cubicBezTo>
                  <a:pt x="1590274" y="3773404"/>
                  <a:pt x="1590274" y="3773404"/>
                  <a:pt x="1588508" y="3772523"/>
                </a:cubicBezTo>
                <a:cubicBezTo>
                  <a:pt x="1588508" y="3772523"/>
                  <a:pt x="1593607" y="3768711"/>
                  <a:pt x="1593607" y="3768711"/>
                </a:cubicBezTo>
                <a:close/>
                <a:moveTo>
                  <a:pt x="730824" y="3757616"/>
                </a:moveTo>
                <a:cubicBezTo>
                  <a:pt x="734452" y="3757957"/>
                  <a:pt x="738692" y="3758602"/>
                  <a:pt x="743501" y="3758061"/>
                </a:cubicBezTo>
                <a:cubicBezTo>
                  <a:pt x="741403" y="3768785"/>
                  <a:pt x="751544" y="3785621"/>
                  <a:pt x="772874" y="3772730"/>
                </a:cubicBezTo>
                <a:cubicBezTo>
                  <a:pt x="782492" y="3771647"/>
                  <a:pt x="777948" y="3781149"/>
                  <a:pt x="787739" y="3786038"/>
                </a:cubicBezTo>
                <a:cubicBezTo>
                  <a:pt x="787739" y="3786038"/>
                  <a:pt x="785291" y="3784815"/>
                  <a:pt x="780569" y="3788345"/>
                </a:cubicBezTo>
                <a:cubicBezTo>
                  <a:pt x="787913" y="3792011"/>
                  <a:pt x="787913" y="3792011"/>
                  <a:pt x="792808" y="3794457"/>
                </a:cubicBezTo>
                <a:cubicBezTo>
                  <a:pt x="797530" y="3790927"/>
                  <a:pt x="795083" y="3789706"/>
                  <a:pt x="795083" y="3789706"/>
                </a:cubicBezTo>
                <a:cubicBezTo>
                  <a:pt x="799800" y="3786178"/>
                  <a:pt x="797354" y="3784956"/>
                  <a:pt x="797354" y="3784956"/>
                </a:cubicBezTo>
                <a:cubicBezTo>
                  <a:pt x="797354" y="3784956"/>
                  <a:pt x="799800" y="3786178"/>
                  <a:pt x="799800" y="3786178"/>
                </a:cubicBezTo>
                <a:cubicBezTo>
                  <a:pt x="814140" y="3781566"/>
                  <a:pt x="819211" y="3789985"/>
                  <a:pt x="819385" y="3795958"/>
                </a:cubicBezTo>
                <a:cubicBezTo>
                  <a:pt x="821833" y="3797181"/>
                  <a:pt x="819211" y="3789985"/>
                  <a:pt x="824105" y="3792430"/>
                </a:cubicBezTo>
                <a:cubicBezTo>
                  <a:pt x="829001" y="3794875"/>
                  <a:pt x="821833" y="3797181"/>
                  <a:pt x="821833" y="3797181"/>
                </a:cubicBezTo>
                <a:cubicBezTo>
                  <a:pt x="824281" y="3798403"/>
                  <a:pt x="831450" y="3796097"/>
                  <a:pt x="836347" y="3798542"/>
                </a:cubicBezTo>
                <a:cubicBezTo>
                  <a:pt x="831626" y="3802071"/>
                  <a:pt x="826906" y="3805598"/>
                  <a:pt x="826906" y="3805598"/>
                </a:cubicBezTo>
                <a:cubicBezTo>
                  <a:pt x="831800" y="3808043"/>
                  <a:pt x="834423" y="3815239"/>
                  <a:pt x="844040" y="3814156"/>
                </a:cubicBezTo>
                <a:cubicBezTo>
                  <a:pt x="848761" y="3810627"/>
                  <a:pt x="839145" y="3811711"/>
                  <a:pt x="839145" y="3811711"/>
                </a:cubicBezTo>
                <a:cubicBezTo>
                  <a:pt x="839145" y="3811711"/>
                  <a:pt x="839145" y="3811711"/>
                  <a:pt x="836695" y="3810487"/>
                </a:cubicBezTo>
                <a:cubicBezTo>
                  <a:pt x="836695" y="3810487"/>
                  <a:pt x="838968" y="3805738"/>
                  <a:pt x="838968" y="3805738"/>
                </a:cubicBezTo>
                <a:cubicBezTo>
                  <a:pt x="838968" y="3805738"/>
                  <a:pt x="841416" y="3806959"/>
                  <a:pt x="841416" y="3806959"/>
                </a:cubicBezTo>
                <a:cubicBezTo>
                  <a:pt x="841416" y="3806959"/>
                  <a:pt x="841416" y="3806959"/>
                  <a:pt x="843864" y="3808182"/>
                </a:cubicBezTo>
                <a:cubicBezTo>
                  <a:pt x="853306" y="3801126"/>
                  <a:pt x="851209" y="3811850"/>
                  <a:pt x="860651" y="3804794"/>
                </a:cubicBezTo>
                <a:cubicBezTo>
                  <a:pt x="858551" y="3815518"/>
                  <a:pt x="873065" y="3816879"/>
                  <a:pt x="885304" y="3822991"/>
                </a:cubicBezTo>
                <a:cubicBezTo>
                  <a:pt x="887750" y="3824214"/>
                  <a:pt x="890199" y="3825436"/>
                  <a:pt x="887925" y="3830188"/>
                </a:cubicBezTo>
                <a:cubicBezTo>
                  <a:pt x="897543" y="3829104"/>
                  <a:pt x="921672" y="3829382"/>
                  <a:pt x="922023" y="3841330"/>
                </a:cubicBezTo>
                <a:cubicBezTo>
                  <a:pt x="924469" y="3842551"/>
                  <a:pt x="926918" y="3843773"/>
                  <a:pt x="929366" y="3844995"/>
                </a:cubicBezTo>
                <a:cubicBezTo>
                  <a:pt x="936535" y="3842690"/>
                  <a:pt x="938983" y="3843912"/>
                  <a:pt x="941429" y="3845135"/>
                </a:cubicBezTo>
                <a:cubicBezTo>
                  <a:pt x="941429" y="3845135"/>
                  <a:pt x="943878" y="3846358"/>
                  <a:pt x="943878" y="3846358"/>
                </a:cubicBezTo>
                <a:cubicBezTo>
                  <a:pt x="943878" y="3846358"/>
                  <a:pt x="946327" y="3847579"/>
                  <a:pt x="939158" y="3849886"/>
                </a:cubicBezTo>
                <a:lnTo>
                  <a:pt x="935125" y="3847872"/>
                </a:lnTo>
                <a:lnTo>
                  <a:pt x="934805" y="3852889"/>
                </a:lnTo>
                <a:cubicBezTo>
                  <a:pt x="927354" y="3855525"/>
                  <a:pt x="925000" y="3854350"/>
                  <a:pt x="922648" y="3853174"/>
                </a:cubicBezTo>
                <a:lnTo>
                  <a:pt x="934032" y="3847326"/>
                </a:lnTo>
                <a:lnTo>
                  <a:pt x="931814" y="3846218"/>
                </a:lnTo>
                <a:cubicBezTo>
                  <a:pt x="924645" y="3848524"/>
                  <a:pt x="922197" y="3847302"/>
                  <a:pt x="917302" y="3844857"/>
                </a:cubicBezTo>
                <a:cubicBezTo>
                  <a:pt x="902965" y="3849469"/>
                  <a:pt x="900341" y="3842272"/>
                  <a:pt x="892997" y="3838606"/>
                </a:cubicBezTo>
                <a:cubicBezTo>
                  <a:pt x="868692" y="3832354"/>
                  <a:pt x="849111" y="3822574"/>
                  <a:pt x="824982" y="3822296"/>
                </a:cubicBezTo>
                <a:cubicBezTo>
                  <a:pt x="819910" y="3813878"/>
                  <a:pt x="812391" y="3804236"/>
                  <a:pt x="797878" y="3802875"/>
                </a:cubicBezTo>
                <a:cubicBezTo>
                  <a:pt x="792372" y="3800125"/>
                  <a:pt x="777521" y="3802640"/>
                  <a:pt x="769260" y="3798515"/>
                </a:cubicBezTo>
                <a:cubicBezTo>
                  <a:pt x="766506" y="3797138"/>
                  <a:pt x="764482" y="3795027"/>
                  <a:pt x="763783" y="3791734"/>
                </a:cubicBezTo>
                <a:cubicBezTo>
                  <a:pt x="763783" y="3791734"/>
                  <a:pt x="768506" y="3788205"/>
                  <a:pt x="766058" y="3786982"/>
                </a:cubicBezTo>
                <a:cubicBezTo>
                  <a:pt x="758712" y="3783315"/>
                  <a:pt x="744201" y="3781955"/>
                  <a:pt x="741578" y="3774759"/>
                </a:cubicBezTo>
                <a:cubicBezTo>
                  <a:pt x="734234" y="3771091"/>
                  <a:pt x="731612" y="3763895"/>
                  <a:pt x="721818" y="3759005"/>
                </a:cubicBezTo>
                <a:cubicBezTo>
                  <a:pt x="724180" y="3757241"/>
                  <a:pt x="727196" y="3757275"/>
                  <a:pt x="730824" y="3757616"/>
                </a:cubicBezTo>
                <a:close/>
                <a:moveTo>
                  <a:pt x="1578408" y="3754764"/>
                </a:moveTo>
                <a:cubicBezTo>
                  <a:pt x="1581057" y="3756085"/>
                  <a:pt x="1581057" y="3756085"/>
                  <a:pt x="1578604" y="3761220"/>
                </a:cubicBezTo>
                <a:lnTo>
                  <a:pt x="1575957" y="3759897"/>
                </a:lnTo>
                <a:cubicBezTo>
                  <a:pt x="1575957" y="3759897"/>
                  <a:pt x="1573310" y="3758576"/>
                  <a:pt x="1573310" y="3758576"/>
                </a:cubicBezTo>
                <a:cubicBezTo>
                  <a:pt x="1578408" y="3754764"/>
                  <a:pt x="1578408" y="3754764"/>
                  <a:pt x="1578408" y="3754764"/>
                </a:cubicBezTo>
                <a:close/>
                <a:moveTo>
                  <a:pt x="1640301" y="3752553"/>
                </a:moveTo>
                <a:lnTo>
                  <a:pt x="1640360" y="3752893"/>
                </a:lnTo>
                <a:cubicBezTo>
                  <a:pt x="1640360" y="3752893"/>
                  <a:pt x="1640360" y="3752893"/>
                  <a:pt x="1640243" y="3754614"/>
                </a:cubicBezTo>
                <a:lnTo>
                  <a:pt x="1640806" y="3754486"/>
                </a:lnTo>
                <a:close/>
                <a:moveTo>
                  <a:pt x="768173" y="3746367"/>
                </a:moveTo>
                <a:cubicBezTo>
                  <a:pt x="768173" y="3746367"/>
                  <a:pt x="770820" y="3747689"/>
                  <a:pt x="770820" y="3747689"/>
                </a:cubicBezTo>
                <a:cubicBezTo>
                  <a:pt x="770820" y="3747689"/>
                  <a:pt x="770820" y="3747689"/>
                  <a:pt x="765722" y="3751501"/>
                </a:cubicBezTo>
                <a:cubicBezTo>
                  <a:pt x="765722" y="3751501"/>
                  <a:pt x="765722" y="3751501"/>
                  <a:pt x="763074" y="3750177"/>
                </a:cubicBezTo>
                <a:cubicBezTo>
                  <a:pt x="763074" y="3750177"/>
                  <a:pt x="763074" y="3750177"/>
                  <a:pt x="768173" y="3746367"/>
                </a:cubicBezTo>
                <a:close/>
                <a:moveTo>
                  <a:pt x="656915" y="3707754"/>
                </a:moveTo>
                <a:cubicBezTo>
                  <a:pt x="651815" y="3711565"/>
                  <a:pt x="654168" y="3712741"/>
                  <a:pt x="649071" y="3716550"/>
                </a:cubicBezTo>
                <a:cubicBezTo>
                  <a:pt x="646718" y="3715375"/>
                  <a:pt x="644363" y="3714199"/>
                  <a:pt x="642011" y="3713024"/>
                </a:cubicBezTo>
                <a:cubicBezTo>
                  <a:pt x="647109" y="3709215"/>
                  <a:pt x="654562" y="3706578"/>
                  <a:pt x="656915" y="3707754"/>
                </a:cubicBezTo>
                <a:close/>
                <a:moveTo>
                  <a:pt x="726985" y="3706730"/>
                </a:moveTo>
                <a:cubicBezTo>
                  <a:pt x="726985" y="3706730"/>
                  <a:pt x="729459" y="3707963"/>
                  <a:pt x="729459" y="3707963"/>
                </a:cubicBezTo>
                <a:cubicBezTo>
                  <a:pt x="721730" y="3716818"/>
                  <a:pt x="729144" y="3720520"/>
                  <a:pt x="736557" y="3724222"/>
                </a:cubicBezTo>
                <a:cubicBezTo>
                  <a:pt x="741500" y="3726690"/>
                  <a:pt x="743815" y="3734204"/>
                  <a:pt x="743658" y="3740482"/>
                </a:cubicBezTo>
                <a:cubicBezTo>
                  <a:pt x="743658" y="3740482"/>
                  <a:pt x="741187" y="3739247"/>
                  <a:pt x="741187" y="3739247"/>
                </a:cubicBezTo>
                <a:cubicBezTo>
                  <a:pt x="741345" y="3732969"/>
                  <a:pt x="736402" y="3730501"/>
                  <a:pt x="731460" y="3728034"/>
                </a:cubicBezTo>
                <a:cubicBezTo>
                  <a:pt x="724046" y="3724331"/>
                  <a:pt x="716632" y="3720629"/>
                  <a:pt x="721889" y="3710540"/>
                </a:cubicBezTo>
                <a:cubicBezTo>
                  <a:pt x="726985" y="3706730"/>
                  <a:pt x="726985" y="3706730"/>
                  <a:pt x="726985" y="3706730"/>
                </a:cubicBezTo>
                <a:close/>
                <a:moveTo>
                  <a:pt x="1580103" y="3696281"/>
                </a:moveTo>
                <a:cubicBezTo>
                  <a:pt x="1580103" y="3696281"/>
                  <a:pt x="1582456" y="3697456"/>
                  <a:pt x="1582456" y="3697456"/>
                </a:cubicBezTo>
                <a:cubicBezTo>
                  <a:pt x="1584811" y="3698632"/>
                  <a:pt x="1589517" y="3700982"/>
                  <a:pt x="1591870" y="3702159"/>
                </a:cubicBezTo>
                <a:cubicBezTo>
                  <a:pt x="1591870" y="3702159"/>
                  <a:pt x="1591870" y="3702159"/>
                  <a:pt x="1589124" y="3707144"/>
                </a:cubicBezTo>
                <a:cubicBezTo>
                  <a:pt x="1589124" y="3707144"/>
                  <a:pt x="1589124" y="3707144"/>
                  <a:pt x="1586771" y="3705968"/>
                </a:cubicBezTo>
                <a:cubicBezTo>
                  <a:pt x="1582063" y="3703618"/>
                  <a:pt x="1579710" y="3702443"/>
                  <a:pt x="1577357" y="3701267"/>
                </a:cubicBezTo>
                <a:cubicBezTo>
                  <a:pt x="1577357" y="3701267"/>
                  <a:pt x="1575005" y="3700093"/>
                  <a:pt x="1580103" y="3696281"/>
                </a:cubicBezTo>
                <a:close/>
                <a:moveTo>
                  <a:pt x="635013" y="3695227"/>
                </a:moveTo>
                <a:cubicBezTo>
                  <a:pt x="638085" y="3695172"/>
                  <a:pt x="639880" y="3696069"/>
                  <a:pt x="637332" y="3697974"/>
                </a:cubicBezTo>
                <a:cubicBezTo>
                  <a:pt x="639726" y="3699171"/>
                  <a:pt x="642122" y="3700367"/>
                  <a:pt x="642122" y="3700367"/>
                </a:cubicBezTo>
                <a:cubicBezTo>
                  <a:pt x="637024" y="3704179"/>
                  <a:pt x="639419" y="3705374"/>
                  <a:pt x="639419" y="3705374"/>
                </a:cubicBezTo>
                <a:cubicBezTo>
                  <a:pt x="641816" y="3706570"/>
                  <a:pt x="641816" y="3706570"/>
                  <a:pt x="641816" y="3706570"/>
                </a:cubicBezTo>
                <a:cubicBezTo>
                  <a:pt x="636716" y="3710381"/>
                  <a:pt x="634322" y="3709184"/>
                  <a:pt x="634322" y="3709184"/>
                </a:cubicBezTo>
                <a:cubicBezTo>
                  <a:pt x="634322" y="3709184"/>
                  <a:pt x="637024" y="3704179"/>
                  <a:pt x="637024" y="3704179"/>
                </a:cubicBezTo>
                <a:cubicBezTo>
                  <a:pt x="634629" y="3702982"/>
                  <a:pt x="634629" y="3702982"/>
                  <a:pt x="632232" y="3701785"/>
                </a:cubicBezTo>
                <a:cubicBezTo>
                  <a:pt x="629837" y="3700590"/>
                  <a:pt x="627442" y="3699393"/>
                  <a:pt x="625047" y="3698197"/>
                </a:cubicBezTo>
                <a:cubicBezTo>
                  <a:pt x="627595" y="3696292"/>
                  <a:pt x="631941" y="3695282"/>
                  <a:pt x="635013" y="3695227"/>
                </a:cubicBezTo>
                <a:close/>
                <a:moveTo>
                  <a:pt x="1579055" y="3690462"/>
                </a:moveTo>
                <a:cubicBezTo>
                  <a:pt x="1583304" y="3687286"/>
                  <a:pt x="1584351" y="3693106"/>
                  <a:pt x="1580102" y="3696281"/>
                </a:cubicBezTo>
                <a:cubicBezTo>
                  <a:pt x="1577453" y="3694960"/>
                  <a:pt x="1581704" y="3691784"/>
                  <a:pt x="1579055" y="3690462"/>
                </a:cubicBezTo>
                <a:close/>
                <a:moveTo>
                  <a:pt x="590629" y="3681009"/>
                </a:moveTo>
                <a:cubicBezTo>
                  <a:pt x="590629" y="3681009"/>
                  <a:pt x="590629" y="3681009"/>
                  <a:pt x="593114" y="3682250"/>
                </a:cubicBezTo>
                <a:cubicBezTo>
                  <a:pt x="600578" y="3685976"/>
                  <a:pt x="608038" y="3689703"/>
                  <a:pt x="623085" y="3690860"/>
                </a:cubicBezTo>
                <a:cubicBezTo>
                  <a:pt x="623085" y="3690860"/>
                  <a:pt x="623085" y="3690860"/>
                  <a:pt x="617985" y="3694670"/>
                </a:cubicBezTo>
                <a:cubicBezTo>
                  <a:pt x="605428" y="3694754"/>
                  <a:pt x="595479" y="3689787"/>
                  <a:pt x="585531" y="3684818"/>
                </a:cubicBezTo>
                <a:cubicBezTo>
                  <a:pt x="590629" y="3681009"/>
                  <a:pt x="590629" y="3681009"/>
                  <a:pt x="590629" y="3681009"/>
                </a:cubicBezTo>
                <a:close/>
                <a:moveTo>
                  <a:pt x="1486624" y="3680322"/>
                </a:moveTo>
                <a:cubicBezTo>
                  <a:pt x="1493522" y="3678469"/>
                  <a:pt x="1491920" y="3682967"/>
                  <a:pt x="1494569" y="3684289"/>
                </a:cubicBezTo>
                <a:cubicBezTo>
                  <a:pt x="1490319" y="3687465"/>
                  <a:pt x="1485024" y="3684820"/>
                  <a:pt x="1486624" y="3680322"/>
                </a:cubicBezTo>
                <a:close/>
                <a:moveTo>
                  <a:pt x="625807" y="3675623"/>
                </a:moveTo>
                <a:cubicBezTo>
                  <a:pt x="625807" y="3675623"/>
                  <a:pt x="628260" y="3676847"/>
                  <a:pt x="628260" y="3676847"/>
                </a:cubicBezTo>
                <a:cubicBezTo>
                  <a:pt x="652805" y="3689106"/>
                  <a:pt x="682165" y="3697764"/>
                  <a:pt x="725970" y="3695626"/>
                </a:cubicBezTo>
                <a:cubicBezTo>
                  <a:pt x="725970" y="3695626"/>
                  <a:pt x="725970" y="3695626"/>
                  <a:pt x="728425" y="3696852"/>
                </a:cubicBezTo>
                <a:cubicBezTo>
                  <a:pt x="728425" y="3696852"/>
                  <a:pt x="723609" y="3700451"/>
                  <a:pt x="723609" y="3700451"/>
                </a:cubicBezTo>
                <a:cubicBezTo>
                  <a:pt x="679804" y="3702590"/>
                  <a:pt x="647989" y="3692705"/>
                  <a:pt x="623444" y="3680447"/>
                </a:cubicBezTo>
                <a:cubicBezTo>
                  <a:pt x="623444" y="3680447"/>
                  <a:pt x="625807" y="3675623"/>
                  <a:pt x="625807" y="3675623"/>
                </a:cubicBezTo>
                <a:close/>
                <a:moveTo>
                  <a:pt x="834001" y="3672591"/>
                </a:moveTo>
                <a:cubicBezTo>
                  <a:pt x="836824" y="3679650"/>
                  <a:pt x="851162" y="3681161"/>
                  <a:pt x="858516" y="3684834"/>
                </a:cubicBezTo>
                <a:cubicBezTo>
                  <a:pt x="858516" y="3684834"/>
                  <a:pt x="858516" y="3684834"/>
                  <a:pt x="860968" y="3686058"/>
                </a:cubicBezTo>
                <a:cubicBezTo>
                  <a:pt x="863419" y="3687282"/>
                  <a:pt x="863419" y="3687282"/>
                  <a:pt x="858887" y="3690669"/>
                </a:cubicBezTo>
                <a:cubicBezTo>
                  <a:pt x="858887" y="3690669"/>
                  <a:pt x="858887" y="3690669"/>
                  <a:pt x="856437" y="3689445"/>
                </a:cubicBezTo>
                <a:cubicBezTo>
                  <a:pt x="856437" y="3689445"/>
                  <a:pt x="856437" y="3689445"/>
                  <a:pt x="853986" y="3688220"/>
                </a:cubicBezTo>
                <a:cubicBezTo>
                  <a:pt x="850306" y="3686384"/>
                  <a:pt x="844885" y="3685089"/>
                  <a:pt x="840596" y="3682946"/>
                </a:cubicBezTo>
                <a:cubicBezTo>
                  <a:pt x="836304" y="3680804"/>
                  <a:pt x="833148" y="3677814"/>
                  <a:pt x="834001" y="3672591"/>
                </a:cubicBezTo>
                <a:close/>
                <a:moveTo>
                  <a:pt x="1654921" y="3670383"/>
                </a:moveTo>
                <a:cubicBezTo>
                  <a:pt x="1657361" y="3671602"/>
                  <a:pt x="1659800" y="3672820"/>
                  <a:pt x="1662240" y="3674038"/>
                </a:cubicBezTo>
                <a:cubicBezTo>
                  <a:pt x="1664680" y="3675257"/>
                  <a:pt x="1664680" y="3675257"/>
                  <a:pt x="1659946" y="3678795"/>
                </a:cubicBezTo>
                <a:cubicBezTo>
                  <a:pt x="1659946" y="3678795"/>
                  <a:pt x="1659946" y="3678795"/>
                  <a:pt x="1657507" y="3677576"/>
                </a:cubicBezTo>
                <a:cubicBezTo>
                  <a:pt x="1655066" y="3676358"/>
                  <a:pt x="1657361" y="3671602"/>
                  <a:pt x="1654921" y="3670383"/>
                </a:cubicBezTo>
                <a:close/>
                <a:moveTo>
                  <a:pt x="1534425" y="3663669"/>
                </a:moveTo>
                <a:cubicBezTo>
                  <a:pt x="1535354" y="3663340"/>
                  <a:pt x="1535944" y="3663635"/>
                  <a:pt x="1537120" y="3664221"/>
                </a:cubicBezTo>
                <a:cubicBezTo>
                  <a:pt x="1537120" y="3664221"/>
                  <a:pt x="1537120" y="3664221"/>
                  <a:pt x="1539473" y="3665397"/>
                </a:cubicBezTo>
                <a:cubicBezTo>
                  <a:pt x="1534375" y="3669208"/>
                  <a:pt x="1534375" y="3669208"/>
                  <a:pt x="1541826" y="3666571"/>
                </a:cubicBezTo>
                <a:cubicBezTo>
                  <a:pt x="1541826" y="3666571"/>
                  <a:pt x="1541826" y="3666571"/>
                  <a:pt x="1536728" y="3670383"/>
                </a:cubicBezTo>
                <a:cubicBezTo>
                  <a:pt x="1534375" y="3669208"/>
                  <a:pt x="1534375" y="3669208"/>
                  <a:pt x="1532021" y="3668033"/>
                </a:cubicBezTo>
                <a:cubicBezTo>
                  <a:pt x="1529669" y="3666858"/>
                  <a:pt x="1529669" y="3666858"/>
                  <a:pt x="1529669" y="3666858"/>
                </a:cubicBezTo>
                <a:cubicBezTo>
                  <a:pt x="1532219" y="3664953"/>
                  <a:pt x="1533493" y="3663999"/>
                  <a:pt x="1534425" y="3663669"/>
                </a:cubicBezTo>
                <a:close/>
                <a:moveTo>
                  <a:pt x="826277" y="3663082"/>
                </a:moveTo>
                <a:cubicBezTo>
                  <a:pt x="826647" y="3668918"/>
                  <a:pt x="836083" y="3667979"/>
                  <a:pt x="838535" y="3669204"/>
                </a:cubicBezTo>
                <a:cubicBezTo>
                  <a:pt x="838535" y="3669204"/>
                  <a:pt x="838535" y="3669204"/>
                  <a:pt x="834001" y="3672591"/>
                </a:cubicBezTo>
                <a:cubicBezTo>
                  <a:pt x="824568" y="3673531"/>
                  <a:pt x="824568" y="3673531"/>
                  <a:pt x="817214" y="3669857"/>
                </a:cubicBezTo>
                <a:cubicBezTo>
                  <a:pt x="817214" y="3669857"/>
                  <a:pt x="821746" y="3666471"/>
                  <a:pt x="821746" y="3666471"/>
                </a:cubicBezTo>
                <a:cubicBezTo>
                  <a:pt x="821746" y="3666471"/>
                  <a:pt x="821746" y="3666471"/>
                  <a:pt x="826277" y="3663082"/>
                </a:cubicBezTo>
                <a:close/>
                <a:moveTo>
                  <a:pt x="804215" y="3652064"/>
                </a:moveTo>
                <a:cubicBezTo>
                  <a:pt x="804586" y="3657901"/>
                  <a:pt x="818924" y="3659410"/>
                  <a:pt x="821376" y="3660634"/>
                </a:cubicBezTo>
                <a:cubicBezTo>
                  <a:pt x="821376" y="3660634"/>
                  <a:pt x="821376" y="3660634"/>
                  <a:pt x="816843" y="3664022"/>
                </a:cubicBezTo>
                <a:cubicBezTo>
                  <a:pt x="819294" y="3665245"/>
                  <a:pt x="823827" y="3661859"/>
                  <a:pt x="823827" y="3661859"/>
                </a:cubicBezTo>
                <a:cubicBezTo>
                  <a:pt x="823827" y="3661859"/>
                  <a:pt x="819294" y="3665245"/>
                  <a:pt x="821746" y="3666471"/>
                </a:cubicBezTo>
                <a:cubicBezTo>
                  <a:pt x="819294" y="3665245"/>
                  <a:pt x="819294" y="3665245"/>
                  <a:pt x="819294" y="3665245"/>
                </a:cubicBezTo>
                <a:cubicBezTo>
                  <a:pt x="814763" y="3668633"/>
                  <a:pt x="812311" y="3667410"/>
                  <a:pt x="812311" y="3667410"/>
                </a:cubicBezTo>
                <a:cubicBezTo>
                  <a:pt x="811940" y="3661573"/>
                  <a:pt x="800053" y="3661287"/>
                  <a:pt x="799683" y="3655452"/>
                </a:cubicBezTo>
                <a:cubicBezTo>
                  <a:pt x="799683" y="3655452"/>
                  <a:pt x="797231" y="3654228"/>
                  <a:pt x="804215" y="3652064"/>
                </a:cubicBezTo>
                <a:close/>
                <a:moveTo>
                  <a:pt x="1517263" y="3651922"/>
                </a:moveTo>
                <a:cubicBezTo>
                  <a:pt x="1517949" y="3653059"/>
                  <a:pt x="1517997" y="3654673"/>
                  <a:pt x="1517997" y="3654673"/>
                </a:cubicBezTo>
                <a:cubicBezTo>
                  <a:pt x="1515450" y="3656578"/>
                  <a:pt x="1514786" y="3656247"/>
                  <a:pt x="1514432" y="3655277"/>
                </a:cubicBezTo>
                <a:cubicBezTo>
                  <a:pt x="1514077" y="3654303"/>
                  <a:pt x="1514025" y="3652691"/>
                  <a:pt x="1512702" y="3652029"/>
                </a:cubicBezTo>
                <a:cubicBezTo>
                  <a:pt x="1515252" y="3650123"/>
                  <a:pt x="1516575" y="3650785"/>
                  <a:pt x="1517263" y="3651922"/>
                </a:cubicBezTo>
                <a:close/>
                <a:moveTo>
                  <a:pt x="1523097" y="3650861"/>
                </a:moveTo>
                <a:cubicBezTo>
                  <a:pt x="1525450" y="3652037"/>
                  <a:pt x="1525450" y="3652037"/>
                  <a:pt x="1525450" y="3652037"/>
                </a:cubicBezTo>
                <a:cubicBezTo>
                  <a:pt x="1527805" y="3653213"/>
                  <a:pt x="1522706" y="3657024"/>
                  <a:pt x="1525060" y="3658198"/>
                </a:cubicBezTo>
                <a:cubicBezTo>
                  <a:pt x="1522706" y="3657024"/>
                  <a:pt x="1520352" y="3655848"/>
                  <a:pt x="1520352" y="3655848"/>
                </a:cubicBezTo>
                <a:cubicBezTo>
                  <a:pt x="1523097" y="3650861"/>
                  <a:pt x="1523097" y="3650861"/>
                  <a:pt x="1523097" y="3650861"/>
                </a:cubicBezTo>
                <a:close/>
                <a:moveTo>
                  <a:pt x="582651" y="3647360"/>
                </a:moveTo>
                <a:cubicBezTo>
                  <a:pt x="585298" y="3648682"/>
                  <a:pt x="580200" y="3652493"/>
                  <a:pt x="582848" y="3653815"/>
                </a:cubicBezTo>
                <a:cubicBezTo>
                  <a:pt x="580200" y="3652493"/>
                  <a:pt x="577553" y="3651172"/>
                  <a:pt x="577553" y="3651172"/>
                </a:cubicBezTo>
                <a:cubicBezTo>
                  <a:pt x="577553" y="3651172"/>
                  <a:pt x="574904" y="3649848"/>
                  <a:pt x="574904" y="3649848"/>
                </a:cubicBezTo>
                <a:cubicBezTo>
                  <a:pt x="574904" y="3649848"/>
                  <a:pt x="582651" y="3647360"/>
                  <a:pt x="582651" y="3647360"/>
                </a:cubicBezTo>
                <a:close/>
                <a:moveTo>
                  <a:pt x="534835" y="3646787"/>
                </a:moveTo>
                <a:cubicBezTo>
                  <a:pt x="537262" y="3647999"/>
                  <a:pt x="539688" y="3649211"/>
                  <a:pt x="542116" y="3650424"/>
                </a:cubicBezTo>
                <a:cubicBezTo>
                  <a:pt x="546969" y="3652848"/>
                  <a:pt x="549397" y="3654059"/>
                  <a:pt x="549151" y="3660295"/>
                </a:cubicBezTo>
                <a:cubicBezTo>
                  <a:pt x="554006" y="3662718"/>
                  <a:pt x="553760" y="3668954"/>
                  <a:pt x="571238" y="3664968"/>
                </a:cubicBezTo>
                <a:cubicBezTo>
                  <a:pt x="568566" y="3669990"/>
                  <a:pt x="573419" y="3672415"/>
                  <a:pt x="583372" y="3671027"/>
                </a:cubicBezTo>
                <a:cubicBezTo>
                  <a:pt x="583372" y="3671027"/>
                  <a:pt x="578274" y="3674839"/>
                  <a:pt x="578274" y="3674839"/>
                </a:cubicBezTo>
                <a:cubicBezTo>
                  <a:pt x="573419" y="3672415"/>
                  <a:pt x="570993" y="3671202"/>
                  <a:pt x="566140" y="3668779"/>
                </a:cubicBezTo>
                <a:cubicBezTo>
                  <a:pt x="557401" y="3670771"/>
                  <a:pt x="553094" y="3670209"/>
                  <a:pt x="550696" y="3668217"/>
                </a:cubicBezTo>
                <a:cubicBezTo>
                  <a:pt x="548299" y="3666226"/>
                  <a:pt x="547814" y="3662805"/>
                  <a:pt x="546725" y="3659083"/>
                </a:cubicBezTo>
                <a:cubicBezTo>
                  <a:pt x="541870" y="3656658"/>
                  <a:pt x="542116" y="3650424"/>
                  <a:pt x="532163" y="3651811"/>
                </a:cubicBezTo>
                <a:cubicBezTo>
                  <a:pt x="529736" y="3650598"/>
                  <a:pt x="529736" y="3650598"/>
                  <a:pt x="529736" y="3650598"/>
                </a:cubicBezTo>
                <a:cubicBezTo>
                  <a:pt x="529736" y="3650598"/>
                  <a:pt x="529736" y="3650598"/>
                  <a:pt x="534835" y="3646787"/>
                </a:cubicBezTo>
                <a:close/>
                <a:moveTo>
                  <a:pt x="510322" y="3640903"/>
                </a:moveTo>
                <a:cubicBezTo>
                  <a:pt x="515263" y="3643370"/>
                  <a:pt x="517735" y="3644604"/>
                  <a:pt x="520203" y="3645839"/>
                </a:cubicBezTo>
                <a:cubicBezTo>
                  <a:pt x="522676" y="3647073"/>
                  <a:pt x="522676" y="3647073"/>
                  <a:pt x="517577" y="3650883"/>
                </a:cubicBezTo>
                <a:cubicBezTo>
                  <a:pt x="517577" y="3650883"/>
                  <a:pt x="515107" y="3649649"/>
                  <a:pt x="515107" y="3649649"/>
                </a:cubicBezTo>
                <a:cubicBezTo>
                  <a:pt x="512636" y="3648415"/>
                  <a:pt x="507695" y="3645947"/>
                  <a:pt x="510322" y="3640903"/>
                </a:cubicBezTo>
                <a:close/>
                <a:moveTo>
                  <a:pt x="592848" y="3639739"/>
                </a:moveTo>
                <a:cubicBezTo>
                  <a:pt x="596246" y="3637198"/>
                  <a:pt x="598142" y="3642383"/>
                  <a:pt x="598142" y="3642383"/>
                </a:cubicBezTo>
                <a:cubicBezTo>
                  <a:pt x="598142" y="3642383"/>
                  <a:pt x="595494" y="3641062"/>
                  <a:pt x="592848" y="3639739"/>
                </a:cubicBezTo>
                <a:close/>
                <a:moveTo>
                  <a:pt x="1635481" y="3631161"/>
                </a:moveTo>
                <a:lnTo>
                  <a:pt x="1630165" y="3636512"/>
                </a:lnTo>
                <a:cubicBezTo>
                  <a:pt x="1638851" y="3642196"/>
                  <a:pt x="1640002" y="3647448"/>
                  <a:pt x="1638115" y="3652956"/>
                </a:cubicBezTo>
                <a:lnTo>
                  <a:pt x="1632832" y="3662181"/>
                </a:lnTo>
                <a:lnTo>
                  <a:pt x="1633036" y="3662406"/>
                </a:lnTo>
                <a:cubicBezTo>
                  <a:pt x="1634292" y="3664508"/>
                  <a:pt x="1635550" y="3666610"/>
                  <a:pt x="1637988" y="3667829"/>
                </a:cubicBezTo>
                <a:cubicBezTo>
                  <a:pt x="1637988" y="3667829"/>
                  <a:pt x="1642722" y="3664291"/>
                  <a:pt x="1642722" y="3664291"/>
                </a:cubicBezTo>
                <a:cubicBezTo>
                  <a:pt x="1642722" y="3664291"/>
                  <a:pt x="1640428" y="3669047"/>
                  <a:pt x="1649897" y="3661971"/>
                </a:cubicBezTo>
                <a:cubicBezTo>
                  <a:pt x="1647601" y="3666727"/>
                  <a:pt x="1652337" y="3663189"/>
                  <a:pt x="1650041" y="3667946"/>
                </a:cubicBezTo>
                <a:cubicBezTo>
                  <a:pt x="1650041" y="3667946"/>
                  <a:pt x="1652481" y="3669165"/>
                  <a:pt x="1657215" y="3665626"/>
                </a:cubicBezTo>
                <a:cubicBezTo>
                  <a:pt x="1657215" y="3665626"/>
                  <a:pt x="1659654" y="3666845"/>
                  <a:pt x="1654921" y="3670383"/>
                </a:cubicBezTo>
                <a:cubicBezTo>
                  <a:pt x="1652481" y="3669165"/>
                  <a:pt x="1652481" y="3669165"/>
                  <a:pt x="1652481" y="3669165"/>
                </a:cubicBezTo>
                <a:cubicBezTo>
                  <a:pt x="1645308" y="3671484"/>
                  <a:pt x="1650041" y="3667946"/>
                  <a:pt x="1647601" y="3666727"/>
                </a:cubicBezTo>
                <a:cubicBezTo>
                  <a:pt x="1647601" y="3666727"/>
                  <a:pt x="1642868" y="3670266"/>
                  <a:pt x="1642868" y="3670266"/>
                </a:cubicBezTo>
                <a:cubicBezTo>
                  <a:pt x="1647749" y="3672702"/>
                  <a:pt x="1650189" y="3673921"/>
                  <a:pt x="1652626" y="3675139"/>
                </a:cubicBezTo>
                <a:cubicBezTo>
                  <a:pt x="1657507" y="3677576"/>
                  <a:pt x="1655212" y="3682332"/>
                  <a:pt x="1662385" y="3680013"/>
                </a:cubicBezTo>
                <a:cubicBezTo>
                  <a:pt x="1663605" y="3680622"/>
                  <a:pt x="1663031" y="3681811"/>
                  <a:pt x="1662459" y="3683000"/>
                </a:cubicBezTo>
                <a:lnTo>
                  <a:pt x="1662525" y="3685781"/>
                </a:lnTo>
                <a:lnTo>
                  <a:pt x="1670283" y="3680079"/>
                </a:lnTo>
                <a:cubicBezTo>
                  <a:pt x="1674386" y="3675346"/>
                  <a:pt x="1673176" y="3670956"/>
                  <a:pt x="1658288" y="3667509"/>
                </a:cubicBezTo>
                <a:cubicBezTo>
                  <a:pt x="1658406" y="3665786"/>
                  <a:pt x="1658406" y="3665786"/>
                  <a:pt x="1658524" y="3664064"/>
                </a:cubicBezTo>
                <a:cubicBezTo>
                  <a:pt x="1658524" y="3664064"/>
                  <a:pt x="1658524" y="3664064"/>
                  <a:pt x="1664549" y="3664411"/>
                </a:cubicBezTo>
                <a:cubicBezTo>
                  <a:pt x="1658524" y="3664064"/>
                  <a:pt x="1658524" y="3664064"/>
                  <a:pt x="1658642" y="3662344"/>
                </a:cubicBezTo>
                <a:cubicBezTo>
                  <a:pt x="1658642" y="3662344"/>
                  <a:pt x="1658642" y="3662344"/>
                  <a:pt x="1658759" y="3660622"/>
                </a:cubicBezTo>
                <a:cubicBezTo>
                  <a:pt x="1664782" y="3660969"/>
                  <a:pt x="1664782" y="3660969"/>
                  <a:pt x="1664665" y="3662689"/>
                </a:cubicBezTo>
                <a:cubicBezTo>
                  <a:pt x="1664665" y="3662689"/>
                  <a:pt x="1664549" y="3664411"/>
                  <a:pt x="1670572" y="3664757"/>
                </a:cubicBezTo>
                <a:cubicBezTo>
                  <a:pt x="1670572" y="3664757"/>
                  <a:pt x="1670572" y="3664757"/>
                  <a:pt x="1670691" y="3663034"/>
                </a:cubicBezTo>
                <a:lnTo>
                  <a:pt x="1673353" y="3660554"/>
                </a:lnTo>
                <a:lnTo>
                  <a:pt x="1669112" y="3656586"/>
                </a:lnTo>
                <a:lnTo>
                  <a:pt x="1665381" y="3657237"/>
                </a:lnTo>
                <a:cubicBezTo>
                  <a:pt x="1662462" y="3657266"/>
                  <a:pt x="1659558" y="3657098"/>
                  <a:pt x="1659558" y="3657098"/>
                </a:cubicBezTo>
                <a:cubicBezTo>
                  <a:pt x="1656707" y="3656151"/>
                  <a:pt x="1656733" y="3655762"/>
                  <a:pt x="1658211" y="3655456"/>
                </a:cubicBezTo>
                <a:cubicBezTo>
                  <a:pt x="1659691" y="3655148"/>
                  <a:pt x="1662622" y="3654925"/>
                  <a:pt x="1665581" y="3654313"/>
                </a:cubicBezTo>
                <a:cubicBezTo>
                  <a:pt x="1665528" y="3655093"/>
                  <a:pt x="1665502" y="3655482"/>
                  <a:pt x="1666215" y="3655720"/>
                </a:cubicBezTo>
                <a:lnTo>
                  <a:pt x="1668409" y="3655931"/>
                </a:lnTo>
                <a:lnTo>
                  <a:pt x="1649315" y="3638070"/>
                </a:lnTo>
                <a:cubicBezTo>
                  <a:pt x="1642142" y="3640389"/>
                  <a:pt x="1637262" y="3637952"/>
                  <a:pt x="1637116" y="3631978"/>
                </a:cubicBezTo>
                <a:close/>
                <a:moveTo>
                  <a:pt x="503064" y="3630921"/>
                </a:moveTo>
                <a:cubicBezTo>
                  <a:pt x="503064" y="3630921"/>
                  <a:pt x="503064" y="3630921"/>
                  <a:pt x="505536" y="3632155"/>
                </a:cubicBezTo>
                <a:cubicBezTo>
                  <a:pt x="508008" y="3633390"/>
                  <a:pt x="507851" y="3639669"/>
                  <a:pt x="510322" y="3640903"/>
                </a:cubicBezTo>
                <a:cubicBezTo>
                  <a:pt x="507851" y="3639669"/>
                  <a:pt x="502909" y="3637202"/>
                  <a:pt x="497966" y="3634732"/>
                </a:cubicBezTo>
                <a:cubicBezTo>
                  <a:pt x="497966" y="3634732"/>
                  <a:pt x="497966" y="3634732"/>
                  <a:pt x="503064" y="3630921"/>
                </a:cubicBezTo>
                <a:close/>
                <a:moveTo>
                  <a:pt x="1504528" y="3630692"/>
                </a:moveTo>
                <a:cubicBezTo>
                  <a:pt x="1506967" y="3631911"/>
                  <a:pt x="1506967" y="3631911"/>
                  <a:pt x="1504675" y="3636668"/>
                </a:cubicBezTo>
                <a:cubicBezTo>
                  <a:pt x="1504675" y="3636668"/>
                  <a:pt x="1502236" y="3635451"/>
                  <a:pt x="1499795" y="3634232"/>
                </a:cubicBezTo>
                <a:cubicBezTo>
                  <a:pt x="1499795" y="3634232"/>
                  <a:pt x="1504528" y="3630692"/>
                  <a:pt x="1504528" y="3630692"/>
                </a:cubicBezTo>
                <a:close/>
                <a:moveTo>
                  <a:pt x="548920" y="3624157"/>
                </a:moveTo>
                <a:cubicBezTo>
                  <a:pt x="548920" y="3624157"/>
                  <a:pt x="551347" y="3625369"/>
                  <a:pt x="551347" y="3625369"/>
                </a:cubicBezTo>
                <a:cubicBezTo>
                  <a:pt x="548675" y="3630392"/>
                  <a:pt x="555954" y="3634028"/>
                  <a:pt x="560807" y="3636452"/>
                </a:cubicBezTo>
                <a:cubicBezTo>
                  <a:pt x="565663" y="3638876"/>
                  <a:pt x="568089" y="3640088"/>
                  <a:pt x="567846" y="3646323"/>
                </a:cubicBezTo>
                <a:cubicBezTo>
                  <a:pt x="562747" y="3650133"/>
                  <a:pt x="562747" y="3650133"/>
                  <a:pt x="562747" y="3650133"/>
                </a:cubicBezTo>
                <a:cubicBezTo>
                  <a:pt x="562993" y="3643899"/>
                  <a:pt x="560564" y="3642687"/>
                  <a:pt x="555709" y="3640264"/>
                </a:cubicBezTo>
                <a:cubicBezTo>
                  <a:pt x="548428" y="3636627"/>
                  <a:pt x="543575" y="3634203"/>
                  <a:pt x="543821" y="3627968"/>
                </a:cubicBezTo>
                <a:cubicBezTo>
                  <a:pt x="548920" y="3624157"/>
                  <a:pt x="548920" y="3624157"/>
                  <a:pt x="548920" y="3624157"/>
                </a:cubicBezTo>
                <a:close/>
                <a:moveTo>
                  <a:pt x="500216" y="3619877"/>
                </a:moveTo>
                <a:cubicBezTo>
                  <a:pt x="503729" y="3621365"/>
                  <a:pt x="496477" y="3626218"/>
                  <a:pt x="492594" y="3620043"/>
                </a:cubicBezTo>
                <a:cubicBezTo>
                  <a:pt x="496680" y="3619258"/>
                  <a:pt x="499046" y="3619381"/>
                  <a:pt x="500216" y="3619877"/>
                </a:cubicBezTo>
                <a:close/>
                <a:moveTo>
                  <a:pt x="448742" y="3616507"/>
                </a:moveTo>
                <a:cubicBezTo>
                  <a:pt x="448742" y="3616507"/>
                  <a:pt x="451391" y="3617829"/>
                  <a:pt x="451391" y="3617829"/>
                </a:cubicBezTo>
                <a:cubicBezTo>
                  <a:pt x="451391" y="3617829"/>
                  <a:pt x="448939" y="3622962"/>
                  <a:pt x="454037" y="3619151"/>
                </a:cubicBezTo>
                <a:cubicBezTo>
                  <a:pt x="454037" y="3619151"/>
                  <a:pt x="454037" y="3619151"/>
                  <a:pt x="456685" y="3620473"/>
                </a:cubicBezTo>
                <a:cubicBezTo>
                  <a:pt x="451585" y="3624285"/>
                  <a:pt x="451585" y="3624285"/>
                  <a:pt x="448939" y="3622962"/>
                </a:cubicBezTo>
                <a:cubicBezTo>
                  <a:pt x="448939" y="3622962"/>
                  <a:pt x="446292" y="3621639"/>
                  <a:pt x="446292" y="3621639"/>
                </a:cubicBezTo>
                <a:cubicBezTo>
                  <a:pt x="446292" y="3621639"/>
                  <a:pt x="443644" y="3620317"/>
                  <a:pt x="443644" y="3620317"/>
                </a:cubicBezTo>
                <a:cubicBezTo>
                  <a:pt x="443644" y="3620317"/>
                  <a:pt x="448742" y="3616507"/>
                  <a:pt x="448742" y="3616507"/>
                </a:cubicBezTo>
                <a:close/>
                <a:moveTo>
                  <a:pt x="1472813" y="3614854"/>
                </a:moveTo>
                <a:cubicBezTo>
                  <a:pt x="1477548" y="3611315"/>
                  <a:pt x="1477693" y="3617291"/>
                  <a:pt x="1472958" y="3620828"/>
                </a:cubicBezTo>
                <a:cubicBezTo>
                  <a:pt x="1475252" y="3616073"/>
                  <a:pt x="1475252" y="3616073"/>
                  <a:pt x="1472813" y="3614854"/>
                </a:cubicBezTo>
                <a:close/>
                <a:moveTo>
                  <a:pt x="1465208" y="3605004"/>
                </a:moveTo>
                <a:cubicBezTo>
                  <a:pt x="1465208" y="3605004"/>
                  <a:pt x="1467856" y="3606326"/>
                  <a:pt x="1467856" y="3606326"/>
                </a:cubicBezTo>
                <a:cubicBezTo>
                  <a:pt x="1467856" y="3606326"/>
                  <a:pt x="1467106" y="3610188"/>
                  <a:pt x="1473151" y="3608969"/>
                </a:cubicBezTo>
                <a:cubicBezTo>
                  <a:pt x="1475800" y="3610292"/>
                  <a:pt x="1475800" y="3610292"/>
                  <a:pt x="1475800" y="3610292"/>
                </a:cubicBezTo>
                <a:cubicBezTo>
                  <a:pt x="1475800" y="3610292"/>
                  <a:pt x="1469752" y="3611511"/>
                  <a:pt x="1469752" y="3611511"/>
                </a:cubicBezTo>
                <a:cubicBezTo>
                  <a:pt x="1467106" y="3610188"/>
                  <a:pt x="1464457" y="3608867"/>
                  <a:pt x="1464457" y="3608867"/>
                </a:cubicBezTo>
                <a:cubicBezTo>
                  <a:pt x="1461809" y="3607544"/>
                  <a:pt x="1461809" y="3607544"/>
                  <a:pt x="1465208" y="3605004"/>
                </a:cubicBezTo>
                <a:close/>
                <a:moveTo>
                  <a:pt x="482243" y="3603572"/>
                </a:moveTo>
                <a:cubicBezTo>
                  <a:pt x="482243" y="3603572"/>
                  <a:pt x="477143" y="3607383"/>
                  <a:pt x="477143" y="3607383"/>
                </a:cubicBezTo>
                <a:cubicBezTo>
                  <a:pt x="474792" y="3606208"/>
                  <a:pt x="474792" y="3606208"/>
                  <a:pt x="472438" y="3605033"/>
                </a:cubicBezTo>
                <a:cubicBezTo>
                  <a:pt x="474792" y="3606208"/>
                  <a:pt x="474792" y="3606208"/>
                  <a:pt x="482243" y="3603572"/>
                </a:cubicBezTo>
                <a:close/>
                <a:moveTo>
                  <a:pt x="442172" y="3600512"/>
                </a:moveTo>
                <a:cubicBezTo>
                  <a:pt x="442172" y="3600512"/>
                  <a:pt x="442172" y="3600512"/>
                  <a:pt x="444568" y="3601708"/>
                </a:cubicBezTo>
                <a:cubicBezTo>
                  <a:pt x="446962" y="3602904"/>
                  <a:pt x="449358" y="3604101"/>
                  <a:pt x="454148" y="3606493"/>
                </a:cubicBezTo>
                <a:cubicBezTo>
                  <a:pt x="454148" y="3606493"/>
                  <a:pt x="456545" y="3607689"/>
                  <a:pt x="458940" y="3608886"/>
                </a:cubicBezTo>
                <a:cubicBezTo>
                  <a:pt x="458940" y="3608886"/>
                  <a:pt x="458940" y="3608886"/>
                  <a:pt x="453840" y="3612697"/>
                </a:cubicBezTo>
                <a:cubicBezTo>
                  <a:pt x="451446" y="3611500"/>
                  <a:pt x="449052" y="3610304"/>
                  <a:pt x="449052" y="3610304"/>
                </a:cubicBezTo>
                <a:cubicBezTo>
                  <a:pt x="444258" y="3607911"/>
                  <a:pt x="441864" y="3606715"/>
                  <a:pt x="437073" y="3604323"/>
                </a:cubicBezTo>
                <a:cubicBezTo>
                  <a:pt x="437073" y="3604323"/>
                  <a:pt x="437073" y="3604323"/>
                  <a:pt x="442172" y="3600512"/>
                </a:cubicBezTo>
                <a:close/>
                <a:moveTo>
                  <a:pt x="1445848" y="3596222"/>
                </a:moveTo>
                <a:cubicBezTo>
                  <a:pt x="1446442" y="3595781"/>
                  <a:pt x="1447051" y="3596085"/>
                  <a:pt x="1448271" y="3596695"/>
                </a:cubicBezTo>
                <a:lnTo>
                  <a:pt x="1445552" y="3596739"/>
                </a:lnTo>
                <a:close/>
                <a:moveTo>
                  <a:pt x="1642747" y="3593471"/>
                </a:moveTo>
                <a:lnTo>
                  <a:pt x="1638432" y="3606797"/>
                </a:lnTo>
                <a:lnTo>
                  <a:pt x="1641197" y="3616531"/>
                </a:lnTo>
                <a:lnTo>
                  <a:pt x="1641560" y="3616489"/>
                </a:lnTo>
                <a:lnTo>
                  <a:pt x="1641251" y="3616721"/>
                </a:lnTo>
                <a:lnTo>
                  <a:pt x="1641915" y="3619059"/>
                </a:lnTo>
                <a:lnTo>
                  <a:pt x="1643963" y="3616580"/>
                </a:lnTo>
                <a:cubicBezTo>
                  <a:pt x="1644485" y="3615427"/>
                  <a:pt x="1645005" y="3614275"/>
                  <a:pt x="1647270" y="3612581"/>
                </a:cubicBezTo>
                <a:cubicBezTo>
                  <a:pt x="1647270" y="3612581"/>
                  <a:pt x="1644819" y="3611358"/>
                  <a:pt x="1644819" y="3611358"/>
                </a:cubicBezTo>
                <a:cubicBezTo>
                  <a:pt x="1646899" y="3606745"/>
                  <a:pt x="1649350" y="3607970"/>
                  <a:pt x="1649350" y="3607970"/>
                </a:cubicBezTo>
                <a:cubicBezTo>
                  <a:pt x="1651802" y="3609193"/>
                  <a:pt x="1651802" y="3609193"/>
                  <a:pt x="1651802" y="3609193"/>
                </a:cubicBezTo>
                <a:cubicBezTo>
                  <a:pt x="1656705" y="3611642"/>
                  <a:pt x="1657076" y="3617478"/>
                  <a:pt x="1659526" y="3618703"/>
                </a:cubicBezTo>
                <a:cubicBezTo>
                  <a:pt x="1659526" y="3618703"/>
                  <a:pt x="1659526" y="3618703"/>
                  <a:pt x="1661979" y="3619927"/>
                </a:cubicBezTo>
                <a:cubicBezTo>
                  <a:pt x="1661979" y="3619927"/>
                  <a:pt x="1661979" y="3619927"/>
                  <a:pt x="1664431" y="3621151"/>
                </a:cubicBezTo>
                <a:cubicBezTo>
                  <a:pt x="1659898" y="3624537"/>
                  <a:pt x="1659898" y="3624537"/>
                  <a:pt x="1659898" y="3624537"/>
                </a:cubicBezTo>
                <a:cubicBezTo>
                  <a:pt x="1657446" y="3623314"/>
                  <a:pt x="1657446" y="3623314"/>
                  <a:pt x="1657446" y="3623314"/>
                </a:cubicBezTo>
                <a:cubicBezTo>
                  <a:pt x="1654995" y="3622090"/>
                  <a:pt x="1654995" y="3622090"/>
                  <a:pt x="1654995" y="3622090"/>
                </a:cubicBezTo>
                <a:cubicBezTo>
                  <a:pt x="1652544" y="3620864"/>
                  <a:pt x="1650186" y="3621101"/>
                  <a:pt x="1647827" y="3621334"/>
                </a:cubicBezTo>
                <a:lnTo>
                  <a:pt x="1642399" y="3620762"/>
                </a:lnTo>
                <a:lnTo>
                  <a:pt x="1643157" y="3623433"/>
                </a:lnTo>
                <a:lnTo>
                  <a:pt x="1639398" y="3627215"/>
                </a:lnTo>
                <a:lnTo>
                  <a:pt x="1639410" y="3627222"/>
                </a:lnTo>
                <a:cubicBezTo>
                  <a:pt x="1639410" y="3627222"/>
                  <a:pt x="1639410" y="3627222"/>
                  <a:pt x="1641850" y="3628440"/>
                </a:cubicBezTo>
                <a:cubicBezTo>
                  <a:pt x="1641850" y="3628440"/>
                  <a:pt x="1641850" y="3628440"/>
                  <a:pt x="1646586" y="3624902"/>
                </a:cubicBezTo>
                <a:cubicBezTo>
                  <a:pt x="1646586" y="3624902"/>
                  <a:pt x="1646586" y="3624902"/>
                  <a:pt x="1649026" y="3626120"/>
                </a:cubicBezTo>
                <a:cubicBezTo>
                  <a:pt x="1649026" y="3626120"/>
                  <a:pt x="1651465" y="3627338"/>
                  <a:pt x="1651465" y="3627338"/>
                </a:cubicBezTo>
                <a:cubicBezTo>
                  <a:pt x="1653905" y="3628556"/>
                  <a:pt x="1656345" y="3629775"/>
                  <a:pt x="1656345" y="3629775"/>
                </a:cubicBezTo>
                <a:cubicBezTo>
                  <a:pt x="1656345" y="3629775"/>
                  <a:pt x="1658785" y="3630993"/>
                  <a:pt x="1658785" y="3630993"/>
                </a:cubicBezTo>
                <a:cubicBezTo>
                  <a:pt x="1660003" y="3631602"/>
                  <a:pt x="1660613" y="3631907"/>
                  <a:pt x="1661512" y="3631616"/>
                </a:cubicBezTo>
                <a:lnTo>
                  <a:pt x="1663405" y="3630363"/>
                </a:lnTo>
                <a:lnTo>
                  <a:pt x="1668745" y="3625118"/>
                </a:lnTo>
                <a:lnTo>
                  <a:pt x="1677929" y="3621806"/>
                </a:lnTo>
                <a:lnTo>
                  <a:pt x="1667962" y="3611966"/>
                </a:lnTo>
                <a:cubicBezTo>
                  <a:pt x="1660644" y="3608312"/>
                  <a:pt x="1658057" y="3601117"/>
                  <a:pt x="1650738" y="3597462"/>
                </a:cubicBezTo>
                <a:close/>
                <a:moveTo>
                  <a:pt x="687605" y="3593123"/>
                </a:moveTo>
                <a:cubicBezTo>
                  <a:pt x="692988" y="3591575"/>
                  <a:pt x="686687" y="3596903"/>
                  <a:pt x="685908" y="3596248"/>
                </a:cubicBezTo>
                <a:cubicBezTo>
                  <a:pt x="685648" y="3596029"/>
                  <a:pt x="686002" y="3595147"/>
                  <a:pt x="687605" y="3593123"/>
                </a:cubicBezTo>
                <a:close/>
                <a:moveTo>
                  <a:pt x="1465698" y="3592535"/>
                </a:moveTo>
                <a:cubicBezTo>
                  <a:pt x="1465698" y="3592535"/>
                  <a:pt x="1463249" y="3597667"/>
                  <a:pt x="1470995" y="3595177"/>
                </a:cubicBezTo>
                <a:cubicBezTo>
                  <a:pt x="1464571" y="3598328"/>
                  <a:pt x="1461973" y="3598619"/>
                  <a:pt x="1461618" y="3597647"/>
                </a:cubicBezTo>
                <a:cubicBezTo>
                  <a:pt x="1461262" y="3596676"/>
                  <a:pt x="1463149" y="3594440"/>
                  <a:pt x="1465698" y="3592535"/>
                </a:cubicBezTo>
                <a:close/>
                <a:moveTo>
                  <a:pt x="1615838" y="3591238"/>
                </a:moveTo>
                <a:lnTo>
                  <a:pt x="1616604" y="3593697"/>
                </a:lnTo>
                <a:lnTo>
                  <a:pt x="1617835" y="3594848"/>
                </a:lnTo>
                <a:lnTo>
                  <a:pt x="1621056" y="3592783"/>
                </a:lnTo>
                <a:close/>
                <a:moveTo>
                  <a:pt x="731275" y="3583590"/>
                </a:moveTo>
                <a:cubicBezTo>
                  <a:pt x="731079" y="3584287"/>
                  <a:pt x="730246" y="3585460"/>
                  <a:pt x="730246" y="3585460"/>
                </a:cubicBezTo>
                <a:cubicBezTo>
                  <a:pt x="727697" y="3587364"/>
                  <a:pt x="727254" y="3587144"/>
                  <a:pt x="727451" y="3586448"/>
                </a:cubicBezTo>
                <a:cubicBezTo>
                  <a:pt x="727647" y="3585751"/>
                  <a:pt x="728479" y="3584579"/>
                  <a:pt x="728479" y="3584579"/>
                </a:cubicBezTo>
                <a:cubicBezTo>
                  <a:pt x="731030" y="3582673"/>
                  <a:pt x="731472" y="3582894"/>
                  <a:pt x="731275" y="3583590"/>
                </a:cubicBezTo>
                <a:close/>
                <a:moveTo>
                  <a:pt x="441292" y="3583124"/>
                </a:moveTo>
                <a:cubicBezTo>
                  <a:pt x="443587" y="3584268"/>
                  <a:pt x="445882" y="3585415"/>
                  <a:pt x="450472" y="3587708"/>
                </a:cubicBezTo>
                <a:cubicBezTo>
                  <a:pt x="450472" y="3587708"/>
                  <a:pt x="445372" y="3591517"/>
                  <a:pt x="445372" y="3591517"/>
                </a:cubicBezTo>
                <a:cubicBezTo>
                  <a:pt x="445372" y="3591517"/>
                  <a:pt x="443079" y="3590372"/>
                  <a:pt x="443079" y="3590372"/>
                </a:cubicBezTo>
                <a:cubicBezTo>
                  <a:pt x="440784" y="3589226"/>
                  <a:pt x="438489" y="3588080"/>
                  <a:pt x="441292" y="3583124"/>
                </a:cubicBezTo>
                <a:close/>
                <a:moveTo>
                  <a:pt x="1611957" y="3572344"/>
                </a:moveTo>
                <a:cubicBezTo>
                  <a:pt x="1608559" y="3574884"/>
                  <a:pt x="1608559" y="3574884"/>
                  <a:pt x="1608559" y="3574884"/>
                </a:cubicBezTo>
                <a:cubicBezTo>
                  <a:pt x="1608559" y="3574884"/>
                  <a:pt x="1605911" y="3573562"/>
                  <a:pt x="1605911" y="3573562"/>
                </a:cubicBezTo>
                <a:cubicBezTo>
                  <a:pt x="1609309" y="3571022"/>
                  <a:pt x="1605911" y="3573562"/>
                  <a:pt x="1611957" y="3572344"/>
                </a:cubicBezTo>
                <a:close/>
                <a:moveTo>
                  <a:pt x="1437262" y="3571976"/>
                </a:moveTo>
                <a:cubicBezTo>
                  <a:pt x="1439657" y="3573173"/>
                  <a:pt x="1439657" y="3573173"/>
                  <a:pt x="1439657" y="3573173"/>
                </a:cubicBezTo>
                <a:cubicBezTo>
                  <a:pt x="1449240" y="3577957"/>
                  <a:pt x="1451328" y="3585356"/>
                  <a:pt x="1458514" y="3588945"/>
                </a:cubicBezTo>
                <a:cubicBezTo>
                  <a:pt x="1455809" y="3593952"/>
                  <a:pt x="1458206" y="3595148"/>
                  <a:pt x="1458206" y="3595148"/>
                </a:cubicBezTo>
                <a:cubicBezTo>
                  <a:pt x="1460600" y="3596345"/>
                  <a:pt x="1460600" y="3596345"/>
                  <a:pt x="1455502" y="3600155"/>
                </a:cubicBezTo>
                <a:cubicBezTo>
                  <a:pt x="1455502" y="3600155"/>
                  <a:pt x="1453107" y="3598960"/>
                  <a:pt x="1453107" y="3598960"/>
                </a:cubicBezTo>
                <a:cubicBezTo>
                  <a:pt x="1450712" y="3597763"/>
                  <a:pt x="1450712" y="3597763"/>
                  <a:pt x="1453413" y="3592756"/>
                </a:cubicBezTo>
                <a:cubicBezTo>
                  <a:pt x="1443832" y="3587970"/>
                  <a:pt x="1441747" y="3580571"/>
                  <a:pt x="1432164" y="3575786"/>
                </a:cubicBezTo>
                <a:lnTo>
                  <a:pt x="1436694" y="3572400"/>
                </a:lnTo>
                <a:close/>
                <a:moveTo>
                  <a:pt x="420085" y="3563792"/>
                </a:moveTo>
                <a:cubicBezTo>
                  <a:pt x="420057" y="3564571"/>
                  <a:pt x="419387" y="3565826"/>
                  <a:pt x="419387" y="3565826"/>
                </a:cubicBezTo>
                <a:cubicBezTo>
                  <a:pt x="419387" y="3565826"/>
                  <a:pt x="416960" y="3564615"/>
                  <a:pt x="416960" y="3564615"/>
                </a:cubicBezTo>
                <a:cubicBezTo>
                  <a:pt x="419508" y="3562709"/>
                  <a:pt x="420117" y="3563013"/>
                  <a:pt x="420085" y="3563792"/>
                </a:cubicBezTo>
                <a:close/>
                <a:moveTo>
                  <a:pt x="1429501" y="3562450"/>
                </a:moveTo>
                <a:cubicBezTo>
                  <a:pt x="1431141" y="3563976"/>
                  <a:pt x="1431396" y="3566929"/>
                  <a:pt x="1431652" y="3569882"/>
                </a:cubicBezTo>
                <a:cubicBezTo>
                  <a:pt x="1426865" y="3570316"/>
                  <a:pt x="1424973" y="3569371"/>
                  <a:pt x="1423647" y="3568003"/>
                </a:cubicBezTo>
                <a:cubicBezTo>
                  <a:pt x="1422324" y="3566636"/>
                  <a:pt x="1421566" y="3564845"/>
                  <a:pt x="1419044" y="3563585"/>
                </a:cubicBezTo>
                <a:cubicBezTo>
                  <a:pt x="1424836" y="3560829"/>
                  <a:pt x="1427861" y="3560925"/>
                  <a:pt x="1429501" y="3562450"/>
                </a:cubicBezTo>
                <a:close/>
                <a:moveTo>
                  <a:pt x="1584721" y="3558590"/>
                </a:moveTo>
                <a:cubicBezTo>
                  <a:pt x="1587161" y="3559808"/>
                  <a:pt x="1587161" y="3559808"/>
                  <a:pt x="1587161" y="3559808"/>
                </a:cubicBezTo>
                <a:cubicBezTo>
                  <a:pt x="1587161" y="3559808"/>
                  <a:pt x="1587161" y="3559808"/>
                  <a:pt x="1582425" y="3563347"/>
                </a:cubicBezTo>
                <a:cubicBezTo>
                  <a:pt x="1582425" y="3563347"/>
                  <a:pt x="1582425" y="3563347"/>
                  <a:pt x="1584721" y="3558590"/>
                </a:cubicBezTo>
                <a:close/>
                <a:moveTo>
                  <a:pt x="422304" y="3554569"/>
                </a:moveTo>
                <a:cubicBezTo>
                  <a:pt x="419632" y="3559592"/>
                  <a:pt x="419632" y="3559592"/>
                  <a:pt x="419632" y="3559592"/>
                </a:cubicBezTo>
                <a:cubicBezTo>
                  <a:pt x="416960" y="3564615"/>
                  <a:pt x="416960" y="3564615"/>
                  <a:pt x="416960" y="3564615"/>
                </a:cubicBezTo>
                <a:cubicBezTo>
                  <a:pt x="416960" y="3564615"/>
                  <a:pt x="414534" y="3563403"/>
                  <a:pt x="414534" y="3563403"/>
                </a:cubicBezTo>
                <a:cubicBezTo>
                  <a:pt x="417206" y="3558380"/>
                  <a:pt x="417206" y="3558380"/>
                  <a:pt x="417206" y="3558380"/>
                </a:cubicBezTo>
                <a:cubicBezTo>
                  <a:pt x="417206" y="3558380"/>
                  <a:pt x="422304" y="3554569"/>
                  <a:pt x="422304" y="3554569"/>
                </a:cubicBezTo>
                <a:close/>
                <a:moveTo>
                  <a:pt x="770687" y="3553412"/>
                </a:moveTo>
                <a:cubicBezTo>
                  <a:pt x="771574" y="3553127"/>
                  <a:pt x="772182" y="3553429"/>
                  <a:pt x="773395" y="3554035"/>
                </a:cubicBezTo>
                <a:cubicBezTo>
                  <a:pt x="773395" y="3554035"/>
                  <a:pt x="775822" y="3555247"/>
                  <a:pt x="775822" y="3555247"/>
                </a:cubicBezTo>
                <a:cubicBezTo>
                  <a:pt x="778248" y="3556459"/>
                  <a:pt x="780674" y="3557671"/>
                  <a:pt x="783102" y="3558883"/>
                </a:cubicBezTo>
                <a:cubicBezTo>
                  <a:pt x="787957" y="3561307"/>
                  <a:pt x="785709" y="3566013"/>
                  <a:pt x="792811" y="3563732"/>
                </a:cubicBezTo>
                <a:cubicBezTo>
                  <a:pt x="792811" y="3563732"/>
                  <a:pt x="792811" y="3563732"/>
                  <a:pt x="795237" y="3564943"/>
                </a:cubicBezTo>
                <a:cubicBezTo>
                  <a:pt x="795237" y="3564943"/>
                  <a:pt x="795237" y="3564943"/>
                  <a:pt x="790564" y="3568437"/>
                </a:cubicBezTo>
                <a:cubicBezTo>
                  <a:pt x="788317" y="3573142"/>
                  <a:pt x="788317" y="3573142"/>
                  <a:pt x="788317" y="3573142"/>
                </a:cubicBezTo>
                <a:cubicBezTo>
                  <a:pt x="790744" y="3574353"/>
                  <a:pt x="790744" y="3574353"/>
                  <a:pt x="793170" y="3575566"/>
                </a:cubicBezTo>
                <a:cubicBezTo>
                  <a:pt x="795597" y="3576778"/>
                  <a:pt x="795597" y="3576778"/>
                  <a:pt x="798023" y="3577989"/>
                </a:cubicBezTo>
                <a:cubicBezTo>
                  <a:pt x="798023" y="3577989"/>
                  <a:pt x="795777" y="3582695"/>
                  <a:pt x="795777" y="3582695"/>
                </a:cubicBezTo>
                <a:cubicBezTo>
                  <a:pt x="793351" y="3581483"/>
                  <a:pt x="788677" y="3584976"/>
                  <a:pt x="788677" y="3584976"/>
                </a:cubicBezTo>
                <a:cubicBezTo>
                  <a:pt x="786250" y="3583764"/>
                  <a:pt x="786250" y="3583764"/>
                  <a:pt x="783822" y="3582552"/>
                </a:cubicBezTo>
                <a:cubicBezTo>
                  <a:pt x="786070" y="3577847"/>
                  <a:pt x="783643" y="3576634"/>
                  <a:pt x="781217" y="3575423"/>
                </a:cubicBezTo>
                <a:cubicBezTo>
                  <a:pt x="781217" y="3575423"/>
                  <a:pt x="781217" y="3575423"/>
                  <a:pt x="778790" y="3574211"/>
                </a:cubicBezTo>
                <a:cubicBezTo>
                  <a:pt x="778790" y="3574211"/>
                  <a:pt x="776362" y="3572999"/>
                  <a:pt x="776362" y="3572999"/>
                </a:cubicBezTo>
                <a:cubicBezTo>
                  <a:pt x="781035" y="3569506"/>
                  <a:pt x="783463" y="3570718"/>
                  <a:pt x="783463" y="3570718"/>
                </a:cubicBezTo>
                <a:cubicBezTo>
                  <a:pt x="785890" y="3571929"/>
                  <a:pt x="785890" y="3571929"/>
                  <a:pt x="785890" y="3571929"/>
                </a:cubicBezTo>
                <a:cubicBezTo>
                  <a:pt x="783463" y="3570718"/>
                  <a:pt x="788137" y="3567225"/>
                  <a:pt x="788137" y="3567225"/>
                </a:cubicBezTo>
                <a:cubicBezTo>
                  <a:pt x="785709" y="3566013"/>
                  <a:pt x="780855" y="3563589"/>
                  <a:pt x="778430" y="3562376"/>
                </a:cubicBezTo>
                <a:cubicBezTo>
                  <a:pt x="776001" y="3561165"/>
                  <a:pt x="771148" y="3558741"/>
                  <a:pt x="768722" y="3557529"/>
                </a:cubicBezTo>
                <a:cubicBezTo>
                  <a:pt x="768722" y="3557529"/>
                  <a:pt x="766293" y="3556316"/>
                  <a:pt x="766293" y="3556316"/>
                </a:cubicBezTo>
                <a:cubicBezTo>
                  <a:pt x="768631" y="3554569"/>
                  <a:pt x="769799" y="3553697"/>
                  <a:pt x="770687" y="3553412"/>
                </a:cubicBezTo>
                <a:close/>
                <a:moveTo>
                  <a:pt x="1572523" y="3552498"/>
                </a:moveTo>
                <a:cubicBezTo>
                  <a:pt x="1572523" y="3552498"/>
                  <a:pt x="1572523" y="3552498"/>
                  <a:pt x="1574962" y="3553716"/>
                </a:cubicBezTo>
                <a:cubicBezTo>
                  <a:pt x="1574962" y="3553716"/>
                  <a:pt x="1574962" y="3553716"/>
                  <a:pt x="1570226" y="3557255"/>
                </a:cubicBezTo>
                <a:cubicBezTo>
                  <a:pt x="1570226" y="3557255"/>
                  <a:pt x="1570226" y="3557255"/>
                  <a:pt x="1567787" y="3556037"/>
                </a:cubicBezTo>
                <a:cubicBezTo>
                  <a:pt x="1567787" y="3556037"/>
                  <a:pt x="1567787" y="3556037"/>
                  <a:pt x="1572523" y="3552498"/>
                </a:cubicBezTo>
                <a:close/>
                <a:moveTo>
                  <a:pt x="1418399" y="3551963"/>
                </a:moveTo>
                <a:cubicBezTo>
                  <a:pt x="1418399" y="3551963"/>
                  <a:pt x="1418399" y="3551963"/>
                  <a:pt x="1420827" y="3553175"/>
                </a:cubicBezTo>
                <a:cubicBezTo>
                  <a:pt x="1420827" y="3553175"/>
                  <a:pt x="1420827" y="3553175"/>
                  <a:pt x="1423254" y="3554386"/>
                </a:cubicBezTo>
                <a:cubicBezTo>
                  <a:pt x="1423254" y="3554386"/>
                  <a:pt x="1425680" y="3555599"/>
                  <a:pt x="1423010" y="3560623"/>
                </a:cubicBezTo>
                <a:cubicBezTo>
                  <a:pt x="1420582" y="3559410"/>
                  <a:pt x="1420582" y="3559410"/>
                  <a:pt x="1420582" y="3559410"/>
                </a:cubicBezTo>
                <a:cubicBezTo>
                  <a:pt x="1420582" y="3559410"/>
                  <a:pt x="1418156" y="3558198"/>
                  <a:pt x="1418156" y="3558198"/>
                </a:cubicBezTo>
                <a:cubicBezTo>
                  <a:pt x="1415729" y="3556986"/>
                  <a:pt x="1415729" y="3556986"/>
                  <a:pt x="1418399" y="3551963"/>
                </a:cubicBezTo>
                <a:close/>
                <a:moveTo>
                  <a:pt x="712560" y="3546964"/>
                </a:moveTo>
                <a:cubicBezTo>
                  <a:pt x="715110" y="3545057"/>
                  <a:pt x="716432" y="3545719"/>
                  <a:pt x="717451" y="3547021"/>
                </a:cubicBezTo>
                <a:cubicBezTo>
                  <a:pt x="718468" y="3548323"/>
                  <a:pt x="719179" y="3550269"/>
                  <a:pt x="720503" y="3550929"/>
                </a:cubicBezTo>
                <a:cubicBezTo>
                  <a:pt x="717955" y="3552835"/>
                  <a:pt x="716632" y="3552174"/>
                  <a:pt x="715614" y="3550871"/>
                </a:cubicBezTo>
                <a:cubicBezTo>
                  <a:pt x="714594" y="3549568"/>
                  <a:pt x="713884" y="3547623"/>
                  <a:pt x="712560" y="3546964"/>
                </a:cubicBezTo>
                <a:close/>
                <a:moveTo>
                  <a:pt x="461386" y="3546541"/>
                </a:moveTo>
                <a:cubicBezTo>
                  <a:pt x="461386" y="3546541"/>
                  <a:pt x="461386" y="3546541"/>
                  <a:pt x="463826" y="3547760"/>
                </a:cubicBezTo>
                <a:cubicBezTo>
                  <a:pt x="467195" y="3560459"/>
                  <a:pt x="476958" y="3565336"/>
                  <a:pt x="489164" y="3571430"/>
                </a:cubicBezTo>
                <a:cubicBezTo>
                  <a:pt x="508689" y="3581182"/>
                  <a:pt x="523800" y="3594238"/>
                  <a:pt x="538909" y="3607292"/>
                </a:cubicBezTo>
                <a:cubicBezTo>
                  <a:pt x="543789" y="3609731"/>
                  <a:pt x="548672" y="3612169"/>
                  <a:pt x="553554" y="3614607"/>
                </a:cubicBezTo>
                <a:cubicBezTo>
                  <a:pt x="555995" y="3615826"/>
                  <a:pt x="558435" y="3617045"/>
                  <a:pt x="558435" y="3617045"/>
                </a:cubicBezTo>
                <a:cubicBezTo>
                  <a:pt x="554016" y="3620347"/>
                  <a:pt x="551576" y="3619128"/>
                  <a:pt x="549136" y="3617910"/>
                </a:cubicBezTo>
                <a:cubicBezTo>
                  <a:pt x="544254" y="3615471"/>
                  <a:pt x="539373" y="3613033"/>
                  <a:pt x="534490" y="3610595"/>
                </a:cubicBezTo>
                <a:cubicBezTo>
                  <a:pt x="519380" y="3597541"/>
                  <a:pt x="499853" y="3587789"/>
                  <a:pt x="484742" y="3574734"/>
                </a:cubicBezTo>
                <a:cubicBezTo>
                  <a:pt x="472539" y="3568638"/>
                  <a:pt x="460334" y="3562544"/>
                  <a:pt x="456966" y="3549844"/>
                </a:cubicBezTo>
                <a:cubicBezTo>
                  <a:pt x="456966" y="3549844"/>
                  <a:pt x="456966" y="3549844"/>
                  <a:pt x="461386" y="3546541"/>
                </a:cubicBezTo>
                <a:close/>
                <a:moveTo>
                  <a:pt x="1406047" y="3545792"/>
                </a:moveTo>
                <a:cubicBezTo>
                  <a:pt x="1408695" y="3547114"/>
                  <a:pt x="1411342" y="3548436"/>
                  <a:pt x="1419087" y="3545948"/>
                </a:cubicBezTo>
                <a:cubicBezTo>
                  <a:pt x="1411342" y="3548436"/>
                  <a:pt x="1411342" y="3548436"/>
                  <a:pt x="1411342" y="3548436"/>
                </a:cubicBezTo>
                <a:cubicBezTo>
                  <a:pt x="1408695" y="3547114"/>
                  <a:pt x="1408695" y="3547114"/>
                  <a:pt x="1406047" y="3545792"/>
                </a:cubicBezTo>
                <a:close/>
                <a:moveTo>
                  <a:pt x="1403448" y="3538932"/>
                </a:moveTo>
                <a:cubicBezTo>
                  <a:pt x="1404748" y="3538787"/>
                  <a:pt x="1405408" y="3539118"/>
                  <a:pt x="1406732" y="3539779"/>
                </a:cubicBezTo>
                <a:cubicBezTo>
                  <a:pt x="1406732" y="3539779"/>
                  <a:pt x="1409379" y="3541101"/>
                  <a:pt x="1409379" y="3541101"/>
                </a:cubicBezTo>
                <a:cubicBezTo>
                  <a:pt x="1404281" y="3544912"/>
                  <a:pt x="1401633" y="3543588"/>
                  <a:pt x="1401633" y="3543588"/>
                </a:cubicBezTo>
                <a:cubicBezTo>
                  <a:pt x="1401633" y="3543588"/>
                  <a:pt x="1398985" y="3542267"/>
                  <a:pt x="1398985" y="3542267"/>
                </a:cubicBezTo>
                <a:cubicBezTo>
                  <a:pt x="1398985" y="3542267"/>
                  <a:pt x="1398985" y="3542267"/>
                  <a:pt x="1396338" y="3540945"/>
                </a:cubicBezTo>
                <a:cubicBezTo>
                  <a:pt x="1400211" y="3539701"/>
                  <a:pt x="1402148" y="3539080"/>
                  <a:pt x="1403448" y="3538932"/>
                </a:cubicBezTo>
                <a:close/>
                <a:moveTo>
                  <a:pt x="751358" y="3536672"/>
                </a:moveTo>
                <a:cubicBezTo>
                  <a:pt x="751358" y="3536672"/>
                  <a:pt x="754005" y="3537995"/>
                  <a:pt x="754005" y="3537995"/>
                </a:cubicBezTo>
                <a:cubicBezTo>
                  <a:pt x="754005" y="3537995"/>
                  <a:pt x="756653" y="3539316"/>
                  <a:pt x="756653" y="3539316"/>
                </a:cubicBezTo>
                <a:cubicBezTo>
                  <a:pt x="751552" y="3543128"/>
                  <a:pt x="748905" y="3541806"/>
                  <a:pt x="748905" y="3541806"/>
                </a:cubicBezTo>
                <a:cubicBezTo>
                  <a:pt x="748905" y="3541806"/>
                  <a:pt x="748905" y="3541806"/>
                  <a:pt x="746257" y="3540483"/>
                </a:cubicBezTo>
                <a:cubicBezTo>
                  <a:pt x="746257" y="3540483"/>
                  <a:pt x="751358" y="3536672"/>
                  <a:pt x="751358" y="3536672"/>
                </a:cubicBezTo>
                <a:close/>
                <a:moveTo>
                  <a:pt x="700325" y="3535203"/>
                </a:moveTo>
                <a:cubicBezTo>
                  <a:pt x="702972" y="3536525"/>
                  <a:pt x="702972" y="3536525"/>
                  <a:pt x="702972" y="3536525"/>
                </a:cubicBezTo>
                <a:cubicBezTo>
                  <a:pt x="705618" y="3537847"/>
                  <a:pt x="705618" y="3537847"/>
                  <a:pt x="698442" y="3539912"/>
                </a:cubicBezTo>
                <a:cubicBezTo>
                  <a:pt x="702972" y="3536525"/>
                  <a:pt x="700325" y="3535203"/>
                  <a:pt x="700325" y="3535203"/>
                </a:cubicBezTo>
                <a:close/>
                <a:moveTo>
                  <a:pt x="1398284" y="3533439"/>
                </a:moveTo>
                <a:cubicBezTo>
                  <a:pt x="1398527" y="3533560"/>
                  <a:pt x="1398346" y="3533944"/>
                  <a:pt x="1397875" y="3534294"/>
                </a:cubicBezTo>
                <a:cubicBezTo>
                  <a:pt x="1397405" y="3534647"/>
                  <a:pt x="1396827" y="3534831"/>
                  <a:pt x="1396584" y="3534710"/>
                </a:cubicBezTo>
                <a:cubicBezTo>
                  <a:pt x="1396342" y="3534587"/>
                  <a:pt x="1396521" y="3534206"/>
                  <a:pt x="1396992" y="3533854"/>
                </a:cubicBezTo>
                <a:cubicBezTo>
                  <a:pt x="1397460" y="3533502"/>
                  <a:pt x="1398041" y="3533317"/>
                  <a:pt x="1398284" y="3533439"/>
                </a:cubicBezTo>
                <a:close/>
                <a:moveTo>
                  <a:pt x="363262" y="3532235"/>
                </a:moveTo>
                <a:cubicBezTo>
                  <a:pt x="364203" y="3531911"/>
                  <a:pt x="364814" y="3532216"/>
                  <a:pt x="366037" y="3532827"/>
                </a:cubicBezTo>
                <a:cubicBezTo>
                  <a:pt x="370923" y="3535268"/>
                  <a:pt x="373368" y="3536488"/>
                  <a:pt x="378256" y="3538928"/>
                </a:cubicBezTo>
                <a:cubicBezTo>
                  <a:pt x="383144" y="3541370"/>
                  <a:pt x="388031" y="3543811"/>
                  <a:pt x="392918" y="3546251"/>
                </a:cubicBezTo>
                <a:cubicBezTo>
                  <a:pt x="395363" y="3547473"/>
                  <a:pt x="390264" y="3551283"/>
                  <a:pt x="390264" y="3551283"/>
                </a:cubicBezTo>
                <a:cubicBezTo>
                  <a:pt x="390264" y="3551283"/>
                  <a:pt x="390264" y="3551283"/>
                  <a:pt x="387822" y="3550063"/>
                </a:cubicBezTo>
                <a:cubicBezTo>
                  <a:pt x="382933" y="3547622"/>
                  <a:pt x="378045" y="3545181"/>
                  <a:pt x="373158" y="3542740"/>
                </a:cubicBezTo>
                <a:cubicBezTo>
                  <a:pt x="368269" y="3540299"/>
                  <a:pt x="365824" y="3539077"/>
                  <a:pt x="360938" y="3536639"/>
                </a:cubicBezTo>
                <a:cubicBezTo>
                  <a:pt x="358494" y="3535417"/>
                  <a:pt x="358494" y="3535417"/>
                  <a:pt x="358494" y="3535417"/>
                </a:cubicBezTo>
                <a:cubicBezTo>
                  <a:pt x="361043" y="3533512"/>
                  <a:pt x="362317" y="3532559"/>
                  <a:pt x="363262" y="3532235"/>
                </a:cubicBezTo>
                <a:close/>
                <a:moveTo>
                  <a:pt x="702209" y="3530493"/>
                </a:moveTo>
                <a:cubicBezTo>
                  <a:pt x="702209" y="3530493"/>
                  <a:pt x="702209" y="3530493"/>
                  <a:pt x="704856" y="3531816"/>
                </a:cubicBezTo>
                <a:cubicBezTo>
                  <a:pt x="704856" y="3531816"/>
                  <a:pt x="704856" y="3531816"/>
                  <a:pt x="700325" y="3535203"/>
                </a:cubicBezTo>
                <a:cubicBezTo>
                  <a:pt x="700325" y="3535203"/>
                  <a:pt x="697676" y="3533880"/>
                  <a:pt x="697676" y="3533880"/>
                </a:cubicBezTo>
                <a:cubicBezTo>
                  <a:pt x="697676" y="3533880"/>
                  <a:pt x="697676" y="3533880"/>
                  <a:pt x="702209" y="3530493"/>
                </a:cubicBezTo>
                <a:close/>
                <a:moveTo>
                  <a:pt x="533715" y="3528631"/>
                </a:moveTo>
                <a:cubicBezTo>
                  <a:pt x="536161" y="3529852"/>
                  <a:pt x="543279" y="3527579"/>
                  <a:pt x="545725" y="3528800"/>
                </a:cubicBezTo>
                <a:cubicBezTo>
                  <a:pt x="548170" y="3530022"/>
                  <a:pt x="548170" y="3530022"/>
                  <a:pt x="548170" y="3530022"/>
                </a:cubicBezTo>
                <a:cubicBezTo>
                  <a:pt x="550831" y="3537178"/>
                  <a:pt x="565286" y="3538570"/>
                  <a:pt x="565286" y="3538570"/>
                </a:cubicBezTo>
                <a:cubicBezTo>
                  <a:pt x="587294" y="3549560"/>
                  <a:pt x="618868" y="3559500"/>
                  <a:pt x="648210" y="3574154"/>
                </a:cubicBezTo>
                <a:cubicBezTo>
                  <a:pt x="648210" y="3574154"/>
                  <a:pt x="650655" y="3575375"/>
                  <a:pt x="650655" y="3575375"/>
                </a:cubicBezTo>
                <a:cubicBezTo>
                  <a:pt x="648426" y="3580090"/>
                  <a:pt x="648426" y="3580090"/>
                  <a:pt x="648426" y="3580090"/>
                </a:cubicBezTo>
                <a:cubicBezTo>
                  <a:pt x="648426" y="3580090"/>
                  <a:pt x="648426" y="3580090"/>
                  <a:pt x="650872" y="3581311"/>
                </a:cubicBezTo>
                <a:cubicBezTo>
                  <a:pt x="660651" y="3586195"/>
                  <a:pt x="670216" y="3585145"/>
                  <a:pt x="672879" y="3592301"/>
                </a:cubicBezTo>
                <a:cubicBezTo>
                  <a:pt x="672879" y="3592301"/>
                  <a:pt x="668205" y="3595795"/>
                  <a:pt x="670650" y="3597016"/>
                </a:cubicBezTo>
                <a:cubicBezTo>
                  <a:pt x="670650" y="3597016"/>
                  <a:pt x="673096" y="3598237"/>
                  <a:pt x="673096" y="3598237"/>
                </a:cubicBezTo>
                <a:cubicBezTo>
                  <a:pt x="675541" y="3599459"/>
                  <a:pt x="677987" y="3600679"/>
                  <a:pt x="680430" y="3601901"/>
                </a:cubicBezTo>
                <a:cubicBezTo>
                  <a:pt x="687551" y="3599629"/>
                  <a:pt x="687551" y="3599629"/>
                  <a:pt x="689778" y="3594913"/>
                </a:cubicBezTo>
                <a:cubicBezTo>
                  <a:pt x="697332" y="3604513"/>
                  <a:pt x="716677" y="3608346"/>
                  <a:pt x="729121" y="3620388"/>
                </a:cubicBezTo>
                <a:cubicBezTo>
                  <a:pt x="726674" y="3619167"/>
                  <a:pt x="726674" y="3619167"/>
                  <a:pt x="722000" y="3622661"/>
                </a:cubicBezTo>
                <a:cubicBezTo>
                  <a:pt x="726892" y="3625102"/>
                  <a:pt x="731998" y="3633480"/>
                  <a:pt x="741563" y="3632429"/>
                </a:cubicBezTo>
                <a:cubicBezTo>
                  <a:pt x="741563" y="3632429"/>
                  <a:pt x="746237" y="3628936"/>
                  <a:pt x="746237" y="3628936"/>
                </a:cubicBezTo>
                <a:cubicBezTo>
                  <a:pt x="746237" y="3628936"/>
                  <a:pt x="748683" y="3630157"/>
                  <a:pt x="744009" y="3633651"/>
                </a:cubicBezTo>
                <a:cubicBezTo>
                  <a:pt x="751128" y="3631379"/>
                  <a:pt x="753572" y="3632600"/>
                  <a:pt x="748898" y="3636094"/>
                </a:cubicBezTo>
                <a:cubicBezTo>
                  <a:pt x="751345" y="3637315"/>
                  <a:pt x="753790" y="3638535"/>
                  <a:pt x="758463" y="3635042"/>
                </a:cubicBezTo>
                <a:cubicBezTo>
                  <a:pt x="758463" y="3635042"/>
                  <a:pt x="760909" y="3636263"/>
                  <a:pt x="760909" y="3636263"/>
                </a:cubicBezTo>
                <a:cubicBezTo>
                  <a:pt x="760909" y="3636263"/>
                  <a:pt x="760909" y="3636263"/>
                  <a:pt x="756234" y="3639757"/>
                </a:cubicBezTo>
                <a:cubicBezTo>
                  <a:pt x="749116" y="3642027"/>
                  <a:pt x="746671" y="3640807"/>
                  <a:pt x="744226" y="3639586"/>
                </a:cubicBezTo>
                <a:cubicBezTo>
                  <a:pt x="746454" y="3634871"/>
                  <a:pt x="746454" y="3634871"/>
                  <a:pt x="739335" y="3637144"/>
                </a:cubicBezTo>
                <a:cubicBezTo>
                  <a:pt x="733332" y="3637059"/>
                  <a:pt x="728438" y="3634615"/>
                  <a:pt x="725023" y="3631453"/>
                </a:cubicBezTo>
                <a:cubicBezTo>
                  <a:pt x="721608" y="3628290"/>
                  <a:pt x="719666" y="3624406"/>
                  <a:pt x="719556" y="3621440"/>
                </a:cubicBezTo>
                <a:cubicBezTo>
                  <a:pt x="705101" y="3620048"/>
                  <a:pt x="692876" y="3613942"/>
                  <a:pt x="675758" y="3605393"/>
                </a:cubicBezTo>
                <a:cubicBezTo>
                  <a:pt x="673314" y="3604171"/>
                  <a:pt x="670866" y="3602951"/>
                  <a:pt x="668423" y="3601729"/>
                </a:cubicBezTo>
                <a:cubicBezTo>
                  <a:pt x="668423" y="3601729"/>
                  <a:pt x="665978" y="3600509"/>
                  <a:pt x="665978" y="3600509"/>
                </a:cubicBezTo>
                <a:cubicBezTo>
                  <a:pt x="663533" y="3599288"/>
                  <a:pt x="663533" y="3599288"/>
                  <a:pt x="663533" y="3599288"/>
                </a:cubicBezTo>
                <a:cubicBezTo>
                  <a:pt x="653752" y="3594402"/>
                  <a:pt x="653534" y="3588468"/>
                  <a:pt x="639079" y="3587075"/>
                </a:cubicBezTo>
                <a:cubicBezTo>
                  <a:pt x="643753" y="3583583"/>
                  <a:pt x="641307" y="3582362"/>
                  <a:pt x="641307" y="3582362"/>
                </a:cubicBezTo>
                <a:cubicBezTo>
                  <a:pt x="619518" y="3577306"/>
                  <a:pt x="607073" y="3565264"/>
                  <a:pt x="585282" y="3560210"/>
                </a:cubicBezTo>
                <a:cubicBezTo>
                  <a:pt x="580176" y="3551833"/>
                  <a:pt x="568167" y="3551663"/>
                  <a:pt x="565504" y="3544505"/>
                </a:cubicBezTo>
                <a:cubicBezTo>
                  <a:pt x="553495" y="3544335"/>
                  <a:pt x="546159" y="3540671"/>
                  <a:pt x="543496" y="3533515"/>
                </a:cubicBezTo>
                <a:cubicBezTo>
                  <a:pt x="541052" y="3532294"/>
                  <a:pt x="538605" y="3531072"/>
                  <a:pt x="536161" y="3529852"/>
                </a:cubicBezTo>
                <a:close/>
                <a:moveTo>
                  <a:pt x="709390" y="3528429"/>
                </a:moveTo>
                <a:cubicBezTo>
                  <a:pt x="709390" y="3528429"/>
                  <a:pt x="712036" y="3529750"/>
                  <a:pt x="712036" y="3529750"/>
                </a:cubicBezTo>
                <a:cubicBezTo>
                  <a:pt x="712036" y="3529750"/>
                  <a:pt x="707504" y="3533137"/>
                  <a:pt x="707504" y="3533137"/>
                </a:cubicBezTo>
                <a:cubicBezTo>
                  <a:pt x="707504" y="3533137"/>
                  <a:pt x="704856" y="3531816"/>
                  <a:pt x="704856" y="3531816"/>
                </a:cubicBezTo>
                <a:cubicBezTo>
                  <a:pt x="704856" y="3531816"/>
                  <a:pt x="704856" y="3531816"/>
                  <a:pt x="709390" y="3528429"/>
                </a:cubicBezTo>
                <a:close/>
                <a:moveTo>
                  <a:pt x="1660030" y="3524310"/>
                </a:moveTo>
                <a:cubicBezTo>
                  <a:pt x="1662383" y="3525486"/>
                  <a:pt x="1659640" y="3530472"/>
                  <a:pt x="1661991" y="3531647"/>
                </a:cubicBezTo>
                <a:lnTo>
                  <a:pt x="1655035" y="3528174"/>
                </a:lnTo>
                <a:lnTo>
                  <a:pt x="1655084" y="3528008"/>
                </a:lnTo>
                <a:close/>
                <a:moveTo>
                  <a:pt x="759656" y="3523867"/>
                </a:moveTo>
                <a:cubicBezTo>
                  <a:pt x="759656" y="3523867"/>
                  <a:pt x="762157" y="3525115"/>
                  <a:pt x="762157" y="3525115"/>
                </a:cubicBezTo>
                <a:cubicBezTo>
                  <a:pt x="764657" y="3526364"/>
                  <a:pt x="769660" y="3528862"/>
                  <a:pt x="772159" y="3530110"/>
                </a:cubicBezTo>
                <a:cubicBezTo>
                  <a:pt x="772159" y="3530110"/>
                  <a:pt x="774659" y="3531358"/>
                  <a:pt x="769559" y="3535170"/>
                </a:cubicBezTo>
                <a:cubicBezTo>
                  <a:pt x="769559" y="3535170"/>
                  <a:pt x="767060" y="3533920"/>
                  <a:pt x="767060" y="3533920"/>
                </a:cubicBezTo>
                <a:cubicBezTo>
                  <a:pt x="764560" y="3532672"/>
                  <a:pt x="759559" y="3530174"/>
                  <a:pt x="757059" y="3528926"/>
                </a:cubicBezTo>
                <a:cubicBezTo>
                  <a:pt x="754557" y="3527678"/>
                  <a:pt x="759656" y="3523867"/>
                  <a:pt x="759656" y="3523867"/>
                </a:cubicBezTo>
                <a:close/>
                <a:moveTo>
                  <a:pt x="1261101" y="3523555"/>
                </a:moveTo>
                <a:cubicBezTo>
                  <a:pt x="1260829" y="3524126"/>
                  <a:pt x="1259697" y="3524972"/>
                  <a:pt x="1259697" y="3524972"/>
                </a:cubicBezTo>
                <a:cubicBezTo>
                  <a:pt x="1255166" y="3528359"/>
                  <a:pt x="1257517" y="3529534"/>
                  <a:pt x="1259870" y="3530708"/>
                </a:cubicBezTo>
                <a:cubicBezTo>
                  <a:pt x="1257606" y="3532404"/>
                  <a:pt x="1256430" y="3531815"/>
                  <a:pt x="1255526" y="3530656"/>
                </a:cubicBezTo>
                <a:cubicBezTo>
                  <a:pt x="1254620" y="3529499"/>
                  <a:pt x="1253989" y="3527771"/>
                  <a:pt x="1252812" y="3527184"/>
                </a:cubicBezTo>
                <a:cubicBezTo>
                  <a:pt x="1252812" y="3527184"/>
                  <a:pt x="1257343" y="3523796"/>
                  <a:pt x="1257343" y="3523796"/>
                </a:cubicBezTo>
                <a:cubicBezTo>
                  <a:pt x="1260786" y="3522690"/>
                  <a:pt x="1261374" y="3522985"/>
                  <a:pt x="1261101" y="3523555"/>
                </a:cubicBezTo>
                <a:close/>
                <a:moveTo>
                  <a:pt x="715407" y="3522693"/>
                </a:moveTo>
                <a:cubicBezTo>
                  <a:pt x="715760" y="3523665"/>
                  <a:pt x="715810" y="3525279"/>
                  <a:pt x="717134" y="3525940"/>
                </a:cubicBezTo>
                <a:cubicBezTo>
                  <a:pt x="713262" y="3527183"/>
                  <a:pt x="711936" y="3526523"/>
                  <a:pt x="711582" y="3525552"/>
                </a:cubicBezTo>
                <a:cubicBezTo>
                  <a:pt x="711227" y="3524578"/>
                  <a:pt x="711838" y="3523296"/>
                  <a:pt x="711838" y="3523296"/>
                </a:cubicBezTo>
                <a:cubicBezTo>
                  <a:pt x="714388" y="3521390"/>
                  <a:pt x="715049" y="3521721"/>
                  <a:pt x="715407" y="3522693"/>
                </a:cubicBezTo>
                <a:close/>
                <a:moveTo>
                  <a:pt x="671768" y="3520235"/>
                </a:moveTo>
                <a:cubicBezTo>
                  <a:pt x="668877" y="3525147"/>
                  <a:pt x="676182" y="3522439"/>
                  <a:pt x="671083" y="3526249"/>
                </a:cubicBezTo>
                <a:cubicBezTo>
                  <a:pt x="669980" y="3525699"/>
                  <a:pt x="667602" y="3526100"/>
                  <a:pt x="666775" y="3525686"/>
                </a:cubicBezTo>
                <a:cubicBezTo>
                  <a:pt x="665947" y="3525273"/>
                  <a:pt x="666670" y="3524047"/>
                  <a:pt x="671768" y="3520235"/>
                </a:cubicBezTo>
                <a:close/>
                <a:moveTo>
                  <a:pt x="789955" y="3519927"/>
                </a:moveTo>
                <a:cubicBezTo>
                  <a:pt x="789955" y="3519927"/>
                  <a:pt x="789955" y="3519927"/>
                  <a:pt x="792380" y="3521140"/>
                </a:cubicBezTo>
                <a:cubicBezTo>
                  <a:pt x="792380" y="3521140"/>
                  <a:pt x="794808" y="3522351"/>
                  <a:pt x="794808" y="3522351"/>
                </a:cubicBezTo>
                <a:cubicBezTo>
                  <a:pt x="797235" y="3523564"/>
                  <a:pt x="797235" y="3523564"/>
                  <a:pt x="797235" y="3523564"/>
                </a:cubicBezTo>
                <a:cubicBezTo>
                  <a:pt x="799663" y="3524775"/>
                  <a:pt x="799663" y="3524775"/>
                  <a:pt x="794563" y="3528587"/>
                </a:cubicBezTo>
                <a:cubicBezTo>
                  <a:pt x="794563" y="3528587"/>
                  <a:pt x="794563" y="3528587"/>
                  <a:pt x="792135" y="3527374"/>
                </a:cubicBezTo>
                <a:cubicBezTo>
                  <a:pt x="792135" y="3527374"/>
                  <a:pt x="789708" y="3526163"/>
                  <a:pt x="789708" y="3526163"/>
                </a:cubicBezTo>
                <a:cubicBezTo>
                  <a:pt x="792380" y="3521140"/>
                  <a:pt x="792380" y="3521140"/>
                  <a:pt x="789955" y="3519927"/>
                </a:cubicBezTo>
                <a:close/>
                <a:moveTo>
                  <a:pt x="384139" y="3519265"/>
                </a:moveTo>
                <a:cubicBezTo>
                  <a:pt x="395930" y="3519501"/>
                  <a:pt x="405602" y="3524334"/>
                  <a:pt x="412858" y="3527957"/>
                </a:cubicBezTo>
                <a:cubicBezTo>
                  <a:pt x="420421" y="3537384"/>
                  <a:pt x="432512" y="3543423"/>
                  <a:pt x="453672" y="3542689"/>
                </a:cubicBezTo>
                <a:cubicBezTo>
                  <a:pt x="453672" y="3542689"/>
                  <a:pt x="453672" y="3542689"/>
                  <a:pt x="456089" y="3543897"/>
                </a:cubicBezTo>
                <a:cubicBezTo>
                  <a:pt x="451559" y="3547284"/>
                  <a:pt x="451559" y="3547284"/>
                  <a:pt x="449141" y="3546077"/>
                </a:cubicBezTo>
                <a:cubicBezTo>
                  <a:pt x="438560" y="3546442"/>
                  <a:pt x="430247" y="3545118"/>
                  <a:pt x="423634" y="3542521"/>
                </a:cubicBezTo>
                <a:cubicBezTo>
                  <a:pt x="417023" y="3539924"/>
                  <a:pt x="412110" y="3536057"/>
                  <a:pt x="408327" y="3531345"/>
                </a:cubicBezTo>
                <a:cubicBezTo>
                  <a:pt x="398654" y="3526513"/>
                  <a:pt x="391397" y="3522890"/>
                  <a:pt x="384139" y="3519265"/>
                </a:cubicBezTo>
                <a:close/>
                <a:moveTo>
                  <a:pt x="603903" y="3515656"/>
                </a:moveTo>
                <a:cubicBezTo>
                  <a:pt x="603903" y="3515656"/>
                  <a:pt x="603903" y="3515656"/>
                  <a:pt x="606346" y="3516876"/>
                </a:cubicBezTo>
                <a:cubicBezTo>
                  <a:pt x="616046" y="3515717"/>
                  <a:pt x="611302" y="3525356"/>
                  <a:pt x="616187" y="3527794"/>
                </a:cubicBezTo>
                <a:cubicBezTo>
                  <a:pt x="618630" y="3529015"/>
                  <a:pt x="618630" y="3529015"/>
                  <a:pt x="618630" y="3529015"/>
                </a:cubicBezTo>
                <a:cubicBezTo>
                  <a:pt x="621074" y="3530234"/>
                  <a:pt x="621074" y="3530234"/>
                  <a:pt x="621074" y="3530234"/>
                </a:cubicBezTo>
                <a:cubicBezTo>
                  <a:pt x="623517" y="3531455"/>
                  <a:pt x="623517" y="3531455"/>
                  <a:pt x="623517" y="3531455"/>
                </a:cubicBezTo>
                <a:cubicBezTo>
                  <a:pt x="628331" y="3527856"/>
                  <a:pt x="633217" y="3530295"/>
                  <a:pt x="628402" y="3533894"/>
                </a:cubicBezTo>
                <a:cubicBezTo>
                  <a:pt x="638175" y="3538775"/>
                  <a:pt x="650387" y="3544874"/>
                  <a:pt x="652902" y="3552133"/>
                </a:cubicBezTo>
                <a:cubicBezTo>
                  <a:pt x="652902" y="3552133"/>
                  <a:pt x="652902" y="3552133"/>
                  <a:pt x="655344" y="3553353"/>
                </a:cubicBezTo>
                <a:cubicBezTo>
                  <a:pt x="657787" y="3554573"/>
                  <a:pt x="657787" y="3554573"/>
                  <a:pt x="657787" y="3554573"/>
                </a:cubicBezTo>
                <a:cubicBezTo>
                  <a:pt x="657787" y="3554573"/>
                  <a:pt x="657787" y="3554573"/>
                  <a:pt x="660230" y="3555792"/>
                </a:cubicBezTo>
                <a:cubicBezTo>
                  <a:pt x="662673" y="3557014"/>
                  <a:pt x="665045" y="3552194"/>
                  <a:pt x="665045" y="3552194"/>
                </a:cubicBezTo>
                <a:cubicBezTo>
                  <a:pt x="672302" y="3549815"/>
                  <a:pt x="677260" y="3558293"/>
                  <a:pt x="672444" y="3561892"/>
                </a:cubicBezTo>
                <a:cubicBezTo>
                  <a:pt x="679773" y="3565552"/>
                  <a:pt x="684658" y="3567992"/>
                  <a:pt x="694431" y="3572873"/>
                </a:cubicBezTo>
                <a:cubicBezTo>
                  <a:pt x="694431" y="3572873"/>
                  <a:pt x="696874" y="3574093"/>
                  <a:pt x="696874" y="3574093"/>
                </a:cubicBezTo>
                <a:cubicBezTo>
                  <a:pt x="696874" y="3574093"/>
                  <a:pt x="692059" y="3577691"/>
                  <a:pt x="692059" y="3577691"/>
                </a:cubicBezTo>
                <a:cubicBezTo>
                  <a:pt x="692059" y="3577691"/>
                  <a:pt x="689616" y="3576472"/>
                  <a:pt x="689616" y="3576472"/>
                </a:cubicBezTo>
                <a:cubicBezTo>
                  <a:pt x="667770" y="3577570"/>
                  <a:pt x="665187" y="3564271"/>
                  <a:pt x="648157" y="3561771"/>
                </a:cubicBezTo>
                <a:cubicBezTo>
                  <a:pt x="645713" y="3560551"/>
                  <a:pt x="650529" y="3556952"/>
                  <a:pt x="650529" y="3556952"/>
                </a:cubicBezTo>
                <a:cubicBezTo>
                  <a:pt x="648086" y="3555733"/>
                  <a:pt x="648086" y="3555733"/>
                  <a:pt x="648086" y="3555733"/>
                </a:cubicBezTo>
                <a:cubicBezTo>
                  <a:pt x="643271" y="3559330"/>
                  <a:pt x="640828" y="3558111"/>
                  <a:pt x="640828" y="3558111"/>
                </a:cubicBezTo>
                <a:cubicBezTo>
                  <a:pt x="638315" y="3550852"/>
                  <a:pt x="628614" y="3552011"/>
                  <a:pt x="621285" y="3548351"/>
                </a:cubicBezTo>
                <a:cubicBezTo>
                  <a:pt x="626101" y="3544753"/>
                  <a:pt x="626101" y="3544753"/>
                  <a:pt x="616400" y="3545911"/>
                </a:cubicBezTo>
                <a:cubicBezTo>
                  <a:pt x="616400" y="3545911"/>
                  <a:pt x="616400" y="3545911"/>
                  <a:pt x="621216" y="3542312"/>
                </a:cubicBezTo>
                <a:cubicBezTo>
                  <a:pt x="626029" y="3538714"/>
                  <a:pt x="618773" y="3541093"/>
                  <a:pt x="623586" y="3537494"/>
                </a:cubicBezTo>
                <a:cubicBezTo>
                  <a:pt x="623586" y="3537494"/>
                  <a:pt x="623586" y="3537494"/>
                  <a:pt x="621145" y="3536274"/>
                </a:cubicBezTo>
                <a:lnTo>
                  <a:pt x="618702" y="3535054"/>
                </a:lnTo>
                <a:cubicBezTo>
                  <a:pt x="613886" y="3538653"/>
                  <a:pt x="613886" y="3538653"/>
                  <a:pt x="613886" y="3538653"/>
                </a:cubicBezTo>
                <a:cubicBezTo>
                  <a:pt x="616329" y="3539872"/>
                  <a:pt x="616329" y="3539872"/>
                  <a:pt x="611514" y="3543472"/>
                </a:cubicBezTo>
                <a:cubicBezTo>
                  <a:pt x="609071" y="3542251"/>
                  <a:pt x="609071" y="3542251"/>
                  <a:pt x="609071" y="3542251"/>
                </a:cubicBezTo>
                <a:cubicBezTo>
                  <a:pt x="606628" y="3541031"/>
                  <a:pt x="606628" y="3541031"/>
                  <a:pt x="606628" y="3541031"/>
                </a:cubicBezTo>
                <a:cubicBezTo>
                  <a:pt x="606628" y="3541031"/>
                  <a:pt x="611443" y="3537432"/>
                  <a:pt x="611443" y="3537432"/>
                </a:cubicBezTo>
                <a:cubicBezTo>
                  <a:pt x="611443" y="3537432"/>
                  <a:pt x="604186" y="3539811"/>
                  <a:pt x="604186" y="3539811"/>
                </a:cubicBezTo>
                <a:cubicBezTo>
                  <a:pt x="604186" y="3539811"/>
                  <a:pt x="604186" y="3539811"/>
                  <a:pt x="601743" y="3538591"/>
                </a:cubicBezTo>
                <a:cubicBezTo>
                  <a:pt x="606557" y="3534993"/>
                  <a:pt x="606557" y="3534993"/>
                  <a:pt x="606557" y="3534993"/>
                </a:cubicBezTo>
                <a:cubicBezTo>
                  <a:pt x="604113" y="3533772"/>
                  <a:pt x="604113" y="3533772"/>
                  <a:pt x="599300" y="3537371"/>
                </a:cubicBezTo>
                <a:cubicBezTo>
                  <a:pt x="601673" y="3532553"/>
                  <a:pt x="604045" y="3527733"/>
                  <a:pt x="601602" y="3526514"/>
                </a:cubicBezTo>
                <a:cubicBezTo>
                  <a:pt x="601602" y="3526514"/>
                  <a:pt x="601602" y="3526514"/>
                  <a:pt x="599158" y="3525294"/>
                </a:cubicBezTo>
                <a:cubicBezTo>
                  <a:pt x="603974" y="3521695"/>
                  <a:pt x="601530" y="3520474"/>
                  <a:pt x="601530" y="3520474"/>
                </a:cubicBezTo>
                <a:cubicBezTo>
                  <a:pt x="599089" y="3519255"/>
                  <a:pt x="599089" y="3519255"/>
                  <a:pt x="599089" y="3519255"/>
                </a:cubicBezTo>
                <a:cubicBezTo>
                  <a:pt x="596644" y="3518034"/>
                  <a:pt x="596644" y="3518034"/>
                  <a:pt x="603903" y="3515656"/>
                </a:cubicBezTo>
                <a:close/>
                <a:moveTo>
                  <a:pt x="1623249" y="3515063"/>
                </a:moveTo>
                <a:lnTo>
                  <a:pt x="1621371" y="3517129"/>
                </a:lnTo>
                <a:cubicBezTo>
                  <a:pt x="1620473" y="3517420"/>
                  <a:pt x="1619865" y="3517115"/>
                  <a:pt x="1619865" y="3517115"/>
                </a:cubicBezTo>
                <a:cubicBezTo>
                  <a:pt x="1619865" y="3517115"/>
                  <a:pt x="1617570" y="3521871"/>
                  <a:pt x="1617570" y="3521871"/>
                </a:cubicBezTo>
                <a:cubicBezTo>
                  <a:pt x="1612834" y="3525410"/>
                  <a:pt x="1610395" y="3524191"/>
                  <a:pt x="1612690" y="3519434"/>
                </a:cubicBezTo>
                <a:cubicBezTo>
                  <a:pt x="1610249" y="3518216"/>
                  <a:pt x="1610249" y="3518216"/>
                  <a:pt x="1610249" y="3518216"/>
                </a:cubicBezTo>
                <a:cubicBezTo>
                  <a:pt x="1610249" y="3518216"/>
                  <a:pt x="1610249" y="3518216"/>
                  <a:pt x="1605517" y="3521754"/>
                </a:cubicBezTo>
                <a:cubicBezTo>
                  <a:pt x="1605517" y="3521754"/>
                  <a:pt x="1605517" y="3521754"/>
                  <a:pt x="1607957" y="3522973"/>
                </a:cubicBezTo>
                <a:cubicBezTo>
                  <a:pt x="1607957" y="3522973"/>
                  <a:pt x="1610395" y="3524191"/>
                  <a:pt x="1612834" y="3525410"/>
                </a:cubicBezTo>
                <a:cubicBezTo>
                  <a:pt x="1612834" y="3525410"/>
                  <a:pt x="1612834" y="3525410"/>
                  <a:pt x="1615274" y="3526628"/>
                </a:cubicBezTo>
                <a:cubicBezTo>
                  <a:pt x="1620153" y="3529065"/>
                  <a:pt x="1620299" y="3535040"/>
                  <a:pt x="1622739" y="3536259"/>
                </a:cubicBezTo>
                <a:cubicBezTo>
                  <a:pt x="1625179" y="3537476"/>
                  <a:pt x="1625179" y="3537476"/>
                  <a:pt x="1625179" y="3537476"/>
                </a:cubicBezTo>
                <a:cubicBezTo>
                  <a:pt x="1620446" y="3541015"/>
                  <a:pt x="1618006" y="3539796"/>
                  <a:pt x="1618006" y="3539796"/>
                </a:cubicBezTo>
                <a:cubicBezTo>
                  <a:pt x="1617859" y="3533821"/>
                  <a:pt x="1612981" y="3531384"/>
                  <a:pt x="1608101" y="3528947"/>
                </a:cubicBezTo>
                <a:cubicBezTo>
                  <a:pt x="1608247" y="3534924"/>
                  <a:pt x="1610685" y="3536141"/>
                  <a:pt x="1608391" y="3540898"/>
                </a:cubicBezTo>
                <a:cubicBezTo>
                  <a:pt x="1615420" y="3532603"/>
                  <a:pt x="1610976" y="3548092"/>
                  <a:pt x="1620590" y="3546992"/>
                </a:cubicBezTo>
                <a:cubicBezTo>
                  <a:pt x="1620590" y="3546992"/>
                  <a:pt x="1620590" y="3546992"/>
                  <a:pt x="1625326" y="3543452"/>
                </a:cubicBezTo>
                <a:lnTo>
                  <a:pt x="1625343" y="3543461"/>
                </a:lnTo>
                <a:lnTo>
                  <a:pt x="1626753" y="3531541"/>
                </a:lnTo>
                <a:close/>
                <a:moveTo>
                  <a:pt x="584431" y="3511935"/>
                </a:moveTo>
                <a:cubicBezTo>
                  <a:pt x="586874" y="3513156"/>
                  <a:pt x="591760" y="3515595"/>
                  <a:pt x="594203" y="3516815"/>
                </a:cubicBezTo>
                <a:cubicBezTo>
                  <a:pt x="596644" y="3518034"/>
                  <a:pt x="591829" y="3521633"/>
                  <a:pt x="591829" y="3521633"/>
                </a:cubicBezTo>
                <a:cubicBezTo>
                  <a:pt x="591829" y="3521633"/>
                  <a:pt x="594272" y="3522854"/>
                  <a:pt x="594272" y="3522854"/>
                </a:cubicBezTo>
                <a:cubicBezTo>
                  <a:pt x="594272" y="3522854"/>
                  <a:pt x="596715" y="3524073"/>
                  <a:pt x="596715" y="3524073"/>
                </a:cubicBezTo>
                <a:cubicBezTo>
                  <a:pt x="599158" y="3525294"/>
                  <a:pt x="599158" y="3525294"/>
                  <a:pt x="599158" y="3525294"/>
                </a:cubicBezTo>
                <a:cubicBezTo>
                  <a:pt x="594343" y="3528893"/>
                  <a:pt x="594343" y="3528893"/>
                  <a:pt x="594343" y="3528893"/>
                </a:cubicBezTo>
                <a:cubicBezTo>
                  <a:pt x="594343" y="3528893"/>
                  <a:pt x="596786" y="3530112"/>
                  <a:pt x="599230" y="3531333"/>
                </a:cubicBezTo>
                <a:cubicBezTo>
                  <a:pt x="599230" y="3531333"/>
                  <a:pt x="599230" y="3531333"/>
                  <a:pt x="594414" y="3534931"/>
                </a:cubicBezTo>
                <a:cubicBezTo>
                  <a:pt x="591971" y="3533712"/>
                  <a:pt x="594343" y="3528893"/>
                  <a:pt x="591901" y="3527672"/>
                </a:cubicBezTo>
                <a:cubicBezTo>
                  <a:pt x="589458" y="3526453"/>
                  <a:pt x="589458" y="3526453"/>
                  <a:pt x="589458" y="3526453"/>
                </a:cubicBezTo>
                <a:cubicBezTo>
                  <a:pt x="587015" y="3525233"/>
                  <a:pt x="587015" y="3525233"/>
                  <a:pt x="587015" y="3525233"/>
                </a:cubicBezTo>
                <a:cubicBezTo>
                  <a:pt x="587015" y="3525233"/>
                  <a:pt x="584573" y="3524013"/>
                  <a:pt x="584573" y="3524013"/>
                </a:cubicBezTo>
                <a:cubicBezTo>
                  <a:pt x="584573" y="3524013"/>
                  <a:pt x="579757" y="3527612"/>
                  <a:pt x="577314" y="3526392"/>
                </a:cubicBezTo>
                <a:cubicBezTo>
                  <a:pt x="579686" y="3521573"/>
                  <a:pt x="569984" y="3522732"/>
                  <a:pt x="565097" y="3520293"/>
                </a:cubicBezTo>
                <a:cubicBezTo>
                  <a:pt x="565097" y="3520293"/>
                  <a:pt x="562654" y="3519071"/>
                  <a:pt x="560213" y="3517852"/>
                </a:cubicBezTo>
                <a:cubicBezTo>
                  <a:pt x="557770" y="3516632"/>
                  <a:pt x="557770" y="3516632"/>
                  <a:pt x="557770" y="3516632"/>
                </a:cubicBezTo>
                <a:cubicBezTo>
                  <a:pt x="562586" y="3513033"/>
                  <a:pt x="562586" y="3513033"/>
                  <a:pt x="565028" y="3514253"/>
                </a:cubicBezTo>
                <a:cubicBezTo>
                  <a:pt x="565028" y="3514253"/>
                  <a:pt x="567471" y="3515473"/>
                  <a:pt x="569913" y="3516693"/>
                </a:cubicBezTo>
                <a:cubicBezTo>
                  <a:pt x="574800" y="3519133"/>
                  <a:pt x="579686" y="3521573"/>
                  <a:pt x="582128" y="3522793"/>
                </a:cubicBezTo>
                <a:cubicBezTo>
                  <a:pt x="584573" y="3524013"/>
                  <a:pt x="589387" y="3520414"/>
                  <a:pt x="589387" y="3520414"/>
                </a:cubicBezTo>
                <a:cubicBezTo>
                  <a:pt x="591760" y="3515595"/>
                  <a:pt x="586874" y="3513156"/>
                  <a:pt x="584431" y="3511935"/>
                </a:cubicBezTo>
                <a:close/>
                <a:moveTo>
                  <a:pt x="549725" y="3508022"/>
                </a:moveTo>
                <a:cubicBezTo>
                  <a:pt x="549725" y="3508022"/>
                  <a:pt x="552151" y="3509235"/>
                  <a:pt x="552151" y="3509235"/>
                </a:cubicBezTo>
                <a:cubicBezTo>
                  <a:pt x="552151" y="3509235"/>
                  <a:pt x="554578" y="3510446"/>
                  <a:pt x="554578" y="3510446"/>
                </a:cubicBezTo>
                <a:cubicBezTo>
                  <a:pt x="557005" y="3511659"/>
                  <a:pt x="557005" y="3511659"/>
                  <a:pt x="559432" y="3512870"/>
                </a:cubicBezTo>
                <a:cubicBezTo>
                  <a:pt x="559432" y="3512870"/>
                  <a:pt x="556033" y="3515411"/>
                  <a:pt x="556033" y="3515411"/>
                </a:cubicBezTo>
                <a:cubicBezTo>
                  <a:pt x="553606" y="3514199"/>
                  <a:pt x="553606" y="3514199"/>
                  <a:pt x="551180" y="3512986"/>
                </a:cubicBezTo>
                <a:cubicBezTo>
                  <a:pt x="551180" y="3512986"/>
                  <a:pt x="548753" y="3511775"/>
                  <a:pt x="548753" y="3511775"/>
                </a:cubicBezTo>
                <a:cubicBezTo>
                  <a:pt x="548753" y="3511775"/>
                  <a:pt x="548753" y="3511775"/>
                  <a:pt x="549725" y="3508022"/>
                </a:cubicBezTo>
                <a:close/>
                <a:moveTo>
                  <a:pt x="577346" y="3504076"/>
                </a:moveTo>
                <a:lnTo>
                  <a:pt x="584431" y="3511935"/>
                </a:lnTo>
                <a:cubicBezTo>
                  <a:pt x="581988" y="3510715"/>
                  <a:pt x="579544" y="3509494"/>
                  <a:pt x="578009" y="3507978"/>
                </a:cubicBezTo>
                <a:close/>
                <a:moveTo>
                  <a:pt x="1678529" y="3503884"/>
                </a:moveTo>
                <a:cubicBezTo>
                  <a:pt x="1683382" y="3506308"/>
                  <a:pt x="1680710" y="3511329"/>
                  <a:pt x="1683136" y="3512542"/>
                </a:cubicBezTo>
                <a:cubicBezTo>
                  <a:pt x="1680465" y="3517565"/>
                  <a:pt x="1682892" y="3518777"/>
                  <a:pt x="1685318" y="3519989"/>
                </a:cubicBezTo>
                <a:cubicBezTo>
                  <a:pt x="1685318" y="3519989"/>
                  <a:pt x="1687747" y="3521201"/>
                  <a:pt x="1687747" y="3521201"/>
                </a:cubicBezTo>
                <a:cubicBezTo>
                  <a:pt x="1687747" y="3521201"/>
                  <a:pt x="1680220" y="3523799"/>
                  <a:pt x="1680220" y="3523799"/>
                </a:cubicBezTo>
                <a:cubicBezTo>
                  <a:pt x="1677793" y="3522587"/>
                  <a:pt x="1680465" y="3517565"/>
                  <a:pt x="1678037" y="3516352"/>
                </a:cubicBezTo>
                <a:cubicBezTo>
                  <a:pt x="1678283" y="3510117"/>
                  <a:pt x="1675856" y="3508906"/>
                  <a:pt x="1673430" y="3507693"/>
                </a:cubicBezTo>
                <a:cubicBezTo>
                  <a:pt x="1678529" y="3503884"/>
                  <a:pt x="1678529" y="3503884"/>
                  <a:pt x="1678529" y="3503884"/>
                </a:cubicBezTo>
                <a:close/>
                <a:moveTo>
                  <a:pt x="1378655" y="3502447"/>
                </a:moveTo>
                <a:cubicBezTo>
                  <a:pt x="1381081" y="3503659"/>
                  <a:pt x="1381081" y="3503659"/>
                  <a:pt x="1379259" y="3508046"/>
                </a:cubicBezTo>
                <a:cubicBezTo>
                  <a:pt x="1379259" y="3508046"/>
                  <a:pt x="1381687" y="3509259"/>
                  <a:pt x="1381687" y="3509259"/>
                </a:cubicBezTo>
                <a:cubicBezTo>
                  <a:pt x="1384113" y="3510471"/>
                  <a:pt x="1384113" y="3510471"/>
                  <a:pt x="1384113" y="3510471"/>
                </a:cubicBezTo>
                <a:cubicBezTo>
                  <a:pt x="1380776" y="3511454"/>
                  <a:pt x="1379562" y="3510847"/>
                  <a:pt x="1378879" y="3509844"/>
                </a:cubicBezTo>
                <a:cubicBezTo>
                  <a:pt x="1378198" y="3508841"/>
                  <a:pt x="1378045" y="3507440"/>
                  <a:pt x="1376833" y="3506834"/>
                </a:cubicBezTo>
                <a:cubicBezTo>
                  <a:pt x="1376833" y="3506834"/>
                  <a:pt x="1374406" y="3505623"/>
                  <a:pt x="1374406" y="3505623"/>
                </a:cubicBezTo>
                <a:cubicBezTo>
                  <a:pt x="1374406" y="3505623"/>
                  <a:pt x="1378655" y="3502447"/>
                  <a:pt x="1378655" y="3502447"/>
                </a:cubicBezTo>
                <a:close/>
                <a:moveTo>
                  <a:pt x="534722" y="3500529"/>
                </a:moveTo>
                <a:cubicBezTo>
                  <a:pt x="537150" y="3501742"/>
                  <a:pt x="537150" y="3501742"/>
                  <a:pt x="539578" y="3502953"/>
                </a:cubicBezTo>
                <a:cubicBezTo>
                  <a:pt x="542004" y="3504165"/>
                  <a:pt x="542004" y="3504165"/>
                  <a:pt x="544431" y="3505377"/>
                </a:cubicBezTo>
                <a:cubicBezTo>
                  <a:pt x="541032" y="3507918"/>
                  <a:pt x="541032" y="3507918"/>
                  <a:pt x="541032" y="3507918"/>
                </a:cubicBezTo>
                <a:cubicBezTo>
                  <a:pt x="538604" y="3506706"/>
                  <a:pt x="538604" y="3506706"/>
                  <a:pt x="536179" y="3505494"/>
                </a:cubicBezTo>
                <a:cubicBezTo>
                  <a:pt x="533750" y="3504282"/>
                  <a:pt x="537150" y="3501742"/>
                  <a:pt x="534722" y="3500529"/>
                </a:cubicBezTo>
                <a:close/>
                <a:moveTo>
                  <a:pt x="581845" y="3498638"/>
                </a:moveTo>
                <a:cubicBezTo>
                  <a:pt x="581845" y="3498638"/>
                  <a:pt x="581845" y="3498638"/>
                  <a:pt x="577032" y="3502236"/>
                </a:cubicBezTo>
                <a:lnTo>
                  <a:pt x="577346" y="3504076"/>
                </a:lnTo>
                <a:lnTo>
                  <a:pt x="574587" y="3501017"/>
                </a:lnTo>
                <a:cubicBezTo>
                  <a:pt x="574587" y="3501017"/>
                  <a:pt x="574587" y="3501017"/>
                  <a:pt x="581845" y="3498638"/>
                </a:cubicBezTo>
                <a:close/>
                <a:moveTo>
                  <a:pt x="307560" y="3497266"/>
                </a:moveTo>
                <a:cubicBezTo>
                  <a:pt x="309680" y="3504682"/>
                  <a:pt x="314493" y="3507087"/>
                  <a:pt x="324121" y="3511894"/>
                </a:cubicBezTo>
                <a:cubicBezTo>
                  <a:pt x="324121" y="3511894"/>
                  <a:pt x="326528" y="3513096"/>
                  <a:pt x="326528" y="3513096"/>
                </a:cubicBezTo>
                <a:cubicBezTo>
                  <a:pt x="326528" y="3513096"/>
                  <a:pt x="319023" y="3515705"/>
                  <a:pt x="319023" y="3515705"/>
                </a:cubicBezTo>
                <a:cubicBezTo>
                  <a:pt x="309397" y="3510897"/>
                  <a:pt x="307275" y="3503480"/>
                  <a:pt x="302460" y="3501076"/>
                </a:cubicBezTo>
                <a:cubicBezTo>
                  <a:pt x="300052" y="3499874"/>
                  <a:pt x="300052" y="3499874"/>
                  <a:pt x="300052" y="3499874"/>
                </a:cubicBezTo>
                <a:cubicBezTo>
                  <a:pt x="300052" y="3499874"/>
                  <a:pt x="307560" y="3497266"/>
                  <a:pt x="307560" y="3497266"/>
                </a:cubicBezTo>
                <a:close/>
                <a:moveTo>
                  <a:pt x="649876" y="3496986"/>
                </a:moveTo>
                <a:cubicBezTo>
                  <a:pt x="651732" y="3497250"/>
                  <a:pt x="651993" y="3498705"/>
                  <a:pt x="647745" y="3501881"/>
                </a:cubicBezTo>
                <a:cubicBezTo>
                  <a:pt x="645097" y="3500559"/>
                  <a:pt x="642449" y="3499236"/>
                  <a:pt x="642449" y="3499236"/>
                </a:cubicBezTo>
                <a:cubicBezTo>
                  <a:pt x="644574" y="3497649"/>
                  <a:pt x="648021" y="3496722"/>
                  <a:pt x="649876" y="3496986"/>
                </a:cubicBezTo>
                <a:close/>
                <a:moveTo>
                  <a:pt x="1614101" y="3494087"/>
                </a:moveTo>
                <a:cubicBezTo>
                  <a:pt x="1614157" y="3494779"/>
                  <a:pt x="1613683" y="3495867"/>
                  <a:pt x="1614861" y="3496453"/>
                </a:cubicBezTo>
                <a:cubicBezTo>
                  <a:pt x="1610611" y="3499629"/>
                  <a:pt x="1603551" y="3496103"/>
                  <a:pt x="1610153" y="3494103"/>
                </a:cubicBezTo>
                <a:cubicBezTo>
                  <a:pt x="1613454" y="3493104"/>
                  <a:pt x="1614043" y="3493397"/>
                  <a:pt x="1614101" y="3494087"/>
                </a:cubicBezTo>
                <a:close/>
                <a:moveTo>
                  <a:pt x="1356520" y="3491819"/>
                </a:moveTo>
                <a:cubicBezTo>
                  <a:pt x="1358938" y="3493024"/>
                  <a:pt x="1361356" y="3494232"/>
                  <a:pt x="1361356" y="3494232"/>
                </a:cubicBezTo>
                <a:cubicBezTo>
                  <a:pt x="1363771" y="3495438"/>
                  <a:pt x="1366190" y="3496647"/>
                  <a:pt x="1368606" y="3497854"/>
                </a:cubicBezTo>
                <a:cubicBezTo>
                  <a:pt x="1368606" y="3497854"/>
                  <a:pt x="1363847" y="3501410"/>
                  <a:pt x="1363847" y="3501410"/>
                </a:cubicBezTo>
                <a:cubicBezTo>
                  <a:pt x="1363847" y="3501410"/>
                  <a:pt x="1363847" y="3501410"/>
                  <a:pt x="1361431" y="3500204"/>
                </a:cubicBezTo>
                <a:cubicBezTo>
                  <a:pt x="1366190" y="3496647"/>
                  <a:pt x="1359013" y="3498995"/>
                  <a:pt x="1356597" y="3497789"/>
                </a:cubicBezTo>
                <a:cubicBezTo>
                  <a:pt x="1356597" y="3497789"/>
                  <a:pt x="1354178" y="3496581"/>
                  <a:pt x="1356520" y="3491819"/>
                </a:cubicBezTo>
                <a:close/>
                <a:moveTo>
                  <a:pt x="464846" y="3488940"/>
                </a:moveTo>
                <a:cubicBezTo>
                  <a:pt x="472125" y="3492575"/>
                  <a:pt x="476979" y="3495000"/>
                  <a:pt x="484261" y="3498635"/>
                </a:cubicBezTo>
                <a:cubicBezTo>
                  <a:pt x="480861" y="3501175"/>
                  <a:pt x="480861" y="3501175"/>
                  <a:pt x="480861" y="3501175"/>
                </a:cubicBezTo>
                <a:cubicBezTo>
                  <a:pt x="473580" y="3497540"/>
                  <a:pt x="468727" y="3495116"/>
                  <a:pt x="461446" y="3491480"/>
                </a:cubicBezTo>
                <a:cubicBezTo>
                  <a:pt x="464846" y="3488940"/>
                  <a:pt x="464846" y="3488940"/>
                  <a:pt x="464846" y="3488940"/>
                </a:cubicBezTo>
                <a:close/>
                <a:moveTo>
                  <a:pt x="1620536" y="3488429"/>
                </a:moveTo>
                <a:cubicBezTo>
                  <a:pt x="1622002" y="3488365"/>
                  <a:pt x="1623106" y="3488916"/>
                  <a:pt x="1624208" y="3489467"/>
                </a:cubicBezTo>
                <a:cubicBezTo>
                  <a:pt x="1619108" y="3493278"/>
                  <a:pt x="1619108" y="3493278"/>
                  <a:pt x="1619108" y="3493278"/>
                </a:cubicBezTo>
                <a:cubicBezTo>
                  <a:pt x="1616902" y="3492176"/>
                  <a:pt x="1616902" y="3492176"/>
                  <a:pt x="1614696" y="3491074"/>
                </a:cubicBezTo>
                <a:cubicBezTo>
                  <a:pt x="1617246" y="3489169"/>
                  <a:pt x="1619072" y="3488491"/>
                  <a:pt x="1620536" y="3488429"/>
                </a:cubicBezTo>
                <a:close/>
                <a:moveTo>
                  <a:pt x="283090" y="3485044"/>
                </a:moveTo>
                <a:cubicBezTo>
                  <a:pt x="285517" y="3486257"/>
                  <a:pt x="285517" y="3486257"/>
                  <a:pt x="285517" y="3486257"/>
                </a:cubicBezTo>
                <a:cubicBezTo>
                  <a:pt x="287943" y="3487469"/>
                  <a:pt x="287943" y="3487469"/>
                  <a:pt x="290370" y="3488680"/>
                </a:cubicBezTo>
                <a:cubicBezTo>
                  <a:pt x="290370" y="3488680"/>
                  <a:pt x="290370" y="3488680"/>
                  <a:pt x="292798" y="3489893"/>
                </a:cubicBezTo>
                <a:cubicBezTo>
                  <a:pt x="292798" y="3489893"/>
                  <a:pt x="287700" y="3493704"/>
                  <a:pt x="287700" y="3493704"/>
                </a:cubicBezTo>
                <a:cubicBezTo>
                  <a:pt x="285271" y="3492492"/>
                  <a:pt x="285271" y="3492492"/>
                  <a:pt x="285271" y="3492492"/>
                </a:cubicBezTo>
                <a:cubicBezTo>
                  <a:pt x="282845" y="3491280"/>
                  <a:pt x="280418" y="3490068"/>
                  <a:pt x="280418" y="3490068"/>
                </a:cubicBezTo>
                <a:cubicBezTo>
                  <a:pt x="277990" y="3488856"/>
                  <a:pt x="277990" y="3488856"/>
                  <a:pt x="277990" y="3488856"/>
                </a:cubicBezTo>
                <a:cubicBezTo>
                  <a:pt x="277990" y="3488856"/>
                  <a:pt x="283090" y="3485044"/>
                  <a:pt x="283090" y="3485044"/>
                </a:cubicBezTo>
                <a:close/>
                <a:moveTo>
                  <a:pt x="1499881" y="3484325"/>
                </a:moveTo>
                <a:cubicBezTo>
                  <a:pt x="1501512" y="3484344"/>
                  <a:pt x="1502836" y="3485005"/>
                  <a:pt x="1501611" y="3487572"/>
                </a:cubicBezTo>
                <a:cubicBezTo>
                  <a:pt x="1501611" y="3487572"/>
                  <a:pt x="1498962" y="3486250"/>
                  <a:pt x="1498962" y="3486250"/>
                </a:cubicBezTo>
                <a:cubicBezTo>
                  <a:pt x="1498962" y="3486250"/>
                  <a:pt x="1496313" y="3484928"/>
                  <a:pt x="1496313" y="3484928"/>
                </a:cubicBezTo>
                <a:cubicBezTo>
                  <a:pt x="1496313" y="3484928"/>
                  <a:pt x="1498251" y="3484305"/>
                  <a:pt x="1499881" y="3484325"/>
                </a:cubicBezTo>
                <a:close/>
                <a:moveTo>
                  <a:pt x="1566683" y="3484048"/>
                </a:moveTo>
                <a:cubicBezTo>
                  <a:pt x="1569332" y="3485370"/>
                  <a:pt x="1569332" y="3485370"/>
                  <a:pt x="1569332" y="3485370"/>
                </a:cubicBezTo>
                <a:cubicBezTo>
                  <a:pt x="1571979" y="3486692"/>
                  <a:pt x="1571979" y="3486692"/>
                  <a:pt x="1571979" y="3486692"/>
                </a:cubicBezTo>
                <a:cubicBezTo>
                  <a:pt x="1566880" y="3490503"/>
                  <a:pt x="1566880" y="3490503"/>
                  <a:pt x="1566880" y="3490503"/>
                </a:cubicBezTo>
                <a:cubicBezTo>
                  <a:pt x="1564232" y="3489181"/>
                  <a:pt x="1569332" y="3485370"/>
                  <a:pt x="1566683" y="3484048"/>
                </a:cubicBezTo>
                <a:close/>
                <a:moveTo>
                  <a:pt x="1373400" y="3482167"/>
                </a:moveTo>
                <a:cubicBezTo>
                  <a:pt x="1373400" y="3482167"/>
                  <a:pt x="1382975" y="3481299"/>
                  <a:pt x="1380965" y="3485945"/>
                </a:cubicBezTo>
                <a:cubicBezTo>
                  <a:pt x="1380965" y="3485945"/>
                  <a:pt x="1383487" y="3487204"/>
                  <a:pt x="1383487" y="3487204"/>
                </a:cubicBezTo>
                <a:cubicBezTo>
                  <a:pt x="1381477" y="3491850"/>
                  <a:pt x="1383996" y="3493109"/>
                  <a:pt x="1383996" y="3493109"/>
                </a:cubicBezTo>
                <a:cubicBezTo>
                  <a:pt x="1386521" y="3494369"/>
                  <a:pt x="1386521" y="3494369"/>
                  <a:pt x="1386521" y="3494369"/>
                </a:cubicBezTo>
                <a:cubicBezTo>
                  <a:pt x="1379464" y="3496496"/>
                  <a:pt x="1379464" y="3496496"/>
                  <a:pt x="1379464" y="3496496"/>
                </a:cubicBezTo>
                <a:cubicBezTo>
                  <a:pt x="1381477" y="3491850"/>
                  <a:pt x="1378956" y="3490591"/>
                  <a:pt x="1378956" y="3490591"/>
                </a:cubicBezTo>
                <a:cubicBezTo>
                  <a:pt x="1376434" y="3489332"/>
                  <a:pt x="1376434" y="3489332"/>
                  <a:pt x="1373913" y="3488072"/>
                </a:cubicBezTo>
                <a:cubicBezTo>
                  <a:pt x="1371390" y="3486813"/>
                  <a:pt x="1368869" y="3485554"/>
                  <a:pt x="1373400" y="3482167"/>
                </a:cubicBezTo>
                <a:close/>
                <a:moveTo>
                  <a:pt x="545203" y="3480338"/>
                </a:moveTo>
                <a:cubicBezTo>
                  <a:pt x="542831" y="3485157"/>
                  <a:pt x="545273" y="3486376"/>
                  <a:pt x="545273" y="3486376"/>
                </a:cubicBezTo>
                <a:cubicBezTo>
                  <a:pt x="555045" y="3491256"/>
                  <a:pt x="560001" y="3499735"/>
                  <a:pt x="574587" y="3501017"/>
                </a:cubicBezTo>
                <a:cubicBezTo>
                  <a:pt x="564887" y="3502175"/>
                  <a:pt x="558796" y="3500635"/>
                  <a:pt x="553912" y="3498195"/>
                </a:cubicBezTo>
                <a:cubicBezTo>
                  <a:pt x="549025" y="3495755"/>
                  <a:pt x="545346" y="3492415"/>
                  <a:pt x="540459" y="3489975"/>
                </a:cubicBezTo>
                <a:cubicBezTo>
                  <a:pt x="542831" y="3485157"/>
                  <a:pt x="542831" y="3485157"/>
                  <a:pt x="540386" y="3483937"/>
                </a:cubicBezTo>
                <a:cubicBezTo>
                  <a:pt x="540386" y="3483937"/>
                  <a:pt x="545203" y="3480338"/>
                  <a:pt x="545203" y="3480338"/>
                </a:cubicBezTo>
                <a:close/>
                <a:moveTo>
                  <a:pt x="1556345" y="3479151"/>
                </a:moveTo>
                <a:cubicBezTo>
                  <a:pt x="1558760" y="3480357"/>
                  <a:pt x="1561174" y="3481563"/>
                  <a:pt x="1556289" y="3485214"/>
                </a:cubicBezTo>
                <a:cubicBezTo>
                  <a:pt x="1556289" y="3485214"/>
                  <a:pt x="1556289" y="3485214"/>
                  <a:pt x="1553875" y="3484008"/>
                </a:cubicBezTo>
                <a:cubicBezTo>
                  <a:pt x="1553875" y="3484008"/>
                  <a:pt x="1553875" y="3484008"/>
                  <a:pt x="1556345" y="3479151"/>
                </a:cubicBezTo>
                <a:close/>
                <a:moveTo>
                  <a:pt x="491284" y="3478837"/>
                </a:moveTo>
                <a:cubicBezTo>
                  <a:pt x="491284" y="3478837"/>
                  <a:pt x="491284" y="3478837"/>
                  <a:pt x="487035" y="3482012"/>
                </a:cubicBezTo>
                <a:cubicBezTo>
                  <a:pt x="489487" y="3483236"/>
                  <a:pt x="491937" y="3484461"/>
                  <a:pt x="494390" y="3485686"/>
                </a:cubicBezTo>
                <a:cubicBezTo>
                  <a:pt x="499293" y="3488134"/>
                  <a:pt x="501742" y="3489358"/>
                  <a:pt x="504193" y="3490582"/>
                </a:cubicBezTo>
                <a:cubicBezTo>
                  <a:pt x="506645" y="3491807"/>
                  <a:pt x="502399" y="3494982"/>
                  <a:pt x="502399" y="3494982"/>
                </a:cubicBezTo>
                <a:cubicBezTo>
                  <a:pt x="502399" y="3494982"/>
                  <a:pt x="499945" y="3493759"/>
                  <a:pt x="499945" y="3493759"/>
                </a:cubicBezTo>
                <a:cubicBezTo>
                  <a:pt x="497496" y="3492533"/>
                  <a:pt x="492592" y="3490086"/>
                  <a:pt x="490139" y="3488860"/>
                </a:cubicBezTo>
                <a:cubicBezTo>
                  <a:pt x="487689" y="3487637"/>
                  <a:pt x="489487" y="3483236"/>
                  <a:pt x="484583" y="3480788"/>
                </a:cubicBezTo>
                <a:cubicBezTo>
                  <a:pt x="484583" y="3480788"/>
                  <a:pt x="488832" y="3477612"/>
                  <a:pt x="491284" y="3478837"/>
                </a:cubicBezTo>
                <a:close/>
                <a:moveTo>
                  <a:pt x="528642" y="3472065"/>
                </a:moveTo>
                <a:cubicBezTo>
                  <a:pt x="523544" y="3475875"/>
                  <a:pt x="523544" y="3475875"/>
                  <a:pt x="526192" y="3477198"/>
                </a:cubicBezTo>
                <a:cubicBezTo>
                  <a:pt x="526192" y="3477198"/>
                  <a:pt x="526192" y="3477198"/>
                  <a:pt x="523544" y="3475875"/>
                </a:cubicBezTo>
                <a:cubicBezTo>
                  <a:pt x="523544" y="3475875"/>
                  <a:pt x="528642" y="3472065"/>
                  <a:pt x="528642" y="3472065"/>
                </a:cubicBezTo>
                <a:close/>
                <a:moveTo>
                  <a:pt x="417319" y="3469443"/>
                </a:moveTo>
                <a:cubicBezTo>
                  <a:pt x="417319" y="3469443"/>
                  <a:pt x="419968" y="3470766"/>
                  <a:pt x="419968" y="3470766"/>
                </a:cubicBezTo>
                <a:cubicBezTo>
                  <a:pt x="422617" y="3472088"/>
                  <a:pt x="420679" y="3472710"/>
                  <a:pt x="418717" y="3472525"/>
                </a:cubicBezTo>
                <a:cubicBezTo>
                  <a:pt x="416757" y="3472341"/>
                  <a:pt x="414771" y="3471349"/>
                  <a:pt x="417319" y="3469443"/>
                </a:cubicBezTo>
                <a:close/>
                <a:moveTo>
                  <a:pt x="504129" y="3466180"/>
                </a:moveTo>
                <a:cubicBezTo>
                  <a:pt x="504129" y="3466180"/>
                  <a:pt x="504129" y="3466180"/>
                  <a:pt x="506335" y="3467282"/>
                </a:cubicBezTo>
                <a:cubicBezTo>
                  <a:pt x="508540" y="3468384"/>
                  <a:pt x="508540" y="3468384"/>
                  <a:pt x="508540" y="3468384"/>
                </a:cubicBezTo>
                <a:cubicBezTo>
                  <a:pt x="508540" y="3468384"/>
                  <a:pt x="503441" y="3472195"/>
                  <a:pt x="501235" y="3471093"/>
                </a:cubicBezTo>
                <a:cubicBezTo>
                  <a:pt x="506335" y="3467282"/>
                  <a:pt x="506335" y="3467282"/>
                  <a:pt x="504129" y="3466180"/>
                </a:cubicBezTo>
                <a:close/>
                <a:moveTo>
                  <a:pt x="1615675" y="3466136"/>
                </a:moveTo>
                <a:cubicBezTo>
                  <a:pt x="1617879" y="3467238"/>
                  <a:pt x="1620087" y="3468340"/>
                  <a:pt x="1614990" y="3472151"/>
                </a:cubicBezTo>
                <a:cubicBezTo>
                  <a:pt x="1612438" y="3474056"/>
                  <a:pt x="1611335" y="3473505"/>
                  <a:pt x="1611508" y="3472001"/>
                </a:cubicBezTo>
                <a:cubicBezTo>
                  <a:pt x="1611680" y="3470498"/>
                  <a:pt x="1613127" y="3468040"/>
                  <a:pt x="1615675" y="3466136"/>
                </a:cubicBezTo>
                <a:close/>
                <a:moveTo>
                  <a:pt x="244259" y="3465652"/>
                </a:moveTo>
                <a:cubicBezTo>
                  <a:pt x="246467" y="3466754"/>
                  <a:pt x="246467" y="3466754"/>
                  <a:pt x="246467" y="3466754"/>
                </a:cubicBezTo>
                <a:cubicBezTo>
                  <a:pt x="246467" y="3466754"/>
                  <a:pt x="246467" y="3466754"/>
                  <a:pt x="248671" y="3467857"/>
                </a:cubicBezTo>
                <a:lnTo>
                  <a:pt x="243575" y="3471669"/>
                </a:lnTo>
                <a:cubicBezTo>
                  <a:pt x="243575" y="3471669"/>
                  <a:pt x="243575" y="3471669"/>
                  <a:pt x="241367" y="3470566"/>
                </a:cubicBezTo>
                <a:cubicBezTo>
                  <a:pt x="239161" y="3469464"/>
                  <a:pt x="239161" y="3469464"/>
                  <a:pt x="244259" y="3465652"/>
                </a:cubicBezTo>
                <a:close/>
                <a:moveTo>
                  <a:pt x="1179902" y="3462670"/>
                </a:moveTo>
                <a:cubicBezTo>
                  <a:pt x="1179902" y="3462670"/>
                  <a:pt x="1182340" y="3463888"/>
                  <a:pt x="1182340" y="3463888"/>
                </a:cubicBezTo>
                <a:cubicBezTo>
                  <a:pt x="1180045" y="3468646"/>
                  <a:pt x="1182485" y="3469863"/>
                  <a:pt x="1189659" y="3467543"/>
                </a:cubicBezTo>
                <a:cubicBezTo>
                  <a:pt x="1189659" y="3467543"/>
                  <a:pt x="1189659" y="3467543"/>
                  <a:pt x="1187365" y="3472301"/>
                </a:cubicBezTo>
                <a:cubicBezTo>
                  <a:pt x="1187365" y="3472301"/>
                  <a:pt x="1189805" y="3473520"/>
                  <a:pt x="1187511" y="3478276"/>
                </a:cubicBezTo>
                <a:cubicBezTo>
                  <a:pt x="1185070" y="3477058"/>
                  <a:pt x="1182630" y="3475840"/>
                  <a:pt x="1184925" y="3471082"/>
                </a:cubicBezTo>
                <a:cubicBezTo>
                  <a:pt x="1182485" y="3469863"/>
                  <a:pt x="1180045" y="3468646"/>
                  <a:pt x="1177605" y="3467427"/>
                </a:cubicBezTo>
                <a:cubicBezTo>
                  <a:pt x="1177605" y="3467427"/>
                  <a:pt x="1175167" y="3466210"/>
                  <a:pt x="1175167" y="3466210"/>
                </a:cubicBezTo>
                <a:cubicBezTo>
                  <a:pt x="1179902" y="3462670"/>
                  <a:pt x="1179902" y="3462670"/>
                  <a:pt x="1179902" y="3462670"/>
                </a:cubicBezTo>
                <a:close/>
                <a:moveTo>
                  <a:pt x="1489548" y="3462478"/>
                </a:moveTo>
                <a:cubicBezTo>
                  <a:pt x="1489548" y="3462478"/>
                  <a:pt x="1489548" y="3462478"/>
                  <a:pt x="1491901" y="3463653"/>
                </a:cubicBezTo>
                <a:cubicBezTo>
                  <a:pt x="1486803" y="3467464"/>
                  <a:pt x="1489155" y="3468639"/>
                  <a:pt x="1489155" y="3468639"/>
                </a:cubicBezTo>
                <a:cubicBezTo>
                  <a:pt x="1486803" y="3467464"/>
                  <a:pt x="1486803" y="3467464"/>
                  <a:pt x="1484450" y="3466288"/>
                </a:cubicBezTo>
                <a:cubicBezTo>
                  <a:pt x="1484450" y="3466288"/>
                  <a:pt x="1484450" y="3466288"/>
                  <a:pt x="1489548" y="3462478"/>
                </a:cubicBezTo>
                <a:close/>
                <a:moveTo>
                  <a:pt x="465879" y="3460452"/>
                </a:moveTo>
                <a:cubicBezTo>
                  <a:pt x="468229" y="3460964"/>
                  <a:pt x="470657" y="3462177"/>
                  <a:pt x="471868" y="3462783"/>
                </a:cubicBezTo>
                <a:cubicBezTo>
                  <a:pt x="460943" y="3467923"/>
                  <a:pt x="467015" y="3460359"/>
                  <a:pt x="460340" y="3462323"/>
                </a:cubicBezTo>
                <a:cubicBezTo>
                  <a:pt x="461250" y="3460129"/>
                  <a:pt x="463526" y="3459941"/>
                  <a:pt x="465879" y="3460452"/>
                </a:cubicBezTo>
                <a:close/>
                <a:moveTo>
                  <a:pt x="1631374" y="3457583"/>
                </a:moveTo>
                <a:cubicBezTo>
                  <a:pt x="1633027" y="3456657"/>
                  <a:pt x="1634604" y="3456252"/>
                  <a:pt x="1633684" y="3458178"/>
                </a:cubicBezTo>
                <a:cubicBezTo>
                  <a:pt x="1630471" y="3459753"/>
                  <a:pt x="1629019" y="3460219"/>
                  <a:pt x="1628609" y="3460113"/>
                </a:cubicBezTo>
                <a:cubicBezTo>
                  <a:pt x="1627992" y="3459956"/>
                  <a:pt x="1629721" y="3458509"/>
                  <a:pt x="1631374" y="3457583"/>
                </a:cubicBezTo>
                <a:close/>
                <a:moveTo>
                  <a:pt x="499518" y="3457522"/>
                </a:moveTo>
                <a:cubicBezTo>
                  <a:pt x="501724" y="3458625"/>
                  <a:pt x="501724" y="3458625"/>
                  <a:pt x="501724" y="3458625"/>
                </a:cubicBezTo>
                <a:cubicBezTo>
                  <a:pt x="501724" y="3458625"/>
                  <a:pt x="501724" y="3458625"/>
                  <a:pt x="503931" y="3459725"/>
                </a:cubicBezTo>
                <a:cubicBezTo>
                  <a:pt x="503931" y="3459725"/>
                  <a:pt x="498832" y="3463537"/>
                  <a:pt x="498832" y="3463537"/>
                </a:cubicBezTo>
                <a:cubicBezTo>
                  <a:pt x="498832" y="3463537"/>
                  <a:pt x="498832" y="3463537"/>
                  <a:pt x="496624" y="3462436"/>
                </a:cubicBezTo>
                <a:cubicBezTo>
                  <a:pt x="496624" y="3462436"/>
                  <a:pt x="494418" y="3461332"/>
                  <a:pt x="494418" y="3461332"/>
                </a:cubicBezTo>
                <a:cubicBezTo>
                  <a:pt x="499518" y="3457522"/>
                  <a:pt x="499518" y="3457522"/>
                  <a:pt x="499518" y="3457522"/>
                </a:cubicBezTo>
                <a:close/>
                <a:moveTo>
                  <a:pt x="414346" y="3457362"/>
                </a:moveTo>
                <a:cubicBezTo>
                  <a:pt x="416552" y="3458465"/>
                  <a:pt x="416552" y="3458465"/>
                  <a:pt x="416552" y="3458465"/>
                </a:cubicBezTo>
                <a:cubicBezTo>
                  <a:pt x="416552" y="3458465"/>
                  <a:pt x="418758" y="3459567"/>
                  <a:pt x="418758" y="3459567"/>
                </a:cubicBezTo>
                <a:cubicBezTo>
                  <a:pt x="413660" y="3463377"/>
                  <a:pt x="413660" y="3463377"/>
                  <a:pt x="413660" y="3463377"/>
                </a:cubicBezTo>
                <a:cubicBezTo>
                  <a:pt x="411454" y="3462276"/>
                  <a:pt x="411454" y="3462276"/>
                  <a:pt x="409246" y="3461174"/>
                </a:cubicBezTo>
                <a:cubicBezTo>
                  <a:pt x="409246" y="3461174"/>
                  <a:pt x="414346" y="3457362"/>
                  <a:pt x="414346" y="3457362"/>
                </a:cubicBezTo>
                <a:close/>
                <a:moveTo>
                  <a:pt x="1332042" y="3455862"/>
                </a:moveTo>
                <a:cubicBezTo>
                  <a:pt x="1332042" y="3455862"/>
                  <a:pt x="1334460" y="3457069"/>
                  <a:pt x="1334460" y="3457069"/>
                </a:cubicBezTo>
                <a:cubicBezTo>
                  <a:pt x="1336877" y="3458276"/>
                  <a:pt x="1332120" y="3461832"/>
                  <a:pt x="1334536" y="3463039"/>
                </a:cubicBezTo>
                <a:cubicBezTo>
                  <a:pt x="1341864" y="3472633"/>
                  <a:pt x="1346775" y="3481018"/>
                  <a:pt x="1356444" y="3485846"/>
                </a:cubicBezTo>
                <a:cubicBezTo>
                  <a:pt x="1358861" y="3487053"/>
                  <a:pt x="1358861" y="3487053"/>
                  <a:pt x="1361278" y="3488261"/>
                </a:cubicBezTo>
                <a:cubicBezTo>
                  <a:pt x="1363697" y="3489468"/>
                  <a:pt x="1361278" y="3488261"/>
                  <a:pt x="1356520" y="3491819"/>
                </a:cubicBezTo>
                <a:cubicBezTo>
                  <a:pt x="1354102" y="3490610"/>
                  <a:pt x="1354102" y="3490610"/>
                  <a:pt x="1354102" y="3490610"/>
                </a:cubicBezTo>
                <a:cubicBezTo>
                  <a:pt x="1342016" y="3484574"/>
                  <a:pt x="1334687" y="3474983"/>
                  <a:pt x="1329777" y="3466597"/>
                </a:cubicBezTo>
                <a:cubicBezTo>
                  <a:pt x="1327361" y="3465389"/>
                  <a:pt x="1329701" y="3460625"/>
                  <a:pt x="1327285" y="3459418"/>
                </a:cubicBezTo>
                <a:cubicBezTo>
                  <a:pt x="1327285" y="3459418"/>
                  <a:pt x="1327285" y="3459418"/>
                  <a:pt x="1332042" y="3455862"/>
                </a:cubicBezTo>
                <a:close/>
                <a:moveTo>
                  <a:pt x="1168655" y="3455843"/>
                </a:moveTo>
                <a:cubicBezTo>
                  <a:pt x="1175552" y="3453991"/>
                  <a:pt x="1171304" y="3457167"/>
                  <a:pt x="1173950" y="3458489"/>
                </a:cubicBezTo>
                <a:cubicBezTo>
                  <a:pt x="1171825" y="3460077"/>
                  <a:pt x="1171164" y="3459746"/>
                  <a:pt x="1170704" y="3458854"/>
                </a:cubicBezTo>
                <a:cubicBezTo>
                  <a:pt x="1170241" y="3457962"/>
                  <a:pt x="1169979" y="3456505"/>
                  <a:pt x="1168655" y="3455843"/>
                </a:cubicBezTo>
                <a:close/>
                <a:moveTo>
                  <a:pt x="1487585" y="3455141"/>
                </a:moveTo>
                <a:cubicBezTo>
                  <a:pt x="1489791" y="3456243"/>
                  <a:pt x="1484693" y="3460054"/>
                  <a:pt x="1486899" y="3461156"/>
                </a:cubicBezTo>
                <a:cubicBezTo>
                  <a:pt x="1479595" y="3463864"/>
                  <a:pt x="1489791" y="3456243"/>
                  <a:pt x="1487585" y="3455141"/>
                </a:cubicBezTo>
                <a:close/>
                <a:moveTo>
                  <a:pt x="443979" y="3449518"/>
                </a:moveTo>
                <a:cubicBezTo>
                  <a:pt x="445687" y="3449709"/>
                  <a:pt x="447454" y="3450589"/>
                  <a:pt x="449807" y="3451765"/>
                </a:cubicBezTo>
                <a:cubicBezTo>
                  <a:pt x="446504" y="3452765"/>
                  <a:pt x="443205" y="3453765"/>
                  <a:pt x="440965" y="3453971"/>
                </a:cubicBezTo>
                <a:cubicBezTo>
                  <a:pt x="438726" y="3454178"/>
                  <a:pt x="437550" y="3453591"/>
                  <a:pt x="438498" y="3451414"/>
                </a:cubicBezTo>
                <a:cubicBezTo>
                  <a:pt x="440622" y="3449827"/>
                  <a:pt x="442272" y="3449327"/>
                  <a:pt x="443979" y="3449518"/>
                </a:cubicBezTo>
                <a:close/>
                <a:moveTo>
                  <a:pt x="510246" y="3445928"/>
                </a:moveTo>
                <a:cubicBezTo>
                  <a:pt x="510246" y="3445928"/>
                  <a:pt x="512672" y="3447139"/>
                  <a:pt x="512672" y="3447139"/>
                </a:cubicBezTo>
                <a:cubicBezTo>
                  <a:pt x="520199" y="3444541"/>
                  <a:pt x="519954" y="3450776"/>
                  <a:pt x="522382" y="3451988"/>
                </a:cubicBezTo>
                <a:cubicBezTo>
                  <a:pt x="524808" y="3453200"/>
                  <a:pt x="529661" y="3455623"/>
                  <a:pt x="529417" y="3461859"/>
                </a:cubicBezTo>
                <a:cubicBezTo>
                  <a:pt x="539124" y="3466707"/>
                  <a:pt x="548832" y="3471554"/>
                  <a:pt x="558539" y="3476403"/>
                </a:cubicBezTo>
                <a:cubicBezTo>
                  <a:pt x="558539" y="3476403"/>
                  <a:pt x="560966" y="3477614"/>
                  <a:pt x="560966" y="3477614"/>
                </a:cubicBezTo>
                <a:cubicBezTo>
                  <a:pt x="555869" y="3481425"/>
                  <a:pt x="553441" y="3480212"/>
                  <a:pt x="553441" y="3480212"/>
                </a:cubicBezTo>
                <a:cubicBezTo>
                  <a:pt x="543734" y="3475365"/>
                  <a:pt x="534026" y="3470517"/>
                  <a:pt x="524318" y="3465669"/>
                </a:cubicBezTo>
                <a:cubicBezTo>
                  <a:pt x="524563" y="3459435"/>
                  <a:pt x="519710" y="3457011"/>
                  <a:pt x="517283" y="3455800"/>
                </a:cubicBezTo>
                <a:cubicBezTo>
                  <a:pt x="509756" y="3458396"/>
                  <a:pt x="504904" y="3455973"/>
                  <a:pt x="507574" y="3450951"/>
                </a:cubicBezTo>
                <a:cubicBezTo>
                  <a:pt x="507574" y="3450951"/>
                  <a:pt x="510246" y="3445928"/>
                  <a:pt x="510246" y="3445928"/>
                </a:cubicBezTo>
                <a:close/>
                <a:moveTo>
                  <a:pt x="1168836" y="3445073"/>
                </a:moveTo>
                <a:cubicBezTo>
                  <a:pt x="1170061" y="3444891"/>
                  <a:pt x="1170650" y="3445185"/>
                  <a:pt x="1170650" y="3445185"/>
                </a:cubicBezTo>
                <a:cubicBezTo>
                  <a:pt x="1173003" y="3446360"/>
                  <a:pt x="1173003" y="3446360"/>
                  <a:pt x="1173003" y="3446360"/>
                </a:cubicBezTo>
                <a:cubicBezTo>
                  <a:pt x="1173003" y="3446360"/>
                  <a:pt x="1170258" y="3451347"/>
                  <a:pt x="1167905" y="3450171"/>
                </a:cubicBezTo>
                <a:cubicBezTo>
                  <a:pt x="1165550" y="3448996"/>
                  <a:pt x="1165550" y="3448996"/>
                  <a:pt x="1165550" y="3448996"/>
                </a:cubicBezTo>
                <a:cubicBezTo>
                  <a:pt x="1165550" y="3448996"/>
                  <a:pt x="1163197" y="3447821"/>
                  <a:pt x="1163197" y="3447821"/>
                </a:cubicBezTo>
                <a:cubicBezTo>
                  <a:pt x="1165747" y="3445915"/>
                  <a:pt x="1167610" y="3445256"/>
                  <a:pt x="1168836" y="3445073"/>
                </a:cubicBezTo>
                <a:close/>
                <a:moveTo>
                  <a:pt x="422645" y="3444558"/>
                </a:moveTo>
                <a:cubicBezTo>
                  <a:pt x="422645" y="3444558"/>
                  <a:pt x="421895" y="3448421"/>
                  <a:pt x="421895" y="3448421"/>
                </a:cubicBezTo>
                <a:cubicBezTo>
                  <a:pt x="419247" y="3447098"/>
                  <a:pt x="419247" y="3447098"/>
                  <a:pt x="419247" y="3447098"/>
                </a:cubicBezTo>
                <a:cubicBezTo>
                  <a:pt x="419247" y="3447098"/>
                  <a:pt x="419247" y="3447098"/>
                  <a:pt x="422645" y="3444558"/>
                </a:cubicBezTo>
                <a:close/>
                <a:moveTo>
                  <a:pt x="1461741" y="3443649"/>
                </a:moveTo>
                <a:cubicBezTo>
                  <a:pt x="1468921" y="3441583"/>
                  <a:pt x="1467034" y="3446293"/>
                  <a:pt x="1467034" y="3446293"/>
                </a:cubicBezTo>
                <a:cubicBezTo>
                  <a:pt x="1462503" y="3449681"/>
                  <a:pt x="1460711" y="3450195"/>
                  <a:pt x="1460284" y="3449277"/>
                </a:cubicBezTo>
                <a:cubicBezTo>
                  <a:pt x="1459857" y="3448357"/>
                  <a:pt x="1460799" y="3446002"/>
                  <a:pt x="1461741" y="3443649"/>
                </a:cubicBezTo>
                <a:close/>
                <a:moveTo>
                  <a:pt x="469514" y="3442536"/>
                </a:moveTo>
                <a:cubicBezTo>
                  <a:pt x="469514" y="3442536"/>
                  <a:pt x="472163" y="3443858"/>
                  <a:pt x="474810" y="3445181"/>
                </a:cubicBezTo>
                <a:cubicBezTo>
                  <a:pt x="474810" y="3445181"/>
                  <a:pt x="474810" y="3445181"/>
                  <a:pt x="469712" y="3448991"/>
                </a:cubicBezTo>
                <a:cubicBezTo>
                  <a:pt x="467064" y="3447670"/>
                  <a:pt x="464416" y="3446347"/>
                  <a:pt x="464416" y="3446347"/>
                </a:cubicBezTo>
                <a:cubicBezTo>
                  <a:pt x="469514" y="3442536"/>
                  <a:pt x="469514" y="3442536"/>
                  <a:pt x="469514" y="3442536"/>
                </a:cubicBezTo>
                <a:close/>
                <a:moveTo>
                  <a:pt x="1398721" y="3442091"/>
                </a:moveTo>
                <a:cubicBezTo>
                  <a:pt x="1401161" y="3443309"/>
                  <a:pt x="1403599" y="3444528"/>
                  <a:pt x="1406039" y="3445747"/>
                </a:cubicBezTo>
                <a:cubicBezTo>
                  <a:pt x="1403745" y="3450502"/>
                  <a:pt x="1406184" y="3451721"/>
                  <a:pt x="1406184" y="3451721"/>
                </a:cubicBezTo>
                <a:cubicBezTo>
                  <a:pt x="1403745" y="3450502"/>
                  <a:pt x="1403745" y="3450502"/>
                  <a:pt x="1401304" y="3449284"/>
                </a:cubicBezTo>
                <a:cubicBezTo>
                  <a:pt x="1398864" y="3448066"/>
                  <a:pt x="1396426" y="3446847"/>
                  <a:pt x="1398721" y="3442091"/>
                </a:cubicBezTo>
                <a:close/>
                <a:moveTo>
                  <a:pt x="1090212" y="3441491"/>
                </a:moveTo>
                <a:cubicBezTo>
                  <a:pt x="1091430" y="3442100"/>
                  <a:pt x="1092041" y="3442404"/>
                  <a:pt x="1091755" y="3443000"/>
                </a:cubicBezTo>
                <a:lnTo>
                  <a:pt x="1091578" y="3443148"/>
                </a:lnTo>
                <a:close/>
                <a:moveTo>
                  <a:pt x="1461116" y="3440333"/>
                </a:moveTo>
                <a:cubicBezTo>
                  <a:pt x="1462368" y="3440429"/>
                  <a:pt x="1463472" y="3440980"/>
                  <a:pt x="1462875" y="3442801"/>
                </a:cubicBezTo>
                <a:cubicBezTo>
                  <a:pt x="1460667" y="3441700"/>
                  <a:pt x="1460667" y="3441700"/>
                  <a:pt x="1460667" y="3441700"/>
                </a:cubicBezTo>
                <a:cubicBezTo>
                  <a:pt x="1460667" y="3441700"/>
                  <a:pt x="1460667" y="3441700"/>
                  <a:pt x="1458461" y="3440597"/>
                </a:cubicBezTo>
                <a:cubicBezTo>
                  <a:pt x="1458461" y="3440597"/>
                  <a:pt x="1459863" y="3440237"/>
                  <a:pt x="1461116" y="3440333"/>
                </a:cubicBezTo>
                <a:close/>
                <a:moveTo>
                  <a:pt x="522695" y="3439430"/>
                </a:moveTo>
                <a:cubicBezTo>
                  <a:pt x="522695" y="3439430"/>
                  <a:pt x="522695" y="3439430"/>
                  <a:pt x="525076" y="3440620"/>
                </a:cubicBezTo>
                <a:cubicBezTo>
                  <a:pt x="525076" y="3440620"/>
                  <a:pt x="523801" y="3441572"/>
                  <a:pt x="522867" y="3441900"/>
                </a:cubicBezTo>
                <a:cubicBezTo>
                  <a:pt x="521933" y="3442228"/>
                  <a:pt x="521337" y="3441929"/>
                  <a:pt x="522695" y="3439430"/>
                </a:cubicBezTo>
                <a:close/>
                <a:moveTo>
                  <a:pt x="1546337" y="3438333"/>
                </a:moveTo>
                <a:lnTo>
                  <a:pt x="1546406" y="3438396"/>
                </a:lnTo>
                <a:cubicBezTo>
                  <a:pt x="1546399" y="3439155"/>
                  <a:pt x="1545781" y="3440370"/>
                  <a:pt x="1544545" y="3442799"/>
                </a:cubicBezTo>
                <a:cubicBezTo>
                  <a:pt x="1544545" y="3442799"/>
                  <a:pt x="1544545" y="3442799"/>
                  <a:pt x="1549431" y="3439146"/>
                </a:cubicBezTo>
                <a:lnTo>
                  <a:pt x="1548379" y="3438620"/>
                </a:lnTo>
                <a:close/>
                <a:moveTo>
                  <a:pt x="256448" y="3437838"/>
                </a:moveTo>
                <a:cubicBezTo>
                  <a:pt x="258802" y="3439013"/>
                  <a:pt x="258802" y="3439013"/>
                  <a:pt x="258802" y="3439013"/>
                </a:cubicBezTo>
                <a:cubicBezTo>
                  <a:pt x="258802" y="3439013"/>
                  <a:pt x="261156" y="3440189"/>
                  <a:pt x="261156" y="3440189"/>
                </a:cubicBezTo>
                <a:cubicBezTo>
                  <a:pt x="263509" y="3441364"/>
                  <a:pt x="258411" y="3445175"/>
                  <a:pt x="258411" y="3445175"/>
                </a:cubicBezTo>
                <a:cubicBezTo>
                  <a:pt x="258411" y="3445175"/>
                  <a:pt x="256058" y="3443999"/>
                  <a:pt x="256058" y="3443999"/>
                </a:cubicBezTo>
                <a:cubicBezTo>
                  <a:pt x="256058" y="3443999"/>
                  <a:pt x="253703" y="3442823"/>
                  <a:pt x="253703" y="3442823"/>
                </a:cubicBezTo>
                <a:cubicBezTo>
                  <a:pt x="251350" y="3441649"/>
                  <a:pt x="251350" y="3441649"/>
                  <a:pt x="251350" y="3441649"/>
                </a:cubicBezTo>
                <a:cubicBezTo>
                  <a:pt x="251350" y="3441649"/>
                  <a:pt x="256448" y="3437838"/>
                  <a:pt x="256448" y="3437838"/>
                </a:cubicBezTo>
                <a:close/>
                <a:moveTo>
                  <a:pt x="1398575" y="3436116"/>
                </a:moveTo>
                <a:cubicBezTo>
                  <a:pt x="1393839" y="3439654"/>
                  <a:pt x="1396279" y="3440873"/>
                  <a:pt x="1398721" y="3442091"/>
                </a:cubicBezTo>
                <a:cubicBezTo>
                  <a:pt x="1396279" y="3440873"/>
                  <a:pt x="1393839" y="3439654"/>
                  <a:pt x="1393839" y="3439654"/>
                </a:cubicBezTo>
                <a:cubicBezTo>
                  <a:pt x="1391401" y="3438437"/>
                  <a:pt x="1391401" y="3438437"/>
                  <a:pt x="1391401" y="3438437"/>
                </a:cubicBezTo>
                <a:cubicBezTo>
                  <a:pt x="1393839" y="3439654"/>
                  <a:pt x="1398575" y="3436116"/>
                  <a:pt x="1398575" y="3436116"/>
                </a:cubicBezTo>
                <a:close/>
                <a:moveTo>
                  <a:pt x="1008131" y="3435916"/>
                </a:moveTo>
                <a:cubicBezTo>
                  <a:pt x="1008131" y="3435916"/>
                  <a:pt x="1010571" y="3437135"/>
                  <a:pt x="1010571" y="3437135"/>
                </a:cubicBezTo>
                <a:cubicBezTo>
                  <a:pt x="1005838" y="3440673"/>
                  <a:pt x="1003542" y="3445430"/>
                  <a:pt x="1005983" y="3446647"/>
                </a:cubicBezTo>
                <a:cubicBezTo>
                  <a:pt x="1003542" y="3445430"/>
                  <a:pt x="1005838" y="3440673"/>
                  <a:pt x="1003398" y="3439454"/>
                </a:cubicBezTo>
                <a:cubicBezTo>
                  <a:pt x="1008131" y="3435916"/>
                  <a:pt x="1008131" y="3435916"/>
                  <a:pt x="1008131" y="3435916"/>
                </a:cubicBezTo>
                <a:close/>
                <a:moveTo>
                  <a:pt x="1562592" y="3435391"/>
                </a:moveTo>
                <a:cubicBezTo>
                  <a:pt x="1565020" y="3436602"/>
                  <a:pt x="1567446" y="3437815"/>
                  <a:pt x="1569874" y="3439027"/>
                </a:cubicBezTo>
                <a:cubicBezTo>
                  <a:pt x="1574725" y="3441451"/>
                  <a:pt x="1572905" y="3445839"/>
                  <a:pt x="1577758" y="3448262"/>
                </a:cubicBezTo>
                <a:cubicBezTo>
                  <a:pt x="1577758" y="3448262"/>
                  <a:pt x="1577758" y="3448262"/>
                  <a:pt x="1573508" y="3451438"/>
                </a:cubicBezTo>
                <a:cubicBezTo>
                  <a:pt x="1573508" y="3451438"/>
                  <a:pt x="1573508" y="3451438"/>
                  <a:pt x="1571083" y="3450226"/>
                </a:cubicBezTo>
                <a:cubicBezTo>
                  <a:pt x="1572905" y="3445839"/>
                  <a:pt x="1568050" y="3443414"/>
                  <a:pt x="1565624" y="3442202"/>
                </a:cubicBezTo>
                <a:cubicBezTo>
                  <a:pt x="1563198" y="3440990"/>
                  <a:pt x="1565020" y="3436602"/>
                  <a:pt x="1562592" y="3435391"/>
                </a:cubicBezTo>
                <a:close/>
                <a:moveTo>
                  <a:pt x="1547510" y="3434562"/>
                </a:moveTo>
                <a:lnTo>
                  <a:pt x="1549139" y="3438298"/>
                </a:lnTo>
                <a:lnTo>
                  <a:pt x="1558525" y="3439880"/>
                </a:lnTo>
                <a:cubicBezTo>
                  <a:pt x="1560932" y="3441844"/>
                  <a:pt x="1561509" y="3445178"/>
                  <a:pt x="1559038" y="3450035"/>
                </a:cubicBezTo>
                <a:cubicBezTo>
                  <a:pt x="1566283" y="3453655"/>
                  <a:pt x="1554041" y="3465817"/>
                  <a:pt x="1563702" y="3470641"/>
                </a:cubicBezTo>
                <a:cubicBezTo>
                  <a:pt x="1563702" y="3470641"/>
                  <a:pt x="1566118" y="3471847"/>
                  <a:pt x="1561230" y="3475499"/>
                </a:cubicBezTo>
                <a:cubicBezTo>
                  <a:pt x="1561230" y="3475499"/>
                  <a:pt x="1556345" y="3479151"/>
                  <a:pt x="1556345" y="3479151"/>
                </a:cubicBezTo>
                <a:cubicBezTo>
                  <a:pt x="1556345" y="3479151"/>
                  <a:pt x="1556345" y="3479151"/>
                  <a:pt x="1553930" y="3477945"/>
                </a:cubicBezTo>
                <a:cubicBezTo>
                  <a:pt x="1544268" y="3473120"/>
                  <a:pt x="1534662" y="3462231"/>
                  <a:pt x="1534773" y="3450102"/>
                </a:cubicBezTo>
                <a:cubicBezTo>
                  <a:pt x="1542077" y="3447655"/>
                  <a:pt x="1537245" y="3445243"/>
                  <a:pt x="1542131" y="3441593"/>
                </a:cubicBezTo>
                <a:cubicBezTo>
                  <a:pt x="1542131" y="3441593"/>
                  <a:pt x="1542749" y="3440377"/>
                  <a:pt x="1543367" y="3439163"/>
                </a:cubicBezTo>
                <a:lnTo>
                  <a:pt x="1543959" y="3437997"/>
                </a:lnTo>
                <a:lnTo>
                  <a:pt x="1543891" y="3437988"/>
                </a:lnTo>
                <a:lnTo>
                  <a:pt x="1544031" y="3437857"/>
                </a:lnTo>
                <a:lnTo>
                  <a:pt x="1544602" y="3436734"/>
                </a:lnTo>
                <a:lnTo>
                  <a:pt x="1544915" y="3437021"/>
                </a:lnTo>
                <a:close/>
                <a:moveTo>
                  <a:pt x="1512132" y="3433495"/>
                </a:moveTo>
                <a:cubicBezTo>
                  <a:pt x="1519876" y="3431008"/>
                  <a:pt x="1514777" y="3434817"/>
                  <a:pt x="1512326" y="3439951"/>
                </a:cubicBezTo>
                <a:cubicBezTo>
                  <a:pt x="1509679" y="3438628"/>
                  <a:pt x="1514777" y="3434817"/>
                  <a:pt x="1512132" y="3433495"/>
                </a:cubicBezTo>
                <a:close/>
                <a:moveTo>
                  <a:pt x="531809" y="3433388"/>
                </a:moveTo>
                <a:cubicBezTo>
                  <a:pt x="526710" y="3437199"/>
                  <a:pt x="538870" y="3436914"/>
                  <a:pt x="531418" y="3439550"/>
                </a:cubicBezTo>
                <a:cubicBezTo>
                  <a:pt x="536515" y="3435738"/>
                  <a:pt x="526710" y="3437199"/>
                  <a:pt x="531809" y="3433388"/>
                </a:cubicBezTo>
                <a:close/>
                <a:moveTo>
                  <a:pt x="1157541" y="3433342"/>
                </a:moveTo>
                <a:cubicBezTo>
                  <a:pt x="1164437" y="3431488"/>
                  <a:pt x="1160189" y="3434665"/>
                  <a:pt x="1162836" y="3435987"/>
                </a:cubicBezTo>
                <a:cubicBezTo>
                  <a:pt x="1158588" y="3439163"/>
                  <a:pt x="1160189" y="3434665"/>
                  <a:pt x="1155940" y="3437840"/>
                </a:cubicBezTo>
                <a:cubicBezTo>
                  <a:pt x="1160189" y="3434665"/>
                  <a:pt x="1160189" y="3434665"/>
                  <a:pt x="1157541" y="3433342"/>
                </a:cubicBezTo>
                <a:close/>
                <a:moveTo>
                  <a:pt x="496151" y="3432532"/>
                </a:moveTo>
                <a:cubicBezTo>
                  <a:pt x="496151" y="3432532"/>
                  <a:pt x="498533" y="3433721"/>
                  <a:pt x="498533" y="3433721"/>
                </a:cubicBezTo>
                <a:cubicBezTo>
                  <a:pt x="503632" y="3429909"/>
                  <a:pt x="503299" y="3436101"/>
                  <a:pt x="503299" y="3436101"/>
                </a:cubicBezTo>
                <a:cubicBezTo>
                  <a:pt x="505681" y="3437291"/>
                  <a:pt x="505681" y="3437291"/>
                  <a:pt x="513163" y="3434670"/>
                </a:cubicBezTo>
                <a:cubicBezTo>
                  <a:pt x="515547" y="3435860"/>
                  <a:pt x="517929" y="3437050"/>
                  <a:pt x="522695" y="3439430"/>
                </a:cubicBezTo>
                <a:cubicBezTo>
                  <a:pt x="520311" y="3438240"/>
                  <a:pt x="510447" y="3439671"/>
                  <a:pt x="508065" y="3438481"/>
                </a:cubicBezTo>
                <a:cubicBezTo>
                  <a:pt x="508065" y="3438481"/>
                  <a:pt x="505681" y="3437291"/>
                  <a:pt x="505681" y="3437291"/>
                </a:cubicBezTo>
                <a:cubicBezTo>
                  <a:pt x="498201" y="3439912"/>
                  <a:pt x="498201" y="3439912"/>
                  <a:pt x="493102" y="3443722"/>
                </a:cubicBezTo>
                <a:cubicBezTo>
                  <a:pt x="490719" y="3442533"/>
                  <a:pt x="488336" y="3441342"/>
                  <a:pt x="495817" y="3438723"/>
                </a:cubicBezTo>
                <a:cubicBezTo>
                  <a:pt x="493434" y="3437532"/>
                  <a:pt x="493434" y="3437532"/>
                  <a:pt x="493434" y="3437532"/>
                </a:cubicBezTo>
                <a:cubicBezTo>
                  <a:pt x="493434" y="3437532"/>
                  <a:pt x="493434" y="3437532"/>
                  <a:pt x="491051" y="3436341"/>
                </a:cubicBezTo>
                <a:cubicBezTo>
                  <a:pt x="491051" y="3436341"/>
                  <a:pt x="491051" y="3436341"/>
                  <a:pt x="496151" y="3432532"/>
                </a:cubicBezTo>
                <a:close/>
                <a:moveTo>
                  <a:pt x="966368" y="3430573"/>
                </a:moveTo>
                <a:cubicBezTo>
                  <a:pt x="968637" y="3430116"/>
                  <a:pt x="969299" y="3430447"/>
                  <a:pt x="965426" y="3431690"/>
                </a:cubicBezTo>
                <a:cubicBezTo>
                  <a:pt x="965426" y="3431690"/>
                  <a:pt x="960328" y="3435501"/>
                  <a:pt x="957679" y="3434179"/>
                </a:cubicBezTo>
                <a:cubicBezTo>
                  <a:pt x="960230" y="3432274"/>
                  <a:pt x="964101" y="3431030"/>
                  <a:pt x="966368" y="3430573"/>
                </a:cubicBezTo>
                <a:close/>
                <a:moveTo>
                  <a:pt x="1446858" y="3430565"/>
                </a:moveTo>
                <a:cubicBezTo>
                  <a:pt x="1446858" y="3430565"/>
                  <a:pt x="1442609" y="3433741"/>
                  <a:pt x="1442609" y="3433741"/>
                </a:cubicBezTo>
                <a:cubicBezTo>
                  <a:pt x="1442609" y="3433741"/>
                  <a:pt x="1438361" y="3436916"/>
                  <a:pt x="1436154" y="3435814"/>
                </a:cubicBezTo>
                <a:cubicBezTo>
                  <a:pt x="1436154" y="3435814"/>
                  <a:pt x="1433948" y="3434714"/>
                  <a:pt x="1438197" y="3431537"/>
                </a:cubicBezTo>
                <a:cubicBezTo>
                  <a:pt x="1438197" y="3431537"/>
                  <a:pt x="1440403" y="3432639"/>
                  <a:pt x="1440403" y="3432639"/>
                </a:cubicBezTo>
                <a:cubicBezTo>
                  <a:pt x="1440403" y="3432639"/>
                  <a:pt x="1440403" y="3432639"/>
                  <a:pt x="1446858" y="3430565"/>
                </a:cubicBezTo>
                <a:close/>
                <a:moveTo>
                  <a:pt x="675945" y="3429089"/>
                </a:moveTo>
                <a:cubicBezTo>
                  <a:pt x="675945" y="3429089"/>
                  <a:pt x="678151" y="3430191"/>
                  <a:pt x="678151" y="3430191"/>
                </a:cubicBezTo>
                <a:cubicBezTo>
                  <a:pt x="673052" y="3434003"/>
                  <a:pt x="678151" y="3430191"/>
                  <a:pt x="675258" y="3435103"/>
                </a:cubicBezTo>
                <a:cubicBezTo>
                  <a:pt x="675258" y="3435103"/>
                  <a:pt x="673052" y="3434003"/>
                  <a:pt x="670845" y="3432899"/>
                </a:cubicBezTo>
                <a:cubicBezTo>
                  <a:pt x="675945" y="3429089"/>
                  <a:pt x="675945" y="3429089"/>
                  <a:pt x="675945" y="3429089"/>
                </a:cubicBezTo>
                <a:close/>
                <a:moveTo>
                  <a:pt x="440393" y="3427992"/>
                </a:moveTo>
                <a:cubicBezTo>
                  <a:pt x="442820" y="3429204"/>
                  <a:pt x="442820" y="3429204"/>
                  <a:pt x="442820" y="3429204"/>
                </a:cubicBezTo>
                <a:cubicBezTo>
                  <a:pt x="445247" y="3430416"/>
                  <a:pt x="447673" y="3431628"/>
                  <a:pt x="447673" y="3431628"/>
                </a:cubicBezTo>
                <a:cubicBezTo>
                  <a:pt x="447673" y="3431628"/>
                  <a:pt x="450100" y="3432841"/>
                  <a:pt x="450100" y="3432841"/>
                </a:cubicBezTo>
                <a:cubicBezTo>
                  <a:pt x="442573" y="3435440"/>
                  <a:pt x="440147" y="3434227"/>
                  <a:pt x="437720" y="3433015"/>
                </a:cubicBezTo>
                <a:cubicBezTo>
                  <a:pt x="437720" y="3433015"/>
                  <a:pt x="442820" y="3429204"/>
                  <a:pt x="440393" y="3427992"/>
                </a:cubicBezTo>
                <a:close/>
                <a:moveTo>
                  <a:pt x="471637" y="3426646"/>
                </a:moveTo>
                <a:cubicBezTo>
                  <a:pt x="471637" y="3426646"/>
                  <a:pt x="471637" y="3426646"/>
                  <a:pt x="473933" y="3427792"/>
                </a:cubicBezTo>
                <a:cubicBezTo>
                  <a:pt x="473933" y="3427792"/>
                  <a:pt x="476226" y="3428938"/>
                  <a:pt x="478522" y="3430083"/>
                </a:cubicBezTo>
                <a:cubicBezTo>
                  <a:pt x="478522" y="3430083"/>
                  <a:pt x="480815" y="3431229"/>
                  <a:pt x="483111" y="3432375"/>
                </a:cubicBezTo>
                <a:cubicBezTo>
                  <a:pt x="483111" y="3432375"/>
                  <a:pt x="483111" y="3432375"/>
                  <a:pt x="478012" y="3436186"/>
                </a:cubicBezTo>
                <a:cubicBezTo>
                  <a:pt x="478522" y="3430083"/>
                  <a:pt x="476226" y="3428938"/>
                  <a:pt x="468835" y="3431602"/>
                </a:cubicBezTo>
                <a:cubicBezTo>
                  <a:pt x="468835" y="3431602"/>
                  <a:pt x="466538" y="3430457"/>
                  <a:pt x="471637" y="3426646"/>
                </a:cubicBezTo>
                <a:close/>
                <a:moveTo>
                  <a:pt x="1429532" y="3425222"/>
                </a:moveTo>
                <a:cubicBezTo>
                  <a:pt x="1429332" y="3425784"/>
                  <a:pt x="1428932" y="3426908"/>
                  <a:pt x="1430256" y="3427569"/>
                </a:cubicBezTo>
                <a:cubicBezTo>
                  <a:pt x="1430256" y="3427569"/>
                  <a:pt x="1428530" y="3428033"/>
                  <a:pt x="1427337" y="3428100"/>
                </a:cubicBezTo>
                <a:cubicBezTo>
                  <a:pt x="1426144" y="3428166"/>
                  <a:pt x="1425483" y="3427836"/>
                  <a:pt x="1427607" y="3426247"/>
                </a:cubicBezTo>
                <a:cubicBezTo>
                  <a:pt x="1429732" y="3424660"/>
                  <a:pt x="1429732" y="3424660"/>
                  <a:pt x="1429532" y="3425222"/>
                </a:cubicBezTo>
                <a:close/>
                <a:moveTo>
                  <a:pt x="1374177" y="3423933"/>
                </a:moveTo>
                <a:cubicBezTo>
                  <a:pt x="1376617" y="3425150"/>
                  <a:pt x="1379057" y="3426369"/>
                  <a:pt x="1381497" y="3427588"/>
                </a:cubicBezTo>
                <a:cubicBezTo>
                  <a:pt x="1381497" y="3427588"/>
                  <a:pt x="1381497" y="3427588"/>
                  <a:pt x="1376762" y="3431126"/>
                </a:cubicBezTo>
                <a:cubicBezTo>
                  <a:pt x="1374322" y="3429907"/>
                  <a:pt x="1371883" y="3428689"/>
                  <a:pt x="1374177" y="3423933"/>
                </a:cubicBezTo>
                <a:close/>
                <a:moveTo>
                  <a:pt x="1590791" y="3423117"/>
                </a:moveTo>
                <a:cubicBezTo>
                  <a:pt x="1591437" y="3424102"/>
                  <a:pt x="1592139" y="3425777"/>
                  <a:pt x="1594492" y="3426953"/>
                </a:cubicBezTo>
                <a:cubicBezTo>
                  <a:pt x="1591191" y="3427953"/>
                  <a:pt x="1590015" y="3427365"/>
                  <a:pt x="1589368" y="3426381"/>
                </a:cubicBezTo>
                <a:cubicBezTo>
                  <a:pt x="1588722" y="3425396"/>
                  <a:pt x="1588609" y="3424016"/>
                  <a:pt x="1587432" y="3423427"/>
                </a:cubicBezTo>
                <a:cubicBezTo>
                  <a:pt x="1589557" y="3421839"/>
                  <a:pt x="1590145" y="3422133"/>
                  <a:pt x="1590791" y="3423117"/>
                </a:cubicBezTo>
                <a:close/>
                <a:moveTo>
                  <a:pt x="1291055" y="3422679"/>
                </a:moveTo>
                <a:cubicBezTo>
                  <a:pt x="1291055" y="3422679"/>
                  <a:pt x="1291055" y="3422679"/>
                  <a:pt x="1293481" y="3423890"/>
                </a:cubicBezTo>
                <a:cubicBezTo>
                  <a:pt x="1295908" y="3425103"/>
                  <a:pt x="1295908" y="3425103"/>
                  <a:pt x="1298336" y="3426315"/>
                </a:cubicBezTo>
                <a:cubicBezTo>
                  <a:pt x="1293662" y="3429808"/>
                  <a:pt x="1296088" y="3431021"/>
                  <a:pt x="1296088" y="3431021"/>
                </a:cubicBezTo>
                <a:cubicBezTo>
                  <a:pt x="1296088" y="3431021"/>
                  <a:pt x="1300762" y="3427528"/>
                  <a:pt x="1300762" y="3427528"/>
                </a:cubicBezTo>
                <a:cubicBezTo>
                  <a:pt x="1303188" y="3428739"/>
                  <a:pt x="1303188" y="3428739"/>
                  <a:pt x="1298514" y="3432233"/>
                </a:cubicBezTo>
                <a:cubicBezTo>
                  <a:pt x="1303188" y="3428739"/>
                  <a:pt x="1305617" y="3429951"/>
                  <a:pt x="1305617" y="3429951"/>
                </a:cubicBezTo>
                <a:cubicBezTo>
                  <a:pt x="1305617" y="3429951"/>
                  <a:pt x="1305617" y="3429951"/>
                  <a:pt x="1308043" y="3431163"/>
                </a:cubicBezTo>
                <a:cubicBezTo>
                  <a:pt x="1308043" y="3431163"/>
                  <a:pt x="1303369" y="3434657"/>
                  <a:pt x="1300941" y="3433444"/>
                </a:cubicBezTo>
                <a:cubicBezTo>
                  <a:pt x="1305796" y="3435868"/>
                  <a:pt x="1303548" y="3440573"/>
                  <a:pt x="1308403" y="3442998"/>
                </a:cubicBezTo>
                <a:cubicBezTo>
                  <a:pt x="1313255" y="3445421"/>
                  <a:pt x="1318110" y="3447845"/>
                  <a:pt x="1318291" y="3453762"/>
                </a:cubicBezTo>
                <a:cubicBezTo>
                  <a:pt x="1325391" y="3451482"/>
                  <a:pt x="1323144" y="3456185"/>
                  <a:pt x="1325572" y="3457398"/>
                </a:cubicBezTo>
                <a:cubicBezTo>
                  <a:pt x="1320896" y="3460891"/>
                  <a:pt x="1316043" y="3458468"/>
                  <a:pt x="1313617" y="3457256"/>
                </a:cubicBezTo>
                <a:cubicBezTo>
                  <a:pt x="1313437" y="3451338"/>
                  <a:pt x="1308582" y="3448914"/>
                  <a:pt x="1303729" y="3446491"/>
                </a:cubicBezTo>
                <a:cubicBezTo>
                  <a:pt x="1303548" y="3440573"/>
                  <a:pt x="1298695" y="3438150"/>
                  <a:pt x="1296267" y="3436939"/>
                </a:cubicBezTo>
                <a:cubicBezTo>
                  <a:pt x="1293840" y="3435726"/>
                  <a:pt x="1293840" y="3435726"/>
                  <a:pt x="1293840" y="3435726"/>
                </a:cubicBezTo>
                <a:cubicBezTo>
                  <a:pt x="1293840" y="3435726"/>
                  <a:pt x="1291414" y="3434514"/>
                  <a:pt x="1291414" y="3434514"/>
                </a:cubicBezTo>
                <a:cubicBezTo>
                  <a:pt x="1288988" y="3433302"/>
                  <a:pt x="1288988" y="3433302"/>
                  <a:pt x="1291234" y="3428596"/>
                </a:cubicBezTo>
                <a:cubicBezTo>
                  <a:pt x="1291234" y="3428596"/>
                  <a:pt x="1288807" y="3427384"/>
                  <a:pt x="1288807" y="3427384"/>
                </a:cubicBezTo>
                <a:cubicBezTo>
                  <a:pt x="1286379" y="3426173"/>
                  <a:pt x="1291055" y="3422679"/>
                  <a:pt x="1291055" y="3422679"/>
                </a:cubicBezTo>
                <a:close/>
                <a:moveTo>
                  <a:pt x="1147458" y="3416956"/>
                </a:moveTo>
                <a:cubicBezTo>
                  <a:pt x="1147458" y="3416956"/>
                  <a:pt x="1147458" y="3416956"/>
                  <a:pt x="1149897" y="3418175"/>
                </a:cubicBezTo>
                <a:cubicBezTo>
                  <a:pt x="1149897" y="3418175"/>
                  <a:pt x="1152337" y="3419393"/>
                  <a:pt x="1152337" y="3419393"/>
                </a:cubicBezTo>
                <a:cubicBezTo>
                  <a:pt x="1152337" y="3419393"/>
                  <a:pt x="1154777" y="3420612"/>
                  <a:pt x="1154777" y="3420612"/>
                </a:cubicBezTo>
                <a:cubicBezTo>
                  <a:pt x="1150043" y="3424149"/>
                  <a:pt x="1150043" y="3424149"/>
                  <a:pt x="1150043" y="3424149"/>
                </a:cubicBezTo>
                <a:cubicBezTo>
                  <a:pt x="1150043" y="3424149"/>
                  <a:pt x="1147601" y="3422931"/>
                  <a:pt x="1147601" y="3422931"/>
                </a:cubicBezTo>
                <a:cubicBezTo>
                  <a:pt x="1145164" y="3421712"/>
                  <a:pt x="1145164" y="3421712"/>
                  <a:pt x="1142724" y="3420495"/>
                </a:cubicBezTo>
                <a:cubicBezTo>
                  <a:pt x="1142724" y="3420495"/>
                  <a:pt x="1142724" y="3420495"/>
                  <a:pt x="1147458" y="3416956"/>
                </a:cubicBezTo>
                <a:close/>
                <a:moveTo>
                  <a:pt x="1605871" y="3415331"/>
                </a:moveTo>
                <a:cubicBezTo>
                  <a:pt x="1605871" y="3415331"/>
                  <a:pt x="1605871" y="3415331"/>
                  <a:pt x="1608371" y="3416580"/>
                </a:cubicBezTo>
                <a:cubicBezTo>
                  <a:pt x="1608371" y="3416580"/>
                  <a:pt x="1606611" y="3417115"/>
                  <a:pt x="1605422" y="3417225"/>
                </a:cubicBezTo>
                <a:cubicBezTo>
                  <a:pt x="1604230" y="3417337"/>
                  <a:pt x="1603604" y="3417025"/>
                  <a:pt x="1605871" y="3415331"/>
                </a:cubicBezTo>
                <a:close/>
                <a:moveTo>
                  <a:pt x="661943" y="3414896"/>
                </a:moveTo>
                <a:cubicBezTo>
                  <a:pt x="664391" y="3416118"/>
                  <a:pt x="664391" y="3416118"/>
                  <a:pt x="664391" y="3416118"/>
                </a:cubicBezTo>
                <a:cubicBezTo>
                  <a:pt x="659633" y="3419674"/>
                  <a:pt x="659633" y="3419674"/>
                  <a:pt x="659633" y="3419674"/>
                </a:cubicBezTo>
                <a:cubicBezTo>
                  <a:pt x="659633" y="3419674"/>
                  <a:pt x="657187" y="3418452"/>
                  <a:pt x="661943" y="3414896"/>
                </a:cubicBezTo>
                <a:close/>
                <a:moveTo>
                  <a:pt x="1531507" y="3413509"/>
                </a:moveTo>
                <a:cubicBezTo>
                  <a:pt x="1531507" y="3413509"/>
                  <a:pt x="1531507" y="3413509"/>
                  <a:pt x="1533802" y="3414656"/>
                </a:cubicBezTo>
                <a:cubicBezTo>
                  <a:pt x="1536097" y="3415801"/>
                  <a:pt x="1538393" y="3416949"/>
                  <a:pt x="1542982" y="3419239"/>
                </a:cubicBezTo>
                <a:cubicBezTo>
                  <a:pt x="1537882" y="3423050"/>
                  <a:pt x="1537882" y="3423050"/>
                  <a:pt x="1537882" y="3423050"/>
                </a:cubicBezTo>
                <a:cubicBezTo>
                  <a:pt x="1537882" y="3423050"/>
                  <a:pt x="1537882" y="3423050"/>
                  <a:pt x="1535587" y="3421904"/>
                </a:cubicBezTo>
                <a:cubicBezTo>
                  <a:pt x="1533292" y="3420759"/>
                  <a:pt x="1530998" y="3419613"/>
                  <a:pt x="1528704" y="3418467"/>
                </a:cubicBezTo>
                <a:cubicBezTo>
                  <a:pt x="1528704" y="3418467"/>
                  <a:pt x="1528704" y="3418467"/>
                  <a:pt x="1526410" y="3417321"/>
                </a:cubicBezTo>
                <a:cubicBezTo>
                  <a:pt x="1526410" y="3417321"/>
                  <a:pt x="1531507" y="3413509"/>
                  <a:pt x="1531507" y="3413509"/>
                </a:cubicBezTo>
                <a:close/>
                <a:moveTo>
                  <a:pt x="1373886" y="3411981"/>
                </a:moveTo>
                <a:cubicBezTo>
                  <a:pt x="1376326" y="3413200"/>
                  <a:pt x="1374034" y="3417957"/>
                  <a:pt x="1371594" y="3416738"/>
                </a:cubicBezTo>
                <a:cubicBezTo>
                  <a:pt x="1369298" y="3421496"/>
                  <a:pt x="1371736" y="3422714"/>
                  <a:pt x="1374177" y="3423933"/>
                </a:cubicBezTo>
                <a:cubicBezTo>
                  <a:pt x="1371736" y="3422714"/>
                  <a:pt x="1369298" y="3421496"/>
                  <a:pt x="1366858" y="3420277"/>
                </a:cubicBezTo>
                <a:cubicBezTo>
                  <a:pt x="1364419" y="3419059"/>
                  <a:pt x="1361978" y="3417840"/>
                  <a:pt x="1359538" y="3416621"/>
                </a:cubicBezTo>
                <a:cubicBezTo>
                  <a:pt x="1359538" y="3416621"/>
                  <a:pt x="1359538" y="3416621"/>
                  <a:pt x="1364273" y="3413083"/>
                </a:cubicBezTo>
                <a:cubicBezTo>
                  <a:pt x="1371448" y="3410764"/>
                  <a:pt x="1369151" y="3415520"/>
                  <a:pt x="1373886" y="3411981"/>
                </a:cubicBezTo>
                <a:close/>
                <a:moveTo>
                  <a:pt x="939392" y="3411538"/>
                </a:moveTo>
                <a:cubicBezTo>
                  <a:pt x="940225" y="3412748"/>
                  <a:pt x="939440" y="3415535"/>
                  <a:pt x="938068" y="3418028"/>
                </a:cubicBezTo>
                <a:cubicBezTo>
                  <a:pt x="934343" y="3419347"/>
                  <a:pt x="932578" y="3418463"/>
                  <a:pt x="931743" y="3417254"/>
                </a:cubicBezTo>
                <a:cubicBezTo>
                  <a:pt x="930909" y="3416043"/>
                  <a:pt x="931009" y="3414502"/>
                  <a:pt x="931009" y="3414502"/>
                </a:cubicBezTo>
                <a:cubicBezTo>
                  <a:pt x="936105" y="3410692"/>
                  <a:pt x="938558" y="3410327"/>
                  <a:pt x="939392" y="3411538"/>
                </a:cubicBezTo>
                <a:close/>
                <a:moveTo>
                  <a:pt x="996963" y="3411419"/>
                </a:moveTo>
                <a:cubicBezTo>
                  <a:pt x="999513" y="3409515"/>
                  <a:pt x="1000614" y="3410065"/>
                  <a:pt x="1000168" y="3411431"/>
                </a:cubicBezTo>
                <a:cubicBezTo>
                  <a:pt x="999721" y="3412797"/>
                  <a:pt x="997723" y="3414978"/>
                  <a:pt x="994070" y="3416332"/>
                </a:cubicBezTo>
                <a:cubicBezTo>
                  <a:pt x="994070" y="3416332"/>
                  <a:pt x="999169" y="3412522"/>
                  <a:pt x="996963" y="3411419"/>
                </a:cubicBezTo>
                <a:close/>
                <a:moveTo>
                  <a:pt x="202615" y="3410953"/>
                </a:moveTo>
                <a:cubicBezTo>
                  <a:pt x="202615" y="3410953"/>
                  <a:pt x="202615" y="3410953"/>
                  <a:pt x="205077" y="3412182"/>
                </a:cubicBezTo>
                <a:cubicBezTo>
                  <a:pt x="215599" y="3422735"/>
                  <a:pt x="230368" y="3430112"/>
                  <a:pt x="246928" y="3433083"/>
                </a:cubicBezTo>
                <a:cubicBezTo>
                  <a:pt x="246928" y="3433083"/>
                  <a:pt x="245141" y="3437488"/>
                  <a:pt x="245141" y="3437488"/>
                </a:cubicBezTo>
                <a:cubicBezTo>
                  <a:pt x="245141" y="3437488"/>
                  <a:pt x="245141" y="3437488"/>
                  <a:pt x="242679" y="3436258"/>
                </a:cubicBezTo>
                <a:cubicBezTo>
                  <a:pt x="226121" y="3433287"/>
                  <a:pt x="211349" y="3425910"/>
                  <a:pt x="200828" y="3415359"/>
                </a:cubicBezTo>
                <a:cubicBezTo>
                  <a:pt x="198366" y="3414129"/>
                  <a:pt x="198366" y="3414129"/>
                  <a:pt x="202615" y="3410953"/>
                </a:cubicBezTo>
                <a:close/>
                <a:moveTo>
                  <a:pt x="591063" y="3410006"/>
                </a:moveTo>
                <a:cubicBezTo>
                  <a:pt x="591063" y="3410006"/>
                  <a:pt x="596358" y="3412651"/>
                  <a:pt x="596358" y="3412651"/>
                </a:cubicBezTo>
                <a:cubicBezTo>
                  <a:pt x="593808" y="3414557"/>
                  <a:pt x="593145" y="3414225"/>
                  <a:pt x="592792" y="3413253"/>
                </a:cubicBezTo>
                <a:cubicBezTo>
                  <a:pt x="592436" y="3412282"/>
                  <a:pt x="592388" y="3410667"/>
                  <a:pt x="591063" y="3410006"/>
                </a:cubicBezTo>
                <a:close/>
                <a:moveTo>
                  <a:pt x="1430579" y="3409723"/>
                </a:moveTo>
                <a:cubicBezTo>
                  <a:pt x="1430579" y="3409723"/>
                  <a:pt x="1432931" y="3410898"/>
                  <a:pt x="1432931" y="3410898"/>
                </a:cubicBezTo>
                <a:cubicBezTo>
                  <a:pt x="1435286" y="3412073"/>
                  <a:pt x="1435286" y="3412073"/>
                  <a:pt x="1435286" y="3412073"/>
                </a:cubicBezTo>
                <a:cubicBezTo>
                  <a:pt x="1437639" y="3413249"/>
                  <a:pt x="1432541" y="3417059"/>
                  <a:pt x="1432541" y="3417059"/>
                </a:cubicBezTo>
                <a:cubicBezTo>
                  <a:pt x="1432541" y="3417059"/>
                  <a:pt x="1432541" y="3417059"/>
                  <a:pt x="1430188" y="3415885"/>
                </a:cubicBezTo>
                <a:cubicBezTo>
                  <a:pt x="1430188" y="3415885"/>
                  <a:pt x="1430188" y="3415885"/>
                  <a:pt x="1427833" y="3414709"/>
                </a:cubicBezTo>
                <a:cubicBezTo>
                  <a:pt x="1427833" y="3414709"/>
                  <a:pt x="1425480" y="3413534"/>
                  <a:pt x="1430579" y="3409723"/>
                </a:cubicBezTo>
                <a:close/>
                <a:moveTo>
                  <a:pt x="1606418" y="3407130"/>
                </a:moveTo>
                <a:cubicBezTo>
                  <a:pt x="1609543" y="3408690"/>
                  <a:pt x="1610402" y="3411944"/>
                  <a:pt x="1605871" y="3415331"/>
                </a:cubicBezTo>
                <a:cubicBezTo>
                  <a:pt x="1605871" y="3415331"/>
                  <a:pt x="1605871" y="3415331"/>
                  <a:pt x="1603370" y="3414082"/>
                </a:cubicBezTo>
                <a:cubicBezTo>
                  <a:pt x="1600870" y="3412834"/>
                  <a:pt x="1595870" y="3410336"/>
                  <a:pt x="1593369" y="3409087"/>
                </a:cubicBezTo>
                <a:cubicBezTo>
                  <a:pt x="1597901" y="3405700"/>
                  <a:pt x="1603291" y="3405568"/>
                  <a:pt x="1606418" y="3407130"/>
                </a:cubicBezTo>
                <a:close/>
                <a:moveTo>
                  <a:pt x="313740" y="3407120"/>
                </a:moveTo>
                <a:cubicBezTo>
                  <a:pt x="313740" y="3407120"/>
                  <a:pt x="316212" y="3408355"/>
                  <a:pt x="316212" y="3408355"/>
                </a:cubicBezTo>
                <a:cubicBezTo>
                  <a:pt x="318681" y="3409589"/>
                  <a:pt x="321153" y="3410823"/>
                  <a:pt x="323625" y="3412055"/>
                </a:cubicBezTo>
                <a:cubicBezTo>
                  <a:pt x="328566" y="3414525"/>
                  <a:pt x="333509" y="3416993"/>
                  <a:pt x="338451" y="3419460"/>
                </a:cubicBezTo>
                <a:cubicBezTo>
                  <a:pt x="338451" y="3419460"/>
                  <a:pt x="338451" y="3419460"/>
                  <a:pt x="333352" y="3423272"/>
                </a:cubicBezTo>
                <a:cubicBezTo>
                  <a:pt x="328411" y="3420804"/>
                  <a:pt x="323467" y="3418336"/>
                  <a:pt x="318526" y="3415867"/>
                </a:cubicBezTo>
                <a:cubicBezTo>
                  <a:pt x="316055" y="3414634"/>
                  <a:pt x="313585" y="3413400"/>
                  <a:pt x="311114" y="3412165"/>
                </a:cubicBezTo>
                <a:cubicBezTo>
                  <a:pt x="311114" y="3412165"/>
                  <a:pt x="308640" y="3410932"/>
                  <a:pt x="313740" y="3407120"/>
                </a:cubicBezTo>
                <a:close/>
                <a:moveTo>
                  <a:pt x="1425286" y="3407078"/>
                </a:moveTo>
                <a:cubicBezTo>
                  <a:pt x="1425286" y="3407078"/>
                  <a:pt x="1420187" y="3410890"/>
                  <a:pt x="1420187" y="3410890"/>
                </a:cubicBezTo>
                <a:cubicBezTo>
                  <a:pt x="1417539" y="3409566"/>
                  <a:pt x="1417539" y="3409566"/>
                  <a:pt x="1417539" y="3409566"/>
                </a:cubicBezTo>
                <a:cubicBezTo>
                  <a:pt x="1420187" y="3410890"/>
                  <a:pt x="1420187" y="3410890"/>
                  <a:pt x="1425286" y="3407078"/>
                </a:cubicBezTo>
                <a:close/>
                <a:moveTo>
                  <a:pt x="1043566" y="3406390"/>
                </a:moveTo>
                <a:cubicBezTo>
                  <a:pt x="1043566" y="3406390"/>
                  <a:pt x="1038831" y="3409929"/>
                  <a:pt x="1041270" y="3411147"/>
                </a:cubicBezTo>
                <a:cubicBezTo>
                  <a:pt x="1041270" y="3411147"/>
                  <a:pt x="1041270" y="3411147"/>
                  <a:pt x="1038831" y="3409929"/>
                </a:cubicBezTo>
                <a:cubicBezTo>
                  <a:pt x="1038831" y="3409929"/>
                  <a:pt x="1038831" y="3409929"/>
                  <a:pt x="1043566" y="3406390"/>
                </a:cubicBezTo>
                <a:close/>
                <a:moveTo>
                  <a:pt x="430162" y="3405932"/>
                </a:moveTo>
                <a:cubicBezTo>
                  <a:pt x="434951" y="3408324"/>
                  <a:pt x="437348" y="3409520"/>
                  <a:pt x="442137" y="3411912"/>
                </a:cubicBezTo>
                <a:cubicBezTo>
                  <a:pt x="449324" y="3415501"/>
                  <a:pt x="456509" y="3419090"/>
                  <a:pt x="463694" y="3422679"/>
                </a:cubicBezTo>
                <a:cubicBezTo>
                  <a:pt x="463694" y="3422679"/>
                  <a:pt x="463694" y="3422679"/>
                  <a:pt x="458596" y="3426490"/>
                </a:cubicBezTo>
                <a:cubicBezTo>
                  <a:pt x="451717" y="3416698"/>
                  <a:pt x="439742" y="3410717"/>
                  <a:pt x="430162" y="3405932"/>
                </a:cubicBezTo>
                <a:close/>
                <a:moveTo>
                  <a:pt x="1467727" y="3405723"/>
                </a:moveTo>
                <a:cubicBezTo>
                  <a:pt x="1467727" y="3405723"/>
                  <a:pt x="1470168" y="3406941"/>
                  <a:pt x="1470168" y="3406941"/>
                </a:cubicBezTo>
                <a:cubicBezTo>
                  <a:pt x="1470168" y="3406941"/>
                  <a:pt x="1472608" y="3408160"/>
                  <a:pt x="1470313" y="3412917"/>
                </a:cubicBezTo>
                <a:cubicBezTo>
                  <a:pt x="1470313" y="3412917"/>
                  <a:pt x="1470313" y="3412917"/>
                  <a:pt x="1467873" y="3411698"/>
                </a:cubicBezTo>
                <a:cubicBezTo>
                  <a:pt x="1467873" y="3411698"/>
                  <a:pt x="1465434" y="3410480"/>
                  <a:pt x="1462994" y="3409261"/>
                </a:cubicBezTo>
                <a:cubicBezTo>
                  <a:pt x="1467727" y="3405723"/>
                  <a:pt x="1467727" y="3405723"/>
                  <a:pt x="1467727" y="3405723"/>
                </a:cubicBezTo>
                <a:close/>
                <a:moveTo>
                  <a:pt x="1204994" y="3404370"/>
                </a:moveTo>
                <a:cubicBezTo>
                  <a:pt x="1204994" y="3404370"/>
                  <a:pt x="1204994" y="3404370"/>
                  <a:pt x="1207434" y="3405589"/>
                </a:cubicBezTo>
                <a:cubicBezTo>
                  <a:pt x="1209873" y="3406808"/>
                  <a:pt x="1212313" y="3408026"/>
                  <a:pt x="1214753" y="3409245"/>
                </a:cubicBezTo>
                <a:cubicBezTo>
                  <a:pt x="1214753" y="3409245"/>
                  <a:pt x="1214753" y="3409245"/>
                  <a:pt x="1217194" y="3410464"/>
                </a:cubicBezTo>
                <a:cubicBezTo>
                  <a:pt x="1217194" y="3410464"/>
                  <a:pt x="1212459" y="3414002"/>
                  <a:pt x="1212459" y="3414002"/>
                </a:cubicBezTo>
                <a:cubicBezTo>
                  <a:pt x="1210018" y="3412783"/>
                  <a:pt x="1210018" y="3412783"/>
                  <a:pt x="1210018" y="3412783"/>
                </a:cubicBezTo>
                <a:cubicBezTo>
                  <a:pt x="1207579" y="3411565"/>
                  <a:pt x="1205140" y="3410347"/>
                  <a:pt x="1204994" y="3404370"/>
                </a:cubicBezTo>
                <a:close/>
                <a:moveTo>
                  <a:pt x="860325" y="3403420"/>
                </a:moveTo>
                <a:cubicBezTo>
                  <a:pt x="862765" y="3404639"/>
                  <a:pt x="862765" y="3404639"/>
                  <a:pt x="865205" y="3405857"/>
                </a:cubicBezTo>
                <a:cubicBezTo>
                  <a:pt x="865205" y="3405857"/>
                  <a:pt x="860471" y="3409395"/>
                  <a:pt x="860471" y="3409395"/>
                </a:cubicBezTo>
                <a:cubicBezTo>
                  <a:pt x="860471" y="3409395"/>
                  <a:pt x="858033" y="3408177"/>
                  <a:pt x="858033" y="3408177"/>
                </a:cubicBezTo>
                <a:cubicBezTo>
                  <a:pt x="858033" y="3408177"/>
                  <a:pt x="855592" y="3406958"/>
                  <a:pt x="860325" y="3403420"/>
                </a:cubicBezTo>
                <a:close/>
                <a:moveTo>
                  <a:pt x="1163955" y="3401583"/>
                </a:moveTo>
                <a:cubicBezTo>
                  <a:pt x="1166396" y="3402802"/>
                  <a:pt x="1166396" y="3402802"/>
                  <a:pt x="1168836" y="3404021"/>
                </a:cubicBezTo>
                <a:cubicBezTo>
                  <a:pt x="1164099" y="3407559"/>
                  <a:pt x="1164099" y="3407559"/>
                  <a:pt x="1164099" y="3407559"/>
                </a:cubicBezTo>
                <a:cubicBezTo>
                  <a:pt x="1161661" y="3406341"/>
                  <a:pt x="1161661" y="3406341"/>
                  <a:pt x="1163955" y="3401583"/>
                </a:cubicBezTo>
                <a:close/>
                <a:moveTo>
                  <a:pt x="1351929" y="3401017"/>
                </a:moveTo>
                <a:cubicBezTo>
                  <a:pt x="1354369" y="3402234"/>
                  <a:pt x="1359248" y="3404672"/>
                  <a:pt x="1361687" y="3405889"/>
                </a:cubicBezTo>
                <a:cubicBezTo>
                  <a:pt x="1364128" y="3407108"/>
                  <a:pt x="1366568" y="3408327"/>
                  <a:pt x="1364273" y="3413083"/>
                </a:cubicBezTo>
                <a:cubicBezTo>
                  <a:pt x="1361834" y="3411865"/>
                  <a:pt x="1359394" y="3410646"/>
                  <a:pt x="1356954" y="3409428"/>
                </a:cubicBezTo>
                <a:cubicBezTo>
                  <a:pt x="1354515" y="3408210"/>
                  <a:pt x="1349634" y="3405772"/>
                  <a:pt x="1347195" y="3404555"/>
                </a:cubicBezTo>
                <a:cubicBezTo>
                  <a:pt x="1347195" y="3404555"/>
                  <a:pt x="1351929" y="3401017"/>
                  <a:pt x="1351929" y="3401017"/>
                </a:cubicBezTo>
                <a:close/>
                <a:moveTo>
                  <a:pt x="642234" y="3399119"/>
                </a:moveTo>
                <a:cubicBezTo>
                  <a:pt x="642234" y="3399119"/>
                  <a:pt x="644681" y="3400342"/>
                  <a:pt x="644681" y="3400342"/>
                </a:cubicBezTo>
                <a:cubicBezTo>
                  <a:pt x="651887" y="3398006"/>
                  <a:pt x="652021" y="3404007"/>
                  <a:pt x="654469" y="3405229"/>
                </a:cubicBezTo>
                <a:cubicBezTo>
                  <a:pt x="654469" y="3405229"/>
                  <a:pt x="656916" y="3406451"/>
                  <a:pt x="656916" y="3406451"/>
                </a:cubicBezTo>
                <a:cubicBezTo>
                  <a:pt x="654604" y="3411229"/>
                  <a:pt x="654604" y="3411229"/>
                  <a:pt x="657052" y="3412452"/>
                </a:cubicBezTo>
                <a:lnTo>
                  <a:pt x="652157" y="3410007"/>
                </a:lnTo>
                <a:cubicBezTo>
                  <a:pt x="649712" y="3408785"/>
                  <a:pt x="649712" y="3408785"/>
                  <a:pt x="649712" y="3408785"/>
                </a:cubicBezTo>
                <a:cubicBezTo>
                  <a:pt x="642505" y="3411120"/>
                  <a:pt x="637612" y="3408675"/>
                  <a:pt x="639922" y="3403898"/>
                </a:cubicBezTo>
                <a:cubicBezTo>
                  <a:pt x="639922" y="3403898"/>
                  <a:pt x="637475" y="3402676"/>
                  <a:pt x="637475" y="3402676"/>
                </a:cubicBezTo>
                <a:cubicBezTo>
                  <a:pt x="637475" y="3402676"/>
                  <a:pt x="639787" y="3397897"/>
                  <a:pt x="642234" y="3399119"/>
                </a:cubicBezTo>
                <a:close/>
                <a:moveTo>
                  <a:pt x="1538861" y="3398112"/>
                </a:moveTo>
                <a:cubicBezTo>
                  <a:pt x="1544156" y="3400755"/>
                  <a:pt x="1544156" y="3400755"/>
                  <a:pt x="1546803" y="3402078"/>
                </a:cubicBezTo>
                <a:cubicBezTo>
                  <a:pt x="1539060" y="3404566"/>
                  <a:pt x="1536411" y="3403244"/>
                  <a:pt x="1541706" y="3405888"/>
                </a:cubicBezTo>
                <a:cubicBezTo>
                  <a:pt x="1539157" y="3407793"/>
                  <a:pt x="1537173" y="3406801"/>
                  <a:pt x="1535822" y="3405334"/>
                </a:cubicBezTo>
                <a:cubicBezTo>
                  <a:pt x="1534475" y="3403866"/>
                  <a:pt x="1533764" y="3401922"/>
                  <a:pt x="1533764" y="3401922"/>
                </a:cubicBezTo>
                <a:cubicBezTo>
                  <a:pt x="1538861" y="3398112"/>
                  <a:pt x="1536411" y="3403244"/>
                  <a:pt x="1538861" y="3398112"/>
                </a:cubicBezTo>
                <a:close/>
                <a:moveTo>
                  <a:pt x="1473075" y="3397086"/>
                </a:moveTo>
                <a:cubicBezTo>
                  <a:pt x="1474286" y="3396940"/>
                  <a:pt x="1474895" y="3397245"/>
                  <a:pt x="1474895" y="3397245"/>
                </a:cubicBezTo>
                <a:cubicBezTo>
                  <a:pt x="1474895" y="3397245"/>
                  <a:pt x="1474895" y="3397245"/>
                  <a:pt x="1477333" y="3398462"/>
                </a:cubicBezTo>
                <a:cubicBezTo>
                  <a:pt x="1477333" y="3398462"/>
                  <a:pt x="1479771" y="3399681"/>
                  <a:pt x="1482207" y="3400897"/>
                </a:cubicBezTo>
                <a:cubicBezTo>
                  <a:pt x="1482207" y="3400897"/>
                  <a:pt x="1484644" y="3402114"/>
                  <a:pt x="1484644" y="3402114"/>
                </a:cubicBezTo>
                <a:cubicBezTo>
                  <a:pt x="1484644" y="3402114"/>
                  <a:pt x="1484644" y="3402114"/>
                  <a:pt x="1489461" y="3398514"/>
                </a:cubicBezTo>
                <a:cubicBezTo>
                  <a:pt x="1489461" y="3398514"/>
                  <a:pt x="1489461" y="3398514"/>
                  <a:pt x="1491897" y="3399732"/>
                </a:cubicBezTo>
                <a:cubicBezTo>
                  <a:pt x="1491897" y="3399732"/>
                  <a:pt x="1491897" y="3399732"/>
                  <a:pt x="1494336" y="3400950"/>
                </a:cubicBezTo>
                <a:cubicBezTo>
                  <a:pt x="1496771" y="3402166"/>
                  <a:pt x="1496771" y="3402166"/>
                  <a:pt x="1496771" y="3402166"/>
                </a:cubicBezTo>
                <a:cubicBezTo>
                  <a:pt x="1501587" y="3398568"/>
                  <a:pt x="1496771" y="3402166"/>
                  <a:pt x="1499210" y="3403384"/>
                </a:cubicBezTo>
                <a:cubicBezTo>
                  <a:pt x="1499210" y="3403384"/>
                  <a:pt x="1499210" y="3403384"/>
                  <a:pt x="1504025" y="3399785"/>
                </a:cubicBezTo>
                <a:cubicBezTo>
                  <a:pt x="1506463" y="3401003"/>
                  <a:pt x="1506463" y="3401003"/>
                  <a:pt x="1506463" y="3401003"/>
                </a:cubicBezTo>
                <a:cubicBezTo>
                  <a:pt x="1506463" y="3401003"/>
                  <a:pt x="1506463" y="3401003"/>
                  <a:pt x="1508900" y="3402219"/>
                </a:cubicBezTo>
                <a:cubicBezTo>
                  <a:pt x="1511337" y="3403436"/>
                  <a:pt x="1511337" y="3403436"/>
                  <a:pt x="1511337" y="3403436"/>
                </a:cubicBezTo>
                <a:cubicBezTo>
                  <a:pt x="1513775" y="3404654"/>
                  <a:pt x="1508961" y="3408253"/>
                  <a:pt x="1508961" y="3408253"/>
                </a:cubicBezTo>
                <a:cubicBezTo>
                  <a:pt x="1506521" y="3407036"/>
                  <a:pt x="1506521" y="3407036"/>
                  <a:pt x="1506521" y="3407036"/>
                </a:cubicBezTo>
                <a:cubicBezTo>
                  <a:pt x="1504084" y="3405818"/>
                  <a:pt x="1504084" y="3405818"/>
                  <a:pt x="1504084" y="3405818"/>
                </a:cubicBezTo>
                <a:cubicBezTo>
                  <a:pt x="1501649" y="3404602"/>
                  <a:pt x="1501649" y="3404602"/>
                  <a:pt x="1501649" y="3404602"/>
                </a:cubicBezTo>
                <a:cubicBezTo>
                  <a:pt x="1501649" y="3404602"/>
                  <a:pt x="1496832" y="3408200"/>
                  <a:pt x="1496832" y="3408200"/>
                </a:cubicBezTo>
                <a:cubicBezTo>
                  <a:pt x="1494395" y="3406983"/>
                  <a:pt x="1494395" y="3406983"/>
                  <a:pt x="1491957" y="3405765"/>
                </a:cubicBezTo>
                <a:cubicBezTo>
                  <a:pt x="1491957" y="3405765"/>
                  <a:pt x="1491957" y="3405765"/>
                  <a:pt x="1489520" y="3404548"/>
                </a:cubicBezTo>
                <a:cubicBezTo>
                  <a:pt x="1489520" y="3404548"/>
                  <a:pt x="1489520" y="3404548"/>
                  <a:pt x="1487082" y="3403330"/>
                </a:cubicBezTo>
                <a:cubicBezTo>
                  <a:pt x="1487141" y="3409364"/>
                  <a:pt x="1489581" y="3410581"/>
                  <a:pt x="1492018" y="3411799"/>
                </a:cubicBezTo>
                <a:cubicBezTo>
                  <a:pt x="1496892" y="3414233"/>
                  <a:pt x="1494515" y="3419050"/>
                  <a:pt x="1499388" y="3421483"/>
                </a:cubicBezTo>
                <a:cubicBezTo>
                  <a:pt x="1506641" y="3419102"/>
                  <a:pt x="1501886" y="3428734"/>
                  <a:pt x="1511515" y="3421536"/>
                </a:cubicBezTo>
                <a:cubicBezTo>
                  <a:pt x="1509138" y="3426353"/>
                  <a:pt x="1509138" y="3426353"/>
                  <a:pt x="1509138" y="3426353"/>
                </a:cubicBezTo>
                <a:cubicBezTo>
                  <a:pt x="1509138" y="3426353"/>
                  <a:pt x="1511575" y="3427570"/>
                  <a:pt x="1511575" y="3427570"/>
                </a:cubicBezTo>
                <a:cubicBezTo>
                  <a:pt x="1511575" y="3427570"/>
                  <a:pt x="1516391" y="3423972"/>
                  <a:pt x="1516391" y="3423972"/>
                </a:cubicBezTo>
                <a:cubicBezTo>
                  <a:pt x="1516391" y="3423972"/>
                  <a:pt x="1518829" y="3425188"/>
                  <a:pt x="1518829" y="3425188"/>
                </a:cubicBezTo>
                <a:cubicBezTo>
                  <a:pt x="1518829" y="3425188"/>
                  <a:pt x="1518829" y="3425188"/>
                  <a:pt x="1514013" y="3428787"/>
                </a:cubicBezTo>
                <a:cubicBezTo>
                  <a:pt x="1514013" y="3428787"/>
                  <a:pt x="1514013" y="3428787"/>
                  <a:pt x="1509198" y="3432386"/>
                </a:cubicBezTo>
                <a:cubicBezTo>
                  <a:pt x="1506761" y="3431169"/>
                  <a:pt x="1506761" y="3431169"/>
                  <a:pt x="1504323" y="3429952"/>
                </a:cubicBezTo>
                <a:cubicBezTo>
                  <a:pt x="1504323" y="3429952"/>
                  <a:pt x="1499508" y="3433551"/>
                  <a:pt x="1497070" y="3432333"/>
                </a:cubicBezTo>
                <a:cubicBezTo>
                  <a:pt x="1501886" y="3428734"/>
                  <a:pt x="1492194" y="3429899"/>
                  <a:pt x="1494574" y="3425083"/>
                </a:cubicBezTo>
                <a:cubicBezTo>
                  <a:pt x="1489699" y="3422649"/>
                  <a:pt x="1489638" y="3416615"/>
                  <a:pt x="1487202" y="3415399"/>
                </a:cubicBezTo>
                <a:cubicBezTo>
                  <a:pt x="1482326" y="3412963"/>
                  <a:pt x="1479889" y="3411746"/>
                  <a:pt x="1477452" y="3410529"/>
                </a:cubicBezTo>
                <a:cubicBezTo>
                  <a:pt x="1477452" y="3410529"/>
                  <a:pt x="1482269" y="3406930"/>
                  <a:pt x="1482269" y="3406930"/>
                </a:cubicBezTo>
                <a:cubicBezTo>
                  <a:pt x="1479830" y="3405713"/>
                  <a:pt x="1477392" y="3404496"/>
                  <a:pt x="1477392" y="3404496"/>
                </a:cubicBezTo>
                <a:cubicBezTo>
                  <a:pt x="1474956" y="3403279"/>
                  <a:pt x="1472519" y="3402061"/>
                  <a:pt x="1470081" y="3400844"/>
                </a:cubicBezTo>
                <a:cubicBezTo>
                  <a:pt x="1470081" y="3400844"/>
                  <a:pt x="1467643" y="3399627"/>
                  <a:pt x="1467643" y="3399627"/>
                </a:cubicBezTo>
                <a:cubicBezTo>
                  <a:pt x="1470050" y="3397827"/>
                  <a:pt x="1471863" y="3397232"/>
                  <a:pt x="1473075" y="3397086"/>
                </a:cubicBezTo>
                <a:close/>
                <a:moveTo>
                  <a:pt x="1644507" y="3393836"/>
                </a:moveTo>
                <a:cubicBezTo>
                  <a:pt x="1647215" y="3393599"/>
                  <a:pt x="1645204" y="3398952"/>
                  <a:pt x="1646969" y="3399835"/>
                </a:cubicBezTo>
                <a:cubicBezTo>
                  <a:pt x="1643529" y="3400941"/>
                  <a:pt x="1642351" y="3400352"/>
                  <a:pt x="1641741" y="3399341"/>
                </a:cubicBezTo>
                <a:cubicBezTo>
                  <a:pt x="1641129" y="3398330"/>
                  <a:pt x="1641086" y="3396895"/>
                  <a:pt x="1639908" y="3396308"/>
                </a:cubicBezTo>
                <a:cubicBezTo>
                  <a:pt x="1642176" y="3394614"/>
                  <a:pt x="1643604" y="3393914"/>
                  <a:pt x="1644507" y="3393836"/>
                </a:cubicBezTo>
                <a:close/>
                <a:moveTo>
                  <a:pt x="646858" y="3389562"/>
                </a:moveTo>
                <a:cubicBezTo>
                  <a:pt x="642099" y="3393119"/>
                  <a:pt x="642099" y="3393119"/>
                  <a:pt x="642099" y="3393119"/>
                </a:cubicBezTo>
                <a:cubicBezTo>
                  <a:pt x="637341" y="3396675"/>
                  <a:pt x="637341" y="3396675"/>
                  <a:pt x="634893" y="3395453"/>
                </a:cubicBezTo>
                <a:cubicBezTo>
                  <a:pt x="634893" y="3395453"/>
                  <a:pt x="639650" y="3391897"/>
                  <a:pt x="639650" y="3391897"/>
                </a:cubicBezTo>
                <a:cubicBezTo>
                  <a:pt x="642099" y="3393119"/>
                  <a:pt x="646858" y="3389562"/>
                  <a:pt x="646858" y="3389562"/>
                </a:cubicBezTo>
                <a:close/>
                <a:moveTo>
                  <a:pt x="913585" y="3389381"/>
                </a:moveTo>
                <a:cubicBezTo>
                  <a:pt x="914599" y="3389357"/>
                  <a:pt x="915187" y="3389651"/>
                  <a:pt x="915187" y="3389651"/>
                </a:cubicBezTo>
                <a:cubicBezTo>
                  <a:pt x="915187" y="3389651"/>
                  <a:pt x="915187" y="3389651"/>
                  <a:pt x="917540" y="3390826"/>
                </a:cubicBezTo>
                <a:cubicBezTo>
                  <a:pt x="917540" y="3390826"/>
                  <a:pt x="919894" y="3392001"/>
                  <a:pt x="919894" y="3392001"/>
                </a:cubicBezTo>
                <a:cubicBezTo>
                  <a:pt x="919894" y="3392001"/>
                  <a:pt x="916494" y="3394541"/>
                  <a:pt x="916494" y="3394541"/>
                </a:cubicBezTo>
                <a:cubicBezTo>
                  <a:pt x="916494" y="3394541"/>
                  <a:pt x="914141" y="3393365"/>
                  <a:pt x="914141" y="3393365"/>
                </a:cubicBezTo>
                <a:cubicBezTo>
                  <a:pt x="917540" y="3390826"/>
                  <a:pt x="915187" y="3389651"/>
                  <a:pt x="911786" y="3392190"/>
                </a:cubicBezTo>
                <a:cubicBezTo>
                  <a:pt x="911786" y="3392190"/>
                  <a:pt x="909433" y="3391015"/>
                  <a:pt x="909433" y="3391015"/>
                </a:cubicBezTo>
                <a:cubicBezTo>
                  <a:pt x="911132" y="3389745"/>
                  <a:pt x="912571" y="3389404"/>
                  <a:pt x="913585" y="3389381"/>
                </a:cubicBezTo>
                <a:close/>
                <a:moveTo>
                  <a:pt x="171532" y="3389073"/>
                </a:moveTo>
                <a:cubicBezTo>
                  <a:pt x="173885" y="3390250"/>
                  <a:pt x="173885" y="3390250"/>
                  <a:pt x="176237" y="3391425"/>
                </a:cubicBezTo>
                <a:cubicBezTo>
                  <a:pt x="178593" y="3392600"/>
                  <a:pt x="180946" y="3393775"/>
                  <a:pt x="183298" y="3394951"/>
                </a:cubicBezTo>
                <a:cubicBezTo>
                  <a:pt x="180552" y="3399937"/>
                  <a:pt x="180552" y="3399937"/>
                  <a:pt x="180552" y="3399937"/>
                </a:cubicBezTo>
                <a:cubicBezTo>
                  <a:pt x="180552" y="3399937"/>
                  <a:pt x="178200" y="3398762"/>
                  <a:pt x="178200" y="3398762"/>
                </a:cubicBezTo>
                <a:cubicBezTo>
                  <a:pt x="173491" y="3396410"/>
                  <a:pt x="171138" y="3395235"/>
                  <a:pt x="168784" y="3394059"/>
                </a:cubicBezTo>
                <a:cubicBezTo>
                  <a:pt x="166431" y="3392885"/>
                  <a:pt x="166431" y="3392885"/>
                  <a:pt x="166431" y="3392885"/>
                </a:cubicBezTo>
                <a:cubicBezTo>
                  <a:pt x="171532" y="3389073"/>
                  <a:pt x="171532" y="3389073"/>
                  <a:pt x="171532" y="3389073"/>
                </a:cubicBezTo>
                <a:close/>
                <a:moveTo>
                  <a:pt x="1376628" y="3388430"/>
                </a:moveTo>
                <a:cubicBezTo>
                  <a:pt x="1381161" y="3385042"/>
                  <a:pt x="1386433" y="3393326"/>
                  <a:pt x="1393417" y="3391163"/>
                </a:cubicBezTo>
                <a:cubicBezTo>
                  <a:pt x="1388884" y="3394550"/>
                  <a:pt x="1390966" y="3389939"/>
                  <a:pt x="1386433" y="3393326"/>
                </a:cubicBezTo>
                <a:cubicBezTo>
                  <a:pt x="1388884" y="3394550"/>
                  <a:pt x="1388884" y="3394550"/>
                  <a:pt x="1388884" y="3394550"/>
                </a:cubicBezTo>
                <a:cubicBezTo>
                  <a:pt x="1393787" y="3396999"/>
                  <a:pt x="1391708" y="3401610"/>
                  <a:pt x="1394158" y="3402835"/>
                </a:cubicBezTo>
                <a:cubicBezTo>
                  <a:pt x="1394158" y="3402835"/>
                  <a:pt x="1389627" y="3406222"/>
                  <a:pt x="1389627" y="3406222"/>
                </a:cubicBezTo>
                <a:cubicBezTo>
                  <a:pt x="1389627" y="3406222"/>
                  <a:pt x="1387175" y="3404996"/>
                  <a:pt x="1387175" y="3404996"/>
                </a:cubicBezTo>
                <a:cubicBezTo>
                  <a:pt x="1384724" y="3403773"/>
                  <a:pt x="1386804" y="3399162"/>
                  <a:pt x="1384353" y="3397937"/>
                </a:cubicBezTo>
                <a:cubicBezTo>
                  <a:pt x="1384353" y="3397937"/>
                  <a:pt x="1381901" y="3396713"/>
                  <a:pt x="1381901" y="3396713"/>
                </a:cubicBezTo>
                <a:cubicBezTo>
                  <a:pt x="1376998" y="3394265"/>
                  <a:pt x="1379079" y="3389653"/>
                  <a:pt x="1376628" y="3388430"/>
                </a:cubicBezTo>
                <a:close/>
                <a:moveTo>
                  <a:pt x="699014" y="3387640"/>
                </a:moveTo>
                <a:cubicBezTo>
                  <a:pt x="699014" y="3387640"/>
                  <a:pt x="701220" y="3388741"/>
                  <a:pt x="701220" y="3388741"/>
                </a:cubicBezTo>
                <a:cubicBezTo>
                  <a:pt x="697821" y="3391282"/>
                  <a:pt x="697821" y="3391282"/>
                  <a:pt x="700027" y="3392384"/>
                </a:cubicBezTo>
                <a:cubicBezTo>
                  <a:pt x="697821" y="3391282"/>
                  <a:pt x="697821" y="3391282"/>
                  <a:pt x="697821" y="3391282"/>
                </a:cubicBezTo>
                <a:cubicBezTo>
                  <a:pt x="695614" y="3390179"/>
                  <a:pt x="695614" y="3390179"/>
                  <a:pt x="695614" y="3390179"/>
                </a:cubicBezTo>
                <a:cubicBezTo>
                  <a:pt x="695614" y="3390179"/>
                  <a:pt x="695614" y="3390179"/>
                  <a:pt x="699014" y="3387640"/>
                </a:cubicBezTo>
                <a:close/>
                <a:moveTo>
                  <a:pt x="1401967" y="3386957"/>
                </a:moveTo>
                <a:cubicBezTo>
                  <a:pt x="1402961" y="3387453"/>
                  <a:pt x="1404285" y="3388114"/>
                  <a:pt x="1407308" y="3387505"/>
                </a:cubicBezTo>
                <a:cubicBezTo>
                  <a:pt x="1407308" y="3387505"/>
                  <a:pt x="1403908" y="3390046"/>
                  <a:pt x="1403908" y="3390046"/>
                </a:cubicBezTo>
                <a:cubicBezTo>
                  <a:pt x="1401260" y="3388722"/>
                  <a:pt x="1398613" y="3387401"/>
                  <a:pt x="1398613" y="3387401"/>
                </a:cubicBezTo>
                <a:cubicBezTo>
                  <a:pt x="1400314" y="3386131"/>
                  <a:pt x="1400974" y="3386461"/>
                  <a:pt x="1401967" y="3386957"/>
                </a:cubicBezTo>
                <a:close/>
                <a:moveTo>
                  <a:pt x="1515032" y="3386213"/>
                </a:moveTo>
                <a:cubicBezTo>
                  <a:pt x="1519740" y="3388563"/>
                  <a:pt x="1516995" y="3393548"/>
                  <a:pt x="1519349" y="3394724"/>
                </a:cubicBezTo>
                <a:cubicBezTo>
                  <a:pt x="1518958" y="3400885"/>
                  <a:pt x="1521310" y="3402061"/>
                  <a:pt x="1526015" y="3404411"/>
                </a:cubicBezTo>
                <a:cubicBezTo>
                  <a:pt x="1526015" y="3404411"/>
                  <a:pt x="1526015" y="3404411"/>
                  <a:pt x="1520917" y="3408223"/>
                </a:cubicBezTo>
                <a:cubicBezTo>
                  <a:pt x="1520917" y="3408223"/>
                  <a:pt x="1520917" y="3408223"/>
                  <a:pt x="1518563" y="3407048"/>
                </a:cubicBezTo>
                <a:cubicBezTo>
                  <a:pt x="1516210" y="3405870"/>
                  <a:pt x="1516601" y="3399711"/>
                  <a:pt x="1514250" y="3398534"/>
                </a:cubicBezTo>
                <a:cubicBezTo>
                  <a:pt x="1516995" y="3393548"/>
                  <a:pt x="1514642" y="3392374"/>
                  <a:pt x="1509936" y="3390022"/>
                </a:cubicBezTo>
                <a:cubicBezTo>
                  <a:pt x="1509936" y="3390022"/>
                  <a:pt x="1509936" y="3390022"/>
                  <a:pt x="1515032" y="3386213"/>
                </a:cubicBezTo>
                <a:close/>
                <a:moveTo>
                  <a:pt x="636097" y="3385883"/>
                </a:moveTo>
                <a:cubicBezTo>
                  <a:pt x="636097" y="3385883"/>
                  <a:pt x="636097" y="3385883"/>
                  <a:pt x="638451" y="3387059"/>
                </a:cubicBezTo>
                <a:cubicBezTo>
                  <a:pt x="638451" y="3387059"/>
                  <a:pt x="634203" y="3390235"/>
                  <a:pt x="634203" y="3390235"/>
                </a:cubicBezTo>
                <a:cubicBezTo>
                  <a:pt x="634203" y="3390235"/>
                  <a:pt x="636555" y="3391409"/>
                  <a:pt x="636555" y="3391409"/>
                </a:cubicBezTo>
                <a:cubicBezTo>
                  <a:pt x="636555" y="3391409"/>
                  <a:pt x="632306" y="3394585"/>
                  <a:pt x="632306" y="3394585"/>
                </a:cubicBezTo>
                <a:cubicBezTo>
                  <a:pt x="629953" y="3393411"/>
                  <a:pt x="629953" y="3393411"/>
                  <a:pt x="627598" y="3392235"/>
                </a:cubicBezTo>
                <a:cubicBezTo>
                  <a:pt x="627598" y="3392235"/>
                  <a:pt x="625246" y="3391059"/>
                  <a:pt x="625246" y="3391059"/>
                </a:cubicBezTo>
                <a:cubicBezTo>
                  <a:pt x="629495" y="3387884"/>
                  <a:pt x="629495" y="3387884"/>
                  <a:pt x="631850" y="3389059"/>
                </a:cubicBezTo>
                <a:cubicBezTo>
                  <a:pt x="636097" y="3385883"/>
                  <a:pt x="636097" y="3385883"/>
                  <a:pt x="636097" y="3385883"/>
                </a:cubicBezTo>
                <a:close/>
                <a:moveTo>
                  <a:pt x="1107146" y="3383809"/>
                </a:moveTo>
                <a:cubicBezTo>
                  <a:pt x="1109572" y="3385022"/>
                  <a:pt x="1109572" y="3385022"/>
                  <a:pt x="1111999" y="3386233"/>
                </a:cubicBezTo>
                <a:cubicBezTo>
                  <a:pt x="1111999" y="3386233"/>
                  <a:pt x="1114426" y="3387445"/>
                  <a:pt x="1114426" y="3387445"/>
                </a:cubicBezTo>
                <a:cubicBezTo>
                  <a:pt x="1114426" y="3387445"/>
                  <a:pt x="1109327" y="3391257"/>
                  <a:pt x="1109327" y="3391257"/>
                </a:cubicBezTo>
                <a:cubicBezTo>
                  <a:pt x="1109327" y="3391257"/>
                  <a:pt x="1106899" y="3390045"/>
                  <a:pt x="1106899" y="3390045"/>
                </a:cubicBezTo>
                <a:cubicBezTo>
                  <a:pt x="1109572" y="3385022"/>
                  <a:pt x="1107146" y="3383809"/>
                  <a:pt x="1107146" y="3383809"/>
                </a:cubicBezTo>
                <a:close/>
                <a:moveTo>
                  <a:pt x="842957" y="3382942"/>
                </a:moveTo>
                <a:cubicBezTo>
                  <a:pt x="847838" y="3385378"/>
                  <a:pt x="847838" y="3385378"/>
                  <a:pt x="857451" y="3384276"/>
                </a:cubicBezTo>
                <a:cubicBezTo>
                  <a:pt x="845687" y="3396110"/>
                  <a:pt x="867354" y="3395125"/>
                  <a:pt x="860325" y="3403420"/>
                </a:cubicBezTo>
                <a:cubicBezTo>
                  <a:pt x="860325" y="3403420"/>
                  <a:pt x="860325" y="3403420"/>
                  <a:pt x="855592" y="3406958"/>
                </a:cubicBezTo>
                <a:cubicBezTo>
                  <a:pt x="853153" y="3405739"/>
                  <a:pt x="855592" y="3406958"/>
                  <a:pt x="848419" y="3409279"/>
                </a:cubicBezTo>
                <a:cubicBezTo>
                  <a:pt x="848272" y="3403303"/>
                  <a:pt x="838514" y="3398429"/>
                  <a:pt x="831193" y="3394774"/>
                </a:cubicBezTo>
                <a:cubicBezTo>
                  <a:pt x="831193" y="3394774"/>
                  <a:pt x="831193" y="3394774"/>
                  <a:pt x="828753" y="3393555"/>
                </a:cubicBezTo>
                <a:cubicBezTo>
                  <a:pt x="840663" y="3387697"/>
                  <a:pt x="835783" y="3385260"/>
                  <a:pt x="842957" y="3382942"/>
                </a:cubicBezTo>
                <a:close/>
                <a:moveTo>
                  <a:pt x="358187" y="3382701"/>
                </a:moveTo>
                <a:cubicBezTo>
                  <a:pt x="356586" y="3387199"/>
                  <a:pt x="366131" y="3386669"/>
                  <a:pt x="361881" y="3389845"/>
                </a:cubicBezTo>
                <a:cubicBezTo>
                  <a:pt x="362682" y="3387596"/>
                  <a:pt x="360295" y="3387729"/>
                  <a:pt x="358440" y="3387465"/>
                </a:cubicBezTo>
                <a:lnTo>
                  <a:pt x="358187" y="3382703"/>
                </a:lnTo>
                <a:close/>
                <a:moveTo>
                  <a:pt x="393780" y="3381408"/>
                </a:moveTo>
                <a:cubicBezTo>
                  <a:pt x="393780" y="3381408"/>
                  <a:pt x="395987" y="3382508"/>
                  <a:pt x="395987" y="3382508"/>
                </a:cubicBezTo>
                <a:cubicBezTo>
                  <a:pt x="395987" y="3382508"/>
                  <a:pt x="395987" y="3382508"/>
                  <a:pt x="398193" y="3383611"/>
                </a:cubicBezTo>
                <a:cubicBezTo>
                  <a:pt x="398193" y="3383611"/>
                  <a:pt x="398193" y="3383611"/>
                  <a:pt x="393094" y="3387422"/>
                </a:cubicBezTo>
                <a:cubicBezTo>
                  <a:pt x="390887" y="3386320"/>
                  <a:pt x="390887" y="3386320"/>
                  <a:pt x="390887" y="3386320"/>
                </a:cubicBezTo>
                <a:cubicBezTo>
                  <a:pt x="393780" y="3381408"/>
                  <a:pt x="393780" y="3381408"/>
                  <a:pt x="393780" y="3381408"/>
                </a:cubicBezTo>
                <a:close/>
                <a:moveTo>
                  <a:pt x="1208100" y="3381251"/>
                </a:moveTo>
                <a:cubicBezTo>
                  <a:pt x="1208100" y="3381251"/>
                  <a:pt x="1210531" y="3382466"/>
                  <a:pt x="1210531" y="3382466"/>
                </a:cubicBezTo>
                <a:cubicBezTo>
                  <a:pt x="1215396" y="3384894"/>
                  <a:pt x="1220261" y="3387324"/>
                  <a:pt x="1222693" y="3388540"/>
                </a:cubicBezTo>
                <a:cubicBezTo>
                  <a:pt x="1247123" y="3406673"/>
                  <a:pt x="1266794" y="3428362"/>
                  <a:pt x="1284030" y="3448836"/>
                </a:cubicBezTo>
                <a:cubicBezTo>
                  <a:pt x="1284030" y="3448836"/>
                  <a:pt x="1284030" y="3448836"/>
                  <a:pt x="1281598" y="3447621"/>
                </a:cubicBezTo>
                <a:cubicBezTo>
                  <a:pt x="1264358" y="3427146"/>
                  <a:pt x="1242362" y="3410229"/>
                  <a:pt x="1217933" y="3392095"/>
                </a:cubicBezTo>
                <a:cubicBezTo>
                  <a:pt x="1213068" y="3389665"/>
                  <a:pt x="1210637" y="3388451"/>
                  <a:pt x="1205772" y="3386022"/>
                </a:cubicBezTo>
                <a:cubicBezTo>
                  <a:pt x="1205772" y="3386022"/>
                  <a:pt x="1208100" y="3381251"/>
                  <a:pt x="1208100" y="3381251"/>
                </a:cubicBezTo>
                <a:close/>
                <a:moveTo>
                  <a:pt x="1538336" y="3380900"/>
                </a:moveTo>
                <a:cubicBezTo>
                  <a:pt x="1540689" y="3382075"/>
                  <a:pt x="1540689" y="3382075"/>
                  <a:pt x="1543043" y="3383250"/>
                </a:cubicBezTo>
                <a:cubicBezTo>
                  <a:pt x="1545396" y="3384425"/>
                  <a:pt x="1545396" y="3384425"/>
                  <a:pt x="1545396" y="3384425"/>
                </a:cubicBezTo>
                <a:cubicBezTo>
                  <a:pt x="1545396" y="3384425"/>
                  <a:pt x="1540297" y="3388236"/>
                  <a:pt x="1537945" y="3387060"/>
                </a:cubicBezTo>
                <a:cubicBezTo>
                  <a:pt x="1535589" y="3385886"/>
                  <a:pt x="1535589" y="3385886"/>
                  <a:pt x="1538336" y="3380900"/>
                </a:cubicBezTo>
                <a:close/>
                <a:moveTo>
                  <a:pt x="636934" y="3378674"/>
                </a:moveTo>
                <a:cubicBezTo>
                  <a:pt x="632175" y="3382230"/>
                  <a:pt x="632175" y="3382230"/>
                  <a:pt x="624971" y="3384565"/>
                </a:cubicBezTo>
                <a:cubicBezTo>
                  <a:pt x="624971" y="3384565"/>
                  <a:pt x="622522" y="3383342"/>
                  <a:pt x="617764" y="3386898"/>
                </a:cubicBezTo>
                <a:cubicBezTo>
                  <a:pt x="617764" y="3386898"/>
                  <a:pt x="615317" y="3385676"/>
                  <a:pt x="615317" y="3385676"/>
                </a:cubicBezTo>
                <a:cubicBezTo>
                  <a:pt x="622522" y="3383342"/>
                  <a:pt x="622522" y="3383342"/>
                  <a:pt x="629729" y="3381008"/>
                </a:cubicBezTo>
                <a:cubicBezTo>
                  <a:pt x="629729" y="3381008"/>
                  <a:pt x="632175" y="3382230"/>
                  <a:pt x="636934" y="3378674"/>
                </a:cubicBezTo>
                <a:close/>
                <a:moveTo>
                  <a:pt x="1648700" y="3378363"/>
                </a:moveTo>
                <a:cubicBezTo>
                  <a:pt x="1653059" y="3378614"/>
                  <a:pt x="1653059" y="3378614"/>
                  <a:pt x="1653059" y="3378614"/>
                </a:cubicBezTo>
                <a:cubicBezTo>
                  <a:pt x="1653059" y="3378614"/>
                  <a:pt x="1653059" y="3378614"/>
                  <a:pt x="1652946" y="3380277"/>
                </a:cubicBezTo>
                <a:cubicBezTo>
                  <a:pt x="1652946" y="3380277"/>
                  <a:pt x="1652946" y="3380277"/>
                  <a:pt x="1652830" y="3381940"/>
                </a:cubicBezTo>
                <a:cubicBezTo>
                  <a:pt x="1652830" y="3381940"/>
                  <a:pt x="1652717" y="3383606"/>
                  <a:pt x="1652717" y="3383606"/>
                </a:cubicBezTo>
                <a:cubicBezTo>
                  <a:pt x="1652717" y="3383606"/>
                  <a:pt x="1648359" y="3383354"/>
                  <a:pt x="1648359" y="3383354"/>
                </a:cubicBezTo>
                <a:cubicBezTo>
                  <a:pt x="1648473" y="3381691"/>
                  <a:pt x="1648587" y="3380027"/>
                  <a:pt x="1648587" y="3380027"/>
                </a:cubicBezTo>
                <a:cubicBezTo>
                  <a:pt x="1648700" y="3378363"/>
                  <a:pt x="1648700" y="3378363"/>
                  <a:pt x="1648700" y="3378363"/>
                </a:cubicBezTo>
                <a:close/>
                <a:moveTo>
                  <a:pt x="1341621" y="3378009"/>
                </a:moveTo>
                <a:cubicBezTo>
                  <a:pt x="1344047" y="3379220"/>
                  <a:pt x="1346474" y="3380432"/>
                  <a:pt x="1346474" y="3380432"/>
                </a:cubicBezTo>
                <a:cubicBezTo>
                  <a:pt x="1345501" y="3384186"/>
                  <a:pt x="1345501" y="3384186"/>
                  <a:pt x="1345501" y="3384186"/>
                </a:cubicBezTo>
                <a:cubicBezTo>
                  <a:pt x="1345501" y="3384186"/>
                  <a:pt x="1343075" y="3382973"/>
                  <a:pt x="1343075" y="3382973"/>
                </a:cubicBezTo>
                <a:cubicBezTo>
                  <a:pt x="1340649" y="3381762"/>
                  <a:pt x="1338220" y="3380549"/>
                  <a:pt x="1341621" y="3378009"/>
                </a:cubicBezTo>
                <a:close/>
                <a:moveTo>
                  <a:pt x="1472659" y="3377764"/>
                </a:moveTo>
                <a:cubicBezTo>
                  <a:pt x="1475036" y="3378951"/>
                  <a:pt x="1475036" y="3378951"/>
                  <a:pt x="1475036" y="3378951"/>
                </a:cubicBezTo>
                <a:cubicBezTo>
                  <a:pt x="1475036" y="3378951"/>
                  <a:pt x="1467985" y="3381256"/>
                  <a:pt x="1467985" y="3381256"/>
                </a:cubicBezTo>
                <a:cubicBezTo>
                  <a:pt x="1472659" y="3377764"/>
                  <a:pt x="1472659" y="3377764"/>
                  <a:pt x="1472659" y="3377764"/>
                </a:cubicBezTo>
                <a:close/>
                <a:moveTo>
                  <a:pt x="1067163" y="3376555"/>
                </a:moveTo>
                <a:cubicBezTo>
                  <a:pt x="1067163" y="3376555"/>
                  <a:pt x="1067163" y="3376555"/>
                  <a:pt x="1069519" y="3377731"/>
                </a:cubicBezTo>
                <a:cubicBezTo>
                  <a:pt x="1069519" y="3377731"/>
                  <a:pt x="1071871" y="3378906"/>
                  <a:pt x="1071871" y="3378906"/>
                </a:cubicBezTo>
                <a:cubicBezTo>
                  <a:pt x="1071871" y="3378906"/>
                  <a:pt x="1071871" y="3378906"/>
                  <a:pt x="1074224" y="3380083"/>
                </a:cubicBezTo>
                <a:cubicBezTo>
                  <a:pt x="1069125" y="3383892"/>
                  <a:pt x="1069125" y="3383892"/>
                  <a:pt x="1069125" y="3383892"/>
                </a:cubicBezTo>
                <a:cubicBezTo>
                  <a:pt x="1066773" y="3382718"/>
                  <a:pt x="1066773" y="3382718"/>
                  <a:pt x="1066773" y="3382718"/>
                </a:cubicBezTo>
                <a:cubicBezTo>
                  <a:pt x="1064420" y="3381542"/>
                  <a:pt x="1064420" y="3381542"/>
                  <a:pt x="1064420" y="3381542"/>
                </a:cubicBezTo>
                <a:cubicBezTo>
                  <a:pt x="1064420" y="3381542"/>
                  <a:pt x="1062065" y="3380367"/>
                  <a:pt x="1067163" y="3376555"/>
                </a:cubicBezTo>
                <a:close/>
                <a:moveTo>
                  <a:pt x="1491255" y="3375927"/>
                </a:moveTo>
                <a:cubicBezTo>
                  <a:pt x="1492359" y="3376478"/>
                  <a:pt x="1492188" y="3377981"/>
                  <a:pt x="1489639" y="3379887"/>
                </a:cubicBezTo>
                <a:cubicBezTo>
                  <a:pt x="1487090" y="3381791"/>
                  <a:pt x="1486536" y="3381515"/>
                  <a:pt x="1486348" y="3380626"/>
                </a:cubicBezTo>
                <a:cubicBezTo>
                  <a:pt x="1486157" y="3379736"/>
                  <a:pt x="1486329" y="3378232"/>
                  <a:pt x="1485226" y="3377682"/>
                </a:cubicBezTo>
                <a:cubicBezTo>
                  <a:pt x="1487774" y="3375777"/>
                  <a:pt x="1490153" y="3375375"/>
                  <a:pt x="1491255" y="3375927"/>
                </a:cubicBezTo>
                <a:close/>
                <a:moveTo>
                  <a:pt x="1630305" y="3375427"/>
                </a:moveTo>
                <a:cubicBezTo>
                  <a:pt x="1630305" y="3375427"/>
                  <a:pt x="1635752" y="3375740"/>
                  <a:pt x="1635635" y="3377456"/>
                </a:cubicBezTo>
                <a:cubicBezTo>
                  <a:pt x="1635518" y="3379172"/>
                  <a:pt x="1635401" y="3380887"/>
                  <a:pt x="1629837" y="3382291"/>
                </a:cubicBezTo>
                <a:cubicBezTo>
                  <a:pt x="1629837" y="3382291"/>
                  <a:pt x="1629837" y="3382291"/>
                  <a:pt x="1624387" y="3381979"/>
                </a:cubicBezTo>
                <a:cubicBezTo>
                  <a:pt x="1624505" y="3380261"/>
                  <a:pt x="1624505" y="3380261"/>
                  <a:pt x="1624505" y="3380261"/>
                </a:cubicBezTo>
                <a:cubicBezTo>
                  <a:pt x="1624622" y="3378547"/>
                  <a:pt x="1624622" y="3378547"/>
                  <a:pt x="1624740" y="3376830"/>
                </a:cubicBezTo>
                <a:cubicBezTo>
                  <a:pt x="1624858" y="3375113"/>
                  <a:pt x="1630305" y="3375427"/>
                  <a:pt x="1630305" y="3375427"/>
                </a:cubicBezTo>
                <a:close/>
                <a:moveTo>
                  <a:pt x="102240" y="3375395"/>
                </a:moveTo>
                <a:cubicBezTo>
                  <a:pt x="102264" y="3376201"/>
                  <a:pt x="101652" y="3377485"/>
                  <a:pt x="101652" y="3377485"/>
                </a:cubicBezTo>
                <a:cubicBezTo>
                  <a:pt x="101652" y="3377485"/>
                  <a:pt x="99004" y="3376162"/>
                  <a:pt x="99004" y="3376162"/>
                </a:cubicBezTo>
                <a:cubicBezTo>
                  <a:pt x="101554" y="3374257"/>
                  <a:pt x="102215" y="3374588"/>
                  <a:pt x="102240" y="3375395"/>
                </a:cubicBezTo>
                <a:close/>
                <a:moveTo>
                  <a:pt x="339864" y="3374082"/>
                </a:moveTo>
                <a:cubicBezTo>
                  <a:pt x="340592" y="3373917"/>
                  <a:pt x="341198" y="3374219"/>
                  <a:pt x="341198" y="3374219"/>
                </a:cubicBezTo>
                <a:cubicBezTo>
                  <a:pt x="341198" y="3374219"/>
                  <a:pt x="343624" y="3375432"/>
                  <a:pt x="343624" y="3375432"/>
                </a:cubicBezTo>
                <a:cubicBezTo>
                  <a:pt x="346053" y="3376643"/>
                  <a:pt x="348479" y="3377855"/>
                  <a:pt x="348479" y="3377855"/>
                </a:cubicBezTo>
                <a:cubicBezTo>
                  <a:pt x="350906" y="3379067"/>
                  <a:pt x="353334" y="3380278"/>
                  <a:pt x="355760" y="3381491"/>
                </a:cubicBezTo>
                <a:lnTo>
                  <a:pt x="358187" y="3382703"/>
                </a:lnTo>
                <a:lnTo>
                  <a:pt x="352361" y="3384031"/>
                </a:lnTo>
                <a:cubicBezTo>
                  <a:pt x="349935" y="3382819"/>
                  <a:pt x="347508" y="3381608"/>
                  <a:pt x="345080" y="3380395"/>
                </a:cubicBezTo>
                <a:cubicBezTo>
                  <a:pt x="342653" y="3379183"/>
                  <a:pt x="340227" y="3377970"/>
                  <a:pt x="337801" y="3376759"/>
                </a:cubicBezTo>
                <a:cubicBezTo>
                  <a:pt x="338286" y="3374883"/>
                  <a:pt x="339136" y="3374249"/>
                  <a:pt x="339864" y="3374082"/>
                </a:cubicBezTo>
                <a:close/>
                <a:moveTo>
                  <a:pt x="1449582" y="3372794"/>
                </a:moveTo>
                <a:cubicBezTo>
                  <a:pt x="1450760" y="3372654"/>
                  <a:pt x="1451355" y="3372950"/>
                  <a:pt x="1451355" y="3372950"/>
                </a:cubicBezTo>
                <a:lnTo>
                  <a:pt x="1460858" y="3377697"/>
                </a:lnTo>
                <a:cubicBezTo>
                  <a:pt x="1460858" y="3377697"/>
                  <a:pt x="1460858" y="3377697"/>
                  <a:pt x="1465532" y="3374204"/>
                </a:cubicBezTo>
                <a:cubicBezTo>
                  <a:pt x="1465532" y="3374204"/>
                  <a:pt x="1465532" y="3374204"/>
                  <a:pt x="1467908" y="3375391"/>
                </a:cubicBezTo>
                <a:cubicBezTo>
                  <a:pt x="1467908" y="3375391"/>
                  <a:pt x="1465611" y="3380070"/>
                  <a:pt x="1465611" y="3380070"/>
                </a:cubicBezTo>
                <a:cubicBezTo>
                  <a:pt x="1465611" y="3380070"/>
                  <a:pt x="1467985" y="3381256"/>
                  <a:pt x="1467985" y="3381256"/>
                </a:cubicBezTo>
                <a:cubicBezTo>
                  <a:pt x="1463313" y="3384749"/>
                  <a:pt x="1463313" y="3384749"/>
                  <a:pt x="1463313" y="3384749"/>
                </a:cubicBezTo>
                <a:cubicBezTo>
                  <a:pt x="1465690" y="3385937"/>
                  <a:pt x="1465767" y="3391802"/>
                  <a:pt x="1468143" y="3392989"/>
                </a:cubicBezTo>
                <a:cubicBezTo>
                  <a:pt x="1468143" y="3392989"/>
                  <a:pt x="1470520" y="3394176"/>
                  <a:pt x="1470520" y="3394176"/>
                </a:cubicBezTo>
                <a:cubicBezTo>
                  <a:pt x="1463469" y="3396483"/>
                  <a:pt x="1463469" y="3396483"/>
                  <a:pt x="1463469" y="3396483"/>
                </a:cubicBezTo>
                <a:cubicBezTo>
                  <a:pt x="1463391" y="3390616"/>
                  <a:pt x="1461016" y="3389430"/>
                  <a:pt x="1456264" y="3387057"/>
                </a:cubicBezTo>
                <a:cubicBezTo>
                  <a:pt x="1451511" y="3384683"/>
                  <a:pt x="1446759" y="3382310"/>
                  <a:pt x="1446681" y="3376444"/>
                </a:cubicBezTo>
                <a:cubicBezTo>
                  <a:pt x="1444306" y="3375257"/>
                  <a:pt x="1444306" y="3375257"/>
                  <a:pt x="1444306" y="3375257"/>
                </a:cubicBezTo>
                <a:cubicBezTo>
                  <a:pt x="1446640" y="3373511"/>
                  <a:pt x="1448403" y="3372934"/>
                  <a:pt x="1449582" y="3372794"/>
                </a:cubicBezTo>
                <a:close/>
                <a:moveTo>
                  <a:pt x="1203490" y="3372594"/>
                </a:moveTo>
                <a:cubicBezTo>
                  <a:pt x="1205695" y="3373695"/>
                  <a:pt x="1205695" y="3373695"/>
                  <a:pt x="1207900" y="3374798"/>
                </a:cubicBezTo>
                <a:cubicBezTo>
                  <a:pt x="1202801" y="3378608"/>
                  <a:pt x="1202801" y="3378608"/>
                  <a:pt x="1202801" y="3378608"/>
                </a:cubicBezTo>
                <a:cubicBezTo>
                  <a:pt x="1200595" y="3377507"/>
                  <a:pt x="1200595" y="3377507"/>
                  <a:pt x="1203490" y="3372594"/>
                </a:cubicBezTo>
                <a:close/>
                <a:moveTo>
                  <a:pt x="624698" y="3372563"/>
                </a:moveTo>
                <a:cubicBezTo>
                  <a:pt x="627146" y="3373785"/>
                  <a:pt x="627146" y="3373785"/>
                  <a:pt x="627146" y="3373785"/>
                </a:cubicBezTo>
                <a:cubicBezTo>
                  <a:pt x="622388" y="3377341"/>
                  <a:pt x="622388" y="3377341"/>
                  <a:pt x="619941" y="3376119"/>
                </a:cubicBezTo>
                <a:cubicBezTo>
                  <a:pt x="619941" y="3376119"/>
                  <a:pt x="624698" y="3372563"/>
                  <a:pt x="624698" y="3372563"/>
                </a:cubicBezTo>
                <a:close/>
                <a:moveTo>
                  <a:pt x="1421084" y="3370622"/>
                </a:moveTo>
                <a:cubicBezTo>
                  <a:pt x="1430696" y="3369521"/>
                  <a:pt x="1426110" y="3379034"/>
                  <a:pt x="1430987" y="3381471"/>
                </a:cubicBezTo>
                <a:cubicBezTo>
                  <a:pt x="1430987" y="3381471"/>
                  <a:pt x="1440601" y="3380370"/>
                  <a:pt x="1438161" y="3379151"/>
                </a:cubicBezTo>
                <a:cubicBezTo>
                  <a:pt x="1445480" y="3382807"/>
                  <a:pt x="1457825" y="3394873"/>
                  <a:pt x="1453234" y="3404388"/>
                </a:cubicBezTo>
                <a:cubicBezTo>
                  <a:pt x="1458114" y="3406825"/>
                  <a:pt x="1455820" y="3411581"/>
                  <a:pt x="1458260" y="3412800"/>
                </a:cubicBezTo>
                <a:cubicBezTo>
                  <a:pt x="1460700" y="3414018"/>
                  <a:pt x="1463140" y="3415236"/>
                  <a:pt x="1465579" y="3416454"/>
                </a:cubicBezTo>
                <a:cubicBezTo>
                  <a:pt x="1465579" y="3416454"/>
                  <a:pt x="1465579" y="3416454"/>
                  <a:pt x="1468019" y="3417673"/>
                </a:cubicBezTo>
                <a:cubicBezTo>
                  <a:pt x="1468019" y="3417673"/>
                  <a:pt x="1465579" y="3416454"/>
                  <a:pt x="1470313" y="3412917"/>
                </a:cubicBezTo>
                <a:cubicBezTo>
                  <a:pt x="1470313" y="3412917"/>
                  <a:pt x="1470313" y="3412917"/>
                  <a:pt x="1472752" y="3414135"/>
                </a:cubicBezTo>
                <a:cubicBezTo>
                  <a:pt x="1477631" y="3416572"/>
                  <a:pt x="1480073" y="3417790"/>
                  <a:pt x="1484952" y="3420227"/>
                </a:cubicBezTo>
                <a:cubicBezTo>
                  <a:pt x="1477779" y="3422546"/>
                  <a:pt x="1480364" y="3429740"/>
                  <a:pt x="1487537" y="3427420"/>
                </a:cubicBezTo>
                <a:cubicBezTo>
                  <a:pt x="1487682" y="3433395"/>
                  <a:pt x="1487682" y="3433395"/>
                  <a:pt x="1492561" y="3435832"/>
                </a:cubicBezTo>
                <a:cubicBezTo>
                  <a:pt x="1497443" y="3438269"/>
                  <a:pt x="1499736" y="3433513"/>
                  <a:pt x="1497443" y="3438269"/>
                </a:cubicBezTo>
                <a:cubicBezTo>
                  <a:pt x="1502321" y="3440706"/>
                  <a:pt x="1500028" y="3445463"/>
                  <a:pt x="1497731" y="3450220"/>
                </a:cubicBezTo>
                <a:cubicBezTo>
                  <a:pt x="1500172" y="3451438"/>
                  <a:pt x="1500172" y="3451438"/>
                  <a:pt x="1502612" y="3452656"/>
                </a:cubicBezTo>
                <a:cubicBezTo>
                  <a:pt x="1502612" y="3452656"/>
                  <a:pt x="1505051" y="3453875"/>
                  <a:pt x="1507491" y="3455093"/>
                </a:cubicBezTo>
                <a:cubicBezTo>
                  <a:pt x="1514664" y="3452773"/>
                  <a:pt x="1519544" y="3455209"/>
                  <a:pt x="1510074" y="3462287"/>
                </a:cubicBezTo>
                <a:cubicBezTo>
                  <a:pt x="1510074" y="3462287"/>
                  <a:pt x="1510074" y="3462287"/>
                  <a:pt x="1505342" y="3465825"/>
                </a:cubicBezTo>
                <a:cubicBezTo>
                  <a:pt x="1502902" y="3464606"/>
                  <a:pt x="1507637" y="3461068"/>
                  <a:pt x="1502757" y="3458631"/>
                </a:cubicBezTo>
                <a:cubicBezTo>
                  <a:pt x="1500316" y="3457413"/>
                  <a:pt x="1497877" y="3456194"/>
                  <a:pt x="1495438" y="3454977"/>
                </a:cubicBezTo>
                <a:cubicBezTo>
                  <a:pt x="1495438" y="3454977"/>
                  <a:pt x="1492999" y="3453758"/>
                  <a:pt x="1492999" y="3453758"/>
                </a:cubicBezTo>
                <a:cubicBezTo>
                  <a:pt x="1483093" y="3442909"/>
                  <a:pt x="1475482" y="3427303"/>
                  <a:pt x="1463285" y="3421211"/>
                </a:cubicBezTo>
                <a:cubicBezTo>
                  <a:pt x="1458405" y="3418775"/>
                  <a:pt x="1455965" y="3417557"/>
                  <a:pt x="1453526" y="3416338"/>
                </a:cubicBezTo>
                <a:cubicBezTo>
                  <a:pt x="1453380" y="3410363"/>
                  <a:pt x="1450941" y="3409144"/>
                  <a:pt x="1448501" y="3407925"/>
                </a:cubicBezTo>
                <a:cubicBezTo>
                  <a:pt x="1438596" y="3397077"/>
                  <a:pt x="1431133" y="3387447"/>
                  <a:pt x="1416493" y="3380136"/>
                </a:cubicBezTo>
                <a:cubicBezTo>
                  <a:pt x="1418789" y="3375379"/>
                  <a:pt x="1416350" y="3374160"/>
                  <a:pt x="1421084" y="3370622"/>
                </a:cubicBezTo>
                <a:close/>
                <a:moveTo>
                  <a:pt x="140407" y="3370352"/>
                </a:moveTo>
                <a:cubicBezTo>
                  <a:pt x="142531" y="3371413"/>
                  <a:pt x="142408" y="3374530"/>
                  <a:pt x="137309" y="3378341"/>
                </a:cubicBezTo>
                <a:cubicBezTo>
                  <a:pt x="132455" y="3375917"/>
                  <a:pt x="132455" y="3375917"/>
                  <a:pt x="130029" y="3374706"/>
                </a:cubicBezTo>
                <a:cubicBezTo>
                  <a:pt x="133913" y="3370288"/>
                  <a:pt x="138282" y="3369293"/>
                  <a:pt x="140407" y="3370352"/>
                </a:cubicBezTo>
                <a:close/>
                <a:moveTo>
                  <a:pt x="644005" y="3370339"/>
                </a:moveTo>
                <a:cubicBezTo>
                  <a:pt x="646451" y="3371560"/>
                  <a:pt x="646451" y="3371560"/>
                  <a:pt x="646451" y="3371560"/>
                </a:cubicBezTo>
                <a:cubicBezTo>
                  <a:pt x="646451" y="3371560"/>
                  <a:pt x="639246" y="3373895"/>
                  <a:pt x="639246" y="3373895"/>
                </a:cubicBezTo>
                <a:cubicBezTo>
                  <a:pt x="644005" y="3370339"/>
                  <a:pt x="644005" y="3370339"/>
                  <a:pt x="644005" y="3370339"/>
                </a:cubicBezTo>
                <a:close/>
                <a:moveTo>
                  <a:pt x="98807" y="3369707"/>
                </a:moveTo>
                <a:cubicBezTo>
                  <a:pt x="101455" y="3371030"/>
                  <a:pt x="101455" y="3371030"/>
                  <a:pt x="101455" y="3371030"/>
                </a:cubicBezTo>
                <a:cubicBezTo>
                  <a:pt x="104102" y="3372352"/>
                  <a:pt x="99004" y="3376162"/>
                  <a:pt x="99004" y="3376162"/>
                </a:cubicBezTo>
                <a:cubicBezTo>
                  <a:pt x="99004" y="3376162"/>
                  <a:pt x="96357" y="3374841"/>
                  <a:pt x="96357" y="3374841"/>
                </a:cubicBezTo>
                <a:cubicBezTo>
                  <a:pt x="96357" y="3374841"/>
                  <a:pt x="93708" y="3373518"/>
                  <a:pt x="93708" y="3373518"/>
                </a:cubicBezTo>
                <a:cubicBezTo>
                  <a:pt x="93708" y="3373518"/>
                  <a:pt x="98807" y="3369707"/>
                  <a:pt x="98807" y="3369707"/>
                </a:cubicBezTo>
                <a:close/>
                <a:moveTo>
                  <a:pt x="332562" y="3368846"/>
                </a:moveTo>
                <a:cubicBezTo>
                  <a:pt x="339459" y="3366993"/>
                  <a:pt x="335211" y="3370169"/>
                  <a:pt x="337858" y="3371490"/>
                </a:cubicBezTo>
                <a:cubicBezTo>
                  <a:pt x="335732" y="3373078"/>
                  <a:pt x="335072" y="3372748"/>
                  <a:pt x="334609" y="3371856"/>
                </a:cubicBezTo>
                <a:cubicBezTo>
                  <a:pt x="334148" y="3370963"/>
                  <a:pt x="333886" y="3369508"/>
                  <a:pt x="332562" y="3368846"/>
                </a:cubicBezTo>
                <a:close/>
                <a:moveTo>
                  <a:pt x="1071536" y="3367235"/>
                </a:moveTo>
                <a:cubicBezTo>
                  <a:pt x="1083879" y="3379301"/>
                  <a:pt x="1096222" y="3391369"/>
                  <a:pt x="1113300" y="3399898"/>
                </a:cubicBezTo>
                <a:cubicBezTo>
                  <a:pt x="1115886" y="3407091"/>
                  <a:pt x="1123205" y="3410747"/>
                  <a:pt x="1125791" y="3417940"/>
                </a:cubicBezTo>
                <a:cubicBezTo>
                  <a:pt x="1118473" y="3414285"/>
                  <a:pt x="1111153" y="3410630"/>
                  <a:pt x="1108566" y="3403436"/>
                </a:cubicBezTo>
                <a:cubicBezTo>
                  <a:pt x="1096222" y="3391369"/>
                  <a:pt x="1083879" y="3379301"/>
                  <a:pt x="1066802" y="3370773"/>
                </a:cubicBezTo>
                <a:cubicBezTo>
                  <a:pt x="1066802" y="3370773"/>
                  <a:pt x="1066802" y="3370773"/>
                  <a:pt x="1071536" y="3367235"/>
                </a:cubicBezTo>
                <a:close/>
                <a:moveTo>
                  <a:pt x="860898" y="3366774"/>
                </a:moveTo>
                <a:cubicBezTo>
                  <a:pt x="863104" y="3367877"/>
                  <a:pt x="855800" y="3370586"/>
                  <a:pt x="863104" y="3367877"/>
                </a:cubicBezTo>
                <a:cubicBezTo>
                  <a:pt x="865310" y="3368978"/>
                  <a:pt x="858004" y="3371687"/>
                  <a:pt x="855800" y="3370586"/>
                </a:cubicBezTo>
                <a:cubicBezTo>
                  <a:pt x="860898" y="3366774"/>
                  <a:pt x="860898" y="3366774"/>
                  <a:pt x="860898" y="3366774"/>
                </a:cubicBezTo>
                <a:close/>
                <a:moveTo>
                  <a:pt x="1494113" y="3365171"/>
                </a:moveTo>
                <a:cubicBezTo>
                  <a:pt x="1494113" y="3365171"/>
                  <a:pt x="1492217" y="3369523"/>
                  <a:pt x="1494570" y="3370699"/>
                </a:cubicBezTo>
                <a:cubicBezTo>
                  <a:pt x="1490321" y="3373872"/>
                  <a:pt x="1487969" y="3372698"/>
                  <a:pt x="1487969" y="3372698"/>
                </a:cubicBezTo>
                <a:cubicBezTo>
                  <a:pt x="1492217" y="3369523"/>
                  <a:pt x="1492217" y="3369523"/>
                  <a:pt x="1489862" y="3368347"/>
                </a:cubicBezTo>
                <a:cubicBezTo>
                  <a:pt x="1489862" y="3368347"/>
                  <a:pt x="1487509" y="3367172"/>
                  <a:pt x="1487509" y="3367172"/>
                </a:cubicBezTo>
                <a:cubicBezTo>
                  <a:pt x="1487509" y="3367172"/>
                  <a:pt x="1494113" y="3365171"/>
                  <a:pt x="1494113" y="3365171"/>
                </a:cubicBezTo>
                <a:close/>
                <a:moveTo>
                  <a:pt x="643868" y="3364338"/>
                </a:moveTo>
                <a:cubicBezTo>
                  <a:pt x="646314" y="3365560"/>
                  <a:pt x="646314" y="3365560"/>
                  <a:pt x="646314" y="3365560"/>
                </a:cubicBezTo>
                <a:cubicBezTo>
                  <a:pt x="641557" y="3369116"/>
                  <a:pt x="641557" y="3369116"/>
                  <a:pt x="639246" y="3373895"/>
                </a:cubicBezTo>
                <a:cubicBezTo>
                  <a:pt x="641692" y="3375116"/>
                  <a:pt x="641692" y="3375116"/>
                  <a:pt x="641692" y="3375116"/>
                </a:cubicBezTo>
                <a:cubicBezTo>
                  <a:pt x="644139" y="3376338"/>
                  <a:pt x="651478" y="3380006"/>
                  <a:pt x="658685" y="3377671"/>
                </a:cubicBezTo>
                <a:cubicBezTo>
                  <a:pt x="644273" y="3382339"/>
                  <a:pt x="666162" y="3387336"/>
                  <a:pt x="666296" y="3393338"/>
                </a:cubicBezTo>
                <a:cubicBezTo>
                  <a:pt x="666296" y="3393338"/>
                  <a:pt x="661538" y="3396894"/>
                  <a:pt x="661538" y="3396894"/>
                </a:cubicBezTo>
                <a:cubicBezTo>
                  <a:pt x="663986" y="3398116"/>
                  <a:pt x="666432" y="3399338"/>
                  <a:pt x="668879" y="3400559"/>
                </a:cubicBezTo>
                <a:cubicBezTo>
                  <a:pt x="669015" y="3406560"/>
                  <a:pt x="669015" y="3406560"/>
                  <a:pt x="673908" y="3409005"/>
                </a:cubicBezTo>
                <a:cubicBezTo>
                  <a:pt x="673908" y="3409005"/>
                  <a:pt x="673908" y="3409005"/>
                  <a:pt x="676355" y="3410227"/>
                </a:cubicBezTo>
                <a:cubicBezTo>
                  <a:pt x="676355" y="3410227"/>
                  <a:pt x="676355" y="3410227"/>
                  <a:pt x="678803" y="3411448"/>
                </a:cubicBezTo>
                <a:cubicBezTo>
                  <a:pt x="681113" y="3406670"/>
                  <a:pt x="673773" y="3403003"/>
                  <a:pt x="683291" y="3395890"/>
                </a:cubicBezTo>
                <a:cubicBezTo>
                  <a:pt x="673638" y="3397003"/>
                  <a:pt x="673503" y="3391003"/>
                  <a:pt x="673367" y="3385003"/>
                </a:cubicBezTo>
                <a:cubicBezTo>
                  <a:pt x="673367" y="3385003"/>
                  <a:pt x="670920" y="3383780"/>
                  <a:pt x="670920" y="3383780"/>
                </a:cubicBezTo>
                <a:cubicBezTo>
                  <a:pt x="670920" y="3383780"/>
                  <a:pt x="675678" y="3380224"/>
                  <a:pt x="675678" y="3380224"/>
                </a:cubicBezTo>
                <a:cubicBezTo>
                  <a:pt x="675678" y="3380224"/>
                  <a:pt x="675678" y="3380224"/>
                  <a:pt x="678126" y="3381446"/>
                </a:cubicBezTo>
                <a:cubicBezTo>
                  <a:pt x="685467" y="3385111"/>
                  <a:pt x="690362" y="3387556"/>
                  <a:pt x="690496" y="3393557"/>
                </a:cubicBezTo>
                <a:cubicBezTo>
                  <a:pt x="688184" y="3398335"/>
                  <a:pt x="693078" y="3400778"/>
                  <a:pt x="688457" y="3410336"/>
                </a:cubicBezTo>
                <a:cubicBezTo>
                  <a:pt x="688457" y="3410336"/>
                  <a:pt x="688457" y="3410336"/>
                  <a:pt x="690902" y="3411557"/>
                </a:cubicBezTo>
                <a:cubicBezTo>
                  <a:pt x="703137" y="3417667"/>
                  <a:pt x="710613" y="3427334"/>
                  <a:pt x="718089" y="3437001"/>
                </a:cubicBezTo>
                <a:cubicBezTo>
                  <a:pt x="722983" y="3439445"/>
                  <a:pt x="727741" y="3435887"/>
                  <a:pt x="734947" y="3433554"/>
                </a:cubicBezTo>
                <a:cubicBezTo>
                  <a:pt x="730459" y="3449111"/>
                  <a:pt x="754659" y="3449330"/>
                  <a:pt x="754929" y="3461332"/>
                </a:cubicBezTo>
                <a:cubicBezTo>
                  <a:pt x="759823" y="3463775"/>
                  <a:pt x="767162" y="3467442"/>
                  <a:pt x="767298" y="3473442"/>
                </a:cubicBezTo>
                <a:cubicBezTo>
                  <a:pt x="772192" y="3475886"/>
                  <a:pt x="777085" y="3478330"/>
                  <a:pt x="781980" y="3480775"/>
                </a:cubicBezTo>
                <a:cubicBezTo>
                  <a:pt x="781980" y="3480775"/>
                  <a:pt x="777221" y="3484331"/>
                  <a:pt x="777221" y="3484331"/>
                </a:cubicBezTo>
                <a:cubicBezTo>
                  <a:pt x="769881" y="3480664"/>
                  <a:pt x="764988" y="3478220"/>
                  <a:pt x="760093" y="3475776"/>
                </a:cubicBezTo>
                <a:cubicBezTo>
                  <a:pt x="759959" y="3469776"/>
                  <a:pt x="755063" y="3467332"/>
                  <a:pt x="750170" y="3464889"/>
                </a:cubicBezTo>
                <a:cubicBezTo>
                  <a:pt x="730594" y="3455112"/>
                  <a:pt x="730459" y="3449111"/>
                  <a:pt x="713330" y="3440557"/>
                </a:cubicBezTo>
                <a:cubicBezTo>
                  <a:pt x="705854" y="3430891"/>
                  <a:pt x="695932" y="3420002"/>
                  <a:pt x="681249" y="3412670"/>
                </a:cubicBezTo>
                <a:cubicBezTo>
                  <a:pt x="688725" y="3422337"/>
                  <a:pt x="703408" y="3429669"/>
                  <a:pt x="706126" y="3442892"/>
                </a:cubicBezTo>
                <a:cubicBezTo>
                  <a:pt x="706126" y="3442892"/>
                  <a:pt x="708571" y="3444114"/>
                  <a:pt x="711020" y="3445336"/>
                </a:cubicBezTo>
                <a:cubicBezTo>
                  <a:pt x="715914" y="3447781"/>
                  <a:pt x="716048" y="3453780"/>
                  <a:pt x="718496" y="3455002"/>
                </a:cubicBezTo>
                <a:cubicBezTo>
                  <a:pt x="720941" y="3456224"/>
                  <a:pt x="716184" y="3459781"/>
                  <a:pt x="716184" y="3459781"/>
                </a:cubicBezTo>
                <a:cubicBezTo>
                  <a:pt x="713736" y="3458559"/>
                  <a:pt x="713736" y="3458559"/>
                  <a:pt x="713736" y="3458559"/>
                </a:cubicBezTo>
                <a:cubicBezTo>
                  <a:pt x="708843" y="3456116"/>
                  <a:pt x="711156" y="3451337"/>
                  <a:pt x="706260" y="3448892"/>
                </a:cubicBezTo>
                <a:cubicBezTo>
                  <a:pt x="703812" y="3447670"/>
                  <a:pt x="701366" y="3446448"/>
                  <a:pt x="698919" y="3445226"/>
                </a:cubicBezTo>
                <a:cubicBezTo>
                  <a:pt x="688996" y="3434338"/>
                  <a:pt x="674316" y="3427006"/>
                  <a:pt x="671596" y="3413783"/>
                </a:cubicBezTo>
                <a:cubicBezTo>
                  <a:pt x="671596" y="3413783"/>
                  <a:pt x="671596" y="3413783"/>
                  <a:pt x="669150" y="3412561"/>
                </a:cubicBezTo>
                <a:cubicBezTo>
                  <a:pt x="669150" y="3412561"/>
                  <a:pt x="666702" y="3411339"/>
                  <a:pt x="661943" y="3414896"/>
                </a:cubicBezTo>
                <a:cubicBezTo>
                  <a:pt x="654739" y="3417229"/>
                  <a:pt x="659497" y="3413673"/>
                  <a:pt x="659497" y="3413673"/>
                </a:cubicBezTo>
                <a:lnTo>
                  <a:pt x="657052" y="3412452"/>
                </a:lnTo>
                <a:cubicBezTo>
                  <a:pt x="661810" y="3408895"/>
                  <a:pt x="661810" y="3408895"/>
                  <a:pt x="661810" y="3408895"/>
                </a:cubicBezTo>
                <a:cubicBezTo>
                  <a:pt x="661675" y="3402895"/>
                  <a:pt x="649439" y="3396785"/>
                  <a:pt x="646858" y="3389562"/>
                </a:cubicBezTo>
                <a:cubicBezTo>
                  <a:pt x="641963" y="3387118"/>
                  <a:pt x="637069" y="3384673"/>
                  <a:pt x="636934" y="3378674"/>
                </a:cubicBezTo>
                <a:cubicBezTo>
                  <a:pt x="636934" y="3378674"/>
                  <a:pt x="634488" y="3377452"/>
                  <a:pt x="634488" y="3377452"/>
                </a:cubicBezTo>
                <a:cubicBezTo>
                  <a:pt x="632039" y="3376229"/>
                  <a:pt x="632039" y="3376229"/>
                  <a:pt x="632039" y="3376229"/>
                </a:cubicBezTo>
                <a:cubicBezTo>
                  <a:pt x="632039" y="3376229"/>
                  <a:pt x="632039" y="3376229"/>
                  <a:pt x="636798" y="3372672"/>
                </a:cubicBezTo>
                <a:cubicBezTo>
                  <a:pt x="641557" y="3369116"/>
                  <a:pt x="641557" y="3369116"/>
                  <a:pt x="639110" y="3367894"/>
                </a:cubicBezTo>
                <a:cubicBezTo>
                  <a:pt x="643868" y="3364338"/>
                  <a:pt x="643868" y="3364338"/>
                  <a:pt x="643868" y="3364338"/>
                </a:cubicBezTo>
                <a:close/>
                <a:moveTo>
                  <a:pt x="1171577" y="3363013"/>
                </a:moveTo>
                <a:cubicBezTo>
                  <a:pt x="1176464" y="3365454"/>
                  <a:pt x="1181352" y="3367895"/>
                  <a:pt x="1188681" y="3371556"/>
                </a:cubicBezTo>
                <a:cubicBezTo>
                  <a:pt x="1188681" y="3371556"/>
                  <a:pt x="1188681" y="3371556"/>
                  <a:pt x="1183585" y="3375367"/>
                </a:cubicBezTo>
                <a:cubicBezTo>
                  <a:pt x="1176252" y="3371706"/>
                  <a:pt x="1176464" y="3365454"/>
                  <a:pt x="1171577" y="3363013"/>
                </a:cubicBezTo>
                <a:close/>
                <a:moveTo>
                  <a:pt x="942202" y="3360764"/>
                </a:moveTo>
                <a:cubicBezTo>
                  <a:pt x="957061" y="3374012"/>
                  <a:pt x="964387" y="3377671"/>
                  <a:pt x="983920" y="3387426"/>
                </a:cubicBezTo>
                <a:cubicBezTo>
                  <a:pt x="986361" y="3388645"/>
                  <a:pt x="986361" y="3388645"/>
                  <a:pt x="988803" y="3389864"/>
                </a:cubicBezTo>
                <a:cubicBezTo>
                  <a:pt x="996127" y="3393521"/>
                  <a:pt x="1001011" y="3395961"/>
                  <a:pt x="1001222" y="3401892"/>
                </a:cubicBezTo>
                <a:cubicBezTo>
                  <a:pt x="1001222" y="3401892"/>
                  <a:pt x="1001222" y="3401892"/>
                  <a:pt x="996549" y="3405386"/>
                </a:cubicBezTo>
                <a:cubicBezTo>
                  <a:pt x="998989" y="3406604"/>
                  <a:pt x="998989" y="3406604"/>
                  <a:pt x="998989" y="3406604"/>
                </a:cubicBezTo>
                <a:cubicBezTo>
                  <a:pt x="994315" y="3410098"/>
                  <a:pt x="994315" y="3410098"/>
                  <a:pt x="991874" y="3408878"/>
                </a:cubicBezTo>
                <a:cubicBezTo>
                  <a:pt x="991874" y="3408878"/>
                  <a:pt x="991874" y="3408878"/>
                  <a:pt x="989431" y="3407660"/>
                </a:cubicBezTo>
                <a:cubicBezTo>
                  <a:pt x="989431" y="3407660"/>
                  <a:pt x="994107" y="3404166"/>
                  <a:pt x="994107" y="3404166"/>
                </a:cubicBezTo>
                <a:cubicBezTo>
                  <a:pt x="996338" y="3399453"/>
                  <a:pt x="989013" y="3395795"/>
                  <a:pt x="984130" y="3393356"/>
                </a:cubicBezTo>
                <a:cubicBezTo>
                  <a:pt x="981689" y="3392137"/>
                  <a:pt x="981689" y="3392137"/>
                  <a:pt x="979247" y="3390918"/>
                </a:cubicBezTo>
                <a:cubicBezTo>
                  <a:pt x="979247" y="3390918"/>
                  <a:pt x="979247" y="3390918"/>
                  <a:pt x="976806" y="3389699"/>
                </a:cubicBezTo>
                <a:cubicBezTo>
                  <a:pt x="967247" y="3390754"/>
                  <a:pt x="964597" y="3383602"/>
                  <a:pt x="955039" y="3384656"/>
                </a:cubicBezTo>
                <a:cubicBezTo>
                  <a:pt x="948136" y="3392862"/>
                  <a:pt x="953018" y="3395300"/>
                  <a:pt x="946113" y="3403506"/>
                </a:cubicBezTo>
                <a:cubicBezTo>
                  <a:pt x="946113" y="3403506"/>
                  <a:pt x="943671" y="3402288"/>
                  <a:pt x="938998" y="3405780"/>
                </a:cubicBezTo>
                <a:cubicBezTo>
                  <a:pt x="938788" y="3399848"/>
                  <a:pt x="945694" y="3391642"/>
                  <a:pt x="947925" y="3386930"/>
                </a:cubicBezTo>
                <a:cubicBezTo>
                  <a:pt x="945483" y="3385712"/>
                  <a:pt x="940811" y="3389203"/>
                  <a:pt x="943041" y="3384492"/>
                </a:cubicBezTo>
                <a:cubicBezTo>
                  <a:pt x="943041" y="3384492"/>
                  <a:pt x="943041" y="3384492"/>
                  <a:pt x="938158" y="3382053"/>
                </a:cubicBezTo>
                <a:cubicBezTo>
                  <a:pt x="937950" y="3376121"/>
                  <a:pt x="937739" y="3370189"/>
                  <a:pt x="925741" y="3370025"/>
                </a:cubicBezTo>
                <a:cubicBezTo>
                  <a:pt x="930417" y="3366531"/>
                  <a:pt x="937528" y="3364258"/>
                  <a:pt x="942202" y="3360764"/>
                </a:cubicBezTo>
                <a:close/>
                <a:moveTo>
                  <a:pt x="352302" y="3360693"/>
                </a:moveTo>
                <a:cubicBezTo>
                  <a:pt x="354697" y="3361890"/>
                  <a:pt x="357093" y="3363086"/>
                  <a:pt x="359490" y="3364282"/>
                </a:cubicBezTo>
                <a:cubicBezTo>
                  <a:pt x="361884" y="3365478"/>
                  <a:pt x="364279" y="3366675"/>
                  <a:pt x="369070" y="3369067"/>
                </a:cubicBezTo>
                <a:cubicBezTo>
                  <a:pt x="369070" y="3369067"/>
                  <a:pt x="363972" y="3372879"/>
                  <a:pt x="363972" y="3372879"/>
                </a:cubicBezTo>
                <a:cubicBezTo>
                  <a:pt x="359180" y="3370485"/>
                  <a:pt x="359490" y="3364282"/>
                  <a:pt x="349600" y="3365701"/>
                </a:cubicBezTo>
                <a:cubicBezTo>
                  <a:pt x="347203" y="3364504"/>
                  <a:pt x="347203" y="3364504"/>
                  <a:pt x="352302" y="3360693"/>
                </a:cubicBezTo>
                <a:close/>
                <a:moveTo>
                  <a:pt x="636489" y="3360650"/>
                </a:moveTo>
                <a:cubicBezTo>
                  <a:pt x="639887" y="3358111"/>
                  <a:pt x="641784" y="3363295"/>
                  <a:pt x="641784" y="3363295"/>
                </a:cubicBezTo>
                <a:cubicBezTo>
                  <a:pt x="639136" y="3361974"/>
                  <a:pt x="639136" y="3361974"/>
                  <a:pt x="636489" y="3360650"/>
                </a:cubicBezTo>
                <a:close/>
                <a:moveTo>
                  <a:pt x="586311" y="3360067"/>
                </a:moveTo>
                <a:cubicBezTo>
                  <a:pt x="587519" y="3359928"/>
                  <a:pt x="588131" y="3360233"/>
                  <a:pt x="588131" y="3360233"/>
                </a:cubicBezTo>
                <a:cubicBezTo>
                  <a:pt x="585818" y="3365012"/>
                  <a:pt x="590713" y="3367457"/>
                  <a:pt x="595606" y="3369901"/>
                </a:cubicBezTo>
                <a:cubicBezTo>
                  <a:pt x="602814" y="3367565"/>
                  <a:pt x="610152" y="3371231"/>
                  <a:pt x="615046" y="3373675"/>
                </a:cubicBezTo>
                <a:cubicBezTo>
                  <a:pt x="615046" y="3373675"/>
                  <a:pt x="610288" y="3377232"/>
                  <a:pt x="612735" y="3378455"/>
                </a:cubicBezTo>
                <a:cubicBezTo>
                  <a:pt x="612735" y="3378455"/>
                  <a:pt x="615184" y="3379677"/>
                  <a:pt x="615184" y="3379677"/>
                </a:cubicBezTo>
                <a:cubicBezTo>
                  <a:pt x="617629" y="3380898"/>
                  <a:pt x="620076" y="3382120"/>
                  <a:pt x="615317" y="3385676"/>
                </a:cubicBezTo>
                <a:cubicBezTo>
                  <a:pt x="612872" y="3384454"/>
                  <a:pt x="610422" y="3383232"/>
                  <a:pt x="607976" y="3382011"/>
                </a:cubicBezTo>
                <a:cubicBezTo>
                  <a:pt x="600635" y="3378344"/>
                  <a:pt x="593294" y="3374678"/>
                  <a:pt x="590847" y="3373457"/>
                </a:cubicBezTo>
                <a:cubicBezTo>
                  <a:pt x="585954" y="3371013"/>
                  <a:pt x="581060" y="3368568"/>
                  <a:pt x="580924" y="3362568"/>
                </a:cubicBezTo>
                <a:cubicBezTo>
                  <a:pt x="583303" y="3360790"/>
                  <a:pt x="585105" y="3360206"/>
                  <a:pt x="586311" y="3360067"/>
                </a:cubicBezTo>
                <a:close/>
                <a:moveTo>
                  <a:pt x="822772" y="3358065"/>
                </a:moveTo>
                <a:cubicBezTo>
                  <a:pt x="822411" y="3358680"/>
                  <a:pt x="821136" y="3359633"/>
                  <a:pt x="821136" y="3359633"/>
                </a:cubicBezTo>
                <a:cubicBezTo>
                  <a:pt x="819691" y="3362090"/>
                  <a:pt x="819139" y="3361813"/>
                  <a:pt x="818948" y="3360924"/>
                </a:cubicBezTo>
                <a:cubicBezTo>
                  <a:pt x="818759" y="3360033"/>
                  <a:pt x="818930" y="3358531"/>
                  <a:pt x="818930" y="3358531"/>
                </a:cubicBezTo>
                <a:cubicBezTo>
                  <a:pt x="822582" y="3357177"/>
                  <a:pt x="823134" y="3357452"/>
                  <a:pt x="822772" y="3358065"/>
                </a:cubicBezTo>
                <a:close/>
                <a:moveTo>
                  <a:pt x="628898" y="3357602"/>
                </a:moveTo>
                <a:cubicBezTo>
                  <a:pt x="629798" y="3357311"/>
                  <a:pt x="630411" y="3357617"/>
                  <a:pt x="631634" y="3358229"/>
                </a:cubicBezTo>
                <a:cubicBezTo>
                  <a:pt x="634081" y="3359449"/>
                  <a:pt x="636527" y="3360672"/>
                  <a:pt x="634216" y="3365450"/>
                </a:cubicBezTo>
                <a:cubicBezTo>
                  <a:pt x="634216" y="3365450"/>
                  <a:pt x="631905" y="3370228"/>
                  <a:pt x="634351" y="3371450"/>
                </a:cubicBezTo>
                <a:cubicBezTo>
                  <a:pt x="634351" y="3371450"/>
                  <a:pt x="634351" y="3371450"/>
                  <a:pt x="636798" y="3372672"/>
                </a:cubicBezTo>
                <a:cubicBezTo>
                  <a:pt x="632039" y="3376229"/>
                  <a:pt x="629592" y="3375007"/>
                  <a:pt x="629592" y="3375007"/>
                </a:cubicBezTo>
                <a:cubicBezTo>
                  <a:pt x="629592" y="3375007"/>
                  <a:pt x="629592" y="3375007"/>
                  <a:pt x="627146" y="3373785"/>
                </a:cubicBezTo>
                <a:cubicBezTo>
                  <a:pt x="624698" y="3372563"/>
                  <a:pt x="627010" y="3367784"/>
                  <a:pt x="627010" y="3367784"/>
                </a:cubicBezTo>
                <a:cubicBezTo>
                  <a:pt x="629322" y="3363005"/>
                  <a:pt x="629322" y="3363005"/>
                  <a:pt x="626876" y="3361785"/>
                </a:cubicBezTo>
                <a:cubicBezTo>
                  <a:pt x="626876" y="3361785"/>
                  <a:pt x="624428" y="3360562"/>
                  <a:pt x="624428" y="3360562"/>
                </a:cubicBezTo>
                <a:cubicBezTo>
                  <a:pt x="626806" y="3358785"/>
                  <a:pt x="627998" y="3357895"/>
                  <a:pt x="628898" y="3357602"/>
                </a:cubicBezTo>
                <a:close/>
                <a:moveTo>
                  <a:pt x="1630930" y="3356672"/>
                </a:moveTo>
                <a:cubicBezTo>
                  <a:pt x="1636577" y="3363677"/>
                  <a:pt x="1636690" y="3362013"/>
                  <a:pt x="1630248" y="3366655"/>
                </a:cubicBezTo>
                <a:cubicBezTo>
                  <a:pt x="1624203" y="3365472"/>
                  <a:pt x="1618273" y="3362626"/>
                  <a:pt x="1616904" y="3360251"/>
                </a:cubicBezTo>
                <a:cubicBezTo>
                  <a:pt x="1615535" y="3357875"/>
                  <a:pt x="1618729" y="3355970"/>
                  <a:pt x="1630930" y="3356672"/>
                </a:cubicBezTo>
                <a:close/>
                <a:moveTo>
                  <a:pt x="93185" y="3356304"/>
                </a:moveTo>
                <a:cubicBezTo>
                  <a:pt x="93185" y="3356304"/>
                  <a:pt x="93185" y="3356304"/>
                  <a:pt x="95539" y="3357480"/>
                </a:cubicBezTo>
                <a:cubicBezTo>
                  <a:pt x="95539" y="3357480"/>
                  <a:pt x="95539" y="3357480"/>
                  <a:pt x="97892" y="3358655"/>
                </a:cubicBezTo>
                <a:cubicBezTo>
                  <a:pt x="97892" y="3358655"/>
                  <a:pt x="92793" y="3362467"/>
                  <a:pt x="95148" y="3363640"/>
                </a:cubicBezTo>
                <a:cubicBezTo>
                  <a:pt x="95148" y="3363640"/>
                  <a:pt x="95148" y="3363640"/>
                  <a:pt x="92793" y="3362467"/>
                </a:cubicBezTo>
                <a:cubicBezTo>
                  <a:pt x="92793" y="3362467"/>
                  <a:pt x="92793" y="3362467"/>
                  <a:pt x="90441" y="3361290"/>
                </a:cubicBezTo>
                <a:cubicBezTo>
                  <a:pt x="88087" y="3360115"/>
                  <a:pt x="88087" y="3360115"/>
                  <a:pt x="93185" y="3356304"/>
                </a:cubicBezTo>
                <a:close/>
                <a:moveTo>
                  <a:pt x="223528" y="3355713"/>
                </a:moveTo>
                <a:cubicBezTo>
                  <a:pt x="225955" y="3356924"/>
                  <a:pt x="225955" y="3356924"/>
                  <a:pt x="225955" y="3356924"/>
                </a:cubicBezTo>
                <a:cubicBezTo>
                  <a:pt x="228381" y="3358137"/>
                  <a:pt x="228381" y="3358137"/>
                  <a:pt x="228381" y="3358137"/>
                </a:cubicBezTo>
                <a:cubicBezTo>
                  <a:pt x="228381" y="3358137"/>
                  <a:pt x="230808" y="3359348"/>
                  <a:pt x="225710" y="3363159"/>
                </a:cubicBezTo>
                <a:cubicBezTo>
                  <a:pt x="223283" y="3361946"/>
                  <a:pt x="223283" y="3361946"/>
                  <a:pt x="220857" y="3360735"/>
                </a:cubicBezTo>
                <a:cubicBezTo>
                  <a:pt x="220857" y="3360735"/>
                  <a:pt x="220857" y="3360735"/>
                  <a:pt x="218428" y="3359523"/>
                </a:cubicBezTo>
                <a:cubicBezTo>
                  <a:pt x="218428" y="3359523"/>
                  <a:pt x="223528" y="3355713"/>
                  <a:pt x="223528" y="3355713"/>
                </a:cubicBezTo>
                <a:close/>
                <a:moveTo>
                  <a:pt x="644986" y="3354300"/>
                </a:moveTo>
                <a:cubicBezTo>
                  <a:pt x="644986" y="3354300"/>
                  <a:pt x="647634" y="3355621"/>
                  <a:pt x="650279" y="3356943"/>
                </a:cubicBezTo>
                <a:cubicBezTo>
                  <a:pt x="647732" y="3358850"/>
                  <a:pt x="646407" y="3358189"/>
                  <a:pt x="645722" y="3357050"/>
                </a:cubicBezTo>
                <a:cubicBezTo>
                  <a:pt x="645036" y="3355913"/>
                  <a:pt x="644986" y="3354300"/>
                  <a:pt x="644986" y="3354300"/>
                </a:cubicBezTo>
                <a:close/>
                <a:moveTo>
                  <a:pt x="1305459" y="3353596"/>
                </a:moveTo>
                <a:cubicBezTo>
                  <a:pt x="1317769" y="3359742"/>
                  <a:pt x="1323083" y="3368048"/>
                  <a:pt x="1328399" y="3376351"/>
                </a:cubicBezTo>
                <a:cubicBezTo>
                  <a:pt x="1333324" y="3378811"/>
                  <a:pt x="1338245" y="3381269"/>
                  <a:pt x="1336176" y="3385886"/>
                </a:cubicBezTo>
                <a:cubicBezTo>
                  <a:pt x="1331251" y="3383428"/>
                  <a:pt x="1328790" y="3382198"/>
                  <a:pt x="1323866" y="3379739"/>
                </a:cubicBezTo>
                <a:cubicBezTo>
                  <a:pt x="1318552" y="3371435"/>
                  <a:pt x="1313236" y="3363130"/>
                  <a:pt x="1300928" y="3356983"/>
                </a:cubicBezTo>
                <a:cubicBezTo>
                  <a:pt x="1300928" y="3356983"/>
                  <a:pt x="1300928" y="3356983"/>
                  <a:pt x="1305459" y="3353596"/>
                </a:cubicBezTo>
                <a:close/>
                <a:moveTo>
                  <a:pt x="1411487" y="3353573"/>
                </a:moveTo>
                <a:cubicBezTo>
                  <a:pt x="1411487" y="3353573"/>
                  <a:pt x="1414133" y="3354894"/>
                  <a:pt x="1414133" y="3354894"/>
                </a:cubicBezTo>
                <a:cubicBezTo>
                  <a:pt x="1414133" y="3354894"/>
                  <a:pt x="1414133" y="3354894"/>
                  <a:pt x="1416782" y="3356217"/>
                </a:cubicBezTo>
                <a:cubicBezTo>
                  <a:pt x="1416782" y="3356217"/>
                  <a:pt x="1416782" y="3356217"/>
                  <a:pt x="1411683" y="3360028"/>
                </a:cubicBezTo>
                <a:cubicBezTo>
                  <a:pt x="1411683" y="3360028"/>
                  <a:pt x="1411683" y="3360028"/>
                  <a:pt x="1409035" y="3358706"/>
                </a:cubicBezTo>
                <a:cubicBezTo>
                  <a:pt x="1411487" y="3353573"/>
                  <a:pt x="1411487" y="3353573"/>
                  <a:pt x="1411487" y="3353573"/>
                </a:cubicBezTo>
                <a:close/>
                <a:moveTo>
                  <a:pt x="0" y="3350028"/>
                </a:moveTo>
                <a:cubicBezTo>
                  <a:pt x="7453" y="3347393"/>
                  <a:pt x="4707" y="3352379"/>
                  <a:pt x="7061" y="3353555"/>
                </a:cubicBezTo>
                <a:cubicBezTo>
                  <a:pt x="4512" y="3355460"/>
                  <a:pt x="3336" y="3354873"/>
                  <a:pt x="2502" y="3353662"/>
                </a:cubicBezTo>
                <a:cubicBezTo>
                  <a:pt x="1668" y="3352451"/>
                  <a:pt x="1177" y="3350617"/>
                  <a:pt x="0" y="3350028"/>
                </a:cubicBezTo>
                <a:close/>
                <a:moveTo>
                  <a:pt x="1356610" y="3349476"/>
                </a:moveTo>
                <a:cubicBezTo>
                  <a:pt x="1358963" y="3350651"/>
                  <a:pt x="1358963" y="3350651"/>
                  <a:pt x="1358963" y="3350651"/>
                </a:cubicBezTo>
                <a:cubicBezTo>
                  <a:pt x="1361316" y="3351827"/>
                  <a:pt x="1363669" y="3353001"/>
                  <a:pt x="1360925" y="3357988"/>
                </a:cubicBezTo>
                <a:cubicBezTo>
                  <a:pt x="1360925" y="3357988"/>
                  <a:pt x="1363280" y="3359161"/>
                  <a:pt x="1365633" y="3360338"/>
                </a:cubicBezTo>
                <a:cubicBezTo>
                  <a:pt x="1365633" y="3360338"/>
                  <a:pt x="1360533" y="3364147"/>
                  <a:pt x="1360533" y="3364147"/>
                </a:cubicBezTo>
                <a:cubicBezTo>
                  <a:pt x="1363280" y="3359161"/>
                  <a:pt x="1360925" y="3357988"/>
                  <a:pt x="1358573" y="3356811"/>
                </a:cubicBezTo>
                <a:cubicBezTo>
                  <a:pt x="1358573" y="3356811"/>
                  <a:pt x="1356220" y="3355636"/>
                  <a:pt x="1353864" y="3354461"/>
                </a:cubicBezTo>
                <a:cubicBezTo>
                  <a:pt x="1351512" y="3353286"/>
                  <a:pt x="1351512" y="3353286"/>
                  <a:pt x="1356610" y="3349476"/>
                </a:cubicBezTo>
                <a:close/>
                <a:moveTo>
                  <a:pt x="1050543" y="3349184"/>
                </a:moveTo>
                <a:cubicBezTo>
                  <a:pt x="1053043" y="3350433"/>
                  <a:pt x="1055544" y="3351681"/>
                  <a:pt x="1055544" y="3351681"/>
                </a:cubicBezTo>
                <a:cubicBezTo>
                  <a:pt x="1058047" y="3352931"/>
                  <a:pt x="1060544" y="3354179"/>
                  <a:pt x="1060544" y="3354179"/>
                </a:cubicBezTo>
                <a:cubicBezTo>
                  <a:pt x="1057947" y="3359238"/>
                  <a:pt x="1057947" y="3359238"/>
                  <a:pt x="1057947" y="3359238"/>
                </a:cubicBezTo>
                <a:cubicBezTo>
                  <a:pt x="1057947" y="3359238"/>
                  <a:pt x="1055446" y="3357990"/>
                  <a:pt x="1055446" y="3357990"/>
                </a:cubicBezTo>
                <a:cubicBezTo>
                  <a:pt x="1055446" y="3357990"/>
                  <a:pt x="1052946" y="3356741"/>
                  <a:pt x="1050446" y="3355492"/>
                </a:cubicBezTo>
                <a:cubicBezTo>
                  <a:pt x="1053043" y="3350433"/>
                  <a:pt x="1053043" y="3350433"/>
                  <a:pt x="1050543" y="3349184"/>
                </a:cubicBezTo>
                <a:close/>
                <a:moveTo>
                  <a:pt x="1214634" y="3348493"/>
                </a:moveTo>
                <a:cubicBezTo>
                  <a:pt x="1209534" y="3352303"/>
                  <a:pt x="1219342" y="3350843"/>
                  <a:pt x="1214242" y="3354654"/>
                </a:cubicBezTo>
                <a:cubicBezTo>
                  <a:pt x="1211888" y="3353480"/>
                  <a:pt x="1207180" y="3351129"/>
                  <a:pt x="1214634" y="3348493"/>
                </a:cubicBezTo>
                <a:close/>
                <a:moveTo>
                  <a:pt x="809026" y="3347227"/>
                </a:moveTo>
                <a:cubicBezTo>
                  <a:pt x="819068" y="3345885"/>
                  <a:pt x="818910" y="3352164"/>
                  <a:pt x="816282" y="3357209"/>
                </a:cubicBezTo>
                <a:cubicBezTo>
                  <a:pt x="813810" y="3355975"/>
                  <a:pt x="808714" y="3359785"/>
                  <a:pt x="808714" y="3359785"/>
                </a:cubicBezTo>
                <a:cubicBezTo>
                  <a:pt x="806242" y="3358551"/>
                  <a:pt x="803771" y="3357316"/>
                  <a:pt x="801300" y="3356083"/>
                </a:cubicBezTo>
                <a:cubicBezTo>
                  <a:pt x="806397" y="3352273"/>
                  <a:pt x="806397" y="3352273"/>
                  <a:pt x="809026" y="3347227"/>
                </a:cubicBezTo>
                <a:close/>
                <a:moveTo>
                  <a:pt x="1127103" y="3347161"/>
                </a:moveTo>
                <a:cubicBezTo>
                  <a:pt x="1129546" y="3348382"/>
                  <a:pt x="1131992" y="3349602"/>
                  <a:pt x="1134435" y="3350822"/>
                </a:cubicBezTo>
                <a:cubicBezTo>
                  <a:pt x="1137519" y="3357660"/>
                  <a:pt x="1144849" y="3361320"/>
                  <a:pt x="1152181" y="3364982"/>
                </a:cubicBezTo>
                <a:cubicBezTo>
                  <a:pt x="1152181" y="3364982"/>
                  <a:pt x="1154625" y="3366203"/>
                  <a:pt x="1154625" y="3366203"/>
                </a:cubicBezTo>
                <a:cubicBezTo>
                  <a:pt x="1154625" y="3366203"/>
                  <a:pt x="1147933" y="3368157"/>
                  <a:pt x="1147933" y="3368157"/>
                </a:cubicBezTo>
                <a:cubicBezTo>
                  <a:pt x="1140600" y="3364496"/>
                  <a:pt x="1137519" y="3357660"/>
                  <a:pt x="1130186" y="3353998"/>
                </a:cubicBezTo>
                <a:cubicBezTo>
                  <a:pt x="1127743" y="3352777"/>
                  <a:pt x="1125300" y="3351557"/>
                  <a:pt x="1122855" y="3350337"/>
                </a:cubicBezTo>
                <a:cubicBezTo>
                  <a:pt x="1122855" y="3350337"/>
                  <a:pt x="1127103" y="3347161"/>
                  <a:pt x="1127103" y="3347161"/>
                </a:cubicBezTo>
                <a:close/>
                <a:moveTo>
                  <a:pt x="1351317" y="3346829"/>
                </a:moveTo>
                <a:cubicBezTo>
                  <a:pt x="1351317" y="3346829"/>
                  <a:pt x="1353965" y="3348152"/>
                  <a:pt x="1356611" y="3349473"/>
                </a:cubicBezTo>
                <a:cubicBezTo>
                  <a:pt x="1352740" y="3350719"/>
                  <a:pt x="1351417" y="3350056"/>
                  <a:pt x="1351060" y="3349085"/>
                </a:cubicBezTo>
                <a:cubicBezTo>
                  <a:pt x="1350705" y="3348113"/>
                  <a:pt x="1351317" y="3346829"/>
                  <a:pt x="1351317" y="3346829"/>
                </a:cubicBezTo>
                <a:close/>
                <a:moveTo>
                  <a:pt x="561617" y="3345641"/>
                </a:moveTo>
                <a:cubicBezTo>
                  <a:pt x="561747" y="3346368"/>
                  <a:pt x="561348" y="3347492"/>
                  <a:pt x="561348" y="3347492"/>
                </a:cubicBezTo>
                <a:cubicBezTo>
                  <a:pt x="559224" y="3349080"/>
                  <a:pt x="558560" y="3348750"/>
                  <a:pt x="558430" y="3348022"/>
                </a:cubicBezTo>
                <a:cubicBezTo>
                  <a:pt x="558298" y="3347294"/>
                  <a:pt x="558699" y="3346170"/>
                  <a:pt x="558699" y="3346170"/>
                </a:cubicBezTo>
                <a:cubicBezTo>
                  <a:pt x="560823" y="3344582"/>
                  <a:pt x="561485" y="3344913"/>
                  <a:pt x="561617" y="3345641"/>
                </a:cubicBezTo>
                <a:close/>
                <a:moveTo>
                  <a:pt x="1064481" y="3345550"/>
                </a:moveTo>
                <a:cubicBezTo>
                  <a:pt x="1068134" y="3344196"/>
                  <a:pt x="1069238" y="3344747"/>
                  <a:pt x="1069428" y="3345637"/>
                </a:cubicBezTo>
                <a:cubicBezTo>
                  <a:pt x="1069617" y="3346526"/>
                  <a:pt x="1068894" y="3347754"/>
                  <a:pt x="1068894" y="3347754"/>
                </a:cubicBezTo>
                <a:cubicBezTo>
                  <a:pt x="1066346" y="3349659"/>
                  <a:pt x="1065794" y="3349383"/>
                  <a:pt x="1065604" y="3348495"/>
                </a:cubicBezTo>
                <a:cubicBezTo>
                  <a:pt x="1065415" y="3347604"/>
                  <a:pt x="1065587" y="3346102"/>
                  <a:pt x="1064481" y="3345550"/>
                </a:cubicBezTo>
                <a:close/>
                <a:moveTo>
                  <a:pt x="616791" y="3345164"/>
                </a:moveTo>
                <a:cubicBezTo>
                  <a:pt x="616791" y="3345164"/>
                  <a:pt x="616791" y="3345164"/>
                  <a:pt x="619278" y="3346406"/>
                </a:cubicBezTo>
                <a:cubicBezTo>
                  <a:pt x="619278" y="3346406"/>
                  <a:pt x="621764" y="3347648"/>
                  <a:pt x="621764" y="3347648"/>
                </a:cubicBezTo>
                <a:cubicBezTo>
                  <a:pt x="617233" y="3351036"/>
                  <a:pt x="619721" y="3352277"/>
                  <a:pt x="617233" y="3351036"/>
                </a:cubicBezTo>
                <a:cubicBezTo>
                  <a:pt x="614748" y="3349793"/>
                  <a:pt x="614748" y="3349793"/>
                  <a:pt x="612260" y="3348551"/>
                </a:cubicBezTo>
                <a:cubicBezTo>
                  <a:pt x="616791" y="3345164"/>
                  <a:pt x="616791" y="3345164"/>
                  <a:pt x="616791" y="3345164"/>
                </a:cubicBezTo>
                <a:close/>
                <a:moveTo>
                  <a:pt x="922445" y="3344540"/>
                </a:moveTo>
                <a:cubicBezTo>
                  <a:pt x="924916" y="3345775"/>
                  <a:pt x="924916" y="3345775"/>
                  <a:pt x="927387" y="3347010"/>
                </a:cubicBezTo>
                <a:cubicBezTo>
                  <a:pt x="927387" y="3347010"/>
                  <a:pt x="929859" y="3348243"/>
                  <a:pt x="929859" y="3348243"/>
                </a:cubicBezTo>
                <a:cubicBezTo>
                  <a:pt x="924759" y="3352053"/>
                  <a:pt x="922290" y="3350819"/>
                  <a:pt x="922290" y="3350819"/>
                </a:cubicBezTo>
                <a:cubicBezTo>
                  <a:pt x="919818" y="3349586"/>
                  <a:pt x="919818" y="3349586"/>
                  <a:pt x="922445" y="3344540"/>
                </a:cubicBezTo>
                <a:close/>
                <a:moveTo>
                  <a:pt x="1201638" y="3343063"/>
                </a:moveTo>
                <a:cubicBezTo>
                  <a:pt x="1204076" y="3344282"/>
                  <a:pt x="1204076" y="3344282"/>
                  <a:pt x="1204076" y="3344282"/>
                </a:cubicBezTo>
                <a:cubicBezTo>
                  <a:pt x="1199343" y="3347820"/>
                  <a:pt x="1199343" y="3347820"/>
                  <a:pt x="1199343" y="3347820"/>
                </a:cubicBezTo>
                <a:cubicBezTo>
                  <a:pt x="1204076" y="3344282"/>
                  <a:pt x="1201638" y="3343063"/>
                  <a:pt x="1201638" y="3343063"/>
                </a:cubicBezTo>
                <a:close/>
                <a:moveTo>
                  <a:pt x="1187145" y="3341730"/>
                </a:moveTo>
                <a:cubicBezTo>
                  <a:pt x="1189585" y="3342948"/>
                  <a:pt x="1192026" y="3344167"/>
                  <a:pt x="1194463" y="3345386"/>
                </a:cubicBezTo>
                <a:cubicBezTo>
                  <a:pt x="1201781" y="3349039"/>
                  <a:pt x="1201926" y="3355014"/>
                  <a:pt x="1209244" y="3358668"/>
                </a:cubicBezTo>
                <a:cubicBezTo>
                  <a:pt x="1214124" y="3361105"/>
                  <a:pt x="1216707" y="3368298"/>
                  <a:pt x="1221585" y="3370733"/>
                </a:cubicBezTo>
                <a:cubicBezTo>
                  <a:pt x="1233638" y="3370851"/>
                  <a:pt x="1240956" y="3374505"/>
                  <a:pt x="1248274" y="3378160"/>
                </a:cubicBezTo>
                <a:cubicBezTo>
                  <a:pt x="1236366" y="3384019"/>
                  <a:pt x="1250714" y="3379378"/>
                  <a:pt x="1245980" y="3382916"/>
                </a:cubicBezTo>
                <a:cubicBezTo>
                  <a:pt x="1245980" y="3382916"/>
                  <a:pt x="1245980" y="3382916"/>
                  <a:pt x="1248419" y="3384134"/>
                </a:cubicBezTo>
                <a:cubicBezTo>
                  <a:pt x="1253443" y="3392546"/>
                  <a:pt x="1268078" y="3399856"/>
                  <a:pt x="1268368" y="3411805"/>
                </a:cubicBezTo>
                <a:cubicBezTo>
                  <a:pt x="1268368" y="3411805"/>
                  <a:pt x="1270808" y="3413024"/>
                  <a:pt x="1273246" y="3414242"/>
                </a:cubicBezTo>
                <a:cubicBezTo>
                  <a:pt x="1273246" y="3414242"/>
                  <a:pt x="1273246" y="3414242"/>
                  <a:pt x="1275686" y="3415461"/>
                </a:cubicBezTo>
                <a:cubicBezTo>
                  <a:pt x="1275686" y="3415461"/>
                  <a:pt x="1270951" y="3418998"/>
                  <a:pt x="1270951" y="3418998"/>
                </a:cubicBezTo>
                <a:cubicBezTo>
                  <a:pt x="1270951" y="3418998"/>
                  <a:pt x="1270951" y="3418998"/>
                  <a:pt x="1268511" y="3417780"/>
                </a:cubicBezTo>
                <a:cubicBezTo>
                  <a:pt x="1266074" y="3416562"/>
                  <a:pt x="1263633" y="3415343"/>
                  <a:pt x="1263633" y="3415343"/>
                </a:cubicBezTo>
                <a:cubicBezTo>
                  <a:pt x="1261194" y="3414126"/>
                  <a:pt x="1261194" y="3414126"/>
                  <a:pt x="1261194" y="3414126"/>
                </a:cubicBezTo>
                <a:cubicBezTo>
                  <a:pt x="1258755" y="3412908"/>
                  <a:pt x="1256315" y="3411689"/>
                  <a:pt x="1261049" y="3408151"/>
                </a:cubicBezTo>
                <a:cubicBezTo>
                  <a:pt x="1246557" y="3406816"/>
                  <a:pt x="1246269" y="3394867"/>
                  <a:pt x="1241244" y="3386456"/>
                </a:cubicBezTo>
                <a:cubicBezTo>
                  <a:pt x="1241244" y="3386456"/>
                  <a:pt x="1241244" y="3386456"/>
                  <a:pt x="1238806" y="3385237"/>
                </a:cubicBezTo>
                <a:cubicBezTo>
                  <a:pt x="1231488" y="3381583"/>
                  <a:pt x="1224169" y="3377928"/>
                  <a:pt x="1216851" y="3374272"/>
                </a:cubicBezTo>
                <a:cubicBezTo>
                  <a:pt x="1214267" y="3367079"/>
                  <a:pt x="1209390" y="3364643"/>
                  <a:pt x="1204510" y="3362207"/>
                </a:cubicBezTo>
                <a:cubicBezTo>
                  <a:pt x="1201926" y="3355014"/>
                  <a:pt x="1197049" y="3352578"/>
                  <a:pt x="1189729" y="3348923"/>
                </a:cubicBezTo>
                <a:cubicBezTo>
                  <a:pt x="1187291" y="3347705"/>
                  <a:pt x="1184851" y="3346486"/>
                  <a:pt x="1187145" y="3341730"/>
                </a:cubicBezTo>
                <a:close/>
                <a:moveTo>
                  <a:pt x="1349353" y="3339495"/>
                </a:moveTo>
                <a:cubicBezTo>
                  <a:pt x="1349353" y="3339495"/>
                  <a:pt x="1349353" y="3339495"/>
                  <a:pt x="1351119" y="3340376"/>
                </a:cubicBezTo>
                <a:cubicBezTo>
                  <a:pt x="1346019" y="3344187"/>
                  <a:pt x="1346019" y="3344187"/>
                  <a:pt x="1346019" y="3344187"/>
                </a:cubicBezTo>
                <a:cubicBezTo>
                  <a:pt x="1346019" y="3344187"/>
                  <a:pt x="1346019" y="3344187"/>
                  <a:pt x="1344254" y="3343305"/>
                </a:cubicBezTo>
                <a:cubicBezTo>
                  <a:pt x="1344254" y="3343305"/>
                  <a:pt x="1344254" y="3343305"/>
                  <a:pt x="1349353" y="3339495"/>
                </a:cubicBezTo>
                <a:close/>
                <a:moveTo>
                  <a:pt x="1680932" y="3338873"/>
                </a:moveTo>
                <a:cubicBezTo>
                  <a:pt x="1686380" y="3339186"/>
                  <a:pt x="1686153" y="3342514"/>
                  <a:pt x="1680591" y="3343865"/>
                </a:cubicBezTo>
                <a:cubicBezTo>
                  <a:pt x="1677866" y="3343708"/>
                  <a:pt x="1677923" y="3342877"/>
                  <a:pt x="1678675" y="3341876"/>
                </a:cubicBezTo>
                <a:cubicBezTo>
                  <a:pt x="1679428" y="3340876"/>
                  <a:pt x="1680875" y="3339706"/>
                  <a:pt x="1680932" y="3338873"/>
                </a:cubicBezTo>
                <a:close/>
                <a:moveTo>
                  <a:pt x="922602" y="3338262"/>
                </a:moveTo>
                <a:cubicBezTo>
                  <a:pt x="925072" y="3339496"/>
                  <a:pt x="925072" y="3339496"/>
                  <a:pt x="922445" y="3344540"/>
                </a:cubicBezTo>
                <a:cubicBezTo>
                  <a:pt x="919974" y="3343308"/>
                  <a:pt x="919974" y="3343308"/>
                  <a:pt x="917502" y="3342073"/>
                </a:cubicBezTo>
                <a:cubicBezTo>
                  <a:pt x="922602" y="3338262"/>
                  <a:pt x="922602" y="3338262"/>
                  <a:pt x="922602" y="3338262"/>
                </a:cubicBezTo>
                <a:close/>
                <a:moveTo>
                  <a:pt x="541050" y="3337356"/>
                </a:moveTo>
                <a:cubicBezTo>
                  <a:pt x="545299" y="3334179"/>
                  <a:pt x="546345" y="3340000"/>
                  <a:pt x="548991" y="3341323"/>
                </a:cubicBezTo>
                <a:cubicBezTo>
                  <a:pt x="545543" y="3342249"/>
                  <a:pt x="544220" y="3341588"/>
                  <a:pt x="543426" y="3340530"/>
                </a:cubicBezTo>
                <a:cubicBezTo>
                  <a:pt x="542636" y="3339471"/>
                  <a:pt x="542373" y="3338016"/>
                  <a:pt x="541050" y="3337356"/>
                </a:cubicBezTo>
                <a:close/>
                <a:moveTo>
                  <a:pt x="1556111" y="3336804"/>
                </a:moveTo>
                <a:cubicBezTo>
                  <a:pt x="1558759" y="3338127"/>
                  <a:pt x="1558759" y="3338127"/>
                  <a:pt x="1558759" y="3338127"/>
                </a:cubicBezTo>
                <a:cubicBezTo>
                  <a:pt x="1558759" y="3338127"/>
                  <a:pt x="1561406" y="3339449"/>
                  <a:pt x="1561406" y="3339449"/>
                </a:cubicBezTo>
                <a:cubicBezTo>
                  <a:pt x="1561406" y="3339449"/>
                  <a:pt x="1556307" y="3343260"/>
                  <a:pt x="1556307" y="3343260"/>
                </a:cubicBezTo>
                <a:cubicBezTo>
                  <a:pt x="1556307" y="3343260"/>
                  <a:pt x="1556307" y="3343260"/>
                  <a:pt x="1553661" y="3341938"/>
                </a:cubicBezTo>
                <a:cubicBezTo>
                  <a:pt x="1551014" y="3340616"/>
                  <a:pt x="1556111" y="3336804"/>
                  <a:pt x="1556111" y="3336804"/>
                </a:cubicBezTo>
                <a:close/>
                <a:moveTo>
                  <a:pt x="1490842" y="3333873"/>
                </a:moveTo>
                <a:cubicBezTo>
                  <a:pt x="1493490" y="3335195"/>
                  <a:pt x="1493490" y="3335195"/>
                  <a:pt x="1496137" y="3336517"/>
                </a:cubicBezTo>
                <a:cubicBezTo>
                  <a:pt x="1491040" y="3340327"/>
                  <a:pt x="1490378" y="3339996"/>
                  <a:pt x="1490660" y="3338548"/>
                </a:cubicBezTo>
                <a:cubicBezTo>
                  <a:pt x="1490942" y="3337100"/>
                  <a:pt x="1492166" y="3334534"/>
                  <a:pt x="1490842" y="3333873"/>
                </a:cubicBezTo>
                <a:close/>
                <a:moveTo>
                  <a:pt x="859531" y="3331487"/>
                </a:moveTo>
                <a:cubicBezTo>
                  <a:pt x="859531" y="3331487"/>
                  <a:pt x="861946" y="3332694"/>
                  <a:pt x="861946" y="3332694"/>
                </a:cubicBezTo>
                <a:cubicBezTo>
                  <a:pt x="861946" y="3332694"/>
                  <a:pt x="861946" y="3332694"/>
                  <a:pt x="864364" y="3333900"/>
                </a:cubicBezTo>
                <a:cubicBezTo>
                  <a:pt x="874015" y="3332717"/>
                  <a:pt x="878848" y="3335130"/>
                  <a:pt x="888498" y="3333946"/>
                </a:cubicBezTo>
                <a:cubicBezTo>
                  <a:pt x="876450" y="3339936"/>
                  <a:pt x="886138" y="3350779"/>
                  <a:pt x="881342" y="3360391"/>
                </a:cubicBezTo>
                <a:cubicBezTo>
                  <a:pt x="883761" y="3361599"/>
                  <a:pt x="886178" y="3362805"/>
                  <a:pt x="888596" y="3364012"/>
                </a:cubicBezTo>
                <a:cubicBezTo>
                  <a:pt x="890994" y="3359206"/>
                  <a:pt x="893411" y="3360414"/>
                  <a:pt x="893411" y="3360414"/>
                </a:cubicBezTo>
                <a:cubicBezTo>
                  <a:pt x="895828" y="3361621"/>
                  <a:pt x="898246" y="3362828"/>
                  <a:pt x="895847" y="3367634"/>
                </a:cubicBezTo>
                <a:cubicBezTo>
                  <a:pt x="895847" y="3367634"/>
                  <a:pt x="895847" y="3367634"/>
                  <a:pt x="898265" y="3368841"/>
                </a:cubicBezTo>
                <a:cubicBezTo>
                  <a:pt x="898265" y="3368841"/>
                  <a:pt x="898265" y="3368841"/>
                  <a:pt x="900682" y="3370050"/>
                </a:cubicBezTo>
                <a:cubicBezTo>
                  <a:pt x="900682" y="3370050"/>
                  <a:pt x="895867" y="3373648"/>
                  <a:pt x="895867" y="3373648"/>
                </a:cubicBezTo>
                <a:cubicBezTo>
                  <a:pt x="893451" y="3372440"/>
                  <a:pt x="893451" y="3372440"/>
                  <a:pt x="891032" y="3371233"/>
                </a:cubicBezTo>
                <a:cubicBezTo>
                  <a:pt x="886197" y="3368819"/>
                  <a:pt x="891013" y="3365220"/>
                  <a:pt x="883780" y="3367612"/>
                </a:cubicBezTo>
                <a:cubicBezTo>
                  <a:pt x="881363" y="3366405"/>
                  <a:pt x="876528" y="3363990"/>
                  <a:pt x="878927" y="3359184"/>
                </a:cubicBezTo>
                <a:cubicBezTo>
                  <a:pt x="874092" y="3356770"/>
                  <a:pt x="864423" y="3351942"/>
                  <a:pt x="871635" y="3343535"/>
                </a:cubicBezTo>
                <a:cubicBezTo>
                  <a:pt x="866800" y="3341121"/>
                  <a:pt x="859569" y="3343513"/>
                  <a:pt x="859550" y="3337500"/>
                </a:cubicBezTo>
                <a:cubicBezTo>
                  <a:pt x="857131" y="3336293"/>
                  <a:pt x="857131" y="3336293"/>
                  <a:pt x="854714" y="3335085"/>
                </a:cubicBezTo>
                <a:cubicBezTo>
                  <a:pt x="859531" y="3331487"/>
                  <a:pt x="859531" y="3331487"/>
                  <a:pt x="859531" y="3331487"/>
                </a:cubicBezTo>
                <a:close/>
                <a:moveTo>
                  <a:pt x="89691" y="3331251"/>
                </a:moveTo>
                <a:cubicBezTo>
                  <a:pt x="92210" y="3332510"/>
                  <a:pt x="94732" y="3333770"/>
                  <a:pt x="93007" y="3338205"/>
                </a:cubicBezTo>
                <a:cubicBezTo>
                  <a:pt x="95527" y="3339464"/>
                  <a:pt x="95527" y="3339464"/>
                  <a:pt x="98048" y="3340723"/>
                </a:cubicBezTo>
                <a:cubicBezTo>
                  <a:pt x="98048" y="3340723"/>
                  <a:pt x="96321" y="3345158"/>
                  <a:pt x="96321" y="3345158"/>
                </a:cubicBezTo>
                <a:cubicBezTo>
                  <a:pt x="96321" y="3345158"/>
                  <a:pt x="93798" y="3343899"/>
                  <a:pt x="93798" y="3343899"/>
                </a:cubicBezTo>
                <a:cubicBezTo>
                  <a:pt x="91278" y="3342640"/>
                  <a:pt x="88756" y="3341380"/>
                  <a:pt x="86236" y="3340121"/>
                </a:cubicBezTo>
                <a:cubicBezTo>
                  <a:pt x="87961" y="3335686"/>
                  <a:pt x="87961" y="3335686"/>
                  <a:pt x="85440" y="3334427"/>
                </a:cubicBezTo>
                <a:cubicBezTo>
                  <a:pt x="85440" y="3334427"/>
                  <a:pt x="82921" y="3333168"/>
                  <a:pt x="82921" y="3333168"/>
                </a:cubicBezTo>
                <a:cubicBezTo>
                  <a:pt x="87167" y="3329992"/>
                  <a:pt x="87167" y="3329992"/>
                  <a:pt x="89691" y="3331251"/>
                </a:cubicBezTo>
                <a:close/>
                <a:moveTo>
                  <a:pt x="586055" y="3331227"/>
                </a:moveTo>
                <a:cubicBezTo>
                  <a:pt x="586055" y="3331227"/>
                  <a:pt x="586055" y="3331227"/>
                  <a:pt x="588702" y="3332548"/>
                </a:cubicBezTo>
                <a:cubicBezTo>
                  <a:pt x="588702" y="3332548"/>
                  <a:pt x="585303" y="3335090"/>
                  <a:pt x="585303" y="3335090"/>
                </a:cubicBezTo>
                <a:cubicBezTo>
                  <a:pt x="585303" y="3335090"/>
                  <a:pt x="585303" y="3335090"/>
                  <a:pt x="582654" y="3333768"/>
                </a:cubicBezTo>
                <a:cubicBezTo>
                  <a:pt x="582654" y="3333768"/>
                  <a:pt x="582654" y="3333768"/>
                  <a:pt x="586055" y="3331227"/>
                </a:cubicBezTo>
                <a:close/>
                <a:moveTo>
                  <a:pt x="1138738" y="3329662"/>
                </a:moveTo>
                <a:cubicBezTo>
                  <a:pt x="1141167" y="3330874"/>
                  <a:pt x="1141167" y="3330874"/>
                  <a:pt x="1141167" y="3330874"/>
                </a:cubicBezTo>
                <a:cubicBezTo>
                  <a:pt x="1143593" y="3332086"/>
                  <a:pt x="1146019" y="3333297"/>
                  <a:pt x="1143350" y="3338321"/>
                </a:cubicBezTo>
                <a:cubicBezTo>
                  <a:pt x="1140920" y="3337109"/>
                  <a:pt x="1138495" y="3335897"/>
                  <a:pt x="1136069" y="3334685"/>
                </a:cubicBezTo>
                <a:cubicBezTo>
                  <a:pt x="1136069" y="3334685"/>
                  <a:pt x="1136069" y="3334685"/>
                  <a:pt x="1133640" y="3333473"/>
                </a:cubicBezTo>
                <a:cubicBezTo>
                  <a:pt x="1133640" y="3333473"/>
                  <a:pt x="1138738" y="3329662"/>
                  <a:pt x="1138738" y="3329662"/>
                </a:cubicBezTo>
                <a:close/>
                <a:moveTo>
                  <a:pt x="1184417" y="3328562"/>
                </a:moveTo>
                <a:lnTo>
                  <a:pt x="1186856" y="3329781"/>
                </a:lnTo>
                <a:cubicBezTo>
                  <a:pt x="1185708" y="3332158"/>
                  <a:pt x="1185099" y="3331853"/>
                  <a:pt x="1184776" y="3330955"/>
                </a:cubicBezTo>
                <a:close/>
                <a:moveTo>
                  <a:pt x="605959" y="3328453"/>
                </a:moveTo>
                <a:cubicBezTo>
                  <a:pt x="608888" y="3335568"/>
                  <a:pt x="623368" y="3337147"/>
                  <a:pt x="616791" y="3345164"/>
                </a:cubicBezTo>
                <a:cubicBezTo>
                  <a:pt x="616791" y="3345164"/>
                  <a:pt x="616791" y="3345164"/>
                  <a:pt x="614305" y="3343922"/>
                </a:cubicBezTo>
                <a:cubicBezTo>
                  <a:pt x="611817" y="3342680"/>
                  <a:pt x="606954" y="3341663"/>
                  <a:pt x="604099" y="3339532"/>
                </a:cubicBezTo>
                <a:cubicBezTo>
                  <a:pt x="601247" y="3337402"/>
                  <a:pt x="600404" y="3334155"/>
                  <a:pt x="605959" y="3328453"/>
                </a:cubicBezTo>
                <a:close/>
                <a:moveTo>
                  <a:pt x="1406359" y="3326997"/>
                </a:moveTo>
                <a:cubicBezTo>
                  <a:pt x="1408766" y="3328198"/>
                  <a:pt x="1408766" y="3328198"/>
                  <a:pt x="1408766" y="3328198"/>
                </a:cubicBezTo>
                <a:cubicBezTo>
                  <a:pt x="1406643" y="3332787"/>
                  <a:pt x="1406643" y="3332787"/>
                  <a:pt x="1402109" y="3336175"/>
                </a:cubicBezTo>
                <a:cubicBezTo>
                  <a:pt x="1404236" y="3331586"/>
                  <a:pt x="1397296" y="3333771"/>
                  <a:pt x="1401828" y="3330382"/>
                </a:cubicBezTo>
                <a:cubicBezTo>
                  <a:pt x="1401828" y="3330382"/>
                  <a:pt x="1399422" y="3329181"/>
                  <a:pt x="1399422" y="3329181"/>
                </a:cubicBezTo>
                <a:cubicBezTo>
                  <a:pt x="1406359" y="3326997"/>
                  <a:pt x="1406359" y="3326997"/>
                  <a:pt x="1406359" y="3326997"/>
                </a:cubicBezTo>
                <a:close/>
                <a:moveTo>
                  <a:pt x="779944" y="3326876"/>
                </a:moveTo>
                <a:cubicBezTo>
                  <a:pt x="779944" y="3326876"/>
                  <a:pt x="779944" y="3326876"/>
                  <a:pt x="782371" y="3328089"/>
                </a:cubicBezTo>
                <a:cubicBezTo>
                  <a:pt x="777696" y="3331582"/>
                  <a:pt x="777696" y="3331582"/>
                  <a:pt x="775271" y="3330370"/>
                </a:cubicBezTo>
                <a:cubicBezTo>
                  <a:pt x="775271" y="3330370"/>
                  <a:pt x="775271" y="3330370"/>
                  <a:pt x="779944" y="3326876"/>
                </a:cubicBezTo>
                <a:close/>
                <a:moveTo>
                  <a:pt x="1037809" y="3325875"/>
                </a:moveTo>
                <a:cubicBezTo>
                  <a:pt x="1040238" y="3327088"/>
                  <a:pt x="1045090" y="3329510"/>
                  <a:pt x="1047517" y="3330723"/>
                </a:cubicBezTo>
                <a:cubicBezTo>
                  <a:pt x="1047517" y="3330723"/>
                  <a:pt x="1042418" y="3334533"/>
                  <a:pt x="1042418" y="3334533"/>
                </a:cubicBezTo>
                <a:cubicBezTo>
                  <a:pt x="1039992" y="3333321"/>
                  <a:pt x="1035137" y="3330897"/>
                  <a:pt x="1032711" y="3329686"/>
                </a:cubicBezTo>
                <a:cubicBezTo>
                  <a:pt x="1032711" y="3329686"/>
                  <a:pt x="1032711" y="3329686"/>
                  <a:pt x="1037809" y="3325875"/>
                </a:cubicBezTo>
                <a:close/>
                <a:moveTo>
                  <a:pt x="1413935" y="3325836"/>
                </a:moveTo>
                <a:cubicBezTo>
                  <a:pt x="1415103" y="3325713"/>
                  <a:pt x="1415704" y="3326013"/>
                  <a:pt x="1415704" y="3326013"/>
                </a:cubicBezTo>
                <a:cubicBezTo>
                  <a:pt x="1415704" y="3326013"/>
                  <a:pt x="1415704" y="3326013"/>
                  <a:pt x="1418112" y="3327215"/>
                </a:cubicBezTo>
                <a:cubicBezTo>
                  <a:pt x="1418112" y="3327215"/>
                  <a:pt x="1418112" y="3327215"/>
                  <a:pt x="1420519" y="3328417"/>
                </a:cubicBezTo>
                <a:cubicBezTo>
                  <a:pt x="1420519" y="3328417"/>
                  <a:pt x="1420519" y="3328417"/>
                  <a:pt x="1413580" y="3330602"/>
                </a:cubicBezTo>
                <a:lnTo>
                  <a:pt x="1415986" y="3331804"/>
                </a:lnTo>
                <a:cubicBezTo>
                  <a:pt x="1418394" y="3333007"/>
                  <a:pt x="1411456" y="3335191"/>
                  <a:pt x="1411456" y="3335191"/>
                </a:cubicBezTo>
                <a:cubicBezTo>
                  <a:pt x="1409049" y="3333989"/>
                  <a:pt x="1406643" y="3332787"/>
                  <a:pt x="1411172" y="3329399"/>
                </a:cubicBezTo>
                <a:cubicBezTo>
                  <a:pt x="1408766" y="3328198"/>
                  <a:pt x="1408766" y="3328198"/>
                  <a:pt x="1408766" y="3328198"/>
                </a:cubicBezTo>
                <a:cubicBezTo>
                  <a:pt x="1411032" y="3326505"/>
                  <a:pt x="1412767" y="3325959"/>
                  <a:pt x="1413935" y="3325836"/>
                </a:cubicBezTo>
                <a:close/>
                <a:moveTo>
                  <a:pt x="880992" y="3324634"/>
                </a:moveTo>
                <a:cubicBezTo>
                  <a:pt x="881940" y="3324311"/>
                  <a:pt x="882556" y="3324619"/>
                  <a:pt x="883793" y="3325237"/>
                </a:cubicBezTo>
                <a:cubicBezTo>
                  <a:pt x="883793" y="3325237"/>
                  <a:pt x="886263" y="3326471"/>
                  <a:pt x="888733" y="3327704"/>
                </a:cubicBezTo>
                <a:cubicBezTo>
                  <a:pt x="888733" y="3327704"/>
                  <a:pt x="891205" y="3328939"/>
                  <a:pt x="891205" y="3328939"/>
                </a:cubicBezTo>
                <a:cubicBezTo>
                  <a:pt x="893676" y="3330173"/>
                  <a:pt x="893676" y="3330173"/>
                  <a:pt x="893676" y="3330173"/>
                </a:cubicBezTo>
                <a:cubicBezTo>
                  <a:pt x="888576" y="3333985"/>
                  <a:pt x="888576" y="3333985"/>
                  <a:pt x="886107" y="3332750"/>
                </a:cubicBezTo>
                <a:cubicBezTo>
                  <a:pt x="883635" y="3331515"/>
                  <a:pt x="881164" y="3330282"/>
                  <a:pt x="878694" y="3329048"/>
                </a:cubicBezTo>
                <a:cubicBezTo>
                  <a:pt x="878694" y="3329048"/>
                  <a:pt x="876221" y="3327813"/>
                  <a:pt x="876221" y="3327813"/>
                </a:cubicBezTo>
                <a:cubicBezTo>
                  <a:pt x="878770" y="3325908"/>
                  <a:pt x="880045" y="3324956"/>
                  <a:pt x="880992" y="3324634"/>
                </a:cubicBezTo>
                <a:close/>
                <a:moveTo>
                  <a:pt x="794144" y="3322316"/>
                </a:moveTo>
                <a:cubicBezTo>
                  <a:pt x="806099" y="3322458"/>
                  <a:pt x="808706" y="3329586"/>
                  <a:pt x="811313" y="3336717"/>
                </a:cubicBezTo>
                <a:cubicBezTo>
                  <a:pt x="806641" y="3340208"/>
                  <a:pt x="799539" y="3342490"/>
                  <a:pt x="797112" y="3341278"/>
                </a:cubicBezTo>
                <a:cubicBezTo>
                  <a:pt x="806458" y="3334293"/>
                  <a:pt x="789831" y="3337642"/>
                  <a:pt x="792077" y="3332936"/>
                </a:cubicBezTo>
                <a:cubicBezTo>
                  <a:pt x="787403" y="3336430"/>
                  <a:pt x="787226" y="3330514"/>
                  <a:pt x="782371" y="3328089"/>
                </a:cubicBezTo>
                <a:cubicBezTo>
                  <a:pt x="782371" y="3328089"/>
                  <a:pt x="782371" y="3328089"/>
                  <a:pt x="787044" y="3324595"/>
                </a:cubicBezTo>
                <a:cubicBezTo>
                  <a:pt x="787044" y="3324595"/>
                  <a:pt x="794144" y="3322316"/>
                  <a:pt x="791898" y="3327020"/>
                </a:cubicBezTo>
                <a:cubicBezTo>
                  <a:pt x="791898" y="3327020"/>
                  <a:pt x="796572" y="3323527"/>
                  <a:pt x="794144" y="3322316"/>
                </a:cubicBezTo>
                <a:close/>
                <a:moveTo>
                  <a:pt x="720972" y="3322021"/>
                </a:moveTo>
                <a:cubicBezTo>
                  <a:pt x="723410" y="3323240"/>
                  <a:pt x="723410" y="3323240"/>
                  <a:pt x="723410" y="3323240"/>
                </a:cubicBezTo>
                <a:cubicBezTo>
                  <a:pt x="723410" y="3323240"/>
                  <a:pt x="723410" y="3323240"/>
                  <a:pt x="725850" y="3324457"/>
                </a:cubicBezTo>
                <a:cubicBezTo>
                  <a:pt x="725850" y="3324457"/>
                  <a:pt x="725850" y="3324457"/>
                  <a:pt x="721116" y="3327996"/>
                </a:cubicBezTo>
                <a:cubicBezTo>
                  <a:pt x="718677" y="3326777"/>
                  <a:pt x="718677" y="3326777"/>
                  <a:pt x="718677" y="3326777"/>
                </a:cubicBezTo>
                <a:cubicBezTo>
                  <a:pt x="718677" y="3326777"/>
                  <a:pt x="716237" y="3325559"/>
                  <a:pt x="720972" y="3322021"/>
                </a:cubicBezTo>
                <a:close/>
                <a:moveTo>
                  <a:pt x="1227537" y="3322006"/>
                </a:moveTo>
                <a:cubicBezTo>
                  <a:pt x="1227921" y="3322287"/>
                  <a:pt x="1228282" y="3323528"/>
                  <a:pt x="1228444" y="3326433"/>
                </a:cubicBezTo>
                <a:cubicBezTo>
                  <a:pt x="1225046" y="3328973"/>
                  <a:pt x="1226383" y="3321165"/>
                  <a:pt x="1227537" y="3322006"/>
                </a:cubicBezTo>
                <a:close/>
                <a:moveTo>
                  <a:pt x="851706" y="3321928"/>
                </a:moveTo>
                <a:cubicBezTo>
                  <a:pt x="859014" y="3319219"/>
                  <a:pt x="856119" y="3324131"/>
                  <a:pt x="851022" y="3327943"/>
                </a:cubicBezTo>
                <a:cubicBezTo>
                  <a:pt x="848817" y="3326840"/>
                  <a:pt x="848817" y="3326840"/>
                  <a:pt x="851706" y="3321928"/>
                </a:cubicBezTo>
                <a:close/>
                <a:moveTo>
                  <a:pt x="1015062" y="3320871"/>
                </a:moveTo>
                <a:cubicBezTo>
                  <a:pt x="1015062" y="3320871"/>
                  <a:pt x="1017510" y="3322093"/>
                  <a:pt x="1017510" y="3322093"/>
                </a:cubicBezTo>
                <a:cubicBezTo>
                  <a:pt x="1015334" y="3332872"/>
                  <a:pt x="1025121" y="3337760"/>
                  <a:pt x="1034909" y="3342648"/>
                </a:cubicBezTo>
                <a:cubicBezTo>
                  <a:pt x="1037492" y="3349870"/>
                  <a:pt x="1044833" y="3353536"/>
                  <a:pt x="1049862" y="3361981"/>
                </a:cubicBezTo>
                <a:cubicBezTo>
                  <a:pt x="1049862" y="3361981"/>
                  <a:pt x="1049862" y="3361981"/>
                  <a:pt x="1045104" y="3365537"/>
                </a:cubicBezTo>
                <a:cubicBezTo>
                  <a:pt x="1045104" y="3365537"/>
                  <a:pt x="1045104" y="3365537"/>
                  <a:pt x="1042657" y="3364315"/>
                </a:cubicBezTo>
                <a:cubicBezTo>
                  <a:pt x="1040074" y="3357093"/>
                  <a:pt x="1032733" y="3353427"/>
                  <a:pt x="1027704" y="3344982"/>
                </a:cubicBezTo>
                <a:cubicBezTo>
                  <a:pt x="1020363" y="3341316"/>
                  <a:pt x="1010573" y="3336428"/>
                  <a:pt x="1010303" y="3324428"/>
                </a:cubicBezTo>
                <a:cubicBezTo>
                  <a:pt x="1010303" y="3324428"/>
                  <a:pt x="1015062" y="3320871"/>
                  <a:pt x="1015062" y="3320871"/>
                </a:cubicBezTo>
                <a:close/>
                <a:moveTo>
                  <a:pt x="1146287" y="3320720"/>
                </a:moveTo>
                <a:cubicBezTo>
                  <a:pt x="1153741" y="3318084"/>
                  <a:pt x="1153346" y="3324245"/>
                  <a:pt x="1153346" y="3324245"/>
                </a:cubicBezTo>
                <a:cubicBezTo>
                  <a:pt x="1150798" y="3326151"/>
                  <a:pt x="1149621" y="3325562"/>
                  <a:pt x="1148787" y="3324352"/>
                </a:cubicBezTo>
                <a:cubicBezTo>
                  <a:pt x="1147955" y="3323140"/>
                  <a:pt x="1147465" y="3321307"/>
                  <a:pt x="1146287" y="3320720"/>
                </a:cubicBezTo>
                <a:close/>
                <a:moveTo>
                  <a:pt x="1060759" y="3320536"/>
                </a:moveTo>
                <a:cubicBezTo>
                  <a:pt x="1070518" y="3325409"/>
                  <a:pt x="1075544" y="3333820"/>
                  <a:pt x="1082861" y="3337476"/>
                </a:cubicBezTo>
                <a:cubicBezTo>
                  <a:pt x="1085447" y="3344669"/>
                  <a:pt x="1092767" y="3348324"/>
                  <a:pt x="1095352" y="3355518"/>
                </a:cubicBezTo>
                <a:cubicBezTo>
                  <a:pt x="1100085" y="3351979"/>
                  <a:pt x="1100085" y="3351979"/>
                  <a:pt x="1100085" y="3351979"/>
                </a:cubicBezTo>
                <a:cubicBezTo>
                  <a:pt x="1102526" y="3353198"/>
                  <a:pt x="1102526" y="3353198"/>
                  <a:pt x="1102526" y="3353198"/>
                </a:cubicBezTo>
                <a:cubicBezTo>
                  <a:pt x="1102526" y="3353198"/>
                  <a:pt x="1097791" y="3356737"/>
                  <a:pt x="1097791" y="3356737"/>
                </a:cubicBezTo>
                <a:cubicBezTo>
                  <a:pt x="1097791" y="3356737"/>
                  <a:pt x="1100230" y="3357956"/>
                  <a:pt x="1100230" y="3357956"/>
                </a:cubicBezTo>
                <a:cubicBezTo>
                  <a:pt x="1102670" y="3359174"/>
                  <a:pt x="1102815" y="3365149"/>
                  <a:pt x="1110137" y="3368804"/>
                </a:cubicBezTo>
                <a:cubicBezTo>
                  <a:pt x="1124627" y="3370140"/>
                  <a:pt x="1124773" y="3376114"/>
                  <a:pt x="1127359" y="3383307"/>
                </a:cubicBezTo>
                <a:cubicBezTo>
                  <a:pt x="1127359" y="3383307"/>
                  <a:pt x="1127359" y="3383307"/>
                  <a:pt x="1129798" y="3384526"/>
                </a:cubicBezTo>
                <a:cubicBezTo>
                  <a:pt x="1129798" y="3384526"/>
                  <a:pt x="1132238" y="3385744"/>
                  <a:pt x="1132238" y="3385744"/>
                </a:cubicBezTo>
                <a:cubicBezTo>
                  <a:pt x="1146732" y="3387080"/>
                  <a:pt x="1149171" y="3388298"/>
                  <a:pt x="1156489" y="3391953"/>
                </a:cubicBezTo>
                <a:cubicBezTo>
                  <a:pt x="1158930" y="3393173"/>
                  <a:pt x="1158930" y="3393173"/>
                  <a:pt x="1161371" y="3394390"/>
                </a:cubicBezTo>
                <a:cubicBezTo>
                  <a:pt x="1163811" y="3395609"/>
                  <a:pt x="1166250" y="3396828"/>
                  <a:pt x="1163955" y="3401583"/>
                </a:cubicBezTo>
                <a:cubicBezTo>
                  <a:pt x="1159075" y="3399147"/>
                  <a:pt x="1156635" y="3397928"/>
                  <a:pt x="1151756" y="3395491"/>
                </a:cubicBezTo>
                <a:cubicBezTo>
                  <a:pt x="1147021" y="3399030"/>
                  <a:pt x="1147021" y="3399030"/>
                  <a:pt x="1147021" y="3399030"/>
                </a:cubicBezTo>
                <a:cubicBezTo>
                  <a:pt x="1144727" y="3403787"/>
                  <a:pt x="1147168" y="3405005"/>
                  <a:pt x="1149607" y="3406223"/>
                </a:cubicBezTo>
                <a:cubicBezTo>
                  <a:pt x="1152048" y="3407441"/>
                  <a:pt x="1154486" y="3408660"/>
                  <a:pt x="1156926" y="3409879"/>
                </a:cubicBezTo>
                <a:cubicBezTo>
                  <a:pt x="1156926" y="3409879"/>
                  <a:pt x="1159366" y="3411098"/>
                  <a:pt x="1159366" y="3411098"/>
                </a:cubicBezTo>
                <a:cubicBezTo>
                  <a:pt x="1157072" y="3415853"/>
                  <a:pt x="1159511" y="3417072"/>
                  <a:pt x="1159511" y="3417072"/>
                </a:cubicBezTo>
                <a:cubicBezTo>
                  <a:pt x="1157072" y="3415853"/>
                  <a:pt x="1157072" y="3415853"/>
                  <a:pt x="1154632" y="3414635"/>
                </a:cubicBezTo>
                <a:cubicBezTo>
                  <a:pt x="1152191" y="3413416"/>
                  <a:pt x="1152191" y="3413416"/>
                  <a:pt x="1152191" y="3413416"/>
                </a:cubicBezTo>
                <a:cubicBezTo>
                  <a:pt x="1152191" y="3413416"/>
                  <a:pt x="1147458" y="3416956"/>
                  <a:pt x="1147458" y="3416956"/>
                </a:cubicBezTo>
                <a:cubicBezTo>
                  <a:pt x="1145018" y="3415737"/>
                  <a:pt x="1145018" y="3415737"/>
                  <a:pt x="1149751" y="3412198"/>
                </a:cubicBezTo>
                <a:cubicBezTo>
                  <a:pt x="1149751" y="3412198"/>
                  <a:pt x="1147314" y="3410980"/>
                  <a:pt x="1144872" y="3409762"/>
                </a:cubicBezTo>
                <a:cubicBezTo>
                  <a:pt x="1142432" y="3408543"/>
                  <a:pt x="1137553" y="3406107"/>
                  <a:pt x="1135115" y="3404888"/>
                </a:cubicBezTo>
                <a:cubicBezTo>
                  <a:pt x="1135115" y="3404888"/>
                  <a:pt x="1139847" y="3401350"/>
                  <a:pt x="1139847" y="3401350"/>
                </a:cubicBezTo>
                <a:cubicBezTo>
                  <a:pt x="1132529" y="3397695"/>
                  <a:pt x="1132382" y="3391720"/>
                  <a:pt x="1127503" y="3389282"/>
                </a:cubicBezTo>
                <a:cubicBezTo>
                  <a:pt x="1127503" y="3389282"/>
                  <a:pt x="1125063" y="3388065"/>
                  <a:pt x="1125063" y="3388065"/>
                </a:cubicBezTo>
                <a:cubicBezTo>
                  <a:pt x="1122625" y="3386846"/>
                  <a:pt x="1120183" y="3385627"/>
                  <a:pt x="1120183" y="3385627"/>
                </a:cubicBezTo>
                <a:cubicBezTo>
                  <a:pt x="1110425" y="3380754"/>
                  <a:pt x="1110280" y="3374778"/>
                  <a:pt x="1105401" y="3372342"/>
                </a:cubicBezTo>
                <a:cubicBezTo>
                  <a:pt x="1098081" y="3368686"/>
                  <a:pt x="1097937" y="3362711"/>
                  <a:pt x="1093058" y="3360275"/>
                </a:cubicBezTo>
                <a:cubicBezTo>
                  <a:pt x="1090472" y="3353081"/>
                  <a:pt x="1080713" y="3348208"/>
                  <a:pt x="1073394" y="3344552"/>
                </a:cubicBezTo>
                <a:cubicBezTo>
                  <a:pt x="1068370" y="3336140"/>
                  <a:pt x="1061051" y="3332485"/>
                  <a:pt x="1056025" y="3324074"/>
                </a:cubicBezTo>
                <a:cubicBezTo>
                  <a:pt x="1056025" y="3324074"/>
                  <a:pt x="1060759" y="3320536"/>
                  <a:pt x="1060759" y="3320536"/>
                </a:cubicBezTo>
                <a:close/>
                <a:moveTo>
                  <a:pt x="1391918" y="3319785"/>
                </a:moveTo>
                <a:cubicBezTo>
                  <a:pt x="1391918" y="3319785"/>
                  <a:pt x="1394325" y="3320987"/>
                  <a:pt x="1394325" y="3320987"/>
                </a:cubicBezTo>
                <a:cubicBezTo>
                  <a:pt x="1396731" y="3322189"/>
                  <a:pt x="1399139" y="3323391"/>
                  <a:pt x="1401546" y="3324593"/>
                </a:cubicBezTo>
                <a:cubicBezTo>
                  <a:pt x="1403952" y="3325795"/>
                  <a:pt x="1403952" y="3325795"/>
                  <a:pt x="1399422" y="3329181"/>
                </a:cubicBezTo>
                <a:cubicBezTo>
                  <a:pt x="1399422" y="3329181"/>
                  <a:pt x="1397014" y="3327979"/>
                  <a:pt x="1397014" y="3327979"/>
                </a:cubicBezTo>
                <a:cubicBezTo>
                  <a:pt x="1394607" y="3326777"/>
                  <a:pt x="1392202" y="3325576"/>
                  <a:pt x="1387386" y="3323171"/>
                </a:cubicBezTo>
                <a:cubicBezTo>
                  <a:pt x="1391918" y="3319785"/>
                  <a:pt x="1391918" y="3319785"/>
                  <a:pt x="1391918" y="3319785"/>
                </a:cubicBezTo>
                <a:close/>
                <a:moveTo>
                  <a:pt x="553534" y="3319222"/>
                </a:moveTo>
                <a:cubicBezTo>
                  <a:pt x="553534" y="3319222"/>
                  <a:pt x="556034" y="3320471"/>
                  <a:pt x="556034" y="3320471"/>
                </a:cubicBezTo>
                <a:cubicBezTo>
                  <a:pt x="556034" y="3320471"/>
                  <a:pt x="558535" y="3321721"/>
                  <a:pt x="561035" y="3322968"/>
                </a:cubicBezTo>
                <a:cubicBezTo>
                  <a:pt x="563537" y="3324217"/>
                  <a:pt x="566036" y="3325466"/>
                  <a:pt x="568536" y="3326715"/>
                </a:cubicBezTo>
                <a:cubicBezTo>
                  <a:pt x="568536" y="3326715"/>
                  <a:pt x="563438" y="3330525"/>
                  <a:pt x="563438" y="3330525"/>
                </a:cubicBezTo>
                <a:cubicBezTo>
                  <a:pt x="563438" y="3330525"/>
                  <a:pt x="563438" y="3330525"/>
                  <a:pt x="560938" y="3329277"/>
                </a:cubicBezTo>
                <a:cubicBezTo>
                  <a:pt x="560938" y="3329277"/>
                  <a:pt x="558438" y="3328028"/>
                  <a:pt x="555937" y="3326779"/>
                </a:cubicBezTo>
                <a:cubicBezTo>
                  <a:pt x="553436" y="3325530"/>
                  <a:pt x="550935" y="3324282"/>
                  <a:pt x="548435" y="3323033"/>
                </a:cubicBezTo>
                <a:cubicBezTo>
                  <a:pt x="548435" y="3323033"/>
                  <a:pt x="553534" y="3319222"/>
                  <a:pt x="553534" y="3319222"/>
                </a:cubicBezTo>
                <a:close/>
                <a:moveTo>
                  <a:pt x="1367677" y="3318977"/>
                </a:moveTo>
                <a:cubicBezTo>
                  <a:pt x="1370146" y="3320211"/>
                  <a:pt x="1372618" y="3321446"/>
                  <a:pt x="1375089" y="3322679"/>
                </a:cubicBezTo>
                <a:cubicBezTo>
                  <a:pt x="1380030" y="3325149"/>
                  <a:pt x="1382770" y="3332343"/>
                  <a:pt x="1387712" y="3334812"/>
                </a:cubicBezTo>
                <a:cubicBezTo>
                  <a:pt x="1395126" y="3338514"/>
                  <a:pt x="1402539" y="3342215"/>
                  <a:pt x="1400604" y="3352903"/>
                </a:cubicBezTo>
                <a:cubicBezTo>
                  <a:pt x="1383576" y="3350226"/>
                  <a:pt x="1378098" y="3335836"/>
                  <a:pt x="1365741" y="3329665"/>
                </a:cubicBezTo>
                <a:cubicBezTo>
                  <a:pt x="1365741" y="3329665"/>
                  <a:pt x="1365741" y="3329665"/>
                  <a:pt x="1367944" y="3324938"/>
                </a:cubicBezTo>
                <a:cubicBezTo>
                  <a:pt x="1365475" y="3323706"/>
                  <a:pt x="1360530" y="3321237"/>
                  <a:pt x="1367677" y="3318977"/>
                </a:cubicBezTo>
                <a:close/>
                <a:moveTo>
                  <a:pt x="1128834" y="3318360"/>
                </a:moveTo>
                <a:cubicBezTo>
                  <a:pt x="1128834" y="3318360"/>
                  <a:pt x="1131188" y="3319535"/>
                  <a:pt x="1131188" y="3319535"/>
                </a:cubicBezTo>
                <a:cubicBezTo>
                  <a:pt x="1133542" y="3320711"/>
                  <a:pt x="1133542" y="3320711"/>
                  <a:pt x="1130797" y="3325697"/>
                </a:cubicBezTo>
                <a:cubicBezTo>
                  <a:pt x="1128444" y="3324521"/>
                  <a:pt x="1128444" y="3324521"/>
                  <a:pt x="1128444" y="3324521"/>
                </a:cubicBezTo>
                <a:cubicBezTo>
                  <a:pt x="1128444" y="3324521"/>
                  <a:pt x="1128444" y="3324521"/>
                  <a:pt x="1126090" y="3323346"/>
                </a:cubicBezTo>
                <a:cubicBezTo>
                  <a:pt x="1126090" y="3323346"/>
                  <a:pt x="1126090" y="3323346"/>
                  <a:pt x="1123735" y="3322170"/>
                </a:cubicBezTo>
                <a:cubicBezTo>
                  <a:pt x="1128834" y="3318360"/>
                  <a:pt x="1128834" y="3318360"/>
                  <a:pt x="1128834" y="3318360"/>
                </a:cubicBezTo>
                <a:close/>
                <a:moveTo>
                  <a:pt x="510023" y="3316944"/>
                </a:moveTo>
                <a:cubicBezTo>
                  <a:pt x="513612" y="3317099"/>
                  <a:pt x="513361" y="3323528"/>
                  <a:pt x="517001" y="3325345"/>
                </a:cubicBezTo>
                <a:cubicBezTo>
                  <a:pt x="524282" y="3328982"/>
                  <a:pt x="533811" y="3327912"/>
                  <a:pt x="533990" y="3333831"/>
                </a:cubicBezTo>
                <a:cubicBezTo>
                  <a:pt x="533990" y="3333831"/>
                  <a:pt x="524463" y="3334898"/>
                  <a:pt x="529317" y="3337323"/>
                </a:cubicBezTo>
                <a:cubicBezTo>
                  <a:pt x="523340" y="3337252"/>
                  <a:pt x="518486" y="3334827"/>
                  <a:pt x="514496" y="3331379"/>
                </a:cubicBezTo>
                <a:cubicBezTo>
                  <a:pt x="510509" y="3327930"/>
                  <a:pt x="507386" y="3323456"/>
                  <a:pt x="504867" y="3319285"/>
                </a:cubicBezTo>
                <a:cubicBezTo>
                  <a:pt x="507204" y="3317539"/>
                  <a:pt x="508828" y="3316893"/>
                  <a:pt x="510023" y="3316944"/>
                </a:cubicBezTo>
                <a:close/>
                <a:moveTo>
                  <a:pt x="68101" y="3314907"/>
                </a:moveTo>
                <a:cubicBezTo>
                  <a:pt x="69039" y="3314580"/>
                  <a:pt x="69637" y="3314880"/>
                  <a:pt x="70835" y="3315478"/>
                </a:cubicBezTo>
                <a:cubicBezTo>
                  <a:pt x="68132" y="3320485"/>
                  <a:pt x="70526" y="3321682"/>
                  <a:pt x="78021" y="3319067"/>
                </a:cubicBezTo>
                <a:cubicBezTo>
                  <a:pt x="78021" y="3319067"/>
                  <a:pt x="80417" y="3320263"/>
                  <a:pt x="80417" y="3320263"/>
                </a:cubicBezTo>
                <a:cubicBezTo>
                  <a:pt x="82812" y="3321460"/>
                  <a:pt x="82812" y="3321460"/>
                  <a:pt x="82812" y="3321460"/>
                </a:cubicBezTo>
                <a:cubicBezTo>
                  <a:pt x="85207" y="3322655"/>
                  <a:pt x="80109" y="3326466"/>
                  <a:pt x="80109" y="3326466"/>
                </a:cubicBezTo>
                <a:cubicBezTo>
                  <a:pt x="80109" y="3326466"/>
                  <a:pt x="80109" y="3326466"/>
                  <a:pt x="77712" y="3325270"/>
                </a:cubicBezTo>
                <a:cubicBezTo>
                  <a:pt x="75318" y="3324074"/>
                  <a:pt x="75318" y="3324074"/>
                  <a:pt x="72922" y="3322877"/>
                </a:cubicBezTo>
                <a:cubicBezTo>
                  <a:pt x="70526" y="3321682"/>
                  <a:pt x="65737" y="3319289"/>
                  <a:pt x="63341" y="3318093"/>
                </a:cubicBezTo>
                <a:cubicBezTo>
                  <a:pt x="65890" y="3316187"/>
                  <a:pt x="67165" y="3315234"/>
                  <a:pt x="68101" y="3314907"/>
                </a:cubicBezTo>
                <a:close/>
                <a:moveTo>
                  <a:pt x="1000580" y="3314433"/>
                </a:moveTo>
                <a:cubicBezTo>
                  <a:pt x="1001494" y="3314094"/>
                  <a:pt x="1002046" y="3314369"/>
                  <a:pt x="1003150" y="3314920"/>
                </a:cubicBezTo>
                <a:cubicBezTo>
                  <a:pt x="1003150" y="3314920"/>
                  <a:pt x="1005356" y="3316022"/>
                  <a:pt x="1000258" y="3319834"/>
                </a:cubicBezTo>
                <a:cubicBezTo>
                  <a:pt x="1000258" y="3319834"/>
                  <a:pt x="998052" y="3318730"/>
                  <a:pt x="998052" y="3318730"/>
                </a:cubicBezTo>
                <a:cubicBezTo>
                  <a:pt x="995845" y="3317629"/>
                  <a:pt x="995845" y="3317629"/>
                  <a:pt x="995845" y="3317629"/>
                </a:cubicBezTo>
                <a:cubicBezTo>
                  <a:pt x="998393" y="3315724"/>
                  <a:pt x="999669" y="3314771"/>
                  <a:pt x="1000580" y="3314433"/>
                </a:cubicBezTo>
                <a:close/>
                <a:moveTo>
                  <a:pt x="1182668" y="3313197"/>
                </a:moveTo>
                <a:cubicBezTo>
                  <a:pt x="1183023" y="3314168"/>
                  <a:pt x="1183072" y="3315782"/>
                  <a:pt x="1184396" y="3316443"/>
                </a:cubicBezTo>
                <a:cubicBezTo>
                  <a:pt x="1181849" y="3318348"/>
                  <a:pt x="1180524" y="3317687"/>
                  <a:pt x="1179837" y="3316550"/>
                </a:cubicBezTo>
                <a:cubicBezTo>
                  <a:pt x="1179152" y="3315412"/>
                  <a:pt x="1179102" y="3313798"/>
                  <a:pt x="1179102" y="3313798"/>
                </a:cubicBezTo>
                <a:cubicBezTo>
                  <a:pt x="1181652" y="3311893"/>
                  <a:pt x="1182314" y="3312223"/>
                  <a:pt x="1182668" y="3313197"/>
                </a:cubicBezTo>
                <a:close/>
                <a:moveTo>
                  <a:pt x="1258163" y="3313023"/>
                </a:moveTo>
                <a:cubicBezTo>
                  <a:pt x="1258163" y="3313023"/>
                  <a:pt x="1260812" y="3314346"/>
                  <a:pt x="1260812" y="3314346"/>
                </a:cubicBezTo>
                <a:cubicBezTo>
                  <a:pt x="1260812" y="3314346"/>
                  <a:pt x="1259301" y="3314649"/>
                  <a:pt x="1258212" y="3314637"/>
                </a:cubicBezTo>
                <a:cubicBezTo>
                  <a:pt x="1257126" y="3314624"/>
                  <a:pt x="1256466" y="3314293"/>
                  <a:pt x="1258163" y="3313023"/>
                </a:cubicBezTo>
                <a:close/>
                <a:moveTo>
                  <a:pt x="1235282" y="3312191"/>
                </a:moveTo>
                <a:cubicBezTo>
                  <a:pt x="1237663" y="3313381"/>
                  <a:pt x="1240048" y="3314571"/>
                  <a:pt x="1242429" y="3315761"/>
                </a:cubicBezTo>
                <a:cubicBezTo>
                  <a:pt x="1242096" y="3321952"/>
                  <a:pt x="1244479" y="3323141"/>
                  <a:pt x="1249245" y="3325522"/>
                </a:cubicBezTo>
                <a:cubicBezTo>
                  <a:pt x="1249245" y="3325522"/>
                  <a:pt x="1251627" y="3326711"/>
                  <a:pt x="1251627" y="3326711"/>
                </a:cubicBezTo>
                <a:cubicBezTo>
                  <a:pt x="1246530" y="3330522"/>
                  <a:pt x="1244146" y="3329332"/>
                  <a:pt x="1244146" y="3329332"/>
                </a:cubicBezTo>
                <a:cubicBezTo>
                  <a:pt x="1239380" y="3326952"/>
                  <a:pt x="1236998" y="3325762"/>
                  <a:pt x="1237332" y="3319571"/>
                </a:cubicBezTo>
                <a:cubicBezTo>
                  <a:pt x="1234949" y="3318381"/>
                  <a:pt x="1232566" y="3317191"/>
                  <a:pt x="1230183" y="3316001"/>
                </a:cubicBezTo>
                <a:cubicBezTo>
                  <a:pt x="1230183" y="3316001"/>
                  <a:pt x="1227802" y="3314811"/>
                  <a:pt x="1235282" y="3312191"/>
                </a:cubicBezTo>
                <a:close/>
                <a:moveTo>
                  <a:pt x="1434557" y="3312122"/>
                </a:moveTo>
                <a:cubicBezTo>
                  <a:pt x="1436911" y="3313296"/>
                  <a:pt x="1436911" y="3313296"/>
                  <a:pt x="1436911" y="3313296"/>
                </a:cubicBezTo>
                <a:cubicBezTo>
                  <a:pt x="1441619" y="3315647"/>
                  <a:pt x="1439722" y="3319998"/>
                  <a:pt x="1442078" y="3321173"/>
                </a:cubicBezTo>
                <a:cubicBezTo>
                  <a:pt x="1444430" y="3322348"/>
                  <a:pt x="1444430" y="3322348"/>
                  <a:pt x="1440181" y="3325524"/>
                </a:cubicBezTo>
                <a:cubicBezTo>
                  <a:pt x="1440181" y="3325524"/>
                  <a:pt x="1437829" y="3324350"/>
                  <a:pt x="1437829" y="3324350"/>
                </a:cubicBezTo>
                <a:cubicBezTo>
                  <a:pt x="1437369" y="3318823"/>
                  <a:pt x="1435017" y="3317648"/>
                  <a:pt x="1430309" y="3315297"/>
                </a:cubicBezTo>
                <a:cubicBezTo>
                  <a:pt x="1434557" y="3312122"/>
                  <a:pt x="1434557" y="3312122"/>
                  <a:pt x="1434557" y="3312122"/>
                </a:cubicBezTo>
                <a:close/>
                <a:moveTo>
                  <a:pt x="976861" y="3311461"/>
                </a:moveTo>
                <a:cubicBezTo>
                  <a:pt x="976992" y="3312188"/>
                  <a:pt x="976593" y="3313313"/>
                  <a:pt x="976593" y="3313313"/>
                </a:cubicBezTo>
                <a:cubicBezTo>
                  <a:pt x="974468" y="3314901"/>
                  <a:pt x="973807" y="3314570"/>
                  <a:pt x="973674" y="3313843"/>
                </a:cubicBezTo>
                <a:cubicBezTo>
                  <a:pt x="973545" y="3313114"/>
                  <a:pt x="973946" y="3311990"/>
                  <a:pt x="973946" y="3311990"/>
                </a:cubicBezTo>
                <a:cubicBezTo>
                  <a:pt x="976070" y="3310403"/>
                  <a:pt x="976732" y="3310733"/>
                  <a:pt x="976861" y="3311461"/>
                </a:cubicBezTo>
                <a:close/>
                <a:moveTo>
                  <a:pt x="1290413" y="3310588"/>
                </a:moveTo>
                <a:cubicBezTo>
                  <a:pt x="1292857" y="3311809"/>
                  <a:pt x="1295300" y="3313029"/>
                  <a:pt x="1297744" y="3314250"/>
                </a:cubicBezTo>
                <a:cubicBezTo>
                  <a:pt x="1297744" y="3314250"/>
                  <a:pt x="1293070" y="3317743"/>
                  <a:pt x="1293070" y="3317743"/>
                </a:cubicBezTo>
                <a:cubicBezTo>
                  <a:pt x="1290626" y="3316523"/>
                  <a:pt x="1288182" y="3315302"/>
                  <a:pt x="1290413" y="3310588"/>
                </a:cubicBezTo>
                <a:close/>
                <a:moveTo>
                  <a:pt x="810827" y="3309352"/>
                </a:moveTo>
                <a:cubicBezTo>
                  <a:pt x="811445" y="3309661"/>
                  <a:pt x="810873" y="3310858"/>
                  <a:pt x="809729" y="3313253"/>
                </a:cubicBezTo>
                <a:cubicBezTo>
                  <a:pt x="812199" y="3314487"/>
                  <a:pt x="812199" y="3314487"/>
                  <a:pt x="814670" y="3315722"/>
                </a:cubicBezTo>
                <a:cubicBezTo>
                  <a:pt x="824554" y="3320658"/>
                  <a:pt x="827209" y="3327916"/>
                  <a:pt x="829865" y="3335175"/>
                </a:cubicBezTo>
                <a:cubicBezTo>
                  <a:pt x="825105" y="3338731"/>
                  <a:pt x="825105" y="3338731"/>
                  <a:pt x="820348" y="3342288"/>
                </a:cubicBezTo>
                <a:cubicBezTo>
                  <a:pt x="817877" y="3341054"/>
                  <a:pt x="817877" y="3341054"/>
                  <a:pt x="817877" y="3341054"/>
                </a:cubicBezTo>
                <a:cubicBezTo>
                  <a:pt x="820348" y="3342288"/>
                  <a:pt x="819981" y="3330238"/>
                  <a:pt x="815222" y="3333795"/>
                </a:cubicBezTo>
                <a:cubicBezTo>
                  <a:pt x="812751" y="3332561"/>
                  <a:pt x="807624" y="3324069"/>
                  <a:pt x="809911" y="3319279"/>
                </a:cubicBezTo>
                <a:cubicBezTo>
                  <a:pt x="807440" y="3318044"/>
                  <a:pt x="807440" y="3318044"/>
                  <a:pt x="807440" y="3318044"/>
                </a:cubicBezTo>
                <a:cubicBezTo>
                  <a:pt x="804969" y="3316809"/>
                  <a:pt x="807257" y="3312019"/>
                  <a:pt x="804786" y="3310785"/>
                </a:cubicBezTo>
                <a:cubicBezTo>
                  <a:pt x="808400" y="3309624"/>
                  <a:pt x="810208" y="3309044"/>
                  <a:pt x="810827" y="3309352"/>
                </a:cubicBezTo>
                <a:close/>
                <a:moveTo>
                  <a:pt x="991236" y="3308971"/>
                </a:moveTo>
                <a:cubicBezTo>
                  <a:pt x="991236" y="3308971"/>
                  <a:pt x="995942" y="3311321"/>
                  <a:pt x="998295" y="3312497"/>
                </a:cubicBezTo>
                <a:cubicBezTo>
                  <a:pt x="994569" y="3313813"/>
                  <a:pt x="993392" y="3313227"/>
                  <a:pt x="992853" y="3312161"/>
                </a:cubicBezTo>
                <a:cubicBezTo>
                  <a:pt x="992315" y="3311099"/>
                  <a:pt x="992411" y="3309557"/>
                  <a:pt x="991236" y="3308971"/>
                </a:cubicBezTo>
                <a:close/>
                <a:moveTo>
                  <a:pt x="1275419" y="3308928"/>
                </a:moveTo>
                <a:cubicBezTo>
                  <a:pt x="1270323" y="3312739"/>
                  <a:pt x="1270323" y="3312739"/>
                  <a:pt x="1270323" y="3312739"/>
                </a:cubicBezTo>
                <a:cubicBezTo>
                  <a:pt x="1270323" y="3312739"/>
                  <a:pt x="1268115" y="3311637"/>
                  <a:pt x="1268115" y="3311637"/>
                </a:cubicBezTo>
                <a:cubicBezTo>
                  <a:pt x="1270323" y="3312739"/>
                  <a:pt x="1275419" y="3308928"/>
                  <a:pt x="1275419" y="3308928"/>
                </a:cubicBezTo>
                <a:close/>
                <a:moveTo>
                  <a:pt x="1194594" y="3308821"/>
                </a:moveTo>
                <a:cubicBezTo>
                  <a:pt x="1194594" y="3308821"/>
                  <a:pt x="1199889" y="3311465"/>
                  <a:pt x="1192142" y="3313954"/>
                </a:cubicBezTo>
                <a:cubicBezTo>
                  <a:pt x="1197241" y="3310143"/>
                  <a:pt x="1186848" y="3311309"/>
                  <a:pt x="1194594" y="3308821"/>
                </a:cubicBezTo>
                <a:close/>
                <a:moveTo>
                  <a:pt x="6477892" y="3306532"/>
                </a:moveTo>
                <a:cubicBezTo>
                  <a:pt x="6481068" y="3306615"/>
                  <a:pt x="6483812" y="3307633"/>
                  <a:pt x="6480226" y="3309434"/>
                </a:cubicBezTo>
                <a:cubicBezTo>
                  <a:pt x="6480226" y="3309434"/>
                  <a:pt x="6476595" y="3309340"/>
                  <a:pt x="6472965" y="3309243"/>
                </a:cubicBezTo>
                <a:cubicBezTo>
                  <a:pt x="6471105" y="3307300"/>
                  <a:pt x="6474715" y="3306448"/>
                  <a:pt x="6477892" y="3306532"/>
                </a:cubicBezTo>
                <a:close/>
                <a:moveTo>
                  <a:pt x="60511" y="3305852"/>
                </a:moveTo>
                <a:cubicBezTo>
                  <a:pt x="61204" y="3305901"/>
                  <a:pt x="58106" y="3313890"/>
                  <a:pt x="58289" y="3309214"/>
                </a:cubicBezTo>
                <a:cubicBezTo>
                  <a:pt x="59624" y="3306702"/>
                  <a:pt x="60277" y="3305837"/>
                  <a:pt x="60511" y="3305852"/>
                </a:cubicBezTo>
                <a:close/>
                <a:moveTo>
                  <a:pt x="6454605" y="3302449"/>
                </a:moveTo>
                <a:cubicBezTo>
                  <a:pt x="6458073" y="3298248"/>
                  <a:pt x="6458269" y="3306838"/>
                  <a:pt x="6465350" y="3304878"/>
                </a:cubicBezTo>
                <a:cubicBezTo>
                  <a:pt x="6465401" y="3307026"/>
                  <a:pt x="6461884" y="3309080"/>
                  <a:pt x="6461931" y="3311229"/>
                </a:cubicBezTo>
                <a:cubicBezTo>
                  <a:pt x="6458367" y="3311134"/>
                  <a:pt x="6454754" y="3308892"/>
                  <a:pt x="6451188" y="3308800"/>
                </a:cubicBezTo>
                <a:cubicBezTo>
                  <a:pt x="6451138" y="3306653"/>
                  <a:pt x="6461786" y="3304785"/>
                  <a:pt x="6454605" y="3302449"/>
                </a:cubicBezTo>
                <a:close/>
                <a:moveTo>
                  <a:pt x="1200316" y="3301086"/>
                </a:moveTo>
                <a:cubicBezTo>
                  <a:pt x="1202838" y="3302346"/>
                  <a:pt x="1205360" y="3303605"/>
                  <a:pt x="1207881" y="3304864"/>
                </a:cubicBezTo>
                <a:cubicBezTo>
                  <a:pt x="1210402" y="3306123"/>
                  <a:pt x="1212923" y="3307382"/>
                  <a:pt x="1210346" y="3312453"/>
                </a:cubicBezTo>
                <a:cubicBezTo>
                  <a:pt x="1207825" y="3311193"/>
                  <a:pt x="1205304" y="3309933"/>
                  <a:pt x="1202783" y="3308675"/>
                </a:cubicBezTo>
                <a:cubicBezTo>
                  <a:pt x="1200260" y="3307415"/>
                  <a:pt x="1202838" y="3302346"/>
                  <a:pt x="1200316" y="3301086"/>
                </a:cubicBezTo>
                <a:close/>
                <a:moveTo>
                  <a:pt x="1341181" y="3299390"/>
                </a:moveTo>
                <a:cubicBezTo>
                  <a:pt x="1344579" y="3296849"/>
                  <a:pt x="1346476" y="3302035"/>
                  <a:pt x="1346476" y="3302035"/>
                </a:cubicBezTo>
                <a:cubicBezTo>
                  <a:pt x="1346476" y="3302035"/>
                  <a:pt x="1343828" y="3300711"/>
                  <a:pt x="1341181" y="3299390"/>
                </a:cubicBezTo>
                <a:close/>
                <a:moveTo>
                  <a:pt x="1302058" y="3298921"/>
                </a:moveTo>
                <a:cubicBezTo>
                  <a:pt x="1309508" y="3296286"/>
                  <a:pt x="1306764" y="3301272"/>
                  <a:pt x="1309118" y="3302447"/>
                </a:cubicBezTo>
                <a:cubicBezTo>
                  <a:pt x="1306569" y="3304353"/>
                  <a:pt x="1305390" y="3303765"/>
                  <a:pt x="1304557" y="3302554"/>
                </a:cubicBezTo>
                <a:cubicBezTo>
                  <a:pt x="1303724" y="3301344"/>
                  <a:pt x="1303234" y="3299509"/>
                  <a:pt x="1302058" y="3298921"/>
                </a:cubicBezTo>
                <a:close/>
                <a:moveTo>
                  <a:pt x="750115" y="3295393"/>
                </a:moveTo>
                <a:cubicBezTo>
                  <a:pt x="753221" y="3294859"/>
                  <a:pt x="751531" y="3299974"/>
                  <a:pt x="757119" y="3297998"/>
                </a:cubicBezTo>
                <a:cubicBezTo>
                  <a:pt x="752021" y="3301808"/>
                  <a:pt x="752021" y="3301808"/>
                  <a:pt x="752021" y="3301808"/>
                </a:cubicBezTo>
                <a:cubicBezTo>
                  <a:pt x="747314" y="3299457"/>
                  <a:pt x="747314" y="3299457"/>
                  <a:pt x="744962" y="3298283"/>
                </a:cubicBezTo>
                <a:cubicBezTo>
                  <a:pt x="747510" y="3296377"/>
                  <a:pt x="749079" y="3295572"/>
                  <a:pt x="750115" y="3295393"/>
                </a:cubicBezTo>
                <a:close/>
                <a:moveTo>
                  <a:pt x="1115778" y="3294888"/>
                </a:moveTo>
                <a:cubicBezTo>
                  <a:pt x="1118250" y="3296123"/>
                  <a:pt x="1120722" y="3297356"/>
                  <a:pt x="1120722" y="3297356"/>
                </a:cubicBezTo>
                <a:cubicBezTo>
                  <a:pt x="1118942" y="3301766"/>
                  <a:pt x="1118942" y="3301766"/>
                  <a:pt x="1121413" y="3303000"/>
                </a:cubicBezTo>
                <a:cubicBezTo>
                  <a:pt x="1118942" y="3301766"/>
                  <a:pt x="1118942" y="3301766"/>
                  <a:pt x="1116471" y="3300532"/>
                </a:cubicBezTo>
                <a:cubicBezTo>
                  <a:pt x="1113999" y="3299298"/>
                  <a:pt x="1118250" y="3296123"/>
                  <a:pt x="1115778" y="3294888"/>
                </a:cubicBezTo>
                <a:close/>
                <a:moveTo>
                  <a:pt x="1178304" y="3294727"/>
                </a:moveTo>
                <a:cubicBezTo>
                  <a:pt x="1178767" y="3295620"/>
                  <a:pt x="1177304" y="3297538"/>
                  <a:pt x="1175178" y="3299127"/>
                </a:cubicBezTo>
                <a:cubicBezTo>
                  <a:pt x="1175178" y="3299127"/>
                  <a:pt x="1176781" y="3294628"/>
                  <a:pt x="1169883" y="3296481"/>
                </a:cubicBezTo>
                <a:cubicBezTo>
                  <a:pt x="1175455" y="3293966"/>
                  <a:pt x="1177842" y="3293835"/>
                  <a:pt x="1178304" y="3294727"/>
                </a:cubicBezTo>
                <a:close/>
                <a:moveTo>
                  <a:pt x="538006" y="3294518"/>
                </a:moveTo>
                <a:cubicBezTo>
                  <a:pt x="545459" y="3291882"/>
                  <a:pt x="537614" y="3300678"/>
                  <a:pt x="539967" y="3301854"/>
                </a:cubicBezTo>
                <a:cubicBezTo>
                  <a:pt x="539967" y="3301854"/>
                  <a:pt x="535263" y="3299503"/>
                  <a:pt x="538006" y="3294518"/>
                </a:cubicBezTo>
                <a:close/>
                <a:moveTo>
                  <a:pt x="1067844" y="3294258"/>
                </a:moveTo>
                <a:cubicBezTo>
                  <a:pt x="1067844" y="3294258"/>
                  <a:pt x="1070197" y="3295433"/>
                  <a:pt x="1070197" y="3295433"/>
                </a:cubicBezTo>
                <a:cubicBezTo>
                  <a:pt x="1067649" y="3297339"/>
                  <a:pt x="1067060" y="3297044"/>
                  <a:pt x="1067109" y="3296274"/>
                </a:cubicBezTo>
                <a:cubicBezTo>
                  <a:pt x="1067158" y="3295504"/>
                  <a:pt x="1067844" y="3294258"/>
                  <a:pt x="1067844" y="3294258"/>
                </a:cubicBezTo>
                <a:close/>
                <a:moveTo>
                  <a:pt x="36473" y="3291961"/>
                </a:moveTo>
                <a:cubicBezTo>
                  <a:pt x="36473" y="3291961"/>
                  <a:pt x="36473" y="3291961"/>
                  <a:pt x="41179" y="3294312"/>
                </a:cubicBezTo>
                <a:cubicBezTo>
                  <a:pt x="41179" y="3294312"/>
                  <a:pt x="38433" y="3299298"/>
                  <a:pt x="38433" y="3299298"/>
                </a:cubicBezTo>
                <a:cubicBezTo>
                  <a:pt x="38433" y="3299298"/>
                  <a:pt x="36080" y="3298124"/>
                  <a:pt x="36080" y="3298124"/>
                </a:cubicBezTo>
                <a:cubicBezTo>
                  <a:pt x="36080" y="3298124"/>
                  <a:pt x="36080" y="3298124"/>
                  <a:pt x="31375" y="3295773"/>
                </a:cubicBezTo>
                <a:cubicBezTo>
                  <a:pt x="31375" y="3295773"/>
                  <a:pt x="36473" y="3291961"/>
                  <a:pt x="36473" y="3291961"/>
                </a:cubicBezTo>
                <a:close/>
                <a:moveTo>
                  <a:pt x="1024832" y="3289729"/>
                </a:moveTo>
                <a:cubicBezTo>
                  <a:pt x="1024832" y="3289729"/>
                  <a:pt x="1024832" y="3289729"/>
                  <a:pt x="1027185" y="3290904"/>
                </a:cubicBezTo>
                <a:cubicBezTo>
                  <a:pt x="1027185" y="3290904"/>
                  <a:pt x="1022086" y="3294715"/>
                  <a:pt x="1022086" y="3294715"/>
                </a:cubicBezTo>
                <a:cubicBezTo>
                  <a:pt x="1019732" y="3293539"/>
                  <a:pt x="1019732" y="3293539"/>
                  <a:pt x="1024832" y="3289729"/>
                </a:cubicBezTo>
                <a:close/>
                <a:moveTo>
                  <a:pt x="832111" y="3287564"/>
                </a:moveTo>
                <a:cubicBezTo>
                  <a:pt x="838364" y="3290124"/>
                  <a:pt x="834820" y="3302987"/>
                  <a:pt x="836667" y="3308413"/>
                </a:cubicBezTo>
                <a:cubicBezTo>
                  <a:pt x="836667" y="3308413"/>
                  <a:pt x="839093" y="3309624"/>
                  <a:pt x="834279" y="3313224"/>
                </a:cubicBezTo>
                <a:cubicBezTo>
                  <a:pt x="834279" y="3313224"/>
                  <a:pt x="831853" y="3312012"/>
                  <a:pt x="831853" y="3312012"/>
                </a:cubicBezTo>
                <a:cubicBezTo>
                  <a:pt x="831853" y="3312012"/>
                  <a:pt x="829425" y="3310800"/>
                  <a:pt x="829425" y="3310800"/>
                </a:cubicBezTo>
                <a:cubicBezTo>
                  <a:pt x="829407" y="3307787"/>
                  <a:pt x="828183" y="3305676"/>
                  <a:pt x="826959" y="3303565"/>
                </a:cubicBezTo>
                <a:lnTo>
                  <a:pt x="824803" y="3297234"/>
                </a:lnTo>
                <a:lnTo>
                  <a:pt x="819680" y="3299929"/>
                </a:lnTo>
                <a:cubicBezTo>
                  <a:pt x="822068" y="3295117"/>
                  <a:pt x="824456" y="3290307"/>
                  <a:pt x="822028" y="3289094"/>
                </a:cubicBezTo>
                <a:cubicBezTo>
                  <a:pt x="826854" y="3287001"/>
                  <a:pt x="830027" y="3286710"/>
                  <a:pt x="832111" y="3287564"/>
                </a:cubicBezTo>
                <a:close/>
                <a:moveTo>
                  <a:pt x="1032281" y="3287093"/>
                </a:moveTo>
                <a:cubicBezTo>
                  <a:pt x="1032281" y="3287093"/>
                  <a:pt x="1034930" y="3288416"/>
                  <a:pt x="1034930" y="3288416"/>
                </a:cubicBezTo>
                <a:cubicBezTo>
                  <a:pt x="1029831" y="3292227"/>
                  <a:pt x="1029831" y="3292227"/>
                  <a:pt x="1029831" y="3292227"/>
                </a:cubicBezTo>
                <a:cubicBezTo>
                  <a:pt x="1034930" y="3288416"/>
                  <a:pt x="1032281" y="3287093"/>
                  <a:pt x="1032281" y="3287093"/>
                </a:cubicBezTo>
                <a:close/>
                <a:moveTo>
                  <a:pt x="508373" y="3286076"/>
                </a:moveTo>
                <a:cubicBezTo>
                  <a:pt x="510845" y="3287311"/>
                  <a:pt x="506157" y="3296976"/>
                  <a:pt x="510973" y="3293377"/>
                </a:cubicBezTo>
                <a:cubicBezTo>
                  <a:pt x="523201" y="3293480"/>
                  <a:pt x="494182" y="3309006"/>
                  <a:pt x="499124" y="3311474"/>
                </a:cubicBezTo>
                <a:cubicBezTo>
                  <a:pt x="486897" y="3311371"/>
                  <a:pt x="493929" y="3296873"/>
                  <a:pt x="484044" y="3291936"/>
                </a:cubicBezTo>
                <a:cubicBezTo>
                  <a:pt x="496147" y="3285972"/>
                  <a:pt x="501088" y="3288440"/>
                  <a:pt x="508373" y="3286076"/>
                </a:cubicBezTo>
                <a:close/>
                <a:moveTo>
                  <a:pt x="566407" y="3285394"/>
                </a:moveTo>
                <a:cubicBezTo>
                  <a:pt x="571195" y="3287786"/>
                  <a:pt x="573851" y="3294764"/>
                  <a:pt x="571715" y="3299346"/>
                </a:cubicBezTo>
                <a:cubicBezTo>
                  <a:pt x="571455" y="3293567"/>
                  <a:pt x="566664" y="3291175"/>
                  <a:pt x="561873" y="3288782"/>
                </a:cubicBezTo>
                <a:cubicBezTo>
                  <a:pt x="561873" y="3288782"/>
                  <a:pt x="561873" y="3288782"/>
                  <a:pt x="566407" y="3285394"/>
                </a:cubicBezTo>
                <a:close/>
                <a:moveTo>
                  <a:pt x="1323491" y="3285260"/>
                </a:moveTo>
                <a:cubicBezTo>
                  <a:pt x="1325886" y="3286457"/>
                  <a:pt x="1328281" y="3287653"/>
                  <a:pt x="1330677" y="3288849"/>
                </a:cubicBezTo>
                <a:cubicBezTo>
                  <a:pt x="1333073" y="3290045"/>
                  <a:pt x="1333073" y="3290045"/>
                  <a:pt x="1333073" y="3290045"/>
                </a:cubicBezTo>
                <a:cubicBezTo>
                  <a:pt x="1333073" y="3290045"/>
                  <a:pt x="1326427" y="3292025"/>
                  <a:pt x="1326427" y="3292025"/>
                </a:cubicBezTo>
                <a:cubicBezTo>
                  <a:pt x="1328281" y="3287653"/>
                  <a:pt x="1325886" y="3286457"/>
                  <a:pt x="1323491" y="3285260"/>
                </a:cubicBezTo>
                <a:close/>
                <a:moveTo>
                  <a:pt x="1294701" y="3282537"/>
                </a:moveTo>
                <a:cubicBezTo>
                  <a:pt x="1292054" y="3287571"/>
                  <a:pt x="1294505" y="3288795"/>
                  <a:pt x="1296956" y="3290020"/>
                </a:cubicBezTo>
                <a:cubicBezTo>
                  <a:pt x="1299407" y="3291243"/>
                  <a:pt x="1299407" y="3291243"/>
                  <a:pt x="1301860" y="3292468"/>
                </a:cubicBezTo>
                <a:cubicBezTo>
                  <a:pt x="1301860" y="3292468"/>
                  <a:pt x="1296761" y="3296279"/>
                  <a:pt x="1296761" y="3296279"/>
                </a:cubicBezTo>
                <a:lnTo>
                  <a:pt x="1292214" y="3294008"/>
                </a:lnTo>
                <a:lnTo>
                  <a:pt x="1287754" y="3303434"/>
                </a:lnTo>
                <a:cubicBezTo>
                  <a:pt x="1290199" y="3304654"/>
                  <a:pt x="1287969" y="3309368"/>
                  <a:pt x="1290413" y="3310588"/>
                </a:cubicBezTo>
                <a:cubicBezTo>
                  <a:pt x="1287969" y="3309368"/>
                  <a:pt x="1285526" y="3308147"/>
                  <a:pt x="1280639" y="3305706"/>
                </a:cubicBezTo>
                <a:cubicBezTo>
                  <a:pt x="1275749" y="3303266"/>
                  <a:pt x="1277980" y="3298552"/>
                  <a:pt x="1273092" y="3296111"/>
                </a:cubicBezTo>
                <a:cubicBezTo>
                  <a:pt x="1276543" y="3292008"/>
                  <a:pt x="1279545" y="3292049"/>
                  <a:pt x="1282572" y="3292833"/>
                </a:cubicBezTo>
                <a:lnTo>
                  <a:pt x="1292210" y="3294006"/>
                </a:lnTo>
                <a:lnTo>
                  <a:pt x="1291858" y="3293830"/>
                </a:lnTo>
                <a:cubicBezTo>
                  <a:pt x="1289407" y="3292607"/>
                  <a:pt x="1289602" y="3286346"/>
                  <a:pt x="1294701" y="3282537"/>
                </a:cubicBezTo>
                <a:close/>
                <a:moveTo>
                  <a:pt x="974467" y="3281525"/>
                </a:moveTo>
                <a:cubicBezTo>
                  <a:pt x="969366" y="3285337"/>
                  <a:pt x="969366" y="3285337"/>
                  <a:pt x="971720" y="3286512"/>
                </a:cubicBezTo>
                <a:cubicBezTo>
                  <a:pt x="971720" y="3286512"/>
                  <a:pt x="971720" y="3286512"/>
                  <a:pt x="974073" y="3287688"/>
                </a:cubicBezTo>
                <a:cubicBezTo>
                  <a:pt x="968976" y="3291498"/>
                  <a:pt x="966623" y="3290323"/>
                  <a:pt x="966623" y="3290323"/>
                </a:cubicBezTo>
                <a:cubicBezTo>
                  <a:pt x="971720" y="3286512"/>
                  <a:pt x="971720" y="3286512"/>
                  <a:pt x="969366" y="3285337"/>
                </a:cubicBezTo>
                <a:cubicBezTo>
                  <a:pt x="969366" y="3285337"/>
                  <a:pt x="974467" y="3281525"/>
                  <a:pt x="974467" y="3281525"/>
                </a:cubicBezTo>
                <a:close/>
                <a:moveTo>
                  <a:pt x="934474" y="3281079"/>
                </a:moveTo>
                <a:cubicBezTo>
                  <a:pt x="936915" y="3282297"/>
                  <a:pt x="939355" y="3283516"/>
                  <a:pt x="941794" y="3284735"/>
                </a:cubicBezTo>
                <a:cubicBezTo>
                  <a:pt x="941794" y="3284735"/>
                  <a:pt x="941794" y="3284735"/>
                  <a:pt x="937061" y="3288272"/>
                </a:cubicBezTo>
                <a:cubicBezTo>
                  <a:pt x="934621" y="3287054"/>
                  <a:pt x="932181" y="3285835"/>
                  <a:pt x="929740" y="3284618"/>
                </a:cubicBezTo>
                <a:cubicBezTo>
                  <a:pt x="929740" y="3284618"/>
                  <a:pt x="934474" y="3281079"/>
                  <a:pt x="934474" y="3281079"/>
                </a:cubicBezTo>
                <a:close/>
                <a:moveTo>
                  <a:pt x="1322949" y="3279692"/>
                </a:moveTo>
                <a:cubicBezTo>
                  <a:pt x="1321096" y="3284064"/>
                  <a:pt x="1321096" y="3284064"/>
                  <a:pt x="1323491" y="3285260"/>
                </a:cubicBezTo>
                <a:cubicBezTo>
                  <a:pt x="1321096" y="3284064"/>
                  <a:pt x="1321096" y="3284064"/>
                  <a:pt x="1318699" y="3282868"/>
                </a:cubicBezTo>
                <a:cubicBezTo>
                  <a:pt x="1316304" y="3281671"/>
                  <a:pt x="1316304" y="3281671"/>
                  <a:pt x="1316304" y="3281671"/>
                </a:cubicBezTo>
                <a:cubicBezTo>
                  <a:pt x="1316304" y="3281671"/>
                  <a:pt x="1322949" y="3279692"/>
                  <a:pt x="1322949" y="3279692"/>
                </a:cubicBezTo>
                <a:close/>
                <a:moveTo>
                  <a:pt x="816350" y="3279550"/>
                </a:moveTo>
                <a:cubicBezTo>
                  <a:pt x="817909" y="3281035"/>
                  <a:pt x="818070" y="3283940"/>
                  <a:pt x="817017" y="3286240"/>
                </a:cubicBezTo>
                <a:cubicBezTo>
                  <a:pt x="813536" y="3287327"/>
                  <a:pt x="812323" y="3286722"/>
                  <a:pt x="811374" y="3285539"/>
                </a:cubicBezTo>
                <a:cubicBezTo>
                  <a:pt x="810424" y="3284358"/>
                  <a:pt x="809737" y="3282604"/>
                  <a:pt x="807309" y="3281391"/>
                </a:cubicBezTo>
                <a:cubicBezTo>
                  <a:pt x="811841" y="3278004"/>
                  <a:pt x="814795" y="3278066"/>
                  <a:pt x="816350" y="3279550"/>
                </a:cubicBezTo>
                <a:close/>
                <a:moveTo>
                  <a:pt x="1362683" y="3279537"/>
                </a:moveTo>
                <a:cubicBezTo>
                  <a:pt x="1362979" y="3280346"/>
                  <a:pt x="1363019" y="3281692"/>
                  <a:pt x="1364124" y="3282243"/>
                </a:cubicBezTo>
                <a:cubicBezTo>
                  <a:pt x="1360895" y="3283279"/>
                  <a:pt x="1360345" y="3283004"/>
                  <a:pt x="1360323" y="3282331"/>
                </a:cubicBezTo>
                <a:cubicBezTo>
                  <a:pt x="1360302" y="3281659"/>
                  <a:pt x="1360813" y="3280590"/>
                  <a:pt x="1359710" y="3280038"/>
                </a:cubicBezTo>
                <a:cubicBezTo>
                  <a:pt x="1361836" y="3278451"/>
                  <a:pt x="1362386" y="3278726"/>
                  <a:pt x="1362683" y="3279537"/>
                </a:cubicBezTo>
                <a:close/>
                <a:moveTo>
                  <a:pt x="1284895" y="3277639"/>
                </a:moveTo>
                <a:cubicBezTo>
                  <a:pt x="1284895" y="3277639"/>
                  <a:pt x="1287347" y="3278864"/>
                  <a:pt x="1287347" y="3278864"/>
                </a:cubicBezTo>
                <a:cubicBezTo>
                  <a:pt x="1287347" y="3278864"/>
                  <a:pt x="1289798" y="3280088"/>
                  <a:pt x="1289798" y="3280088"/>
                </a:cubicBezTo>
                <a:cubicBezTo>
                  <a:pt x="1292249" y="3281312"/>
                  <a:pt x="1292249" y="3281312"/>
                  <a:pt x="1292249" y="3281312"/>
                </a:cubicBezTo>
                <a:cubicBezTo>
                  <a:pt x="1287151" y="3285123"/>
                  <a:pt x="1287151" y="3285123"/>
                  <a:pt x="1287151" y="3285123"/>
                </a:cubicBezTo>
                <a:cubicBezTo>
                  <a:pt x="1284700" y="3283898"/>
                  <a:pt x="1282248" y="3282674"/>
                  <a:pt x="1284895" y="3277639"/>
                </a:cubicBezTo>
                <a:close/>
                <a:moveTo>
                  <a:pt x="1131055" y="3277089"/>
                </a:moveTo>
                <a:cubicBezTo>
                  <a:pt x="1131055" y="3277089"/>
                  <a:pt x="1131055" y="3277089"/>
                  <a:pt x="1133703" y="3278411"/>
                </a:cubicBezTo>
                <a:cubicBezTo>
                  <a:pt x="1133703" y="3278411"/>
                  <a:pt x="1128603" y="3282223"/>
                  <a:pt x="1128603" y="3282223"/>
                </a:cubicBezTo>
                <a:cubicBezTo>
                  <a:pt x="1125955" y="3280900"/>
                  <a:pt x="1125955" y="3280900"/>
                  <a:pt x="1125955" y="3280900"/>
                </a:cubicBezTo>
                <a:cubicBezTo>
                  <a:pt x="1125955" y="3280900"/>
                  <a:pt x="1131055" y="3277089"/>
                  <a:pt x="1131055" y="3277089"/>
                </a:cubicBezTo>
                <a:close/>
                <a:moveTo>
                  <a:pt x="156142" y="3276240"/>
                </a:moveTo>
                <a:cubicBezTo>
                  <a:pt x="158252" y="3276498"/>
                  <a:pt x="160016" y="3277379"/>
                  <a:pt x="161193" y="3277966"/>
                </a:cubicBezTo>
                <a:cubicBezTo>
                  <a:pt x="156094" y="3281777"/>
                  <a:pt x="156486" y="3275616"/>
                  <a:pt x="149034" y="3278252"/>
                </a:cubicBezTo>
                <a:cubicBezTo>
                  <a:pt x="151584" y="3276347"/>
                  <a:pt x="154034" y="3275981"/>
                  <a:pt x="156142" y="3276240"/>
                </a:cubicBezTo>
                <a:close/>
                <a:moveTo>
                  <a:pt x="1349152" y="3275827"/>
                </a:moveTo>
                <a:cubicBezTo>
                  <a:pt x="1349152" y="3275827"/>
                  <a:pt x="1351358" y="3276929"/>
                  <a:pt x="1351358" y="3276929"/>
                </a:cubicBezTo>
                <a:cubicBezTo>
                  <a:pt x="1351358" y="3276929"/>
                  <a:pt x="1353564" y="3278031"/>
                  <a:pt x="1350165" y="3280572"/>
                </a:cubicBezTo>
                <a:cubicBezTo>
                  <a:pt x="1347957" y="3279470"/>
                  <a:pt x="1347957" y="3279470"/>
                  <a:pt x="1347957" y="3279470"/>
                </a:cubicBezTo>
                <a:cubicBezTo>
                  <a:pt x="1347957" y="3279470"/>
                  <a:pt x="1345751" y="3278367"/>
                  <a:pt x="1345751" y="3278367"/>
                </a:cubicBezTo>
                <a:cubicBezTo>
                  <a:pt x="1349152" y="3275827"/>
                  <a:pt x="1349152" y="3275827"/>
                  <a:pt x="1349152" y="3275827"/>
                </a:cubicBezTo>
                <a:close/>
                <a:moveTo>
                  <a:pt x="87351" y="3275389"/>
                </a:moveTo>
                <a:cubicBezTo>
                  <a:pt x="87923" y="3276338"/>
                  <a:pt x="86902" y="3278476"/>
                  <a:pt x="84777" y="3280064"/>
                </a:cubicBezTo>
                <a:cubicBezTo>
                  <a:pt x="82572" y="3278963"/>
                  <a:pt x="82572" y="3278963"/>
                  <a:pt x="80365" y="3277860"/>
                </a:cubicBezTo>
                <a:cubicBezTo>
                  <a:pt x="84612" y="3274685"/>
                  <a:pt x="86780" y="3274442"/>
                  <a:pt x="87351" y="3275389"/>
                </a:cubicBezTo>
                <a:close/>
                <a:moveTo>
                  <a:pt x="947402" y="3268011"/>
                </a:moveTo>
                <a:cubicBezTo>
                  <a:pt x="950051" y="3269332"/>
                  <a:pt x="947597" y="3274466"/>
                  <a:pt x="950246" y="3275788"/>
                </a:cubicBezTo>
                <a:cubicBezTo>
                  <a:pt x="947597" y="3274466"/>
                  <a:pt x="944953" y="3273144"/>
                  <a:pt x="942304" y="3271823"/>
                </a:cubicBezTo>
                <a:cubicBezTo>
                  <a:pt x="947402" y="3268011"/>
                  <a:pt x="947402" y="3268011"/>
                  <a:pt x="947402" y="3268011"/>
                </a:cubicBezTo>
                <a:close/>
                <a:moveTo>
                  <a:pt x="1564465" y="3266415"/>
                </a:moveTo>
                <a:cubicBezTo>
                  <a:pt x="1564345" y="3268162"/>
                  <a:pt x="1564345" y="3268162"/>
                  <a:pt x="1564226" y="3269907"/>
                </a:cubicBezTo>
                <a:cubicBezTo>
                  <a:pt x="1564226" y="3269907"/>
                  <a:pt x="1564109" y="3271654"/>
                  <a:pt x="1563988" y="3273402"/>
                </a:cubicBezTo>
                <a:cubicBezTo>
                  <a:pt x="1563988" y="3273402"/>
                  <a:pt x="1563988" y="3273402"/>
                  <a:pt x="1563868" y="3275149"/>
                </a:cubicBezTo>
                <a:cubicBezTo>
                  <a:pt x="1563868" y="3275149"/>
                  <a:pt x="1557450" y="3273027"/>
                  <a:pt x="1557450" y="3273027"/>
                </a:cubicBezTo>
                <a:cubicBezTo>
                  <a:pt x="1557570" y="3271280"/>
                  <a:pt x="1557689" y="3269533"/>
                  <a:pt x="1557689" y="3269533"/>
                </a:cubicBezTo>
                <a:cubicBezTo>
                  <a:pt x="1557809" y="3267786"/>
                  <a:pt x="1557809" y="3267786"/>
                  <a:pt x="1557809" y="3267786"/>
                </a:cubicBezTo>
                <a:cubicBezTo>
                  <a:pt x="1557927" y="3266039"/>
                  <a:pt x="1557927" y="3266039"/>
                  <a:pt x="1564465" y="3266415"/>
                </a:cubicBezTo>
                <a:close/>
                <a:moveTo>
                  <a:pt x="1300941" y="3262345"/>
                </a:moveTo>
                <a:cubicBezTo>
                  <a:pt x="1300941" y="3262345"/>
                  <a:pt x="1300941" y="3262345"/>
                  <a:pt x="1298365" y="3267416"/>
                </a:cubicBezTo>
                <a:cubicBezTo>
                  <a:pt x="1298365" y="3267416"/>
                  <a:pt x="1300885" y="3268674"/>
                  <a:pt x="1305928" y="3271193"/>
                </a:cubicBezTo>
                <a:cubicBezTo>
                  <a:pt x="1305928" y="3271193"/>
                  <a:pt x="1308451" y="3272452"/>
                  <a:pt x="1310971" y="3273710"/>
                </a:cubicBezTo>
                <a:cubicBezTo>
                  <a:pt x="1310971" y="3273710"/>
                  <a:pt x="1310971" y="3273710"/>
                  <a:pt x="1313493" y="3274970"/>
                </a:cubicBezTo>
                <a:cubicBezTo>
                  <a:pt x="1308394" y="3278782"/>
                  <a:pt x="1308394" y="3278782"/>
                  <a:pt x="1305873" y="3277522"/>
                </a:cubicBezTo>
                <a:cubicBezTo>
                  <a:pt x="1303353" y="3276263"/>
                  <a:pt x="1300829" y="3275004"/>
                  <a:pt x="1300829" y="3275004"/>
                </a:cubicBezTo>
                <a:cubicBezTo>
                  <a:pt x="1295786" y="3272485"/>
                  <a:pt x="1293267" y="3271226"/>
                  <a:pt x="1295844" y="3266156"/>
                </a:cubicBezTo>
                <a:cubicBezTo>
                  <a:pt x="1295844" y="3266156"/>
                  <a:pt x="1300941" y="3262345"/>
                  <a:pt x="1300941" y="3262345"/>
                </a:cubicBezTo>
                <a:close/>
                <a:moveTo>
                  <a:pt x="1074967" y="3261794"/>
                </a:moveTo>
                <a:cubicBezTo>
                  <a:pt x="1074967" y="3261794"/>
                  <a:pt x="1074967" y="3261794"/>
                  <a:pt x="1077373" y="3262996"/>
                </a:cubicBezTo>
                <a:cubicBezTo>
                  <a:pt x="1077373" y="3262996"/>
                  <a:pt x="1077373" y="3262996"/>
                  <a:pt x="1079780" y="3264198"/>
                </a:cubicBezTo>
                <a:cubicBezTo>
                  <a:pt x="1084594" y="3266602"/>
                  <a:pt x="1084594" y="3266602"/>
                  <a:pt x="1089410" y="3269006"/>
                </a:cubicBezTo>
                <a:cubicBezTo>
                  <a:pt x="1089410" y="3269006"/>
                  <a:pt x="1084308" y="3272816"/>
                  <a:pt x="1084308" y="3272816"/>
                </a:cubicBezTo>
                <a:cubicBezTo>
                  <a:pt x="1086715" y="3274018"/>
                  <a:pt x="1089122" y="3275220"/>
                  <a:pt x="1089122" y="3275220"/>
                </a:cubicBezTo>
                <a:cubicBezTo>
                  <a:pt x="1091529" y="3276422"/>
                  <a:pt x="1093936" y="3277624"/>
                  <a:pt x="1091246" y="3282636"/>
                </a:cubicBezTo>
                <a:cubicBezTo>
                  <a:pt x="1091246" y="3282636"/>
                  <a:pt x="1091246" y="3282636"/>
                  <a:pt x="1088838" y="3281435"/>
                </a:cubicBezTo>
                <a:cubicBezTo>
                  <a:pt x="1088838" y="3281435"/>
                  <a:pt x="1086431" y="3280233"/>
                  <a:pt x="1084025" y="3279030"/>
                </a:cubicBezTo>
                <a:cubicBezTo>
                  <a:pt x="1081618" y="3277829"/>
                  <a:pt x="1079210" y="3276626"/>
                  <a:pt x="1076804" y="3275424"/>
                </a:cubicBezTo>
                <a:cubicBezTo>
                  <a:pt x="1074397" y="3274222"/>
                  <a:pt x="1077088" y="3269211"/>
                  <a:pt x="1074682" y="3268008"/>
                </a:cubicBezTo>
                <a:cubicBezTo>
                  <a:pt x="1072275" y="3266806"/>
                  <a:pt x="1072275" y="3266806"/>
                  <a:pt x="1072275" y="3266806"/>
                </a:cubicBezTo>
                <a:cubicBezTo>
                  <a:pt x="1072275" y="3266806"/>
                  <a:pt x="1072275" y="3266806"/>
                  <a:pt x="1069869" y="3265604"/>
                </a:cubicBezTo>
                <a:cubicBezTo>
                  <a:pt x="1069869" y="3265604"/>
                  <a:pt x="1069869" y="3265604"/>
                  <a:pt x="1074967" y="3261794"/>
                </a:cubicBezTo>
                <a:close/>
                <a:moveTo>
                  <a:pt x="1344266" y="3260674"/>
                </a:moveTo>
                <a:cubicBezTo>
                  <a:pt x="1346672" y="3261876"/>
                  <a:pt x="1351486" y="3264280"/>
                  <a:pt x="1356299" y="3266684"/>
                </a:cubicBezTo>
                <a:cubicBezTo>
                  <a:pt x="1358706" y="3267885"/>
                  <a:pt x="1358706" y="3267885"/>
                  <a:pt x="1358706" y="3267885"/>
                </a:cubicBezTo>
                <a:cubicBezTo>
                  <a:pt x="1358706" y="3267885"/>
                  <a:pt x="1356582" y="3272474"/>
                  <a:pt x="1356582" y="3272474"/>
                </a:cubicBezTo>
                <a:cubicBezTo>
                  <a:pt x="1356582" y="3272474"/>
                  <a:pt x="1354176" y="3271272"/>
                  <a:pt x="1354176" y="3271272"/>
                </a:cubicBezTo>
                <a:cubicBezTo>
                  <a:pt x="1354176" y="3271272"/>
                  <a:pt x="1354176" y="3271272"/>
                  <a:pt x="1351768" y="3270070"/>
                </a:cubicBezTo>
                <a:cubicBezTo>
                  <a:pt x="1347236" y="3273457"/>
                  <a:pt x="1344299" y="3273403"/>
                  <a:pt x="1342456" y="3271778"/>
                </a:cubicBezTo>
                <a:cubicBezTo>
                  <a:pt x="1340618" y="3270152"/>
                  <a:pt x="1339874" y="3266956"/>
                  <a:pt x="1339735" y="3264061"/>
                </a:cubicBezTo>
                <a:cubicBezTo>
                  <a:pt x="1339735" y="3264061"/>
                  <a:pt x="1337327" y="3262859"/>
                  <a:pt x="1337327" y="3262859"/>
                </a:cubicBezTo>
                <a:cubicBezTo>
                  <a:pt x="1337327" y="3262859"/>
                  <a:pt x="1341859" y="3259472"/>
                  <a:pt x="1344266" y="3260674"/>
                </a:cubicBezTo>
                <a:close/>
                <a:moveTo>
                  <a:pt x="1330105" y="3259253"/>
                </a:moveTo>
                <a:cubicBezTo>
                  <a:pt x="1332514" y="3260454"/>
                  <a:pt x="1334921" y="3261656"/>
                  <a:pt x="1337327" y="3262859"/>
                </a:cubicBezTo>
                <a:cubicBezTo>
                  <a:pt x="1330391" y="3265044"/>
                  <a:pt x="1327984" y="3263842"/>
                  <a:pt x="1327984" y="3263842"/>
                </a:cubicBezTo>
                <a:cubicBezTo>
                  <a:pt x="1325575" y="3262639"/>
                  <a:pt x="1325575" y="3262639"/>
                  <a:pt x="1325575" y="3262639"/>
                </a:cubicBezTo>
                <a:cubicBezTo>
                  <a:pt x="1330105" y="3259253"/>
                  <a:pt x="1330105" y="3259253"/>
                  <a:pt x="1330105" y="3259253"/>
                </a:cubicBezTo>
                <a:close/>
                <a:moveTo>
                  <a:pt x="867100" y="3258101"/>
                </a:moveTo>
                <a:lnTo>
                  <a:pt x="867100" y="3258101"/>
                </a:lnTo>
                <a:lnTo>
                  <a:pt x="867100" y="3258101"/>
                </a:lnTo>
                <a:close/>
                <a:moveTo>
                  <a:pt x="543822" y="3257162"/>
                </a:moveTo>
                <a:cubicBezTo>
                  <a:pt x="546027" y="3258265"/>
                  <a:pt x="548234" y="3259365"/>
                  <a:pt x="544835" y="3261906"/>
                </a:cubicBezTo>
                <a:cubicBezTo>
                  <a:pt x="544835" y="3261906"/>
                  <a:pt x="544835" y="3261906"/>
                  <a:pt x="542628" y="3260804"/>
                </a:cubicBezTo>
                <a:cubicBezTo>
                  <a:pt x="542628" y="3260804"/>
                  <a:pt x="542628" y="3260804"/>
                  <a:pt x="540421" y="3259703"/>
                </a:cubicBezTo>
                <a:cubicBezTo>
                  <a:pt x="540421" y="3259703"/>
                  <a:pt x="540421" y="3259703"/>
                  <a:pt x="543822" y="3257162"/>
                </a:cubicBezTo>
                <a:close/>
                <a:moveTo>
                  <a:pt x="992244" y="3256502"/>
                </a:moveTo>
                <a:cubicBezTo>
                  <a:pt x="992244" y="3256502"/>
                  <a:pt x="994597" y="3257678"/>
                  <a:pt x="989498" y="3261488"/>
                </a:cubicBezTo>
                <a:cubicBezTo>
                  <a:pt x="987143" y="3260313"/>
                  <a:pt x="987143" y="3260313"/>
                  <a:pt x="987143" y="3260313"/>
                </a:cubicBezTo>
                <a:cubicBezTo>
                  <a:pt x="992244" y="3256502"/>
                  <a:pt x="992244" y="3256502"/>
                  <a:pt x="992244" y="3256502"/>
                </a:cubicBezTo>
                <a:close/>
                <a:moveTo>
                  <a:pt x="508162" y="3256306"/>
                </a:moveTo>
                <a:cubicBezTo>
                  <a:pt x="508162" y="3256306"/>
                  <a:pt x="510516" y="3257481"/>
                  <a:pt x="510516" y="3257481"/>
                </a:cubicBezTo>
                <a:cubicBezTo>
                  <a:pt x="505418" y="3261292"/>
                  <a:pt x="507771" y="3262467"/>
                  <a:pt x="507771" y="3262467"/>
                </a:cubicBezTo>
                <a:cubicBezTo>
                  <a:pt x="507771" y="3262467"/>
                  <a:pt x="510125" y="3263642"/>
                  <a:pt x="510125" y="3263642"/>
                </a:cubicBezTo>
                <a:cubicBezTo>
                  <a:pt x="502674" y="3266278"/>
                  <a:pt x="502674" y="3266278"/>
                  <a:pt x="502674" y="3266278"/>
                </a:cubicBezTo>
                <a:cubicBezTo>
                  <a:pt x="500319" y="3265102"/>
                  <a:pt x="505418" y="3261292"/>
                  <a:pt x="503064" y="3260116"/>
                </a:cubicBezTo>
                <a:cubicBezTo>
                  <a:pt x="503064" y="3260116"/>
                  <a:pt x="508162" y="3256306"/>
                  <a:pt x="508162" y="3256306"/>
                </a:cubicBezTo>
                <a:close/>
                <a:moveTo>
                  <a:pt x="1001753" y="3254897"/>
                </a:moveTo>
                <a:cubicBezTo>
                  <a:pt x="1004402" y="3256219"/>
                  <a:pt x="999301" y="3260029"/>
                  <a:pt x="1001950" y="3261352"/>
                </a:cubicBezTo>
                <a:cubicBezTo>
                  <a:pt x="999301" y="3260029"/>
                  <a:pt x="999301" y="3260029"/>
                  <a:pt x="996655" y="3258707"/>
                </a:cubicBezTo>
                <a:cubicBezTo>
                  <a:pt x="996655" y="3258707"/>
                  <a:pt x="1001753" y="3254897"/>
                  <a:pt x="1001753" y="3254897"/>
                </a:cubicBezTo>
                <a:close/>
                <a:moveTo>
                  <a:pt x="869332" y="3253389"/>
                </a:moveTo>
                <a:lnTo>
                  <a:pt x="867100" y="3258101"/>
                </a:lnTo>
                <a:lnTo>
                  <a:pt x="866463" y="3257055"/>
                </a:lnTo>
                <a:cubicBezTo>
                  <a:pt x="865827" y="3256009"/>
                  <a:pt x="865775" y="3254526"/>
                  <a:pt x="869332" y="3253389"/>
                </a:cubicBezTo>
                <a:close/>
                <a:moveTo>
                  <a:pt x="893769" y="3247581"/>
                </a:moveTo>
                <a:cubicBezTo>
                  <a:pt x="893769" y="3247581"/>
                  <a:pt x="893769" y="3247581"/>
                  <a:pt x="896415" y="3248903"/>
                </a:cubicBezTo>
                <a:cubicBezTo>
                  <a:pt x="893865" y="3250809"/>
                  <a:pt x="892542" y="3250149"/>
                  <a:pt x="892186" y="3249175"/>
                </a:cubicBezTo>
                <a:cubicBezTo>
                  <a:pt x="891830" y="3248203"/>
                  <a:pt x="892443" y="3246920"/>
                  <a:pt x="893769" y="3247581"/>
                </a:cubicBezTo>
                <a:close/>
                <a:moveTo>
                  <a:pt x="1566513" y="3247114"/>
                </a:moveTo>
                <a:cubicBezTo>
                  <a:pt x="1572325" y="3247447"/>
                  <a:pt x="1565917" y="3255849"/>
                  <a:pt x="1565917" y="3255849"/>
                </a:cubicBezTo>
                <a:cubicBezTo>
                  <a:pt x="1560105" y="3255516"/>
                  <a:pt x="1558801" y="3253248"/>
                  <a:pt x="1559677" y="3251106"/>
                </a:cubicBezTo>
                <a:cubicBezTo>
                  <a:pt x="1560553" y="3248963"/>
                  <a:pt x="1563609" y="3246948"/>
                  <a:pt x="1566513" y="3247114"/>
                </a:cubicBezTo>
                <a:close/>
                <a:moveTo>
                  <a:pt x="1164030" y="3246942"/>
                </a:moveTo>
                <a:cubicBezTo>
                  <a:pt x="1164030" y="3246942"/>
                  <a:pt x="1164030" y="3246942"/>
                  <a:pt x="1166458" y="3248153"/>
                </a:cubicBezTo>
                <a:cubicBezTo>
                  <a:pt x="1171555" y="3244344"/>
                  <a:pt x="1173737" y="3251789"/>
                  <a:pt x="1178834" y="3247979"/>
                </a:cubicBezTo>
                <a:cubicBezTo>
                  <a:pt x="1181263" y="3249191"/>
                  <a:pt x="1168639" y="3255600"/>
                  <a:pt x="1171065" y="3256812"/>
                </a:cubicBezTo>
                <a:cubicBezTo>
                  <a:pt x="1171065" y="3256812"/>
                  <a:pt x="1173491" y="3258024"/>
                  <a:pt x="1173491" y="3258024"/>
                </a:cubicBezTo>
                <a:cubicBezTo>
                  <a:pt x="1173491" y="3258024"/>
                  <a:pt x="1175918" y="3259236"/>
                  <a:pt x="1175918" y="3259236"/>
                </a:cubicBezTo>
                <a:cubicBezTo>
                  <a:pt x="1175918" y="3259236"/>
                  <a:pt x="1175918" y="3259236"/>
                  <a:pt x="1168392" y="3261836"/>
                </a:cubicBezTo>
                <a:cubicBezTo>
                  <a:pt x="1168392" y="3261836"/>
                  <a:pt x="1165966" y="3260623"/>
                  <a:pt x="1165966" y="3260623"/>
                </a:cubicBezTo>
                <a:cubicBezTo>
                  <a:pt x="1168639" y="3255600"/>
                  <a:pt x="1163785" y="3253176"/>
                  <a:pt x="1163785" y="3253176"/>
                </a:cubicBezTo>
                <a:cubicBezTo>
                  <a:pt x="1161357" y="3251964"/>
                  <a:pt x="1161357" y="3251964"/>
                  <a:pt x="1161357" y="3251964"/>
                </a:cubicBezTo>
                <a:cubicBezTo>
                  <a:pt x="1158931" y="3250752"/>
                  <a:pt x="1158931" y="3250752"/>
                  <a:pt x="1158931" y="3250752"/>
                </a:cubicBezTo>
                <a:cubicBezTo>
                  <a:pt x="1164030" y="3246942"/>
                  <a:pt x="1164030" y="3246942"/>
                  <a:pt x="1164030" y="3246942"/>
                </a:cubicBezTo>
                <a:close/>
                <a:moveTo>
                  <a:pt x="142838" y="3246022"/>
                </a:moveTo>
                <a:cubicBezTo>
                  <a:pt x="144364" y="3246256"/>
                  <a:pt x="145468" y="3246807"/>
                  <a:pt x="145468" y="3246807"/>
                </a:cubicBezTo>
                <a:cubicBezTo>
                  <a:pt x="142069" y="3249348"/>
                  <a:pt x="143263" y="3245705"/>
                  <a:pt x="137657" y="3247144"/>
                </a:cubicBezTo>
                <a:cubicBezTo>
                  <a:pt x="139356" y="3245873"/>
                  <a:pt x="141310" y="3245789"/>
                  <a:pt x="142838" y="3246022"/>
                </a:cubicBezTo>
                <a:close/>
                <a:moveTo>
                  <a:pt x="725119" y="3245995"/>
                </a:moveTo>
                <a:cubicBezTo>
                  <a:pt x="727618" y="3247244"/>
                  <a:pt x="730019" y="3254801"/>
                  <a:pt x="737619" y="3252238"/>
                </a:cubicBezTo>
                <a:cubicBezTo>
                  <a:pt x="740121" y="3253488"/>
                  <a:pt x="740121" y="3253488"/>
                  <a:pt x="735021" y="3257297"/>
                </a:cubicBezTo>
                <a:cubicBezTo>
                  <a:pt x="735021" y="3257297"/>
                  <a:pt x="735021" y="3257297"/>
                  <a:pt x="732521" y="3256050"/>
                </a:cubicBezTo>
                <a:cubicBezTo>
                  <a:pt x="727470" y="3256706"/>
                  <a:pt x="723695" y="3256410"/>
                  <a:pt x="722146" y="3254840"/>
                </a:cubicBezTo>
                <a:cubicBezTo>
                  <a:pt x="720595" y="3253271"/>
                  <a:pt x="721269" y="3250430"/>
                  <a:pt x="725119" y="3245995"/>
                </a:cubicBezTo>
                <a:close/>
                <a:moveTo>
                  <a:pt x="453090" y="3245754"/>
                </a:moveTo>
                <a:cubicBezTo>
                  <a:pt x="453090" y="3245754"/>
                  <a:pt x="454855" y="3246635"/>
                  <a:pt x="449756" y="3250446"/>
                </a:cubicBezTo>
                <a:cubicBezTo>
                  <a:pt x="447992" y="3249564"/>
                  <a:pt x="447992" y="3249564"/>
                  <a:pt x="447992" y="3249564"/>
                </a:cubicBezTo>
                <a:cubicBezTo>
                  <a:pt x="447992" y="3249564"/>
                  <a:pt x="453090" y="3245754"/>
                  <a:pt x="453090" y="3245754"/>
                </a:cubicBezTo>
                <a:close/>
                <a:moveTo>
                  <a:pt x="1040548" y="3244606"/>
                </a:moveTo>
                <a:cubicBezTo>
                  <a:pt x="1040548" y="3244606"/>
                  <a:pt x="1040548" y="3244606"/>
                  <a:pt x="1043194" y="3245928"/>
                </a:cubicBezTo>
                <a:cubicBezTo>
                  <a:pt x="1043194" y="3245928"/>
                  <a:pt x="1041259" y="3246550"/>
                  <a:pt x="1039960" y="3246696"/>
                </a:cubicBezTo>
                <a:cubicBezTo>
                  <a:pt x="1038660" y="3246841"/>
                  <a:pt x="1037998" y="3246511"/>
                  <a:pt x="1040548" y="3244606"/>
                </a:cubicBezTo>
                <a:close/>
                <a:moveTo>
                  <a:pt x="1294836" y="3242135"/>
                </a:moveTo>
                <a:cubicBezTo>
                  <a:pt x="1296498" y="3241408"/>
                  <a:pt x="1298382" y="3241290"/>
                  <a:pt x="1298337" y="3243386"/>
                </a:cubicBezTo>
                <a:cubicBezTo>
                  <a:pt x="1294969" y="3244529"/>
                  <a:pt x="1293291" y="3244751"/>
                  <a:pt x="1292669" y="3244529"/>
                </a:cubicBezTo>
                <a:cubicBezTo>
                  <a:pt x="1291736" y="3244194"/>
                  <a:pt x="1293175" y="3242861"/>
                  <a:pt x="1294836" y="3242135"/>
                </a:cubicBezTo>
                <a:close/>
                <a:moveTo>
                  <a:pt x="1081096" y="3241548"/>
                </a:moveTo>
                <a:cubicBezTo>
                  <a:pt x="1083535" y="3242766"/>
                  <a:pt x="1081240" y="3247522"/>
                  <a:pt x="1083680" y="3248740"/>
                </a:cubicBezTo>
                <a:cubicBezTo>
                  <a:pt x="1086120" y="3249959"/>
                  <a:pt x="1083825" y="3254714"/>
                  <a:pt x="1093438" y="3253614"/>
                </a:cubicBezTo>
                <a:cubicBezTo>
                  <a:pt x="1095879" y="3254831"/>
                  <a:pt x="1098317" y="3256050"/>
                  <a:pt x="1098317" y="3256050"/>
                </a:cubicBezTo>
                <a:cubicBezTo>
                  <a:pt x="1100755" y="3257267"/>
                  <a:pt x="1100755" y="3257267"/>
                  <a:pt x="1100755" y="3257267"/>
                </a:cubicBezTo>
                <a:cubicBezTo>
                  <a:pt x="1105781" y="3265679"/>
                  <a:pt x="1113098" y="3269333"/>
                  <a:pt x="1115680" y="3276527"/>
                </a:cubicBezTo>
                <a:cubicBezTo>
                  <a:pt x="1128023" y="3288593"/>
                  <a:pt x="1137925" y="3299441"/>
                  <a:pt x="1155000" y="3307969"/>
                </a:cubicBezTo>
                <a:cubicBezTo>
                  <a:pt x="1155000" y="3307969"/>
                  <a:pt x="1159735" y="3304430"/>
                  <a:pt x="1159735" y="3304430"/>
                </a:cubicBezTo>
                <a:cubicBezTo>
                  <a:pt x="1159735" y="3304430"/>
                  <a:pt x="1157439" y="3309186"/>
                  <a:pt x="1157439" y="3309186"/>
                </a:cubicBezTo>
                <a:cubicBezTo>
                  <a:pt x="1157439" y="3309186"/>
                  <a:pt x="1159879" y="3310404"/>
                  <a:pt x="1159879" y="3310404"/>
                </a:cubicBezTo>
                <a:cubicBezTo>
                  <a:pt x="1159879" y="3310404"/>
                  <a:pt x="1164613" y="3306866"/>
                  <a:pt x="1164613" y="3306866"/>
                </a:cubicBezTo>
                <a:cubicBezTo>
                  <a:pt x="1164613" y="3306866"/>
                  <a:pt x="1167053" y="3308084"/>
                  <a:pt x="1167053" y="3308084"/>
                </a:cubicBezTo>
                <a:cubicBezTo>
                  <a:pt x="1167053" y="3308084"/>
                  <a:pt x="1167053" y="3308084"/>
                  <a:pt x="1162319" y="3311623"/>
                </a:cubicBezTo>
                <a:cubicBezTo>
                  <a:pt x="1167197" y="3314059"/>
                  <a:pt x="1171931" y="3310521"/>
                  <a:pt x="1172077" y="3316496"/>
                </a:cubicBezTo>
                <a:cubicBezTo>
                  <a:pt x="1169635" y="3315278"/>
                  <a:pt x="1169635" y="3315278"/>
                  <a:pt x="1164903" y="3318816"/>
                </a:cubicBezTo>
                <a:cubicBezTo>
                  <a:pt x="1164903" y="3318816"/>
                  <a:pt x="1167343" y="3320035"/>
                  <a:pt x="1169781" y="3321253"/>
                </a:cubicBezTo>
                <a:cubicBezTo>
                  <a:pt x="1172221" y="3322470"/>
                  <a:pt x="1174660" y="3323689"/>
                  <a:pt x="1172366" y="3328444"/>
                </a:cubicBezTo>
                <a:cubicBezTo>
                  <a:pt x="1172366" y="3328444"/>
                  <a:pt x="1172366" y="3328444"/>
                  <a:pt x="1174660" y="3323689"/>
                </a:cubicBezTo>
                <a:cubicBezTo>
                  <a:pt x="1179539" y="3326125"/>
                  <a:pt x="1179539" y="3326125"/>
                  <a:pt x="1181978" y="3327344"/>
                </a:cubicBezTo>
                <a:cubicBezTo>
                  <a:pt x="1180830" y="3329722"/>
                  <a:pt x="1182623" y="3329141"/>
                  <a:pt x="1184417" y="3328562"/>
                </a:cubicBezTo>
                <a:lnTo>
                  <a:pt x="1179684" y="3332100"/>
                </a:lnTo>
                <a:cubicBezTo>
                  <a:pt x="1182124" y="3333318"/>
                  <a:pt x="1182124" y="3333318"/>
                  <a:pt x="1182124" y="3333318"/>
                </a:cubicBezTo>
                <a:cubicBezTo>
                  <a:pt x="1184562" y="3334536"/>
                  <a:pt x="1184562" y="3334536"/>
                  <a:pt x="1189295" y="3330997"/>
                </a:cubicBezTo>
                <a:cubicBezTo>
                  <a:pt x="1189295" y="3330997"/>
                  <a:pt x="1187002" y="3335755"/>
                  <a:pt x="1187002" y="3335755"/>
                </a:cubicBezTo>
                <a:cubicBezTo>
                  <a:pt x="1189441" y="3336974"/>
                  <a:pt x="1187145" y="3341730"/>
                  <a:pt x="1187145" y="3341730"/>
                </a:cubicBezTo>
                <a:cubicBezTo>
                  <a:pt x="1184705" y="3340512"/>
                  <a:pt x="1184705" y="3340512"/>
                  <a:pt x="1182266" y="3339294"/>
                </a:cubicBezTo>
                <a:cubicBezTo>
                  <a:pt x="1182266" y="3339294"/>
                  <a:pt x="1179865" y="3339568"/>
                  <a:pt x="1178053" y="3339402"/>
                </a:cubicBezTo>
                <a:cubicBezTo>
                  <a:pt x="1176242" y="3339236"/>
                  <a:pt x="1175022" y="3338626"/>
                  <a:pt x="1177387" y="3336857"/>
                </a:cubicBezTo>
                <a:cubicBezTo>
                  <a:pt x="1177387" y="3336857"/>
                  <a:pt x="1174949" y="3335639"/>
                  <a:pt x="1174949" y="3335639"/>
                </a:cubicBezTo>
                <a:cubicBezTo>
                  <a:pt x="1172510" y="3334421"/>
                  <a:pt x="1167631" y="3331984"/>
                  <a:pt x="1169926" y="3327227"/>
                </a:cubicBezTo>
                <a:cubicBezTo>
                  <a:pt x="1167487" y="3326009"/>
                  <a:pt x="1165046" y="3324790"/>
                  <a:pt x="1162608" y="3323573"/>
                </a:cubicBezTo>
                <a:cubicBezTo>
                  <a:pt x="1162608" y="3323573"/>
                  <a:pt x="1160168" y="3322354"/>
                  <a:pt x="1157729" y="3321136"/>
                </a:cubicBezTo>
                <a:cubicBezTo>
                  <a:pt x="1155291" y="3319918"/>
                  <a:pt x="1160023" y="3316379"/>
                  <a:pt x="1157583" y="3315161"/>
                </a:cubicBezTo>
                <a:cubicBezTo>
                  <a:pt x="1157583" y="3315161"/>
                  <a:pt x="1157583" y="3315161"/>
                  <a:pt x="1155145" y="3313944"/>
                </a:cubicBezTo>
                <a:cubicBezTo>
                  <a:pt x="1155145" y="3313944"/>
                  <a:pt x="1152706" y="3312725"/>
                  <a:pt x="1150267" y="3311507"/>
                </a:cubicBezTo>
                <a:cubicBezTo>
                  <a:pt x="1133190" y="3302980"/>
                  <a:pt x="1120849" y="3290914"/>
                  <a:pt x="1110947" y="3280065"/>
                </a:cubicBezTo>
                <a:cubicBezTo>
                  <a:pt x="1108362" y="3272872"/>
                  <a:pt x="1098604" y="3267999"/>
                  <a:pt x="1096022" y="3260806"/>
                </a:cubicBezTo>
                <a:cubicBezTo>
                  <a:pt x="1093583" y="3259588"/>
                  <a:pt x="1091143" y="3258370"/>
                  <a:pt x="1088703" y="3257152"/>
                </a:cubicBezTo>
                <a:cubicBezTo>
                  <a:pt x="1083825" y="3254714"/>
                  <a:pt x="1081386" y="3253497"/>
                  <a:pt x="1078946" y="3252278"/>
                </a:cubicBezTo>
                <a:cubicBezTo>
                  <a:pt x="1081240" y="3247522"/>
                  <a:pt x="1078802" y="3246304"/>
                  <a:pt x="1076362" y="3245086"/>
                </a:cubicBezTo>
                <a:cubicBezTo>
                  <a:pt x="1076362" y="3245086"/>
                  <a:pt x="1073922" y="3243867"/>
                  <a:pt x="1073922" y="3243867"/>
                </a:cubicBezTo>
                <a:cubicBezTo>
                  <a:pt x="1073922" y="3243867"/>
                  <a:pt x="1081096" y="3241548"/>
                  <a:pt x="1081096" y="3241548"/>
                </a:cubicBezTo>
                <a:close/>
                <a:moveTo>
                  <a:pt x="925435" y="3240818"/>
                </a:moveTo>
                <a:cubicBezTo>
                  <a:pt x="926622" y="3240682"/>
                  <a:pt x="927224" y="3240982"/>
                  <a:pt x="927224" y="3240982"/>
                </a:cubicBezTo>
                <a:cubicBezTo>
                  <a:pt x="924956" y="3245678"/>
                  <a:pt x="929769" y="3248082"/>
                  <a:pt x="932176" y="3249284"/>
                </a:cubicBezTo>
                <a:cubicBezTo>
                  <a:pt x="932317" y="3255180"/>
                  <a:pt x="937130" y="3257585"/>
                  <a:pt x="937270" y="3263480"/>
                </a:cubicBezTo>
                <a:cubicBezTo>
                  <a:pt x="932597" y="3266974"/>
                  <a:pt x="930188" y="3265772"/>
                  <a:pt x="930188" y="3265772"/>
                </a:cubicBezTo>
                <a:cubicBezTo>
                  <a:pt x="930049" y="3259875"/>
                  <a:pt x="927643" y="3258673"/>
                  <a:pt x="927502" y="3252776"/>
                </a:cubicBezTo>
                <a:cubicBezTo>
                  <a:pt x="922688" y="3250372"/>
                  <a:pt x="920281" y="3249171"/>
                  <a:pt x="922549" y="3244476"/>
                </a:cubicBezTo>
                <a:cubicBezTo>
                  <a:pt x="920142" y="3243274"/>
                  <a:pt x="920142" y="3243274"/>
                  <a:pt x="920142" y="3243274"/>
                </a:cubicBezTo>
                <a:cubicBezTo>
                  <a:pt x="922479" y="3241526"/>
                  <a:pt x="924248" y="3240954"/>
                  <a:pt x="925435" y="3240818"/>
                </a:cubicBezTo>
                <a:close/>
                <a:moveTo>
                  <a:pt x="743783" y="3239074"/>
                </a:moveTo>
                <a:cubicBezTo>
                  <a:pt x="744962" y="3238957"/>
                  <a:pt x="745575" y="3239262"/>
                  <a:pt x="745575" y="3239262"/>
                </a:cubicBezTo>
                <a:cubicBezTo>
                  <a:pt x="745575" y="3239262"/>
                  <a:pt x="748026" y="3240487"/>
                  <a:pt x="748026" y="3240487"/>
                </a:cubicBezTo>
                <a:cubicBezTo>
                  <a:pt x="755382" y="3244161"/>
                  <a:pt x="758202" y="3251220"/>
                  <a:pt x="765555" y="3254892"/>
                </a:cubicBezTo>
                <a:cubicBezTo>
                  <a:pt x="765927" y="3260728"/>
                  <a:pt x="770831" y="3263177"/>
                  <a:pt x="771201" y="3269012"/>
                </a:cubicBezTo>
                <a:cubicBezTo>
                  <a:pt x="766299" y="3266564"/>
                  <a:pt x="761395" y="3264115"/>
                  <a:pt x="761025" y="3258279"/>
                </a:cubicBezTo>
                <a:cubicBezTo>
                  <a:pt x="758202" y="3251220"/>
                  <a:pt x="748398" y="3246323"/>
                  <a:pt x="741042" y="3242652"/>
                </a:cubicBezTo>
                <a:cubicBezTo>
                  <a:pt x="741042" y="3242652"/>
                  <a:pt x="738591" y="3241426"/>
                  <a:pt x="738591" y="3241426"/>
                </a:cubicBezTo>
                <a:cubicBezTo>
                  <a:pt x="740857" y="3239733"/>
                  <a:pt x="742603" y="3239192"/>
                  <a:pt x="743783" y="3239074"/>
                </a:cubicBezTo>
                <a:close/>
                <a:moveTo>
                  <a:pt x="1182036" y="3238986"/>
                </a:moveTo>
                <a:cubicBezTo>
                  <a:pt x="1184684" y="3240307"/>
                  <a:pt x="1184684" y="3240307"/>
                  <a:pt x="1184684" y="3240307"/>
                </a:cubicBezTo>
                <a:cubicBezTo>
                  <a:pt x="1179584" y="3244119"/>
                  <a:pt x="1179584" y="3244119"/>
                  <a:pt x="1179584" y="3244119"/>
                </a:cubicBezTo>
                <a:cubicBezTo>
                  <a:pt x="1176938" y="3242796"/>
                  <a:pt x="1176938" y="3242796"/>
                  <a:pt x="1174289" y="3241474"/>
                </a:cubicBezTo>
                <a:cubicBezTo>
                  <a:pt x="1176938" y="3242796"/>
                  <a:pt x="1176938" y="3242796"/>
                  <a:pt x="1182036" y="3238986"/>
                </a:cubicBezTo>
                <a:close/>
                <a:moveTo>
                  <a:pt x="967925" y="3238001"/>
                </a:moveTo>
                <a:cubicBezTo>
                  <a:pt x="975161" y="3241615"/>
                  <a:pt x="982398" y="3245229"/>
                  <a:pt x="984535" y="3252654"/>
                </a:cubicBezTo>
                <a:cubicBezTo>
                  <a:pt x="986947" y="3253859"/>
                  <a:pt x="986947" y="3253859"/>
                  <a:pt x="986947" y="3253859"/>
                </a:cubicBezTo>
                <a:cubicBezTo>
                  <a:pt x="981848" y="3257669"/>
                  <a:pt x="979436" y="3256466"/>
                  <a:pt x="979436" y="3256466"/>
                </a:cubicBezTo>
                <a:cubicBezTo>
                  <a:pt x="977298" y="3249040"/>
                  <a:pt x="970063" y="3245426"/>
                  <a:pt x="967925" y="3238001"/>
                </a:cubicBezTo>
                <a:close/>
                <a:moveTo>
                  <a:pt x="375131" y="3237280"/>
                </a:moveTo>
                <a:cubicBezTo>
                  <a:pt x="376070" y="3236954"/>
                  <a:pt x="376678" y="3237258"/>
                  <a:pt x="377891" y="3237864"/>
                </a:cubicBezTo>
                <a:cubicBezTo>
                  <a:pt x="377891" y="3237864"/>
                  <a:pt x="380320" y="3239076"/>
                  <a:pt x="380320" y="3239076"/>
                </a:cubicBezTo>
                <a:cubicBezTo>
                  <a:pt x="380320" y="3239076"/>
                  <a:pt x="380320" y="3239076"/>
                  <a:pt x="382745" y="3240288"/>
                </a:cubicBezTo>
                <a:cubicBezTo>
                  <a:pt x="382745" y="3240288"/>
                  <a:pt x="385172" y="3241500"/>
                  <a:pt x="380073" y="3245310"/>
                </a:cubicBezTo>
                <a:cubicBezTo>
                  <a:pt x="380073" y="3245310"/>
                  <a:pt x="377646" y="3244099"/>
                  <a:pt x="377646" y="3244099"/>
                </a:cubicBezTo>
                <a:cubicBezTo>
                  <a:pt x="377646" y="3244099"/>
                  <a:pt x="377646" y="3244099"/>
                  <a:pt x="375219" y="3242888"/>
                </a:cubicBezTo>
                <a:cubicBezTo>
                  <a:pt x="375219" y="3242888"/>
                  <a:pt x="372793" y="3241675"/>
                  <a:pt x="372793" y="3241675"/>
                </a:cubicBezTo>
                <a:cubicBezTo>
                  <a:pt x="370366" y="3240463"/>
                  <a:pt x="370366" y="3240463"/>
                  <a:pt x="370366" y="3240463"/>
                </a:cubicBezTo>
                <a:cubicBezTo>
                  <a:pt x="372915" y="3238557"/>
                  <a:pt x="374189" y="3237605"/>
                  <a:pt x="375131" y="3237280"/>
                </a:cubicBezTo>
                <a:close/>
                <a:moveTo>
                  <a:pt x="882728" y="3237126"/>
                </a:moveTo>
                <a:cubicBezTo>
                  <a:pt x="889731" y="3234973"/>
                  <a:pt x="888080" y="3245448"/>
                  <a:pt x="890552" y="3246683"/>
                </a:cubicBezTo>
                <a:cubicBezTo>
                  <a:pt x="886021" y="3250070"/>
                  <a:pt x="883139" y="3242981"/>
                  <a:pt x="873667" y="3243899"/>
                </a:cubicBezTo>
                <a:cubicBezTo>
                  <a:pt x="880668" y="3241747"/>
                  <a:pt x="887671" y="3239594"/>
                  <a:pt x="882728" y="3237126"/>
                </a:cubicBezTo>
                <a:close/>
                <a:moveTo>
                  <a:pt x="1095063" y="3236869"/>
                </a:moveTo>
                <a:cubicBezTo>
                  <a:pt x="1097491" y="3238081"/>
                  <a:pt x="1099918" y="3239293"/>
                  <a:pt x="1099918" y="3239293"/>
                </a:cubicBezTo>
                <a:cubicBezTo>
                  <a:pt x="1116545" y="3235944"/>
                  <a:pt x="1119152" y="3243072"/>
                  <a:pt x="1124187" y="3251412"/>
                </a:cubicBezTo>
                <a:cubicBezTo>
                  <a:pt x="1107559" y="3254764"/>
                  <a:pt x="1112052" y="3245353"/>
                  <a:pt x="1097670" y="3243998"/>
                </a:cubicBezTo>
                <a:cubicBezTo>
                  <a:pt x="1095244" y="3242787"/>
                  <a:pt x="1092818" y="3241575"/>
                  <a:pt x="1090389" y="3240363"/>
                </a:cubicBezTo>
                <a:cubicBezTo>
                  <a:pt x="1090389" y="3240363"/>
                  <a:pt x="1095063" y="3236869"/>
                  <a:pt x="1095063" y="3236869"/>
                </a:cubicBezTo>
                <a:close/>
                <a:moveTo>
                  <a:pt x="1189562" y="3236386"/>
                </a:moveTo>
                <a:cubicBezTo>
                  <a:pt x="1189562" y="3236386"/>
                  <a:pt x="1191987" y="3237598"/>
                  <a:pt x="1191987" y="3237598"/>
                </a:cubicBezTo>
                <a:cubicBezTo>
                  <a:pt x="1194415" y="3238811"/>
                  <a:pt x="1194415" y="3238811"/>
                  <a:pt x="1196842" y="3240022"/>
                </a:cubicBezTo>
                <a:cubicBezTo>
                  <a:pt x="1196842" y="3240022"/>
                  <a:pt x="1191743" y="3243833"/>
                  <a:pt x="1191743" y="3243833"/>
                </a:cubicBezTo>
                <a:cubicBezTo>
                  <a:pt x="1189317" y="3242620"/>
                  <a:pt x="1189317" y="3242620"/>
                  <a:pt x="1186889" y="3241410"/>
                </a:cubicBezTo>
                <a:cubicBezTo>
                  <a:pt x="1191987" y="3237598"/>
                  <a:pt x="1189562" y="3236386"/>
                  <a:pt x="1189562" y="3236386"/>
                </a:cubicBezTo>
                <a:close/>
                <a:moveTo>
                  <a:pt x="711553" y="3228626"/>
                </a:moveTo>
                <a:cubicBezTo>
                  <a:pt x="716261" y="3230977"/>
                  <a:pt x="718614" y="3232152"/>
                  <a:pt x="710115" y="3238502"/>
                </a:cubicBezTo>
                <a:cubicBezTo>
                  <a:pt x="707763" y="3237328"/>
                  <a:pt x="707303" y="3231801"/>
                  <a:pt x="711553" y="3228626"/>
                </a:cubicBezTo>
                <a:close/>
                <a:moveTo>
                  <a:pt x="960961" y="3228168"/>
                </a:moveTo>
                <a:cubicBezTo>
                  <a:pt x="965786" y="3230577"/>
                  <a:pt x="970610" y="3232986"/>
                  <a:pt x="967925" y="3238001"/>
                </a:cubicBezTo>
                <a:cubicBezTo>
                  <a:pt x="965513" y="3236797"/>
                  <a:pt x="960687" y="3234387"/>
                  <a:pt x="955864" y="3231978"/>
                </a:cubicBezTo>
                <a:cubicBezTo>
                  <a:pt x="955864" y="3231978"/>
                  <a:pt x="955864" y="3231978"/>
                  <a:pt x="960961" y="3228168"/>
                </a:cubicBezTo>
                <a:close/>
                <a:moveTo>
                  <a:pt x="1253645" y="3221774"/>
                </a:moveTo>
                <a:cubicBezTo>
                  <a:pt x="1253645" y="3221774"/>
                  <a:pt x="1253645" y="3221774"/>
                  <a:pt x="1256292" y="3223097"/>
                </a:cubicBezTo>
                <a:cubicBezTo>
                  <a:pt x="1256292" y="3223097"/>
                  <a:pt x="1258939" y="3224418"/>
                  <a:pt x="1258939" y="3224418"/>
                </a:cubicBezTo>
                <a:cubicBezTo>
                  <a:pt x="1253840" y="3228230"/>
                  <a:pt x="1253840" y="3228230"/>
                  <a:pt x="1253840" y="3228230"/>
                </a:cubicBezTo>
                <a:cubicBezTo>
                  <a:pt x="1253840" y="3228230"/>
                  <a:pt x="1253840" y="3228230"/>
                  <a:pt x="1251194" y="3226907"/>
                </a:cubicBezTo>
                <a:cubicBezTo>
                  <a:pt x="1251194" y="3226907"/>
                  <a:pt x="1251194" y="3226907"/>
                  <a:pt x="1248547" y="3225585"/>
                </a:cubicBezTo>
                <a:cubicBezTo>
                  <a:pt x="1253645" y="3221774"/>
                  <a:pt x="1253645" y="3221774"/>
                  <a:pt x="1253645" y="3221774"/>
                </a:cubicBezTo>
                <a:close/>
                <a:moveTo>
                  <a:pt x="812521" y="3220193"/>
                </a:moveTo>
                <a:cubicBezTo>
                  <a:pt x="820138" y="3222631"/>
                  <a:pt x="823617" y="3232016"/>
                  <a:pt x="825604" y="3237379"/>
                </a:cubicBezTo>
                <a:cubicBezTo>
                  <a:pt x="828046" y="3238598"/>
                  <a:pt x="828046" y="3238598"/>
                  <a:pt x="830485" y="3239817"/>
                </a:cubicBezTo>
                <a:cubicBezTo>
                  <a:pt x="842481" y="3239980"/>
                  <a:pt x="849804" y="3243637"/>
                  <a:pt x="845338" y="3253062"/>
                </a:cubicBezTo>
                <a:cubicBezTo>
                  <a:pt x="847779" y="3254281"/>
                  <a:pt x="847779" y="3254281"/>
                  <a:pt x="847779" y="3254281"/>
                </a:cubicBezTo>
                <a:cubicBezTo>
                  <a:pt x="852558" y="3253753"/>
                  <a:pt x="857336" y="3253226"/>
                  <a:pt x="860945" y="3253571"/>
                </a:cubicBezTo>
                <a:lnTo>
                  <a:pt x="867100" y="3258101"/>
                </a:lnTo>
                <a:lnTo>
                  <a:pt x="864867" y="3262815"/>
                </a:lnTo>
                <a:cubicBezTo>
                  <a:pt x="874630" y="3267690"/>
                  <a:pt x="879720" y="3276059"/>
                  <a:pt x="891717" y="3276223"/>
                </a:cubicBezTo>
                <a:cubicBezTo>
                  <a:pt x="894157" y="3277442"/>
                  <a:pt x="898831" y="3273948"/>
                  <a:pt x="901272" y="3275168"/>
                </a:cubicBezTo>
                <a:cubicBezTo>
                  <a:pt x="901272" y="3275168"/>
                  <a:pt x="901272" y="3275168"/>
                  <a:pt x="896598" y="3278662"/>
                </a:cubicBezTo>
                <a:lnTo>
                  <a:pt x="901482" y="3281099"/>
                </a:lnTo>
                <a:cubicBezTo>
                  <a:pt x="903923" y="3282318"/>
                  <a:pt x="903923" y="3282318"/>
                  <a:pt x="903923" y="3282318"/>
                </a:cubicBezTo>
                <a:cubicBezTo>
                  <a:pt x="903923" y="3282318"/>
                  <a:pt x="903923" y="3282318"/>
                  <a:pt x="906362" y="3283538"/>
                </a:cubicBezTo>
                <a:cubicBezTo>
                  <a:pt x="906362" y="3283538"/>
                  <a:pt x="899251" y="3285810"/>
                  <a:pt x="899251" y="3285810"/>
                </a:cubicBezTo>
                <a:cubicBezTo>
                  <a:pt x="899251" y="3285810"/>
                  <a:pt x="904131" y="3288250"/>
                  <a:pt x="899458" y="3291742"/>
                </a:cubicBezTo>
                <a:cubicBezTo>
                  <a:pt x="892343" y="3294017"/>
                  <a:pt x="888124" y="3293366"/>
                  <a:pt x="885352" y="3291253"/>
                </a:cubicBezTo>
                <a:cubicBezTo>
                  <a:pt x="882578" y="3289140"/>
                  <a:pt x="881254" y="3285565"/>
                  <a:pt x="879930" y="3281990"/>
                </a:cubicBezTo>
                <a:cubicBezTo>
                  <a:pt x="865284" y="3274676"/>
                  <a:pt x="850639" y="3267362"/>
                  <a:pt x="843106" y="3257773"/>
                </a:cubicBezTo>
                <a:cubicBezTo>
                  <a:pt x="843106" y="3257773"/>
                  <a:pt x="843106" y="3257773"/>
                  <a:pt x="840666" y="3256554"/>
                </a:cubicBezTo>
                <a:cubicBezTo>
                  <a:pt x="838015" y="3249404"/>
                  <a:pt x="830694" y="3245748"/>
                  <a:pt x="823371" y="3242091"/>
                </a:cubicBezTo>
                <a:cubicBezTo>
                  <a:pt x="823371" y="3242091"/>
                  <a:pt x="823371" y="3242091"/>
                  <a:pt x="820929" y="3240872"/>
                </a:cubicBezTo>
                <a:cubicBezTo>
                  <a:pt x="815840" y="3232502"/>
                  <a:pt x="806076" y="3227627"/>
                  <a:pt x="803426" y="3220476"/>
                </a:cubicBezTo>
                <a:cubicBezTo>
                  <a:pt x="806983" y="3219338"/>
                  <a:pt x="809982" y="3219379"/>
                  <a:pt x="812521" y="3220193"/>
                </a:cubicBezTo>
                <a:close/>
                <a:moveTo>
                  <a:pt x="434916" y="3219726"/>
                </a:moveTo>
                <a:cubicBezTo>
                  <a:pt x="434916" y="3219726"/>
                  <a:pt x="437297" y="3220915"/>
                  <a:pt x="437297" y="3220915"/>
                </a:cubicBezTo>
                <a:cubicBezTo>
                  <a:pt x="442064" y="3223296"/>
                  <a:pt x="441732" y="3229488"/>
                  <a:pt x="444112" y="3230676"/>
                </a:cubicBezTo>
                <a:cubicBezTo>
                  <a:pt x="446498" y="3231866"/>
                  <a:pt x="451261" y="3234247"/>
                  <a:pt x="453645" y="3235436"/>
                </a:cubicBezTo>
                <a:cubicBezTo>
                  <a:pt x="453645" y="3235436"/>
                  <a:pt x="448545" y="3239247"/>
                  <a:pt x="448545" y="3239247"/>
                </a:cubicBezTo>
                <a:cubicBezTo>
                  <a:pt x="443781" y="3236866"/>
                  <a:pt x="441398" y="3235677"/>
                  <a:pt x="439016" y="3234487"/>
                </a:cubicBezTo>
                <a:cubicBezTo>
                  <a:pt x="434250" y="3232107"/>
                  <a:pt x="434582" y="3225917"/>
                  <a:pt x="429817" y="3223537"/>
                </a:cubicBezTo>
                <a:cubicBezTo>
                  <a:pt x="429817" y="3223537"/>
                  <a:pt x="434916" y="3219726"/>
                  <a:pt x="434916" y="3219726"/>
                </a:cubicBezTo>
                <a:close/>
                <a:moveTo>
                  <a:pt x="1198768" y="3217676"/>
                </a:moveTo>
                <a:cubicBezTo>
                  <a:pt x="1198768" y="3217676"/>
                  <a:pt x="1201239" y="3218911"/>
                  <a:pt x="1201239" y="3218911"/>
                </a:cubicBezTo>
                <a:cubicBezTo>
                  <a:pt x="1196990" y="3222087"/>
                  <a:pt x="1199461" y="3223320"/>
                  <a:pt x="1201932" y="3224555"/>
                </a:cubicBezTo>
                <a:cubicBezTo>
                  <a:pt x="1204404" y="3225788"/>
                  <a:pt x="1204404" y="3225788"/>
                  <a:pt x="1204404" y="3225788"/>
                </a:cubicBezTo>
                <a:cubicBezTo>
                  <a:pt x="1204404" y="3225788"/>
                  <a:pt x="1202625" y="3230198"/>
                  <a:pt x="1202625" y="3230198"/>
                </a:cubicBezTo>
                <a:cubicBezTo>
                  <a:pt x="1200153" y="3228964"/>
                  <a:pt x="1200153" y="3228964"/>
                  <a:pt x="1200153" y="3228964"/>
                </a:cubicBezTo>
                <a:cubicBezTo>
                  <a:pt x="1200153" y="3228964"/>
                  <a:pt x="1197683" y="3227730"/>
                  <a:pt x="1197683" y="3227730"/>
                </a:cubicBezTo>
                <a:cubicBezTo>
                  <a:pt x="1195212" y="3226496"/>
                  <a:pt x="1192740" y="3225262"/>
                  <a:pt x="1194519" y="3220853"/>
                </a:cubicBezTo>
                <a:cubicBezTo>
                  <a:pt x="1194519" y="3220853"/>
                  <a:pt x="1198768" y="3217676"/>
                  <a:pt x="1198768" y="3217676"/>
                </a:cubicBezTo>
                <a:close/>
                <a:moveTo>
                  <a:pt x="898894" y="3216241"/>
                </a:moveTo>
                <a:cubicBezTo>
                  <a:pt x="898894" y="3216241"/>
                  <a:pt x="901542" y="3217563"/>
                  <a:pt x="901542" y="3217563"/>
                </a:cubicBezTo>
                <a:cubicBezTo>
                  <a:pt x="898518" y="3218172"/>
                  <a:pt x="897856" y="3217842"/>
                  <a:pt x="897949" y="3217360"/>
                </a:cubicBezTo>
                <a:cubicBezTo>
                  <a:pt x="898046" y="3216877"/>
                  <a:pt x="898894" y="3216241"/>
                  <a:pt x="898894" y="3216241"/>
                </a:cubicBezTo>
                <a:close/>
                <a:moveTo>
                  <a:pt x="331633" y="3214762"/>
                </a:moveTo>
                <a:cubicBezTo>
                  <a:pt x="331633" y="3214762"/>
                  <a:pt x="331633" y="3214762"/>
                  <a:pt x="333987" y="3215938"/>
                </a:cubicBezTo>
                <a:cubicBezTo>
                  <a:pt x="331241" y="3220924"/>
                  <a:pt x="326143" y="3224734"/>
                  <a:pt x="333594" y="3222099"/>
                </a:cubicBezTo>
                <a:cubicBezTo>
                  <a:pt x="333594" y="3222099"/>
                  <a:pt x="330851" y="3227084"/>
                  <a:pt x="330851" y="3227084"/>
                </a:cubicBezTo>
                <a:cubicBezTo>
                  <a:pt x="330851" y="3227084"/>
                  <a:pt x="328497" y="3225910"/>
                  <a:pt x="328497" y="3225910"/>
                </a:cubicBezTo>
                <a:cubicBezTo>
                  <a:pt x="326143" y="3224734"/>
                  <a:pt x="328888" y="3219749"/>
                  <a:pt x="328888" y="3219749"/>
                </a:cubicBezTo>
                <a:cubicBezTo>
                  <a:pt x="331633" y="3214762"/>
                  <a:pt x="331633" y="3214762"/>
                  <a:pt x="331633" y="3214762"/>
                </a:cubicBezTo>
                <a:close/>
                <a:moveTo>
                  <a:pt x="649197" y="3214437"/>
                </a:moveTo>
                <a:cubicBezTo>
                  <a:pt x="651624" y="3215650"/>
                  <a:pt x="651624" y="3215650"/>
                  <a:pt x="651624" y="3215650"/>
                </a:cubicBezTo>
                <a:cubicBezTo>
                  <a:pt x="646527" y="3219462"/>
                  <a:pt x="648953" y="3220674"/>
                  <a:pt x="651380" y="3221885"/>
                </a:cubicBezTo>
                <a:cubicBezTo>
                  <a:pt x="651380" y="3221885"/>
                  <a:pt x="646282" y="3225695"/>
                  <a:pt x="646282" y="3225695"/>
                </a:cubicBezTo>
                <a:cubicBezTo>
                  <a:pt x="646282" y="3225695"/>
                  <a:pt x="643855" y="3224483"/>
                  <a:pt x="643855" y="3224483"/>
                </a:cubicBezTo>
                <a:cubicBezTo>
                  <a:pt x="643855" y="3224483"/>
                  <a:pt x="646527" y="3219462"/>
                  <a:pt x="644101" y="3218249"/>
                </a:cubicBezTo>
                <a:cubicBezTo>
                  <a:pt x="644101" y="3218249"/>
                  <a:pt x="646771" y="3213226"/>
                  <a:pt x="649197" y="3214437"/>
                </a:cubicBezTo>
                <a:close/>
                <a:moveTo>
                  <a:pt x="336733" y="3210952"/>
                </a:moveTo>
                <a:cubicBezTo>
                  <a:pt x="336733" y="3210952"/>
                  <a:pt x="336733" y="3210952"/>
                  <a:pt x="331633" y="3214762"/>
                </a:cubicBezTo>
                <a:cubicBezTo>
                  <a:pt x="331633" y="3214762"/>
                  <a:pt x="331633" y="3214762"/>
                  <a:pt x="329281" y="3213587"/>
                </a:cubicBezTo>
                <a:cubicBezTo>
                  <a:pt x="329281" y="3213587"/>
                  <a:pt x="336733" y="3210952"/>
                  <a:pt x="336733" y="3210952"/>
                </a:cubicBezTo>
                <a:close/>
                <a:moveTo>
                  <a:pt x="6443523" y="3207542"/>
                </a:moveTo>
                <a:cubicBezTo>
                  <a:pt x="6445716" y="3207331"/>
                  <a:pt x="6447474" y="3207378"/>
                  <a:pt x="6452780" y="3208589"/>
                </a:cubicBezTo>
                <a:cubicBezTo>
                  <a:pt x="6452829" y="3210737"/>
                  <a:pt x="6449358" y="3212793"/>
                  <a:pt x="6449408" y="3214941"/>
                </a:cubicBezTo>
                <a:cubicBezTo>
                  <a:pt x="6442467" y="3219052"/>
                  <a:pt x="6428341" y="3216534"/>
                  <a:pt x="6431665" y="3208036"/>
                </a:cubicBezTo>
                <a:cubicBezTo>
                  <a:pt x="6438703" y="3208222"/>
                  <a:pt x="6441330" y="3207754"/>
                  <a:pt x="6443523" y="3207542"/>
                </a:cubicBezTo>
                <a:close/>
                <a:moveTo>
                  <a:pt x="635568" y="3202068"/>
                </a:moveTo>
                <a:cubicBezTo>
                  <a:pt x="636757" y="3201867"/>
                  <a:pt x="637307" y="3202143"/>
                  <a:pt x="637307" y="3202143"/>
                </a:cubicBezTo>
                <a:cubicBezTo>
                  <a:pt x="637307" y="3202143"/>
                  <a:pt x="637307" y="3202143"/>
                  <a:pt x="632209" y="3205954"/>
                </a:cubicBezTo>
                <a:cubicBezTo>
                  <a:pt x="630003" y="3204852"/>
                  <a:pt x="630003" y="3204852"/>
                  <a:pt x="630003" y="3204852"/>
                </a:cubicBezTo>
                <a:cubicBezTo>
                  <a:pt x="632553" y="3202947"/>
                  <a:pt x="634379" y="3202270"/>
                  <a:pt x="635568" y="3202068"/>
                </a:cubicBezTo>
                <a:close/>
                <a:moveTo>
                  <a:pt x="197989" y="3202051"/>
                </a:moveTo>
                <a:cubicBezTo>
                  <a:pt x="197989" y="3202051"/>
                  <a:pt x="209297" y="3202402"/>
                  <a:pt x="205049" y="3205577"/>
                </a:cubicBezTo>
                <a:cubicBezTo>
                  <a:pt x="200569" y="3205989"/>
                  <a:pt x="199393" y="3205403"/>
                  <a:pt x="199041" y="3204565"/>
                </a:cubicBezTo>
                <a:cubicBezTo>
                  <a:pt x="198692" y="3203726"/>
                  <a:pt x="199165" y="3202639"/>
                  <a:pt x="197989" y="3202051"/>
                </a:cubicBezTo>
                <a:close/>
                <a:moveTo>
                  <a:pt x="410891" y="3201371"/>
                </a:moveTo>
                <a:cubicBezTo>
                  <a:pt x="413098" y="3202473"/>
                  <a:pt x="413098" y="3202473"/>
                  <a:pt x="410206" y="3207385"/>
                </a:cubicBezTo>
                <a:cubicBezTo>
                  <a:pt x="410206" y="3207385"/>
                  <a:pt x="407999" y="3206284"/>
                  <a:pt x="407999" y="3206284"/>
                </a:cubicBezTo>
                <a:cubicBezTo>
                  <a:pt x="407999" y="3206284"/>
                  <a:pt x="405791" y="3205182"/>
                  <a:pt x="410891" y="3201371"/>
                </a:cubicBezTo>
                <a:close/>
                <a:moveTo>
                  <a:pt x="695076" y="3201328"/>
                </a:moveTo>
                <a:cubicBezTo>
                  <a:pt x="697430" y="3202503"/>
                  <a:pt x="697430" y="3202503"/>
                  <a:pt x="697430" y="3202503"/>
                </a:cubicBezTo>
                <a:cubicBezTo>
                  <a:pt x="699783" y="3203679"/>
                  <a:pt x="699783" y="3203679"/>
                  <a:pt x="702137" y="3204854"/>
                </a:cubicBezTo>
                <a:cubicBezTo>
                  <a:pt x="702137" y="3204854"/>
                  <a:pt x="697039" y="3208666"/>
                  <a:pt x="697039" y="3208666"/>
                </a:cubicBezTo>
                <a:cubicBezTo>
                  <a:pt x="694684" y="3207490"/>
                  <a:pt x="694684" y="3207490"/>
                  <a:pt x="692332" y="3206314"/>
                </a:cubicBezTo>
                <a:cubicBezTo>
                  <a:pt x="692332" y="3206314"/>
                  <a:pt x="689978" y="3205139"/>
                  <a:pt x="689978" y="3205139"/>
                </a:cubicBezTo>
                <a:cubicBezTo>
                  <a:pt x="689978" y="3205139"/>
                  <a:pt x="689978" y="3205139"/>
                  <a:pt x="695076" y="3201328"/>
                </a:cubicBezTo>
                <a:close/>
                <a:moveTo>
                  <a:pt x="798165" y="3200446"/>
                </a:moveTo>
                <a:cubicBezTo>
                  <a:pt x="798165" y="3200446"/>
                  <a:pt x="800618" y="3201669"/>
                  <a:pt x="800618" y="3201669"/>
                </a:cubicBezTo>
                <a:cubicBezTo>
                  <a:pt x="795762" y="3205299"/>
                  <a:pt x="795762" y="3205299"/>
                  <a:pt x="795762" y="3205299"/>
                </a:cubicBezTo>
                <a:cubicBezTo>
                  <a:pt x="800618" y="3201669"/>
                  <a:pt x="798165" y="3200446"/>
                  <a:pt x="798165" y="3200446"/>
                </a:cubicBezTo>
                <a:close/>
                <a:moveTo>
                  <a:pt x="717217" y="3199883"/>
                </a:moveTo>
                <a:cubicBezTo>
                  <a:pt x="718010" y="3199910"/>
                  <a:pt x="718477" y="3200512"/>
                  <a:pt x="718508" y="3202012"/>
                </a:cubicBezTo>
                <a:cubicBezTo>
                  <a:pt x="711308" y="3204349"/>
                  <a:pt x="716195" y="3206789"/>
                  <a:pt x="721083" y="3209231"/>
                </a:cubicBezTo>
                <a:cubicBezTo>
                  <a:pt x="730728" y="3208114"/>
                  <a:pt x="730859" y="3214112"/>
                  <a:pt x="728544" y="3218889"/>
                </a:cubicBezTo>
                <a:cubicBezTo>
                  <a:pt x="728544" y="3218889"/>
                  <a:pt x="730987" y="3220110"/>
                  <a:pt x="730987" y="3220110"/>
                </a:cubicBezTo>
                <a:cubicBezTo>
                  <a:pt x="726230" y="3223667"/>
                  <a:pt x="726230" y="3223667"/>
                  <a:pt x="726230" y="3223667"/>
                </a:cubicBezTo>
                <a:cubicBezTo>
                  <a:pt x="716581" y="3224782"/>
                  <a:pt x="721211" y="3215228"/>
                  <a:pt x="716324" y="3212787"/>
                </a:cubicBezTo>
                <a:cubicBezTo>
                  <a:pt x="716324" y="3212787"/>
                  <a:pt x="713881" y="3211566"/>
                  <a:pt x="713881" y="3211566"/>
                </a:cubicBezTo>
                <a:cubicBezTo>
                  <a:pt x="704236" y="3212681"/>
                  <a:pt x="711308" y="3204349"/>
                  <a:pt x="704105" y="3206684"/>
                </a:cubicBezTo>
                <a:cubicBezTo>
                  <a:pt x="709507" y="3204932"/>
                  <a:pt x="714837" y="3199806"/>
                  <a:pt x="717217" y="3199883"/>
                </a:cubicBezTo>
                <a:close/>
                <a:moveTo>
                  <a:pt x="1569923" y="3197199"/>
                </a:moveTo>
                <a:cubicBezTo>
                  <a:pt x="1575734" y="3197534"/>
                  <a:pt x="1575375" y="3202774"/>
                  <a:pt x="1569326" y="3205935"/>
                </a:cubicBezTo>
                <a:cubicBezTo>
                  <a:pt x="1563574" y="3204727"/>
                  <a:pt x="1563633" y="3203854"/>
                  <a:pt x="1565177" y="3202627"/>
                </a:cubicBezTo>
                <a:cubicBezTo>
                  <a:pt x="1566719" y="3201401"/>
                  <a:pt x="1569743" y="3199821"/>
                  <a:pt x="1569923" y="3197199"/>
                </a:cubicBezTo>
                <a:close/>
                <a:moveTo>
                  <a:pt x="660413" y="3196428"/>
                </a:moveTo>
                <a:cubicBezTo>
                  <a:pt x="670143" y="3195234"/>
                  <a:pt x="682331" y="3201319"/>
                  <a:pt x="677492" y="3211012"/>
                </a:cubicBezTo>
                <a:cubicBezTo>
                  <a:pt x="684787" y="3208601"/>
                  <a:pt x="684805" y="3214664"/>
                  <a:pt x="687243" y="3215882"/>
                </a:cubicBezTo>
                <a:cubicBezTo>
                  <a:pt x="689680" y="3217099"/>
                  <a:pt x="696972" y="3214686"/>
                  <a:pt x="699410" y="3215904"/>
                </a:cubicBezTo>
                <a:cubicBezTo>
                  <a:pt x="704285" y="3218338"/>
                  <a:pt x="697012" y="3226814"/>
                  <a:pt x="701887" y="3229248"/>
                </a:cubicBezTo>
                <a:cubicBezTo>
                  <a:pt x="693374" y="3231052"/>
                  <a:pt x="687291" y="3230661"/>
                  <a:pt x="682758" y="3228872"/>
                </a:cubicBezTo>
                <a:cubicBezTo>
                  <a:pt x="669168" y="3223503"/>
                  <a:pt x="669568" y="3205541"/>
                  <a:pt x="660413" y="3196428"/>
                </a:cubicBezTo>
                <a:close/>
                <a:moveTo>
                  <a:pt x="194882" y="3195204"/>
                </a:moveTo>
                <a:cubicBezTo>
                  <a:pt x="194882" y="3195204"/>
                  <a:pt x="197234" y="3196380"/>
                  <a:pt x="197234" y="3196380"/>
                </a:cubicBezTo>
                <a:cubicBezTo>
                  <a:pt x="197234" y="3196380"/>
                  <a:pt x="197234" y="3196380"/>
                  <a:pt x="199590" y="3197554"/>
                </a:cubicBezTo>
                <a:cubicBezTo>
                  <a:pt x="199590" y="3197554"/>
                  <a:pt x="196190" y="3200095"/>
                  <a:pt x="196190" y="3200095"/>
                </a:cubicBezTo>
                <a:cubicBezTo>
                  <a:pt x="196190" y="3200095"/>
                  <a:pt x="196190" y="3200095"/>
                  <a:pt x="193835" y="3198919"/>
                </a:cubicBezTo>
                <a:cubicBezTo>
                  <a:pt x="193835" y="3198919"/>
                  <a:pt x="193835" y="3198919"/>
                  <a:pt x="191483" y="3197745"/>
                </a:cubicBezTo>
                <a:cubicBezTo>
                  <a:pt x="191483" y="3197745"/>
                  <a:pt x="192529" y="3194029"/>
                  <a:pt x="194882" y="3195204"/>
                </a:cubicBezTo>
                <a:close/>
                <a:moveTo>
                  <a:pt x="6445953" y="3193386"/>
                </a:moveTo>
                <a:cubicBezTo>
                  <a:pt x="6445953" y="3193386"/>
                  <a:pt x="6442117" y="3195558"/>
                  <a:pt x="6442117" y="3195558"/>
                </a:cubicBezTo>
                <a:cubicBezTo>
                  <a:pt x="6442117" y="3195558"/>
                  <a:pt x="6438227" y="3195456"/>
                  <a:pt x="6438227" y="3195456"/>
                </a:cubicBezTo>
                <a:cubicBezTo>
                  <a:pt x="6434284" y="3193080"/>
                  <a:pt x="6442065" y="3193283"/>
                  <a:pt x="6445953" y="3193386"/>
                </a:cubicBezTo>
                <a:close/>
                <a:moveTo>
                  <a:pt x="920724" y="3191123"/>
                </a:moveTo>
                <a:cubicBezTo>
                  <a:pt x="920724" y="3191123"/>
                  <a:pt x="923120" y="3192319"/>
                  <a:pt x="923120" y="3192319"/>
                </a:cubicBezTo>
                <a:cubicBezTo>
                  <a:pt x="925515" y="3193515"/>
                  <a:pt x="927910" y="3194712"/>
                  <a:pt x="930306" y="3195907"/>
                </a:cubicBezTo>
                <a:cubicBezTo>
                  <a:pt x="932700" y="3197104"/>
                  <a:pt x="930848" y="3201474"/>
                  <a:pt x="933242" y="3202672"/>
                </a:cubicBezTo>
                <a:cubicBezTo>
                  <a:pt x="933242" y="3202672"/>
                  <a:pt x="928994" y="3205846"/>
                  <a:pt x="928994" y="3205846"/>
                </a:cubicBezTo>
                <a:cubicBezTo>
                  <a:pt x="930848" y="3201474"/>
                  <a:pt x="928452" y="3200279"/>
                  <a:pt x="926058" y="3199082"/>
                </a:cubicBezTo>
                <a:cubicBezTo>
                  <a:pt x="923662" y="3197885"/>
                  <a:pt x="925515" y="3193515"/>
                  <a:pt x="916475" y="3194297"/>
                </a:cubicBezTo>
                <a:cubicBezTo>
                  <a:pt x="916475" y="3194297"/>
                  <a:pt x="920724" y="3191123"/>
                  <a:pt x="920724" y="3191123"/>
                </a:cubicBezTo>
                <a:close/>
                <a:moveTo>
                  <a:pt x="839896" y="3191016"/>
                </a:moveTo>
                <a:cubicBezTo>
                  <a:pt x="842336" y="3192233"/>
                  <a:pt x="842336" y="3192233"/>
                  <a:pt x="837576" y="3195790"/>
                </a:cubicBezTo>
                <a:cubicBezTo>
                  <a:pt x="840013" y="3197008"/>
                  <a:pt x="840013" y="3197008"/>
                  <a:pt x="844888" y="3199441"/>
                </a:cubicBezTo>
                <a:cubicBezTo>
                  <a:pt x="844888" y="3199441"/>
                  <a:pt x="852085" y="3197103"/>
                  <a:pt x="854519" y="3198320"/>
                </a:cubicBezTo>
                <a:cubicBezTo>
                  <a:pt x="854519" y="3198320"/>
                  <a:pt x="856958" y="3199537"/>
                  <a:pt x="852200" y="3203093"/>
                </a:cubicBezTo>
                <a:cubicBezTo>
                  <a:pt x="854638" y="3204310"/>
                  <a:pt x="859396" y="3200754"/>
                  <a:pt x="861832" y="3201971"/>
                </a:cubicBezTo>
                <a:cubicBezTo>
                  <a:pt x="861832" y="3201971"/>
                  <a:pt x="864271" y="3203189"/>
                  <a:pt x="864271" y="3203189"/>
                </a:cubicBezTo>
                <a:cubicBezTo>
                  <a:pt x="861950" y="3207962"/>
                  <a:pt x="859628" y="3212736"/>
                  <a:pt x="864503" y="3215170"/>
                </a:cubicBezTo>
                <a:cubicBezTo>
                  <a:pt x="876574" y="3215266"/>
                  <a:pt x="874368" y="3226030"/>
                  <a:pt x="867289" y="3234360"/>
                </a:cubicBezTo>
                <a:cubicBezTo>
                  <a:pt x="864853" y="3233144"/>
                  <a:pt x="857540" y="3229491"/>
                  <a:pt x="855104" y="3228275"/>
                </a:cubicBezTo>
                <a:cubicBezTo>
                  <a:pt x="852665" y="3227058"/>
                  <a:pt x="862182" y="3219945"/>
                  <a:pt x="859744" y="3218727"/>
                </a:cubicBezTo>
                <a:cubicBezTo>
                  <a:pt x="854870" y="3216293"/>
                  <a:pt x="857192" y="3211518"/>
                  <a:pt x="859512" y="3206745"/>
                </a:cubicBezTo>
                <a:cubicBezTo>
                  <a:pt x="859512" y="3206745"/>
                  <a:pt x="859512" y="3206745"/>
                  <a:pt x="857075" y="3205528"/>
                </a:cubicBezTo>
                <a:cubicBezTo>
                  <a:pt x="852316" y="3209085"/>
                  <a:pt x="849879" y="3207867"/>
                  <a:pt x="847441" y="3206650"/>
                </a:cubicBezTo>
                <a:cubicBezTo>
                  <a:pt x="849762" y="3201876"/>
                  <a:pt x="847326" y="3200659"/>
                  <a:pt x="840129" y="3202998"/>
                </a:cubicBezTo>
                <a:cubicBezTo>
                  <a:pt x="837692" y="3201781"/>
                  <a:pt x="828061" y="3202902"/>
                  <a:pt x="835138" y="3194573"/>
                </a:cubicBezTo>
                <a:cubicBezTo>
                  <a:pt x="835138" y="3194573"/>
                  <a:pt x="835138" y="3194573"/>
                  <a:pt x="839896" y="3191016"/>
                </a:cubicBezTo>
                <a:close/>
                <a:moveTo>
                  <a:pt x="961481" y="3188169"/>
                </a:moveTo>
                <a:cubicBezTo>
                  <a:pt x="961481" y="3188169"/>
                  <a:pt x="963687" y="3189271"/>
                  <a:pt x="963687" y="3189271"/>
                </a:cubicBezTo>
                <a:cubicBezTo>
                  <a:pt x="963687" y="3189271"/>
                  <a:pt x="962494" y="3192913"/>
                  <a:pt x="962494" y="3192913"/>
                </a:cubicBezTo>
                <a:cubicBezTo>
                  <a:pt x="960288" y="3191810"/>
                  <a:pt x="960288" y="3191810"/>
                  <a:pt x="960288" y="3191810"/>
                </a:cubicBezTo>
                <a:cubicBezTo>
                  <a:pt x="958081" y="3190709"/>
                  <a:pt x="958081" y="3190709"/>
                  <a:pt x="961481" y="3188169"/>
                </a:cubicBezTo>
                <a:close/>
                <a:moveTo>
                  <a:pt x="298360" y="3187550"/>
                </a:moveTo>
                <a:cubicBezTo>
                  <a:pt x="298360" y="3187550"/>
                  <a:pt x="298360" y="3187550"/>
                  <a:pt x="300811" y="3188775"/>
                </a:cubicBezTo>
                <a:cubicBezTo>
                  <a:pt x="299013" y="3193175"/>
                  <a:pt x="306368" y="3196847"/>
                  <a:pt x="311271" y="3199295"/>
                </a:cubicBezTo>
                <a:cubicBezTo>
                  <a:pt x="307023" y="3202471"/>
                  <a:pt x="309474" y="3203696"/>
                  <a:pt x="309474" y="3203696"/>
                </a:cubicBezTo>
                <a:cubicBezTo>
                  <a:pt x="309474" y="3203696"/>
                  <a:pt x="307023" y="3202471"/>
                  <a:pt x="307023" y="3202471"/>
                </a:cubicBezTo>
                <a:cubicBezTo>
                  <a:pt x="299668" y="3198799"/>
                  <a:pt x="294764" y="3196350"/>
                  <a:pt x="298360" y="3187550"/>
                </a:cubicBezTo>
                <a:close/>
                <a:moveTo>
                  <a:pt x="510410" y="3187506"/>
                </a:moveTo>
                <a:cubicBezTo>
                  <a:pt x="510410" y="3187506"/>
                  <a:pt x="512616" y="3188608"/>
                  <a:pt x="512616" y="3188608"/>
                </a:cubicBezTo>
                <a:cubicBezTo>
                  <a:pt x="512616" y="3188608"/>
                  <a:pt x="512616" y="3188608"/>
                  <a:pt x="514822" y="3189711"/>
                </a:cubicBezTo>
                <a:cubicBezTo>
                  <a:pt x="514822" y="3189711"/>
                  <a:pt x="509219" y="3191149"/>
                  <a:pt x="509219" y="3191149"/>
                </a:cubicBezTo>
                <a:cubicBezTo>
                  <a:pt x="509219" y="3191149"/>
                  <a:pt x="509219" y="3191149"/>
                  <a:pt x="510410" y="3187506"/>
                </a:cubicBezTo>
                <a:close/>
                <a:moveTo>
                  <a:pt x="651393" y="3186664"/>
                </a:moveTo>
                <a:cubicBezTo>
                  <a:pt x="653795" y="3187070"/>
                  <a:pt x="655561" y="3187951"/>
                  <a:pt x="655561" y="3187951"/>
                </a:cubicBezTo>
                <a:cubicBezTo>
                  <a:pt x="653010" y="3189856"/>
                  <a:pt x="649285" y="3191175"/>
                  <a:pt x="646541" y="3191392"/>
                </a:cubicBezTo>
                <a:cubicBezTo>
                  <a:pt x="643795" y="3191611"/>
                  <a:pt x="642029" y="3190728"/>
                  <a:pt x="643401" y="3188237"/>
                </a:cubicBezTo>
                <a:cubicBezTo>
                  <a:pt x="645951" y="3186331"/>
                  <a:pt x="648989" y="3186260"/>
                  <a:pt x="651393" y="3186664"/>
                </a:cubicBezTo>
                <a:close/>
                <a:moveTo>
                  <a:pt x="506471" y="3184124"/>
                </a:moveTo>
                <a:cubicBezTo>
                  <a:pt x="508897" y="3185336"/>
                  <a:pt x="508897" y="3185336"/>
                  <a:pt x="508897" y="3185336"/>
                </a:cubicBezTo>
                <a:cubicBezTo>
                  <a:pt x="508897" y="3185336"/>
                  <a:pt x="507694" y="3186236"/>
                  <a:pt x="506787" y="3186534"/>
                </a:cubicBezTo>
                <a:cubicBezTo>
                  <a:pt x="505882" y="3186832"/>
                  <a:pt x="505276" y="3186530"/>
                  <a:pt x="506471" y="3184124"/>
                </a:cubicBezTo>
                <a:close/>
                <a:moveTo>
                  <a:pt x="1570134" y="3183431"/>
                </a:moveTo>
                <a:cubicBezTo>
                  <a:pt x="1588114" y="3184464"/>
                  <a:pt x="1593510" y="3193543"/>
                  <a:pt x="1569658" y="3190420"/>
                </a:cubicBezTo>
                <a:cubicBezTo>
                  <a:pt x="1569775" y="3188672"/>
                  <a:pt x="1569895" y="3186926"/>
                  <a:pt x="1570134" y="3183431"/>
                </a:cubicBezTo>
                <a:close/>
                <a:moveTo>
                  <a:pt x="604462" y="3182474"/>
                </a:moveTo>
                <a:cubicBezTo>
                  <a:pt x="604722" y="3182693"/>
                  <a:pt x="604369" y="3183575"/>
                  <a:pt x="602764" y="3185599"/>
                </a:cubicBezTo>
                <a:cubicBezTo>
                  <a:pt x="597380" y="3187147"/>
                  <a:pt x="603680" y="3181819"/>
                  <a:pt x="604462" y="3182474"/>
                </a:cubicBezTo>
                <a:close/>
                <a:moveTo>
                  <a:pt x="913468" y="3181141"/>
                </a:moveTo>
                <a:cubicBezTo>
                  <a:pt x="918176" y="3183492"/>
                  <a:pt x="910723" y="3186128"/>
                  <a:pt x="915430" y="3188479"/>
                </a:cubicBezTo>
                <a:cubicBezTo>
                  <a:pt x="912880" y="3190383"/>
                  <a:pt x="911116" y="3189501"/>
                  <a:pt x="910627" y="3187668"/>
                </a:cubicBezTo>
                <a:cubicBezTo>
                  <a:pt x="910133" y="3185834"/>
                  <a:pt x="910918" y="3183047"/>
                  <a:pt x="913468" y="3181141"/>
                </a:cubicBezTo>
                <a:close/>
                <a:moveTo>
                  <a:pt x="865652" y="3180569"/>
                </a:moveTo>
                <a:cubicBezTo>
                  <a:pt x="865652" y="3180569"/>
                  <a:pt x="868064" y="3181774"/>
                  <a:pt x="868064" y="3181774"/>
                </a:cubicBezTo>
                <a:cubicBezTo>
                  <a:pt x="872888" y="3184183"/>
                  <a:pt x="872616" y="3190402"/>
                  <a:pt x="875027" y="3191608"/>
                </a:cubicBezTo>
                <a:cubicBezTo>
                  <a:pt x="882263" y="3195222"/>
                  <a:pt x="884400" y="3202647"/>
                  <a:pt x="891638" y="3206261"/>
                </a:cubicBezTo>
                <a:cubicBezTo>
                  <a:pt x="891638" y="3206261"/>
                  <a:pt x="886540" y="3210072"/>
                  <a:pt x="886540" y="3210072"/>
                </a:cubicBezTo>
                <a:cubicBezTo>
                  <a:pt x="886540" y="3210072"/>
                  <a:pt x="884126" y="3208867"/>
                  <a:pt x="884126" y="3208867"/>
                </a:cubicBezTo>
                <a:cubicBezTo>
                  <a:pt x="884400" y="3202647"/>
                  <a:pt x="877165" y="3199033"/>
                  <a:pt x="869927" y="3195419"/>
                </a:cubicBezTo>
                <a:cubicBezTo>
                  <a:pt x="870203" y="3189198"/>
                  <a:pt x="867789" y="3187995"/>
                  <a:pt x="862966" y="3185585"/>
                </a:cubicBezTo>
                <a:cubicBezTo>
                  <a:pt x="860554" y="3184381"/>
                  <a:pt x="860554" y="3184381"/>
                  <a:pt x="865652" y="3180569"/>
                </a:cubicBezTo>
                <a:close/>
                <a:moveTo>
                  <a:pt x="381572" y="3180373"/>
                </a:moveTo>
                <a:cubicBezTo>
                  <a:pt x="381572" y="3180373"/>
                  <a:pt x="385984" y="3182576"/>
                  <a:pt x="385984" y="3182576"/>
                </a:cubicBezTo>
                <a:cubicBezTo>
                  <a:pt x="383434" y="3184482"/>
                  <a:pt x="382883" y="3184206"/>
                  <a:pt x="382693" y="3183316"/>
                </a:cubicBezTo>
                <a:cubicBezTo>
                  <a:pt x="382503" y="3182427"/>
                  <a:pt x="382674" y="3180924"/>
                  <a:pt x="381572" y="3180373"/>
                </a:cubicBezTo>
                <a:close/>
                <a:moveTo>
                  <a:pt x="532765" y="3179600"/>
                </a:moveTo>
                <a:cubicBezTo>
                  <a:pt x="535118" y="3180774"/>
                  <a:pt x="535118" y="3180774"/>
                  <a:pt x="530022" y="3184586"/>
                </a:cubicBezTo>
                <a:cubicBezTo>
                  <a:pt x="530022" y="3184586"/>
                  <a:pt x="527668" y="3183412"/>
                  <a:pt x="527668" y="3183412"/>
                </a:cubicBezTo>
                <a:cubicBezTo>
                  <a:pt x="532765" y="3179600"/>
                  <a:pt x="532765" y="3179600"/>
                  <a:pt x="532765" y="3179600"/>
                </a:cubicBezTo>
                <a:close/>
                <a:moveTo>
                  <a:pt x="835817" y="3178384"/>
                </a:moveTo>
                <a:cubicBezTo>
                  <a:pt x="838246" y="3179596"/>
                  <a:pt x="838246" y="3179596"/>
                  <a:pt x="838246" y="3179596"/>
                </a:cubicBezTo>
                <a:cubicBezTo>
                  <a:pt x="840673" y="3180808"/>
                  <a:pt x="840673" y="3180808"/>
                  <a:pt x="843099" y="3182021"/>
                </a:cubicBezTo>
                <a:cubicBezTo>
                  <a:pt x="838000" y="3185832"/>
                  <a:pt x="838000" y="3185832"/>
                  <a:pt x="835572" y="3184620"/>
                </a:cubicBezTo>
                <a:cubicBezTo>
                  <a:pt x="840673" y="3180808"/>
                  <a:pt x="838246" y="3179596"/>
                  <a:pt x="835817" y="3178384"/>
                </a:cubicBezTo>
                <a:close/>
                <a:moveTo>
                  <a:pt x="1084342" y="3178275"/>
                </a:moveTo>
                <a:cubicBezTo>
                  <a:pt x="1086790" y="3178703"/>
                  <a:pt x="1088598" y="3179606"/>
                  <a:pt x="1089805" y="3180209"/>
                </a:cubicBezTo>
                <a:cubicBezTo>
                  <a:pt x="1092491" y="3175194"/>
                  <a:pt x="1094629" y="3182619"/>
                  <a:pt x="1091944" y="3187634"/>
                </a:cubicBezTo>
                <a:cubicBezTo>
                  <a:pt x="1094355" y="3188838"/>
                  <a:pt x="1096766" y="3190043"/>
                  <a:pt x="1099177" y="3191248"/>
                </a:cubicBezTo>
                <a:cubicBezTo>
                  <a:pt x="1101591" y="3192452"/>
                  <a:pt x="1104005" y="3193657"/>
                  <a:pt x="1106415" y="3194862"/>
                </a:cubicBezTo>
                <a:cubicBezTo>
                  <a:pt x="1108827" y="3196067"/>
                  <a:pt x="1103730" y="3199876"/>
                  <a:pt x="1106143" y="3201081"/>
                </a:cubicBezTo>
                <a:cubicBezTo>
                  <a:pt x="1106143" y="3201081"/>
                  <a:pt x="1103661" y="3201432"/>
                  <a:pt x="1101818" y="3201305"/>
                </a:cubicBezTo>
                <a:cubicBezTo>
                  <a:pt x="1099975" y="3201179"/>
                  <a:pt x="1098768" y="3200577"/>
                  <a:pt x="1101317" y="3198672"/>
                </a:cubicBezTo>
                <a:cubicBezTo>
                  <a:pt x="1098906" y="3197467"/>
                  <a:pt x="1096494" y="3196263"/>
                  <a:pt x="1094083" y="3195057"/>
                </a:cubicBezTo>
                <a:cubicBezTo>
                  <a:pt x="1091670" y="3193853"/>
                  <a:pt x="1089257" y="3192649"/>
                  <a:pt x="1084433" y="3190239"/>
                </a:cubicBezTo>
                <a:cubicBezTo>
                  <a:pt x="1079609" y="3187830"/>
                  <a:pt x="1079882" y="3181610"/>
                  <a:pt x="1075057" y="3179202"/>
                </a:cubicBezTo>
                <a:cubicBezTo>
                  <a:pt x="1078812" y="3177898"/>
                  <a:pt x="1081898" y="3177848"/>
                  <a:pt x="1084342" y="3178275"/>
                </a:cubicBezTo>
                <a:close/>
                <a:moveTo>
                  <a:pt x="306837" y="3173510"/>
                </a:moveTo>
                <a:cubicBezTo>
                  <a:pt x="308654" y="3173622"/>
                  <a:pt x="309831" y="3174209"/>
                  <a:pt x="311008" y="3174797"/>
                </a:cubicBezTo>
                <a:cubicBezTo>
                  <a:pt x="311008" y="3174797"/>
                  <a:pt x="305909" y="3178608"/>
                  <a:pt x="305909" y="3178608"/>
                </a:cubicBezTo>
                <a:cubicBezTo>
                  <a:pt x="303555" y="3177433"/>
                  <a:pt x="301202" y="3176257"/>
                  <a:pt x="301202" y="3176257"/>
                </a:cubicBezTo>
                <a:cubicBezTo>
                  <a:pt x="293749" y="3178893"/>
                  <a:pt x="289043" y="3176542"/>
                  <a:pt x="286690" y="3175366"/>
                </a:cubicBezTo>
                <a:cubicBezTo>
                  <a:pt x="294140" y="3172732"/>
                  <a:pt x="296495" y="3173908"/>
                  <a:pt x="298848" y="3175082"/>
                </a:cubicBezTo>
                <a:cubicBezTo>
                  <a:pt x="302575" y="3173765"/>
                  <a:pt x="305025" y="3173398"/>
                  <a:pt x="306837" y="3173510"/>
                </a:cubicBezTo>
                <a:close/>
                <a:moveTo>
                  <a:pt x="1570815" y="3173449"/>
                </a:moveTo>
                <a:cubicBezTo>
                  <a:pt x="1576692" y="3175509"/>
                  <a:pt x="1594320" y="3181688"/>
                  <a:pt x="1576340" y="3180655"/>
                </a:cubicBezTo>
                <a:cubicBezTo>
                  <a:pt x="1576575" y="3177224"/>
                  <a:pt x="1570582" y="3176880"/>
                  <a:pt x="1570815" y="3173449"/>
                </a:cubicBezTo>
                <a:close/>
                <a:moveTo>
                  <a:pt x="1002583" y="3172674"/>
                </a:moveTo>
                <a:cubicBezTo>
                  <a:pt x="1007482" y="3175119"/>
                  <a:pt x="1012378" y="3177565"/>
                  <a:pt x="1017275" y="3180010"/>
                </a:cubicBezTo>
                <a:cubicBezTo>
                  <a:pt x="1022373" y="3176200"/>
                  <a:pt x="1022171" y="3182454"/>
                  <a:pt x="1024619" y="3183677"/>
                </a:cubicBezTo>
                <a:cubicBezTo>
                  <a:pt x="1024619" y="3183677"/>
                  <a:pt x="1022171" y="3182454"/>
                  <a:pt x="1022171" y="3182454"/>
                </a:cubicBezTo>
                <a:cubicBezTo>
                  <a:pt x="1024417" y="3189935"/>
                  <a:pt x="1031761" y="3193602"/>
                  <a:pt x="1034008" y="3201080"/>
                </a:cubicBezTo>
                <a:cubicBezTo>
                  <a:pt x="1026662" y="3197413"/>
                  <a:pt x="1016872" y="3192522"/>
                  <a:pt x="1014625" y="3185043"/>
                </a:cubicBezTo>
                <a:cubicBezTo>
                  <a:pt x="1012173" y="3183821"/>
                  <a:pt x="1012173" y="3183821"/>
                  <a:pt x="1012173" y="3183821"/>
                </a:cubicBezTo>
                <a:cubicBezTo>
                  <a:pt x="1007279" y="3181376"/>
                  <a:pt x="1002383" y="3178931"/>
                  <a:pt x="1002583" y="3172674"/>
                </a:cubicBezTo>
                <a:close/>
                <a:moveTo>
                  <a:pt x="457984" y="3171919"/>
                </a:moveTo>
                <a:cubicBezTo>
                  <a:pt x="460437" y="3173143"/>
                  <a:pt x="460437" y="3173143"/>
                  <a:pt x="460437" y="3173143"/>
                </a:cubicBezTo>
                <a:cubicBezTo>
                  <a:pt x="459211" y="3172531"/>
                  <a:pt x="457324" y="3173177"/>
                  <a:pt x="456379" y="3173501"/>
                </a:cubicBezTo>
                <a:cubicBezTo>
                  <a:pt x="455437" y="3173825"/>
                  <a:pt x="455437" y="3173825"/>
                  <a:pt x="457984" y="3171919"/>
                </a:cubicBezTo>
                <a:close/>
                <a:moveTo>
                  <a:pt x="972854" y="3169935"/>
                </a:moveTo>
                <a:cubicBezTo>
                  <a:pt x="980462" y="3179484"/>
                  <a:pt x="992680" y="3185586"/>
                  <a:pt x="1000288" y="3195137"/>
                </a:cubicBezTo>
                <a:cubicBezTo>
                  <a:pt x="1010062" y="3200019"/>
                  <a:pt x="1015223" y="3208349"/>
                  <a:pt x="1025000" y="3213231"/>
                </a:cubicBezTo>
                <a:cubicBezTo>
                  <a:pt x="1027719" y="3220339"/>
                  <a:pt x="1032606" y="3222780"/>
                  <a:pt x="1039938" y="3226441"/>
                </a:cubicBezTo>
                <a:cubicBezTo>
                  <a:pt x="1047270" y="3230102"/>
                  <a:pt x="1054601" y="3233764"/>
                  <a:pt x="1057321" y="3240873"/>
                </a:cubicBezTo>
                <a:cubicBezTo>
                  <a:pt x="1057321" y="3240873"/>
                  <a:pt x="1052707" y="3244321"/>
                  <a:pt x="1052707" y="3244321"/>
                </a:cubicBezTo>
                <a:cubicBezTo>
                  <a:pt x="1052707" y="3244321"/>
                  <a:pt x="1052707" y="3244321"/>
                  <a:pt x="1050262" y="3243101"/>
                </a:cubicBezTo>
                <a:cubicBezTo>
                  <a:pt x="1047543" y="3235991"/>
                  <a:pt x="1042658" y="3233550"/>
                  <a:pt x="1032881" y="3228669"/>
                </a:cubicBezTo>
                <a:cubicBezTo>
                  <a:pt x="1027994" y="3226227"/>
                  <a:pt x="1023107" y="3223787"/>
                  <a:pt x="1020386" y="3216677"/>
                </a:cubicBezTo>
                <a:cubicBezTo>
                  <a:pt x="1010612" y="3211796"/>
                  <a:pt x="1005450" y="3203466"/>
                  <a:pt x="995674" y="3198585"/>
                </a:cubicBezTo>
                <a:cubicBezTo>
                  <a:pt x="988067" y="3189034"/>
                  <a:pt x="975848" y="3182932"/>
                  <a:pt x="972854" y="3169935"/>
                </a:cubicBezTo>
                <a:close/>
                <a:moveTo>
                  <a:pt x="853980" y="3168386"/>
                </a:moveTo>
                <a:cubicBezTo>
                  <a:pt x="853980" y="3168386"/>
                  <a:pt x="856188" y="3169488"/>
                  <a:pt x="856188" y="3169488"/>
                </a:cubicBezTo>
                <a:cubicBezTo>
                  <a:pt x="858395" y="3170589"/>
                  <a:pt x="853294" y="3174400"/>
                  <a:pt x="851088" y="3173299"/>
                </a:cubicBezTo>
                <a:cubicBezTo>
                  <a:pt x="851088" y="3173299"/>
                  <a:pt x="851088" y="3173299"/>
                  <a:pt x="853980" y="3168386"/>
                </a:cubicBezTo>
                <a:close/>
                <a:moveTo>
                  <a:pt x="521096" y="3167415"/>
                </a:moveTo>
                <a:cubicBezTo>
                  <a:pt x="523304" y="3168517"/>
                  <a:pt x="523304" y="3168517"/>
                  <a:pt x="525510" y="3169618"/>
                </a:cubicBezTo>
                <a:cubicBezTo>
                  <a:pt x="525510" y="3169618"/>
                  <a:pt x="520412" y="3173429"/>
                  <a:pt x="520412" y="3173429"/>
                </a:cubicBezTo>
                <a:cubicBezTo>
                  <a:pt x="518206" y="3172328"/>
                  <a:pt x="521096" y="3167415"/>
                  <a:pt x="521096" y="3167415"/>
                </a:cubicBezTo>
                <a:close/>
                <a:moveTo>
                  <a:pt x="1038189" y="3167147"/>
                </a:moveTo>
                <a:cubicBezTo>
                  <a:pt x="1038189" y="3167147"/>
                  <a:pt x="1040660" y="3168381"/>
                  <a:pt x="1040660" y="3168381"/>
                </a:cubicBezTo>
                <a:cubicBezTo>
                  <a:pt x="1043131" y="3169614"/>
                  <a:pt x="1043131" y="3169614"/>
                  <a:pt x="1041070" y="3174236"/>
                </a:cubicBezTo>
                <a:cubicBezTo>
                  <a:pt x="1050544" y="3173316"/>
                  <a:pt x="1055896" y="3181640"/>
                  <a:pt x="1049304" y="3189648"/>
                </a:cubicBezTo>
                <a:cubicBezTo>
                  <a:pt x="1041892" y="3185946"/>
                  <a:pt x="1034479" y="3182243"/>
                  <a:pt x="1034067" y="3176388"/>
                </a:cubicBezTo>
                <a:cubicBezTo>
                  <a:pt x="1038600" y="3173002"/>
                  <a:pt x="1036129" y="3171768"/>
                  <a:pt x="1033657" y="3170534"/>
                </a:cubicBezTo>
                <a:cubicBezTo>
                  <a:pt x="1038189" y="3167147"/>
                  <a:pt x="1038189" y="3167147"/>
                  <a:pt x="1038189" y="3167147"/>
                </a:cubicBezTo>
                <a:close/>
                <a:moveTo>
                  <a:pt x="1032241" y="3166824"/>
                </a:moveTo>
                <a:cubicBezTo>
                  <a:pt x="1033713" y="3167559"/>
                  <a:pt x="1032765" y="3169733"/>
                  <a:pt x="1027338" y="3172321"/>
                </a:cubicBezTo>
                <a:cubicBezTo>
                  <a:pt x="1024985" y="3171147"/>
                  <a:pt x="1022632" y="3169971"/>
                  <a:pt x="1022632" y="3169971"/>
                </a:cubicBezTo>
                <a:cubicBezTo>
                  <a:pt x="1026882" y="3166796"/>
                  <a:pt x="1030770" y="3166089"/>
                  <a:pt x="1032241" y="3166824"/>
                </a:cubicBezTo>
                <a:close/>
                <a:moveTo>
                  <a:pt x="612317" y="3166356"/>
                </a:moveTo>
                <a:cubicBezTo>
                  <a:pt x="614744" y="3167567"/>
                  <a:pt x="622025" y="3171203"/>
                  <a:pt x="616927" y="3175015"/>
                </a:cubicBezTo>
                <a:cubicBezTo>
                  <a:pt x="611951" y="3175707"/>
                  <a:pt x="609523" y="3174496"/>
                  <a:pt x="608978" y="3172634"/>
                </a:cubicBezTo>
                <a:cubicBezTo>
                  <a:pt x="608432" y="3170772"/>
                  <a:pt x="609769" y="3168261"/>
                  <a:pt x="612317" y="3166356"/>
                </a:cubicBezTo>
                <a:close/>
                <a:moveTo>
                  <a:pt x="455091" y="3164912"/>
                </a:moveTo>
                <a:cubicBezTo>
                  <a:pt x="456341" y="3164741"/>
                  <a:pt x="456955" y="3165048"/>
                  <a:pt x="458181" y="3165659"/>
                </a:cubicBezTo>
                <a:cubicBezTo>
                  <a:pt x="460633" y="3166885"/>
                  <a:pt x="457984" y="3171919"/>
                  <a:pt x="457984" y="3171919"/>
                </a:cubicBezTo>
                <a:cubicBezTo>
                  <a:pt x="455534" y="3170694"/>
                  <a:pt x="453083" y="3169471"/>
                  <a:pt x="448177" y="3167022"/>
                </a:cubicBezTo>
                <a:cubicBezTo>
                  <a:pt x="451955" y="3165729"/>
                  <a:pt x="453843" y="3165082"/>
                  <a:pt x="455091" y="3164912"/>
                </a:cubicBezTo>
                <a:close/>
                <a:moveTo>
                  <a:pt x="712859" y="3163953"/>
                </a:moveTo>
                <a:cubicBezTo>
                  <a:pt x="714983" y="3164267"/>
                  <a:pt x="716812" y="3165181"/>
                  <a:pt x="718032" y="3165790"/>
                </a:cubicBezTo>
                <a:cubicBezTo>
                  <a:pt x="720471" y="3167008"/>
                  <a:pt x="720471" y="3167008"/>
                  <a:pt x="722912" y="3168227"/>
                </a:cubicBezTo>
                <a:cubicBezTo>
                  <a:pt x="725350" y="3169446"/>
                  <a:pt x="727791" y="3170664"/>
                  <a:pt x="732671" y="3173102"/>
                </a:cubicBezTo>
                <a:cubicBezTo>
                  <a:pt x="732671" y="3173102"/>
                  <a:pt x="735110" y="3174319"/>
                  <a:pt x="739901" y="3170740"/>
                </a:cubicBezTo>
                <a:cubicBezTo>
                  <a:pt x="739989" y="3176757"/>
                  <a:pt x="742521" y="3183991"/>
                  <a:pt x="742611" y="3190008"/>
                </a:cubicBezTo>
                <a:cubicBezTo>
                  <a:pt x="766919" y="3196176"/>
                  <a:pt x="776768" y="3207067"/>
                  <a:pt x="774599" y="3223898"/>
                </a:cubicBezTo>
                <a:cubicBezTo>
                  <a:pt x="786709" y="3223975"/>
                  <a:pt x="786800" y="3229991"/>
                  <a:pt x="794118" y="3233646"/>
                </a:cubicBezTo>
                <a:cubicBezTo>
                  <a:pt x="791768" y="3238444"/>
                  <a:pt x="796559" y="3234865"/>
                  <a:pt x="796559" y="3234865"/>
                </a:cubicBezTo>
                <a:cubicBezTo>
                  <a:pt x="794208" y="3239663"/>
                  <a:pt x="806317" y="3239739"/>
                  <a:pt x="801527" y="3243319"/>
                </a:cubicBezTo>
                <a:cubicBezTo>
                  <a:pt x="803969" y="3244537"/>
                  <a:pt x="803969" y="3244537"/>
                  <a:pt x="803969" y="3244537"/>
                </a:cubicBezTo>
                <a:cubicBezTo>
                  <a:pt x="803969" y="3244537"/>
                  <a:pt x="806409" y="3245755"/>
                  <a:pt x="806409" y="3245755"/>
                </a:cubicBezTo>
                <a:cubicBezTo>
                  <a:pt x="801619" y="3249335"/>
                  <a:pt x="801619" y="3249335"/>
                  <a:pt x="799178" y="3248116"/>
                </a:cubicBezTo>
                <a:cubicBezTo>
                  <a:pt x="799178" y="3248116"/>
                  <a:pt x="796738" y="3246899"/>
                  <a:pt x="796738" y="3246899"/>
                </a:cubicBezTo>
                <a:cubicBezTo>
                  <a:pt x="794297" y="3245680"/>
                  <a:pt x="794297" y="3245680"/>
                  <a:pt x="791860" y="3244461"/>
                </a:cubicBezTo>
                <a:cubicBezTo>
                  <a:pt x="789511" y="3249258"/>
                  <a:pt x="787161" y="3254057"/>
                  <a:pt x="792040" y="3256493"/>
                </a:cubicBezTo>
                <a:cubicBezTo>
                  <a:pt x="792040" y="3256493"/>
                  <a:pt x="792040" y="3256493"/>
                  <a:pt x="787251" y="3260073"/>
                </a:cubicBezTo>
                <a:cubicBezTo>
                  <a:pt x="787251" y="3260073"/>
                  <a:pt x="784812" y="3258854"/>
                  <a:pt x="784812" y="3258854"/>
                </a:cubicBezTo>
                <a:cubicBezTo>
                  <a:pt x="787161" y="3254057"/>
                  <a:pt x="782281" y="3251619"/>
                  <a:pt x="784630" y="3246822"/>
                </a:cubicBezTo>
                <a:cubicBezTo>
                  <a:pt x="772250" y="3228697"/>
                  <a:pt x="757520" y="3215370"/>
                  <a:pt x="747581" y="3198462"/>
                </a:cubicBezTo>
                <a:cubicBezTo>
                  <a:pt x="733033" y="3197168"/>
                  <a:pt x="725622" y="3187496"/>
                  <a:pt x="727880" y="3176681"/>
                </a:cubicBezTo>
                <a:cubicBezTo>
                  <a:pt x="723092" y="3180261"/>
                  <a:pt x="720652" y="3179042"/>
                  <a:pt x="725441" y="3175463"/>
                </a:cubicBezTo>
                <a:cubicBezTo>
                  <a:pt x="723002" y="3174244"/>
                  <a:pt x="720561" y="3173025"/>
                  <a:pt x="718121" y="3171807"/>
                </a:cubicBezTo>
                <a:cubicBezTo>
                  <a:pt x="715681" y="3170588"/>
                  <a:pt x="713242" y="3169369"/>
                  <a:pt x="713242" y="3169369"/>
                </a:cubicBezTo>
                <a:cubicBezTo>
                  <a:pt x="710801" y="3168152"/>
                  <a:pt x="708362" y="3166933"/>
                  <a:pt x="705922" y="3165714"/>
                </a:cubicBezTo>
                <a:cubicBezTo>
                  <a:pt x="708318" y="3163924"/>
                  <a:pt x="710733" y="3163638"/>
                  <a:pt x="712859" y="3163953"/>
                </a:cubicBezTo>
                <a:close/>
                <a:moveTo>
                  <a:pt x="1101496" y="3162742"/>
                </a:moveTo>
                <a:cubicBezTo>
                  <a:pt x="1101496" y="3162742"/>
                  <a:pt x="1103702" y="3163844"/>
                  <a:pt x="1103702" y="3163844"/>
                </a:cubicBezTo>
                <a:cubicBezTo>
                  <a:pt x="1103702" y="3163844"/>
                  <a:pt x="1100810" y="3168756"/>
                  <a:pt x="1100810" y="3168756"/>
                </a:cubicBezTo>
                <a:cubicBezTo>
                  <a:pt x="1100810" y="3168756"/>
                  <a:pt x="1098604" y="3167655"/>
                  <a:pt x="1098604" y="3167655"/>
                </a:cubicBezTo>
                <a:cubicBezTo>
                  <a:pt x="1098604" y="3167655"/>
                  <a:pt x="1096397" y="3166552"/>
                  <a:pt x="1096397" y="3166552"/>
                </a:cubicBezTo>
                <a:cubicBezTo>
                  <a:pt x="1096397" y="3166552"/>
                  <a:pt x="1096397" y="3166552"/>
                  <a:pt x="1101496" y="3162742"/>
                </a:cubicBezTo>
                <a:close/>
                <a:moveTo>
                  <a:pt x="783222" y="3162712"/>
                </a:moveTo>
                <a:cubicBezTo>
                  <a:pt x="780817" y="3167564"/>
                  <a:pt x="783268" y="3168790"/>
                  <a:pt x="788173" y="3171238"/>
                </a:cubicBezTo>
                <a:cubicBezTo>
                  <a:pt x="780863" y="3173643"/>
                  <a:pt x="793075" y="3173686"/>
                  <a:pt x="790670" y="3178540"/>
                </a:cubicBezTo>
                <a:cubicBezTo>
                  <a:pt x="790670" y="3178540"/>
                  <a:pt x="793121" y="3179764"/>
                  <a:pt x="793121" y="3179764"/>
                </a:cubicBezTo>
                <a:cubicBezTo>
                  <a:pt x="793121" y="3179764"/>
                  <a:pt x="795573" y="3180988"/>
                  <a:pt x="798025" y="3182213"/>
                </a:cubicBezTo>
                <a:cubicBezTo>
                  <a:pt x="798025" y="3182213"/>
                  <a:pt x="800476" y="3183437"/>
                  <a:pt x="802927" y="3184661"/>
                </a:cubicBezTo>
                <a:cubicBezTo>
                  <a:pt x="807783" y="3181031"/>
                  <a:pt x="807783" y="3181031"/>
                  <a:pt x="807783" y="3181031"/>
                </a:cubicBezTo>
                <a:cubicBezTo>
                  <a:pt x="810233" y="3182256"/>
                  <a:pt x="812686" y="3183480"/>
                  <a:pt x="810281" y="3188333"/>
                </a:cubicBezTo>
                <a:cubicBezTo>
                  <a:pt x="810281" y="3188333"/>
                  <a:pt x="810281" y="3188333"/>
                  <a:pt x="807830" y="3187109"/>
                </a:cubicBezTo>
                <a:cubicBezTo>
                  <a:pt x="810281" y="3188333"/>
                  <a:pt x="805427" y="3191962"/>
                  <a:pt x="807877" y="3193186"/>
                </a:cubicBezTo>
                <a:cubicBezTo>
                  <a:pt x="807877" y="3193186"/>
                  <a:pt x="803022" y="3196816"/>
                  <a:pt x="803022" y="3196816"/>
                </a:cubicBezTo>
                <a:cubicBezTo>
                  <a:pt x="800571" y="3195591"/>
                  <a:pt x="805427" y="3191962"/>
                  <a:pt x="802973" y="3190737"/>
                </a:cubicBezTo>
                <a:cubicBezTo>
                  <a:pt x="800524" y="3189514"/>
                  <a:pt x="800524" y="3189514"/>
                  <a:pt x="798070" y="3188289"/>
                </a:cubicBezTo>
                <a:cubicBezTo>
                  <a:pt x="795621" y="3187066"/>
                  <a:pt x="793168" y="3185841"/>
                  <a:pt x="790718" y="3184616"/>
                </a:cubicBezTo>
                <a:cubicBezTo>
                  <a:pt x="790718" y="3184616"/>
                  <a:pt x="788267" y="3183393"/>
                  <a:pt x="785816" y="3182168"/>
                </a:cubicBezTo>
                <a:cubicBezTo>
                  <a:pt x="773652" y="3188203"/>
                  <a:pt x="795668" y="3193143"/>
                  <a:pt x="798165" y="3200446"/>
                </a:cubicBezTo>
                <a:cubicBezTo>
                  <a:pt x="793310" y="3204074"/>
                  <a:pt x="790859" y="3202850"/>
                  <a:pt x="790859" y="3202850"/>
                </a:cubicBezTo>
                <a:cubicBezTo>
                  <a:pt x="773747" y="3200357"/>
                  <a:pt x="780958" y="3185798"/>
                  <a:pt x="773558" y="3176048"/>
                </a:cubicBezTo>
                <a:cubicBezTo>
                  <a:pt x="771106" y="3174822"/>
                  <a:pt x="766204" y="3172374"/>
                  <a:pt x="771058" y="3168747"/>
                </a:cubicBezTo>
                <a:cubicBezTo>
                  <a:pt x="773509" y="3169970"/>
                  <a:pt x="780817" y="3167564"/>
                  <a:pt x="783222" y="3162712"/>
                </a:cubicBezTo>
                <a:close/>
                <a:moveTo>
                  <a:pt x="6466377" y="3161128"/>
                </a:moveTo>
                <a:cubicBezTo>
                  <a:pt x="6476701" y="3159344"/>
                  <a:pt x="6480253" y="3163548"/>
                  <a:pt x="6487168" y="3163729"/>
                </a:cubicBezTo>
                <a:cubicBezTo>
                  <a:pt x="6480536" y="3175894"/>
                  <a:pt x="6491096" y="3184396"/>
                  <a:pt x="6470448" y="3187966"/>
                </a:cubicBezTo>
                <a:cubicBezTo>
                  <a:pt x="6465167" y="3183716"/>
                  <a:pt x="6463309" y="3178012"/>
                  <a:pt x="6463191" y="3172869"/>
                </a:cubicBezTo>
                <a:cubicBezTo>
                  <a:pt x="6463073" y="3167725"/>
                  <a:pt x="6464695" y="3163141"/>
                  <a:pt x="6466377" y="3161128"/>
                </a:cubicBezTo>
                <a:close/>
                <a:moveTo>
                  <a:pt x="635425" y="3160944"/>
                </a:moveTo>
                <a:cubicBezTo>
                  <a:pt x="637879" y="3162167"/>
                  <a:pt x="637879" y="3162167"/>
                  <a:pt x="637879" y="3162167"/>
                </a:cubicBezTo>
                <a:cubicBezTo>
                  <a:pt x="637879" y="3162167"/>
                  <a:pt x="637879" y="3162167"/>
                  <a:pt x="640329" y="3163391"/>
                </a:cubicBezTo>
                <a:cubicBezTo>
                  <a:pt x="640329" y="3163391"/>
                  <a:pt x="640329" y="3163391"/>
                  <a:pt x="642780" y="3164616"/>
                </a:cubicBezTo>
                <a:cubicBezTo>
                  <a:pt x="645231" y="3165840"/>
                  <a:pt x="645886" y="3171465"/>
                  <a:pt x="648337" y="3172689"/>
                </a:cubicBezTo>
                <a:cubicBezTo>
                  <a:pt x="648337" y="3172689"/>
                  <a:pt x="650788" y="3173912"/>
                  <a:pt x="650788" y="3173912"/>
                </a:cubicBezTo>
                <a:cubicBezTo>
                  <a:pt x="650788" y="3173912"/>
                  <a:pt x="648337" y="3172689"/>
                  <a:pt x="644089" y="3175864"/>
                </a:cubicBezTo>
                <a:cubicBezTo>
                  <a:pt x="641636" y="3174640"/>
                  <a:pt x="640984" y="3169016"/>
                  <a:pt x="636081" y="3166567"/>
                </a:cubicBezTo>
                <a:cubicBezTo>
                  <a:pt x="633628" y="3165344"/>
                  <a:pt x="633628" y="3165344"/>
                  <a:pt x="631179" y="3164119"/>
                </a:cubicBezTo>
                <a:cubicBezTo>
                  <a:pt x="631179" y="3164119"/>
                  <a:pt x="628725" y="3162895"/>
                  <a:pt x="628725" y="3162895"/>
                </a:cubicBezTo>
                <a:cubicBezTo>
                  <a:pt x="632976" y="3159719"/>
                  <a:pt x="632976" y="3159719"/>
                  <a:pt x="635425" y="3160944"/>
                </a:cubicBezTo>
                <a:close/>
                <a:moveTo>
                  <a:pt x="1111289" y="3159685"/>
                </a:moveTo>
                <a:cubicBezTo>
                  <a:pt x="1111856" y="3160499"/>
                  <a:pt x="1112330" y="3161796"/>
                  <a:pt x="1113656" y="3162456"/>
                </a:cubicBezTo>
                <a:cubicBezTo>
                  <a:pt x="1113656" y="3162456"/>
                  <a:pt x="1111007" y="3161134"/>
                  <a:pt x="1108360" y="3159812"/>
                </a:cubicBezTo>
                <a:cubicBezTo>
                  <a:pt x="1110060" y="3158542"/>
                  <a:pt x="1110721" y="3158872"/>
                  <a:pt x="1111289" y="3159685"/>
                </a:cubicBezTo>
                <a:close/>
                <a:moveTo>
                  <a:pt x="773489" y="3157852"/>
                </a:moveTo>
                <a:cubicBezTo>
                  <a:pt x="775915" y="3159064"/>
                  <a:pt x="775915" y="3159064"/>
                  <a:pt x="775915" y="3159064"/>
                </a:cubicBezTo>
                <a:cubicBezTo>
                  <a:pt x="778343" y="3160276"/>
                  <a:pt x="778343" y="3160276"/>
                  <a:pt x="780770" y="3161488"/>
                </a:cubicBezTo>
                <a:cubicBezTo>
                  <a:pt x="780770" y="3161488"/>
                  <a:pt x="780770" y="3161488"/>
                  <a:pt x="775670" y="3165299"/>
                </a:cubicBezTo>
                <a:cubicBezTo>
                  <a:pt x="773243" y="3164087"/>
                  <a:pt x="773243" y="3164087"/>
                  <a:pt x="770817" y="3162875"/>
                </a:cubicBezTo>
                <a:cubicBezTo>
                  <a:pt x="770817" y="3162875"/>
                  <a:pt x="768388" y="3161663"/>
                  <a:pt x="768388" y="3161663"/>
                </a:cubicBezTo>
                <a:cubicBezTo>
                  <a:pt x="768388" y="3161663"/>
                  <a:pt x="771060" y="3156640"/>
                  <a:pt x="773489" y="3157852"/>
                </a:cubicBezTo>
                <a:close/>
                <a:moveTo>
                  <a:pt x="891894" y="3157655"/>
                </a:moveTo>
                <a:cubicBezTo>
                  <a:pt x="891894" y="3157655"/>
                  <a:pt x="894320" y="3158867"/>
                  <a:pt x="894320" y="3158867"/>
                </a:cubicBezTo>
                <a:cubicBezTo>
                  <a:pt x="896749" y="3160079"/>
                  <a:pt x="901602" y="3162503"/>
                  <a:pt x="904028" y="3163715"/>
                </a:cubicBezTo>
                <a:cubicBezTo>
                  <a:pt x="904028" y="3163715"/>
                  <a:pt x="901358" y="3168737"/>
                  <a:pt x="903785" y="3169950"/>
                </a:cubicBezTo>
                <a:cubicBezTo>
                  <a:pt x="903785" y="3169950"/>
                  <a:pt x="906211" y="3171161"/>
                  <a:pt x="906211" y="3171161"/>
                </a:cubicBezTo>
                <a:cubicBezTo>
                  <a:pt x="901112" y="3174973"/>
                  <a:pt x="898686" y="3173760"/>
                  <a:pt x="898686" y="3173760"/>
                </a:cubicBezTo>
                <a:cubicBezTo>
                  <a:pt x="896259" y="3172549"/>
                  <a:pt x="893832" y="3171336"/>
                  <a:pt x="896504" y="3166313"/>
                </a:cubicBezTo>
                <a:cubicBezTo>
                  <a:pt x="894077" y="3165101"/>
                  <a:pt x="891651" y="3163889"/>
                  <a:pt x="889224" y="3162677"/>
                </a:cubicBezTo>
                <a:cubicBezTo>
                  <a:pt x="889224" y="3162677"/>
                  <a:pt x="886796" y="3161465"/>
                  <a:pt x="891894" y="3157655"/>
                </a:cubicBezTo>
                <a:close/>
                <a:moveTo>
                  <a:pt x="957917" y="3156724"/>
                </a:moveTo>
                <a:cubicBezTo>
                  <a:pt x="960360" y="3157943"/>
                  <a:pt x="962804" y="3159164"/>
                  <a:pt x="962804" y="3159164"/>
                </a:cubicBezTo>
                <a:cubicBezTo>
                  <a:pt x="967691" y="3161605"/>
                  <a:pt x="970134" y="3162825"/>
                  <a:pt x="975023" y="3165266"/>
                </a:cubicBezTo>
                <a:cubicBezTo>
                  <a:pt x="975023" y="3165266"/>
                  <a:pt x="975023" y="3165266"/>
                  <a:pt x="972854" y="3169935"/>
                </a:cubicBezTo>
                <a:cubicBezTo>
                  <a:pt x="972854" y="3169935"/>
                  <a:pt x="972854" y="3169935"/>
                  <a:pt x="970411" y="3168713"/>
                </a:cubicBezTo>
                <a:cubicBezTo>
                  <a:pt x="963079" y="3165053"/>
                  <a:pt x="962804" y="3159164"/>
                  <a:pt x="955747" y="3161391"/>
                </a:cubicBezTo>
                <a:cubicBezTo>
                  <a:pt x="953303" y="3160171"/>
                  <a:pt x="953303" y="3160171"/>
                  <a:pt x="953303" y="3160171"/>
                </a:cubicBezTo>
                <a:cubicBezTo>
                  <a:pt x="953303" y="3160171"/>
                  <a:pt x="957917" y="3156724"/>
                  <a:pt x="957917" y="3156724"/>
                </a:cubicBezTo>
                <a:close/>
                <a:moveTo>
                  <a:pt x="1050888" y="3156141"/>
                </a:moveTo>
                <a:cubicBezTo>
                  <a:pt x="1052026" y="3156047"/>
                  <a:pt x="1052632" y="3156350"/>
                  <a:pt x="1052632" y="3156350"/>
                </a:cubicBezTo>
                <a:cubicBezTo>
                  <a:pt x="1048383" y="3159527"/>
                  <a:pt x="1048383" y="3159527"/>
                  <a:pt x="1048383" y="3159527"/>
                </a:cubicBezTo>
                <a:cubicBezTo>
                  <a:pt x="1048383" y="3159527"/>
                  <a:pt x="1048383" y="3159527"/>
                  <a:pt x="1045956" y="3158314"/>
                </a:cubicBezTo>
                <a:cubicBezTo>
                  <a:pt x="1048082" y="3156726"/>
                  <a:pt x="1049751" y="3156235"/>
                  <a:pt x="1050888" y="3156141"/>
                </a:cubicBezTo>
                <a:close/>
                <a:moveTo>
                  <a:pt x="611109" y="3155157"/>
                </a:moveTo>
                <a:cubicBezTo>
                  <a:pt x="611109" y="3155157"/>
                  <a:pt x="611109" y="3155157"/>
                  <a:pt x="613462" y="3156332"/>
                </a:cubicBezTo>
                <a:cubicBezTo>
                  <a:pt x="615815" y="3157507"/>
                  <a:pt x="620521" y="3159858"/>
                  <a:pt x="622874" y="3161033"/>
                </a:cubicBezTo>
                <a:cubicBezTo>
                  <a:pt x="625227" y="3162209"/>
                  <a:pt x="625227" y="3162209"/>
                  <a:pt x="621831" y="3164749"/>
                </a:cubicBezTo>
                <a:cubicBezTo>
                  <a:pt x="621831" y="3164749"/>
                  <a:pt x="621831" y="3164749"/>
                  <a:pt x="619477" y="3163573"/>
                </a:cubicBezTo>
                <a:cubicBezTo>
                  <a:pt x="617124" y="3162398"/>
                  <a:pt x="612417" y="3160048"/>
                  <a:pt x="610063" y="3158872"/>
                </a:cubicBezTo>
                <a:cubicBezTo>
                  <a:pt x="610063" y="3158872"/>
                  <a:pt x="610063" y="3158872"/>
                  <a:pt x="607709" y="3157697"/>
                </a:cubicBezTo>
                <a:cubicBezTo>
                  <a:pt x="607709" y="3157697"/>
                  <a:pt x="607709" y="3157697"/>
                  <a:pt x="611109" y="3155157"/>
                </a:cubicBezTo>
                <a:close/>
                <a:moveTo>
                  <a:pt x="387714" y="3153776"/>
                </a:moveTo>
                <a:cubicBezTo>
                  <a:pt x="387714" y="3153776"/>
                  <a:pt x="387714" y="3153776"/>
                  <a:pt x="390361" y="3155097"/>
                </a:cubicBezTo>
                <a:cubicBezTo>
                  <a:pt x="385262" y="3158909"/>
                  <a:pt x="387911" y="3160230"/>
                  <a:pt x="387911" y="3160230"/>
                </a:cubicBezTo>
                <a:cubicBezTo>
                  <a:pt x="385262" y="3158909"/>
                  <a:pt x="385262" y="3158909"/>
                  <a:pt x="382616" y="3157587"/>
                </a:cubicBezTo>
                <a:cubicBezTo>
                  <a:pt x="382616" y="3157587"/>
                  <a:pt x="387714" y="3153776"/>
                  <a:pt x="387714" y="3153776"/>
                </a:cubicBezTo>
                <a:close/>
                <a:moveTo>
                  <a:pt x="433469" y="3153320"/>
                </a:moveTo>
                <a:cubicBezTo>
                  <a:pt x="433469" y="3153320"/>
                  <a:pt x="433469" y="3153320"/>
                  <a:pt x="435824" y="3154496"/>
                </a:cubicBezTo>
                <a:cubicBezTo>
                  <a:pt x="435824" y="3154496"/>
                  <a:pt x="435824" y="3154496"/>
                  <a:pt x="438176" y="3155670"/>
                </a:cubicBezTo>
                <a:cubicBezTo>
                  <a:pt x="434451" y="3156989"/>
                  <a:pt x="433862" y="3156695"/>
                  <a:pt x="433912" y="3155925"/>
                </a:cubicBezTo>
                <a:cubicBezTo>
                  <a:pt x="433960" y="3155155"/>
                  <a:pt x="434646" y="3153907"/>
                  <a:pt x="433469" y="3153320"/>
                </a:cubicBezTo>
                <a:close/>
                <a:moveTo>
                  <a:pt x="1056881" y="3153175"/>
                </a:moveTo>
                <a:cubicBezTo>
                  <a:pt x="1059309" y="3154386"/>
                  <a:pt x="1057487" y="3158775"/>
                  <a:pt x="1061736" y="3155598"/>
                </a:cubicBezTo>
                <a:cubicBezTo>
                  <a:pt x="1064163" y="3156811"/>
                  <a:pt x="1064163" y="3156811"/>
                  <a:pt x="1066588" y="3158023"/>
                </a:cubicBezTo>
                <a:cubicBezTo>
                  <a:pt x="1062340" y="3161198"/>
                  <a:pt x="1061736" y="3155598"/>
                  <a:pt x="1053238" y="3161951"/>
                </a:cubicBezTo>
                <a:cubicBezTo>
                  <a:pt x="1050811" y="3160738"/>
                  <a:pt x="1055060" y="3157562"/>
                  <a:pt x="1052632" y="3156350"/>
                </a:cubicBezTo>
                <a:cubicBezTo>
                  <a:pt x="1056881" y="3153175"/>
                  <a:pt x="1056881" y="3153175"/>
                  <a:pt x="1056881" y="3153175"/>
                </a:cubicBezTo>
                <a:close/>
                <a:moveTo>
                  <a:pt x="489328" y="3151549"/>
                </a:moveTo>
                <a:cubicBezTo>
                  <a:pt x="489328" y="3151549"/>
                  <a:pt x="491754" y="3152761"/>
                  <a:pt x="486939" y="3156359"/>
                </a:cubicBezTo>
                <a:cubicBezTo>
                  <a:pt x="489366" y="3157572"/>
                  <a:pt x="494219" y="3159996"/>
                  <a:pt x="494259" y="3166018"/>
                </a:cubicBezTo>
                <a:cubicBezTo>
                  <a:pt x="499113" y="3168443"/>
                  <a:pt x="503966" y="3170867"/>
                  <a:pt x="504006" y="3176889"/>
                </a:cubicBezTo>
                <a:cubicBezTo>
                  <a:pt x="504006" y="3176889"/>
                  <a:pt x="508860" y="3179314"/>
                  <a:pt x="504044" y="3182913"/>
                </a:cubicBezTo>
                <a:cubicBezTo>
                  <a:pt x="506471" y="3184124"/>
                  <a:pt x="506471" y="3184124"/>
                  <a:pt x="506471" y="3184124"/>
                </a:cubicBezTo>
                <a:cubicBezTo>
                  <a:pt x="506471" y="3184124"/>
                  <a:pt x="501656" y="3187723"/>
                  <a:pt x="501656" y="3187723"/>
                </a:cubicBezTo>
                <a:cubicBezTo>
                  <a:pt x="498034" y="3188917"/>
                  <a:pt x="496213" y="3188008"/>
                  <a:pt x="495597" y="3186199"/>
                </a:cubicBezTo>
                <a:cubicBezTo>
                  <a:pt x="494980" y="3184390"/>
                  <a:pt x="495570" y="3181681"/>
                  <a:pt x="496762" y="3179275"/>
                </a:cubicBezTo>
                <a:cubicBezTo>
                  <a:pt x="496724" y="3173254"/>
                  <a:pt x="494298" y="3172042"/>
                  <a:pt x="489445" y="3169617"/>
                </a:cubicBezTo>
                <a:cubicBezTo>
                  <a:pt x="489406" y="3163594"/>
                  <a:pt x="484552" y="3161170"/>
                  <a:pt x="484512" y="3155148"/>
                </a:cubicBezTo>
                <a:cubicBezTo>
                  <a:pt x="484512" y="3155148"/>
                  <a:pt x="489328" y="3151549"/>
                  <a:pt x="489328" y="3151549"/>
                </a:cubicBezTo>
                <a:close/>
                <a:moveTo>
                  <a:pt x="1042927" y="3151502"/>
                </a:moveTo>
                <a:cubicBezTo>
                  <a:pt x="1045353" y="3152715"/>
                  <a:pt x="1045353" y="3152715"/>
                  <a:pt x="1045353" y="3152715"/>
                </a:cubicBezTo>
                <a:cubicBezTo>
                  <a:pt x="1041103" y="3155890"/>
                  <a:pt x="1043531" y="3157102"/>
                  <a:pt x="1045956" y="3158314"/>
                </a:cubicBezTo>
                <a:cubicBezTo>
                  <a:pt x="1043531" y="3157102"/>
                  <a:pt x="1041103" y="3155890"/>
                  <a:pt x="1041103" y="3155890"/>
                </a:cubicBezTo>
                <a:cubicBezTo>
                  <a:pt x="1038678" y="3154678"/>
                  <a:pt x="1038678" y="3154678"/>
                  <a:pt x="1042927" y="3151502"/>
                </a:cubicBezTo>
                <a:close/>
                <a:moveTo>
                  <a:pt x="660405" y="3149158"/>
                </a:moveTo>
                <a:lnTo>
                  <a:pt x="663075" y="3152285"/>
                </a:lnTo>
                <a:cubicBezTo>
                  <a:pt x="669867" y="3156428"/>
                  <a:pt x="682135" y="3159551"/>
                  <a:pt x="699275" y="3162108"/>
                </a:cubicBezTo>
                <a:cubicBezTo>
                  <a:pt x="699275" y="3162108"/>
                  <a:pt x="701741" y="3163340"/>
                  <a:pt x="696924" y="3166938"/>
                </a:cubicBezTo>
                <a:cubicBezTo>
                  <a:pt x="696924" y="3166938"/>
                  <a:pt x="694459" y="3165707"/>
                  <a:pt x="694459" y="3165707"/>
                </a:cubicBezTo>
                <a:cubicBezTo>
                  <a:pt x="677321" y="3163152"/>
                  <a:pt x="666256" y="3159126"/>
                  <a:pt x="660667" y="3154084"/>
                </a:cubicBezTo>
                <a:close/>
                <a:moveTo>
                  <a:pt x="623069" y="3148416"/>
                </a:moveTo>
                <a:cubicBezTo>
                  <a:pt x="623069" y="3148416"/>
                  <a:pt x="623069" y="3148416"/>
                  <a:pt x="625717" y="3149740"/>
                </a:cubicBezTo>
                <a:cubicBezTo>
                  <a:pt x="625717" y="3149740"/>
                  <a:pt x="625717" y="3149740"/>
                  <a:pt x="620619" y="3153549"/>
                </a:cubicBezTo>
                <a:cubicBezTo>
                  <a:pt x="620619" y="3153549"/>
                  <a:pt x="617972" y="3152228"/>
                  <a:pt x="623069" y="3148416"/>
                </a:cubicBezTo>
                <a:close/>
                <a:moveTo>
                  <a:pt x="835122" y="3148372"/>
                </a:moveTo>
                <a:cubicBezTo>
                  <a:pt x="835122" y="3148372"/>
                  <a:pt x="835122" y="3148372"/>
                  <a:pt x="837768" y="3149695"/>
                </a:cubicBezTo>
                <a:cubicBezTo>
                  <a:pt x="837768" y="3149695"/>
                  <a:pt x="836495" y="3150647"/>
                  <a:pt x="835526" y="3150958"/>
                </a:cubicBezTo>
                <a:cubicBezTo>
                  <a:pt x="834560" y="3151268"/>
                  <a:pt x="833897" y="3150939"/>
                  <a:pt x="835122" y="3148372"/>
                </a:cubicBezTo>
                <a:close/>
                <a:moveTo>
                  <a:pt x="482269" y="3148023"/>
                </a:moveTo>
                <a:cubicBezTo>
                  <a:pt x="484035" y="3148904"/>
                  <a:pt x="484035" y="3148904"/>
                  <a:pt x="484035" y="3148904"/>
                </a:cubicBezTo>
                <a:cubicBezTo>
                  <a:pt x="484035" y="3148904"/>
                  <a:pt x="484035" y="3148904"/>
                  <a:pt x="478933" y="3152715"/>
                </a:cubicBezTo>
                <a:cubicBezTo>
                  <a:pt x="478933" y="3152715"/>
                  <a:pt x="478933" y="3152715"/>
                  <a:pt x="477170" y="3151835"/>
                </a:cubicBezTo>
                <a:cubicBezTo>
                  <a:pt x="482269" y="3148023"/>
                  <a:pt x="482269" y="3148023"/>
                  <a:pt x="482269" y="3148023"/>
                </a:cubicBezTo>
                <a:close/>
                <a:moveTo>
                  <a:pt x="1579118" y="3147994"/>
                </a:moveTo>
                <a:cubicBezTo>
                  <a:pt x="1592304" y="3147122"/>
                  <a:pt x="1585434" y="3151613"/>
                  <a:pt x="1585212" y="3154858"/>
                </a:cubicBezTo>
                <a:cubicBezTo>
                  <a:pt x="1578675" y="3154482"/>
                  <a:pt x="1578896" y="3151237"/>
                  <a:pt x="1579118" y="3147994"/>
                </a:cubicBezTo>
                <a:close/>
                <a:moveTo>
                  <a:pt x="978505" y="3147936"/>
                </a:moveTo>
                <a:cubicBezTo>
                  <a:pt x="980953" y="3149159"/>
                  <a:pt x="980953" y="3149159"/>
                  <a:pt x="980953" y="3149159"/>
                </a:cubicBezTo>
                <a:cubicBezTo>
                  <a:pt x="985649" y="3157860"/>
                  <a:pt x="995441" y="3162751"/>
                  <a:pt x="1002583" y="3172674"/>
                </a:cubicBezTo>
                <a:cubicBezTo>
                  <a:pt x="990343" y="3166561"/>
                  <a:pt x="985649" y="3157860"/>
                  <a:pt x="978505" y="3147936"/>
                </a:cubicBezTo>
                <a:close/>
                <a:moveTo>
                  <a:pt x="751501" y="3146870"/>
                </a:moveTo>
                <a:cubicBezTo>
                  <a:pt x="751402" y="3153179"/>
                  <a:pt x="753903" y="3154427"/>
                  <a:pt x="758905" y="3156925"/>
                </a:cubicBezTo>
                <a:cubicBezTo>
                  <a:pt x="753806" y="3160736"/>
                  <a:pt x="753806" y="3160736"/>
                  <a:pt x="753806" y="3160736"/>
                </a:cubicBezTo>
                <a:cubicBezTo>
                  <a:pt x="748805" y="3158238"/>
                  <a:pt x="748902" y="3151930"/>
                  <a:pt x="746401" y="3150681"/>
                </a:cubicBezTo>
                <a:cubicBezTo>
                  <a:pt x="746401" y="3150681"/>
                  <a:pt x="743902" y="3149432"/>
                  <a:pt x="743902" y="3149432"/>
                </a:cubicBezTo>
                <a:cubicBezTo>
                  <a:pt x="751501" y="3146870"/>
                  <a:pt x="751501" y="3146870"/>
                  <a:pt x="751501" y="3146870"/>
                </a:cubicBezTo>
                <a:close/>
                <a:moveTo>
                  <a:pt x="800149" y="3141502"/>
                </a:moveTo>
                <a:cubicBezTo>
                  <a:pt x="802590" y="3142719"/>
                  <a:pt x="802590" y="3142719"/>
                  <a:pt x="805030" y="3143938"/>
                </a:cubicBezTo>
                <a:cubicBezTo>
                  <a:pt x="805030" y="3143938"/>
                  <a:pt x="807469" y="3145157"/>
                  <a:pt x="807469" y="3145157"/>
                </a:cubicBezTo>
                <a:cubicBezTo>
                  <a:pt x="812349" y="3147594"/>
                  <a:pt x="814789" y="3148813"/>
                  <a:pt x="814570" y="3155060"/>
                </a:cubicBezTo>
                <a:cubicBezTo>
                  <a:pt x="814570" y="3155060"/>
                  <a:pt x="817009" y="3156278"/>
                  <a:pt x="819450" y="3157496"/>
                </a:cubicBezTo>
                <a:cubicBezTo>
                  <a:pt x="829428" y="3156122"/>
                  <a:pt x="829209" y="3162371"/>
                  <a:pt x="823893" y="3172428"/>
                </a:cubicBezTo>
                <a:cubicBezTo>
                  <a:pt x="818904" y="3173114"/>
                  <a:pt x="815854" y="3171592"/>
                  <a:pt x="814384" y="3169268"/>
                </a:cubicBezTo>
                <a:cubicBezTo>
                  <a:pt x="812914" y="3166946"/>
                  <a:pt x="813024" y="3163821"/>
                  <a:pt x="814353" y="3161307"/>
                </a:cubicBezTo>
                <a:cubicBezTo>
                  <a:pt x="811912" y="3160089"/>
                  <a:pt x="809472" y="3158870"/>
                  <a:pt x="807033" y="3157651"/>
                </a:cubicBezTo>
                <a:cubicBezTo>
                  <a:pt x="809690" y="3152623"/>
                  <a:pt x="809909" y="3146375"/>
                  <a:pt x="799931" y="3147748"/>
                </a:cubicBezTo>
                <a:cubicBezTo>
                  <a:pt x="799931" y="3147748"/>
                  <a:pt x="797491" y="3146530"/>
                  <a:pt x="795051" y="3145311"/>
                </a:cubicBezTo>
                <a:cubicBezTo>
                  <a:pt x="795051" y="3145311"/>
                  <a:pt x="800149" y="3141502"/>
                  <a:pt x="800149" y="3141502"/>
                </a:cubicBezTo>
                <a:close/>
                <a:moveTo>
                  <a:pt x="1002227" y="3137266"/>
                </a:moveTo>
                <a:cubicBezTo>
                  <a:pt x="1003489" y="3137103"/>
                  <a:pt x="1004115" y="3137415"/>
                  <a:pt x="1004115" y="3137415"/>
                </a:cubicBezTo>
                <a:cubicBezTo>
                  <a:pt x="1004018" y="3143723"/>
                  <a:pt x="1006517" y="3144972"/>
                  <a:pt x="1006421" y="3151279"/>
                </a:cubicBezTo>
                <a:cubicBezTo>
                  <a:pt x="1002620" y="3152561"/>
                  <a:pt x="999494" y="3151000"/>
                  <a:pt x="997643" y="3148486"/>
                </a:cubicBezTo>
                <a:cubicBezTo>
                  <a:pt x="995792" y="3145973"/>
                  <a:pt x="995217" y="3142507"/>
                  <a:pt x="996515" y="3139976"/>
                </a:cubicBezTo>
                <a:cubicBezTo>
                  <a:pt x="999064" y="3138072"/>
                  <a:pt x="1000965" y="3137431"/>
                  <a:pt x="1002227" y="3137266"/>
                </a:cubicBezTo>
                <a:close/>
                <a:moveTo>
                  <a:pt x="659721" y="3136351"/>
                </a:moveTo>
                <a:lnTo>
                  <a:pt x="660405" y="3149158"/>
                </a:lnTo>
                <a:lnTo>
                  <a:pt x="657066" y="3145250"/>
                </a:lnTo>
                <a:cubicBezTo>
                  <a:pt x="656483" y="3142614"/>
                  <a:pt x="657342" y="3139666"/>
                  <a:pt x="659721" y="3136351"/>
                </a:cubicBezTo>
                <a:close/>
                <a:moveTo>
                  <a:pt x="420569" y="3135577"/>
                </a:moveTo>
                <a:cubicBezTo>
                  <a:pt x="420569" y="3135577"/>
                  <a:pt x="420569" y="3135577"/>
                  <a:pt x="423021" y="3136801"/>
                </a:cubicBezTo>
                <a:cubicBezTo>
                  <a:pt x="430004" y="3134637"/>
                  <a:pt x="430375" y="3140473"/>
                  <a:pt x="437358" y="3138310"/>
                </a:cubicBezTo>
                <a:cubicBezTo>
                  <a:pt x="432827" y="3141698"/>
                  <a:pt x="440182" y="3145371"/>
                  <a:pt x="433198" y="3147533"/>
                </a:cubicBezTo>
                <a:cubicBezTo>
                  <a:pt x="428481" y="3148003"/>
                  <a:pt x="427164" y="3145931"/>
                  <a:pt x="425842" y="3143860"/>
                </a:cubicBezTo>
                <a:cubicBezTo>
                  <a:pt x="424524" y="3141790"/>
                  <a:pt x="423207" y="3139718"/>
                  <a:pt x="418489" y="3140188"/>
                </a:cubicBezTo>
                <a:cubicBezTo>
                  <a:pt x="418489" y="3140188"/>
                  <a:pt x="416037" y="3138963"/>
                  <a:pt x="416037" y="3138963"/>
                </a:cubicBezTo>
                <a:cubicBezTo>
                  <a:pt x="416037" y="3138963"/>
                  <a:pt x="416037" y="3138963"/>
                  <a:pt x="420569" y="3135577"/>
                </a:cubicBezTo>
                <a:close/>
                <a:moveTo>
                  <a:pt x="316623" y="3130987"/>
                </a:moveTo>
                <a:cubicBezTo>
                  <a:pt x="316623" y="3130987"/>
                  <a:pt x="319273" y="3132309"/>
                  <a:pt x="321919" y="3133632"/>
                </a:cubicBezTo>
                <a:cubicBezTo>
                  <a:pt x="319369" y="3135537"/>
                  <a:pt x="318045" y="3134876"/>
                  <a:pt x="317360" y="3133738"/>
                </a:cubicBezTo>
                <a:cubicBezTo>
                  <a:pt x="316674" y="3132601"/>
                  <a:pt x="316623" y="3130987"/>
                  <a:pt x="316623" y="3130987"/>
                </a:cubicBezTo>
                <a:close/>
                <a:moveTo>
                  <a:pt x="990138" y="3130438"/>
                </a:moveTo>
                <a:cubicBezTo>
                  <a:pt x="990138" y="3130438"/>
                  <a:pt x="990138" y="3130438"/>
                  <a:pt x="992493" y="3131613"/>
                </a:cubicBezTo>
                <a:cubicBezTo>
                  <a:pt x="994846" y="3132789"/>
                  <a:pt x="994846" y="3132789"/>
                  <a:pt x="994846" y="3132789"/>
                </a:cubicBezTo>
                <a:cubicBezTo>
                  <a:pt x="997199" y="3133965"/>
                  <a:pt x="997199" y="3133965"/>
                  <a:pt x="992101" y="3137775"/>
                </a:cubicBezTo>
                <a:cubicBezTo>
                  <a:pt x="992101" y="3137775"/>
                  <a:pt x="989747" y="3136600"/>
                  <a:pt x="989747" y="3136600"/>
                </a:cubicBezTo>
                <a:cubicBezTo>
                  <a:pt x="989747" y="3136600"/>
                  <a:pt x="989747" y="3136600"/>
                  <a:pt x="987393" y="3135425"/>
                </a:cubicBezTo>
                <a:cubicBezTo>
                  <a:pt x="987393" y="3135425"/>
                  <a:pt x="987393" y="3135425"/>
                  <a:pt x="990138" y="3130438"/>
                </a:cubicBezTo>
                <a:close/>
                <a:moveTo>
                  <a:pt x="659608" y="3130291"/>
                </a:moveTo>
                <a:cubicBezTo>
                  <a:pt x="662072" y="3131522"/>
                  <a:pt x="664537" y="3132753"/>
                  <a:pt x="667001" y="3133984"/>
                </a:cubicBezTo>
                <a:cubicBezTo>
                  <a:pt x="669466" y="3135215"/>
                  <a:pt x="667001" y="3133984"/>
                  <a:pt x="659721" y="3136351"/>
                </a:cubicBezTo>
                <a:cubicBezTo>
                  <a:pt x="657256" y="3135120"/>
                  <a:pt x="657256" y="3135120"/>
                  <a:pt x="654792" y="3133889"/>
                </a:cubicBezTo>
                <a:cubicBezTo>
                  <a:pt x="654792" y="3133889"/>
                  <a:pt x="654792" y="3133889"/>
                  <a:pt x="659608" y="3130291"/>
                </a:cubicBezTo>
                <a:close/>
                <a:moveTo>
                  <a:pt x="1763136" y="3128747"/>
                </a:moveTo>
                <a:lnTo>
                  <a:pt x="1763055" y="3129956"/>
                </a:lnTo>
                <a:lnTo>
                  <a:pt x="1763654" y="3130608"/>
                </a:lnTo>
                <a:close/>
                <a:moveTo>
                  <a:pt x="959647" y="3127922"/>
                </a:moveTo>
                <a:cubicBezTo>
                  <a:pt x="959647" y="3127922"/>
                  <a:pt x="959647" y="3127922"/>
                  <a:pt x="962295" y="3129244"/>
                </a:cubicBezTo>
                <a:cubicBezTo>
                  <a:pt x="957196" y="3133055"/>
                  <a:pt x="957196" y="3133055"/>
                  <a:pt x="957196" y="3133055"/>
                </a:cubicBezTo>
                <a:cubicBezTo>
                  <a:pt x="954549" y="3131732"/>
                  <a:pt x="954549" y="3131732"/>
                  <a:pt x="954549" y="3131732"/>
                </a:cubicBezTo>
                <a:lnTo>
                  <a:pt x="959647" y="3127923"/>
                </a:lnTo>
                <a:close/>
                <a:moveTo>
                  <a:pt x="837048" y="3126026"/>
                </a:moveTo>
                <a:cubicBezTo>
                  <a:pt x="835004" y="3130304"/>
                  <a:pt x="835004" y="3130304"/>
                  <a:pt x="835004" y="3130304"/>
                </a:cubicBezTo>
                <a:cubicBezTo>
                  <a:pt x="835004" y="3130304"/>
                  <a:pt x="832798" y="3129202"/>
                  <a:pt x="832798" y="3129202"/>
                </a:cubicBezTo>
                <a:cubicBezTo>
                  <a:pt x="832798" y="3129202"/>
                  <a:pt x="837048" y="3126026"/>
                  <a:pt x="837048" y="3126026"/>
                </a:cubicBezTo>
                <a:close/>
                <a:moveTo>
                  <a:pt x="517171" y="3124137"/>
                </a:moveTo>
                <a:cubicBezTo>
                  <a:pt x="517171" y="3124137"/>
                  <a:pt x="517171" y="3124137"/>
                  <a:pt x="519599" y="3125349"/>
                </a:cubicBezTo>
                <a:cubicBezTo>
                  <a:pt x="522025" y="3126561"/>
                  <a:pt x="522025" y="3126561"/>
                  <a:pt x="524452" y="3127773"/>
                </a:cubicBezTo>
                <a:cubicBezTo>
                  <a:pt x="524452" y="3127773"/>
                  <a:pt x="529125" y="3124280"/>
                  <a:pt x="529125" y="3124280"/>
                </a:cubicBezTo>
                <a:cubicBezTo>
                  <a:pt x="529125" y="3124280"/>
                  <a:pt x="531552" y="3125491"/>
                  <a:pt x="531552" y="3125491"/>
                </a:cubicBezTo>
                <a:cubicBezTo>
                  <a:pt x="533980" y="3126703"/>
                  <a:pt x="531733" y="3131409"/>
                  <a:pt x="534160" y="3132621"/>
                </a:cubicBezTo>
                <a:cubicBezTo>
                  <a:pt x="531914" y="3137326"/>
                  <a:pt x="531914" y="3137326"/>
                  <a:pt x="529488" y="3136113"/>
                </a:cubicBezTo>
                <a:cubicBezTo>
                  <a:pt x="524813" y="3139606"/>
                  <a:pt x="522387" y="3138395"/>
                  <a:pt x="527061" y="3134901"/>
                </a:cubicBezTo>
                <a:cubicBezTo>
                  <a:pt x="527061" y="3134901"/>
                  <a:pt x="524633" y="3133689"/>
                  <a:pt x="522205" y="3132478"/>
                </a:cubicBezTo>
                <a:cubicBezTo>
                  <a:pt x="519780" y="3131266"/>
                  <a:pt x="517353" y="3130054"/>
                  <a:pt x="514928" y="3128842"/>
                </a:cubicBezTo>
                <a:cubicBezTo>
                  <a:pt x="512498" y="3127629"/>
                  <a:pt x="512498" y="3127629"/>
                  <a:pt x="512498" y="3127629"/>
                </a:cubicBezTo>
                <a:cubicBezTo>
                  <a:pt x="512498" y="3127629"/>
                  <a:pt x="517171" y="3124137"/>
                  <a:pt x="517171" y="3124137"/>
                </a:cubicBezTo>
                <a:close/>
                <a:moveTo>
                  <a:pt x="904556" y="3123720"/>
                </a:moveTo>
                <a:cubicBezTo>
                  <a:pt x="904900" y="3129542"/>
                  <a:pt x="909777" y="3131977"/>
                  <a:pt x="914650" y="3134411"/>
                </a:cubicBezTo>
                <a:cubicBezTo>
                  <a:pt x="926837" y="3140497"/>
                  <a:pt x="936586" y="3145366"/>
                  <a:pt x="941805" y="3153622"/>
                </a:cubicBezTo>
                <a:cubicBezTo>
                  <a:pt x="944243" y="3154840"/>
                  <a:pt x="944243" y="3154840"/>
                  <a:pt x="939710" y="3158227"/>
                </a:cubicBezTo>
                <a:cubicBezTo>
                  <a:pt x="939710" y="3158227"/>
                  <a:pt x="937272" y="3157010"/>
                  <a:pt x="937272" y="3157010"/>
                </a:cubicBezTo>
                <a:cubicBezTo>
                  <a:pt x="932056" y="3148753"/>
                  <a:pt x="922306" y="3143884"/>
                  <a:pt x="910119" y="3137798"/>
                </a:cubicBezTo>
                <a:cubicBezTo>
                  <a:pt x="905244" y="3135364"/>
                  <a:pt x="904900" y="3129542"/>
                  <a:pt x="900027" y="3127108"/>
                </a:cubicBezTo>
                <a:cubicBezTo>
                  <a:pt x="897590" y="3125890"/>
                  <a:pt x="897590" y="3125890"/>
                  <a:pt x="897590" y="3125890"/>
                </a:cubicBezTo>
                <a:cubicBezTo>
                  <a:pt x="897590" y="3125890"/>
                  <a:pt x="902119" y="3122503"/>
                  <a:pt x="904556" y="3123720"/>
                </a:cubicBezTo>
                <a:close/>
                <a:moveTo>
                  <a:pt x="1714288" y="3122809"/>
                </a:moveTo>
                <a:cubicBezTo>
                  <a:pt x="1731720" y="3123810"/>
                  <a:pt x="1725311" y="3132212"/>
                  <a:pt x="1713691" y="3131545"/>
                </a:cubicBezTo>
                <a:cubicBezTo>
                  <a:pt x="1719741" y="3128384"/>
                  <a:pt x="1713930" y="3128050"/>
                  <a:pt x="1714288" y="3122809"/>
                </a:cubicBezTo>
                <a:close/>
                <a:moveTo>
                  <a:pt x="533799" y="3120787"/>
                </a:moveTo>
                <a:cubicBezTo>
                  <a:pt x="533799" y="3120787"/>
                  <a:pt x="529125" y="3124280"/>
                  <a:pt x="529125" y="3124280"/>
                </a:cubicBezTo>
                <a:cubicBezTo>
                  <a:pt x="529125" y="3124280"/>
                  <a:pt x="526699" y="3123068"/>
                  <a:pt x="526699" y="3123068"/>
                </a:cubicBezTo>
                <a:cubicBezTo>
                  <a:pt x="526699" y="3123068"/>
                  <a:pt x="531373" y="3119575"/>
                  <a:pt x="533799" y="3120787"/>
                </a:cubicBezTo>
                <a:close/>
                <a:moveTo>
                  <a:pt x="554432" y="3120496"/>
                </a:moveTo>
                <a:cubicBezTo>
                  <a:pt x="554432" y="3120496"/>
                  <a:pt x="556953" y="3121756"/>
                  <a:pt x="556953" y="3121756"/>
                </a:cubicBezTo>
                <a:cubicBezTo>
                  <a:pt x="554941" y="3126402"/>
                  <a:pt x="557462" y="3127662"/>
                  <a:pt x="559984" y="3128920"/>
                </a:cubicBezTo>
                <a:cubicBezTo>
                  <a:pt x="557976" y="3133567"/>
                  <a:pt x="560495" y="3134826"/>
                  <a:pt x="558486" y="3139471"/>
                </a:cubicBezTo>
                <a:cubicBezTo>
                  <a:pt x="555964" y="3138213"/>
                  <a:pt x="557976" y="3133567"/>
                  <a:pt x="555452" y="3132306"/>
                </a:cubicBezTo>
                <a:cubicBezTo>
                  <a:pt x="552932" y="3131048"/>
                  <a:pt x="552421" y="3125143"/>
                  <a:pt x="554432" y="3120496"/>
                </a:cubicBezTo>
                <a:close/>
                <a:moveTo>
                  <a:pt x="697690" y="3119996"/>
                </a:moveTo>
                <a:cubicBezTo>
                  <a:pt x="700084" y="3121193"/>
                  <a:pt x="700084" y="3121193"/>
                  <a:pt x="702479" y="3122389"/>
                </a:cubicBezTo>
                <a:cubicBezTo>
                  <a:pt x="702479" y="3122389"/>
                  <a:pt x="704875" y="3123586"/>
                  <a:pt x="704875" y="3123586"/>
                </a:cubicBezTo>
                <a:cubicBezTo>
                  <a:pt x="704875" y="3123586"/>
                  <a:pt x="699777" y="3127397"/>
                  <a:pt x="699777" y="3127397"/>
                </a:cubicBezTo>
                <a:cubicBezTo>
                  <a:pt x="699777" y="3127397"/>
                  <a:pt x="697381" y="3126200"/>
                  <a:pt x="692283" y="3130011"/>
                </a:cubicBezTo>
                <a:cubicBezTo>
                  <a:pt x="689887" y="3128814"/>
                  <a:pt x="687492" y="3127618"/>
                  <a:pt x="685096" y="3126422"/>
                </a:cubicBezTo>
                <a:cubicBezTo>
                  <a:pt x="682702" y="3125225"/>
                  <a:pt x="680305" y="3124029"/>
                  <a:pt x="680305" y="3124029"/>
                </a:cubicBezTo>
                <a:cubicBezTo>
                  <a:pt x="677910" y="3122833"/>
                  <a:pt x="677910" y="3122833"/>
                  <a:pt x="677910" y="3122833"/>
                </a:cubicBezTo>
                <a:cubicBezTo>
                  <a:pt x="683007" y="3119022"/>
                  <a:pt x="685404" y="3120219"/>
                  <a:pt x="685404" y="3120219"/>
                </a:cubicBezTo>
                <a:cubicBezTo>
                  <a:pt x="685404" y="3120219"/>
                  <a:pt x="687799" y="3121415"/>
                  <a:pt x="690195" y="3122611"/>
                </a:cubicBezTo>
                <a:cubicBezTo>
                  <a:pt x="690195" y="3122611"/>
                  <a:pt x="695292" y="3118801"/>
                  <a:pt x="697690" y="3119996"/>
                </a:cubicBezTo>
                <a:close/>
                <a:moveTo>
                  <a:pt x="649632" y="3119306"/>
                </a:moveTo>
                <a:cubicBezTo>
                  <a:pt x="649632" y="3119306"/>
                  <a:pt x="652097" y="3120536"/>
                  <a:pt x="652097" y="3120536"/>
                </a:cubicBezTo>
                <a:cubicBezTo>
                  <a:pt x="654561" y="3121768"/>
                  <a:pt x="657026" y="3122998"/>
                  <a:pt x="659493" y="3124229"/>
                </a:cubicBezTo>
                <a:cubicBezTo>
                  <a:pt x="657141" y="3129060"/>
                  <a:pt x="659608" y="3130291"/>
                  <a:pt x="659608" y="3130291"/>
                </a:cubicBezTo>
                <a:cubicBezTo>
                  <a:pt x="657141" y="3129060"/>
                  <a:pt x="657141" y="3129060"/>
                  <a:pt x="654676" y="3127828"/>
                </a:cubicBezTo>
                <a:cubicBezTo>
                  <a:pt x="652212" y="3126597"/>
                  <a:pt x="647281" y="3124135"/>
                  <a:pt x="644816" y="3122905"/>
                </a:cubicBezTo>
                <a:cubicBezTo>
                  <a:pt x="644816" y="3122905"/>
                  <a:pt x="637536" y="3125273"/>
                  <a:pt x="635071" y="3124041"/>
                </a:cubicBezTo>
                <a:cubicBezTo>
                  <a:pt x="639887" y="3120442"/>
                  <a:pt x="639887" y="3120442"/>
                  <a:pt x="639887" y="3120442"/>
                </a:cubicBezTo>
                <a:cubicBezTo>
                  <a:pt x="642352" y="3121673"/>
                  <a:pt x="642352" y="3121673"/>
                  <a:pt x="642352" y="3121673"/>
                </a:cubicBezTo>
                <a:cubicBezTo>
                  <a:pt x="642352" y="3121673"/>
                  <a:pt x="642352" y="3121673"/>
                  <a:pt x="649632" y="3119306"/>
                </a:cubicBezTo>
                <a:close/>
                <a:moveTo>
                  <a:pt x="1008834" y="3116467"/>
                </a:moveTo>
                <a:cubicBezTo>
                  <a:pt x="1008834" y="3116467"/>
                  <a:pt x="1008834" y="3116467"/>
                  <a:pt x="1011279" y="3117687"/>
                </a:cubicBezTo>
                <a:cubicBezTo>
                  <a:pt x="1011279" y="3117687"/>
                  <a:pt x="1013722" y="3118907"/>
                  <a:pt x="1013722" y="3118907"/>
                </a:cubicBezTo>
                <a:cubicBezTo>
                  <a:pt x="1025940" y="3125010"/>
                  <a:pt x="1026154" y="3130943"/>
                  <a:pt x="1031258" y="3139319"/>
                </a:cubicBezTo>
                <a:cubicBezTo>
                  <a:pt x="1022919" y="3140981"/>
                  <a:pt x="1017419" y="3138235"/>
                  <a:pt x="1013979" y="3134332"/>
                </a:cubicBezTo>
                <a:cubicBezTo>
                  <a:pt x="1010538" y="3130428"/>
                  <a:pt x="1009154" y="3125367"/>
                  <a:pt x="1009046" y="3122400"/>
                </a:cubicBezTo>
                <a:cubicBezTo>
                  <a:pt x="1006603" y="3121181"/>
                  <a:pt x="1006603" y="3121181"/>
                  <a:pt x="1006603" y="3121181"/>
                </a:cubicBezTo>
                <a:cubicBezTo>
                  <a:pt x="1004160" y="3119959"/>
                  <a:pt x="1004160" y="3119959"/>
                  <a:pt x="1008834" y="3116467"/>
                </a:cubicBezTo>
                <a:close/>
                <a:moveTo>
                  <a:pt x="1026746" y="3114815"/>
                </a:moveTo>
                <a:cubicBezTo>
                  <a:pt x="1026746" y="3114815"/>
                  <a:pt x="1029100" y="3115991"/>
                  <a:pt x="1029100" y="3115991"/>
                </a:cubicBezTo>
                <a:cubicBezTo>
                  <a:pt x="1029100" y="3115991"/>
                  <a:pt x="1024851" y="3119166"/>
                  <a:pt x="1027202" y="3120342"/>
                </a:cubicBezTo>
                <a:cubicBezTo>
                  <a:pt x="1025080" y="3121928"/>
                  <a:pt x="1023315" y="3121048"/>
                  <a:pt x="1022906" y="3119519"/>
                </a:cubicBezTo>
                <a:cubicBezTo>
                  <a:pt x="1022498" y="3117991"/>
                  <a:pt x="1023446" y="3115814"/>
                  <a:pt x="1026746" y="3114815"/>
                </a:cubicBezTo>
                <a:close/>
                <a:moveTo>
                  <a:pt x="849695" y="3113272"/>
                </a:moveTo>
                <a:cubicBezTo>
                  <a:pt x="849695" y="3113272"/>
                  <a:pt x="849695" y="3113272"/>
                  <a:pt x="852121" y="3114484"/>
                </a:cubicBezTo>
                <a:cubicBezTo>
                  <a:pt x="854305" y="3121930"/>
                  <a:pt x="861586" y="3125567"/>
                  <a:pt x="868866" y="3129203"/>
                </a:cubicBezTo>
                <a:cubicBezTo>
                  <a:pt x="863767" y="3133014"/>
                  <a:pt x="866194" y="3134226"/>
                  <a:pt x="868622" y="3135438"/>
                </a:cubicBezTo>
                <a:cubicBezTo>
                  <a:pt x="863524" y="3139248"/>
                  <a:pt x="863524" y="3139248"/>
                  <a:pt x="863524" y="3139248"/>
                </a:cubicBezTo>
                <a:cubicBezTo>
                  <a:pt x="861096" y="3138037"/>
                  <a:pt x="858671" y="3136824"/>
                  <a:pt x="861341" y="3131802"/>
                </a:cubicBezTo>
                <a:cubicBezTo>
                  <a:pt x="854060" y="3128166"/>
                  <a:pt x="846779" y="3124529"/>
                  <a:pt x="844598" y="3117084"/>
                </a:cubicBezTo>
                <a:cubicBezTo>
                  <a:pt x="844598" y="3117084"/>
                  <a:pt x="849695" y="3113272"/>
                  <a:pt x="849695" y="3113272"/>
                </a:cubicBezTo>
                <a:close/>
                <a:moveTo>
                  <a:pt x="598520" y="3112851"/>
                </a:moveTo>
                <a:cubicBezTo>
                  <a:pt x="600813" y="3113997"/>
                  <a:pt x="600813" y="3113997"/>
                  <a:pt x="600813" y="3113997"/>
                </a:cubicBezTo>
                <a:cubicBezTo>
                  <a:pt x="600813" y="3113997"/>
                  <a:pt x="600813" y="3113997"/>
                  <a:pt x="596281" y="3117384"/>
                </a:cubicBezTo>
                <a:cubicBezTo>
                  <a:pt x="603109" y="3115141"/>
                  <a:pt x="603109" y="3115141"/>
                  <a:pt x="605402" y="3116288"/>
                </a:cubicBezTo>
                <a:cubicBezTo>
                  <a:pt x="605402" y="3116288"/>
                  <a:pt x="603165" y="3120822"/>
                  <a:pt x="603165" y="3120822"/>
                </a:cubicBezTo>
                <a:cubicBezTo>
                  <a:pt x="600871" y="3119675"/>
                  <a:pt x="600871" y="3119675"/>
                  <a:pt x="598576" y="3118530"/>
                </a:cubicBezTo>
                <a:cubicBezTo>
                  <a:pt x="600871" y="3119675"/>
                  <a:pt x="596340" y="3123063"/>
                  <a:pt x="596340" y="3123063"/>
                </a:cubicBezTo>
                <a:cubicBezTo>
                  <a:pt x="598634" y="3124208"/>
                  <a:pt x="598634" y="3124208"/>
                  <a:pt x="598634" y="3124208"/>
                </a:cubicBezTo>
                <a:cubicBezTo>
                  <a:pt x="598634" y="3124208"/>
                  <a:pt x="591808" y="3126450"/>
                  <a:pt x="591808" y="3126450"/>
                </a:cubicBezTo>
                <a:cubicBezTo>
                  <a:pt x="594045" y="3121916"/>
                  <a:pt x="594045" y="3121916"/>
                  <a:pt x="591751" y="3120771"/>
                </a:cubicBezTo>
                <a:cubicBezTo>
                  <a:pt x="589454" y="3119625"/>
                  <a:pt x="593987" y="3116238"/>
                  <a:pt x="598520" y="3112851"/>
                </a:cubicBezTo>
                <a:close/>
                <a:moveTo>
                  <a:pt x="865254" y="3110447"/>
                </a:moveTo>
                <a:cubicBezTo>
                  <a:pt x="867712" y="3111674"/>
                  <a:pt x="867712" y="3111674"/>
                  <a:pt x="870170" y="3112903"/>
                </a:cubicBezTo>
                <a:cubicBezTo>
                  <a:pt x="875086" y="3115358"/>
                  <a:pt x="875755" y="3120989"/>
                  <a:pt x="880672" y="3123445"/>
                </a:cubicBezTo>
                <a:cubicBezTo>
                  <a:pt x="883129" y="3124673"/>
                  <a:pt x="883799" y="3130303"/>
                  <a:pt x="888715" y="3132759"/>
                </a:cubicBezTo>
                <a:cubicBezTo>
                  <a:pt x="883799" y="3130303"/>
                  <a:pt x="878881" y="3127848"/>
                  <a:pt x="873964" y="3125392"/>
                </a:cubicBezTo>
                <a:cubicBezTo>
                  <a:pt x="873297" y="3119761"/>
                  <a:pt x="868379" y="3117306"/>
                  <a:pt x="861005" y="3113623"/>
                </a:cubicBezTo>
                <a:cubicBezTo>
                  <a:pt x="865254" y="3110447"/>
                  <a:pt x="865254" y="3110447"/>
                  <a:pt x="865254" y="3110447"/>
                </a:cubicBezTo>
                <a:close/>
                <a:moveTo>
                  <a:pt x="1721890" y="3107587"/>
                </a:moveTo>
                <a:cubicBezTo>
                  <a:pt x="1732785" y="3108212"/>
                  <a:pt x="1726859" y="3114887"/>
                  <a:pt x="1726741" y="3116633"/>
                </a:cubicBezTo>
                <a:cubicBezTo>
                  <a:pt x="1721411" y="3114574"/>
                  <a:pt x="1721532" y="3112827"/>
                  <a:pt x="1721890" y="3107587"/>
                </a:cubicBezTo>
                <a:close/>
                <a:moveTo>
                  <a:pt x="714446" y="3105852"/>
                </a:moveTo>
                <a:cubicBezTo>
                  <a:pt x="715693" y="3105681"/>
                  <a:pt x="716305" y="3105986"/>
                  <a:pt x="716305" y="3105986"/>
                </a:cubicBezTo>
                <a:cubicBezTo>
                  <a:pt x="718748" y="3107207"/>
                  <a:pt x="718748" y="3107207"/>
                  <a:pt x="718748" y="3107207"/>
                </a:cubicBezTo>
                <a:cubicBezTo>
                  <a:pt x="721191" y="3108427"/>
                  <a:pt x="721191" y="3108427"/>
                  <a:pt x="721191" y="3108427"/>
                </a:cubicBezTo>
                <a:cubicBezTo>
                  <a:pt x="723637" y="3109648"/>
                  <a:pt x="723637" y="3109648"/>
                  <a:pt x="723637" y="3109648"/>
                </a:cubicBezTo>
                <a:cubicBezTo>
                  <a:pt x="723425" y="3115899"/>
                  <a:pt x="745842" y="3114380"/>
                  <a:pt x="740533" y="3124442"/>
                </a:cubicBezTo>
                <a:cubicBezTo>
                  <a:pt x="735434" y="3128253"/>
                  <a:pt x="740744" y="3118191"/>
                  <a:pt x="730548" y="3125812"/>
                </a:cubicBezTo>
                <a:cubicBezTo>
                  <a:pt x="730548" y="3125812"/>
                  <a:pt x="725450" y="3129622"/>
                  <a:pt x="727893" y="3130843"/>
                </a:cubicBezTo>
                <a:cubicBezTo>
                  <a:pt x="725450" y="3129622"/>
                  <a:pt x="725450" y="3129622"/>
                  <a:pt x="728103" y="3124591"/>
                </a:cubicBezTo>
                <a:cubicBezTo>
                  <a:pt x="723215" y="3122151"/>
                  <a:pt x="715884" y="3118489"/>
                  <a:pt x="716094" y="3112238"/>
                </a:cubicBezTo>
                <a:cubicBezTo>
                  <a:pt x="716094" y="3112238"/>
                  <a:pt x="713651" y="3111016"/>
                  <a:pt x="713651" y="3111016"/>
                </a:cubicBezTo>
                <a:cubicBezTo>
                  <a:pt x="713651" y="3111016"/>
                  <a:pt x="711209" y="3109797"/>
                  <a:pt x="711209" y="3109797"/>
                </a:cubicBezTo>
                <a:cubicBezTo>
                  <a:pt x="711209" y="3109797"/>
                  <a:pt x="711209" y="3109797"/>
                  <a:pt x="708764" y="3108576"/>
                </a:cubicBezTo>
                <a:cubicBezTo>
                  <a:pt x="711312" y="3106670"/>
                  <a:pt x="713197" y="3106023"/>
                  <a:pt x="714446" y="3105852"/>
                </a:cubicBezTo>
                <a:close/>
                <a:moveTo>
                  <a:pt x="465333" y="3105664"/>
                </a:moveTo>
                <a:cubicBezTo>
                  <a:pt x="465333" y="3105664"/>
                  <a:pt x="467760" y="3106877"/>
                  <a:pt x="467760" y="3106877"/>
                </a:cubicBezTo>
                <a:cubicBezTo>
                  <a:pt x="467760" y="3106877"/>
                  <a:pt x="470187" y="3108088"/>
                  <a:pt x="470187" y="3108088"/>
                </a:cubicBezTo>
                <a:cubicBezTo>
                  <a:pt x="472614" y="3109301"/>
                  <a:pt x="469216" y="3111842"/>
                  <a:pt x="469216" y="3111842"/>
                </a:cubicBezTo>
                <a:cubicBezTo>
                  <a:pt x="469216" y="3111842"/>
                  <a:pt x="466788" y="3110629"/>
                  <a:pt x="466788" y="3110629"/>
                </a:cubicBezTo>
                <a:cubicBezTo>
                  <a:pt x="464362" y="3109417"/>
                  <a:pt x="467760" y="3106877"/>
                  <a:pt x="465333" y="3105664"/>
                </a:cubicBezTo>
                <a:close/>
                <a:moveTo>
                  <a:pt x="892904" y="3105184"/>
                </a:moveTo>
                <a:cubicBezTo>
                  <a:pt x="895550" y="3106507"/>
                  <a:pt x="893100" y="3111639"/>
                  <a:pt x="893100" y="3111639"/>
                </a:cubicBezTo>
                <a:cubicBezTo>
                  <a:pt x="890550" y="3113546"/>
                  <a:pt x="889227" y="3112884"/>
                  <a:pt x="888212" y="3111581"/>
                </a:cubicBezTo>
                <a:cubicBezTo>
                  <a:pt x="887192" y="3110279"/>
                  <a:pt x="886482" y="3108334"/>
                  <a:pt x="885158" y="3107673"/>
                </a:cubicBezTo>
                <a:cubicBezTo>
                  <a:pt x="885158" y="3107673"/>
                  <a:pt x="892904" y="3105184"/>
                  <a:pt x="892904" y="3105184"/>
                </a:cubicBezTo>
                <a:close/>
                <a:moveTo>
                  <a:pt x="815181" y="3102393"/>
                </a:moveTo>
                <a:cubicBezTo>
                  <a:pt x="815181" y="3102393"/>
                  <a:pt x="815181" y="3102393"/>
                  <a:pt x="817534" y="3103568"/>
                </a:cubicBezTo>
                <a:cubicBezTo>
                  <a:pt x="817534" y="3103568"/>
                  <a:pt x="819887" y="3104743"/>
                  <a:pt x="814788" y="3108554"/>
                </a:cubicBezTo>
                <a:cubicBezTo>
                  <a:pt x="814788" y="3108554"/>
                  <a:pt x="812435" y="3107380"/>
                  <a:pt x="812435" y="3107380"/>
                </a:cubicBezTo>
                <a:cubicBezTo>
                  <a:pt x="810079" y="3106203"/>
                  <a:pt x="810079" y="3106203"/>
                  <a:pt x="815181" y="3102393"/>
                </a:cubicBezTo>
                <a:close/>
                <a:moveTo>
                  <a:pt x="666795" y="3100330"/>
                </a:moveTo>
                <a:cubicBezTo>
                  <a:pt x="669444" y="3101654"/>
                  <a:pt x="669444" y="3101654"/>
                  <a:pt x="669444" y="3101654"/>
                </a:cubicBezTo>
                <a:cubicBezTo>
                  <a:pt x="669444" y="3101654"/>
                  <a:pt x="672091" y="3102976"/>
                  <a:pt x="668692" y="3105516"/>
                </a:cubicBezTo>
                <a:cubicBezTo>
                  <a:pt x="668692" y="3105516"/>
                  <a:pt x="666044" y="3104193"/>
                  <a:pt x="666044" y="3104193"/>
                </a:cubicBezTo>
                <a:cubicBezTo>
                  <a:pt x="666044" y="3104193"/>
                  <a:pt x="663398" y="3102872"/>
                  <a:pt x="666795" y="3100330"/>
                </a:cubicBezTo>
                <a:close/>
                <a:moveTo>
                  <a:pt x="618979" y="3099758"/>
                </a:moveTo>
                <a:cubicBezTo>
                  <a:pt x="621628" y="3101081"/>
                  <a:pt x="621628" y="3101081"/>
                  <a:pt x="621628" y="3101081"/>
                </a:cubicBezTo>
                <a:cubicBezTo>
                  <a:pt x="618230" y="3103622"/>
                  <a:pt x="618230" y="3103622"/>
                  <a:pt x="618230" y="3103622"/>
                </a:cubicBezTo>
                <a:cubicBezTo>
                  <a:pt x="615582" y="3102299"/>
                  <a:pt x="615582" y="3102299"/>
                  <a:pt x="615582" y="3102299"/>
                </a:cubicBezTo>
                <a:cubicBezTo>
                  <a:pt x="615582" y="3102299"/>
                  <a:pt x="618979" y="3099758"/>
                  <a:pt x="618979" y="3099758"/>
                </a:cubicBezTo>
                <a:close/>
                <a:moveTo>
                  <a:pt x="737164" y="3099452"/>
                </a:moveTo>
                <a:cubicBezTo>
                  <a:pt x="739635" y="3100686"/>
                  <a:pt x="742106" y="3101920"/>
                  <a:pt x="744578" y="3103155"/>
                </a:cubicBezTo>
                <a:cubicBezTo>
                  <a:pt x="744578" y="3103155"/>
                  <a:pt x="747047" y="3104388"/>
                  <a:pt x="747047" y="3104388"/>
                </a:cubicBezTo>
                <a:cubicBezTo>
                  <a:pt x="747047" y="3104388"/>
                  <a:pt x="749518" y="3105622"/>
                  <a:pt x="749518" y="3105622"/>
                </a:cubicBezTo>
                <a:cubicBezTo>
                  <a:pt x="749518" y="3105622"/>
                  <a:pt x="741949" y="3108199"/>
                  <a:pt x="741949" y="3108199"/>
                </a:cubicBezTo>
                <a:cubicBezTo>
                  <a:pt x="741949" y="3108199"/>
                  <a:pt x="739478" y="3106965"/>
                  <a:pt x="739478" y="3106965"/>
                </a:cubicBezTo>
                <a:cubicBezTo>
                  <a:pt x="737008" y="3105731"/>
                  <a:pt x="734537" y="3104497"/>
                  <a:pt x="737164" y="3099452"/>
                </a:cubicBezTo>
                <a:close/>
                <a:moveTo>
                  <a:pt x="962824" y="3099138"/>
                </a:moveTo>
                <a:cubicBezTo>
                  <a:pt x="971947" y="3098044"/>
                  <a:pt x="972004" y="3103721"/>
                  <a:pt x="969767" y="3108255"/>
                </a:cubicBezTo>
                <a:cubicBezTo>
                  <a:pt x="967500" y="3109948"/>
                  <a:pt x="963499" y="3109363"/>
                  <a:pt x="961199" y="3107508"/>
                </a:cubicBezTo>
                <a:cubicBezTo>
                  <a:pt x="958896" y="3105652"/>
                  <a:pt x="958294" y="3102525"/>
                  <a:pt x="962824" y="3099138"/>
                </a:cubicBezTo>
                <a:close/>
                <a:moveTo>
                  <a:pt x="687583" y="3097999"/>
                </a:moveTo>
                <a:cubicBezTo>
                  <a:pt x="687583" y="3097999"/>
                  <a:pt x="687583" y="3097999"/>
                  <a:pt x="689789" y="3099100"/>
                </a:cubicBezTo>
                <a:cubicBezTo>
                  <a:pt x="689789" y="3099100"/>
                  <a:pt x="684690" y="3102911"/>
                  <a:pt x="691995" y="3100202"/>
                </a:cubicBezTo>
                <a:cubicBezTo>
                  <a:pt x="691995" y="3100202"/>
                  <a:pt x="686897" y="3104013"/>
                  <a:pt x="686897" y="3104013"/>
                </a:cubicBezTo>
                <a:cubicBezTo>
                  <a:pt x="684690" y="3102911"/>
                  <a:pt x="684690" y="3102911"/>
                  <a:pt x="682483" y="3101809"/>
                </a:cubicBezTo>
                <a:cubicBezTo>
                  <a:pt x="687583" y="3097999"/>
                  <a:pt x="687583" y="3097999"/>
                  <a:pt x="687583" y="3097999"/>
                </a:cubicBezTo>
                <a:close/>
                <a:moveTo>
                  <a:pt x="590635" y="3096907"/>
                </a:moveTo>
                <a:cubicBezTo>
                  <a:pt x="590635" y="3096907"/>
                  <a:pt x="593078" y="3098127"/>
                  <a:pt x="595523" y="3099347"/>
                </a:cubicBezTo>
                <a:cubicBezTo>
                  <a:pt x="597966" y="3100569"/>
                  <a:pt x="600411" y="3101788"/>
                  <a:pt x="598323" y="3106396"/>
                </a:cubicBezTo>
                <a:cubicBezTo>
                  <a:pt x="598323" y="3106396"/>
                  <a:pt x="598323" y="3106396"/>
                  <a:pt x="595878" y="3105175"/>
                </a:cubicBezTo>
                <a:cubicBezTo>
                  <a:pt x="595878" y="3105175"/>
                  <a:pt x="593434" y="3103955"/>
                  <a:pt x="590991" y="3102735"/>
                </a:cubicBezTo>
                <a:cubicBezTo>
                  <a:pt x="588546" y="3101514"/>
                  <a:pt x="586103" y="3100294"/>
                  <a:pt x="590635" y="3096907"/>
                </a:cubicBezTo>
                <a:close/>
                <a:moveTo>
                  <a:pt x="769906" y="3096733"/>
                </a:moveTo>
                <a:cubicBezTo>
                  <a:pt x="779682" y="3101615"/>
                  <a:pt x="794134" y="3115189"/>
                  <a:pt x="778837" y="3126620"/>
                </a:cubicBezTo>
                <a:cubicBezTo>
                  <a:pt x="773952" y="3124180"/>
                  <a:pt x="766620" y="3120519"/>
                  <a:pt x="776816" y="3112896"/>
                </a:cubicBezTo>
                <a:cubicBezTo>
                  <a:pt x="769272" y="3115488"/>
                  <a:pt x="769696" y="3102985"/>
                  <a:pt x="759709" y="3104354"/>
                </a:cubicBezTo>
                <a:cubicBezTo>
                  <a:pt x="762363" y="3099324"/>
                  <a:pt x="767253" y="3101764"/>
                  <a:pt x="769906" y="3096733"/>
                </a:cubicBezTo>
                <a:close/>
                <a:moveTo>
                  <a:pt x="881298" y="3095154"/>
                </a:moveTo>
                <a:cubicBezTo>
                  <a:pt x="881298" y="3095154"/>
                  <a:pt x="883769" y="3096388"/>
                  <a:pt x="883769" y="3096388"/>
                </a:cubicBezTo>
                <a:cubicBezTo>
                  <a:pt x="886240" y="3097622"/>
                  <a:pt x="888710" y="3098856"/>
                  <a:pt x="888710" y="3098856"/>
                </a:cubicBezTo>
                <a:cubicBezTo>
                  <a:pt x="891181" y="3100090"/>
                  <a:pt x="891181" y="3100090"/>
                  <a:pt x="891181" y="3100090"/>
                </a:cubicBezTo>
                <a:cubicBezTo>
                  <a:pt x="890254" y="3103865"/>
                  <a:pt x="890254" y="3103865"/>
                  <a:pt x="890254" y="3103865"/>
                </a:cubicBezTo>
                <a:cubicBezTo>
                  <a:pt x="890254" y="3103865"/>
                  <a:pt x="890254" y="3103865"/>
                  <a:pt x="887783" y="3102630"/>
                </a:cubicBezTo>
                <a:cubicBezTo>
                  <a:pt x="887783" y="3102630"/>
                  <a:pt x="887783" y="3102630"/>
                  <a:pt x="885312" y="3101397"/>
                </a:cubicBezTo>
                <a:cubicBezTo>
                  <a:pt x="882841" y="3100162"/>
                  <a:pt x="880372" y="3098929"/>
                  <a:pt x="877900" y="3097695"/>
                </a:cubicBezTo>
                <a:cubicBezTo>
                  <a:pt x="877900" y="3097695"/>
                  <a:pt x="877900" y="3097695"/>
                  <a:pt x="881298" y="3095154"/>
                </a:cubicBezTo>
                <a:close/>
                <a:moveTo>
                  <a:pt x="1607590" y="3094131"/>
                </a:moveTo>
                <a:cubicBezTo>
                  <a:pt x="1607245" y="3099212"/>
                  <a:pt x="1612591" y="3106320"/>
                  <a:pt x="1595276" y="3103625"/>
                </a:cubicBezTo>
                <a:cubicBezTo>
                  <a:pt x="1595506" y="3100238"/>
                  <a:pt x="1595968" y="3093463"/>
                  <a:pt x="1607590" y="3094131"/>
                </a:cubicBezTo>
                <a:close/>
                <a:moveTo>
                  <a:pt x="867783" y="3093702"/>
                </a:moveTo>
                <a:cubicBezTo>
                  <a:pt x="870211" y="3094913"/>
                  <a:pt x="870211" y="3094913"/>
                  <a:pt x="870211" y="3094913"/>
                </a:cubicBezTo>
                <a:cubicBezTo>
                  <a:pt x="872637" y="3096126"/>
                  <a:pt x="872637" y="3096126"/>
                  <a:pt x="872637" y="3096126"/>
                </a:cubicBezTo>
                <a:cubicBezTo>
                  <a:pt x="869300" y="3097107"/>
                  <a:pt x="868086" y="3096500"/>
                  <a:pt x="867707" y="3095648"/>
                </a:cubicBezTo>
                <a:cubicBezTo>
                  <a:pt x="867328" y="3094797"/>
                  <a:pt x="867783" y="3093702"/>
                  <a:pt x="867783" y="3093702"/>
                </a:cubicBezTo>
                <a:close/>
                <a:moveTo>
                  <a:pt x="843876" y="3093416"/>
                </a:moveTo>
                <a:cubicBezTo>
                  <a:pt x="851329" y="3090780"/>
                  <a:pt x="848584" y="3095766"/>
                  <a:pt x="848584" y="3095766"/>
                </a:cubicBezTo>
                <a:cubicBezTo>
                  <a:pt x="847212" y="3098259"/>
                  <a:pt x="846621" y="3097965"/>
                  <a:pt x="846085" y="3096901"/>
                </a:cubicBezTo>
                <a:cubicBezTo>
                  <a:pt x="845545" y="3095837"/>
                  <a:pt x="845054" y="3094002"/>
                  <a:pt x="843876" y="3093416"/>
                </a:cubicBezTo>
                <a:close/>
                <a:moveTo>
                  <a:pt x="949607" y="3093246"/>
                </a:moveTo>
                <a:cubicBezTo>
                  <a:pt x="951960" y="3094422"/>
                  <a:pt x="951960" y="3094422"/>
                  <a:pt x="954316" y="3095596"/>
                </a:cubicBezTo>
                <a:cubicBezTo>
                  <a:pt x="949217" y="3099408"/>
                  <a:pt x="949217" y="3099408"/>
                  <a:pt x="949217" y="3099408"/>
                </a:cubicBezTo>
                <a:cubicBezTo>
                  <a:pt x="949217" y="3099408"/>
                  <a:pt x="949217" y="3099408"/>
                  <a:pt x="946864" y="3098232"/>
                </a:cubicBezTo>
                <a:cubicBezTo>
                  <a:pt x="951960" y="3094422"/>
                  <a:pt x="949607" y="3093246"/>
                  <a:pt x="949607" y="3093246"/>
                </a:cubicBezTo>
                <a:close/>
                <a:moveTo>
                  <a:pt x="557042" y="3092137"/>
                </a:moveTo>
                <a:cubicBezTo>
                  <a:pt x="555220" y="3096524"/>
                  <a:pt x="557648" y="3097736"/>
                  <a:pt x="560074" y="3098949"/>
                </a:cubicBezTo>
                <a:cubicBezTo>
                  <a:pt x="555824" y="3102124"/>
                  <a:pt x="555824" y="3102124"/>
                  <a:pt x="555824" y="3102124"/>
                </a:cubicBezTo>
                <a:cubicBezTo>
                  <a:pt x="553397" y="3100913"/>
                  <a:pt x="552793" y="3095312"/>
                  <a:pt x="552793" y="3095312"/>
                </a:cubicBezTo>
                <a:cubicBezTo>
                  <a:pt x="552793" y="3095312"/>
                  <a:pt x="552793" y="3095312"/>
                  <a:pt x="557042" y="3092137"/>
                </a:cubicBezTo>
                <a:close/>
                <a:moveTo>
                  <a:pt x="869606" y="3089314"/>
                </a:moveTo>
                <a:cubicBezTo>
                  <a:pt x="872034" y="3090525"/>
                  <a:pt x="872034" y="3090525"/>
                  <a:pt x="867783" y="3093702"/>
                </a:cubicBezTo>
                <a:cubicBezTo>
                  <a:pt x="867783" y="3093702"/>
                  <a:pt x="865357" y="3092489"/>
                  <a:pt x="865357" y="3092489"/>
                </a:cubicBezTo>
                <a:cubicBezTo>
                  <a:pt x="865357" y="3092489"/>
                  <a:pt x="862931" y="3091277"/>
                  <a:pt x="862931" y="3091277"/>
                </a:cubicBezTo>
                <a:cubicBezTo>
                  <a:pt x="867180" y="3088101"/>
                  <a:pt x="867180" y="3088101"/>
                  <a:pt x="869606" y="3089314"/>
                </a:cubicBezTo>
                <a:close/>
                <a:moveTo>
                  <a:pt x="631659" y="3088080"/>
                </a:moveTo>
                <a:cubicBezTo>
                  <a:pt x="634088" y="3089293"/>
                  <a:pt x="634088" y="3089293"/>
                  <a:pt x="634088" y="3089293"/>
                </a:cubicBezTo>
                <a:cubicBezTo>
                  <a:pt x="636515" y="3090505"/>
                  <a:pt x="634692" y="3094892"/>
                  <a:pt x="641370" y="3092929"/>
                </a:cubicBezTo>
                <a:cubicBezTo>
                  <a:pt x="648045" y="3090965"/>
                  <a:pt x="646223" y="3095353"/>
                  <a:pt x="648649" y="3096565"/>
                </a:cubicBezTo>
                <a:cubicBezTo>
                  <a:pt x="651075" y="3097776"/>
                  <a:pt x="646223" y="3095353"/>
                  <a:pt x="644400" y="3099740"/>
                </a:cubicBezTo>
                <a:cubicBezTo>
                  <a:pt x="641973" y="3098529"/>
                  <a:pt x="639547" y="3097316"/>
                  <a:pt x="637120" y="3096105"/>
                </a:cubicBezTo>
                <a:cubicBezTo>
                  <a:pt x="634692" y="3094892"/>
                  <a:pt x="629839" y="3092468"/>
                  <a:pt x="627411" y="3091257"/>
                </a:cubicBezTo>
                <a:cubicBezTo>
                  <a:pt x="627411" y="3091257"/>
                  <a:pt x="631659" y="3088080"/>
                  <a:pt x="631659" y="3088080"/>
                </a:cubicBezTo>
                <a:close/>
                <a:moveTo>
                  <a:pt x="899045" y="3084947"/>
                </a:moveTo>
                <a:cubicBezTo>
                  <a:pt x="896398" y="3089981"/>
                  <a:pt x="898849" y="3091205"/>
                  <a:pt x="903753" y="3093654"/>
                </a:cubicBezTo>
                <a:cubicBezTo>
                  <a:pt x="906204" y="3094877"/>
                  <a:pt x="908656" y="3096102"/>
                  <a:pt x="906009" y="3101137"/>
                </a:cubicBezTo>
                <a:cubicBezTo>
                  <a:pt x="903556" y="3099912"/>
                  <a:pt x="901105" y="3098689"/>
                  <a:pt x="898656" y="3097464"/>
                </a:cubicBezTo>
                <a:cubicBezTo>
                  <a:pt x="893751" y="3095016"/>
                  <a:pt x="891298" y="3093792"/>
                  <a:pt x="893947" y="3088756"/>
                </a:cubicBezTo>
                <a:cubicBezTo>
                  <a:pt x="893947" y="3088756"/>
                  <a:pt x="891495" y="3087532"/>
                  <a:pt x="899045" y="3084947"/>
                </a:cubicBezTo>
                <a:close/>
                <a:moveTo>
                  <a:pt x="945292" y="3084734"/>
                </a:moveTo>
                <a:cubicBezTo>
                  <a:pt x="945292" y="3084734"/>
                  <a:pt x="947645" y="3085910"/>
                  <a:pt x="947645" y="3085910"/>
                </a:cubicBezTo>
                <a:cubicBezTo>
                  <a:pt x="949998" y="3087085"/>
                  <a:pt x="952351" y="3088261"/>
                  <a:pt x="949607" y="3093246"/>
                </a:cubicBezTo>
                <a:cubicBezTo>
                  <a:pt x="947255" y="3092071"/>
                  <a:pt x="949998" y="3087085"/>
                  <a:pt x="945292" y="3084734"/>
                </a:cubicBezTo>
                <a:close/>
                <a:moveTo>
                  <a:pt x="705983" y="3083881"/>
                </a:moveTo>
                <a:cubicBezTo>
                  <a:pt x="705983" y="3083881"/>
                  <a:pt x="708336" y="3085055"/>
                  <a:pt x="708336" y="3085055"/>
                </a:cubicBezTo>
                <a:cubicBezTo>
                  <a:pt x="710689" y="3086230"/>
                  <a:pt x="713042" y="3087406"/>
                  <a:pt x="710296" y="3092392"/>
                </a:cubicBezTo>
                <a:cubicBezTo>
                  <a:pt x="707943" y="3091217"/>
                  <a:pt x="705591" y="3090041"/>
                  <a:pt x="703238" y="3088867"/>
                </a:cubicBezTo>
                <a:cubicBezTo>
                  <a:pt x="703238" y="3088867"/>
                  <a:pt x="703238" y="3088867"/>
                  <a:pt x="700883" y="3087691"/>
                </a:cubicBezTo>
                <a:cubicBezTo>
                  <a:pt x="700883" y="3087691"/>
                  <a:pt x="705983" y="3083881"/>
                  <a:pt x="705983" y="3083881"/>
                </a:cubicBezTo>
                <a:close/>
                <a:moveTo>
                  <a:pt x="385551" y="3082771"/>
                </a:moveTo>
                <a:cubicBezTo>
                  <a:pt x="385356" y="3089030"/>
                  <a:pt x="395357" y="3087668"/>
                  <a:pt x="400261" y="3090117"/>
                </a:cubicBezTo>
                <a:cubicBezTo>
                  <a:pt x="402711" y="3091341"/>
                  <a:pt x="402711" y="3091341"/>
                  <a:pt x="405162" y="3092565"/>
                </a:cubicBezTo>
                <a:cubicBezTo>
                  <a:pt x="405162" y="3092565"/>
                  <a:pt x="407613" y="3093790"/>
                  <a:pt x="402515" y="3097601"/>
                </a:cubicBezTo>
                <a:cubicBezTo>
                  <a:pt x="402515" y="3097601"/>
                  <a:pt x="400064" y="3096376"/>
                  <a:pt x="400064" y="3096376"/>
                </a:cubicBezTo>
                <a:cubicBezTo>
                  <a:pt x="397613" y="3095152"/>
                  <a:pt x="397613" y="3095152"/>
                  <a:pt x="395161" y="3093928"/>
                </a:cubicBezTo>
                <a:cubicBezTo>
                  <a:pt x="390258" y="3091479"/>
                  <a:pt x="385356" y="3089030"/>
                  <a:pt x="380452" y="3086583"/>
                </a:cubicBezTo>
                <a:cubicBezTo>
                  <a:pt x="380452" y="3086583"/>
                  <a:pt x="385551" y="3082771"/>
                  <a:pt x="385551" y="3082771"/>
                </a:cubicBezTo>
                <a:close/>
                <a:moveTo>
                  <a:pt x="973597" y="3081918"/>
                </a:moveTo>
                <a:cubicBezTo>
                  <a:pt x="975951" y="3083092"/>
                  <a:pt x="978305" y="3084269"/>
                  <a:pt x="980656" y="3085444"/>
                </a:cubicBezTo>
                <a:cubicBezTo>
                  <a:pt x="980656" y="3085444"/>
                  <a:pt x="983011" y="3086619"/>
                  <a:pt x="983011" y="3086619"/>
                </a:cubicBezTo>
                <a:cubicBezTo>
                  <a:pt x="985365" y="3087794"/>
                  <a:pt x="980264" y="3091606"/>
                  <a:pt x="980264" y="3091606"/>
                </a:cubicBezTo>
                <a:cubicBezTo>
                  <a:pt x="980264" y="3091606"/>
                  <a:pt x="977911" y="3090430"/>
                  <a:pt x="977911" y="3090430"/>
                </a:cubicBezTo>
                <a:cubicBezTo>
                  <a:pt x="977911" y="3090430"/>
                  <a:pt x="975558" y="3089255"/>
                  <a:pt x="975558" y="3089255"/>
                </a:cubicBezTo>
                <a:cubicBezTo>
                  <a:pt x="973205" y="3088079"/>
                  <a:pt x="970852" y="3086904"/>
                  <a:pt x="968499" y="3085730"/>
                </a:cubicBezTo>
                <a:cubicBezTo>
                  <a:pt x="968499" y="3085730"/>
                  <a:pt x="966145" y="3084554"/>
                  <a:pt x="973597" y="3081918"/>
                </a:cubicBezTo>
                <a:close/>
                <a:moveTo>
                  <a:pt x="580148" y="3080368"/>
                </a:moveTo>
                <a:cubicBezTo>
                  <a:pt x="585036" y="3082809"/>
                  <a:pt x="585391" y="3088639"/>
                  <a:pt x="587835" y="3089858"/>
                </a:cubicBezTo>
                <a:cubicBezTo>
                  <a:pt x="585747" y="3094465"/>
                  <a:pt x="592723" y="3092300"/>
                  <a:pt x="590635" y="3096907"/>
                </a:cubicBezTo>
                <a:cubicBezTo>
                  <a:pt x="590635" y="3096907"/>
                  <a:pt x="590635" y="3096907"/>
                  <a:pt x="586103" y="3100294"/>
                </a:cubicBezTo>
                <a:cubicBezTo>
                  <a:pt x="583660" y="3099073"/>
                  <a:pt x="581215" y="3097852"/>
                  <a:pt x="581215" y="3097852"/>
                </a:cubicBezTo>
                <a:cubicBezTo>
                  <a:pt x="578772" y="3096633"/>
                  <a:pt x="578772" y="3096633"/>
                  <a:pt x="583303" y="3093245"/>
                </a:cubicBezTo>
                <a:cubicBezTo>
                  <a:pt x="582945" y="3087418"/>
                  <a:pt x="580503" y="3086197"/>
                  <a:pt x="575615" y="3083757"/>
                </a:cubicBezTo>
                <a:cubicBezTo>
                  <a:pt x="575615" y="3083757"/>
                  <a:pt x="575615" y="3083757"/>
                  <a:pt x="580148" y="3080368"/>
                </a:cubicBezTo>
                <a:close/>
                <a:moveTo>
                  <a:pt x="789552" y="3079001"/>
                </a:moveTo>
                <a:cubicBezTo>
                  <a:pt x="789552" y="3079001"/>
                  <a:pt x="792054" y="3080250"/>
                  <a:pt x="792054" y="3080250"/>
                </a:cubicBezTo>
                <a:cubicBezTo>
                  <a:pt x="794554" y="3081498"/>
                  <a:pt x="794554" y="3081498"/>
                  <a:pt x="797054" y="3082747"/>
                </a:cubicBezTo>
                <a:cubicBezTo>
                  <a:pt x="799553" y="3083996"/>
                  <a:pt x="802056" y="3085245"/>
                  <a:pt x="804556" y="3086494"/>
                </a:cubicBezTo>
                <a:cubicBezTo>
                  <a:pt x="804556" y="3086494"/>
                  <a:pt x="801158" y="3089034"/>
                  <a:pt x="801158" y="3089034"/>
                </a:cubicBezTo>
                <a:cubicBezTo>
                  <a:pt x="798657" y="3087784"/>
                  <a:pt x="796156" y="3086537"/>
                  <a:pt x="793654" y="3085287"/>
                </a:cubicBezTo>
                <a:cubicBezTo>
                  <a:pt x="791155" y="3084038"/>
                  <a:pt x="791155" y="3084038"/>
                  <a:pt x="788653" y="3082791"/>
                </a:cubicBezTo>
                <a:cubicBezTo>
                  <a:pt x="788653" y="3082791"/>
                  <a:pt x="789552" y="3079001"/>
                  <a:pt x="789552" y="3079001"/>
                </a:cubicBezTo>
                <a:close/>
                <a:moveTo>
                  <a:pt x="897280" y="3077708"/>
                </a:moveTo>
                <a:cubicBezTo>
                  <a:pt x="897280" y="3077708"/>
                  <a:pt x="897280" y="3077708"/>
                  <a:pt x="899928" y="3079031"/>
                </a:cubicBezTo>
                <a:cubicBezTo>
                  <a:pt x="894829" y="3082841"/>
                  <a:pt x="894829" y="3082841"/>
                  <a:pt x="894829" y="3082841"/>
                </a:cubicBezTo>
                <a:cubicBezTo>
                  <a:pt x="890955" y="3084084"/>
                  <a:pt x="889631" y="3083423"/>
                  <a:pt x="889276" y="3082451"/>
                </a:cubicBezTo>
                <a:cubicBezTo>
                  <a:pt x="888921" y="3081479"/>
                  <a:pt x="889533" y="3080197"/>
                  <a:pt x="889533" y="3080197"/>
                </a:cubicBezTo>
                <a:cubicBezTo>
                  <a:pt x="889533" y="3080197"/>
                  <a:pt x="892180" y="3081518"/>
                  <a:pt x="892180" y="3081518"/>
                </a:cubicBezTo>
                <a:cubicBezTo>
                  <a:pt x="892180" y="3081518"/>
                  <a:pt x="892180" y="3081518"/>
                  <a:pt x="897280" y="3077708"/>
                </a:cubicBezTo>
                <a:close/>
                <a:moveTo>
                  <a:pt x="622025" y="3074926"/>
                </a:moveTo>
                <a:cubicBezTo>
                  <a:pt x="622156" y="3075653"/>
                  <a:pt x="621756" y="3076778"/>
                  <a:pt x="621756" y="3076778"/>
                </a:cubicBezTo>
                <a:cubicBezTo>
                  <a:pt x="619632" y="3078367"/>
                  <a:pt x="618970" y="3078036"/>
                  <a:pt x="618838" y="3077309"/>
                </a:cubicBezTo>
                <a:cubicBezTo>
                  <a:pt x="618708" y="3076582"/>
                  <a:pt x="619107" y="3075456"/>
                  <a:pt x="619107" y="3075456"/>
                </a:cubicBezTo>
                <a:cubicBezTo>
                  <a:pt x="621232" y="3073869"/>
                  <a:pt x="621896" y="3074198"/>
                  <a:pt x="622025" y="3074926"/>
                </a:cubicBezTo>
                <a:close/>
                <a:moveTo>
                  <a:pt x="771153" y="3074049"/>
                </a:moveTo>
                <a:cubicBezTo>
                  <a:pt x="773610" y="3075277"/>
                  <a:pt x="773610" y="3075277"/>
                  <a:pt x="776069" y="3076503"/>
                </a:cubicBezTo>
                <a:cubicBezTo>
                  <a:pt x="780985" y="3078958"/>
                  <a:pt x="785903" y="3081414"/>
                  <a:pt x="785722" y="3087680"/>
                </a:cubicBezTo>
                <a:cubicBezTo>
                  <a:pt x="790639" y="3090136"/>
                  <a:pt x="790457" y="3096402"/>
                  <a:pt x="795373" y="3098857"/>
                </a:cubicBezTo>
                <a:cubicBezTo>
                  <a:pt x="790274" y="3102669"/>
                  <a:pt x="790274" y="3102669"/>
                  <a:pt x="787816" y="3101442"/>
                </a:cubicBezTo>
                <a:cubicBezTo>
                  <a:pt x="785359" y="3100212"/>
                  <a:pt x="785540" y="3093947"/>
                  <a:pt x="780624" y="3091491"/>
                </a:cubicBezTo>
                <a:cubicBezTo>
                  <a:pt x="780805" y="3085226"/>
                  <a:pt x="778529" y="3077731"/>
                  <a:pt x="766054" y="3077858"/>
                </a:cubicBezTo>
                <a:cubicBezTo>
                  <a:pt x="771153" y="3074049"/>
                  <a:pt x="771153" y="3074049"/>
                  <a:pt x="771153" y="3074049"/>
                </a:cubicBezTo>
                <a:close/>
                <a:moveTo>
                  <a:pt x="1608612" y="3068509"/>
                </a:moveTo>
                <a:cubicBezTo>
                  <a:pt x="1621572" y="3070953"/>
                  <a:pt x="1620877" y="3081115"/>
                  <a:pt x="1601380" y="3078295"/>
                </a:cubicBezTo>
                <a:cubicBezTo>
                  <a:pt x="1601612" y="3074907"/>
                  <a:pt x="1614805" y="3073965"/>
                  <a:pt x="1608612" y="3068509"/>
                </a:cubicBezTo>
                <a:close/>
                <a:moveTo>
                  <a:pt x="804850" y="3067569"/>
                </a:moveTo>
                <a:cubicBezTo>
                  <a:pt x="804850" y="3067569"/>
                  <a:pt x="807302" y="3068792"/>
                  <a:pt x="807302" y="3068792"/>
                </a:cubicBezTo>
                <a:cubicBezTo>
                  <a:pt x="809753" y="3070017"/>
                  <a:pt x="809753" y="3070017"/>
                  <a:pt x="812205" y="3071241"/>
                </a:cubicBezTo>
                <a:cubicBezTo>
                  <a:pt x="814657" y="3072466"/>
                  <a:pt x="817108" y="3073689"/>
                  <a:pt x="819559" y="3074913"/>
                </a:cubicBezTo>
                <a:cubicBezTo>
                  <a:pt x="822012" y="3076138"/>
                  <a:pt x="822012" y="3076138"/>
                  <a:pt x="822012" y="3076138"/>
                </a:cubicBezTo>
                <a:cubicBezTo>
                  <a:pt x="819364" y="3081173"/>
                  <a:pt x="824266" y="3083621"/>
                  <a:pt x="826719" y="3084844"/>
                </a:cubicBezTo>
                <a:cubicBezTo>
                  <a:pt x="831621" y="3087294"/>
                  <a:pt x="836524" y="3089743"/>
                  <a:pt x="836327" y="3096003"/>
                </a:cubicBezTo>
                <a:cubicBezTo>
                  <a:pt x="838778" y="3097226"/>
                  <a:pt x="838778" y="3097226"/>
                  <a:pt x="833680" y="3101037"/>
                </a:cubicBezTo>
                <a:cubicBezTo>
                  <a:pt x="833680" y="3101037"/>
                  <a:pt x="831229" y="3099813"/>
                  <a:pt x="831229" y="3099813"/>
                </a:cubicBezTo>
                <a:cubicBezTo>
                  <a:pt x="826327" y="3097364"/>
                  <a:pt x="826521" y="3091105"/>
                  <a:pt x="821617" y="3088656"/>
                </a:cubicBezTo>
                <a:cubicBezTo>
                  <a:pt x="819166" y="3087433"/>
                  <a:pt x="814264" y="3084985"/>
                  <a:pt x="814460" y="3078724"/>
                </a:cubicBezTo>
                <a:cubicBezTo>
                  <a:pt x="812009" y="3077500"/>
                  <a:pt x="809559" y="3076275"/>
                  <a:pt x="807106" y="3075051"/>
                </a:cubicBezTo>
                <a:cubicBezTo>
                  <a:pt x="804655" y="3073827"/>
                  <a:pt x="802203" y="3072603"/>
                  <a:pt x="802203" y="3072603"/>
                </a:cubicBezTo>
                <a:cubicBezTo>
                  <a:pt x="799754" y="3071378"/>
                  <a:pt x="799754" y="3071378"/>
                  <a:pt x="804850" y="3067569"/>
                </a:cubicBezTo>
                <a:close/>
                <a:moveTo>
                  <a:pt x="777445" y="3066596"/>
                </a:moveTo>
                <a:cubicBezTo>
                  <a:pt x="777445" y="3066596"/>
                  <a:pt x="777445" y="3066596"/>
                  <a:pt x="779651" y="3067696"/>
                </a:cubicBezTo>
                <a:cubicBezTo>
                  <a:pt x="779651" y="3067696"/>
                  <a:pt x="779651" y="3067696"/>
                  <a:pt x="774552" y="3071508"/>
                </a:cubicBezTo>
                <a:cubicBezTo>
                  <a:pt x="774552" y="3071508"/>
                  <a:pt x="779651" y="3067696"/>
                  <a:pt x="777445" y="3066596"/>
                </a:cubicBezTo>
                <a:close/>
                <a:moveTo>
                  <a:pt x="504976" y="3066133"/>
                </a:moveTo>
                <a:cubicBezTo>
                  <a:pt x="512390" y="3069835"/>
                  <a:pt x="517333" y="3072302"/>
                  <a:pt x="524746" y="3076005"/>
                </a:cubicBezTo>
                <a:cubicBezTo>
                  <a:pt x="529688" y="3078473"/>
                  <a:pt x="537100" y="3082175"/>
                  <a:pt x="536942" y="3088453"/>
                </a:cubicBezTo>
                <a:cubicBezTo>
                  <a:pt x="529529" y="3084751"/>
                  <a:pt x="524586" y="3082285"/>
                  <a:pt x="519645" y="3079815"/>
                </a:cubicBezTo>
                <a:cubicBezTo>
                  <a:pt x="512232" y="3076113"/>
                  <a:pt x="507291" y="3073645"/>
                  <a:pt x="499878" y="3069944"/>
                </a:cubicBezTo>
                <a:cubicBezTo>
                  <a:pt x="499878" y="3069944"/>
                  <a:pt x="504976" y="3066133"/>
                  <a:pt x="504976" y="3066133"/>
                </a:cubicBezTo>
                <a:close/>
                <a:moveTo>
                  <a:pt x="820408" y="3064743"/>
                </a:moveTo>
                <a:cubicBezTo>
                  <a:pt x="823054" y="3066065"/>
                  <a:pt x="823054" y="3066065"/>
                  <a:pt x="825703" y="3067388"/>
                </a:cubicBezTo>
                <a:cubicBezTo>
                  <a:pt x="822303" y="3069928"/>
                  <a:pt x="819657" y="3068605"/>
                  <a:pt x="817008" y="3067283"/>
                </a:cubicBezTo>
                <a:cubicBezTo>
                  <a:pt x="817008" y="3067283"/>
                  <a:pt x="820408" y="3064743"/>
                  <a:pt x="820408" y="3064743"/>
                </a:cubicBezTo>
                <a:close/>
                <a:moveTo>
                  <a:pt x="594431" y="3064191"/>
                </a:moveTo>
                <a:cubicBezTo>
                  <a:pt x="594431" y="3064191"/>
                  <a:pt x="596826" y="3065388"/>
                  <a:pt x="596826" y="3065388"/>
                </a:cubicBezTo>
                <a:cubicBezTo>
                  <a:pt x="599222" y="3066584"/>
                  <a:pt x="599222" y="3066584"/>
                  <a:pt x="601618" y="3067780"/>
                </a:cubicBezTo>
                <a:cubicBezTo>
                  <a:pt x="604013" y="3068977"/>
                  <a:pt x="606408" y="3070172"/>
                  <a:pt x="608802" y="3071369"/>
                </a:cubicBezTo>
                <a:cubicBezTo>
                  <a:pt x="611200" y="3072566"/>
                  <a:pt x="607799" y="3075106"/>
                  <a:pt x="607799" y="3075106"/>
                </a:cubicBezTo>
                <a:cubicBezTo>
                  <a:pt x="607799" y="3075106"/>
                  <a:pt x="605403" y="3073910"/>
                  <a:pt x="605403" y="3073910"/>
                </a:cubicBezTo>
                <a:cubicBezTo>
                  <a:pt x="603009" y="3072714"/>
                  <a:pt x="600613" y="3071518"/>
                  <a:pt x="595822" y="3069125"/>
                </a:cubicBezTo>
                <a:cubicBezTo>
                  <a:pt x="595822" y="3069125"/>
                  <a:pt x="593429" y="3067929"/>
                  <a:pt x="593429" y="3067929"/>
                </a:cubicBezTo>
                <a:cubicBezTo>
                  <a:pt x="594431" y="3064191"/>
                  <a:pt x="594431" y="3064191"/>
                  <a:pt x="594431" y="3064191"/>
                </a:cubicBezTo>
                <a:close/>
                <a:moveTo>
                  <a:pt x="712615" y="3063885"/>
                </a:moveTo>
                <a:cubicBezTo>
                  <a:pt x="712615" y="3063885"/>
                  <a:pt x="712615" y="3063885"/>
                  <a:pt x="714967" y="3065060"/>
                </a:cubicBezTo>
                <a:cubicBezTo>
                  <a:pt x="714967" y="3065060"/>
                  <a:pt x="717323" y="3066237"/>
                  <a:pt x="719675" y="3067411"/>
                </a:cubicBezTo>
                <a:cubicBezTo>
                  <a:pt x="722027" y="3068585"/>
                  <a:pt x="720132" y="3072937"/>
                  <a:pt x="722487" y="3074112"/>
                </a:cubicBezTo>
                <a:cubicBezTo>
                  <a:pt x="718236" y="3077288"/>
                  <a:pt x="718236" y="3077288"/>
                  <a:pt x="718236" y="3077288"/>
                </a:cubicBezTo>
                <a:cubicBezTo>
                  <a:pt x="720132" y="3072937"/>
                  <a:pt x="717779" y="3071762"/>
                  <a:pt x="715426" y="3070587"/>
                </a:cubicBezTo>
                <a:cubicBezTo>
                  <a:pt x="713073" y="3069410"/>
                  <a:pt x="710718" y="3068237"/>
                  <a:pt x="708366" y="3067060"/>
                </a:cubicBezTo>
                <a:cubicBezTo>
                  <a:pt x="712615" y="3063885"/>
                  <a:pt x="712615" y="3063885"/>
                  <a:pt x="712615" y="3063885"/>
                </a:cubicBezTo>
                <a:close/>
                <a:moveTo>
                  <a:pt x="757782" y="3063134"/>
                </a:moveTo>
                <a:cubicBezTo>
                  <a:pt x="760431" y="3064457"/>
                  <a:pt x="757031" y="3066997"/>
                  <a:pt x="760431" y="3064457"/>
                </a:cubicBezTo>
                <a:cubicBezTo>
                  <a:pt x="760431" y="3064457"/>
                  <a:pt x="757031" y="3066997"/>
                  <a:pt x="757031" y="3066997"/>
                </a:cubicBezTo>
                <a:cubicBezTo>
                  <a:pt x="754385" y="3065676"/>
                  <a:pt x="754385" y="3065676"/>
                  <a:pt x="757782" y="3063134"/>
                </a:cubicBezTo>
                <a:close/>
                <a:moveTo>
                  <a:pt x="901169" y="3062698"/>
                </a:moveTo>
                <a:cubicBezTo>
                  <a:pt x="901169" y="3062698"/>
                  <a:pt x="901169" y="3062698"/>
                  <a:pt x="903522" y="3063873"/>
                </a:cubicBezTo>
                <a:cubicBezTo>
                  <a:pt x="905875" y="3065049"/>
                  <a:pt x="908230" y="3066223"/>
                  <a:pt x="910583" y="3067399"/>
                </a:cubicBezTo>
                <a:cubicBezTo>
                  <a:pt x="910583" y="3067399"/>
                  <a:pt x="907838" y="3072386"/>
                  <a:pt x="910190" y="3073560"/>
                </a:cubicBezTo>
                <a:cubicBezTo>
                  <a:pt x="910190" y="3073560"/>
                  <a:pt x="910190" y="3073560"/>
                  <a:pt x="907838" y="3072386"/>
                </a:cubicBezTo>
                <a:cubicBezTo>
                  <a:pt x="907838" y="3072386"/>
                  <a:pt x="905483" y="3071210"/>
                  <a:pt x="903129" y="3070035"/>
                </a:cubicBezTo>
                <a:cubicBezTo>
                  <a:pt x="900777" y="3068860"/>
                  <a:pt x="903522" y="3063873"/>
                  <a:pt x="901169" y="3062698"/>
                </a:cubicBezTo>
                <a:close/>
                <a:moveTo>
                  <a:pt x="532623" y="3060872"/>
                </a:moveTo>
                <a:cubicBezTo>
                  <a:pt x="532623" y="3060872"/>
                  <a:pt x="532623" y="3060872"/>
                  <a:pt x="535051" y="3062084"/>
                </a:cubicBezTo>
                <a:cubicBezTo>
                  <a:pt x="535051" y="3062084"/>
                  <a:pt x="537477" y="3063296"/>
                  <a:pt x="532379" y="3067107"/>
                </a:cubicBezTo>
                <a:cubicBezTo>
                  <a:pt x="532379" y="3067107"/>
                  <a:pt x="529951" y="3065895"/>
                  <a:pt x="527525" y="3064683"/>
                </a:cubicBezTo>
                <a:cubicBezTo>
                  <a:pt x="532623" y="3060872"/>
                  <a:pt x="532623" y="3060872"/>
                  <a:pt x="532623" y="3060872"/>
                </a:cubicBezTo>
                <a:close/>
                <a:moveTo>
                  <a:pt x="669895" y="3059502"/>
                </a:moveTo>
                <a:cubicBezTo>
                  <a:pt x="682126" y="3071542"/>
                  <a:pt x="694354" y="3083583"/>
                  <a:pt x="704159" y="3094411"/>
                </a:cubicBezTo>
                <a:cubicBezTo>
                  <a:pt x="704159" y="3094411"/>
                  <a:pt x="704159" y="3094411"/>
                  <a:pt x="706682" y="3101604"/>
                </a:cubicBezTo>
                <a:cubicBezTo>
                  <a:pt x="709108" y="3102817"/>
                  <a:pt x="709108" y="3102817"/>
                  <a:pt x="709108" y="3102817"/>
                </a:cubicBezTo>
                <a:cubicBezTo>
                  <a:pt x="709108" y="3102817"/>
                  <a:pt x="701923" y="3105161"/>
                  <a:pt x="701923" y="3105161"/>
                </a:cubicBezTo>
                <a:cubicBezTo>
                  <a:pt x="701923" y="3105161"/>
                  <a:pt x="701923" y="3105161"/>
                  <a:pt x="699401" y="3097968"/>
                </a:cubicBezTo>
                <a:cubicBezTo>
                  <a:pt x="689597" y="3087141"/>
                  <a:pt x="677367" y="3075099"/>
                  <a:pt x="665137" y="3063059"/>
                </a:cubicBezTo>
                <a:cubicBezTo>
                  <a:pt x="669895" y="3059502"/>
                  <a:pt x="669895" y="3059502"/>
                  <a:pt x="669895" y="3059502"/>
                </a:cubicBezTo>
                <a:close/>
                <a:moveTo>
                  <a:pt x="563284" y="3059230"/>
                </a:moveTo>
                <a:cubicBezTo>
                  <a:pt x="565735" y="3060454"/>
                  <a:pt x="565735" y="3060454"/>
                  <a:pt x="563652" y="3065067"/>
                </a:cubicBezTo>
                <a:cubicBezTo>
                  <a:pt x="566105" y="3066291"/>
                  <a:pt x="564024" y="3070902"/>
                  <a:pt x="568926" y="3073351"/>
                </a:cubicBezTo>
                <a:cubicBezTo>
                  <a:pt x="568926" y="3073351"/>
                  <a:pt x="564395" y="3076737"/>
                  <a:pt x="564395" y="3076737"/>
                </a:cubicBezTo>
                <a:cubicBezTo>
                  <a:pt x="564024" y="3070902"/>
                  <a:pt x="561574" y="3069678"/>
                  <a:pt x="561201" y="3063842"/>
                </a:cubicBezTo>
                <a:cubicBezTo>
                  <a:pt x="558750" y="3062618"/>
                  <a:pt x="556298" y="3061394"/>
                  <a:pt x="551768" y="3064781"/>
                </a:cubicBezTo>
                <a:cubicBezTo>
                  <a:pt x="551396" y="3058945"/>
                  <a:pt x="558750" y="3062618"/>
                  <a:pt x="563284" y="3059230"/>
                </a:cubicBezTo>
                <a:close/>
                <a:moveTo>
                  <a:pt x="686173" y="3058890"/>
                </a:moveTo>
                <a:cubicBezTo>
                  <a:pt x="686639" y="3059918"/>
                  <a:pt x="686467" y="3061422"/>
                  <a:pt x="686467" y="3061422"/>
                </a:cubicBezTo>
                <a:cubicBezTo>
                  <a:pt x="682815" y="3062776"/>
                  <a:pt x="682264" y="3062500"/>
                  <a:pt x="682349" y="3061748"/>
                </a:cubicBezTo>
                <a:cubicBezTo>
                  <a:pt x="682436" y="3060997"/>
                  <a:pt x="683158" y="3059768"/>
                  <a:pt x="682055" y="3059217"/>
                </a:cubicBezTo>
                <a:cubicBezTo>
                  <a:pt x="684603" y="3057312"/>
                  <a:pt x="685708" y="3057863"/>
                  <a:pt x="686173" y="3058890"/>
                </a:cubicBezTo>
                <a:close/>
                <a:moveTo>
                  <a:pt x="843643" y="3057280"/>
                </a:moveTo>
                <a:cubicBezTo>
                  <a:pt x="843643" y="3057280"/>
                  <a:pt x="843643" y="3057280"/>
                  <a:pt x="846038" y="3058475"/>
                </a:cubicBezTo>
                <a:cubicBezTo>
                  <a:pt x="846038" y="3058475"/>
                  <a:pt x="848435" y="3059671"/>
                  <a:pt x="848435" y="3059671"/>
                </a:cubicBezTo>
                <a:cubicBezTo>
                  <a:pt x="848435" y="3059671"/>
                  <a:pt x="850830" y="3060867"/>
                  <a:pt x="850830" y="3060867"/>
                </a:cubicBezTo>
                <a:cubicBezTo>
                  <a:pt x="853224" y="3062064"/>
                  <a:pt x="850522" y="3067070"/>
                  <a:pt x="858015" y="3064457"/>
                </a:cubicBezTo>
                <a:cubicBezTo>
                  <a:pt x="855314" y="3069462"/>
                  <a:pt x="855314" y="3069462"/>
                  <a:pt x="852919" y="3068266"/>
                </a:cubicBezTo>
                <a:cubicBezTo>
                  <a:pt x="850215" y="3073274"/>
                  <a:pt x="850215" y="3073274"/>
                  <a:pt x="850215" y="3073274"/>
                </a:cubicBezTo>
                <a:cubicBezTo>
                  <a:pt x="850215" y="3073274"/>
                  <a:pt x="847818" y="3072077"/>
                  <a:pt x="847818" y="3072077"/>
                </a:cubicBezTo>
                <a:cubicBezTo>
                  <a:pt x="843029" y="3069685"/>
                  <a:pt x="848126" y="3065873"/>
                  <a:pt x="838238" y="3067293"/>
                </a:cubicBezTo>
                <a:cubicBezTo>
                  <a:pt x="843337" y="3063481"/>
                  <a:pt x="845731" y="3064677"/>
                  <a:pt x="845731" y="3064677"/>
                </a:cubicBezTo>
                <a:cubicBezTo>
                  <a:pt x="843337" y="3063481"/>
                  <a:pt x="843337" y="3063481"/>
                  <a:pt x="843337" y="3063481"/>
                </a:cubicBezTo>
                <a:cubicBezTo>
                  <a:pt x="840941" y="3062285"/>
                  <a:pt x="840941" y="3062285"/>
                  <a:pt x="840941" y="3062285"/>
                </a:cubicBezTo>
                <a:cubicBezTo>
                  <a:pt x="838546" y="3061088"/>
                  <a:pt x="838546" y="3061088"/>
                  <a:pt x="838546" y="3061088"/>
                </a:cubicBezTo>
                <a:cubicBezTo>
                  <a:pt x="843643" y="3057280"/>
                  <a:pt x="843643" y="3057280"/>
                  <a:pt x="843643" y="3057280"/>
                </a:cubicBezTo>
                <a:close/>
                <a:moveTo>
                  <a:pt x="899207" y="3055362"/>
                </a:moveTo>
                <a:cubicBezTo>
                  <a:pt x="899207" y="3055362"/>
                  <a:pt x="900971" y="3056243"/>
                  <a:pt x="900971" y="3056243"/>
                </a:cubicBezTo>
                <a:cubicBezTo>
                  <a:pt x="900971" y="3056243"/>
                  <a:pt x="895872" y="3060054"/>
                  <a:pt x="895872" y="3060054"/>
                </a:cubicBezTo>
                <a:cubicBezTo>
                  <a:pt x="895872" y="3060054"/>
                  <a:pt x="894109" y="3059174"/>
                  <a:pt x="894109" y="3059174"/>
                </a:cubicBezTo>
                <a:cubicBezTo>
                  <a:pt x="894109" y="3059174"/>
                  <a:pt x="899207" y="3055362"/>
                  <a:pt x="899207" y="3055362"/>
                </a:cubicBezTo>
                <a:close/>
                <a:moveTo>
                  <a:pt x="787037" y="3053375"/>
                </a:moveTo>
                <a:cubicBezTo>
                  <a:pt x="791286" y="3050199"/>
                  <a:pt x="792331" y="3056019"/>
                  <a:pt x="792331" y="3056019"/>
                </a:cubicBezTo>
                <a:cubicBezTo>
                  <a:pt x="790207" y="3057607"/>
                  <a:pt x="789545" y="3057275"/>
                  <a:pt x="789083" y="3056383"/>
                </a:cubicBezTo>
                <a:cubicBezTo>
                  <a:pt x="788620" y="3055491"/>
                  <a:pt x="788362" y="3054036"/>
                  <a:pt x="787037" y="3053375"/>
                </a:cubicBezTo>
                <a:close/>
                <a:moveTo>
                  <a:pt x="835704" y="3053310"/>
                </a:moveTo>
                <a:cubicBezTo>
                  <a:pt x="835704" y="3053310"/>
                  <a:pt x="838352" y="3054633"/>
                  <a:pt x="838352" y="3054633"/>
                </a:cubicBezTo>
                <a:cubicBezTo>
                  <a:pt x="835801" y="3056538"/>
                  <a:pt x="835139" y="3056208"/>
                  <a:pt x="835116" y="3055401"/>
                </a:cubicBezTo>
                <a:cubicBezTo>
                  <a:pt x="835090" y="3054594"/>
                  <a:pt x="835704" y="3053310"/>
                  <a:pt x="835704" y="3053310"/>
                </a:cubicBezTo>
                <a:close/>
                <a:moveTo>
                  <a:pt x="914764" y="3052537"/>
                </a:moveTo>
                <a:cubicBezTo>
                  <a:pt x="917191" y="3053748"/>
                  <a:pt x="919617" y="3054960"/>
                  <a:pt x="919374" y="3061195"/>
                </a:cubicBezTo>
                <a:cubicBezTo>
                  <a:pt x="919374" y="3061195"/>
                  <a:pt x="919374" y="3061195"/>
                  <a:pt x="916945" y="3059984"/>
                </a:cubicBezTo>
                <a:cubicBezTo>
                  <a:pt x="914519" y="3058772"/>
                  <a:pt x="912091" y="3057559"/>
                  <a:pt x="909664" y="3056347"/>
                </a:cubicBezTo>
                <a:cubicBezTo>
                  <a:pt x="909664" y="3056347"/>
                  <a:pt x="914764" y="3052537"/>
                  <a:pt x="914764" y="3052537"/>
                </a:cubicBezTo>
                <a:close/>
                <a:moveTo>
                  <a:pt x="823788" y="3047362"/>
                </a:moveTo>
                <a:cubicBezTo>
                  <a:pt x="823788" y="3047362"/>
                  <a:pt x="823788" y="3047362"/>
                  <a:pt x="825995" y="3048463"/>
                </a:cubicBezTo>
                <a:cubicBezTo>
                  <a:pt x="820896" y="3052275"/>
                  <a:pt x="820896" y="3052275"/>
                  <a:pt x="820896" y="3052275"/>
                </a:cubicBezTo>
                <a:cubicBezTo>
                  <a:pt x="820896" y="3052275"/>
                  <a:pt x="823788" y="3047362"/>
                  <a:pt x="823788" y="3047362"/>
                </a:cubicBezTo>
                <a:close/>
                <a:moveTo>
                  <a:pt x="571996" y="3046631"/>
                </a:moveTo>
                <a:cubicBezTo>
                  <a:pt x="574467" y="3047864"/>
                  <a:pt x="579409" y="3050332"/>
                  <a:pt x="577631" y="3054742"/>
                </a:cubicBezTo>
                <a:cubicBezTo>
                  <a:pt x="573382" y="3057918"/>
                  <a:pt x="573382" y="3057918"/>
                  <a:pt x="573382" y="3057918"/>
                </a:cubicBezTo>
                <a:cubicBezTo>
                  <a:pt x="575160" y="3053507"/>
                  <a:pt x="570219" y="3051040"/>
                  <a:pt x="567747" y="3049806"/>
                </a:cubicBezTo>
                <a:cubicBezTo>
                  <a:pt x="565275" y="3048572"/>
                  <a:pt x="565275" y="3048572"/>
                  <a:pt x="565275" y="3048572"/>
                </a:cubicBezTo>
                <a:cubicBezTo>
                  <a:pt x="569525" y="3045397"/>
                  <a:pt x="569525" y="3045397"/>
                  <a:pt x="571996" y="3046631"/>
                </a:cubicBezTo>
                <a:close/>
                <a:moveTo>
                  <a:pt x="715554" y="3046284"/>
                </a:moveTo>
                <a:cubicBezTo>
                  <a:pt x="722929" y="3049965"/>
                  <a:pt x="722748" y="3056233"/>
                  <a:pt x="730125" y="3059914"/>
                </a:cubicBezTo>
                <a:cubicBezTo>
                  <a:pt x="727484" y="3064954"/>
                  <a:pt x="732402" y="3067409"/>
                  <a:pt x="737319" y="3069865"/>
                </a:cubicBezTo>
                <a:cubicBezTo>
                  <a:pt x="737319" y="3069865"/>
                  <a:pt x="734678" y="3074904"/>
                  <a:pt x="734678" y="3074904"/>
                </a:cubicBezTo>
                <a:cubicBezTo>
                  <a:pt x="734678" y="3074904"/>
                  <a:pt x="732219" y="3073676"/>
                  <a:pt x="732219" y="3073676"/>
                </a:cubicBezTo>
                <a:cubicBezTo>
                  <a:pt x="727302" y="3071220"/>
                  <a:pt x="722384" y="3068764"/>
                  <a:pt x="722568" y="3062499"/>
                </a:cubicBezTo>
                <a:cubicBezTo>
                  <a:pt x="717650" y="3060042"/>
                  <a:pt x="717831" y="3053776"/>
                  <a:pt x="710456" y="3050093"/>
                </a:cubicBezTo>
                <a:cubicBezTo>
                  <a:pt x="710456" y="3050093"/>
                  <a:pt x="710456" y="3050093"/>
                  <a:pt x="715554" y="3046284"/>
                </a:cubicBezTo>
                <a:close/>
                <a:moveTo>
                  <a:pt x="630235" y="3046051"/>
                </a:moveTo>
                <a:cubicBezTo>
                  <a:pt x="630235" y="3046051"/>
                  <a:pt x="632734" y="3047300"/>
                  <a:pt x="632734" y="3047300"/>
                </a:cubicBezTo>
                <a:cubicBezTo>
                  <a:pt x="637735" y="3049797"/>
                  <a:pt x="640236" y="3051046"/>
                  <a:pt x="637639" y="3056105"/>
                </a:cubicBezTo>
                <a:cubicBezTo>
                  <a:pt x="637639" y="3056105"/>
                  <a:pt x="635137" y="3054857"/>
                  <a:pt x="635137" y="3054857"/>
                </a:cubicBezTo>
                <a:cubicBezTo>
                  <a:pt x="632635" y="3053608"/>
                  <a:pt x="630135" y="3052359"/>
                  <a:pt x="627633" y="3051111"/>
                </a:cubicBezTo>
                <a:cubicBezTo>
                  <a:pt x="627633" y="3051111"/>
                  <a:pt x="630235" y="3046051"/>
                  <a:pt x="630235" y="3046051"/>
                </a:cubicBezTo>
                <a:close/>
                <a:moveTo>
                  <a:pt x="501423" y="3045289"/>
                </a:moveTo>
                <a:cubicBezTo>
                  <a:pt x="501423" y="3045289"/>
                  <a:pt x="501423" y="3045289"/>
                  <a:pt x="496325" y="3049100"/>
                </a:cubicBezTo>
                <a:cubicBezTo>
                  <a:pt x="496325" y="3049100"/>
                  <a:pt x="496325" y="3049100"/>
                  <a:pt x="493865" y="3047872"/>
                </a:cubicBezTo>
                <a:cubicBezTo>
                  <a:pt x="493865" y="3047872"/>
                  <a:pt x="493865" y="3047872"/>
                  <a:pt x="501423" y="3045289"/>
                </a:cubicBezTo>
                <a:close/>
                <a:moveTo>
                  <a:pt x="484032" y="3042961"/>
                </a:moveTo>
                <a:cubicBezTo>
                  <a:pt x="489041" y="3042283"/>
                  <a:pt x="492159" y="3042251"/>
                  <a:pt x="493696" y="3043019"/>
                </a:cubicBezTo>
                <a:cubicBezTo>
                  <a:pt x="495231" y="3043786"/>
                  <a:pt x="495185" y="3045353"/>
                  <a:pt x="493865" y="3047872"/>
                </a:cubicBezTo>
                <a:cubicBezTo>
                  <a:pt x="491225" y="3052910"/>
                  <a:pt x="493684" y="3054138"/>
                  <a:pt x="496142" y="3055367"/>
                </a:cubicBezTo>
                <a:cubicBezTo>
                  <a:pt x="496142" y="3055367"/>
                  <a:pt x="498601" y="3056594"/>
                  <a:pt x="498601" y="3056594"/>
                </a:cubicBezTo>
                <a:cubicBezTo>
                  <a:pt x="498601" y="3056594"/>
                  <a:pt x="498601" y="3056594"/>
                  <a:pt x="491044" y="3059176"/>
                </a:cubicBezTo>
                <a:cubicBezTo>
                  <a:pt x="488586" y="3057949"/>
                  <a:pt x="486127" y="3056721"/>
                  <a:pt x="488768" y="3051683"/>
                </a:cubicBezTo>
                <a:cubicBezTo>
                  <a:pt x="483850" y="3049227"/>
                  <a:pt x="488948" y="3045417"/>
                  <a:pt x="478934" y="3046772"/>
                </a:cubicBezTo>
                <a:cubicBezTo>
                  <a:pt x="478934" y="3046772"/>
                  <a:pt x="478934" y="3046772"/>
                  <a:pt x="484032" y="3042961"/>
                </a:cubicBezTo>
                <a:close/>
                <a:moveTo>
                  <a:pt x="736211" y="3039648"/>
                </a:moveTo>
                <a:cubicBezTo>
                  <a:pt x="738636" y="3040860"/>
                  <a:pt x="738636" y="3040860"/>
                  <a:pt x="738636" y="3040860"/>
                </a:cubicBezTo>
                <a:cubicBezTo>
                  <a:pt x="743492" y="3043284"/>
                  <a:pt x="743246" y="3049518"/>
                  <a:pt x="745428" y="3056966"/>
                </a:cubicBezTo>
                <a:cubicBezTo>
                  <a:pt x="745428" y="3056966"/>
                  <a:pt x="745428" y="3056966"/>
                  <a:pt x="743000" y="3055753"/>
                </a:cubicBezTo>
                <a:cubicBezTo>
                  <a:pt x="743246" y="3049518"/>
                  <a:pt x="738393" y="3047094"/>
                  <a:pt x="731112" y="3043458"/>
                </a:cubicBezTo>
                <a:cubicBezTo>
                  <a:pt x="736211" y="3039648"/>
                  <a:pt x="736211" y="3039648"/>
                  <a:pt x="736211" y="3039648"/>
                </a:cubicBezTo>
                <a:close/>
                <a:moveTo>
                  <a:pt x="690846" y="3033942"/>
                </a:moveTo>
                <a:cubicBezTo>
                  <a:pt x="690846" y="3033942"/>
                  <a:pt x="693318" y="3035176"/>
                  <a:pt x="693318" y="3035176"/>
                </a:cubicBezTo>
                <a:cubicBezTo>
                  <a:pt x="693318" y="3035176"/>
                  <a:pt x="695788" y="3036410"/>
                  <a:pt x="698259" y="3037644"/>
                </a:cubicBezTo>
                <a:cubicBezTo>
                  <a:pt x="693160" y="3041456"/>
                  <a:pt x="695631" y="3042689"/>
                  <a:pt x="698103" y="3043924"/>
                </a:cubicBezTo>
                <a:cubicBezTo>
                  <a:pt x="695631" y="3042689"/>
                  <a:pt x="693160" y="3041456"/>
                  <a:pt x="693160" y="3041456"/>
                </a:cubicBezTo>
                <a:cubicBezTo>
                  <a:pt x="690689" y="3040221"/>
                  <a:pt x="688219" y="3038987"/>
                  <a:pt x="688219" y="3038987"/>
                </a:cubicBezTo>
                <a:cubicBezTo>
                  <a:pt x="688219" y="3038987"/>
                  <a:pt x="685748" y="3037753"/>
                  <a:pt x="690846" y="3033942"/>
                </a:cubicBezTo>
                <a:close/>
                <a:moveTo>
                  <a:pt x="873286" y="3031822"/>
                </a:moveTo>
                <a:cubicBezTo>
                  <a:pt x="875714" y="3033034"/>
                  <a:pt x="878141" y="3034247"/>
                  <a:pt x="875468" y="3039269"/>
                </a:cubicBezTo>
                <a:cubicBezTo>
                  <a:pt x="873040" y="3038058"/>
                  <a:pt x="870614" y="3036846"/>
                  <a:pt x="868187" y="3035633"/>
                </a:cubicBezTo>
                <a:cubicBezTo>
                  <a:pt x="868187" y="3035633"/>
                  <a:pt x="868187" y="3035633"/>
                  <a:pt x="873286" y="3031822"/>
                </a:cubicBezTo>
                <a:close/>
                <a:moveTo>
                  <a:pt x="764613" y="3030522"/>
                </a:moveTo>
                <a:cubicBezTo>
                  <a:pt x="772358" y="3028034"/>
                  <a:pt x="769908" y="3033166"/>
                  <a:pt x="772555" y="3034488"/>
                </a:cubicBezTo>
                <a:cubicBezTo>
                  <a:pt x="770007" y="3036394"/>
                  <a:pt x="768684" y="3035732"/>
                  <a:pt x="767666" y="3034430"/>
                </a:cubicBezTo>
                <a:cubicBezTo>
                  <a:pt x="766646" y="3033127"/>
                  <a:pt x="765936" y="3031183"/>
                  <a:pt x="764613" y="3030522"/>
                </a:cubicBezTo>
                <a:close/>
                <a:moveTo>
                  <a:pt x="651526" y="3027019"/>
                </a:moveTo>
                <a:cubicBezTo>
                  <a:pt x="651526" y="3027019"/>
                  <a:pt x="656822" y="3029664"/>
                  <a:pt x="656822" y="3029664"/>
                </a:cubicBezTo>
                <a:cubicBezTo>
                  <a:pt x="654273" y="3031571"/>
                  <a:pt x="653610" y="3031238"/>
                  <a:pt x="653256" y="3030265"/>
                </a:cubicBezTo>
                <a:cubicBezTo>
                  <a:pt x="652899" y="3029294"/>
                  <a:pt x="652850" y="3027680"/>
                  <a:pt x="651526" y="3027019"/>
                </a:cubicBezTo>
                <a:close/>
                <a:moveTo>
                  <a:pt x="738302" y="3022680"/>
                </a:moveTo>
                <a:cubicBezTo>
                  <a:pt x="744978" y="3020716"/>
                  <a:pt x="743157" y="3025103"/>
                  <a:pt x="745583" y="3026315"/>
                </a:cubicBezTo>
                <a:cubicBezTo>
                  <a:pt x="744672" y="3028508"/>
                  <a:pt x="743459" y="3027903"/>
                  <a:pt x="742170" y="3026597"/>
                </a:cubicBezTo>
                <a:cubicBezTo>
                  <a:pt x="740881" y="3025291"/>
                  <a:pt x="739516" y="3023286"/>
                  <a:pt x="738302" y="3022680"/>
                </a:cubicBezTo>
                <a:close/>
                <a:moveTo>
                  <a:pt x="866029" y="3021843"/>
                </a:moveTo>
                <a:cubicBezTo>
                  <a:pt x="866029" y="3021843"/>
                  <a:pt x="866029" y="3021843"/>
                  <a:pt x="868676" y="3023164"/>
                </a:cubicBezTo>
                <a:cubicBezTo>
                  <a:pt x="868676" y="3023164"/>
                  <a:pt x="863578" y="3026976"/>
                  <a:pt x="863578" y="3026976"/>
                </a:cubicBezTo>
                <a:cubicBezTo>
                  <a:pt x="863578" y="3026976"/>
                  <a:pt x="863578" y="3026976"/>
                  <a:pt x="860931" y="3025653"/>
                </a:cubicBezTo>
                <a:cubicBezTo>
                  <a:pt x="866029" y="3021843"/>
                  <a:pt x="866029" y="3021843"/>
                  <a:pt x="866029" y="3021843"/>
                </a:cubicBezTo>
                <a:close/>
                <a:moveTo>
                  <a:pt x="646920" y="3018360"/>
                </a:moveTo>
                <a:cubicBezTo>
                  <a:pt x="649564" y="3019683"/>
                  <a:pt x="649564" y="3019683"/>
                  <a:pt x="644467" y="3023493"/>
                </a:cubicBezTo>
                <a:cubicBezTo>
                  <a:pt x="644467" y="3023493"/>
                  <a:pt x="644467" y="3023493"/>
                  <a:pt x="641819" y="3022171"/>
                </a:cubicBezTo>
                <a:cubicBezTo>
                  <a:pt x="646920" y="3018360"/>
                  <a:pt x="646920" y="3018360"/>
                  <a:pt x="646920" y="3018360"/>
                </a:cubicBezTo>
                <a:close/>
                <a:moveTo>
                  <a:pt x="823313" y="3017459"/>
                </a:moveTo>
                <a:cubicBezTo>
                  <a:pt x="829063" y="3016095"/>
                  <a:pt x="828018" y="3019810"/>
                  <a:pt x="830373" y="3020985"/>
                </a:cubicBezTo>
                <a:cubicBezTo>
                  <a:pt x="828018" y="3019810"/>
                  <a:pt x="825666" y="3018634"/>
                  <a:pt x="823313" y="3017459"/>
                </a:cubicBezTo>
                <a:close/>
                <a:moveTo>
                  <a:pt x="594023" y="3017261"/>
                </a:moveTo>
                <a:lnTo>
                  <a:pt x="599101" y="3017789"/>
                </a:lnTo>
                <a:cubicBezTo>
                  <a:pt x="595375" y="3019108"/>
                  <a:pt x="594198" y="3018519"/>
                  <a:pt x="593953" y="3017602"/>
                </a:cubicBezTo>
                <a:close/>
                <a:moveTo>
                  <a:pt x="665120" y="3016860"/>
                </a:moveTo>
                <a:cubicBezTo>
                  <a:pt x="665120" y="3016860"/>
                  <a:pt x="665120" y="3016860"/>
                  <a:pt x="667591" y="3018094"/>
                </a:cubicBezTo>
                <a:cubicBezTo>
                  <a:pt x="667591" y="3018094"/>
                  <a:pt x="670061" y="3019326"/>
                  <a:pt x="672533" y="3020561"/>
                </a:cubicBezTo>
                <a:cubicBezTo>
                  <a:pt x="672533" y="3020561"/>
                  <a:pt x="675004" y="3021796"/>
                  <a:pt x="677476" y="3023029"/>
                </a:cubicBezTo>
                <a:cubicBezTo>
                  <a:pt x="677476" y="3023029"/>
                  <a:pt x="674076" y="3025570"/>
                  <a:pt x="674076" y="3025570"/>
                </a:cubicBezTo>
                <a:cubicBezTo>
                  <a:pt x="671605" y="3024335"/>
                  <a:pt x="671605" y="3024335"/>
                  <a:pt x="669133" y="3023102"/>
                </a:cubicBezTo>
                <a:cubicBezTo>
                  <a:pt x="666664" y="3021868"/>
                  <a:pt x="664192" y="3020635"/>
                  <a:pt x="664192" y="3020635"/>
                </a:cubicBezTo>
                <a:cubicBezTo>
                  <a:pt x="661722" y="3019400"/>
                  <a:pt x="661722" y="3019400"/>
                  <a:pt x="665120" y="3016860"/>
                </a:cubicBezTo>
                <a:close/>
                <a:moveTo>
                  <a:pt x="594394" y="3015438"/>
                </a:moveTo>
                <a:lnTo>
                  <a:pt x="594023" y="3017261"/>
                </a:lnTo>
                <a:lnTo>
                  <a:pt x="593071" y="3017161"/>
                </a:lnTo>
                <a:cubicBezTo>
                  <a:pt x="591256" y="3017051"/>
                  <a:pt x="590667" y="3016757"/>
                  <a:pt x="594394" y="3015438"/>
                </a:cubicBezTo>
                <a:close/>
                <a:moveTo>
                  <a:pt x="683752" y="3015037"/>
                </a:moveTo>
                <a:cubicBezTo>
                  <a:pt x="685075" y="3015699"/>
                  <a:pt x="685125" y="3017313"/>
                  <a:pt x="682576" y="3019218"/>
                </a:cubicBezTo>
                <a:cubicBezTo>
                  <a:pt x="679928" y="3017895"/>
                  <a:pt x="685027" y="3014085"/>
                  <a:pt x="677281" y="3016573"/>
                </a:cubicBezTo>
                <a:cubicBezTo>
                  <a:pt x="679829" y="3014668"/>
                  <a:pt x="682427" y="3014376"/>
                  <a:pt x="683752" y="3015037"/>
                </a:cubicBezTo>
                <a:close/>
                <a:moveTo>
                  <a:pt x="533831" y="3014857"/>
                </a:moveTo>
                <a:cubicBezTo>
                  <a:pt x="533831" y="3014857"/>
                  <a:pt x="536038" y="3015960"/>
                  <a:pt x="536038" y="3015960"/>
                </a:cubicBezTo>
                <a:cubicBezTo>
                  <a:pt x="536038" y="3015960"/>
                  <a:pt x="536038" y="3015960"/>
                  <a:pt x="538244" y="3017062"/>
                </a:cubicBezTo>
                <a:cubicBezTo>
                  <a:pt x="538244" y="3017062"/>
                  <a:pt x="533146" y="3020873"/>
                  <a:pt x="533146" y="3020873"/>
                </a:cubicBezTo>
                <a:cubicBezTo>
                  <a:pt x="530938" y="3019770"/>
                  <a:pt x="530938" y="3019770"/>
                  <a:pt x="530938" y="3019770"/>
                </a:cubicBezTo>
                <a:cubicBezTo>
                  <a:pt x="530938" y="3019770"/>
                  <a:pt x="528733" y="3018669"/>
                  <a:pt x="528733" y="3018669"/>
                </a:cubicBezTo>
                <a:cubicBezTo>
                  <a:pt x="528733" y="3018669"/>
                  <a:pt x="528733" y="3018669"/>
                  <a:pt x="533831" y="3014857"/>
                </a:cubicBezTo>
                <a:close/>
                <a:moveTo>
                  <a:pt x="524356" y="3014100"/>
                </a:moveTo>
                <a:cubicBezTo>
                  <a:pt x="524711" y="3015072"/>
                  <a:pt x="524761" y="3016685"/>
                  <a:pt x="526086" y="3017347"/>
                </a:cubicBezTo>
                <a:cubicBezTo>
                  <a:pt x="526086" y="3017347"/>
                  <a:pt x="520788" y="3014702"/>
                  <a:pt x="520788" y="3014702"/>
                </a:cubicBezTo>
                <a:cubicBezTo>
                  <a:pt x="523339" y="3012797"/>
                  <a:pt x="524001" y="3013127"/>
                  <a:pt x="524356" y="3014100"/>
                </a:cubicBezTo>
                <a:close/>
                <a:moveTo>
                  <a:pt x="773599" y="3011703"/>
                </a:moveTo>
                <a:cubicBezTo>
                  <a:pt x="769351" y="3014877"/>
                  <a:pt x="771997" y="3016200"/>
                  <a:pt x="774645" y="3017522"/>
                </a:cubicBezTo>
                <a:cubicBezTo>
                  <a:pt x="771196" y="3018449"/>
                  <a:pt x="769211" y="3017457"/>
                  <a:pt x="768950" y="3016002"/>
                </a:cubicBezTo>
                <a:cubicBezTo>
                  <a:pt x="768687" y="3014548"/>
                  <a:pt x="770152" y="3012629"/>
                  <a:pt x="773599" y="3011703"/>
                </a:cubicBezTo>
                <a:close/>
                <a:moveTo>
                  <a:pt x="710973" y="3010094"/>
                </a:moveTo>
                <a:cubicBezTo>
                  <a:pt x="710973" y="3010094"/>
                  <a:pt x="710973" y="3010094"/>
                  <a:pt x="713447" y="3011328"/>
                </a:cubicBezTo>
                <a:cubicBezTo>
                  <a:pt x="713447" y="3011328"/>
                  <a:pt x="715917" y="3012563"/>
                  <a:pt x="718389" y="3013797"/>
                </a:cubicBezTo>
                <a:cubicBezTo>
                  <a:pt x="720858" y="3015031"/>
                  <a:pt x="720858" y="3015031"/>
                  <a:pt x="723330" y="3016265"/>
                </a:cubicBezTo>
                <a:cubicBezTo>
                  <a:pt x="723330" y="3016265"/>
                  <a:pt x="719932" y="3018805"/>
                  <a:pt x="719932" y="3018805"/>
                </a:cubicBezTo>
                <a:cubicBezTo>
                  <a:pt x="717460" y="3017571"/>
                  <a:pt x="714988" y="3016337"/>
                  <a:pt x="714988" y="3016337"/>
                </a:cubicBezTo>
                <a:cubicBezTo>
                  <a:pt x="712520" y="3015103"/>
                  <a:pt x="713447" y="3011328"/>
                  <a:pt x="710973" y="3010094"/>
                </a:cubicBezTo>
                <a:close/>
                <a:moveTo>
                  <a:pt x="748333" y="3009681"/>
                </a:moveTo>
                <a:cubicBezTo>
                  <a:pt x="748333" y="3009681"/>
                  <a:pt x="748333" y="3009681"/>
                  <a:pt x="750686" y="3010855"/>
                </a:cubicBezTo>
                <a:cubicBezTo>
                  <a:pt x="753040" y="3012031"/>
                  <a:pt x="753040" y="3012031"/>
                  <a:pt x="753040" y="3012031"/>
                </a:cubicBezTo>
                <a:cubicBezTo>
                  <a:pt x="753040" y="3012031"/>
                  <a:pt x="755394" y="3013206"/>
                  <a:pt x="755394" y="3013206"/>
                </a:cubicBezTo>
                <a:cubicBezTo>
                  <a:pt x="755394" y="3013206"/>
                  <a:pt x="753040" y="3012031"/>
                  <a:pt x="747942" y="3015843"/>
                </a:cubicBezTo>
                <a:cubicBezTo>
                  <a:pt x="747942" y="3015843"/>
                  <a:pt x="747942" y="3015843"/>
                  <a:pt x="745587" y="3014667"/>
                </a:cubicBezTo>
                <a:cubicBezTo>
                  <a:pt x="743234" y="3013492"/>
                  <a:pt x="748333" y="3009681"/>
                  <a:pt x="748333" y="3009681"/>
                </a:cubicBezTo>
                <a:close/>
                <a:moveTo>
                  <a:pt x="518829" y="3007366"/>
                </a:moveTo>
                <a:cubicBezTo>
                  <a:pt x="526573" y="3004877"/>
                  <a:pt x="524122" y="3010010"/>
                  <a:pt x="524122" y="3010010"/>
                </a:cubicBezTo>
                <a:cubicBezTo>
                  <a:pt x="521573" y="3011915"/>
                  <a:pt x="520911" y="3011585"/>
                  <a:pt x="520554" y="3010614"/>
                </a:cubicBezTo>
                <a:cubicBezTo>
                  <a:pt x="520202" y="3009641"/>
                  <a:pt x="520151" y="3008027"/>
                  <a:pt x="518829" y="3007366"/>
                </a:cubicBezTo>
                <a:close/>
                <a:moveTo>
                  <a:pt x="629953" y="3003534"/>
                </a:moveTo>
                <a:cubicBezTo>
                  <a:pt x="629953" y="3003534"/>
                  <a:pt x="629953" y="3003534"/>
                  <a:pt x="632423" y="3004767"/>
                </a:cubicBezTo>
                <a:cubicBezTo>
                  <a:pt x="632423" y="3004767"/>
                  <a:pt x="634895" y="3006000"/>
                  <a:pt x="634895" y="3006000"/>
                </a:cubicBezTo>
                <a:cubicBezTo>
                  <a:pt x="629796" y="3009812"/>
                  <a:pt x="627325" y="3008578"/>
                  <a:pt x="627325" y="3008578"/>
                </a:cubicBezTo>
                <a:cubicBezTo>
                  <a:pt x="627325" y="3008578"/>
                  <a:pt x="629953" y="3003534"/>
                  <a:pt x="629953" y="3003534"/>
                </a:cubicBezTo>
                <a:close/>
                <a:moveTo>
                  <a:pt x="1631867" y="3000318"/>
                </a:moveTo>
                <a:cubicBezTo>
                  <a:pt x="1638041" y="3000670"/>
                  <a:pt x="1637924" y="3002399"/>
                  <a:pt x="1637924" y="3002399"/>
                </a:cubicBezTo>
                <a:cubicBezTo>
                  <a:pt x="1637806" y="3004127"/>
                  <a:pt x="1637686" y="3005855"/>
                  <a:pt x="1637570" y="3007582"/>
                </a:cubicBezTo>
                <a:cubicBezTo>
                  <a:pt x="1643626" y="3009665"/>
                  <a:pt x="1643508" y="3011393"/>
                  <a:pt x="1643508" y="3011393"/>
                </a:cubicBezTo>
                <a:cubicBezTo>
                  <a:pt x="1643389" y="3013120"/>
                  <a:pt x="1643389" y="3013120"/>
                  <a:pt x="1643389" y="3013120"/>
                </a:cubicBezTo>
                <a:cubicBezTo>
                  <a:pt x="1643271" y="3014848"/>
                  <a:pt x="1643035" y="3018303"/>
                  <a:pt x="1642917" y="3020032"/>
                </a:cubicBezTo>
                <a:cubicBezTo>
                  <a:pt x="1636624" y="3021405"/>
                  <a:pt x="1636389" y="3024860"/>
                  <a:pt x="1636153" y="3028317"/>
                </a:cubicBezTo>
                <a:cubicBezTo>
                  <a:pt x="1636035" y="3030044"/>
                  <a:pt x="1635798" y="3033500"/>
                  <a:pt x="1635563" y="3036955"/>
                </a:cubicBezTo>
                <a:cubicBezTo>
                  <a:pt x="1647793" y="3039392"/>
                  <a:pt x="1641265" y="3044221"/>
                  <a:pt x="1634973" y="3045595"/>
                </a:cubicBezTo>
                <a:cubicBezTo>
                  <a:pt x="1622624" y="3044885"/>
                  <a:pt x="1610866" y="3035537"/>
                  <a:pt x="1623330" y="3034518"/>
                </a:cubicBezTo>
                <a:cubicBezTo>
                  <a:pt x="1629624" y="3033145"/>
                  <a:pt x="1629860" y="3029689"/>
                  <a:pt x="1629979" y="3027961"/>
                </a:cubicBezTo>
                <a:cubicBezTo>
                  <a:pt x="1630215" y="3024506"/>
                  <a:pt x="1630449" y="3021049"/>
                  <a:pt x="1630567" y="3019322"/>
                </a:cubicBezTo>
                <a:cubicBezTo>
                  <a:pt x="1624394" y="3018967"/>
                  <a:pt x="1624510" y="3017240"/>
                  <a:pt x="1618337" y="3016886"/>
                </a:cubicBezTo>
                <a:cubicBezTo>
                  <a:pt x="1624748" y="3013785"/>
                  <a:pt x="1624865" y="3012056"/>
                  <a:pt x="1631041" y="3012410"/>
                </a:cubicBezTo>
                <a:cubicBezTo>
                  <a:pt x="1631159" y="3010684"/>
                  <a:pt x="1631277" y="3008956"/>
                  <a:pt x="1631277" y="3008956"/>
                </a:cubicBezTo>
                <a:cubicBezTo>
                  <a:pt x="1625222" y="3006873"/>
                  <a:pt x="1625456" y="3003418"/>
                  <a:pt x="1625574" y="3001689"/>
                </a:cubicBezTo>
                <a:cubicBezTo>
                  <a:pt x="1625694" y="2999963"/>
                  <a:pt x="1631867" y="3000318"/>
                  <a:pt x="1631867" y="3000318"/>
                </a:cubicBezTo>
                <a:close/>
                <a:moveTo>
                  <a:pt x="605240" y="2991193"/>
                </a:moveTo>
                <a:cubicBezTo>
                  <a:pt x="605240" y="2991193"/>
                  <a:pt x="605240" y="2991193"/>
                  <a:pt x="607780" y="2992460"/>
                </a:cubicBezTo>
                <a:cubicBezTo>
                  <a:pt x="610316" y="2993727"/>
                  <a:pt x="615392" y="2996261"/>
                  <a:pt x="617928" y="2997528"/>
                </a:cubicBezTo>
                <a:cubicBezTo>
                  <a:pt x="620466" y="2998796"/>
                  <a:pt x="623003" y="3000063"/>
                  <a:pt x="625539" y="3001329"/>
                </a:cubicBezTo>
                <a:cubicBezTo>
                  <a:pt x="625539" y="3001329"/>
                  <a:pt x="620440" y="3005141"/>
                  <a:pt x="620440" y="3005141"/>
                </a:cubicBezTo>
                <a:cubicBezTo>
                  <a:pt x="617904" y="3003873"/>
                  <a:pt x="615366" y="3002606"/>
                  <a:pt x="612829" y="3001339"/>
                </a:cubicBezTo>
                <a:cubicBezTo>
                  <a:pt x="610290" y="3000072"/>
                  <a:pt x="605217" y="2997537"/>
                  <a:pt x="600142" y="2995004"/>
                </a:cubicBezTo>
                <a:cubicBezTo>
                  <a:pt x="600142" y="2995004"/>
                  <a:pt x="605240" y="2991193"/>
                  <a:pt x="605240" y="2991193"/>
                </a:cubicBezTo>
                <a:close/>
                <a:moveTo>
                  <a:pt x="669495" y="2989381"/>
                </a:moveTo>
                <a:lnTo>
                  <a:pt x="673909" y="2991585"/>
                </a:lnTo>
                <a:cubicBezTo>
                  <a:pt x="670512" y="2994125"/>
                  <a:pt x="670512" y="2994125"/>
                  <a:pt x="670512" y="2994125"/>
                </a:cubicBezTo>
                <a:cubicBezTo>
                  <a:pt x="670512" y="2994125"/>
                  <a:pt x="670512" y="2994125"/>
                  <a:pt x="666098" y="2991921"/>
                </a:cubicBezTo>
                <a:cubicBezTo>
                  <a:pt x="666098" y="2991921"/>
                  <a:pt x="666098" y="2991921"/>
                  <a:pt x="669495" y="2989381"/>
                </a:cubicBezTo>
                <a:close/>
                <a:moveTo>
                  <a:pt x="644788" y="2977041"/>
                </a:moveTo>
                <a:cubicBezTo>
                  <a:pt x="644788" y="2977041"/>
                  <a:pt x="647259" y="2978274"/>
                  <a:pt x="647259" y="2978274"/>
                </a:cubicBezTo>
                <a:cubicBezTo>
                  <a:pt x="647259" y="2978274"/>
                  <a:pt x="649729" y="2979509"/>
                  <a:pt x="652200" y="2980743"/>
                </a:cubicBezTo>
                <a:cubicBezTo>
                  <a:pt x="652200" y="2980743"/>
                  <a:pt x="654670" y="2981978"/>
                  <a:pt x="653743" y="2985751"/>
                </a:cubicBezTo>
                <a:cubicBezTo>
                  <a:pt x="653743" y="2985751"/>
                  <a:pt x="653743" y="2985751"/>
                  <a:pt x="651272" y="2984517"/>
                </a:cubicBezTo>
                <a:cubicBezTo>
                  <a:pt x="651272" y="2984517"/>
                  <a:pt x="648803" y="2983283"/>
                  <a:pt x="648803" y="2983283"/>
                </a:cubicBezTo>
                <a:cubicBezTo>
                  <a:pt x="646330" y="2982049"/>
                  <a:pt x="643859" y="2980815"/>
                  <a:pt x="641387" y="2979581"/>
                </a:cubicBezTo>
                <a:cubicBezTo>
                  <a:pt x="644788" y="2977041"/>
                  <a:pt x="644788" y="2977041"/>
                  <a:pt x="644788" y="2977041"/>
                </a:cubicBezTo>
                <a:close/>
                <a:moveTo>
                  <a:pt x="622726" y="2966021"/>
                </a:moveTo>
                <a:cubicBezTo>
                  <a:pt x="625374" y="2967344"/>
                  <a:pt x="628023" y="2968665"/>
                  <a:pt x="628023" y="2968665"/>
                </a:cubicBezTo>
                <a:cubicBezTo>
                  <a:pt x="626323" y="2969935"/>
                  <a:pt x="625661" y="2969605"/>
                  <a:pt x="625093" y="2968790"/>
                </a:cubicBezTo>
                <a:cubicBezTo>
                  <a:pt x="624524" y="2967978"/>
                  <a:pt x="624050" y="2966682"/>
                  <a:pt x="622726" y="2966021"/>
                </a:cubicBezTo>
                <a:close/>
                <a:moveTo>
                  <a:pt x="541899" y="2961147"/>
                </a:moveTo>
                <a:cubicBezTo>
                  <a:pt x="543369" y="2961882"/>
                  <a:pt x="543271" y="2963422"/>
                  <a:pt x="539547" y="2964740"/>
                </a:cubicBezTo>
                <a:cubicBezTo>
                  <a:pt x="535820" y="2966057"/>
                  <a:pt x="535230" y="2965764"/>
                  <a:pt x="535282" y="2964994"/>
                </a:cubicBezTo>
                <a:cubicBezTo>
                  <a:pt x="535330" y="2964223"/>
                  <a:pt x="536015" y="2962977"/>
                  <a:pt x="534839" y="2962390"/>
                </a:cubicBezTo>
                <a:cubicBezTo>
                  <a:pt x="537388" y="2960483"/>
                  <a:pt x="540429" y="2960412"/>
                  <a:pt x="541899" y="2961147"/>
                </a:cubicBezTo>
                <a:close/>
                <a:moveTo>
                  <a:pt x="1611136" y="2959507"/>
                </a:moveTo>
                <a:cubicBezTo>
                  <a:pt x="1629231" y="2958823"/>
                  <a:pt x="1628294" y="2972550"/>
                  <a:pt x="1610432" y="2969803"/>
                </a:cubicBezTo>
                <a:cubicBezTo>
                  <a:pt x="1607554" y="2967915"/>
                  <a:pt x="1609140" y="2966714"/>
                  <a:pt x="1610741" y="2965298"/>
                </a:cubicBezTo>
                <a:cubicBezTo>
                  <a:pt x="1612343" y="2963883"/>
                  <a:pt x="1613958" y="2962253"/>
                  <a:pt x="1611136" y="2959507"/>
                </a:cubicBezTo>
                <a:close/>
                <a:moveTo>
                  <a:pt x="674167" y="2942979"/>
                </a:moveTo>
                <a:cubicBezTo>
                  <a:pt x="688937" y="2950353"/>
                  <a:pt x="703708" y="2957731"/>
                  <a:pt x="715842" y="2970147"/>
                </a:cubicBezTo>
                <a:cubicBezTo>
                  <a:pt x="715842" y="2970147"/>
                  <a:pt x="710744" y="2973958"/>
                  <a:pt x="710744" y="2973958"/>
                </a:cubicBezTo>
                <a:cubicBezTo>
                  <a:pt x="698610" y="2961540"/>
                  <a:pt x="688937" y="2950353"/>
                  <a:pt x="674167" y="2942979"/>
                </a:cubicBezTo>
                <a:close/>
                <a:moveTo>
                  <a:pt x="1623718" y="2932825"/>
                </a:moveTo>
                <a:cubicBezTo>
                  <a:pt x="1629411" y="2934853"/>
                  <a:pt x="1634644" y="2943654"/>
                  <a:pt x="1617094" y="2944346"/>
                </a:cubicBezTo>
                <a:cubicBezTo>
                  <a:pt x="1617442" y="2939266"/>
                  <a:pt x="1617672" y="2935878"/>
                  <a:pt x="1623718" y="2932825"/>
                </a:cubicBezTo>
                <a:close/>
                <a:moveTo>
                  <a:pt x="639949" y="2932244"/>
                </a:moveTo>
                <a:cubicBezTo>
                  <a:pt x="642596" y="2933566"/>
                  <a:pt x="637498" y="2937376"/>
                  <a:pt x="640145" y="2938699"/>
                </a:cubicBezTo>
                <a:cubicBezTo>
                  <a:pt x="637595" y="2940604"/>
                  <a:pt x="635610" y="2939614"/>
                  <a:pt x="635231" y="2937834"/>
                </a:cubicBezTo>
                <a:cubicBezTo>
                  <a:pt x="634852" y="2936054"/>
                  <a:pt x="636074" y="2933488"/>
                  <a:pt x="639949" y="2932244"/>
                </a:cubicBezTo>
                <a:close/>
                <a:moveTo>
                  <a:pt x="817351" y="2927396"/>
                </a:moveTo>
                <a:cubicBezTo>
                  <a:pt x="819171" y="2926751"/>
                  <a:pt x="821013" y="2926612"/>
                  <a:pt x="820308" y="2928378"/>
                </a:cubicBezTo>
                <a:cubicBezTo>
                  <a:pt x="816718" y="2929411"/>
                  <a:pt x="815040" y="2929633"/>
                  <a:pt x="814515" y="2929458"/>
                </a:cubicBezTo>
                <a:cubicBezTo>
                  <a:pt x="813726" y="2929197"/>
                  <a:pt x="815529" y="2928044"/>
                  <a:pt x="817351" y="2927396"/>
                </a:cubicBezTo>
                <a:close/>
                <a:moveTo>
                  <a:pt x="1626318" y="2905415"/>
                </a:moveTo>
                <a:cubicBezTo>
                  <a:pt x="1632854" y="2905790"/>
                  <a:pt x="1632854" y="2905790"/>
                  <a:pt x="1632736" y="2907506"/>
                </a:cubicBezTo>
                <a:cubicBezTo>
                  <a:pt x="1632736" y="2907506"/>
                  <a:pt x="1632736" y="2907506"/>
                  <a:pt x="1632621" y="2909221"/>
                </a:cubicBezTo>
                <a:cubicBezTo>
                  <a:pt x="1632621" y="2909221"/>
                  <a:pt x="1632503" y="2910937"/>
                  <a:pt x="1632386" y="2912653"/>
                </a:cubicBezTo>
                <a:cubicBezTo>
                  <a:pt x="1632269" y="2914369"/>
                  <a:pt x="1632269" y="2914369"/>
                  <a:pt x="1632150" y="2916085"/>
                </a:cubicBezTo>
                <a:cubicBezTo>
                  <a:pt x="1632033" y="2917800"/>
                  <a:pt x="1632033" y="2917800"/>
                  <a:pt x="1632033" y="2917800"/>
                </a:cubicBezTo>
                <a:cubicBezTo>
                  <a:pt x="1625380" y="2919142"/>
                  <a:pt x="1625498" y="2917425"/>
                  <a:pt x="1625498" y="2917425"/>
                </a:cubicBezTo>
                <a:cubicBezTo>
                  <a:pt x="1622288" y="2916379"/>
                  <a:pt x="1622374" y="2915093"/>
                  <a:pt x="1623280" y="2913853"/>
                </a:cubicBezTo>
                <a:cubicBezTo>
                  <a:pt x="1624185" y="2912613"/>
                  <a:pt x="1625907" y="2911420"/>
                  <a:pt x="1625967" y="2910561"/>
                </a:cubicBezTo>
                <a:cubicBezTo>
                  <a:pt x="1626083" y="2908846"/>
                  <a:pt x="1626083" y="2908846"/>
                  <a:pt x="1626200" y="2907130"/>
                </a:cubicBezTo>
                <a:cubicBezTo>
                  <a:pt x="1626200" y="2907130"/>
                  <a:pt x="1626318" y="2905415"/>
                  <a:pt x="1626318" y="2905415"/>
                </a:cubicBezTo>
                <a:close/>
                <a:moveTo>
                  <a:pt x="1655949" y="2905237"/>
                </a:moveTo>
                <a:cubicBezTo>
                  <a:pt x="1667563" y="2907632"/>
                  <a:pt x="1661345" y="2912458"/>
                  <a:pt x="1661108" y="2915898"/>
                </a:cubicBezTo>
                <a:cubicBezTo>
                  <a:pt x="1660991" y="2917620"/>
                  <a:pt x="1660873" y="2919341"/>
                  <a:pt x="1660757" y="2921061"/>
                </a:cubicBezTo>
                <a:cubicBezTo>
                  <a:pt x="1660640" y="2922783"/>
                  <a:pt x="1660521" y="2924503"/>
                  <a:pt x="1660286" y="2927946"/>
                </a:cubicBezTo>
                <a:cubicBezTo>
                  <a:pt x="1654301" y="2929329"/>
                  <a:pt x="1654067" y="2932771"/>
                  <a:pt x="1653833" y="2936211"/>
                </a:cubicBezTo>
                <a:cubicBezTo>
                  <a:pt x="1665564" y="2936887"/>
                  <a:pt x="1671315" y="2938944"/>
                  <a:pt x="1671197" y="2940665"/>
                </a:cubicBezTo>
                <a:cubicBezTo>
                  <a:pt x="1646789" y="2953083"/>
                  <a:pt x="1680698" y="2974035"/>
                  <a:pt x="1661921" y="2990232"/>
                </a:cubicBezTo>
                <a:cubicBezTo>
                  <a:pt x="1655937" y="2991617"/>
                  <a:pt x="1644204" y="2990942"/>
                  <a:pt x="1638100" y="2994046"/>
                </a:cubicBezTo>
                <a:cubicBezTo>
                  <a:pt x="1638100" y="2994046"/>
                  <a:pt x="1638100" y="2994046"/>
                  <a:pt x="1632352" y="2991990"/>
                </a:cubicBezTo>
                <a:cubicBezTo>
                  <a:pt x="1632234" y="2993710"/>
                  <a:pt x="1626368" y="2993373"/>
                  <a:pt x="1626368" y="2993373"/>
                </a:cubicBezTo>
                <a:cubicBezTo>
                  <a:pt x="1620500" y="2993036"/>
                  <a:pt x="1620500" y="2993036"/>
                  <a:pt x="1620500" y="2993036"/>
                </a:cubicBezTo>
                <a:cubicBezTo>
                  <a:pt x="1614514" y="2994420"/>
                  <a:pt x="1620264" y="2996478"/>
                  <a:pt x="1620146" y="2998198"/>
                </a:cubicBezTo>
                <a:cubicBezTo>
                  <a:pt x="1619911" y="3001640"/>
                  <a:pt x="1619558" y="3006802"/>
                  <a:pt x="1607706" y="3007850"/>
                </a:cubicBezTo>
                <a:cubicBezTo>
                  <a:pt x="1607590" y="3009570"/>
                  <a:pt x="1601722" y="3009234"/>
                  <a:pt x="1601839" y="3007514"/>
                </a:cubicBezTo>
                <a:cubicBezTo>
                  <a:pt x="1601839" y="3007514"/>
                  <a:pt x="1601958" y="3005793"/>
                  <a:pt x="1601958" y="3005793"/>
                </a:cubicBezTo>
                <a:cubicBezTo>
                  <a:pt x="1607942" y="3004408"/>
                  <a:pt x="1608177" y="3000967"/>
                  <a:pt x="1608412" y="2997524"/>
                </a:cubicBezTo>
                <a:cubicBezTo>
                  <a:pt x="1608531" y="2995805"/>
                  <a:pt x="1608647" y="2994082"/>
                  <a:pt x="1608883" y="2990641"/>
                </a:cubicBezTo>
                <a:cubicBezTo>
                  <a:pt x="1608883" y="2990641"/>
                  <a:pt x="1608883" y="2990641"/>
                  <a:pt x="1614749" y="2990979"/>
                </a:cubicBezTo>
                <a:cubicBezTo>
                  <a:pt x="1614868" y="2989258"/>
                  <a:pt x="1620733" y="2989595"/>
                  <a:pt x="1626602" y="2989931"/>
                </a:cubicBezTo>
                <a:cubicBezTo>
                  <a:pt x="1639628" y="2971675"/>
                  <a:pt x="1634938" y="2954131"/>
                  <a:pt x="1647847" y="2937595"/>
                </a:cubicBezTo>
                <a:cubicBezTo>
                  <a:pt x="1642215" y="2933816"/>
                  <a:pt x="1642569" y="2928654"/>
                  <a:pt x="1648670" y="2925549"/>
                </a:cubicBezTo>
                <a:cubicBezTo>
                  <a:pt x="1648906" y="2922108"/>
                  <a:pt x="1649023" y="2920387"/>
                  <a:pt x="1649259" y="2916946"/>
                </a:cubicBezTo>
                <a:cubicBezTo>
                  <a:pt x="1637642" y="2914552"/>
                  <a:pt x="1649964" y="2906621"/>
                  <a:pt x="1655949" y="2905237"/>
                </a:cubicBezTo>
                <a:close/>
                <a:moveTo>
                  <a:pt x="1656930" y="2889633"/>
                </a:moveTo>
                <a:cubicBezTo>
                  <a:pt x="1662802" y="2891725"/>
                  <a:pt x="1668436" y="2897311"/>
                  <a:pt x="1656334" y="2898368"/>
                </a:cubicBezTo>
                <a:cubicBezTo>
                  <a:pt x="1650340" y="2898026"/>
                  <a:pt x="1648962" y="2896191"/>
                  <a:pt x="1649844" y="2894269"/>
                </a:cubicBezTo>
                <a:cubicBezTo>
                  <a:pt x="1650728" y="2892347"/>
                  <a:pt x="1653871" y="2890337"/>
                  <a:pt x="1656930" y="2889633"/>
                </a:cubicBezTo>
                <a:close/>
                <a:moveTo>
                  <a:pt x="1636683" y="2864718"/>
                </a:moveTo>
                <a:cubicBezTo>
                  <a:pt x="1638492" y="2865086"/>
                  <a:pt x="1638988" y="2866054"/>
                  <a:pt x="1634366" y="2867669"/>
                </a:cubicBezTo>
                <a:cubicBezTo>
                  <a:pt x="1631425" y="2866664"/>
                  <a:pt x="1630726" y="2865893"/>
                  <a:pt x="1631138" y="2865368"/>
                </a:cubicBezTo>
                <a:cubicBezTo>
                  <a:pt x="1631756" y="2864581"/>
                  <a:pt x="1634876" y="2864350"/>
                  <a:pt x="1636683" y="2864718"/>
                </a:cubicBezTo>
                <a:close/>
                <a:moveTo>
                  <a:pt x="1644080" y="2826884"/>
                </a:moveTo>
                <a:cubicBezTo>
                  <a:pt x="1655702" y="2827552"/>
                  <a:pt x="1655232" y="2834416"/>
                  <a:pt x="1637917" y="2831697"/>
                </a:cubicBezTo>
                <a:cubicBezTo>
                  <a:pt x="1638033" y="2829983"/>
                  <a:pt x="1643962" y="2828600"/>
                  <a:pt x="1644080" y="2826884"/>
                </a:cubicBezTo>
                <a:close/>
                <a:moveTo>
                  <a:pt x="6469243" y="2824302"/>
                </a:moveTo>
                <a:cubicBezTo>
                  <a:pt x="6469243" y="2824302"/>
                  <a:pt x="6472529" y="2826408"/>
                  <a:pt x="6472529" y="2826408"/>
                </a:cubicBezTo>
                <a:cubicBezTo>
                  <a:pt x="6472575" y="2828429"/>
                  <a:pt x="6472575" y="2828429"/>
                  <a:pt x="6472621" y="2830451"/>
                </a:cubicBezTo>
                <a:cubicBezTo>
                  <a:pt x="6469382" y="2830366"/>
                  <a:pt x="6469382" y="2830366"/>
                  <a:pt x="6466094" y="2828260"/>
                </a:cubicBezTo>
                <a:cubicBezTo>
                  <a:pt x="6466094" y="2828260"/>
                  <a:pt x="6469288" y="2826323"/>
                  <a:pt x="6469243" y="2824302"/>
                </a:cubicBezTo>
                <a:close/>
                <a:moveTo>
                  <a:pt x="1649065" y="2791250"/>
                </a:moveTo>
                <a:cubicBezTo>
                  <a:pt x="1650884" y="2791328"/>
                  <a:pt x="1653766" y="2791816"/>
                  <a:pt x="1658066" y="2792924"/>
                </a:cubicBezTo>
                <a:cubicBezTo>
                  <a:pt x="1657949" y="2794641"/>
                  <a:pt x="1652138" y="2794307"/>
                  <a:pt x="1652021" y="2796023"/>
                </a:cubicBezTo>
                <a:cubicBezTo>
                  <a:pt x="1649175" y="2794998"/>
                  <a:pt x="1646386" y="2793115"/>
                  <a:pt x="1646459" y="2792042"/>
                </a:cubicBezTo>
                <a:cubicBezTo>
                  <a:pt x="1646497" y="2791506"/>
                  <a:pt x="1647249" y="2791172"/>
                  <a:pt x="1649065" y="2791250"/>
                </a:cubicBezTo>
                <a:close/>
                <a:moveTo>
                  <a:pt x="1661325" y="2734544"/>
                </a:moveTo>
                <a:cubicBezTo>
                  <a:pt x="1666909" y="2738206"/>
                  <a:pt x="1672265" y="2745194"/>
                  <a:pt x="1654946" y="2742529"/>
                </a:cubicBezTo>
                <a:cubicBezTo>
                  <a:pt x="1661098" y="2737872"/>
                  <a:pt x="1655171" y="2739203"/>
                  <a:pt x="1661325" y="2734544"/>
                </a:cubicBezTo>
                <a:close/>
                <a:moveTo>
                  <a:pt x="6434330" y="2714297"/>
                </a:moveTo>
                <a:cubicBezTo>
                  <a:pt x="6459289" y="2714951"/>
                  <a:pt x="6470318" y="2729902"/>
                  <a:pt x="6448976" y="2731437"/>
                </a:cubicBezTo>
                <a:cubicBezTo>
                  <a:pt x="6449022" y="2733533"/>
                  <a:pt x="6449022" y="2733533"/>
                  <a:pt x="6449022" y="2733533"/>
                </a:cubicBezTo>
                <a:cubicBezTo>
                  <a:pt x="6452589" y="2733625"/>
                  <a:pt x="6452638" y="2735722"/>
                  <a:pt x="6452685" y="2737818"/>
                </a:cubicBezTo>
                <a:cubicBezTo>
                  <a:pt x="6456250" y="2737911"/>
                  <a:pt x="6456298" y="2740007"/>
                  <a:pt x="6463430" y="2740194"/>
                </a:cubicBezTo>
                <a:cubicBezTo>
                  <a:pt x="6459959" y="2744291"/>
                  <a:pt x="6456442" y="2746293"/>
                  <a:pt x="6456539" y="2750484"/>
                </a:cubicBezTo>
                <a:cubicBezTo>
                  <a:pt x="6445842" y="2750205"/>
                  <a:pt x="6435146" y="2749925"/>
                  <a:pt x="6431534" y="2747735"/>
                </a:cubicBezTo>
                <a:cubicBezTo>
                  <a:pt x="6435002" y="2743638"/>
                  <a:pt x="6442134" y="2743825"/>
                  <a:pt x="6441989" y="2737537"/>
                </a:cubicBezTo>
                <a:cubicBezTo>
                  <a:pt x="6441989" y="2737537"/>
                  <a:pt x="6441940" y="2735442"/>
                  <a:pt x="6441940" y="2735442"/>
                </a:cubicBezTo>
                <a:cubicBezTo>
                  <a:pt x="6441893" y="2733346"/>
                  <a:pt x="6441893" y="2733346"/>
                  <a:pt x="6441893" y="2733346"/>
                </a:cubicBezTo>
                <a:cubicBezTo>
                  <a:pt x="6434763" y="2733158"/>
                  <a:pt x="6438231" y="2729061"/>
                  <a:pt x="6427536" y="2728779"/>
                </a:cubicBezTo>
                <a:cubicBezTo>
                  <a:pt x="6427393" y="2722494"/>
                  <a:pt x="6434569" y="2724776"/>
                  <a:pt x="6434330" y="2714297"/>
                </a:cubicBezTo>
                <a:close/>
                <a:moveTo>
                  <a:pt x="6455392" y="2700455"/>
                </a:moveTo>
                <a:cubicBezTo>
                  <a:pt x="6455489" y="2704701"/>
                  <a:pt x="6455635" y="2711068"/>
                  <a:pt x="6441066" y="2708565"/>
                </a:cubicBezTo>
                <a:cubicBezTo>
                  <a:pt x="6437386" y="2706347"/>
                  <a:pt x="6444501" y="2700170"/>
                  <a:pt x="6455392" y="2700455"/>
                </a:cubicBezTo>
                <a:close/>
                <a:moveTo>
                  <a:pt x="6425857" y="2661803"/>
                </a:moveTo>
                <a:cubicBezTo>
                  <a:pt x="6429458" y="2661898"/>
                  <a:pt x="6429508" y="2664020"/>
                  <a:pt x="6429508" y="2664020"/>
                </a:cubicBezTo>
                <a:cubicBezTo>
                  <a:pt x="6429555" y="2666142"/>
                  <a:pt x="6429555" y="2666142"/>
                  <a:pt x="6429555" y="2666142"/>
                </a:cubicBezTo>
                <a:cubicBezTo>
                  <a:pt x="6429605" y="2668265"/>
                  <a:pt x="6429605" y="2668265"/>
                  <a:pt x="6429605" y="2668265"/>
                </a:cubicBezTo>
                <a:cubicBezTo>
                  <a:pt x="6429653" y="2670388"/>
                  <a:pt x="6429703" y="2672510"/>
                  <a:pt x="6429703" y="2672510"/>
                </a:cubicBezTo>
                <a:cubicBezTo>
                  <a:pt x="6440555" y="2674915"/>
                  <a:pt x="6429848" y="2678877"/>
                  <a:pt x="6429945" y="2683122"/>
                </a:cubicBezTo>
                <a:cubicBezTo>
                  <a:pt x="6427208" y="2681459"/>
                  <a:pt x="6416313" y="2677197"/>
                  <a:pt x="6417073" y="2673537"/>
                </a:cubicBezTo>
                <a:cubicBezTo>
                  <a:pt x="6417325" y="2672318"/>
                  <a:pt x="6418873" y="2671164"/>
                  <a:pt x="6422450" y="2670200"/>
                </a:cubicBezTo>
                <a:cubicBezTo>
                  <a:pt x="6422450" y="2670200"/>
                  <a:pt x="6422401" y="2668076"/>
                  <a:pt x="6422353" y="2665954"/>
                </a:cubicBezTo>
                <a:cubicBezTo>
                  <a:pt x="6422353" y="2665954"/>
                  <a:pt x="6422305" y="2663831"/>
                  <a:pt x="6422305" y="2663831"/>
                </a:cubicBezTo>
                <a:cubicBezTo>
                  <a:pt x="6422256" y="2661710"/>
                  <a:pt x="6425857" y="2661803"/>
                  <a:pt x="6425857" y="2661803"/>
                </a:cubicBezTo>
                <a:close/>
                <a:moveTo>
                  <a:pt x="6428689" y="2634604"/>
                </a:moveTo>
                <a:cubicBezTo>
                  <a:pt x="6450298" y="2635172"/>
                  <a:pt x="6454187" y="2647898"/>
                  <a:pt x="6447130" y="2654028"/>
                </a:cubicBezTo>
                <a:cubicBezTo>
                  <a:pt x="6436326" y="2653743"/>
                  <a:pt x="6429964" y="2650947"/>
                  <a:pt x="6427179" y="2647192"/>
                </a:cubicBezTo>
                <a:cubicBezTo>
                  <a:pt x="6424393" y="2643435"/>
                  <a:pt x="6425184" y="2638721"/>
                  <a:pt x="6428689" y="2634604"/>
                </a:cubicBezTo>
                <a:close/>
                <a:moveTo>
                  <a:pt x="1542609" y="2625627"/>
                </a:moveTo>
                <a:cubicBezTo>
                  <a:pt x="1553506" y="2626252"/>
                  <a:pt x="1547952" y="2627499"/>
                  <a:pt x="1553292" y="2629373"/>
                </a:cubicBezTo>
                <a:cubicBezTo>
                  <a:pt x="1547846" y="2629059"/>
                  <a:pt x="1547846" y="2629059"/>
                  <a:pt x="1542398" y="2628746"/>
                </a:cubicBezTo>
                <a:cubicBezTo>
                  <a:pt x="1542503" y="2627187"/>
                  <a:pt x="1542503" y="2627187"/>
                  <a:pt x="1542609" y="2625627"/>
                </a:cubicBezTo>
                <a:close/>
                <a:moveTo>
                  <a:pt x="1639686" y="2624313"/>
                </a:moveTo>
                <a:cubicBezTo>
                  <a:pt x="1639686" y="2624313"/>
                  <a:pt x="1645379" y="2626361"/>
                  <a:pt x="1645379" y="2626361"/>
                </a:cubicBezTo>
                <a:cubicBezTo>
                  <a:pt x="1639217" y="2631175"/>
                  <a:pt x="1644558" y="2638372"/>
                  <a:pt x="1644208" y="2643520"/>
                </a:cubicBezTo>
                <a:cubicBezTo>
                  <a:pt x="1644208" y="2643520"/>
                  <a:pt x="1644090" y="2645236"/>
                  <a:pt x="1644090" y="2645236"/>
                </a:cubicBezTo>
                <a:cubicBezTo>
                  <a:pt x="1638279" y="2644902"/>
                  <a:pt x="1638279" y="2644902"/>
                  <a:pt x="1638396" y="2643186"/>
                </a:cubicBezTo>
                <a:cubicBezTo>
                  <a:pt x="1635666" y="2640444"/>
                  <a:pt x="1632968" y="2637276"/>
                  <a:pt x="1631719" y="2634190"/>
                </a:cubicBezTo>
                <a:cubicBezTo>
                  <a:pt x="1630470" y="2631104"/>
                  <a:pt x="1630677" y="2628101"/>
                  <a:pt x="1633759" y="2625694"/>
                </a:cubicBezTo>
                <a:cubicBezTo>
                  <a:pt x="1633877" y="2623978"/>
                  <a:pt x="1633877" y="2623978"/>
                  <a:pt x="1639686" y="2624313"/>
                </a:cubicBezTo>
                <a:close/>
                <a:moveTo>
                  <a:pt x="1632775" y="2618748"/>
                </a:moveTo>
                <a:cubicBezTo>
                  <a:pt x="1632657" y="2620462"/>
                  <a:pt x="1626848" y="2620130"/>
                  <a:pt x="1626613" y="2623561"/>
                </a:cubicBezTo>
                <a:cubicBezTo>
                  <a:pt x="1620799" y="2623227"/>
                  <a:pt x="1618012" y="2621344"/>
                  <a:pt x="1618840" y="2619884"/>
                </a:cubicBezTo>
                <a:cubicBezTo>
                  <a:pt x="1619670" y="2618424"/>
                  <a:pt x="1624115" y="2617389"/>
                  <a:pt x="1632775" y="2618748"/>
                </a:cubicBezTo>
                <a:close/>
                <a:moveTo>
                  <a:pt x="6439219" y="2616698"/>
                </a:moveTo>
                <a:cubicBezTo>
                  <a:pt x="6449638" y="2618942"/>
                  <a:pt x="6446271" y="2622793"/>
                  <a:pt x="6449819" y="2626825"/>
                </a:cubicBezTo>
                <a:cubicBezTo>
                  <a:pt x="6439445" y="2626552"/>
                  <a:pt x="6439356" y="2622612"/>
                  <a:pt x="6428985" y="2622339"/>
                </a:cubicBezTo>
                <a:cubicBezTo>
                  <a:pt x="6428893" y="2618398"/>
                  <a:pt x="6439311" y="2620640"/>
                  <a:pt x="6439219" y="2616698"/>
                </a:cubicBezTo>
                <a:close/>
                <a:moveTo>
                  <a:pt x="1543131" y="2609998"/>
                </a:moveTo>
                <a:cubicBezTo>
                  <a:pt x="1561110" y="2611030"/>
                  <a:pt x="1542769" y="2615300"/>
                  <a:pt x="1548399" y="2620948"/>
                </a:cubicBezTo>
                <a:cubicBezTo>
                  <a:pt x="1542405" y="2620603"/>
                  <a:pt x="1539560" y="2618222"/>
                  <a:pt x="1538976" y="2615749"/>
                </a:cubicBezTo>
                <a:cubicBezTo>
                  <a:pt x="1538393" y="2613274"/>
                  <a:pt x="1540072" y="2610709"/>
                  <a:pt x="1543131" y="2609998"/>
                </a:cubicBezTo>
                <a:close/>
                <a:moveTo>
                  <a:pt x="1537949" y="2597798"/>
                </a:moveTo>
                <a:cubicBezTo>
                  <a:pt x="1550910" y="2600214"/>
                  <a:pt x="1543917" y="2606493"/>
                  <a:pt x="1550342" y="2608533"/>
                </a:cubicBezTo>
                <a:cubicBezTo>
                  <a:pt x="1540534" y="2607969"/>
                  <a:pt x="1537351" y="2606533"/>
                  <a:pt x="1536661" y="2604614"/>
                </a:cubicBezTo>
                <a:cubicBezTo>
                  <a:pt x="1535972" y="2602695"/>
                  <a:pt x="1537779" y="2600294"/>
                  <a:pt x="1537949" y="2597798"/>
                </a:cubicBezTo>
                <a:close/>
                <a:moveTo>
                  <a:pt x="1617333" y="2588578"/>
                </a:moveTo>
                <a:cubicBezTo>
                  <a:pt x="1623872" y="2588953"/>
                  <a:pt x="1623872" y="2588953"/>
                  <a:pt x="1623872" y="2588953"/>
                </a:cubicBezTo>
                <a:cubicBezTo>
                  <a:pt x="1623872" y="2588953"/>
                  <a:pt x="1623872" y="2588953"/>
                  <a:pt x="1623762" y="2590575"/>
                </a:cubicBezTo>
                <a:cubicBezTo>
                  <a:pt x="1623649" y="2592196"/>
                  <a:pt x="1623541" y="2593819"/>
                  <a:pt x="1623427" y="2595442"/>
                </a:cubicBezTo>
                <a:cubicBezTo>
                  <a:pt x="1623427" y="2595442"/>
                  <a:pt x="1623427" y="2595442"/>
                  <a:pt x="1623318" y="2597063"/>
                </a:cubicBezTo>
                <a:cubicBezTo>
                  <a:pt x="1623318" y="2597063"/>
                  <a:pt x="1616778" y="2596688"/>
                  <a:pt x="1616778" y="2596688"/>
                </a:cubicBezTo>
                <a:cubicBezTo>
                  <a:pt x="1617000" y="2593444"/>
                  <a:pt x="1617111" y="2591822"/>
                  <a:pt x="1617223" y="2590200"/>
                </a:cubicBezTo>
                <a:cubicBezTo>
                  <a:pt x="1617223" y="2590200"/>
                  <a:pt x="1617223" y="2590200"/>
                  <a:pt x="1617333" y="2588578"/>
                </a:cubicBezTo>
                <a:close/>
                <a:moveTo>
                  <a:pt x="6403591" y="2588493"/>
                </a:moveTo>
                <a:cubicBezTo>
                  <a:pt x="6410722" y="2588680"/>
                  <a:pt x="6414286" y="2588774"/>
                  <a:pt x="6417898" y="2590888"/>
                </a:cubicBezTo>
                <a:cubicBezTo>
                  <a:pt x="6417992" y="2594931"/>
                  <a:pt x="6403683" y="2592536"/>
                  <a:pt x="6403591" y="2588493"/>
                </a:cubicBezTo>
                <a:close/>
                <a:moveTo>
                  <a:pt x="1641559" y="2586211"/>
                </a:moveTo>
                <a:cubicBezTo>
                  <a:pt x="1647553" y="2586556"/>
                  <a:pt x="1653545" y="2586899"/>
                  <a:pt x="1659539" y="2587243"/>
                </a:cubicBezTo>
                <a:cubicBezTo>
                  <a:pt x="1665293" y="2591081"/>
                  <a:pt x="1658942" y="2595978"/>
                  <a:pt x="1641081" y="2593199"/>
                </a:cubicBezTo>
                <a:cubicBezTo>
                  <a:pt x="1647315" y="2590049"/>
                  <a:pt x="1647195" y="2591795"/>
                  <a:pt x="1641559" y="2586211"/>
                </a:cubicBezTo>
                <a:close/>
                <a:moveTo>
                  <a:pt x="1651289" y="2579901"/>
                </a:moveTo>
                <a:cubicBezTo>
                  <a:pt x="1651854" y="2579638"/>
                  <a:pt x="1652914" y="2580130"/>
                  <a:pt x="1654249" y="2581928"/>
                </a:cubicBezTo>
                <a:cubicBezTo>
                  <a:pt x="1654131" y="2583644"/>
                  <a:pt x="1665754" y="2584312"/>
                  <a:pt x="1665519" y="2587743"/>
                </a:cubicBezTo>
                <a:cubicBezTo>
                  <a:pt x="1656745" y="2588101"/>
                  <a:pt x="1652589" y="2584847"/>
                  <a:pt x="1651299" y="2582405"/>
                </a:cubicBezTo>
                <a:cubicBezTo>
                  <a:pt x="1650654" y="2581184"/>
                  <a:pt x="1650724" y="2580165"/>
                  <a:pt x="1651289" y="2579901"/>
                </a:cubicBezTo>
                <a:close/>
                <a:moveTo>
                  <a:pt x="6388603" y="2575220"/>
                </a:moveTo>
                <a:cubicBezTo>
                  <a:pt x="6403345" y="2577754"/>
                  <a:pt x="6392472" y="2583909"/>
                  <a:pt x="6388898" y="2588107"/>
                </a:cubicBezTo>
                <a:cubicBezTo>
                  <a:pt x="6385176" y="2585864"/>
                  <a:pt x="6384195" y="2583155"/>
                  <a:pt x="6384600" y="2580751"/>
                </a:cubicBezTo>
                <a:cubicBezTo>
                  <a:pt x="6385004" y="2578347"/>
                  <a:pt x="6386790" y="2576247"/>
                  <a:pt x="6388603" y="2575220"/>
                </a:cubicBezTo>
                <a:close/>
                <a:moveTo>
                  <a:pt x="6423999" y="2574381"/>
                </a:moveTo>
                <a:cubicBezTo>
                  <a:pt x="6430867" y="2572542"/>
                  <a:pt x="6427503" y="2576493"/>
                  <a:pt x="6434416" y="2576675"/>
                </a:cubicBezTo>
                <a:cubicBezTo>
                  <a:pt x="6431006" y="2578606"/>
                  <a:pt x="6427549" y="2578515"/>
                  <a:pt x="6424090" y="2578424"/>
                </a:cubicBezTo>
                <a:cubicBezTo>
                  <a:pt x="6424044" y="2576404"/>
                  <a:pt x="6423999" y="2574381"/>
                  <a:pt x="6423999" y="2574381"/>
                </a:cubicBezTo>
                <a:close/>
                <a:moveTo>
                  <a:pt x="1672620" y="2569203"/>
                </a:moveTo>
                <a:cubicBezTo>
                  <a:pt x="1684122" y="2571618"/>
                  <a:pt x="1672381" y="2572697"/>
                  <a:pt x="1677835" y="2578272"/>
                </a:cubicBezTo>
                <a:cubicBezTo>
                  <a:pt x="1674987" y="2577231"/>
                  <a:pt x="1672203" y="2575318"/>
                  <a:pt x="1670868" y="2573487"/>
                </a:cubicBezTo>
                <a:cubicBezTo>
                  <a:pt x="1669534" y="2571656"/>
                  <a:pt x="1669654" y="2569909"/>
                  <a:pt x="1672620" y="2569203"/>
                </a:cubicBezTo>
                <a:close/>
                <a:moveTo>
                  <a:pt x="1649505" y="2565996"/>
                </a:moveTo>
                <a:cubicBezTo>
                  <a:pt x="1656040" y="2566371"/>
                  <a:pt x="1655920" y="2568140"/>
                  <a:pt x="1655920" y="2568140"/>
                </a:cubicBezTo>
                <a:cubicBezTo>
                  <a:pt x="1655800" y="2569907"/>
                  <a:pt x="1655679" y="2571675"/>
                  <a:pt x="1655558" y="2573443"/>
                </a:cubicBezTo>
                <a:cubicBezTo>
                  <a:pt x="1655558" y="2573443"/>
                  <a:pt x="1655558" y="2573443"/>
                  <a:pt x="1655438" y="2575211"/>
                </a:cubicBezTo>
                <a:cubicBezTo>
                  <a:pt x="1655438" y="2575211"/>
                  <a:pt x="1655317" y="2576979"/>
                  <a:pt x="1648779" y="2576604"/>
                </a:cubicBezTo>
                <a:cubicBezTo>
                  <a:pt x="1648779" y="2576604"/>
                  <a:pt x="1642362" y="2574459"/>
                  <a:pt x="1642362" y="2574459"/>
                </a:cubicBezTo>
                <a:cubicBezTo>
                  <a:pt x="1642485" y="2572692"/>
                  <a:pt x="1642485" y="2572692"/>
                  <a:pt x="1642485" y="2572692"/>
                </a:cubicBezTo>
                <a:cubicBezTo>
                  <a:pt x="1642605" y="2570923"/>
                  <a:pt x="1642726" y="2569157"/>
                  <a:pt x="1642846" y="2567389"/>
                </a:cubicBezTo>
                <a:cubicBezTo>
                  <a:pt x="1642846" y="2567389"/>
                  <a:pt x="1649505" y="2565996"/>
                  <a:pt x="1649505" y="2565996"/>
                </a:cubicBezTo>
                <a:close/>
                <a:moveTo>
                  <a:pt x="1619465" y="2557381"/>
                </a:moveTo>
                <a:cubicBezTo>
                  <a:pt x="1619465" y="2557381"/>
                  <a:pt x="1619345" y="2559128"/>
                  <a:pt x="1619345" y="2559128"/>
                </a:cubicBezTo>
                <a:cubicBezTo>
                  <a:pt x="1619106" y="2562622"/>
                  <a:pt x="1618988" y="2564369"/>
                  <a:pt x="1618988" y="2564369"/>
                </a:cubicBezTo>
                <a:cubicBezTo>
                  <a:pt x="1618868" y="2566115"/>
                  <a:pt x="1618868" y="2566115"/>
                  <a:pt x="1618868" y="2566115"/>
                </a:cubicBezTo>
                <a:cubicBezTo>
                  <a:pt x="1618868" y="2566115"/>
                  <a:pt x="1618868" y="2566115"/>
                  <a:pt x="1612331" y="2565741"/>
                </a:cubicBezTo>
                <a:cubicBezTo>
                  <a:pt x="1612449" y="2563993"/>
                  <a:pt x="1612568" y="2562247"/>
                  <a:pt x="1612807" y="2558752"/>
                </a:cubicBezTo>
                <a:cubicBezTo>
                  <a:pt x="1612807" y="2558752"/>
                  <a:pt x="1612929" y="2557005"/>
                  <a:pt x="1619465" y="2557381"/>
                </a:cubicBezTo>
                <a:close/>
                <a:moveTo>
                  <a:pt x="1642622" y="2555648"/>
                </a:moveTo>
                <a:cubicBezTo>
                  <a:pt x="1648139" y="2555965"/>
                  <a:pt x="1651354" y="2562932"/>
                  <a:pt x="1636906" y="2558226"/>
                </a:cubicBezTo>
                <a:cubicBezTo>
                  <a:pt x="1638689" y="2556176"/>
                  <a:pt x="1640784" y="2555542"/>
                  <a:pt x="1642622" y="2555648"/>
                </a:cubicBezTo>
                <a:close/>
                <a:moveTo>
                  <a:pt x="1669153" y="2534554"/>
                </a:moveTo>
                <a:cubicBezTo>
                  <a:pt x="1669153" y="2534554"/>
                  <a:pt x="1669153" y="2534554"/>
                  <a:pt x="1675692" y="2534929"/>
                </a:cubicBezTo>
                <a:cubicBezTo>
                  <a:pt x="1675457" y="2538360"/>
                  <a:pt x="1675340" y="2540076"/>
                  <a:pt x="1675340" y="2540076"/>
                </a:cubicBezTo>
                <a:cubicBezTo>
                  <a:pt x="1675340" y="2540076"/>
                  <a:pt x="1675222" y="2541791"/>
                  <a:pt x="1675222" y="2541791"/>
                </a:cubicBezTo>
                <a:cubicBezTo>
                  <a:pt x="1675222" y="2541791"/>
                  <a:pt x="1675222" y="2541791"/>
                  <a:pt x="1668684" y="2541417"/>
                </a:cubicBezTo>
                <a:cubicBezTo>
                  <a:pt x="1668802" y="2539700"/>
                  <a:pt x="1668917" y="2537984"/>
                  <a:pt x="1669153" y="2534554"/>
                </a:cubicBezTo>
                <a:close/>
                <a:moveTo>
                  <a:pt x="1608052" y="2532297"/>
                </a:moveTo>
                <a:cubicBezTo>
                  <a:pt x="1608052" y="2532297"/>
                  <a:pt x="1614591" y="2532671"/>
                  <a:pt x="1614591" y="2532671"/>
                </a:cubicBezTo>
                <a:cubicBezTo>
                  <a:pt x="1614591" y="2532671"/>
                  <a:pt x="1614591" y="2532671"/>
                  <a:pt x="1613985" y="2541512"/>
                </a:cubicBezTo>
                <a:cubicBezTo>
                  <a:pt x="1613985" y="2541512"/>
                  <a:pt x="1613864" y="2543280"/>
                  <a:pt x="1613864" y="2543280"/>
                </a:cubicBezTo>
                <a:cubicBezTo>
                  <a:pt x="1613864" y="2543280"/>
                  <a:pt x="1607447" y="2541136"/>
                  <a:pt x="1607447" y="2541136"/>
                </a:cubicBezTo>
                <a:cubicBezTo>
                  <a:pt x="1607447" y="2541136"/>
                  <a:pt x="1607447" y="2541136"/>
                  <a:pt x="1608052" y="2532297"/>
                </a:cubicBezTo>
                <a:close/>
                <a:moveTo>
                  <a:pt x="1652190" y="2526689"/>
                </a:moveTo>
                <a:cubicBezTo>
                  <a:pt x="1658728" y="2527064"/>
                  <a:pt x="1658614" y="2528728"/>
                  <a:pt x="1658614" y="2528728"/>
                </a:cubicBezTo>
                <a:cubicBezTo>
                  <a:pt x="1658614" y="2528728"/>
                  <a:pt x="1658499" y="2530392"/>
                  <a:pt x="1658499" y="2530392"/>
                </a:cubicBezTo>
                <a:cubicBezTo>
                  <a:pt x="1658499" y="2530392"/>
                  <a:pt x="1658385" y="2532056"/>
                  <a:pt x="1658385" y="2532056"/>
                </a:cubicBezTo>
                <a:cubicBezTo>
                  <a:pt x="1658272" y="2533719"/>
                  <a:pt x="1658272" y="2533719"/>
                  <a:pt x="1658159" y="2535383"/>
                </a:cubicBezTo>
                <a:cubicBezTo>
                  <a:pt x="1658045" y="2537047"/>
                  <a:pt x="1658045" y="2537047"/>
                  <a:pt x="1658045" y="2537047"/>
                </a:cubicBezTo>
                <a:cubicBezTo>
                  <a:pt x="1651506" y="2536672"/>
                  <a:pt x="1651506" y="2536672"/>
                  <a:pt x="1651621" y="2535008"/>
                </a:cubicBezTo>
                <a:cubicBezTo>
                  <a:pt x="1651735" y="2533344"/>
                  <a:pt x="1651735" y="2533344"/>
                  <a:pt x="1651848" y="2531681"/>
                </a:cubicBezTo>
                <a:cubicBezTo>
                  <a:pt x="1651962" y="2530016"/>
                  <a:pt x="1651962" y="2530016"/>
                  <a:pt x="1652075" y="2528352"/>
                </a:cubicBezTo>
                <a:cubicBezTo>
                  <a:pt x="1652075" y="2528352"/>
                  <a:pt x="1652190" y="2526689"/>
                  <a:pt x="1652190" y="2526689"/>
                </a:cubicBezTo>
                <a:close/>
                <a:moveTo>
                  <a:pt x="6396779" y="2524426"/>
                </a:moveTo>
                <a:cubicBezTo>
                  <a:pt x="6398242" y="2524717"/>
                  <a:pt x="6400199" y="2525273"/>
                  <a:pt x="6402143" y="2525325"/>
                </a:cubicBezTo>
                <a:cubicBezTo>
                  <a:pt x="6402143" y="2525325"/>
                  <a:pt x="6402189" y="2527346"/>
                  <a:pt x="6402235" y="2529368"/>
                </a:cubicBezTo>
                <a:cubicBezTo>
                  <a:pt x="6398300" y="2527244"/>
                  <a:pt x="6398254" y="2525222"/>
                  <a:pt x="6394365" y="2525121"/>
                </a:cubicBezTo>
                <a:cubicBezTo>
                  <a:pt x="6394341" y="2524110"/>
                  <a:pt x="6395313" y="2524136"/>
                  <a:pt x="6396779" y="2524426"/>
                </a:cubicBezTo>
                <a:close/>
                <a:moveTo>
                  <a:pt x="6408608" y="2513436"/>
                </a:moveTo>
                <a:cubicBezTo>
                  <a:pt x="6408608" y="2513436"/>
                  <a:pt x="6408655" y="2515520"/>
                  <a:pt x="6412285" y="2515616"/>
                </a:cubicBezTo>
                <a:cubicBezTo>
                  <a:pt x="6408753" y="2519690"/>
                  <a:pt x="6397861" y="2519403"/>
                  <a:pt x="6394182" y="2517224"/>
                </a:cubicBezTo>
                <a:cubicBezTo>
                  <a:pt x="6397766" y="2515235"/>
                  <a:pt x="6397671" y="2511065"/>
                  <a:pt x="6408608" y="2513436"/>
                </a:cubicBezTo>
                <a:close/>
                <a:moveTo>
                  <a:pt x="1646088" y="2511932"/>
                </a:moveTo>
                <a:cubicBezTo>
                  <a:pt x="1645971" y="2513647"/>
                  <a:pt x="1651963" y="2513991"/>
                  <a:pt x="1651848" y="2515707"/>
                </a:cubicBezTo>
                <a:cubicBezTo>
                  <a:pt x="1651848" y="2515707"/>
                  <a:pt x="1651963" y="2513991"/>
                  <a:pt x="1657955" y="2514336"/>
                </a:cubicBezTo>
                <a:cubicBezTo>
                  <a:pt x="1663949" y="2514680"/>
                  <a:pt x="1663949" y="2514680"/>
                  <a:pt x="1663949" y="2514680"/>
                </a:cubicBezTo>
                <a:cubicBezTo>
                  <a:pt x="1663949" y="2514680"/>
                  <a:pt x="1663949" y="2514680"/>
                  <a:pt x="1663831" y="2516396"/>
                </a:cubicBezTo>
                <a:cubicBezTo>
                  <a:pt x="1663831" y="2516396"/>
                  <a:pt x="1657720" y="2517767"/>
                  <a:pt x="1657720" y="2517767"/>
                </a:cubicBezTo>
                <a:cubicBezTo>
                  <a:pt x="1657720" y="2517767"/>
                  <a:pt x="1657720" y="2517767"/>
                  <a:pt x="1657603" y="2519483"/>
                </a:cubicBezTo>
                <a:cubicBezTo>
                  <a:pt x="1645618" y="2518795"/>
                  <a:pt x="1645736" y="2517078"/>
                  <a:pt x="1645853" y="2515363"/>
                </a:cubicBezTo>
                <a:cubicBezTo>
                  <a:pt x="1645853" y="2515363"/>
                  <a:pt x="1639859" y="2515018"/>
                  <a:pt x="1639859" y="2515018"/>
                </a:cubicBezTo>
                <a:cubicBezTo>
                  <a:pt x="1639859" y="2515018"/>
                  <a:pt x="1639978" y="2513303"/>
                  <a:pt x="1639978" y="2513303"/>
                </a:cubicBezTo>
                <a:cubicBezTo>
                  <a:pt x="1640094" y="2511587"/>
                  <a:pt x="1640094" y="2511587"/>
                  <a:pt x="1646088" y="2511932"/>
                </a:cubicBezTo>
                <a:close/>
                <a:moveTo>
                  <a:pt x="1623217" y="2502475"/>
                </a:moveTo>
                <a:cubicBezTo>
                  <a:pt x="1623217" y="2502475"/>
                  <a:pt x="1629755" y="2502850"/>
                  <a:pt x="1629755" y="2502850"/>
                </a:cubicBezTo>
                <a:cubicBezTo>
                  <a:pt x="1636057" y="2506657"/>
                  <a:pt x="1629402" y="2507998"/>
                  <a:pt x="1629286" y="2509714"/>
                </a:cubicBezTo>
                <a:cubicBezTo>
                  <a:pt x="1622746" y="2509338"/>
                  <a:pt x="1623099" y="2504191"/>
                  <a:pt x="1616560" y="2503815"/>
                </a:cubicBezTo>
                <a:cubicBezTo>
                  <a:pt x="1616560" y="2503815"/>
                  <a:pt x="1616678" y="2502100"/>
                  <a:pt x="1623217" y="2502475"/>
                </a:cubicBezTo>
                <a:close/>
                <a:moveTo>
                  <a:pt x="6419401" y="2500878"/>
                </a:moveTo>
                <a:cubicBezTo>
                  <a:pt x="6430046" y="2499035"/>
                  <a:pt x="6430240" y="2507526"/>
                  <a:pt x="6423159" y="2509461"/>
                </a:cubicBezTo>
                <a:cubicBezTo>
                  <a:pt x="6419571" y="2508306"/>
                  <a:pt x="6417763" y="2507199"/>
                  <a:pt x="6417287" y="2505861"/>
                </a:cubicBezTo>
                <a:cubicBezTo>
                  <a:pt x="6416812" y="2504523"/>
                  <a:pt x="6417665" y="2502954"/>
                  <a:pt x="6419401" y="2500878"/>
                </a:cubicBezTo>
                <a:close/>
                <a:moveTo>
                  <a:pt x="6404167" y="2500631"/>
                </a:moveTo>
                <a:cubicBezTo>
                  <a:pt x="6404167" y="2500631"/>
                  <a:pt x="6411948" y="2500833"/>
                  <a:pt x="6415837" y="2500936"/>
                </a:cubicBezTo>
                <a:cubicBezTo>
                  <a:pt x="6415885" y="2503021"/>
                  <a:pt x="6415934" y="2505105"/>
                  <a:pt x="6412140" y="2509172"/>
                </a:cubicBezTo>
                <a:cubicBezTo>
                  <a:pt x="6408203" y="2506986"/>
                  <a:pt x="6411997" y="2502919"/>
                  <a:pt x="6404167" y="2500631"/>
                </a:cubicBezTo>
                <a:close/>
                <a:moveTo>
                  <a:pt x="1568737" y="2499345"/>
                </a:moveTo>
                <a:cubicBezTo>
                  <a:pt x="1575276" y="2499722"/>
                  <a:pt x="1575047" y="2503050"/>
                  <a:pt x="1574933" y="2504714"/>
                </a:cubicBezTo>
                <a:cubicBezTo>
                  <a:pt x="1574933" y="2504714"/>
                  <a:pt x="1575047" y="2503050"/>
                  <a:pt x="1568510" y="2502675"/>
                </a:cubicBezTo>
                <a:cubicBezTo>
                  <a:pt x="1568510" y="2502675"/>
                  <a:pt x="1568623" y="2501010"/>
                  <a:pt x="1568737" y="2499345"/>
                </a:cubicBezTo>
                <a:close/>
                <a:moveTo>
                  <a:pt x="1642336" y="2494805"/>
                </a:moveTo>
                <a:cubicBezTo>
                  <a:pt x="1647783" y="2495118"/>
                  <a:pt x="1647669" y="2496780"/>
                  <a:pt x="1647441" y="2500108"/>
                </a:cubicBezTo>
                <a:cubicBezTo>
                  <a:pt x="1641995" y="2499794"/>
                  <a:pt x="1639300" y="2499224"/>
                  <a:pt x="1638676" y="2498351"/>
                </a:cubicBezTo>
                <a:cubicBezTo>
                  <a:pt x="1638050" y="2497480"/>
                  <a:pt x="1639498" y="2496310"/>
                  <a:pt x="1642336" y="2494805"/>
                </a:cubicBezTo>
                <a:close/>
                <a:moveTo>
                  <a:pt x="1665343" y="2494246"/>
                </a:moveTo>
                <a:cubicBezTo>
                  <a:pt x="1665108" y="2497678"/>
                  <a:pt x="1664874" y="2501110"/>
                  <a:pt x="1653979" y="2500483"/>
                </a:cubicBezTo>
                <a:cubicBezTo>
                  <a:pt x="1654097" y="2498768"/>
                  <a:pt x="1654447" y="2493619"/>
                  <a:pt x="1665343" y="2494246"/>
                </a:cubicBezTo>
                <a:close/>
                <a:moveTo>
                  <a:pt x="1666410" y="2478646"/>
                </a:moveTo>
                <a:cubicBezTo>
                  <a:pt x="1666410" y="2478646"/>
                  <a:pt x="1666289" y="2480415"/>
                  <a:pt x="1666289" y="2480415"/>
                </a:cubicBezTo>
                <a:cubicBezTo>
                  <a:pt x="1666289" y="2480415"/>
                  <a:pt x="1666168" y="2482183"/>
                  <a:pt x="1666168" y="2482183"/>
                </a:cubicBezTo>
                <a:cubicBezTo>
                  <a:pt x="1666046" y="2483951"/>
                  <a:pt x="1665927" y="2485719"/>
                  <a:pt x="1665805" y="2487487"/>
                </a:cubicBezTo>
                <a:cubicBezTo>
                  <a:pt x="1661327" y="2489004"/>
                  <a:pt x="1661327" y="2489004"/>
                  <a:pt x="1661327" y="2489004"/>
                </a:cubicBezTo>
                <a:cubicBezTo>
                  <a:pt x="1661327" y="2489004"/>
                  <a:pt x="1661447" y="2487237"/>
                  <a:pt x="1661447" y="2487237"/>
                </a:cubicBezTo>
                <a:cubicBezTo>
                  <a:pt x="1661568" y="2485468"/>
                  <a:pt x="1661689" y="2483701"/>
                  <a:pt x="1661809" y="2481933"/>
                </a:cubicBezTo>
                <a:cubicBezTo>
                  <a:pt x="1661809" y="2481933"/>
                  <a:pt x="1661930" y="2480166"/>
                  <a:pt x="1661930" y="2480166"/>
                </a:cubicBezTo>
                <a:cubicBezTo>
                  <a:pt x="1661930" y="2480166"/>
                  <a:pt x="1662051" y="2478398"/>
                  <a:pt x="1666410" y="2478646"/>
                </a:cubicBezTo>
                <a:close/>
                <a:moveTo>
                  <a:pt x="1661648" y="2471485"/>
                </a:moveTo>
                <a:cubicBezTo>
                  <a:pt x="1679698" y="2476280"/>
                  <a:pt x="1655163" y="2476749"/>
                  <a:pt x="1649318" y="2472656"/>
                </a:cubicBezTo>
                <a:cubicBezTo>
                  <a:pt x="1649573" y="2468911"/>
                  <a:pt x="1661264" y="2477100"/>
                  <a:pt x="1661648" y="2471485"/>
                </a:cubicBezTo>
                <a:close/>
                <a:moveTo>
                  <a:pt x="1656322" y="2466166"/>
                </a:moveTo>
                <a:cubicBezTo>
                  <a:pt x="1667219" y="2466794"/>
                  <a:pt x="1667104" y="2468457"/>
                  <a:pt x="1666879" y="2471784"/>
                </a:cubicBezTo>
                <a:cubicBezTo>
                  <a:pt x="1661542" y="2469808"/>
                  <a:pt x="1661542" y="2469808"/>
                  <a:pt x="1656095" y="2469495"/>
                </a:cubicBezTo>
                <a:cubicBezTo>
                  <a:pt x="1656208" y="2467831"/>
                  <a:pt x="1656208" y="2467831"/>
                  <a:pt x="1656322" y="2466166"/>
                </a:cubicBezTo>
                <a:close/>
                <a:moveTo>
                  <a:pt x="6409025" y="2458081"/>
                </a:moveTo>
                <a:cubicBezTo>
                  <a:pt x="6409992" y="2457854"/>
                  <a:pt x="6410964" y="2457879"/>
                  <a:pt x="6410986" y="2458891"/>
                </a:cubicBezTo>
                <a:cubicBezTo>
                  <a:pt x="6411079" y="2462933"/>
                  <a:pt x="6411125" y="2464955"/>
                  <a:pt x="6415062" y="2467078"/>
                </a:cubicBezTo>
                <a:cubicBezTo>
                  <a:pt x="6415062" y="2467078"/>
                  <a:pt x="6415062" y="2467078"/>
                  <a:pt x="6415108" y="2469099"/>
                </a:cubicBezTo>
                <a:cubicBezTo>
                  <a:pt x="6411218" y="2468997"/>
                  <a:pt x="6411218" y="2468997"/>
                  <a:pt x="6411218" y="2468997"/>
                </a:cubicBezTo>
                <a:cubicBezTo>
                  <a:pt x="6407306" y="2467885"/>
                  <a:pt x="6405328" y="2466318"/>
                  <a:pt x="6404800" y="2464535"/>
                </a:cubicBezTo>
                <a:cubicBezTo>
                  <a:pt x="6404273" y="2462755"/>
                  <a:pt x="6405201" y="2460759"/>
                  <a:pt x="6407098" y="2458789"/>
                </a:cubicBezTo>
                <a:cubicBezTo>
                  <a:pt x="6407098" y="2458789"/>
                  <a:pt x="6408058" y="2458308"/>
                  <a:pt x="6409025" y="2458081"/>
                </a:cubicBezTo>
                <a:close/>
                <a:moveTo>
                  <a:pt x="1663349" y="2442452"/>
                </a:moveTo>
                <a:cubicBezTo>
                  <a:pt x="1663349" y="2442452"/>
                  <a:pt x="1663349" y="2442452"/>
                  <a:pt x="1669373" y="2442798"/>
                </a:cubicBezTo>
                <a:cubicBezTo>
                  <a:pt x="1669373" y="2442798"/>
                  <a:pt x="1669373" y="2442798"/>
                  <a:pt x="1669257" y="2444519"/>
                </a:cubicBezTo>
                <a:cubicBezTo>
                  <a:pt x="1669257" y="2444519"/>
                  <a:pt x="1669140" y="2446242"/>
                  <a:pt x="1663115" y="2445896"/>
                </a:cubicBezTo>
                <a:cubicBezTo>
                  <a:pt x="1663115" y="2445896"/>
                  <a:pt x="1663232" y="2444173"/>
                  <a:pt x="1663349" y="2442452"/>
                </a:cubicBezTo>
                <a:close/>
                <a:moveTo>
                  <a:pt x="1627351" y="2441954"/>
                </a:moveTo>
                <a:cubicBezTo>
                  <a:pt x="1627351" y="2441954"/>
                  <a:pt x="1633889" y="2442329"/>
                  <a:pt x="1633772" y="2444045"/>
                </a:cubicBezTo>
                <a:cubicBezTo>
                  <a:pt x="1633772" y="2444045"/>
                  <a:pt x="1633772" y="2444045"/>
                  <a:pt x="1633535" y="2447476"/>
                </a:cubicBezTo>
                <a:cubicBezTo>
                  <a:pt x="1633418" y="2449193"/>
                  <a:pt x="1626881" y="2448818"/>
                  <a:pt x="1626881" y="2448818"/>
                </a:cubicBezTo>
                <a:cubicBezTo>
                  <a:pt x="1620344" y="2448441"/>
                  <a:pt x="1620344" y="2448441"/>
                  <a:pt x="1620461" y="2446726"/>
                </a:cubicBezTo>
                <a:lnTo>
                  <a:pt x="1620694" y="2443295"/>
                </a:lnTo>
                <a:cubicBezTo>
                  <a:pt x="1620812" y="2441578"/>
                  <a:pt x="1620812" y="2441578"/>
                  <a:pt x="1627351" y="2441954"/>
                </a:cubicBezTo>
                <a:close/>
                <a:moveTo>
                  <a:pt x="6414309" y="2434230"/>
                </a:moveTo>
                <a:cubicBezTo>
                  <a:pt x="6414309" y="2434230"/>
                  <a:pt x="6417550" y="2434316"/>
                  <a:pt x="6420793" y="2434399"/>
                </a:cubicBezTo>
                <a:cubicBezTo>
                  <a:pt x="6417598" y="2436337"/>
                  <a:pt x="6417645" y="2438358"/>
                  <a:pt x="6417688" y="2440379"/>
                </a:cubicBezTo>
                <a:cubicBezTo>
                  <a:pt x="6417688" y="2440379"/>
                  <a:pt x="6414449" y="2440295"/>
                  <a:pt x="6414449" y="2440295"/>
                </a:cubicBezTo>
                <a:cubicBezTo>
                  <a:pt x="6414403" y="2438273"/>
                  <a:pt x="6414356" y="2436251"/>
                  <a:pt x="6414309" y="2434230"/>
                </a:cubicBezTo>
                <a:close/>
                <a:moveTo>
                  <a:pt x="1471101" y="2415441"/>
                </a:moveTo>
                <a:cubicBezTo>
                  <a:pt x="1489080" y="2416473"/>
                  <a:pt x="1464618" y="2422273"/>
                  <a:pt x="1476482" y="2424755"/>
                </a:cubicBezTo>
                <a:cubicBezTo>
                  <a:pt x="1470305" y="2427100"/>
                  <a:pt x="1468899" y="2425670"/>
                  <a:pt x="1469067" y="2423203"/>
                </a:cubicBezTo>
                <a:cubicBezTo>
                  <a:pt x="1469236" y="2420736"/>
                  <a:pt x="1470979" y="2417235"/>
                  <a:pt x="1471101" y="2415441"/>
                </a:cubicBezTo>
                <a:close/>
                <a:moveTo>
                  <a:pt x="1474858" y="2404500"/>
                </a:moveTo>
                <a:cubicBezTo>
                  <a:pt x="1475761" y="2403259"/>
                  <a:pt x="1479088" y="2402591"/>
                  <a:pt x="1485510" y="2404681"/>
                </a:cubicBezTo>
                <a:cubicBezTo>
                  <a:pt x="1479088" y="2402591"/>
                  <a:pt x="1478737" y="2407738"/>
                  <a:pt x="1478737" y="2407738"/>
                </a:cubicBezTo>
                <a:cubicBezTo>
                  <a:pt x="1475468" y="2407550"/>
                  <a:pt x="1473951" y="2405740"/>
                  <a:pt x="1474858" y="2404500"/>
                </a:cubicBezTo>
                <a:close/>
                <a:moveTo>
                  <a:pt x="1623498" y="2402271"/>
                </a:moveTo>
                <a:cubicBezTo>
                  <a:pt x="1636574" y="2403022"/>
                  <a:pt x="1636241" y="2407888"/>
                  <a:pt x="1629482" y="2410758"/>
                </a:cubicBezTo>
                <a:cubicBezTo>
                  <a:pt x="1623054" y="2408760"/>
                  <a:pt x="1623165" y="2407138"/>
                  <a:pt x="1616628" y="2406762"/>
                </a:cubicBezTo>
                <a:cubicBezTo>
                  <a:pt x="1616740" y="2405140"/>
                  <a:pt x="1623386" y="2403893"/>
                  <a:pt x="1623498" y="2402271"/>
                </a:cubicBezTo>
                <a:close/>
                <a:moveTo>
                  <a:pt x="6384028" y="2384952"/>
                </a:moveTo>
                <a:cubicBezTo>
                  <a:pt x="6387592" y="2385045"/>
                  <a:pt x="6387592" y="2385045"/>
                  <a:pt x="6387641" y="2387130"/>
                </a:cubicBezTo>
                <a:cubicBezTo>
                  <a:pt x="6387690" y="2389215"/>
                  <a:pt x="6387690" y="2389215"/>
                  <a:pt x="6387690" y="2389215"/>
                </a:cubicBezTo>
                <a:cubicBezTo>
                  <a:pt x="6391302" y="2391393"/>
                  <a:pt x="6391302" y="2391393"/>
                  <a:pt x="6394914" y="2393571"/>
                </a:cubicBezTo>
                <a:cubicBezTo>
                  <a:pt x="6402044" y="2393757"/>
                  <a:pt x="6412838" y="2398208"/>
                  <a:pt x="6412742" y="2394038"/>
                </a:cubicBezTo>
                <a:cubicBezTo>
                  <a:pt x="6416451" y="2400385"/>
                  <a:pt x="6406042" y="2412611"/>
                  <a:pt x="6420396" y="2417155"/>
                </a:cubicBezTo>
                <a:cubicBezTo>
                  <a:pt x="6413362" y="2421137"/>
                  <a:pt x="6409750" y="2418958"/>
                  <a:pt x="6416928" y="2421231"/>
                </a:cubicBezTo>
                <a:cubicBezTo>
                  <a:pt x="6417072" y="2427484"/>
                  <a:pt x="6402618" y="2418773"/>
                  <a:pt x="6399197" y="2424933"/>
                </a:cubicBezTo>
                <a:cubicBezTo>
                  <a:pt x="6388454" y="2422568"/>
                  <a:pt x="6384840" y="2420389"/>
                  <a:pt x="6377661" y="2418118"/>
                </a:cubicBezTo>
                <a:cubicBezTo>
                  <a:pt x="6380988" y="2407789"/>
                  <a:pt x="6377230" y="2399358"/>
                  <a:pt x="6377042" y="2391020"/>
                </a:cubicBezTo>
                <a:cubicBezTo>
                  <a:pt x="6377042" y="2391020"/>
                  <a:pt x="6377042" y="2391020"/>
                  <a:pt x="6380606" y="2391112"/>
                </a:cubicBezTo>
                <a:cubicBezTo>
                  <a:pt x="6380558" y="2389028"/>
                  <a:pt x="6376992" y="2388933"/>
                  <a:pt x="6376945" y="2386850"/>
                </a:cubicBezTo>
                <a:cubicBezTo>
                  <a:pt x="6376898" y="2384766"/>
                  <a:pt x="6380462" y="2384858"/>
                  <a:pt x="6384028" y="2384952"/>
                </a:cubicBezTo>
                <a:close/>
                <a:moveTo>
                  <a:pt x="1625628" y="2371074"/>
                </a:moveTo>
                <a:cubicBezTo>
                  <a:pt x="1645243" y="2372201"/>
                  <a:pt x="1631808" y="2376691"/>
                  <a:pt x="1638108" y="2380561"/>
                </a:cubicBezTo>
                <a:cubicBezTo>
                  <a:pt x="1631689" y="2378439"/>
                  <a:pt x="1631929" y="2374944"/>
                  <a:pt x="1625628" y="2371074"/>
                </a:cubicBezTo>
                <a:close/>
                <a:moveTo>
                  <a:pt x="1475833" y="2360592"/>
                </a:moveTo>
                <a:cubicBezTo>
                  <a:pt x="1488411" y="2363819"/>
                  <a:pt x="1475556" y="2364647"/>
                  <a:pt x="1473268" y="2363027"/>
                </a:cubicBezTo>
                <a:cubicBezTo>
                  <a:pt x="1472504" y="2362489"/>
                  <a:pt x="1472913" y="2361677"/>
                  <a:pt x="1475833" y="2360592"/>
                </a:cubicBezTo>
                <a:close/>
                <a:moveTo>
                  <a:pt x="1483914" y="2331991"/>
                </a:moveTo>
                <a:cubicBezTo>
                  <a:pt x="1483914" y="2331991"/>
                  <a:pt x="1477016" y="2336858"/>
                  <a:pt x="1477016" y="2336858"/>
                </a:cubicBezTo>
                <a:cubicBezTo>
                  <a:pt x="1473748" y="2336671"/>
                  <a:pt x="1472261" y="2334393"/>
                  <a:pt x="1473200" y="2332693"/>
                </a:cubicBezTo>
                <a:cubicBezTo>
                  <a:pt x="1474137" y="2330993"/>
                  <a:pt x="1477494" y="2329870"/>
                  <a:pt x="1483914" y="2331991"/>
                </a:cubicBezTo>
                <a:close/>
                <a:moveTo>
                  <a:pt x="6372533" y="2316217"/>
                </a:moveTo>
                <a:cubicBezTo>
                  <a:pt x="6374780" y="2317034"/>
                  <a:pt x="6375705" y="2318574"/>
                  <a:pt x="6372163" y="2319490"/>
                </a:cubicBezTo>
                <a:cubicBezTo>
                  <a:pt x="6368597" y="2319398"/>
                  <a:pt x="6368552" y="2317375"/>
                  <a:pt x="6364985" y="2317283"/>
                </a:cubicBezTo>
                <a:cubicBezTo>
                  <a:pt x="6366722" y="2315308"/>
                  <a:pt x="6370287" y="2315401"/>
                  <a:pt x="6372533" y="2316217"/>
                </a:cubicBezTo>
                <a:close/>
                <a:moveTo>
                  <a:pt x="1490318" y="2315072"/>
                </a:moveTo>
                <a:cubicBezTo>
                  <a:pt x="1495873" y="2317062"/>
                  <a:pt x="1489637" y="2325055"/>
                  <a:pt x="1478305" y="2324404"/>
                </a:cubicBezTo>
                <a:cubicBezTo>
                  <a:pt x="1475529" y="2323409"/>
                  <a:pt x="1475218" y="2322765"/>
                  <a:pt x="1476232" y="2322249"/>
                </a:cubicBezTo>
                <a:cubicBezTo>
                  <a:pt x="1479269" y="2320701"/>
                  <a:pt x="1494227" y="2320307"/>
                  <a:pt x="1490318" y="2315072"/>
                </a:cubicBezTo>
                <a:close/>
                <a:moveTo>
                  <a:pt x="1636179" y="2312696"/>
                </a:moveTo>
                <a:cubicBezTo>
                  <a:pt x="1649377" y="2311680"/>
                  <a:pt x="1648651" y="2322287"/>
                  <a:pt x="1629161" y="2319393"/>
                </a:cubicBezTo>
                <a:cubicBezTo>
                  <a:pt x="1629401" y="2315857"/>
                  <a:pt x="1629521" y="2314089"/>
                  <a:pt x="1636179" y="2312696"/>
                </a:cubicBezTo>
                <a:close/>
                <a:moveTo>
                  <a:pt x="1485941" y="2302293"/>
                </a:moveTo>
                <a:cubicBezTo>
                  <a:pt x="1491389" y="2302606"/>
                  <a:pt x="1491389" y="2302606"/>
                  <a:pt x="1491389" y="2302606"/>
                </a:cubicBezTo>
                <a:cubicBezTo>
                  <a:pt x="1491262" y="2304478"/>
                  <a:pt x="1496710" y="2304791"/>
                  <a:pt x="1496453" y="2308534"/>
                </a:cubicBezTo>
                <a:cubicBezTo>
                  <a:pt x="1496453" y="2308534"/>
                  <a:pt x="1491006" y="2308221"/>
                  <a:pt x="1491006" y="2308221"/>
                </a:cubicBezTo>
                <a:cubicBezTo>
                  <a:pt x="1491006" y="2308221"/>
                  <a:pt x="1485556" y="2307908"/>
                  <a:pt x="1485556" y="2307908"/>
                </a:cubicBezTo>
                <a:cubicBezTo>
                  <a:pt x="1485684" y="2306036"/>
                  <a:pt x="1485812" y="2304164"/>
                  <a:pt x="1485812" y="2304164"/>
                </a:cubicBezTo>
                <a:cubicBezTo>
                  <a:pt x="1485941" y="2302293"/>
                  <a:pt x="1485941" y="2302293"/>
                  <a:pt x="1485941" y="2302293"/>
                </a:cubicBezTo>
                <a:close/>
                <a:moveTo>
                  <a:pt x="1509689" y="2300524"/>
                </a:moveTo>
                <a:cubicBezTo>
                  <a:pt x="1509689" y="2300524"/>
                  <a:pt x="1509689" y="2300524"/>
                  <a:pt x="1509572" y="2302233"/>
                </a:cubicBezTo>
                <a:cubicBezTo>
                  <a:pt x="1515003" y="2305977"/>
                  <a:pt x="1514770" y="2309395"/>
                  <a:pt x="1514419" y="2314522"/>
                </a:cubicBezTo>
                <a:cubicBezTo>
                  <a:pt x="1514303" y="2316231"/>
                  <a:pt x="1514070" y="2319649"/>
                  <a:pt x="1513836" y="2323068"/>
                </a:cubicBezTo>
                <a:cubicBezTo>
                  <a:pt x="1513368" y="2329904"/>
                  <a:pt x="1518802" y="2333647"/>
                  <a:pt x="1512670" y="2340157"/>
                </a:cubicBezTo>
                <a:cubicBezTo>
                  <a:pt x="1501396" y="2338654"/>
                  <a:pt x="1497349" y="2335417"/>
                  <a:pt x="1496876" y="2331959"/>
                </a:cubicBezTo>
                <a:cubicBezTo>
                  <a:pt x="1496400" y="2328500"/>
                  <a:pt x="1499497" y="2324818"/>
                  <a:pt x="1502504" y="2322417"/>
                </a:cubicBezTo>
                <a:cubicBezTo>
                  <a:pt x="1508639" y="2315907"/>
                  <a:pt x="1503439" y="2308746"/>
                  <a:pt x="1503905" y="2301908"/>
                </a:cubicBezTo>
                <a:cubicBezTo>
                  <a:pt x="1504023" y="2300200"/>
                  <a:pt x="1504023" y="2300200"/>
                  <a:pt x="1509689" y="2300524"/>
                </a:cubicBezTo>
                <a:close/>
                <a:moveTo>
                  <a:pt x="6382281" y="2299301"/>
                </a:moveTo>
                <a:cubicBezTo>
                  <a:pt x="6389197" y="2299482"/>
                  <a:pt x="6382424" y="2305555"/>
                  <a:pt x="6385930" y="2307730"/>
                </a:cubicBezTo>
                <a:cubicBezTo>
                  <a:pt x="6382449" y="2306596"/>
                  <a:pt x="6380683" y="2304988"/>
                  <a:pt x="6380216" y="2303414"/>
                </a:cubicBezTo>
                <a:cubicBezTo>
                  <a:pt x="6379749" y="2301839"/>
                  <a:pt x="6380576" y="2300298"/>
                  <a:pt x="6382281" y="2299301"/>
                </a:cubicBezTo>
                <a:close/>
                <a:moveTo>
                  <a:pt x="1499438" y="2275507"/>
                </a:moveTo>
                <a:cubicBezTo>
                  <a:pt x="1505127" y="2277625"/>
                  <a:pt x="1504397" y="2288319"/>
                  <a:pt x="1487086" y="2285536"/>
                </a:cubicBezTo>
                <a:cubicBezTo>
                  <a:pt x="1487450" y="2280188"/>
                  <a:pt x="1499072" y="2280855"/>
                  <a:pt x="1499438" y="2275507"/>
                </a:cubicBezTo>
                <a:close/>
                <a:moveTo>
                  <a:pt x="1495760" y="2254626"/>
                </a:moveTo>
                <a:cubicBezTo>
                  <a:pt x="1495760" y="2254626"/>
                  <a:pt x="1501208" y="2254939"/>
                  <a:pt x="1501208" y="2254939"/>
                </a:cubicBezTo>
                <a:cubicBezTo>
                  <a:pt x="1506656" y="2255252"/>
                  <a:pt x="1506656" y="2255252"/>
                  <a:pt x="1506541" y="2256946"/>
                </a:cubicBezTo>
                <a:cubicBezTo>
                  <a:pt x="1506425" y="2258638"/>
                  <a:pt x="1506310" y="2260333"/>
                  <a:pt x="1506193" y="2262026"/>
                </a:cubicBezTo>
                <a:cubicBezTo>
                  <a:pt x="1506193" y="2262026"/>
                  <a:pt x="1506077" y="2263719"/>
                  <a:pt x="1506077" y="2263719"/>
                </a:cubicBezTo>
                <a:cubicBezTo>
                  <a:pt x="1505961" y="2265413"/>
                  <a:pt x="1505961" y="2265413"/>
                  <a:pt x="1505846" y="2267107"/>
                </a:cubicBezTo>
                <a:cubicBezTo>
                  <a:pt x="1505846" y="2267107"/>
                  <a:pt x="1500399" y="2266794"/>
                  <a:pt x="1500399" y="2266794"/>
                </a:cubicBezTo>
                <a:cubicBezTo>
                  <a:pt x="1494951" y="2266481"/>
                  <a:pt x="1494951" y="2266481"/>
                  <a:pt x="1495065" y="2264787"/>
                </a:cubicBezTo>
                <a:cubicBezTo>
                  <a:pt x="1495182" y="2263094"/>
                  <a:pt x="1495182" y="2263094"/>
                  <a:pt x="1495297" y="2261400"/>
                </a:cubicBezTo>
                <a:cubicBezTo>
                  <a:pt x="1495414" y="2259706"/>
                  <a:pt x="1495529" y="2258013"/>
                  <a:pt x="1495760" y="2254626"/>
                </a:cubicBezTo>
                <a:close/>
                <a:moveTo>
                  <a:pt x="6302516" y="2248727"/>
                </a:moveTo>
                <a:cubicBezTo>
                  <a:pt x="6302516" y="2248727"/>
                  <a:pt x="6306406" y="2248828"/>
                  <a:pt x="6306406" y="2248828"/>
                </a:cubicBezTo>
                <a:cubicBezTo>
                  <a:pt x="6310294" y="2248931"/>
                  <a:pt x="6310294" y="2248931"/>
                  <a:pt x="6310294" y="2248931"/>
                </a:cubicBezTo>
                <a:cubicBezTo>
                  <a:pt x="6310294" y="2248931"/>
                  <a:pt x="6310294" y="2248931"/>
                  <a:pt x="6310399" y="2253479"/>
                </a:cubicBezTo>
                <a:cubicBezTo>
                  <a:pt x="6310452" y="2255753"/>
                  <a:pt x="6310452" y="2255753"/>
                  <a:pt x="6306561" y="2255651"/>
                </a:cubicBezTo>
                <a:cubicBezTo>
                  <a:pt x="6306561" y="2255651"/>
                  <a:pt x="6302673" y="2255549"/>
                  <a:pt x="6302621" y="2253275"/>
                </a:cubicBezTo>
                <a:cubicBezTo>
                  <a:pt x="6302621" y="2253275"/>
                  <a:pt x="6302621" y="2253275"/>
                  <a:pt x="6302516" y="2248727"/>
                </a:cubicBezTo>
                <a:close/>
                <a:moveTo>
                  <a:pt x="6334517" y="2245777"/>
                </a:moveTo>
                <a:cubicBezTo>
                  <a:pt x="6334517" y="2245777"/>
                  <a:pt x="6338084" y="2245870"/>
                  <a:pt x="6341649" y="2245964"/>
                </a:cubicBezTo>
                <a:cubicBezTo>
                  <a:pt x="6345306" y="2250101"/>
                  <a:pt x="6334611" y="2249820"/>
                  <a:pt x="6334657" y="2251842"/>
                </a:cubicBezTo>
                <a:cubicBezTo>
                  <a:pt x="6332875" y="2251795"/>
                  <a:pt x="6332851" y="2250784"/>
                  <a:pt x="6333269" y="2249533"/>
                </a:cubicBezTo>
                <a:cubicBezTo>
                  <a:pt x="6333686" y="2248280"/>
                  <a:pt x="6334541" y="2246788"/>
                  <a:pt x="6334517" y="2245777"/>
                </a:cubicBezTo>
                <a:close/>
                <a:moveTo>
                  <a:pt x="6367115" y="2240571"/>
                </a:moveTo>
                <a:cubicBezTo>
                  <a:pt x="6359950" y="2244549"/>
                  <a:pt x="6359950" y="2244549"/>
                  <a:pt x="6360045" y="2248719"/>
                </a:cubicBezTo>
                <a:cubicBezTo>
                  <a:pt x="6357323" y="2248648"/>
                  <a:pt x="6355723" y="2248085"/>
                  <a:pt x="6355024" y="2247285"/>
                </a:cubicBezTo>
                <a:cubicBezTo>
                  <a:pt x="6352928" y="2244886"/>
                  <a:pt x="6358945" y="2240357"/>
                  <a:pt x="6367115" y="2240571"/>
                </a:cubicBezTo>
                <a:close/>
                <a:moveTo>
                  <a:pt x="1508411" y="2229546"/>
                </a:moveTo>
                <a:cubicBezTo>
                  <a:pt x="1508171" y="2233039"/>
                  <a:pt x="1497276" y="2232414"/>
                  <a:pt x="1502486" y="2236221"/>
                </a:cubicBezTo>
                <a:cubicBezTo>
                  <a:pt x="1499761" y="2236065"/>
                  <a:pt x="1498549" y="2233802"/>
                  <a:pt x="1499364" y="2231877"/>
                </a:cubicBezTo>
                <a:cubicBezTo>
                  <a:pt x="1500179" y="2229950"/>
                  <a:pt x="1503024" y="2228360"/>
                  <a:pt x="1508411" y="2229546"/>
                </a:cubicBezTo>
                <a:close/>
                <a:moveTo>
                  <a:pt x="1523679" y="2226217"/>
                </a:moveTo>
                <a:cubicBezTo>
                  <a:pt x="1525207" y="2225869"/>
                  <a:pt x="1526705" y="2225956"/>
                  <a:pt x="1526647" y="2226823"/>
                </a:cubicBezTo>
                <a:cubicBezTo>
                  <a:pt x="1532639" y="2227167"/>
                  <a:pt x="1532639" y="2227167"/>
                  <a:pt x="1532522" y="2228902"/>
                </a:cubicBezTo>
                <a:cubicBezTo>
                  <a:pt x="1532165" y="2234108"/>
                  <a:pt x="1531809" y="2239315"/>
                  <a:pt x="1531453" y="2244521"/>
                </a:cubicBezTo>
                <a:cubicBezTo>
                  <a:pt x="1530626" y="2256667"/>
                  <a:pt x="1529795" y="2268815"/>
                  <a:pt x="1517098" y="2278537"/>
                </a:cubicBezTo>
                <a:cubicBezTo>
                  <a:pt x="1516978" y="2280273"/>
                  <a:pt x="1516978" y="2280273"/>
                  <a:pt x="1510987" y="2279930"/>
                </a:cubicBezTo>
                <a:cubicBezTo>
                  <a:pt x="1510987" y="2279930"/>
                  <a:pt x="1509517" y="2279410"/>
                  <a:pt x="1508814" y="2278716"/>
                </a:cubicBezTo>
                <a:cubicBezTo>
                  <a:pt x="1508110" y="2278022"/>
                  <a:pt x="1508169" y="2277154"/>
                  <a:pt x="1511225" y="2276459"/>
                </a:cubicBezTo>
                <a:cubicBezTo>
                  <a:pt x="1517927" y="2266390"/>
                  <a:pt x="1518638" y="2255978"/>
                  <a:pt x="1519467" y="2243832"/>
                </a:cubicBezTo>
                <a:cubicBezTo>
                  <a:pt x="1519824" y="2238626"/>
                  <a:pt x="1520179" y="2233420"/>
                  <a:pt x="1520535" y="2228214"/>
                </a:cubicBezTo>
                <a:cubicBezTo>
                  <a:pt x="1520594" y="2227346"/>
                  <a:pt x="1522151" y="2226565"/>
                  <a:pt x="1523679" y="2226217"/>
                </a:cubicBezTo>
                <a:close/>
                <a:moveTo>
                  <a:pt x="1504918" y="2208644"/>
                </a:moveTo>
                <a:cubicBezTo>
                  <a:pt x="1517019" y="2207615"/>
                  <a:pt x="1522075" y="2221686"/>
                  <a:pt x="1498339" y="2216878"/>
                </a:cubicBezTo>
                <a:cubicBezTo>
                  <a:pt x="1498572" y="2213446"/>
                  <a:pt x="1510676" y="2212419"/>
                  <a:pt x="1504918" y="2208644"/>
                </a:cubicBezTo>
                <a:close/>
                <a:moveTo>
                  <a:pt x="1535119" y="2202862"/>
                </a:moveTo>
                <a:cubicBezTo>
                  <a:pt x="1535952" y="2202689"/>
                  <a:pt x="1537586" y="2202785"/>
                  <a:pt x="1540796" y="2203845"/>
                </a:cubicBezTo>
                <a:cubicBezTo>
                  <a:pt x="1540796" y="2203845"/>
                  <a:pt x="1540676" y="2205591"/>
                  <a:pt x="1540676" y="2205591"/>
                </a:cubicBezTo>
                <a:cubicBezTo>
                  <a:pt x="1540557" y="2207339"/>
                  <a:pt x="1540557" y="2207339"/>
                  <a:pt x="1540438" y="2209086"/>
                </a:cubicBezTo>
                <a:cubicBezTo>
                  <a:pt x="1540318" y="2210833"/>
                  <a:pt x="1540318" y="2210833"/>
                  <a:pt x="1540318" y="2210833"/>
                </a:cubicBezTo>
                <a:cubicBezTo>
                  <a:pt x="1533780" y="2210458"/>
                  <a:pt x="1533780" y="2210458"/>
                  <a:pt x="1527361" y="2208334"/>
                </a:cubicBezTo>
                <a:cubicBezTo>
                  <a:pt x="1527480" y="2206589"/>
                  <a:pt x="1527600" y="2204841"/>
                  <a:pt x="1534258" y="2203470"/>
                </a:cubicBezTo>
                <a:cubicBezTo>
                  <a:pt x="1534258" y="2203470"/>
                  <a:pt x="1534287" y="2203034"/>
                  <a:pt x="1535119" y="2202862"/>
                </a:cubicBezTo>
                <a:close/>
                <a:moveTo>
                  <a:pt x="1511820" y="2179652"/>
                </a:moveTo>
                <a:cubicBezTo>
                  <a:pt x="1525017" y="2178635"/>
                  <a:pt x="1524292" y="2189242"/>
                  <a:pt x="1511337" y="2186724"/>
                </a:cubicBezTo>
                <a:cubicBezTo>
                  <a:pt x="1511458" y="2184955"/>
                  <a:pt x="1511700" y="2181419"/>
                  <a:pt x="1511820" y="2179652"/>
                </a:cubicBezTo>
                <a:close/>
                <a:moveTo>
                  <a:pt x="1530955" y="2177098"/>
                </a:moveTo>
                <a:cubicBezTo>
                  <a:pt x="1536646" y="2179178"/>
                  <a:pt x="1536289" y="2184418"/>
                  <a:pt x="1541980" y="2186499"/>
                </a:cubicBezTo>
                <a:cubicBezTo>
                  <a:pt x="1536170" y="2186166"/>
                  <a:pt x="1531869" y="2185042"/>
                  <a:pt x="1529795" y="2183389"/>
                </a:cubicBezTo>
                <a:cubicBezTo>
                  <a:pt x="1527723" y="2181736"/>
                  <a:pt x="1527871" y="2179551"/>
                  <a:pt x="1530955" y="2177098"/>
                </a:cubicBezTo>
                <a:close/>
                <a:moveTo>
                  <a:pt x="1513007" y="2162286"/>
                </a:moveTo>
                <a:cubicBezTo>
                  <a:pt x="1513007" y="2162286"/>
                  <a:pt x="1519546" y="2162662"/>
                  <a:pt x="1519546" y="2162662"/>
                </a:cubicBezTo>
                <a:cubicBezTo>
                  <a:pt x="1519546" y="2162662"/>
                  <a:pt x="1519546" y="2162662"/>
                  <a:pt x="1519316" y="2165990"/>
                </a:cubicBezTo>
                <a:cubicBezTo>
                  <a:pt x="1519316" y="2165990"/>
                  <a:pt x="1519203" y="2167652"/>
                  <a:pt x="1519203" y="2167652"/>
                </a:cubicBezTo>
                <a:cubicBezTo>
                  <a:pt x="1519203" y="2167652"/>
                  <a:pt x="1512779" y="2165614"/>
                  <a:pt x="1512779" y="2165614"/>
                </a:cubicBezTo>
                <a:cubicBezTo>
                  <a:pt x="1512779" y="2165614"/>
                  <a:pt x="1512779" y="2165614"/>
                  <a:pt x="1513007" y="2162286"/>
                </a:cubicBezTo>
                <a:close/>
                <a:moveTo>
                  <a:pt x="1544274" y="2160950"/>
                </a:moveTo>
                <a:cubicBezTo>
                  <a:pt x="1537933" y="2165686"/>
                  <a:pt x="1549456" y="2173149"/>
                  <a:pt x="1531708" y="2168729"/>
                </a:cubicBezTo>
                <a:cubicBezTo>
                  <a:pt x="1537702" y="2169073"/>
                  <a:pt x="1526294" y="2159917"/>
                  <a:pt x="1544274" y="2160950"/>
                </a:cubicBezTo>
                <a:close/>
                <a:moveTo>
                  <a:pt x="1514251" y="2150456"/>
                </a:moveTo>
                <a:cubicBezTo>
                  <a:pt x="1526829" y="2153685"/>
                  <a:pt x="1513975" y="2154512"/>
                  <a:pt x="1511686" y="2152893"/>
                </a:cubicBezTo>
                <a:cubicBezTo>
                  <a:pt x="1510923" y="2152354"/>
                  <a:pt x="1511333" y="2151542"/>
                  <a:pt x="1514251" y="2150456"/>
                </a:cubicBezTo>
                <a:close/>
                <a:moveTo>
                  <a:pt x="6350493" y="2137106"/>
                </a:moveTo>
                <a:cubicBezTo>
                  <a:pt x="6350648" y="2143927"/>
                  <a:pt x="6342869" y="2143724"/>
                  <a:pt x="6338929" y="2141347"/>
                </a:cubicBezTo>
                <a:cubicBezTo>
                  <a:pt x="6338823" y="2136799"/>
                  <a:pt x="6342713" y="2136902"/>
                  <a:pt x="6350493" y="2137106"/>
                </a:cubicBezTo>
                <a:close/>
                <a:moveTo>
                  <a:pt x="1522282" y="2114588"/>
                </a:moveTo>
                <a:cubicBezTo>
                  <a:pt x="1540140" y="2117368"/>
                  <a:pt x="1528036" y="2118425"/>
                  <a:pt x="1527676" y="2123666"/>
                </a:cubicBezTo>
                <a:cubicBezTo>
                  <a:pt x="1521744" y="2122449"/>
                  <a:pt x="1520305" y="2121490"/>
                  <a:pt x="1520395" y="2120179"/>
                </a:cubicBezTo>
                <a:cubicBezTo>
                  <a:pt x="1520485" y="2118869"/>
                  <a:pt x="1522102" y="2117207"/>
                  <a:pt x="1522282" y="2114588"/>
                </a:cubicBezTo>
                <a:close/>
                <a:moveTo>
                  <a:pt x="1565423" y="2099528"/>
                </a:moveTo>
                <a:cubicBezTo>
                  <a:pt x="1565303" y="2101265"/>
                  <a:pt x="1565303" y="2101265"/>
                  <a:pt x="1565303" y="2101265"/>
                </a:cubicBezTo>
                <a:cubicBezTo>
                  <a:pt x="1565303" y="2101265"/>
                  <a:pt x="1565186" y="2103003"/>
                  <a:pt x="1565186" y="2103003"/>
                </a:cubicBezTo>
                <a:cubicBezTo>
                  <a:pt x="1564947" y="2106480"/>
                  <a:pt x="1564710" y="2109955"/>
                  <a:pt x="1564471" y="2113432"/>
                </a:cubicBezTo>
                <a:cubicBezTo>
                  <a:pt x="1558252" y="2114819"/>
                  <a:pt x="1558014" y="2118296"/>
                  <a:pt x="1557778" y="2121772"/>
                </a:cubicBezTo>
                <a:cubicBezTo>
                  <a:pt x="1557420" y="2126986"/>
                  <a:pt x="1562929" y="2136027"/>
                  <a:pt x="1556590" y="2139152"/>
                </a:cubicBezTo>
                <a:cubicBezTo>
                  <a:pt x="1556352" y="2142628"/>
                  <a:pt x="1550133" y="2144017"/>
                  <a:pt x="1550014" y="2145755"/>
                </a:cubicBezTo>
                <a:cubicBezTo>
                  <a:pt x="1549894" y="2147493"/>
                  <a:pt x="1543794" y="2147143"/>
                  <a:pt x="1543794" y="2147143"/>
                </a:cubicBezTo>
                <a:cubicBezTo>
                  <a:pt x="1537693" y="2146793"/>
                  <a:pt x="1537810" y="2145054"/>
                  <a:pt x="1537810" y="2145054"/>
                </a:cubicBezTo>
                <a:cubicBezTo>
                  <a:pt x="1538050" y="2141578"/>
                  <a:pt x="1544269" y="2140190"/>
                  <a:pt x="1544388" y="2138452"/>
                </a:cubicBezTo>
                <a:cubicBezTo>
                  <a:pt x="1538405" y="2136363"/>
                  <a:pt x="1532540" y="2132538"/>
                  <a:pt x="1532777" y="2129059"/>
                </a:cubicBezTo>
                <a:cubicBezTo>
                  <a:pt x="1545217" y="2126285"/>
                  <a:pt x="1539356" y="2122459"/>
                  <a:pt x="1551795" y="2119684"/>
                </a:cubicBezTo>
                <a:cubicBezTo>
                  <a:pt x="1551915" y="2117945"/>
                  <a:pt x="1552150" y="2114469"/>
                  <a:pt x="1552270" y="2112730"/>
                </a:cubicBezTo>
                <a:cubicBezTo>
                  <a:pt x="1552627" y="2107517"/>
                  <a:pt x="1552864" y="2104040"/>
                  <a:pt x="1559203" y="2100914"/>
                </a:cubicBezTo>
                <a:cubicBezTo>
                  <a:pt x="1559203" y="2100914"/>
                  <a:pt x="1559321" y="2099176"/>
                  <a:pt x="1565423" y="2099528"/>
                </a:cubicBezTo>
                <a:close/>
                <a:moveTo>
                  <a:pt x="1542151" y="2087918"/>
                </a:moveTo>
                <a:cubicBezTo>
                  <a:pt x="1542034" y="2089666"/>
                  <a:pt x="1536585" y="2089353"/>
                  <a:pt x="1536346" y="2092846"/>
                </a:cubicBezTo>
                <a:cubicBezTo>
                  <a:pt x="1533621" y="2092690"/>
                  <a:pt x="1532408" y="2090427"/>
                  <a:pt x="1533209" y="2088720"/>
                </a:cubicBezTo>
                <a:cubicBezTo>
                  <a:pt x="1534009" y="2087012"/>
                  <a:pt x="1536824" y="2085858"/>
                  <a:pt x="1542151" y="2087918"/>
                </a:cubicBezTo>
                <a:close/>
                <a:moveTo>
                  <a:pt x="6390054" y="2076527"/>
                </a:moveTo>
                <a:cubicBezTo>
                  <a:pt x="6391432" y="2076563"/>
                  <a:pt x="6393279" y="2077117"/>
                  <a:pt x="6398813" y="2078272"/>
                </a:cubicBezTo>
                <a:cubicBezTo>
                  <a:pt x="6402486" y="2078367"/>
                  <a:pt x="6406344" y="2086550"/>
                  <a:pt x="6398997" y="2086357"/>
                </a:cubicBezTo>
                <a:cubicBezTo>
                  <a:pt x="6398997" y="2086357"/>
                  <a:pt x="6399044" y="2088379"/>
                  <a:pt x="6399044" y="2088379"/>
                </a:cubicBezTo>
                <a:cubicBezTo>
                  <a:pt x="6399091" y="2090400"/>
                  <a:pt x="6395416" y="2090304"/>
                  <a:pt x="6391790" y="2092229"/>
                </a:cubicBezTo>
                <a:cubicBezTo>
                  <a:pt x="6391790" y="2092229"/>
                  <a:pt x="6391790" y="2092229"/>
                  <a:pt x="6391836" y="2094251"/>
                </a:cubicBezTo>
                <a:cubicBezTo>
                  <a:pt x="6391836" y="2094251"/>
                  <a:pt x="6388161" y="2094155"/>
                  <a:pt x="6388161" y="2094155"/>
                </a:cubicBezTo>
                <a:cubicBezTo>
                  <a:pt x="6384488" y="2094058"/>
                  <a:pt x="6384443" y="2092036"/>
                  <a:pt x="6384443" y="2092036"/>
                </a:cubicBezTo>
                <a:cubicBezTo>
                  <a:pt x="6384398" y="2090015"/>
                  <a:pt x="6384398" y="2090015"/>
                  <a:pt x="6388071" y="2090112"/>
                </a:cubicBezTo>
                <a:cubicBezTo>
                  <a:pt x="6391744" y="2090208"/>
                  <a:pt x="6391696" y="2088185"/>
                  <a:pt x="6391696" y="2088185"/>
                </a:cubicBezTo>
                <a:cubicBezTo>
                  <a:pt x="6384306" y="2085973"/>
                  <a:pt x="6384211" y="2081930"/>
                  <a:pt x="6384119" y="2077888"/>
                </a:cubicBezTo>
                <a:cubicBezTo>
                  <a:pt x="6387770" y="2076972"/>
                  <a:pt x="6388676" y="2076490"/>
                  <a:pt x="6390054" y="2076527"/>
                </a:cubicBezTo>
                <a:close/>
                <a:moveTo>
                  <a:pt x="1567169" y="2073946"/>
                </a:moveTo>
                <a:cubicBezTo>
                  <a:pt x="1567169" y="2073946"/>
                  <a:pt x="1573706" y="2074321"/>
                  <a:pt x="1573706" y="2074321"/>
                </a:cubicBezTo>
                <a:cubicBezTo>
                  <a:pt x="1566941" y="2077315"/>
                  <a:pt x="1566825" y="2079000"/>
                  <a:pt x="1566711" y="2080684"/>
                </a:cubicBezTo>
                <a:cubicBezTo>
                  <a:pt x="1566480" y="2084053"/>
                  <a:pt x="1566364" y="2085738"/>
                  <a:pt x="1566135" y="2089107"/>
                </a:cubicBezTo>
                <a:cubicBezTo>
                  <a:pt x="1566135" y="2089107"/>
                  <a:pt x="1559479" y="2090416"/>
                  <a:pt x="1559479" y="2090416"/>
                </a:cubicBezTo>
                <a:cubicBezTo>
                  <a:pt x="1559598" y="2088732"/>
                  <a:pt x="1559598" y="2088732"/>
                  <a:pt x="1559598" y="2088732"/>
                </a:cubicBezTo>
                <a:cubicBezTo>
                  <a:pt x="1559827" y="2085363"/>
                  <a:pt x="1559941" y="2083678"/>
                  <a:pt x="1560172" y="2080309"/>
                </a:cubicBezTo>
                <a:cubicBezTo>
                  <a:pt x="1560287" y="2078625"/>
                  <a:pt x="1560516" y="2075255"/>
                  <a:pt x="1567169" y="2073946"/>
                </a:cubicBezTo>
                <a:close/>
                <a:moveTo>
                  <a:pt x="1568434" y="2055422"/>
                </a:moveTo>
                <a:cubicBezTo>
                  <a:pt x="1570083" y="2055321"/>
                  <a:pt x="1571717" y="2055416"/>
                  <a:pt x="1574987" y="2055603"/>
                </a:cubicBezTo>
                <a:cubicBezTo>
                  <a:pt x="1574879" y="2057163"/>
                  <a:pt x="1574879" y="2057163"/>
                  <a:pt x="1574772" y="2058723"/>
                </a:cubicBezTo>
                <a:cubicBezTo>
                  <a:pt x="1574772" y="2058723"/>
                  <a:pt x="1568343" y="2056788"/>
                  <a:pt x="1561804" y="2056412"/>
                </a:cubicBezTo>
                <a:cubicBezTo>
                  <a:pt x="1565126" y="2055820"/>
                  <a:pt x="1566788" y="2055524"/>
                  <a:pt x="1568434" y="2055422"/>
                </a:cubicBezTo>
                <a:close/>
                <a:moveTo>
                  <a:pt x="6412017" y="2051409"/>
                </a:moveTo>
                <a:cubicBezTo>
                  <a:pt x="6412067" y="2053493"/>
                  <a:pt x="6412067" y="2053493"/>
                  <a:pt x="6408656" y="2055486"/>
                </a:cubicBezTo>
                <a:cubicBezTo>
                  <a:pt x="6405224" y="2056438"/>
                  <a:pt x="6403459" y="2054830"/>
                  <a:pt x="6403855" y="2053277"/>
                </a:cubicBezTo>
                <a:cubicBezTo>
                  <a:pt x="6404252" y="2051725"/>
                  <a:pt x="6406809" y="2050230"/>
                  <a:pt x="6412017" y="2051409"/>
                </a:cubicBezTo>
                <a:close/>
                <a:moveTo>
                  <a:pt x="1551738" y="2032972"/>
                </a:moveTo>
                <a:cubicBezTo>
                  <a:pt x="1563242" y="2035386"/>
                  <a:pt x="1556953" y="2042040"/>
                  <a:pt x="1545449" y="2039626"/>
                </a:cubicBezTo>
                <a:cubicBezTo>
                  <a:pt x="1545569" y="2037879"/>
                  <a:pt x="1551500" y="2036465"/>
                  <a:pt x="1551738" y="2032972"/>
                </a:cubicBezTo>
                <a:close/>
                <a:moveTo>
                  <a:pt x="1589950" y="2028723"/>
                </a:moveTo>
                <a:cubicBezTo>
                  <a:pt x="1583182" y="2031735"/>
                  <a:pt x="1589602" y="2033804"/>
                  <a:pt x="1582719" y="2038508"/>
                </a:cubicBezTo>
                <a:cubicBezTo>
                  <a:pt x="1576180" y="2038133"/>
                  <a:pt x="1573114" y="2034982"/>
                  <a:pt x="1574121" y="2032277"/>
                </a:cubicBezTo>
                <a:cubicBezTo>
                  <a:pt x="1575125" y="2029572"/>
                  <a:pt x="1580200" y="2027313"/>
                  <a:pt x="1589950" y="2028723"/>
                </a:cubicBezTo>
                <a:close/>
                <a:moveTo>
                  <a:pt x="1597537" y="1992382"/>
                </a:moveTo>
                <a:cubicBezTo>
                  <a:pt x="1603347" y="1992714"/>
                  <a:pt x="1603228" y="1994448"/>
                  <a:pt x="1603111" y="1996181"/>
                </a:cubicBezTo>
                <a:cubicBezTo>
                  <a:pt x="1603111" y="1996181"/>
                  <a:pt x="1602992" y="1997914"/>
                  <a:pt x="1602874" y="1999647"/>
                </a:cubicBezTo>
                <a:cubicBezTo>
                  <a:pt x="1602755" y="2001381"/>
                  <a:pt x="1602518" y="2004847"/>
                  <a:pt x="1596589" y="2006247"/>
                </a:cubicBezTo>
                <a:cubicBezTo>
                  <a:pt x="1596471" y="2007980"/>
                  <a:pt x="1596471" y="2007980"/>
                  <a:pt x="1590661" y="2007646"/>
                </a:cubicBezTo>
                <a:cubicBezTo>
                  <a:pt x="1590661" y="2007646"/>
                  <a:pt x="1584969" y="2005579"/>
                  <a:pt x="1585085" y="2003846"/>
                </a:cubicBezTo>
                <a:cubicBezTo>
                  <a:pt x="1591015" y="2002446"/>
                  <a:pt x="1591134" y="2000713"/>
                  <a:pt x="1591252" y="1998980"/>
                </a:cubicBezTo>
                <a:cubicBezTo>
                  <a:pt x="1591371" y="1997247"/>
                  <a:pt x="1591490" y="1995514"/>
                  <a:pt x="1591608" y="1993781"/>
                </a:cubicBezTo>
                <a:cubicBezTo>
                  <a:pt x="1591608" y="1993781"/>
                  <a:pt x="1591726" y="1992049"/>
                  <a:pt x="1597537" y="1992382"/>
                </a:cubicBezTo>
                <a:close/>
                <a:moveTo>
                  <a:pt x="1599051" y="1975556"/>
                </a:moveTo>
                <a:cubicBezTo>
                  <a:pt x="1604498" y="1975869"/>
                  <a:pt x="1604392" y="1977430"/>
                  <a:pt x="1604392" y="1977430"/>
                </a:cubicBezTo>
                <a:cubicBezTo>
                  <a:pt x="1604285" y="1978989"/>
                  <a:pt x="1598837" y="1978676"/>
                  <a:pt x="1593389" y="1978363"/>
                </a:cubicBezTo>
                <a:cubicBezTo>
                  <a:pt x="1593389" y="1978363"/>
                  <a:pt x="1593495" y="1976804"/>
                  <a:pt x="1593495" y="1976804"/>
                </a:cubicBezTo>
                <a:cubicBezTo>
                  <a:pt x="1593495" y="1976804"/>
                  <a:pt x="1598943" y="1977117"/>
                  <a:pt x="1598943" y="1977117"/>
                </a:cubicBezTo>
                <a:cubicBezTo>
                  <a:pt x="1599051" y="1975556"/>
                  <a:pt x="1599051" y="1975556"/>
                  <a:pt x="1599051" y="1975556"/>
                </a:cubicBezTo>
                <a:close/>
                <a:moveTo>
                  <a:pt x="1575081" y="1974179"/>
                </a:moveTo>
                <a:cubicBezTo>
                  <a:pt x="1583899" y="1977191"/>
                  <a:pt x="1572556" y="1978106"/>
                  <a:pt x="1571532" y="1976559"/>
                </a:cubicBezTo>
                <a:cubicBezTo>
                  <a:pt x="1571191" y="1976045"/>
                  <a:pt x="1571998" y="1975256"/>
                  <a:pt x="1575081" y="1974179"/>
                </a:cubicBezTo>
                <a:close/>
                <a:moveTo>
                  <a:pt x="1598769" y="1963638"/>
                </a:moveTo>
                <a:cubicBezTo>
                  <a:pt x="1605310" y="1964014"/>
                  <a:pt x="1605310" y="1964014"/>
                  <a:pt x="1611845" y="1964389"/>
                </a:cubicBezTo>
                <a:cubicBezTo>
                  <a:pt x="1611739" y="1965950"/>
                  <a:pt x="1611632" y="1967509"/>
                  <a:pt x="1611632" y="1967509"/>
                </a:cubicBezTo>
                <a:cubicBezTo>
                  <a:pt x="1605094" y="1967133"/>
                  <a:pt x="1605094" y="1967133"/>
                  <a:pt x="1598556" y="1966758"/>
                </a:cubicBezTo>
                <a:cubicBezTo>
                  <a:pt x="1598556" y="1966758"/>
                  <a:pt x="1598665" y="1965198"/>
                  <a:pt x="1598769" y="1963638"/>
                </a:cubicBezTo>
                <a:close/>
                <a:moveTo>
                  <a:pt x="1606510" y="1957068"/>
                </a:moveTo>
                <a:cubicBezTo>
                  <a:pt x="1612442" y="1955655"/>
                  <a:pt x="1612202" y="1959150"/>
                  <a:pt x="1606272" y="1960562"/>
                </a:cubicBezTo>
                <a:cubicBezTo>
                  <a:pt x="1600343" y="1961976"/>
                  <a:pt x="1600402" y="1961103"/>
                  <a:pt x="1601945" y="1959875"/>
                </a:cubicBezTo>
                <a:cubicBezTo>
                  <a:pt x="1603486" y="1958649"/>
                  <a:pt x="1606510" y="1957068"/>
                  <a:pt x="1606510" y="1957068"/>
                </a:cubicBezTo>
                <a:close/>
                <a:moveTo>
                  <a:pt x="1607907" y="1925955"/>
                </a:moveTo>
                <a:cubicBezTo>
                  <a:pt x="1614445" y="1926330"/>
                  <a:pt x="1614445" y="1926330"/>
                  <a:pt x="1614326" y="1928046"/>
                </a:cubicBezTo>
                <a:cubicBezTo>
                  <a:pt x="1620747" y="1930137"/>
                  <a:pt x="1620631" y="1931853"/>
                  <a:pt x="1620513" y="1933569"/>
                </a:cubicBezTo>
                <a:cubicBezTo>
                  <a:pt x="1620044" y="1940432"/>
                  <a:pt x="1613156" y="1945203"/>
                  <a:pt x="1612804" y="1950352"/>
                </a:cubicBezTo>
                <a:cubicBezTo>
                  <a:pt x="1612804" y="1950352"/>
                  <a:pt x="1612804" y="1950352"/>
                  <a:pt x="1606150" y="1951691"/>
                </a:cubicBezTo>
                <a:cubicBezTo>
                  <a:pt x="1606033" y="1953407"/>
                  <a:pt x="1606033" y="1953407"/>
                  <a:pt x="1599495" y="1953032"/>
                </a:cubicBezTo>
                <a:cubicBezTo>
                  <a:pt x="1599495" y="1953032"/>
                  <a:pt x="1599611" y="1951316"/>
                  <a:pt x="1599611" y="1951316"/>
                </a:cubicBezTo>
                <a:cubicBezTo>
                  <a:pt x="1599611" y="1951316"/>
                  <a:pt x="1599611" y="1951316"/>
                  <a:pt x="1599729" y="1949600"/>
                </a:cubicBezTo>
                <a:cubicBezTo>
                  <a:pt x="1606738" y="1943112"/>
                  <a:pt x="1607322" y="1934533"/>
                  <a:pt x="1607791" y="1927670"/>
                </a:cubicBezTo>
                <a:cubicBezTo>
                  <a:pt x="1607791" y="1927670"/>
                  <a:pt x="1607907" y="1925955"/>
                  <a:pt x="1607907" y="1925955"/>
                </a:cubicBezTo>
                <a:close/>
                <a:moveTo>
                  <a:pt x="6291445" y="1882687"/>
                </a:moveTo>
                <a:cubicBezTo>
                  <a:pt x="6296218" y="1882316"/>
                  <a:pt x="6303567" y="1886485"/>
                  <a:pt x="6308772" y="1883439"/>
                </a:cubicBezTo>
                <a:cubicBezTo>
                  <a:pt x="6312341" y="1885654"/>
                  <a:pt x="6301881" y="1889623"/>
                  <a:pt x="6291275" y="1887223"/>
                </a:cubicBezTo>
                <a:cubicBezTo>
                  <a:pt x="6291275" y="1887223"/>
                  <a:pt x="6291226" y="1885100"/>
                  <a:pt x="6287708" y="1885008"/>
                </a:cubicBezTo>
                <a:cubicBezTo>
                  <a:pt x="6288552" y="1883439"/>
                  <a:pt x="6289856" y="1882811"/>
                  <a:pt x="6291445" y="1882687"/>
                </a:cubicBezTo>
                <a:close/>
                <a:moveTo>
                  <a:pt x="1617855" y="1876415"/>
                </a:moveTo>
                <a:cubicBezTo>
                  <a:pt x="1617855" y="1876415"/>
                  <a:pt x="1624392" y="1876792"/>
                  <a:pt x="1624392" y="1876792"/>
                </a:cubicBezTo>
                <a:cubicBezTo>
                  <a:pt x="1624286" y="1878351"/>
                  <a:pt x="1624286" y="1878351"/>
                  <a:pt x="1624179" y="1879911"/>
                </a:cubicBezTo>
                <a:cubicBezTo>
                  <a:pt x="1624179" y="1879911"/>
                  <a:pt x="1617639" y="1879536"/>
                  <a:pt x="1617639" y="1879536"/>
                </a:cubicBezTo>
                <a:cubicBezTo>
                  <a:pt x="1617747" y="1877977"/>
                  <a:pt x="1617747" y="1877977"/>
                  <a:pt x="1617855" y="1876415"/>
                </a:cubicBezTo>
                <a:close/>
                <a:moveTo>
                  <a:pt x="6275840" y="1876062"/>
                </a:moveTo>
                <a:cubicBezTo>
                  <a:pt x="6275840" y="1876062"/>
                  <a:pt x="6275840" y="1876062"/>
                  <a:pt x="6283620" y="1876266"/>
                </a:cubicBezTo>
                <a:cubicBezTo>
                  <a:pt x="6283620" y="1876266"/>
                  <a:pt x="6287508" y="1876367"/>
                  <a:pt x="6287560" y="1878641"/>
                </a:cubicBezTo>
                <a:cubicBezTo>
                  <a:pt x="6287560" y="1878641"/>
                  <a:pt x="6283672" y="1878540"/>
                  <a:pt x="6283672" y="1878540"/>
                </a:cubicBezTo>
                <a:cubicBezTo>
                  <a:pt x="6283672" y="1878540"/>
                  <a:pt x="6283672" y="1878540"/>
                  <a:pt x="6275894" y="1878336"/>
                </a:cubicBezTo>
                <a:cubicBezTo>
                  <a:pt x="6275894" y="1878336"/>
                  <a:pt x="6275894" y="1878336"/>
                  <a:pt x="6275840" y="1876062"/>
                </a:cubicBezTo>
                <a:close/>
                <a:moveTo>
                  <a:pt x="6382511" y="1862190"/>
                </a:moveTo>
                <a:cubicBezTo>
                  <a:pt x="6386028" y="1862282"/>
                  <a:pt x="6389548" y="1862374"/>
                  <a:pt x="6389596" y="1864460"/>
                </a:cubicBezTo>
                <a:cubicBezTo>
                  <a:pt x="6389596" y="1864460"/>
                  <a:pt x="6389644" y="1866543"/>
                  <a:pt x="6389693" y="1868629"/>
                </a:cubicBezTo>
                <a:cubicBezTo>
                  <a:pt x="6389693" y="1868629"/>
                  <a:pt x="6389739" y="1870713"/>
                  <a:pt x="6389787" y="1872797"/>
                </a:cubicBezTo>
                <a:cubicBezTo>
                  <a:pt x="6389787" y="1872797"/>
                  <a:pt x="6389835" y="1874882"/>
                  <a:pt x="6386315" y="1874791"/>
                </a:cubicBezTo>
                <a:cubicBezTo>
                  <a:pt x="6386315" y="1874791"/>
                  <a:pt x="6386315" y="1874791"/>
                  <a:pt x="6389835" y="1874882"/>
                </a:cubicBezTo>
                <a:cubicBezTo>
                  <a:pt x="6386412" y="1878960"/>
                  <a:pt x="6383275" y="1895543"/>
                  <a:pt x="6365679" y="1895082"/>
                </a:cubicBezTo>
                <a:cubicBezTo>
                  <a:pt x="6365393" y="1882576"/>
                  <a:pt x="6365153" y="1872152"/>
                  <a:pt x="6379279" y="1874605"/>
                </a:cubicBezTo>
                <a:cubicBezTo>
                  <a:pt x="6379230" y="1872521"/>
                  <a:pt x="6379181" y="1870437"/>
                  <a:pt x="6379135" y="1868352"/>
                </a:cubicBezTo>
                <a:cubicBezTo>
                  <a:pt x="6379085" y="1866267"/>
                  <a:pt x="6379038" y="1864184"/>
                  <a:pt x="6379038" y="1864184"/>
                </a:cubicBezTo>
                <a:cubicBezTo>
                  <a:pt x="6378992" y="1862098"/>
                  <a:pt x="6382511" y="1862190"/>
                  <a:pt x="6382511" y="1862190"/>
                </a:cubicBezTo>
                <a:close/>
                <a:moveTo>
                  <a:pt x="6429178" y="1855080"/>
                </a:moveTo>
                <a:cubicBezTo>
                  <a:pt x="6475165" y="1866746"/>
                  <a:pt x="6433370" y="1884483"/>
                  <a:pt x="6437224" y="1899229"/>
                </a:cubicBezTo>
                <a:cubicBezTo>
                  <a:pt x="6423148" y="1898860"/>
                  <a:pt x="6423148" y="1898860"/>
                  <a:pt x="6416061" y="1896582"/>
                </a:cubicBezTo>
                <a:cubicBezTo>
                  <a:pt x="6416013" y="1894490"/>
                  <a:pt x="6415918" y="1890302"/>
                  <a:pt x="6415869" y="1888207"/>
                </a:cubicBezTo>
                <a:cubicBezTo>
                  <a:pt x="6412254" y="1883930"/>
                  <a:pt x="6405167" y="1881650"/>
                  <a:pt x="6401553" y="1877372"/>
                </a:cubicBezTo>
                <a:cubicBezTo>
                  <a:pt x="6419054" y="1873645"/>
                  <a:pt x="6404544" y="1854434"/>
                  <a:pt x="6429178" y="1855080"/>
                </a:cubicBezTo>
                <a:close/>
                <a:moveTo>
                  <a:pt x="6446486" y="1836593"/>
                </a:moveTo>
                <a:cubicBezTo>
                  <a:pt x="6453796" y="1838868"/>
                  <a:pt x="6446677" y="1844933"/>
                  <a:pt x="6439416" y="1844742"/>
                </a:cubicBezTo>
                <a:cubicBezTo>
                  <a:pt x="6437531" y="1841568"/>
                  <a:pt x="6437495" y="1840004"/>
                  <a:pt x="6438833" y="1838997"/>
                </a:cubicBezTo>
                <a:cubicBezTo>
                  <a:pt x="6440170" y="1837991"/>
                  <a:pt x="6442878" y="1837541"/>
                  <a:pt x="6446486" y="1836593"/>
                </a:cubicBezTo>
                <a:close/>
                <a:moveTo>
                  <a:pt x="6445771" y="1819910"/>
                </a:moveTo>
                <a:cubicBezTo>
                  <a:pt x="6456399" y="1823218"/>
                  <a:pt x="6445224" y="1824819"/>
                  <a:pt x="6443369" y="1822972"/>
                </a:cubicBezTo>
                <a:cubicBezTo>
                  <a:pt x="6442749" y="1822355"/>
                  <a:pt x="6443167" y="1821356"/>
                  <a:pt x="6445771" y="1819910"/>
                </a:cubicBezTo>
                <a:close/>
                <a:moveTo>
                  <a:pt x="1636115" y="1777245"/>
                </a:moveTo>
                <a:cubicBezTo>
                  <a:pt x="1636115" y="1777245"/>
                  <a:pt x="1642109" y="1777589"/>
                  <a:pt x="1641992" y="1779302"/>
                </a:cubicBezTo>
                <a:cubicBezTo>
                  <a:pt x="1635180" y="1790946"/>
                  <a:pt x="1634360" y="1802935"/>
                  <a:pt x="1633658" y="1813211"/>
                </a:cubicBezTo>
                <a:cubicBezTo>
                  <a:pt x="1632489" y="1830338"/>
                  <a:pt x="1631435" y="1845753"/>
                  <a:pt x="1624273" y="1862538"/>
                </a:cubicBezTo>
                <a:cubicBezTo>
                  <a:pt x="1624273" y="1862538"/>
                  <a:pt x="1624155" y="1864251"/>
                  <a:pt x="1618163" y="1863907"/>
                </a:cubicBezTo>
                <a:cubicBezTo>
                  <a:pt x="1618163" y="1863907"/>
                  <a:pt x="1612285" y="1861849"/>
                  <a:pt x="1612404" y="1860137"/>
                </a:cubicBezTo>
                <a:cubicBezTo>
                  <a:pt x="1619449" y="1845065"/>
                  <a:pt x="1620502" y="1829651"/>
                  <a:pt x="1621673" y="1812523"/>
                </a:cubicBezTo>
                <a:cubicBezTo>
                  <a:pt x="1622375" y="1802248"/>
                  <a:pt x="1623195" y="1790258"/>
                  <a:pt x="1630005" y="1778613"/>
                </a:cubicBezTo>
                <a:cubicBezTo>
                  <a:pt x="1630122" y="1776900"/>
                  <a:pt x="1630122" y="1776900"/>
                  <a:pt x="1636115" y="1777245"/>
                </a:cubicBezTo>
                <a:close/>
                <a:moveTo>
                  <a:pt x="6441414" y="1750856"/>
                </a:moveTo>
                <a:cubicBezTo>
                  <a:pt x="6441414" y="1750856"/>
                  <a:pt x="6448545" y="1751042"/>
                  <a:pt x="6452111" y="1751136"/>
                </a:cubicBezTo>
                <a:cubicBezTo>
                  <a:pt x="6455914" y="1761708"/>
                  <a:pt x="6470416" y="1772561"/>
                  <a:pt x="6445507" y="1774003"/>
                </a:cubicBezTo>
                <a:cubicBezTo>
                  <a:pt x="6449169" y="1778287"/>
                  <a:pt x="6449169" y="1778287"/>
                  <a:pt x="6445651" y="1780290"/>
                </a:cubicBezTo>
                <a:cubicBezTo>
                  <a:pt x="6445651" y="1780290"/>
                  <a:pt x="6445651" y="1780290"/>
                  <a:pt x="6442086" y="1780197"/>
                </a:cubicBezTo>
                <a:cubicBezTo>
                  <a:pt x="6445699" y="1782386"/>
                  <a:pt x="6445699" y="1782386"/>
                  <a:pt x="6445699" y="1782386"/>
                </a:cubicBezTo>
                <a:cubicBezTo>
                  <a:pt x="6445699" y="1782386"/>
                  <a:pt x="6445748" y="1784480"/>
                  <a:pt x="6445748" y="1784480"/>
                </a:cubicBezTo>
                <a:cubicBezTo>
                  <a:pt x="6445748" y="1784480"/>
                  <a:pt x="6442229" y="1786484"/>
                  <a:pt x="6438664" y="1786390"/>
                </a:cubicBezTo>
                <a:cubicBezTo>
                  <a:pt x="6435099" y="1786297"/>
                  <a:pt x="6435052" y="1784201"/>
                  <a:pt x="6435004" y="1782104"/>
                </a:cubicBezTo>
                <a:cubicBezTo>
                  <a:pt x="6424307" y="1781825"/>
                  <a:pt x="6431245" y="1773629"/>
                  <a:pt x="6427680" y="1773535"/>
                </a:cubicBezTo>
                <a:cubicBezTo>
                  <a:pt x="6413466" y="1775258"/>
                  <a:pt x="6406145" y="1766687"/>
                  <a:pt x="6399013" y="1766501"/>
                </a:cubicBezTo>
                <a:cubicBezTo>
                  <a:pt x="6398917" y="1762309"/>
                  <a:pt x="6398870" y="1760214"/>
                  <a:pt x="6398821" y="1758117"/>
                </a:cubicBezTo>
                <a:cubicBezTo>
                  <a:pt x="6409469" y="1756302"/>
                  <a:pt x="6409613" y="1762590"/>
                  <a:pt x="6416743" y="1762776"/>
                </a:cubicBezTo>
                <a:cubicBezTo>
                  <a:pt x="6427247" y="1754674"/>
                  <a:pt x="6423635" y="1752484"/>
                  <a:pt x="6441414" y="1750856"/>
                </a:cubicBezTo>
                <a:close/>
                <a:moveTo>
                  <a:pt x="1633011" y="1742616"/>
                </a:moveTo>
                <a:cubicBezTo>
                  <a:pt x="1650759" y="1747034"/>
                  <a:pt x="1638542" y="1749733"/>
                  <a:pt x="1638194" y="1754814"/>
                </a:cubicBezTo>
                <a:cubicBezTo>
                  <a:pt x="1632259" y="1753624"/>
                  <a:pt x="1630906" y="1751420"/>
                  <a:pt x="1631066" y="1749091"/>
                </a:cubicBezTo>
                <a:cubicBezTo>
                  <a:pt x="1631223" y="1746763"/>
                  <a:pt x="1632896" y="1744309"/>
                  <a:pt x="1633011" y="1742616"/>
                </a:cubicBezTo>
                <a:close/>
                <a:moveTo>
                  <a:pt x="1640325" y="1723617"/>
                </a:moveTo>
                <a:cubicBezTo>
                  <a:pt x="1652193" y="1726052"/>
                  <a:pt x="1639847" y="1730605"/>
                  <a:pt x="1639729" y="1732352"/>
                </a:cubicBezTo>
                <a:cubicBezTo>
                  <a:pt x="1639729" y="1732352"/>
                  <a:pt x="1639847" y="1730605"/>
                  <a:pt x="1633855" y="1730262"/>
                </a:cubicBezTo>
                <a:cubicBezTo>
                  <a:pt x="1628220" y="1724676"/>
                  <a:pt x="1640087" y="1727111"/>
                  <a:pt x="1640325" y="1723617"/>
                </a:cubicBezTo>
                <a:close/>
                <a:moveTo>
                  <a:pt x="1616356" y="1722240"/>
                </a:moveTo>
                <a:cubicBezTo>
                  <a:pt x="1621804" y="1722554"/>
                  <a:pt x="1615996" y="1727482"/>
                  <a:pt x="1615759" y="1730976"/>
                </a:cubicBezTo>
                <a:cubicBezTo>
                  <a:pt x="1613093" y="1729946"/>
                  <a:pt x="1613213" y="1728199"/>
                  <a:pt x="1614013" y="1726490"/>
                </a:cubicBezTo>
                <a:cubicBezTo>
                  <a:pt x="1614814" y="1724783"/>
                  <a:pt x="1616293" y="1723115"/>
                  <a:pt x="1616356" y="1722240"/>
                </a:cubicBezTo>
                <a:close/>
                <a:moveTo>
                  <a:pt x="1652877" y="1716017"/>
                </a:moveTo>
                <a:cubicBezTo>
                  <a:pt x="1646537" y="1720754"/>
                  <a:pt x="1646652" y="1719059"/>
                  <a:pt x="1652300" y="1724485"/>
                </a:cubicBezTo>
                <a:cubicBezTo>
                  <a:pt x="1643254" y="1724815"/>
                  <a:pt x="1637434" y="1721930"/>
                  <a:pt x="1636855" y="1719347"/>
                </a:cubicBezTo>
                <a:cubicBezTo>
                  <a:pt x="1636284" y="1716762"/>
                  <a:pt x="1640950" y="1714481"/>
                  <a:pt x="1652877" y="1716017"/>
                </a:cubicBezTo>
                <a:close/>
                <a:moveTo>
                  <a:pt x="1648014" y="1707147"/>
                </a:moveTo>
                <a:cubicBezTo>
                  <a:pt x="1660000" y="1707836"/>
                  <a:pt x="1647780" y="1710578"/>
                  <a:pt x="1647545" y="1714010"/>
                </a:cubicBezTo>
                <a:cubicBezTo>
                  <a:pt x="1641671" y="1711951"/>
                  <a:pt x="1640259" y="1710577"/>
                  <a:pt x="1641082" y="1709549"/>
                </a:cubicBezTo>
                <a:cubicBezTo>
                  <a:pt x="1641903" y="1708517"/>
                  <a:pt x="1644959" y="1707833"/>
                  <a:pt x="1648014" y="1707147"/>
                </a:cubicBezTo>
                <a:close/>
                <a:moveTo>
                  <a:pt x="1646461" y="1677830"/>
                </a:moveTo>
                <a:cubicBezTo>
                  <a:pt x="1648927" y="1677759"/>
                  <a:pt x="1652197" y="1677947"/>
                  <a:pt x="1655467" y="1678135"/>
                </a:cubicBezTo>
                <a:cubicBezTo>
                  <a:pt x="1655467" y="1678135"/>
                  <a:pt x="1661888" y="1680204"/>
                  <a:pt x="1661888" y="1680204"/>
                </a:cubicBezTo>
                <a:cubicBezTo>
                  <a:pt x="1661773" y="1681899"/>
                  <a:pt x="1661773" y="1681899"/>
                  <a:pt x="1661773" y="1681899"/>
                </a:cubicBezTo>
                <a:cubicBezTo>
                  <a:pt x="1655120" y="1683217"/>
                  <a:pt x="1654888" y="1686603"/>
                  <a:pt x="1654655" y="1689990"/>
                </a:cubicBezTo>
                <a:cubicBezTo>
                  <a:pt x="1654425" y="1693377"/>
                  <a:pt x="1660731" y="1697139"/>
                  <a:pt x="1654078" y="1698458"/>
                </a:cubicBezTo>
                <a:cubicBezTo>
                  <a:pt x="1653963" y="1700152"/>
                  <a:pt x="1653846" y="1701844"/>
                  <a:pt x="1647308" y="1701469"/>
                </a:cubicBezTo>
                <a:cubicBezTo>
                  <a:pt x="1640887" y="1699400"/>
                  <a:pt x="1640887" y="1699400"/>
                  <a:pt x="1641001" y="1697707"/>
                </a:cubicBezTo>
                <a:cubicBezTo>
                  <a:pt x="1641233" y="1694320"/>
                  <a:pt x="1641348" y="1692627"/>
                  <a:pt x="1641580" y="1689240"/>
                </a:cubicBezTo>
                <a:cubicBezTo>
                  <a:pt x="1641812" y="1685853"/>
                  <a:pt x="1642043" y="1682465"/>
                  <a:pt x="1642273" y="1679078"/>
                </a:cubicBezTo>
                <a:cubicBezTo>
                  <a:pt x="1642332" y="1678231"/>
                  <a:pt x="1643995" y="1677902"/>
                  <a:pt x="1646461" y="1677830"/>
                </a:cubicBezTo>
                <a:close/>
                <a:moveTo>
                  <a:pt x="1656418" y="1664199"/>
                </a:moveTo>
                <a:cubicBezTo>
                  <a:pt x="1656190" y="1667529"/>
                  <a:pt x="1656076" y="1669192"/>
                  <a:pt x="1655849" y="1672521"/>
                </a:cubicBezTo>
                <a:cubicBezTo>
                  <a:pt x="1650038" y="1672186"/>
                  <a:pt x="1645849" y="1669440"/>
                  <a:pt x="1645280" y="1667111"/>
                </a:cubicBezTo>
                <a:cubicBezTo>
                  <a:pt x="1644710" y="1664781"/>
                  <a:pt x="1647755" y="1662868"/>
                  <a:pt x="1656418" y="1664199"/>
                </a:cubicBezTo>
                <a:close/>
                <a:moveTo>
                  <a:pt x="1626747" y="1650177"/>
                </a:moveTo>
                <a:cubicBezTo>
                  <a:pt x="1639702" y="1652696"/>
                  <a:pt x="1626383" y="1655481"/>
                  <a:pt x="1632559" y="1661160"/>
                </a:cubicBezTo>
                <a:cubicBezTo>
                  <a:pt x="1626023" y="1660786"/>
                  <a:pt x="1624508" y="1658924"/>
                  <a:pt x="1624661" y="1656713"/>
                </a:cubicBezTo>
                <a:cubicBezTo>
                  <a:pt x="1624810" y="1654503"/>
                  <a:pt x="1626627" y="1651946"/>
                  <a:pt x="1626747" y="1650177"/>
                </a:cubicBezTo>
                <a:close/>
                <a:moveTo>
                  <a:pt x="6460409" y="1646809"/>
                </a:moveTo>
                <a:cubicBezTo>
                  <a:pt x="6467541" y="1646996"/>
                  <a:pt x="6467636" y="1651165"/>
                  <a:pt x="6467683" y="1653249"/>
                </a:cubicBezTo>
                <a:cubicBezTo>
                  <a:pt x="6457035" y="1655055"/>
                  <a:pt x="6460505" y="1650979"/>
                  <a:pt x="6453373" y="1650791"/>
                </a:cubicBezTo>
                <a:cubicBezTo>
                  <a:pt x="6456892" y="1648800"/>
                  <a:pt x="6460459" y="1648894"/>
                  <a:pt x="6460409" y="1646809"/>
                </a:cubicBezTo>
                <a:close/>
                <a:moveTo>
                  <a:pt x="1628026" y="1631460"/>
                </a:moveTo>
                <a:cubicBezTo>
                  <a:pt x="1641100" y="1632211"/>
                  <a:pt x="1640623" y="1639199"/>
                  <a:pt x="1633966" y="1640569"/>
                </a:cubicBezTo>
                <a:cubicBezTo>
                  <a:pt x="1627429" y="1640195"/>
                  <a:pt x="1625914" y="1638355"/>
                  <a:pt x="1626048" y="1636389"/>
                </a:cubicBezTo>
                <a:cubicBezTo>
                  <a:pt x="1626182" y="1634424"/>
                  <a:pt x="1627966" y="1632334"/>
                  <a:pt x="1628026" y="1631460"/>
                </a:cubicBezTo>
                <a:close/>
                <a:moveTo>
                  <a:pt x="1647253" y="1627553"/>
                </a:moveTo>
                <a:cubicBezTo>
                  <a:pt x="1647253" y="1627553"/>
                  <a:pt x="1652948" y="1629580"/>
                  <a:pt x="1652948" y="1629580"/>
                </a:cubicBezTo>
                <a:cubicBezTo>
                  <a:pt x="1652833" y="1631275"/>
                  <a:pt x="1652833" y="1631275"/>
                  <a:pt x="1652833" y="1631275"/>
                </a:cubicBezTo>
                <a:cubicBezTo>
                  <a:pt x="1652717" y="1632968"/>
                  <a:pt x="1658413" y="1634995"/>
                  <a:pt x="1658296" y="1636688"/>
                </a:cubicBezTo>
                <a:cubicBezTo>
                  <a:pt x="1658296" y="1636688"/>
                  <a:pt x="1658180" y="1638382"/>
                  <a:pt x="1658180" y="1638382"/>
                </a:cubicBezTo>
                <a:cubicBezTo>
                  <a:pt x="1658180" y="1638382"/>
                  <a:pt x="1652254" y="1639741"/>
                  <a:pt x="1652254" y="1639741"/>
                </a:cubicBezTo>
                <a:cubicBezTo>
                  <a:pt x="1646443" y="1639408"/>
                  <a:pt x="1646558" y="1637715"/>
                  <a:pt x="1646676" y="1636021"/>
                </a:cubicBezTo>
                <a:cubicBezTo>
                  <a:pt x="1646676" y="1636021"/>
                  <a:pt x="1646790" y="1634327"/>
                  <a:pt x="1641095" y="1632300"/>
                </a:cubicBezTo>
                <a:cubicBezTo>
                  <a:pt x="1641095" y="1632300"/>
                  <a:pt x="1641210" y="1630606"/>
                  <a:pt x="1641210" y="1630606"/>
                </a:cubicBezTo>
                <a:cubicBezTo>
                  <a:pt x="1641325" y="1628913"/>
                  <a:pt x="1641325" y="1628913"/>
                  <a:pt x="1647253" y="1627553"/>
                </a:cubicBezTo>
                <a:close/>
                <a:moveTo>
                  <a:pt x="1648681" y="1601328"/>
                </a:moveTo>
                <a:cubicBezTo>
                  <a:pt x="1648681" y="1601328"/>
                  <a:pt x="1654671" y="1601672"/>
                  <a:pt x="1654671" y="1601672"/>
                </a:cubicBezTo>
                <a:cubicBezTo>
                  <a:pt x="1648444" y="1604759"/>
                  <a:pt x="1660430" y="1605447"/>
                  <a:pt x="1648210" y="1608190"/>
                </a:cubicBezTo>
                <a:cubicBezTo>
                  <a:pt x="1645215" y="1608019"/>
                  <a:pt x="1642306" y="1606560"/>
                  <a:pt x="1641659" y="1605016"/>
                </a:cubicBezTo>
                <a:cubicBezTo>
                  <a:pt x="1641013" y="1603471"/>
                  <a:pt x="1642627" y="1601841"/>
                  <a:pt x="1648681" y="1601328"/>
                </a:cubicBezTo>
                <a:close/>
                <a:moveTo>
                  <a:pt x="6444434" y="1600011"/>
                </a:moveTo>
                <a:cubicBezTo>
                  <a:pt x="6448061" y="1598001"/>
                  <a:pt x="6451734" y="1598097"/>
                  <a:pt x="6451783" y="1600203"/>
                </a:cubicBezTo>
                <a:cubicBezTo>
                  <a:pt x="6451783" y="1600203"/>
                  <a:pt x="6455455" y="1600300"/>
                  <a:pt x="6455503" y="1602406"/>
                </a:cubicBezTo>
                <a:cubicBezTo>
                  <a:pt x="6459177" y="1602502"/>
                  <a:pt x="6462801" y="1600492"/>
                  <a:pt x="6466477" y="1600588"/>
                </a:cubicBezTo>
                <a:cubicBezTo>
                  <a:pt x="6466668" y="1609011"/>
                  <a:pt x="6466862" y="1617433"/>
                  <a:pt x="6452168" y="1617048"/>
                </a:cubicBezTo>
                <a:cubicBezTo>
                  <a:pt x="6452071" y="1612836"/>
                  <a:pt x="6448254" y="1606424"/>
                  <a:pt x="6451878" y="1604415"/>
                </a:cubicBezTo>
                <a:cubicBezTo>
                  <a:pt x="6448206" y="1604318"/>
                  <a:pt x="6448206" y="1604318"/>
                  <a:pt x="6444484" y="1602118"/>
                </a:cubicBezTo>
                <a:cubicBezTo>
                  <a:pt x="6444484" y="1602118"/>
                  <a:pt x="6444434" y="1600011"/>
                  <a:pt x="6444434" y="1600011"/>
                </a:cubicBezTo>
                <a:close/>
                <a:moveTo>
                  <a:pt x="1721847" y="1581728"/>
                </a:moveTo>
                <a:cubicBezTo>
                  <a:pt x="1721611" y="1585159"/>
                  <a:pt x="1727307" y="1587209"/>
                  <a:pt x="1721379" y="1588590"/>
                </a:cubicBezTo>
                <a:cubicBezTo>
                  <a:pt x="1721379" y="1588590"/>
                  <a:pt x="1715569" y="1588256"/>
                  <a:pt x="1709755" y="1587924"/>
                </a:cubicBezTo>
                <a:cubicBezTo>
                  <a:pt x="1709990" y="1584492"/>
                  <a:pt x="1710225" y="1581059"/>
                  <a:pt x="1721847" y="1581728"/>
                </a:cubicBezTo>
                <a:close/>
                <a:moveTo>
                  <a:pt x="6461473" y="1580171"/>
                </a:moveTo>
                <a:cubicBezTo>
                  <a:pt x="6468605" y="1580358"/>
                  <a:pt x="6461567" y="1584214"/>
                  <a:pt x="6461615" y="1586235"/>
                </a:cubicBezTo>
                <a:cubicBezTo>
                  <a:pt x="6458025" y="1585131"/>
                  <a:pt x="6457989" y="1583615"/>
                  <a:pt x="6458852" y="1582375"/>
                </a:cubicBezTo>
                <a:cubicBezTo>
                  <a:pt x="6459713" y="1581135"/>
                  <a:pt x="6461473" y="1580171"/>
                  <a:pt x="6461473" y="1580171"/>
                </a:cubicBezTo>
                <a:close/>
                <a:moveTo>
                  <a:pt x="1643889" y="1575371"/>
                </a:moveTo>
                <a:cubicBezTo>
                  <a:pt x="1649337" y="1575683"/>
                  <a:pt x="1648978" y="1580925"/>
                  <a:pt x="1648740" y="1584418"/>
                </a:cubicBezTo>
                <a:cubicBezTo>
                  <a:pt x="1643292" y="1584105"/>
                  <a:pt x="1642050" y="1582280"/>
                  <a:pt x="1642183" y="1580314"/>
                </a:cubicBezTo>
                <a:cubicBezTo>
                  <a:pt x="1642319" y="1578351"/>
                  <a:pt x="1643829" y="1576244"/>
                  <a:pt x="1643889" y="1575371"/>
                </a:cubicBezTo>
                <a:close/>
                <a:moveTo>
                  <a:pt x="1644616" y="1564764"/>
                </a:moveTo>
                <a:cubicBezTo>
                  <a:pt x="1656601" y="1565452"/>
                  <a:pt x="1644231" y="1570379"/>
                  <a:pt x="1644231" y="1570379"/>
                </a:cubicBezTo>
                <a:cubicBezTo>
                  <a:pt x="1638239" y="1570035"/>
                  <a:pt x="1638334" y="1568631"/>
                  <a:pt x="1639928" y="1567313"/>
                </a:cubicBezTo>
                <a:cubicBezTo>
                  <a:pt x="1641522" y="1565996"/>
                  <a:pt x="1644616" y="1564764"/>
                  <a:pt x="1644616" y="1564764"/>
                </a:cubicBezTo>
                <a:close/>
                <a:moveTo>
                  <a:pt x="1627725" y="1563794"/>
                </a:moveTo>
                <a:cubicBezTo>
                  <a:pt x="1640505" y="1574864"/>
                  <a:pt x="1630417" y="1573961"/>
                  <a:pt x="1627347" y="1569343"/>
                </a:cubicBezTo>
                <a:cubicBezTo>
                  <a:pt x="1626324" y="1567804"/>
                  <a:pt x="1626081" y="1565851"/>
                  <a:pt x="1627725" y="1563794"/>
                </a:cubicBezTo>
                <a:close/>
                <a:moveTo>
                  <a:pt x="1652325" y="1552638"/>
                </a:moveTo>
                <a:cubicBezTo>
                  <a:pt x="1654944" y="1552650"/>
                  <a:pt x="1656283" y="1554081"/>
                  <a:pt x="1651404" y="1558264"/>
                </a:cubicBezTo>
                <a:cubicBezTo>
                  <a:pt x="1646856" y="1557578"/>
                  <a:pt x="1645394" y="1556538"/>
                  <a:pt x="1645560" y="1555537"/>
                </a:cubicBezTo>
                <a:cubicBezTo>
                  <a:pt x="1645805" y="1554037"/>
                  <a:pt x="1649707" y="1552627"/>
                  <a:pt x="1652325" y="1552638"/>
                </a:cubicBezTo>
                <a:close/>
                <a:moveTo>
                  <a:pt x="1712114" y="1549850"/>
                </a:moveTo>
                <a:cubicBezTo>
                  <a:pt x="1712114" y="1549850"/>
                  <a:pt x="1718168" y="1550197"/>
                  <a:pt x="1718049" y="1551935"/>
                </a:cubicBezTo>
                <a:cubicBezTo>
                  <a:pt x="1718049" y="1551935"/>
                  <a:pt x="1717930" y="1553674"/>
                  <a:pt x="1717930" y="1553674"/>
                </a:cubicBezTo>
                <a:cubicBezTo>
                  <a:pt x="1717812" y="1555411"/>
                  <a:pt x="1723748" y="1557497"/>
                  <a:pt x="1723628" y="1559236"/>
                </a:cubicBezTo>
                <a:cubicBezTo>
                  <a:pt x="1723628" y="1559236"/>
                  <a:pt x="1717457" y="1560625"/>
                  <a:pt x="1717457" y="1560625"/>
                </a:cubicBezTo>
                <a:cubicBezTo>
                  <a:pt x="1729323" y="1564798"/>
                  <a:pt x="1734784" y="1573835"/>
                  <a:pt x="1716508" y="1574531"/>
                </a:cubicBezTo>
                <a:cubicBezTo>
                  <a:pt x="1721135" y="1573487"/>
                  <a:pt x="1698724" y="1567947"/>
                  <a:pt x="1700198" y="1563044"/>
                </a:cubicBezTo>
                <a:cubicBezTo>
                  <a:pt x="1700691" y="1561407"/>
                  <a:pt x="1703836" y="1559845"/>
                  <a:pt x="1711523" y="1558540"/>
                </a:cubicBezTo>
                <a:cubicBezTo>
                  <a:pt x="1711523" y="1558540"/>
                  <a:pt x="1711639" y="1556801"/>
                  <a:pt x="1705704" y="1554716"/>
                </a:cubicBezTo>
                <a:cubicBezTo>
                  <a:pt x="1705824" y="1552978"/>
                  <a:pt x="1705943" y="1551240"/>
                  <a:pt x="1705943" y="1551240"/>
                </a:cubicBezTo>
                <a:cubicBezTo>
                  <a:pt x="1706060" y="1549502"/>
                  <a:pt x="1706060" y="1549502"/>
                  <a:pt x="1712114" y="1549850"/>
                </a:cubicBezTo>
                <a:close/>
                <a:moveTo>
                  <a:pt x="1627583" y="1541863"/>
                </a:moveTo>
                <a:cubicBezTo>
                  <a:pt x="1627583" y="1541863"/>
                  <a:pt x="1627465" y="1543579"/>
                  <a:pt x="1627465" y="1543579"/>
                </a:cubicBezTo>
                <a:cubicBezTo>
                  <a:pt x="1627465" y="1543579"/>
                  <a:pt x="1627465" y="1543579"/>
                  <a:pt x="1627230" y="1547011"/>
                </a:cubicBezTo>
                <a:cubicBezTo>
                  <a:pt x="1627114" y="1548726"/>
                  <a:pt x="1627114" y="1548726"/>
                  <a:pt x="1627114" y="1548726"/>
                </a:cubicBezTo>
                <a:cubicBezTo>
                  <a:pt x="1627114" y="1548726"/>
                  <a:pt x="1622755" y="1548476"/>
                  <a:pt x="1622873" y="1546760"/>
                </a:cubicBezTo>
                <a:cubicBezTo>
                  <a:pt x="1622873" y="1546760"/>
                  <a:pt x="1622873" y="1546760"/>
                  <a:pt x="1623107" y="1543328"/>
                </a:cubicBezTo>
                <a:cubicBezTo>
                  <a:pt x="1623107" y="1543328"/>
                  <a:pt x="1627583" y="1541863"/>
                  <a:pt x="1627583" y="1541863"/>
                </a:cubicBezTo>
                <a:close/>
                <a:moveTo>
                  <a:pt x="1641008" y="1526795"/>
                </a:moveTo>
                <a:cubicBezTo>
                  <a:pt x="1652746" y="1525768"/>
                  <a:pt x="1652169" y="1534237"/>
                  <a:pt x="1646126" y="1537289"/>
                </a:cubicBezTo>
                <a:cubicBezTo>
                  <a:pt x="1640313" y="1536956"/>
                  <a:pt x="1637585" y="1534249"/>
                  <a:pt x="1637030" y="1531667"/>
                </a:cubicBezTo>
                <a:cubicBezTo>
                  <a:pt x="1636478" y="1529085"/>
                  <a:pt x="1638103" y="1526628"/>
                  <a:pt x="1641008" y="1526795"/>
                </a:cubicBezTo>
                <a:close/>
                <a:moveTo>
                  <a:pt x="1635202" y="1526432"/>
                </a:moveTo>
                <a:cubicBezTo>
                  <a:pt x="1634860" y="1531423"/>
                  <a:pt x="1629411" y="1531110"/>
                  <a:pt x="1629184" y="1534438"/>
                </a:cubicBezTo>
                <a:cubicBezTo>
                  <a:pt x="1626462" y="1534281"/>
                  <a:pt x="1625268" y="1531708"/>
                  <a:pt x="1626106" y="1529458"/>
                </a:cubicBezTo>
                <a:cubicBezTo>
                  <a:pt x="1626943" y="1527211"/>
                  <a:pt x="1629810" y="1525287"/>
                  <a:pt x="1635202" y="1526432"/>
                </a:cubicBezTo>
                <a:close/>
                <a:moveTo>
                  <a:pt x="1697054" y="1517666"/>
                </a:moveTo>
                <a:cubicBezTo>
                  <a:pt x="1697054" y="1517666"/>
                  <a:pt x="1697054" y="1517666"/>
                  <a:pt x="1702865" y="1517999"/>
                </a:cubicBezTo>
                <a:cubicBezTo>
                  <a:pt x="1702748" y="1519745"/>
                  <a:pt x="1708438" y="1521826"/>
                  <a:pt x="1708320" y="1523573"/>
                </a:cubicBezTo>
                <a:cubicBezTo>
                  <a:pt x="1708079" y="1527068"/>
                  <a:pt x="1713773" y="1529148"/>
                  <a:pt x="1713651" y="1530895"/>
                </a:cubicBezTo>
                <a:cubicBezTo>
                  <a:pt x="1713533" y="1532641"/>
                  <a:pt x="1713413" y="1534390"/>
                  <a:pt x="1707603" y="1534056"/>
                </a:cubicBezTo>
                <a:cubicBezTo>
                  <a:pt x="1707603" y="1534056"/>
                  <a:pt x="1707603" y="1534056"/>
                  <a:pt x="1707483" y="1535803"/>
                </a:cubicBezTo>
                <a:cubicBezTo>
                  <a:pt x="1707483" y="1535803"/>
                  <a:pt x="1707483" y="1535803"/>
                  <a:pt x="1701672" y="1535469"/>
                </a:cubicBezTo>
                <a:cubicBezTo>
                  <a:pt x="1701672" y="1535469"/>
                  <a:pt x="1701793" y="1533722"/>
                  <a:pt x="1701793" y="1533722"/>
                </a:cubicBezTo>
                <a:cubicBezTo>
                  <a:pt x="1701793" y="1533722"/>
                  <a:pt x="1701913" y="1531975"/>
                  <a:pt x="1701913" y="1531975"/>
                </a:cubicBezTo>
                <a:cubicBezTo>
                  <a:pt x="1701913" y="1531975"/>
                  <a:pt x="1701913" y="1531975"/>
                  <a:pt x="1707723" y="1532308"/>
                </a:cubicBezTo>
                <a:cubicBezTo>
                  <a:pt x="1707841" y="1530562"/>
                  <a:pt x="1702270" y="1526734"/>
                  <a:pt x="1702389" y="1524987"/>
                </a:cubicBezTo>
                <a:cubicBezTo>
                  <a:pt x="1702510" y="1523240"/>
                  <a:pt x="1696936" y="1519412"/>
                  <a:pt x="1697054" y="1517666"/>
                </a:cubicBezTo>
                <a:close/>
                <a:moveTo>
                  <a:pt x="1625611" y="1506672"/>
                </a:moveTo>
                <a:cubicBezTo>
                  <a:pt x="1631422" y="1507006"/>
                  <a:pt x="1637233" y="1507340"/>
                  <a:pt x="1637233" y="1507340"/>
                </a:cubicBezTo>
                <a:cubicBezTo>
                  <a:pt x="1642924" y="1509421"/>
                  <a:pt x="1642686" y="1512915"/>
                  <a:pt x="1642567" y="1514660"/>
                </a:cubicBezTo>
                <a:cubicBezTo>
                  <a:pt x="1642445" y="1516408"/>
                  <a:pt x="1636636" y="1516075"/>
                  <a:pt x="1636636" y="1516075"/>
                </a:cubicBezTo>
                <a:cubicBezTo>
                  <a:pt x="1636636" y="1516075"/>
                  <a:pt x="1636636" y="1516075"/>
                  <a:pt x="1636755" y="1514327"/>
                </a:cubicBezTo>
                <a:cubicBezTo>
                  <a:pt x="1636877" y="1512580"/>
                  <a:pt x="1636994" y="1510833"/>
                  <a:pt x="1637114" y="1509086"/>
                </a:cubicBezTo>
                <a:cubicBezTo>
                  <a:pt x="1631304" y="1508752"/>
                  <a:pt x="1631304" y="1508752"/>
                  <a:pt x="1631304" y="1508752"/>
                </a:cubicBezTo>
                <a:cubicBezTo>
                  <a:pt x="1631304" y="1508752"/>
                  <a:pt x="1625493" y="1508419"/>
                  <a:pt x="1625493" y="1508419"/>
                </a:cubicBezTo>
                <a:cubicBezTo>
                  <a:pt x="1625493" y="1508419"/>
                  <a:pt x="1625611" y="1506672"/>
                  <a:pt x="1625611" y="1506672"/>
                </a:cubicBezTo>
                <a:close/>
                <a:moveTo>
                  <a:pt x="1620481" y="1485707"/>
                </a:moveTo>
                <a:cubicBezTo>
                  <a:pt x="1627018" y="1486082"/>
                  <a:pt x="1627018" y="1486082"/>
                  <a:pt x="1626898" y="1487850"/>
                </a:cubicBezTo>
                <a:cubicBezTo>
                  <a:pt x="1626898" y="1487850"/>
                  <a:pt x="1626776" y="1489618"/>
                  <a:pt x="1626657" y="1491386"/>
                </a:cubicBezTo>
                <a:cubicBezTo>
                  <a:pt x="1626657" y="1491386"/>
                  <a:pt x="1626535" y="1493153"/>
                  <a:pt x="1626414" y="1494921"/>
                </a:cubicBezTo>
                <a:cubicBezTo>
                  <a:pt x="1626414" y="1494921"/>
                  <a:pt x="1626290" y="1496689"/>
                  <a:pt x="1619756" y="1496314"/>
                </a:cubicBezTo>
                <a:cubicBezTo>
                  <a:pt x="1619756" y="1496314"/>
                  <a:pt x="1619878" y="1494546"/>
                  <a:pt x="1619878" y="1494546"/>
                </a:cubicBezTo>
                <a:cubicBezTo>
                  <a:pt x="1619997" y="1492778"/>
                  <a:pt x="1619997" y="1492778"/>
                  <a:pt x="1620118" y="1491011"/>
                </a:cubicBezTo>
                <a:cubicBezTo>
                  <a:pt x="1620180" y="1490126"/>
                  <a:pt x="1618604" y="1489148"/>
                  <a:pt x="1617833" y="1488438"/>
                </a:cubicBezTo>
                <a:cubicBezTo>
                  <a:pt x="1617062" y="1487728"/>
                  <a:pt x="1617092" y="1487287"/>
                  <a:pt x="1620359" y="1487476"/>
                </a:cubicBezTo>
                <a:cubicBezTo>
                  <a:pt x="1620481" y="1485707"/>
                  <a:pt x="1620481" y="1485707"/>
                  <a:pt x="1620481" y="1485707"/>
                </a:cubicBezTo>
                <a:close/>
                <a:moveTo>
                  <a:pt x="1638043" y="1484836"/>
                </a:moveTo>
                <a:cubicBezTo>
                  <a:pt x="1638043" y="1484836"/>
                  <a:pt x="1637914" y="1486708"/>
                  <a:pt x="1637914" y="1486708"/>
                </a:cubicBezTo>
                <a:cubicBezTo>
                  <a:pt x="1637914" y="1486708"/>
                  <a:pt x="1637914" y="1486708"/>
                  <a:pt x="1637787" y="1488580"/>
                </a:cubicBezTo>
                <a:cubicBezTo>
                  <a:pt x="1637659" y="1490452"/>
                  <a:pt x="1637659" y="1490452"/>
                  <a:pt x="1637659" y="1490452"/>
                </a:cubicBezTo>
                <a:cubicBezTo>
                  <a:pt x="1631121" y="1490076"/>
                  <a:pt x="1631121" y="1490076"/>
                  <a:pt x="1631249" y="1488204"/>
                </a:cubicBezTo>
                <a:cubicBezTo>
                  <a:pt x="1631249" y="1488204"/>
                  <a:pt x="1631249" y="1488204"/>
                  <a:pt x="1631376" y="1486333"/>
                </a:cubicBezTo>
                <a:cubicBezTo>
                  <a:pt x="1631376" y="1486333"/>
                  <a:pt x="1631504" y="1484461"/>
                  <a:pt x="1638043" y="1484836"/>
                </a:cubicBezTo>
                <a:close/>
                <a:moveTo>
                  <a:pt x="1634000" y="1463934"/>
                </a:moveTo>
                <a:cubicBezTo>
                  <a:pt x="1633873" y="1465806"/>
                  <a:pt x="1639193" y="1467990"/>
                  <a:pt x="1639193" y="1467990"/>
                </a:cubicBezTo>
                <a:cubicBezTo>
                  <a:pt x="1639193" y="1467990"/>
                  <a:pt x="1639193" y="1467990"/>
                  <a:pt x="1639065" y="1469862"/>
                </a:cubicBezTo>
                <a:cubicBezTo>
                  <a:pt x="1633616" y="1469549"/>
                  <a:pt x="1633616" y="1469549"/>
                  <a:pt x="1633616" y="1469549"/>
                </a:cubicBezTo>
                <a:cubicBezTo>
                  <a:pt x="1633743" y="1467678"/>
                  <a:pt x="1633873" y="1465806"/>
                  <a:pt x="1628424" y="1465493"/>
                </a:cubicBezTo>
                <a:cubicBezTo>
                  <a:pt x="1628553" y="1463621"/>
                  <a:pt x="1634000" y="1463934"/>
                  <a:pt x="1634000" y="1463934"/>
                </a:cubicBezTo>
                <a:close/>
                <a:moveTo>
                  <a:pt x="1615562" y="1461622"/>
                </a:moveTo>
                <a:cubicBezTo>
                  <a:pt x="1615562" y="1461622"/>
                  <a:pt x="1622101" y="1461998"/>
                  <a:pt x="1621984" y="1463714"/>
                </a:cubicBezTo>
                <a:cubicBezTo>
                  <a:pt x="1621866" y="1465430"/>
                  <a:pt x="1621748" y="1467144"/>
                  <a:pt x="1621748" y="1467144"/>
                </a:cubicBezTo>
                <a:cubicBezTo>
                  <a:pt x="1621748" y="1467144"/>
                  <a:pt x="1621748" y="1467144"/>
                  <a:pt x="1621632" y="1468861"/>
                </a:cubicBezTo>
                <a:cubicBezTo>
                  <a:pt x="1615094" y="1468485"/>
                  <a:pt x="1615094" y="1468485"/>
                  <a:pt x="1615094" y="1468485"/>
                </a:cubicBezTo>
                <a:cubicBezTo>
                  <a:pt x="1615212" y="1466769"/>
                  <a:pt x="1615327" y="1465053"/>
                  <a:pt x="1615444" y="1463337"/>
                </a:cubicBezTo>
                <a:cubicBezTo>
                  <a:pt x="1615562" y="1461622"/>
                  <a:pt x="1615562" y="1461622"/>
                  <a:pt x="1615562" y="1461622"/>
                </a:cubicBezTo>
                <a:close/>
                <a:moveTo>
                  <a:pt x="1701614" y="1450906"/>
                </a:moveTo>
                <a:cubicBezTo>
                  <a:pt x="1708151" y="1451281"/>
                  <a:pt x="1707555" y="1460016"/>
                  <a:pt x="1694718" y="1455770"/>
                </a:cubicBezTo>
                <a:cubicBezTo>
                  <a:pt x="1694838" y="1454024"/>
                  <a:pt x="1701375" y="1454399"/>
                  <a:pt x="1701614" y="1450906"/>
                </a:cubicBezTo>
                <a:close/>
                <a:moveTo>
                  <a:pt x="1616885" y="1442280"/>
                </a:moveTo>
                <a:cubicBezTo>
                  <a:pt x="1616885" y="1442280"/>
                  <a:pt x="1623306" y="1444371"/>
                  <a:pt x="1623306" y="1444371"/>
                </a:cubicBezTo>
                <a:cubicBezTo>
                  <a:pt x="1616651" y="1445712"/>
                  <a:pt x="1616534" y="1447427"/>
                  <a:pt x="1616416" y="1449143"/>
                </a:cubicBezTo>
                <a:cubicBezTo>
                  <a:pt x="1609878" y="1448768"/>
                  <a:pt x="1609878" y="1448768"/>
                  <a:pt x="1609878" y="1448768"/>
                </a:cubicBezTo>
                <a:cubicBezTo>
                  <a:pt x="1616534" y="1447427"/>
                  <a:pt x="1616651" y="1445712"/>
                  <a:pt x="1616768" y="1443996"/>
                </a:cubicBezTo>
                <a:cubicBezTo>
                  <a:pt x="1616768" y="1443996"/>
                  <a:pt x="1616885" y="1442280"/>
                  <a:pt x="1616885" y="1442280"/>
                </a:cubicBezTo>
                <a:close/>
                <a:moveTo>
                  <a:pt x="1615799" y="1434134"/>
                </a:moveTo>
                <a:cubicBezTo>
                  <a:pt x="1620747" y="1433771"/>
                  <a:pt x="1627313" y="1433718"/>
                  <a:pt x="1630524" y="1434765"/>
                </a:cubicBezTo>
                <a:cubicBezTo>
                  <a:pt x="1630170" y="1439912"/>
                  <a:pt x="1617449" y="1434014"/>
                  <a:pt x="1617332" y="1435728"/>
                </a:cubicBezTo>
                <a:cubicBezTo>
                  <a:pt x="1610794" y="1435353"/>
                  <a:pt x="1610794" y="1435353"/>
                  <a:pt x="1610794" y="1435353"/>
                </a:cubicBezTo>
                <a:cubicBezTo>
                  <a:pt x="1607527" y="1435165"/>
                  <a:pt x="1610854" y="1434495"/>
                  <a:pt x="1615799" y="1434134"/>
                </a:cubicBezTo>
                <a:close/>
                <a:moveTo>
                  <a:pt x="1609383" y="1384848"/>
                </a:moveTo>
                <a:cubicBezTo>
                  <a:pt x="1615436" y="1385197"/>
                  <a:pt x="1615436" y="1385197"/>
                  <a:pt x="1615319" y="1386919"/>
                </a:cubicBezTo>
                <a:cubicBezTo>
                  <a:pt x="1615319" y="1386919"/>
                  <a:pt x="1621254" y="1388988"/>
                  <a:pt x="1621254" y="1388988"/>
                </a:cubicBezTo>
                <a:cubicBezTo>
                  <a:pt x="1621254" y="1388988"/>
                  <a:pt x="1621254" y="1388988"/>
                  <a:pt x="1621138" y="1390711"/>
                </a:cubicBezTo>
                <a:cubicBezTo>
                  <a:pt x="1627189" y="1391057"/>
                  <a:pt x="1627306" y="1389337"/>
                  <a:pt x="1627423" y="1387614"/>
                </a:cubicBezTo>
                <a:cubicBezTo>
                  <a:pt x="1651048" y="1397614"/>
                  <a:pt x="1656161" y="1411738"/>
                  <a:pt x="1643115" y="1424820"/>
                </a:cubicBezTo>
                <a:cubicBezTo>
                  <a:pt x="1637061" y="1424473"/>
                  <a:pt x="1631125" y="1422403"/>
                  <a:pt x="1625189" y="1420333"/>
                </a:cubicBezTo>
                <a:cubicBezTo>
                  <a:pt x="1613082" y="1419638"/>
                  <a:pt x="1618548" y="1428595"/>
                  <a:pt x="1606560" y="1426178"/>
                </a:cubicBezTo>
                <a:cubicBezTo>
                  <a:pt x="1607148" y="1417567"/>
                  <a:pt x="1602387" y="1398278"/>
                  <a:pt x="1614731" y="1395529"/>
                </a:cubicBezTo>
                <a:cubicBezTo>
                  <a:pt x="1614849" y="1393806"/>
                  <a:pt x="1608795" y="1393460"/>
                  <a:pt x="1602740" y="1393111"/>
                </a:cubicBezTo>
                <a:cubicBezTo>
                  <a:pt x="1602859" y="1391389"/>
                  <a:pt x="1609031" y="1390015"/>
                  <a:pt x="1615083" y="1390362"/>
                </a:cubicBezTo>
                <a:cubicBezTo>
                  <a:pt x="1615200" y="1388641"/>
                  <a:pt x="1615200" y="1388641"/>
                  <a:pt x="1609265" y="1386571"/>
                </a:cubicBezTo>
                <a:cubicBezTo>
                  <a:pt x="1609265" y="1386571"/>
                  <a:pt x="1609265" y="1386571"/>
                  <a:pt x="1609383" y="1384848"/>
                </a:cubicBezTo>
                <a:close/>
                <a:moveTo>
                  <a:pt x="6435684" y="1376315"/>
                </a:moveTo>
                <a:cubicBezTo>
                  <a:pt x="6439412" y="1380656"/>
                  <a:pt x="6435878" y="1384805"/>
                  <a:pt x="6424939" y="1382397"/>
                </a:cubicBezTo>
                <a:cubicBezTo>
                  <a:pt x="6424891" y="1380275"/>
                  <a:pt x="6421261" y="1380180"/>
                  <a:pt x="6421261" y="1380180"/>
                </a:cubicBezTo>
                <a:cubicBezTo>
                  <a:pt x="6424841" y="1378153"/>
                  <a:pt x="6424746" y="1373907"/>
                  <a:pt x="6435684" y="1376315"/>
                </a:cubicBezTo>
                <a:close/>
                <a:moveTo>
                  <a:pt x="1628662" y="1355263"/>
                </a:moveTo>
                <a:cubicBezTo>
                  <a:pt x="1628662" y="1355263"/>
                  <a:pt x="1634358" y="1357276"/>
                  <a:pt x="1634243" y="1358956"/>
                </a:cubicBezTo>
                <a:cubicBezTo>
                  <a:pt x="1634128" y="1360637"/>
                  <a:pt x="1634014" y="1362315"/>
                  <a:pt x="1633899" y="1363995"/>
                </a:cubicBezTo>
                <a:cubicBezTo>
                  <a:pt x="1633899" y="1363995"/>
                  <a:pt x="1633784" y="1365675"/>
                  <a:pt x="1633669" y="1367356"/>
                </a:cubicBezTo>
                <a:cubicBezTo>
                  <a:pt x="1633555" y="1369036"/>
                  <a:pt x="1633555" y="1369036"/>
                  <a:pt x="1633440" y="1370716"/>
                </a:cubicBezTo>
                <a:cubicBezTo>
                  <a:pt x="1633440" y="1370716"/>
                  <a:pt x="1639138" y="1372730"/>
                  <a:pt x="1639023" y="1374409"/>
                </a:cubicBezTo>
                <a:cubicBezTo>
                  <a:pt x="1639023" y="1374409"/>
                  <a:pt x="1633211" y="1374075"/>
                  <a:pt x="1633211" y="1374075"/>
                </a:cubicBezTo>
                <a:cubicBezTo>
                  <a:pt x="1627401" y="1373742"/>
                  <a:pt x="1627401" y="1373742"/>
                  <a:pt x="1627401" y="1373742"/>
                </a:cubicBezTo>
                <a:cubicBezTo>
                  <a:pt x="1627516" y="1372061"/>
                  <a:pt x="1627516" y="1372061"/>
                  <a:pt x="1627516" y="1372061"/>
                </a:cubicBezTo>
                <a:cubicBezTo>
                  <a:pt x="1627516" y="1372061"/>
                  <a:pt x="1627516" y="1372061"/>
                  <a:pt x="1621704" y="1371729"/>
                </a:cubicBezTo>
                <a:cubicBezTo>
                  <a:pt x="1621360" y="1376768"/>
                  <a:pt x="1609967" y="1372740"/>
                  <a:pt x="1604156" y="1372406"/>
                </a:cubicBezTo>
                <a:cubicBezTo>
                  <a:pt x="1604385" y="1369048"/>
                  <a:pt x="1610197" y="1369381"/>
                  <a:pt x="1610311" y="1367701"/>
                </a:cubicBezTo>
                <a:cubicBezTo>
                  <a:pt x="1610426" y="1366021"/>
                  <a:pt x="1610426" y="1366021"/>
                  <a:pt x="1610541" y="1364340"/>
                </a:cubicBezTo>
                <a:cubicBezTo>
                  <a:pt x="1610655" y="1362660"/>
                  <a:pt x="1610655" y="1362660"/>
                  <a:pt x="1610655" y="1362660"/>
                </a:cubicBezTo>
                <a:cubicBezTo>
                  <a:pt x="1610655" y="1362660"/>
                  <a:pt x="1616465" y="1362994"/>
                  <a:pt x="1616350" y="1364675"/>
                </a:cubicBezTo>
                <a:cubicBezTo>
                  <a:pt x="1616239" y="1366355"/>
                  <a:pt x="1616239" y="1366355"/>
                  <a:pt x="1616122" y="1368034"/>
                </a:cubicBezTo>
                <a:cubicBezTo>
                  <a:pt x="1616122" y="1368034"/>
                  <a:pt x="1621933" y="1368369"/>
                  <a:pt x="1621933" y="1368369"/>
                </a:cubicBezTo>
                <a:cubicBezTo>
                  <a:pt x="1622048" y="1366689"/>
                  <a:pt x="1622163" y="1365008"/>
                  <a:pt x="1622278" y="1363328"/>
                </a:cubicBezTo>
                <a:cubicBezTo>
                  <a:pt x="1622392" y="1361649"/>
                  <a:pt x="1622507" y="1359969"/>
                  <a:pt x="1622736" y="1356609"/>
                </a:cubicBezTo>
                <a:cubicBezTo>
                  <a:pt x="1622736" y="1356609"/>
                  <a:pt x="1622852" y="1354929"/>
                  <a:pt x="1628662" y="1355263"/>
                </a:cubicBezTo>
                <a:close/>
                <a:moveTo>
                  <a:pt x="1623090" y="1342990"/>
                </a:moveTo>
                <a:cubicBezTo>
                  <a:pt x="1624880" y="1343255"/>
                  <a:pt x="1626024" y="1344541"/>
                  <a:pt x="1623363" y="1347442"/>
                </a:cubicBezTo>
                <a:cubicBezTo>
                  <a:pt x="1620149" y="1346444"/>
                  <a:pt x="1618986" y="1345461"/>
                  <a:pt x="1618939" y="1344669"/>
                </a:cubicBezTo>
                <a:cubicBezTo>
                  <a:pt x="1618865" y="1343482"/>
                  <a:pt x="1621301" y="1342726"/>
                  <a:pt x="1623090" y="1342990"/>
                </a:cubicBezTo>
                <a:close/>
                <a:moveTo>
                  <a:pt x="1614425" y="1296819"/>
                </a:moveTo>
                <a:cubicBezTo>
                  <a:pt x="1626414" y="1299236"/>
                  <a:pt x="1620124" y="1302331"/>
                  <a:pt x="1632350" y="1301304"/>
                </a:cubicBezTo>
                <a:cubicBezTo>
                  <a:pt x="1638169" y="1305095"/>
                  <a:pt x="1638050" y="1306816"/>
                  <a:pt x="1637696" y="1311979"/>
                </a:cubicBezTo>
                <a:cubicBezTo>
                  <a:pt x="1637579" y="1313701"/>
                  <a:pt x="1637579" y="1313701"/>
                  <a:pt x="1637463" y="1315422"/>
                </a:cubicBezTo>
                <a:cubicBezTo>
                  <a:pt x="1637463" y="1315422"/>
                  <a:pt x="1637463" y="1315422"/>
                  <a:pt x="1637344" y="1317143"/>
                </a:cubicBezTo>
                <a:cubicBezTo>
                  <a:pt x="1649099" y="1323002"/>
                  <a:pt x="1630469" y="1328843"/>
                  <a:pt x="1635697" y="1341240"/>
                </a:cubicBezTo>
                <a:cubicBezTo>
                  <a:pt x="1623474" y="1342265"/>
                  <a:pt x="1623592" y="1340545"/>
                  <a:pt x="1611368" y="1341569"/>
                </a:cubicBezTo>
                <a:cubicBezTo>
                  <a:pt x="1611368" y="1341569"/>
                  <a:pt x="1611250" y="1343292"/>
                  <a:pt x="1611133" y="1345013"/>
                </a:cubicBezTo>
                <a:cubicBezTo>
                  <a:pt x="1611133" y="1345013"/>
                  <a:pt x="1611014" y="1346733"/>
                  <a:pt x="1611014" y="1346733"/>
                </a:cubicBezTo>
                <a:cubicBezTo>
                  <a:pt x="1604961" y="1346386"/>
                  <a:pt x="1605080" y="1344664"/>
                  <a:pt x="1605080" y="1344664"/>
                </a:cubicBezTo>
                <a:cubicBezTo>
                  <a:pt x="1605197" y="1342944"/>
                  <a:pt x="1605197" y="1342944"/>
                  <a:pt x="1605314" y="1341222"/>
                </a:cubicBezTo>
                <a:cubicBezTo>
                  <a:pt x="1602404" y="1339327"/>
                  <a:pt x="1601129" y="1335798"/>
                  <a:pt x="1602088" y="1332830"/>
                </a:cubicBezTo>
                <a:cubicBezTo>
                  <a:pt x="1603051" y="1329860"/>
                  <a:pt x="1606255" y="1327453"/>
                  <a:pt x="1612309" y="1327800"/>
                </a:cubicBezTo>
                <a:cubicBezTo>
                  <a:pt x="1606607" y="1322290"/>
                  <a:pt x="1600555" y="1321941"/>
                  <a:pt x="1606960" y="1317126"/>
                </a:cubicBezTo>
                <a:cubicBezTo>
                  <a:pt x="1619066" y="1317821"/>
                  <a:pt x="1625121" y="1318168"/>
                  <a:pt x="1625237" y="1316447"/>
                </a:cubicBezTo>
                <a:cubicBezTo>
                  <a:pt x="1625237" y="1316447"/>
                  <a:pt x="1625237" y="1316447"/>
                  <a:pt x="1631292" y="1316794"/>
                </a:cubicBezTo>
                <a:cubicBezTo>
                  <a:pt x="1631292" y="1316794"/>
                  <a:pt x="1631409" y="1315074"/>
                  <a:pt x="1631409" y="1315074"/>
                </a:cubicBezTo>
                <a:cubicBezTo>
                  <a:pt x="1625355" y="1314726"/>
                  <a:pt x="1625355" y="1314726"/>
                  <a:pt x="1625474" y="1313005"/>
                </a:cubicBezTo>
                <a:cubicBezTo>
                  <a:pt x="1619183" y="1316100"/>
                  <a:pt x="1613485" y="1310587"/>
                  <a:pt x="1613132" y="1315751"/>
                </a:cubicBezTo>
                <a:cubicBezTo>
                  <a:pt x="1595206" y="1311267"/>
                  <a:pt x="1608019" y="1301635"/>
                  <a:pt x="1614425" y="1296819"/>
                </a:cubicBezTo>
                <a:close/>
                <a:moveTo>
                  <a:pt x="1623285" y="1268514"/>
                </a:moveTo>
                <a:cubicBezTo>
                  <a:pt x="1629279" y="1268858"/>
                  <a:pt x="1629162" y="1270564"/>
                  <a:pt x="1629162" y="1270564"/>
                </a:cubicBezTo>
                <a:cubicBezTo>
                  <a:pt x="1629046" y="1272269"/>
                  <a:pt x="1628929" y="1273975"/>
                  <a:pt x="1628929" y="1273975"/>
                </a:cubicBezTo>
                <a:cubicBezTo>
                  <a:pt x="1628695" y="1277385"/>
                  <a:pt x="1622470" y="1280453"/>
                  <a:pt x="1627998" y="1287617"/>
                </a:cubicBezTo>
                <a:cubicBezTo>
                  <a:pt x="1627998" y="1287617"/>
                  <a:pt x="1627882" y="1289324"/>
                  <a:pt x="1633756" y="1291373"/>
                </a:cubicBezTo>
                <a:cubicBezTo>
                  <a:pt x="1633641" y="1293078"/>
                  <a:pt x="1633641" y="1293078"/>
                  <a:pt x="1627648" y="1292734"/>
                </a:cubicBezTo>
                <a:cubicBezTo>
                  <a:pt x="1627648" y="1292734"/>
                  <a:pt x="1627648" y="1292734"/>
                  <a:pt x="1621655" y="1292391"/>
                </a:cubicBezTo>
                <a:cubicBezTo>
                  <a:pt x="1621655" y="1292391"/>
                  <a:pt x="1621772" y="1290684"/>
                  <a:pt x="1621772" y="1290684"/>
                </a:cubicBezTo>
                <a:cubicBezTo>
                  <a:pt x="1621772" y="1290684"/>
                  <a:pt x="1621772" y="1290684"/>
                  <a:pt x="1621888" y="1288979"/>
                </a:cubicBezTo>
                <a:cubicBezTo>
                  <a:pt x="1621888" y="1288979"/>
                  <a:pt x="1621888" y="1288979"/>
                  <a:pt x="1615893" y="1288635"/>
                </a:cubicBezTo>
                <a:cubicBezTo>
                  <a:pt x="1615778" y="1290341"/>
                  <a:pt x="1615778" y="1290341"/>
                  <a:pt x="1615661" y="1292046"/>
                </a:cubicBezTo>
                <a:cubicBezTo>
                  <a:pt x="1615661" y="1292046"/>
                  <a:pt x="1609553" y="1293408"/>
                  <a:pt x="1609671" y="1291702"/>
                </a:cubicBezTo>
                <a:cubicBezTo>
                  <a:pt x="1603677" y="1291358"/>
                  <a:pt x="1603677" y="1291358"/>
                  <a:pt x="1603793" y="1289652"/>
                </a:cubicBezTo>
                <a:cubicBezTo>
                  <a:pt x="1603793" y="1289652"/>
                  <a:pt x="1603793" y="1289652"/>
                  <a:pt x="1603910" y="1287947"/>
                </a:cubicBezTo>
                <a:cubicBezTo>
                  <a:pt x="1604144" y="1284537"/>
                  <a:pt x="1599882" y="1280866"/>
                  <a:pt x="1599337" y="1277840"/>
                </a:cubicBezTo>
                <a:cubicBezTo>
                  <a:pt x="1598792" y="1274813"/>
                  <a:pt x="1601962" y="1272426"/>
                  <a:pt x="1617060" y="1271581"/>
                </a:cubicBezTo>
                <a:cubicBezTo>
                  <a:pt x="1617060" y="1271581"/>
                  <a:pt x="1617176" y="1269875"/>
                  <a:pt x="1617176" y="1269875"/>
                </a:cubicBezTo>
                <a:cubicBezTo>
                  <a:pt x="1617293" y="1268170"/>
                  <a:pt x="1623285" y="1268514"/>
                  <a:pt x="1623285" y="1268514"/>
                </a:cubicBezTo>
                <a:close/>
                <a:moveTo>
                  <a:pt x="1605213" y="1248059"/>
                </a:moveTo>
                <a:cubicBezTo>
                  <a:pt x="1605213" y="1248059"/>
                  <a:pt x="1605096" y="1249792"/>
                  <a:pt x="1605096" y="1249792"/>
                </a:cubicBezTo>
                <a:cubicBezTo>
                  <a:pt x="1605096" y="1249792"/>
                  <a:pt x="1604974" y="1251525"/>
                  <a:pt x="1604974" y="1251525"/>
                </a:cubicBezTo>
                <a:cubicBezTo>
                  <a:pt x="1604739" y="1254992"/>
                  <a:pt x="1604503" y="1258458"/>
                  <a:pt x="1610367" y="1262274"/>
                </a:cubicBezTo>
                <a:cubicBezTo>
                  <a:pt x="1610367" y="1262274"/>
                  <a:pt x="1610367" y="1262274"/>
                  <a:pt x="1616587" y="1260891"/>
                </a:cubicBezTo>
                <a:cubicBezTo>
                  <a:pt x="1616587" y="1260891"/>
                  <a:pt x="1616587" y="1260891"/>
                  <a:pt x="1622570" y="1262975"/>
                </a:cubicBezTo>
                <a:cubicBezTo>
                  <a:pt x="1622570" y="1262975"/>
                  <a:pt x="1622570" y="1262975"/>
                  <a:pt x="1616350" y="1264358"/>
                </a:cubicBezTo>
                <a:cubicBezTo>
                  <a:pt x="1616350" y="1264358"/>
                  <a:pt x="1610249" y="1264008"/>
                  <a:pt x="1610249" y="1264008"/>
                </a:cubicBezTo>
                <a:lnTo>
                  <a:pt x="1604148" y="1263657"/>
                </a:lnTo>
                <a:cubicBezTo>
                  <a:pt x="1598164" y="1261574"/>
                  <a:pt x="1596788" y="1259320"/>
                  <a:pt x="1596936" y="1257153"/>
                </a:cubicBezTo>
                <a:cubicBezTo>
                  <a:pt x="1597084" y="1254986"/>
                  <a:pt x="1598756" y="1252908"/>
                  <a:pt x="1598875" y="1251176"/>
                </a:cubicBezTo>
                <a:cubicBezTo>
                  <a:pt x="1598875" y="1251176"/>
                  <a:pt x="1598993" y="1249442"/>
                  <a:pt x="1598993" y="1249442"/>
                </a:cubicBezTo>
                <a:cubicBezTo>
                  <a:pt x="1599113" y="1247708"/>
                  <a:pt x="1599113" y="1247708"/>
                  <a:pt x="1605213" y="1248059"/>
                </a:cubicBezTo>
                <a:close/>
                <a:moveTo>
                  <a:pt x="1606912" y="1236691"/>
                </a:moveTo>
                <a:cubicBezTo>
                  <a:pt x="1610768" y="1236912"/>
                  <a:pt x="1615370" y="1237610"/>
                  <a:pt x="1618399" y="1238654"/>
                </a:cubicBezTo>
                <a:cubicBezTo>
                  <a:pt x="1618279" y="1240387"/>
                  <a:pt x="1624337" y="1242475"/>
                  <a:pt x="1624218" y="1244209"/>
                </a:cubicBezTo>
                <a:cubicBezTo>
                  <a:pt x="1624096" y="1245942"/>
                  <a:pt x="1630154" y="1248030"/>
                  <a:pt x="1630037" y="1249763"/>
                </a:cubicBezTo>
                <a:cubicBezTo>
                  <a:pt x="1630037" y="1249763"/>
                  <a:pt x="1630037" y="1249763"/>
                  <a:pt x="1629919" y="1251495"/>
                </a:cubicBezTo>
                <a:cubicBezTo>
                  <a:pt x="1629919" y="1251495"/>
                  <a:pt x="1623625" y="1252875"/>
                  <a:pt x="1623625" y="1252875"/>
                </a:cubicBezTo>
                <a:cubicBezTo>
                  <a:pt x="1623744" y="1251142"/>
                  <a:pt x="1617569" y="1250787"/>
                  <a:pt x="1617690" y="1249053"/>
                </a:cubicBezTo>
                <a:cubicBezTo>
                  <a:pt x="1617807" y="1247322"/>
                  <a:pt x="1617925" y="1245587"/>
                  <a:pt x="1618044" y="1243854"/>
                </a:cubicBezTo>
                <a:cubicBezTo>
                  <a:pt x="1611870" y="1243499"/>
                  <a:pt x="1611989" y="1241766"/>
                  <a:pt x="1612105" y="1240034"/>
                </a:cubicBezTo>
                <a:cubicBezTo>
                  <a:pt x="1605931" y="1239679"/>
                  <a:pt x="1605931" y="1239679"/>
                  <a:pt x="1605931" y="1239679"/>
                </a:cubicBezTo>
                <a:cubicBezTo>
                  <a:pt x="1605931" y="1239679"/>
                  <a:pt x="1605931" y="1239679"/>
                  <a:pt x="1599755" y="1239325"/>
                </a:cubicBezTo>
                <a:cubicBezTo>
                  <a:pt x="1599639" y="1241057"/>
                  <a:pt x="1599639" y="1241057"/>
                  <a:pt x="1593582" y="1238970"/>
                </a:cubicBezTo>
                <a:cubicBezTo>
                  <a:pt x="1593582" y="1238970"/>
                  <a:pt x="1593701" y="1237236"/>
                  <a:pt x="1593701" y="1237236"/>
                </a:cubicBezTo>
                <a:cubicBezTo>
                  <a:pt x="1593701" y="1237236"/>
                  <a:pt x="1593701" y="1237236"/>
                  <a:pt x="1599876" y="1237590"/>
                </a:cubicBezTo>
                <a:cubicBezTo>
                  <a:pt x="1599934" y="1236724"/>
                  <a:pt x="1603053" y="1236468"/>
                  <a:pt x="1606912" y="1236691"/>
                </a:cubicBezTo>
                <a:close/>
                <a:moveTo>
                  <a:pt x="1607832" y="1222528"/>
                </a:moveTo>
                <a:cubicBezTo>
                  <a:pt x="1607832" y="1222528"/>
                  <a:pt x="1613279" y="1222841"/>
                  <a:pt x="1618729" y="1223154"/>
                </a:cubicBezTo>
                <a:cubicBezTo>
                  <a:pt x="1618371" y="1228395"/>
                  <a:pt x="1618371" y="1228395"/>
                  <a:pt x="1618133" y="1231888"/>
                </a:cubicBezTo>
                <a:cubicBezTo>
                  <a:pt x="1607355" y="1229517"/>
                  <a:pt x="1607475" y="1227770"/>
                  <a:pt x="1607832" y="1222528"/>
                </a:cubicBezTo>
                <a:close/>
                <a:moveTo>
                  <a:pt x="1591673" y="1192160"/>
                </a:moveTo>
                <a:cubicBezTo>
                  <a:pt x="1591673" y="1192160"/>
                  <a:pt x="1591557" y="1193885"/>
                  <a:pt x="1591557" y="1193885"/>
                </a:cubicBezTo>
                <a:cubicBezTo>
                  <a:pt x="1597250" y="1195943"/>
                  <a:pt x="1597131" y="1197669"/>
                  <a:pt x="1597014" y="1199394"/>
                </a:cubicBezTo>
                <a:cubicBezTo>
                  <a:pt x="1596661" y="1204569"/>
                  <a:pt x="1602120" y="1210078"/>
                  <a:pt x="1601766" y="1215252"/>
                </a:cubicBezTo>
                <a:cubicBezTo>
                  <a:pt x="1601648" y="1216977"/>
                  <a:pt x="1601530" y="1218702"/>
                  <a:pt x="1595600" y="1220093"/>
                </a:cubicBezTo>
                <a:cubicBezTo>
                  <a:pt x="1595600" y="1220093"/>
                  <a:pt x="1595481" y="1221819"/>
                  <a:pt x="1595481" y="1221819"/>
                </a:cubicBezTo>
                <a:cubicBezTo>
                  <a:pt x="1589671" y="1221485"/>
                  <a:pt x="1589790" y="1219760"/>
                  <a:pt x="1589790" y="1219760"/>
                </a:cubicBezTo>
                <a:cubicBezTo>
                  <a:pt x="1596071" y="1213194"/>
                  <a:pt x="1590732" y="1205960"/>
                  <a:pt x="1591204" y="1199061"/>
                </a:cubicBezTo>
                <a:cubicBezTo>
                  <a:pt x="1585510" y="1197001"/>
                  <a:pt x="1585628" y="1195277"/>
                  <a:pt x="1585745" y="1193552"/>
                </a:cubicBezTo>
                <a:cubicBezTo>
                  <a:pt x="1585745" y="1193552"/>
                  <a:pt x="1585864" y="1191826"/>
                  <a:pt x="1591673" y="1192160"/>
                </a:cubicBezTo>
                <a:close/>
                <a:moveTo>
                  <a:pt x="1610092" y="1189460"/>
                </a:moveTo>
                <a:cubicBezTo>
                  <a:pt x="1616628" y="1189836"/>
                  <a:pt x="1616029" y="1198570"/>
                  <a:pt x="1603076" y="1196072"/>
                </a:cubicBezTo>
                <a:cubicBezTo>
                  <a:pt x="1603314" y="1192577"/>
                  <a:pt x="1603434" y="1190830"/>
                  <a:pt x="1610092" y="1189460"/>
                </a:cubicBezTo>
                <a:close/>
                <a:moveTo>
                  <a:pt x="1609556" y="1181285"/>
                </a:moveTo>
                <a:cubicBezTo>
                  <a:pt x="1621542" y="1181974"/>
                  <a:pt x="1603328" y="1184373"/>
                  <a:pt x="1609087" y="1188149"/>
                </a:cubicBezTo>
                <a:cubicBezTo>
                  <a:pt x="1609087" y="1188149"/>
                  <a:pt x="1603093" y="1187805"/>
                  <a:pt x="1603093" y="1187805"/>
                </a:cubicBezTo>
                <a:cubicBezTo>
                  <a:pt x="1603212" y="1186088"/>
                  <a:pt x="1603212" y="1186088"/>
                  <a:pt x="1597219" y="1185744"/>
                </a:cubicBezTo>
                <a:cubicBezTo>
                  <a:pt x="1597454" y="1182313"/>
                  <a:pt x="1609322" y="1184717"/>
                  <a:pt x="1609556" y="1181285"/>
                </a:cubicBezTo>
                <a:close/>
                <a:moveTo>
                  <a:pt x="1580273" y="1177620"/>
                </a:moveTo>
                <a:cubicBezTo>
                  <a:pt x="1597826" y="1176853"/>
                  <a:pt x="1597102" y="1187462"/>
                  <a:pt x="1579789" y="1184692"/>
                </a:cubicBezTo>
                <a:cubicBezTo>
                  <a:pt x="1580030" y="1181155"/>
                  <a:pt x="1580151" y="1179388"/>
                  <a:pt x="1580273" y="1177620"/>
                </a:cubicBezTo>
                <a:close/>
                <a:moveTo>
                  <a:pt x="1604705" y="1172238"/>
                </a:moveTo>
                <a:cubicBezTo>
                  <a:pt x="1611243" y="1172613"/>
                  <a:pt x="1617185" y="1181725"/>
                  <a:pt x="1604229" y="1179226"/>
                </a:cubicBezTo>
                <a:cubicBezTo>
                  <a:pt x="1604347" y="1177480"/>
                  <a:pt x="1602772" y="1176510"/>
                  <a:pt x="1602013" y="1175590"/>
                </a:cubicBezTo>
                <a:cubicBezTo>
                  <a:pt x="1601257" y="1174672"/>
                  <a:pt x="1601316" y="1173798"/>
                  <a:pt x="1604705" y="1172238"/>
                </a:cubicBezTo>
                <a:close/>
                <a:moveTo>
                  <a:pt x="1611801" y="1165363"/>
                </a:moveTo>
                <a:cubicBezTo>
                  <a:pt x="1614192" y="1165972"/>
                  <a:pt x="1615441" y="1167217"/>
                  <a:pt x="1611063" y="1168845"/>
                </a:cubicBezTo>
                <a:cubicBezTo>
                  <a:pt x="1606899" y="1167353"/>
                  <a:pt x="1605546" y="1166337"/>
                  <a:pt x="1605677" y="1165718"/>
                </a:cubicBezTo>
                <a:cubicBezTo>
                  <a:pt x="1605875" y="1164789"/>
                  <a:pt x="1609408" y="1164758"/>
                  <a:pt x="1611801" y="1165363"/>
                </a:cubicBezTo>
                <a:close/>
                <a:moveTo>
                  <a:pt x="1594534" y="1161006"/>
                </a:moveTo>
                <a:cubicBezTo>
                  <a:pt x="1594534" y="1161006"/>
                  <a:pt x="1594415" y="1162721"/>
                  <a:pt x="1594415" y="1162721"/>
                </a:cubicBezTo>
                <a:cubicBezTo>
                  <a:pt x="1594299" y="1164436"/>
                  <a:pt x="1594299" y="1164436"/>
                  <a:pt x="1594182" y="1166154"/>
                </a:cubicBezTo>
                <a:cubicBezTo>
                  <a:pt x="1594064" y="1167868"/>
                  <a:pt x="1587292" y="1170925"/>
                  <a:pt x="1587174" y="1172641"/>
                </a:cubicBezTo>
                <a:cubicBezTo>
                  <a:pt x="1580635" y="1172265"/>
                  <a:pt x="1580518" y="1173981"/>
                  <a:pt x="1580635" y="1172265"/>
                </a:cubicBezTo>
                <a:cubicBezTo>
                  <a:pt x="1580635" y="1172265"/>
                  <a:pt x="1579002" y="1172171"/>
                  <a:pt x="1578201" y="1171910"/>
                </a:cubicBezTo>
                <a:cubicBezTo>
                  <a:pt x="1577398" y="1171648"/>
                  <a:pt x="1577426" y="1171219"/>
                  <a:pt x="1580752" y="1170548"/>
                </a:cubicBezTo>
                <a:cubicBezTo>
                  <a:pt x="1580870" y="1168834"/>
                  <a:pt x="1580989" y="1167117"/>
                  <a:pt x="1587761" y="1164062"/>
                </a:cubicBezTo>
                <a:cubicBezTo>
                  <a:pt x="1587761" y="1164062"/>
                  <a:pt x="1587879" y="1162346"/>
                  <a:pt x="1587879" y="1162346"/>
                </a:cubicBezTo>
                <a:cubicBezTo>
                  <a:pt x="1587995" y="1160630"/>
                  <a:pt x="1587995" y="1160630"/>
                  <a:pt x="1594534" y="1161006"/>
                </a:cubicBezTo>
                <a:close/>
                <a:moveTo>
                  <a:pt x="1582269" y="1148399"/>
                </a:moveTo>
                <a:cubicBezTo>
                  <a:pt x="1595343" y="1149151"/>
                  <a:pt x="1594661" y="1159134"/>
                  <a:pt x="1581700" y="1156720"/>
                </a:cubicBezTo>
                <a:cubicBezTo>
                  <a:pt x="1581926" y="1153392"/>
                  <a:pt x="1582154" y="1150064"/>
                  <a:pt x="1582269" y="1148399"/>
                </a:cubicBezTo>
                <a:close/>
                <a:moveTo>
                  <a:pt x="1613364" y="1141541"/>
                </a:moveTo>
                <a:cubicBezTo>
                  <a:pt x="1606828" y="1141167"/>
                  <a:pt x="1606495" y="1146033"/>
                  <a:pt x="1606495" y="1146033"/>
                </a:cubicBezTo>
                <a:cubicBezTo>
                  <a:pt x="1603227" y="1145845"/>
                  <a:pt x="1601729" y="1143724"/>
                  <a:pt x="1602658" y="1142148"/>
                </a:cubicBezTo>
                <a:cubicBezTo>
                  <a:pt x="1603585" y="1140572"/>
                  <a:pt x="1606939" y="1139544"/>
                  <a:pt x="1613364" y="1141541"/>
                </a:cubicBezTo>
                <a:close/>
                <a:moveTo>
                  <a:pt x="1608523" y="1132368"/>
                </a:moveTo>
                <a:cubicBezTo>
                  <a:pt x="1617223" y="1137096"/>
                  <a:pt x="1605915" y="1137505"/>
                  <a:pt x="1604936" y="1135334"/>
                </a:cubicBezTo>
                <a:cubicBezTo>
                  <a:pt x="1604609" y="1134610"/>
                  <a:pt x="1605430" y="1133601"/>
                  <a:pt x="1608523" y="1132368"/>
                </a:cubicBezTo>
                <a:close/>
                <a:moveTo>
                  <a:pt x="1613712" y="1125777"/>
                </a:moveTo>
                <a:cubicBezTo>
                  <a:pt x="1625205" y="1128316"/>
                  <a:pt x="1607644" y="1129186"/>
                  <a:pt x="1607517" y="1131059"/>
                </a:cubicBezTo>
                <a:cubicBezTo>
                  <a:pt x="1603191" y="1130340"/>
                  <a:pt x="1601052" y="1129630"/>
                  <a:pt x="1600367" y="1128974"/>
                </a:cubicBezTo>
                <a:cubicBezTo>
                  <a:pt x="1598314" y="1127006"/>
                  <a:pt x="1609353" y="1125527"/>
                  <a:pt x="1613712" y="1125777"/>
                </a:cubicBezTo>
                <a:close/>
                <a:moveTo>
                  <a:pt x="1591534" y="1108844"/>
                </a:moveTo>
                <a:cubicBezTo>
                  <a:pt x="1598072" y="1109219"/>
                  <a:pt x="1598072" y="1109219"/>
                  <a:pt x="1597952" y="1110957"/>
                </a:cubicBezTo>
                <a:cubicBezTo>
                  <a:pt x="1590939" y="1117534"/>
                  <a:pt x="1590464" y="1124487"/>
                  <a:pt x="1589990" y="1131439"/>
                </a:cubicBezTo>
                <a:cubicBezTo>
                  <a:pt x="1596527" y="1131814"/>
                  <a:pt x="1589871" y="1133177"/>
                  <a:pt x="1589871" y="1133177"/>
                </a:cubicBezTo>
                <a:cubicBezTo>
                  <a:pt x="1589871" y="1133177"/>
                  <a:pt x="1583454" y="1131063"/>
                  <a:pt x="1583454" y="1131063"/>
                </a:cubicBezTo>
                <a:cubicBezTo>
                  <a:pt x="1583928" y="1124111"/>
                  <a:pt x="1584402" y="1117158"/>
                  <a:pt x="1584877" y="1110206"/>
                </a:cubicBezTo>
                <a:cubicBezTo>
                  <a:pt x="1591534" y="1108844"/>
                  <a:pt x="1591534" y="1108844"/>
                  <a:pt x="1591534" y="1108844"/>
                </a:cubicBezTo>
                <a:close/>
                <a:moveTo>
                  <a:pt x="1614204" y="1106321"/>
                </a:moveTo>
                <a:cubicBezTo>
                  <a:pt x="1616550" y="1107061"/>
                  <a:pt x="1618392" y="1108977"/>
                  <a:pt x="1615921" y="1112123"/>
                </a:cubicBezTo>
                <a:cubicBezTo>
                  <a:pt x="1611546" y="1110118"/>
                  <a:pt x="1609771" y="1108590"/>
                  <a:pt x="1609466" y="1107560"/>
                </a:cubicBezTo>
                <a:cubicBezTo>
                  <a:pt x="1609007" y="1106013"/>
                  <a:pt x="1611856" y="1105580"/>
                  <a:pt x="1614204" y="1106321"/>
                </a:cubicBezTo>
                <a:close/>
                <a:moveTo>
                  <a:pt x="1618401" y="1057145"/>
                </a:moveTo>
                <a:cubicBezTo>
                  <a:pt x="1624455" y="1057492"/>
                  <a:pt x="1624455" y="1057492"/>
                  <a:pt x="1624338" y="1059208"/>
                </a:cubicBezTo>
                <a:cubicBezTo>
                  <a:pt x="1630272" y="1061271"/>
                  <a:pt x="1630154" y="1062986"/>
                  <a:pt x="1630154" y="1062986"/>
                </a:cubicBezTo>
                <a:cubicBezTo>
                  <a:pt x="1629922" y="1066420"/>
                  <a:pt x="1623751" y="1067786"/>
                  <a:pt x="1623515" y="1071218"/>
                </a:cubicBezTo>
                <a:cubicBezTo>
                  <a:pt x="1623515" y="1071218"/>
                  <a:pt x="1617465" y="1070871"/>
                  <a:pt x="1617465" y="1070871"/>
                </a:cubicBezTo>
                <a:cubicBezTo>
                  <a:pt x="1611175" y="1073955"/>
                  <a:pt x="1611175" y="1073955"/>
                  <a:pt x="1617113" y="1076018"/>
                </a:cubicBezTo>
                <a:cubicBezTo>
                  <a:pt x="1616993" y="1077734"/>
                  <a:pt x="1616993" y="1077734"/>
                  <a:pt x="1616993" y="1077734"/>
                </a:cubicBezTo>
                <a:cubicBezTo>
                  <a:pt x="1634684" y="1085642"/>
                  <a:pt x="1621874" y="1095240"/>
                  <a:pt x="1615588" y="1098324"/>
                </a:cubicBezTo>
                <a:cubicBezTo>
                  <a:pt x="1609650" y="1096261"/>
                  <a:pt x="1603597" y="1095912"/>
                  <a:pt x="1597428" y="1097281"/>
                </a:cubicBezTo>
                <a:cubicBezTo>
                  <a:pt x="1597428" y="1097281"/>
                  <a:pt x="1597310" y="1098997"/>
                  <a:pt x="1597310" y="1098997"/>
                </a:cubicBezTo>
                <a:cubicBezTo>
                  <a:pt x="1597310" y="1098997"/>
                  <a:pt x="1597191" y="1100713"/>
                  <a:pt x="1591023" y="1102081"/>
                </a:cubicBezTo>
                <a:cubicBezTo>
                  <a:pt x="1590906" y="1103796"/>
                  <a:pt x="1590906" y="1103796"/>
                  <a:pt x="1584852" y="1103449"/>
                </a:cubicBezTo>
                <a:cubicBezTo>
                  <a:pt x="1578799" y="1103101"/>
                  <a:pt x="1578917" y="1101385"/>
                  <a:pt x="1579034" y="1099670"/>
                </a:cubicBezTo>
                <a:cubicBezTo>
                  <a:pt x="1585086" y="1100017"/>
                  <a:pt x="1585204" y="1098302"/>
                  <a:pt x="1585321" y="1096586"/>
                </a:cubicBezTo>
                <a:cubicBezTo>
                  <a:pt x="1585321" y="1096586"/>
                  <a:pt x="1585321" y="1096586"/>
                  <a:pt x="1585439" y="1094870"/>
                </a:cubicBezTo>
                <a:lnTo>
                  <a:pt x="1586494" y="1079427"/>
                </a:lnTo>
                <a:cubicBezTo>
                  <a:pt x="1586494" y="1079427"/>
                  <a:pt x="1586494" y="1079427"/>
                  <a:pt x="1592546" y="1079775"/>
                </a:cubicBezTo>
                <a:cubicBezTo>
                  <a:pt x="1592781" y="1076344"/>
                  <a:pt x="1592898" y="1074627"/>
                  <a:pt x="1593133" y="1071196"/>
                </a:cubicBezTo>
                <a:cubicBezTo>
                  <a:pt x="1593250" y="1069480"/>
                  <a:pt x="1587431" y="1065702"/>
                  <a:pt x="1587549" y="1063986"/>
                </a:cubicBezTo>
                <a:cubicBezTo>
                  <a:pt x="1587549" y="1063986"/>
                  <a:pt x="1587549" y="1063986"/>
                  <a:pt x="1593718" y="1062616"/>
                </a:cubicBezTo>
                <a:cubicBezTo>
                  <a:pt x="1593718" y="1062616"/>
                  <a:pt x="1593718" y="1062616"/>
                  <a:pt x="1593835" y="1060902"/>
                </a:cubicBezTo>
                <a:cubicBezTo>
                  <a:pt x="1593835" y="1060902"/>
                  <a:pt x="1593835" y="1060902"/>
                  <a:pt x="1593952" y="1059185"/>
                </a:cubicBezTo>
                <a:cubicBezTo>
                  <a:pt x="1593952" y="1059185"/>
                  <a:pt x="1593952" y="1059185"/>
                  <a:pt x="1600006" y="1059534"/>
                </a:cubicBezTo>
                <a:cubicBezTo>
                  <a:pt x="1599888" y="1061249"/>
                  <a:pt x="1599888" y="1061249"/>
                  <a:pt x="1599888" y="1061249"/>
                </a:cubicBezTo>
                <a:cubicBezTo>
                  <a:pt x="1599888" y="1061249"/>
                  <a:pt x="1599888" y="1061249"/>
                  <a:pt x="1599771" y="1062964"/>
                </a:cubicBezTo>
                <a:cubicBezTo>
                  <a:pt x="1599771" y="1062964"/>
                  <a:pt x="1599771" y="1062964"/>
                  <a:pt x="1599654" y="1064680"/>
                </a:cubicBezTo>
                <a:cubicBezTo>
                  <a:pt x="1605708" y="1065029"/>
                  <a:pt x="1605708" y="1065029"/>
                  <a:pt x="1611645" y="1067091"/>
                </a:cubicBezTo>
                <a:cubicBezTo>
                  <a:pt x="1611760" y="1065376"/>
                  <a:pt x="1611994" y="1061944"/>
                  <a:pt x="1612112" y="1060229"/>
                </a:cubicBezTo>
                <a:cubicBezTo>
                  <a:pt x="1612229" y="1058513"/>
                  <a:pt x="1612229" y="1058513"/>
                  <a:pt x="1618401" y="1057145"/>
                </a:cubicBezTo>
                <a:close/>
                <a:moveTo>
                  <a:pt x="1444224" y="1000559"/>
                </a:moveTo>
                <a:cubicBezTo>
                  <a:pt x="1446586" y="1001085"/>
                  <a:pt x="1448445" y="1002754"/>
                  <a:pt x="1445975" y="1005900"/>
                </a:cubicBezTo>
                <a:cubicBezTo>
                  <a:pt x="1441570" y="1004333"/>
                  <a:pt x="1439778" y="1003024"/>
                  <a:pt x="1439467" y="1002073"/>
                </a:cubicBezTo>
                <a:cubicBezTo>
                  <a:pt x="1439001" y="1000650"/>
                  <a:pt x="1441863" y="1000033"/>
                  <a:pt x="1444224" y="1000559"/>
                </a:cubicBezTo>
                <a:close/>
                <a:moveTo>
                  <a:pt x="1637831" y="966809"/>
                </a:moveTo>
                <a:cubicBezTo>
                  <a:pt x="1637831" y="966809"/>
                  <a:pt x="1643973" y="967162"/>
                  <a:pt x="1643857" y="968881"/>
                </a:cubicBezTo>
                <a:cubicBezTo>
                  <a:pt x="1643738" y="970600"/>
                  <a:pt x="1643504" y="974037"/>
                  <a:pt x="1643386" y="975756"/>
                </a:cubicBezTo>
                <a:cubicBezTo>
                  <a:pt x="1643269" y="977475"/>
                  <a:pt x="1643151" y="979193"/>
                  <a:pt x="1649174" y="981264"/>
                </a:cubicBezTo>
                <a:cubicBezTo>
                  <a:pt x="1642798" y="984350"/>
                  <a:pt x="1661103" y="987126"/>
                  <a:pt x="1648821" y="986420"/>
                </a:cubicBezTo>
                <a:cubicBezTo>
                  <a:pt x="1648821" y="986420"/>
                  <a:pt x="1648821" y="986420"/>
                  <a:pt x="1642683" y="986068"/>
                </a:cubicBezTo>
                <a:cubicBezTo>
                  <a:pt x="1648585" y="989858"/>
                  <a:pt x="1648468" y="991577"/>
                  <a:pt x="1648351" y="993296"/>
                </a:cubicBezTo>
                <a:cubicBezTo>
                  <a:pt x="1648351" y="993296"/>
                  <a:pt x="1648236" y="995015"/>
                  <a:pt x="1648236" y="995015"/>
                </a:cubicBezTo>
                <a:cubicBezTo>
                  <a:pt x="1648236" y="995015"/>
                  <a:pt x="1648236" y="995015"/>
                  <a:pt x="1648117" y="996733"/>
                </a:cubicBezTo>
                <a:cubicBezTo>
                  <a:pt x="1654258" y="997086"/>
                  <a:pt x="1654258" y="997086"/>
                  <a:pt x="1654141" y="998805"/>
                </a:cubicBezTo>
                <a:cubicBezTo>
                  <a:pt x="1654025" y="1000524"/>
                  <a:pt x="1647883" y="1000171"/>
                  <a:pt x="1647883" y="1000171"/>
                </a:cubicBezTo>
                <a:cubicBezTo>
                  <a:pt x="1647883" y="1000171"/>
                  <a:pt x="1641624" y="1001538"/>
                  <a:pt x="1641624" y="1001538"/>
                </a:cubicBezTo>
                <a:lnTo>
                  <a:pt x="1641508" y="1003256"/>
                </a:lnTo>
                <a:cubicBezTo>
                  <a:pt x="1641508" y="1003256"/>
                  <a:pt x="1641389" y="1004974"/>
                  <a:pt x="1641389" y="1004974"/>
                </a:cubicBezTo>
                <a:cubicBezTo>
                  <a:pt x="1641274" y="1006693"/>
                  <a:pt x="1635131" y="1006340"/>
                  <a:pt x="1635131" y="1006340"/>
                </a:cubicBezTo>
                <a:cubicBezTo>
                  <a:pt x="1635250" y="1004622"/>
                  <a:pt x="1635250" y="1004622"/>
                  <a:pt x="1635250" y="1004622"/>
                </a:cubicBezTo>
                <a:lnTo>
                  <a:pt x="1635484" y="1001184"/>
                </a:lnTo>
                <a:cubicBezTo>
                  <a:pt x="1635484" y="1001184"/>
                  <a:pt x="1629343" y="1000831"/>
                  <a:pt x="1629343" y="1000831"/>
                </a:cubicBezTo>
                <a:cubicBezTo>
                  <a:pt x="1629224" y="1002551"/>
                  <a:pt x="1628988" y="1005988"/>
                  <a:pt x="1628872" y="1007707"/>
                </a:cubicBezTo>
                <a:cubicBezTo>
                  <a:pt x="1628872" y="1007707"/>
                  <a:pt x="1628872" y="1007707"/>
                  <a:pt x="1635012" y="1008060"/>
                </a:cubicBezTo>
                <a:cubicBezTo>
                  <a:pt x="1635012" y="1008060"/>
                  <a:pt x="1635012" y="1008060"/>
                  <a:pt x="1634895" y="1009777"/>
                </a:cubicBezTo>
                <a:cubicBezTo>
                  <a:pt x="1640920" y="1011849"/>
                  <a:pt x="1640804" y="1013568"/>
                  <a:pt x="1640685" y="1015287"/>
                </a:cubicBezTo>
                <a:cubicBezTo>
                  <a:pt x="1640450" y="1018723"/>
                  <a:pt x="1640335" y="1020444"/>
                  <a:pt x="1634074" y="1021810"/>
                </a:cubicBezTo>
                <a:cubicBezTo>
                  <a:pt x="1633956" y="1023528"/>
                  <a:pt x="1633956" y="1023528"/>
                  <a:pt x="1633838" y="1025247"/>
                </a:cubicBezTo>
                <a:cubicBezTo>
                  <a:pt x="1633722" y="1026966"/>
                  <a:pt x="1633604" y="1028684"/>
                  <a:pt x="1633488" y="1030403"/>
                </a:cubicBezTo>
                <a:cubicBezTo>
                  <a:pt x="1633488" y="1030403"/>
                  <a:pt x="1633370" y="1032122"/>
                  <a:pt x="1633370" y="1032122"/>
                </a:cubicBezTo>
                <a:cubicBezTo>
                  <a:pt x="1645064" y="1041421"/>
                  <a:pt x="1632195" y="1049310"/>
                  <a:pt x="1631844" y="1054466"/>
                </a:cubicBezTo>
                <a:cubicBezTo>
                  <a:pt x="1625467" y="1057550"/>
                  <a:pt x="1607395" y="1051337"/>
                  <a:pt x="1601019" y="1054420"/>
                </a:cubicBezTo>
                <a:cubicBezTo>
                  <a:pt x="1588853" y="1051997"/>
                  <a:pt x="1601961" y="1040671"/>
                  <a:pt x="1595935" y="1038599"/>
                </a:cubicBezTo>
                <a:cubicBezTo>
                  <a:pt x="1608334" y="1037587"/>
                  <a:pt x="1602664" y="1030357"/>
                  <a:pt x="1620971" y="1033136"/>
                </a:cubicBezTo>
                <a:cubicBezTo>
                  <a:pt x="1620971" y="1033136"/>
                  <a:pt x="1620971" y="1033136"/>
                  <a:pt x="1621086" y="1031417"/>
                </a:cubicBezTo>
                <a:cubicBezTo>
                  <a:pt x="1621204" y="1029698"/>
                  <a:pt x="1621204" y="1029698"/>
                  <a:pt x="1627464" y="1028332"/>
                </a:cubicBezTo>
                <a:cubicBezTo>
                  <a:pt x="1627464" y="1028332"/>
                  <a:pt x="1627464" y="1028332"/>
                  <a:pt x="1621320" y="1027979"/>
                </a:cubicBezTo>
                <a:cubicBezTo>
                  <a:pt x="1621320" y="1027979"/>
                  <a:pt x="1621320" y="1027979"/>
                  <a:pt x="1621440" y="1026260"/>
                </a:cubicBezTo>
                <a:cubicBezTo>
                  <a:pt x="1621440" y="1026260"/>
                  <a:pt x="1621440" y="1026260"/>
                  <a:pt x="1627580" y="1026613"/>
                </a:cubicBezTo>
                <a:cubicBezTo>
                  <a:pt x="1621440" y="1026260"/>
                  <a:pt x="1621440" y="1026260"/>
                  <a:pt x="1621557" y="1024542"/>
                </a:cubicBezTo>
                <a:cubicBezTo>
                  <a:pt x="1621557" y="1024542"/>
                  <a:pt x="1615416" y="1024189"/>
                  <a:pt x="1609274" y="1023836"/>
                </a:cubicBezTo>
                <a:cubicBezTo>
                  <a:pt x="1609274" y="1023836"/>
                  <a:pt x="1609274" y="1023836"/>
                  <a:pt x="1609038" y="1027273"/>
                </a:cubicBezTo>
                <a:cubicBezTo>
                  <a:pt x="1608920" y="1028992"/>
                  <a:pt x="1608920" y="1028992"/>
                  <a:pt x="1608920" y="1028992"/>
                </a:cubicBezTo>
                <a:cubicBezTo>
                  <a:pt x="1608920" y="1028992"/>
                  <a:pt x="1602781" y="1028640"/>
                  <a:pt x="1602899" y="1026921"/>
                </a:cubicBezTo>
                <a:cubicBezTo>
                  <a:pt x="1602899" y="1026921"/>
                  <a:pt x="1602899" y="1026921"/>
                  <a:pt x="1603133" y="1023483"/>
                </a:cubicBezTo>
                <a:cubicBezTo>
                  <a:pt x="1603250" y="1021765"/>
                  <a:pt x="1603250" y="1021765"/>
                  <a:pt x="1603250" y="1021765"/>
                </a:cubicBezTo>
                <a:cubicBezTo>
                  <a:pt x="1603367" y="1020046"/>
                  <a:pt x="1603486" y="1018327"/>
                  <a:pt x="1603486" y="1018327"/>
                </a:cubicBezTo>
                <a:cubicBezTo>
                  <a:pt x="1609744" y="1016960"/>
                  <a:pt x="1609861" y="1015243"/>
                  <a:pt x="1603838" y="1013170"/>
                </a:cubicBezTo>
                <a:cubicBezTo>
                  <a:pt x="1603838" y="1013170"/>
                  <a:pt x="1603838" y="1013170"/>
                  <a:pt x="1603955" y="1011452"/>
                </a:cubicBezTo>
                <a:cubicBezTo>
                  <a:pt x="1604072" y="1009733"/>
                  <a:pt x="1610329" y="1008367"/>
                  <a:pt x="1622731" y="1007355"/>
                </a:cubicBezTo>
                <a:cubicBezTo>
                  <a:pt x="1622848" y="1005635"/>
                  <a:pt x="1623082" y="1002198"/>
                  <a:pt x="1623200" y="1000478"/>
                </a:cubicBezTo>
                <a:cubicBezTo>
                  <a:pt x="1617058" y="1000126"/>
                  <a:pt x="1617058" y="1000126"/>
                  <a:pt x="1610917" y="999773"/>
                </a:cubicBezTo>
                <a:cubicBezTo>
                  <a:pt x="1611035" y="998055"/>
                  <a:pt x="1611035" y="998055"/>
                  <a:pt x="1611035" y="998055"/>
                </a:cubicBezTo>
                <a:cubicBezTo>
                  <a:pt x="1611035" y="998055"/>
                  <a:pt x="1617176" y="998407"/>
                  <a:pt x="1623319" y="998760"/>
                </a:cubicBezTo>
                <a:cubicBezTo>
                  <a:pt x="1623319" y="998760"/>
                  <a:pt x="1623319" y="998760"/>
                  <a:pt x="1629577" y="997394"/>
                </a:cubicBezTo>
                <a:cubicBezTo>
                  <a:pt x="1629577" y="997394"/>
                  <a:pt x="1629577" y="997394"/>
                  <a:pt x="1623437" y="997042"/>
                </a:cubicBezTo>
                <a:cubicBezTo>
                  <a:pt x="1623553" y="995322"/>
                  <a:pt x="1623788" y="991885"/>
                  <a:pt x="1623905" y="990167"/>
                </a:cubicBezTo>
                <a:cubicBezTo>
                  <a:pt x="1636306" y="989154"/>
                  <a:pt x="1629928" y="992238"/>
                  <a:pt x="1636071" y="992590"/>
                </a:cubicBezTo>
                <a:cubicBezTo>
                  <a:pt x="1636186" y="990872"/>
                  <a:pt x="1636186" y="990872"/>
                  <a:pt x="1636306" y="989154"/>
                </a:cubicBezTo>
                <a:cubicBezTo>
                  <a:pt x="1630282" y="987081"/>
                  <a:pt x="1630399" y="985363"/>
                  <a:pt x="1624256" y="985010"/>
                </a:cubicBezTo>
                <a:cubicBezTo>
                  <a:pt x="1624140" y="986728"/>
                  <a:pt x="1624140" y="986728"/>
                  <a:pt x="1624140" y="986728"/>
                </a:cubicBezTo>
                <a:cubicBezTo>
                  <a:pt x="1624022" y="988448"/>
                  <a:pt x="1617881" y="988094"/>
                  <a:pt x="1617881" y="988094"/>
                </a:cubicBezTo>
                <a:cubicBezTo>
                  <a:pt x="1617881" y="988094"/>
                  <a:pt x="1611738" y="987742"/>
                  <a:pt x="1611857" y="986023"/>
                </a:cubicBezTo>
                <a:cubicBezTo>
                  <a:pt x="1611857" y="986023"/>
                  <a:pt x="1611972" y="984305"/>
                  <a:pt x="1612091" y="982585"/>
                </a:cubicBezTo>
                <a:cubicBezTo>
                  <a:pt x="1600044" y="978443"/>
                  <a:pt x="1624374" y="983290"/>
                  <a:pt x="1618704" y="976064"/>
                </a:cubicBezTo>
                <a:cubicBezTo>
                  <a:pt x="1624844" y="976417"/>
                  <a:pt x="1624494" y="981572"/>
                  <a:pt x="1636891" y="980559"/>
                </a:cubicBezTo>
                <a:cubicBezTo>
                  <a:pt x="1630868" y="978489"/>
                  <a:pt x="1630986" y="976769"/>
                  <a:pt x="1637246" y="975404"/>
                </a:cubicBezTo>
                <a:cubicBezTo>
                  <a:pt x="1637363" y="973684"/>
                  <a:pt x="1637596" y="970246"/>
                  <a:pt x="1631573" y="968175"/>
                </a:cubicBezTo>
                <a:cubicBezTo>
                  <a:pt x="1631573" y="968175"/>
                  <a:pt x="1631690" y="966456"/>
                  <a:pt x="1637831" y="966809"/>
                </a:cubicBezTo>
                <a:close/>
                <a:moveTo>
                  <a:pt x="1625733" y="960476"/>
                </a:moveTo>
                <a:cubicBezTo>
                  <a:pt x="1619801" y="961910"/>
                  <a:pt x="1625131" y="969315"/>
                  <a:pt x="1619199" y="970751"/>
                </a:cubicBezTo>
                <a:cubicBezTo>
                  <a:pt x="1607576" y="970082"/>
                  <a:pt x="1619681" y="963679"/>
                  <a:pt x="1613871" y="963346"/>
                </a:cubicBezTo>
                <a:cubicBezTo>
                  <a:pt x="1613990" y="961577"/>
                  <a:pt x="1619923" y="960143"/>
                  <a:pt x="1625733" y="960476"/>
                </a:cubicBezTo>
                <a:close/>
                <a:moveTo>
                  <a:pt x="1635973" y="960021"/>
                </a:moveTo>
                <a:cubicBezTo>
                  <a:pt x="1638167" y="959938"/>
                  <a:pt x="1641073" y="960105"/>
                  <a:pt x="1643979" y="960273"/>
                </a:cubicBezTo>
                <a:cubicBezTo>
                  <a:pt x="1638053" y="961603"/>
                  <a:pt x="1649676" y="962270"/>
                  <a:pt x="1637827" y="964930"/>
                </a:cubicBezTo>
                <a:cubicBezTo>
                  <a:pt x="1637827" y="964930"/>
                  <a:pt x="1638053" y="961603"/>
                  <a:pt x="1632242" y="961269"/>
                </a:cubicBezTo>
                <a:cubicBezTo>
                  <a:pt x="1632299" y="960437"/>
                  <a:pt x="1633781" y="960103"/>
                  <a:pt x="1635973" y="960021"/>
                </a:cubicBezTo>
                <a:close/>
                <a:moveTo>
                  <a:pt x="6363648" y="957451"/>
                </a:moveTo>
                <a:lnTo>
                  <a:pt x="6364875" y="957806"/>
                </a:lnTo>
                <a:cubicBezTo>
                  <a:pt x="6365114" y="958334"/>
                  <a:pt x="6365011" y="958721"/>
                  <a:pt x="6364609" y="958581"/>
                </a:cubicBezTo>
                <a:close/>
                <a:moveTo>
                  <a:pt x="6362571" y="956183"/>
                </a:moveTo>
                <a:lnTo>
                  <a:pt x="6363648" y="957451"/>
                </a:lnTo>
                <a:lnTo>
                  <a:pt x="6360838" y="956638"/>
                </a:lnTo>
                <a:close/>
                <a:moveTo>
                  <a:pt x="6358939" y="956089"/>
                </a:moveTo>
                <a:lnTo>
                  <a:pt x="6360838" y="956638"/>
                </a:lnTo>
                <a:lnTo>
                  <a:pt x="6355357" y="958078"/>
                </a:lnTo>
                <a:lnTo>
                  <a:pt x="6355916" y="957767"/>
                </a:lnTo>
                <a:cubicBezTo>
                  <a:pt x="6357428" y="956927"/>
                  <a:pt x="6358939" y="956089"/>
                  <a:pt x="6358939" y="956089"/>
                </a:cubicBezTo>
                <a:close/>
                <a:moveTo>
                  <a:pt x="1620474" y="941384"/>
                </a:moveTo>
                <a:cubicBezTo>
                  <a:pt x="1620474" y="941384"/>
                  <a:pt x="1620474" y="941384"/>
                  <a:pt x="1626468" y="941728"/>
                </a:cubicBezTo>
                <a:cubicBezTo>
                  <a:pt x="1632462" y="942072"/>
                  <a:pt x="1632462" y="942072"/>
                  <a:pt x="1638336" y="944109"/>
                </a:cubicBezTo>
                <a:cubicBezTo>
                  <a:pt x="1638336" y="944109"/>
                  <a:pt x="1638336" y="944109"/>
                  <a:pt x="1638220" y="945803"/>
                </a:cubicBezTo>
                <a:cubicBezTo>
                  <a:pt x="1638220" y="945803"/>
                  <a:pt x="1638105" y="947496"/>
                  <a:pt x="1637989" y="949191"/>
                </a:cubicBezTo>
                <a:cubicBezTo>
                  <a:pt x="1643983" y="949534"/>
                  <a:pt x="1643865" y="951227"/>
                  <a:pt x="1643865" y="951227"/>
                </a:cubicBezTo>
                <a:cubicBezTo>
                  <a:pt x="1643865" y="951227"/>
                  <a:pt x="1637757" y="952576"/>
                  <a:pt x="1637757" y="952576"/>
                </a:cubicBezTo>
                <a:cubicBezTo>
                  <a:pt x="1637757" y="952576"/>
                  <a:pt x="1631881" y="950540"/>
                  <a:pt x="1631881" y="950540"/>
                </a:cubicBezTo>
                <a:cubicBezTo>
                  <a:pt x="1631881" y="950540"/>
                  <a:pt x="1631998" y="948846"/>
                  <a:pt x="1631998" y="948846"/>
                </a:cubicBezTo>
                <a:cubicBezTo>
                  <a:pt x="1632115" y="947153"/>
                  <a:pt x="1632115" y="947153"/>
                  <a:pt x="1632230" y="945459"/>
                </a:cubicBezTo>
                <a:cubicBezTo>
                  <a:pt x="1632230" y="945459"/>
                  <a:pt x="1632230" y="945459"/>
                  <a:pt x="1626235" y="945115"/>
                </a:cubicBezTo>
                <a:cubicBezTo>
                  <a:pt x="1626235" y="945115"/>
                  <a:pt x="1626120" y="946808"/>
                  <a:pt x="1626120" y="946808"/>
                </a:cubicBezTo>
                <a:cubicBezTo>
                  <a:pt x="1631998" y="948846"/>
                  <a:pt x="1631881" y="950540"/>
                  <a:pt x="1625773" y="951889"/>
                </a:cubicBezTo>
                <a:cubicBezTo>
                  <a:pt x="1625658" y="953583"/>
                  <a:pt x="1625658" y="953583"/>
                  <a:pt x="1619780" y="951545"/>
                </a:cubicBezTo>
                <a:cubicBezTo>
                  <a:pt x="1619780" y="951545"/>
                  <a:pt x="1619780" y="951545"/>
                  <a:pt x="1619895" y="949851"/>
                </a:cubicBezTo>
                <a:cubicBezTo>
                  <a:pt x="1619895" y="949851"/>
                  <a:pt x="1620012" y="948158"/>
                  <a:pt x="1620127" y="946464"/>
                </a:cubicBezTo>
                <a:cubicBezTo>
                  <a:pt x="1620127" y="946464"/>
                  <a:pt x="1620244" y="944770"/>
                  <a:pt x="1620358" y="943077"/>
                </a:cubicBezTo>
                <a:cubicBezTo>
                  <a:pt x="1620358" y="943077"/>
                  <a:pt x="1620358" y="943077"/>
                  <a:pt x="1620474" y="941384"/>
                </a:cubicBezTo>
                <a:close/>
                <a:moveTo>
                  <a:pt x="1622735" y="918964"/>
                </a:moveTo>
                <a:cubicBezTo>
                  <a:pt x="1633997" y="924936"/>
                  <a:pt x="1628547" y="919298"/>
                  <a:pt x="1645978" y="920299"/>
                </a:cubicBezTo>
                <a:cubicBezTo>
                  <a:pt x="1645737" y="923834"/>
                  <a:pt x="1645496" y="927370"/>
                  <a:pt x="1639566" y="928805"/>
                </a:cubicBezTo>
                <a:cubicBezTo>
                  <a:pt x="1633635" y="930238"/>
                  <a:pt x="1628185" y="924602"/>
                  <a:pt x="1627823" y="929905"/>
                </a:cubicBezTo>
                <a:cubicBezTo>
                  <a:pt x="1627944" y="928136"/>
                  <a:pt x="1622133" y="927803"/>
                  <a:pt x="1616321" y="927470"/>
                </a:cubicBezTo>
                <a:cubicBezTo>
                  <a:pt x="1613598" y="924651"/>
                  <a:pt x="1613686" y="923325"/>
                  <a:pt x="1615215" y="922303"/>
                </a:cubicBezTo>
                <a:cubicBezTo>
                  <a:pt x="1616743" y="921282"/>
                  <a:pt x="1619710" y="920565"/>
                  <a:pt x="1622735" y="918964"/>
                </a:cubicBezTo>
                <a:close/>
                <a:moveTo>
                  <a:pt x="1639920" y="912936"/>
                </a:moveTo>
                <a:cubicBezTo>
                  <a:pt x="1639683" y="916429"/>
                  <a:pt x="1639683" y="916429"/>
                  <a:pt x="1639562" y="918177"/>
                </a:cubicBezTo>
                <a:cubicBezTo>
                  <a:pt x="1634055" y="918738"/>
                  <a:pt x="1631451" y="916834"/>
                  <a:pt x="1631568" y="915088"/>
                </a:cubicBezTo>
                <a:cubicBezTo>
                  <a:pt x="1631690" y="913341"/>
                  <a:pt x="1634531" y="911749"/>
                  <a:pt x="1639920" y="912936"/>
                </a:cubicBezTo>
                <a:close/>
                <a:moveTo>
                  <a:pt x="4783913" y="910345"/>
                </a:moveTo>
                <a:cubicBezTo>
                  <a:pt x="4782480" y="913697"/>
                  <a:pt x="4782597" y="918786"/>
                  <a:pt x="4776514" y="916931"/>
                </a:cubicBezTo>
                <a:cubicBezTo>
                  <a:pt x="4776437" y="913538"/>
                  <a:pt x="4777870" y="910186"/>
                  <a:pt x="4783913" y="910345"/>
                </a:cubicBezTo>
                <a:close/>
                <a:moveTo>
                  <a:pt x="1616068" y="909813"/>
                </a:moveTo>
                <a:cubicBezTo>
                  <a:pt x="1629144" y="910562"/>
                  <a:pt x="1628674" y="917426"/>
                  <a:pt x="1615600" y="916675"/>
                </a:cubicBezTo>
                <a:cubicBezTo>
                  <a:pt x="1615716" y="914959"/>
                  <a:pt x="1615950" y="911527"/>
                  <a:pt x="1616068" y="909813"/>
                </a:cubicBezTo>
                <a:close/>
                <a:moveTo>
                  <a:pt x="4830285" y="903082"/>
                </a:moveTo>
                <a:cubicBezTo>
                  <a:pt x="4836595" y="903246"/>
                  <a:pt x="4830408" y="908534"/>
                  <a:pt x="4825636" y="906593"/>
                </a:cubicBezTo>
                <a:cubicBezTo>
                  <a:pt x="4825553" y="902958"/>
                  <a:pt x="4830326" y="904899"/>
                  <a:pt x="4830285" y="903082"/>
                </a:cubicBezTo>
                <a:close/>
                <a:moveTo>
                  <a:pt x="1635614" y="895901"/>
                </a:moveTo>
                <a:cubicBezTo>
                  <a:pt x="1635614" y="895901"/>
                  <a:pt x="1635614" y="895901"/>
                  <a:pt x="1635499" y="897595"/>
                </a:cubicBezTo>
                <a:cubicBezTo>
                  <a:pt x="1640831" y="899601"/>
                  <a:pt x="1640715" y="901294"/>
                  <a:pt x="1640600" y="902988"/>
                </a:cubicBezTo>
                <a:cubicBezTo>
                  <a:pt x="1640484" y="904682"/>
                  <a:pt x="1640368" y="906375"/>
                  <a:pt x="1634922" y="906063"/>
                </a:cubicBezTo>
                <a:cubicBezTo>
                  <a:pt x="1635152" y="902675"/>
                  <a:pt x="1635267" y="900981"/>
                  <a:pt x="1630052" y="897282"/>
                </a:cubicBezTo>
                <a:cubicBezTo>
                  <a:pt x="1630052" y="897282"/>
                  <a:pt x="1630167" y="895589"/>
                  <a:pt x="1635614" y="895901"/>
                </a:cubicBezTo>
                <a:close/>
                <a:moveTo>
                  <a:pt x="6306560" y="875360"/>
                </a:moveTo>
                <a:cubicBezTo>
                  <a:pt x="6309974" y="877344"/>
                  <a:pt x="6303230" y="877167"/>
                  <a:pt x="6299860" y="877078"/>
                </a:cubicBezTo>
                <a:cubicBezTo>
                  <a:pt x="6299860" y="877078"/>
                  <a:pt x="6299904" y="878974"/>
                  <a:pt x="6299904" y="878974"/>
                </a:cubicBezTo>
                <a:cubicBezTo>
                  <a:pt x="6296532" y="878885"/>
                  <a:pt x="6296490" y="876990"/>
                  <a:pt x="6293119" y="876902"/>
                </a:cubicBezTo>
                <a:cubicBezTo>
                  <a:pt x="6296446" y="875095"/>
                  <a:pt x="6296490" y="876990"/>
                  <a:pt x="6306560" y="875360"/>
                </a:cubicBezTo>
                <a:close/>
                <a:moveTo>
                  <a:pt x="4783436" y="873396"/>
                </a:moveTo>
                <a:cubicBezTo>
                  <a:pt x="4792984" y="875376"/>
                  <a:pt x="4781970" y="878547"/>
                  <a:pt x="4780465" y="881968"/>
                </a:cubicBezTo>
                <a:cubicBezTo>
                  <a:pt x="4779295" y="882803"/>
                  <a:pt x="4778802" y="882789"/>
                  <a:pt x="4778739" y="882274"/>
                </a:cubicBezTo>
                <a:cubicBezTo>
                  <a:pt x="4778557" y="880728"/>
                  <a:pt x="4782277" y="874663"/>
                  <a:pt x="4783436" y="873396"/>
                </a:cubicBezTo>
                <a:close/>
                <a:moveTo>
                  <a:pt x="4775226" y="873267"/>
                </a:moveTo>
                <a:cubicBezTo>
                  <a:pt x="4784699" y="868585"/>
                  <a:pt x="4776899" y="876599"/>
                  <a:pt x="4775375" y="879845"/>
                </a:cubicBezTo>
                <a:cubicBezTo>
                  <a:pt x="4772969" y="879371"/>
                  <a:pt x="4772256" y="878736"/>
                  <a:pt x="4772416" y="878046"/>
                </a:cubicBezTo>
                <a:cubicBezTo>
                  <a:pt x="4772892" y="875979"/>
                  <a:pt x="4781217" y="873424"/>
                  <a:pt x="4775226" y="873267"/>
                </a:cubicBezTo>
                <a:close/>
                <a:moveTo>
                  <a:pt x="4813418" y="867522"/>
                </a:moveTo>
                <a:cubicBezTo>
                  <a:pt x="4818249" y="869354"/>
                  <a:pt x="4823123" y="872894"/>
                  <a:pt x="4829474" y="871354"/>
                </a:cubicBezTo>
                <a:cubicBezTo>
                  <a:pt x="4835905" y="873229"/>
                  <a:pt x="4834385" y="876603"/>
                  <a:pt x="4831228" y="878226"/>
                </a:cubicBezTo>
                <a:cubicBezTo>
                  <a:pt x="4831268" y="879934"/>
                  <a:pt x="4831268" y="879934"/>
                  <a:pt x="4831268" y="879934"/>
                </a:cubicBezTo>
                <a:cubicBezTo>
                  <a:pt x="4832866" y="879976"/>
                  <a:pt x="4832866" y="879976"/>
                  <a:pt x="4832866" y="879976"/>
                </a:cubicBezTo>
                <a:cubicBezTo>
                  <a:pt x="4832904" y="881683"/>
                  <a:pt x="4831307" y="881641"/>
                  <a:pt x="4831307" y="881641"/>
                </a:cubicBezTo>
                <a:cubicBezTo>
                  <a:pt x="4829709" y="881599"/>
                  <a:pt x="4828111" y="881558"/>
                  <a:pt x="4828072" y="879850"/>
                </a:cubicBezTo>
                <a:cubicBezTo>
                  <a:pt x="4828072" y="879850"/>
                  <a:pt x="4828072" y="879850"/>
                  <a:pt x="4828111" y="881558"/>
                </a:cubicBezTo>
                <a:cubicBezTo>
                  <a:pt x="4826552" y="883223"/>
                  <a:pt x="4823280" y="879724"/>
                  <a:pt x="4823358" y="883138"/>
                </a:cubicBezTo>
                <a:cubicBezTo>
                  <a:pt x="4823358" y="883138"/>
                  <a:pt x="4824955" y="883181"/>
                  <a:pt x="4824955" y="883181"/>
                </a:cubicBezTo>
                <a:cubicBezTo>
                  <a:pt x="4826593" y="884931"/>
                  <a:pt x="4826593" y="884931"/>
                  <a:pt x="4826593" y="884931"/>
                </a:cubicBezTo>
                <a:cubicBezTo>
                  <a:pt x="4826593" y="884931"/>
                  <a:pt x="4826631" y="886638"/>
                  <a:pt x="4826631" y="886638"/>
                </a:cubicBezTo>
                <a:cubicBezTo>
                  <a:pt x="4825032" y="886596"/>
                  <a:pt x="4823435" y="886554"/>
                  <a:pt x="4823435" y="886554"/>
                </a:cubicBezTo>
                <a:cubicBezTo>
                  <a:pt x="4821838" y="886513"/>
                  <a:pt x="4821838" y="886513"/>
                  <a:pt x="4820202" y="884763"/>
                </a:cubicBezTo>
                <a:cubicBezTo>
                  <a:pt x="4820202" y="884763"/>
                  <a:pt x="4820202" y="884763"/>
                  <a:pt x="4820241" y="886471"/>
                </a:cubicBezTo>
                <a:cubicBezTo>
                  <a:pt x="4812230" y="885406"/>
                  <a:pt x="4810184" y="883221"/>
                  <a:pt x="4810311" y="880025"/>
                </a:cubicBezTo>
                <a:cubicBezTo>
                  <a:pt x="4810438" y="876828"/>
                  <a:pt x="4812735" y="872623"/>
                  <a:pt x="4813418" y="867522"/>
                </a:cubicBezTo>
                <a:close/>
                <a:moveTo>
                  <a:pt x="6284481" y="866146"/>
                </a:moveTo>
                <a:cubicBezTo>
                  <a:pt x="6286030" y="866186"/>
                  <a:pt x="6292339" y="871124"/>
                  <a:pt x="6292228" y="866348"/>
                </a:cubicBezTo>
                <a:cubicBezTo>
                  <a:pt x="6297789" y="868616"/>
                  <a:pt x="6295975" y="869628"/>
                  <a:pt x="6292767" y="869810"/>
                </a:cubicBezTo>
                <a:lnTo>
                  <a:pt x="6285042" y="868301"/>
                </a:lnTo>
                <a:lnTo>
                  <a:pt x="6284919" y="868227"/>
                </a:lnTo>
                <a:close/>
                <a:moveTo>
                  <a:pt x="4795997" y="865733"/>
                </a:moveTo>
                <a:cubicBezTo>
                  <a:pt x="4799150" y="865815"/>
                  <a:pt x="4800729" y="865856"/>
                  <a:pt x="4802345" y="867595"/>
                </a:cubicBezTo>
                <a:cubicBezTo>
                  <a:pt x="4803922" y="867634"/>
                  <a:pt x="4803922" y="867634"/>
                  <a:pt x="4803922" y="867634"/>
                </a:cubicBezTo>
                <a:cubicBezTo>
                  <a:pt x="4803884" y="865939"/>
                  <a:pt x="4805461" y="865980"/>
                  <a:pt x="4805461" y="865980"/>
                </a:cubicBezTo>
                <a:cubicBezTo>
                  <a:pt x="4806999" y="864325"/>
                  <a:pt x="4808576" y="864367"/>
                  <a:pt x="4808615" y="866063"/>
                </a:cubicBezTo>
                <a:cubicBezTo>
                  <a:pt x="4810192" y="866105"/>
                  <a:pt x="4810192" y="866105"/>
                  <a:pt x="4810192" y="866105"/>
                </a:cubicBezTo>
                <a:cubicBezTo>
                  <a:pt x="4810230" y="867801"/>
                  <a:pt x="4810230" y="867801"/>
                  <a:pt x="4808654" y="867759"/>
                </a:cubicBezTo>
                <a:cubicBezTo>
                  <a:pt x="4808654" y="867759"/>
                  <a:pt x="4807115" y="869414"/>
                  <a:pt x="4807115" y="869414"/>
                </a:cubicBezTo>
                <a:cubicBezTo>
                  <a:pt x="4805538" y="869373"/>
                  <a:pt x="4805577" y="871069"/>
                  <a:pt x="4805577" y="871069"/>
                </a:cubicBezTo>
                <a:cubicBezTo>
                  <a:pt x="4805577" y="871069"/>
                  <a:pt x="4805577" y="871069"/>
                  <a:pt x="4804038" y="872724"/>
                </a:cubicBezTo>
                <a:lnTo>
                  <a:pt x="4802422" y="870986"/>
                </a:lnTo>
                <a:cubicBezTo>
                  <a:pt x="4800808" y="869248"/>
                  <a:pt x="4797653" y="869166"/>
                  <a:pt x="4796076" y="869125"/>
                </a:cubicBezTo>
                <a:cubicBezTo>
                  <a:pt x="4794499" y="869084"/>
                  <a:pt x="4794499" y="869084"/>
                  <a:pt x="4792961" y="870738"/>
                </a:cubicBezTo>
                <a:cubicBezTo>
                  <a:pt x="4791383" y="870699"/>
                  <a:pt x="4791383" y="870699"/>
                  <a:pt x="4789806" y="870657"/>
                </a:cubicBezTo>
                <a:cubicBezTo>
                  <a:pt x="4788229" y="870615"/>
                  <a:pt x="4788191" y="868919"/>
                  <a:pt x="4789768" y="868960"/>
                </a:cubicBezTo>
                <a:cubicBezTo>
                  <a:pt x="4791303" y="867305"/>
                  <a:pt x="4792843" y="865650"/>
                  <a:pt x="4795997" y="865733"/>
                </a:cubicBezTo>
                <a:close/>
                <a:moveTo>
                  <a:pt x="6292261" y="858319"/>
                </a:moveTo>
                <a:cubicBezTo>
                  <a:pt x="6295935" y="858416"/>
                  <a:pt x="6292356" y="862487"/>
                  <a:pt x="6292404" y="864572"/>
                </a:cubicBezTo>
                <a:cubicBezTo>
                  <a:pt x="6296078" y="864668"/>
                  <a:pt x="6296078" y="864668"/>
                  <a:pt x="6299751" y="864765"/>
                </a:cubicBezTo>
                <a:cubicBezTo>
                  <a:pt x="6307146" y="867042"/>
                  <a:pt x="6288685" y="862392"/>
                  <a:pt x="6285058" y="864380"/>
                </a:cubicBezTo>
                <a:cubicBezTo>
                  <a:pt x="6284963" y="860211"/>
                  <a:pt x="6288637" y="860307"/>
                  <a:pt x="6292261" y="858319"/>
                </a:cubicBezTo>
                <a:close/>
                <a:moveTo>
                  <a:pt x="4779020" y="838364"/>
                </a:moveTo>
                <a:lnTo>
                  <a:pt x="4780621" y="840227"/>
                </a:lnTo>
                <a:cubicBezTo>
                  <a:pt x="4779675" y="842909"/>
                  <a:pt x="4776916" y="845749"/>
                  <a:pt x="4772862" y="844811"/>
                </a:cubicBezTo>
                <a:cubicBezTo>
                  <a:pt x="4772825" y="843145"/>
                  <a:pt x="4771172" y="841436"/>
                  <a:pt x="4769558" y="841394"/>
                </a:cubicBezTo>
                <a:close/>
                <a:moveTo>
                  <a:pt x="5482396" y="837096"/>
                </a:moveTo>
                <a:cubicBezTo>
                  <a:pt x="5486285" y="837198"/>
                  <a:pt x="5486285" y="837198"/>
                  <a:pt x="5486285" y="837198"/>
                </a:cubicBezTo>
                <a:cubicBezTo>
                  <a:pt x="5486331" y="839220"/>
                  <a:pt x="5486331" y="839220"/>
                  <a:pt x="5486331" y="839220"/>
                </a:cubicBezTo>
                <a:cubicBezTo>
                  <a:pt x="5486331" y="839220"/>
                  <a:pt x="5486331" y="839220"/>
                  <a:pt x="5490267" y="841344"/>
                </a:cubicBezTo>
                <a:cubicBezTo>
                  <a:pt x="5490267" y="841344"/>
                  <a:pt x="5486377" y="841241"/>
                  <a:pt x="5486423" y="843263"/>
                </a:cubicBezTo>
                <a:cubicBezTo>
                  <a:pt x="5486423" y="843263"/>
                  <a:pt x="5482489" y="841140"/>
                  <a:pt x="5482489" y="841140"/>
                </a:cubicBezTo>
                <a:cubicBezTo>
                  <a:pt x="5482489" y="841140"/>
                  <a:pt x="5482441" y="839118"/>
                  <a:pt x="5482441" y="839118"/>
                </a:cubicBezTo>
                <a:cubicBezTo>
                  <a:pt x="5482441" y="839118"/>
                  <a:pt x="5482441" y="839118"/>
                  <a:pt x="5482396" y="837096"/>
                </a:cubicBezTo>
                <a:close/>
                <a:moveTo>
                  <a:pt x="4777514" y="836608"/>
                </a:moveTo>
                <a:cubicBezTo>
                  <a:pt x="4779127" y="836649"/>
                  <a:pt x="4779127" y="836649"/>
                  <a:pt x="4779166" y="838316"/>
                </a:cubicBezTo>
                <a:lnTo>
                  <a:pt x="4779020" y="838364"/>
                </a:lnTo>
                <a:close/>
                <a:moveTo>
                  <a:pt x="6336893" y="831696"/>
                </a:moveTo>
                <a:cubicBezTo>
                  <a:pt x="6336122" y="831032"/>
                  <a:pt x="6336117" y="830897"/>
                  <a:pt x="6337873" y="832026"/>
                </a:cubicBezTo>
                <a:cubicBezTo>
                  <a:pt x="6348432" y="840419"/>
                  <a:pt x="6339205" y="833685"/>
                  <a:pt x="6336893" y="831696"/>
                </a:cubicBezTo>
                <a:close/>
                <a:moveTo>
                  <a:pt x="5621929" y="819541"/>
                </a:moveTo>
                <a:cubicBezTo>
                  <a:pt x="5621929" y="819541"/>
                  <a:pt x="5621976" y="821626"/>
                  <a:pt x="5621976" y="821626"/>
                </a:cubicBezTo>
                <a:cubicBezTo>
                  <a:pt x="5622025" y="823710"/>
                  <a:pt x="5622122" y="827880"/>
                  <a:pt x="5622216" y="832048"/>
                </a:cubicBezTo>
                <a:cubicBezTo>
                  <a:pt x="5622216" y="832048"/>
                  <a:pt x="5622263" y="834134"/>
                  <a:pt x="5622310" y="836218"/>
                </a:cubicBezTo>
                <a:cubicBezTo>
                  <a:pt x="5622310" y="836218"/>
                  <a:pt x="5618420" y="836116"/>
                  <a:pt x="5618420" y="836116"/>
                </a:cubicBezTo>
                <a:cubicBezTo>
                  <a:pt x="5618420" y="836116"/>
                  <a:pt x="5614532" y="836014"/>
                  <a:pt x="5614484" y="833929"/>
                </a:cubicBezTo>
                <a:cubicBezTo>
                  <a:pt x="5614484" y="833929"/>
                  <a:pt x="5614437" y="831845"/>
                  <a:pt x="5614437" y="831845"/>
                </a:cubicBezTo>
                <a:cubicBezTo>
                  <a:pt x="5614341" y="827675"/>
                  <a:pt x="5614246" y="823508"/>
                  <a:pt x="5618089" y="821524"/>
                </a:cubicBezTo>
                <a:cubicBezTo>
                  <a:pt x="5618040" y="819439"/>
                  <a:pt x="5621929" y="819541"/>
                  <a:pt x="5621929" y="819541"/>
                </a:cubicBezTo>
                <a:close/>
                <a:moveTo>
                  <a:pt x="4809043" y="815938"/>
                </a:moveTo>
                <a:cubicBezTo>
                  <a:pt x="4809043" y="815938"/>
                  <a:pt x="4810619" y="815980"/>
                  <a:pt x="4810659" y="817659"/>
                </a:cubicBezTo>
                <a:cubicBezTo>
                  <a:pt x="4810697" y="819336"/>
                  <a:pt x="4809157" y="820971"/>
                  <a:pt x="4807619" y="822608"/>
                </a:cubicBezTo>
                <a:lnTo>
                  <a:pt x="4809157" y="820971"/>
                </a:lnTo>
                <a:cubicBezTo>
                  <a:pt x="4813890" y="821095"/>
                  <a:pt x="4815428" y="819459"/>
                  <a:pt x="4818583" y="819542"/>
                </a:cubicBezTo>
                <a:cubicBezTo>
                  <a:pt x="4820236" y="822940"/>
                  <a:pt x="4820274" y="824617"/>
                  <a:pt x="4817120" y="824534"/>
                </a:cubicBezTo>
                <a:cubicBezTo>
                  <a:pt x="4817160" y="826211"/>
                  <a:pt x="4820313" y="826294"/>
                  <a:pt x="4823466" y="826377"/>
                </a:cubicBezTo>
                <a:cubicBezTo>
                  <a:pt x="4823466" y="826377"/>
                  <a:pt x="4823429" y="824699"/>
                  <a:pt x="4823429" y="824699"/>
                </a:cubicBezTo>
                <a:cubicBezTo>
                  <a:pt x="4823389" y="823022"/>
                  <a:pt x="4824968" y="823064"/>
                  <a:pt x="4826544" y="823105"/>
                </a:cubicBezTo>
                <a:cubicBezTo>
                  <a:pt x="4828122" y="823146"/>
                  <a:pt x="4828122" y="823146"/>
                  <a:pt x="4828160" y="824824"/>
                </a:cubicBezTo>
                <a:cubicBezTo>
                  <a:pt x="4828199" y="826501"/>
                  <a:pt x="4828237" y="828179"/>
                  <a:pt x="4828237" y="828179"/>
                </a:cubicBezTo>
                <a:cubicBezTo>
                  <a:pt x="4831390" y="828262"/>
                  <a:pt x="4829852" y="829898"/>
                  <a:pt x="4831467" y="831618"/>
                </a:cubicBezTo>
                <a:cubicBezTo>
                  <a:pt x="4823544" y="829732"/>
                  <a:pt x="4826813" y="834849"/>
                  <a:pt x="4826891" y="838204"/>
                </a:cubicBezTo>
                <a:cubicBezTo>
                  <a:pt x="4823737" y="838123"/>
                  <a:pt x="4825199" y="833130"/>
                  <a:pt x="4817351" y="834601"/>
                </a:cubicBezTo>
                <a:cubicBezTo>
                  <a:pt x="4825314" y="838163"/>
                  <a:pt x="4815810" y="836237"/>
                  <a:pt x="4817542" y="842990"/>
                </a:cubicBezTo>
                <a:cubicBezTo>
                  <a:pt x="4820697" y="843073"/>
                  <a:pt x="4819004" y="837996"/>
                  <a:pt x="4826927" y="839882"/>
                </a:cubicBezTo>
                <a:cubicBezTo>
                  <a:pt x="4828621" y="844957"/>
                  <a:pt x="4816043" y="846304"/>
                  <a:pt x="4824004" y="849867"/>
                </a:cubicBezTo>
                <a:cubicBezTo>
                  <a:pt x="4824044" y="851544"/>
                  <a:pt x="4819311" y="851420"/>
                  <a:pt x="4819350" y="853098"/>
                </a:cubicBezTo>
                <a:cubicBezTo>
                  <a:pt x="4820928" y="853139"/>
                  <a:pt x="4822505" y="853180"/>
                  <a:pt x="4822505" y="853180"/>
                </a:cubicBezTo>
                <a:cubicBezTo>
                  <a:pt x="4822505" y="853180"/>
                  <a:pt x="4822505" y="853180"/>
                  <a:pt x="4824082" y="853221"/>
                </a:cubicBezTo>
                <a:cubicBezTo>
                  <a:pt x="4824082" y="853221"/>
                  <a:pt x="4824082" y="853221"/>
                  <a:pt x="4824121" y="854900"/>
                </a:cubicBezTo>
                <a:cubicBezTo>
                  <a:pt x="4824158" y="856577"/>
                  <a:pt x="4822620" y="858215"/>
                  <a:pt x="4819504" y="859808"/>
                </a:cubicBezTo>
                <a:cubicBezTo>
                  <a:pt x="4819504" y="859808"/>
                  <a:pt x="4817927" y="859767"/>
                  <a:pt x="4817927" y="859767"/>
                </a:cubicBezTo>
                <a:cubicBezTo>
                  <a:pt x="4817927" y="859767"/>
                  <a:pt x="4817888" y="858090"/>
                  <a:pt x="4817888" y="858090"/>
                </a:cubicBezTo>
                <a:cubicBezTo>
                  <a:pt x="4819428" y="856454"/>
                  <a:pt x="4821004" y="856494"/>
                  <a:pt x="4820965" y="854816"/>
                </a:cubicBezTo>
                <a:cubicBezTo>
                  <a:pt x="4820965" y="854816"/>
                  <a:pt x="4820965" y="854816"/>
                  <a:pt x="4819388" y="854775"/>
                </a:cubicBezTo>
                <a:cubicBezTo>
                  <a:pt x="4819428" y="856454"/>
                  <a:pt x="4817849" y="856412"/>
                  <a:pt x="4817888" y="858090"/>
                </a:cubicBezTo>
                <a:cubicBezTo>
                  <a:pt x="4809927" y="854527"/>
                  <a:pt x="4814504" y="847941"/>
                  <a:pt x="4803387" y="844296"/>
                </a:cubicBezTo>
                <a:cubicBezTo>
                  <a:pt x="4806388" y="837668"/>
                  <a:pt x="4803158" y="834229"/>
                  <a:pt x="4804581" y="827559"/>
                </a:cubicBezTo>
                <a:cubicBezTo>
                  <a:pt x="4803003" y="827518"/>
                  <a:pt x="4801426" y="827476"/>
                  <a:pt x="4801426" y="827476"/>
                </a:cubicBezTo>
                <a:cubicBezTo>
                  <a:pt x="4801426" y="827476"/>
                  <a:pt x="4801426" y="827476"/>
                  <a:pt x="4799851" y="827435"/>
                </a:cubicBezTo>
                <a:cubicBezTo>
                  <a:pt x="4799851" y="827435"/>
                  <a:pt x="4798308" y="829071"/>
                  <a:pt x="4796773" y="830708"/>
                </a:cubicBezTo>
                <a:cubicBezTo>
                  <a:pt x="4795196" y="830666"/>
                  <a:pt x="4793656" y="832302"/>
                  <a:pt x="4792118" y="833940"/>
                </a:cubicBezTo>
                <a:cubicBezTo>
                  <a:pt x="4790578" y="835576"/>
                  <a:pt x="4789004" y="835536"/>
                  <a:pt x="4788963" y="833857"/>
                </a:cubicBezTo>
                <a:cubicBezTo>
                  <a:pt x="4787387" y="833815"/>
                  <a:pt x="4787347" y="832138"/>
                  <a:pt x="4788925" y="832179"/>
                </a:cubicBezTo>
                <a:cubicBezTo>
                  <a:pt x="4790463" y="830543"/>
                  <a:pt x="4792001" y="828906"/>
                  <a:pt x="4793542" y="827270"/>
                </a:cubicBezTo>
                <a:cubicBezTo>
                  <a:pt x="4793542" y="827270"/>
                  <a:pt x="4795080" y="825634"/>
                  <a:pt x="4795080" y="825634"/>
                </a:cubicBezTo>
                <a:cubicBezTo>
                  <a:pt x="4795003" y="822279"/>
                  <a:pt x="4799734" y="822403"/>
                  <a:pt x="4798041" y="817327"/>
                </a:cubicBezTo>
                <a:cubicBezTo>
                  <a:pt x="4799618" y="817368"/>
                  <a:pt x="4799696" y="820724"/>
                  <a:pt x="4801271" y="820765"/>
                </a:cubicBezTo>
                <a:cubicBezTo>
                  <a:pt x="4804426" y="820848"/>
                  <a:pt x="4802772" y="817452"/>
                  <a:pt x="4805967" y="819211"/>
                </a:cubicBezTo>
                <a:cubicBezTo>
                  <a:pt x="4807543" y="819252"/>
                  <a:pt x="4807504" y="817575"/>
                  <a:pt x="4807504" y="817575"/>
                </a:cubicBezTo>
                <a:cubicBezTo>
                  <a:pt x="4807504" y="817575"/>
                  <a:pt x="4807466" y="815898"/>
                  <a:pt x="4809043" y="815938"/>
                </a:cubicBezTo>
                <a:close/>
                <a:moveTo>
                  <a:pt x="6256028" y="813241"/>
                </a:moveTo>
                <a:cubicBezTo>
                  <a:pt x="6263161" y="813428"/>
                  <a:pt x="6252463" y="813148"/>
                  <a:pt x="6252513" y="815232"/>
                </a:cubicBezTo>
                <a:cubicBezTo>
                  <a:pt x="6250776" y="817271"/>
                  <a:pt x="6249861" y="816206"/>
                  <a:pt x="6250277" y="814913"/>
                </a:cubicBezTo>
                <a:cubicBezTo>
                  <a:pt x="6250693" y="813622"/>
                  <a:pt x="6252439" y="812106"/>
                  <a:pt x="6256028" y="813241"/>
                </a:cubicBezTo>
                <a:close/>
                <a:moveTo>
                  <a:pt x="4850186" y="812174"/>
                </a:moveTo>
                <a:cubicBezTo>
                  <a:pt x="4854869" y="813870"/>
                  <a:pt x="4850365" y="820049"/>
                  <a:pt x="4845680" y="818352"/>
                </a:cubicBezTo>
                <a:cubicBezTo>
                  <a:pt x="4845644" y="816777"/>
                  <a:pt x="4848706" y="815282"/>
                  <a:pt x="4850186" y="812174"/>
                </a:cubicBezTo>
                <a:close/>
                <a:moveTo>
                  <a:pt x="6248116" y="807163"/>
                </a:moveTo>
                <a:lnTo>
                  <a:pt x="6251680" y="807256"/>
                </a:lnTo>
                <a:cubicBezTo>
                  <a:pt x="6251680" y="807256"/>
                  <a:pt x="6251680" y="807256"/>
                  <a:pt x="6251722" y="809153"/>
                </a:cubicBezTo>
                <a:cubicBezTo>
                  <a:pt x="6248159" y="809059"/>
                  <a:pt x="6244593" y="808964"/>
                  <a:pt x="6244637" y="810859"/>
                </a:cubicBezTo>
                <a:cubicBezTo>
                  <a:pt x="6241072" y="810766"/>
                  <a:pt x="6241072" y="810766"/>
                  <a:pt x="6241072" y="810766"/>
                </a:cubicBezTo>
                <a:cubicBezTo>
                  <a:pt x="6241029" y="808871"/>
                  <a:pt x="6241029" y="808871"/>
                  <a:pt x="6241029" y="808871"/>
                </a:cubicBezTo>
                <a:cubicBezTo>
                  <a:pt x="6244593" y="808964"/>
                  <a:pt x="6248116" y="807163"/>
                  <a:pt x="6248116" y="807163"/>
                </a:cubicBezTo>
                <a:close/>
                <a:moveTo>
                  <a:pt x="6097230" y="805920"/>
                </a:moveTo>
                <a:lnTo>
                  <a:pt x="6098892" y="807040"/>
                </a:lnTo>
                <a:cubicBezTo>
                  <a:pt x="6097215" y="809269"/>
                  <a:pt x="6095472" y="808654"/>
                  <a:pt x="6095015" y="807506"/>
                </a:cubicBezTo>
                <a:close/>
                <a:moveTo>
                  <a:pt x="6098840" y="804766"/>
                </a:moveTo>
                <a:cubicBezTo>
                  <a:pt x="6100567" y="804811"/>
                  <a:pt x="6100581" y="805380"/>
                  <a:pt x="6099724" y="805642"/>
                </a:cubicBezTo>
                <a:lnTo>
                  <a:pt x="6098117" y="805284"/>
                </a:lnTo>
                <a:close/>
                <a:moveTo>
                  <a:pt x="6095383" y="804676"/>
                </a:moveTo>
                <a:lnTo>
                  <a:pt x="6098117" y="805284"/>
                </a:lnTo>
                <a:lnTo>
                  <a:pt x="6097230" y="805920"/>
                </a:lnTo>
                <a:close/>
                <a:moveTo>
                  <a:pt x="6280100" y="801501"/>
                </a:moveTo>
                <a:cubicBezTo>
                  <a:pt x="6283621" y="801594"/>
                  <a:pt x="6283621" y="801594"/>
                  <a:pt x="6283621" y="801594"/>
                </a:cubicBezTo>
                <a:cubicBezTo>
                  <a:pt x="6283621" y="801594"/>
                  <a:pt x="6283621" y="801594"/>
                  <a:pt x="6283668" y="803709"/>
                </a:cubicBezTo>
                <a:cubicBezTo>
                  <a:pt x="6283668" y="803709"/>
                  <a:pt x="6283668" y="803709"/>
                  <a:pt x="6280149" y="803616"/>
                </a:cubicBezTo>
                <a:cubicBezTo>
                  <a:pt x="6280149" y="803616"/>
                  <a:pt x="6280149" y="803616"/>
                  <a:pt x="6280100" y="801501"/>
                </a:cubicBezTo>
                <a:close/>
                <a:moveTo>
                  <a:pt x="5894860" y="799421"/>
                </a:moveTo>
                <a:cubicBezTo>
                  <a:pt x="5894860" y="799421"/>
                  <a:pt x="5894860" y="799421"/>
                  <a:pt x="5894910" y="801569"/>
                </a:cubicBezTo>
                <a:cubicBezTo>
                  <a:pt x="5894958" y="803715"/>
                  <a:pt x="5895009" y="805863"/>
                  <a:pt x="5895056" y="808012"/>
                </a:cubicBezTo>
                <a:cubicBezTo>
                  <a:pt x="5891818" y="807927"/>
                  <a:pt x="5891865" y="810074"/>
                  <a:pt x="5891865" y="810074"/>
                </a:cubicBezTo>
                <a:cubicBezTo>
                  <a:pt x="5891865" y="810074"/>
                  <a:pt x="5891914" y="812222"/>
                  <a:pt x="5888673" y="812137"/>
                </a:cubicBezTo>
                <a:cubicBezTo>
                  <a:pt x="5888673" y="812137"/>
                  <a:pt x="5888624" y="809989"/>
                  <a:pt x="5888624" y="809989"/>
                </a:cubicBezTo>
                <a:cubicBezTo>
                  <a:pt x="5888574" y="807842"/>
                  <a:pt x="5888574" y="807842"/>
                  <a:pt x="5891768" y="805778"/>
                </a:cubicBezTo>
                <a:cubicBezTo>
                  <a:pt x="5891768" y="805778"/>
                  <a:pt x="5891719" y="803632"/>
                  <a:pt x="5891667" y="801484"/>
                </a:cubicBezTo>
                <a:cubicBezTo>
                  <a:pt x="5891667" y="801484"/>
                  <a:pt x="5891619" y="799336"/>
                  <a:pt x="5894860" y="799421"/>
                </a:cubicBezTo>
                <a:close/>
                <a:moveTo>
                  <a:pt x="5557104" y="798904"/>
                </a:moveTo>
                <a:cubicBezTo>
                  <a:pt x="5557104" y="798904"/>
                  <a:pt x="5560612" y="801142"/>
                  <a:pt x="5557151" y="801051"/>
                </a:cubicBezTo>
                <a:cubicBezTo>
                  <a:pt x="5557201" y="803198"/>
                  <a:pt x="5557250" y="805346"/>
                  <a:pt x="5557300" y="807495"/>
                </a:cubicBezTo>
                <a:cubicBezTo>
                  <a:pt x="5560809" y="809733"/>
                  <a:pt x="5560809" y="809733"/>
                  <a:pt x="5560809" y="809733"/>
                </a:cubicBezTo>
                <a:cubicBezTo>
                  <a:pt x="5560857" y="811880"/>
                  <a:pt x="5557399" y="811789"/>
                  <a:pt x="5557399" y="811789"/>
                </a:cubicBezTo>
                <a:cubicBezTo>
                  <a:pt x="5553941" y="811699"/>
                  <a:pt x="5553941" y="811699"/>
                  <a:pt x="5553893" y="809551"/>
                </a:cubicBezTo>
                <a:cubicBezTo>
                  <a:pt x="5553893" y="809551"/>
                  <a:pt x="5553893" y="809551"/>
                  <a:pt x="5553843" y="807403"/>
                </a:cubicBezTo>
                <a:cubicBezTo>
                  <a:pt x="5550338" y="805166"/>
                  <a:pt x="5550288" y="803017"/>
                  <a:pt x="5550238" y="800869"/>
                </a:cubicBezTo>
                <a:cubicBezTo>
                  <a:pt x="5553646" y="798812"/>
                  <a:pt x="5553646" y="798812"/>
                  <a:pt x="5557104" y="798904"/>
                </a:cubicBezTo>
                <a:close/>
                <a:moveTo>
                  <a:pt x="5791538" y="795197"/>
                </a:moveTo>
                <a:cubicBezTo>
                  <a:pt x="5794998" y="795288"/>
                  <a:pt x="5795043" y="797310"/>
                  <a:pt x="5795043" y="797310"/>
                </a:cubicBezTo>
                <a:cubicBezTo>
                  <a:pt x="5791677" y="801262"/>
                  <a:pt x="5791724" y="803284"/>
                  <a:pt x="5795228" y="805396"/>
                </a:cubicBezTo>
                <a:cubicBezTo>
                  <a:pt x="5795276" y="807417"/>
                  <a:pt x="5791818" y="807327"/>
                  <a:pt x="5791770" y="805306"/>
                </a:cubicBezTo>
                <a:cubicBezTo>
                  <a:pt x="5788290" y="804203"/>
                  <a:pt x="5787381" y="802159"/>
                  <a:pt x="5787765" y="800149"/>
                </a:cubicBezTo>
                <a:cubicBezTo>
                  <a:pt x="5788152" y="798140"/>
                  <a:pt x="5789833" y="796164"/>
                  <a:pt x="5791538" y="795197"/>
                </a:cubicBezTo>
                <a:close/>
                <a:moveTo>
                  <a:pt x="5909273" y="787551"/>
                </a:moveTo>
                <a:cubicBezTo>
                  <a:pt x="5912680" y="785494"/>
                  <a:pt x="5909370" y="791846"/>
                  <a:pt x="5909321" y="789698"/>
                </a:cubicBezTo>
                <a:cubicBezTo>
                  <a:pt x="5912061" y="796210"/>
                  <a:pt x="5906830" y="794060"/>
                  <a:pt x="5906918" y="790842"/>
                </a:cubicBezTo>
                <a:cubicBezTo>
                  <a:pt x="5906949" y="789771"/>
                  <a:pt x="5907569" y="788580"/>
                  <a:pt x="5909273" y="787551"/>
                </a:cubicBezTo>
                <a:close/>
                <a:moveTo>
                  <a:pt x="5809931" y="787346"/>
                </a:moveTo>
                <a:cubicBezTo>
                  <a:pt x="5809931" y="787346"/>
                  <a:pt x="5809931" y="787346"/>
                  <a:pt x="5813388" y="787438"/>
                </a:cubicBezTo>
                <a:cubicBezTo>
                  <a:pt x="5813388" y="787438"/>
                  <a:pt x="5816847" y="787527"/>
                  <a:pt x="5816847" y="787527"/>
                </a:cubicBezTo>
                <a:cubicBezTo>
                  <a:pt x="5816891" y="789498"/>
                  <a:pt x="5816891" y="789498"/>
                  <a:pt x="5816936" y="791469"/>
                </a:cubicBezTo>
                <a:cubicBezTo>
                  <a:pt x="5813523" y="793350"/>
                  <a:pt x="5813523" y="793350"/>
                  <a:pt x="5817028" y="795412"/>
                </a:cubicBezTo>
                <a:cubicBezTo>
                  <a:pt x="5817028" y="795412"/>
                  <a:pt x="5817071" y="797382"/>
                  <a:pt x="5813613" y="797293"/>
                </a:cubicBezTo>
                <a:cubicBezTo>
                  <a:pt x="5813613" y="797293"/>
                  <a:pt x="5810157" y="797201"/>
                  <a:pt x="5810112" y="795229"/>
                </a:cubicBezTo>
                <a:cubicBezTo>
                  <a:pt x="5808382" y="795185"/>
                  <a:pt x="5808373" y="794692"/>
                  <a:pt x="5808788" y="793964"/>
                </a:cubicBezTo>
                <a:cubicBezTo>
                  <a:pt x="5809203" y="793236"/>
                  <a:pt x="5810044" y="792274"/>
                  <a:pt x="5810022" y="791289"/>
                </a:cubicBezTo>
                <a:cubicBezTo>
                  <a:pt x="5809976" y="789318"/>
                  <a:pt x="5809976" y="789318"/>
                  <a:pt x="5809931" y="787346"/>
                </a:cubicBezTo>
                <a:close/>
                <a:moveTo>
                  <a:pt x="5631053" y="784174"/>
                </a:moveTo>
                <a:cubicBezTo>
                  <a:pt x="5631053" y="784174"/>
                  <a:pt x="5634510" y="784266"/>
                  <a:pt x="5634510" y="784266"/>
                </a:cubicBezTo>
                <a:cubicBezTo>
                  <a:pt x="5634510" y="784266"/>
                  <a:pt x="5637968" y="784355"/>
                  <a:pt x="5637968" y="784355"/>
                </a:cubicBezTo>
                <a:cubicBezTo>
                  <a:pt x="5634656" y="790632"/>
                  <a:pt x="5627838" y="794697"/>
                  <a:pt x="5624431" y="796727"/>
                </a:cubicBezTo>
                <a:cubicBezTo>
                  <a:pt x="5624478" y="798851"/>
                  <a:pt x="5624526" y="800973"/>
                  <a:pt x="5624575" y="803094"/>
                </a:cubicBezTo>
                <a:cubicBezTo>
                  <a:pt x="5624575" y="803094"/>
                  <a:pt x="5621117" y="803005"/>
                  <a:pt x="5621117" y="803005"/>
                </a:cubicBezTo>
                <a:cubicBezTo>
                  <a:pt x="5621117" y="803005"/>
                  <a:pt x="5617663" y="802914"/>
                  <a:pt x="5617663" y="802914"/>
                </a:cubicBezTo>
                <a:cubicBezTo>
                  <a:pt x="5617612" y="800792"/>
                  <a:pt x="5617564" y="798669"/>
                  <a:pt x="5620972" y="796637"/>
                </a:cubicBezTo>
                <a:cubicBezTo>
                  <a:pt x="5617467" y="794424"/>
                  <a:pt x="5620876" y="792392"/>
                  <a:pt x="5620876" y="792392"/>
                </a:cubicBezTo>
                <a:cubicBezTo>
                  <a:pt x="5620827" y="790269"/>
                  <a:pt x="5620827" y="790269"/>
                  <a:pt x="5620827" y="790269"/>
                </a:cubicBezTo>
                <a:cubicBezTo>
                  <a:pt x="5624285" y="790360"/>
                  <a:pt x="5624285" y="790360"/>
                  <a:pt x="5624285" y="790360"/>
                </a:cubicBezTo>
                <a:cubicBezTo>
                  <a:pt x="5624285" y="790360"/>
                  <a:pt x="5624334" y="792483"/>
                  <a:pt x="5624334" y="792483"/>
                </a:cubicBezTo>
                <a:cubicBezTo>
                  <a:pt x="5624334" y="792483"/>
                  <a:pt x="5624334" y="792483"/>
                  <a:pt x="5624381" y="794606"/>
                </a:cubicBezTo>
                <a:cubicBezTo>
                  <a:pt x="5627743" y="790451"/>
                  <a:pt x="5631151" y="788419"/>
                  <a:pt x="5631053" y="784174"/>
                </a:cubicBezTo>
                <a:close/>
                <a:moveTo>
                  <a:pt x="4700187" y="782811"/>
                </a:moveTo>
                <a:cubicBezTo>
                  <a:pt x="4709611" y="784723"/>
                  <a:pt x="4700339" y="789476"/>
                  <a:pt x="4703621" y="796220"/>
                </a:cubicBezTo>
                <a:cubicBezTo>
                  <a:pt x="4700493" y="796140"/>
                  <a:pt x="4700415" y="792808"/>
                  <a:pt x="4700415" y="792808"/>
                </a:cubicBezTo>
                <a:cubicBezTo>
                  <a:pt x="4698850" y="792767"/>
                  <a:pt x="4698928" y="796099"/>
                  <a:pt x="4694234" y="795975"/>
                </a:cubicBezTo>
                <a:cubicBezTo>
                  <a:pt x="4693023" y="794279"/>
                  <a:pt x="4692601" y="792811"/>
                  <a:pt x="4692693" y="791513"/>
                </a:cubicBezTo>
                <a:cubicBezTo>
                  <a:pt x="4692969" y="787618"/>
                  <a:pt x="4697898" y="785247"/>
                  <a:pt x="4700187" y="782811"/>
                </a:cubicBezTo>
                <a:close/>
                <a:moveTo>
                  <a:pt x="5837994" y="777476"/>
                </a:moveTo>
                <a:cubicBezTo>
                  <a:pt x="5841560" y="777569"/>
                  <a:pt x="5845172" y="779731"/>
                  <a:pt x="5845172" y="779731"/>
                </a:cubicBezTo>
                <a:cubicBezTo>
                  <a:pt x="5845218" y="781797"/>
                  <a:pt x="5845313" y="785932"/>
                  <a:pt x="5845361" y="788000"/>
                </a:cubicBezTo>
                <a:cubicBezTo>
                  <a:pt x="5845457" y="792133"/>
                  <a:pt x="5841939" y="794108"/>
                  <a:pt x="5842032" y="798242"/>
                </a:cubicBezTo>
                <a:cubicBezTo>
                  <a:pt x="5842082" y="800311"/>
                  <a:pt x="5838515" y="800218"/>
                  <a:pt x="5834951" y="800124"/>
                </a:cubicBezTo>
                <a:cubicBezTo>
                  <a:pt x="5831383" y="800030"/>
                  <a:pt x="5831337" y="797962"/>
                  <a:pt x="5831337" y="797962"/>
                </a:cubicBezTo>
                <a:cubicBezTo>
                  <a:pt x="5834761" y="791855"/>
                  <a:pt x="5834618" y="785652"/>
                  <a:pt x="5834478" y="779449"/>
                </a:cubicBezTo>
                <a:cubicBezTo>
                  <a:pt x="5834478" y="779449"/>
                  <a:pt x="5837994" y="777476"/>
                  <a:pt x="5837994" y="777476"/>
                </a:cubicBezTo>
                <a:close/>
                <a:moveTo>
                  <a:pt x="4693602" y="776950"/>
                </a:moveTo>
                <a:lnTo>
                  <a:pt x="4695452" y="777742"/>
                </a:lnTo>
                <a:cubicBezTo>
                  <a:pt x="4694659" y="777721"/>
                  <a:pt x="4693868" y="777701"/>
                  <a:pt x="4693468" y="777484"/>
                </a:cubicBezTo>
                <a:close/>
                <a:moveTo>
                  <a:pt x="1632366" y="776077"/>
                </a:moveTo>
                <a:cubicBezTo>
                  <a:pt x="1625751" y="782620"/>
                  <a:pt x="1644411" y="780231"/>
                  <a:pt x="1644058" y="785403"/>
                </a:cubicBezTo>
                <a:cubicBezTo>
                  <a:pt x="1644058" y="785403"/>
                  <a:pt x="1650318" y="784031"/>
                  <a:pt x="1650318" y="784031"/>
                </a:cubicBezTo>
                <a:cubicBezTo>
                  <a:pt x="1638270" y="779878"/>
                  <a:pt x="1650552" y="780583"/>
                  <a:pt x="1650669" y="778859"/>
                </a:cubicBezTo>
                <a:cubicBezTo>
                  <a:pt x="1662953" y="779564"/>
                  <a:pt x="1656341" y="786109"/>
                  <a:pt x="1662483" y="786460"/>
                </a:cubicBezTo>
                <a:cubicBezTo>
                  <a:pt x="1662364" y="788183"/>
                  <a:pt x="1656225" y="787831"/>
                  <a:pt x="1656341" y="786109"/>
                </a:cubicBezTo>
                <a:cubicBezTo>
                  <a:pt x="1656341" y="786109"/>
                  <a:pt x="1656341" y="786109"/>
                  <a:pt x="1650199" y="785755"/>
                </a:cubicBezTo>
                <a:cubicBezTo>
                  <a:pt x="1650199" y="785755"/>
                  <a:pt x="1650199" y="785755"/>
                  <a:pt x="1650083" y="787479"/>
                </a:cubicBezTo>
                <a:cubicBezTo>
                  <a:pt x="1643942" y="787125"/>
                  <a:pt x="1643942" y="787125"/>
                  <a:pt x="1643942" y="787125"/>
                </a:cubicBezTo>
                <a:cubicBezTo>
                  <a:pt x="1643706" y="790575"/>
                  <a:pt x="1643822" y="788851"/>
                  <a:pt x="1643469" y="794022"/>
                </a:cubicBezTo>
                <a:cubicBezTo>
                  <a:pt x="1649610" y="794376"/>
                  <a:pt x="1649729" y="792650"/>
                  <a:pt x="1649846" y="790927"/>
                </a:cubicBezTo>
                <a:cubicBezTo>
                  <a:pt x="1662008" y="793356"/>
                  <a:pt x="1649610" y="794376"/>
                  <a:pt x="1655517" y="798175"/>
                </a:cubicBezTo>
                <a:cubicBezTo>
                  <a:pt x="1661658" y="798528"/>
                  <a:pt x="1661658" y="798528"/>
                  <a:pt x="1661776" y="796805"/>
                </a:cubicBezTo>
                <a:cubicBezTo>
                  <a:pt x="1673939" y="799234"/>
                  <a:pt x="1661541" y="800253"/>
                  <a:pt x="1667681" y="800605"/>
                </a:cubicBezTo>
                <a:cubicBezTo>
                  <a:pt x="1661303" y="803701"/>
                  <a:pt x="1655398" y="799900"/>
                  <a:pt x="1654692" y="810244"/>
                </a:cubicBezTo>
                <a:cubicBezTo>
                  <a:pt x="1654811" y="808519"/>
                  <a:pt x="1648668" y="808167"/>
                  <a:pt x="1642527" y="807815"/>
                </a:cubicBezTo>
                <a:cubicBezTo>
                  <a:pt x="1642408" y="809539"/>
                  <a:pt x="1654692" y="810244"/>
                  <a:pt x="1648432" y="811615"/>
                </a:cubicBezTo>
                <a:cubicBezTo>
                  <a:pt x="1636268" y="809186"/>
                  <a:pt x="1635209" y="824702"/>
                  <a:pt x="1647490" y="825407"/>
                </a:cubicBezTo>
                <a:cubicBezTo>
                  <a:pt x="1641113" y="828501"/>
                  <a:pt x="1641113" y="828501"/>
                  <a:pt x="1635091" y="826426"/>
                </a:cubicBezTo>
                <a:cubicBezTo>
                  <a:pt x="1634973" y="828150"/>
                  <a:pt x="1634973" y="828150"/>
                  <a:pt x="1634973" y="828150"/>
                </a:cubicBezTo>
                <a:cubicBezTo>
                  <a:pt x="1634973" y="828150"/>
                  <a:pt x="1641113" y="828501"/>
                  <a:pt x="1647256" y="828856"/>
                </a:cubicBezTo>
                <a:cubicBezTo>
                  <a:pt x="1646550" y="839199"/>
                  <a:pt x="1646550" y="839199"/>
                  <a:pt x="1646078" y="846096"/>
                </a:cubicBezTo>
                <a:cubicBezTo>
                  <a:pt x="1639819" y="847466"/>
                  <a:pt x="1633678" y="847114"/>
                  <a:pt x="1627417" y="848485"/>
                </a:cubicBezTo>
                <a:cubicBezTo>
                  <a:pt x="1627301" y="850210"/>
                  <a:pt x="1627301" y="850210"/>
                  <a:pt x="1627182" y="851933"/>
                </a:cubicBezTo>
                <a:cubicBezTo>
                  <a:pt x="1627182" y="851933"/>
                  <a:pt x="1627182" y="851933"/>
                  <a:pt x="1633324" y="852285"/>
                </a:cubicBezTo>
                <a:cubicBezTo>
                  <a:pt x="1633324" y="852285"/>
                  <a:pt x="1633205" y="854010"/>
                  <a:pt x="1633205" y="854010"/>
                </a:cubicBezTo>
                <a:cubicBezTo>
                  <a:pt x="1633205" y="854010"/>
                  <a:pt x="1633205" y="854010"/>
                  <a:pt x="1627065" y="853657"/>
                </a:cubicBezTo>
                <a:cubicBezTo>
                  <a:pt x="1627065" y="853657"/>
                  <a:pt x="1627065" y="853657"/>
                  <a:pt x="1626947" y="855382"/>
                </a:cubicBezTo>
                <a:cubicBezTo>
                  <a:pt x="1638994" y="859534"/>
                  <a:pt x="1638643" y="864706"/>
                  <a:pt x="1644313" y="871955"/>
                </a:cubicBezTo>
                <a:cubicBezTo>
                  <a:pt x="1644313" y="871955"/>
                  <a:pt x="1644313" y="871955"/>
                  <a:pt x="1638170" y="871603"/>
                </a:cubicBezTo>
                <a:cubicBezTo>
                  <a:pt x="1644194" y="873680"/>
                  <a:pt x="1644194" y="873680"/>
                  <a:pt x="1644075" y="875403"/>
                </a:cubicBezTo>
                <a:cubicBezTo>
                  <a:pt x="1644075" y="875403"/>
                  <a:pt x="1643958" y="877128"/>
                  <a:pt x="1637698" y="878499"/>
                </a:cubicBezTo>
                <a:cubicBezTo>
                  <a:pt x="1637698" y="878499"/>
                  <a:pt x="1631557" y="878146"/>
                  <a:pt x="1631557" y="878146"/>
                </a:cubicBezTo>
                <a:cubicBezTo>
                  <a:pt x="1631677" y="876422"/>
                  <a:pt x="1631677" y="876422"/>
                  <a:pt x="1631677" y="876422"/>
                </a:cubicBezTo>
                <a:cubicBezTo>
                  <a:pt x="1631791" y="874698"/>
                  <a:pt x="1631791" y="874698"/>
                  <a:pt x="1631910" y="872975"/>
                </a:cubicBezTo>
                <a:cubicBezTo>
                  <a:pt x="1625770" y="872622"/>
                  <a:pt x="1631557" y="878146"/>
                  <a:pt x="1631441" y="879870"/>
                </a:cubicBezTo>
                <a:cubicBezTo>
                  <a:pt x="1631441" y="879870"/>
                  <a:pt x="1631441" y="879870"/>
                  <a:pt x="1625298" y="879517"/>
                </a:cubicBezTo>
                <a:cubicBezTo>
                  <a:pt x="1631441" y="879870"/>
                  <a:pt x="1631441" y="879870"/>
                  <a:pt x="1631322" y="881594"/>
                </a:cubicBezTo>
                <a:cubicBezTo>
                  <a:pt x="1637463" y="881946"/>
                  <a:pt x="1637463" y="881946"/>
                  <a:pt x="1637463" y="881946"/>
                </a:cubicBezTo>
                <a:cubicBezTo>
                  <a:pt x="1637463" y="881946"/>
                  <a:pt x="1637463" y="881946"/>
                  <a:pt x="1643606" y="882299"/>
                </a:cubicBezTo>
                <a:cubicBezTo>
                  <a:pt x="1643486" y="884024"/>
                  <a:pt x="1643486" y="884024"/>
                  <a:pt x="1643486" y="884024"/>
                </a:cubicBezTo>
                <a:cubicBezTo>
                  <a:pt x="1643367" y="885747"/>
                  <a:pt x="1643252" y="887472"/>
                  <a:pt x="1643252" y="887472"/>
                </a:cubicBezTo>
                <a:cubicBezTo>
                  <a:pt x="1643133" y="889196"/>
                  <a:pt x="1643133" y="889196"/>
                  <a:pt x="1643133" y="889196"/>
                </a:cubicBezTo>
                <a:cubicBezTo>
                  <a:pt x="1636992" y="888843"/>
                  <a:pt x="1636992" y="888843"/>
                  <a:pt x="1637110" y="887118"/>
                </a:cubicBezTo>
                <a:cubicBezTo>
                  <a:pt x="1637110" y="887118"/>
                  <a:pt x="1637229" y="885394"/>
                  <a:pt x="1637229" y="885394"/>
                </a:cubicBezTo>
                <a:cubicBezTo>
                  <a:pt x="1637229" y="885394"/>
                  <a:pt x="1637345" y="883672"/>
                  <a:pt x="1637345" y="883672"/>
                </a:cubicBezTo>
                <a:cubicBezTo>
                  <a:pt x="1631205" y="883318"/>
                  <a:pt x="1631205" y="883318"/>
                  <a:pt x="1631205" y="883318"/>
                </a:cubicBezTo>
                <a:cubicBezTo>
                  <a:pt x="1631205" y="883318"/>
                  <a:pt x="1625064" y="882966"/>
                  <a:pt x="1625181" y="881241"/>
                </a:cubicBezTo>
                <a:cubicBezTo>
                  <a:pt x="1618449" y="889509"/>
                  <a:pt x="1617860" y="898130"/>
                  <a:pt x="1623533" y="905378"/>
                </a:cubicBezTo>
                <a:cubicBezTo>
                  <a:pt x="1623414" y="907102"/>
                  <a:pt x="1623414" y="907102"/>
                  <a:pt x="1623414" y="907102"/>
                </a:cubicBezTo>
                <a:cubicBezTo>
                  <a:pt x="1617272" y="906749"/>
                  <a:pt x="1617272" y="906749"/>
                  <a:pt x="1617272" y="906749"/>
                </a:cubicBezTo>
                <a:cubicBezTo>
                  <a:pt x="1611721" y="897776"/>
                  <a:pt x="1612309" y="889157"/>
                  <a:pt x="1619038" y="880889"/>
                </a:cubicBezTo>
                <a:cubicBezTo>
                  <a:pt x="1613134" y="877088"/>
                  <a:pt x="1613486" y="871916"/>
                  <a:pt x="1607582" y="868115"/>
                </a:cubicBezTo>
                <a:cubicBezTo>
                  <a:pt x="1626004" y="869173"/>
                  <a:pt x="1608171" y="859495"/>
                  <a:pt x="1614664" y="854676"/>
                </a:cubicBezTo>
                <a:cubicBezTo>
                  <a:pt x="1614783" y="852952"/>
                  <a:pt x="1614783" y="852952"/>
                  <a:pt x="1614901" y="851228"/>
                </a:cubicBezTo>
                <a:cubicBezTo>
                  <a:pt x="1615019" y="849503"/>
                  <a:pt x="1615019" y="849503"/>
                  <a:pt x="1615136" y="847780"/>
                </a:cubicBezTo>
                <a:cubicBezTo>
                  <a:pt x="1615253" y="846056"/>
                  <a:pt x="1610409" y="826739"/>
                  <a:pt x="1622572" y="829167"/>
                </a:cubicBezTo>
                <a:cubicBezTo>
                  <a:pt x="1622572" y="829167"/>
                  <a:pt x="1622689" y="827444"/>
                  <a:pt x="1622689" y="827444"/>
                </a:cubicBezTo>
                <a:cubicBezTo>
                  <a:pt x="1604148" y="828111"/>
                  <a:pt x="1611350" y="812946"/>
                  <a:pt x="1611350" y="812946"/>
                </a:cubicBezTo>
                <a:cubicBezTo>
                  <a:pt x="1611821" y="806051"/>
                  <a:pt x="1618670" y="796060"/>
                  <a:pt x="1606504" y="793630"/>
                </a:cubicBezTo>
                <a:cubicBezTo>
                  <a:pt x="1612883" y="790535"/>
                  <a:pt x="1607682" y="776390"/>
                  <a:pt x="1632366" y="776077"/>
                </a:cubicBezTo>
                <a:close/>
                <a:moveTo>
                  <a:pt x="1638435" y="774546"/>
                </a:moveTo>
                <a:cubicBezTo>
                  <a:pt x="1638435" y="774546"/>
                  <a:pt x="1648863" y="782036"/>
                  <a:pt x="1638083" y="779692"/>
                </a:cubicBezTo>
                <a:cubicBezTo>
                  <a:pt x="1643649" y="778290"/>
                  <a:pt x="1638201" y="777977"/>
                  <a:pt x="1638435" y="774546"/>
                </a:cubicBezTo>
                <a:close/>
                <a:moveTo>
                  <a:pt x="6087063" y="773397"/>
                </a:moveTo>
                <a:cubicBezTo>
                  <a:pt x="6090695" y="773494"/>
                  <a:pt x="6090695" y="773494"/>
                  <a:pt x="6094324" y="773588"/>
                </a:cubicBezTo>
                <a:cubicBezTo>
                  <a:pt x="6094371" y="775688"/>
                  <a:pt x="6098001" y="775782"/>
                  <a:pt x="6094419" y="777787"/>
                </a:cubicBezTo>
                <a:cubicBezTo>
                  <a:pt x="6094468" y="779884"/>
                  <a:pt x="6094516" y="781984"/>
                  <a:pt x="6098242" y="786279"/>
                </a:cubicBezTo>
                <a:cubicBezTo>
                  <a:pt x="6098290" y="788377"/>
                  <a:pt x="6101969" y="790571"/>
                  <a:pt x="6102064" y="794770"/>
                </a:cubicBezTo>
                <a:cubicBezTo>
                  <a:pt x="6102064" y="794770"/>
                  <a:pt x="6098484" y="796773"/>
                  <a:pt x="6098531" y="798874"/>
                </a:cubicBezTo>
                <a:cubicBezTo>
                  <a:pt x="6098531" y="798874"/>
                  <a:pt x="6094949" y="800877"/>
                  <a:pt x="6091270" y="798683"/>
                </a:cubicBezTo>
                <a:cubicBezTo>
                  <a:pt x="6091270" y="798683"/>
                  <a:pt x="6087640" y="798589"/>
                  <a:pt x="6091224" y="796583"/>
                </a:cubicBezTo>
                <a:cubicBezTo>
                  <a:pt x="6091175" y="794484"/>
                  <a:pt x="6091077" y="790285"/>
                  <a:pt x="6087353" y="785992"/>
                </a:cubicBezTo>
                <a:cubicBezTo>
                  <a:pt x="6087329" y="784943"/>
                  <a:pt x="6086384" y="783345"/>
                  <a:pt x="6085888" y="781496"/>
                </a:cubicBezTo>
                <a:cubicBezTo>
                  <a:pt x="6085392" y="779647"/>
                  <a:pt x="6085345" y="777548"/>
                  <a:pt x="6087111" y="775496"/>
                </a:cubicBezTo>
                <a:cubicBezTo>
                  <a:pt x="6087111" y="775496"/>
                  <a:pt x="6087111" y="775496"/>
                  <a:pt x="6087063" y="773397"/>
                </a:cubicBezTo>
                <a:close/>
                <a:moveTo>
                  <a:pt x="4827032" y="770997"/>
                </a:moveTo>
                <a:cubicBezTo>
                  <a:pt x="4828629" y="771039"/>
                  <a:pt x="4830265" y="772747"/>
                  <a:pt x="4830265" y="772747"/>
                </a:cubicBezTo>
                <a:cubicBezTo>
                  <a:pt x="4830265" y="772747"/>
                  <a:pt x="4830303" y="774413"/>
                  <a:pt x="4830303" y="774413"/>
                </a:cubicBezTo>
                <a:cubicBezTo>
                  <a:pt x="4830303" y="774413"/>
                  <a:pt x="4830340" y="776079"/>
                  <a:pt x="4830340" y="776079"/>
                </a:cubicBezTo>
                <a:cubicBezTo>
                  <a:pt x="4830340" y="776079"/>
                  <a:pt x="4831940" y="776121"/>
                  <a:pt x="4831940" y="776121"/>
                </a:cubicBezTo>
                <a:cubicBezTo>
                  <a:pt x="4831977" y="777788"/>
                  <a:pt x="4830379" y="777746"/>
                  <a:pt x="4830379" y="777746"/>
                </a:cubicBezTo>
                <a:cubicBezTo>
                  <a:pt x="4828780" y="777704"/>
                  <a:pt x="4827184" y="777662"/>
                  <a:pt x="4827184" y="777662"/>
                </a:cubicBezTo>
                <a:cubicBezTo>
                  <a:pt x="4825547" y="775954"/>
                  <a:pt x="4825547" y="775954"/>
                  <a:pt x="4825508" y="774287"/>
                </a:cubicBezTo>
                <a:cubicBezTo>
                  <a:pt x="4825508" y="774287"/>
                  <a:pt x="4825508" y="774287"/>
                  <a:pt x="4825471" y="772622"/>
                </a:cubicBezTo>
                <a:cubicBezTo>
                  <a:pt x="4825471" y="772622"/>
                  <a:pt x="4825432" y="770955"/>
                  <a:pt x="4827032" y="770997"/>
                </a:cubicBezTo>
                <a:close/>
                <a:moveTo>
                  <a:pt x="4809534" y="770539"/>
                </a:moveTo>
                <a:cubicBezTo>
                  <a:pt x="4809534" y="770539"/>
                  <a:pt x="4809534" y="770539"/>
                  <a:pt x="4811118" y="770580"/>
                </a:cubicBezTo>
                <a:cubicBezTo>
                  <a:pt x="4814326" y="772344"/>
                  <a:pt x="4814403" y="775703"/>
                  <a:pt x="4814441" y="777383"/>
                </a:cubicBezTo>
                <a:cubicBezTo>
                  <a:pt x="4814479" y="779063"/>
                  <a:pt x="4814479" y="779063"/>
                  <a:pt x="4816103" y="780785"/>
                </a:cubicBezTo>
                <a:cubicBezTo>
                  <a:pt x="4816103" y="780785"/>
                  <a:pt x="4816103" y="780785"/>
                  <a:pt x="4816142" y="782465"/>
                </a:cubicBezTo>
                <a:cubicBezTo>
                  <a:pt x="4814556" y="782423"/>
                  <a:pt x="4814596" y="784104"/>
                  <a:pt x="4813051" y="785741"/>
                </a:cubicBezTo>
                <a:cubicBezTo>
                  <a:pt x="4819427" y="787587"/>
                  <a:pt x="4819581" y="794306"/>
                  <a:pt x="4811657" y="794100"/>
                </a:cubicBezTo>
                <a:cubicBezTo>
                  <a:pt x="4811696" y="795778"/>
                  <a:pt x="4814827" y="794182"/>
                  <a:pt x="4816450" y="795905"/>
                </a:cubicBezTo>
                <a:cubicBezTo>
                  <a:pt x="4814904" y="797541"/>
                  <a:pt x="4811735" y="797459"/>
                  <a:pt x="4811771" y="799139"/>
                </a:cubicBezTo>
                <a:cubicBezTo>
                  <a:pt x="4811771" y="799139"/>
                  <a:pt x="4811771" y="799139"/>
                  <a:pt x="4814942" y="799222"/>
                </a:cubicBezTo>
                <a:cubicBezTo>
                  <a:pt x="4816526" y="799264"/>
                  <a:pt x="4816564" y="800944"/>
                  <a:pt x="4816564" y="800944"/>
                </a:cubicBezTo>
                <a:cubicBezTo>
                  <a:pt x="4816564" y="800944"/>
                  <a:pt x="4816604" y="802623"/>
                  <a:pt x="4815018" y="802582"/>
                </a:cubicBezTo>
                <a:cubicBezTo>
                  <a:pt x="4815018" y="802582"/>
                  <a:pt x="4815018" y="802582"/>
                  <a:pt x="4810263" y="802457"/>
                </a:cubicBezTo>
                <a:cubicBezTo>
                  <a:pt x="4810302" y="804137"/>
                  <a:pt x="4807170" y="805735"/>
                  <a:pt x="4805587" y="805692"/>
                </a:cubicBezTo>
                <a:cubicBezTo>
                  <a:pt x="4805587" y="805692"/>
                  <a:pt x="4805587" y="805692"/>
                  <a:pt x="4804041" y="807332"/>
                </a:cubicBezTo>
                <a:cubicBezTo>
                  <a:pt x="4799250" y="805526"/>
                  <a:pt x="4796081" y="805443"/>
                  <a:pt x="4791327" y="805318"/>
                </a:cubicBezTo>
                <a:cubicBezTo>
                  <a:pt x="4791327" y="805318"/>
                  <a:pt x="4789742" y="805278"/>
                  <a:pt x="4789703" y="803597"/>
                </a:cubicBezTo>
                <a:cubicBezTo>
                  <a:pt x="4789665" y="801918"/>
                  <a:pt x="4791249" y="801959"/>
                  <a:pt x="4791249" y="801959"/>
                </a:cubicBezTo>
                <a:cubicBezTo>
                  <a:pt x="4796002" y="802083"/>
                  <a:pt x="4799172" y="802167"/>
                  <a:pt x="4803963" y="803971"/>
                </a:cubicBezTo>
                <a:cubicBezTo>
                  <a:pt x="4805511" y="802332"/>
                  <a:pt x="4805511" y="802332"/>
                  <a:pt x="4805472" y="800652"/>
                </a:cubicBezTo>
                <a:cubicBezTo>
                  <a:pt x="4805472" y="800652"/>
                  <a:pt x="4805472" y="800652"/>
                  <a:pt x="4803926" y="802291"/>
                </a:cubicBezTo>
                <a:cubicBezTo>
                  <a:pt x="4799058" y="797127"/>
                  <a:pt x="4803618" y="788852"/>
                  <a:pt x="4806710" y="785575"/>
                </a:cubicBezTo>
                <a:cubicBezTo>
                  <a:pt x="4806710" y="785575"/>
                  <a:pt x="4806710" y="785575"/>
                  <a:pt x="4808294" y="785617"/>
                </a:cubicBezTo>
                <a:cubicBezTo>
                  <a:pt x="4808256" y="783938"/>
                  <a:pt x="4809803" y="782299"/>
                  <a:pt x="4811349" y="780659"/>
                </a:cubicBezTo>
                <a:cubicBezTo>
                  <a:pt x="4809765" y="780618"/>
                  <a:pt x="4809725" y="778938"/>
                  <a:pt x="4809688" y="777258"/>
                </a:cubicBezTo>
                <a:cubicBezTo>
                  <a:pt x="4809648" y="775579"/>
                  <a:pt x="4809648" y="775579"/>
                  <a:pt x="4809611" y="773898"/>
                </a:cubicBezTo>
                <a:cubicBezTo>
                  <a:pt x="4806480" y="775496"/>
                  <a:pt x="4804895" y="775455"/>
                  <a:pt x="4803349" y="777093"/>
                </a:cubicBezTo>
                <a:cubicBezTo>
                  <a:pt x="4800218" y="778688"/>
                  <a:pt x="4797088" y="780286"/>
                  <a:pt x="4792293" y="778482"/>
                </a:cubicBezTo>
                <a:cubicBezTo>
                  <a:pt x="4790748" y="780120"/>
                  <a:pt x="4790786" y="781800"/>
                  <a:pt x="4790826" y="783480"/>
                </a:cubicBezTo>
                <a:cubicBezTo>
                  <a:pt x="4790826" y="783480"/>
                  <a:pt x="4789279" y="785119"/>
                  <a:pt x="4789317" y="786798"/>
                </a:cubicBezTo>
                <a:cubicBezTo>
                  <a:pt x="4789317" y="786798"/>
                  <a:pt x="4790903" y="786840"/>
                  <a:pt x="4792526" y="788561"/>
                </a:cubicBezTo>
                <a:cubicBezTo>
                  <a:pt x="4794111" y="788603"/>
                  <a:pt x="4794072" y="786922"/>
                  <a:pt x="4795657" y="786965"/>
                </a:cubicBezTo>
                <a:cubicBezTo>
                  <a:pt x="4797240" y="787006"/>
                  <a:pt x="4797240" y="787006"/>
                  <a:pt x="4798864" y="788726"/>
                </a:cubicBezTo>
                <a:cubicBezTo>
                  <a:pt x="4798864" y="788726"/>
                  <a:pt x="4798901" y="790407"/>
                  <a:pt x="4797319" y="790366"/>
                </a:cubicBezTo>
                <a:cubicBezTo>
                  <a:pt x="4795733" y="790325"/>
                  <a:pt x="4795733" y="790325"/>
                  <a:pt x="4795772" y="792004"/>
                </a:cubicBezTo>
                <a:cubicBezTo>
                  <a:pt x="4795772" y="792004"/>
                  <a:pt x="4795772" y="792004"/>
                  <a:pt x="4794187" y="791963"/>
                </a:cubicBezTo>
                <a:cubicBezTo>
                  <a:pt x="4794187" y="791963"/>
                  <a:pt x="4794187" y="791963"/>
                  <a:pt x="4792602" y="791921"/>
                </a:cubicBezTo>
                <a:cubicBezTo>
                  <a:pt x="4789395" y="790158"/>
                  <a:pt x="4784603" y="788352"/>
                  <a:pt x="4784563" y="786674"/>
                </a:cubicBezTo>
                <a:cubicBezTo>
                  <a:pt x="4784563" y="786674"/>
                  <a:pt x="4784563" y="786674"/>
                  <a:pt x="4784525" y="784994"/>
                </a:cubicBezTo>
                <a:cubicBezTo>
                  <a:pt x="4784525" y="784994"/>
                  <a:pt x="4786073" y="783356"/>
                  <a:pt x="4786032" y="781675"/>
                </a:cubicBezTo>
                <a:cubicBezTo>
                  <a:pt x="4785994" y="779996"/>
                  <a:pt x="4787540" y="778357"/>
                  <a:pt x="4789088" y="776719"/>
                </a:cubicBezTo>
                <a:cubicBezTo>
                  <a:pt x="4789088" y="776719"/>
                  <a:pt x="4789088" y="776719"/>
                  <a:pt x="4789048" y="775038"/>
                </a:cubicBezTo>
                <a:cubicBezTo>
                  <a:pt x="4789048" y="775038"/>
                  <a:pt x="4789048" y="775038"/>
                  <a:pt x="4792216" y="775122"/>
                </a:cubicBezTo>
                <a:cubicBezTo>
                  <a:pt x="4795428" y="776885"/>
                  <a:pt x="4796971" y="775247"/>
                  <a:pt x="4800102" y="773650"/>
                </a:cubicBezTo>
                <a:cubicBezTo>
                  <a:pt x="4803233" y="772052"/>
                  <a:pt x="4806365" y="770456"/>
                  <a:pt x="4809534" y="770539"/>
                </a:cubicBezTo>
                <a:close/>
                <a:moveTo>
                  <a:pt x="5816100" y="766297"/>
                </a:moveTo>
                <a:cubicBezTo>
                  <a:pt x="5821230" y="769555"/>
                  <a:pt x="5813084" y="772466"/>
                  <a:pt x="5812876" y="770312"/>
                </a:cubicBezTo>
                <a:cubicBezTo>
                  <a:pt x="5812808" y="769595"/>
                  <a:pt x="5813622" y="768315"/>
                  <a:pt x="5816100" y="766297"/>
                </a:cubicBezTo>
                <a:close/>
                <a:moveTo>
                  <a:pt x="4536422" y="765671"/>
                </a:moveTo>
                <a:cubicBezTo>
                  <a:pt x="4537241" y="765901"/>
                  <a:pt x="4539292" y="766787"/>
                  <a:pt x="4542547" y="766872"/>
                </a:cubicBezTo>
                <a:cubicBezTo>
                  <a:pt x="4540957" y="768495"/>
                  <a:pt x="4537666" y="766744"/>
                  <a:pt x="4537741" y="770078"/>
                </a:cubicBezTo>
                <a:cubicBezTo>
                  <a:pt x="4536115" y="770036"/>
                  <a:pt x="4535698" y="769607"/>
                  <a:pt x="4535894" y="769196"/>
                </a:cubicBezTo>
                <a:cubicBezTo>
                  <a:pt x="4536087" y="768785"/>
                  <a:pt x="4536890" y="768389"/>
                  <a:pt x="4537703" y="768410"/>
                </a:cubicBezTo>
                <a:cubicBezTo>
                  <a:pt x="4536019" y="765869"/>
                  <a:pt x="4535603" y="765442"/>
                  <a:pt x="4536422" y="765671"/>
                </a:cubicBezTo>
                <a:close/>
                <a:moveTo>
                  <a:pt x="6261682" y="765094"/>
                </a:moveTo>
                <a:cubicBezTo>
                  <a:pt x="6261780" y="769323"/>
                  <a:pt x="6268867" y="771622"/>
                  <a:pt x="6261875" y="773551"/>
                </a:cubicBezTo>
                <a:cubicBezTo>
                  <a:pt x="6272433" y="773828"/>
                  <a:pt x="6272384" y="771715"/>
                  <a:pt x="6272529" y="778057"/>
                </a:cubicBezTo>
                <a:cubicBezTo>
                  <a:pt x="6272529" y="778057"/>
                  <a:pt x="6272529" y="778057"/>
                  <a:pt x="6276049" y="778149"/>
                </a:cubicBezTo>
                <a:cubicBezTo>
                  <a:pt x="6276049" y="778149"/>
                  <a:pt x="6276049" y="778149"/>
                  <a:pt x="6276096" y="780264"/>
                </a:cubicBezTo>
                <a:cubicBezTo>
                  <a:pt x="6276145" y="782380"/>
                  <a:pt x="6279714" y="784586"/>
                  <a:pt x="6276242" y="786608"/>
                </a:cubicBezTo>
                <a:lnTo>
                  <a:pt x="6276340" y="790838"/>
                </a:lnTo>
                <a:cubicBezTo>
                  <a:pt x="6279955" y="795157"/>
                  <a:pt x="6280003" y="797273"/>
                  <a:pt x="6273062" y="801317"/>
                </a:cubicBezTo>
                <a:cubicBezTo>
                  <a:pt x="6276629" y="803524"/>
                  <a:pt x="6276629" y="803524"/>
                  <a:pt x="6280149" y="803616"/>
                </a:cubicBezTo>
                <a:cubicBezTo>
                  <a:pt x="6280197" y="805731"/>
                  <a:pt x="6273112" y="803432"/>
                  <a:pt x="6269592" y="803340"/>
                </a:cubicBezTo>
                <a:cubicBezTo>
                  <a:pt x="6266075" y="803247"/>
                  <a:pt x="6265975" y="799018"/>
                  <a:pt x="6262506" y="801040"/>
                </a:cubicBezTo>
                <a:cubicBezTo>
                  <a:pt x="6258939" y="798834"/>
                  <a:pt x="6262215" y="788353"/>
                  <a:pt x="6241052" y="785686"/>
                </a:cubicBezTo>
                <a:cubicBezTo>
                  <a:pt x="6248042" y="783755"/>
                  <a:pt x="6233820" y="777043"/>
                  <a:pt x="6247945" y="779527"/>
                </a:cubicBezTo>
                <a:cubicBezTo>
                  <a:pt x="6233820" y="777043"/>
                  <a:pt x="6244282" y="773091"/>
                  <a:pt x="6233628" y="768586"/>
                </a:cubicBezTo>
                <a:cubicBezTo>
                  <a:pt x="6240569" y="764541"/>
                  <a:pt x="6247705" y="768955"/>
                  <a:pt x="6261682" y="765094"/>
                </a:cubicBezTo>
                <a:close/>
                <a:moveTo>
                  <a:pt x="5676989" y="762651"/>
                </a:moveTo>
                <a:cubicBezTo>
                  <a:pt x="5676989" y="762651"/>
                  <a:pt x="5680518" y="762744"/>
                  <a:pt x="5684048" y="762836"/>
                </a:cubicBezTo>
                <a:cubicBezTo>
                  <a:pt x="5684048" y="762836"/>
                  <a:pt x="5687576" y="762927"/>
                  <a:pt x="5687623" y="765013"/>
                </a:cubicBezTo>
                <a:cubicBezTo>
                  <a:pt x="5684144" y="767004"/>
                  <a:pt x="5684144" y="767004"/>
                  <a:pt x="5684144" y="767004"/>
                </a:cubicBezTo>
                <a:cubicBezTo>
                  <a:pt x="5687720" y="769182"/>
                  <a:pt x="5691249" y="769274"/>
                  <a:pt x="5691296" y="771359"/>
                </a:cubicBezTo>
                <a:cubicBezTo>
                  <a:pt x="5694875" y="773536"/>
                  <a:pt x="5698404" y="773629"/>
                  <a:pt x="5701980" y="775806"/>
                </a:cubicBezTo>
                <a:cubicBezTo>
                  <a:pt x="5701980" y="775806"/>
                  <a:pt x="5701980" y="775806"/>
                  <a:pt x="5698404" y="773629"/>
                </a:cubicBezTo>
                <a:cubicBezTo>
                  <a:pt x="5701884" y="771636"/>
                  <a:pt x="5698357" y="771545"/>
                  <a:pt x="5698357" y="771545"/>
                </a:cubicBezTo>
                <a:cubicBezTo>
                  <a:pt x="5701884" y="771636"/>
                  <a:pt x="5701884" y="771636"/>
                  <a:pt x="5708896" y="769737"/>
                </a:cubicBezTo>
                <a:cubicBezTo>
                  <a:pt x="5705654" y="782152"/>
                  <a:pt x="5709135" y="780160"/>
                  <a:pt x="5709325" y="788498"/>
                </a:cubicBezTo>
                <a:cubicBezTo>
                  <a:pt x="5705843" y="790491"/>
                  <a:pt x="5702317" y="790397"/>
                  <a:pt x="5698786" y="790305"/>
                </a:cubicBezTo>
                <a:cubicBezTo>
                  <a:pt x="5698786" y="790305"/>
                  <a:pt x="5698786" y="790305"/>
                  <a:pt x="5698833" y="792390"/>
                </a:cubicBezTo>
                <a:cubicBezTo>
                  <a:pt x="5698880" y="794475"/>
                  <a:pt x="5698928" y="796559"/>
                  <a:pt x="5699025" y="800729"/>
                </a:cubicBezTo>
                <a:cubicBezTo>
                  <a:pt x="5699025" y="800729"/>
                  <a:pt x="5702554" y="800820"/>
                  <a:pt x="5702554" y="800820"/>
                </a:cubicBezTo>
                <a:cubicBezTo>
                  <a:pt x="5702554" y="800820"/>
                  <a:pt x="5702554" y="800820"/>
                  <a:pt x="5699072" y="802813"/>
                </a:cubicBezTo>
                <a:cubicBezTo>
                  <a:pt x="5699121" y="804897"/>
                  <a:pt x="5699121" y="804897"/>
                  <a:pt x="5695590" y="804806"/>
                </a:cubicBezTo>
                <a:cubicBezTo>
                  <a:pt x="5695590" y="804806"/>
                  <a:pt x="5695590" y="804806"/>
                  <a:pt x="5695542" y="802720"/>
                </a:cubicBezTo>
                <a:cubicBezTo>
                  <a:pt x="5695542" y="802720"/>
                  <a:pt x="5695542" y="802720"/>
                  <a:pt x="5695496" y="800635"/>
                </a:cubicBezTo>
                <a:cubicBezTo>
                  <a:pt x="5695496" y="800635"/>
                  <a:pt x="5695496" y="800635"/>
                  <a:pt x="5688437" y="800451"/>
                </a:cubicBezTo>
                <a:cubicBezTo>
                  <a:pt x="5688437" y="800451"/>
                  <a:pt x="5688389" y="798366"/>
                  <a:pt x="5688389" y="798366"/>
                </a:cubicBezTo>
                <a:cubicBezTo>
                  <a:pt x="5688389" y="798366"/>
                  <a:pt x="5688389" y="798366"/>
                  <a:pt x="5695447" y="798551"/>
                </a:cubicBezTo>
                <a:cubicBezTo>
                  <a:pt x="5695400" y="796467"/>
                  <a:pt x="5695352" y="794382"/>
                  <a:pt x="5691773" y="792205"/>
                </a:cubicBezTo>
                <a:cubicBezTo>
                  <a:pt x="5691773" y="792205"/>
                  <a:pt x="5691773" y="792205"/>
                  <a:pt x="5691726" y="790121"/>
                </a:cubicBezTo>
                <a:cubicBezTo>
                  <a:pt x="5695256" y="790213"/>
                  <a:pt x="5695256" y="790213"/>
                  <a:pt x="5695210" y="788129"/>
                </a:cubicBezTo>
                <a:cubicBezTo>
                  <a:pt x="5688100" y="785859"/>
                  <a:pt x="5695018" y="779789"/>
                  <a:pt x="5694923" y="775621"/>
                </a:cubicBezTo>
                <a:cubicBezTo>
                  <a:pt x="5691392" y="775529"/>
                  <a:pt x="5691344" y="773443"/>
                  <a:pt x="5687814" y="773352"/>
                </a:cubicBezTo>
                <a:cubicBezTo>
                  <a:pt x="5687768" y="771267"/>
                  <a:pt x="5684239" y="771174"/>
                  <a:pt x="5680661" y="768998"/>
                </a:cubicBezTo>
                <a:cubicBezTo>
                  <a:pt x="5680708" y="771081"/>
                  <a:pt x="5680757" y="773167"/>
                  <a:pt x="5677227" y="773074"/>
                </a:cubicBezTo>
                <a:cubicBezTo>
                  <a:pt x="5687958" y="779605"/>
                  <a:pt x="5677466" y="783498"/>
                  <a:pt x="5674127" y="791742"/>
                </a:cubicBezTo>
                <a:cubicBezTo>
                  <a:pt x="5670552" y="789566"/>
                  <a:pt x="5667021" y="789473"/>
                  <a:pt x="5666926" y="785304"/>
                </a:cubicBezTo>
                <a:cubicBezTo>
                  <a:pt x="5663445" y="787297"/>
                  <a:pt x="5663492" y="789381"/>
                  <a:pt x="5659964" y="789287"/>
                </a:cubicBezTo>
                <a:cubicBezTo>
                  <a:pt x="5660011" y="791374"/>
                  <a:pt x="5660011" y="791374"/>
                  <a:pt x="5660058" y="793458"/>
                </a:cubicBezTo>
                <a:cubicBezTo>
                  <a:pt x="5656529" y="793364"/>
                  <a:pt x="5656529" y="793364"/>
                  <a:pt x="5656529" y="793364"/>
                </a:cubicBezTo>
                <a:cubicBezTo>
                  <a:pt x="5653000" y="793272"/>
                  <a:pt x="5653000" y="793272"/>
                  <a:pt x="5652951" y="791187"/>
                </a:cubicBezTo>
                <a:cubicBezTo>
                  <a:pt x="5652951" y="791187"/>
                  <a:pt x="5652951" y="791187"/>
                  <a:pt x="5656434" y="789194"/>
                </a:cubicBezTo>
                <a:cubicBezTo>
                  <a:pt x="5652904" y="789103"/>
                  <a:pt x="5652809" y="784933"/>
                  <a:pt x="5645751" y="784749"/>
                </a:cubicBezTo>
                <a:cubicBezTo>
                  <a:pt x="5652761" y="782849"/>
                  <a:pt x="5652665" y="778680"/>
                  <a:pt x="5656098" y="774603"/>
                </a:cubicBezTo>
                <a:cubicBezTo>
                  <a:pt x="5656098" y="774603"/>
                  <a:pt x="5656052" y="772518"/>
                  <a:pt x="5656052" y="772518"/>
                </a:cubicBezTo>
                <a:cubicBezTo>
                  <a:pt x="5656052" y="772518"/>
                  <a:pt x="5659536" y="770527"/>
                  <a:pt x="5659536" y="770527"/>
                </a:cubicBezTo>
                <a:cubicBezTo>
                  <a:pt x="5659536" y="770527"/>
                  <a:pt x="5659536" y="770527"/>
                  <a:pt x="5663062" y="770619"/>
                </a:cubicBezTo>
                <a:cubicBezTo>
                  <a:pt x="5663111" y="772704"/>
                  <a:pt x="5663111" y="772704"/>
                  <a:pt x="5663111" y="772704"/>
                </a:cubicBezTo>
                <a:cubicBezTo>
                  <a:pt x="5663158" y="774788"/>
                  <a:pt x="5663158" y="774788"/>
                  <a:pt x="5663158" y="774788"/>
                </a:cubicBezTo>
                <a:cubicBezTo>
                  <a:pt x="5666687" y="774881"/>
                  <a:pt x="5663062" y="770619"/>
                  <a:pt x="5670123" y="770805"/>
                </a:cubicBezTo>
                <a:cubicBezTo>
                  <a:pt x="5673601" y="768812"/>
                  <a:pt x="5673601" y="768812"/>
                  <a:pt x="5677086" y="766820"/>
                </a:cubicBezTo>
                <a:cubicBezTo>
                  <a:pt x="5677038" y="764737"/>
                  <a:pt x="5677038" y="764737"/>
                  <a:pt x="5676989" y="762651"/>
                </a:cubicBezTo>
                <a:close/>
                <a:moveTo>
                  <a:pt x="5744817" y="762157"/>
                </a:moveTo>
                <a:cubicBezTo>
                  <a:pt x="5744817" y="762157"/>
                  <a:pt x="5744817" y="762157"/>
                  <a:pt x="5748336" y="762248"/>
                </a:cubicBezTo>
                <a:cubicBezTo>
                  <a:pt x="5748384" y="764370"/>
                  <a:pt x="5748384" y="764370"/>
                  <a:pt x="5751905" y="764463"/>
                </a:cubicBezTo>
                <a:cubicBezTo>
                  <a:pt x="5751905" y="764463"/>
                  <a:pt x="5751905" y="764463"/>
                  <a:pt x="5751952" y="766587"/>
                </a:cubicBezTo>
                <a:cubicBezTo>
                  <a:pt x="5751952" y="766587"/>
                  <a:pt x="5751952" y="766587"/>
                  <a:pt x="5755471" y="766677"/>
                </a:cubicBezTo>
                <a:cubicBezTo>
                  <a:pt x="5755519" y="768800"/>
                  <a:pt x="5755519" y="768800"/>
                  <a:pt x="5755568" y="770922"/>
                </a:cubicBezTo>
                <a:cubicBezTo>
                  <a:pt x="5755568" y="770922"/>
                  <a:pt x="5755568" y="770922"/>
                  <a:pt x="5755616" y="773044"/>
                </a:cubicBezTo>
                <a:cubicBezTo>
                  <a:pt x="5755616" y="773044"/>
                  <a:pt x="5755616" y="773044"/>
                  <a:pt x="5752098" y="772953"/>
                </a:cubicBezTo>
                <a:cubicBezTo>
                  <a:pt x="5748578" y="772860"/>
                  <a:pt x="5748578" y="772860"/>
                  <a:pt x="5748578" y="772860"/>
                </a:cubicBezTo>
                <a:cubicBezTo>
                  <a:pt x="5741492" y="770554"/>
                  <a:pt x="5737973" y="770461"/>
                  <a:pt x="5734501" y="772491"/>
                </a:cubicBezTo>
                <a:cubicBezTo>
                  <a:pt x="5734501" y="772491"/>
                  <a:pt x="5734501" y="772491"/>
                  <a:pt x="5730984" y="772398"/>
                </a:cubicBezTo>
                <a:cubicBezTo>
                  <a:pt x="5730984" y="772398"/>
                  <a:pt x="5730934" y="770277"/>
                  <a:pt x="5730934" y="770277"/>
                </a:cubicBezTo>
                <a:cubicBezTo>
                  <a:pt x="5734356" y="766124"/>
                  <a:pt x="5744962" y="768524"/>
                  <a:pt x="5748481" y="768615"/>
                </a:cubicBezTo>
                <a:cubicBezTo>
                  <a:pt x="5748481" y="768615"/>
                  <a:pt x="5748481" y="768615"/>
                  <a:pt x="5748432" y="766493"/>
                </a:cubicBezTo>
                <a:cubicBezTo>
                  <a:pt x="5744914" y="766401"/>
                  <a:pt x="5741347" y="764186"/>
                  <a:pt x="5744817" y="762157"/>
                </a:cubicBezTo>
                <a:close/>
                <a:moveTo>
                  <a:pt x="5484550" y="761395"/>
                </a:moveTo>
                <a:cubicBezTo>
                  <a:pt x="5488439" y="761497"/>
                  <a:pt x="5488439" y="761497"/>
                  <a:pt x="5488439" y="761497"/>
                </a:cubicBezTo>
                <a:cubicBezTo>
                  <a:pt x="5488439" y="761497"/>
                  <a:pt x="5488439" y="761497"/>
                  <a:pt x="5488582" y="767751"/>
                </a:cubicBezTo>
                <a:cubicBezTo>
                  <a:pt x="5488582" y="767751"/>
                  <a:pt x="5484740" y="769735"/>
                  <a:pt x="5484740" y="769735"/>
                </a:cubicBezTo>
                <a:cubicBezTo>
                  <a:pt x="5484740" y="769735"/>
                  <a:pt x="5483757" y="769187"/>
                  <a:pt x="5483258" y="768653"/>
                </a:cubicBezTo>
                <a:cubicBezTo>
                  <a:pt x="5482759" y="768119"/>
                  <a:pt x="5482747" y="767598"/>
                  <a:pt x="5484693" y="767649"/>
                </a:cubicBezTo>
                <a:cubicBezTo>
                  <a:pt x="5484693" y="767649"/>
                  <a:pt x="5484693" y="767649"/>
                  <a:pt x="5484550" y="761395"/>
                </a:cubicBezTo>
                <a:close/>
                <a:moveTo>
                  <a:pt x="5787335" y="754938"/>
                </a:moveTo>
                <a:cubicBezTo>
                  <a:pt x="5801903" y="757440"/>
                  <a:pt x="5798468" y="765835"/>
                  <a:pt x="5798615" y="772202"/>
                </a:cubicBezTo>
                <a:cubicBezTo>
                  <a:pt x="5798712" y="776447"/>
                  <a:pt x="5795179" y="780596"/>
                  <a:pt x="5798858" y="782814"/>
                </a:cubicBezTo>
                <a:cubicBezTo>
                  <a:pt x="5798907" y="784937"/>
                  <a:pt x="5798907" y="784937"/>
                  <a:pt x="5798907" y="784937"/>
                </a:cubicBezTo>
                <a:cubicBezTo>
                  <a:pt x="5795325" y="786963"/>
                  <a:pt x="5795276" y="784842"/>
                  <a:pt x="5795276" y="784842"/>
                </a:cubicBezTo>
                <a:cubicBezTo>
                  <a:pt x="5791548" y="780501"/>
                  <a:pt x="5791452" y="776256"/>
                  <a:pt x="5791355" y="772012"/>
                </a:cubicBezTo>
                <a:cubicBezTo>
                  <a:pt x="5794790" y="763617"/>
                  <a:pt x="5794692" y="759372"/>
                  <a:pt x="5787432" y="759181"/>
                </a:cubicBezTo>
                <a:cubicBezTo>
                  <a:pt x="5783803" y="759087"/>
                  <a:pt x="5783753" y="756963"/>
                  <a:pt x="5783753" y="756963"/>
                </a:cubicBezTo>
                <a:cubicBezTo>
                  <a:pt x="5783703" y="754840"/>
                  <a:pt x="5787335" y="754938"/>
                  <a:pt x="5787335" y="754938"/>
                </a:cubicBezTo>
                <a:close/>
                <a:moveTo>
                  <a:pt x="4698048" y="753086"/>
                </a:moveTo>
                <a:cubicBezTo>
                  <a:pt x="4699667" y="754777"/>
                  <a:pt x="4701249" y="754817"/>
                  <a:pt x="4702793" y="753208"/>
                </a:cubicBezTo>
                <a:cubicBezTo>
                  <a:pt x="4705994" y="754941"/>
                  <a:pt x="4704525" y="759848"/>
                  <a:pt x="4707766" y="763229"/>
                </a:cubicBezTo>
                <a:cubicBezTo>
                  <a:pt x="4699781" y="759723"/>
                  <a:pt x="4706182" y="763188"/>
                  <a:pt x="4703095" y="766404"/>
                </a:cubicBezTo>
                <a:cubicBezTo>
                  <a:pt x="4703131" y="768053"/>
                  <a:pt x="4704713" y="768095"/>
                  <a:pt x="4704752" y="769744"/>
                </a:cubicBezTo>
                <a:cubicBezTo>
                  <a:pt x="4704752" y="769744"/>
                  <a:pt x="4706334" y="769786"/>
                  <a:pt x="4706334" y="769786"/>
                </a:cubicBezTo>
                <a:cubicBezTo>
                  <a:pt x="4706294" y="768136"/>
                  <a:pt x="4707839" y="766527"/>
                  <a:pt x="4706220" y="764838"/>
                </a:cubicBezTo>
                <a:cubicBezTo>
                  <a:pt x="4706220" y="764838"/>
                  <a:pt x="4707802" y="764879"/>
                  <a:pt x="4707802" y="764879"/>
                </a:cubicBezTo>
                <a:cubicBezTo>
                  <a:pt x="4709384" y="764921"/>
                  <a:pt x="4709384" y="764921"/>
                  <a:pt x="4709384" y="764921"/>
                </a:cubicBezTo>
                <a:cubicBezTo>
                  <a:pt x="4709421" y="766570"/>
                  <a:pt x="4709421" y="766570"/>
                  <a:pt x="4709421" y="766570"/>
                </a:cubicBezTo>
                <a:cubicBezTo>
                  <a:pt x="4709458" y="768218"/>
                  <a:pt x="4709497" y="769868"/>
                  <a:pt x="4707953" y="771477"/>
                </a:cubicBezTo>
                <a:cubicBezTo>
                  <a:pt x="4707953" y="771477"/>
                  <a:pt x="4707953" y="771477"/>
                  <a:pt x="4709535" y="771518"/>
                </a:cubicBezTo>
                <a:cubicBezTo>
                  <a:pt x="4712659" y="769951"/>
                  <a:pt x="4714280" y="771642"/>
                  <a:pt x="4714318" y="773292"/>
                </a:cubicBezTo>
                <a:cubicBezTo>
                  <a:pt x="4714355" y="774940"/>
                  <a:pt x="4715935" y="774982"/>
                  <a:pt x="4715935" y="774982"/>
                </a:cubicBezTo>
                <a:cubicBezTo>
                  <a:pt x="4715935" y="774982"/>
                  <a:pt x="4717519" y="775023"/>
                  <a:pt x="4717519" y="775023"/>
                </a:cubicBezTo>
                <a:cubicBezTo>
                  <a:pt x="4717558" y="776673"/>
                  <a:pt x="4715976" y="776632"/>
                  <a:pt x="4715976" y="776632"/>
                </a:cubicBezTo>
                <a:cubicBezTo>
                  <a:pt x="4714394" y="776590"/>
                  <a:pt x="4712812" y="776548"/>
                  <a:pt x="4711192" y="774857"/>
                </a:cubicBezTo>
                <a:cubicBezTo>
                  <a:pt x="4711192" y="774857"/>
                  <a:pt x="4711192" y="774857"/>
                  <a:pt x="4712812" y="776548"/>
                </a:cubicBezTo>
                <a:cubicBezTo>
                  <a:pt x="4711268" y="778156"/>
                  <a:pt x="4712849" y="778198"/>
                  <a:pt x="4714431" y="778239"/>
                </a:cubicBezTo>
                <a:cubicBezTo>
                  <a:pt x="4712888" y="779847"/>
                  <a:pt x="4709687" y="778115"/>
                  <a:pt x="4703396" y="779598"/>
                </a:cubicBezTo>
                <a:cubicBezTo>
                  <a:pt x="4703322" y="776300"/>
                  <a:pt x="4700158" y="776216"/>
                  <a:pt x="4700119" y="774567"/>
                </a:cubicBezTo>
                <a:cubicBezTo>
                  <a:pt x="4696995" y="776134"/>
                  <a:pt x="4700232" y="779516"/>
                  <a:pt x="4693831" y="776051"/>
                </a:cubicBezTo>
                <a:lnTo>
                  <a:pt x="4693602" y="776950"/>
                </a:lnTo>
                <a:lnTo>
                  <a:pt x="4691858" y="776206"/>
                </a:lnTo>
                <a:cubicBezTo>
                  <a:pt x="4691411" y="773927"/>
                  <a:pt x="4692136" y="771062"/>
                  <a:pt x="4695298" y="771144"/>
                </a:cubicBezTo>
                <a:cubicBezTo>
                  <a:pt x="4695261" y="769496"/>
                  <a:pt x="4695224" y="767847"/>
                  <a:pt x="4695224" y="767847"/>
                </a:cubicBezTo>
                <a:cubicBezTo>
                  <a:pt x="4690440" y="766073"/>
                  <a:pt x="4694998" y="757950"/>
                  <a:pt x="4688707" y="759432"/>
                </a:cubicBezTo>
                <a:cubicBezTo>
                  <a:pt x="4690176" y="754528"/>
                  <a:pt x="4696617" y="759640"/>
                  <a:pt x="4698048" y="753086"/>
                </a:cubicBezTo>
                <a:close/>
                <a:moveTo>
                  <a:pt x="4734417" y="752221"/>
                </a:moveTo>
                <a:cubicBezTo>
                  <a:pt x="4735966" y="752262"/>
                  <a:pt x="4736004" y="753929"/>
                  <a:pt x="4736004" y="753929"/>
                </a:cubicBezTo>
                <a:cubicBezTo>
                  <a:pt x="4736043" y="755594"/>
                  <a:pt x="4736043" y="755594"/>
                  <a:pt x="4736043" y="755594"/>
                </a:cubicBezTo>
                <a:cubicBezTo>
                  <a:pt x="4736043" y="755594"/>
                  <a:pt x="4736043" y="755594"/>
                  <a:pt x="4736082" y="757261"/>
                </a:cubicBezTo>
                <a:cubicBezTo>
                  <a:pt x="4736119" y="758927"/>
                  <a:pt x="4736157" y="760594"/>
                  <a:pt x="4734645" y="762219"/>
                </a:cubicBezTo>
                <a:cubicBezTo>
                  <a:pt x="4737782" y="763965"/>
                  <a:pt x="4739371" y="765672"/>
                  <a:pt x="4740920" y="765713"/>
                </a:cubicBezTo>
                <a:cubicBezTo>
                  <a:pt x="4740920" y="765713"/>
                  <a:pt x="4740920" y="765713"/>
                  <a:pt x="4742509" y="767420"/>
                </a:cubicBezTo>
                <a:cubicBezTo>
                  <a:pt x="4744096" y="769127"/>
                  <a:pt x="4744096" y="769127"/>
                  <a:pt x="4744135" y="770793"/>
                </a:cubicBezTo>
                <a:cubicBezTo>
                  <a:pt x="4744173" y="772459"/>
                  <a:pt x="4742622" y="772419"/>
                  <a:pt x="4741072" y="772378"/>
                </a:cubicBezTo>
                <a:cubicBezTo>
                  <a:pt x="4739523" y="772337"/>
                  <a:pt x="4737974" y="772297"/>
                  <a:pt x="4737936" y="770631"/>
                </a:cubicBezTo>
                <a:cubicBezTo>
                  <a:pt x="4737936" y="770631"/>
                  <a:pt x="4737936" y="770631"/>
                  <a:pt x="4737898" y="768965"/>
                </a:cubicBezTo>
                <a:cubicBezTo>
                  <a:pt x="4734798" y="768883"/>
                  <a:pt x="4733211" y="767177"/>
                  <a:pt x="4731622" y="765469"/>
                </a:cubicBezTo>
                <a:cubicBezTo>
                  <a:pt x="4731622" y="765469"/>
                  <a:pt x="4731622" y="765469"/>
                  <a:pt x="4730075" y="765429"/>
                </a:cubicBezTo>
                <a:cubicBezTo>
                  <a:pt x="4730111" y="767096"/>
                  <a:pt x="4728562" y="767055"/>
                  <a:pt x="4727013" y="767015"/>
                </a:cubicBezTo>
                <a:cubicBezTo>
                  <a:pt x="4725428" y="765307"/>
                  <a:pt x="4725428" y="765307"/>
                  <a:pt x="4726938" y="763682"/>
                </a:cubicBezTo>
                <a:cubicBezTo>
                  <a:pt x="4726938" y="763682"/>
                  <a:pt x="4728449" y="762057"/>
                  <a:pt x="4729998" y="762097"/>
                </a:cubicBezTo>
                <a:cubicBezTo>
                  <a:pt x="4731507" y="760471"/>
                  <a:pt x="4731471" y="758805"/>
                  <a:pt x="4731432" y="757140"/>
                </a:cubicBezTo>
                <a:cubicBezTo>
                  <a:pt x="4731394" y="755473"/>
                  <a:pt x="4731394" y="755473"/>
                  <a:pt x="4731357" y="753808"/>
                </a:cubicBezTo>
                <a:cubicBezTo>
                  <a:pt x="4731357" y="753808"/>
                  <a:pt x="4732866" y="752181"/>
                  <a:pt x="4734417" y="752221"/>
                </a:cubicBezTo>
                <a:close/>
                <a:moveTo>
                  <a:pt x="5975910" y="751545"/>
                </a:moveTo>
                <a:cubicBezTo>
                  <a:pt x="5981426" y="754815"/>
                  <a:pt x="5972650" y="757709"/>
                  <a:pt x="5972431" y="755556"/>
                </a:cubicBezTo>
                <a:cubicBezTo>
                  <a:pt x="5972357" y="754838"/>
                  <a:pt x="5973236" y="753558"/>
                  <a:pt x="5975910" y="751545"/>
                </a:cubicBezTo>
                <a:close/>
                <a:moveTo>
                  <a:pt x="6051278" y="749731"/>
                </a:moveTo>
                <a:cubicBezTo>
                  <a:pt x="6051278" y="749731"/>
                  <a:pt x="6051278" y="749731"/>
                  <a:pt x="6054649" y="749821"/>
                </a:cubicBezTo>
                <a:cubicBezTo>
                  <a:pt x="6054649" y="749821"/>
                  <a:pt x="6054649" y="749821"/>
                  <a:pt x="6054699" y="751906"/>
                </a:cubicBezTo>
                <a:cubicBezTo>
                  <a:pt x="6054699" y="751906"/>
                  <a:pt x="6054746" y="753990"/>
                  <a:pt x="6058115" y="754079"/>
                </a:cubicBezTo>
                <a:cubicBezTo>
                  <a:pt x="6058115" y="754079"/>
                  <a:pt x="6061487" y="754167"/>
                  <a:pt x="6061487" y="754167"/>
                </a:cubicBezTo>
                <a:cubicBezTo>
                  <a:pt x="6064860" y="754255"/>
                  <a:pt x="6064860" y="754255"/>
                  <a:pt x="6064907" y="756339"/>
                </a:cubicBezTo>
                <a:cubicBezTo>
                  <a:pt x="6064907" y="756339"/>
                  <a:pt x="6064907" y="756339"/>
                  <a:pt x="6061536" y="756250"/>
                </a:cubicBezTo>
                <a:cubicBezTo>
                  <a:pt x="6061582" y="758335"/>
                  <a:pt x="6058212" y="758247"/>
                  <a:pt x="6054841" y="758159"/>
                </a:cubicBezTo>
                <a:cubicBezTo>
                  <a:pt x="6054841" y="758159"/>
                  <a:pt x="6054841" y="758159"/>
                  <a:pt x="6054793" y="756074"/>
                </a:cubicBezTo>
                <a:cubicBezTo>
                  <a:pt x="6053084" y="754987"/>
                  <a:pt x="6051374" y="753902"/>
                  <a:pt x="6050509" y="752837"/>
                </a:cubicBezTo>
                <a:cubicBezTo>
                  <a:pt x="6049641" y="751773"/>
                  <a:pt x="6049616" y="750730"/>
                  <a:pt x="6051278" y="749731"/>
                </a:cubicBezTo>
                <a:close/>
                <a:moveTo>
                  <a:pt x="6019061" y="748888"/>
                </a:moveTo>
                <a:cubicBezTo>
                  <a:pt x="6026191" y="749075"/>
                  <a:pt x="6022717" y="752923"/>
                  <a:pt x="6029848" y="753109"/>
                </a:cubicBezTo>
                <a:cubicBezTo>
                  <a:pt x="6026327" y="754988"/>
                  <a:pt x="6019241" y="756770"/>
                  <a:pt x="6015721" y="758650"/>
                </a:cubicBezTo>
                <a:cubicBezTo>
                  <a:pt x="6012146" y="758063"/>
                  <a:pt x="6010572" y="757406"/>
                  <a:pt x="6010220" y="756690"/>
                </a:cubicBezTo>
                <a:cubicBezTo>
                  <a:pt x="6009170" y="754539"/>
                  <a:pt x="6019130" y="751845"/>
                  <a:pt x="6019061" y="748888"/>
                </a:cubicBezTo>
                <a:close/>
                <a:moveTo>
                  <a:pt x="1664408" y="746598"/>
                </a:moveTo>
                <a:cubicBezTo>
                  <a:pt x="1664408" y="746598"/>
                  <a:pt x="1664408" y="746598"/>
                  <a:pt x="1670946" y="746974"/>
                </a:cubicBezTo>
                <a:cubicBezTo>
                  <a:pt x="1670946" y="746974"/>
                  <a:pt x="1677354" y="749222"/>
                  <a:pt x="1677228" y="751093"/>
                </a:cubicBezTo>
                <a:cubicBezTo>
                  <a:pt x="1670690" y="750717"/>
                  <a:pt x="1670690" y="750717"/>
                  <a:pt x="1670690" y="750717"/>
                </a:cubicBezTo>
                <a:cubicBezTo>
                  <a:pt x="1670819" y="748846"/>
                  <a:pt x="1670819" y="748846"/>
                  <a:pt x="1664408" y="746598"/>
                </a:cubicBezTo>
                <a:close/>
                <a:moveTo>
                  <a:pt x="4406831" y="745432"/>
                </a:moveTo>
                <a:lnTo>
                  <a:pt x="4405693" y="745565"/>
                </a:lnTo>
                <a:lnTo>
                  <a:pt x="4406860" y="746692"/>
                </a:lnTo>
                <a:close/>
                <a:moveTo>
                  <a:pt x="4483787" y="743421"/>
                </a:moveTo>
                <a:cubicBezTo>
                  <a:pt x="4483873" y="743631"/>
                  <a:pt x="4484114" y="744680"/>
                  <a:pt x="4484607" y="747189"/>
                </a:cubicBezTo>
                <a:cubicBezTo>
                  <a:pt x="4484666" y="749688"/>
                  <a:pt x="4483528" y="742791"/>
                  <a:pt x="4483787" y="743421"/>
                </a:cubicBezTo>
                <a:close/>
                <a:moveTo>
                  <a:pt x="4837301" y="739781"/>
                </a:moveTo>
                <a:cubicBezTo>
                  <a:pt x="4838849" y="739823"/>
                  <a:pt x="4840438" y="741558"/>
                  <a:pt x="4840438" y="741558"/>
                </a:cubicBezTo>
                <a:cubicBezTo>
                  <a:pt x="4840438" y="741558"/>
                  <a:pt x="4840478" y="743254"/>
                  <a:pt x="4840478" y="743254"/>
                </a:cubicBezTo>
                <a:cubicBezTo>
                  <a:pt x="4838926" y="743214"/>
                  <a:pt x="4838966" y="744910"/>
                  <a:pt x="4839006" y="746607"/>
                </a:cubicBezTo>
                <a:cubicBezTo>
                  <a:pt x="4839042" y="748304"/>
                  <a:pt x="4835945" y="748222"/>
                  <a:pt x="4834395" y="748182"/>
                </a:cubicBezTo>
                <a:cubicBezTo>
                  <a:pt x="4832846" y="748141"/>
                  <a:pt x="4831256" y="746404"/>
                  <a:pt x="4831218" y="744707"/>
                </a:cubicBezTo>
                <a:cubicBezTo>
                  <a:pt x="4831218" y="744707"/>
                  <a:pt x="4832729" y="743052"/>
                  <a:pt x="4832690" y="741356"/>
                </a:cubicBezTo>
                <a:cubicBezTo>
                  <a:pt x="4834200" y="739701"/>
                  <a:pt x="4835751" y="739740"/>
                  <a:pt x="4837301" y="739781"/>
                </a:cubicBezTo>
                <a:close/>
                <a:moveTo>
                  <a:pt x="5729736" y="736760"/>
                </a:moveTo>
                <a:cubicBezTo>
                  <a:pt x="5733193" y="736851"/>
                  <a:pt x="5733193" y="736851"/>
                  <a:pt x="5736697" y="739027"/>
                </a:cubicBezTo>
                <a:cubicBezTo>
                  <a:pt x="5736697" y="739027"/>
                  <a:pt x="5736745" y="741111"/>
                  <a:pt x="5733240" y="738936"/>
                </a:cubicBezTo>
                <a:cubicBezTo>
                  <a:pt x="5729831" y="740929"/>
                  <a:pt x="5729831" y="740929"/>
                  <a:pt x="5729878" y="743014"/>
                </a:cubicBezTo>
                <a:cubicBezTo>
                  <a:pt x="5729878" y="743014"/>
                  <a:pt x="5729926" y="745100"/>
                  <a:pt x="5729926" y="745100"/>
                </a:cubicBezTo>
                <a:cubicBezTo>
                  <a:pt x="5726469" y="745008"/>
                  <a:pt x="5726422" y="742924"/>
                  <a:pt x="5726422" y="742924"/>
                </a:cubicBezTo>
                <a:cubicBezTo>
                  <a:pt x="5726374" y="740839"/>
                  <a:pt x="5726327" y="738755"/>
                  <a:pt x="5729736" y="736760"/>
                </a:cubicBezTo>
                <a:close/>
                <a:moveTo>
                  <a:pt x="4524359" y="733397"/>
                </a:moveTo>
                <a:cubicBezTo>
                  <a:pt x="4521183" y="736704"/>
                  <a:pt x="4524397" y="735092"/>
                  <a:pt x="4524515" y="740182"/>
                </a:cubicBezTo>
                <a:cubicBezTo>
                  <a:pt x="4521259" y="740097"/>
                  <a:pt x="4521259" y="740097"/>
                  <a:pt x="4519671" y="741751"/>
                </a:cubicBezTo>
                <a:cubicBezTo>
                  <a:pt x="4518839" y="740882"/>
                  <a:pt x="4517978" y="738739"/>
                  <a:pt x="4518340" y="736841"/>
                </a:cubicBezTo>
                <a:cubicBezTo>
                  <a:pt x="4518702" y="734944"/>
                  <a:pt x="4520291" y="733290"/>
                  <a:pt x="4524359" y="733397"/>
                </a:cubicBezTo>
                <a:close/>
                <a:moveTo>
                  <a:pt x="4536713" y="731904"/>
                </a:moveTo>
                <a:cubicBezTo>
                  <a:pt x="4542946" y="733711"/>
                  <a:pt x="4536901" y="740126"/>
                  <a:pt x="4536977" y="743415"/>
                </a:cubicBezTo>
                <a:cubicBezTo>
                  <a:pt x="4535021" y="742543"/>
                  <a:pt x="4534032" y="741695"/>
                  <a:pt x="4533650" y="740836"/>
                </a:cubicBezTo>
                <a:cubicBezTo>
                  <a:pt x="4532502" y="738264"/>
                  <a:pt x="4536796" y="735603"/>
                  <a:pt x="4536713" y="731904"/>
                </a:cubicBezTo>
                <a:close/>
                <a:moveTo>
                  <a:pt x="6034486" y="729383"/>
                </a:moveTo>
                <a:cubicBezTo>
                  <a:pt x="6035357" y="729666"/>
                  <a:pt x="6036232" y="730209"/>
                  <a:pt x="6036232" y="730209"/>
                </a:cubicBezTo>
                <a:cubicBezTo>
                  <a:pt x="6039786" y="734469"/>
                  <a:pt x="6036425" y="738548"/>
                  <a:pt x="6036470" y="740632"/>
                </a:cubicBezTo>
                <a:cubicBezTo>
                  <a:pt x="6036568" y="744801"/>
                  <a:pt x="6036616" y="746887"/>
                  <a:pt x="6036711" y="751055"/>
                </a:cubicBezTo>
                <a:cubicBezTo>
                  <a:pt x="6036711" y="751055"/>
                  <a:pt x="6036758" y="753140"/>
                  <a:pt x="6033302" y="753049"/>
                </a:cubicBezTo>
                <a:cubicBezTo>
                  <a:pt x="6033302" y="753049"/>
                  <a:pt x="6029844" y="752958"/>
                  <a:pt x="6029795" y="750874"/>
                </a:cubicBezTo>
                <a:cubicBezTo>
                  <a:pt x="6029700" y="746705"/>
                  <a:pt x="6029653" y="744620"/>
                  <a:pt x="6029558" y="740452"/>
                </a:cubicBezTo>
                <a:cubicBezTo>
                  <a:pt x="6029461" y="736283"/>
                  <a:pt x="6032871" y="734287"/>
                  <a:pt x="6029367" y="732112"/>
                </a:cubicBezTo>
                <a:cubicBezTo>
                  <a:pt x="6029318" y="730029"/>
                  <a:pt x="6029318" y="730029"/>
                  <a:pt x="6032776" y="730120"/>
                </a:cubicBezTo>
                <a:cubicBezTo>
                  <a:pt x="6032752" y="729077"/>
                  <a:pt x="6033616" y="729099"/>
                  <a:pt x="6034486" y="729383"/>
                </a:cubicBezTo>
                <a:close/>
                <a:moveTo>
                  <a:pt x="4796003" y="728405"/>
                </a:moveTo>
                <a:cubicBezTo>
                  <a:pt x="4797554" y="728445"/>
                  <a:pt x="4797554" y="728445"/>
                  <a:pt x="4799143" y="730304"/>
                </a:cubicBezTo>
                <a:cubicBezTo>
                  <a:pt x="4799188" y="732121"/>
                  <a:pt x="4799188" y="732121"/>
                  <a:pt x="4800735" y="732162"/>
                </a:cubicBezTo>
                <a:cubicBezTo>
                  <a:pt x="4800735" y="732162"/>
                  <a:pt x="4800735" y="732162"/>
                  <a:pt x="4800777" y="733979"/>
                </a:cubicBezTo>
                <a:cubicBezTo>
                  <a:pt x="4800777" y="733979"/>
                  <a:pt x="4799227" y="733939"/>
                  <a:pt x="4799227" y="733939"/>
                </a:cubicBezTo>
                <a:cubicBezTo>
                  <a:pt x="4797679" y="733899"/>
                  <a:pt x="4796086" y="732040"/>
                  <a:pt x="4796046" y="730223"/>
                </a:cubicBezTo>
                <a:cubicBezTo>
                  <a:pt x="4796046" y="730223"/>
                  <a:pt x="4796003" y="728405"/>
                  <a:pt x="4796003" y="728405"/>
                </a:cubicBezTo>
                <a:close/>
                <a:moveTo>
                  <a:pt x="4783078" y="728066"/>
                </a:moveTo>
                <a:cubicBezTo>
                  <a:pt x="4784675" y="728107"/>
                  <a:pt x="4787911" y="730009"/>
                  <a:pt x="4787911" y="730009"/>
                </a:cubicBezTo>
                <a:cubicBezTo>
                  <a:pt x="4787911" y="730009"/>
                  <a:pt x="4787953" y="731826"/>
                  <a:pt x="4787953" y="731826"/>
                </a:cubicBezTo>
                <a:cubicBezTo>
                  <a:pt x="4787953" y="731826"/>
                  <a:pt x="4787953" y="731826"/>
                  <a:pt x="4787995" y="733643"/>
                </a:cubicBezTo>
                <a:cubicBezTo>
                  <a:pt x="4787995" y="733643"/>
                  <a:pt x="4787995" y="733643"/>
                  <a:pt x="4786398" y="733602"/>
                </a:cubicBezTo>
                <a:cubicBezTo>
                  <a:pt x="4784800" y="733560"/>
                  <a:pt x="4784800" y="733560"/>
                  <a:pt x="4784800" y="733560"/>
                </a:cubicBezTo>
                <a:cubicBezTo>
                  <a:pt x="4783202" y="733518"/>
                  <a:pt x="4784758" y="731743"/>
                  <a:pt x="4784758" y="731743"/>
                </a:cubicBezTo>
                <a:cubicBezTo>
                  <a:pt x="4784758" y="731743"/>
                  <a:pt x="4784758" y="731743"/>
                  <a:pt x="4786355" y="731785"/>
                </a:cubicBezTo>
                <a:cubicBezTo>
                  <a:pt x="4784758" y="731743"/>
                  <a:pt x="4783119" y="729885"/>
                  <a:pt x="4783119" y="729885"/>
                </a:cubicBezTo>
                <a:cubicBezTo>
                  <a:pt x="4781519" y="729842"/>
                  <a:pt x="4781519" y="729842"/>
                  <a:pt x="4781519" y="729842"/>
                </a:cubicBezTo>
                <a:cubicBezTo>
                  <a:pt x="4781478" y="728025"/>
                  <a:pt x="4783078" y="728066"/>
                  <a:pt x="4783078" y="728066"/>
                </a:cubicBezTo>
                <a:close/>
                <a:moveTo>
                  <a:pt x="4439679" y="722578"/>
                </a:moveTo>
                <a:cubicBezTo>
                  <a:pt x="4441190" y="722619"/>
                  <a:pt x="4442662" y="720962"/>
                  <a:pt x="4444211" y="722698"/>
                </a:cubicBezTo>
                <a:cubicBezTo>
                  <a:pt x="4444211" y="722698"/>
                  <a:pt x="4445722" y="722737"/>
                  <a:pt x="4445761" y="724434"/>
                </a:cubicBezTo>
                <a:cubicBezTo>
                  <a:pt x="4445761" y="724434"/>
                  <a:pt x="4444289" y="726091"/>
                  <a:pt x="4444327" y="727787"/>
                </a:cubicBezTo>
                <a:cubicBezTo>
                  <a:pt x="4444327" y="727787"/>
                  <a:pt x="4442857" y="729444"/>
                  <a:pt x="4441346" y="729405"/>
                </a:cubicBezTo>
                <a:cubicBezTo>
                  <a:pt x="4439834" y="729365"/>
                  <a:pt x="4438284" y="727628"/>
                  <a:pt x="4438284" y="727628"/>
                </a:cubicBezTo>
                <a:cubicBezTo>
                  <a:pt x="4438247" y="725932"/>
                  <a:pt x="4439718" y="724275"/>
                  <a:pt x="4439679" y="722578"/>
                </a:cubicBezTo>
                <a:close/>
                <a:moveTo>
                  <a:pt x="5668784" y="720770"/>
                </a:moveTo>
                <a:cubicBezTo>
                  <a:pt x="5672321" y="720862"/>
                  <a:pt x="5672366" y="722926"/>
                  <a:pt x="5672366" y="722926"/>
                </a:cubicBezTo>
                <a:cubicBezTo>
                  <a:pt x="5672414" y="724989"/>
                  <a:pt x="5672464" y="727053"/>
                  <a:pt x="5672464" y="727053"/>
                </a:cubicBezTo>
                <a:cubicBezTo>
                  <a:pt x="5675999" y="727145"/>
                  <a:pt x="5676045" y="729208"/>
                  <a:pt x="5676045" y="729208"/>
                </a:cubicBezTo>
                <a:cubicBezTo>
                  <a:pt x="5679629" y="731365"/>
                  <a:pt x="5679629" y="731365"/>
                  <a:pt x="5679629" y="731365"/>
                </a:cubicBezTo>
                <a:cubicBezTo>
                  <a:pt x="5683071" y="727330"/>
                  <a:pt x="5686607" y="727422"/>
                  <a:pt x="5690189" y="729580"/>
                </a:cubicBezTo>
                <a:cubicBezTo>
                  <a:pt x="5693866" y="735863"/>
                  <a:pt x="5686842" y="737740"/>
                  <a:pt x="5686937" y="741868"/>
                </a:cubicBezTo>
                <a:cubicBezTo>
                  <a:pt x="5679818" y="739618"/>
                  <a:pt x="5676235" y="737463"/>
                  <a:pt x="5676141" y="733336"/>
                </a:cubicBezTo>
                <a:cubicBezTo>
                  <a:pt x="5676141" y="733336"/>
                  <a:pt x="5676141" y="733336"/>
                  <a:pt x="5676094" y="731272"/>
                </a:cubicBezTo>
                <a:cubicBezTo>
                  <a:pt x="5672650" y="735307"/>
                  <a:pt x="5669212" y="739341"/>
                  <a:pt x="5669305" y="743468"/>
                </a:cubicBezTo>
                <a:cubicBezTo>
                  <a:pt x="5672840" y="743561"/>
                  <a:pt x="5672889" y="745623"/>
                  <a:pt x="5676424" y="745717"/>
                </a:cubicBezTo>
                <a:cubicBezTo>
                  <a:pt x="5676470" y="747781"/>
                  <a:pt x="5680007" y="747874"/>
                  <a:pt x="5683589" y="750030"/>
                </a:cubicBezTo>
                <a:cubicBezTo>
                  <a:pt x="5683638" y="752092"/>
                  <a:pt x="5683684" y="754157"/>
                  <a:pt x="5680148" y="754063"/>
                </a:cubicBezTo>
                <a:cubicBezTo>
                  <a:pt x="5680148" y="754063"/>
                  <a:pt x="5680148" y="754063"/>
                  <a:pt x="5680198" y="756128"/>
                </a:cubicBezTo>
                <a:cubicBezTo>
                  <a:pt x="5680198" y="756128"/>
                  <a:pt x="5676661" y="756034"/>
                  <a:pt x="5676661" y="756034"/>
                </a:cubicBezTo>
                <a:cubicBezTo>
                  <a:pt x="5673125" y="755942"/>
                  <a:pt x="5673077" y="753879"/>
                  <a:pt x="5676612" y="753970"/>
                </a:cubicBezTo>
                <a:cubicBezTo>
                  <a:pt x="5676565" y="751908"/>
                  <a:pt x="5676565" y="751908"/>
                  <a:pt x="5676518" y="749844"/>
                </a:cubicBezTo>
                <a:cubicBezTo>
                  <a:pt x="5676518" y="749844"/>
                  <a:pt x="5672981" y="749752"/>
                  <a:pt x="5672935" y="747688"/>
                </a:cubicBezTo>
                <a:cubicBezTo>
                  <a:pt x="5669399" y="747595"/>
                  <a:pt x="5669399" y="747595"/>
                  <a:pt x="5669352" y="745532"/>
                </a:cubicBezTo>
                <a:cubicBezTo>
                  <a:pt x="5665863" y="747504"/>
                  <a:pt x="5665863" y="747504"/>
                  <a:pt x="5665863" y="747504"/>
                </a:cubicBezTo>
                <a:cubicBezTo>
                  <a:pt x="5665959" y="751630"/>
                  <a:pt x="5662470" y="753601"/>
                  <a:pt x="5666053" y="755756"/>
                </a:cubicBezTo>
                <a:cubicBezTo>
                  <a:pt x="5666099" y="757819"/>
                  <a:pt x="5666099" y="757819"/>
                  <a:pt x="5662565" y="757726"/>
                </a:cubicBezTo>
                <a:cubicBezTo>
                  <a:pt x="5662565" y="757726"/>
                  <a:pt x="5659027" y="757634"/>
                  <a:pt x="5659027" y="757634"/>
                </a:cubicBezTo>
                <a:cubicBezTo>
                  <a:pt x="5657213" y="755525"/>
                  <a:pt x="5657167" y="753462"/>
                  <a:pt x="5657561" y="751410"/>
                </a:cubicBezTo>
                <a:cubicBezTo>
                  <a:pt x="5657954" y="749358"/>
                  <a:pt x="5658792" y="747318"/>
                  <a:pt x="5658744" y="745253"/>
                </a:cubicBezTo>
                <a:cubicBezTo>
                  <a:pt x="5662281" y="745347"/>
                  <a:pt x="5662281" y="745347"/>
                  <a:pt x="5662234" y="743283"/>
                </a:cubicBezTo>
                <a:cubicBezTo>
                  <a:pt x="5662138" y="739156"/>
                  <a:pt x="5661997" y="732965"/>
                  <a:pt x="5665438" y="728930"/>
                </a:cubicBezTo>
                <a:cubicBezTo>
                  <a:pt x="5665391" y="726868"/>
                  <a:pt x="5665344" y="724805"/>
                  <a:pt x="5665295" y="722740"/>
                </a:cubicBezTo>
                <a:cubicBezTo>
                  <a:pt x="5665249" y="720677"/>
                  <a:pt x="5668784" y="720770"/>
                  <a:pt x="5668784" y="720770"/>
                </a:cubicBezTo>
                <a:close/>
                <a:moveTo>
                  <a:pt x="5890444" y="719760"/>
                </a:moveTo>
                <a:cubicBezTo>
                  <a:pt x="5890444" y="719760"/>
                  <a:pt x="5890444" y="719760"/>
                  <a:pt x="5893684" y="719845"/>
                </a:cubicBezTo>
                <a:cubicBezTo>
                  <a:pt x="5893684" y="719845"/>
                  <a:pt x="5893684" y="719845"/>
                  <a:pt x="5893737" y="722118"/>
                </a:cubicBezTo>
                <a:cubicBezTo>
                  <a:pt x="5893737" y="722118"/>
                  <a:pt x="5896979" y="722204"/>
                  <a:pt x="5897032" y="724479"/>
                </a:cubicBezTo>
                <a:cubicBezTo>
                  <a:pt x="5897032" y="724479"/>
                  <a:pt x="5893841" y="726668"/>
                  <a:pt x="5893841" y="726668"/>
                </a:cubicBezTo>
                <a:cubicBezTo>
                  <a:pt x="5893841" y="726668"/>
                  <a:pt x="5893841" y="726668"/>
                  <a:pt x="5890601" y="726583"/>
                </a:cubicBezTo>
                <a:cubicBezTo>
                  <a:pt x="5890550" y="724309"/>
                  <a:pt x="5890496" y="722034"/>
                  <a:pt x="5890496" y="722034"/>
                </a:cubicBezTo>
                <a:cubicBezTo>
                  <a:pt x="5890496" y="722034"/>
                  <a:pt x="5890444" y="719760"/>
                  <a:pt x="5890444" y="719760"/>
                </a:cubicBezTo>
                <a:close/>
                <a:moveTo>
                  <a:pt x="4388585" y="717727"/>
                </a:moveTo>
                <a:cubicBezTo>
                  <a:pt x="4390211" y="717771"/>
                  <a:pt x="4391839" y="717814"/>
                  <a:pt x="4393466" y="717857"/>
                </a:cubicBezTo>
                <a:cubicBezTo>
                  <a:pt x="4395092" y="717899"/>
                  <a:pt x="4395131" y="719564"/>
                  <a:pt x="4395131" y="719564"/>
                </a:cubicBezTo>
                <a:cubicBezTo>
                  <a:pt x="4393504" y="719522"/>
                  <a:pt x="4393541" y="721189"/>
                  <a:pt x="4391876" y="719479"/>
                </a:cubicBezTo>
                <a:cubicBezTo>
                  <a:pt x="4391876" y="719479"/>
                  <a:pt x="4390249" y="719436"/>
                  <a:pt x="4390249" y="719436"/>
                </a:cubicBezTo>
                <a:cubicBezTo>
                  <a:pt x="4390249" y="719436"/>
                  <a:pt x="4390326" y="722770"/>
                  <a:pt x="4390326" y="722770"/>
                </a:cubicBezTo>
                <a:cubicBezTo>
                  <a:pt x="4390326" y="722770"/>
                  <a:pt x="4390364" y="724435"/>
                  <a:pt x="4390364" y="724435"/>
                </a:cubicBezTo>
                <a:cubicBezTo>
                  <a:pt x="4390364" y="724435"/>
                  <a:pt x="4388737" y="724393"/>
                  <a:pt x="4388737" y="724393"/>
                </a:cubicBezTo>
                <a:cubicBezTo>
                  <a:pt x="4387111" y="724350"/>
                  <a:pt x="4387111" y="724350"/>
                  <a:pt x="4387111" y="724350"/>
                </a:cubicBezTo>
                <a:cubicBezTo>
                  <a:pt x="4387073" y="722685"/>
                  <a:pt x="4387073" y="722685"/>
                  <a:pt x="4387073" y="722685"/>
                </a:cubicBezTo>
                <a:cubicBezTo>
                  <a:pt x="4387034" y="721019"/>
                  <a:pt x="4386959" y="717685"/>
                  <a:pt x="4388585" y="717727"/>
                </a:cubicBezTo>
                <a:close/>
                <a:moveTo>
                  <a:pt x="4706039" y="717566"/>
                </a:moveTo>
                <a:cubicBezTo>
                  <a:pt x="4708673" y="718415"/>
                  <a:pt x="4710574" y="725334"/>
                  <a:pt x="4703543" y="722653"/>
                </a:cubicBezTo>
                <a:cubicBezTo>
                  <a:pt x="4705056" y="721026"/>
                  <a:pt x="4706606" y="721066"/>
                  <a:pt x="4703468" y="719320"/>
                </a:cubicBezTo>
                <a:cubicBezTo>
                  <a:pt x="4704205" y="717674"/>
                  <a:pt x="4705164" y="717282"/>
                  <a:pt x="4706039" y="717566"/>
                </a:cubicBezTo>
                <a:close/>
                <a:moveTo>
                  <a:pt x="4409092" y="717055"/>
                </a:moveTo>
                <a:cubicBezTo>
                  <a:pt x="4410670" y="717096"/>
                  <a:pt x="4412245" y="717138"/>
                  <a:pt x="4412283" y="718754"/>
                </a:cubicBezTo>
                <a:cubicBezTo>
                  <a:pt x="4412321" y="720369"/>
                  <a:pt x="4413934" y="722027"/>
                  <a:pt x="4413971" y="723641"/>
                </a:cubicBezTo>
                <a:cubicBezTo>
                  <a:pt x="4413971" y="723641"/>
                  <a:pt x="4412431" y="725216"/>
                  <a:pt x="4412431" y="725216"/>
                </a:cubicBezTo>
                <a:cubicBezTo>
                  <a:pt x="4412431" y="725216"/>
                  <a:pt x="4412431" y="725216"/>
                  <a:pt x="4414009" y="725258"/>
                </a:cubicBezTo>
                <a:cubicBezTo>
                  <a:pt x="4415585" y="725298"/>
                  <a:pt x="4415585" y="725298"/>
                  <a:pt x="4415622" y="726915"/>
                </a:cubicBezTo>
                <a:cubicBezTo>
                  <a:pt x="4415622" y="726915"/>
                  <a:pt x="4415622" y="726915"/>
                  <a:pt x="4414045" y="726873"/>
                </a:cubicBezTo>
                <a:cubicBezTo>
                  <a:pt x="4414045" y="726873"/>
                  <a:pt x="4414045" y="726873"/>
                  <a:pt x="4412468" y="726831"/>
                </a:cubicBezTo>
                <a:cubicBezTo>
                  <a:pt x="4412503" y="728446"/>
                  <a:pt x="4412543" y="730062"/>
                  <a:pt x="4410967" y="730022"/>
                </a:cubicBezTo>
                <a:cubicBezTo>
                  <a:pt x="4411002" y="731638"/>
                  <a:pt x="4409425" y="731596"/>
                  <a:pt x="4407849" y="731555"/>
                </a:cubicBezTo>
                <a:cubicBezTo>
                  <a:pt x="4406270" y="731513"/>
                  <a:pt x="4404657" y="729855"/>
                  <a:pt x="4404620" y="728241"/>
                </a:cubicBezTo>
                <a:cubicBezTo>
                  <a:pt x="4406197" y="728282"/>
                  <a:pt x="4406161" y="726665"/>
                  <a:pt x="4406123" y="725051"/>
                </a:cubicBezTo>
                <a:cubicBezTo>
                  <a:pt x="4406123" y="725051"/>
                  <a:pt x="4407700" y="725092"/>
                  <a:pt x="4407662" y="723476"/>
                </a:cubicBezTo>
                <a:cubicBezTo>
                  <a:pt x="4409240" y="723516"/>
                  <a:pt x="4407626" y="721861"/>
                  <a:pt x="4407589" y="720245"/>
                </a:cubicBezTo>
                <a:cubicBezTo>
                  <a:pt x="4407589" y="720245"/>
                  <a:pt x="4407589" y="720245"/>
                  <a:pt x="4407551" y="718629"/>
                </a:cubicBezTo>
                <a:cubicBezTo>
                  <a:pt x="4405938" y="716973"/>
                  <a:pt x="4407515" y="717014"/>
                  <a:pt x="4409092" y="717055"/>
                </a:cubicBezTo>
                <a:close/>
                <a:moveTo>
                  <a:pt x="5686588" y="714986"/>
                </a:moveTo>
                <a:cubicBezTo>
                  <a:pt x="5690151" y="715080"/>
                  <a:pt x="5690151" y="715080"/>
                  <a:pt x="5690151" y="715080"/>
                </a:cubicBezTo>
                <a:cubicBezTo>
                  <a:pt x="5693670" y="713089"/>
                  <a:pt x="5693670" y="713089"/>
                  <a:pt x="5697283" y="715266"/>
                </a:cubicBezTo>
                <a:cubicBezTo>
                  <a:pt x="5697283" y="715266"/>
                  <a:pt x="5697331" y="717351"/>
                  <a:pt x="5693764" y="717258"/>
                </a:cubicBezTo>
                <a:cubicBezTo>
                  <a:pt x="5693764" y="717258"/>
                  <a:pt x="5693764" y="717258"/>
                  <a:pt x="5690199" y="717164"/>
                </a:cubicBezTo>
                <a:cubicBezTo>
                  <a:pt x="5690247" y="719249"/>
                  <a:pt x="5690247" y="719249"/>
                  <a:pt x="5690247" y="719249"/>
                </a:cubicBezTo>
                <a:cubicBezTo>
                  <a:pt x="5690247" y="719249"/>
                  <a:pt x="5690295" y="721334"/>
                  <a:pt x="5686731" y="721240"/>
                </a:cubicBezTo>
                <a:cubicBezTo>
                  <a:pt x="5686731" y="721240"/>
                  <a:pt x="5683118" y="719062"/>
                  <a:pt x="5683118" y="719062"/>
                </a:cubicBezTo>
                <a:cubicBezTo>
                  <a:pt x="5686635" y="717071"/>
                  <a:pt x="5686635" y="717071"/>
                  <a:pt x="5686588" y="714986"/>
                </a:cubicBezTo>
                <a:close/>
                <a:moveTo>
                  <a:pt x="4774782" y="714529"/>
                </a:moveTo>
                <a:cubicBezTo>
                  <a:pt x="4773281" y="717818"/>
                  <a:pt x="4770204" y="721069"/>
                  <a:pt x="4767089" y="722651"/>
                </a:cubicBezTo>
                <a:cubicBezTo>
                  <a:pt x="4766329" y="723881"/>
                  <a:pt x="4766035" y="723977"/>
                  <a:pt x="4766119" y="723432"/>
                </a:cubicBezTo>
                <a:cubicBezTo>
                  <a:pt x="4766379" y="721800"/>
                  <a:pt x="4770050" y="714405"/>
                  <a:pt x="4774782" y="714529"/>
                </a:cubicBezTo>
                <a:close/>
                <a:moveTo>
                  <a:pt x="4495022" y="713858"/>
                </a:moveTo>
                <a:cubicBezTo>
                  <a:pt x="4509443" y="715966"/>
                  <a:pt x="4498378" y="720865"/>
                  <a:pt x="4498496" y="726059"/>
                </a:cubicBezTo>
                <a:cubicBezTo>
                  <a:pt x="4490465" y="724119"/>
                  <a:pt x="4496818" y="722554"/>
                  <a:pt x="4493503" y="717277"/>
                </a:cubicBezTo>
                <a:cubicBezTo>
                  <a:pt x="4499975" y="720908"/>
                  <a:pt x="4496738" y="719092"/>
                  <a:pt x="4495022" y="713858"/>
                </a:cubicBezTo>
                <a:close/>
                <a:moveTo>
                  <a:pt x="4818116" y="713696"/>
                </a:moveTo>
                <a:cubicBezTo>
                  <a:pt x="4820917" y="713369"/>
                  <a:pt x="4824086" y="714492"/>
                  <a:pt x="4825956" y="717740"/>
                </a:cubicBezTo>
                <a:cubicBezTo>
                  <a:pt x="4821241" y="721029"/>
                  <a:pt x="4824437" y="721113"/>
                  <a:pt x="4821280" y="722737"/>
                </a:cubicBezTo>
                <a:cubicBezTo>
                  <a:pt x="4821280" y="722737"/>
                  <a:pt x="4821280" y="722737"/>
                  <a:pt x="4821319" y="724445"/>
                </a:cubicBezTo>
                <a:cubicBezTo>
                  <a:pt x="4821319" y="724445"/>
                  <a:pt x="4821358" y="726152"/>
                  <a:pt x="4819760" y="726110"/>
                </a:cubicBezTo>
                <a:cubicBezTo>
                  <a:pt x="4819799" y="727817"/>
                  <a:pt x="4818199" y="727774"/>
                  <a:pt x="4816603" y="727733"/>
                </a:cubicBezTo>
                <a:cubicBezTo>
                  <a:pt x="4815004" y="727691"/>
                  <a:pt x="4813368" y="725942"/>
                  <a:pt x="4813329" y="724236"/>
                </a:cubicBezTo>
                <a:cubicBezTo>
                  <a:pt x="4813329" y="724236"/>
                  <a:pt x="4813329" y="724236"/>
                  <a:pt x="4814927" y="724276"/>
                </a:cubicBezTo>
                <a:cubicBezTo>
                  <a:pt x="4812881" y="722090"/>
                  <a:pt x="4812235" y="720047"/>
                  <a:pt x="4812496" y="718346"/>
                </a:cubicBezTo>
                <a:cubicBezTo>
                  <a:pt x="4812886" y="715798"/>
                  <a:pt x="4815315" y="714022"/>
                  <a:pt x="4818116" y="713696"/>
                </a:cubicBezTo>
                <a:close/>
                <a:moveTo>
                  <a:pt x="4731785" y="713401"/>
                </a:moveTo>
                <a:cubicBezTo>
                  <a:pt x="4731785" y="713401"/>
                  <a:pt x="4731823" y="715066"/>
                  <a:pt x="4731823" y="715066"/>
                </a:cubicBezTo>
                <a:cubicBezTo>
                  <a:pt x="4731861" y="716733"/>
                  <a:pt x="4730265" y="716690"/>
                  <a:pt x="4730303" y="718358"/>
                </a:cubicBezTo>
                <a:cubicBezTo>
                  <a:pt x="4728705" y="718316"/>
                  <a:pt x="4728705" y="718316"/>
                  <a:pt x="4728705" y="718316"/>
                </a:cubicBezTo>
                <a:cubicBezTo>
                  <a:pt x="4728745" y="719983"/>
                  <a:pt x="4727145" y="719940"/>
                  <a:pt x="4725547" y="719897"/>
                </a:cubicBezTo>
                <a:cubicBezTo>
                  <a:pt x="4725509" y="718232"/>
                  <a:pt x="4725509" y="718232"/>
                  <a:pt x="4725509" y="718232"/>
                </a:cubicBezTo>
                <a:cubicBezTo>
                  <a:pt x="4725469" y="716566"/>
                  <a:pt x="4727070" y="716608"/>
                  <a:pt x="4727070" y="716608"/>
                </a:cubicBezTo>
                <a:cubicBezTo>
                  <a:pt x="4727031" y="714941"/>
                  <a:pt x="4728627" y="714983"/>
                  <a:pt x="4728627" y="714983"/>
                </a:cubicBezTo>
                <a:cubicBezTo>
                  <a:pt x="4728589" y="713318"/>
                  <a:pt x="4730189" y="713359"/>
                  <a:pt x="4731785" y="713401"/>
                </a:cubicBezTo>
                <a:close/>
                <a:moveTo>
                  <a:pt x="4830492" y="712960"/>
                </a:moveTo>
                <a:cubicBezTo>
                  <a:pt x="4835177" y="714748"/>
                  <a:pt x="4830530" y="714626"/>
                  <a:pt x="4828980" y="714585"/>
                </a:cubicBezTo>
                <a:cubicBezTo>
                  <a:pt x="4829055" y="717917"/>
                  <a:pt x="4833666" y="716374"/>
                  <a:pt x="4835217" y="716413"/>
                </a:cubicBezTo>
                <a:cubicBezTo>
                  <a:pt x="4835254" y="718080"/>
                  <a:pt x="4833702" y="718039"/>
                  <a:pt x="4833743" y="719706"/>
                </a:cubicBezTo>
                <a:cubicBezTo>
                  <a:pt x="4832193" y="719665"/>
                  <a:pt x="4830644" y="719624"/>
                  <a:pt x="4829095" y="719584"/>
                </a:cubicBezTo>
                <a:cubicBezTo>
                  <a:pt x="4829055" y="717917"/>
                  <a:pt x="4827508" y="717878"/>
                  <a:pt x="4825919" y="716170"/>
                </a:cubicBezTo>
                <a:cubicBezTo>
                  <a:pt x="4827469" y="716211"/>
                  <a:pt x="4828980" y="714585"/>
                  <a:pt x="4830492" y="712960"/>
                </a:cubicBezTo>
                <a:close/>
                <a:moveTo>
                  <a:pt x="4806666" y="712215"/>
                </a:moveTo>
                <a:cubicBezTo>
                  <a:pt x="4807423" y="711387"/>
                  <a:pt x="4808207" y="711832"/>
                  <a:pt x="4809379" y="712286"/>
                </a:cubicBezTo>
                <a:cubicBezTo>
                  <a:pt x="4810549" y="712741"/>
                  <a:pt x="4812110" y="713204"/>
                  <a:pt x="4814413" y="712418"/>
                </a:cubicBezTo>
                <a:cubicBezTo>
                  <a:pt x="4812941" y="715770"/>
                  <a:pt x="4809842" y="715689"/>
                  <a:pt x="4809881" y="717384"/>
                </a:cubicBezTo>
                <a:cubicBezTo>
                  <a:pt x="4802174" y="718879"/>
                  <a:pt x="4816002" y="714155"/>
                  <a:pt x="4806666" y="712215"/>
                </a:cubicBezTo>
                <a:close/>
                <a:moveTo>
                  <a:pt x="4742822" y="710663"/>
                </a:moveTo>
                <a:cubicBezTo>
                  <a:pt x="4748961" y="714637"/>
                  <a:pt x="4742369" y="717327"/>
                  <a:pt x="4741329" y="714915"/>
                </a:cubicBezTo>
                <a:cubicBezTo>
                  <a:pt x="4740983" y="714112"/>
                  <a:pt x="4741254" y="712740"/>
                  <a:pt x="4742822" y="710663"/>
                </a:cubicBezTo>
                <a:close/>
                <a:moveTo>
                  <a:pt x="4517077" y="709591"/>
                </a:moveTo>
                <a:cubicBezTo>
                  <a:pt x="4518705" y="709633"/>
                  <a:pt x="4518705" y="709633"/>
                  <a:pt x="4518705" y="709633"/>
                </a:cubicBezTo>
                <a:cubicBezTo>
                  <a:pt x="4520331" y="709676"/>
                  <a:pt x="4520331" y="709676"/>
                  <a:pt x="4520331" y="709676"/>
                </a:cubicBezTo>
                <a:cubicBezTo>
                  <a:pt x="4520331" y="709676"/>
                  <a:pt x="4520331" y="709676"/>
                  <a:pt x="4520371" y="711394"/>
                </a:cubicBezTo>
                <a:cubicBezTo>
                  <a:pt x="4520410" y="713110"/>
                  <a:pt x="4518822" y="714783"/>
                  <a:pt x="4517196" y="714742"/>
                </a:cubicBezTo>
                <a:cubicBezTo>
                  <a:pt x="4515607" y="716417"/>
                  <a:pt x="4515647" y="718133"/>
                  <a:pt x="4514059" y="719805"/>
                </a:cubicBezTo>
                <a:cubicBezTo>
                  <a:pt x="4514059" y="719805"/>
                  <a:pt x="4514059" y="719805"/>
                  <a:pt x="4512434" y="719762"/>
                </a:cubicBezTo>
                <a:cubicBezTo>
                  <a:pt x="4512393" y="718047"/>
                  <a:pt x="4513981" y="716372"/>
                  <a:pt x="4515568" y="714698"/>
                </a:cubicBezTo>
                <a:cubicBezTo>
                  <a:pt x="4515529" y="712981"/>
                  <a:pt x="4517117" y="711308"/>
                  <a:pt x="4517077" y="709591"/>
                </a:cubicBezTo>
                <a:close/>
                <a:moveTo>
                  <a:pt x="4501544" y="709185"/>
                </a:moveTo>
                <a:cubicBezTo>
                  <a:pt x="4501544" y="709185"/>
                  <a:pt x="4503094" y="709225"/>
                  <a:pt x="4503132" y="710840"/>
                </a:cubicBezTo>
                <a:cubicBezTo>
                  <a:pt x="4504681" y="710880"/>
                  <a:pt x="4504717" y="712497"/>
                  <a:pt x="4504755" y="714112"/>
                </a:cubicBezTo>
                <a:cubicBezTo>
                  <a:pt x="4503205" y="714071"/>
                  <a:pt x="4503205" y="714071"/>
                  <a:pt x="4503205" y="714071"/>
                </a:cubicBezTo>
                <a:cubicBezTo>
                  <a:pt x="4503168" y="712455"/>
                  <a:pt x="4501617" y="712416"/>
                  <a:pt x="4500033" y="710759"/>
                </a:cubicBezTo>
                <a:cubicBezTo>
                  <a:pt x="4500033" y="710759"/>
                  <a:pt x="4500033" y="710759"/>
                  <a:pt x="4501544" y="709185"/>
                </a:cubicBezTo>
                <a:close/>
                <a:moveTo>
                  <a:pt x="4835263" y="708241"/>
                </a:moveTo>
                <a:cubicBezTo>
                  <a:pt x="4838515" y="708326"/>
                  <a:pt x="4838550" y="709841"/>
                  <a:pt x="4838583" y="711355"/>
                </a:cubicBezTo>
                <a:cubicBezTo>
                  <a:pt x="4835330" y="711270"/>
                  <a:pt x="4833702" y="711227"/>
                  <a:pt x="4830449" y="711143"/>
                </a:cubicBezTo>
                <a:cubicBezTo>
                  <a:pt x="4832042" y="709670"/>
                  <a:pt x="4836922" y="709799"/>
                  <a:pt x="4835263" y="708241"/>
                </a:cubicBezTo>
                <a:close/>
                <a:moveTo>
                  <a:pt x="5871830" y="707152"/>
                </a:moveTo>
                <a:cubicBezTo>
                  <a:pt x="5871830" y="707152"/>
                  <a:pt x="5875350" y="707244"/>
                  <a:pt x="5875396" y="709322"/>
                </a:cubicBezTo>
                <a:cubicBezTo>
                  <a:pt x="5875445" y="711403"/>
                  <a:pt x="5875492" y="713482"/>
                  <a:pt x="5875540" y="715560"/>
                </a:cubicBezTo>
                <a:cubicBezTo>
                  <a:pt x="5875636" y="719718"/>
                  <a:pt x="5875730" y="723877"/>
                  <a:pt x="5872354" y="730022"/>
                </a:cubicBezTo>
                <a:cubicBezTo>
                  <a:pt x="5872401" y="732101"/>
                  <a:pt x="5872401" y="732101"/>
                  <a:pt x="5872449" y="734179"/>
                </a:cubicBezTo>
                <a:cubicBezTo>
                  <a:pt x="5876112" y="740511"/>
                  <a:pt x="5876206" y="744668"/>
                  <a:pt x="5872783" y="748735"/>
                </a:cubicBezTo>
                <a:cubicBezTo>
                  <a:pt x="5872783" y="748735"/>
                  <a:pt x="5872783" y="748735"/>
                  <a:pt x="5869264" y="748642"/>
                </a:cubicBezTo>
                <a:cubicBezTo>
                  <a:pt x="5869313" y="750722"/>
                  <a:pt x="5869359" y="752800"/>
                  <a:pt x="5869359" y="752800"/>
                </a:cubicBezTo>
                <a:cubicBezTo>
                  <a:pt x="5869406" y="754879"/>
                  <a:pt x="5869454" y="756959"/>
                  <a:pt x="5869454" y="756959"/>
                </a:cubicBezTo>
                <a:cubicBezTo>
                  <a:pt x="5872974" y="757051"/>
                  <a:pt x="5869644" y="765275"/>
                  <a:pt x="5873068" y="761209"/>
                </a:cubicBezTo>
                <a:cubicBezTo>
                  <a:pt x="5883626" y="761487"/>
                  <a:pt x="5866173" y="767261"/>
                  <a:pt x="5876731" y="767538"/>
                </a:cubicBezTo>
                <a:cubicBezTo>
                  <a:pt x="5873306" y="771606"/>
                  <a:pt x="5873210" y="767446"/>
                  <a:pt x="5866222" y="769342"/>
                </a:cubicBezTo>
                <a:cubicBezTo>
                  <a:pt x="5866222" y="769342"/>
                  <a:pt x="5866270" y="771421"/>
                  <a:pt x="5869788" y="771513"/>
                </a:cubicBezTo>
                <a:cubicBezTo>
                  <a:pt x="5869836" y="773592"/>
                  <a:pt x="5869836" y="773592"/>
                  <a:pt x="5869882" y="775670"/>
                </a:cubicBezTo>
                <a:cubicBezTo>
                  <a:pt x="5869929" y="777751"/>
                  <a:pt x="5869929" y="777751"/>
                  <a:pt x="5866458" y="779737"/>
                </a:cubicBezTo>
                <a:cubicBezTo>
                  <a:pt x="5862940" y="779645"/>
                  <a:pt x="5859421" y="779553"/>
                  <a:pt x="5859421" y="779553"/>
                </a:cubicBezTo>
                <a:cubicBezTo>
                  <a:pt x="5855854" y="777381"/>
                  <a:pt x="5855854" y="777381"/>
                  <a:pt x="5859326" y="775394"/>
                </a:cubicBezTo>
                <a:cubicBezTo>
                  <a:pt x="5859326" y="775394"/>
                  <a:pt x="5859326" y="775394"/>
                  <a:pt x="5859279" y="773315"/>
                </a:cubicBezTo>
                <a:cubicBezTo>
                  <a:pt x="5859230" y="771236"/>
                  <a:pt x="5859230" y="771236"/>
                  <a:pt x="5859184" y="769157"/>
                </a:cubicBezTo>
                <a:cubicBezTo>
                  <a:pt x="5855618" y="766985"/>
                  <a:pt x="5855618" y="766985"/>
                  <a:pt x="5855569" y="764906"/>
                </a:cubicBezTo>
                <a:cubicBezTo>
                  <a:pt x="5852050" y="764815"/>
                  <a:pt x="5848483" y="762643"/>
                  <a:pt x="5848530" y="764722"/>
                </a:cubicBezTo>
                <a:cubicBezTo>
                  <a:pt x="5845011" y="764629"/>
                  <a:pt x="5845011" y="764629"/>
                  <a:pt x="5844966" y="762551"/>
                </a:cubicBezTo>
                <a:cubicBezTo>
                  <a:pt x="5848435" y="760564"/>
                  <a:pt x="5851954" y="760656"/>
                  <a:pt x="5855520" y="762827"/>
                </a:cubicBezTo>
                <a:cubicBezTo>
                  <a:pt x="5859039" y="762919"/>
                  <a:pt x="5859039" y="762919"/>
                  <a:pt x="5859039" y="762919"/>
                </a:cubicBezTo>
                <a:cubicBezTo>
                  <a:pt x="5859039" y="762919"/>
                  <a:pt x="5859039" y="762919"/>
                  <a:pt x="5858993" y="760841"/>
                </a:cubicBezTo>
                <a:cubicBezTo>
                  <a:pt x="5858993" y="760841"/>
                  <a:pt x="5858944" y="758760"/>
                  <a:pt x="5858944" y="758760"/>
                </a:cubicBezTo>
                <a:cubicBezTo>
                  <a:pt x="5858898" y="756681"/>
                  <a:pt x="5858850" y="754603"/>
                  <a:pt x="5862322" y="752616"/>
                </a:cubicBezTo>
                <a:cubicBezTo>
                  <a:pt x="5862273" y="750537"/>
                  <a:pt x="5862273" y="750537"/>
                  <a:pt x="5862227" y="748458"/>
                </a:cubicBezTo>
                <a:cubicBezTo>
                  <a:pt x="5855093" y="744115"/>
                  <a:pt x="5861988" y="738061"/>
                  <a:pt x="5858327" y="731733"/>
                </a:cubicBezTo>
                <a:cubicBezTo>
                  <a:pt x="5858327" y="731733"/>
                  <a:pt x="5861892" y="733903"/>
                  <a:pt x="5861892" y="733903"/>
                </a:cubicBezTo>
                <a:cubicBezTo>
                  <a:pt x="5861892" y="733903"/>
                  <a:pt x="5861892" y="733903"/>
                  <a:pt x="5865412" y="733996"/>
                </a:cubicBezTo>
                <a:cubicBezTo>
                  <a:pt x="5861846" y="731824"/>
                  <a:pt x="5861846" y="731824"/>
                  <a:pt x="5861799" y="729746"/>
                </a:cubicBezTo>
                <a:cubicBezTo>
                  <a:pt x="5861799" y="729746"/>
                  <a:pt x="5858279" y="729652"/>
                  <a:pt x="5854759" y="729561"/>
                </a:cubicBezTo>
                <a:cubicBezTo>
                  <a:pt x="5854808" y="731639"/>
                  <a:pt x="5854808" y="731639"/>
                  <a:pt x="5854854" y="733719"/>
                </a:cubicBezTo>
                <a:cubicBezTo>
                  <a:pt x="5854854" y="733719"/>
                  <a:pt x="5854854" y="733719"/>
                  <a:pt x="5854902" y="735799"/>
                </a:cubicBezTo>
                <a:cubicBezTo>
                  <a:pt x="5854902" y="735799"/>
                  <a:pt x="5854950" y="737878"/>
                  <a:pt x="5851479" y="739866"/>
                </a:cubicBezTo>
                <a:cubicBezTo>
                  <a:pt x="5851479" y="739866"/>
                  <a:pt x="5851479" y="739866"/>
                  <a:pt x="5854996" y="739957"/>
                </a:cubicBezTo>
                <a:cubicBezTo>
                  <a:pt x="5851527" y="741943"/>
                  <a:pt x="5855046" y="742037"/>
                  <a:pt x="5855046" y="742037"/>
                </a:cubicBezTo>
                <a:cubicBezTo>
                  <a:pt x="5855093" y="744115"/>
                  <a:pt x="5851574" y="744022"/>
                  <a:pt x="5851621" y="746103"/>
                </a:cubicBezTo>
                <a:cubicBezTo>
                  <a:pt x="5851621" y="746103"/>
                  <a:pt x="5851621" y="746103"/>
                  <a:pt x="5848100" y="746010"/>
                </a:cubicBezTo>
                <a:cubicBezTo>
                  <a:pt x="5848100" y="746010"/>
                  <a:pt x="5851669" y="748181"/>
                  <a:pt x="5851669" y="748181"/>
                </a:cubicBezTo>
                <a:cubicBezTo>
                  <a:pt x="5851717" y="750260"/>
                  <a:pt x="5851717" y="750260"/>
                  <a:pt x="5851763" y="752340"/>
                </a:cubicBezTo>
                <a:cubicBezTo>
                  <a:pt x="5851812" y="754419"/>
                  <a:pt x="5848291" y="754327"/>
                  <a:pt x="5848245" y="752247"/>
                </a:cubicBezTo>
                <a:cubicBezTo>
                  <a:pt x="5848245" y="752247"/>
                  <a:pt x="5848198" y="750168"/>
                  <a:pt x="5848148" y="748090"/>
                </a:cubicBezTo>
                <a:cubicBezTo>
                  <a:pt x="5844632" y="747996"/>
                  <a:pt x="5844583" y="745918"/>
                  <a:pt x="5844583" y="745918"/>
                </a:cubicBezTo>
                <a:cubicBezTo>
                  <a:pt x="5844632" y="747996"/>
                  <a:pt x="5841111" y="747905"/>
                  <a:pt x="5841160" y="749984"/>
                </a:cubicBezTo>
                <a:cubicBezTo>
                  <a:pt x="5837594" y="747812"/>
                  <a:pt x="5836653" y="745190"/>
                  <a:pt x="5837481" y="742875"/>
                </a:cubicBezTo>
                <a:cubicBezTo>
                  <a:pt x="5838306" y="740558"/>
                  <a:pt x="5840896" y="738548"/>
                  <a:pt x="5844393" y="737600"/>
                </a:cubicBezTo>
                <a:cubicBezTo>
                  <a:pt x="5844345" y="735522"/>
                  <a:pt x="5844298" y="733443"/>
                  <a:pt x="5844298" y="733443"/>
                </a:cubicBezTo>
                <a:cubicBezTo>
                  <a:pt x="5844248" y="731364"/>
                  <a:pt x="5844204" y="729285"/>
                  <a:pt x="5844204" y="729285"/>
                </a:cubicBezTo>
                <a:cubicBezTo>
                  <a:pt x="5844155" y="727204"/>
                  <a:pt x="5844155" y="727204"/>
                  <a:pt x="5844155" y="727204"/>
                </a:cubicBezTo>
                <a:cubicBezTo>
                  <a:pt x="5844106" y="725126"/>
                  <a:pt x="5844013" y="720967"/>
                  <a:pt x="5851002" y="719074"/>
                </a:cubicBezTo>
                <a:cubicBezTo>
                  <a:pt x="5854521" y="719165"/>
                  <a:pt x="5854521" y="719165"/>
                  <a:pt x="5858088" y="721336"/>
                </a:cubicBezTo>
                <a:cubicBezTo>
                  <a:pt x="5858135" y="723416"/>
                  <a:pt x="5858135" y="723416"/>
                  <a:pt x="5854616" y="723323"/>
                </a:cubicBezTo>
                <a:cubicBezTo>
                  <a:pt x="5854616" y="723323"/>
                  <a:pt x="5854665" y="725403"/>
                  <a:pt x="5854710" y="727483"/>
                </a:cubicBezTo>
                <a:cubicBezTo>
                  <a:pt x="5858279" y="729652"/>
                  <a:pt x="5861750" y="727666"/>
                  <a:pt x="5865269" y="727759"/>
                </a:cubicBezTo>
                <a:cubicBezTo>
                  <a:pt x="5868644" y="721613"/>
                  <a:pt x="5868502" y="715375"/>
                  <a:pt x="5868360" y="709139"/>
                </a:cubicBezTo>
                <a:cubicBezTo>
                  <a:pt x="5868311" y="707059"/>
                  <a:pt x="5868311" y="707059"/>
                  <a:pt x="5871830" y="707152"/>
                </a:cubicBezTo>
                <a:close/>
                <a:moveTo>
                  <a:pt x="5854511" y="706698"/>
                </a:moveTo>
                <a:cubicBezTo>
                  <a:pt x="5858078" y="706790"/>
                  <a:pt x="5858078" y="706790"/>
                  <a:pt x="5861643" y="706885"/>
                </a:cubicBezTo>
                <a:cubicBezTo>
                  <a:pt x="5861643" y="706885"/>
                  <a:pt x="5861687" y="708780"/>
                  <a:pt x="5861687" y="708780"/>
                </a:cubicBezTo>
                <a:cubicBezTo>
                  <a:pt x="5861687" y="708780"/>
                  <a:pt x="5861687" y="708780"/>
                  <a:pt x="5858121" y="708685"/>
                </a:cubicBezTo>
                <a:cubicBezTo>
                  <a:pt x="5858121" y="708685"/>
                  <a:pt x="5858165" y="710581"/>
                  <a:pt x="5854600" y="710488"/>
                </a:cubicBezTo>
                <a:cubicBezTo>
                  <a:pt x="5851035" y="710395"/>
                  <a:pt x="5851035" y="710395"/>
                  <a:pt x="5847469" y="710301"/>
                </a:cubicBezTo>
                <a:cubicBezTo>
                  <a:pt x="5847426" y="708406"/>
                  <a:pt x="5847426" y="708406"/>
                  <a:pt x="5850993" y="708499"/>
                </a:cubicBezTo>
                <a:cubicBezTo>
                  <a:pt x="5850993" y="708499"/>
                  <a:pt x="5850948" y="706604"/>
                  <a:pt x="5854511" y="706698"/>
                </a:cubicBezTo>
                <a:close/>
                <a:moveTo>
                  <a:pt x="4448940" y="704777"/>
                </a:moveTo>
                <a:cubicBezTo>
                  <a:pt x="4450305" y="712079"/>
                  <a:pt x="4443393" y="710991"/>
                  <a:pt x="4444524" y="708067"/>
                </a:cubicBezTo>
                <a:cubicBezTo>
                  <a:pt x="4444900" y="707094"/>
                  <a:pt x="4446171" y="705916"/>
                  <a:pt x="4448940" y="704777"/>
                </a:cubicBezTo>
                <a:close/>
                <a:moveTo>
                  <a:pt x="5715174" y="704372"/>
                </a:moveTo>
                <a:cubicBezTo>
                  <a:pt x="5715599" y="704118"/>
                  <a:pt x="5716463" y="704141"/>
                  <a:pt x="5718216" y="705248"/>
                </a:cubicBezTo>
                <a:cubicBezTo>
                  <a:pt x="5718216" y="705248"/>
                  <a:pt x="5721673" y="705337"/>
                  <a:pt x="5721673" y="705337"/>
                </a:cubicBezTo>
                <a:cubicBezTo>
                  <a:pt x="5721723" y="707460"/>
                  <a:pt x="5721723" y="707460"/>
                  <a:pt x="5721723" y="707460"/>
                </a:cubicBezTo>
                <a:cubicBezTo>
                  <a:pt x="5721723" y="707460"/>
                  <a:pt x="5721723" y="707460"/>
                  <a:pt x="5721771" y="709583"/>
                </a:cubicBezTo>
                <a:cubicBezTo>
                  <a:pt x="5721771" y="709583"/>
                  <a:pt x="5718360" y="711614"/>
                  <a:pt x="5718360" y="711614"/>
                </a:cubicBezTo>
                <a:cubicBezTo>
                  <a:pt x="5718360" y="711614"/>
                  <a:pt x="5718360" y="711614"/>
                  <a:pt x="5714951" y="713646"/>
                </a:cubicBezTo>
                <a:cubicBezTo>
                  <a:pt x="5711496" y="713556"/>
                  <a:pt x="5711448" y="711434"/>
                  <a:pt x="5711448" y="711434"/>
                </a:cubicBezTo>
                <a:cubicBezTo>
                  <a:pt x="5711399" y="709310"/>
                  <a:pt x="5711399" y="709310"/>
                  <a:pt x="5714857" y="709402"/>
                </a:cubicBezTo>
                <a:cubicBezTo>
                  <a:pt x="5714857" y="709402"/>
                  <a:pt x="5714806" y="707278"/>
                  <a:pt x="5714806" y="707278"/>
                </a:cubicBezTo>
                <a:cubicBezTo>
                  <a:pt x="5714806" y="707278"/>
                  <a:pt x="5714759" y="705156"/>
                  <a:pt x="5714759" y="705156"/>
                </a:cubicBezTo>
                <a:cubicBezTo>
                  <a:pt x="5714759" y="705156"/>
                  <a:pt x="5714746" y="704625"/>
                  <a:pt x="5715174" y="704372"/>
                </a:cubicBezTo>
                <a:close/>
                <a:moveTo>
                  <a:pt x="4741050" y="702140"/>
                </a:moveTo>
                <a:cubicBezTo>
                  <a:pt x="4742676" y="702182"/>
                  <a:pt x="4744305" y="702225"/>
                  <a:pt x="4744342" y="703840"/>
                </a:cubicBezTo>
                <a:cubicBezTo>
                  <a:pt x="4744342" y="703840"/>
                  <a:pt x="4744377" y="705456"/>
                  <a:pt x="4742752" y="705413"/>
                </a:cubicBezTo>
                <a:cubicBezTo>
                  <a:pt x="4742752" y="705413"/>
                  <a:pt x="4741126" y="705370"/>
                  <a:pt x="4741126" y="705370"/>
                </a:cubicBezTo>
                <a:cubicBezTo>
                  <a:pt x="4739535" y="706942"/>
                  <a:pt x="4739535" y="706942"/>
                  <a:pt x="4737906" y="706901"/>
                </a:cubicBezTo>
                <a:cubicBezTo>
                  <a:pt x="4736282" y="706858"/>
                  <a:pt x="4736245" y="705244"/>
                  <a:pt x="4736245" y="705244"/>
                </a:cubicBezTo>
                <a:cubicBezTo>
                  <a:pt x="4736207" y="703626"/>
                  <a:pt x="4739461" y="703712"/>
                  <a:pt x="4741050" y="702140"/>
                </a:cubicBezTo>
                <a:close/>
                <a:moveTo>
                  <a:pt x="5753767" y="700324"/>
                </a:moveTo>
                <a:cubicBezTo>
                  <a:pt x="5761740" y="702998"/>
                  <a:pt x="5762021" y="715237"/>
                  <a:pt x="5754138" y="716608"/>
                </a:cubicBezTo>
                <a:cubicBezTo>
                  <a:pt x="5754186" y="718714"/>
                  <a:pt x="5754186" y="718714"/>
                  <a:pt x="5754186" y="718714"/>
                </a:cubicBezTo>
                <a:cubicBezTo>
                  <a:pt x="5754186" y="718714"/>
                  <a:pt x="5754236" y="720820"/>
                  <a:pt x="5754236" y="720820"/>
                </a:cubicBezTo>
                <a:cubicBezTo>
                  <a:pt x="5754285" y="722926"/>
                  <a:pt x="5754380" y="727138"/>
                  <a:pt x="5750910" y="729151"/>
                </a:cubicBezTo>
                <a:cubicBezTo>
                  <a:pt x="5750910" y="729151"/>
                  <a:pt x="5750910" y="729151"/>
                  <a:pt x="5750957" y="731256"/>
                </a:cubicBezTo>
                <a:cubicBezTo>
                  <a:pt x="5747439" y="731164"/>
                  <a:pt x="5747439" y="731164"/>
                  <a:pt x="5747390" y="729057"/>
                </a:cubicBezTo>
                <a:cubicBezTo>
                  <a:pt x="5747390" y="729057"/>
                  <a:pt x="5747390" y="729057"/>
                  <a:pt x="5743870" y="728965"/>
                </a:cubicBezTo>
                <a:cubicBezTo>
                  <a:pt x="5743870" y="728965"/>
                  <a:pt x="5743870" y="728965"/>
                  <a:pt x="5743822" y="726861"/>
                </a:cubicBezTo>
                <a:cubicBezTo>
                  <a:pt x="5747294" y="724847"/>
                  <a:pt x="5747245" y="722741"/>
                  <a:pt x="5747150" y="718531"/>
                </a:cubicBezTo>
                <a:cubicBezTo>
                  <a:pt x="5747150" y="718531"/>
                  <a:pt x="5747150" y="718531"/>
                  <a:pt x="5747101" y="716424"/>
                </a:cubicBezTo>
                <a:cubicBezTo>
                  <a:pt x="5743582" y="716332"/>
                  <a:pt x="5740061" y="716240"/>
                  <a:pt x="5740061" y="716240"/>
                </a:cubicBezTo>
                <a:cubicBezTo>
                  <a:pt x="5740016" y="714134"/>
                  <a:pt x="5743484" y="712123"/>
                  <a:pt x="5739917" y="709923"/>
                </a:cubicBezTo>
                <a:cubicBezTo>
                  <a:pt x="5739870" y="707818"/>
                  <a:pt x="5743437" y="710016"/>
                  <a:pt x="5746958" y="710108"/>
                </a:cubicBezTo>
                <a:cubicBezTo>
                  <a:pt x="5746907" y="708003"/>
                  <a:pt x="5739822" y="705713"/>
                  <a:pt x="5743245" y="701593"/>
                </a:cubicBezTo>
                <a:cubicBezTo>
                  <a:pt x="5747595" y="699603"/>
                  <a:pt x="5751107" y="699433"/>
                  <a:pt x="5753767" y="700324"/>
                </a:cubicBezTo>
                <a:close/>
                <a:moveTo>
                  <a:pt x="5672307" y="699651"/>
                </a:moveTo>
                <a:cubicBezTo>
                  <a:pt x="5672307" y="699651"/>
                  <a:pt x="5675548" y="699736"/>
                  <a:pt x="5675548" y="699736"/>
                </a:cubicBezTo>
                <a:cubicBezTo>
                  <a:pt x="5675548" y="699736"/>
                  <a:pt x="5678788" y="699819"/>
                  <a:pt x="5678788" y="699819"/>
                </a:cubicBezTo>
                <a:lnTo>
                  <a:pt x="5675652" y="704282"/>
                </a:lnTo>
                <a:cubicBezTo>
                  <a:pt x="5675652" y="704282"/>
                  <a:pt x="5672411" y="704199"/>
                  <a:pt x="5672411" y="704199"/>
                </a:cubicBezTo>
                <a:cubicBezTo>
                  <a:pt x="5672411" y="704199"/>
                  <a:pt x="5672411" y="704199"/>
                  <a:pt x="5672307" y="699651"/>
                </a:cubicBezTo>
                <a:close/>
                <a:moveTo>
                  <a:pt x="4513895" y="699373"/>
                </a:moveTo>
                <a:lnTo>
                  <a:pt x="4513922" y="699518"/>
                </a:lnTo>
                <a:lnTo>
                  <a:pt x="4513434" y="699504"/>
                </a:lnTo>
                <a:close/>
                <a:moveTo>
                  <a:pt x="4504414" y="699269"/>
                </a:moveTo>
                <a:lnTo>
                  <a:pt x="4513434" y="699504"/>
                </a:lnTo>
                <a:lnTo>
                  <a:pt x="4509765" y="700562"/>
                </a:lnTo>
                <a:cubicBezTo>
                  <a:pt x="4508510" y="700878"/>
                  <a:pt x="4507623" y="701068"/>
                  <a:pt x="4507623" y="701068"/>
                </a:cubicBezTo>
                <a:cubicBezTo>
                  <a:pt x="4506119" y="704461"/>
                  <a:pt x="4504493" y="702701"/>
                  <a:pt x="4504414" y="699269"/>
                </a:cubicBezTo>
                <a:close/>
                <a:moveTo>
                  <a:pt x="4726804" y="698738"/>
                </a:moveTo>
                <a:cubicBezTo>
                  <a:pt x="4726804" y="698738"/>
                  <a:pt x="4726804" y="698738"/>
                  <a:pt x="4728354" y="698779"/>
                </a:cubicBezTo>
                <a:cubicBezTo>
                  <a:pt x="4728354" y="698779"/>
                  <a:pt x="4728391" y="700444"/>
                  <a:pt x="4728391" y="700444"/>
                </a:cubicBezTo>
                <a:cubicBezTo>
                  <a:pt x="4728430" y="702111"/>
                  <a:pt x="4728430" y="702111"/>
                  <a:pt x="4728430" y="702111"/>
                </a:cubicBezTo>
                <a:cubicBezTo>
                  <a:pt x="4728430" y="702111"/>
                  <a:pt x="4728430" y="702111"/>
                  <a:pt x="4730018" y="703819"/>
                </a:cubicBezTo>
                <a:cubicBezTo>
                  <a:pt x="4730018" y="703819"/>
                  <a:pt x="4730018" y="703819"/>
                  <a:pt x="4726918" y="703737"/>
                </a:cubicBezTo>
                <a:cubicBezTo>
                  <a:pt x="4726880" y="702070"/>
                  <a:pt x="4726880" y="702070"/>
                  <a:pt x="4726841" y="700404"/>
                </a:cubicBezTo>
                <a:cubicBezTo>
                  <a:pt x="4726841" y="700404"/>
                  <a:pt x="4726804" y="698738"/>
                  <a:pt x="4726804" y="698738"/>
                </a:cubicBezTo>
                <a:close/>
                <a:moveTo>
                  <a:pt x="4707819" y="698068"/>
                </a:moveTo>
                <a:cubicBezTo>
                  <a:pt x="4712699" y="699839"/>
                  <a:pt x="4711010" y="696508"/>
                  <a:pt x="4717505" y="698321"/>
                </a:cubicBezTo>
                <a:cubicBezTo>
                  <a:pt x="4709473" y="699754"/>
                  <a:pt x="4714502" y="708103"/>
                  <a:pt x="4703129" y="704519"/>
                </a:cubicBezTo>
                <a:cubicBezTo>
                  <a:pt x="4703053" y="701230"/>
                  <a:pt x="4709509" y="701400"/>
                  <a:pt x="4707819" y="698068"/>
                </a:cubicBezTo>
                <a:close/>
                <a:moveTo>
                  <a:pt x="4815812" y="697438"/>
                </a:moveTo>
                <a:cubicBezTo>
                  <a:pt x="4815851" y="699104"/>
                  <a:pt x="4817399" y="699144"/>
                  <a:pt x="4817399" y="699144"/>
                </a:cubicBezTo>
                <a:cubicBezTo>
                  <a:pt x="4815889" y="700770"/>
                  <a:pt x="4815889" y="700770"/>
                  <a:pt x="4817477" y="702476"/>
                </a:cubicBezTo>
                <a:cubicBezTo>
                  <a:pt x="4817477" y="702476"/>
                  <a:pt x="4815964" y="704102"/>
                  <a:pt x="4815964" y="704102"/>
                </a:cubicBezTo>
                <a:cubicBezTo>
                  <a:pt x="4814416" y="704063"/>
                  <a:pt x="4814416" y="704063"/>
                  <a:pt x="4814377" y="702395"/>
                </a:cubicBezTo>
                <a:cubicBezTo>
                  <a:pt x="4812790" y="700690"/>
                  <a:pt x="4812790" y="700690"/>
                  <a:pt x="4814301" y="699064"/>
                </a:cubicBezTo>
                <a:cubicBezTo>
                  <a:pt x="4814301" y="699064"/>
                  <a:pt x="4814262" y="697397"/>
                  <a:pt x="4815812" y="697438"/>
                </a:cubicBezTo>
                <a:close/>
                <a:moveTo>
                  <a:pt x="4513249" y="696069"/>
                </a:moveTo>
                <a:cubicBezTo>
                  <a:pt x="4513438" y="695646"/>
                  <a:pt x="4513844" y="696085"/>
                  <a:pt x="4513883" y="697800"/>
                </a:cubicBezTo>
                <a:cubicBezTo>
                  <a:pt x="4517052" y="697883"/>
                  <a:pt x="4517012" y="696168"/>
                  <a:pt x="4517012" y="696168"/>
                </a:cubicBezTo>
                <a:cubicBezTo>
                  <a:pt x="4519410" y="697088"/>
                  <a:pt x="4517062" y="698313"/>
                  <a:pt x="4514116" y="699309"/>
                </a:cubicBezTo>
                <a:lnTo>
                  <a:pt x="4513895" y="699373"/>
                </a:lnTo>
                <a:close/>
                <a:moveTo>
                  <a:pt x="5892910" y="695433"/>
                </a:moveTo>
                <a:cubicBezTo>
                  <a:pt x="5894709" y="695369"/>
                  <a:pt x="5894890" y="695730"/>
                  <a:pt x="5889367" y="697004"/>
                </a:cubicBezTo>
                <a:cubicBezTo>
                  <a:pt x="5886588" y="696932"/>
                  <a:pt x="5886122" y="696683"/>
                  <a:pt x="5886752" y="696404"/>
                </a:cubicBezTo>
                <a:cubicBezTo>
                  <a:pt x="5887694" y="695985"/>
                  <a:pt x="5891111" y="695497"/>
                  <a:pt x="5892910" y="695433"/>
                </a:cubicBezTo>
                <a:close/>
                <a:moveTo>
                  <a:pt x="4449970" y="692695"/>
                </a:moveTo>
                <a:cubicBezTo>
                  <a:pt x="4451568" y="692736"/>
                  <a:pt x="4453205" y="694476"/>
                  <a:pt x="4453205" y="694476"/>
                </a:cubicBezTo>
                <a:cubicBezTo>
                  <a:pt x="4453205" y="694476"/>
                  <a:pt x="4453243" y="696171"/>
                  <a:pt x="4453243" y="696171"/>
                </a:cubicBezTo>
                <a:cubicBezTo>
                  <a:pt x="4453283" y="697869"/>
                  <a:pt x="4453322" y="699564"/>
                  <a:pt x="4451762" y="701219"/>
                </a:cubicBezTo>
                <a:cubicBezTo>
                  <a:pt x="4450165" y="701177"/>
                  <a:pt x="4448566" y="701135"/>
                  <a:pt x="4448566" y="701135"/>
                </a:cubicBezTo>
                <a:cubicBezTo>
                  <a:pt x="4446930" y="699397"/>
                  <a:pt x="4446930" y="699397"/>
                  <a:pt x="4446891" y="697701"/>
                </a:cubicBezTo>
                <a:cubicBezTo>
                  <a:pt x="4448488" y="697741"/>
                  <a:pt x="4448450" y="696047"/>
                  <a:pt x="4448450" y="696047"/>
                </a:cubicBezTo>
                <a:cubicBezTo>
                  <a:pt x="4448412" y="694349"/>
                  <a:pt x="4448412" y="694349"/>
                  <a:pt x="4448412" y="694349"/>
                </a:cubicBezTo>
                <a:cubicBezTo>
                  <a:pt x="4448371" y="692654"/>
                  <a:pt x="4448371" y="692654"/>
                  <a:pt x="4449970" y="692695"/>
                </a:cubicBezTo>
                <a:close/>
                <a:moveTo>
                  <a:pt x="5575259" y="686502"/>
                </a:moveTo>
                <a:cubicBezTo>
                  <a:pt x="5575259" y="686502"/>
                  <a:pt x="5575259" y="686502"/>
                  <a:pt x="5578717" y="686591"/>
                </a:cubicBezTo>
                <a:cubicBezTo>
                  <a:pt x="5578717" y="686591"/>
                  <a:pt x="5578717" y="686591"/>
                  <a:pt x="5578766" y="688687"/>
                </a:cubicBezTo>
                <a:cubicBezTo>
                  <a:pt x="5575548" y="699076"/>
                  <a:pt x="5575836" y="711650"/>
                  <a:pt x="5576076" y="722129"/>
                </a:cubicBezTo>
                <a:cubicBezTo>
                  <a:pt x="5576076" y="722129"/>
                  <a:pt x="5572620" y="722037"/>
                  <a:pt x="5572620" y="722037"/>
                </a:cubicBezTo>
                <a:cubicBezTo>
                  <a:pt x="5569163" y="721948"/>
                  <a:pt x="5569163" y="721948"/>
                  <a:pt x="5569163" y="721948"/>
                </a:cubicBezTo>
                <a:cubicBezTo>
                  <a:pt x="5568875" y="709373"/>
                  <a:pt x="5572092" y="698984"/>
                  <a:pt x="5575309" y="688596"/>
                </a:cubicBezTo>
                <a:cubicBezTo>
                  <a:pt x="5575309" y="688596"/>
                  <a:pt x="5575309" y="688596"/>
                  <a:pt x="5575259" y="686502"/>
                </a:cubicBezTo>
                <a:close/>
                <a:moveTo>
                  <a:pt x="4731250" y="683718"/>
                </a:moveTo>
                <a:cubicBezTo>
                  <a:pt x="4732885" y="685335"/>
                  <a:pt x="4732885" y="685335"/>
                  <a:pt x="4732922" y="686910"/>
                </a:cubicBezTo>
                <a:cubicBezTo>
                  <a:pt x="4731322" y="686867"/>
                  <a:pt x="4731358" y="688444"/>
                  <a:pt x="4732992" y="690061"/>
                </a:cubicBezTo>
                <a:cubicBezTo>
                  <a:pt x="4733029" y="691636"/>
                  <a:pt x="4731430" y="691594"/>
                  <a:pt x="4731430" y="691594"/>
                </a:cubicBezTo>
                <a:cubicBezTo>
                  <a:pt x="4729834" y="691552"/>
                  <a:pt x="4728236" y="691509"/>
                  <a:pt x="4728199" y="689936"/>
                </a:cubicBezTo>
                <a:cubicBezTo>
                  <a:pt x="4726565" y="688318"/>
                  <a:pt x="4726529" y="686743"/>
                  <a:pt x="4728091" y="685209"/>
                </a:cubicBezTo>
                <a:cubicBezTo>
                  <a:pt x="4728055" y="683634"/>
                  <a:pt x="4729651" y="683676"/>
                  <a:pt x="4731250" y="683718"/>
                </a:cubicBezTo>
                <a:close/>
                <a:moveTo>
                  <a:pt x="4589694" y="683036"/>
                </a:moveTo>
                <a:cubicBezTo>
                  <a:pt x="4594523" y="684777"/>
                  <a:pt x="4592890" y="683119"/>
                  <a:pt x="4599281" y="683287"/>
                </a:cubicBezTo>
                <a:cubicBezTo>
                  <a:pt x="4599317" y="684902"/>
                  <a:pt x="4597720" y="684861"/>
                  <a:pt x="4596123" y="684819"/>
                </a:cubicBezTo>
                <a:cubicBezTo>
                  <a:pt x="4596159" y="686434"/>
                  <a:pt x="4597758" y="686475"/>
                  <a:pt x="4599356" y="686518"/>
                </a:cubicBezTo>
                <a:cubicBezTo>
                  <a:pt x="4599392" y="688135"/>
                  <a:pt x="4586574" y="686183"/>
                  <a:pt x="4589694" y="683036"/>
                </a:cubicBezTo>
                <a:close/>
                <a:moveTo>
                  <a:pt x="4645174" y="681332"/>
                </a:moveTo>
                <a:cubicBezTo>
                  <a:pt x="4654821" y="679898"/>
                  <a:pt x="4653361" y="686607"/>
                  <a:pt x="4658278" y="690108"/>
                </a:cubicBezTo>
                <a:cubicBezTo>
                  <a:pt x="4658278" y="690108"/>
                  <a:pt x="4659893" y="690151"/>
                  <a:pt x="4661508" y="690194"/>
                </a:cubicBezTo>
                <a:cubicBezTo>
                  <a:pt x="4661508" y="690194"/>
                  <a:pt x="4663083" y="688549"/>
                  <a:pt x="4663044" y="686859"/>
                </a:cubicBezTo>
                <a:cubicBezTo>
                  <a:pt x="4663005" y="685173"/>
                  <a:pt x="4664618" y="685215"/>
                  <a:pt x="4664581" y="683527"/>
                </a:cubicBezTo>
                <a:cubicBezTo>
                  <a:pt x="4666194" y="683569"/>
                  <a:pt x="4666194" y="683569"/>
                  <a:pt x="4667808" y="683612"/>
                </a:cubicBezTo>
                <a:cubicBezTo>
                  <a:pt x="4667808" y="683612"/>
                  <a:pt x="4667808" y="683612"/>
                  <a:pt x="4667848" y="685299"/>
                </a:cubicBezTo>
                <a:cubicBezTo>
                  <a:pt x="4666233" y="685256"/>
                  <a:pt x="4666272" y="686946"/>
                  <a:pt x="4666272" y="686946"/>
                </a:cubicBezTo>
                <a:cubicBezTo>
                  <a:pt x="4664697" y="688590"/>
                  <a:pt x="4664735" y="690278"/>
                  <a:pt x="4663160" y="691923"/>
                </a:cubicBezTo>
                <a:cubicBezTo>
                  <a:pt x="4663160" y="691923"/>
                  <a:pt x="4663160" y="691923"/>
                  <a:pt x="4661547" y="691881"/>
                </a:cubicBezTo>
                <a:cubicBezTo>
                  <a:pt x="4659932" y="691840"/>
                  <a:pt x="4658319" y="691796"/>
                  <a:pt x="4656704" y="691755"/>
                </a:cubicBezTo>
                <a:cubicBezTo>
                  <a:pt x="4655089" y="691713"/>
                  <a:pt x="4656743" y="693443"/>
                  <a:pt x="4658356" y="693484"/>
                </a:cubicBezTo>
                <a:cubicBezTo>
                  <a:pt x="4658394" y="695173"/>
                  <a:pt x="4655130" y="693401"/>
                  <a:pt x="4653554" y="695046"/>
                </a:cubicBezTo>
                <a:cubicBezTo>
                  <a:pt x="4653591" y="696734"/>
                  <a:pt x="4653631" y="698421"/>
                  <a:pt x="4655283" y="700151"/>
                </a:cubicBezTo>
                <a:cubicBezTo>
                  <a:pt x="4655321" y="701839"/>
                  <a:pt x="4653669" y="700108"/>
                  <a:pt x="4653669" y="700108"/>
                </a:cubicBezTo>
                <a:cubicBezTo>
                  <a:pt x="4650442" y="700024"/>
                  <a:pt x="4652094" y="701754"/>
                  <a:pt x="4650518" y="703399"/>
                </a:cubicBezTo>
                <a:cubicBezTo>
                  <a:pt x="4644026" y="701543"/>
                  <a:pt x="4650171" y="688209"/>
                  <a:pt x="4639027" y="694665"/>
                </a:cubicBezTo>
                <a:cubicBezTo>
                  <a:pt x="4648558" y="688167"/>
                  <a:pt x="4640448" y="686269"/>
                  <a:pt x="4645174" y="681332"/>
                </a:cubicBezTo>
                <a:close/>
                <a:moveTo>
                  <a:pt x="4402284" y="680701"/>
                </a:moveTo>
                <a:lnTo>
                  <a:pt x="4402097" y="681450"/>
                </a:lnTo>
                <a:cubicBezTo>
                  <a:pt x="4401364" y="684383"/>
                  <a:pt x="4401180" y="685115"/>
                  <a:pt x="4401273" y="684750"/>
                </a:cubicBezTo>
                <a:close/>
                <a:moveTo>
                  <a:pt x="4804453" y="678975"/>
                </a:moveTo>
                <a:cubicBezTo>
                  <a:pt x="4804453" y="678975"/>
                  <a:pt x="4806053" y="679018"/>
                  <a:pt x="4806053" y="679018"/>
                </a:cubicBezTo>
                <a:cubicBezTo>
                  <a:pt x="4806053" y="679018"/>
                  <a:pt x="4807650" y="679060"/>
                  <a:pt x="4807650" y="679060"/>
                </a:cubicBezTo>
                <a:cubicBezTo>
                  <a:pt x="4807650" y="679060"/>
                  <a:pt x="4807650" y="679060"/>
                  <a:pt x="4807687" y="680726"/>
                </a:cubicBezTo>
                <a:cubicBezTo>
                  <a:pt x="4806090" y="680684"/>
                  <a:pt x="4806127" y="682349"/>
                  <a:pt x="4804528" y="682307"/>
                </a:cubicBezTo>
                <a:cubicBezTo>
                  <a:pt x="4804528" y="682307"/>
                  <a:pt x="4804568" y="683974"/>
                  <a:pt x="4804568" y="683974"/>
                </a:cubicBezTo>
                <a:cubicBezTo>
                  <a:pt x="4804568" y="683974"/>
                  <a:pt x="4804606" y="685640"/>
                  <a:pt x="4803008" y="685597"/>
                </a:cubicBezTo>
                <a:cubicBezTo>
                  <a:pt x="4803008" y="685597"/>
                  <a:pt x="4801411" y="685556"/>
                  <a:pt x="4801370" y="683889"/>
                </a:cubicBezTo>
                <a:cubicBezTo>
                  <a:pt x="4801370" y="683889"/>
                  <a:pt x="4801334" y="682224"/>
                  <a:pt x="4801334" y="682224"/>
                </a:cubicBezTo>
                <a:cubicBezTo>
                  <a:pt x="4801334" y="682224"/>
                  <a:pt x="4801334" y="682224"/>
                  <a:pt x="4801296" y="680557"/>
                </a:cubicBezTo>
                <a:cubicBezTo>
                  <a:pt x="4802894" y="680599"/>
                  <a:pt x="4802894" y="680599"/>
                  <a:pt x="4804453" y="678975"/>
                </a:cubicBezTo>
                <a:close/>
                <a:moveTo>
                  <a:pt x="4669436" y="678535"/>
                </a:moveTo>
                <a:lnTo>
                  <a:pt x="4672206" y="680051"/>
                </a:lnTo>
                <a:cubicBezTo>
                  <a:pt x="4669071" y="680802"/>
                  <a:pt x="4668081" y="680568"/>
                  <a:pt x="4668166" y="679918"/>
                </a:cubicBezTo>
                <a:close/>
                <a:moveTo>
                  <a:pt x="4414511" y="678445"/>
                </a:moveTo>
                <a:cubicBezTo>
                  <a:pt x="4414551" y="680110"/>
                  <a:pt x="4414551" y="680110"/>
                  <a:pt x="4414551" y="680110"/>
                </a:cubicBezTo>
                <a:cubicBezTo>
                  <a:pt x="4414551" y="680110"/>
                  <a:pt x="4414551" y="680110"/>
                  <a:pt x="4414589" y="681777"/>
                </a:cubicBezTo>
                <a:cubicBezTo>
                  <a:pt x="4413064" y="683401"/>
                  <a:pt x="4411574" y="686693"/>
                  <a:pt x="4408521" y="689944"/>
                </a:cubicBezTo>
                <a:cubicBezTo>
                  <a:pt x="4408521" y="689944"/>
                  <a:pt x="4408521" y="689944"/>
                  <a:pt x="4410088" y="689986"/>
                </a:cubicBezTo>
                <a:cubicBezTo>
                  <a:pt x="4410125" y="691650"/>
                  <a:pt x="4411727" y="693358"/>
                  <a:pt x="4411688" y="691691"/>
                </a:cubicBezTo>
                <a:cubicBezTo>
                  <a:pt x="4414819" y="691773"/>
                  <a:pt x="4410316" y="699981"/>
                  <a:pt x="4411994" y="705021"/>
                </a:cubicBezTo>
                <a:cubicBezTo>
                  <a:pt x="4407340" y="706563"/>
                  <a:pt x="4405891" y="711523"/>
                  <a:pt x="4399633" y="711357"/>
                </a:cubicBezTo>
                <a:cubicBezTo>
                  <a:pt x="4404174" y="704816"/>
                  <a:pt x="4394634" y="697905"/>
                  <a:pt x="4394597" y="696239"/>
                </a:cubicBezTo>
                <a:cubicBezTo>
                  <a:pt x="4399327" y="698028"/>
                  <a:pt x="4399136" y="689698"/>
                  <a:pt x="4405356" y="688196"/>
                </a:cubicBezTo>
                <a:cubicBezTo>
                  <a:pt x="4406843" y="684904"/>
                  <a:pt x="4409896" y="681653"/>
                  <a:pt x="4411423" y="680029"/>
                </a:cubicBezTo>
                <a:cubicBezTo>
                  <a:pt x="4411384" y="678362"/>
                  <a:pt x="4412947" y="678403"/>
                  <a:pt x="4414511" y="678445"/>
                </a:cubicBezTo>
                <a:close/>
                <a:moveTo>
                  <a:pt x="4402933" y="678098"/>
                </a:moveTo>
                <a:lnTo>
                  <a:pt x="4402284" y="680701"/>
                </a:lnTo>
                <a:lnTo>
                  <a:pt x="4402610" y="679387"/>
                </a:lnTo>
                <a:cubicBezTo>
                  <a:pt x="4402833" y="678494"/>
                  <a:pt x="4402978" y="677909"/>
                  <a:pt x="4402933" y="678098"/>
                </a:cubicBezTo>
                <a:close/>
                <a:moveTo>
                  <a:pt x="4671188" y="676872"/>
                </a:moveTo>
                <a:lnTo>
                  <a:pt x="4670568" y="677302"/>
                </a:lnTo>
                <a:lnTo>
                  <a:pt x="4669436" y="678535"/>
                </a:lnTo>
                <a:lnTo>
                  <a:pt x="4669016" y="678302"/>
                </a:lnTo>
                <a:close/>
                <a:moveTo>
                  <a:pt x="4390909" y="676442"/>
                </a:moveTo>
                <a:cubicBezTo>
                  <a:pt x="4395602" y="674921"/>
                  <a:pt x="4387942" y="684582"/>
                  <a:pt x="4394135" y="679814"/>
                </a:cubicBezTo>
                <a:cubicBezTo>
                  <a:pt x="4398868" y="679938"/>
                  <a:pt x="4391059" y="683020"/>
                  <a:pt x="4391133" y="686309"/>
                </a:cubicBezTo>
                <a:cubicBezTo>
                  <a:pt x="4389519" y="684623"/>
                  <a:pt x="4389087" y="682969"/>
                  <a:pt x="4389247" y="681329"/>
                </a:cubicBezTo>
                <a:cubicBezTo>
                  <a:pt x="4389405" y="679689"/>
                  <a:pt x="4390155" y="678066"/>
                  <a:pt x="4390909" y="676442"/>
                </a:cubicBezTo>
                <a:close/>
                <a:moveTo>
                  <a:pt x="4644995" y="676372"/>
                </a:moveTo>
                <a:cubicBezTo>
                  <a:pt x="4645070" y="679522"/>
                  <a:pt x="4645142" y="682672"/>
                  <a:pt x="4638751" y="682505"/>
                </a:cubicBezTo>
                <a:cubicBezTo>
                  <a:pt x="4641908" y="681013"/>
                  <a:pt x="4638567" y="674628"/>
                  <a:pt x="4644995" y="676372"/>
                </a:cubicBezTo>
                <a:close/>
                <a:moveTo>
                  <a:pt x="5811052" y="676013"/>
                </a:moveTo>
                <a:cubicBezTo>
                  <a:pt x="5818230" y="678221"/>
                  <a:pt x="5811191" y="682077"/>
                  <a:pt x="5811191" y="682077"/>
                </a:cubicBezTo>
                <a:cubicBezTo>
                  <a:pt x="5809408" y="682030"/>
                  <a:pt x="5808737" y="681886"/>
                  <a:pt x="5808677" y="681634"/>
                </a:cubicBezTo>
                <a:cubicBezTo>
                  <a:pt x="5808491" y="680871"/>
                  <a:pt x="5813795" y="679117"/>
                  <a:pt x="5811052" y="676013"/>
                </a:cubicBezTo>
                <a:close/>
                <a:moveTo>
                  <a:pt x="4672992" y="675622"/>
                </a:moveTo>
                <a:cubicBezTo>
                  <a:pt x="4673040" y="675611"/>
                  <a:pt x="4672823" y="675781"/>
                  <a:pt x="4672205" y="676203"/>
                </a:cubicBezTo>
                <a:lnTo>
                  <a:pt x="4671188" y="676872"/>
                </a:lnTo>
                <a:close/>
                <a:moveTo>
                  <a:pt x="1711657" y="675413"/>
                </a:moveTo>
                <a:lnTo>
                  <a:pt x="1711360" y="677185"/>
                </a:lnTo>
                <a:cubicBezTo>
                  <a:pt x="1708320" y="677443"/>
                  <a:pt x="1708341" y="677120"/>
                  <a:pt x="1709714" y="676389"/>
                </a:cubicBezTo>
                <a:close/>
                <a:moveTo>
                  <a:pt x="1711992" y="675243"/>
                </a:moveTo>
                <a:lnTo>
                  <a:pt x="1711657" y="675413"/>
                </a:lnTo>
                <a:lnTo>
                  <a:pt x="1711680" y="675260"/>
                </a:lnTo>
                <a:close/>
                <a:moveTo>
                  <a:pt x="5871370" y="673807"/>
                </a:moveTo>
                <a:cubicBezTo>
                  <a:pt x="5871370" y="673807"/>
                  <a:pt x="5874904" y="673899"/>
                  <a:pt x="5874904" y="673899"/>
                </a:cubicBezTo>
                <a:cubicBezTo>
                  <a:pt x="5878441" y="673991"/>
                  <a:pt x="5878441" y="673991"/>
                  <a:pt x="5878489" y="676039"/>
                </a:cubicBezTo>
                <a:cubicBezTo>
                  <a:pt x="5878534" y="678086"/>
                  <a:pt x="5878582" y="680131"/>
                  <a:pt x="5878582" y="680131"/>
                </a:cubicBezTo>
                <a:cubicBezTo>
                  <a:pt x="5878628" y="682179"/>
                  <a:pt x="5882211" y="684317"/>
                  <a:pt x="5885745" y="684410"/>
                </a:cubicBezTo>
                <a:cubicBezTo>
                  <a:pt x="5882305" y="688412"/>
                  <a:pt x="5878815" y="690364"/>
                  <a:pt x="5871791" y="692227"/>
                </a:cubicBezTo>
                <a:cubicBezTo>
                  <a:pt x="5871791" y="692227"/>
                  <a:pt x="5868207" y="690087"/>
                  <a:pt x="5868162" y="688041"/>
                </a:cubicBezTo>
                <a:cubicBezTo>
                  <a:pt x="5861089" y="687856"/>
                  <a:pt x="5861183" y="691949"/>
                  <a:pt x="5857693" y="693902"/>
                </a:cubicBezTo>
                <a:cubicBezTo>
                  <a:pt x="5854112" y="691762"/>
                  <a:pt x="5851402" y="689135"/>
                  <a:pt x="5850003" y="686030"/>
                </a:cubicBezTo>
                <a:cubicBezTo>
                  <a:pt x="5848608" y="682924"/>
                  <a:pt x="5848525" y="679343"/>
                  <a:pt x="5850200" y="675297"/>
                </a:cubicBezTo>
                <a:cubicBezTo>
                  <a:pt x="5853830" y="679482"/>
                  <a:pt x="5860809" y="675574"/>
                  <a:pt x="5871510" y="679946"/>
                </a:cubicBezTo>
                <a:cubicBezTo>
                  <a:pt x="5871463" y="677900"/>
                  <a:pt x="5871463" y="677900"/>
                  <a:pt x="5871415" y="675853"/>
                </a:cubicBezTo>
                <a:cubicBezTo>
                  <a:pt x="5871415" y="675853"/>
                  <a:pt x="5871415" y="675853"/>
                  <a:pt x="5871370" y="673807"/>
                </a:cubicBezTo>
                <a:close/>
                <a:moveTo>
                  <a:pt x="5695158" y="672066"/>
                </a:moveTo>
                <a:cubicBezTo>
                  <a:pt x="5696948" y="672385"/>
                  <a:pt x="5698744" y="672976"/>
                  <a:pt x="5700525" y="673022"/>
                </a:cubicBezTo>
                <a:cubicBezTo>
                  <a:pt x="5700525" y="673022"/>
                  <a:pt x="5700525" y="673022"/>
                  <a:pt x="5704141" y="675296"/>
                </a:cubicBezTo>
                <a:cubicBezTo>
                  <a:pt x="5704190" y="677475"/>
                  <a:pt x="5704241" y="679652"/>
                  <a:pt x="5704241" y="679652"/>
                </a:cubicBezTo>
                <a:cubicBezTo>
                  <a:pt x="5704340" y="684012"/>
                  <a:pt x="5700824" y="686098"/>
                  <a:pt x="5693745" y="688091"/>
                </a:cubicBezTo>
                <a:cubicBezTo>
                  <a:pt x="5693745" y="688091"/>
                  <a:pt x="5693745" y="688091"/>
                  <a:pt x="5690179" y="687998"/>
                </a:cubicBezTo>
                <a:cubicBezTo>
                  <a:pt x="5690179" y="687998"/>
                  <a:pt x="5686564" y="685724"/>
                  <a:pt x="5686514" y="683546"/>
                </a:cubicBezTo>
                <a:cubicBezTo>
                  <a:pt x="5686514" y="683546"/>
                  <a:pt x="5682947" y="683453"/>
                  <a:pt x="5682947" y="683453"/>
                </a:cubicBezTo>
                <a:cubicBezTo>
                  <a:pt x="5682947" y="683453"/>
                  <a:pt x="5679382" y="683358"/>
                  <a:pt x="5675767" y="681085"/>
                </a:cubicBezTo>
                <a:cubicBezTo>
                  <a:pt x="5675669" y="676727"/>
                  <a:pt x="5682698" y="672554"/>
                  <a:pt x="5689828" y="672743"/>
                </a:cubicBezTo>
                <a:cubicBezTo>
                  <a:pt x="5691586" y="671699"/>
                  <a:pt x="5693369" y="671745"/>
                  <a:pt x="5695158" y="672066"/>
                </a:cubicBezTo>
                <a:close/>
                <a:moveTo>
                  <a:pt x="4710260" y="671057"/>
                </a:moveTo>
                <a:cubicBezTo>
                  <a:pt x="4710260" y="671057"/>
                  <a:pt x="4711887" y="671100"/>
                  <a:pt x="4713513" y="671142"/>
                </a:cubicBezTo>
                <a:cubicBezTo>
                  <a:pt x="4713513" y="671142"/>
                  <a:pt x="4715180" y="672882"/>
                  <a:pt x="4715180" y="672882"/>
                </a:cubicBezTo>
                <a:cubicBezTo>
                  <a:pt x="4715180" y="672882"/>
                  <a:pt x="4713552" y="672840"/>
                  <a:pt x="4713552" y="672840"/>
                </a:cubicBezTo>
                <a:cubicBezTo>
                  <a:pt x="4711963" y="674493"/>
                  <a:pt x="4712002" y="676190"/>
                  <a:pt x="4712042" y="677886"/>
                </a:cubicBezTo>
                <a:cubicBezTo>
                  <a:pt x="4712042" y="677886"/>
                  <a:pt x="4712081" y="679581"/>
                  <a:pt x="4710455" y="679539"/>
                </a:cubicBezTo>
                <a:cubicBezTo>
                  <a:pt x="4708827" y="679496"/>
                  <a:pt x="4707162" y="677758"/>
                  <a:pt x="4707162" y="677758"/>
                </a:cubicBezTo>
                <a:cubicBezTo>
                  <a:pt x="4707122" y="676061"/>
                  <a:pt x="4707083" y="674366"/>
                  <a:pt x="4710260" y="671057"/>
                </a:cubicBezTo>
                <a:close/>
                <a:moveTo>
                  <a:pt x="5840659" y="667537"/>
                </a:moveTo>
                <a:cubicBezTo>
                  <a:pt x="5841627" y="667291"/>
                  <a:pt x="5842598" y="667317"/>
                  <a:pt x="5842621" y="668400"/>
                </a:cubicBezTo>
                <a:cubicBezTo>
                  <a:pt x="5838833" y="672629"/>
                  <a:pt x="5838931" y="676962"/>
                  <a:pt x="5839031" y="681292"/>
                </a:cubicBezTo>
                <a:cubicBezTo>
                  <a:pt x="5839031" y="681292"/>
                  <a:pt x="5839031" y="681292"/>
                  <a:pt x="5835142" y="681190"/>
                </a:cubicBezTo>
                <a:cubicBezTo>
                  <a:pt x="5835042" y="676859"/>
                  <a:pt x="5834942" y="672527"/>
                  <a:pt x="5838733" y="668297"/>
                </a:cubicBezTo>
                <a:cubicBezTo>
                  <a:pt x="5838733" y="668297"/>
                  <a:pt x="5839693" y="667782"/>
                  <a:pt x="5840659" y="667537"/>
                </a:cubicBezTo>
                <a:close/>
                <a:moveTo>
                  <a:pt x="4473384" y="666666"/>
                </a:moveTo>
                <a:cubicBezTo>
                  <a:pt x="4478248" y="668460"/>
                  <a:pt x="4471966" y="674955"/>
                  <a:pt x="4478248" y="668460"/>
                </a:cubicBezTo>
                <a:cubicBezTo>
                  <a:pt x="4486331" y="670337"/>
                  <a:pt x="4465530" y="674786"/>
                  <a:pt x="4473612" y="676663"/>
                </a:cubicBezTo>
                <a:cubicBezTo>
                  <a:pt x="4470431" y="678245"/>
                  <a:pt x="4469590" y="676558"/>
                  <a:pt x="4469933" y="674070"/>
                </a:cubicBezTo>
                <a:cubicBezTo>
                  <a:pt x="4470278" y="671580"/>
                  <a:pt x="4471812" y="668291"/>
                  <a:pt x="4473384" y="666666"/>
                </a:cubicBezTo>
                <a:close/>
                <a:moveTo>
                  <a:pt x="4502000" y="665963"/>
                </a:moveTo>
                <a:cubicBezTo>
                  <a:pt x="4502038" y="667658"/>
                  <a:pt x="4502038" y="667658"/>
                  <a:pt x="4502038" y="667658"/>
                </a:cubicBezTo>
                <a:lnTo>
                  <a:pt x="4501999" y="665963"/>
                </a:lnTo>
                <a:close/>
                <a:moveTo>
                  <a:pt x="4444421" y="665907"/>
                </a:moveTo>
                <a:cubicBezTo>
                  <a:pt x="4446164" y="665954"/>
                  <a:pt x="4446164" y="665954"/>
                  <a:pt x="4447906" y="665999"/>
                </a:cubicBezTo>
                <a:cubicBezTo>
                  <a:pt x="4447945" y="667615"/>
                  <a:pt x="4449687" y="667660"/>
                  <a:pt x="4449723" y="669276"/>
                </a:cubicBezTo>
                <a:cubicBezTo>
                  <a:pt x="4449760" y="670892"/>
                  <a:pt x="4449760" y="670892"/>
                  <a:pt x="4449760" y="670892"/>
                </a:cubicBezTo>
                <a:cubicBezTo>
                  <a:pt x="4448017" y="670846"/>
                  <a:pt x="4448017" y="670846"/>
                  <a:pt x="4447980" y="669231"/>
                </a:cubicBezTo>
                <a:cubicBezTo>
                  <a:pt x="4446237" y="669185"/>
                  <a:pt x="4446200" y="667569"/>
                  <a:pt x="4444457" y="667523"/>
                </a:cubicBezTo>
                <a:cubicBezTo>
                  <a:pt x="4444421" y="665907"/>
                  <a:pt x="4444421" y="665907"/>
                  <a:pt x="4444421" y="665907"/>
                </a:cubicBezTo>
                <a:close/>
                <a:moveTo>
                  <a:pt x="4568268" y="664568"/>
                </a:moveTo>
                <a:cubicBezTo>
                  <a:pt x="4569799" y="663744"/>
                  <a:pt x="4570952" y="663341"/>
                  <a:pt x="4571785" y="665959"/>
                </a:cubicBezTo>
                <a:cubicBezTo>
                  <a:pt x="4578022" y="667851"/>
                  <a:pt x="4562449" y="663984"/>
                  <a:pt x="4565748" y="672720"/>
                </a:cubicBezTo>
                <a:cubicBezTo>
                  <a:pt x="4559509" y="670826"/>
                  <a:pt x="4568727" y="667608"/>
                  <a:pt x="4562489" y="665715"/>
                </a:cubicBezTo>
                <a:cubicBezTo>
                  <a:pt x="4564832" y="666641"/>
                  <a:pt x="4566739" y="665394"/>
                  <a:pt x="4568268" y="664568"/>
                </a:cubicBezTo>
                <a:close/>
                <a:moveTo>
                  <a:pt x="5758946" y="663812"/>
                </a:moveTo>
                <a:cubicBezTo>
                  <a:pt x="5759911" y="663580"/>
                  <a:pt x="5760884" y="663606"/>
                  <a:pt x="5760906" y="664635"/>
                </a:cubicBezTo>
                <a:cubicBezTo>
                  <a:pt x="5760954" y="666690"/>
                  <a:pt x="5760954" y="666690"/>
                  <a:pt x="5760954" y="666690"/>
                </a:cubicBezTo>
                <a:cubicBezTo>
                  <a:pt x="5757112" y="668646"/>
                  <a:pt x="5757205" y="672763"/>
                  <a:pt x="5761144" y="674922"/>
                </a:cubicBezTo>
                <a:cubicBezTo>
                  <a:pt x="5761191" y="676979"/>
                  <a:pt x="5757300" y="676877"/>
                  <a:pt x="5757300" y="676877"/>
                </a:cubicBezTo>
                <a:cubicBezTo>
                  <a:pt x="5753412" y="676775"/>
                  <a:pt x="5753412" y="676775"/>
                  <a:pt x="5753365" y="674718"/>
                </a:cubicBezTo>
                <a:cubicBezTo>
                  <a:pt x="5751395" y="673639"/>
                  <a:pt x="5750389" y="672069"/>
                  <a:pt x="5750832" y="670281"/>
                </a:cubicBezTo>
                <a:cubicBezTo>
                  <a:pt x="5751278" y="668494"/>
                  <a:pt x="5753177" y="666487"/>
                  <a:pt x="5757019" y="664532"/>
                </a:cubicBezTo>
                <a:cubicBezTo>
                  <a:pt x="5757019" y="664532"/>
                  <a:pt x="5757979" y="664044"/>
                  <a:pt x="5758946" y="663812"/>
                </a:cubicBezTo>
                <a:close/>
                <a:moveTo>
                  <a:pt x="4670414" y="662142"/>
                </a:moveTo>
                <a:cubicBezTo>
                  <a:pt x="4670414" y="662142"/>
                  <a:pt x="4671963" y="662183"/>
                  <a:pt x="4671963" y="662183"/>
                </a:cubicBezTo>
                <a:cubicBezTo>
                  <a:pt x="4671963" y="662183"/>
                  <a:pt x="4671999" y="663757"/>
                  <a:pt x="4671999" y="663757"/>
                </a:cubicBezTo>
                <a:cubicBezTo>
                  <a:pt x="4671999" y="663757"/>
                  <a:pt x="4672035" y="665333"/>
                  <a:pt x="4672035" y="665333"/>
                </a:cubicBezTo>
                <a:cubicBezTo>
                  <a:pt x="4672072" y="666909"/>
                  <a:pt x="4672108" y="668482"/>
                  <a:pt x="4672108" y="668482"/>
                </a:cubicBezTo>
                <a:cubicBezTo>
                  <a:pt x="4672108" y="668482"/>
                  <a:pt x="4672144" y="670058"/>
                  <a:pt x="4672144" y="670058"/>
                </a:cubicBezTo>
                <a:cubicBezTo>
                  <a:pt x="4670596" y="670018"/>
                  <a:pt x="4670596" y="670018"/>
                  <a:pt x="4669045" y="669978"/>
                </a:cubicBezTo>
                <a:cubicBezTo>
                  <a:pt x="4667459" y="668362"/>
                  <a:pt x="4667422" y="666785"/>
                  <a:pt x="4668936" y="665251"/>
                </a:cubicBezTo>
                <a:cubicBezTo>
                  <a:pt x="4668901" y="663677"/>
                  <a:pt x="4668901" y="663677"/>
                  <a:pt x="4668901" y="663677"/>
                </a:cubicBezTo>
                <a:cubicBezTo>
                  <a:pt x="4668864" y="662101"/>
                  <a:pt x="4668864" y="662101"/>
                  <a:pt x="4670414" y="662142"/>
                </a:cubicBezTo>
                <a:close/>
                <a:moveTo>
                  <a:pt x="4585822" y="659803"/>
                </a:moveTo>
                <a:cubicBezTo>
                  <a:pt x="4587380" y="658149"/>
                  <a:pt x="4588978" y="658192"/>
                  <a:pt x="4589019" y="659889"/>
                </a:cubicBezTo>
                <a:cubicBezTo>
                  <a:pt x="4590655" y="661626"/>
                  <a:pt x="4590693" y="663322"/>
                  <a:pt x="4590693" y="663322"/>
                </a:cubicBezTo>
                <a:cubicBezTo>
                  <a:pt x="4590733" y="665019"/>
                  <a:pt x="4590733" y="665019"/>
                  <a:pt x="4590733" y="665019"/>
                </a:cubicBezTo>
                <a:cubicBezTo>
                  <a:pt x="4590773" y="666716"/>
                  <a:pt x="4590773" y="666716"/>
                  <a:pt x="4589171" y="666674"/>
                </a:cubicBezTo>
                <a:cubicBezTo>
                  <a:pt x="4587574" y="666632"/>
                  <a:pt x="4585940" y="664893"/>
                  <a:pt x="4585940" y="664893"/>
                </a:cubicBezTo>
                <a:cubicBezTo>
                  <a:pt x="4585900" y="663197"/>
                  <a:pt x="4585861" y="661501"/>
                  <a:pt x="4585861" y="661501"/>
                </a:cubicBezTo>
                <a:cubicBezTo>
                  <a:pt x="4585042" y="660632"/>
                  <a:pt x="4585034" y="660207"/>
                  <a:pt x="4585228" y="660000"/>
                </a:cubicBezTo>
                <a:cubicBezTo>
                  <a:pt x="4585421" y="659794"/>
                  <a:pt x="4585822" y="659803"/>
                  <a:pt x="4585822" y="659803"/>
                </a:cubicBezTo>
                <a:close/>
                <a:moveTo>
                  <a:pt x="4711627" y="654745"/>
                </a:moveTo>
                <a:cubicBezTo>
                  <a:pt x="4717672" y="654902"/>
                  <a:pt x="4716353" y="663346"/>
                  <a:pt x="4710311" y="663188"/>
                </a:cubicBezTo>
                <a:cubicBezTo>
                  <a:pt x="4711782" y="661530"/>
                  <a:pt x="4713216" y="658177"/>
                  <a:pt x="4711627" y="654745"/>
                </a:cubicBezTo>
                <a:close/>
                <a:moveTo>
                  <a:pt x="4760917" y="654219"/>
                </a:moveTo>
                <a:cubicBezTo>
                  <a:pt x="4762514" y="654262"/>
                  <a:pt x="4764151" y="656001"/>
                  <a:pt x="4764151" y="656001"/>
                </a:cubicBezTo>
                <a:cubicBezTo>
                  <a:pt x="4764151" y="656001"/>
                  <a:pt x="4764189" y="657697"/>
                  <a:pt x="4764189" y="657697"/>
                </a:cubicBezTo>
                <a:cubicBezTo>
                  <a:pt x="4764189" y="657697"/>
                  <a:pt x="4764228" y="659393"/>
                  <a:pt x="4762669" y="661046"/>
                </a:cubicBezTo>
                <a:cubicBezTo>
                  <a:pt x="4762669" y="661046"/>
                  <a:pt x="4761111" y="662702"/>
                  <a:pt x="4759514" y="662661"/>
                </a:cubicBezTo>
                <a:cubicBezTo>
                  <a:pt x="4757874" y="660922"/>
                  <a:pt x="4757874" y="660922"/>
                  <a:pt x="4757836" y="659224"/>
                </a:cubicBezTo>
                <a:cubicBezTo>
                  <a:pt x="4757836" y="659224"/>
                  <a:pt x="4759396" y="657570"/>
                  <a:pt x="4759396" y="657570"/>
                </a:cubicBezTo>
                <a:cubicBezTo>
                  <a:pt x="4757759" y="655832"/>
                  <a:pt x="4759320" y="654177"/>
                  <a:pt x="4760917" y="654219"/>
                </a:cubicBezTo>
                <a:close/>
                <a:moveTo>
                  <a:pt x="5977887" y="653113"/>
                </a:moveTo>
                <a:cubicBezTo>
                  <a:pt x="5977887" y="653113"/>
                  <a:pt x="5981345" y="653204"/>
                  <a:pt x="5981345" y="653204"/>
                </a:cubicBezTo>
                <a:cubicBezTo>
                  <a:pt x="5981345" y="653204"/>
                  <a:pt x="5981345" y="653204"/>
                  <a:pt x="5984802" y="653294"/>
                </a:cubicBezTo>
                <a:cubicBezTo>
                  <a:pt x="5984856" y="655569"/>
                  <a:pt x="5981398" y="655479"/>
                  <a:pt x="5977993" y="657661"/>
                </a:cubicBezTo>
                <a:cubicBezTo>
                  <a:pt x="5977993" y="657661"/>
                  <a:pt x="5974482" y="655297"/>
                  <a:pt x="5974482" y="655297"/>
                </a:cubicBezTo>
                <a:cubicBezTo>
                  <a:pt x="5974482" y="655297"/>
                  <a:pt x="5974431" y="653022"/>
                  <a:pt x="5977887" y="653113"/>
                </a:cubicBezTo>
                <a:close/>
                <a:moveTo>
                  <a:pt x="4337168" y="652799"/>
                </a:moveTo>
                <a:lnTo>
                  <a:pt x="4338100" y="655098"/>
                </a:lnTo>
                <a:cubicBezTo>
                  <a:pt x="4338725" y="656988"/>
                  <a:pt x="4338418" y="656277"/>
                  <a:pt x="4337964" y="655095"/>
                </a:cubicBezTo>
                <a:lnTo>
                  <a:pt x="4337149" y="652816"/>
                </a:lnTo>
                <a:close/>
                <a:moveTo>
                  <a:pt x="4428492" y="652169"/>
                </a:moveTo>
                <a:cubicBezTo>
                  <a:pt x="4430143" y="653879"/>
                  <a:pt x="4430143" y="653879"/>
                  <a:pt x="4430143" y="653879"/>
                </a:cubicBezTo>
                <a:cubicBezTo>
                  <a:pt x="4430183" y="655544"/>
                  <a:pt x="4430183" y="655544"/>
                  <a:pt x="4430183" y="655544"/>
                </a:cubicBezTo>
                <a:cubicBezTo>
                  <a:pt x="4430220" y="657211"/>
                  <a:pt x="4428683" y="660499"/>
                  <a:pt x="4428758" y="663833"/>
                </a:cubicBezTo>
                <a:cubicBezTo>
                  <a:pt x="4428758" y="663833"/>
                  <a:pt x="4428797" y="665498"/>
                  <a:pt x="4427182" y="665456"/>
                </a:cubicBezTo>
                <a:cubicBezTo>
                  <a:pt x="4428836" y="667164"/>
                  <a:pt x="4428836" y="667164"/>
                  <a:pt x="4430450" y="667208"/>
                </a:cubicBezTo>
                <a:cubicBezTo>
                  <a:pt x="4430450" y="667208"/>
                  <a:pt x="4432064" y="667249"/>
                  <a:pt x="4432025" y="665582"/>
                </a:cubicBezTo>
                <a:cubicBezTo>
                  <a:pt x="4433640" y="665625"/>
                  <a:pt x="4436868" y="665710"/>
                  <a:pt x="4436904" y="667376"/>
                </a:cubicBezTo>
                <a:cubicBezTo>
                  <a:pt x="4436943" y="669041"/>
                  <a:pt x="4436943" y="669041"/>
                  <a:pt x="4436943" y="669041"/>
                </a:cubicBezTo>
                <a:cubicBezTo>
                  <a:pt x="4433754" y="670623"/>
                  <a:pt x="4432139" y="670581"/>
                  <a:pt x="4430527" y="670539"/>
                </a:cubicBezTo>
                <a:cubicBezTo>
                  <a:pt x="4430565" y="672206"/>
                  <a:pt x="4430565" y="672206"/>
                  <a:pt x="4430565" y="672206"/>
                </a:cubicBezTo>
                <a:cubicBezTo>
                  <a:pt x="4430565" y="672206"/>
                  <a:pt x="4430601" y="673872"/>
                  <a:pt x="4430641" y="675537"/>
                </a:cubicBezTo>
                <a:cubicBezTo>
                  <a:pt x="4429026" y="675495"/>
                  <a:pt x="4429064" y="677162"/>
                  <a:pt x="4429064" y="677162"/>
                </a:cubicBezTo>
                <a:cubicBezTo>
                  <a:pt x="4429101" y="678827"/>
                  <a:pt x="4429101" y="678827"/>
                  <a:pt x="4427488" y="678785"/>
                </a:cubicBezTo>
                <a:cubicBezTo>
                  <a:pt x="4425875" y="678743"/>
                  <a:pt x="4425875" y="678743"/>
                  <a:pt x="4425835" y="677077"/>
                </a:cubicBezTo>
                <a:cubicBezTo>
                  <a:pt x="4425798" y="675411"/>
                  <a:pt x="4425798" y="675411"/>
                  <a:pt x="4425759" y="673745"/>
                </a:cubicBezTo>
                <a:cubicBezTo>
                  <a:pt x="4425759" y="673745"/>
                  <a:pt x="4425721" y="672079"/>
                  <a:pt x="4427337" y="672121"/>
                </a:cubicBezTo>
                <a:cubicBezTo>
                  <a:pt x="4425683" y="670412"/>
                  <a:pt x="4424070" y="670369"/>
                  <a:pt x="4424070" y="670369"/>
                </a:cubicBezTo>
                <a:cubicBezTo>
                  <a:pt x="4424070" y="670369"/>
                  <a:pt x="4424070" y="670369"/>
                  <a:pt x="4422456" y="670328"/>
                </a:cubicBezTo>
                <a:cubicBezTo>
                  <a:pt x="4422456" y="670328"/>
                  <a:pt x="4422456" y="670328"/>
                  <a:pt x="4422494" y="671994"/>
                </a:cubicBezTo>
                <a:cubicBezTo>
                  <a:pt x="4422494" y="671994"/>
                  <a:pt x="4420880" y="671951"/>
                  <a:pt x="4419268" y="671910"/>
                </a:cubicBezTo>
                <a:cubicBezTo>
                  <a:pt x="4419268" y="671910"/>
                  <a:pt x="4417614" y="670200"/>
                  <a:pt x="4417614" y="670200"/>
                </a:cubicBezTo>
                <a:cubicBezTo>
                  <a:pt x="4419229" y="670242"/>
                  <a:pt x="4419189" y="668577"/>
                  <a:pt x="4419189" y="668577"/>
                </a:cubicBezTo>
                <a:cubicBezTo>
                  <a:pt x="4419189" y="668577"/>
                  <a:pt x="4419189" y="668577"/>
                  <a:pt x="4419152" y="666910"/>
                </a:cubicBezTo>
                <a:cubicBezTo>
                  <a:pt x="4419152" y="666910"/>
                  <a:pt x="4417499" y="665203"/>
                  <a:pt x="4417499" y="665203"/>
                </a:cubicBezTo>
                <a:cubicBezTo>
                  <a:pt x="4417499" y="665203"/>
                  <a:pt x="4417499" y="665203"/>
                  <a:pt x="4415924" y="666826"/>
                </a:cubicBezTo>
                <a:cubicBezTo>
                  <a:pt x="4415924" y="666826"/>
                  <a:pt x="4414348" y="668451"/>
                  <a:pt x="4411121" y="668366"/>
                </a:cubicBezTo>
                <a:cubicBezTo>
                  <a:pt x="4411121" y="668366"/>
                  <a:pt x="4409505" y="668324"/>
                  <a:pt x="4407893" y="668281"/>
                </a:cubicBezTo>
                <a:cubicBezTo>
                  <a:pt x="4407854" y="666615"/>
                  <a:pt x="4407854" y="666615"/>
                  <a:pt x="4409429" y="664990"/>
                </a:cubicBezTo>
                <a:cubicBezTo>
                  <a:pt x="4411043" y="665034"/>
                  <a:pt x="4412656" y="665075"/>
                  <a:pt x="4412619" y="663408"/>
                </a:cubicBezTo>
                <a:cubicBezTo>
                  <a:pt x="4414233" y="663452"/>
                  <a:pt x="4414233" y="663452"/>
                  <a:pt x="4415807" y="661828"/>
                </a:cubicBezTo>
                <a:cubicBezTo>
                  <a:pt x="4415807" y="661828"/>
                  <a:pt x="4415807" y="661828"/>
                  <a:pt x="4417422" y="661870"/>
                </a:cubicBezTo>
                <a:cubicBezTo>
                  <a:pt x="4417422" y="661870"/>
                  <a:pt x="4417422" y="661870"/>
                  <a:pt x="4419038" y="661912"/>
                </a:cubicBezTo>
                <a:cubicBezTo>
                  <a:pt x="4420689" y="663621"/>
                  <a:pt x="4422303" y="663663"/>
                  <a:pt x="4422341" y="665329"/>
                </a:cubicBezTo>
                <a:cubicBezTo>
                  <a:pt x="4422303" y="663663"/>
                  <a:pt x="4423918" y="663705"/>
                  <a:pt x="4423918" y="663705"/>
                </a:cubicBezTo>
                <a:cubicBezTo>
                  <a:pt x="4423840" y="660374"/>
                  <a:pt x="4423764" y="657041"/>
                  <a:pt x="4425302" y="653751"/>
                </a:cubicBezTo>
                <a:cubicBezTo>
                  <a:pt x="4426917" y="653794"/>
                  <a:pt x="4426878" y="652128"/>
                  <a:pt x="4428492" y="652169"/>
                </a:cubicBezTo>
                <a:close/>
                <a:moveTo>
                  <a:pt x="4714063" y="650398"/>
                </a:moveTo>
                <a:lnTo>
                  <a:pt x="4716181" y="651458"/>
                </a:lnTo>
                <a:cubicBezTo>
                  <a:pt x="4714604" y="651416"/>
                  <a:pt x="4714006" y="651075"/>
                  <a:pt x="4713969" y="650557"/>
                </a:cubicBezTo>
                <a:close/>
                <a:moveTo>
                  <a:pt x="5685422" y="649995"/>
                </a:moveTo>
                <a:cubicBezTo>
                  <a:pt x="5685422" y="649995"/>
                  <a:pt x="5689356" y="652118"/>
                  <a:pt x="5689356" y="652118"/>
                </a:cubicBezTo>
                <a:cubicBezTo>
                  <a:pt x="5689356" y="652118"/>
                  <a:pt x="5689356" y="652118"/>
                  <a:pt x="5689402" y="654139"/>
                </a:cubicBezTo>
                <a:cubicBezTo>
                  <a:pt x="5689450" y="656160"/>
                  <a:pt x="5685561" y="656058"/>
                  <a:pt x="5685561" y="656058"/>
                </a:cubicBezTo>
                <a:cubicBezTo>
                  <a:pt x="5685561" y="656058"/>
                  <a:pt x="5681624" y="653935"/>
                  <a:pt x="5681624" y="653935"/>
                </a:cubicBezTo>
                <a:cubicBezTo>
                  <a:pt x="5681624" y="653935"/>
                  <a:pt x="5681624" y="653935"/>
                  <a:pt x="5685467" y="652016"/>
                </a:cubicBezTo>
                <a:cubicBezTo>
                  <a:pt x="5685467" y="652016"/>
                  <a:pt x="5685422" y="649995"/>
                  <a:pt x="5685422" y="649995"/>
                </a:cubicBezTo>
                <a:close/>
                <a:moveTo>
                  <a:pt x="4730619" y="649792"/>
                </a:moveTo>
                <a:cubicBezTo>
                  <a:pt x="4732217" y="649835"/>
                  <a:pt x="4732217" y="649835"/>
                  <a:pt x="4733815" y="649876"/>
                </a:cubicBezTo>
                <a:cubicBezTo>
                  <a:pt x="4733815" y="649876"/>
                  <a:pt x="4733815" y="649876"/>
                  <a:pt x="4733891" y="653242"/>
                </a:cubicBezTo>
                <a:cubicBezTo>
                  <a:pt x="4730734" y="654842"/>
                  <a:pt x="4730812" y="658208"/>
                  <a:pt x="4730848" y="659891"/>
                </a:cubicBezTo>
                <a:cubicBezTo>
                  <a:pt x="4730889" y="661573"/>
                  <a:pt x="4730928" y="663257"/>
                  <a:pt x="4730967" y="664940"/>
                </a:cubicBezTo>
                <a:cubicBezTo>
                  <a:pt x="4730967" y="664940"/>
                  <a:pt x="4730967" y="664940"/>
                  <a:pt x="4729369" y="664898"/>
                </a:cubicBezTo>
                <a:cubicBezTo>
                  <a:pt x="4729369" y="664898"/>
                  <a:pt x="4727772" y="664857"/>
                  <a:pt x="4727732" y="663172"/>
                </a:cubicBezTo>
                <a:cubicBezTo>
                  <a:pt x="4727732" y="663172"/>
                  <a:pt x="4727693" y="661490"/>
                  <a:pt x="4727654" y="659807"/>
                </a:cubicBezTo>
                <a:cubicBezTo>
                  <a:pt x="4727615" y="658125"/>
                  <a:pt x="4727537" y="654760"/>
                  <a:pt x="4730658" y="651476"/>
                </a:cubicBezTo>
                <a:cubicBezTo>
                  <a:pt x="4730619" y="649792"/>
                  <a:pt x="4730619" y="649792"/>
                  <a:pt x="4730619" y="649792"/>
                </a:cubicBezTo>
                <a:close/>
                <a:moveTo>
                  <a:pt x="4799020" y="649587"/>
                </a:moveTo>
                <a:cubicBezTo>
                  <a:pt x="4800268" y="650891"/>
                  <a:pt x="4801934" y="652630"/>
                  <a:pt x="4803541" y="651825"/>
                </a:cubicBezTo>
                <a:cubicBezTo>
                  <a:pt x="4803580" y="653523"/>
                  <a:pt x="4798699" y="653394"/>
                  <a:pt x="4797071" y="653351"/>
                </a:cubicBezTo>
                <a:cubicBezTo>
                  <a:pt x="4796240" y="652482"/>
                  <a:pt x="4796229" y="652057"/>
                  <a:pt x="4796632" y="651855"/>
                </a:cubicBezTo>
                <a:cubicBezTo>
                  <a:pt x="4797032" y="651654"/>
                  <a:pt x="4797847" y="651676"/>
                  <a:pt x="4798660" y="651696"/>
                </a:cubicBezTo>
                <a:cubicBezTo>
                  <a:pt x="4798621" y="650002"/>
                  <a:pt x="4796995" y="649959"/>
                  <a:pt x="4796995" y="649959"/>
                </a:cubicBezTo>
                <a:cubicBezTo>
                  <a:pt x="4796936" y="647414"/>
                  <a:pt x="4797769" y="648282"/>
                  <a:pt x="4799020" y="649587"/>
                </a:cubicBezTo>
                <a:close/>
                <a:moveTo>
                  <a:pt x="4444337" y="649557"/>
                </a:moveTo>
                <a:cubicBezTo>
                  <a:pt x="4453923" y="649809"/>
                  <a:pt x="4444522" y="657635"/>
                  <a:pt x="4449315" y="657759"/>
                </a:cubicBezTo>
                <a:cubicBezTo>
                  <a:pt x="4449351" y="659377"/>
                  <a:pt x="4446119" y="657676"/>
                  <a:pt x="4442923" y="657593"/>
                </a:cubicBezTo>
                <a:cubicBezTo>
                  <a:pt x="4441214" y="652704"/>
                  <a:pt x="4446008" y="652831"/>
                  <a:pt x="4444337" y="649557"/>
                </a:cubicBezTo>
                <a:close/>
                <a:moveTo>
                  <a:pt x="4673097" y="648285"/>
                </a:moveTo>
                <a:cubicBezTo>
                  <a:pt x="4676449" y="655235"/>
                  <a:pt x="4670136" y="658502"/>
                  <a:pt x="4663667" y="654900"/>
                </a:cubicBezTo>
                <a:cubicBezTo>
                  <a:pt x="4665223" y="653226"/>
                  <a:pt x="4666862" y="654985"/>
                  <a:pt x="4668461" y="655026"/>
                </a:cubicBezTo>
                <a:cubicBezTo>
                  <a:pt x="4665146" y="649793"/>
                  <a:pt x="4663548" y="649751"/>
                  <a:pt x="4673097" y="648285"/>
                </a:cubicBezTo>
                <a:close/>
                <a:moveTo>
                  <a:pt x="6009298" y="647876"/>
                </a:moveTo>
                <a:cubicBezTo>
                  <a:pt x="6009298" y="647876"/>
                  <a:pt x="6013187" y="647978"/>
                  <a:pt x="6013234" y="649999"/>
                </a:cubicBezTo>
                <a:cubicBezTo>
                  <a:pt x="6013234" y="649999"/>
                  <a:pt x="6013234" y="649999"/>
                  <a:pt x="6009390" y="651918"/>
                </a:cubicBezTo>
                <a:cubicBezTo>
                  <a:pt x="6009390" y="651918"/>
                  <a:pt x="6009437" y="653940"/>
                  <a:pt x="6009437" y="653940"/>
                </a:cubicBezTo>
                <a:cubicBezTo>
                  <a:pt x="6009437" y="653940"/>
                  <a:pt x="6005502" y="651817"/>
                  <a:pt x="6005502" y="651817"/>
                </a:cubicBezTo>
                <a:cubicBezTo>
                  <a:pt x="6005502" y="651817"/>
                  <a:pt x="6005502" y="651817"/>
                  <a:pt x="6009344" y="649897"/>
                </a:cubicBezTo>
                <a:cubicBezTo>
                  <a:pt x="6009298" y="647876"/>
                  <a:pt x="6009298" y="647876"/>
                  <a:pt x="6009298" y="647876"/>
                </a:cubicBezTo>
                <a:close/>
                <a:moveTo>
                  <a:pt x="4501533" y="645606"/>
                </a:moveTo>
                <a:lnTo>
                  <a:pt x="4501999" y="665963"/>
                </a:lnTo>
                <a:lnTo>
                  <a:pt x="4500429" y="667617"/>
                </a:lnTo>
                <a:cubicBezTo>
                  <a:pt x="4500429" y="667617"/>
                  <a:pt x="4500468" y="669313"/>
                  <a:pt x="4498858" y="669271"/>
                </a:cubicBezTo>
                <a:cubicBezTo>
                  <a:pt x="4498858" y="669271"/>
                  <a:pt x="4498858" y="669271"/>
                  <a:pt x="4498895" y="670967"/>
                </a:cubicBezTo>
                <a:cubicBezTo>
                  <a:pt x="4495678" y="670883"/>
                  <a:pt x="4492462" y="670800"/>
                  <a:pt x="4490814" y="669061"/>
                </a:cubicBezTo>
                <a:cubicBezTo>
                  <a:pt x="4489205" y="669018"/>
                  <a:pt x="4489165" y="667323"/>
                  <a:pt x="4489165" y="667323"/>
                </a:cubicBezTo>
                <a:cubicBezTo>
                  <a:pt x="4490774" y="667365"/>
                  <a:pt x="4490774" y="667365"/>
                  <a:pt x="4492383" y="667407"/>
                </a:cubicBezTo>
                <a:cubicBezTo>
                  <a:pt x="4493991" y="667448"/>
                  <a:pt x="4495602" y="667490"/>
                  <a:pt x="4497210" y="667533"/>
                </a:cubicBezTo>
                <a:cubicBezTo>
                  <a:pt x="4497210" y="667533"/>
                  <a:pt x="4497210" y="667533"/>
                  <a:pt x="4498780" y="665878"/>
                </a:cubicBezTo>
                <a:cubicBezTo>
                  <a:pt x="4498780" y="665878"/>
                  <a:pt x="4498780" y="665878"/>
                  <a:pt x="4497172" y="665836"/>
                </a:cubicBezTo>
                <a:cubicBezTo>
                  <a:pt x="4495486" y="662402"/>
                  <a:pt x="4495370" y="657312"/>
                  <a:pt x="4492112" y="655532"/>
                </a:cubicBezTo>
                <a:cubicBezTo>
                  <a:pt x="4493604" y="650485"/>
                  <a:pt x="4500040" y="650653"/>
                  <a:pt x="4501533" y="645606"/>
                </a:cubicBezTo>
                <a:close/>
                <a:moveTo>
                  <a:pt x="4717599" y="644532"/>
                </a:moveTo>
                <a:cubicBezTo>
                  <a:pt x="4718408" y="645424"/>
                  <a:pt x="4716475" y="647113"/>
                  <a:pt x="4715131" y="648601"/>
                </a:cubicBezTo>
                <a:lnTo>
                  <a:pt x="4714063" y="650398"/>
                </a:lnTo>
                <a:lnTo>
                  <a:pt x="4711597" y="649163"/>
                </a:lnTo>
                <a:cubicBezTo>
                  <a:pt x="4711340" y="646543"/>
                  <a:pt x="4712847" y="643537"/>
                  <a:pt x="4717599" y="644532"/>
                </a:cubicBezTo>
                <a:close/>
                <a:moveTo>
                  <a:pt x="5998202" y="644301"/>
                </a:moveTo>
                <a:cubicBezTo>
                  <a:pt x="5999110" y="644326"/>
                  <a:pt x="6000936" y="644878"/>
                  <a:pt x="6002776" y="645936"/>
                </a:cubicBezTo>
                <a:cubicBezTo>
                  <a:pt x="6002820" y="647959"/>
                  <a:pt x="5995561" y="647768"/>
                  <a:pt x="5995607" y="649789"/>
                </a:cubicBezTo>
                <a:cubicBezTo>
                  <a:pt x="5991977" y="649694"/>
                  <a:pt x="5991931" y="647673"/>
                  <a:pt x="5988300" y="647577"/>
                </a:cubicBezTo>
                <a:cubicBezTo>
                  <a:pt x="5984624" y="645460"/>
                  <a:pt x="5991884" y="645652"/>
                  <a:pt x="5991931" y="647673"/>
                </a:cubicBezTo>
                <a:cubicBezTo>
                  <a:pt x="5995561" y="647768"/>
                  <a:pt x="5999145" y="645842"/>
                  <a:pt x="5999145" y="645842"/>
                </a:cubicBezTo>
                <a:cubicBezTo>
                  <a:pt x="5997307" y="644784"/>
                  <a:pt x="5997294" y="644279"/>
                  <a:pt x="5998202" y="644301"/>
                </a:cubicBezTo>
                <a:close/>
                <a:moveTo>
                  <a:pt x="4547507" y="643783"/>
                </a:moveTo>
                <a:cubicBezTo>
                  <a:pt x="4547507" y="643783"/>
                  <a:pt x="4547507" y="643783"/>
                  <a:pt x="4549135" y="643826"/>
                </a:cubicBezTo>
                <a:cubicBezTo>
                  <a:pt x="4549135" y="643826"/>
                  <a:pt x="4549135" y="643826"/>
                  <a:pt x="4550762" y="643868"/>
                </a:cubicBezTo>
                <a:cubicBezTo>
                  <a:pt x="4550799" y="645484"/>
                  <a:pt x="4549246" y="648673"/>
                  <a:pt x="4545993" y="648586"/>
                </a:cubicBezTo>
                <a:cubicBezTo>
                  <a:pt x="4544364" y="648544"/>
                  <a:pt x="4544364" y="648544"/>
                  <a:pt x="4544364" y="648544"/>
                </a:cubicBezTo>
                <a:cubicBezTo>
                  <a:pt x="4543533" y="647715"/>
                  <a:pt x="4543523" y="647312"/>
                  <a:pt x="4543725" y="647116"/>
                </a:cubicBezTo>
                <a:cubicBezTo>
                  <a:pt x="4543922" y="646919"/>
                  <a:pt x="4544328" y="646930"/>
                  <a:pt x="4544328" y="646930"/>
                </a:cubicBezTo>
                <a:cubicBezTo>
                  <a:pt x="4547581" y="647014"/>
                  <a:pt x="4547545" y="645399"/>
                  <a:pt x="4547507" y="643783"/>
                </a:cubicBezTo>
                <a:close/>
                <a:moveTo>
                  <a:pt x="4336054" y="643582"/>
                </a:moveTo>
                <a:cubicBezTo>
                  <a:pt x="4338608" y="644279"/>
                  <a:pt x="4340614" y="646435"/>
                  <a:pt x="4340690" y="649801"/>
                </a:cubicBezTo>
                <a:lnTo>
                  <a:pt x="4337168" y="652799"/>
                </a:lnTo>
                <a:lnTo>
                  <a:pt x="4336948" y="652258"/>
                </a:lnTo>
                <a:lnTo>
                  <a:pt x="4337149" y="652816"/>
                </a:lnTo>
                <a:lnTo>
                  <a:pt x="4333023" y="656328"/>
                </a:lnTo>
                <a:cubicBezTo>
                  <a:pt x="4329894" y="656245"/>
                  <a:pt x="4328317" y="655679"/>
                  <a:pt x="4327638" y="654846"/>
                </a:cubicBezTo>
                <a:cubicBezTo>
                  <a:pt x="4327130" y="654223"/>
                  <a:pt x="4327126" y="653447"/>
                  <a:pt x="4327352" y="652618"/>
                </a:cubicBezTo>
                <a:cubicBezTo>
                  <a:pt x="4328025" y="650126"/>
                  <a:pt x="4330760" y="647122"/>
                  <a:pt x="4328097" y="646107"/>
                </a:cubicBezTo>
                <a:cubicBezTo>
                  <a:pt x="4330387" y="643644"/>
                  <a:pt x="4333495" y="642884"/>
                  <a:pt x="4336054" y="643582"/>
                </a:cubicBezTo>
                <a:close/>
                <a:moveTo>
                  <a:pt x="5702603" y="642112"/>
                </a:moveTo>
                <a:cubicBezTo>
                  <a:pt x="5708121" y="645380"/>
                  <a:pt x="5699343" y="648276"/>
                  <a:pt x="5699125" y="646120"/>
                </a:cubicBezTo>
                <a:cubicBezTo>
                  <a:pt x="5699052" y="645403"/>
                  <a:pt x="5699928" y="644124"/>
                  <a:pt x="5702603" y="642112"/>
                </a:cubicBezTo>
                <a:close/>
                <a:moveTo>
                  <a:pt x="4800075" y="641774"/>
                </a:moveTo>
                <a:cubicBezTo>
                  <a:pt x="4807924" y="640313"/>
                  <a:pt x="4798689" y="650063"/>
                  <a:pt x="4804961" y="648563"/>
                </a:cubicBezTo>
                <a:cubicBezTo>
                  <a:pt x="4802653" y="650999"/>
                  <a:pt x="4800660" y="650115"/>
                  <a:pt x="4799633" y="648214"/>
                </a:cubicBezTo>
                <a:cubicBezTo>
                  <a:pt x="4798605" y="646315"/>
                  <a:pt x="4798537" y="643398"/>
                  <a:pt x="4800075" y="641774"/>
                </a:cubicBezTo>
                <a:close/>
                <a:moveTo>
                  <a:pt x="5820392" y="640651"/>
                </a:moveTo>
                <a:cubicBezTo>
                  <a:pt x="5820392" y="640651"/>
                  <a:pt x="5823848" y="640743"/>
                  <a:pt x="5823903" y="643017"/>
                </a:cubicBezTo>
                <a:cubicBezTo>
                  <a:pt x="5823903" y="643017"/>
                  <a:pt x="5823903" y="643017"/>
                  <a:pt x="5820498" y="645201"/>
                </a:cubicBezTo>
                <a:cubicBezTo>
                  <a:pt x="5820498" y="645201"/>
                  <a:pt x="5817039" y="645111"/>
                  <a:pt x="5817039" y="645111"/>
                </a:cubicBezTo>
                <a:cubicBezTo>
                  <a:pt x="5813581" y="645020"/>
                  <a:pt x="5813581" y="645020"/>
                  <a:pt x="5813529" y="642744"/>
                </a:cubicBezTo>
                <a:cubicBezTo>
                  <a:pt x="5813529" y="642744"/>
                  <a:pt x="5816986" y="642836"/>
                  <a:pt x="5820392" y="640651"/>
                </a:cubicBezTo>
                <a:close/>
                <a:moveTo>
                  <a:pt x="4587427" y="637863"/>
                </a:moveTo>
                <a:cubicBezTo>
                  <a:pt x="4588745" y="637458"/>
                  <a:pt x="4588678" y="637691"/>
                  <a:pt x="4584027" y="639442"/>
                </a:cubicBezTo>
                <a:cubicBezTo>
                  <a:pt x="4584027" y="639442"/>
                  <a:pt x="4584066" y="641109"/>
                  <a:pt x="4584066" y="641109"/>
                </a:cubicBezTo>
                <a:cubicBezTo>
                  <a:pt x="4582111" y="641057"/>
                  <a:pt x="4581906" y="640636"/>
                  <a:pt x="4582503" y="640105"/>
                </a:cubicBezTo>
                <a:cubicBezTo>
                  <a:pt x="4583403" y="639308"/>
                  <a:pt x="4586106" y="638267"/>
                  <a:pt x="4587427" y="637863"/>
                </a:cubicBezTo>
                <a:close/>
                <a:moveTo>
                  <a:pt x="1695509" y="637613"/>
                </a:moveTo>
                <a:cubicBezTo>
                  <a:pt x="1700077" y="636799"/>
                  <a:pt x="1706098" y="636714"/>
                  <a:pt x="1708977" y="638602"/>
                </a:cubicBezTo>
                <a:cubicBezTo>
                  <a:pt x="1708743" y="642033"/>
                  <a:pt x="1691115" y="635854"/>
                  <a:pt x="1690765" y="641000"/>
                </a:cubicBezTo>
                <a:cubicBezTo>
                  <a:pt x="1687827" y="639971"/>
                  <a:pt x="1690939" y="638428"/>
                  <a:pt x="1695509" y="637613"/>
                </a:cubicBezTo>
                <a:close/>
                <a:moveTo>
                  <a:pt x="4566256" y="635797"/>
                </a:moveTo>
                <a:cubicBezTo>
                  <a:pt x="4569353" y="635879"/>
                  <a:pt x="4567844" y="637521"/>
                  <a:pt x="4566294" y="637481"/>
                </a:cubicBezTo>
                <a:cubicBezTo>
                  <a:pt x="4566333" y="639164"/>
                  <a:pt x="4569432" y="639245"/>
                  <a:pt x="4570981" y="639286"/>
                </a:cubicBezTo>
                <a:cubicBezTo>
                  <a:pt x="4571019" y="640969"/>
                  <a:pt x="4569508" y="642611"/>
                  <a:pt x="4569547" y="644293"/>
                </a:cubicBezTo>
                <a:cubicBezTo>
                  <a:pt x="4566602" y="650944"/>
                  <a:pt x="4566256" y="635797"/>
                  <a:pt x="4564860" y="642489"/>
                </a:cubicBezTo>
                <a:cubicBezTo>
                  <a:pt x="4562913" y="642017"/>
                  <a:pt x="4562126" y="641470"/>
                  <a:pt x="4562016" y="640890"/>
                </a:cubicBezTo>
                <a:cubicBezTo>
                  <a:pt x="4561687" y="639146"/>
                  <a:pt x="4567445" y="637090"/>
                  <a:pt x="4566256" y="635797"/>
                </a:cubicBezTo>
                <a:close/>
                <a:moveTo>
                  <a:pt x="5736589" y="635775"/>
                </a:moveTo>
                <a:cubicBezTo>
                  <a:pt x="5736688" y="636249"/>
                  <a:pt x="5736256" y="637771"/>
                  <a:pt x="5734967" y="640903"/>
                </a:cubicBezTo>
                <a:cubicBezTo>
                  <a:pt x="5735016" y="643014"/>
                  <a:pt x="5731386" y="642919"/>
                  <a:pt x="5731386" y="642919"/>
                </a:cubicBezTo>
                <a:cubicBezTo>
                  <a:pt x="5729630" y="645511"/>
                  <a:pt x="5729407" y="645637"/>
                  <a:pt x="5729951" y="644629"/>
                </a:cubicBezTo>
                <a:cubicBezTo>
                  <a:pt x="5731176" y="642361"/>
                  <a:pt x="5736283" y="634353"/>
                  <a:pt x="5736589" y="635775"/>
                </a:cubicBezTo>
                <a:close/>
                <a:moveTo>
                  <a:pt x="4443693" y="627742"/>
                </a:moveTo>
                <a:cubicBezTo>
                  <a:pt x="4445290" y="627784"/>
                  <a:pt x="4446927" y="629492"/>
                  <a:pt x="4446927" y="629492"/>
                </a:cubicBezTo>
                <a:cubicBezTo>
                  <a:pt x="4448523" y="629534"/>
                  <a:pt x="4450121" y="629575"/>
                  <a:pt x="4451719" y="629617"/>
                </a:cubicBezTo>
                <a:cubicBezTo>
                  <a:pt x="4451834" y="634615"/>
                  <a:pt x="4445441" y="634448"/>
                  <a:pt x="4447192" y="641154"/>
                </a:cubicBezTo>
                <a:cubicBezTo>
                  <a:pt x="4443160" y="639384"/>
                  <a:pt x="4442323" y="637697"/>
                  <a:pt x="4442476" y="635620"/>
                </a:cubicBezTo>
                <a:cubicBezTo>
                  <a:pt x="4442628" y="633542"/>
                  <a:pt x="4443768" y="631075"/>
                  <a:pt x="4443693" y="627742"/>
                </a:cubicBezTo>
                <a:close/>
                <a:moveTo>
                  <a:pt x="4635937" y="627331"/>
                </a:moveTo>
                <a:cubicBezTo>
                  <a:pt x="4635937" y="627331"/>
                  <a:pt x="4637488" y="627371"/>
                  <a:pt x="4637488" y="627371"/>
                </a:cubicBezTo>
                <a:cubicBezTo>
                  <a:pt x="4637524" y="629037"/>
                  <a:pt x="4637524" y="629037"/>
                  <a:pt x="4637524" y="629037"/>
                </a:cubicBezTo>
                <a:cubicBezTo>
                  <a:pt x="4636012" y="630664"/>
                  <a:pt x="4636012" y="630664"/>
                  <a:pt x="4636051" y="632328"/>
                </a:cubicBezTo>
                <a:cubicBezTo>
                  <a:pt x="4636051" y="632328"/>
                  <a:pt x="4636051" y="632328"/>
                  <a:pt x="4636089" y="633995"/>
                </a:cubicBezTo>
                <a:cubicBezTo>
                  <a:pt x="4634541" y="633955"/>
                  <a:pt x="4632991" y="633913"/>
                  <a:pt x="4629891" y="633832"/>
                </a:cubicBezTo>
                <a:cubicBezTo>
                  <a:pt x="4628344" y="633792"/>
                  <a:pt x="4628344" y="633792"/>
                  <a:pt x="4628344" y="633792"/>
                </a:cubicBezTo>
                <a:cubicBezTo>
                  <a:pt x="4628304" y="632125"/>
                  <a:pt x="4628304" y="632125"/>
                  <a:pt x="4629853" y="632167"/>
                </a:cubicBezTo>
                <a:cubicBezTo>
                  <a:pt x="4631404" y="632206"/>
                  <a:pt x="4631404" y="632206"/>
                  <a:pt x="4632954" y="632248"/>
                </a:cubicBezTo>
                <a:cubicBezTo>
                  <a:pt x="4632915" y="630581"/>
                  <a:pt x="4632877" y="628915"/>
                  <a:pt x="4635937" y="627331"/>
                </a:cubicBezTo>
                <a:close/>
                <a:moveTo>
                  <a:pt x="5976312" y="622012"/>
                </a:moveTo>
                <a:cubicBezTo>
                  <a:pt x="5976312" y="622012"/>
                  <a:pt x="5980202" y="622113"/>
                  <a:pt x="5980202" y="622113"/>
                </a:cubicBezTo>
                <a:cubicBezTo>
                  <a:pt x="5984091" y="622216"/>
                  <a:pt x="5984091" y="622216"/>
                  <a:pt x="5984091" y="622216"/>
                </a:cubicBezTo>
                <a:cubicBezTo>
                  <a:pt x="5984136" y="624237"/>
                  <a:pt x="5984136" y="624237"/>
                  <a:pt x="5984136" y="624237"/>
                </a:cubicBezTo>
                <a:cubicBezTo>
                  <a:pt x="5980247" y="624136"/>
                  <a:pt x="5980247" y="624136"/>
                  <a:pt x="5980293" y="626156"/>
                </a:cubicBezTo>
                <a:cubicBezTo>
                  <a:pt x="5980293" y="626156"/>
                  <a:pt x="5980340" y="628179"/>
                  <a:pt x="5976451" y="628076"/>
                </a:cubicBezTo>
                <a:cubicBezTo>
                  <a:pt x="5976451" y="628076"/>
                  <a:pt x="5976405" y="626055"/>
                  <a:pt x="5976405" y="626055"/>
                </a:cubicBezTo>
                <a:cubicBezTo>
                  <a:pt x="5976358" y="624033"/>
                  <a:pt x="5976358" y="624033"/>
                  <a:pt x="5976312" y="622012"/>
                </a:cubicBezTo>
                <a:close/>
                <a:moveTo>
                  <a:pt x="4674414" y="621678"/>
                </a:moveTo>
                <a:cubicBezTo>
                  <a:pt x="4674414" y="621678"/>
                  <a:pt x="4675999" y="621719"/>
                  <a:pt x="4677583" y="621760"/>
                </a:cubicBezTo>
                <a:cubicBezTo>
                  <a:pt x="4679168" y="621802"/>
                  <a:pt x="4679168" y="621802"/>
                  <a:pt x="4679207" y="623534"/>
                </a:cubicBezTo>
                <a:cubicBezTo>
                  <a:pt x="4676158" y="628644"/>
                  <a:pt x="4671482" y="631981"/>
                  <a:pt x="4666768" y="633588"/>
                </a:cubicBezTo>
                <a:cubicBezTo>
                  <a:pt x="4665183" y="633546"/>
                  <a:pt x="4663600" y="633505"/>
                  <a:pt x="4663560" y="631774"/>
                </a:cubicBezTo>
                <a:cubicBezTo>
                  <a:pt x="4662768" y="631753"/>
                  <a:pt x="4662758" y="631321"/>
                  <a:pt x="4662945" y="630892"/>
                </a:cubicBezTo>
                <a:cubicBezTo>
                  <a:pt x="4663131" y="630465"/>
                  <a:pt x="4663520" y="630044"/>
                  <a:pt x="4663520" y="630044"/>
                </a:cubicBezTo>
                <a:cubicBezTo>
                  <a:pt x="4668234" y="628436"/>
                  <a:pt x="4672909" y="625098"/>
                  <a:pt x="4674414" y="621678"/>
                </a:cubicBezTo>
                <a:close/>
                <a:moveTo>
                  <a:pt x="4550026" y="620235"/>
                </a:moveTo>
                <a:cubicBezTo>
                  <a:pt x="4545454" y="623446"/>
                  <a:pt x="4553279" y="626981"/>
                  <a:pt x="4543981" y="626737"/>
                </a:cubicBezTo>
                <a:cubicBezTo>
                  <a:pt x="4547042" y="625152"/>
                  <a:pt x="4539180" y="619950"/>
                  <a:pt x="4550026" y="620235"/>
                </a:cubicBezTo>
                <a:close/>
                <a:moveTo>
                  <a:pt x="4339999" y="619574"/>
                </a:moveTo>
                <a:cubicBezTo>
                  <a:pt x="4340117" y="624767"/>
                  <a:pt x="4335508" y="626376"/>
                  <a:pt x="4335628" y="631570"/>
                </a:cubicBezTo>
                <a:cubicBezTo>
                  <a:pt x="4333293" y="631076"/>
                  <a:pt x="4332011" y="630070"/>
                  <a:pt x="4331500" y="628840"/>
                </a:cubicBezTo>
                <a:cubicBezTo>
                  <a:pt x="4329962" y="625151"/>
                  <a:pt x="4335348" y="619453"/>
                  <a:pt x="4339999" y="619574"/>
                </a:cubicBezTo>
                <a:close/>
                <a:moveTo>
                  <a:pt x="4815530" y="617505"/>
                </a:moveTo>
                <a:cubicBezTo>
                  <a:pt x="4817273" y="617550"/>
                  <a:pt x="4817309" y="619167"/>
                  <a:pt x="4817309" y="619167"/>
                </a:cubicBezTo>
                <a:cubicBezTo>
                  <a:pt x="4817309" y="619167"/>
                  <a:pt x="4817309" y="619167"/>
                  <a:pt x="4817385" y="622398"/>
                </a:cubicBezTo>
                <a:cubicBezTo>
                  <a:pt x="4817385" y="622398"/>
                  <a:pt x="4817385" y="622398"/>
                  <a:pt x="4815642" y="622352"/>
                </a:cubicBezTo>
                <a:cubicBezTo>
                  <a:pt x="4815642" y="622352"/>
                  <a:pt x="4813897" y="622307"/>
                  <a:pt x="4813897" y="622307"/>
                </a:cubicBezTo>
                <a:cubicBezTo>
                  <a:pt x="4813897" y="622307"/>
                  <a:pt x="4813897" y="622307"/>
                  <a:pt x="4813825" y="619075"/>
                </a:cubicBezTo>
                <a:cubicBezTo>
                  <a:pt x="4813825" y="619075"/>
                  <a:pt x="4815530" y="617505"/>
                  <a:pt x="4815530" y="617505"/>
                </a:cubicBezTo>
                <a:close/>
                <a:moveTo>
                  <a:pt x="6005345" y="616712"/>
                </a:moveTo>
                <a:cubicBezTo>
                  <a:pt x="6005345" y="616712"/>
                  <a:pt x="6008631" y="618819"/>
                  <a:pt x="6008631" y="618819"/>
                </a:cubicBezTo>
                <a:cubicBezTo>
                  <a:pt x="6005435" y="620755"/>
                  <a:pt x="6005484" y="622775"/>
                  <a:pt x="6005484" y="622775"/>
                </a:cubicBezTo>
                <a:cubicBezTo>
                  <a:pt x="6002241" y="622691"/>
                  <a:pt x="6002241" y="622691"/>
                  <a:pt x="6002241" y="622691"/>
                </a:cubicBezTo>
                <a:cubicBezTo>
                  <a:pt x="6002195" y="620671"/>
                  <a:pt x="6002195" y="620671"/>
                  <a:pt x="6005391" y="618733"/>
                </a:cubicBezTo>
                <a:cubicBezTo>
                  <a:pt x="6005345" y="616712"/>
                  <a:pt x="6005345" y="616712"/>
                  <a:pt x="6005345" y="616712"/>
                </a:cubicBezTo>
                <a:close/>
                <a:moveTo>
                  <a:pt x="4750551" y="615801"/>
                </a:moveTo>
                <a:cubicBezTo>
                  <a:pt x="4752235" y="617489"/>
                  <a:pt x="4752235" y="617489"/>
                  <a:pt x="4752272" y="619133"/>
                </a:cubicBezTo>
                <a:cubicBezTo>
                  <a:pt x="4752272" y="619133"/>
                  <a:pt x="4752272" y="619133"/>
                  <a:pt x="4752311" y="620779"/>
                </a:cubicBezTo>
                <a:cubicBezTo>
                  <a:pt x="4752311" y="620779"/>
                  <a:pt x="4750704" y="622380"/>
                  <a:pt x="4750777" y="625668"/>
                </a:cubicBezTo>
                <a:cubicBezTo>
                  <a:pt x="4752460" y="627356"/>
                  <a:pt x="4750814" y="627313"/>
                  <a:pt x="4747521" y="627227"/>
                </a:cubicBezTo>
                <a:cubicBezTo>
                  <a:pt x="4745876" y="627184"/>
                  <a:pt x="4744231" y="627139"/>
                  <a:pt x="4744193" y="625496"/>
                </a:cubicBezTo>
                <a:cubicBezTo>
                  <a:pt x="4743331" y="623830"/>
                  <a:pt x="4743293" y="622184"/>
                  <a:pt x="4743673" y="620757"/>
                </a:cubicBezTo>
                <a:cubicBezTo>
                  <a:pt x="4744051" y="619329"/>
                  <a:pt x="4744846" y="618117"/>
                  <a:pt x="4745649" y="617317"/>
                </a:cubicBezTo>
                <a:cubicBezTo>
                  <a:pt x="4745611" y="615672"/>
                  <a:pt x="4748905" y="615758"/>
                  <a:pt x="4750551" y="615801"/>
                </a:cubicBezTo>
                <a:close/>
                <a:moveTo>
                  <a:pt x="4413425" y="614838"/>
                </a:moveTo>
                <a:cubicBezTo>
                  <a:pt x="4422970" y="616784"/>
                  <a:pt x="4415125" y="619970"/>
                  <a:pt x="4423049" y="620177"/>
                </a:cubicBezTo>
                <a:cubicBezTo>
                  <a:pt x="4415204" y="623363"/>
                  <a:pt x="4423204" y="626963"/>
                  <a:pt x="4418568" y="631928"/>
                </a:cubicBezTo>
                <a:cubicBezTo>
                  <a:pt x="4418568" y="631928"/>
                  <a:pt x="4418568" y="631928"/>
                  <a:pt x="4416983" y="631886"/>
                </a:cubicBezTo>
                <a:cubicBezTo>
                  <a:pt x="4418606" y="633624"/>
                  <a:pt x="4418643" y="635320"/>
                  <a:pt x="4418684" y="637017"/>
                </a:cubicBezTo>
                <a:cubicBezTo>
                  <a:pt x="4418722" y="638712"/>
                  <a:pt x="4418801" y="642106"/>
                  <a:pt x="4417254" y="643761"/>
                </a:cubicBezTo>
                <a:cubicBezTo>
                  <a:pt x="4417254" y="643761"/>
                  <a:pt x="4417293" y="645458"/>
                  <a:pt x="4417334" y="647154"/>
                </a:cubicBezTo>
                <a:cubicBezTo>
                  <a:pt x="4417334" y="647154"/>
                  <a:pt x="4415787" y="648809"/>
                  <a:pt x="4415748" y="647112"/>
                </a:cubicBezTo>
                <a:cubicBezTo>
                  <a:pt x="4414163" y="647071"/>
                  <a:pt x="4412580" y="647030"/>
                  <a:pt x="4412539" y="645332"/>
                </a:cubicBezTo>
                <a:cubicBezTo>
                  <a:pt x="4412539" y="645332"/>
                  <a:pt x="4412501" y="643636"/>
                  <a:pt x="4414085" y="643678"/>
                </a:cubicBezTo>
                <a:cubicBezTo>
                  <a:pt x="4414008" y="640285"/>
                  <a:pt x="4413930" y="636892"/>
                  <a:pt x="4413854" y="633500"/>
                </a:cubicBezTo>
                <a:cubicBezTo>
                  <a:pt x="4412267" y="633458"/>
                  <a:pt x="4410682" y="633416"/>
                  <a:pt x="4409099" y="633375"/>
                </a:cubicBezTo>
                <a:cubicBezTo>
                  <a:pt x="4410566" y="628327"/>
                  <a:pt x="4405618" y="619720"/>
                  <a:pt x="4413425" y="614838"/>
                </a:cubicBezTo>
                <a:close/>
                <a:moveTo>
                  <a:pt x="5162552" y="614790"/>
                </a:moveTo>
                <a:lnTo>
                  <a:pt x="5139816" y="651040"/>
                </a:lnTo>
                <a:lnTo>
                  <a:pt x="5135086" y="647541"/>
                </a:lnTo>
                <a:cubicBezTo>
                  <a:pt x="5143227" y="636726"/>
                  <a:pt x="5154412" y="625606"/>
                  <a:pt x="5162552" y="614790"/>
                </a:cubicBezTo>
                <a:close/>
                <a:moveTo>
                  <a:pt x="4809130" y="611886"/>
                </a:moveTo>
                <a:cubicBezTo>
                  <a:pt x="4815443" y="613718"/>
                  <a:pt x="4807677" y="616845"/>
                  <a:pt x="4807715" y="618509"/>
                </a:cubicBezTo>
                <a:cubicBezTo>
                  <a:pt x="4805742" y="618043"/>
                  <a:pt x="4804947" y="617606"/>
                  <a:pt x="4804841" y="617160"/>
                </a:cubicBezTo>
                <a:cubicBezTo>
                  <a:pt x="4804515" y="615824"/>
                  <a:pt x="4810364" y="614418"/>
                  <a:pt x="4809130" y="611886"/>
                </a:cubicBezTo>
                <a:close/>
                <a:moveTo>
                  <a:pt x="4540769" y="610830"/>
                </a:moveTo>
                <a:cubicBezTo>
                  <a:pt x="4541764" y="610671"/>
                  <a:pt x="4542969" y="611073"/>
                  <a:pt x="4543779" y="611625"/>
                </a:cubicBezTo>
                <a:cubicBezTo>
                  <a:pt x="4545401" y="612725"/>
                  <a:pt x="4545442" y="614424"/>
                  <a:pt x="4539032" y="613407"/>
                </a:cubicBezTo>
                <a:cubicBezTo>
                  <a:pt x="4538993" y="611711"/>
                  <a:pt x="4539774" y="610990"/>
                  <a:pt x="4540769" y="610830"/>
                </a:cubicBezTo>
                <a:close/>
                <a:moveTo>
                  <a:pt x="4441802" y="610738"/>
                </a:moveTo>
                <a:cubicBezTo>
                  <a:pt x="4448424" y="612555"/>
                  <a:pt x="4447005" y="622378"/>
                  <a:pt x="4438737" y="620519"/>
                </a:cubicBezTo>
                <a:cubicBezTo>
                  <a:pt x="4441990" y="618961"/>
                  <a:pt x="4441915" y="615673"/>
                  <a:pt x="4441802" y="610738"/>
                </a:cubicBezTo>
                <a:close/>
                <a:moveTo>
                  <a:pt x="4796286" y="610340"/>
                </a:moveTo>
                <a:cubicBezTo>
                  <a:pt x="4797901" y="611997"/>
                  <a:pt x="4799515" y="613653"/>
                  <a:pt x="4802632" y="612122"/>
                </a:cubicBezTo>
                <a:cubicBezTo>
                  <a:pt x="4799551" y="615270"/>
                  <a:pt x="4799662" y="620116"/>
                  <a:pt x="4791741" y="618294"/>
                </a:cubicBezTo>
                <a:cubicBezTo>
                  <a:pt x="4791703" y="616679"/>
                  <a:pt x="4796397" y="615187"/>
                  <a:pt x="4796286" y="610340"/>
                </a:cubicBezTo>
                <a:close/>
                <a:moveTo>
                  <a:pt x="5851871" y="610228"/>
                </a:moveTo>
                <a:cubicBezTo>
                  <a:pt x="5851871" y="610228"/>
                  <a:pt x="5851871" y="610228"/>
                  <a:pt x="5855401" y="610319"/>
                </a:cubicBezTo>
                <a:lnTo>
                  <a:pt x="5856389" y="611865"/>
                </a:lnTo>
                <a:lnTo>
                  <a:pt x="5855449" y="612405"/>
                </a:lnTo>
                <a:cubicBezTo>
                  <a:pt x="5855449" y="612405"/>
                  <a:pt x="5855495" y="614490"/>
                  <a:pt x="5855495" y="614490"/>
                </a:cubicBezTo>
                <a:cubicBezTo>
                  <a:pt x="5855495" y="614490"/>
                  <a:pt x="5852015" y="616481"/>
                  <a:pt x="5852015" y="616481"/>
                </a:cubicBezTo>
                <a:cubicBezTo>
                  <a:pt x="5852015" y="616481"/>
                  <a:pt x="5848438" y="614305"/>
                  <a:pt x="5848438" y="614305"/>
                </a:cubicBezTo>
                <a:cubicBezTo>
                  <a:pt x="5848389" y="612219"/>
                  <a:pt x="5851918" y="612313"/>
                  <a:pt x="5851871" y="610228"/>
                </a:cubicBezTo>
                <a:close/>
                <a:moveTo>
                  <a:pt x="1988775" y="609886"/>
                </a:moveTo>
                <a:cubicBezTo>
                  <a:pt x="1995312" y="610262"/>
                  <a:pt x="1995196" y="611955"/>
                  <a:pt x="1995196" y="611955"/>
                </a:cubicBezTo>
                <a:cubicBezTo>
                  <a:pt x="1995080" y="613649"/>
                  <a:pt x="1988543" y="613272"/>
                  <a:pt x="1988543" y="613272"/>
                </a:cubicBezTo>
                <a:cubicBezTo>
                  <a:pt x="1988428" y="614966"/>
                  <a:pt x="1988428" y="614966"/>
                  <a:pt x="1988311" y="616661"/>
                </a:cubicBezTo>
                <a:cubicBezTo>
                  <a:pt x="1988311" y="616661"/>
                  <a:pt x="1988311" y="616661"/>
                  <a:pt x="1988196" y="618354"/>
                </a:cubicBezTo>
                <a:cubicBezTo>
                  <a:pt x="1988196" y="618354"/>
                  <a:pt x="1988196" y="618354"/>
                  <a:pt x="1994733" y="618730"/>
                </a:cubicBezTo>
                <a:cubicBezTo>
                  <a:pt x="1994618" y="620422"/>
                  <a:pt x="1994618" y="620422"/>
                  <a:pt x="1988079" y="620047"/>
                </a:cubicBezTo>
                <a:cubicBezTo>
                  <a:pt x="1987965" y="621740"/>
                  <a:pt x="1987965" y="621740"/>
                  <a:pt x="1981542" y="619672"/>
                </a:cubicBezTo>
                <a:cubicBezTo>
                  <a:pt x="1981656" y="617978"/>
                  <a:pt x="1981656" y="617978"/>
                  <a:pt x="1975236" y="615910"/>
                </a:cubicBezTo>
                <a:cubicBezTo>
                  <a:pt x="1975350" y="614215"/>
                  <a:pt x="1982005" y="612898"/>
                  <a:pt x="1982005" y="612898"/>
                </a:cubicBezTo>
                <a:cubicBezTo>
                  <a:pt x="1982121" y="611204"/>
                  <a:pt x="1982121" y="611204"/>
                  <a:pt x="1982121" y="611204"/>
                </a:cubicBezTo>
                <a:cubicBezTo>
                  <a:pt x="1988775" y="609886"/>
                  <a:pt x="1988775" y="609886"/>
                  <a:pt x="1988775" y="609886"/>
                </a:cubicBezTo>
                <a:close/>
                <a:moveTo>
                  <a:pt x="4475044" y="608461"/>
                </a:moveTo>
                <a:cubicBezTo>
                  <a:pt x="4475081" y="610158"/>
                  <a:pt x="4475119" y="611854"/>
                  <a:pt x="4475119" y="611854"/>
                </a:cubicBezTo>
                <a:cubicBezTo>
                  <a:pt x="4472098" y="611774"/>
                  <a:pt x="4472139" y="613471"/>
                  <a:pt x="4472139" y="613471"/>
                </a:cubicBezTo>
                <a:cubicBezTo>
                  <a:pt x="4469892" y="614259"/>
                  <a:pt x="4469096" y="612543"/>
                  <a:pt x="4469624" y="610862"/>
                </a:cubicBezTo>
                <a:cubicBezTo>
                  <a:pt x="4470152" y="609180"/>
                  <a:pt x="4472002" y="607534"/>
                  <a:pt x="4475044" y="608461"/>
                </a:cubicBezTo>
                <a:close/>
                <a:moveTo>
                  <a:pt x="4683197" y="607676"/>
                </a:moveTo>
                <a:cubicBezTo>
                  <a:pt x="4685580" y="607481"/>
                  <a:pt x="4673952" y="609028"/>
                  <a:pt x="4673835" y="608874"/>
                </a:cubicBezTo>
                <a:cubicBezTo>
                  <a:pt x="4673813" y="608846"/>
                  <a:pt x="4674207" y="608756"/>
                  <a:pt x="4675198" y="608580"/>
                </a:cubicBezTo>
                <a:cubicBezTo>
                  <a:pt x="4680050" y="608001"/>
                  <a:pt x="4682403" y="607742"/>
                  <a:pt x="4683197" y="607676"/>
                </a:cubicBezTo>
                <a:close/>
                <a:moveTo>
                  <a:pt x="4502196" y="607476"/>
                </a:moveTo>
                <a:cubicBezTo>
                  <a:pt x="4502196" y="607476"/>
                  <a:pt x="4503706" y="607516"/>
                  <a:pt x="4503745" y="609192"/>
                </a:cubicBezTo>
                <a:cubicBezTo>
                  <a:pt x="4503783" y="610867"/>
                  <a:pt x="4503860" y="614216"/>
                  <a:pt x="4503898" y="615892"/>
                </a:cubicBezTo>
                <a:cubicBezTo>
                  <a:pt x="4503977" y="619242"/>
                  <a:pt x="4505524" y="620957"/>
                  <a:pt x="4505600" y="624307"/>
                </a:cubicBezTo>
                <a:cubicBezTo>
                  <a:pt x="4505678" y="627658"/>
                  <a:pt x="4504243" y="630967"/>
                  <a:pt x="4502810" y="634278"/>
                </a:cubicBezTo>
                <a:cubicBezTo>
                  <a:pt x="4502810" y="634278"/>
                  <a:pt x="4501337" y="635912"/>
                  <a:pt x="4499788" y="634199"/>
                </a:cubicBezTo>
                <a:cubicBezTo>
                  <a:pt x="4499788" y="634199"/>
                  <a:pt x="4499412" y="634189"/>
                  <a:pt x="4499218" y="633975"/>
                </a:cubicBezTo>
                <a:cubicBezTo>
                  <a:pt x="4499022" y="633760"/>
                  <a:pt x="4499014" y="633341"/>
                  <a:pt x="4499751" y="632524"/>
                </a:cubicBezTo>
                <a:cubicBezTo>
                  <a:pt x="4501146" y="627538"/>
                  <a:pt x="4501029" y="622514"/>
                  <a:pt x="4500877" y="615811"/>
                </a:cubicBezTo>
                <a:cubicBezTo>
                  <a:pt x="4499327" y="614098"/>
                  <a:pt x="4499252" y="610747"/>
                  <a:pt x="4499212" y="609074"/>
                </a:cubicBezTo>
                <a:cubicBezTo>
                  <a:pt x="4499174" y="607397"/>
                  <a:pt x="4500685" y="607436"/>
                  <a:pt x="4502196" y="607476"/>
                </a:cubicBezTo>
                <a:close/>
                <a:moveTo>
                  <a:pt x="4427025" y="607460"/>
                </a:moveTo>
                <a:cubicBezTo>
                  <a:pt x="4428752" y="607321"/>
                  <a:pt x="4430856" y="607689"/>
                  <a:pt x="4432083" y="608970"/>
                </a:cubicBezTo>
                <a:cubicBezTo>
                  <a:pt x="4432159" y="612302"/>
                  <a:pt x="4428925" y="610552"/>
                  <a:pt x="4428887" y="608885"/>
                </a:cubicBezTo>
                <a:cubicBezTo>
                  <a:pt x="4427290" y="608844"/>
                  <a:pt x="4427327" y="610510"/>
                  <a:pt x="4427327" y="610510"/>
                </a:cubicBezTo>
                <a:cubicBezTo>
                  <a:pt x="4425322" y="610041"/>
                  <a:pt x="4424411" y="609497"/>
                  <a:pt x="4424224" y="608996"/>
                </a:cubicBezTo>
                <a:cubicBezTo>
                  <a:pt x="4423945" y="608248"/>
                  <a:pt x="4425296" y="607601"/>
                  <a:pt x="4427025" y="607460"/>
                </a:cubicBezTo>
                <a:close/>
                <a:moveTo>
                  <a:pt x="5948055" y="604605"/>
                </a:moveTo>
                <a:cubicBezTo>
                  <a:pt x="5948102" y="606626"/>
                  <a:pt x="5951668" y="606719"/>
                  <a:pt x="5955234" y="606813"/>
                </a:cubicBezTo>
                <a:cubicBezTo>
                  <a:pt x="5952629" y="609774"/>
                  <a:pt x="5945884" y="606946"/>
                  <a:pt x="5945681" y="605426"/>
                </a:cubicBezTo>
                <a:cubicBezTo>
                  <a:pt x="5945611" y="604919"/>
                  <a:pt x="5946273" y="604558"/>
                  <a:pt x="5948055" y="604605"/>
                </a:cubicBezTo>
                <a:close/>
                <a:moveTo>
                  <a:pt x="4536525" y="603128"/>
                </a:moveTo>
                <a:cubicBezTo>
                  <a:pt x="4539815" y="604161"/>
                  <a:pt x="4543702" y="610886"/>
                  <a:pt x="4543528" y="603312"/>
                </a:cubicBezTo>
                <a:cubicBezTo>
                  <a:pt x="4545227" y="605039"/>
                  <a:pt x="4545266" y="606722"/>
                  <a:pt x="4545304" y="608405"/>
                </a:cubicBezTo>
                <a:cubicBezTo>
                  <a:pt x="4538662" y="608230"/>
                  <a:pt x="4538741" y="611597"/>
                  <a:pt x="4533722" y="609783"/>
                </a:cubicBezTo>
                <a:cubicBezTo>
                  <a:pt x="4535382" y="609827"/>
                  <a:pt x="4536965" y="606505"/>
                  <a:pt x="4533606" y="604734"/>
                </a:cubicBezTo>
                <a:cubicBezTo>
                  <a:pt x="4534398" y="603074"/>
                  <a:pt x="4535428" y="602785"/>
                  <a:pt x="4536525" y="603128"/>
                </a:cubicBezTo>
                <a:close/>
                <a:moveTo>
                  <a:pt x="5903809" y="603046"/>
                </a:moveTo>
                <a:cubicBezTo>
                  <a:pt x="5906172" y="602761"/>
                  <a:pt x="5907985" y="602701"/>
                  <a:pt x="5905365" y="603486"/>
                </a:cubicBezTo>
                <a:cubicBezTo>
                  <a:pt x="5900979" y="603940"/>
                  <a:pt x="5899224" y="604034"/>
                  <a:pt x="5898947" y="603957"/>
                </a:cubicBezTo>
                <a:cubicBezTo>
                  <a:pt x="5898532" y="603840"/>
                  <a:pt x="5901445" y="603330"/>
                  <a:pt x="5903809" y="603046"/>
                </a:cubicBezTo>
                <a:close/>
                <a:moveTo>
                  <a:pt x="5961528" y="598897"/>
                </a:moveTo>
                <a:cubicBezTo>
                  <a:pt x="5965094" y="598991"/>
                  <a:pt x="5968661" y="599084"/>
                  <a:pt x="5968706" y="601159"/>
                </a:cubicBezTo>
                <a:cubicBezTo>
                  <a:pt x="5968755" y="603236"/>
                  <a:pt x="5968804" y="605313"/>
                  <a:pt x="5968897" y="609466"/>
                </a:cubicBezTo>
                <a:cubicBezTo>
                  <a:pt x="5968946" y="611542"/>
                  <a:pt x="5969040" y="615694"/>
                  <a:pt x="5969087" y="617771"/>
                </a:cubicBezTo>
                <a:cubicBezTo>
                  <a:pt x="5965665" y="623907"/>
                  <a:pt x="5962243" y="630042"/>
                  <a:pt x="5965952" y="636364"/>
                </a:cubicBezTo>
                <a:cubicBezTo>
                  <a:pt x="5965952" y="636364"/>
                  <a:pt x="5965952" y="636364"/>
                  <a:pt x="5969518" y="636457"/>
                </a:cubicBezTo>
                <a:cubicBezTo>
                  <a:pt x="5969564" y="638534"/>
                  <a:pt x="5973033" y="634475"/>
                  <a:pt x="5976648" y="636644"/>
                </a:cubicBezTo>
                <a:cubicBezTo>
                  <a:pt x="5969611" y="640610"/>
                  <a:pt x="5966046" y="640517"/>
                  <a:pt x="5959058" y="646560"/>
                </a:cubicBezTo>
                <a:cubicBezTo>
                  <a:pt x="5959058" y="646560"/>
                  <a:pt x="5959009" y="644483"/>
                  <a:pt x="5951880" y="644296"/>
                </a:cubicBezTo>
                <a:cubicBezTo>
                  <a:pt x="5958867" y="638253"/>
                  <a:pt x="5948125" y="635897"/>
                  <a:pt x="5955208" y="634008"/>
                </a:cubicBezTo>
                <a:cubicBezTo>
                  <a:pt x="5955064" y="627778"/>
                  <a:pt x="5954970" y="623627"/>
                  <a:pt x="5958391" y="617490"/>
                </a:cubicBezTo>
                <a:cubicBezTo>
                  <a:pt x="5958250" y="611261"/>
                  <a:pt x="5961718" y="607202"/>
                  <a:pt x="5958012" y="600880"/>
                </a:cubicBezTo>
                <a:cubicBezTo>
                  <a:pt x="5958012" y="600880"/>
                  <a:pt x="5961528" y="598897"/>
                  <a:pt x="5961528" y="598897"/>
                </a:cubicBezTo>
                <a:close/>
                <a:moveTo>
                  <a:pt x="5943899" y="598436"/>
                </a:moveTo>
                <a:cubicBezTo>
                  <a:pt x="5951205" y="600647"/>
                  <a:pt x="5947621" y="602573"/>
                  <a:pt x="5940407" y="604404"/>
                </a:cubicBezTo>
                <a:cubicBezTo>
                  <a:pt x="5938591" y="604356"/>
                  <a:pt x="5938131" y="604092"/>
                  <a:pt x="5938406" y="603689"/>
                </a:cubicBezTo>
                <a:cubicBezTo>
                  <a:pt x="5939229" y="602480"/>
                  <a:pt x="5946655" y="600022"/>
                  <a:pt x="5943899" y="598436"/>
                </a:cubicBezTo>
                <a:close/>
                <a:moveTo>
                  <a:pt x="1976508" y="597281"/>
                </a:moveTo>
                <a:cubicBezTo>
                  <a:pt x="1983046" y="597656"/>
                  <a:pt x="1983046" y="597656"/>
                  <a:pt x="1989584" y="598030"/>
                </a:cubicBezTo>
                <a:cubicBezTo>
                  <a:pt x="1989476" y="599591"/>
                  <a:pt x="1989476" y="599591"/>
                  <a:pt x="1989370" y="601151"/>
                </a:cubicBezTo>
                <a:cubicBezTo>
                  <a:pt x="1982833" y="600775"/>
                  <a:pt x="1982833" y="600775"/>
                  <a:pt x="1976295" y="600400"/>
                </a:cubicBezTo>
                <a:cubicBezTo>
                  <a:pt x="1976402" y="598841"/>
                  <a:pt x="1976402" y="598841"/>
                  <a:pt x="1976508" y="597281"/>
                </a:cubicBezTo>
                <a:close/>
                <a:moveTo>
                  <a:pt x="5967014" y="591976"/>
                </a:moveTo>
                <a:lnTo>
                  <a:pt x="5969419" y="592610"/>
                </a:lnTo>
                <a:cubicBezTo>
                  <a:pt x="5967604" y="592562"/>
                  <a:pt x="5966921" y="592410"/>
                  <a:pt x="5966857" y="592138"/>
                </a:cubicBezTo>
                <a:close/>
                <a:moveTo>
                  <a:pt x="5940630" y="591532"/>
                </a:moveTo>
                <a:cubicBezTo>
                  <a:pt x="5940630" y="591532"/>
                  <a:pt x="5940630" y="591532"/>
                  <a:pt x="5947543" y="591713"/>
                </a:cubicBezTo>
                <a:cubicBezTo>
                  <a:pt x="5947543" y="591713"/>
                  <a:pt x="5951056" y="594078"/>
                  <a:pt x="5951056" y="594078"/>
                </a:cubicBezTo>
                <a:cubicBezTo>
                  <a:pt x="5951056" y="594078"/>
                  <a:pt x="5947595" y="593987"/>
                  <a:pt x="5947595" y="593987"/>
                </a:cubicBezTo>
                <a:cubicBezTo>
                  <a:pt x="5947595" y="593987"/>
                  <a:pt x="5947595" y="593987"/>
                  <a:pt x="5940683" y="593804"/>
                </a:cubicBezTo>
                <a:cubicBezTo>
                  <a:pt x="5940630" y="591532"/>
                  <a:pt x="5940630" y="591532"/>
                  <a:pt x="5940630" y="591532"/>
                </a:cubicBezTo>
                <a:close/>
                <a:moveTo>
                  <a:pt x="5915443" y="589357"/>
                </a:moveTo>
                <a:cubicBezTo>
                  <a:pt x="5926381" y="591663"/>
                  <a:pt x="5911953" y="595325"/>
                  <a:pt x="5919259" y="597537"/>
                </a:cubicBezTo>
                <a:cubicBezTo>
                  <a:pt x="5912092" y="601389"/>
                  <a:pt x="5915538" y="593399"/>
                  <a:pt x="5908323" y="595230"/>
                </a:cubicBezTo>
                <a:cubicBezTo>
                  <a:pt x="5911908" y="593304"/>
                  <a:pt x="5911814" y="589261"/>
                  <a:pt x="5915443" y="589357"/>
                </a:cubicBezTo>
                <a:close/>
                <a:moveTo>
                  <a:pt x="4603298" y="588328"/>
                </a:moveTo>
                <a:cubicBezTo>
                  <a:pt x="4604849" y="588369"/>
                  <a:pt x="4606399" y="588410"/>
                  <a:pt x="4606435" y="590026"/>
                </a:cubicBezTo>
                <a:cubicBezTo>
                  <a:pt x="4604922" y="591600"/>
                  <a:pt x="4603448" y="594790"/>
                  <a:pt x="4601934" y="596366"/>
                </a:cubicBezTo>
                <a:cubicBezTo>
                  <a:pt x="4601972" y="597983"/>
                  <a:pt x="4600422" y="597941"/>
                  <a:pt x="4598873" y="597900"/>
                </a:cubicBezTo>
                <a:cubicBezTo>
                  <a:pt x="4598873" y="597900"/>
                  <a:pt x="4598478" y="597488"/>
                  <a:pt x="4598273" y="597078"/>
                </a:cubicBezTo>
                <a:cubicBezTo>
                  <a:pt x="4598072" y="596668"/>
                  <a:pt x="4598062" y="596265"/>
                  <a:pt x="4598836" y="596285"/>
                </a:cubicBezTo>
                <a:cubicBezTo>
                  <a:pt x="4600311" y="593095"/>
                  <a:pt x="4601825" y="591519"/>
                  <a:pt x="4601788" y="589903"/>
                </a:cubicBezTo>
                <a:cubicBezTo>
                  <a:pt x="4601752" y="588288"/>
                  <a:pt x="4603298" y="588328"/>
                  <a:pt x="4603298" y="588328"/>
                </a:cubicBezTo>
                <a:close/>
                <a:moveTo>
                  <a:pt x="4724265" y="587865"/>
                </a:moveTo>
                <a:cubicBezTo>
                  <a:pt x="4724265" y="587865"/>
                  <a:pt x="4724265" y="587865"/>
                  <a:pt x="4725718" y="587904"/>
                </a:cubicBezTo>
                <a:cubicBezTo>
                  <a:pt x="4725718" y="587904"/>
                  <a:pt x="4727170" y="587941"/>
                  <a:pt x="4727170" y="587941"/>
                </a:cubicBezTo>
                <a:cubicBezTo>
                  <a:pt x="4725795" y="591296"/>
                  <a:pt x="4725833" y="592993"/>
                  <a:pt x="4725874" y="594688"/>
                </a:cubicBezTo>
                <a:cubicBezTo>
                  <a:pt x="4725949" y="598081"/>
                  <a:pt x="4727481" y="601513"/>
                  <a:pt x="4724613" y="603133"/>
                </a:cubicBezTo>
                <a:cubicBezTo>
                  <a:pt x="4724652" y="604828"/>
                  <a:pt x="4723201" y="604791"/>
                  <a:pt x="4723201" y="604791"/>
                </a:cubicBezTo>
                <a:cubicBezTo>
                  <a:pt x="4721709" y="603057"/>
                  <a:pt x="4721709" y="603057"/>
                  <a:pt x="4721709" y="603057"/>
                </a:cubicBezTo>
                <a:cubicBezTo>
                  <a:pt x="4724535" y="599740"/>
                  <a:pt x="4724498" y="598044"/>
                  <a:pt x="4722968" y="594612"/>
                </a:cubicBezTo>
                <a:cubicBezTo>
                  <a:pt x="4722929" y="592918"/>
                  <a:pt x="4722851" y="589524"/>
                  <a:pt x="4724265" y="587865"/>
                </a:cubicBezTo>
                <a:close/>
                <a:moveTo>
                  <a:pt x="5969271" y="586113"/>
                </a:moveTo>
                <a:cubicBezTo>
                  <a:pt x="5971136" y="588327"/>
                  <a:pt x="5969358" y="589902"/>
                  <a:pt x="5968021" y="590950"/>
                </a:cubicBezTo>
                <a:lnTo>
                  <a:pt x="5967014" y="591976"/>
                </a:lnTo>
                <a:lnTo>
                  <a:pt x="5962574" y="590807"/>
                </a:lnTo>
                <a:cubicBezTo>
                  <a:pt x="5961153" y="588065"/>
                  <a:pt x="5961985" y="584839"/>
                  <a:pt x="5969271" y="586113"/>
                </a:cubicBezTo>
                <a:close/>
                <a:moveTo>
                  <a:pt x="5984169" y="585588"/>
                </a:moveTo>
                <a:cubicBezTo>
                  <a:pt x="5986306" y="586952"/>
                  <a:pt x="5981269" y="593259"/>
                  <a:pt x="5976118" y="594733"/>
                </a:cubicBezTo>
                <a:cubicBezTo>
                  <a:pt x="5974378" y="594151"/>
                  <a:pt x="5973930" y="593469"/>
                  <a:pt x="5974183" y="592738"/>
                </a:cubicBezTo>
                <a:cubicBezTo>
                  <a:pt x="5974944" y="590544"/>
                  <a:pt x="5982010" y="587912"/>
                  <a:pt x="5979381" y="586233"/>
                </a:cubicBezTo>
                <a:cubicBezTo>
                  <a:pt x="5981949" y="585228"/>
                  <a:pt x="5983458" y="585134"/>
                  <a:pt x="5984169" y="585588"/>
                </a:cubicBezTo>
                <a:close/>
                <a:moveTo>
                  <a:pt x="5851086" y="585396"/>
                </a:moveTo>
                <a:cubicBezTo>
                  <a:pt x="5861506" y="587753"/>
                  <a:pt x="5847771" y="591560"/>
                  <a:pt x="5844363" y="593554"/>
                </a:cubicBezTo>
                <a:cubicBezTo>
                  <a:pt x="5840905" y="593463"/>
                  <a:pt x="5847676" y="587391"/>
                  <a:pt x="5851086" y="585396"/>
                </a:cubicBezTo>
                <a:close/>
                <a:moveTo>
                  <a:pt x="5900661" y="584423"/>
                </a:moveTo>
                <a:cubicBezTo>
                  <a:pt x="5900661" y="584423"/>
                  <a:pt x="5904191" y="584515"/>
                  <a:pt x="5904191" y="584515"/>
                </a:cubicBezTo>
                <a:cubicBezTo>
                  <a:pt x="5904237" y="586600"/>
                  <a:pt x="5904237" y="586600"/>
                  <a:pt x="5900710" y="586508"/>
                </a:cubicBezTo>
                <a:cubicBezTo>
                  <a:pt x="5900710" y="586508"/>
                  <a:pt x="5897228" y="588500"/>
                  <a:pt x="5897275" y="590583"/>
                </a:cubicBezTo>
                <a:cubicBezTo>
                  <a:pt x="5900804" y="590677"/>
                  <a:pt x="5900804" y="590677"/>
                  <a:pt x="5904381" y="592853"/>
                </a:cubicBezTo>
                <a:cubicBezTo>
                  <a:pt x="5904381" y="592853"/>
                  <a:pt x="5904381" y="592853"/>
                  <a:pt x="5900852" y="592760"/>
                </a:cubicBezTo>
                <a:cubicBezTo>
                  <a:pt x="5900852" y="592760"/>
                  <a:pt x="5897322" y="592669"/>
                  <a:pt x="5897322" y="592669"/>
                </a:cubicBezTo>
                <a:cubicBezTo>
                  <a:pt x="5893792" y="592577"/>
                  <a:pt x="5893840" y="594660"/>
                  <a:pt x="5893889" y="596745"/>
                </a:cubicBezTo>
                <a:cubicBezTo>
                  <a:pt x="5897420" y="596838"/>
                  <a:pt x="5897466" y="598923"/>
                  <a:pt x="5900995" y="599014"/>
                </a:cubicBezTo>
                <a:cubicBezTo>
                  <a:pt x="5900995" y="599014"/>
                  <a:pt x="5897466" y="598923"/>
                  <a:pt x="5893938" y="598829"/>
                </a:cubicBezTo>
                <a:cubicBezTo>
                  <a:pt x="5893985" y="600914"/>
                  <a:pt x="5893985" y="600914"/>
                  <a:pt x="5894032" y="602999"/>
                </a:cubicBezTo>
                <a:cubicBezTo>
                  <a:pt x="5894032" y="602999"/>
                  <a:pt x="5894032" y="602999"/>
                  <a:pt x="5894081" y="605083"/>
                </a:cubicBezTo>
                <a:cubicBezTo>
                  <a:pt x="5894081" y="605083"/>
                  <a:pt x="5894127" y="607168"/>
                  <a:pt x="5894127" y="607168"/>
                </a:cubicBezTo>
                <a:cubicBezTo>
                  <a:pt x="5894175" y="609253"/>
                  <a:pt x="5894175" y="609253"/>
                  <a:pt x="5894175" y="609253"/>
                </a:cubicBezTo>
                <a:cubicBezTo>
                  <a:pt x="5894175" y="609253"/>
                  <a:pt x="5890693" y="611245"/>
                  <a:pt x="5890693" y="611245"/>
                </a:cubicBezTo>
                <a:cubicBezTo>
                  <a:pt x="5887165" y="611152"/>
                  <a:pt x="5887117" y="609067"/>
                  <a:pt x="5887117" y="609067"/>
                </a:cubicBezTo>
                <a:cubicBezTo>
                  <a:pt x="5887117" y="609067"/>
                  <a:pt x="5887070" y="606983"/>
                  <a:pt x="5887070" y="606983"/>
                </a:cubicBezTo>
                <a:cubicBezTo>
                  <a:pt x="5887021" y="604899"/>
                  <a:pt x="5887021" y="604899"/>
                  <a:pt x="5886974" y="602814"/>
                </a:cubicBezTo>
                <a:cubicBezTo>
                  <a:pt x="5886974" y="602814"/>
                  <a:pt x="5886925" y="600730"/>
                  <a:pt x="5886925" y="600730"/>
                </a:cubicBezTo>
                <a:cubicBezTo>
                  <a:pt x="5879868" y="600545"/>
                  <a:pt x="5869565" y="612774"/>
                  <a:pt x="5880153" y="613053"/>
                </a:cubicBezTo>
                <a:cubicBezTo>
                  <a:pt x="5880202" y="615136"/>
                  <a:pt x="5876623" y="612959"/>
                  <a:pt x="5873096" y="612866"/>
                </a:cubicBezTo>
                <a:cubicBezTo>
                  <a:pt x="5883729" y="615229"/>
                  <a:pt x="5869757" y="621114"/>
                  <a:pt x="5880392" y="623474"/>
                </a:cubicBezTo>
                <a:cubicBezTo>
                  <a:pt x="5883921" y="623567"/>
                  <a:pt x="5883873" y="621485"/>
                  <a:pt x="5883825" y="619398"/>
                </a:cubicBezTo>
                <a:cubicBezTo>
                  <a:pt x="5883825" y="619398"/>
                  <a:pt x="5887356" y="619490"/>
                  <a:pt x="5887356" y="619490"/>
                </a:cubicBezTo>
                <a:cubicBezTo>
                  <a:pt x="5887308" y="617405"/>
                  <a:pt x="5890837" y="617499"/>
                  <a:pt x="5890837" y="617499"/>
                </a:cubicBezTo>
                <a:cubicBezTo>
                  <a:pt x="5894367" y="617590"/>
                  <a:pt x="5894414" y="619675"/>
                  <a:pt x="5894414" y="619675"/>
                </a:cubicBezTo>
                <a:cubicBezTo>
                  <a:pt x="5894414" y="619675"/>
                  <a:pt x="5894460" y="621761"/>
                  <a:pt x="5894460" y="621761"/>
                </a:cubicBezTo>
                <a:cubicBezTo>
                  <a:pt x="5890981" y="623753"/>
                  <a:pt x="5891030" y="625836"/>
                  <a:pt x="5887545" y="627829"/>
                </a:cubicBezTo>
                <a:cubicBezTo>
                  <a:pt x="5887594" y="629913"/>
                  <a:pt x="5887641" y="631999"/>
                  <a:pt x="5887688" y="634082"/>
                </a:cubicBezTo>
                <a:cubicBezTo>
                  <a:pt x="5887738" y="636167"/>
                  <a:pt x="5887786" y="638252"/>
                  <a:pt x="5887786" y="638252"/>
                </a:cubicBezTo>
                <a:cubicBezTo>
                  <a:pt x="5887880" y="642421"/>
                  <a:pt x="5887930" y="644507"/>
                  <a:pt x="5884493" y="648582"/>
                </a:cubicBezTo>
                <a:cubicBezTo>
                  <a:pt x="5884493" y="648582"/>
                  <a:pt x="5884493" y="648582"/>
                  <a:pt x="5884541" y="650667"/>
                </a:cubicBezTo>
                <a:cubicBezTo>
                  <a:pt x="5884588" y="652751"/>
                  <a:pt x="5881062" y="652660"/>
                  <a:pt x="5881109" y="654744"/>
                </a:cubicBezTo>
                <a:cubicBezTo>
                  <a:pt x="5881109" y="654744"/>
                  <a:pt x="5881109" y="654744"/>
                  <a:pt x="5877578" y="654651"/>
                </a:cubicBezTo>
                <a:cubicBezTo>
                  <a:pt x="5874098" y="656643"/>
                  <a:pt x="5870570" y="656551"/>
                  <a:pt x="5867039" y="656457"/>
                </a:cubicBezTo>
                <a:cubicBezTo>
                  <a:pt x="5867039" y="656457"/>
                  <a:pt x="5867039" y="656457"/>
                  <a:pt x="5863557" y="658450"/>
                </a:cubicBezTo>
                <a:cubicBezTo>
                  <a:pt x="5863557" y="658450"/>
                  <a:pt x="5863557" y="658450"/>
                  <a:pt x="5863510" y="656365"/>
                </a:cubicBezTo>
                <a:cubicBezTo>
                  <a:pt x="5863510" y="656365"/>
                  <a:pt x="5863463" y="654281"/>
                  <a:pt x="5863463" y="654281"/>
                </a:cubicBezTo>
                <a:cubicBezTo>
                  <a:pt x="5863413" y="652196"/>
                  <a:pt x="5863367" y="650111"/>
                  <a:pt x="5863367" y="650111"/>
                </a:cubicBezTo>
                <a:cubicBezTo>
                  <a:pt x="5866849" y="648120"/>
                  <a:pt x="5866802" y="646035"/>
                  <a:pt x="5866802" y="646035"/>
                </a:cubicBezTo>
                <a:cubicBezTo>
                  <a:pt x="5866802" y="646035"/>
                  <a:pt x="5866802" y="646035"/>
                  <a:pt x="5866753" y="643952"/>
                </a:cubicBezTo>
                <a:cubicBezTo>
                  <a:pt x="5866753" y="643952"/>
                  <a:pt x="5866753" y="643952"/>
                  <a:pt x="5870282" y="644043"/>
                </a:cubicBezTo>
                <a:cubicBezTo>
                  <a:pt x="5870282" y="644043"/>
                  <a:pt x="5873811" y="644135"/>
                  <a:pt x="5877341" y="644228"/>
                </a:cubicBezTo>
                <a:cubicBezTo>
                  <a:pt x="5877387" y="646313"/>
                  <a:pt x="5877387" y="646313"/>
                  <a:pt x="5877387" y="646313"/>
                </a:cubicBezTo>
                <a:cubicBezTo>
                  <a:pt x="5880823" y="642235"/>
                  <a:pt x="5880727" y="638066"/>
                  <a:pt x="5880632" y="633899"/>
                </a:cubicBezTo>
                <a:cubicBezTo>
                  <a:pt x="5880583" y="631813"/>
                  <a:pt x="5880583" y="631813"/>
                  <a:pt x="5880583" y="631813"/>
                </a:cubicBezTo>
                <a:cubicBezTo>
                  <a:pt x="5877103" y="633805"/>
                  <a:pt x="5870091" y="635704"/>
                  <a:pt x="5863079" y="637604"/>
                </a:cubicBezTo>
                <a:cubicBezTo>
                  <a:pt x="5852395" y="633158"/>
                  <a:pt x="5859455" y="633343"/>
                  <a:pt x="5841857" y="634965"/>
                </a:cubicBezTo>
                <a:cubicBezTo>
                  <a:pt x="5841713" y="628711"/>
                  <a:pt x="5852253" y="626904"/>
                  <a:pt x="5845100" y="622550"/>
                </a:cubicBezTo>
                <a:cubicBezTo>
                  <a:pt x="5848580" y="620558"/>
                  <a:pt x="5855687" y="622827"/>
                  <a:pt x="5859218" y="622920"/>
                </a:cubicBezTo>
                <a:cubicBezTo>
                  <a:pt x="5862675" y="619885"/>
                  <a:pt x="5861769" y="618820"/>
                  <a:pt x="5859973" y="617471"/>
                </a:cubicBezTo>
                <a:lnTo>
                  <a:pt x="5856389" y="611865"/>
                </a:lnTo>
                <a:lnTo>
                  <a:pt x="5858933" y="610411"/>
                </a:lnTo>
                <a:cubicBezTo>
                  <a:pt x="5855401" y="610319"/>
                  <a:pt x="5855401" y="610319"/>
                  <a:pt x="5855401" y="610319"/>
                </a:cubicBezTo>
                <a:cubicBezTo>
                  <a:pt x="5855352" y="608236"/>
                  <a:pt x="5855307" y="606151"/>
                  <a:pt x="5855258" y="604066"/>
                </a:cubicBezTo>
                <a:cubicBezTo>
                  <a:pt x="5858787" y="604159"/>
                  <a:pt x="5855307" y="606151"/>
                  <a:pt x="5858834" y="606242"/>
                </a:cubicBezTo>
                <a:cubicBezTo>
                  <a:pt x="5865894" y="606428"/>
                  <a:pt x="5858691" y="599989"/>
                  <a:pt x="5851680" y="601890"/>
                </a:cubicBezTo>
                <a:cubicBezTo>
                  <a:pt x="5851632" y="599805"/>
                  <a:pt x="5855163" y="599897"/>
                  <a:pt x="5855115" y="597812"/>
                </a:cubicBezTo>
                <a:cubicBezTo>
                  <a:pt x="5855115" y="597812"/>
                  <a:pt x="5855115" y="597812"/>
                  <a:pt x="5855163" y="599897"/>
                </a:cubicBezTo>
                <a:cubicBezTo>
                  <a:pt x="5858645" y="597906"/>
                  <a:pt x="5858597" y="595820"/>
                  <a:pt x="5858548" y="593735"/>
                </a:cubicBezTo>
                <a:cubicBezTo>
                  <a:pt x="5858548" y="593735"/>
                  <a:pt x="5858548" y="593735"/>
                  <a:pt x="5858500" y="591651"/>
                </a:cubicBezTo>
                <a:cubicBezTo>
                  <a:pt x="5862030" y="591744"/>
                  <a:pt x="5862030" y="591744"/>
                  <a:pt x="5862030" y="591744"/>
                </a:cubicBezTo>
                <a:cubicBezTo>
                  <a:pt x="5862078" y="593829"/>
                  <a:pt x="5862078" y="593829"/>
                  <a:pt x="5862078" y="593829"/>
                </a:cubicBezTo>
                <a:cubicBezTo>
                  <a:pt x="5862124" y="595913"/>
                  <a:pt x="5862172" y="597997"/>
                  <a:pt x="5858691" y="599989"/>
                </a:cubicBezTo>
                <a:cubicBezTo>
                  <a:pt x="5858691" y="599989"/>
                  <a:pt x="5858691" y="599989"/>
                  <a:pt x="5862221" y="600082"/>
                </a:cubicBezTo>
                <a:cubicBezTo>
                  <a:pt x="5872810" y="600360"/>
                  <a:pt x="5869138" y="594012"/>
                  <a:pt x="5872570" y="589937"/>
                </a:cubicBezTo>
                <a:cubicBezTo>
                  <a:pt x="5883158" y="590215"/>
                  <a:pt x="5883252" y="594383"/>
                  <a:pt x="5890313" y="594568"/>
                </a:cubicBezTo>
                <a:cubicBezTo>
                  <a:pt x="5890313" y="594568"/>
                  <a:pt x="5890264" y="592483"/>
                  <a:pt x="5893792" y="592577"/>
                </a:cubicBezTo>
                <a:cubicBezTo>
                  <a:pt x="5893792" y="592577"/>
                  <a:pt x="5893792" y="592577"/>
                  <a:pt x="5893746" y="590492"/>
                </a:cubicBezTo>
                <a:cubicBezTo>
                  <a:pt x="5893746" y="590492"/>
                  <a:pt x="5893746" y="590492"/>
                  <a:pt x="5890216" y="590400"/>
                </a:cubicBezTo>
                <a:cubicBezTo>
                  <a:pt x="5890170" y="588315"/>
                  <a:pt x="5893603" y="584238"/>
                  <a:pt x="5900661" y="584423"/>
                </a:cubicBezTo>
                <a:close/>
                <a:moveTo>
                  <a:pt x="5694266" y="583560"/>
                </a:moveTo>
                <a:cubicBezTo>
                  <a:pt x="5698154" y="583663"/>
                  <a:pt x="5702045" y="583764"/>
                  <a:pt x="5702045" y="583764"/>
                </a:cubicBezTo>
                <a:cubicBezTo>
                  <a:pt x="5702091" y="585785"/>
                  <a:pt x="5702137" y="587806"/>
                  <a:pt x="5702137" y="587806"/>
                </a:cubicBezTo>
                <a:cubicBezTo>
                  <a:pt x="5698247" y="587706"/>
                  <a:pt x="5694358" y="587603"/>
                  <a:pt x="5694403" y="589625"/>
                </a:cubicBezTo>
                <a:cubicBezTo>
                  <a:pt x="5694403" y="589625"/>
                  <a:pt x="5693409" y="588588"/>
                  <a:pt x="5692892" y="587311"/>
                </a:cubicBezTo>
                <a:cubicBezTo>
                  <a:pt x="5692377" y="586036"/>
                  <a:pt x="5692343" y="584520"/>
                  <a:pt x="5694266" y="583560"/>
                </a:cubicBezTo>
                <a:close/>
                <a:moveTo>
                  <a:pt x="4506144" y="582149"/>
                </a:moveTo>
                <a:cubicBezTo>
                  <a:pt x="4507714" y="582190"/>
                  <a:pt x="4509323" y="583963"/>
                  <a:pt x="4509323" y="583963"/>
                </a:cubicBezTo>
                <a:cubicBezTo>
                  <a:pt x="4507794" y="585652"/>
                  <a:pt x="4507833" y="587383"/>
                  <a:pt x="4506304" y="589074"/>
                </a:cubicBezTo>
                <a:cubicBezTo>
                  <a:pt x="4506304" y="589074"/>
                  <a:pt x="4506344" y="590805"/>
                  <a:pt x="4506344" y="590805"/>
                </a:cubicBezTo>
                <a:cubicBezTo>
                  <a:pt x="4506344" y="590805"/>
                  <a:pt x="4506384" y="592536"/>
                  <a:pt x="4504816" y="592494"/>
                </a:cubicBezTo>
                <a:cubicBezTo>
                  <a:pt x="4504854" y="594225"/>
                  <a:pt x="4503285" y="594184"/>
                  <a:pt x="4503285" y="594184"/>
                </a:cubicBezTo>
                <a:cubicBezTo>
                  <a:pt x="4501717" y="594144"/>
                  <a:pt x="4501677" y="592411"/>
                  <a:pt x="4501677" y="592411"/>
                </a:cubicBezTo>
                <a:cubicBezTo>
                  <a:pt x="4501636" y="590681"/>
                  <a:pt x="4501636" y="590681"/>
                  <a:pt x="4501636" y="590681"/>
                </a:cubicBezTo>
                <a:cubicBezTo>
                  <a:pt x="4501636" y="590681"/>
                  <a:pt x="4501596" y="588950"/>
                  <a:pt x="4500030" y="588910"/>
                </a:cubicBezTo>
                <a:cubicBezTo>
                  <a:pt x="4500030" y="588910"/>
                  <a:pt x="4498459" y="588868"/>
                  <a:pt x="4496931" y="590558"/>
                </a:cubicBezTo>
                <a:cubicBezTo>
                  <a:pt x="4496931" y="590558"/>
                  <a:pt x="4495360" y="590518"/>
                  <a:pt x="4495321" y="588787"/>
                </a:cubicBezTo>
                <a:cubicBezTo>
                  <a:pt x="4496850" y="587096"/>
                  <a:pt x="4499987" y="587177"/>
                  <a:pt x="4501558" y="587220"/>
                </a:cubicBezTo>
                <a:cubicBezTo>
                  <a:pt x="4501518" y="585488"/>
                  <a:pt x="4501518" y="585488"/>
                  <a:pt x="4501478" y="583758"/>
                </a:cubicBezTo>
                <a:cubicBezTo>
                  <a:pt x="4503007" y="582068"/>
                  <a:pt x="4504577" y="582108"/>
                  <a:pt x="4506144" y="582149"/>
                </a:cubicBezTo>
                <a:close/>
                <a:moveTo>
                  <a:pt x="5842799" y="573626"/>
                </a:moveTo>
                <a:cubicBezTo>
                  <a:pt x="5845479" y="573962"/>
                  <a:pt x="5847274" y="574539"/>
                  <a:pt x="5843710" y="574445"/>
                </a:cubicBezTo>
                <a:cubicBezTo>
                  <a:pt x="5847469" y="583029"/>
                  <a:pt x="5843757" y="576568"/>
                  <a:pt x="5836578" y="574260"/>
                </a:cubicBezTo>
                <a:cubicBezTo>
                  <a:pt x="5836554" y="573198"/>
                  <a:pt x="5840119" y="573292"/>
                  <a:pt x="5842799" y="573626"/>
                </a:cubicBezTo>
                <a:close/>
                <a:moveTo>
                  <a:pt x="5686891" y="572761"/>
                </a:moveTo>
                <a:cubicBezTo>
                  <a:pt x="5686891" y="572761"/>
                  <a:pt x="5690132" y="572845"/>
                  <a:pt x="5690132" y="572845"/>
                </a:cubicBezTo>
                <a:cubicBezTo>
                  <a:pt x="5686938" y="574845"/>
                  <a:pt x="5686986" y="576929"/>
                  <a:pt x="5687035" y="579014"/>
                </a:cubicBezTo>
                <a:cubicBezTo>
                  <a:pt x="5687035" y="579014"/>
                  <a:pt x="5687035" y="579014"/>
                  <a:pt x="5683841" y="581014"/>
                </a:cubicBezTo>
                <a:cubicBezTo>
                  <a:pt x="5683841" y="581014"/>
                  <a:pt x="5683794" y="578929"/>
                  <a:pt x="5683794" y="578929"/>
                </a:cubicBezTo>
                <a:cubicBezTo>
                  <a:pt x="5683744" y="576845"/>
                  <a:pt x="5683698" y="574760"/>
                  <a:pt x="5686891" y="572761"/>
                </a:cubicBezTo>
                <a:close/>
                <a:moveTo>
                  <a:pt x="5900402" y="570022"/>
                </a:moveTo>
                <a:cubicBezTo>
                  <a:pt x="5900402" y="570022"/>
                  <a:pt x="5900402" y="570022"/>
                  <a:pt x="5903861" y="570113"/>
                </a:cubicBezTo>
                <a:cubicBezTo>
                  <a:pt x="5903861" y="570113"/>
                  <a:pt x="5903861" y="570113"/>
                  <a:pt x="5903907" y="572135"/>
                </a:cubicBezTo>
                <a:cubicBezTo>
                  <a:pt x="5903907" y="572135"/>
                  <a:pt x="5903907" y="572135"/>
                  <a:pt x="5900448" y="572044"/>
                </a:cubicBezTo>
                <a:cubicBezTo>
                  <a:pt x="5900448" y="572044"/>
                  <a:pt x="5900494" y="574065"/>
                  <a:pt x="5900494" y="574065"/>
                </a:cubicBezTo>
                <a:cubicBezTo>
                  <a:pt x="5900542" y="576086"/>
                  <a:pt x="5897084" y="575996"/>
                  <a:pt x="5897084" y="575996"/>
                </a:cubicBezTo>
                <a:cubicBezTo>
                  <a:pt x="5893628" y="575905"/>
                  <a:pt x="5893581" y="573884"/>
                  <a:pt x="5893581" y="573884"/>
                </a:cubicBezTo>
                <a:cubicBezTo>
                  <a:pt x="5896992" y="571953"/>
                  <a:pt x="5896944" y="569931"/>
                  <a:pt x="5900402" y="570022"/>
                </a:cubicBezTo>
                <a:close/>
                <a:moveTo>
                  <a:pt x="4620467" y="568797"/>
                </a:moveTo>
                <a:cubicBezTo>
                  <a:pt x="4623565" y="568878"/>
                  <a:pt x="4622125" y="573684"/>
                  <a:pt x="4629837" y="572273"/>
                </a:cubicBezTo>
                <a:cubicBezTo>
                  <a:pt x="4625262" y="575381"/>
                  <a:pt x="4623786" y="578572"/>
                  <a:pt x="4616040" y="578369"/>
                </a:cubicBezTo>
                <a:cubicBezTo>
                  <a:pt x="4617513" y="575177"/>
                  <a:pt x="4622125" y="573684"/>
                  <a:pt x="4620467" y="568797"/>
                </a:cubicBezTo>
                <a:close/>
                <a:moveTo>
                  <a:pt x="4733190" y="566906"/>
                </a:moveTo>
                <a:cubicBezTo>
                  <a:pt x="4747484" y="567281"/>
                  <a:pt x="4746126" y="577236"/>
                  <a:pt x="4741397" y="578778"/>
                </a:cubicBezTo>
                <a:cubicBezTo>
                  <a:pt x="4741397" y="578778"/>
                  <a:pt x="4743025" y="580485"/>
                  <a:pt x="4744651" y="582193"/>
                </a:cubicBezTo>
                <a:cubicBezTo>
                  <a:pt x="4744651" y="582193"/>
                  <a:pt x="4744651" y="582193"/>
                  <a:pt x="4744690" y="583859"/>
                </a:cubicBezTo>
                <a:cubicBezTo>
                  <a:pt x="4744690" y="583859"/>
                  <a:pt x="4743139" y="585483"/>
                  <a:pt x="4743139" y="585483"/>
                </a:cubicBezTo>
                <a:cubicBezTo>
                  <a:pt x="4741590" y="587109"/>
                  <a:pt x="4740039" y="588733"/>
                  <a:pt x="4740039" y="588733"/>
                </a:cubicBezTo>
                <a:cubicBezTo>
                  <a:pt x="4741628" y="588774"/>
                  <a:pt x="4741628" y="588774"/>
                  <a:pt x="4741667" y="590441"/>
                </a:cubicBezTo>
                <a:cubicBezTo>
                  <a:pt x="4744843" y="590524"/>
                  <a:pt x="4748057" y="592273"/>
                  <a:pt x="4748134" y="595605"/>
                </a:cubicBezTo>
                <a:cubicBezTo>
                  <a:pt x="4748134" y="595605"/>
                  <a:pt x="4748134" y="595605"/>
                  <a:pt x="4746583" y="597231"/>
                </a:cubicBezTo>
                <a:cubicBezTo>
                  <a:pt x="4746583" y="597231"/>
                  <a:pt x="4746583" y="597231"/>
                  <a:pt x="4748211" y="598938"/>
                </a:cubicBezTo>
                <a:cubicBezTo>
                  <a:pt x="4753051" y="602395"/>
                  <a:pt x="4743560" y="603811"/>
                  <a:pt x="4743636" y="607143"/>
                </a:cubicBezTo>
                <a:cubicBezTo>
                  <a:pt x="4737283" y="606978"/>
                  <a:pt x="4740346" y="602062"/>
                  <a:pt x="4733992" y="601896"/>
                </a:cubicBezTo>
                <a:cubicBezTo>
                  <a:pt x="4733916" y="598563"/>
                  <a:pt x="4735541" y="600270"/>
                  <a:pt x="4735582" y="601938"/>
                </a:cubicBezTo>
                <a:cubicBezTo>
                  <a:pt x="4740307" y="600396"/>
                  <a:pt x="4735505" y="598606"/>
                  <a:pt x="4735466" y="596938"/>
                </a:cubicBezTo>
                <a:cubicBezTo>
                  <a:pt x="4737016" y="595313"/>
                  <a:pt x="4740191" y="595398"/>
                  <a:pt x="4743369" y="595480"/>
                </a:cubicBezTo>
                <a:cubicBezTo>
                  <a:pt x="4741741" y="593772"/>
                  <a:pt x="4740116" y="592065"/>
                  <a:pt x="4740116" y="592065"/>
                </a:cubicBezTo>
                <a:cubicBezTo>
                  <a:pt x="4738526" y="592022"/>
                  <a:pt x="4736940" y="591981"/>
                  <a:pt x="4736901" y="590316"/>
                </a:cubicBezTo>
                <a:cubicBezTo>
                  <a:pt x="4735274" y="588608"/>
                  <a:pt x="4736788" y="585318"/>
                  <a:pt x="4738337" y="583692"/>
                </a:cubicBezTo>
                <a:cubicBezTo>
                  <a:pt x="4739926" y="583735"/>
                  <a:pt x="4739926" y="583735"/>
                  <a:pt x="4739887" y="582069"/>
                </a:cubicBezTo>
                <a:cubicBezTo>
                  <a:pt x="4739887" y="582069"/>
                  <a:pt x="4738262" y="580360"/>
                  <a:pt x="4736634" y="578653"/>
                </a:cubicBezTo>
                <a:cubicBezTo>
                  <a:pt x="4736634" y="578653"/>
                  <a:pt x="4736634" y="578653"/>
                  <a:pt x="4735084" y="580277"/>
                </a:cubicBezTo>
                <a:cubicBezTo>
                  <a:pt x="4735123" y="581944"/>
                  <a:pt x="4733535" y="581902"/>
                  <a:pt x="4730359" y="581818"/>
                </a:cubicBezTo>
                <a:cubicBezTo>
                  <a:pt x="4728504" y="570113"/>
                  <a:pt x="4733421" y="576903"/>
                  <a:pt x="4733190" y="566906"/>
                </a:cubicBezTo>
                <a:close/>
                <a:moveTo>
                  <a:pt x="5772051" y="566658"/>
                </a:moveTo>
                <a:cubicBezTo>
                  <a:pt x="5775509" y="566750"/>
                  <a:pt x="5775509" y="566750"/>
                  <a:pt x="5775556" y="568813"/>
                </a:cubicBezTo>
                <a:cubicBezTo>
                  <a:pt x="5775650" y="572941"/>
                  <a:pt x="5775697" y="575003"/>
                  <a:pt x="5775792" y="579130"/>
                </a:cubicBezTo>
                <a:cubicBezTo>
                  <a:pt x="5772525" y="587295"/>
                  <a:pt x="5772713" y="595547"/>
                  <a:pt x="5769445" y="603712"/>
                </a:cubicBezTo>
                <a:cubicBezTo>
                  <a:pt x="5769445" y="603712"/>
                  <a:pt x="5769445" y="603712"/>
                  <a:pt x="5765987" y="603622"/>
                </a:cubicBezTo>
                <a:cubicBezTo>
                  <a:pt x="5765987" y="603622"/>
                  <a:pt x="5765987" y="603622"/>
                  <a:pt x="5765941" y="601557"/>
                </a:cubicBezTo>
                <a:cubicBezTo>
                  <a:pt x="5765799" y="595366"/>
                  <a:pt x="5765611" y="587114"/>
                  <a:pt x="5768878" y="578949"/>
                </a:cubicBezTo>
                <a:cubicBezTo>
                  <a:pt x="5768783" y="574823"/>
                  <a:pt x="5768689" y="570696"/>
                  <a:pt x="5768643" y="568632"/>
                </a:cubicBezTo>
                <a:cubicBezTo>
                  <a:pt x="5772051" y="566658"/>
                  <a:pt x="5772051" y="566658"/>
                  <a:pt x="5772051" y="566658"/>
                </a:cubicBezTo>
                <a:close/>
                <a:moveTo>
                  <a:pt x="1646093" y="566402"/>
                </a:moveTo>
                <a:cubicBezTo>
                  <a:pt x="1646093" y="566402"/>
                  <a:pt x="1646093" y="566402"/>
                  <a:pt x="1652085" y="566745"/>
                </a:cubicBezTo>
                <a:cubicBezTo>
                  <a:pt x="1651968" y="568463"/>
                  <a:pt x="1651850" y="570181"/>
                  <a:pt x="1657842" y="570524"/>
                </a:cubicBezTo>
                <a:cubicBezTo>
                  <a:pt x="1663835" y="570869"/>
                  <a:pt x="1663952" y="569152"/>
                  <a:pt x="1663835" y="570869"/>
                </a:cubicBezTo>
                <a:cubicBezTo>
                  <a:pt x="1669828" y="571214"/>
                  <a:pt x="1657373" y="577393"/>
                  <a:pt x="1651029" y="582200"/>
                </a:cubicBezTo>
                <a:cubicBezTo>
                  <a:pt x="1651029" y="582200"/>
                  <a:pt x="1651147" y="580483"/>
                  <a:pt x="1645155" y="580138"/>
                </a:cubicBezTo>
                <a:cubicBezTo>
                  <a:pt x="1645037" y="581856"/>
                  <a:pt x="1644919" y="583574"/>
                  <a:pt x="1644919" y="583574"/>
                </a:cubicBezTo>
                <a:cubicBezTo>
                  <a:pt x="1650912" y="583917"/>
                  <a:pt x="1656787" y="585978"/>
                  <a:pt x="1662664" y="588039"/>
                </a:cubicBezTo>
                <a:cubicBezTo>
                  <a:pt x="1662664" y="588039"/>
                  <a:pt x="1662664" y="588039"/>
                  <a:pt x="1668657" y="588384"/>
                </a:cubicBezTo>
                <a:cubicBezTo>
                  <a:pt x="1668774" y="586667"/>
                  <a:pt x="1674763" y="587010"/>
                  <a:pt x="1674763" y="587010"/>
                </a:cubicBezTo>
                <a:cubicBezTo>
                  <a:pt x="1680642" y="589072"/>
                  <a:pt x="1680642" y="589072"/>
                  <a:pt x="1680642" y="589072"/>
                </a:cubicBezTo>
                <a:cubicBezTo>
                  <a:pt x="1680523" y="590789"/>
                  <a:pt x="1680523" y="590789"/>
                  <a:pt x="1680523" y="590789"/>
                </a:cubicBezTo>
                <a:cubicBezTo>
                  <a:pt x="1674413" y="592163"/>
                  <a:pt x="1674413" y="592163"/>
                  <a:pt x="1674413" y="592163"/>
                </a:cubicBezTo>
                <a:cubicBezTo>
                  <a:pt x="1674413" y="592163"/>
                  <a:pt x="1674294" y="593879"/>
                  <a:pt x="1668303" y="593535"/>
                </a:cubicBezTo>
                <a:cubicBezTo>
                  <a:pt x="1674176" y="595596"/>
                  <a:pt x="1674176" y="595596"/>
                  <a:pt x="1674060" y="597313"/>
                </a:cubicBezTo>
                <a:cubicBezTo>
                  <a:pt x="1673941" y="599031"/>
                  <a:pt x="1667717" y="602121"/>
                  <a:pt x="1667601" y="603838"/>
                </a:cubicBezTo>
                <a:cubicBezTo>
                  <a:pt x="1673239" y="609333"/>
                  <a:pt x="1678645" y="618264"/>
                  <a:pt x="1666191" y="624443"/>
                </a:cubicBezTo>
                <a:cubicBezTo>
                  <a:pt x="1666191" y="624443"/>
                  <a:pt x="1666074" y="626161"/>
                  <a:pt x="1666074" y="626161"/>
                </a:cubicBezTo>
                <a:cubicBezTo>
                  <a:pt x="1665839" y="629595"/>
                  <a:pt x="1665605" y="633029"/>
                  <a:pt x="1671597" y="633371"/>
                </a:cubicBezTo>
                <a:cubicBezTo>
                  <a:pt x="1665254" y="638180"/>
                  <a:pt x="1671247" y="638524"/>
                  <a:pt x="1664785" y="645048"/>
                </a:cubicBezTo>
                <a:cubicBezTo>
                  <a:pt x="1676886" y="644020"/>
                  <a:pt x="1669955" y="657412"/>
                  <a:pt x="1675713" y="661191"/>
                </a:cubicBezTo>
                <a:cubicBezTo>
                  <a:pt x="1675479" y="664626"/>
                  <a:pt x="1669837" y="659129"/>
                  <a:pt x="1663612" y="662220"/>
                </a:cubicBezTo>
                <a:cubicBezTo>
                  <a:pt x="1669486" y="664281"/>
                  <a:pt x="1687111" y="670465"/>
                  <a:pt x="1669134" y="669433"/>
                </a:cubicBezTo>
                <a:cubicBezTo>
                  <a:pt x="1669134" y="669433"/>
                  <a:pt x="1669016" y="671149"/>
                  <a:pt x="1662907" y="672521"/>
                </a:cubicBezTo>
                <a:cubicBezTo>
                  <a:pt x="1662791" y="674239"/>
                  <a:pt x="1662791" y="674239"/>
                  <a:pt x="1662791" y="674239"/>
                </a:cubicBezTo>
                <a:cubicBezTo>
                  <a:pt x="1662791" y="674239"/>
                  <a:pt x="1656798" y="673895"/>
                  <a:pt x="1656681" y="675612"/>
                </a:cubicBezTo>
                <a:cubicBezTo>
                  <a:pt x="1650687" y="675267"/>
                  <a:pt x="1650687" y="675267"/>
                  <a:pt x="1650687" y="675267"/>
                </a:cubicBezTo>
                <a:cubicBezTo>
                  <a:pt x="1644695" y="674923"/>
                  <a:pt x="1644577" y="676640"/>
                  <a:pt x="1644577" y="676640"/>
                </a:cubicBezTo>
                <a:cubicBezTo>
                  <a:pt x="1644577" y="676640"/>
                  <a:pt x="1644460" y="678357"/>
                  <a:pt x="1644343" y="680075"/>
                </a:cubicBezTo>
                <a:cubicBezTo>
                  <a:pt x="1650335" y="680419"/>
                  <a:pt x="1650335" y="680419"/>
                  <a:pt x="1656328" y="680763"/>
                </a:cubicBezTo>
                <a:cubicBezTo>
                  <a:pt x="1656446" y="679046"/>
                  <a:pt x="1656446" y="679046"/>
                  <a:pt x="1656446" y="679046"/>
                </a:cubicBezTo>
                <a:cubicBezTo>
                  <a:pt x="1662439" y="679389"/>
                  <a:pt x="1662320" y="681108"/>
                  <a:pt x="1662320" y="681108"/>
                </a:cubicBezTo>
                <a:cubicBezTo>
                  <a:pt x="1662204" y="682825"/>
                  <a:pt x="1662204" y="682825"/>
                  <a:pt x="1662204" y="682825"/>
                </a:cubicBezTo>
                <a:cubicBezTo>
                  <a:pt x="1662086" y="684542"/>
                  <a:pt x="1668078" y="684887"/>
                  <a:pt x="1668078" y="684887"/>
                </a:cubicBezTo>
                <a:cubicBezTo>
                  <a:pt x="1667960" y="686602"/>
                  <a:pt x="1667960" y="686602"/>
                  <a:pt x="1661970" y="686258"/>
                </a:cubicBezTo>
                <a:cubicBezTo>
                  <a:pt x="1661851" y="687977"/>
                  <a:pt x="1667843" y="688320"/>
                  <a:pt x="1667843" y="688320"/>
                </a:cubicBezTo>
                <a:cubicBezTo>
                  <a:pt x="1667493" y="693471"/>
                  <a:pt x="1667139" y="698622"/>
                  <a:pt x="1667258" y="696906"/>
                </a:cubicBezTo>
                <a:cubicBezTo>
                  <a:pt x="1666905" y="702058"/>
                  <a:pt x="1678773" y="704463"/>
                  <a:pt x="1666437" y="708926"/>
                </a:cubicBezTo>
                <a:cubicBezTo>
                  <a:pt x="1684415" y="709958"/>
                  <a:pt x="1660093" y="713733"/>
                  <a:pt x="1684062" y="715108"/>
                </a:cubicBezTo>
                <a:cubicBezTo>
                  <a:pt x="1659622" y="720600"/>
                  <a:pt x="1677250" y="726784"/>
                  <a:pt x="1652808" y="732276"/>
                </a:cubicBezTo>
                <a:cubicBezTo>
                  <a:pt x="1646934" y="730215"/>
                  <a:pt x="1634831" y="731243"/>
                  <a:pt x="1635064" y="727810"/>
                </a:cubicBezTo>
                <a:cubicBezTo>
                  <a:pt x="1628955" y="729182"/>
                  <a:pt x="1628838" y="730899"/>
                  <a:pt x="1628720" y="732618"/>
                </a:cubicBezTo>
                <a:cubicBezTo>
                  <a:pt x="1634714" y="732960"/>
                  <a:pt x="1634714" y="732960"/>
                  <a:pt x="1640708" y="733305"/>
                </a:cubicBezTo>
                <a:cubicBezTo>
                  <a:pt x="1646582" y="735365"/>
                  <a:pt x="1652574" y="735710"/>
                  <a:pt x="1658451" y="737771"/>
                </a:cubicBezTo>
                <a:cubicBezTo>
                  <a:pt x="1658451" y="737771"/>
                  <a:pt x="1658333" y="739489"/>
                  <a:pt x="1658333" y="739489"/>
                </a:cubicBezTo>
                <a:cubicBezTo>
                  <a:pt x="1658216" y="741205"/>
                  <a:pt x="1658216" y="741205"/>
                  <a:pt x="1658216" y="741205"/>
                </a:cubicBezTo>
                <a:cubicBezTo>
                  <a:pt x="1658216" y="741205"/>
                  <a:pt x="1658216" y="741205"/>
                  <a:pt x="1658099" y="742923"/>
                </a:cubicBezTo>
                <a:cubicBezTo>
                  <a:pt x="1652106" y="742579"/>
                  <a:pt x="1652106" y="742579"/>
                  <a:pt x="1651987" y="744296"/>
                </a:cubicBezTo>
                <a:cubicBezTo>
                  <a:pt x="1651987" y="744296"/>
                  <a:pt x="1651871" y="746013"/>
                  <a:pt x="1651871" y="746013"/>
                </a:cubicBezTo>
                <a:cubicBezTo>
                  <a:pt x="1663855" y="746702"/>
                  <a:pt x="1645056" y="757688"/>
                  <a:pt x="1663152" y="757003"/>
                </a:cubicBezTo>
                <a:cubicBezTo>
                  <a:pt x="1657160" y="756660"/>
                  <a:pt x="1668441" y="767650"/>
                  <a:pt x="1668559" y="765935"/>
                </a:cubicBezTo>
                <a:cubicBezTo>
                  <a:pt x="1668441" y="767650"/>
                  <a:pt x="1650464" y="766617"/>
                  <a:pt x="1662331" y="769023"/>
                </a:cubicBezTo>
                <a:cubicBezTo>
                  <a:pt x="1662213" y="770741"/>
                  <a:pt x="1650346" y="768335"/>
                  <a:pt x="1650112" y="771769"/>
                </a:cubicBezTo>
                <a:cubicBezTo>
                  <a:pt x="1650229" y="770053"/>
                  <a:pt x="1644352" y="767992"/>
                  <a:pt x="1644469" y="766273"/>
                </a:cubicBezTo>
                <a:cubicBezTo>
                  <a:pt x="1638479" y="765930"/>
                  <a:pt x="1638362" y="767646"/>
                  <a:pt x="1632369" y="767303"/>
                </a:cubicBezTo>
                <a:cubicBezTo>
                  <a:pt x="1643884" y="774860"/>
                  <a:pt x="1620381" y="766614"/>
                  <a:pt x="1625906" y="773826"/>
                </a:cubicBezTo>
                <a:cubicBezTo>
                  <a:pt x="1614152" y="769705"/>
                  <a:pt x="1614739" y="761117"/>
                  <a:pt x="1609101" y="755623"/>
                </a:cubicBezTo>
                <a:cubicBezTo>
                  <a:pt x="1615091" y="755966"/>
                  <a:pt x="1615091" y="755966"/>
                  <a:pt x="1614973" y="757685"/>
                </a:cubicBezTo>
                <a:cubicBezTo>
                  <a:pt x="1627547" y="749787"/>
                  <a:pt x="1615796" y="745665"/>
                  <a:pt x="1622374" y="737424"/>
                </a:cubicBezTo>
                <a:cubicBezTo>
                  <a:pt x="1622374" y="737424"/>
                  <a:pt x="1622610" y="733989"/>
                  <a:pt x="1622726" y="732273"/>
                </a:cubicBezTo>
                <a:cubicBezTo>
                  <a:pt x="1622844" y="730554"/>
                  <a:pt x="1623079" y="727120"/>
                  <a:pt x="1629189" y="725748"/>
                </a:cubicBezTo>
                <a:cubicBezTo>
                  <a:pt x="1611681" y="717847"/>
                  <a:pt x="1636239" y="710638"/>
                  <a:pt x="1618611" y="704454"/>
                </a:cubicBezTo>
                <a:cubicBezTo>
                  <a:pt x="1630597" y="705143"/>
                  <a:pt x="1625191" y="696212"/>
                  <a:pt x="1625778" y="687628"/>
                </a:cubicBezTo>
                <a:cubicBezTo>
                  <a:pt x="1625778" y="687628"/>
                  <a:pt x="1625778" y="687628"/>
                  <a:pt x="1619783" y="687283"/>
                </a:cubicBezTo>
                <a:cubicBezTo>
                  <a:pt x="1619783" y="687283"/>
                  <a:pt x="1619901" y="685568"/>
                  <a:pt x="1619901" y="685568"/>
                </a:cubicBezTo>
                <a:cubicBezTo>
                  <a:pt x="1619901" y="685568"/>
                  <a:pt x="1619901" y="685568"/>
                  <a:pt x="1625895" y="685911"/>
                </a:cubicBezTo>
                <a:cubicBezTo>
                  <a:pt x="1632006" y="684539"/>
                  <a:pt x="1620604" y="675263"/>
                  <a:pt x="1638584" y="676296"/>
                </a:cubicBezTo>
                <a:cubicBezTo>
                  <a:pt x="1638584" y="676296"/>
                  <a:pt x="1638584" y="676296"/>
                  <a:pt x="1638701" y="674579"/>
                </a:cubicBezTo>
                <a:cubicBezTo>
                  <a:pt x="1632827" y="672517"/>
                  <a:pt x="1633061" y="669083"/>
                  <a:pt x="1633178" y="667367"/>
                </a:cubicBezTo>
                <a:cubicBezTo>
                  <a:pt x="1639640" y="660843"/>
                  <a:pt x="1633882" y="657064"/>
                  <a:pt x="1640227" y="652257"/>
                </a:cubicBezTo>
                <a:cubicBezTo>
                  <a:pt x="1640227" y="652257"/>
                  <a:pt x="1640227" y="652257"/>
                  <a:pt x="1634234" y="651913"/>
                </a:cubicBezTo>
                <a:cubicBezTo>
                  <a:pt x="1634234" y="651913"/>
                  <a:pt x="1634234" y="651913"/>
                  <a:pt x="1634351" y="650196"/>
                </a:cubicBezTo>
                <a:cubicBezTo>
                  <a:pt x="1634351" y="650196"/>
                  <a:pt x="1634351" y="650196"/>
                  <a:pt x="1640345" y="650539"/>
                </a:cubicBezTo>
                <a:cubicBezTo>
                  <a:pt x="1640345" y="650539"/>
                  <a:pt x="1640345" y="650539"/>
                  <a:pt x="1646219" y="652602"/>
                </a:cubicBezTo>
                <a:cubicBezTo>
                  <a:pt x="1646219" y="652602"/>
                  <a:pt x="1646219" y="652602"/>
                  <a:pt x="1646337" y="650884"/>
                </a:cubicBezTo>
                <a:cubicBezTo>
                  <a:pt x="1634468" y="648478"/>
                  <a:pt x="1652800" y="644360"/>
                  <a:pt x="1640931" y="641953"/>
                </a:cubicBezTo>
                <a:cubicBezTo>
                  <a:pt x="1640931" y="641953"/>
                  <a:pt x="1640931" y="641953"/>
                  <a:pt x="1640813" y="643672"/>
                </a:cubicBezTo>
                <a:cubicBezTo>
                  <a:pt x="1634820" y="643329"/>
                  <a:pt x="1634820" y="643329"/>
                  <a:pt x="1634820" y="643329"/>
                </a:cubicBezTo>
                <a:cubicBezTo>
                  <a:pt x="1634820" y="643329"/>
                  <a:pt x="1634820" y="643329"/>
                  <a:pt x="1634938" y="641609"/>
                </a:cubicBezTo>
                <a:cubicBezTo>
                  <a:pt x="1634938" y="641609"/>
                  <a:pt x="1635055" y="639893"/>
                  <a:pt x="1629061" y="639548"/>
                </a:cubicBezTo>
                <a:cubicBezTo>
                  <a:pt x="1641283" y="636802"/>
                  <a:pt x="1641517" y="633369"/>
                  <a:pt x="1635876" y="627874"/>
                </a:cubicBezTo>
                <a:cubicBezTo>
                  <a:pt x="1641986" y="626501"/>
                  <a:pt x="1641869" y="628217"/>
                  <a:pt x="1647861" y="628562"/>
                </a:cubicBezTo>
                <a:cubicBezTo>
                  <a:pt x="1647979" y="626846"/>
                  <a:pt x="1648096" y="625127"/>
                  <a:pt x="1654088" y="625471"/>
                </a:cubicBezTo>
                <a:cubicBezTo>
                  <a:pt x="1654205" y="623755"/>
                  <a:pt x="1654205" y="623755"/>
                  <a:pt x="1654322" y="622038"/>
                </a:cubicBezTo>
                <a:cubicBezTo>
                  <a:pt x="1648567" y="618259"/>
                  <a:pt x="1647979" y="626846"/>
                  <a:pt x="1636228" y="622722"/>
                </a:cubicBezTo>
                <a:cubicBezTo>
                  <a:pt x="1636462" y="619288"/>
                  <a:pt x="1648800" y="614825"/>
                  <a:pt x="1636813" y="614136"/>
                </a:cubicBezTo>
                <a:cubicBezTo>
                  <a:pt x="1637049" y="610703"/>
                  <a:pt x="1649154" y="609674"/>
                  <a:pt x="1637167" y="608986"/>
                </a:cubicBezTo>
                <a:cubicBezTo>
                  <a:pt x="1631409" y="605207"/>
                  <a:pt x="1649504" y="604521"/>
                  <a:pt x="1637634" y="602116"/>
                </a:cubicBezTo>
                <a:cubicBezTo>
                  <a:pt x="1649974" y="597654"/>
                  <a:pt x="1637284" y="607268"/>
                  <a:pt x="1649622" y="602806"/>
                </a:cubicBezTo>
                <a:cubicBezTo>
                  <a:pt x="1649622" y="602806"/>
                  <a:pt x="1649622" y="602806"/>
                  <a:pt x="1655614" y="603149"/>
                </a:cubicBezTo>
                <a:cubicBezTo>
                  <a:pt x="1649739" y="601089"/>
                  <a:pt x="1649739" y="601089"/>
                  <a:pt x="1649739" y="601089"/>
                </a:cubicBezTo>
                <a:cubicBezTo>
                  <a:pt x="1649739" y="601089"/>
                  <a:pt x="1649739" y="601089"/>
                  <a:pt x="1649856" y="599371"/>
                </a:cubicBezTo>
                <a:cubicBezTo>
                  <a:pt x="1649856" y="599371"/>
                  <a:pt x="1649974" y="597654"/>
                  <a:pt x="1649974" y="597654"/>
                </a:cubicBezTo>
                <a:cubicBezTo>
                  <a:pt x="1650091" y="595937"/>
                  <a:pt x="1650208" y="594220"/>
                  <a:pt x="1656318" y="592846"/>
                </a:cubicBezTo>
                <a:cubicBezTo>
                  <a:pt x="1650443" y="590786"/>
                  <a:pt x="1650443" y="590786"/>
                  <a:pt x="1656552" y="589413"/>
                </a:cubicBezTo>
                <a:cubicBezTo>
                  <a:pt x="1650677" y="587351"/>
                  <a:pt x="1644684" y="587007"/>
                  <a:pt x="1638690" y="586663"/>
                </a:cubicBezTo>
                <a:cubicBezTo>
                  <a:pt x="1638690" y="586663"/>
                  <a:pt x="1638690" y="586663"/>
                  <a:pt x="1632696" y="586318"/>
                </a:cubicBezTo>
                <a:cubicBezTo>
                  <a:pt x="1632932" y="582884"/>
                  <a:pt x="1633051" y="581168"/>
                  <a:pt x="1639278" y="578076"/>
                </a:cubicBezTo>
                <a:cubicBezTo>
                  <a:pt x="1639395" y="576360"/>
                  <a:pt x="1639511" y="574643"/>
                  <a:pt x="1639511" y="574643"/>
                </a:cubicBezTo>
                <a:cubicBezTo>
                  <a:pt x="1639629" y="572927"/>
                  <a:pt x="1645622" y="573271"/>
                  <a:pt x="1651733" y="571898"/>
                </a:cubicBezTo>
                <a:cubicBezTo>
                  <a:pt x="1651850" y="570181"/>
                  <a:pt x="1645858" y="569836"/>
                  <a:pt x="1645976" y="568119"/>
                </a:cubicBezTo>
                <a:cubicBezTo>
                  <a:pt x="1645976" y="568119"/>
                  <a:pt x="1645976" y="568119"/>
                  <a:pt x="1646093" y="566402"/>
                </a:cubicBezTo>
                <a:close/>
                <a:moveTo>
                  <a:pt x="1963236" y="563930"/>
                </a:moveTo>
                <a:cubicBezTo>
                  <a:pt x="1963023" y="562544"/>
                  <a:pt x="1972609" y="566325"/>
                  <a:pt x="1967619" y="567330"/>
                </a:cubicBezTo>
                <a:cubicBezTo>
                  <a:pt x="1964465" y="565426"/>
                  <a:pt x="1963305" y="564391"/>
                  <a:pt x="1963236" y="563930"/>
                </a:cubicBezTo>
                <a:close/>
                <a:moveTo>
                  <a:pt x="1906617" y="563577"/>
                </a:moveTo>
                <a:cubicBezTo>
                  <a:pt x="1906498" y="565322"/>
                  <a:pt x="1900932" y="566757"/>
                  <a:pt x="1900812" y="568505"/>
                </a:cubicBezTo>
                <a:cubicBezTo>
                  <a:pt x="1898088" y="568348"/>
                  <a:pt x="1896876" y="566085"/>
                  <a:pt x="1897676" y="564377"/>
                </a:cubicBezTo>
                <a:cubicBezTo>
                  <a:pt x="1898475" y="562670"/>
                  <a:pt x="1901288" y="561515"/>
                  <a:pt x="1906617" y="563577"/>
                </a:cubicBezTo>
                <a:close/>
                <a:moveTo>
                  <a:pt x="5968491" y="563475"/>
                </a:moveTo>
                <a:cubicBezTo>
                  <a:pt x="5972382" y="563576"/>
                  <a:pt x="5972430" y="565660"/>
                  <a:pt x="5972430" y="565660"/>
                </a:cubicBezTo>
                <a:cubicBezTo>
                  <a:pt x="5972478" y="567745"/>
                  <a:pt x="5972525" y="569828"/>
                  <a:pt x="5972572" y="571914"/>
                </a:cubicBezTo>
                <a:cubicBezTo>
                  <a:pt x="5972572" y="571914"/>
                  <a:pt x="5972620" y="573999"/>
                  <a:pt x="5972668" y="576083"/>
                </a:cubicBezTo>
                <a:cubicBezTo>
                  <a:pt x="5972668" y="576083"/>
                  <a:pt x="5972715" y="578167"/>
                  <a:pt x="5968873" y="580150"/>
                </a:cubicBezTo>
                <a:cubicBezTo>
                  <a:pt x="5964984" y="580048"/>
                  <a:pt x="5964984" y="580048"/>
                  <a:pt x="5964938" y="577964"/>
                </a:cubicBezTo>
                <a:cubicBezTo>
                  <a:pt x="5968779" y="575980"/>
                  <a:pt x="5968731" y="573897"/>
                  <a:pt x="5964794" y="571710"/>
                </a:cubicBezTo>
                <a:cubicBezTo>
                  <a:pt x="5964745" y="569625"/>
                  <a:pt x="5964699" y="567541"/>
                  <a:pt x="5964650" y="565457"/>
                </a:cubicBezTo>
                <a:cubicBezTo>
                  <a:pt x="5968538" y="565559"/>
                  <a:pt x="5968491" y="563475"/>
                  <a:pt x="5968491" y="563475"/>
                </a:cubicBezTo>
                <a:close/>
                <a:moveTo>
                  <a:pt x="4468755" y="561158"/>
                </a:moveTo>
                <a:lnTo>
                  <a:pt x="4469262" y="561443"/>
                </a:lnTo>
                <a:lnTo>
                  <a:pt x="4468529" y="561267"/>
                </a:lnTo>
                <a:close/>
                <a:moveTo>
                  <a:pt x="4466085" y="559664"/>
                </a:moveTo>
                <a:cubicBezTo>
                  <a:pt x="4469968" y="558072"/>
                  <a:pt x="4470391" y="559354"/>
                  <a:pt x="4469056" y="561015"/>
                </a:cubicBezTo>
                <a:lnTo>
                  <a:pt x="4468755" y="561158"/>
                </a:lnTo>
                <a:close/>
                <a:moveTo>
                  <a:pt x="4461378" y="559541"/>
                </a:moveTo>
                <a:lnTo>
                  <a:pt x="4468529" y="561267"/>
                </a:lnTo>
                <a:lnTo>
                  <a:pt x="4461494" y="564631"/>
                </a:lnTo>
                <a:cubicBezTo>
                  <a:pt x="4460702" y="564187"/>
                  <a:pt x="4460402" y="563860"/>
                  <a:pt x="4460369" y="563568"/>
                </a:cubicBezTo>
                <a:cubicBezTo>
                  <a:pt x="4460275" y="562692"/>
                  <a:pt x="4462614" y="562117"/>
                  <a:pt x="4461378" y="559541"/>
                </a:cubicBezTo>
                <a:close/>
                <a:moveTo>
                  <a:pt x="4776992" y="559205"/>
                </a:moveTo>
                <a:cubicBezTo>
                  <a:pt x="4777984" y="560077"/>
                  <a:pt x="4778325" y="561914"/>
                  <a:pt x="4775987" y="564396"/>
                </a:cubicBezTo>
                <a:cubicBezTo>
                  <a:pt x="4774340" y="562233"/>
                  <a:pt x="4773907" y="560738"/>
                  <a:pt x="4774087" y="559815"/>
                </a:cubicBezTo>
                <a:cubicBezTo>
                  <a:pt x="4774354" y="558432"/>
                  <a:pt x="4776000" y="558336"/>
                  <a:pt x="4776992" y="559205"/>
                </a:cubicBezTo>
                <a:close/>
                <a:moveTo>
                  <a:pt x="1858061" y="559159"/>
                </a:moveTo>
                <a:cubicBezTo>
                  <a:pt x="1876488" y="561626"/>
                  <a:pt x="1860331" y="559992"/>
                  <a:pt x="1856306" y="559322"/>
                </a:cubicBezTo>
                <a:cubicBezTo>
                  <a:pt x="1854966" y="559098"/>
                  <a:pt x="1854974" y="558981"/>
                  <a:pt x="1858061" y="559159"/>
                </a:cubicBezTo>
                <a:close/>
                <a:moveTo>
                  <a:pt x="2003208" y="558726"/>
                </a:moveTo>
                <a:cubicBezTo>
                  <a:pt x="2009626" y="560848"/>
                  <a:pt x="2016045" y="562971"/>
                  <a:pt x="2016045" y="562971"/>
                </a:cubicBezTo>
                <a:cubicBezTo>
                  <a:pt x="2015925" y="564717"/>
                  <a:pt x="2022461" y="565093"/>
                  <a:pt x="2022342" y="566840"/>
                </a:cubicBezTo>
                <a:cubicBezTo>
                  <a:pt x="2022222" y="568586"/>
                  <a:pt x="2022222" y="568586"/>
                  <a:pt x="2022222" y="568586"/>
                </a:cubicBezTo>
                <a:cubicBezTo>
                  <a:pt x="2015805" y="566465"/>
                  <a:pt x="2015925" y="564717"/>
                  <a:pt x="2009388" y="564343"/>
                </a:cubicBezTo>
                <a:cubicBezTo>
                  <a:pt x="2009508" y="562595"/>
                  <a:pt x="2003088" y="560473"/>
                  <a:pt x="2003088" y="560473"/>
                </a:cubicBezTo>
                <a:cubicBezTo>
                  <a:pt x="2003208" y="558726"/>
                  <a:pt x="2003208" y="558726"/>
                  <a:pt x="2003208" y="558726"/>
                </a:cubicBezTo>
                <a:close/>
                <a:moveTo>
                  <a:pt x="4729973" y="558245"/>
                </a:moveTo>
                <a:cubicBezTo>
                  <a:pt x="4734582" y="556648"/>
                  <a:pt x="4733191" y="563476"/>
                  <a:pt x="4733191" y="563476"/>
                </a:cubicBezTo>
                <a:cubicBezTo>
                  <a:pt x="4731718" y="566868"/>
                  <a:pt x="4729973" y="558245"/>
                  <a:pt x="4729973" y="558245"/>
                </a:cubicBezTo>
                <a:close/>
                <a:moveTo>
                  <a:pt x="1641020" y="555211"/>
                </a:moveTo>
                <a:cubicBezTo>
                  <a:pt x="1641258" y="551717"/>
                  <a:pt x="1646713" y="557293"/>
                  <a:pt x="1646474" y="560787"/>
                </a:cubicBezTo>
                <a:cubicBezTo>
                  <a:pt x="1642115" y="560537"/>
                  <a:pt x="1639952" y="560193"/>
                  <a:pt x="1639067" y="559785"/>
                </a:cubicBezTo>
                <a:cubicBezTo>
                  <a:pt x="1636416" y="558565"/>
                  <a:pt x="1645288" y="556773"/>
                  <a:pt x="1641020" y="555211"/>
                </a:cubicBezTo>
                <a:close/>
                <a:moveTo>
                  <a:pt x="5910641" y="555140"/>
                </a:moveTo>
                <a:cubicBezTo>
                  <a:pt x="5917775" y="555326"/>
                  <a:pt x="5910746" y="559687"/>
                  <a:pt x="5910798" y="561963"/>
                </a:cubicBezTo>
                <a:cubicBezTo>
                  <a:pt x="5909017" y="561916"/>
                  <a:pt x="5908345" y="561755"/>
                  <a:pt x="5908283" y="561469"/>
                </a:cubicBezTo>
                <a:cubicBezTo>
                  <a:pt x="5908095" y="560612"/>
                  <a:pt x="5913395" y="558621"/>
                  <a:pt x="5910641" y="555140"/>
                </a:cubicBezTo>
                <a:close/>
                <a:moveTo>
                  <a:pt x="1906888" y="553623"/>
                </a:moveTo>
                <a:cubicBezTo>
                  <a:pt x="1911382" y="553882"/>
                  <a:pt x="1914351" y="554483"/>
                  <a:pt x="1908299" y="554996"/>
                </a:cubicBezTo>
                <a:cubicBezTo>
                  <a:pt x="1913938" y="560489"/>
                  <a:pt x="1908180" y="556713"/>
                  <a:pt x="1896312" y="554310"/>
                </a:cubicBezTo>
                <a:cubicBezTo>
                  <a:pt x="1896371" y="553449"/>
                  <a:pt x="1902393" y="553365"/>
                  <a:pt x="1906888" y="553623"/>
                </a:cubicBezTo>
                <a:close/>
                <a:moveTo>
                  <a:pt x="1858981" y="552586"/>
                </a:moveTo>
                <a:cubicBezTo>
                  <a:pt x="1862024" y="552330"/>
                  <a:pt x="1862777" y="552372"/>
                  <a:pt x="1862383" y="552594"/>
                </a:cubicBezTo>
                <a:lnTo>
                  <a:pt x="1861866" y="552752"/>
                </a:lnTo>
                <a:close/>
                <a:moveTo>
                  <a:pt x="2029621" y="548341"/>
                </a:moveTo>
                <a:cubicBezTo>
                  <a:pt x="2041608" y="549030"/>
                  <a:pt x="2041245" y="554333"/>
                  <a:pt x="2047116" y="556445"/>
                </a:cubicBezTo>
                <a:cubicBezTo>
                  <a:pt x="2040883" y="559636"/>
                  <a:pt x="2041123" y="556102"/>
                  <a:pt x="2035131" y="555756"/>
                </a:cubicBezTo>
                <a:cubicBezTo>
                  <a:pt x="2035010" y="557525"/>
                  <a:pt x="2034890" y="559293"/>
                  <a:pt x="2028897" y="558949"/>
                </a:cubicBezTo>
                <a:cubicBezTo>
                  <a:pt x="2029078" y="556297"/>
                  <a:pt x="2027672" y="554884"/>
                  <a:pt x="2027011" y="553516"/>
                </a:cubicBezTo>
                <a:cubicBezTo>
                  <a:pt x="2026352" y="552146"/>
                  <a:pt x="2026445" y="550820"/>
                  <a:pt x="2029621" y="548341"/>
                </a:cubicBezTo>
                <a:close/>
                <a:moveTo>
                  <a:pt x="5971353" y="546883"/>
                </a:moveTo>
                <a:cubicBezTo>
                  <a:pt x="5974595" y="546967"/>
                  <a:pt x="5974595" y="546967"/>
                  <a:pt x="5974595" y="546967"/>
                </a:cubicBezTo>
                <a:cubicBezTo>
                  <a:pt x="5974639" y="548939"/>
                  <a:pt x="5974639" y="548939"/>
                  <a:pt x="5974639" y="548939"/>
                </a:cubicBezTo>
                <a:cubicBezTo>
                  <a:pt x="5971398" y="548854"/>
                  <a:pt x="5971443" y="550824"/>
                  <a:pt x="5971443" y="550824"/>
                </a:cubicBezTo>
                <a:cubicBezTo>
                  <a:pt x="5971486" y="552795"/>
                  <a:pt x="5974775" y="554850"/>
                  <a:pt x="5971579" y="556737"/>
                </a:cubicBezTo>
                <a:cubicBezTo>
                  <a:pt x="5971579" y="556737"/>
                  <a:pt x="5968338" y="556652"/>
                  <a:pt x="5968338" y="556652"/>
                </a:cubicBezTo>
                <a:cubicBezTo>
                  <a:pt x="5968338" y="556652"/>
                  <a:pt x="5968293" y="554681"/>
                  <a:pt x="5968293" y="554681"/>
                </a:cubicBezTo>
                <a:cubicBezTo>
                  <a:pt x="5968293" y="554681"/>
                  <a:pt x="5968246" y="552710"/>
                  <a:pt x="5968246" y="552710"/>
                </a:cubicBezTo>
                <a:cubicBezTo>
                  <a:pt x="5968203" y="550739"/>
                  <a:pt x="5968156" y="548769"/>
                  <a:pt x="5971353" y="546883"/>
                </a:cubicBezTo>
                <a:close/>
                <a:moveTo>
                  <a:pt x="6017844" y="545827"/>
                </a:moveTo>
                <a:cubicBezTo>
                  <a:pt x="6025104" y="546018"/>
                  <a:pt x="6010676" y="549680"/>
                  <a:pt x="6007091" y="551607"/>
                </a:cubicBezTo>
                <a:cubicBezTo>
                  <a:pt x="6006999" y="547564"/>
                  <a:pt x="6017890" y="547849"/>
                  <a:pt x="6017844" y="545827"/>
                </a:cubicBezTo>
                <a:close/>
                <a:moveTo>
                  <a:pt x="1957166" y="544179"/>
                </a:moveTo>
                <a:cubicBezTo>
                  <a:pt x="1957166" y="544179"/>
                  <a:pt x="1962614" y="544493"/>
                  <a:pt x="1962614" y="544493"/>
                </a:cubicBezTo>
                <a:cubicBezTo>
                  <a:pt x="1962614" y="544493"/>
                  <a:pt x="1962496" y="546210"/>
                  <a:pt x="1962496" y="546210"/>
                </a:cubicBezTo>
                <a:cubicBezTo>
                  <a:pt x="1962381" y="547925"/>
                  <a:pt x="1956932" y="547612"/>
                  <a:pt x="1956932" y="547612"/>
                </a:cubicBezTo>
                <a:cubicBezTo>
                  <a:pt x="1956814" y="549327"/>
                  <a:pt x="1956814" y="549327"/>
                  <a:pt x="1951248" y="550730"/>
                </a:cubicBezTo>
                <a:cubicBezTo>
                  <a:pt x="1951367" y="549014"/>
                  <a:pt x="1951367" y="549014"/>
                  <a:pt x="1951367" y="549014"/>
                </a:cubicBezTo>
                <a:cubicBezTo>
                  <a:pt x="1951367" y="549014"/>
                  <a:pt x="1951484" y="547299"/>
                  <a:pt x="1951484" y="547299"/>
                </a:cubicBezTo>
                <a:cubicBezTo>
                  <a:pt x="1957049" y="545896"/>
                  <a:pt x="1957049" y="545896"/>
                  <a:pt x="1957166" y="544179"/>
                </a:cubicBezTo>
                <a:close/>
                <a:moveTo>
                  <a:pt x="1976029" y="540253"/>
                </a:moveTo>
                <a:cubicBezTo>
                  <a:pt x="1976029" y="540253"/>
                  <a:pt x="1981478" y="540565"/>
                  <a:pt x="1981478" y="540565"/>
                </a:cubicBezTo>
                <a:cubicBezTo>
                  <a:pt x="1981359" y="542281"/>
                  <a:pt x="1981241" y="543997"/>
                  <a:pt x="1981241" y="543997"/>
                </a:cubicBezTo>
                <a:cubicBezTo>
                  <a:pt x="1981008" y="547428"/>
                  <a:pt x="1980773" y="550860"/>
                  <a:pt x="1986103" y="552889"/>
                </a:cubicBezTo>
                <a:cubicBezTo>
                  <a:pt x="1986103" y="552889"/>
                  <a:pt x="1985986" y="554604"/>
                  <a:pt x="1980657" y="552576"/>
                </a:cubicBezTo>
                <a:cubicBezTo>
                  <a:pt x="1975324" y="550547"/>
                  <a:pt x="1975558" y="547115"/>
                  <a:pt x="1975793" y="543685"/>
                </a:cubicBezTo>
                <a:cubicBezTo>
                  <a:pt x="1975793" y="543685"/>
                  <a:pt x="1975912" y="541968"/>
                  <a:pt x="1976029" y="540253"/>
                </a:cubicBezTo>
                <a:close/>
                <a:moveTo>
                  <a:pt x="1933172" y="537791"/>
                </a:moveTo>
                <a:cubicBezTo>
                  <a:pt x="1933172" y="537791"/>
                  <a:pt x="1933172" y="537791"/>
                  <a:pt x="1938985" y="538125"/>
                </a:cubicBezTo>
                <a:cubicBezTo>
                  <a:pt x="1938985" y="538125"/>
                  <a:pt x="1938871" y="539789"/>
                  <a:pt x="1938871" y="539789"/>
                </a:cubicBezTo>
                <a:cubicBezTo>
                  <a:pt x="1938871" y="539789"/>
                  <a:pt x="1932946" y="541119"/>
                  <a:pt x="1932946" y="541119"/>
                </a:cubicBezTo>
                <a:cubicBezTo>
                  <a:pt x="1927136" y="540784"/>
                  <a:pt x="1927136" y="540784"/>
                  <a:pt x="1927022" y="542449"/>
                </a:cubicBezTo>
                <a:cubicBezTo>
                  <a:pt x="1927022" y="542449"/>
                  <a:pt x="1927022" y="542449"/>
                  <a:pt x="1921210" y="542115"/>
                </a:cubicBezTo>
                <a:cubicBezTo>
                  <a:pt x="1921210" y="542115"/>
                  <a:pt x="1921210" y="542115"/>
                  <a:pt x="1921324" y="540451"/>
                </a:cubicBezTo>
                <a:cubicBezTo>
                  <a:pt x="1921324" y="540451"/>
                  <a:pt x="1927250" y="539121"/>
                  <a:pt x="1927250" y="539121"/>
                </a:cubicBezTo>
                <a:cubicBezTo>
                  <a:pt x="1933061" y="539455"/>
                  <a:pt x="1933061" y="539455"/>
                  <a:pt x="1933172" y="537791"/>
                </a:cubicBezTo>
                <a:close/>
                <a:moveTo>
                  <a:pt x="1860039" y="537093"/>
                </a:moveTo>
                <a:cubicBezTo>
                  <a:pt x="1860039" y="537093"/>
                  <a:pt x="1859922" y="538816"/>
                  <a:pt x="1859922" y="538816"/>
                </a:cubicBezTo>
                <a:cubicBezTo>
                  <a:pt x="1859922" y="538816"/>
                  <a:pt x="1859805" y="540537"/>
                  <a:pt x="1859805" y="540537"/>
                </a:cubicBezTo>
                <a:cubicBezTo>
                  <a:pt x="1859805" y="540537"/>
                  <a:pt x="1859805" y="540537"/>
                  <a:pt x="1853782" y="540190"/>
                </a:cubicBezTo>
                <a:cubicBezTo>
                  <a:pt x="1853782" y="540190"/>
                  <a:pt x="1853898" y="538469"/>
                  <a:pt x="1853898" y="538469"/>
                </a:cubicBezTo>
                <a:cubicBezTo>
                  <a:pt x="1853898" y="538469"/>
                  <a:pt x="1860039" y="537093"/>
                  <a:pt x="1860039" y="537093"/>
                </a:cubicBezTo>
                <a:close/>
                <a:moveTo>
                  <a:pt x="2035334" y="536770"/>
                </a:moveTo>
                <a:cubicBezTo>
                  <a:pt x="2041872" y="537143"/>
                  <a:pt x="2041755" y="538860"/>
                  <a:pt x="2048293" y="539236"/>
                </a:cubicBezTo>
                <a:cubicBezTo>
                  <a:pt x="2041405" y="544007"/>
                  <a:pt x="2028563" y="539824"/>
                  <a:pt x="2035334" y="536770"/>
                </a:cubicBezTo>
                <a:close/>
                <a:moveTo>
                  <a:pt x="1491344" y="536593"/>
                </a:moveTo>
                <a:cubicBezTo>
                  <a:pt x="1496934" y="540171"/>
                  <a:pt x="1491122" y="539838"/>
                  <a:pt x="1491009" y="541459"/>
                </a:cubicBezTo>
                <a:cubicBezTo>
                  <a:pt x="1485145" y="541937"/>
                  <a:pt x="1482348" y="540148"/>
                  <a:pt x="1482461" y="538526"/>
                </a:cubicBezTo>
                <a:cubicBezTo>
                  <a:pt x="1482570" y="536904"/>
                  <a:pt x="1485588" y="535449"/>
                  <a:pt x="1491344" y="536593"/>
                </a:cubicBezTo>
                <a:close/>
                <a:moveTo>
                  <a:pt x="1805944" y="535317"/>
                </a:moveTo>
                <a:cubicBezTo>
                  <a:pt x="1807528" y="535629"/>
                  <a:pt x="1808542" y="536818"/>
                  <a:pt x="1806187" y="539268"/>
                </a:cubicBezTo>
                <a:cubicBezTo>
                  <a:pt x="1803339" y="538242"/>
                  <a:pt x="1802310" y="537321"/>
                  <a:pt x="1802266" y="536619"/>
                </a:cubicBezTo>
                <a:cubicBezTo>
                  <a:pt x="1802201" y="535567"/>
                  <a:pt x="1804359" y="535004"/>
                  <a:pt x="1805944" y="535317"/>
                </a:cubicBezTo>
                <a:close/>
                <a:moveTo>
                  <a:pt x="4769644" y="533935"/>
                </a:moveTo>
                <a:cubicBezTo>
                  <a:pt x="4770579" y="534812"/>
                  <a:pt x="4768911" y="541889"/>
                  <a:pt x="4772543" y="540745"/>
                </a:cubicBezTo>
                <a:cubicBezTo>
                  <a:pt x="4772580" y="542398"/>
                  <a:pt x="4769328" y="542313"/>
                  <a:pt x="4767700" y="542269"/>
                </a:cubicBezTo>
                <a:cubicBezTo>
                  <a:pt x="4767740" y="543922"/>
                  <a:pt x="4769364" y="543964"/>
                  <a:pt x="4770992" y="544008"/>
                </a:cubicBezTo>
                <a:cubicBezTo>
                  <a:pt x="4767777" y="545574"/>
                  <a:pt x="4766536" y="544715"/>
                  <a:pt x="4766291" y="542852"/>
                </a:cubicBezTo>
                <a:cubicBezTo>
                  <a:pt x="4766044" y="540988"/>
                  <a:pt x="4766791" y="538118"/>
                  <a:pt x="4767550" y="535661"/>
                </a:cubicBezTo>
                <a:cubicBezTo>
                  <a:pt x="4768733" y="534039"/>
                  <a:pt x="4769331" y="533642"/>
                  <a:pt x="4769644" y="533935"/>
                </a:cubicBezTo>
                <a:close/>
                <a:moveTo>
                  <a:pt x="1660662" y="533239"/>
                </a:moveTo>
                <a:cubicBezTo>
                  <a:pt x="1661465" y="533500"/>
                  <a:pt x="1661435" y="533929"/>
                  <a:pt x="1661435" y="533929"/>
                </a:cubicBezTo>
                <a:cubicBezTo>
                  <a:pt x="1654780" y="535268"/>
                  <a:pt x="1654780" y="535268"/>
                  <a:pt x="1654664" y="536985"/>
                </a:cubicBezTo>
                <a:cubicBezTo>
                  <a:pt x="1654664" y="536985"/>
                  <a:pt x="1654545" y="538700"/>
                  <a:pt x="1654545" y="538700"/>
                </a:cubicBezTo>
                <a:cubicBezTo>
                  <a:pt x="1654545" y="538700"/>
                  <a:pt x="1654545" y="538700"/>
                  <a:pt x="1648125" y="536610"/>
                </a:cubicBezTo>
                <a:cubicBezTo>
                  <a:pt x="1648243" y="534895"/>
                  <a:pt x="1654898" y="533553"/>
                  <a:pt x="1654898" y="533553"/>
                </a:cubicBezTo>
                <a:cubicBezTo>
                  <a:pt x="1658225" y="532882"/>
                  <a:pt x="1659858" y="532977"/>
                  <a:pt x="1660662" y="533239"/>
                </a:cubicBezTo>
                <a:close/>
                <a:moveTo>
                  <a:pt x="5924383" y="532773"/>
                </a:moveTo>
                <a:cubicBezTo>
                  <a:pt x="5924383" y="532773"/>
                  <a:pt x="5927950" y="532865"/>
                  <a:pt x="5927950" y="532865"/>
                </a:cubicBezTo>
                <a:cubicBezTo>
                  <a:pt x="5927950" y="532865"/>
                  <a:pt x="5931513" y="532959"/>
                  <a:pt x="5931513" y="532959"/>
                </a:cubicBezTo>
                <a:cubicBezTo>
                  <a:pt x="5931563" y="535066"/>
                  <a:pt x="5931563" y="535066"/>
                  <a:pt x="5927999" y="534972"/>
                </a:cubicBezTo>
                <a:cubicBezTo>
                  <a:pt x="5928045" y="537078"/>
                  <a:pt x="5928094" y="539183"/>
                  <a:pt x="5928143" y="541288"/>
                </a:cubicBezTo>
                <a:cubicBezTo>
                  <a:pt x="5928191" y="543394"/>
                  <a:pt x="5928287" y="547605"/>
                  <a:pt x="5924769" y="549617"/>
                </a:cubicBezTo>
                <a:cubicBezTo>
                  <a:pt x="5924769" y="549617"/>
                  <a:pt x="5921254" y="551630"/>
                  <a:pt x="5921204" y="549524"/>
                </a:cubicBezTo>
                <a:cubicBezTo>
                  <a:pt x="5921204" y="549524"/>
                  <a:pt x="5920314" y="549500"/>
                  <a:pt x="5919862" y="549226"/>
                </a:cubicBezTo>
                <a:cubicBezTo>
                  <a:pt x="5919410" y="548951"/>
                  <a:pt x="5919399" y="548425"/>
                  <a:pt x="5921157" y="547418"/>
                </a:cubicBezTo>
                <a:cubicBezTo>
                  <a:pt x="5921109" y="545313"/>
                  <a:pt x="5921059" y="543207"/>
                  <a:pt x="5921013" y="541101"/>
                </a:cubicBezTo>
                <a:cubicBezTo>
                  <a:pt x="5920964" y="538996"/>
                  <a:pt x="5920866" y="534785"/>
                  <a:pt x="5924383" y="532773"/>
                </a:cubicBezTo>
                <a:close/>
                <a:moveTo>
                  <a:pt x="4506749" y="532515"/>
                </a:moveTo>
                <a:cubicBezTo>
                  <a:pt x="4508376" y="532557"/>
                  <a:pt x="4510005" y="532600"/>
                  <a:pt x="4510005" y="532600"/>
                </a:cubicBezTo>
                <a:cubicBezTo>
                  <a:pt x="4511630" y="532642"/>
                  <a:pt x="4511630" y="532642"/>
                  <a:pt x="4511669" y="534309"/>
                </a:cubicBezTo>
                <a:cubicBezTo>
                  <a:pt x="4510079" y="535933"/>
                  <a:pt x="4510079" y="535933"/>
                  <a:pt x="4510079" y="535933"/>
                </a:cubicBezTo>
                <a:cubicBezTo>
                  <a:pt x="4510119" y="537599"/>
                  <a:pt x="4508491" y="537556"/>
                  <a:pt x="4508491" y="537556"/>
                </a:cubicBezTo>
                <a:cubicBezTo>
                  <a:pt x="4508529" y="539222"/>
                  <a:pt x="4506902" y="539179"/>
                  <a:pt x="4505238" y="537470"/>
                </a:cubicBezTo>
                <a:cubicBezTo>
                  <a:pt x="4505238" y="537470"/>
                  <a:pt x="4504831" y="537460"/>
                  <a:pt x="4504621" y="537246"/>
                </a:cubicBezTo>
                <a:cubicBezTo>
                  <a:pt x="4504414" y="537033"/>
                  <a:pt x="4504404" y="536616"/>
                  <a:pt x="4505199" y="535804"/>
                </a:cubicBezTo>
                <a:cubicBezTo>
                  <a:pt x="4506788" y="534181"/>
                  <a:pt x="4506788" y="534181"/>
                  <a:pt x="4506749" y="532515"/>
                </a:cubicBezTo>
                <a:close/>
                <a:moveTo>
                  <a:pt x="4551098" y="531861"/>
                </a:moveTo>
                <a:cubicBezTo>
                  <a:pt x="4554391" y="533560"/>
                  <a:pt x="4554464" y="536792"/>
                  <a:pt x="4559346" y="536920"/>
                </a:cubicBezTo>
                <a:cubicBezTo>
                  <a:pt x="4559455" y="541768"/>
                  <a:pt x="4556053" y="535220"/>
                  <a:pt x="4551209" y="536707"/>
                </a:cubicBezTo>
                <a:cubicBezTo>
                  <a:pt x="4551173" y="535091"/>
                  <a:pt x="4551136" y="533475"/>
                  <a:pt x="4551098" y="531861"/>
                </a:cubicBezTo>
                <a:close/>
                <a:moveTo>
                  <a:pt x="4729365" y="531687"/>
                </a:moveTo>
                <a:cubicBezTo>
                  <a:pt x="4729365" y="531687"/>
                  <a:pt x="4731107" y="531734"/>
                  <a:pt x="4731146" y="533349"/>
                </a:cubicBezTo>
                <a:cubicBezTo>
                  <a:pt x="4731146" y="533349"/>
                  <a:pt x="4731146" y="533349"/>
                  <a:pt x="4731220" y="536581"/>
                </a:cubicBezTo>
                <a:cubicBezTo>
                  <a:pt x="4731220" y="536581"/>
                  <a:pt x="4729476" y="536535"/>
                  <a:pt x="4729476" y="536535"/>
                </a:cubicBezTo>
                <a:cubicBezTo>
                  <a:pt x="4727733" y="536489"/>
                  <a:pt x="4727733" y="536489"/>
                  <a:pt x="4727733" y="536489"/>
                </a:cubicBezTo>
                <a:cubicBezTo>
                  <a:pt x="4727733" y="536489"/>
                  <a:pt x="4727733" y="536489"/>
                  <a:pt x="4727659" y="533257"/>
                </a:cubicBezTo>
                <a:cubicBezTo>
                  <a:pt x="4727621" y="531643"/>
                  <a:pt x="4727621" y="531643"/>
                  <a:pt x="4729365" y="531687"/>
                </a:cubicBezTo>
                <a:close/>
                <a:moveTo>
                  <a:pt x="1648701" y="528218"/>
                </a:moveTo>
                <a:cubicBezTo>
                  <a:pt x="1643131" y="529651"/>
                  <a:pt x="1643012" y="531399"/>
                  <a:pt x="1642775" y="534893"/>
                </a:cubicBezTo>
                <a:cubicBezTo>
                  <a:pt x="1640050" y="534735"/>
                  <a:pt x="1638839" y="532475"/>
                  <a:pt x="1639652" y="530548"/>
                </a:cubicBezTo>
                <a:cubicBezTo>
                  <a:pt x="1640468" y="528621"/>
                  <a:pt x="1643311" y="527031"/>
                  <a:pt x="1648701" y="528218"/>
                </a:cubicBezTo>
                <a:close/>
                <a:moveTo>
                  <a:pt x="4603567" y="528217"/>
                </a:moveTo>
                <a:cubicBezTo>
                  <a:pt x="4605129" y="526616"/>
                  <a:pt x="4606763" y="528302"/>
                  <a:pt x="4606802" y="529946"/>
                </a:cubicBezTo>
                <a:cubicBezTo>
                  <a:pt x="4606840" y="531590"/>
                  <a:pt x="4606877" y="533235"/>
                  <a:pt x="4606877" y="533235"/>
                </a:cubicBezTo>
                <a:cubicBezTo>
                  <a:pt x="4606913" y="534880"/>
                  <a:pt x="4606913" y="534880"/>
                  <a:pt x="4606952" y="536524"/>
                </a:cubicBezTo>
                <a:cubicBezTo>
                  <a:pt x="4605391" y="538127"/>
                  <a:pt x="4603795" y="538085"/>
                  <a:pt x="4602196" y="538043"/>
                </a:cubicBezTo>
                <a:cubicBezTo>
                  <a:pt x="4600599" y="538002"/>
                  <a:pt x="4600560" y="536357"/>
                  <a:pt x="4600523" y="534713"/>
                </a:cubicBezTo>
                <a:cubicBezTo>
                  <a:pt x="4602084" y="533110"/>
                  <a:pt x="4600485" y="533067"/>
                  <a:pt x="4600446" y="531423"/>
                </a:cubicBezTo>
                <a:cubicBezTo>
                  <a:pt x="4600411" y="529778"/>
                  <a:pt x="4600411" y="529778"/>
                  <a:pt x="4600411" y="529778"/>
                </a:cubicBezTo>
                <a:cubicBezTo>
                  <a:pt x="4600372" y="528135"/>
                  <a:pt x="4601971" y="528175"/>
                  <a:pt x="4603567" y="528217"/>
                </a:cubicBezTo>
                <a:close/>
                <a:moveTo>
                  <a:pt x="1981312" y="526964"/>
                </a:moveTo>
                <a:cubicBezTo>
                  <a:pt x="1984158" y="528004"/>
                  <a:pt x="1988426" y="529564"/>
                  <a:pt x="1994297" y="529024"/>
                </a:cubicBezTo>
                <a:cubicBezTo>
                  <a:pt x="1994058" y="532519"/>
                  <a:pt x="1976864" y="528023"/>
                  <a:pt x="1976864" y="528023"/>
                </a:cubicBezTo>
                <a:cubicBezTo>
                  <a:pt x="1977043" y="525403"/>
                  <a:pt x="1978466" y="525923"/>
                  <a:pt x="1981312" y="526964"/>
                </a:cubicBezTo>
                <a:close/>
                <a:moveTo>
                  <a:pt x="1751949" y="525700"/>
                </a:moveTo>
                <a:cubicBezTo>
                  <a:pt x="1757976" y="526047"/>
                  <a:pt x="1757739" y="529490"/>
                  <a:pt x="1757622" y="531212"/>
                </a:cubicBezTo>
                <a:cubicBezTo>
                  <a:pt x="1757622" y="531212"/>
                  <a:pt x="1757622" y="531212"/>
                  <a:pt x="1757504" y="532931"/>
                </a:cubicBezTo>
                <a:cubicBezTo>
                  <a:pt x="1751480" y="532586"/>
                  <a:pt x="1751480" y="532586"/>
                  <a:pt x="1751480" y="532586"/>
                </a:cubicBezTo>
                <a:cubicBezTo>
                  <a:pt x="1751715" y="529142"/>
                  <a:pt x="1751832" y="527421"/>
                  <a:pt x="1751949" y="525700"/>
                </a:cubicBezTo>
                <a:close/>
                <a:moveTo>
                  <a:pt x="4859473" y="524804"/>
                </a:moveTo>
                <a:cubicBezTo>
                  <a:pt x="4869241" y="528693"/>
                  <a:pt x="4859556" y="528439"/>
                  <a:pt x="4854674" y="526494"/>
                </a:cubicBezTo>
                <a:cubicBezTo>
                  <a:pt x="4854633" y="524678"/>
                  <a:pt x="4857900" y="526578"/>
                  <a:pt x="4857900" y="526578"/>
                </a:cubicBezTo>
                <a:cubicBezTo>
                  <a:pt x="4859556" y="528439"/>
                  <a:pt x="4859517" y="526621"/>
                  <a:pt x="4859473" y="524804"/>
                </a:cubicBezTo>
                <a:close/>
                <a:moveTo>
                  <a:pt x="1904245" y="523602"/>
                </a:moveTo>
                <a:cubicBezTo>
                  <a:pt x="1904245" y="523602"/>
                  <a:pt x="1904245" y="523602"/>
                  <a:pt x="1910054" y="523935"/>
                </a:cubicBezTo>
                <a:cubicBezTo>
                  <a:pt x="1910054" y="523935"/>
                  <a:pt x="1909933" y="525717"/>
                  <a:pt x="1909933" y="525717"/>
                </a:cubicBezTo>
                <a:cubicBezTo>
                  <a:pt x="1909812" y="527500"/>
                  <a:pt x="1909690" y="529283"/>
                  <a:pt x="1909568" y="531065"/>
                </a:cubicBezTo>
                <a:cubicBezTo>
                  <a:pt x="1915379" y="531399"/>
                  <a:pt x="1915256" y="533183"/>
                  <a:pt x="1915133" y="534965"/>
                </a:cubicBezTo>
                <a:cubicBezTo>
                  <a:pt x="1915133" y="534965"/>
                  <a:pt x="1915013" y="536747"/>
                  <a:pt x="1909202" y="536414"/>
                </a:cubicBezTo>
                <a:cubicBezTo>
                  <a:pt x="1909202" y="536414"/>
                  <a:pt x="1909323" y="534631"/>
                  <a:pt x="1909323" y="534631"/>
                </a:cubicBezTo>
                <a:cubicBezTo>
                  <a:pt x="1903637" y="532515"/>
                  <a:pt x="1903637" y="532515"/>
                  <a:pt x="1903758" y="530732"/>
                </a:cubicBezTo>
                <a:cubicBezTo>
                  <a:pt x="1903817" y="529841"/>
                  <a:pt x="1902426" y="528867"/>
                  <a:pt x="1901775" y="527710"/>
                </a:cubicBezTo>
                <a:cubicBezTo>
                  <a:pt x="1901126" y="526555"/>
                  <a:pt x="1901218" y="525217"/>
                  <a:pt x="1904245" y="523602"/>
                </a:cubicBezTo>
                <a:close/>
                <a:moveTo>
                  <a:pt x="5974486" y="523479"/>
                </a:moveTo>
                <a:cubicBezTo>
                  <a:pt x="5977944" y="523570"/>
                  <a:pt x="5977944" y="523570"/>
                  <a:pt x="5977991" y="525693"/>
                </a:cubicBezTo>
                <a:cubicBezTo>
                  <a:pt x="5977991" y="525693"/>
                  <a:pt x="5978042" y="527816"/>
                  <a:pt x="5978042" y="527816"/>
                </a:cubicBezTo>
                <a:cubicBezTo>
                  <a:pt x="5978090" y="529938"/>
                  <a:pt x="5978140" y="532061"/>
                  <a:pt x="5978140" y="532061"/>
                </a:cubicBezTo>
                <a:cubicBezTo>
                  <a:pt x="5978188" y="534183"/>
                  <a:pt x="5974730" y="534092"/>
                  <a:pt x="5974730" y="534092"/>
                </a:cubicBezTo>
                <a:cubicBezTo>
                  <a:pt x="5971273" y="534002"/>
                  <a:pt x="5967816" y="533911"/>
                  <a:pt x="5967766" y="531789"/>
                </a:cubicBezTo>
                <a:cubicBezTo>
                  <a:pt x="5967718" y="529665"/>
                  <a:pt x="5971176" y="529757"/>
                  <a:pt x="5971128" y="527634"/>
                </a:cubicBezTo>
                <a:cubicBezTo>
                  <a:pt x="5971078" y="525511"/>
                  <a:pt x="5971078" y="525511"/>
                  <a:pt x="5971078" y="525511"/>
                </a:cubicBezTo>
                <a:cubicBezTo>
                  <a:pt x="5971029" y="523390"/>
                  <a:pt x="5974486" y="523479"/>
                  <a:pt x="5974486" y="523479"/>
                </a:cubicBezTo>
                <a:close/>
                <a:moveTo>
                  <a:pt x="4419246" y="521745"/>
                </a:moveTo>
                <a:cubicBezTo>
                  <a:pt x="4420891" y="521788"/>
                  <a:pt x="4422538" y="521831"/>
                  <a:pt x="4422576" y="523483"/>
                </a:cubicBezTo>
                <a:cubicBezTo>
                  <a:pt x="4422576" y="523483"/>
                  <a:pt x="4422576" y="523483"/>
                  <a:pt x="4420928" y="523440"/>
                </a:cubicBezTo>
                <a:cubicBezTo>
                  <a:pt x="4420928" y="523440"/>
                  <a:pt x="4420928" y="523440"/>
                  <a:pt x="4420968" y="525093"/>
                </a:cubicBezTo>
                <a:cubicBezTo>
                  <a:pt x="4419397" y="528355"/>
                  <a:pt x="4417865" y="533268"/>
                  <a:pt x="4419587" y="536615"/>
                </a:cubicBezTo>
                <a:cubicBezTo>
                  <a:pt x="4419626" y="538267"/>
                  <a:pt x="4419626" y="538267"/>
                  <a:pt x="4418016" y="539878"/>
                </a:cubicBezTo>
                <a:cubicBezTo>
                  <a:pt x="4416370" y="539834"/>
                  <a:pt x="4414685" y="538137"/>
                  <a:pt x="4414685" y="538137"/>
                </a:cubicBezTo>
                <a:cubicBezTo>
                  <a:pt x="4413805" y="535639"/>
                  <a:pt x="4413749" y="533160"/>
                  <a:pt x="4414104" y="530692"/>
                </a:cubicBezTo>
                <a:cubicBezTo>
                  <a:pt x="4414458" y="528225"/>
                  <a:pt x="4415225" y="525768"/>
                  <a:pt x="4415991" y="523310"/>
                </a:cubicBezTo>
                <a:cubicBezTo>
                  <a:pt x="4415991" y="523310"/>
                  <a:pt x="4415991" y="523310"/>
                  <a:pt x="4417637" y="523354"/>
                </a:cubicBezTo>
                <a:cubicBezTo>
                  <a:pt x="4417599" y="521702"/>
                  <a:pt x="4419246" y="521745"/>
                  <a:pt x="4419246" y="521745"/>
                </a:cubicBezTo>
                <a:close/>
                <a:moveTo>
                  <a:pt x="4560519" y="520602"/>
                </a:moveTo>
                <a:cubicBezTo>
                  <a:pt x="4562068" y="520642"/>
                  <a:pt x="4563619" y="520684"/>
                  <a:pt x="4563619" y="520684"/>
                </a:cubicBezTo>
                <a:cubicBezTo>
                  <a:pt x="4565168" y="520725"/>
                  <a:pt x="4566755" y="522409"/>
                  <a:pt x="4565204" y="522368"/>
                </a:cubicBezTo>
                <a:cubicBezTo>
                  <a:pt x="4563694" y="523972"/>
                  <a:pt x="4563768" y="527262"/>
                  <a:pt x="4566906" y="528987"/>
                </a:cubicBezTo>
                <a:cubicBezTo>
                  <a:pt x="4566906" y="528987"/>
                  <a:pt x="4568455" y="529028"/>
                  <a:pt x="4568492" y="530673"/>
                </a:cubicBezTo>
                <a:cubicBezTo>
                  <a:pt x="4566980" y="532276"/>
                  <a:pt x="4565433" y="532236"/>
                  <a:pt x="4563883" y="532195"/>
                </a:cubicBezTo>
                <a:cubicBezTo>
                  <a:pt x="4561521" y="530489"/>
                  <a:pt x="4560309" y="528405"/>
                  <a:pt x="4559877" y="526339"/>
                </a:cubicBezTo>
                <a:cubicBezTo>
                  <a:pt x="4559440" y="524272"/>
                  <a:pt x="4559782" y="522225"/>
                  <a:pt x="4560519" y="520602"/>
                </a:cubicBezTo>
                <a:close/>
                <a:moveTo>
                  <a:pt x="1818768" y="520572"/>
                </a:moveTo>
                <a:cubicBezTo>
                  <a:pt x="1830624" y="523132"/>
                  <a:pt x="1812518" y="523971"/>
                  <a:pt x="1806525" y="523627"/>
                </a:cubicBezTo>
                <a:cubicBezTo>
                  <a:pt x="1812647" y="522099"/>
                  <a:pt x="1812647" y="522099"/>
                  <a:pt x="1818768" y="520572"/>
                </a:cubicBezTo>
                <a:close/>
                <a:moveTo>
                  <a:pt x="1978086" y="517762"/>
                </a:moveTo>
                <a:cubicBezTo>
                  <a:pt x="1983190" y="518701"/>
                  <a:pt x="1996478" y="525923"/>
                  <a:pt x="1983101" y="519988"/>
                </a:cubicBezTo>
                <a:cubicBezTo>
                  <a:pt x="1983101" y="519988"/>
                  <a:pt x="1976999" y="519636"/>
                  <a:pt x="1976999" y="519636"/>
                </a:cubicBezTo>
                <a:cubicBezTo>
                  <a:pt x="1975593" y="517834"/>
                  <a:pt x="1976383" y="517450"/>
                  <a:pt x="1978086" y="517762"/>
                </a:cubicBezTo>
                <a:close/>
                <a:moveTo>
                  <a:pt x="5475017" y="514935"/>
                </a:moveTo>
                <a:cubicBezTo>
                  <a:pt x="5475017" y="514935"/>
                  <a:pt x="5478907" y="515038"/>
                  <a:pt x="5478907" y="515038"/>
                </a:cubicBezTo>
                <a:cubicBezTo>
                  <a:pt x="5478907" y="515038"/>
                  <a:pt x="5478992" y="518828"/>
                  <a:pt x="5478949" y="516934"/>
                </a:cubicBezTo>
                <a:cubicBezTo>
                  <a:pt x="5478907" y="515038"/>
                  <a:pt x="5475017" y="514935"/>
                  <a:pt x="5475017" y="514935"/>
                </a:cubicBezTo>
                <a:close/>
                <a:moveTo>
                  <a:pt x="5899641" y="513185"/>
                </a:moveTo>
                <a:cubicBezTo>
                  <a:pt x="5899641" y="513185"/>
                  <a:pt x="5903254" y="515384"/>
                  <a:pt x="5903254" y="515384"/>
                </a:cubicBezTo>
                <a:cubicBezTo>
                  <a:pt x="5903254" y="515384"/>
                  <a:pt x="5903302" y="517489"/>
                  <a:pt x="5903302" y="517489"/>
                </a:cubicBezTo>
                <a:cubicBezTo>
                  <a:pt x="5903352" y="519595"/>
                  <a:pt x="5899835" y="521606"/>
                  <a:pt x="5899881" y="523713"/>
                </a:cubicBezTo>
                <a:cubicBezTo>
                  <a:pt x="5899930" y="525818"/>
                  <a:pt x="5899978" y="527924"/>
                  <a:pt x="5900027" y="530030"/>
                </a:cubicBezTo>
                <a:cubicBezTo>
                  <a:pt x="5900027" y="530030"/>
                  <a:pt x="5900027" y="530030"/>
                  <a:pt x="5900074" y="532136"/>
                </a:cubicBezTo>
                <a:cubicBezTo>
                  <a:pt x="5903639" y="532229"/>
                  <a:pt x="5903639" y="532229"/>
                  <a:pt x="5903639" y="532229"/>
                </a:cubicBezTo>
                <a:cubicBezTo>
                  <a:pt x="5903639" y="532229"/>
                  <a:pt x="5907157" y="530216"/>
                  <a:pt x="5907157" y="530216"/>
                </a:cubicBezTo>
                <a:cubicBezTo>
                  <a:pt x="5907157" y="530216"/>
                  <a:pt x="5910722" y="530310"/>
                  <a:pt x="5910722" y="530310"/>
                </a:cubicBezTo>
                <a:cubicBezTo>
                  <a:pt x="5910770" y="532416"/>
                  <a:pt x="5910770" y="532416"/>
                  <a:pt x="5910770" y="532416"/>
                </a:cubicBezTo>
                <a:cubicBezTo>
                  <a:pt x="5910770" y="532416"/>
                  <a:pt x="5910770" y="532416"/>
                  <a:pt x="5907254" y="534428"/>
                </a:cubicBezTo>
                <a:cubicBezTo>
                  <a:pt x="5903689" y="534334"/>
                  <a:pt x="5903689" y="534334"/>
                  <a:pt x="5900123" y="534241"/>
                </a:cubicBezTo>
                <a:cubicBezTo>
                  <a:pt x="5893186" y="542477"/>
                  <a:pt x="5889812" y="550806"/>
                  <a:pt x="5886441" y="559135"/>
                </a:cubicBezTo>
                <a:cubicBezTo>
                  <a:pt x="5886536" y="563346"/>
                  <a:pt x="5886633" y="567558"/>
                  <a:pt x="5883163" y="571676"/>
                </a:cubicBezTo>
                <a:cubicBezTo>
                  <a:pt x="5883163" y="571676"/>
                  <a:pt x="5883163" y="571676"/>
                  <a:pt x="5886728" y="571769"/>
                </a:cubicBezTo>
                <a:cubicBezTo>
                  <a:pt x="5883357" y="580098"/>
                  <a:pt x="5883357" y="580098"/>
                  <a:pt x="5876420" y="588334"/>
                </a:cubicBezTo>
                <a:cubicBezTo>
                  <a:pt x="5872807" y="586134"/>
                  <a:pt x="5858496" y="583654"/>
                  <a:pt x="5858543" y="585760"/>
                </a:cubicBezTo>
                <a:cubicBezTo>
                  <a:pt x="5854884" y="581456"/>
                  <a:pt x="5876180" y="577805"/>
                  <a:pt x="5876034" y="571488"/>
                </a:cubicBezTo>
                <a:cubicBezTo>
                  <a:pt x="5879502" y="567371"/>
                  <a:pt x="5879407" y="563159"/>
                  <a:pt x="5879309" y="558948"/>
                </a:cubicBezTo>
                <a:cubicBezTo>
                  <a:pt x="5882681" y="550619"/>
                  <a:pt x="5886005" y="540184"/>
                  <a:pt x="5892944" y="531950"/>
                </a:cubicBezTo>
                <a:cubicBezTo>
                  <a:pt x="5892944" y="531950"/>
                  <a:pt x="5892895" y="529843"/>
                  <a:pt x="5892895" y="529843"/>
                </a:cubicBezTo>
                <a:cubicBezTo>
                  <a:pt x="5892848" y="527738"/>
                  <a:pt x="5896365" y="525726"/>
                  <a:pt x="5896316" y="523618"/>
                </a:cubicBezTo>
                <a:cubicBezTo>
                  <a:pt x="5896269" y="521514"/>
                  <a:pt x="5899737" y="517396"/>
                  <a:pt x="5899689" y="515291"/>
                </a:cubicBezTo>
                <a:cubicBezTo>
                  <a:pt x="5899689" y="515291"/>
                  <a:pt x="5899689" y="515291"/>
                  <a:pt x="5899641" y="513185"/>
                </a:cubicBezTo>
                <a:close/>
                <a:moveTo>
                  <a:pt x="1861951" y="512905"/>
                </a:moveTo>
                <a:cubicBezTo>
                  <a:pt x="1868607" y="511533"/>
                  <a:pt x="1868010" y="520268"/>
                  <a:pt x="1855055" y="517770"/>
                </a:cubicBezTo>
                <a:cubicBezTo>
                  <a:pt x="1855173" y="516023"/>
                  <a:pt x="1861830" y="514651"/>
                  <a:pt x="1861951" y="512905"/>
                </a:cubicBezTo>
                <a:close/>
                <a:moveTo>
                  <a:pt x="2006360" y="512554"/>
                </a:moveTo>
                <a:cubicBezTo>
                  <a:pt x="2006360" y="512554"/>
                  <a:pt x="2012900" y="512930"/>
                  <a:pt x="2012785" y="514594"/>
                </a:cubicBezTo>
                <a:cubicBezTo>
                  <a:pt x="2012785" y="514594"/>
                  <a:pt x="2012673" y="516258"/>
                  <a:pt x="2012673" y="516258"/>
                </a:cubicBezTo>
                <a:cubicBezTo>
                  <a:pt x="2012673" y="516258"/>
                  <a:pt x="2012673" y="516258"/>
                  <a:pt x="2012557" y="517922"/>
                </a:cubicBezTo>
                <a:cubicBezTo>
                  <a:pt x="2006020" y="517547"/>
                  <a:pt x="2006020" y="517547"/>
                  <a:pt x="2006020" y="517547"/>
                </a:cubicBezTo>
                <a:cubicBezTo>
                  <a:pt x="2006135" y="515883"/>
                  <a:pt x="2006135" y="515883"/>
                  <a:pt x="2006247" y="514219"/>
                </a:cubicBezTo>
                <a:cubicBezTo>
                  <a:pt x="2006247" y="514219"/>
                  <a:pt x="2006360" y="512554"/>
                  <a:pt x="2006360" y="512554"/>
                </a:cubicBezTo>
                <a:close/>
                <a:moveTo>
                  <a:pt x="5978186" y="511455"/>
                </a:moveTo>
                <a:cubicBezTo>
                  <a:pt x="5983701" y="514725"/>
                  <a:pt x="5974926" y="517620"/>
                  <a:pt x="5974706" y="515466"/>
                </a:cubicBezTo>
                <a:cubicBezTo>
                  <a:pt x="5974632" y="514747"/>
                  <a:pt x="5975511" y="513469"/>
                  <a:pt x="5978186" y="511455"/>
                </a:cubicBezTo>
                <a:close/>
                <a:moveTo>
                  <a:pt x="1904356" y="508576"/>
                </a:moveTo>
                <a:cubicBezTo>
                  <a:pt x="1910351" y="508920"/>
                  <a:pt x="1910233" y="510636"/>
                  <a:pt x="1904239" y="510291"/>
                </a:cubicBezTo>
                <a:cubicBezTo>
                  <a:pt x="1910117" y="512351"/>
                  <a:pt x="1910000" y="514066"/>
                  <a:pt x="1909883" y="515783"/>
                </a:cubicBezTo>
                <a:cubicBezTo>
                  <a:pt x="1903890" y="515439"/>
                  <a:pt x="1904008" y="513722"/>
                  <a:pt x="1904008" y="513722"/>
                </a:cubicBezTo>
                <a:cubicBezTo>
                  <a:pt x="1904008" y="513722"/>
                  <a:pt x="1904008" y="513722"/>
                  <a:pt x="1897899" y="515094"/>
                </a:cubicBezTo>
                <a:cubicBezTo>
                  <a:pt x="1894929" y="514493"/>
                  <a:pt x="1894218" y="513915"/>
                  <a:pt x="1894631" y="513372"/>
                </a:cubicBezTo>
                <a:cubicBezTo>
                  <a:pt x="1895870" y="511748"/>
                  <a:pt x="1907238" y="510463"/>
                  <a:pt x="1898249" y="509948"/>
                </a:cubicBezTo>
                <a:cubicBezTo>
                  <a:pt x="1904239" y="510291"/>
                  <a:pt x="1904239" y="510291"/>
                  <a:pt x="1904356" y="508576"/>
                </a:cubicBezTo>
                <a:close/>
                <a:moveTo>
                  <a:pt x="1644286" y="507418"/>
                </a:moveTo>
                <a:cubicBezTo>
                  <a:pt x="1644286" y="507418"/>
                  <a:pt x="1649756" y="512744"/>
                  <a:pt x="1638134" y="512077"/>
                </a:cubicBezTo>
                <a:cubicBezTo>
                  <a:pt x="1644171" y="509083"/>
                  <a:pt x="1632549" y="508415"/>
                  <a:pt x="1644286" y="507418"/>
                </a:cubicBezTo>
                <a:close/>
                <a:moveTo>
                  <a:pt x="1971024" y="506766"/>
                </a:moveTo>
                <a:cubicBezTo>
                  <a:pt x="1976837" y="507100"/>
                  <a:pt x="1976707" y="508972"/>
                  <a:pt x="1970897" y="508638"/>
                </a:cubicBezTo>
                <a:cubicBezTo>
                  <a:pt x="1970770" y="510510"/>
                  <a:pt x="1976707" y="508972"/>
                  <a:pt x="1982390" y="511177"/>
                </a:cubicBezTo>
                <a:cubicBezTo>
                  <a:pt x="1982261" y="513050"/>
                  <a:pt x="1970770" y="510510"/>
                  <a:pt x="1970770" y="510510"/>
                </a:cubicBezTo>
                <a:cubicBezTo>
                  <a:pt x="1967926" y="509408"/>
                  <a:pt x="1967960" y="508940"/>
                  <a:pt x="1968717" y="508513"/>
                </a:cubicBezTo>
                <a:cubicBezTo>
                  <a:pt x="1969474" y="508087"/>
                  <a:pt x="1970961" y="507703"/>
                  <a:pt x="1971024" y="506766"/>
                </a:cubicBezTo>
                <a:close/>
                <a:moveTo>
                  <a:pt x="4843346" y="504400"/>
                </a:moveTo>
                <a:cubicBezTo>
                  <a:pt x="4851308" y="506222"/>
                  <a:pt x="4840250" y="507547"/>
                  <a:pt x="4840288" y="509164"/>
                </a:cubicBezTo>
                <a:cubicBezTo>
                  <a:pt x="4838693" y="508718"/>
                  <a:pt x="4838090" y="508297"/>
                  <a:pt x="4838080" y="507894"/>
                </a:cubicBezTo>
                <a:cubicBezTo>
                  <a:pt x="4838052" y="506682"/>
                  <a:pt x="4843373" y="505611"/>
                  <a:pt x="4843346" y="504400"/>
                </a:cubicBezTo>
                <a:close/>
                <a:moveTo>
                  <a:pt x="4558465" y="503596"/>
                </a:moveTo>
                <a:cubicBezTo>
                  <a:pt x="4567877" y="503841"/>
                  <a:pt x="4560225" y="511966"/>
                  <a:pt x="4563362" y="512050"/>
                </a:cubicBezTo>
                <a:cubicBezTo>
                  <a:pt x="4562271" y="515766"/>
                  <a:pt x="4556576" y="510934"/>
                  <a:pt x="4556411" y="506947"/>
                </a:cubicBezTo>
                <a:cubicBezTo>
                  <a:pt x="4556356" y="505621"/>
                  <a:pt x="4556916" y="504387"/>
                  <a:pt x="4558465" y="503596"/>
                </a:cubicBezTo>
                <a:close/>
                <a:moveTo>
                  <a:pt x="4692330" y="503469"/>
                </a:moveTo>
                <a:cubicBezTo>
                  <a:pt x="4692330" y="503469"/>
                  <a:pt x="4693920" y="505327"/>
                  <a:pt x="4693920" y="505327"/>
                </a:cubicBezTo>
                <a:cubicBezTo>
                  <a:pt x="4693920" y="505327"/>
                  <a:pt x="4693963" y="507146"/>
                  <a:pt x="4692412" y="507106"/>
                </a:cubicBezTo>
                <a:cubicBezTo>
                  <a:pt x="4692412" y="507106"/>
                  <a:pt x="4692453" y="508923"/>
                  <a:pt x="4692453" y="508923"/>
                </a:cubicBezTo>
                <a:cubicBezTo>
                  <a:pt x="4692496" y="510740"/>
                  <a:pt x="4690945" y="510698"/>
                  <a:pt x="4690945" y="510698"/>
                </a:cubicBezTo>
                <a:cubicBezTo>
                  <a:pt x="4689397" y="510658"/>
                  <a:pt x="4689355" y="508842"/>
                  <a:pt x="4689355" y="508842"/>
                </a:cubicBezTo>
                <a:cubicBezTo>
                  <a:pt x="4689315" y="507024"/>
                  <a:pt x="4689315" y="507024"/>
                  <a:pt x="4689315" y="507024"/>
                </a:cubicBezTo>
                <a:cubicBezTo>
                  <a:pt x="4689272" y="505206"/>
                  <a:pt x="4689272" y="505206"/>
                  <a:pt x="4689272" y="505206"/>
                </a:cubicBezTo>
                <a:cubicBezTo>
                  <a:pt x="4690778" y="503429"/>
                  <a:pt x="4690778" y="503429"/>
                  <a:pt x="4692330" y="503469"/>
                </a:cubicBezTo>
                <a:close/>
                <a:moveTo>
                  <a:pt x="5760402" y="501203"/>
                </a:moveTo>
                <a:cubicBezTo>
                  <a:pt x="5760402" y="501203"/>
                  <a:pt x="5763644" y="501288"/>
                  <a:pt x="5763644" y="501288"/>
                </a:cubicBezTo>
                <a:cubicBezTo>
                  <a:pt x="5763644" y="501288"/>
                  <a:pt x="5763644" y="501288"/>
                  <a:pt x="5763692" y="503395"/>
                </a:cubicBezTo>
                <a:cubicBezTo>
                  <a:pt x="5763692" y="503395"/>
                  <a:pt x="5763788" y="507605"/>
                  <a:pt x="5763788" y="507605"/>
                </a:cubicBezTo>
                <a:cubicBezTo>
                  <a:pt x="5763886" y="511816"/>
                  <a:pt x="5763983" y="516028"/>
                  <a:pt x="5760838" y="520154"/>
                </a:cubicBezTo>
                <a:cubicBezTo>
                  <a:pt x="5760838" y="520154"/>
                  <a:pt x="5760838" y="520154"/>
                  <a:pt x="5757595" y="520069"/>
                </a:cubicBezTo>
                <a:cubicBezTo>
                  <a:pt x="5757595" y="520069"/>
                  <a:pt x="5757595" y="520069"/>
                  <a:pt x="5757547" y="517962"/>
                </a:cubicBezTo>
                <a:cubicBezTo>
                  <a:pt x="5757498" y="515857"/>
                  <a:pt x="5760644" y="511731"/>
                  <a:pt x="5760546" y="507519"/>
                </a:cubicBezTo>
                <a:cubicBezTo>
                  <a:pt x="5760499" y="505414"/>
                  <a:pt x="5760451" y="503308"/>
                  <a:pt x="5760402" y="501203"/>
                </a:cubicBezTo>
                <a:close/>
                <a:moveTo>
                  <a:pt x="2044345" y="500956"/>
                </a:moveTo>
                <a:cubicBezTo>
                  <a:pt x="2050883" y="501332"/>
                  <a:pt x="2044111" y="504388"/>
                  <a:pt x="2050649" y="504763"/>
                </a:cubicBezTo>
                <a:cubicBezTo>
                  <a:pt x="2044111" y="504388"/>
                  <a:pt x="2043876" y="507820"/>
                  <a:pt x="2037454" y="505727"/>
                </a:cubicBezTo>
                <a:cubicBezTo>
                  <a:pt x="2037572" y="504012"/>
                  <a:pt x="2050649" y="504763"/>
                  <a:pt x="2044345" y="500956"/>
                </a:cubicBezTo>
                <a:close/>
                <a:moveTo>
                  <a:pt x="5927509" y="499522"/>
                </a:moveTo>
                <a:cubicBezTo>
                  <a:pt x="5927509" y="499522"/>
                  <a:pt x="5931074" y="499615"/>
                  <a:pt x="5931074" y="499615"/>
                </a:cubicBezTo>
                <a:cubicBezTo>
                  <a:pt x="5934640" y="499709"/>
                  <a:pt x="5934640" y="499709"/>
                  <a:pt x="5934640" y="499709"/>
                </a:cubicBezTo>
                <a:cubicBezTo>
                  <a:pt x="5934688" y="501832"/>
                  <a:pt x="5931172" y="503860"/>
                  <a:pt x="5931172" y="503860"/>
                </a:cubicBezTo>
                <a:cubicBezTo>
                  <a:pt x="5927655" y="505889"/>
                  <a:pt x="5927704" y="508012"/>
                  <a:pt x="5927704" y="508012"/>
                </a:cubicBezTo>
                <a:cubicBezTo>
                  <a:pt x="5927752" y="510134"/>
                  <a:pt x="5927752" y="510134"/>
                  <a:pt x="5927752" y="510134"/>
                </a:cubicBezTo>
                <a:cubicBezTo>
                  <a:pt x="5924189" y="510042"/>
                  <a:pt x="5924189" y="510042"/>
                  <a:pt x="5924189" y="510042"/>
                </a:cubicBezTo>
                <a:cubicBezTo>
                  <a:pt x="5922356" y="507872"/>
                  <a:pt x="5922319" y="506279"/>
                  <a:pt x="5923186" y="505242"/>
                </a:cubicBezTo>
                <a:cubicBezTo>
                  <a:pt x="5924054" y="504204"/>
                  <a:pt x="5925824" y="503720"/>
                  <a:pt x="5927607" y="503767"/>
                </a:cubicBezTo>
                <a:cubicBezTo>
                  <a:pt x="5927557" y="501644"/>
                  <a:pt x="5927557" y="501644"/>
                  <a:pt x="5927509" y="499522"/>
                </a:cubicBezTo>
                <a:close/>
                <a:moveTo>
                  <a:pt x="1813334" y="498696"/>
                </a:moveTo>
                <a:cubicBezTo>
                  <a:pt x="1815472" y="499431"/>
                  <a:pt x="1816840" y="500729"/>
                  <a:pt x="1813880" y="501375"/>
                </a:cubicBezTo>
                <a:cubicBezTo>
                  <a:pt x="1819581" y="503331"/>
                  <a:pt x="1819693" y="501708"/>
                  <a:pt x="1819693" y="501708"/>
                </a:cubicBezTo>
                <a:cubicBezTo>
                  <a:pt x="1825500" y="502042"/>
                  <a:pt x="1813771" y="502997"/>
                  <a:pt x="1819468" y="504952"/>
                </a:cubicBezTo>
                <a:cubicBezTo>
                  <a:pt x="1807847" y="504285"/>
                  <a:pt x="1813991" y="499753"/>
                  <a:pt x="1808179" y="499418"/>
                </a:cubicBezTo>
                <a:cubicBezTo>
                  <a:pt x="1808291" y="497797"/>
                  <a:pt x="1811196" y="497964"/>
                  <a:pt x="1813334" y="498696"/>
                </a:cubicBezTo>
                <a:close/>
                <a:moveTo>
                  <a:pt x="4415257" y="498026"/>
                </a:moveTo>
                <a:cubicBezTo>
                  <a:pt x="4416884" y="498067"/>
                  <a:pt x="4418551" y="499807"/>
                  <a:pt x="4418588" y="501503"/>
                </a:cubicBezTo>
                <a:cubicBezTo>
                  <a:pt x="4416962" y="501460"/>
                  <a:pt x="4418626" y="503200"/>
                  <a:pt x="4418667" y="504896"/>
                </a:cubicBezTo>
                <a:cubicBezTo>
                  <a:pt x="4418705" y="506593"/>
                  <a:pt x="4418705" y="506593"/>
                  <a:pt x="4418744" y="508290"/>
                </a:cubicBezTo>
                <a:cubicBezTo>
                  <a:pt x="4418783" y="509985"/>
                  <a:pt x="4418820" y="511682"/>
                  <a:pt x="4417236" y="513335"/>
                </a:cubicBezTo>
                <a:cubicBezTo>
                  <a:pt x="4415646" y="514989"/>
                  <a:pt x="4414020" y="514948"/>
                  <a:pt x="4412392" y="514905"/>
                </a:cubicBezTo>
                <a:cubicBezTo>
                  <a:pt x="4410766" y="514862"/>
                  <a:pt x="4410726" y="513165"/>
                  <a:pt x="4412315" y="511511"/>
                </a:cubicBezTo>
                <a:cubicBezTo>
                  <a:pt x="4413904" y="509858"/>
                  <a:pt x="4413863" y="508161"/>
                  <a:pt x="4412158" y="504726"/>
                </a:cubicBezTo>
                <a:cubicBezTo>
                  <a:pt x="4412120" y="503030"/>
                  <a:pt x="4412081" y="501334"/>
                  <a:pt x="4412043" y="499637"/>
                </a:cubicBezTo>
                <a:cubicBezTo>
                  <a:pt x="4412043" y="499637"/>
                  <a:pt x="4413630" y="497983"/>
                  <a:pt x="4415257" y="498026"/>
                </a:cubicBezTo>
                <a:close/>
                <a:moveTo>
                  <a:pt x="4847800" y="497866"/>
                </a:moveTo>
                <a:cubicBezTo>
                  <a:pt x="4848332" y="498985"/>
                  <a:pt x="4850622" y="510115"/>
                  <a:pt x="4848093" y="501194"/>
                </a:cubicBezTo>
                <a:cubicBezTo>
                  <a:pt x="4847638" y="498229"/>
                  <a:pt x="4847621" y="497492"/>
                  <a:pt x="4847800" y="497866"/>
                </a:cubicBezTo>
                <a:close/>
                <a:moveTo>
                  <a:pt x="5913845" y="496890"/>
                </a:moveTo>
                <a:cubicBezTo>
                  <a:pt x="5913845" y="496890"/>
                  <a:pt x="5917134" y="499061"/>
                  <a:pt x="5917134" y="499061"/>
                </a:cubicBezTo>
                <a:cubicBezTo>
                  <a:pt x="5917134" y="499061"/>
                  <a:pt x="5917182" y="501144"/>
                  <a:pt x="5917182" y="501144"/>
                </a:cubicBezTo>
                <a:cubicBezTo>
                  <a:pt x="5917182" y="501144"/>
                  <a:pt x="5917228" y="503230"/>
                  <a:pt x="5920470" y="503313"/>
                </a:cubicBezTo>
                <a:cubicBezTo>
                  <a:pt x="5920470" y="503313"/>
                  <a:pt x="5917276" y="505314"/>
                  <a:pt x="5917276" y="505314"/>
                </a:cubicBezTo>
                <a:cubicBezTo>
                  <a:pt x="5917276" y="505314"/>
                  <a:pt x="5914035" y="505229"/>
                  <a:pt x="5913989" y="503144"/>
                </a:cubicBezTo>
                <a:cubicBezTo>
                  <a:pt x="5913938" y="501060"/>
                  <a:pt x="5913938" y="501060"/>
                  <a:pt x="5913892" y="498975"/>
                </a:cubicBezTo>
                <a:cubicBezTo>
                  <a:pt x="5913892" y="498975"/>
                  <a:pt x="5913845" y="496890"/>
                  <a:pt x="5913845" y="496890"/>
                </a:cubicBezTo>
                <a:close/>
                <a:moveTo>
                  <a:pt x="4823848" y="495412"/>
                </a:moveTo>
                <a:cubicBezTo>
                  <a:pt x="4830157" y="495577"/>
                  <a:pt x="4823960" y="500258"/>
                  <a:pt x="4819192" y="498519"/>
                </a:cubicBezTo>
                <a:cubicBezTo>
                  <a:pt x="4819155" y="496904"/>
                  <a:pt x="4823886" y="497026"/>
                  <a:pt x="4823848" y="495412"/>
                </a:cubicBezTo>
                <a:close/>
                <a:moveTo>
                  <a:pt x="5927981" y="491845"/>
                </a:moveTo>
                <a:cubicBezTo>
                  <a:pt x="5930161" y="492697"/>
                  <a:pt x="5932789" y="494357"/>
                  <a:pt x="5934541" y="495463"/>
                </a:cubicBezTo>
                <a:cubicBezTo>
                  <a:pt x="5934640" y="499709"/>
                  <a:pt x="5931037" y="493250"/>
                  <a:pt x="5924123" y="493069"/>
                </a:cubicBezTo>
                <a:cubicBezTo>
                  <a:pt x="5924074" y="490946"/>
                  <a:pt x="5925802" y="490992"/>
                  <a:pt x="5927981" y="491845"/>
                </a:cubicBezTo>
                <a:close/>
                <a:moveTo>
                  <a:pt x="5979589" y="489298"/>
                </a:moveTo>
                <a:cubicBezTo>
                  <a:pt x="5983028" y="490951"/>
                  <a:pt x="5996812" y="498734"/>
                  <a:pt x="5981074" y="490510"/>
                </a:cubicBezTo>
                <a:cubicBezTo>
                  <a:pt x="5978445" y="488878"/>
                  <a:pt x="5978443" y="488747"/>
                  <a:pt x="5979589" y="489298"/>
                </a:cubicBezTo>
                <a:close/>
                <a:moveTo>
                  <a:pt x="1779367" y="488869"/>
                </a:moveTo>
                <a:cubicBezTo>
                  <a:pt x="1779367" y="488869"/>
                  <a:pt x="1779367" y="488869"/>
                  <a:pt x="1784693" y="490966"/>
                </a:cubicBezTo>
                <a:cubicBezTo>
                  <a:pt x="1784693" y="490966"/>
                  <a:pt x="1784572" y="492748"/>
                  <a:pt x="1784450" y="494530"/>
                </a:cubicBezTo>
                <a:cubicBezTo>
                  <a:pt x="1784450" y="494530"/>
                  <a:pt x="1784326" y="496312"/>
                  <a:pt x="1784326" y="496312"/>
                </a:cubicBezTo>
                <a:cubicBezTo>
                  <a:pt x="1784205" y="498095"/>
                  <a:pt x="1784205" y="498095"/>
                  <a:pt x="1784084" y="499878"/>
                </a:cubicBezTo>
                <a:cubicBezTo>
                  <a:pt x="1784084" y="499878"/>
                  <a:pt x="1783963" y="501660"/>
                  <a:pt x="1778515" y="501348"/>
                </a:cubicBezTo>
                <a:cubicBezTo>
                  <a:pt x="1778515" y="501348"/>
                  <a:pt x="1778515" y="501348"/>
                  <a:pt x="1778635" y="499565"/>
                </a:cubicBezTo>
                <a:cubicBezTo>
                  <a:pt x="1778756" y="497783"/>
                  <a:pt x="1778756" y="497783"/>
                  <a:pt x="1778879" y="496000"/>
                </a:cubicBezTo>
                <a:cubicBezTo>
                  <a:pt x="1779000" y="494217"/>
                  <a:pt x="1779124" y="492434"/>
                  <a:pt x="1773675" y="492121"/>
                </a:cubicBezTo>
                <a:cubicBezTo>
                  <a:pt x="1773797" y="490339"/>
                  <a:pt x="1773797" y="490339"/>
                  <a:pt x="1779367" y="488869"/>
                </a:cubicBezTo>
                <a:close/>
                <a:moveTo>
                  <a:pt x="5766554" y="486970"/>
                </a:moveTo>
                <a:cubicBezTo>
                  <a:pt x="5766554" y="486970"/>
                  <a:pt x="5770167" y="489149"/>
                  <a:pt x="5770120" y="487063"/>
                </a:cubicBezTo>
                <a:cubicBezTo>
                  <a:pt x="5770167" y="489149"/>
                  <a:pt x="5773876" y="495496"/>
                  <a:pt x="5759568" y="493037"/>
                </a:cubicBezTo>
                <a:cubicBezTo>
                  <a:pt x="5763084" y="491048"/>
                  <a:pt x="5763038" y="488961"/>
                  <a:pt x="5766554" y="486970"/>
                </a:cubicBezTo>
                <a:close/>
                <a:moveTo>
                  <a:pt x="1997255" y="485724"/>
                </a:moveTo>
                <a:cubicBezTo>
                  <a:pt x="2003794" y="486099"/>
                  <a:pt x="2003794" y="486099"/>
                  <a:pt x="2003666" y="487972"/>
                </a:cubicBezTo>
                <a:cubicBezTo>
                  <a:pt x="2003666" y="487972"/>
                  <a:pt x="2003666" y="487972"/>
                  <a:pt x="2003409" y="491715"/>
                </a:cubicBezTo>
                <a:cubicBezTo>
                  <a:pt x="2003282" y="493587"/>
                  <a:pt x="2003282" y="493587"/>
                  <a:pt x="1996743" y="493211"/>
                </a:cubicBezTo>
                <a:cubicBezTo>
                  <a:pt x="1996743" y="493211"/>
                  <a:pt x="1996743" y="493211"/>
                  <a:pt x="1996872" y="491340"/>
                </a:cubicBezTo>
                <a:cubicBezTo>
                  <a:pt x="1996872" y="491340"/>
                  <a:pt x="1996872" y="491340"/>
                  <a:pt x="1997127" y="487597"/>
                </a:cubicBezTo>
                <a:cubicBezTo>
                  <a:pt x="1997255" y="485724"/>
                  <a:pt x="1997255" y="485724"/>
                  <a:pt x="1997255" y="485724"/>
                </a:cubicBezTo>
                <a:close/>
                <a:moveTo>
                  <a:pt x="5912919" y="484746"/>
                </a:moveTo>
                <a:cubicBezTo>
                  <a:pt x="5923983" y="487004"/>
                  <a:pt x="5909378" y="490562"/>
                  <a:pt x="5913144" y="494600"/>
                </a:cubicBezTo>
                <a:cubicBezTo>
                  <a:pt x="5910377" y="494035"/>
                  <a:pt x="5908985" y="493381"/>
                  <a:pt x="5908454" y="492660"/>
                </a:cubicBezTo>
                <a:cubicBezTo>
                  <a:pt x="5906853" y="490497"/>
                  <a:pt x="5912985" y="487702"/>
                  <a:pt x="5912919" y="484746"/>
                </a:cubicBezTo>
                <a:close/>
                <a:moveTo>
                  <a:pt x="1736215" y="483258"/>
                </a:moveTo>
                <a:cubicBezTo>
                  <a:pt x="1748418" y="483959"/>
                  <a:pt x="1741725" y="492275"/>
                  <a:pt x="1748064" y="489159"/>
                </a:cubicBezTo>
                <a:cubicBezTo>
                  <a:pt x="1754165" y="489509"/>
                  <a:pt x="1747709" y="494358"/>
                  <a:pt x="1741489" y="495741"/>
                </a:cubicBezTo>
                <a:cubicBezTo>
                  <a:pt x="1741370" y="497474"/>
                  <a:pt x="1741370" y="497474"/>
                  <a:pt x="1741250" y="499207"/>
                </a:cubicBezTo>
                <a:cubicBezTo>
                  <a:pt x="1741250" y="499207"/>
                  <a:pt x="1735150" y="498857"/>
                  <a:pt x="1735150" y="498857"/>
                </a:cubicBezTo>
                <a:cubicBezTo>
                  <a:pt x="1735267" y="497124"/>
                  <a:pt x="1735386" y="495390"/>
                  <a:pt x="1735386" y="495390"/>
                </a:cubicBezTo>
                <a:cubicBezTo>
                  <a:pt x="1723184" y="494690"/>
                  <a:pt x="1729639" y="489840"/>
                  <a:pt x="1723658" y="487757"/>
                </a:cubicBezTo>
                <a:cubicBezTo>
                  <a:pt x="1735861" y="488457"/>
                  <a:pt x="1729996" y="484642"/>
                  <a:pt x="1736215" y="483258"/>
                </a:cubicBezTo>
                <a:close/>
                <a:moveTo>
                  <a:pt x="1774070" y="482839"/>
                </a:moveTo>
                <a:cubicBezTo>
                  <a:pt x="1776194" y="483284"/>
                  <a:pt x="1778532" y="485063"/>
                  <a:pt x="1778277" y="488806"/>
                </a:cubicBezTo>
                <a:cubicBezTo>
                  <a:pt x="1774003" y="487309"/>
                  <a:pt x="1771911" y="485936"/>
                  <a:pt x="1771162" y="484874"/>
                </a:cubicBezTo>
                <a:cubicBezTo>
                  <a:pt x="1770039" y="483284"/>
                  <a:pt x="1771947" y="482394"/>
                  <a:pt x="1774070" y="482839"/>
                </a:cubicBezTo>
                <a:close/>
                <a:moveTo>
                  <a:pt x="5795587" y="481672"/>
                </a:moveTo>
                <a:cubicBezTo>
                  <a:pt x="5795587" y="481672"/>
                  <a:pt x="5799476" y="481773"/>
                  <a:pt x="5799476" y="481773"/>
                </a:cubicBezTo>
                <a:cubicBezTo>
                  <a:pt x="5799476" y="481773"/>
                  <a:pt x="5799522" y="483793"/>
                  <a:pt x="5799522" y="483793"/>
                </a:cubicBezTo>
                <a:cubicBezTo>
                  <a:pt x="5799569" y="485816"/>
                  <a:pt x="5795679" y="485714"/>
                  <a:pt x="5795724" y="487735"/>
                </a:cubicBezTo>
                <a:cubicBezTo>
                  <a:pt x="5795724" y="487735"/>
                  <a:pt x="5795724" y="487735"/>
                  <a:pt x="5791837" y="487633"/>
                </a:cubicBezTo>
                <a:cubicBezTo>
                  <a:pt x="5791837" y="487633"/>
                  <a:pt x="5791792" y="485612"/>
                  <a:pt x="5791792" y="485612"/>
                </a:cubicBezTo>
                <a:cubicBezTo>
                  <a:pt x="5791744" y="483589"/>
                  <a:pt x="5795633" y="483692"/>
                  <a:pt x="5795633" y="483692"/>
                </a:cubicBezTo>
                <a:cubicBezTo>
                  <a:pt x="5791696" y="481570"/>
                  <a:pt x="5795587" y="481672"/>
                  <a:pt x="5795587" y="481672"/>
                </a:cubicBezTo>
                <a:close/>
                <a:moveTo>
                  <a:pt x="1737216" y="481437"/>
                </a:moveTo>
                <a:cubicBezTo>
                  <a:pt x="1742662" y="481749"/>
                  <a:pt x="1742662" y="481749"/>
                  <a:pt x="1747985" y="483934"/>
                </a:cubicBezTo>
                <a:cubicBezTo>
                  <a:pt x="1747985" y="483934"/>
                  <a:pt x="1747855" y="485808"/>
                  <a:pt x="1747855" y="485808"/>
                </a:cubicBezTo>
                <a:cubicBezTo>
                  <a:pt x="1747855" y="485808"/>
                  <a:pt x="1742408" y="485494"/>
                  <a:pt x="1742408" y="485494"/>
                </a:cubicBezTo>
                <a:cubicBezTo>
                  <a:pt x="1742536" y="483622"/>
                  <a:pt x="1737086" y="483310"/>
                  <a:pt x="1737216" y="481437"/>
                </a:cubicBezTo>
                <a:close/>
                <a:moveTo>
                  <a:pt x="1995862" y="480455"/>
                </a:moveTo>
                <a:cubicBezTo>
                  <a:pt x="1999047" y="480860"/>
                  <a:pt x="2001149" y="482111"/>
                  <a:pt x="1996615" y="484435"/>
                </a:cubicBezTo>
                <a:cubicBezTo>
                  <a:pt x="1990863" y="483243"/>
                  <a:pt x="1988743" y="482259"/>
                  <a:pt x="1988609" y="481552"/>
                </a:cubicBezTo>
                <a:cubicBezTo>
                  <a:pt x="1988408" y="480491"/>
                  <a:pt x="1992675" y="480050"/>
                  <a:pt x="1995862" y="480455"/>
                </a:cubicBezTo>
                <a:close/>
                <a:moveTo>
                  <a:pt x="1810685" y="478767"/>
                </a:moveTo>
                <a:cubicBezTo>
                  <a:pt x="1822551" y="481202"/>
                  <a:pt x="1810089" y="487502"/>
                  <a:pt x="1798222" y="485067"/>
                </a:cubicBezTo>
                <a:cubicBezTo>
                  <a:pt x="1804334" y="483664"/>
                  <a:pt x="1810327" y="484008"/>
                  <a:pt x="1810685" y="478767"/>
                </a:cubicBezTo>
                <a:close/>
                <a:moveTo>
                  <a:pt x="5781189" y="472251"/>
                </a:moveTo>
                <a:lnTo>
                  <a:pt x="5782602" y="475426"/>
                </a:lnTo>
                <a:cubicBezTo>
                  <a:pt x="5782300" y="476762"/>
                  <a:pt x="5779470" y="474809"/>
                  <a:pt x="5779985" y="472945"/>
                </a:cubicBezTo>
                <a:close/>
                <a:moveTo>
                  <a:pt x="2037518" y="471281"/>
                </a:moveTo>
                <a:cubicBezTo>
                  <a:pt x="2038596" y="472014"/>
                  <a:pt x="2035960" y="477567"/>
                  <a:pt x="2040547" y="476488"/>
                </a:cubicBezTo>
                <a:cubicBezTo>
                  <a:pt x="2052654" y="475395"/>
                  <a:pt x="2034310" y="479709"/>
                  <a:pt x="2028682" y="474017"/>
                </a:cubicBezTo>
                <a:cubicBezTo>
                  <a:pt x="2034675" y="474361"/>
                  <a:pt x="2034797" y="472579"/>
                  <a:pt x="2034797" y="472579"/>
                </a:cubicBezTo>
                <a:cubicBezTo>
                  <a:pt x="2036386" y="471328"/>
                  <a:pt x="2037159" y="471037"/>
                  <a:pt x="2037518" y="471281"/>
                </a:cubicBezTo>
                <a:close/>
                <a:moveTo>
                  <a:pt x="5780432" y="470542"/>
                </a:moveTo>
                <a:cubicBezTo>
                  <a:pt x="5784045" y="472783"/>
                  <a:pt x="5783949" y="468487"/>
                  <a:pt x="5783997" y="470635"/>
                </a:cubicBezTo>
                <a:lnTo>
                  <a:pt x="5781189" y="472251"/>
                </a:lnTo>
                <a:close/>
                <a:moveTo>
                  <a:pt x="5930722" y="470061"/>
                </a:moveTo>
                <a:cubicBezTo>
                  <a:pt x="5930722" y="470061"/>
                  <a:pt x="5930722" y="470061"/>
                  <a:pt x="5933964" y="470147"/>
                </a:cubicBezTo>
                <a:cubicBezTo>
                  <a:pt x="5934014" y="472420"/>
                  <a:pt x="5930827" y="474610"/>
                  <a:pt x="5930827" y="474610"/>
                </a:cubicBezTo>
                <a:cubicBezTo>
                  <a:pt x="5930827" y="474610"/>
                  <a:pt x="5927583" y="474524"/>
                  <a:pt x="5927583" y="474524"/>
                </a:cubicBezTo>
                <a:cubicBezTo>
                  <a:pt x="5927583" y="474524"/>
                  <a:pt x="5927532" y="472250"/>
                  <a:pt x="5927532" y="472250"/>
                </a:cubicBezTo>
                <a:cubicBezTo>
                  <a:pt x="5927532" y="472250"/>
                  <a:pt x="5930722" y="470061"/>
                  <a:pt x="5930722" y="470061"/>
                </a:cubicBezTo>
                <a:close/>
                <a:moveTo>
                  <a:pt x="1957003" y="466499"/>
                </a:moveTo>
                <a:cubicBezTo>
                  <a:pt x="1962791" y="461821"/>
                  <a:pt x="1962225" y="470140"/>
                  <a:pt x="1967558" y="472117"/>
                </a:cubicBezTo>
                <a:cubicBezTo>
                  <a:pt x="1962111" y="471804"/>
                  <a:pt x="1962111" y="471804"/>
                  <a:pt x="1956775" y="469827"/>
                </a:cubicBezTo>
                <a:cubicBezTo>
                  <a:pt x="1956889" y="468163"/>
                  <a:pt x="1956889" y="468163"/>
                  <a:pt x="1957003" y="466499"/>
                </a:cubicBezTo>
                <a:close/>
                <a:moveTo>
                  <a:pt x="1778620" y="462456"/>
                </a:moveTo>
                <a:cubicBezTo>
                  <a:pt x="1780739" y="463454"/>
                  <a:pt x="1783555" y="464932"/>
                  <a:pt x="1786460" y="465098"/>
                </a:cubicBezTo>
                <a:cubicBezTo>
                  <a:pt x="1786341" y="466845"/>
                  <a:pt x="1780650" y="464765"/>
                  <a:pt x="1780531" y="466512"/>
                </a:cubicBezTo>
                <a:cubicBezTo>
                  <a:pt x="1768789" y="467592"/>
                  <a:pt x="1786579" y="463351"/>
                  <a:pt x="1774957" y="462685"/>
                </a:cubicBezTo>
                <a:cubicBezTo>
                  <a:pt x="1775077" y="460937"/>
                  <a:pt x="1776500" y="461458"/>
                  <a:pt x="1778620" y="462456"/>
                </a:cubicBezTo>
                <a:close/>
                <a:moveTo>
                  <a:pt x="5773113" y="462143"/>
                </a:moveTo>
                <a:cubicBezTo>
                  <a:pt x="5777002" y="462244"/>
                  <a:pt x="5777002" y="462244"/>
                  <a:pt x="5777002" y="462244"/>
                </a:cubicBezTo>
                <a:cubicBezTo>
                  <a:pt x="5777044" y="464140"/>
                  <a:pt x="5777044" y="464140"/>
                  <a:pt x="5777044" y="464140"/>
                </a:cubicBezTo>
                <a:cubicBezTo>
                  <a:pt x="5777044" y="464140"/>
                  <a:pt x="5780936" y="464241"/>
                  <a:pt x="5780892" y="462347"/>
                </a:cubicBezTo>
                <a:cubicBezTo>
                  <a:pt x="5784780" y="462449"/>
                  <a:pt x="5784780" y="462449"/>
                  <a:pt x="5784780" y="462449"/>
                </a:cubicBezTo>
                <a:cubicBezTo>
                  <a:pt x="5784780" y="462449"/>
                  <a:pt x="5784826" y="464344"/>
                  <a:pt x="5784826" y="464344"/>
                </a:cubicBezTo>
                <a:cubicBezTo>
                  <a:pt x="5780979" y="466136"/>
                  <a:pt x="5777088" y="466034"/>
                  <a:pt x="5777088" y="466034"/>
                </a:cubicBezTo>
                <a:cubicBezTo>
                  <a:pt x="5777088" y="466034"/>
                  <a:pt x="5777088" y="466034"/>
                  <a:pt x="5773199" y="465933"/>
                </a:cubicBezTo>
                <a:cubicBezTo>
                  <a:pt x="5773156" y="464037"/>
                  <a:pt x="5773156" y="464037"/>
                  <a:pt x="5773113" y="462143"/>
                </a:cubicBezTo>
                <a:close/>
                <a:moveTo>
                  <a:pt x="1799865" y="461025"/>
                </a:moveTo>
                <a:cubicBezTo>
                  <a:pt x="1799977" y="459360"/>
                  <a:pt x="1805198" y="463002"/>
                  <a:pt x="1810759" y="461650"/>
                </a:cubicBezTo>
                <a:cubicBezTo>
                  <a:pt x="1804744" y="469656"/>
                  <a:pt x="1810190" y="469970"/>
                  <a:pt x="1799865" y="461025"/>
                </a:cubicBezTo>
                <a:close/>
                <a:moveTo>
                  <a:pt x="5979959" y="460745"/>
                </a:moveTo>
                <a:cubicBezTo>
                  <a:pt x="5979959" y="460745"/>
                  <a:pt x="5983417" y="460836"/>
                  <a:pt x="5983417" y="460836"/>
                </a:cubicBezTo>
                <a:cubicBezTo>
                  <a:pt x="5983417" y="460836"/>
                  <a:pt x="5986876" y="460927"/>
                  <a:pt x="5986928" y="463200"/>
                </a:cubicBezTo>
                <a:cubicBezTo>
                  <a:pt x="5983471" y="463111"/>
                  <a:pt x="5983521" y="465384"/>
                  <a:pt x="5983521" y="465384"/>
                </a:cubicBezTo>
                <a:cubicBezTo>
                  <a:pt x="5983521" y="465384"/>
                  <a:pt x="5983573" y="467658"/>
                  <a:pt x="5980117" y="467568"/>
                </a:cubicBezTo>
                <a:cubicBezTo>
                  <a:pt x="5980117" y="467568"/>
                  <a:pt x="5976607" y="465202"/>
                  <a:pt x="5976607" y="465202"/>
                </a:cubicBezTo>
                <a:cubicBezTo>
                  <a:pt x="5976555" y="462929"/>
                  <a:pt x="5980012" y="463019"/>
                  <a:pt x="5979959" y="460745"/>
                </a:cubicBezTo>
                <a:close/>
                <a:moveTo>
                  <a:pt x="1737877" y="458925"/>
                </a:moveTo>
                <a:cubicBezTo>
                  <a:pt x="1756181" y="459977"/>
                  <a:pt x="1725311" y="463529"/>
                  <a:pt x="1737516" y="464228"/>
                </a:cubicBezTo>
                <a:cubicBezTo>
                  <a:pt x="1731233" y="466531"/>
                  <a:pt x="1729768" y="465558"/>
                  <a:pt x="1730652" y="463834"/>
                </a:cubicBezTo>
                <a:cubicBezTo>
                  <a:pt x="1731534" y="462111"/>
                  <a:pt x="1734767" y="459634"/>
                  <a:pt x="1737877" y="458925"/>
                </a:cubicBezTo>
                <a:close/>
                <a:moveTo>
                  <a:pt x="1978625" y="457537"/>
                </a:moveTo>
                <a:cubicBezTo>
                  <a:pt x="1980940" y="457670"/>
                  <a:pt x="1983997" y="458289"/>
                  <a:pt x="1987024" y="459351"/>
                </a:cubicBezTo>
                <a:cubicBezTo>
                  <a:pt x="1993199" y="459705"/>
                  <a:pt x="1993199" y="459705"/>
                  <a:pt x="1999494" y="458292"/>
                </a:cubicBezTo>
                <a:cubicBezTo>
                  <a:pt x="2005548" y="460414"/>
                  <a:pt x="2005427" y="462183"/>
                  <a:pt x="2005306" y="463950"/>
                </a:cubicBezTo>
                <a:cubicBezTo>
                  <a:pt x="2005186" y="465718"/>
                  <a:pt x="2005186" y="465718"/>
                  <a:pt x="2005186" y="465718"/>
                </a:cubicBezTo>
                <a:cubicBezTo>
                  <a:pt x="2005064" y="467485"/>
                  <a:pt x="2005064" y="467485"/>
                  <a:pt x="2005064" y="467485"/>
                </a:cubicBezTo>
                <a:cubicBezTo>
                  <a:pt x="2004942" y="469254"/>
                  <a:pt x="2004942" y="469254"/>
                  <a:pt x="2004942" y="469254"/>
                </a:cubicBezTo>
                <a:cubicBezTo>
                  <a:pt x="2004942" y="469254"/>
                  <a:pt x="1998769" y="468899"/>
                  <a:pt x="1998890" y="467131"/>
                </a:cubicBezTo>
                <a:cubicBezTo>
                  <a:pt x="1998890" y="467131"/>
                  <a:pt x="1998890" y="467131"/>
                  <a:pt x="1999010" y="465363"/>
                </a:cubicBezTo>
                <a:cubicBezTo>
                  <a:pt x="1999133" y="463596"/>
                  <a:pt x="1999252" y="461827"/>
                  <a:pt x="1999373" y="460059"/>
                </a:cubicBezTo>
                <a:cubicBezTo>
                  <a:pt x="1993078" y="461472"/>
                  <a:pt x="1986905" y="461118"/>
                  <a:pt x="1986905" y="461118"/>
                </a:cubicBezTo>
                <a:cubicBezTo>
                  <a:pt x="1980851" y="458997"/>
                  <a:pt x="1980851" y="458997"/>
                  <a:pt x="1974557" y="460410"/>
                </a:cubicBezTo>
                <a:cubicBezTo>
                  <a:pt x="1971528" y="459347"/>
                  <a:pt x="1971559" y="458905"/>
                  <a:pt x="1972348" y="458730"/>
                </a:cubicBezTo>
                <a:cubicBezTo>
                  <a:pt x="1973133" y="458551"/>
                  <a:pt x="1974678" y="458641"/>
                  <a:pt x="1974678" y="458641"/>
                </a:cubicBezTo>
                <a:cubicBezTo>
                  <a:pt x="1974738" y="457756"/>
                  <a:pt x="1976311" y="457405"/>
                  <a:pt x="1978625" y="457537"/>
                </a:cubicBezTo>
                <a:close/>
                <a:moveTo>
                  <a:pt x="5933891" y="455750"/>
                </a:moveTo>
                <a:cubicBezTo>
                  <a:pt x="5944005" y="456016"/>
                  <a:pt x="5927295" y="461940"/>
                  <a:pt x="5937408" y="462204"/>
                </a:cubicBezTo>
                <a:cubicBezTo>
                  <a:pt x="5935772" y="464284"/>
                  <a:pt x="5933217" y="463156"/>
                  <a:pt x="5931911" y="461266"/>
                </a:cubicBezTo>
                <a:cubicBezTo>
                  <a:pt x="5930603" y="459377"/>
                  <a:pt x="5930543" y="456723"/>
                  <a:pt x="5933891" y="455750"/>
                </a:cubicBezTo>
                <a:close/>
                <a:moveTo>
                  <a:pt x="1811700" y="447882"/>
                </a:moveTo>
                <a:lnTo>
                  <a:pt x="1811580" y="449629"/>
                </a:lnTo>
                <a:cubicBezTo>
                  <a:pt x="1811580" y="449629"/>
                  <a:pt x="1809946" y="449535"/>
                  <a:pt x="1809144" y="449270"/>
                </a:cubicBezTo>
                <a:cubicBezTo>
                  <a:pt x="1808344" y="449004"/>
                  <a:pt x="1808374" y="448569"/>
                  <a:pt x="1811700" y="447882"/>
                </a:cubicBezTo>
                <a:close/>
                <a:moveTo>
                  <a:pt x="5937280" y="445234"/>
                </a:moveTo>
                <a:cubicBezTo>
                  <a:pt x="5948045" y="448545"/>
                  <a:pt x="5934718" y="450090"/>
                  <a:pt x="5933339" y="448254"/>
                </a:cubicBezTo>
                <a:cubicBezTo>
                  <a:pt x="5932880" y="447643"/>
                  <a:pt x="5933749" y="446656"/>
                  <a:pt x="5937280" y="445234"/>
                </a:cubicBezTo>
                <a:close/>
                <a:moveTo>
                  <a:pt x="1811940" y="444388"/>
                </a:moveTo>
                <a:cubicBezTo>
                  <a:pt x="1818478" y="444764"/>
                  <a:pt x="1824658" y="450380"/>
                  <a:pt x="1811700" y="447882"/>
                </a:cubicBezTo>
                <a:close/>
                <a:moveTo>
                  <a:pt x="2029592" y="439350"/>
                </a:moveTo>
                <a:cubicBezTo>
                  <a:pt x="2035284" y="441430"/>
                  <a:pt x="2029474" y="441097"/>
                  <a:pt x="2029474" y="441097"/>
                </a:cubicBezTo>
                <a:cubicBezTo>
                  <a:pt x="2023424" y="444257"/>
                  <a:pt x="2022001" y="443737"/>
                  <a:pt x="2022815" y="442469"/>
                </a:cubicBezTo>
                <a:cubicBezTo>
                  <a:pt x="2023633" y="441200"/>
                  <a:pt x="2026686" y="439183"/>
                  <a:pt x="2029592" y="439350"/>
                </a:cubicBezTo>
                <a:close/>
                <a:moveTo>
                  <a:pt x="5940583" y="432086"/>
                </a:moveTo>
                <a:cubicBezTo>
                  <a:pt x="5943090" y="431997"/>
                  <a:pt x="5945988" y="432251"/>
                  <a:pt x="5947363" y="432997"/>
                </a:cubicBezTo>
                <a:cubicBezTo>
                  <a:pt x="5943778" y="434796"/>
                  <a:pt x="5943778" y="434796"/>
                  <a:pt x="5943734" y="432902"/>
                </a:cubicBezTo>
                <a:cubicBezTo>
                  <a:pt x="5940105" y="432807"/>
                  <a:pt x="5940105" y="432807"/>
                  <a:pt x="5940146" y="434702"/>
                </a:cubicBezTo>
                <a:cubicBezTo>
                  <a:pt x="5937412" y="434157"/>
                  <a:pt x="5936268" y="433654"/>
                  <a:pt x="5936145" y="433235"/>
                </a:cubicBezTo>
                <a:cubicBezTo>
                  <a:pt x="5935961" y="432610"/>
                  <a:pt x="5938076" y="432176"/>
                  <a:pt x="5940583" y="432086"/>
                </a:cubicBezTo>
                <a:close/>
                <a:moveTo>
                  <a:pt x="5787206" y="426906"/>
                </a:moveTo>
                <a:cubicBezTo>
                  <a:pt x="5790447" y="426990"/>
                  <a:pt x="5790447" y="426990"/>
                  <a:pt x="5790447" y="426990"/>
                </a:cubicBezTo>
                <a:cubicBezTo>
                  <a:pt x="5790491" y="428887"/>
                  <a:pt x="5790491" y="428887"/>
                  <a:pt x="5790491" y="428887"/>
                </a:cubicBezTo>
                <a:cubicBezTo>
                  <a:pt x="5787250" y="428801"/>
                  <a:pt x="5787250" y="428801"/>
                  <a:pt x="5787293" y="430696"/>
                </a:cubicBezTo>
                <a:cubicBezTo>
                  <a:pt x="5784053" y="430611"/>
                  <a:pt x="5784053" y="430611"/>
                  <a:pt x="5784053" y="430611"/>
                </a:cubicBezTo>
                <a:cubicBezTo>
                  <a:pt x="5784053" y="430611"/>
                  <a:pt x="5784008" y="428717"/>
                  <a:pt x="5784008" y="428717"/>
                </a:cubicBezTo>
                <a:cubicBezTo>
                  <a:pt x="5784008" y="428717"/>
                  <a:pt x="5787250" y="428801"/>
                  <a:pt x="5787206" y="426906"/>
                </a:cubicBezTo>
                <a:close/>
                <a:moveTo>
                  <a:pt x="5815677" y="425379"/>
                </a:moveTo>
                <a:cubicBezTo>
                  <a:pt x="5815677" y="425379"/>
                  <a:pt x="5818919" y="425464"/>
                  <a:pt x="5818919" y="425464"/>
                </a:cubicBezTo>
                <a:cubicBezTo>
                  <a:pt x="5818919" y="425464"/>
                  <a:pt x="5818919" y="425464"/>
                  <a:pt x="5815867" y="433718"/>
                </a:cubicBezTo>
                <a:cubicBezTo>
                  <a:pt x="5815867" y="433718"/>
                  <a:pt x="5812626" y="433633"/>
                  <a:pt x="5812626" y="433633"/>
                </a:cubicBezTo>
                <a:cubicBezTo>
                  <a:pt x="5812626" y="433633"/>
                  <a:pt x="5812626" y="433633"/>
                  <a:pt x="5815677" y="425379"/>
                </a:cubicBezTo>
                <a:close/>
                <a:moveTo>
                  <a:pt x="2351885" y="0"/>
                </a:moveTo>
                <a:cubicBezTo>
                  <a:pt x="2383653" y="10148"/>
                  <a:pt x="2390135" y="136153"/>
                  <a:pt x="2473858" y="51099"/>
                </a:cubicBezTo>
                <a:cubicBezTo>
                  <a:pt x="2545399" y="120586"/>
                  <a:pt x="2619984" y="189768"/>
                  <a:pt x="2701320" y="264939"/>
                </a:cubicBezTo>
                <a:cubicBezTo>
                  <a:pt x="2708137" y="240924"/>
                  <a:pt x="2712571" y="223814"/>
                  <a:pt x="2722764" y="202795"/>
                </a:cubicBezTo>
                <a:cubicBezTo>
                  <a:pt x="2736266" y="214773"/>
                  <a:pt x="2753472" y="233046"/>
                  <a:pt x="2783849" y="259997"/>
                </a:cubicBezTo>
                <a:cubicBezTo>
                  <a:pt x="2783585" y="226694"/>
                  <a:pt x="2784644" y="206590"/>
                  <a:pt x="2785042" y="179886"/>
                </a:cubicBezTo>
                <a:cubicBezTo>
                  <a:pt x="2816081" y="213437"/>
                  <a:pt x="2846789" y="243688"/>
                  <a:pt x="2887291" y="279624"/>
                </a:cubicBezTo>
                <a:cubicBezTo>
                  <a:pt x="2891130" y="225911"/>
                  <a:pt x="2896294" y="185397"/>
                  <a:pt x="2899074" y="151788"/>
                </a:cubicBezTo>
                <a:cubicBezTo>
                  <a:pt x="2994906" y="95517"/>
                  <a:pt x="3067110" y="171604"/>
                  <a:pt x="3157976" y="219155"/>
                </a:cubicBezTo>
                <a:cubicBezTo>
                  <a:pt x="3136799" y="161284"/>
                  <a:pt x="3123696" y="122601"/>
                  <a:pt x="3106226" y="71024"/>
                </a:cubicBezTo>
                <a:cubicBezTo>
                  <a:pt x="3149111" y="100056"/>
                  <a:pt x="3179156" y="123707"/>
                  <a:pt x="3211917" y="143754"/>
                </a:cubicBezTo>
                <a:cubicBezTo>
                  <a:pt x="3214630" y="140149"/>
                  <a:pt x="3220388" y="136238"/>
                  <a:pt x="3226146" y="132328"/>
                </a:cubicBezTo>
                <a:cubicBezTo>
                  <a:pt x="3214035" y="103545"/>
                  <a:pt x="3201924" y="74762"/>
                  <a:pt x="3189814" y="45979"/>
                </a:cubicBezTo>
                <a:cubicBezTo>
                  <a:pt x="3192858" y="45673"/>
                  <a:pt x="3195572" y="42068"/>
                  <a:pt x="3198616" y="41763"/>
                </a:cubicBezTo>
                <a:cubicBezTo>
                  <a:pt x="3229655" y="75315"/>
                  <a:pt x="3260693" y="108866"/>
                  <a:pt x="3291731" y="142417"/>
                </a:cubicBezTo>
                <a:cubicBezTo>
                  <a:pt x="3294445" y="138813"/>
                  <a:pt x="3300203" y="134903"/>
                  <a:pt x="3303248" y="134597"/>
                </a:cubicBezTo>
                <a:cubicBezTo>
                  <a:pt x="3297887" y="111802"/>
                  <a:pt x="3292527" y="89010"/>
                  <a:pt x="3278762" y="43727"/>
                </a:cubicBezTo>
                <a:cubicBezTo>
                  <a:pt x="3330052" y="95246"/>
                  <a:pt x="3364797" y="135092"/>
                  <a:pt x="3402255" y="171333"/>
                </a:cubicBezTo>
                <a:cubicBezTo>
                  <a:pt x="3404968" y="167728"/>
                  <a:pt x="3410726" y="163817"/>
                  <a:pt x="3413772" y="163512"/>
                </a:cubicBezTo>
                <a:cubicBezTo>
                  <a:pt x="3404374" y="131124"/>
                  <a:pt x="3394977" y="98736"/>
                  <a:pt x="3382535" y="66653"/>
                </a:cubicBezTo>
                <a:cubicBezTo>
                  <a:pt x="3391007" y="59138"/>
                  <a:pt x="3399148" y="48322"/>
                  <a:pt x="3407618" y="40808"/>
                </a:cubicBezTo>
                <a:cubicBezTo>
                  <a:pt x="3423435" y="75885"/>
                  <a:pt x="3435877" y="107968"/>
                  <a:pt x="3448648" y="143350"/>
                </a:cubicBezTo>
                <a:cubicBezTo>
                  <a:pt x="3460165" y="135530"/>
                  <a:pt x="3468636" y="128015"/>
                  <a:pt x="3476777" y="117200"/>
                </a:cubicBezTo>
                <a:cubicBezTo>
                  <a:pt x="3477837" y="97095"/>
                  <a:pt x="3478565" y="73690"/>
                  <a:pt x="3478632" y="43686"/>
                </a:cubicBezTo>
                <a:cubicBezTo>
                  <a:pt x="3540378" y="107489"/>
                  <a:pt x="3595374" y="165304"/>
                  <a:pt x="3650370" y="223117"/>
                </a:cubicBezTo>
                <a:cubicBezTo>
                  <a:pt x="3653083" y="219512"/>
                  <a:pt x="3655797" y="215906"/>
                  <a:pt x="3661555" y="211996"/>
                </a:cubicBezTo>
                <a:cubicBezTo>
                  <a:pt x="3643024" y="180524"/>
                  <a:pt x="3627539" y="148746"/>
                  <a:pt x="3620457" y="139458"/>
                </a:cubicBezTo>
                <a:cubicBezTo>
                  <a:pt x="3686474" y="184500"/>
                  <a:pt x="3755863" y="232538"/>
                  <a:pt x="3826984" y="282486"/>
                </a:cubicBezTo>
                <a:lnTo>
                  <a:pt x="3986616" y="396186"/>
                </a:lnTo>
                <a:lnTo>
                  <a:pt x="4022506" y="469114"/>
                </a:lnTo>
                <a:cubicBezTo>
                  <a:pt x="4030646" y="458299"/>
                  <a:pt x="4035742" y="447788"/>
                  <a:pt x="4043883" y="436973"/>
                </a:cubicBezTo>
                <a:lnTo>
                  <a:pt x="3986616" y="396186"/>
                </a:lnTo>
                <a:lnTo>
                  <a:pt x="3956856" y="335709"/>
                </a:lnTo>
                <a:cubicBezTo>
                  <a:pt x="3962613" y="331799"/>
                  <a:pt x="3965327" y="328193"/>
                  <a:pt x="3968041" y="324589"/>
                </a:cubicBezTo>
                <a:cubicBezTo>
                  <a:pt x="4085478" y="437803"/>
                  <a:pt x="4202833" y="550193"/>
                  <a:pt x="4320651" y="663368"/>
                </a:cubicBezTo>
                <a:lnTo>
                  <a:pt x="4395909" y="736109"/>
                </a:lnTo>
                <a:lnTo>
                  <a:pt x="4397263" y="736605"/>
                </a:lnTo>
                <a:lnTo>
                  <a:pt x="4396767" y="736938"/>
                </a:lnTo>
                <a:lnTo>
                  <a:pt x="4403719" y="743658"/>
                </a:lnTo>
                <a:lnTo>
                  <a:pt x="4405849" y="741648"/>
                </a:lnTo>
                <a:cubicBezTo>
                  <a:pt x="4406323" y="740617"/>
                  <a:pt x="4405901" y="739561"/>
                  <a:pt x="4403495" y="738664"/>
                </a:cubicBezTo>
                <a:cubicBezTo>
                  <a:pt x="4408232" y="737118"/>
                  <a:pt x="4416225" y="738997"/>
                  <a:pt x="4420882" y="734109"/>
                </a:cubicBezTo>
                <a:cubicBezTo>
                  <a:pt x="4412888" y="732228"/>
                  <a:pt x="4419251" y="732395"/>
                  <a:pt x="4425577" y="730890"/>
                </a:cubicBezTo>
                <a:cubicBezTo>
                  <a:pt x="4430466" y="736029"/>
                  <a:pt x="4435315" y="739497"/>
                  <a:pt x="4441680" y="739664"/>
                </a:cubicBezTo>
                <a:cubicBezTo>
                  <a:pt x="4441680" y="739664"/>
                  <a:pt x="4441680" y="739664"/>
                  <a:pt x="4441717" y="741335"/>
                </a:cubicBezTo>
                <a:cubicBezTo>
                  <a:pt x="4443270" y="739706"/>
                  <a:pt x="4443270" y="739706"/>
                  <a:pt x="4444859" y="739748"/>
                </a:cubicBezTo>
                <a:cubicBezTo>
                  <a:pt x="4446451" y="739789"/>
                  <a:pt x="4446451" y="739789"/>
                  <a:pt x="4446451" y="739789"/>
                </a:cubicBezTo>
                <a:cubicBezTo>
                  <a:pt x="4446451" y="739789"/>
                  <a:pt x="4446490" y="741460"/>
                  <a:pt x="4446490" y="741460"/>
                </a:cubicBezTo>
                <a:cubicBezTo>
                  <a:pt x="4444899" y="741417"/>
                  <a:pt x="4444899" y="741417"/>
                  <a:pt x="4444899" y="741417"/>
                </a:cubicBezTo>
                <a:cubicBezTo>
                  <a:pt x="4444937" y="743090"/>
                  <a:pt x="4446527" y="743131"/>
                  <a:pt x="4446566" y="744803"/>
                </a:cubicBezTo>
                <a:cubicBezTo>
                  <a:pt x="4448139" y="744009"/>
                  <a:pt x="4448914" y="743195"/>
                  <a:pt x="4449894" y="742594"/>
                </a:cubicBezTo>
                <a:lnTo>
                  <a:pt x="4454297" y="741699"/>
                </a:lnTo>
                <a:lnTo>
                  <a:pt x="4454139" y="741547"/>
                </a:lnTo>
                <a:cubicBezTo>
                  <a:pt x="4454139" y="741547"/>
                  <a:pt x="4452541" y="741505"/>
                  <a:pt x="4454103" y="740033"/>
                </a:cubicBezTo>
                <a:cubicBezTo>
                  <a:pt x="4454103" y="740033"/>
                  <a:pt x="4454103" y="740033"/>
                  <a:pt x="4455700" y="740075"/>
                </a:cubicBezTo>
                <a:cubicBezTo>
                  <a:pt x="4455700" y="740075"/>
                  <a:pt x="4458931" y="741673"/>
                  <a:pt x="4458931" y="741673"/>
                </a:cubicBezTo>
                <a:cubicBezTo>
                  <a:pt x="4458931" y="741673"/>
                  <a:pt x="4458931" y="741673"/>
                  <a:pt x="4458966" y="743188"/>
                </a:cubicBezTo>
                <a:cubicBezTo>
                  <a:pt x="4458966" y="743188"/>
                  <a:pt x="4458966" y="743188"/>
                  <a:pt x="4457368" y="743145"/>
                </a:cubicBezTo>
                <a:cubicBezTo>
                  <a:pt x="4457368" y="743145"/>
                  <a:pt x="4455772" y="743104"/>
                  <a:pt x="4455772" y="743104"/>
                </a:cubicBezTo>
                <a:lnTo>
                  <a:pt x="4454483" y="741875"/>
                </a:lnTo>
                <a:lnTo>
                  <a:pt x="4455582" y="747962"/>
                </a:lnTo>
                <a:cubicBezTo>
                  <a:pt x="4455421" y="749629"/>
                  <a:pt x="4454656" y="750861"/>
                  <a:pt x="4453082" y="751656"/>
                </a:cubicBezTo>
                <a:cubicBezTo>
                  <a:pt x="4456264" y="751738"/>
                  <a:pt x="4459484" y="753494"/>
                  <a:pt x="4454750" y="755040"/>
                </a:cubicBezTo>
                <a:cubicBezTo>
                  <a:pt x="4456379" y="756753"/>
                  <a:pt x="4465926" y="757003"/>
                  <a:pt x="4459677" y="761851"/>
                </a:cubicBezTo>
                <a:cubicBezTo>
                  <a:pt x="4459677" y="761851"/>
                  <a:pt x="4461269" y="761891"/>
                  <a:pt x="4461269" y="761891"/>
                </a:cubicBezTo>
                <a:cubicBezTo>
                  <a:pt x="4462859" y="761933"/>
                  <a:pt x="4462821" y="760261"/>
                  <a:pt x="4464411" y="760304"/>
                </a:cubicBezTo>
                <a:cubicBezTo>
                  <a:pt x="4464411" y="760304"/>
                  <a:pt x="4464372" y="758633"/>
                  <a:pt x="4464372" y="758633"/>
                </a:cubicBezTo>
                <a:cubicBezTo>
                  <a:pt x="4462744" y="756920"/>
                  <a:pt x="4461114" y="755207"/>
                  <a:pt x="4459523" y="755164"/>
                </a:cubicBezTo>
                <a:cubicBezTo>
                  <a:pt x="4459447" y="751823"/>
                  <a:pt x="4462707" y="755249"/>
                  <a:pt x="4465888" y="755331"/>
                </a:cubicBezTo>
                <a:cubicBezTo>
                  <a:pt x="4459178" y="740122"/>
                  <a:pt x="4467019" y="735317"/>
                  <a:pt x="4474783" y="727168"/>
                </a:cubicBezTo>
                <a:cubicBezTo>
                  <a:pt x="4473153" y="725457"/>
                  <a:pt x="4471562" y="725415"/>
                  <a:pt x="4471523" y="723743"/>
                </a:cubicBezTo>
                <a:cubicBezTo>
                  <a:pt x="4469894" y="722031"/>
                  <a:pt x="4468305" y="721989"/>
                  <a:pt x="4466676" y="720276"/>
                </a:cubicBezTo>
                <a:cubicBezTo>
                  <a:pt x="4465083" y="720233"/>
                  <a:pt x="4463491" y="720192"/>
                  <a:pt x="4463491" y="720192"/>
                </a:cubicBezTo>
                <a:cubicBezTo>
                  <a:pt x="4460272" y="718437"/>
                  <a:pt x="4458681" y="718396"/>
                  <a:pt x="4457089" y="718354"/>
                </a:cubicBezTo>
                <a:cubicBezTo>
                  <a:pt x="4457128" y="720025"/>
                  <a:pt x="4455498" y="718312"/>
                  <a:pt x="4455498" y="718312"/>
                </a:cubicBezTo>
                <a:cubicBezTo>
                  <a:pt x="4455498" y="718312"/>
                  <a:pt x="4455461" y="716641"/>
                  <a:pt x="4455461" y="716641"/>
                </a:cubicBezTo>
                <a:cubicBezTo>
                  <a:pt x="4458642" y="716724"/>
                  <a:pt x="4461824" y="716808"/>
                  <a:pt x="4463416" y="716850"/>
                </a:cubicBezTo>
                <a:cubicBezTo>
                  <a:pt x="4463416" y="716850"/>
                  <a:pt x="4464967" y="715219"/>
                  <a:pt x="4468150" y="715303"/>
                </a:cubicBezTo>
                <a:cubicBezTo>
                  <a:pt x="4468150" y="715303"/>
                  <a:pt x="4468112" y="713632"/>
                  <a:pt x="4469703" y="713674"/>
                </a:cubicBezTo>
                <a:cubicBezTo>
                  <a:pt x="4468073" y="711961"/>
                  <a:pt x="4463224" y="708492"/>
                  <a:pt x="4464930" y="713548"/>
                </a:cubicBezTo>
                <a:cubicBezTo>
                  <a:pt x="4460005" y="706737"/>
                  <a:pt x="4472618" y="702058"/>
                  <a:pt x="4469280" y="695288"/>
                </a:cubicBezTo>
                <a:cubicBezTo>
                  <a:pt x="4469280" y="695288"/>
                  <a:pt x="4469280" y="695288"/>
                  <a:pt x="4470873" y="695330"/>
                </a:cubicBezTo>
                <a:cubicBezTo>
                  <a:pt x="4469205" y="691946"/>
                  <a:pt x="4470718" y="688644"/>
                  <a:pt x="4472273" y="687015"/>
                </a:cubicBezTo>
                <a:cubicBezTo>
                  <a:pt x="4472273" y="687015"/>
                  <a:pt x="4473864" y="687057"/>
                  <a:pt x="4475455" y="687098"/>
                </a:cubicBezTo>
                <a:cubicBezTo>
                  <a:pt x="4475455" y="687098"/>
                  <a:pt x="4475455" y="687098"/>
                  <a:pt x="4475491" y="688770"/>
                </a:cubicBezTo>
                <a:cubicBezTo>
                  <a:pt x="4475529" y="690440"/>
                  <a:pt x="4473977" y="692070"/>
                  <a:pt x="4474015" y="693743"/>
                </a:cubicBezTo>
                <a:cubicBezTo>
                  <a:pt x="4478752" y="692196"/>
                  <a:pt x="4478789" y="693867"/>
                  <a:pt x="4477236" y="695497"/>
                </a:cubicBezTo>
                <a:cubicBezTo>
                  <a:pt x="4477272" y="697169"/>
                  <a:pt x="4486705" y="692404"/>
                  <a:pt x="4485269" y="699049"/>
                </a:cubicBezTo>
                <a:cubicBezTo>
                  <a:pt x="4486858" y="699089"/>
                  <a:pt x="4488413" y="697460"/>
                  <a:pt x="4490003" y="697501"/>
                </a:cubicBezTo>
                <a:cubicBezTo>
                  <a:pt x="4490003" y="697501"/>
                  <a:pt x="4491594" y="697543"/>
                  <a:pt x="4491594" y="697543"/>
                </a:cubicBezTo>
                <a:cubicBezTo>
                  <a:pt x="4494661" y="692613"/>
                  <a:pt x="4496175" y="689312"/>
                  <a:pt x="4496097" y="685969"/>
                </a:cubicBezTo>
                <a:cubicBezTo>
                  <a:pt x="4496021" y="682626"/>
                  <a:pt x="4495944" y="679284"/>
                  <a:pt x="4497498" y="677654"/>
                </a:cubicBezTo>
                <a:cubicBezTo>
                  <a:pt x="4499052" y="676024"/>
                  <a:pt x="4500642" y="676066"/>
                  <a:pt x="4502231" y="676108"/>
                </a:cubicBezTo>
                <a:cubicBezTo>
                  <a:pt x="4503824" y="676150"/>
                  <a:pt x="4503861" y="677821"/>
                  <a:pt x="4503861" y="677821"/>
                </a:cubicBezTo>
                <a:cubicBezTo>
                  <a:pt x="4503861" y="677821"/>
                  <a:pt x="4503898" y="679493"/>
                  <a:pt x="4503898" y="679493"/>
                </a:cubicBezTo>
                <a:cubicBezTo>
                  <a:pt x="4502348" y="681122"/>
                  <a:pt x="4502385" y="682794"/>
                  <a:pt x="4502423" y="684465"/>
                </a:cubicBezTo>
                <a:cubicBezTo>
                  <a:pt x="4504014" y="684507"/>
                  <a:pt x="4504014" y="684507"/>
                  <a:pt x="4505608" y="684547"/>
                </a:cubicBezTo>
                <a:cubicBezTo>
                  <a:pt x="4507197" y="684589"/>
                  <a:pt x="4507236" y="686261"/>
                  <a:pt x="4507236" y="686261"/>
                </a:cubicBezTo>
                <a:cubicBezTo>
                  <a:pt x="4507275" y="687933"/>
                  <a:pt x="4507275" y="687933"/>
                  <a:pt x="4505681" y="687891"/>
                </a:cubicBezTo>
                <a:cubicBezTo>
                  <a:pt x="4504090" y="687849"/>
                  <a:pt x="4502501" y="687807"/>
                  <a:pt x="4500909" y="687766"/>
                </a:cubicBezTo>
                <a:cubicBezTo>
                  <a:pt x="4501026" y="692779"/>
                  <a:pt x="4497920" y="696039"/>
                  <a:pt x="4496403" y="699339"/>
                </a:cubicBezTo>
                <a:cubicBezTo>
                  <a:pt x="4496403" y="699339"/>
                  <a:pt x="4496403" y="699339"/>
                  <a:pt x="4494813" y="699298"/>
                </a:cubicBezTo>
                <a:cubicBezTo>
                  <a:pt x="4494813" y="699298"/>
                  <a:pt x="4494813" y="699298"/>
                  <a:pt x="4494850" y="700970"/>
                </a:cubicBezTo>
                <a:cubicBezTo>
                  <a:pt x="4493261" y="700927"/>
                  <a:pt x="4493261" y="700927"/>
                  <a:pt x="4491671" y="700886"/>
                </a:cubicBezTo>
                <a:cubicBezTo>
                  <a:pt x="4490077" y="700844"/>
                  <a:pt x="4490118" y="702516"/>
                  <a:pt x="4488528" y="702474"/>
                </a:cubicBezTo>
                <a:cubicBezTo>
                  <a:pt x="4488528" y="702474"/>
                  <a:pt x="4486935" y="702432"/>
                  <a:pt x="4486935" y="702432"/>
                </a:cubicBezTo>
                <a:cubicBezTo>
                  <a:pt x="4488641" y="707487"/>
                  <a:pt x="4483869" y="707363"/>
                  <a:pt x="4483983" y="712377"/>
                </a:cubicBezTo>
                <a:cubicBezTo>
                  <a:pt x="4480801" y="712294"/>
                  <a:pt x="4479211" y="712252"/>
                  <a:pt x="4477621" y="712211"/>
                </a:cubicBezTo>
                <a:cubicBezTo>
                  <a:pt x="4477621" y="712211"/>
                  <a:pt x="4477621" y="712211"/>
                  <a:pt x="4476029" y="712169"/>
                </a:cubicBezTo>
                <a:cubicBezTo>
                  <a:pt x="4476066" y="713840"/>
                  <a:pt x="4476066" y="713840"/>
                  <a:pt x="4476066" y="713840"/>
                </a:cubicBezTo>
                <a:cubicBezTo>
                  <a:pt x="4476066" y="713840"/>
                  <a:pt x="4476066" y="713840"/>
                  <a:pt x="4476106" y="715511"/>
                </a:cubicBezTo>
                <a:cubicBezTo>
                  <a:pt x="4476142" y="717184"/>
                  <a:pt x="4474553" y="717141"/>
                  <a:pt x="4474553" y="717141"/>
                </a:cubicBezTo>
                <a:cubicBezTo>
                  <a:pt x="4476181" y="718854"/>
                  <a:pt x="4479362" y="718937"/>
                  <a:pt x="4480956" y="718979"/>
                </a:cubicBezTo>
                <a:cubicBezTo>
                  <a:pt x="4480956" y="718979"/>
                  <a:pt x="4482584" y="720692"/>
                  <a:pt x="4482584" y="720692"/>
                </a:cubicBezTo>
                <a:cubicBezTo>
                  <a:pt x="4480992" y="720650"/>
                  <a:pt x="4480992" y="720650"/>
                  <a:pt x="4479402" y="720609"/>
                </a:cubicBezTo>
                <a:lnTo>
                  <a:pt x="4476221" y="720525"/>
                </a:lnTo>
                <a:cubicBezTo>
                  <a:pt x="4477849" y="722238"/>
                  <a:pt x="4481069" y="723993"/>
                  <a:pt x="4481108" y="725665"/>
                </a:cubicBezTo>
                <a:cubicBezTo>
                  <a:pt x="4485995" y="730803"/>
                  <a:pt x="4485919" y="727460"/>
                  <a:pt x="4490730" y="729258"/>
                </a:cubicBezTo>
                <a:cubicBezTo>
                  <a:pt x="4489215" y="732558"/>
                  <a:pt x="4482890" y="734063"/>
                  <a:pt x="4486149" y="737490"/>
                </a:cubicBezTo>
                <a:cubicBezTo>
                  <a:pt x="4481415" y="739036"/>
                  <a:pt x="4481377" y="737363"/>
                  <a:pt x="4475088" y="740539"/>
                </a:cubicBezTo>
                <a:cubicBezTo>
                  <a:pt x="4476717" y="742252"/>
                  <a:pt x="4478346" y="743965"/>
                  <a:pt x="4478424" y="747308"/>
                </a:cubicBezTo>
                <a:cubicBezTo>
                  <a:pt x="4478462" y="748980"/>
                  <a:pt x="4486340" y="745845"/>
                  <a:pt x="4484940" y="754161"/>
                </a:cubicBezTo>
                <a:cubicBezTo>
                  <a:pt x="4488121" y="754245"/>
                  <a:pt x="4489713" y="754286"/>
                  <a:pt x="4491303" y="754326"/>
                </a:cubicBezTo>
                <a:cubicBezTo>
                  <a:pt x="4491303" y="754326"/>
                  <a:pt x="4491264" y="752656"/>
                  <a:pt x="4491264" y="752656"/>
                </a:cubicBezTo>
                <a:cubicBezTo>
                  <a:pt x="4491264" y="752656"/>
                  <a:pt x="4492820" y="751026"/>
                  <a:pt x="4492820" y="751026"/>
                </a:cubicBezTo>
                <a:cubicBezTo>
                  <a:pt x="4492820" y="751026"/>
                  <a:pt x="4492820" y="751026"/>
                  <a:pt x="4491227" y="750985"/>
                </a:cubicBezTo>
                <a:cubicBezTo>
                  <a:pt x="4491151" y="747641"/>
                  <a:pt x="4489445" y="742585"/>
                  <a:pt x="4495770" y="741082"/>
                </a:cubicBezTo>
                <a:cubicBezTo>
                  <a:pt x="4495770" y="741082"/>
                  <a:pt x="4495731" y="739410"/>
                  <a:pt x="4495693" y="737738"/>
                </a:cubicBezTo>
                <a:cubicBezTo>
                  <a:pt x="4495657" y="736067"/>
                  <a:pt x="4495657" y="736067"/>
                  <a:pt x="4495657" y="736067"/>
                </a:cubicBezTo>
                <a:cubicBezTo>
                  <a:pt x="4495657" y="736067"/>
                  <a:pt x="4495657" y="736067"/>
                  <a:pt x="4494026" y="734354"/>
                </a:cubicBezTo>
                <a:cubicBezTo>
                  <a:pt x="4494026" y="734354"/>
                  <a:pt x="4493989" y="732683"/>
                  <a:pt x="4495579" y="732724"/>
                </a:cubicBezTo>
                <a:cubicBezTo>
                  <a:pt x="4495579" y="732724"/>
                  <a:pt x="4497170" y="732767"/>
                  <a:pt x="4498762" y="732808"/>
                </a:cubicBezTo>
                <a:cubicBezTo>
                  <a:pt x="4498799" y="734480"/>
                  <a:pt x="4498799" y="734480"/>
                  <a:pt x="4500391" y="734521"/>
                </a:cubicBezTo>
                <a:cubicBezTo>
                  <a:pt x="4500391" y="734521"/>
                  <a:pt x="4501982" y="734564"/>
                  <a:pt x="4501982" y="734564"/>
                </a:cubicBezTo>
                <a:cubicBezTo>
                  <a:pt x="4501982" y="734564"/>
                  <a:pt x="4503573" y="734605"/>
                  <a:pt x="4503573" y="734605"/>
                </a:cubicBezTo>
                <a:cubicBezTo>
                  <a:pt x="4505164" y="734647"/>
                  <a:pt x="4505164" y="734647"/>
                  <a:pt x="4505164" y="734647"/>
                </a:cubicBezTo>
                <a:cubicBezTo>
                  <a:pt x="4505201" y="736317"/>
                  <a:pt x="4506793" y="736359"/>
                  <a:pt x="4506793" y="736359"/>
                </a:cubicBezTo>
                <a:cubicBezTo>
                  <a:pt x="4506793" y="736359"/>
                  <a:pt x="4505201" y="736317"/>
                  <a:pt x="4505201" y="736317"/>
                </a:cubicBezTo>
                <a:cubicBezTo>
                  <a:pt x="4505201" y="736317"/>
                  <a:pt x="4503610" y="736275"/>
                  <a:pt x="4503610" y="736275"/>
                </a:cubicBezTo>
                <a:cubicBezTo>
                  <a:pt x="4503650" y="737947"/>
                  <a:pt x="4503650" y="737947"/>
                  <a:pt x="4503650" y="737947"/>
                </a:cubicBezTo>
                <a:cubicBezTo>
                  <a:pt x="4503687" y="739619"/>
                  <a:pt x="4503724" y="741290"/>
                  <a:pt x="4503765" y="742961"/>
                </a:cubicBezTo>
                <a:cubicBezTo>
                  <a:pt x="4503765" y="742961"/>
                  <a:pt x="4503802" y="744633"/>
                  <a:pt x="4503802" y="744633"/>
                </a:cubicBezTo>
                <a:cubicBezTo>
                  <a:pt x="4505394" y="744674"/>
                  <a:pt x="4505394" y="744674"/>
                  <a:pt x="4506983" y="744716"/>
                </a:cubicBezTo>
                <a:cubicBezTo>
                  <a:pt x="4506983" y="744716"/>
                  <a:pt x="4506983" y="744716"/>
                  <a:pt x="4507022" y="746387"/>
                </a:cubicBezTo>
                <a:cubicBezTo>
                  <a:pt x="4507022" y="746387"/>
                  <a:pt x="4507022" y="746387"/>
                  <a:pt x="4505432" y="746345"/>
                </a:cubicBezTo>
                <a:cubicBezTo>
                  <a:pt x="4505432" y="746345"/>
                  <a:pt x="4503879" y="747975"/>
                  <a:pt x="4502287" y="747934"/>
                </a:cubicBezTo>
                <a:cubicBezTo>
                  <a:pt x="4502287" y="747934"/>
                  <a:pt x="4502287" y="747934"/>
                  <a:pt x="4503879" y="747975"/>
                </a:cubicBezTo>
                <a:cubicBezTo>
                  <a:pt x="4502326" y="749604"/>
                  <a:pt x="4502401" y="752948"/>
                  <a:pt x="4499220" y="752865"/>
                </a:cubicBezTo>
                <a:cubicBezTo>
                  <a:pt x="4499258" y="754536"/>
                  <a:pt x="4500851" y="754578"/>
                  <a:pt x="4500888" y="756249"/>
                </a:cubicBezTo>
                <a:cubicBezTo>
                  <a:pt x="4504031" y="754661"/>
                  <a:pt x="4507213" y="754744"/>
                  <a:pt x="4508766" y="753114"/>
                </a:cubicBezTo>
                <a:cubicBezTo>
                  <a:pt x="4508842" y="756458"/>
                  <a:pt x="4512217" y="764898"/>
                  <a:pt x="4510740" y="769869"/>
                </a:cubicBezTo>
                <a:cubicBezTo>
                  <a:pt x="4515474" y="768323"/>
                  <a:pt x="4520287" y="770121"/>
                  <a:pt x="4523506" y="771875"/>
                </a:cubicBezTo>
                <a:cubicBezTo>
                  <a:pt x="4523506" y="771875"/>
                  <a:pt x="4523506" y="771875"/>
                  <a:pt x="4525099" y="771916"/>
                </a:cubicBezTo>
                <a:cubicBezTo>
                  <a:pt x="4525099" y="771916"/>
                  <a:pt x="4525099" y="771916"/>
                  <a:pt x="4525136" y="773587"/>
                </a:cubicBezTo>
                <a:cubicBezTo>
                  <a:pt x="4525136" y="773587"/>
                  <a:pt x="4525136" y="773587"/>
                  <a:pt x="4525172" y="775259"/>
                </a:cubicBezTo>
                <a:cubicBezTo>
                  <a:pt x="4525172" y="775259"/>
                  <a:pt x="4525212" y="776930"/>
                  <a:pt x="4523658" y="778561"/>
                </a:cubicBezTo>
                <a:cubicBezTo>
                  <a:pt x="4523658" y="778561"/>
                  <a:pt x="4523658" y="778561"/>
                  <a:pt x="4525250" y="778601"/>
                </a:cubicBezTo>
                <a:cubicBezTo>
                  <a:pt x="4528507" y="782028"/>
                  <a:pt x="4534756" y="777180"/>
                  <a:pt x="4534833" y="780524"/>
                </a:cubicBezTo>
                <a:cubicBezTo>
                  <a:pt x="4536501" y="783908"/>
                  <a:pt x="4534948" y="785537"/>
                  <a:pt x="4528585" y="785370"/>
                </a:cubicBezTo>
                <a:cubicBezTo>
                  <a:pt x="4531883" y="790469"/>
                  <a:pt x="4544380" y="780774"/>
                  <a:pt x="4537977" y="778934"/>
                </a:cubicBezTo>
                <a:cubicBezTo>
                  <a:pt x="4537901" y="775592"/>
                  <a:pt x="4539569" y="778977"/>
                  <a:pt x="4542749" y="779060"/>
                </a:cubicBezTo>
                <a:cubicBezTo>
                  <a:pt x="4542711" y="777389"/>
                  <a:pt x="4542711" y="777389"/>
                  <a:pt x="4542711" y="777389"/>
                </a:cubicBezTo>
                <a:cubicBezTo>
                  <a:pt x="4542673" y="775718"/>
                  <a:pt x="4541082" y="775675"/>
                  <a:pt x="4541082" y="775675"/>
                </a:cubicBezTo>
                <a:cubicBezTo>
                  <a:pt x="4539492" y="775634"/>
                  <a:pt x="4537862" y="773921"/>
                  <a:pt x="4539453" y="773962"/>
                </a:cubicBezTo>
                <a:cubicBezTo>
                  <a:pt x="4539453" y="773962"/>
                  <a:pt x="4541005" y="772333"/>
                  <a:pt x="4541005" y="772333"/>
                </a:cubicBezTo>
                <a:cubicBezTo>
                  <a:pt x="4542636" y="774046"/>
                  <a:pt x="4545818" y="774129"/>
                  <a:pt x="4545857" y="775800"/>
                </a:cubicBezTo>
                <a:cubicBezTo>
                  <a:pt x="4545857" y="775800"/>
                  <a:pt x="4545857" y="775800"/>
                  <a:pt x="4547446" y="775842"/>
                </a:cubicBezTo>
                <a:cubicBezTo>
                  <a:pt x="4549036" y="775884"/>
                  <a:pt x="4549077" y="777556"/>
                  <a:pt x="4552258" y="777639"/>
                </a:cubicBezTo>
                <a:cubicBezTo>
                  <a:pt x="4552220" y="775968"/>
                  <a:pt x="4550589" y="774254"/>
                  <a:pt x="4548999" y="774213"/>
                </a:cubicBezTo>
                <a:cubicBezTo>
                  <a:pt x="4553772" y="774338"/>
                  <a:pt x="4555284" y="771037"/>
                  <a:pt x="4553542" y="764311"/>
                </a:cubicBezTo>
                <a:cubicBezTo>
                  <a:pt x="4553542" y="764311"/>
                  <a:pt x="4553542" y="764311"/>
                  <a:pt x="4553503" y="762638"/>
                </a:cubicBezTo>
                <a:cubicBezTo>
                  <a:pt x="4551952" y="764269"/>
                  <a:pt x="4550361" y="764226"/>
                  <a:pt x="4548769" y="764185"/>
                </a:cubicBezTo>
                <a:cubicBezTo>
                  <a:pt x="4547178" y="764142"/>
                  <a:pt x="4547178" y="764142"/>
                  <a:pt x="4545587" y="764101"/>
                </a:cubicBezTo>
                <a:cubicBezTo>
                  <a:pt x="4545549" y="762430"/>
                  <a:pt x="4547139" y="762472"/>
                  <a:pt x="4547139" y="762472"/>
                </a:cubicBezTo>
                <a:cubicBezTo>
                  <a:pt x="4547139" y="762472"/>
                  <a:pt x="4548729" y="762514"/>
                  <a:pt x="4548729" y="762514"/>
                </a:cubicBezTo>
                <a:cubicBezTo>
                  <a:pt x="4550323" y="762555"/>
                  <a:pt x="4550284" y="760883"/>
                  <a:pt x="4550284" y="760883"/>
                </a:cubicBezTo>
                <a:lnTo>
                  <a:pt x="4548616" y="757499"/>
                </a:lnTo>
                <a:lnTo>
                  <a:pt x="4551894" y="744431"/>
                </a:lnTo>
                <a:cubicBezTo>
                  <a:pt x="4551755" y="738373"/>
                  <a:pt x="4551205" y="731677"/>
                  <a:pt x="4552700" y="727540"/>
                </a:cubicBezTo>
                <a:cubicBezTo>
                  <a:pt x="4547928" y="727416"/>
                  <a:pt x="4547965" y="729086"/>
                  <a:pt x="4543193" y="728962"/>
                </a:cubicBezTo>
                <a:cubicBezTo>
                  <a:pt x="4543116" y="725618"/>
                  <a:pt x="4549517" y="727457"/>
                  <a:pt x="4547812" y="722402"/>
                </a:cubicBezTo>
                <a:cubicBezTo>
                  <a:pt x="4550993" y="722485"/>
                  <a:pt x="4549441" y="724114"/>
                  <a:pt x="4551070" y="725827"/>
                </a:cubicBezTo>
                <a:cubicBezTo>
                  <a:pt x="4552432" y="715840"/>
                  <a:pt x="4547582" y="712373"/>
                  <a:pt x="4552049" y="699127"/>
                </a:cubicBezTo>
                <a:cubicBezTo>
                  <a:pt x="4563225" y="701090"/>
                  <a:pt x="4559774" y="689309"/>
                  <a:pt x="4567806" y="692859"/>
                </a:cubicBezTo>
                <a:cubicBezTo>
                  <a:pt x="4561365" y="689350"/>
                  <a:pt x="4567691" y="687846"/>
                  <a:pt x="4570797" y="684586"/>
                </a:cubicBezTo>
                <a:cubicBezTo>
                  <a:pt x="4570757" y="682914"/>
                  <a:pt x="4569167" y="682873"/>
                  <a:pt x="4567537" y="681161"/>
                </a:cubicBezTo>
                <a:cubicBezTo>
                  <a:pt x="4567537" y="681161"/>
                  <a:pt x="4565947" y="681118"/>
                  <a:pt x="4565947" y="681118"/>
                </a:cubicBezTo>
                <a:cubicBezTo>
                  <a:pt x="4567614" y="684503"/>
                  <a:pt x="4559620" y="682623"/>
                  <a:pt x="4556555" y="687554"/>
                </a:cubicBezTo>
                <a:cubicBezTo>
                  <a:pt x="4546815" y="678947"/>
                  <a:pt x="4548217" y="670631"/>
                  <a:pt x="4544765" y="658849"/>
                </a:cubicBezTo>
                <a:cubicBezTo>
                  <a:pt x="4549462" y="655631"/>
                  <a:pt x="4541469" y="653751"/>
                  <a:pt x="4558893" y="650868"/>
                </a:cubicBezTo>
                <a:cubicBezTo>
                  <a:pt x="4559084" y="659224"/>
                  <a:pt x="4557495" y="659182"/>
                  <a:pt x="4562419" y="665992"/>
                </a:cubicBezTo>
                <a:cubicBezTo>
                  <a:pt x="4559240" y="665909"/>
                  <a:pt x="4562535" y="671006"/>
                  <a:pt x="4559355" y="670923"/>
                </a:cubicBezTo>
                <a:cubicBezTo>
                  <a:pt x="4559392" y="672595"/>
                  <a:pt x="4562535" y="671006"/>
                  <a:pt x="4562612" y="674349"/>
                </a:cubicBezTo>
                <a:cubicBezTo>
                  <a:pt x="4564201" y="674392"/>
                  <a:pt x="4564201" y="674392"/>
                  <a:pt x="4565791" y="674433"/>
                </a:cubicBezTo>
                <a:cubicBezTo>
                  <a:pt x="4567346" y="672804"/>
                  <a:pt x="4567346" y="672804"/>
                  <a:pt x="4568936" y="672845"/>
                </a:cubicBezTo>
                <a:cubicBezTo>
                  <a:pt x="4568936" y="672845"/>
                  <a:pt x="4568936" y="672845"/>
                  <a:pt x="4570489" y="671215"/>
                </a:cubicBezTo>
                <a:cubicBezTo>
                  <a:pt x="4570489" y="671215"/>
                  <a:pt x="4572080" y="671257"/>
                  <a:pt x="4573709" y="672970"/>
                </a:cubicBezTo>
                <a:cubicBezTo>
                  <a:pt x="4573748" y="674641"/>
                  <a:pt x="4573748" y="674641"/>
                  <a:pt x="4573748" y="674641"/>
                </a:cubicBezTo>
                <a:cubicBezTo>
                  <a:pt x="4572157" y="674600"/>
                  <a:pt x="4572157" y="674600"/>
                  <a:pt x="4572195" y="676271"/>
                </a:cubicBezTo>
                <a:cubicBezTo>
                  <a:pt x="4570604" y="676229"/>
                  <a:pt x="4570604" y="676229"/>
                  <a:pt x="4569052" y="677859"/>
                </a:cubicBezTo>
                <a:cubicBezTo>
                  <a:pt x="4569052" y="677859"/>
                  <a:pt x="4570642" y="677901"/>
                  <a:pt x="4570681" y="679571"/>
                </a:cubicBezTo>
                <a:cubicBezTo>
                  <a:pt x="4572273" y="679613"/>
                  <a:pt x="4573900" y="681326"/>
                  <a:pt x="4575531" y="683039"/>
                </a:cubicBezTo>
                <a:cubicBezTo>
                  <a:pt x="4577120" y="683081"/>
                  <a:pt x="4580340" y="684837"/>
                  <a:pt x="4580303" y="683165"/>
                </a:cubicBezTo>
                <a:cubicBezTo>
                  <a:pt x="4583448" y="681577"/>
                  <a:pt x="4580418" y="688179"/>
                  <a:pt x="4577273" y="689767"/>
                </a:cubicBezTo>
                <a:cubicBezTo>
                  <a:pt x="4578902" y="691479"/>
                  <a:pt x="4582047" y="689892"/>
                  <a:pt x="4585266" y="691645"/>
                </a:cubicBezTo>
                <a:cubicBezTo>
                  <a:pt x="4583714" y="693276"/>
                  <a:pt x="4580496" y="691522"/>
                  <a:pt x="4580571" y="694864"/>
                </a:cubicBezTo>
                <a:cubicBezTo>
                  <a:pt x="4582162" y="694905"/>
                  <a:pt x="4583751" y="694947"/>
                  <a:pt x="4585343" y="694988"/>
                </a:cubicBezTo>
                <a:cubicBezTo>
                  <a:pt x="4586896" y="693359"/>
                  <a:pt x="4586933" y="695031"/>
                  <a:pt x="4586974" y="696703"/>
                </a:cubicBezTo>
                <a:cubicBezTo>
                  <a:pt x="4588564" y="696745"/>
                  <a:pt x="4588603" y="698415"/>
                  <a:pt x="4590192" y="698457"/>
                </a:cubicBezTo>
                <a:cubicBezTo>
                  <a:pt x="4590153" y="696786"/>
                  <a:pt x="4590116" y="695114"/>
                  <a:pt x="4590116" y="695114"/>
                </a:cubicBezTo>
                <a:cubicBezTo>
                  <a:pt x="4588488" y="693402"/>
                  <a:pt x="4586857" y="691688"/>
                  <a:pt x="4586818" y="690017"/>
                </a:cubicBezTo>
                <a:cubicBezTo>
                  <a:pt x="4586818" y="690017"/>
                  <a:pt x="4588372" y="688386"/>
                  <a:pt x="4588411" y="690060"/>
                </a:cubicBezTo>
                <a:cubicBezTo>
                  <a:pt x="4590003" y="690100"/>
                  <a:pt x="4590003" y="690100"/>
                  <a:pt x="4590003" y="690100"/>
                </a:cubicBezTo>
                <a:cubicBezTo>
                  <a:pt x="4590039" y="691771"/>
                  <a:pt x="4590039" y="691771"/>
                  <a:pt x="4591670" y="693484"/>
                </a:cubicBezTo>
                <a:cubicBezTo>
                  <a:pt x="4591631" y="691812"/>
                  <a:pt x="4594814" y="691896"/>
                  <a:pt x="4596402" y="691939"/>
                </a:cubicBezTo>
                <a:cubicBezTo>
                  <a:pt x="4596480" y="695282"/>
                  <a:pt x="4601253" y="695406"/>
                  <a:pt x="4599777" y="700378"/>
                </a:cubicBezTo>
                <a:cubicBezTo>
                  <a:pt x="4612466" y="699041"/>
                  <a:pt x="4600870" y="678693"/>
                  <a:pt x="4608940" y="683914"/>
                </a:cubicBezTo>
                <a:cubicBezTo>
                  <a:pt x="4602459" y="678734"/>
                  <a:pt x="4602422" y="677063"/>
                  <a:pt x="4600755" y="673679"/>
                </a:cubicBezTo>
                <a:cubicBezTo>
                  <a:pt x="4600755" y="673679"/>
                  <a:pt x="4600755" y="673679"/>
                  <a:pt x="4602345" y="673720"/>
                </a:cubicBezTo>
                <a:cubicBezTo>
                  <a:pt x="4600717" y="672007"/>
                  <a:pt x="4597535" y="671923"/>
                  <a:pt x="4594315" y="670169"/>
                </a:cubicBezTo>
                <a:cubicBezTo>
                  <a:pt x="4594315" y="670169"/>
                  <a:pt x="4594277" y="668498"/>
                  <a:pt x="4594277" y="668498"/>
                </a:cubicBezTo>
                <a:cubicBezTo>
                  <a:pt x="4592648" y="666785"/>
                  <a:pt x="4595790" y="665198"/>
                  <a:pt x="4598973" y="665279"/>
                </a:cubicBezTo>
                <a:cubicBezTo>
                  <a:pt x="4598973" y="665279"/>
                  <a:pt x="4600525" y="663650"/>
                  <a:pt x="4600525" y="663650"/>
                </a:cubicBezTo>
                <a:cubicBezTo>
                  <a:pt x="4600373" y="656965"/>
                  <a:pt x="4601810" y="650322"/>
                  <a:pt x="4599991" y="640252"/>
                </a:cubicBezTo>
                <a:cubicBezTo>
                  <a:pt x="4601543" y="638622"/>
                  <a:pt x="4603172" y="640335"/>
                  <a:pt x="4604762" y="640378"/>
                </a:cubicBezTo>
                <a:cubicBezTo>
                  <a:pt x="4603134" y="638665"/>
                  <a:pt x="4604648" y="635363"/>
                  <a:pt x="4598284" y="635196"/>
                </a:cubicBezTo>
                <a:cubicBezTo>
                  <a:pt x="4602980" y="631979"/>
                  <a:pt x="4599798" y="631895"/>
                  <a:pt x="4602865" y="626964"/>
                </a:cubicBezTo>
                <a:cubicBezTo>
                  <a:pt x="4601273" y="626924"/>
                  <a:pt x="4601273" y="626924"/>
                  <a:pt x="4598053" y="625167"/>
                </a:cubicBezTo>
                <a:cubicBezTo>
                  <a:pt x="4598016" y="623496"/>
                  <a:pt x="4597938" y="620152"/>
                  <a:pt x="4597901" y="618482"/>
                </a:cubicBezTo>
                <a:cubicBezTo>
                  <a:pt x="4597901" y="618482"/>
                  <a:pt x="4597901" y="618482"/>
                  <a:pt x="4596310" y="618441"/>
                </a:cubicBezTo>
                <a:cubicBezTo>
                  <a:pt x="4596310" y="618441"/>
                  <a:pt x="4596310" y="618441"/>
                  <a:pt x="4594681" y="616728"/>
                </a:cubicBezTo>
                <a:cubicBezTo>
                  <a:pt x="4596234" y="615098"/>
                  <a:pt x="4597788" y="613468"/>
                  <a:pt x="4600930" y="611882"/>
                </a:cubicBezTo>
                <a:cubicBezTo>
                  <a:pt x="4604150" y="613634"/>
                  <a:pt x="4605741" y="613677"/>
                  <a:pt x="4607369" y="615390"/>
                </a:cubicBezTo>
                <a:cubicBezTo>
                  <a:pt x="4609000" y="617103"/>
                  <a:pt x="4609036" y="618776"/>
                  <a:pt x="4612220" y="618858"/>
                </a:cubicBezTo>
                <a:cubicBezTo>
                  <a:pt x="4612220" y="618858"/>
                  <a:pt x="4612220" y="618858"/>
                  <a:pt x="4613809" y="618900"/>
                </a:cubicBezTo>
                <a:cubicBezTo>
                  <a:pt x="4613848" y="620570"/>
                  <a:pt x="4613848" y="620570"/>
                  <a:pt x="4612296" y="622201"/>
                </a:cubicBezTo>
                <a:cubicBezTo>
                  <a:pt x="4612296" y="622201"/>
                  <a:pt x="4613887" y="622243"/>
                  <a:pt x="4613887" y="622243"/>
                </a:cubicBezTo>
                <a:cubicBezTo>
                  <a:pt x="4613924" y="623914"/>
                  <a:pt x="4613924" y="623914"/>
                  <a:pt x="4613924" y="623914"/>
                </a:cubicBezTo>
                <a:cubicBezTo>
                  <a:pt x="4615553" y="625627"/>
                  <a:pt x="4617183" y="627341"/>
                  <a:pt x="4617262" y="630683"/>
                </a:cubicBezTo>
                <a:cubicBezTo>
                  <a:pt x="4617262" y="630683"/>
                  <a:pt x="4617299" y="632354"/>
                  <a:pt x="4615706" y="632312"/>
                </a:cubicBezTo>
                <a:lnTo>
                  <a:pt x="4617299" y="632354"/>
                </a:lnTo>
                <a:cubicBezTo>
                  <a:pt x="4620558" y="635780"/>
                  <a:pt x="4615861" y="638998"/>
                  <a:pt x="4614423" y="645641"/>
                </a:cubicBezTo>
                <a:cubicBezTo>
                  <a:pt x="4619120" y="642424"/>
                  <a:pt x="4615937" y="642340"/>
                  <a:pt x="4623929" y="644220"/>
                </a:cubicBezTo>
                <a:cubicBezTo>
                  <a:pt x="4616091" y="649024"/>
                  <a:pt x="4622683" y="659220"/>
                  <a:pt x="4622761" y="662564"/>
                </a:cubicBezTo>
                <a:lnTo>
                  <a:pt x="4625943" y="662646"/>
                </a:lnTo>
                <a:cubicBezTo>
                  <a:pt x="4625943" y="662646"/>
                  <a:pt x="4627534" y="662688"/>
                  <a:pt x="4627534" y="662688"/>
                </a:cubicBezTo>
                <a:cubicBezTo>
                  <a:pt x="4627571" y="664359"/>
                  <a:pt x="4625981" y="664317"/>
                  <a:pt x="4625981" y="664317"/>
                </a:cubicBezTo>
                <a:cubicBezTo>
                  <a:pt x="4625981" y="664317"/>
                  <a:pt x="4625981" y="664317"/>
                  <a:pt x="4624389" y="664276"/>
                </a:cubicBezTo>
                <a:cubicBezTo>
                  <a:pt x="4630829" y="667786"/>
                  <a:pt x="4621398" y="672550"/>
                  <a:pt x="4629393" y="674428"/>
                </a:cubicBezTo>
                <a:cubicBezTo>
                  <a:pt x="4621475" y="675893"/>
                  <a:pt x="4631173" y="682828"/>
                  <a:pt x="4623143" y="679276"/>
                </a:cubicBezTo>
                <a:cubicBezTo>
                  <a:pt x="4624772" y="680989"/>
                  <a:pt x="4624811" y="682660"/>
                  <a:pt x="4623220" y="682618"/>
                </a:cubicBezTo>
                <a:cubicBezTo>
                  <a:pt x="4623296" y="685962"/>
                  <a:pt x="4626364" y="681030"/>
                  <a:pt x="4629621" y="684456"/>
                </a:cubicBezTo>
                <a:cubicBezTo>
                  <a:pt x="4626478" y="686046"/>
                  <a:pt x="4628184" y="691101"/>
                  <a:pt x="4625078" y="694359"/>
                </a:cubicBezTo>
                <a:cubicBezTo>
                  <a:pt x="4629852" y="694486"/>
                  <a:pt x="4631405" y="692856"/>
                  <a:pt x="4632956" y="691227"/>
                </a:cubicBezTo>
                <a:cubicBezTo>
                  <a:pt x="4639359" y="693063"/>
                  <a:pt x="4626747" y="697745"/>
                  <a:pt x="4639437" y="696406"/>
                </a:cubicBezTo>
                <a:cubicBezTo>
                  <a:pt x="4634779" y="701296"/>
                  <a:pt x="4641257" y="706477"/>
                  <a:pt x="4638189" y="711406"/>
                </a:cubicBezTo>
                <a:cubicBezTo>
                  <a:pt x="4638189" y="711406"/>
                  <a:pt x="4638189" y="711406"/>
                  <a:pt x="4636597" y="711365"/>
                </a:cubicBezTo>
                <a:cubicBezTo>
                  <a:pt x="4636597" y="711365"/>
                  <a:pt x="4636597" y="711365"/>
                  <a:pt x="4641448" y="714833"/>
                </a:cubicBezTo>
                <a:cubicBezTo>
                  <a:pt x="4641411" y="713162"/>
                  <a:pt x="4641371" y="711490"/>
                  <a:pt x="4642924" y="709861"/>
                </a:cubicBezTo>
                <a:cubicBezTo>
                  <a:pt x="4642886" y="708189"/>
                  <a:pt x="4644438" y="706560"/>
                  <a:pt x="4644400" y="704888"/>
                </a:cubicBezTo>
                <a:cubicBezTo>
                  <a:pt x="4644400" y="704888"/>
                  <a:pt x="4644361" y="703217"/>
                  <a:pt x="4645952" y="703259"/>
                </a:cubicBezTo>
                <a:cubicBezTo>
                  <a:pt x="4645952" y="703259"/>
                  <a:pt x="4647583" y="704972"/>
                  <a:pt x="4647583" y="704972"/>
                </a:cubicBezTo>
                <a:cubicBezTo>
                  <a:pt x="4647620" y="706643"/>
                  <a:pt x="4646067" y="708273"/>
                  <a:pt x="4646105" y="709944"/>
                </a:cubicBezTo>
                <a:cubicBezTo>
                  <a:pt x="4644553" y="711574"/>
                  <a:pt x="4644592" y="713246"/>
                  <a:pt x="4644668" y="716588"/>
                </a:cubicBezTo>
                <a:cubicBezTo>
                  <a:pt x="4644668" y="716588"/>
                  <a:pt x="4644668" y="716588"/>
                  <a:pt x="4644745" y="719931"/>
                </a:cubicBezTo>
                <a:cubicBezTo>
                  <a:pt x="4646337" y="719972"/>
                  <a:pt x="4647964" y="721686"/>
                  <a:pt x="4647964" y="721686"/>
                </a:cubicBezTo>
                <a:cubicBezTo>
                  <a:pt x="4648004" y="723357"/>
                  <a:pt x="4648004" y="723357"/>
                  <a:pt x="4648041" y="725027"/>
                </a:cubicBezTo>
                <a:cubicBezTo>
                  <a:pt x="4648078" y="726700"/>
                  <a:pt x="4646527" y="728329"/>
                  <a:pt x="4644974" y="729959"/>
                </a:cubicBezTo>
                <a:cubicBezTo>
                  <a:pt x="4644974" y="729959"/>
                  <a:pt x="4644974" y="729959"/>
                  <a:pt x="4646566" y="730000"/>
                </a:cubicBezTo>
                <a:cubicBezTo>
                  <a:pt x="4646603" y="731671"/>
                  <a:pt x="4645013" y="731629"/>
                  <a:pt x="4641832" y="731546"/>
                </a:cubicBezTo>
                <a:cubicBezTo>
                  <a:pt x="4641945" y="736560"/>
                  <a:pt x="4652968" y="731839"/>
                  <a:pt x="4649901" y="736769"/>
                </a:cubicBezTo>
                <a:cubicBezTo>
                  <a:pt x="4654633" y="735224"/>
                  <a:pt x="4646566" y="730000"/>
                  <a:pt x="4659332" y="732004"/>
                </a:cubicBezTo>
                <a:cubicBezTo>
                  <a:pt x="4660846" y="728704"/>
                  <a:pt x="4660730" y="723691"/>
                  <a:pt x="4660616" y="718676"/>
                </a:cubicBezTo>
                <a:cubicBezTo>
                  <a:pt x="4662131" y="715374"/>
                  <a:pt x="4662015" y="710362"/>
                  <a:pt x="4663528" y="707061"/>
                </a:cubicBezTo>
                <a:cubicBezTo>
                  <a:pt x="4663528" y="707061"/>
                  <a:pt x="4663528" y="707061"/>
                  <a:pt x="4663489" y="705389"/>
                </a:cubicBezTo>
                <a:cubicBezTo>
                  <a:pt x="4665082" y="705431"/>
                  <a:pt x="4668265" y="705514"/>
                  <a:pt x="4669816" y="703884"/>
                </a:cubicBezTo>
                <a:cubicBezTo>
                  <a:pt x="4673000" y="703968"/>
                  <a:pt x="4673000" y="703968"/>
                  <a:pt x="4672959" y="702295"/>
                </a:cubicBezTo>
                <a:cubicBezTo>
                  <a:pt x="4672959" y="702295"/>
                  <a:pt x="4674512" y="700666"/>
                  <a:pt x="4676103" y="700709"/>
                </a:cubicBezTo>
                <a:cubicBezTo>
                  <a:pt x="4677695" y="700750"/>
                  <a:pt x="4679285" y="700792"/>
                  <a:pt x="4679322" y="702462"/>
                </a:cubicBezTo>
                <a:cubicBezTo>
                  <a:pt x="4679437" y="707476"/>
                  <a:pt x="4674666" y="707352"/>
                  <a:pt x="4671522" y="708940"/>
                </a:cubicBezTo>
                <a:cubicBezTo>
                  <a:pt x="4669931" y="708898"/>
                  <a:pt x="4668341" y="708857"/>
                  <a:pt x="4668341" y="708857"/>
                </a:cubicBezTo>
                <a:cubicBezTo>
                  <a:pt x="4666825" y="712157"/>
                  <a:pt x="4666902" y="715500"/>
                  <a:pt x="4666980" y="718842"/>
                </a:cubicBezTo>
                <a:cubicBezTo>
                  <a:pt x="4667095" y="723858"/>
                  <a:pt x="4667208" y="728871"/>
                  <a:pt x="4664142" y="733801"/>
                </a:cubicBezTo>
                <a:cubicBezTo>
                  <a:pt x="4664142" y="733801"/>
                  <a:pt x="4665732" y="733843"/>
                  <a:pt x="4665732" y="733843"/>
                </a:cubicBezTo>
                <a:cubicBezTo>
                  <a:pt x="4665732" y="733843"/>
                  <a:pt x="4665732" y="733843"/>
                  <a:pt x="4665771" y="735514"/>
                </a:cubicBezTo>
                <a:cubicBezTo>
                  <a:pt x="4668915" y="733928"/>
                  <a:pt x="4668915" y="733928"/>
                  <a:pt x="4670467" y="732296"/>
                </a:cubicBezTo>
                <a:cubicBezTo>
                  <a:pt x="4670467" y="732296"/>
                  <a:pt x="4670467" y="732296"/>
                  <a:pt x="4672059" y="732339"/>
                </a:cubicBezTo>
                <a:cubicBezTo>
                  <a:pt x="4675242" y="732422"/>
                  <a:pt x="4676832" y="732463"/>
                  <a:pt x="4680014" y="732547"/>
                </a:cubicBezTo>
                <a:cubicBezTo>
                  <a:pt x="4680014" y="732547"/>
                  <a:pt x="4680014" y="732547"/>
                  <a:pt x="4679973" y="730876"/>
                </a:cubicBezTo>
                <a:cubicBezTo>
                  <a:pt x="4681527" y="729246"/>
                  <a:pt x="4681527" y="729246"/>
                  <a:pt x="4681488" y="727575"/>
                </a:cubicBezTo>
                <a:cubicBezTo>
                  <a:pt x="4683042" y="725944"/>
                  <a:pt x="4684632" y="725987"/>
                  <a:pt x="4686222" y="726030"/>
                </a:cubicBezTo>
                <a:cubicBezTo>
                  <a:pt x="4687816" y="726070"/>
                  <a:pt x="4687853" y="727743"/>
                  <a:pt x="4687853" y="727743"/>
                </a:cubicBezTo>
                <a:cubicBezTo>
                  <a:pt x="4687853" y="727743"/>
                  <a:pt x="4687892" y="729412"/>
                  <a:pt x="4687892" y="729412"/>
                </a:cubicBezTo>
                <a:cubicBezTo>
                  <a:pt x="4687892" y="729412"/>
                  <a:pt x="4687929" y="731084"/>
                  <a:pt x="4687968" y="732754"/>
                </a:cubicBezTo>
                <a:cubicBezTo>
                  <a:pt x="4687968" y="732754"/>
                  <a:pt x="4686414" y="734385"/>
                  <a:pt x="4686453" y="736056"/>
                </a:cubicBezTo>
                <a:cubicBezTo>
                  <a:pt x="4686453" y="736056"/>
                  <a:pt x="4686453" y="736056"/>
                  <a:pt x="4688044" y="736099"/>
                </a:cubicBezTo>
                <a:cubicBezTo>
                  <a:pt x="4689673" y="737811"/>
                  <a:pt x="4691264" y="737853"/>
                  <a:pt x="4692855" y="737895"/>
                </a:cubicBezTo>
                <a:cubicBezTo>
                  <a:pt x="4692855" y="737895"/>
                  <a:pt x="4692855" y="737895"/>
                  <a:pt x="4692819" y="736223"/>
                </a:cubicBezTo>
                <a:cubicBezTo>
                  <a:pt x="4692819" y="736223"/>
                  <a:pt x="4692819" y="736223"/>
                  <a:pt x="4692777" y="734551"/>
                </a:cubicBezTo>
                <a:cubicBezTo>
                  <a:pt x="4695922" y="732964"/>
                  <a:pt x="4700695" y="733089"/>
                  <a:pt x="4703916" y="734843"/>
                </a:cubicBezTo>
                <a:cubicBezTo>
                  <a:pt x="4703916" y="734843"/>
                  <a:pt x="4703916" y="734843"/>
                  <a:pt x="4705507" y="734886"/>
                </a:cubicBezTo>
                <a:cubicBezTo>
                  <a:pt x="4705468" y="733215"/>
                  <a:pt x="4705468" y="733215"/>
                  <a:pt x="4705431" y="731543"/>
                </a:cubicBezTo>
                <a:cubicBezTo>
                  <a:pt x="4705431" y="731543"/>
                  <a:pt x="4705390" y="729871"/>
                  <a:pt x="4703800" y="729830"/>
                </a:cubicBezTo>
                <a:cubicBezTo>
                  <a:pt x="4703763" y="728158"/>
                  <a:pt x="4705353" y="728200"/>
                  <a:pt x="4706906" y="726571"/>
                </a:cubicBezTo>
                <a:cubicBezTo>
                  <a:pt x="4708495" y="726612"/>
                  <a:pt x="4710126" y="728325"/>
                  <a:pt x="4710165" y="729997"/>
                </a:cubicBezTo>
                <a:cubicBezTo>
                  <a:pt x="4710165" y="729997"/>
                  <a:pt x="4710165" y="729997"/>
                  <a:pt x="4711793" y="731710"/>
                </a:cubicBezTo>
                <a:cubicBezTo>
                  <a:pt x="4711793" y="731710"/>
                  <a:pt x="4711832" y="733381"/>
                  <a:pt x="4711871" y="735053"/>
                </a:cubicBezTo>
                <a:cubicBezTo>
                  <a:pt x="4711871" y="735053"/>
                  <a:pt x="4711871" y="735053"/>
                  <a:pt x="4711909" y="736723"/>
                </a:cubicBezTo>
                <a:cubicBezTo>
                  <a:pt x="4713500" y="736765"/>
                  <a:pt x="4715091" y="736807"/>
                  <a:pt x="4715091" y="736807"/>
                </a:cubicBezTo>
                <a:cubicBezTo>
                  <a:pt x="4718273" y="736891"/>
                  <a:pt x="4721454" y="736974"/>
                  <a:pt x="4724637" y="737057"/>
                </a:cubicBezTo>
                <a:cubicBezTo>
                  <a:pt x="4724598" y="735386"/>
                  <a:pt x="4724560" y="733714"/>
                  <a:pt x="4726151" y="733757"/>
                </a:cubicBezTo>
                <a:cubicBezTo>
                  <a:pt x="4726151" y="733757"/>
                  <a:pt x="4726151" y="733757"/>
                  <a:pt x="4726112" y="732085"/>
                </a:cubicBezTo>
                <a:cubicBezTo>
                  <a:pt x="4727703" y="732126"/>
                  <a:pt x="4729294" y="732167"/>
                  <a:pt x="4729257" y="730498"/>
                </a:cubicBezTo>
                <a:cubicBezTo>
                  <a:pt x="4730847" y="730538"/>
                  <a:pt x="4732436" y="730580"/>
                  <a:pt x="4732436" y="730580"/>
                </a:cubicBezTo>
                <a:cubicBezTo>
                  <a:pt x="4732436" y="730580"/>
                  <a:pt x="4732476" y="732251"/>
                  <a:pt x="4732476" y="732251"/>
                </a:cubicBezTo>
                <a:cubicBezTo>
                  <a:pt x="4730922" y="733880"/>
                  <a:pt x="4729332" y="733839"/>
                  <a:pt x="4729332" y="733839"/>
                </a:cubicBezTo>
                <a:cubicBezTo>
                  <a:pt x="4727780" y="735469"/>
                  <a:pt x="4727819" y="737139"/>
                  <a:pt x="4729409" y="737182"/>
                </a:cubicBezTo>
                <a:cubicBezTo>
                  <a:pt x="4731039" y="738895"/>
                  <a:pt x="4732706" y="742280"/>
                  <a:pt x="4732744" y="743950"/>
                </a:cubicBezTo>
                <a:cubicBezTo>
                  <a:pt x="4732744" y="743950"/>
                  <a:pt x="4732781" y="745622"/>
                  <a:pt x="4732781" y="745622"/>
                </a:cubicBezTo>
                <a:cubicBezTo>
                  <a:pt x="4732822" y="747294"/>
                  <a:pt x="4731228" y="747252"/>
                  <a:pt x="4732857" y="748965"/>
                </a:cubicBezTo>
                <a:cubicBezTo>
                  <a:pt x="4732857" y="748965"/>
                  <a:pt x="4731306" y="750596"/>
                  <a:pt x="4729715" y="750552"/>
                </a:cubicBezTo>
                <a:cubicBezTo>
                  <a:pt x="4728125" y="750511"/>
                  <a:pt x="4726494" y="748798"/>
                  <a:pt x="4726494" y="748798"/>
                </a:cubicBezTo>
                <a:cubicBezTo>
                  <a:pt x="4726457" y="747126"/>
                  <a:pt x="4726457" y="747126"/>
                  <a:pt x="4726419" y="745456"/>
                </a:cubicBezTo>
                <a:cubicBezTo>
                  <a:pt x="4726380" y="743784"/>
                  <a:pt x="4726341" y="742112"/>
                  <a:pt x="4724712" y="740401"/>
                </a:cubicBezTo>
                <a:cubicBezTo>
                  <a:pt x="4724712" y="740401"/>
                  <a:pt x="4724675" y="738729"/>
                  <a:pt x="4724675" y="738729"/>
                </a:cubicBezTo>
                <a:cubicBezTo>
                  <a:pt x="4721492" y="738645"/>
                  <a:pt x="4718310" y="738561"/>
                  <a:pt x="4715128" y="738478"/>
                </a:cubicBezTo>
                <a:cubicBezTo>
                  <a:pt x="4713539" y="738436"/>
                  <a:pt x="4711947" y="738394"/>
                  <a:pt x="4710354" y="738353"/>
                </a:cubicBezTo>
                <a:cubicBezTo>
                  <a:pt x="4710354" y="738353"/>
                  <a:pt x="4710354" y="738353"/>
                  <a:pt x="4711985" y="740066"/>
                </a:cubicBezTo>
                <a:cubicBezTo>
                  <a:pt x="4715244" y="743492"/>
                  <a:pt x="4723274" y="747044"/>
                  <a:pt x="4712061" y="743410"/>
                </a:cubicBezTo>
                <a:cubicBezTo>
                  <a:pt x="4712061" y="743410"/>
                  <a:pt x="4712061" y="743410"/>
                  <a:pt x="4710469" y="743367"/>
                </a:cubicBezTo>
                <a:cubicBezTo>
                  <a:pt x="4712099" y="745080"/>
                  <a:pt x="4712099" y="745080"/>
                  <a:pt x="4713728" y="746794"/>
                </a:cubicBezTo>
                <a:cubicBezTo>
                  <a:pt x="4713728" y="746794"/>
                  <a:pt x="4713728" y="746794"/>
                  <a:pt x="4713767" y="748465"/>
                </a:cubicBezTo>
                <a:cubicBezTo>
                  <a:pt x="4712177" y="748422"/>
                  <a:pt x="4712177" y="748422"/>
                  <a:pt x="4710584" y="748382"/>
                </a:cubicBezTo>
                <a:cubicBezTo>
                  <a:pt x="4708957" y="746669"/>
                  <a:pt x="4708918" y="744997"/>
                  <a:pt x="4707290" y="743284"/>
                </a:cubicBezTo>
                <a:cubicBezTo>
                  <a:pt x="4700925" y="743117"/>
                  <a:pt x="4699218" y="738062"/>
                  <a:pt x="4700772" y="736432"/>
                </a:cubicBezTo>
                <a:cubicBezTo>
                  <a:pt x="4699141" y="734719"/>
                  <a:pt x="4697550" y="734678"/>
                  <a:pt x="4696000" y="736306"/>
                </a:cubicBezTo>
                <a:cubicBezTo>
                  <a:pt x="4696038" y="737977"/>
                  <a:pt x="4696076" y="739649"/>
                  <a:pt x="4694522" y="741279"/>
                </a:cubicBezTo>
                <a:cubicBezTo>
                  <a:pt x="4694522" y="741279"/>
                  <a:pt x="4694522" y="741279"/>
                  <a:pt x="4697706" y="741362"/>
                </a:cubicBezTo>
                <a:cubicBezTo>
                  <a:pt x="4694638" y="746293"/>
                  <a:pt x="4712061" y="743410"/>
                  <a:pt x="4704221" y="748214"/>
                </a:cubicBezTo>
                <a:cubicBezTo>
                  <a:pt x="4704221" y="748214"/>
                  <a:pt x="4704221" y="748214"/>
                  <a:pt x="4702631" y="748172"/>
                </a:cubicBezTo>
                <a:cubicBezTo>
                  <a:pt x="4704261" y="749886"/>
                  <a:pt x="4705852" y="749928"/>
                  <a:pt x="4709072" y="751681"/>
                </a:cubicBezTo>
                <a:cubicBezTo>
                  <a:pt x="4709072" y="751681"/>
                  <a:pt x="4709072" y="751681"/>
                  <a:pt x="4709109" y="753354"/>
                </a:cubicBezTo>
                <a:cubicBezTo>
                  <a:pt x="4709109" y="753354"/>
                  <a:pt x="4707519" y="753312"/>
                  <a:pt x="4707519" y="753312"/>
                </a:cubicBezTo>
                <a:cubicBezTo>
                  <a:pt x="4704335" y="753228"/>
                  <a:pt x="4701116" y="751473"/>
                  <a:pt x="4699487" y="749761"/>
                </a:cubicBezTo>
                <a:cubicBezTo>
                  <a:pt x="4697935" y="751391"/>
                  <a:pt x="4694753" y="751307"/>
                  <a:pt x="4694715" y="749636"/>
                </a:cubicBezTo>
                <a:cubicBezTo>
                  <a:pt x="4691533" y="749552"/>
                  <a:pt x="4693198" y="752937"/>
                  <a:pt x="4693238" y="754608"/>
                </a:cubicBezTo>
                <a:cubicBezTo>
                  <a:pt x="4689280" y="755339"/>
                  <a:pt x="4686847" y="753187"/>
                  <a:pt x="4685014" y="751261"/>
                </a:cubicBezTo>
                <a:lnTo>
                  <a:pt x="4680396" y="749260"/>
                </a:lnTo>
                <a:lnTo>
                  <a:pt x="4680134" y="746539"/>
                </a:lnTo>
                <a:cubicBezTo>
                  <a:pt x="4681493" y="745113"/>
                  <a:pt x="4683444" y="743494"/>
                  <a:pt x="4683424" y="742658"/>
                </a:cubicBezTo>
                <a:lnTo>
                  <a:pt x="4681835" y="742617"/>
                </a:lnTo>
                <a:cubicBezTo>
                  <a:pt x="4680242" y="742575"/>
                  <a:pt x="4678650" y="742532"/>
                  <a:pt x="4678689" y="744205"/>
                </a:cubicBezTo>
                <a:lnTo>
                  <a:pt x="4680396" y="749260"/>
                </a:lnTo>
                <a:lnTo>
                  <a:pt x="4683808" y="759373"/>
                </a:lnTo>
                <a:cubicBezTo>
                  <a:pt x="4682255" y="761002"/>
                  <a:pt x="4680626" y="759288"/>
                  <a:pt x="4679035" y="759247"/>
                </a:cubicBezTo>
                <a:cubicBezTo>
                  <a:pt x="4675968" y="764178"/>
                  <a:pt x="4683884" y="762715"/>
                  <a:pt x="4688657" y="762839"/>
                </a:cubicBezTo>
                <a:cubicBezTo>
                  <a:pt x="4685553" y="766098"/>
                  <a:pt x="4677635" y="767562"/>
                  <a:pt x="4674530" y="770821"/>
                </a:cubicBezTo>
                <a:cubicBezTo>
                  <a:pt x="4682486" y="771031"/>
                  <a:pt x="4679496" y="779303"/>
                  <a:pt x="4684420" y="786114"/>
                </a:cubicBezTo>
                <a:cubicBezTo>
                  <a:pt x="4686010" y="786155"/>
                  <a:pt x="4685934" y="782812"/>
                  <a:pt x="4685895" y="781141"/>
                </a:cubicBezTo>
                <a:cubicBezTo>
                  <a:pt x="4697224" y="789790"/>
                  <a:pt x="4675104" y="795891"/>
                  <a:pt x="4683251" y="804457"/>
                </a:cubicBezTo>
                <a:cubicBezTo>
                  <a:pt x="4684841" y="804499"/>
                  <a:pt x="4686431" y="804540"/>
                  <a:pt x="4686431" y="804540"/>
                </a:cubicBezTo>
                <a:cubicBezTo>
                  <a:pt x="4689575" y="802952"/>
                  <a:pt x="4691090" y="799650"/>
                  <a:pt x="4691052" y="797979"/>
                </a:cubicBezTo>
                <a:cubicBezTo>
                  <a:pt x="4691052" y="797979"/>
                  <a:pt x="4691014" y="796308"/>
                  <a:pt x="4692605" y="796350"/>
                </a:cubicBezTo>
                <a:cubicBezTo>
                  <a:pt x="4694196" y="796391"/>
                  <a:pt x="4694233" y="798063"/>
                  <a:pt x="4694233" y="798063"/>
                </a:cubicBezTo>
                <a:cubicBezTo>
                  <a:pt x="4694311" y="801406"/>
                  <a:pt x="4691205" y="804666"/>
                  <a:pt x="4689652" y="806293"/>
                </a:cubicBezTo>
                <a:cubicBezTo>
                  <a:pt x="4689690" y="807965"/>
                  <a:pt x="4689690" y="807965"/>
                  <a:pt x="4689690" y="807965"/>
                </a:cubicBezTo>
                <a:cubicBezTo>
                  <a:pt x="4689690" y="807965"/>
                  <a:pt x="4689729" y="809637"/>
                  <a:pt x="4689729" y="809637"/>
                </a:cubicBezTo>
                <a:cubicBezTo>
                  <a:pt x="4691319" y="809679"/>
                  <a:pt x="4691359" y="811351"/>
                  <a:pt x="4692950" y="811392"/>
                </a:cubicBezTo>
                <a:cubicBezTo>
                  <a:pt x="4694578" y="813104"/>
                  <a:pt x="4694578" y="813104"/>
                  <a:pt x="4696207" y="814817"/>
                </a:cubicBezTo>
                <a:cubicBezTo>
                  <a:pt x="4696207" y="814817"/>
                  <a:pt x="4696207" y="814817"/>
                  <a:pt x="4696170" y="813147"/>
                </a:cubicBezTo>
                <a:cubicBezTo>
                  <a:pt x="4694502" y="809762"/>
                  <a:pt x="4697568" y="804832"/>
                  <a:pt x="4700789" y="806586"/>
                </a:cubicBezTo>
                <a:cubicBezTo>
                  <a:pt x="4695941" y="803119"/>
                  <a:pt x="4705448" y="801698"/>
                  <a:pt x="4700635" y="799900"/>
                </a:cubicBezTo>
                <a:cubicBezTo>
                  <a:pt x="4700559" y="796558"/>
                  <a:pt x="4705369" y="798354"/>
                  <a:pt x="4708553" y="798439"/>
                </a:cubicBezTo>
                <a:cubicBezTo>
                  <a:pt x="4706922" y="796725"/>
                  <a:pt x="4706922" y="796725"/>
                  <a:pt x="4706922" y="796725"/>
                </a:cubicBezTo>
                <a:cubicBezTo>
                  <a:pt x="4706883" y="795053"/>
                  <a:pt x="4706883" y="795053"/>
                  <a:pt x="4708476" y="795095"/>
                </a:cubicBezTo>
                <a:cubicBezTo>
                  <a:pt x="4705293" y="795012"/>
                  <a:pt x="4705219" y="791669"/>
                  <a:pt x="4705219" y="791669"/>
                </a:cubicBezTo>
                <a:cubicBezTo>
                  <a:pt x="4706769" y="790039"/>
                  <a:pt x="4711542" y="790165"/>
                  <a:pt x="4713094" y="788535"/>
                </a:cubicBezTo>
                <a:cubicBezTo>
                  <a:pt x="4717907" y="790333"/>
                  <a:pt x="4716355" y="791960"/>
                  <a:pt x="4713249" y="795221"/>
                </a:cubicBezTo>
                <a:cubicBezTo>
                  <a:pt x="4713249" y="795221"/>
                  <a:pt x="4713249" y="795221"/>
                  <a:pt x="4711619" y="793507"/>
                </a:cubicBezTo>
                <a:cubicBezTo>
                  <a:pt x="4711657" y="795178"/>
                  <a:pt x="4711657" y="795178"/>
                  <a:pt x="4710107" y="796809"/>
                </a:cubicBezTo>
                <a:cubicBezTo>
                  <a:pt x="4711697" y="796850"/>
                  <a:pt x="4711735" y="798521"/>
                  <a:pt x="4713324" y="798564"/>
                </a:cubicBezTo>
                <a:cubicBezTo>
                  <a:pt x="4713324" y="798564"/>
                  <a:pt x="4714878" y="796934"/>
                  <a:pt x="4714878" y="796934"/>
                </a:cubicBezTo>
                <a:cubicBezTo>
                  <a:pt x="4716469" y="796975"/>
                  <a:pt x="4716469" y="796975"/>
                  <a:pt x="4718020" y="795345"/>
                </a:cubicBezTo>
                <a:cubicBezTo>
                  <a:pt x="4719573" y="793716"/>
                  <a:pt x="4721165" y="793758"/>
                  <a:pt x="4722719" y="792128"/>
                </a:cubicBezTo>
                <a:cubicBezTo>
                  <a:pt x="4725898" y="792211"/>
                  <a:pt x="4730672" y="792336"/>
                  <a:pt x="4732339" y="795721"/>
                </a:cubicBezTo>
                <a:cubicBezTo>
                  <a:pt x="4732339" y="795721"/>
                  <a:pt x="4732378" y="797391"/>
                  <a:pt x="4732378" y="797391"/>
                </a:cubicBezTo>
                <a:cubicBezTo>
                  <a:pt x="4732378" y="797391"/>
                  <a:pt x="4733970" y="797434"/>
                  <a:pt x="4734007" y="799104"/>
                </a:cubicBezTo>
                <a:cubicBezTo>
                  <a:pt x="4735598" y="799147"/>
                  <a:pt x="4737149" y="797517"/>
                  <a:pt x="4738743" y="797559"/>
                </a:cubicBezTo>
                <a:cubicBezTo>
                  <a:pt x="4740333" y="797600"/>
                  <a:pt x="4740333" y="797600"/>
                  <a:pt x="4741962" y="799315"/>
                </a:cubicBezTo>
                <a:cubicBezTo>
                  <a:pt x="4741962" y="799315"/>
                  <a:pt x="4742000" y="800985"/>
                  <a:pt x="4740410" y="800943"/>
                </a:cubicBezTo>
                <a:cubicBezTo>
                  <a:pt x="4738817" y="800901"/>
                  <a:pt x="4737227" y="800861"/>
                  <a:pt x="4735674" y="802490"/>
                </a:cubicBezTo>
                <a:cubicBezTo>
                  <a:pt x="4735674" y="802490"/>
                  <a:pt x="4735713" y="804161"/>
                  <a:pt x="4735752" y="805833"/>
                </a:cubicBezTo>
                <a:cubicBezTo>
                  <a:pt x="4735791" y="807503"/>
                  <a:pt x="4735828" y="809174"/>
                  <a:pt x="4732684" y="810763"/>
                </a:cubicBezTo>
                <a:cubicBezTo>
                  <a:pt x="4731170" y="814064"/>
                  <a:pt x="4728064" y="817323"/>
                  <a:pt x="4724921" y="818910"/>
                </a:cubicBezTo>
                <a:cubicBezTo>
                  <a:pt x="4724921" y="818910"/>
                  <a:pt x="4724921" y="818910"/>
                  <a:pt x="4724960" y="820582"/>
                </a:cubicBezTo>
                <a:cubicBezTo>
                  <a:pt x="4726551" y="820624"/>
                  <a:pt x="4726551" y="820624"/>
                  <a:pt x="4728142" y="820666"/>
                </a:cubicBezTo>
                <a:cubicBezTo>
                  <a:pt x="4731323" y="820750"/>
                  <a:pt x="4731246" y="817406"/>
                  <a:pt x="4739201" y="817615"/>
                </a:cubicBezTo>
                <a:cubicBezTo>
                  <a:pt x="4736096" y="820874"/>
                  <a:pt x="4741021" y="827684"/>
                  <a:pt x="4741137" y="832698"/>
                </a:cubicBezTo>
                <a:cubicBezTo>
                  <a:pt x="4739545" y="832656"/>
                  <a:pt x="4739469" y="829314"/>
                  <a:pt x="4736288" y="829231"/>
                </a:cubicBezTo>
                <a:cubicBezTo>
                  <a:pt x="4736288" y="829231"/>
                  <a:pt x="4736288" y="829231"/>
                  <a:pt x="4734698" y="829189"/>
                </a:cubicBezTo>
                <a:cubicBezTo>
                  <a:pt x="4734734" y="830860"/>
                  <a:pt x="4734734" y="830860"/>
                  <a:pt x="4734771" y="832532"/>
                </a:cubicBezTo>
                <a:cubicBezTo>
                  <a:pt x="4736401" y="834245"/>
                  <a:pt x="4736440" y="835916"/>
                  <a:pt x="4736440" y="835916"/>
                </a:cubicBezTo>
                <a:cubicBezTo>
                  <a:pt x="4736479" y="837588"/>
                  <a:pt x="4734926" y="839217"/>
                  <a:pt x="4734926" y="839217"/>
                </a:cubicBezTo>
                <a:cubicBezTo>
                  <a:pt x="4735041" y="844231"/>
                  <a:pt x="4739814" y="844356"/>
                  <a:pt x="4744586" y="844481"/>
                </a:cubicBezTo>
                <a:cubicBezTo>
                  <a:pt x="4739890" y="847699"/>
                  <a:pt x="4736745" y="849287"/>
                  <a:pt x="4740044" y="854384"/>
                </a:cubicBezTo>
                <a:cubicBezTo>
                  <a:pt x="4741634" y="854426"/>
                  <a:pt x="4743186" y="852796"/>
                  <a:pt x="4744778" y="852839"/>
                </a:cubicBezTo>
                <a:cubicBezTo>
                  <a:pt x="4746368" y="852880"/>
                  <a:pt x="4746368" y="852880"/>
                  <a:pt x="4746368" y="852880"/>
                </a:cubicBezTo>
                <a:cubicBezTo>
                  <a:pt x="4746331" y="851210"/>
                  <a:pt x="4746253" y="847866"/>
                  <a:pt x="4747807" y="846236"/>
                </a:cubicBezTo>
                <a:cubicBezTo>
                  <a:pt x="4749358" y="844606"/>
                  <a:pt x="4749358" y="844606"/>
                  <a:pt x="4749321" y="842935"/>
                </a:cubicBezTo>
                <a:cubicBezTo>
                  <a:pt x="4749321" y="842935"/>
                  <a:pt x="4749284" y="841265"/>
                  <a:pt x="4749284" y="841265"/>
                </a:cubicBezTo>
                <a:cubicBezTo>
                  <a:pt x="4747691" y="841223"/>
                  <a:pt x="4747691" y="841223"/>
                  <a:pt x="4746101" y="841181"/>
                </a:cubicBezTo>
                <a:cubicBezTo>
                  <a:pt x="4744511" y="841139"/>
                  <a:pt x="4744511" y="841139"/>
                  <a:pt x="4744511" y="841139"/>
                </a:cubicBezTo>
                <a:cubicBezTo>
                  <a:pt x="4744472" y="839468"/>
                  <a:pt x="4744472" y="839468"/>
                  <a:pt x="4744472" y="839468"/>
                </a:cubicBezTo>
                <a:cubicBezTo>
                  <a:pt x="4746063" y="839509"/>
                  <a:pt x="4746063" y="839509"/>
                  <a:pt x="4746063" y="839509"/>
                </a:cubicBezTo>
                <a:cubicBezTo>
                  <a:pt x="4744433" y="837797"/>
                  <a:pt x="4742804" y="836083"/>
                  <a:pt x="4739623" y="836000"/>
                </a:cubicBezTo>
                <a:cubicBezTo>
                  <a:pt x="4747539" y="834537"/>
                  <a:pt x="4740906" y="822671"/>
                  <a:pt x="4748824" y="821207"/>
                </a:cubicBezTo>
                <a:cubicBezTo>
                  <a:pt x="4759999" y="823171"/>
                  <a:pt x="4750798" y="837963"/>
                  <a:pt x="4763564" y="839967"/>
                </a:cubicBezTo>
                <a:cubicBezTo>
                  <a:pt x="4763564" y="839967"/>
                  <a:pt x="4763564" y="839967"/>
                  <a:pt x="4765115" y="838339"/>
                </a:cubicBezTo>
                <a:cubicBezTo>
                  <a:pt x="4766707" y="838380"/>
                  <a:pt x="4766707" y="838380"/>
                  <a:pt x="4768297" y="838422"/>
                </a:cubicBezTo>
                <a:cubicBezTo>
                  <a:pt x="4768297" y="838422"/>
                  <a:pt x="4768297" y="838422"/>
                  <a:pt x="4768337" y="840093"/>
                </a:cubicBezTo>
                <a:cubicBezTo>
                  <a:pt x="4768337" y="840093"/>
                  <a:pt x="4768337" y="840093"/>
                  <a:pt x="4763640" y="843311"/>
                </a:cubicBezTo>
                <a:cubicBezTo>
                  <a:pt x="4763640" y="843311"/>
                  <a:pt x="4763640" y="843311"/>
                  <a:pt x="4765229" y="843351"/>
                </a:cubicBezTo>
                <a:cubicBezTo>
                  <a:pt x="4763679" y="844982"/>
                  <a:pt x="4762125" y="846612"/>
                  <a:pt x="4758943" y="846527"/>
                </a:cubicBezTo>
                <a:cubicBezTo>
                  <a:pt x="4757352" y="846487"/>
                  <a:pt x="4757391" y="848158"/>
                  <a:pt x="4757391" y="848158"/>
                </a:cubicBezTo>
                <a:cubicBezTo>
                  <a:pt x="4759058" y="851543"/>
                  <a:pt x="4759134" y="854884"/>
                  <a:pt x="4760687" y="853256"/>
                </a:cubicBezTo>
                <a:cubicBezTo>
                  <a:pt x="4767049" y="853422"/>
                  <a:pt x="4762470" y="861653"/>
                  <a:pt x="4764136" y="865038"/>
                </a:cubicBezTo>
                <a:cubicBezTo>
                  <a:pt x="4767204" y="860107"/>
                  <a:pt x="4768873" y="863492"/>
                  <a:pt x="4770424" y="861861"/>
                </a:cubicBezTo>
                <a:cubicBezTo>
                  <a:pt x="4775195" y="861987"/>
                  <a:pt x="4767472" y="871808"/>
                  <a:pt x="4764178" y="866710"/>
                </a:cubicBezTo>
                <a:cubicBezTo>
                  <a:pt x="4762660" y="870010"/>
                  <a:pt x="4759479" y="869926"/>
                  <a:pt x="4759594" y="874941"/>
                </a:cubicBezTo>
                <a:cubicBezTo>
                  <a:pt x="4756375" y="873186"/>
                  <a:pt x="4754784" y="873144"/>
                  <a:pt x="4754822" y="874815"/>
                </a:cubicBezTo>
                <a:cubicBezTo>
                  <a:pt x="4748380" y="871307"/>
                  <a:pt x="4751332" y="861362"/>
                  <a:pt x="4744817" y="854509"/>
                </a:cubicBezTo>
                <a:cubicBezTo>
                  <a:pt x="4744854" y="856180"/>
                  <a:pt x="4743264" y="856139"/>
                  <a:pt x="4741672" y="856098"/>
                </a:cubicBezTo>
                <a:cubicBezTo>
                  <a:pt x="4744932" y="859524"/>
                  <a:pt x="4730612" y="859148"/>
                  <a:pt x="4740235" y="862740"/>
                </a:cubicBezTo>
                <a:cubicBezTo>
                  <a:pt x="4737091" y="864329"/>
                  <a:pt x="4726029" y="867381"/>
                  <a:pt x="4721375" y="872269"/>
                </a:cubicBezTo>
                <a:cubicBezTo>
                  <a:pt x="4719630" y="865542"/>
                  <a:pt x="4702015" y="860069"/>
                  <a:pt x="4701898" y="855055"/>
                </a:cubicBezTo>
                <a:cubicBezTo>
                  <a:pt x="4700308" y="855015"/>
                  <a:pt x="4698717" y="854971"/>
                  <a:pt x="4698717" y="854971"/>
                </a:cubicBezTo>
                <a:cubicBezTo>
                  <a:pt x="4697127" y="854929"/>
                  <a:pt x="4697165" y="856602"/>
                  <a:pt x="4697165" y="856602"/>
                </a:cubicBezTo>
                <a:cubicBezTo>
                  <a:pt x="4697202" y="858272"/>
                  <a:pt x="4697202" y="858272"/>
                  <a:pt x="4695611" y="858231"/>
                </a:cubicBezTo>
                <a:cubicBezTo>
                  <a:pt x="4694135" y="863203"/>
                  <a:pt x="4698985" y="866671"/>
                  <a:pt x="4695880" y="869931"/>
                </a:cubicBezTo>
                <a:cubicBezTo>
                  <a:pt x="4695880" y="869931"/>
                  <a:pt x="4695880" y="869931"/>
                  <a:pt x="4694288" y="869890"/>
                </a:cubicBezTo>
                <a:cubicBezTo>
                  <a:pt x="4694288" y="869890"/>
                  <a:pt x="4694327" y="871560"/>
                  <a:pt x="4692774" y="873190"/>
                </a:cubicBezTo>
                <a:cubicBezTo>
                  <a:pt x="4691222" y="874820"/>
                  <a:pt x="4689630" y="874778"/>
                  <a:pt x="4688003" y="873065"/>
                </a:cubicBezTo>
                <a:cubicBezTo>
                  <a:pt x="4686412" y="873023"/>
                  <a:pt x="4686412" y="873023"/>
                  <a:pt x="4686372" y="871352"/>
                </a:cubicBezTo>
                <a:cubicBezTo>
                  <a:pt x="4683227" y="872940"/>
                  <a:pt x="4681715" y="876240"/>
                  <a:pt x="4681600" y="871227"/>
                </a:cubicBezTo>
                <a:cubicBezTo>
                  <a:pt x="4672132" y="874319"/>
                  <a:pt x="4688078" y="876408"/>
                  <a:pt x="4681791" y="879584"/>
                </a:cubicBezTo>
                <a:cubicBezTo>
                  <a:pt x="4694596" y="883260"/>
                  <a:pt x="4692853" y="876532"/>
                  <a:pt x="4702358" y="875112"/>
                </a:cubicBezTo>
                <a:cubicBezTo>
                  <a:pt x="4702395" y="876782"/>
                  <a:pt x="4702395" y="876782"/>
                  <a:pt x="4702395" y="876782"/>
                </a:cubicBezTo>
                <a:cubicBezTo>
                  <a:pt x="4708761" y="876950"/>
                  <a:pt x="4713458" y="873731"/>
                  <a:pt x="4726146" y="872393"/>
                </a:cubicBezTo>
                <a:cubicBezTo>
                  <a:pt x="4721488" y="877282"/>
                  <a:pt x="4726146" y="872393"/>
                  <a:pt x="4732549" y="874231"/>
                </a:cubicBezTo>
                <a:cubicBezTo>
                  <a:pt x="4730995" y="875863"/>
                  <a:pt x="4731035" y="877533"/>
                  <a:pt x="4731110" y="880875"/>
                </a:cubicBezTo>
                <a:cubicBezTo>
                  <a:pt x="4735845" y="879329"/>
                  <a:pt x="4730880" y="870848"/>
                  <a:pt x="4740465" y="872769"/>
                </a:cubicBezTo>
                <a:cubicBezTo>
                  <a:pt x="4742093" y="874482"/>
                  <a:pt x="4735806" y="877658"/>
                  <a:pt x="4735845" y="879329"/>
                </a:cubicBezTo>
                <a:cubicBezTo>
                  <a:pt x="4735883" y="881002"/>
                  <a:pt x="4740579" y="877782"/>
                  <a:pt x="4742248" y="881168"/>
                </a:cubicBezTo>
                <a:cubicBezTo>
                  <a:pt x="4743837" y="881209"/>
                  <a:pt x="4742324" y="884510"/>
                  <a:pt x="4742400" y="887853"/>
                </a:cubicBezTo>
                <a:cubicBezTo>
                  <a:pt x="4745773" y="896292"/>
                  <a:pt x="4755320" y="896543"/>
                  <a:pt x="4752367" y="906487"/>
                </a:cubicBezTo>
                <a:cubicBezTo>
                  <a:pt x="4760247" y="903354"/>
                  <a:pt x="4753842" y="901515"/>
                  <a:pt x="4760131" y="898340"/>
                </a:cubicBezTo>
                <a:cubicBezTo>
                  <a:pt x="4760091" y="896668"/>
                  <a:pt x="4756909" y="896585"/>
                  <a:pt x="4755320" y="896543"/>
                </a:cubicBezTo>
                <a:cubicBezTo>
                  <a:pt x="4753576" y="889816"/>
                  <a:pt x="4766188" y="885136"/>
                  <a:pt x="4764557" y="883423"/>
                </a:cubicBezTo>
                <a:cubicBezTo>
                  <a:pt x="4769294" y="881877"/>
                  <a:pt x="4775657" y="882043"/>
                  <a:pt x="4783726" y="887265"/>
                </a:cubicBezTo>
                <a:cubicBezTo>
                  <a:pt x="4778915" y="885468"/>
                  <a:pt x="4779144" y="895497"/>
                  <a:pt x="4780812" y="898881"/>
                </a:cubicBezTo>
                <a:cubicBezTo>
                  <a:pt x="4774372" y="895373"/>
                  <a:pt x="4779414" y="907197"/>
                  <a:pt x="4771341" y="901975"/>
                </a:cubicBezTo>
                <a:cubicBezTo>
                  <a:pt x="4773087" y="908700"/>
                  <a:pt x="4768315" y="908576"/>
                  <a:pt x="4765284" y="915178"/>
                </a:cubicBezTo>
                <a:cubicBezTo>
                  <a:pt x="4774908" y="918770"/>
                  <a:pt x="4778243" y="925539"/>
                  <a:pt x="4775176" y="930470"/>
                </a:cubicBezTo>
                <a:cubicBezTo>
                  <a:pt x="4776729" y="928840"/>
                  <a:pt x="4783131" y="930678"/>
                  <a:pt x="4784645" y="927377"/>
                </a:cubicBezTo>
                <a:cubicBezTo>
                  <a:pt x="4789380" y="925830"/>
                  <a:pt x="4784913" y="939076"/>
                  <a:pt x="4789533" y="932517"/>
                </a:cubicBezTo>
                <a:cubicBezTo>
                  <a:pt x="4791162" y="934230"/>
                  <a:pt x="4788019" y="935818"/>
                  <a:pt x="4784482" y="937604"/>
                </a:cubicBezTo>
                <a:lnTo>
                  <a:pt x="4784017" y="937997"/>
                </a:lnTo>
                <a:lnTo>
                  <a:pt x="4791277" y="938355"/>
                </a:lnTo>
                <a:lnTo>
                  <a:pt x="4792109" y="936368"/>
                </a:lnTo>
                <a:cubicBezTo>
                  <a:pt x="4793835" y="934748"/>
                  <a:pt x="4795757" y="933133"/>
                  <a:pt x="4795699" y="930634"/>
                </a:cubicBezTo>
                <a:cubicBezTo>
                  <a:pt x="4798877" y="932383"/>
                  <a:pt x="4798914" y="934048"/>
                  <a:pt x="4803621" y="934172"/>
                </a:cubicBezTo>
                <a:lnTo>
                  <a:pt x="4800397" y="938804"/>
                </a:lnTo>
                <a:lnTo>
                  <a:pt x="4815812" y="939563"/>
                </a:lnTo>
                <a:lnTo>
                  <a:pt x="4821534" y="936639"/>
                </a:lnTo>
                <a:cubicBezTo>
                  <a:pt x="4823094" y="934985"/>
                  <a:pt x="4824730" y="936723"/>
                  <a:pt x="4826327" y="936765"/>
                </a:cubicBezTo>
                <a:cubicBezTo>
                  <a:pt x="4826327" y="936765"/>
                  <a:pt x="4826327" y="936765"/>
                  <a:pt x="4826367" y="938461"/>
                </a:cubicBezTo>
                <a:lnTo>
                  <a:pt x="4824907" y="940011"/>
                </a:lnTo>
                <a:lnTo>
                  <a:pt x="4826118" y="940071"/>
                </a:lnTo>
                <a:lnTo>
                  <a:pt x="4830984" y="934940"/>
                </a:lnTo>
                <a:cubicBezTo>
                  <a:pt x="4829362" y="933228"/>
                  <a:pt x="4829285" y="929885"/>
                  <a:pt x="4829208" y="926542"/>
                </a:cubicBezTo>
                <a:cubicBezTo>
                  <a:pt x="4829169" y="924870"/>
                  <a:pt x="4829094" y="921529"/>
                  <a:pt x="4827470" y="919816"/>
                </a:cubicBezTo>
                <a:cubicBezTo>
                  <a:pt x="4827470" y="919816"/>
                  <a:pt x="4825887" y="919775"/>
                  <a:pt x="4825887" y="919775"/>
                </a:cubicBezTo>
                <a:cubicBezTo>
                  <a:pt x="4824301" y="919733"/>
                  <a:pt x="4824340" y="921404"/>
                  <a:pt x="4824340" y="921404"/>
                </a:cubicBezTo>
                <a:cubicBezTo>
                  <a:pt x="4824340" y="921404"/>
                  <a:pt x="4824377" y="923075"/>
                  <a:pt x="4824416" y="924746"/>
                </a:cubicBezTo>
                <a:cubicBezTo>
                  <a:pt x="4824416" y="924746"/>
                  <a:pt x="4824455" y="926418"/>
                  <a:pt x="4822869" y="926377"/>
                </a:cubicBezTo>
                <a:cubicBezTo>
                  <a:pt x="4822869" y="926377"/>
                  <a:pt x="4821248" y="924664"/>
                  <a:pt x="4821248" y="924664"/>
                </a:cubicBezTo>
                <a:cubicBezTo>
                  <a:pt x="4821207" y="922992"/>
                  <a:pt x="4821207" y="922992"/>
                  <a:pt x="4819585" y="921279"/>
                </a:cubicBezTo>
                <a:cubicBezTo>
                  <a:pt x="4821133" y="919649"/>
                  <a:pt x="4822677" y="918021"/>
                  <a:pt x="4824262" y="918061"/>
                </a:cubicBezTo>
                <a:cubicBezTo>
                  <a:pt x="4825848" y="918103"/>
                  <a:pt x="4827433" y="918144"/>
                  <a:pt x="4829016" y="918185"/>
                </a:cubicBezTo>
                <a:cubicBezTo>
                  <a:pt x="4829016" y="918185"/>
                  <a:pt x="4829016" y="918185"/>
                  <a:pt x="4830601" y="918227"/>
                </a:cubicBezTo>
                <a:cubicBezTo>
                  <a:pt x="4832262" y="921611"/>
                  <a:pt x="4832338" y="924955"/>
                  <a:pt x="4832377" y="926625"/>
                </a:cubicBezTo>
                <a:cubicBezTo>
                  <a:pt x="4832452" y="929968"/>
                  <a:pt x="4832491" y="931639"/>
                  <a:pt x="4834155" y="935024"/>
                </a:cubicBezTo>
                <a:cubicBezTo>
                  <a:pt x="4834155" y="935024"/>
                  <a:pt x="4834155" y="935024"/>
                  <a:pt x="4834115" y="933352"/>
                </a:cubicBezTo>
                <a:cubicBezTo>
                  <a:pt x="4835700" y="933394"/>
                  <a:pt x="4837284" y="933435"/>
                  <a:pt x="4838869" y="933478"/>
                </a:cubicBezTo>
                <a:cubicBezTo>
                  <a:pt x="4838907" y="935149"/>
                  <a:pt x="4837324" y="935107"/>
                  <a:pt x="4835738" y="935066"/>
                </a:cubicBezTo>
                <a:cubicBezTo>
                  <a:pt x="4837361" y="936778"/>
                  <a:pt x="4840532" y="936861"/>
                  <a:pt x="4840568" y="938532"/>
                </a:cubicBezTo>
                <a:cubicBezTo>
                  <a:pt x="4845170" y="931972"/>
                  <a:pt x="4848607" y="943755"/>
                  <a:pt x="4848377" y="933726"/>
                </a:cubicBezTo>
                <a:cubicBezTo>
                  <a:pt x="4849999" y="935439"/>
                  <a:pt x="4851641" y="937987"/>
                  <a:pt x="4852293" y="940510"/>
                </a:cubicBezTo>
                <a:lnTo>
                  <a:pt x="4852038" y="941347"/>
                </a:lnTo>
                <a:lnTo>
                  <a:pt x="4860160" y="941747"/>
                </a:lnTo>
                <a:lnTo>
                  <a:pt x="4853931" y="837771"/>
                </a:lnTo>
                <a:lnTo>
                  <a:pt x="4850713" y="838828"/>
                </a:lnTo>
                <a:cubicBezTo>
                  <a:pt x="4849135" y="838786"/>
                  <a:pt x="4848539" y="838563"/>
                  <a:pt x="4848482" y="838197"/>
                </a:cubicBezTo>
                <a:cubicBezTo>
                  <a:pt x="4848310" y="837101"/>
                  <a:pt x="4852982" y="834724"/>
                  <a:pt x="4850560" y="832164"/>
                </a:cubicBezTo>
                <a:lnTo>
                  <a:pt x="4853665" y="833330"/>
                </a:lnTo>
                <a:lnTo>
                  <a:pt x="4853568" y="831709"/>
                </a:lnTo>
                <a:lnTo>
                  <a:pt x="4850595" y="830146"/>
                </a:lnTo>
                <a:cubicBezTo>
                  <a:pt x="4850578" y="829339"/>
                  <a:pt x="4851385" y="829764"/>
                  <a:pt x="4852390" y="829992"/>
                </a:cubicBezTo>
                <a:lnTo>
                  <a:pt x="4853437" y="829520"/>
                </a:lnTo>
                <a:lnTo>
                  <a:pt x="4846465" y="713142"/>
                </a:lnTo>
                <a:cubicBezTo>
                  <a:pt x="4979822" y="663108"/>
                  <a:pt x="5042826" y="770114"/>
                  <a:pt x="5129853" y="871379"/>
                </a:cubicBezTo>
                <a:cubicBezTo>
                  <a:pt x="5104375" y="770609"/>
                  <a:pt x="5085249" y="702533"/>
                  <a:pt x="5065794" y="631157"/>
                </a:cubicBezTo>
                <a:cubicBezTo>
                  <a:pt x="5074927" y="630241"/>
                  <a:pt x="5084060" y="629326"/>
                  <a:pt x="5089818" y="625416"/>
                </a:cubicBezTo>
                <a:cubicBezTo>
                  <a:pt x="5097892" y="644604"/>
                  <a:pt x="5105965" y="663793"/>
                  <a:pt x="5115032" y="692881"/>
                </a:cubicBezTo>
                <a:cubicBezTo>
                  <a:pt x="5124198" y="676964"/>
                  <a:pt x="5132090" y="663674"/>
                  <a:pt x="5139686" y="651247"/>
                </a:cubicBezTo>
                <a:lnTo>
                  <a:pt x="5139816" y="651040"/>
                </a:lnTo>
                <a:lnTo>
                  <a:pt x="5277904" y="753211"/>
                </a:lnTo>
                <a:cubicBezTo>
                  <a:pt x="5286375" y="745695"/>
                  <a:pt x="5294516" y="734881"/>
                  <a:pt x="5302657" y="724065"/>
                </a:cubicBezTo>
                <a:cubicBezTo>
                  <a:pt x="5291208" y="701882"/>
                  <a:pt x="5276384" y="676704"/>
                  <a:pt x="5253816" y="635638"/>
                </a:cubicBezTo>
                <a:cubicBezTo>
                  <a:pt x="5325209" y="695974"/>
                  <a:pt x="5391460" y="758700"/>
                  <a:pt x="5452245" y="824422"/>
                </a:cubicBezTo>
                <a:lnTo>
                  <a:pt x="5463526" y="838503"/>
                </a:lnTo>
                <a:lnTo>
                  <a:pt x="5465024" y="836641"/>
                </a:lnTo>
                <a:cubicBezTo>
                  <a:pt x="5468653" y="836736"/>
                  <a:pt x="5468653" y="836736"/>
                  <a:pt x="5472284" y="836832"/>
                </a:cubicBezTo>
                <a:cubicBezTo>
                  <a:pt x="5472284" y="836832"/>
                  <a:pt x="5472284" y="836832"/>
                  <a:pt x="5475915" y="836927"/>
                </a:cubicBezTo>
                <a:cubicBezTo>
                  <a:pt x="5475963" y="839048"/>
                  <a:pt x="5475963" y="839048"/>
                  <a:pt x="5475963" y="839048"/>
                </a:cubicBezTo>
                <a:cubicBezTo>
                  <a:pt x="5476010" y="841171"/>
                  <a:pt x="5472380" y="841077"/>
                  <a:pt x="5472380" y="841077"/>
                </a:cubicBezTo>
                <a:cubicBezTo>
                  <a:pt x="5472380" y="841077"/>
                  <a:pt x="5472380" y="841077"/>
                  <a:pt x="5472331" y="838954"/>
                </a:cubicBezTo>
                <a:cubicBezTo>
                  <a:pt x="5468703" y="838859"/>
                  <a:pt x="5468703" y="838859"/>
                  <a:pt x="5468703" y="838859"/>
                </a:cubicBezTo>
                <a:cubicBezTo>
                  <a:pt x="5465122" y="840885"/>
                  <a:pt x="5465169" y="843008"/>
                  <a:pt x="5468800" y="843104"/>
                </a:cubicBezTo>
                <a:lnTo>
                  <a:pt x="5468846" y="845145"/>
                </a:lnTo>
                <a:lnTo>
                  <a:pt x="5503690" y="888638"/>
                </a:lnTo>
                <a:lnTo>
                  <a:pt x="5510826" y="883288"/>
                </a:lnTo>
                <a:cubicBezTo>
                  <a:pt x="5515234" y="881312"/>
                  <a:pt x="5521439" y="879906"/>
                  <a:pt x="5530351" y="880141"/>
                </a:cubicBezTo>
                <a:cubicBezTo>
                  <a:pt x="5530254" y="875956"/>
                  <a:pt x="5523125" y="875770"/>
                  <a:pt x="5526594" y="871678"/>
                </a:cubicBezTo>
                <a:cubicBezTo>
                  <a:pt x="5530160" y="871772"/>
                  <a:pt x="5533677" y="869773"/>
                  <a:pt x="5537195" y="867775"/>
                </a:cubicBezTo>
                <a:cubicBezTo>
                  <a:pt x="5537148" y="865682"/>
                  <a:pt x="5537099" y="863591"/>
                  <a:pt x="5540615" y="861592"/>
                </a:cubicBezTo>
                <a:cubicBezTo>
                  <a:pt x="5540568" y="859499"/>
                  <a:pt x="5544085" y="857502"/>
                  <a:pt x="5540472" y="855315"/>
                </a:cubicBezTo>
                <a:cubicBezTo>
                  <a:pt x="5540472" y="855315"/>
                  <a:pt x="5536906" y="855222"/>
                  <a:pt x="5536956" y="857313"/>
                </a:cubicBezTo>
                <a:cubicBezTo>
                  <a:pt x="5536956" y="857313"/>
                  <a:pt x="5536956" y="857313"/>
                  <a:pt x="5533391" y="857221"/>
                </a:cubicBezTo>
                <a:cubicBezTo>
                  <a:pt x="5533391" y="857221"/>
                  <a:pt x="5533342" y="855128"/>
                  <a:pt x="5533342" y="855128"/>
                </a:cubicBezTo>
                <a:cubicBezTo>
                  <a:pt x="5533295" y="853037"/>
                  <a:pt x="5536860" y="853129"/>
                  <a:pt x="5540424" y="853223"/>
                </a:cubicBezTo>
                <a:cubicBezTo>
                  <a:pt x="5540424" y="853223"/>
                  <a:pt x="5540376" y="851132"/>
                  <a:pt x="5540376" y="851132"/>
                </a:cubicBezTo>
                <a:cubicBezTo>
                  <a:pt x="5540376" y="851132"/>
                  <a:pt x="5540376" y="851132"/>
                  <a:pt x="5540328" y="849038"/>
                </a:cubicBezTo>
                <a:cubicBezTo>
                  <a:pt x="5540328" y="849038"/>
                  <a:pt x="5540328" y="849038"/>
                  <a:pt x="5543894" y="849132"/>
                </a:cubicBezTo>
                <a:cubicBezTo>
                  <a:pt x="5543894" y="849132"/>
                  <a:pt x="5547459" y="849226"/>
                  <a:pt x="5547509" y="851317"/>
                </a:cubicBezTo>
                <a:cubicBezTo>
                  <a:pt x="5547554" y="853410"/>
                  <a:pt x="5547554" y="853410"/>
                  <a:pt x="5547554" y="853410"/>
                </a:cubicBezTo>
                <a:cubicBezTo>
                  <a:pt x="5547602" y="855502"/>
                  <a:pt x="5547602" y="855502"/>
                  <a:pt x="5547651" y="857594"/>
                </a:cubicBezTo>
                <a:cubicBezTo>
                  <a:pt x="5547696" y="859686"/>
                  <a:pt x="5544132" y="859593"/>
                  <a:pt x="5544182" y="861685"/>
                </a:cubicBezTo>
                <a:cubicBezTo>
                  <a:pt x="5544230" y="863776"/>
                  <a:pt x="5540713" y="865776"/>
                  <a:pt x="5540759" y="867869"/>
                </a:cubicBezTo>
                <a:cubicBezTo>
                  <a:pt x="5558537" y="866241"/>
                  <a:pt x="5551359" y="863964"/>
                  <a:pt x="5569186" y="864431"/>
                </a:cubicBezTo>
                <a:cubicBezTo>
                  <a:pt x="5569042" y="858154"/>
                  <a:pt x="5572464" y="851972"/>
                  <a:pt x="5583066" y="848067"/>
                </a:cubicBezTo>
                <a:cubicBezTo>
                  <a:pt x="5586677" y="850252"/>
                  <a:pt x="5586727" y="852346"/>
                  <a:pt x="5583209" y="854344"/>
                </a:cubicBezTo>
                <a:cubicBezTo>
                  <a:pt x="5600938" y="850627"/>
                  <a:pt x="5608117" y="852906"/>
                  <a:pt x="5622284" y="849095"/>
                </a:cubicBezTo>
                <a:cubicBezTo>
                  <a:pt x="5622284" y="849095"/>
                  <a:pt x="5622235" y="847003"/>
                  <a:pt x="5622235" y="847003"/>
                </a:cubicBezTo>
                <a:cubicBezTo>
                  <a:pt x="5622235" y="847003"/>
                  <a:pt x="5622235" y="847003"/>
                  <a:pt x="5618668" y="846910"/>
                </a:cubicBezTo>
                <a:cubicBezTo>
                  <a:pt x="5618668" y="846910"/>
                  <a:pt x="5618668" y="846910"/>
                  <a:pt x="5618622" y="844818"/>
                </a:cubicBezTo>
                <a:cubicBezTo>
                  <a:pt x="5618622" y="844818"/>
                  <a:pt x="5622140" y="842819"/>
                  <a:pt x="5622140" y="842819"/>
                </a:cubicBezTo>
                <a:cubicBezTo>
                  <a:pt x="5625657" y="840820"/>
                  <a:pt x="5625657" y="840820"/>
                  <a:pt x="5625657" y="840820"/>
                </a:cubicBezTo>
                <a:cubicBezTo>
                  <a:pt x="5629270" y="843006"/>
                  <a:pt x="5629270" y="843006"/>
                  <a:pt x="5629270" y="843006"/>
                </a:cubicBezTo>
                <a:cubicBezTo>
                  <a:pt x="5625704" y="842913"/>
                  <a:pt x="5625753" y="845004"/>
                  <a:pt x="5625753" y="845004"/>
                </a:cubicBezTo>
                <a:cubicBezTo>
                  <a:pt x="5625753" y="845004"/>
                  <a:pt x="5625800" y="847097"/>
                  <a:pt x="5625800" y="847097"/>
                </a:cubicBezTo>
                <a:cubicBezTo>
                  <a:pt x="5632930" y="847284"/>
                  <a:pt x="5632786" y="841008"/>
                  <a:pt x="5639871" y="839102"/>
                </a:cubicBezTo>
                <a:cubicBezTo>
                  <a:pt x="5639871" y="839102"/>
                  <a:pt x="5639823" y="837009"/>
                  <a:pt x="5639823" y="837009"/>
                </a:cubicBezTo>
                <a:cubicBezTo>
                  <a:pt x="5639774" y="834917"/>
                  <a:pt x="5643339" y="835010"/>
                  <a:pt x="5643291" y="832918"/>
                </a:cubicBezTo>
                <a:cubicBezTo>
                  <a:pt x="5643291" y="832918"/>
                  <a:pt x="5646855" y="833013"/>
                  <a:pt x="5646808" y="830920"/>
                </a:cubicBezTo>
                <a:cubicBezTo>
                  <a:pt x="5646617" y="822553"/>
                  <a:pt x="5649991" y="814277"/>
                  <a:pt x="5649751" y="803816"/>
                </a:cubicBezTo>
                <a:cubicBezTo>
                  <a:pt x="5649751" y="803816"/>
                  <a:pt x="5649751" y="803816"/>
                  <a:pt x="5653267" y="801817"/>
                </a:cubicBezTo>
                <a:cubicBezTo>
                  <a:pt x="5653267" y="801817"/>
                  <a:pt x="5656835" y="801909"/>
                  <a:pt x="5656835" y="801909"/>
                </a:cubicBezTo>
                <a:cubicBezTo>
                  <a:pt x="5660399" y="802003"/>
                  <a:pt x="5660399" y="802003"/>
                  <a:pt x="5663962" y="802096"/>
                </a:cubicBezTo>
                <a:cubicBezTo>
                  <a:pt x="5663820" y="795820"/>
                  <a:pt x="5667337" y="793822"/>
                  <a:pt x="5674421" y="791917"/>
                </a:cubicBezTo>
                <a:cubicBezTo>
                  <a:pt x="5685212" y="796381"/>
                  <a:pt x="5681790" y="802564"/>
                  <a:pt x="5671141" y="804376"/>
                </a:cubicBezTo>
                <a:cubicBezTo>
                  <a:pt x="5674755" y="806562"/>
                  <a:pt x="5671236" y="808560"/>
                  <a:pt x="5671285" y="810653"/>
                </a:cubicBezTo>
                <a:cubicBezTo>
                  <a:pt x="5671334" y="812745"/>
                  <a:pt x="5671381" y="814837"/>
                  <a:pt x="5674995" y="817022"/>
                </a:cubicBezTo>
                <a:cubicBezTo>
                  <a:pt x="5678558" y="817116"/>
                  <a:pt x="5678558" y="817116"/>
                  <a:pt x="5678558" y="817116"/>
                </a:cubicBezTo>
                <a:cubicBezTo>
                  <a:pt x="5682127" y="817209"/>
                  <a:pt x="5682127" y="817209"/>
                  <a:pt x="5682175" y="819301"/>
                </a:cubicBezTo>
                <a:cubicBezTo>
                  <a:pt x="5682175" y="819301"/>
                  <a:pt x="5678608" y="819207"/>
                  <a:pt x="5678608" y="819207"/>
                </a:cubicBezTo>
                <a:cubicBezTo>
                  <a:pt x="5678608" y="819207"/>
                  <a:pt x="5675042" y="819115"/>
                  <a:pt x="5675042" y="819115"/>
                </a:cubicBezTo>
                <a:cubicBezTo>
                  <a:pt x="5671527" y="821114"/>
                  <a:pt x="5671572" y="823205"/>
                  <a:pt x="5671668" y="827390"/>
                </a:cubicBezTo>
                <a:cubicBezTo>
                  <a:pt x="5671717" y="829481"/>
                  <a:pt x="5685881" y="825671"/>
                  <a:pt x="5689495" y="827857"/>
                </a:cubicBezTo>
                <a:cubicBezTo>
                  <a:pt x="5689495" y="827857"/>
                  <a:pt x="5689495" y="827857"/>
                  <a:pt x="5693062" y="827950"/>
                </a:cubicBezTo>
                <a:cubicBezTo>
                  <a:pt x="5693062" y="827950"/>
                  <a:pt x="5693062" y="827950"/>
                  <a:pt x="5693108" y="830042"/>
                </a:cubicBezTo>
                <a:cubicBezTo>
                  <a:pt x="5700241" y="830230"/>
                  <a:pt x="5703949" y="836600"/>
                  <a:pt x="5696865" y="838505"/>
                </a:cubicBezTo>
                <a:cubicBezTo>
                  <a:pt x="5700433" y="838598"/>
                  <a:pt x="5700433" y="838598"/>
                  <a:pt x="5700433" y="838598"/>
                </a:cubicBezTo>
                <a:cubicBezTo>
                  <a:pt x="5703901" y="834507"/>
                  <a:pt x="5707370" y="830416"/>
                  <a:pt x="5710790" y="824233"/>
                </a:cubicBezTo>
                <a:cubicBezTo>
                  <a:pt x="5710743" y="822141"/>
                  <a:pt x="5714214" y="818049"/>
                  <a:pt x="5717683" y="813960"/>
                </a:cubicBezTo>
                <a:cubicBezTo>
                  <a:pt x="5717683" y="813960"/>
                  <a:pt x="5717683" y="813960"/>
                  <a:pt x="5721248" y="814052"/>
                </a:cubicBezTo>
                <a:cubicBezTo>
                  <a:pt x="5721296" y="816145"/>
                  <a:pt x="5721296" y="816145"/>
                  <a:pt x="5721296" y="816145"/>
                </a:cubicBezTo>
                <a:cubicBezTo>
                  <a:pt x="5717780" y="818143"/>
                  <a:pt x="5717876" y="822328"/>
                  <a:pt x="5714404" y="826419"/>
                </a:cubicBezTo>
                <a:cubicBezTo>
                  <a:pt x="5710936" y="830509"/>
                  <a:pt x="5707514" y="836692"/>
                  <a:pt x="5704045" y="840784"/>
                </a:cubicBezTo>
                <a:cubicBezTo>
                  <a:pt x="5697058" y="846872"/>
                  <a:pt x="5697201" y="853149"/>
                  <a:pt x="5700912" y="859519"/>
                </a:cubicBezTo>
                <a:cubicBezTo>
                  <a:pt x="5697297" y="857335"/>
                  <a:pt x="5690120" y="855054"/>
                  <a:pt x="5690216" y="859239"/>
                </a:cubicBezTo>
                <a:cubicBezTo>
                  <a:pt x="5690216" y="859239"/>
                  <a:pt x="5693781" y="859332"/>
                  <a:pt x="5693781" y="859332"/>
                </a:cubicBezTo>
                <a:cubicBezTo>
                  <a:pt x="5693781" y="859332"/>
                  <a:pt x="5693781" y="859332"/>
                  <a:pt x="5693827" y="861424"/>
                </a:cubicBezTo>
                <a:cubicBezTo>
                  <a:pt x="5693876" y="863517"/>
                  <a:pt x="5693876" y="863517"/>
                  <a:pt x="5690359" y="865516"/>
                </a:cubicBezTo>
                <a:cubicBezTo>
                  <a:pt x="5690359" y="865516"/>
                  <a:pt x="5690406" y="867607"/>
                  <a:pt x="5690455" y="869700"/>
                </a:cubicBezTo>
                <a:cubicBezTo>
                  <a:pt x="5701102" y="867888"/>
                  <a:pt x="5697635" y="871979"/>
                  <a:pt x="5701198" y="872073"/>
                </a:cubicBezTo>
                <a:cubicBezTo>
                  <a:pt x="5711701" y="863984"/>
                  <a:pt x="5700813" y="855336"/>
                  <a:pt x="5704331" y="853336"/>
                </a:cubicBezTo>
                <a:cubicBezTo>
                  <a:pt x="5707802" y="849245"/>
                  <a:pt x="5722063" y="849619"/>
                  <a:pt x="5729003" y="841438"/>
                </a:cubicBezTo>
                <a:cubicBezTo>
                  <a:pt x="5729003" y="841438"/>
                  <a:pt x="5725436" y="841344"/>
                  <a:pt x="5725436" y="841344"/>
                </a:cubicBezTo>
                <a:cubicBezTo>
                  <a:pt x="5725436" y="841344"/>
                  <a:pt x="5725436" y="841344"/>
                  <a:pt x="5721870" y="841251"/>
                </a:cubicBezTo>
                <a:cubicBezTo>
                  <a:pt x="5721774" y="837067"/>
                  <a:pt x="5721631" y="830790"/>
                  <a:pt x="5728715" y="828884"/>
                </a:cubicBezTo>
                <a:cubicBezTo>
                  <a:pt x="5728715" y="828884"/>
                  <a:pt x="5732279" y="828978"/>
                  <a:pt x="5732232" y="826886"/>
                </a:cubicBezTo>
                <a:cubicBezTo>
                  <a:pt x="5735798" y="826980"/>
                  <a:pt x="5742975" y="829258"/>
                  <a:pt x="5746493" y="827260"/>
                </a:cubicBezTo>
                <a:cubicBezTo>
                  <a:pt x="5746493" y="827260"/>
                  <a:pt x="5746445" y="825168"/>
                  <a:pt x="5746445" y="825168"/>
                </a:cubicBezTo>
                <a:cubicBezTo>
                  <a:pt x="5746445" y="825168"/>
                  <a:pt x="5746445" y="825168"/>
                  <a:pt x="5750010" y="825261"/>
                </a:cubicBezTo>
                <a:cubicBezTo>
                  <a:pt x="5750010" y="825261"/>
                  <a:pt x="5753624" y="827447"/>
                  <a:pt x="5750058" y="827353"/>
                </a:cubicBezTo>
                <a:cubicBezTo>
                  <a:pt x="5750058" y="827353"/>
                  <a:pt x="5750106" y="829446"/>
                  <a:pt x="5750106" y="829446"/>
                </a:cubicBezTo>
                <a:cubicBezTo>
                  <a:pt x="5750106" y="829446"/>
                  <a:pt x="5750106" y="829446"/>
                  <a:pt x="5753672" y="829539"/>
                </a:cubicBezTo>
                <a:cubicBezTo>
                  <a:pt x="5753672" y="829539"/>
                  <a:pt x="5753672" y="829539"/>
                  <a:pt x="5753719" y="831631"/>
                </a:cubicBezTo>
                <a:cubicBezTo>
                  <a:pt x="5760849" y="831816"/>
                  <a:pt x="5764320" y="827727"/>
                  <a:pt x="5764224" y="823542"/>
                </a:cubicBezTo>
                <a:cubicBezTo>
                  <a:pt x="5764175" y="821450"/>
                  <a:pt x="5764175" y="821450"/>
                  <a:pt x="5764175" y="821450"/>
                </a:cubicBezTo>
                <a:cubicBezTo>
                  <a:pt x="5760563" y="819265"/>
                  <a:pt x="5764080" y="817267"/>
                  <a:pt x="5764080" y="817267"/>
                </a:cubicBezTo>
                <a:cubicBezTo>
                  <a:pt x="5767644" y="817359"/>
                  <a:pt x="5771211" y="817454"/>
                  <a:pt x="5771211" y="817454"/>
                </a:cubicBezTo>
                <a:cubicBezTo>
                  <a:pt x="5774823" y="819639"/>
                  <a:pt x="5774823" y="819639"/>
                  <a:pt x="5774872" y="821729"/>
                </a:cubicBezTo>
                <a:cubicBezTo>
                  <a:pt x="5774872" y="821729"/>
                  <a:pt x="5778436" y="821823"/>
                  <a:pt x="5778436" y="821823"/>
                </a:cubicBezTo>
                <a:cubicBezTo>
                  <a:pt x="5778389" y="819731"/>
                  <a:pt x="5781906" y="817733"/>
                  <a:pt x="5781906" y="817733"/>
                </a:cubicBezTo>
                <a:cubicBezTo>
                  <a:pt x="5781859" y="815641"/>
                  <a:pt x="5781859" y="815641"/>
                  <a:pt x="5785424" y="815734"/>
                </a:cubicBezTo>
                <a:cubicBezTo>
                  <a:pt x="5785424" y="815734"/>
                  <a:pt x="5785472" y="817826"/>
                  <a:pt x="5785472" y="817826"/>
                </a:cubicBezTo>
                <a:cubicBezTo>
                  <a:pt x="5785520" y="819918"/>
                  <a:pt x="5782002" y="821917"/>
                  <a:pt x="5778485" y="823917"/>
                </a:cubicBezTo>
                <a:cubicBezTo>
                  <a:pt x="5778485" y="823917"/>
                  <a:pt x="5778485" y="823917"/>
                  <a:pt x="5782002" y="821917"/>
                </a:cubicBezTo>
                <a:cubicBezTo>
                  <a:pt x="5782050" y="824010"/>
                  <a:pt x="5785616" y="824103"/>
                  <a:pt x="5785664" y="826195"/>
                </a:cubicBezTo>
                <a:cubicBezTo>
                  <a:pt x="5785616" y="824103"/>
                  <a:pt x="5792699" y="822197"/>
                  <a:pt x="5789134" y="822104"/>
                </a:cubicBezTo>
                <a:cubicBezTo>
                  <a:pt x="5789037" y="817920"/>
                  <a:pt x="5799876" y="824477"/>
                  <a:pt x="5796358" y="826476"/>
                </a:cubicBezTo>
                <a:cubicBezTo>
                  <a:pt x="5810573" y="824758"/>
                  <a:pt x="5796168" y="818108"/>
                  <a:pt x="5817561" y="818668"/>
                </a:cubicBezTo>
                <a:cubicBezTo>
                  <a:pt x="5806815" y="816295"/>
                  <a:pt x="5806719" y="812110"/>
                  <a:pt x="5810189" y="808021"/>
                </a:cubicBezTo>
                <a:cubicBezTo>
                  <a:pt x="5810189" y="808021"/>
                  <a:pt x="5810189" y="808021"/>
                  <a:pt x="5810093" y="803836"/>
                </a:cubicBezTo>
                <a:cubicBezTo>
                  <a:pt x="5810046" y="801744"/>
                  <a:pt x="5810046" y="801744"/>
                  <a:pt x="5813610" y="801836"/>
                </a:cubicBezTo>
                <a:cubicBezTo>
                  <a:pt x="5813610" y="801836"/>
                  <a:pt x="5813658" y="803929"/>
                  <a:pt x="5813658" y="803929"/>
                </a:cubicBezTo>
                <a:cubicBezTo>
                  <a:pt x="5813658" y="803929"/>
                  <a:pt x="5813658" y="803929"/>
                  <a:pt x="5813756" y="808113"/>
                </a:cubicBezTo>
                <a:cubicBezTo>
                  <a:pt x="5824404" y="806301"/>
                  <a:pt x="5827968" y="806395"/>
                  <a:pt x="5828064" y="810579"/>
                </a:cubicBezTo>
                <a:cubicBezTo>
                  <a:pt x="5838711" y="808766"/>
                  <a:pt x="5845651" y="800586"/>
                  <a:pt x="5849360" y="806956"/>
                </a:cubicBezTo>
                <a:cubicBezTo>
                  <a:pt x="5859961" y="803052"/>
                  <a:pt x="5849121" y="796494"/>
                  <a:pt x="5859816" y="796775"/>
                </a:cubicBezTo>
                <a:cubicBezTo>
                  <a:pt x="5859770" y="794683"/>
                  <a:pt x="5863333" y="794776"/>
                  <a:pt x="5863286" y="792683"/>
                </a:cubicBezTo>
                <a:cubicBezTo>
                  <a:pt x="5863286" y="792683"/>
                  <a:pt x="5866850" y="792777"/>
                  <a:pt x="5866850" y="792777"/>
                </a:cubicBezTo>
                <a:cubicBezTo>
                  <a:pt x="5866850" y="792777"/>
                  <a:pt x="5866900" y="794871"/>
                  <a:pt x="5866900" y="794871"/>
                </a:cubicBezTo>
                <a:cubicBezTo>
                  <a:pt x="5866900" y="794871"/>
                  <a:pt x="5863381" y="796868"/>
                  <a:pt x="5863381" y="796868"/>
                </a:cubicBezTo>
                <a:cubicBezTo>
                  <a:pt x="5874173" y="801333"/>
                  <a:pt x="5856587" y="811327"/>
                  <a:pt x="5874555" y="818071"/>
                </a:cubicBezTo>
                <a:cubicBezTo>
                  <a:pt x="5878169" y="820255"/>
                  <a:pt x="5878266" y="824440"/>
                  <a:pt x="5885396" y="824626"/>
                </a:cubicBezTo>
                <a:cubicBezTo>
                  <a:pt x="5878411" y="830716"/>
                  <a:pt x="5878169" y="820255"/>
                  <a:pt x="5871038" y="820070"/>
                </a:cubicBezTo>
                <a:cubicBezTo>
                  <a:pt x="5864101" y="828249"/>
                  <a:pt x="5882071" y="834994"/>
                  <a:pt x="5874940" y="834808"/>
                </a:cubicBezTo>
                <a:cubicBezTo>
                  <a:pt x="5867858" y="836713"/>
                  <a:pt x="5882167" y="839179"/>
                  <a:pt x="5882214" y="841270"/>
                </a:cubicBezTo>
                <a:cubicBezTo>
                  <a:pt x="5889346" y="841457"/>
                  <a:pt x="5882071" y="834994"/>
                  <a:pt x="5889201" y="835181"/>
                </a:cubicBezTo>
                <a:cubicBezTo>
                  <a:pt x="5889105" y="830997"/>
                  <a:pt x="5889059" y="828905"/>
                  <a:pt x="5892574" y="826907"/>
                </a:cubicBezTo>
                <a:cubicBezTo>
                  <a:pt x="5892574" y="826907"/>
                  <a:pt x="5896092" y="824906"/>
                  <a:pt x="5896092" y="824906"/>
                </a:cubicBezTo>
                <a:cubicBezTo>
                  <a:pt x="5899706" y="827092"/>
                  <a:pt x="5899706" y="827092"/>
                  <a:pt x="5899706" y="827092"/>
                </a:cubicBezTo>
                <a:cubicBezTo>
                  <a:pt x="5899706" y="827092"/>
                  <a:pt x="5899753" y="829185"/>
                  <a:pt x="5899753" y="829185"/>
                </a:cubicBezTo>
                <a:cubicBezTo>
                  <a:pt x="5896236" y="831184"/>
                  <a:pt x="5896285" y="833276"/>
                  <a:pt x="5899897" y="835461"/>
                </a:cubicBezTo>
                <a:lnTo>
                  <a:pt x="5910976" y="837371"/>
                </a:lnTo>
                <a:lnTo>
                  <a:pt x="5910639" y="837835"/>
                </a:lnTo>
                <a:lnTo>
                  <a:pt x="5911680" y="837492"/>
                </a:lnTo>
                <a:lnTo>
                  <a:pt x="5914206" y="837927"/>
                </a:lnTo>
                <a:cubicBezTo>
                  <a:pt x="5915965" y="836928"/>
                  <a:pt x="5915953" y="836404"/>
                  <a:pt x="5915062" y="836382"/>
                </a:cubicBezTo>
                <a:lnTo>
                  <a:pt x="5911680" y="837492"/>
                </a:lnTo>
                <a:lnTo>
                  <a:pt x="5910976" y="837371"/>
                </a:lnTo>
                <a:lnTo>
                  <a:pt x="5922732" y="821162"/>
                </a:lnTo>
                <a:cubicBezTo>
                  <a:pt x="5926172" y="815764"/>
                  <a:pt x="5927820" y="810056"/>
                  <a:pt x="5924089" y="802640"/>
                </a:cubicBezTo>
                <a:cubicBezTo>
                  <a:pt x="5927701" y="804826"/>
                  <a:pt x="5927701" y="804826"/>
                  <a:pt x="5927701" y="804826"/>
                </a:cubicBezTo>
                <a:cubicBezTo>
                  <a:pt x="5927652" y="802734"/>
                  <a:pt x="5927652" y="802734"/>
                  <a:pt x="5927652" y="802734"/>
                </a:cubicBezTo>
                <a:cubicBezTo>
                  <a:pt x="5924089" y="802640"/>
                  <a:pt x="5923945" y="796364"/>
                  <a:pt x="5927509" y="796458"/>
                </a:cubicBezTo>
                <a:cubicBezTo>
                  <a:pt x="5920235" y="789995"/>
                  <a:pt x="5927222" y="783905"/>
                  <a:pt x="5930642" y="777721"/>
                </a:cubicBezTo>
                <a:cubicBezTo>
                  <a:pt x="5934209" y="777816"/>
                  <a:pt x="5941339" y="778003"/>
                  <a:pt x="5944904" y="778095"/>
                </a:cubicBezTo>
                <a:cubicBezTo>
                  <a:pt x="5944857" y="776004"/>
                  <a:pt x="5930642" y="777721"/>
                  <a:pt x="5937677" y="773725"/>
                </a:cubicBezTo>
                <a:cubicBezTo>
                  <a:pt x="5937628" y="771633"/>
                  <a:pt x="5937581" y="769541"/>
                  <a:pt x="5937535" y="767448"/>
                </a:cubicBezTo>
                <a:cubicBezTo>
                  <a:pt x="5937486" y="765356"/>
                  <a:pt x="5937486" y="765356"/>
                  <a:pt x="5933874" y="763171"/>
                </a:cubicBezTo>
                <a:cubicBezTo>
                  <a:pt x="5933825" y="761079"/>
                  <a:pt x="5933825" y="761079"/>
                  <a:pt x="5937437" y="763264"/>
                </a:cubicBezTo>
                <a:cubicBezTo>
                  <a:pt x="5941003" y="763358"/>
                  <a:pt x="5941101" y="767541"/>
                  <a:pt x="5941148" y="769634"/>
                </a:cubicBezTo>
                <a:cubicBezTo>
                  <a:pt x="5941148" y="769634"/>
                  <a:pt x="5941196" y="771726"/>
                  <a:pt x="5941196" y="771726"/>
                </a:cubicBezTo>
                <a:cubicBezTo>
                  <a:pt x="5944665" y="767635"/>
                  <a:pt x="5951508" y="755270"/>
                  <a:pt x="5944233" y="748806"/>
                </a:cubicBezTo>
                <a:cubicBezTo>
                  <a:pt x="5940715" y="750805"/>
                  <a:pt x="5933632" y="752710"/>
                  <a:pt x="5930164" y="756801"/>
                </a:cubicBezTo>
                <a:cubicBezTo>
                  <a:pt x="5930068" y="752615"/>
                  <a:pt x="5919131" y="741874"/>
                  <a:pt x="5933297" y="738065"/>
                </a:cubicBezTo>
                <a:cubicBezTo>
                  <a:pt x="5936861" y="738159"/>
                  <a:pt x="5940426" y="738251"/>
                  <a:pt x="5940476" y="740345"/>
                </a:cubicBezTo>
                <a:cubicBezTo>
                  <a:pt x="5940476" y="740345"/>
                  <a:pt x="5940476" y="740345"/>
                  <a:pt x="5947607" y="740530"/>
                </a:cubicBezTo>
                <a:cubicBezTo>
                  <a:pt x="5947510" y="736347"/>
                  <a:pt x="5943851" y="732069"/>
                  <a:pt x="5954593" y="734441"/>
                </a:cubicBezTo>
                <a:cubicBezTo>
                  <a:pt x="5943899" y="734159"/>
                  <a:pt x="5950838" y="725979"/>
                  <a:pt x="5947222" y="723794"/>
                </a:cubicBezTo>
                <a:cubicBezTo>
                  <a:pt x="5943708" y="725791"/>
                  <a:pt x="5936574" y="725605"/>
                  <a:pt x="5933009" y="725512"/>
                </a:cubicBezTo>
                <a:cubicBezTo>
                  <a:pt x="5932962" y="723419"/>
                  <a:pt x="5932962" y="723419"/>
                  <a:pt x="5932962" y="723419"/>
                </a:cubicBezTo>
                <a:cubicBezTo>
                  <a:pt x="5940093" y="723606"/>
                  <a:pt x="5943658" y="723700"/>
                  <a:pt x="5947176" y="721701"/>
                </a:cubicBezTo>
                <a:cubicBezTo>
                  <a:pt x="5943467" y="715332"/>
                  <a:pt x="5953828" y="700966"/>
                  <a:pt x="5939517" y="698502"/>
                </a:cubicBezTo>
                <a:cubicBezTo>
                  <a:pt x="5939468" y="696408"/>
                  <a:pt x="5943036" y="696503"/>
                  <a:pt x="5946648" y="698688"/>
                </a:cubicBezTo>
                <a:cubicBezTo>
                  <a:pt x="5950117" y="694597"/>
                  <a:pt x="5946505" y="692411"/>
                  <a:pt x="5942940" y="692318"/>
                </a:cubicBezTo>
                <a:cubicBezTo>
                  <a:pt x="5946408" y="688228"/>
                  <a:pt x="5953779" y="698875"/>
                  <a:pt x="5949974" y="688321"/>
                </a:cubicBezTo>
                <a:cubicBezTo>
                  <a:pt x="5953540" y="688414"/>
                  <a:pt x="5953588" y="690506"/>
                  <a:pt x="5957200" y="692692"/>
                </a:cubicBezTo>
                <a:cubicBezTo>
                  <a:pt x="5953540" y="688414"/>
                  <a:pt x="5953443" y="684229"/>
                  <a:pt x="5956911" y="680138"/>
                </a:cubicBezTo>
                <a:cubicBezTo>
                  <a:pt x="5956817" y="675954"/>
                  <a:pt x="5956769" y="673863"/>
                  <a:pt x="5956722" y="671770"/>
                </a:cubicBezTo>
                <a:cubicBezTo>
                  <a:pt x="5956769" y="673863"/>
                  <a:pt x="5953205" y="673769"/>
                  <a:pt x="5953205" y="673769"/>
                </a:cubicBezTo>
                <a:cubicBezTo>
                  <a:pt x="5949590" y="671584"/>
                  <a:pt x="5949590" y="671584"/>
                  <a:pt x="5949590" y="671584"/>
                </a:cubicBezTo>
                <a:cubicBezTo>
                  <a:pt x="5949543" y="669491"/>
                  <a:pt x="5953063" y="667493"/>
                  <a:pt x="5953063" y="667493"/>
                </a:cubicBezTo>
                <a:cubicBezTo>
                  <a:pt x="5949305" y="659031"/>
                  <a:pt x="5952773" y="654939"/>
                  <a:pt x="5956195" y="648757"/>
                </a:cubicBezTo>
                <a:cubicBezTo>
                  <a:pt x="5970505" y="651223"/>
                  <a:pt x="5970841" y="665867"/>
                  <a:pt x="5967322" y="667866"/>
                </a:cubicBezTo>
                <a:cubicBezTo>
                  <a:pt x="5967322" y="667866"/>
                  <a:pt x="5967322" y="667866"/>
                  <a:pt x="5963756" y="667772"/>
                </a:cubicBezTo>
                <a:cubicBezTo>
                  <a:pt x="5967416" y="672050"/>
                  <a:pt x="5963948" y="676142"/>
                  <a:pt x="5964044" y="680326"/>
                </a:cubicBezTo>
                <a:cubicBezTo>
                  <a:pt x="5960573" y="684416"/>
                  <a:pt x="5960669" y="688601"/>
                  <a:pt x="5964330" y="692878"/>
                </a:cubicBezTo>
                <a:cubicBezTo>
                  <a:pt x="5967895" y="692972"/>
                  <a:pt x="5967895" y="692972"/>
                  <a:pt x="5967895" y="692972"/>
                </a:cubicBezTo>
                <a:cubicBezTo>
                  <a:pt x="5967895" y="692972"/>
                  <a:pt x="5967895" y="692972"/>
                  <a:pt x="5971462" y="693065"/>
                </a:cubicBezTo>
                <a:cubicBezTo>
                  <a:pt x="5975027" y="693158"/>
                  <a:pt x="5975027" y="693158"/>
                  <a:pt x="5975027" y="693158"/>
                </a:cubicBezTo>
                <a:cubicBezTo>
                  <a:pt x="5975027" y="693158"/>
                  <a:pt x="5975074" y="695250"/>
                  <a:pt x="5975074" y="695250"/>
                </a:cubicBezTo>
                <a:cubicBezTo>
                  <a:pt x="5975074" y="695250"/>
                  <a:pt x="5975074" y="695250"/>
                  <a:pt x="5971510" y="695157"/>
                </a:cubicBezTo>
                <a:cubicBezTo>
                  <a:pt x="5967992" y="697156"/>
                  <a:pt x="5967944" y="695064"/>
                  <a:pt x="5964378" y="694970"/>
                </a:cubicBezTo>
                <a:cubicBezTo>
                  <a:pt x="5968137" y="703432"/>
                  <a:pt x="5964619" y="705432"/>
                  <a:pt x="5968376" y="713894"/>
                </a:cubicBezTo>
                <a:cubicBezTo>
                  <a:pt x="5968376" y="713894"/>
                  <a:pt x="5971941" y="713986"/>
                  <a:pt x="5971941" y="713986"/>
                </a:cubicBezTo>
                <a:cubicBezTo>
                  <a:pt x="5975411" y="709895"/>
                  <a:pt x="5978879" y="705806"/>
                  <a:pt x="5986011" y="705992"/>
                </a:cubicBezTo>
                <a:cubicBezTo>
                  <a:pt x="5982351" y="701714"/>
                  <a:pt x="5982302" y="699621"/>
                  <a:pt x="5985820" y="697623"/>
                </a:cubicBezTo>
                <a:cubicBezTo>
                  <a:pt x="5985820" y="697623"/>
                  <a:pt x="5985773" y="695531"/>
                  <a:pt x="5989337" y="695624"/>
                </a:cubicBezTo>
                <a:cubicBezTo>
                  <a:pt x="5989337" y="695624"/>
                  <a:pt x="5989385" y="697717"/>
                  <a:pt x="5989385" y="697717"/>
                </a:cubicBezTo>
                <a:cubicBezTo>
                  <a:pt x="5989433" y="699810"/>
                  <a:pt x="5989481" y="701901"/>
                  <a:pt x="5993091" y="704086"/>
                </a:cubicBezTo>
                <a:cubicBezTo>
                  <a:pt x="5993091" y="704086"/>
                  <a:pt x="5993141" y="706180"/>
                  <a:pt x="5993141" y="706180"/>
                </a:cubicBezTo>
                <a:cubicBezTo>
                  <a:pt x="5993189" y="708271"/>
                  <a:pt x="5996801" y="710457"/>
                  <a:pt x="5996852" y="712548"/>
                </a:cubicBezTo>
                <a:cubicBezTo>
                  <a:pt x="5996852" y="712548"/>
                  <a:pt x="5996900" y="714641"/>
                  <a:pt x="5996900" y="714641"/>
                </a:cubicBezTo>
                <a:cubicBezTo>
                  <a:pt x="6007689" y="719105"/>
                  <a:pt x="5983020" y="731005"/>
                  <a:pt x="5968711" y="728539"/>
                </a:cubicBezTo>
                <a:cubicBezTo>
                  <a:pt x="5972372" y="732816"/>
                  <a:pt x="5965337" y="736814"/>
                  <a:pt x="5961916" y="742996"/>
                </a:cubicBezTo>
                <a:cubicBezTo>
                  <a:pt x="5958304" y="740811"/>
                  <a:pt x="5958304" y="740811"/>
                  <a:pt x="5954737" y="740717"/>
                </a:cubicBezTo>
                <a:cubicBezTo>
                  <a:pt x="5954786" y="742810"/>
                  <a:pt x="5954786" y="742810"/>
                  <a:pt x="5954786" y="742810"/>
                </a:cubicBezTo>
                <a:cubicBezTo>
                  <a:pt x="5954786" y="742810"/>
                  <a:pt x="5954834" y="744902"/>
                  <a:pt x="5954834" y="744902"/>
                </a:cubicBezTo>
                <a:cubicBezTo>
                  <a:pt x="5965626" y="749366"/>
                  <a:pt x="5958782" y="761732"/>
                  <a:pt x="5969573" y="766196"/>
                </a:cubicBezTo>
                <a:cubicBezTo>
                  <a:pt x="5969527" y="764104"/>
                  <a:pt x="5973093" y="764198"/>
                  <a:pt x="5973044" y="762107"/>
                </a:cubicBezTo>
                <a:cubicBezTo>
                  <a:pt x="5987447" y="768756"/>
                  <a:pt x="5959069" y="774285"/>
                  <a:pt x="5973475" y="780934"/>
                </a:cubicBezTo>
                <a:cubicBezTo>
                  <a:pt x="5969959" y="782935"/>
                  <a:pt x="5969909" y="780843"/>
                  <a:pt x="5966343" y="780749"/>
                </a:cubicBezTo>
                <a:cubicBezTo>
                  <a:pt x="5966439" y="784932"/>
                  <a:pt x="5977135" y="785213"/>
                  <a:pt x="5977280" y="791489"/>
                </a:cubicBezTo>
                <a:cubicBezTo>
                  <a:pt x="5959212" y="780561"/>
                  <a:pt x="5984555" y="797953"/>
                  <a:pt x="5970196" y="793395"/>
                </a:cubicBezTo>
                <a:cubicBezTo>
                  <a:pt x="5970245" y="795487"/>
                  <a:pt x="5970341" y="799670"/>
                  <a:pt x="5977472" y="799858"/>
                </a:cubicBezTo>
                <a:cubicBezTo>
                  <a:pt x="5984602" y="800045"/>
                  <a:pt x="5980940" y="795769"/>
                  <a:pt x="5988119" y="798046"/>
                </a:cubicBezTo>
                <a:cubicBezTo>
                  <a:pt x="5984457" y="793769"/>
                  <a:pt x="5988024" y="793861"/>
                  <a:pt x="5995106" y="791957"/>
                </a:cubicBezTo>
                <a:cubicBezTo>
                  <a:pt x="5995106" y="791957"/>
                  <a:pt x="5991494" y="789772"/>
                  <a:pt x="5991494" y="789772"/>
                </a:cubicBezTo>
                <a:cubicBezTo>
                  <a:pt x="5991494" y="789772"/>
                  <a:pt x="5987974" y="791769"/>
                  <a:pt x="5987974" y="791769"/>
                </a:cubicBezTo>
                <a:cubicBezTo>
                  <a:pt x="5987974" y="791769"/>
                  <a:pt x="5984411" y="791676"/>
                  <a:pt x="5984411" y="791676"/>
                </a:cubicBezTo>
                <a:cubicBezTo>
                  <a:pt x="5984362" y="789584"/>
                  <a:pt x="5984362" y="789584"/>
                  <a:pt x="5984362" y="789584"/>
                </a:cubicBezTo>
                <a:cubicBezTo>
                  <a:pt x="5987927" y="789678"/>
                  <a:pt x="5987927" y="789678"/>
                  <a:pt x="5991444" y="787680"/>
                </a:cubicBezTo>
                <a:cubicBezTo>
                  <a:pt x="5991444" y="787680"/>
                  <a:pt x="5991444" y="787680"/>
                  <a:pt x="5987881" y="787586"/>
                </a:cubicBezTo>
                <a:cubicBezTo>
                  <a:pt x="5977135" y="785213"/>
                  <a:pt x="5980461" y="774846"/>
                  <a:pt x="5987496" y="770849"/>
                </a:cubicBezTo>
                <a:cubicBezTo>
                  <a:pt x="5991014" y="768849"/>
                  <a:pt x="5994530" y="766851"/>
                  <a:pt x="5994434" y="762666"/>
                </a:cubicBezTo>
                <a:cubicBezTo>
                  <a:pt x="5994387" y="760575"/>
                  <a:pt x="5994387" y="760575"/>
                  <a:pt x="5997954" y="760667"/>
                </a:cubicBezTo>
                <a:cubicBezTo>
                  <a:pt x="5997954" y="760667"/>
                  <a:pt x="5997954" y="760667"/>
                  <a:pt x="6001519" y="760761"/>
                </a:cubicBezTo>
                <a:cubicBezTo>
                  <a:pt x="6001567" y="762854"/>
                  <a:pt x="6001567" y="762854"/>
                  <a:pt x="6001567" y="762854"/>
                </a:cubicBezTo>
                <a:cubicBezTo>
                  <a:pt x="5998097" y="766944"/>
                  <a:pt x="5998144" y="769036"/>
                  <a:pt x="5991109" y="773034"/>
                </a:cubicBezTo>
                <a:cubicBezTo>
                  <a:pt x="5998288" y="775313"/>
                  <a:pt x="6002093" y="785866"/>
                  <a:pt x="5998577" y="787866"/>
                </a:cubicBezTo>
                <a:cubicBezTo>
                  <a:pt x="5998623" y="789959"/>
                  <a:pt x="5998673" y="792049"/>
                  <a:pt x="5998673" y="792049"/>
                </a:cubicBezTo>
                <a:cubicBezTo>
                  <a:pt x="5998673" y="792049"/>
                  <a:pt x="5998720" y="794142"/>
                  <a:pt x="5998720" y="794142"/>
                </a:cubicBezTo>
                <a:cubicBezTo>
                  <a:pt x="6002285" y="794236"/>
                  <a:pt x="6005899" y="796421"/>
                  <a:pt x="6005849" y="794330"/>
                </a:cubicBezTo>
                <a:cubicBezTo>
                  <a:pt x="6016594" y="796702"/>
                  <a:pt x="5995202" y="796141"/>
                  <a:pt x="6005993" y="800607"/>
                </a:cubicBezTo>
                <a:cubicBezTo>
                  <a:pt x="6016690" y="800886"/>
                  <a:pt x="6012981" y="794515"/>
                  <a:pt x="6023724" y="796888"/>
                </a:cubicBezTo>
                <a:cubicBezTo>
                  <a:pt x="6034566" y="803445"/>
                  <a:pt x="6031094" y="807537"/>
                  <a:pt x="6041791" y="807817"/>
                </a:cubicBezTo>
                <a:cubicBezTo>
                  <a:pt x="6048922" y="808003"/>
                  <a:pt x="6045501" y="814186"/>
                  <a:pt x="6045594" y="818371"/>
                </a:cubicBezTo>
                <a:cubicBezTo>
                  <a:pt x="6041985" y="816186"/>
                  <a:pt x="6034803" y="813907"/>
                  <a:pt x="6031334" y="817995"/>
                </a:cubicBezTo>
                <a:cubicBezTo>
                  <a:pt x="6034901" y="818089"/>
                  <a:pt x="6034901" y="818089"/>
                  <a:pt x="6034946" y="820181"/>
                </a:cubicBezTo>
                <a:cubicBezTo>
                  <a:pt x="6034946" y="820181"/>
                  <a:pt x="6034946" y="820181"/>
                  <a:pt x="6042078" y="820369"/>
                </a:cubicBezTo>
                <a:cubicBezTo>
                  <a:pt x="6042127" y="822462"/>
                  <a:pt x="6042127" y="822462"/>
                  <a:pt x="6042127" y="822462"/>
                </a:cubicBezTo>
                <a:cubicBezTo>
                  <a:pt x="6042127" y="822462"/>
                  <a:pt x="6042127" y="822462"/>
                  <a:pt x="6034995" y="822274"/>
                </a:cubicBezTo>
                <a:cubicBezTo>
                  <a:pt x="6024539" y="832454"/>
                  <a:pt x="6060002" y="825022"/>
                  <a:pt x="6077922" y="829672"/>
                </a:cubicBezTo>
                <a:cubicBezTo>
                  <a:pt x="6070695" y="825301"/>
                  <a:pt x="6077778" y="823397"/>
                  <a:pt x="6077589" y="815027"/>
                </a:cubicBezTo>
                <a:cubicBezTo>
                  <a:pt x="6095511" y="819678"/>
                  <a:pt x="6088141" y="809032"/>
                  <a:pt x="6098883" y="811404"/>
                </a:cubicBezTo>
                <a:cubicBezTo>
                  <a:pt x="6088332" y="817399"/>
                  <a:pt x="6113336" y="820146"/>
                  <a:pt x="6116998" y="824424"/>
                </a:cubicBezTo>
                <a:cubicBezTo>
                  <a:pt x="6124081" y="822517"/>
                  <a:pt x="6120469" y="820332"/>
                  <a:pt x="6127646" y="822611"/>
                </a:cubicBezTo>
                <a:cubicBezTo>
                  <a:pt x="6131164" y="820611"/>
                  <a:pt x="6120276" y="811965"/>
                  <a:pt x="6127263" y="805875"/>
                </a:cubicBezTo>
                <a:cubicBezTo>
                  <a:pt x="6120181" y="807779"/>
                  <a:pt x="6123505" y="797411"/>
                  <a:pt x="6119843" y="793135"/>
                </a:cubicBezTo>
                <a:cubicBezTo>
                  <a:pt x="6130493" y="791323"/>
                  <a:pt x="6134152" y="795601"/>
                  <a:pt x="6151979" y="796068"/>
                </a:cubicBezTo>
                <a:cubicBezTo>
                  <a:pt x="6155737" y="804530"/>
                  <a:pt x="6155641" y="800347"/>
                  <a:pt x="6162914" y="806809"/>
                </a:cubicBezTo>
                <a:cubicBezTo>
                  <a:pt x="6177177" y="807182"/>
                  <a:pt x="6173372" y="796628"/>
                  <a:pt x="6184068" y="796909"/>
                </a:cubicBezTo>
                <a:cubicBezTo>
                  <a:pt x="6184068" y="796909"/>
                  <a:pt x="6184068" y="796909"/>
                  <a:pt x="6187633" y="797003"/>
                </a:cubicBezTo>
                <a:cubicBezTo>
                  <a:pt x="6184018" y="794816"/>
                  <a:pt x="6184018" y="794816"/>
                  <a:pt x="6180407" y="792631"/>
                </a:cubicBezTo>
                <a:cubicBezTo>
                  <a:pt x="6176843" y="792538"/>
                  <a:pt x="6176843" y="792538"/>
                  <a:pt x="6173276" y="792445"/>
                </a:cubicBezTo>
                <a:cubicBezTo>
                  <a:pt x="6183876" y="788541"/>
                  <a:pt x="6162485" y="787980"/>
                  <a:pt x="6158823" y="783702"/>
                </a:cubicBezTo>
                <a:cubicBezTo>
                  <a:pt x="6158823" y="783702"/>
                  <a:pt x="6158823" y="783702"/>
                  <a:pt x="6155306" y="785701"/>
                </a:cubicBezTo>
                <a:cubicBezTo>
                  <a:pt x="6155306" y="785701"/>
                  <a:pt x="6151741" y="785607"/>
                  <a:pt x="6151741" y="785607"/>
                </a:cubicBezTo>
                <a:cubicBezTo>
                  <a:pt x="6151741" y="785607"/>
                  <a:pt x="6151741" y="785607"/>
                  <a:pt x="6158775" y="781609"/>
                </a:cubicBezTo>
                <a:cubicBezTo>
                  <a:pt x="6158729" y="779518"/>
                  <a:pt x="6158631" y="775334"/>
                  <a:pt x="6162149" y="773335"/>
                </a:cubicBezTo>
                <a:cubicBezTo>
                  <a:pt x="6169279" y="773521"/>
                  <a:pt x="6180071" y="777986"/>
                  <a:pt x="6172846" y="773615"/>
                </a:cubicBezTo>
                <a:cubicBezTo>
                  <a:pt x="6179928" y="771710"/>
                  <a:pt x="6187345" y="784449"/>
                  <a:pt x="6187537" y="792817"/>
                </a:cubicBezTo>
                <a:cubicBezTo>
                  <a:pt x="6187537" y="792817"/>
                  <a:pt x="6187537" y="792817"/>
                  <a:pt x="6183972" y="792723"/>
                </a:cubicBezTo>
                <a:cubicBezTo>
                  <a:pt x="6187537" y="792817"/>
                  <a:pt x="6187537" y="792817"/>
                  <a:pt x="6191150" y="795005"/>
                </a:cubicBezTo>
                <a:cubicBezTo>
                  <a:pt x="6191103" y="792911"/>
                  <a:pt x="6191103" y="792911"/>
                  <a:pt x="6191103" y="792911"/>
                </a:cubicBezTo>
                <a:cubicBezTo>
                  <a:pt x="6191103" y="792911"/>
                  <a:pt x="6191103" y="792911"/>
                  <a:pt x="6191054" y="790818"/>
                </a:cubicBezTo>
                <a:cubicBezTo>
                  <a:pt x="6191054" y="790818"/>
                  <a:pt x="6191054" y="790818"/>
                  <a:pt x="6194621" y="790912"/>
                </a:cubicBezTo>
                <a:cubicBezTo>
                  <a:pt x="6198185" y="791006"/>
                  <a:pt x="6201750" y="791099"/>
                  <a:pt x="6205269" y="789100"/>
                </a:cubicBezTo>
                <a:cubicBezTo>
                  <a:pt x="6208833" y="789195"/>
                  <a:pt x="6212351" y="787197"/>
                  <a:pt x="6215915" y="787289"/>
                </a:cubicBezTo>
                <a:cubicBezTo>
                  <a:pt x="6215915" y="787289"/>
                  <a:pt x="6215915" y="787289"/>
                  <a:pt x="6219481" y="787383"/>
                </a:cubicBezTo>
                <a:cubicBezTo>
                  <a:pt x="6219481" y="787383"/>
                  <a:pt x="6219481" y="787383"/>
                  <a:pt x="6219529" y="789475"/>
                </a:cubicBezTo>
                <a:cubicBezTo>
                  <a:pt x="6223095" y="789568"/>
                  <a:pt x="6226708" y="791752"/>
                  <a:pt x="6230274" y="791846"/>
                </a:cubicBezTo>
                <a:cubicBezTo>
                  <a:pt x="6230274" y="791846"/>
                  <a:pt x="6233886" y="794032"/>
                  <a:pt x="6237499" y="796219"/>
                </a:cubicBezTo>
                <a:cubicBezTo>
                  <a:pt x="6237499" y="796219"/>
                  <a:pt x="6237499" y="796219"/>
                  <a:pt x="6237547" y="798311"/>
                </a:cubicBezTo>
                <a:cubicBezTo>
                  <a:pt x="6237547" y="798311"/>
                  <a:pt x="6233982" y="798217"/>
                  <a:pt x="6233982" y="798217"/>
                </a:cubicBezTo>
                <a:cubicBezTo>
                  <a:pt x="6230370" y="796032"/>
                  <a:pt x="6226804" y="795939"/>
                  <a:pt x="6226804" y="795939"/>
                </a:cubicBezTo>
                <a:cubicBezTo>
                  <a:pt x="6223191" y="793752"/>
                  <a:pt x="6219625" y="793659"/>
                  <a:pt x="6216012" y="791473"/>
                </a:cubicBezTo>
                <a:cubicBezTo>
                  <a:pt x="6212446" y="791379"/>
                  <a:pt x="6212446" y="791379"/>
                  <a:pt x="6208928" y="793379"/>
                </a:cubicBezTo>
                <a:cubicBezTo>
                  <a:pt x="6205365" y="793285"/>
                  <a:pt x="6201847" y="795284"/>
                  <a:pt x="6198282" y="795190"/>
                </a:cubicBezTo>
                <a:cubicBezTo>
                  <a:pt x="6194717" y="795096"/>
                  <a:pt x="6194717" y="795096"/>
                  <a:pt x="6194717" y="795096"/>
                </a:cubicBezTo>
                <a:cubicBezTo>
                  <a:pt x="6194717" y="795096"/>
                  <a:pt x="6194766" y="797189"/>
                  <a:pt x="6194766" y="797189"/>
                </a:cubicBezTo>
                <a:cubicBezTo>
                  <a:pt x="6201893" y="797376"/>
                  <a:pt x="6205604" y="803745"/>
                  <a:pt x="6198474" y="803559"/>
                </a:cubicBezTo>
                <a:cubicBezTo>
                  <a:pt x="6205652" y="805838"/>
                  <a:pt x="6209266" y="808023"/>
                  <a:pt x="6216443" y="810302"/>
                </a:cubicBezTo>
                <a:cubicBezTo>
                  <a:pt x="6212927" y="812301"/>
                  <a:pt x="6212879" y="810208"/>
                  <a:pt x="6209313" y="810115"/>
                </a:cubicBezTo>
                <a:cubicBezTo>
                  <a:pt x="6216539" y="814487"/>
                  <a:pt x="6216684" y="820764"/>
                  <a:pt x="6230945" y="821137"/>
                </a:cubicBezTo>
                <a:cubicBezTo>
                  <a:pt x="6216732" y="822855"/>
                  <a:pt x="6234557" y="823322"/>
                  <a:pt x="6238170" y="825507"/>
                </a:cubicBezTo>
                <a:cubicBezTo>
                  <a:pt x="6238217" y="827601"/>
                  <a:pt x="6238313" y="831784"/>
                  <a:pt x="6238266" y="829692"/>
                </a:cubicBezTo>
                <a:cubicBezTo>
                  <a:pt x="6238362" y="833877"/>
                  <a:pt x="6234941" y="840060"/>
                  <a:pt x="6252719" y="838434"/>
                </a:cubicBezTo>
                <a:cubicBezTo>
                  <a:pt x="6252815" y="842619"/>
                  <a:pt x="6245685" y="842432"/>
                  <a:pt x="6249298" y="844617"/>
                </a:cubicBezTo>
                <a:cubicBezTo>
                  <a:pt x="6249298" y="844617"/>
                  <a:pt x="6249298" y="844617"/>
                  <a:pt x="6252862" y="844710"/>
                </a:cubicBezTo>
                <a:cubicBezTo>
                  <a:pt x="6252911" y="846804"/>
                  <a:pt x="6252911" y="846804"/>
                  <a:pt x="6252911" y="846804"/>
                </a:cubicBezTo>
                <a:cubicBezTo>
                  <a:pt x="6253007" y="850986"/>
                  <a:pt x="6259993" y="844898"/>
                  <a:pt x="6263655" y="849176"/>
                </a:cubicBezTo>
                <a:cubicBezTo>
                  <a:pt x="6263702" y="851268"/>
                  <a:pt x="6260281" y="857451"/>
                  <a:pt x="6267460" y="859729"/>
                </a:cubicBezTo>
                <a:cubicBezTo>
                  <a:pt x="6267460" y="859729"/>
                  <a:pt x="6267411" y="857637"/>
                  <a:pt x="6270978" y="857730"/>
                </a:cubicBezTo>
                <a:cubicBezTo>
                  <a:pt x="6270978" y="857730"/>
                  <a:pt x="6271025" y="859824"/>
                  <a:pt x="6271025" y="859824"/>
                </a:cubicBezTo>
                <a:lnTo>
                  <a:pt x="6284919" y="868227"/>
                </a:lnTo>
                <a:lnTo>
                  <a:pt x="6284931" y="868279"/>
                </a:lnTo>
                <a:lnTo>
                  <a:pt x="6285042" y="868301"/>
                </a:lnTo>
                <a:lnTo>
                  <a:pt x="6289093" y="870751"/>
                </a:lnTo>
                <a:cubicBezTo>
                  <a:pt x="6285623" y="874842"/>
                  <a:pt x="6292897" y="881305"/>
                  <a:pt x="6303593" y="881586"/>
                </a:cubicBezTo>
                <a:cubicBezTo>
                  <a:pt x="6311058" y="896417"/>
                  <a:pt x="6339628" y="899257"/>
                  <a:pt x="6329220" y="911529"/>
                </a:cubicBezTo>
                <a:cubicBezTo>
                  <a:pt x="6329315" y="915714"/>
                  <a:pt x="6339965" y="913902"/>
                  <a:pt x="6340061" y="918087"/>
                </a:cubicBezTo>
                <a:cubicBezTo>
                  <a:pt x="6329412" y="919898"/>
                  <a:pt x="6336687" y="926361"/>
                  <a:pt x="6347334" y="924550"/>
                </a:cubicBezTo>
                <a:cubicBezTo>
                  <a:pt x="6347334" y="924550"/>
                  <a:pt x="6350996" y="928827"/>
                  <a:pt x="6343866" y="928641"/>
                </a:cubicBezTo>
                <a:cubicBezTo>
                  <a:pt x="6343915" y="930732"/>
                  <a:pt x="6347478" y="930826"/>
                  <a:pt x="6351043" y="930919"/>
                </a:cubicBezTo>
                <a:cubicBezTo>
                  <a:pt x="6351092" y="933012"/>
                  <a:pt x="6343915" y="930732"/>
                  <a:pt x="6340348" y="930640"/>
                </a:cubicBezTo>
                <a:cubicBezTo>
                  <a:pt x="6344009" y="934918"/>
                  <a:pt x="6351092" y="933012"/>
                  <a:pt x="6344058" y="937009"/>
                </a:cubicBezTo>
                <a:cubicBezTo>
                  <a:pt x="6347621" y="937103"/>
                  <a:pt x="6351140" y="935103"/>
                  <a:pt x="6351140" y="935103"/>
                </a:cubicBezTo>
                <a:cubicBezTo>
                  <a:pt x="6347621" y="937103"/>
                  <a:pt x="6354897" y="943566"/>
                  <a:pt x="6347764" y="943379"/>
                </a:cubicBezTo>
                <a:cubicBezTo>
                  <a:pt x="6355184" y="956119"/>
                  <a:pt x="6344680" y="964207"/>
                  <a:pt x="6362649" y="970951"/>
                </a:cubicBezTo>
                <a:cubicBezTo>
                  <a:pt x="6352003" y="972762"/>
                  <a:pt x="6362842" y="979318"/>
                  <a:pt x="6355712" y="979132"/>
                </a:cubicBezTo>
                <a:cubicBezTo>
                  <a:pt x="6359324" y="981318"/>
                  <a:pt x="6362938" y="983503"/>
                  <a:pt x="6362842" y="979318"/>
                </a:cubicBezTo>
                <a:cubicBezTo>
                  <a:pt x="6366503" y="983596"/>
                  <a:pt x="6370357" y="996242"/>
                  <a:pt x="6363273" y="998147"/>
                </a:cubicBezTo>
                <a:cubicBezTo>
                  <a:pt x="6370452" y="1000428"/>
                  <a:pt x="6360234" y="1021069"/>
                  <a:pt x="6381531" y="1017444"/>
                </a:cubicBezTo>
                <a:cubicBezTo>
                  <a:pt x="6367461" y="1025440"/>
                  <a:pt x="6374832" y="1036088"/>
                  <a:pt x="6382202" y="1046734"/>
                </a:cubicBezTo>
                <a:cubicBezTo>
                  <a:pt x="6375024" y="1044455"/>
                  <a:pt x="6382634" y="1065564"/>
                  <a:pt x="6389813" y="1067843"/>
                </a:cubicBezTo>
                <a:cubicBezTo>
                  <a:pt x="6382730" y="1069749"/>
                  <a:pt x="6397086" y="1074306"/>
                  <a:pt x="6386343" y="1071934"/>
                </a:cubicBezTo>
                <a:cubicBezTo>
                  <a:pt x="6393521" y="1074212"/>
                  <a:pt x="6386630" y="1084488"/>
                  <a:pt x="6400892" y="1084861"/>
                </a:cubicBezTo>
                <a:cubicBezTo>
                  <a:pt x="6397324" y="1084768"/>
                  <a:pt x="6390243" y="1086672"/>
                  <a:pt x="6393858" y="1088858"/>
                </a:cubicBezTo>
                <a:cubicBezTo>
                  <a:pt x="6393858" y="1088858"/>
                  <a:pt x="6397470" y="1091043"/>
                  <a:pt x="6397470" y="1091043"/>
                </a:cubicBezTo>
                <a:cubicBezTo>
                  <a:pt x="6397518" y="1093135"/>
                  <a:pt x="6393905" y="1090950"/>
                  <a:pt x="6393905" y="1090950"/>
                </a:cubicBezTo>
                <a:cubicBezTo>
                  <a:pt x="6390434" y="1095041"/>
                  <a:pt x="6397518" y="1093135"/>
                  <a:pt x="6397565" y="1095227"/>
                </a:cubicBezTo>
                <a:cubicBezTo>
                  <a:pt x="6397614" y="1097320"/>
                  <a:pt x="6390531" y="1099225"/>
                  <a:pt x="6390531" y="1099225"/>
                </a:cubicBezTo>
                <a:cubicBezTo>
                  <a:pt x="6390580" y="1101318"/>
                  <a:pt x="6397757" y="1103595"/>
                  <a:pt x="6397757" y="1103595"/>
                </a:cubicBezTo>
                <a:cubicBezTo>
                  <a:pt x="6401562" y="1114150"/>
                  <a:pt x="6387395" y="1117961"/>
                  <a:pt x="6398236" y="1124518"/>
                </a:cubicBezTo>
                <a:cubicBezTo>
                  <a:pt x="6383928" y="1122052"/>
                  <a:pt x="6412593" y="1129075"/>
                  <a:pt x="6391249" y="1130607"/>
                </a:cubicBezTo>
                <a:cubicBezTo>
                  <a:pt x="6391298" y="1132700"/>
                  <a:pt x="6401994" y="1132979"/>
                  <a:pt x="6402041" y="1135072"/>
                </a:cubicBezTo>
                <a:cubicBezTo>
                  <a:pt x="6402090" y="1137164"/>
                  <a:pt x="6394959" y="1136977"/>
                  <a:pt x="6395008" y="1139069"/>
                </a:cubicBezTo>
                <a:cubicBezTo>
                  <a:pt x="6395199" y="1147438"/>
                  <a:pt x="6413409" y="1164642"/>
                  <a:pt x="6410034" y="1172917"/>
                </a:cubicBezTo>
                <a:cubicBezTo>
                  <a:pt x="6395726" y="1170451"/>
                  <a:pt x="6410226" y="1181286"/>
                  <a:pt x="6399626" y="1185191"/>
                </a:cubicBezTo>
                <a:cubicBezTo>
                  <a:pt x="6399626" y="1185191"/>
                  <a:pt x="6399626" y="1185191"/>
                  <a:pt x="6403240" y="1187375"/>
                </a:cubicBezTo>
                <a:cubicBezTo>
                  <a:pt x="6413982" y="1189746"/>
                  <a:pt x="6396350" y="1197650"/>
                  <a:pt x="6403526" y="1199928"/>
                </a:cubicBezTo>
                <a:cubicBezTo>
                  <a:pt x="6396444" y="1201834"/>
                  <a:pt x="6392784" y="1197555"/>
                  <a:pt x="6385605" y="1195277"/>
                </a:cubicBezTo>
                <a:cubicBezTo>
                  <a:pt x="6385556" y="1193184"/>
                  <a:pt x="6389073" y="1191186"/>
                  <a:pt x="6392591" y="1189187"/>
                </a:cubicBezTo>
                <a:cubicBezTo>
                  <a:pt x="6392591" y="1189187"/>
                  <a:pt x="6392543" y="1187095"/>
                  <a:pt x="6392543" y="1187095"/>
                </a:cubicBezTo>
                <a:cubicBezTo>
                  <a:pt x="6392543" y="1187095"/>
                  <a:pt x="6392543" y="1187095"/>
                  <a:pt x="6392496" y="1185003"/>
                </a:cubicBezTo>
                <a:cubicBezTo>
                  <a:pt x="6385318" y="1182724"/>
                  <a:pt x="6381799" y="1184723"/>
                  <a:pt x="6374669" y="1184537"/>
                </a:cubicBezTo>
                <a:cubicBezTo>
                  <a:pt x="6378331" y="1188813"/>
                  <a:pt x="6374764" y="1188720"/>
                  <a:pt x="6371295" y="1192811"/>
                </a:cubicBezTo>
                <a:cubicBezTo>
                  <a:pt x="6374862" y="1192905"/>
                  <a:pt x="6374862" y="1192905"/>
                  <a:pt x="6374862" y="1192905"/>
                </a:cubicBezTo>
                <a:cubicBezTo>
                  <a:pt x="6374862" y="1192905"/>
                  <a:pt x="6374862" y="1192905"/>
                  <a:pt x="6374908" y="1194997"/>
                </a:cubicBezTo>
                <a:cubicBezTo>
                  <a:pt x="6371344" y="1194904"/>
                  <a:pt x="6371295" y="1192811"/>
                  <a:pt x="6367732" y="1192718"/>
                </a:cubicBezTo>
                <a:cubicBezTo>
                  <a:pt x="6367732" y="1192718"/>
                  <a:pt x="6367732" y="1192718"/>
                  <a:pt x="6367778" y="1194810"/>
                </a:cubicBezTo>
                <a:lnTo>
                  <a:pt x="6364213" y="1194716"/>
                </a:lnTo>
                <a:cubicBezTo>
                  <a:pt x="6367922" y="1201087"/>
                  <a:pt x="6374957" y="1197088"/>
                  <a:pt x="6367969" y="1203178"/>
                </a:cubicBezTo>
                <a:cubicBezTo>
                  <a:pt x="6371582" y="1205364"/>
                  <a:pt x="6371582" y="1205364"/>
                  <a:pt x="6375148" y="1205457"/>
                </a:cubicBezTo>
                <a:cubicBezTo>
                  <a:pt x="6375148" y="1205457"/>
                  <a:pt x="6375148" y="1205457"/>
                  <a:pt x="6375195" y="1207549"/>
                </a:cubicBezTo>
                <a:cubicBezTo>
                  <a:pt x="6375195" y="1207549"/>
                  <a:pt x="6375244" y="1209642"/>
                  <a:pt x="6375244" y="1209642"/>
                </a:cubicBezTo>
                <a:cubicBezTo>
                  <a:pt x="6375244" y="1209642"/>
                  <a:pt x="6375244" y="1209642"/>
                  <a:pt x="6375291" y="1211734"/>
                </a:cubicBezTo>
                <a:cubicBezTo>
                  <a:pt x="6378857" y="1211827"/>
                  <a:pt x="6378857" y="1211827"/>
                  <a:pt x="6378905" y="1213919"/>
                </a:cubicBezTo>
                <a:cubicBezTo>
                  <a:pt x="6385989" y="1212015"/>
                  <a:pt x="6375195" y="1207549"/>
                  <a:pt x="6385989" y="1212015"/>
                </a:cubicBezTo>
                <a:cubicBezTo>
                  <a:pt x="6393119" y="1212202"/>
                  <a:pt x="6389361" y="1203739"/>
                  <a:pt x="6389265" y="1199554"/>
                </a:cubicBezTo>
                <a:cubicBezTo>
                  <a:pt x="6403622" y="1204114"/>
                  <a:pt x="6392927" y="1203832"/>
                  <a:pt x="6414319" y="1204393"/>
                </a:cubicBezTo>
                <a:cubicBezTo>
                  <a:pt x="6407236" y="1206298"/>
                  <a:pt x="6417933" y="1206578"/>
                  <a:pt x="6417933" y="1206578"/>
                </a:cubicBezTo>
                <a:cubicBezTo>
                  <a:pt x="6418123" y="1214947"/>
                  <a:pt x="6400488" y="1222848"/>
                  <a:pt x="6418315" y="1223316"/>
                </a:cubicBezTo>
                <a:cubicBezTo>
                  <a:pt x="6414751" y="1223222"/>
                  <a:pt x="6414798" y="1225314"/>
                  <a:pt x="6411234" y="1225221"/>
                </a:cubicBezTo>
                <a:cubicBezTo>
                  <a:pt x="6436381" y="1234244"/>
                  <a:pt x="6418843" y="1246330"/>
                  <a:pt x="6422601" y="1254791"/>
                </a:cubicBezTo>
                <a:cubicBezTo>
                  <a:pt x="6408291" y="1252326"/>
                  <a:pt x="6422792" y="1263161"/>
                  <a:pt x="6412142" y="1264971"/>
                </a:cubicBezTo>
                <a:cubicBezTo>
                  <a:pt x="6412239" y="1269156"/>
                  <a:pt x="6419178" y="1260974"/>
                  <a:pt x="6422887" y="1267344"/>
                </a:cubicBezTo>
                <a:cubicBezTo>
                  <a:pt x="6419370" y="1269343"/>
                  <a:pt x="6423032" y="1273621"/>
                  <a:pt x="6415948" y="1275526"/>
                </a:cubicBezTo>
                <a:cubicBezTo>
                  <a:pt x="6415996" y="1277618"/>
                  <a:pt x="6415996" y="1277618"/>
                  <a:pt x="6415996" y="1277618"/>
                </a:cubicBezTo>
                <a:cubicBezTo>
                  <a:pt x="6415996" y="1277618"/>
                  <a:pt x="6416045" y="1279710"/>
                  <a:pt x="6416045" y="1279710"/>
                </a:cubicBezTo>
                <a:cubicBezTo>
                  <a:pt x="6416045" y="1279710"/>
                  <a:pt x="6416091" y="1281802"/>
                  <a:pt x="6416091" y="1281802"/>
                </a:cubicBezTo>
                <a:cubicBezTo>
                  <a:pt x="6416091" y="1281802"/>
                  <a:pt x="6416091" y="1281802"/>
                  <a:pt x="6416140" y="1283895"/>
                </a:cubicBezTo>
                <a:cubicBezTo>
                  <a:pt x="6412576" y="1283800"/>
                  <a:pt x="6409009" y="1283707"/>
                  <a:pt x="6405491" y="1285706"/>
                </a:cubicBezTo>
                <a:cubicBezTo>
                  <a:pt x="6412672" y="1287986"/>
                  <a:pt x="6405635" y="1291982"/>
                  <a:pt x="6398553" y="1293888"/>
                </a:cubicBezTo>
                <a:cubicBezTo>
                  <a:pt x="6409202" y="1292076"/>
                  <a:pt x="6395228" y="1304256"/>
                  <a:pt x="6395372" y="1310532"/>
                </a:cubicBezTo>
                <a:cubicBezTo>
                  <a:pt x="6402551" y="1312811"/>
                  <a:pt x="6409825" y="1319273"/>
                  <a:pt x="6416858" y="1315276"/>
                </a:cubicBezTo>
                <a:cubicBezTo>
                  <a:pt x="6406164" y="1314996"/>
                  <a:pt x="6405923" y="1304536"/>
                  <a:pt x="6420136" y="1302817"/>
                </a:cubicBezTo>
                <a:cubicBezTo>
                  <a:pt x="6420089" y="1300726"/>
                  <a:pt x="6416475" y="1298539"/>
                  <a:pt x="6416475" y="1298539"/>
                </a:cubicBezTo>
                <a:cubicBezTo>
                  <a:pt x="6416475" y="1298539"/>
                  <a:pt x="6416475" y="1298539"/>
                  <a:pt x="6412861" y="1296354"/>
                </a:cubicBezTo>
                <a:cubicBezTo>
                  <a:pt x="6416379" y="1294355"/>
                  <a:pt x="6416379" y="1294355"/>
                  <a:pt x="6423511" y="1294543"/>
                </a:cubicBezTo>
                <a:cubicBezTo>
                  <a:pt x="6423463" y="1292450"/>
                  <a:pt x="6427075" y="1294637"/>
                  <a:pt x="6427075" y="1294637"/>
                </a:cubicBezTo>
                <a:cubicBezTo>
                  <a:pt x="6427075" y="1294637"/>
                  <a:pt x="6423557" y="1296634"/>
                  <a:pt x="6423557" y="1296634"/>
                </a:cubicBezTo>
                <a:cubicBezTo>
                  <a:pt x="6423557" y="1296634"/>
                  <a:pt x="6419994" y="1296540"/>
                  <a:pt x="6419994" y="1296540"/>
                </a:cubicBezTo>
                <a:cubicBezTo>
                  <a:pt x="6423606" y="1298726"/>
                  <a:pt x="6423655" y="1300817"/>
                  <a:pt x="6427268" y="1303005"/>
                </a:cubicBezTo>
                <a:cubicBezTo>
                  <a:pt x="6427268" y="1303005"/>
                  <a:pt x="6427268" y="1303005"/>
                  <a:pt x="6427317" y="1305097"/>
                </a:cubicBezTo>
                <a:cubicBezTo>
                  <a:pt x="6441769" y="1313838"/>
                  <a:pt x="6434974" y="1328296"/>
                  <a:pt x="6428034" y="1336479"/>
                </a:cubicBezTo>
                <a:cubicBezTo>
                  <a:pt x="6417242" y="1332014"/>
                  <a:pt x="6421095" y="1344661"/>
                  <a:pt x="6406787" y="1342195"/>
                </a:cubicBezTo>
                <a:cubicBezTo>
                  <a:pt x="6406834" y="1344287"/>
                  <a:pt x="6410446" y="1346473"/>
                  <a:pt x="6414013" y="1346566"/>
                </a:cubicBezTo>
                <a:cubicBezTo>
                  <a:pt x="6417577" y="1346658"/>
                  <a:pt x="6417577" y="1346658"/>
                  <a:pt x="6417529" y="1344568"/>
                </a:cubicBezTo>
                <a:cubicBezTo>
                  <a:pt x="6417482" y="1342474"/>
                  <a:pt x="6421000" y="1340476"/>
                  <a:pt x="6424564" y="1340569"/>
                </a:cubicBezTo>
                <a:cubicBezTo>
                  <a:pt x="6424519" y="1338477"/>
                  <a:pt x="6428082" y="1338570"/>
                  <a:pt x="6428082" y="1338570"/>
                </a:cubicBezTo>
                <a:cubicBezTo>
                  <a:pt x="6431647" y="1338664"/>
                  <a:pt x="6435212" y="1338757"/>
                  <a:pt x="6435261" y="1340850"/>
                </a:cubicBezTo>
                <a:cubicBezTo>
                  <a:pt x="6435261" y="1340850"/>
                  <a:pt x="6435261" y="1340850"/>
                  <a:pt x="6435308" y="1342942"/>
                </a:cubicBezTo>
                <a:cubicBezTo>
                  <a:pt x="6442438" y="1343128"/>
                  <a:pt x="6431886" y="1349124"/>
                  <a:pt x="6431983" y="1353310"/>
                </a:cubicBezTo>
                <a:cubicBezTo>
                  <a:pt x="6428368" y="1351123"/>
                  <a:pt x="6428323" y="1349031"/>
                  <a:pt x="6421191" y="1348845"/>
                </a:cubicBezTo>
                <a:cubicBezTo>
                  <a:pt x="6417626" y="1348750"/>
                  <a:pt x="6417626" y="1348750"/>
                  <a:pt x="6417626" y="1348750"/>
                </a:cubicBezTo>
                <a:cubicBezTo>
                  <a:pt x="6410639" y="1354841"/>
                  <a:pt x="6424852" y="1353123"/>
                  <a:pt x="6421381" y="1357213"/>
                </a:cubicBezTo>
                <a:cubicBezTo>
                  <a:pt x="6428513" y="1357399"/>
                  <a:pt x="6431983" y="1353310"/>
                  <a:pt x="6439209" y="1357681"/>
                </a:cubicBezTo>
                <a:cubicBezTo>
                  <a:pt x="6439305" y="1361865"/>
                  <a:pt x="6439401" y="1366049"/>
                  <a:pt x="6435883" y="1368048"/>
                </a:cubicBezTo>
                <a:cubicBezTo>
                  <a:pt x="6428610" y="1361584"/>
                  <a:pt x="6425235" y="1369859"/>
                  <a:pt x="6418009" y="1365487"/>
                </a:cubicBezTo>
                <a:cubicBezTo>
                  <a:pt x="6418056" y="1367581"/>
                  <a:pt x="6411021" y="1371578"/>
                  <a:pt x="6418249" y="1375950"/>
                </a:cubicBezTo>
                <a:cubicBezTo>
                  <a:pt x="6414682" y="1375855"/>
                  <a:pt x="6411214" y="1379946"/>
                  <a:pt x="6407601" y="1377761"/>
                </a:cubicBezTo>
                <a:cubicBezTo>
                  <a:pt x="6418440" y="1384318"/>
                  <a:pt x="6404467" y="1396497"/>
                  <a:pt x="6415353" y="1405146"/>
                </a:cubicBezTo>
                <a:cubicBezTo>
                  <a:pt x="6429664" y="1407611"/>
                  <a:pt x="6422294" y="1396963"/>
                  <a:pt x="6432987" y="1397244"/>
                </a:cubicBezTo>
                <a:cubicBezTo>
                  <a:pt x="6432940" y="1395153"/>
                  <a:pt x="6436461" y="1393154"/>
                  <a:pt x="6439977" y="1391154"/>
                </a:cubicBezTo>
                <a:cubicBezTo>
                  <a:pt x="6439977" y="1391154"/>
                  <a:pt x="6439977" y="1391154"/>
                  <a:pt x="6443542" y="1391249"/>
                </a:cubicBezTo>
                <a:cubicBezTo>
                  <a:pt x="6443542" y="1391249"/>
                  <a:pt x="6443590" y="1393340"/>
                  <a:pt x="6443590" y="1393340"/>
                </a:cubicBezTo>
                <a:cubicBezTo>
                  <a:pt x="6440025" y="1393247"/>
                  <a:pt x="6440073" y="1395339"/>
                  <a:pt x="6440119" y="1397430"/>
                </a:cubicBezTo>
                <a:cubicBezTo>
                  <a:pt x="6447347" y="1401801"/>
                  <a:pt x="6451008" y="1406079"/>
                  <a:pt x="6458282" y="1412543"/>
                </a:cubicBezTo>
                <a:cubicBezTo>
                  <a:pt x="6454764" y="1414542"/>
                  <a:pt x="6455004" y="1425003"/>
                  <a:pt x="6447778" y="1420632"/>
                </a:cubicBezTo>
                <a:cubicBezTo>
                  <a:pt x="6462373" y="1435650"/>
                  <a:pt x="6448258" y="1441552"/>
                  <a:pt x="6430622" y="1449454"/>
                </a:cubicBezTo>
                <a:cubicBezTo>
                  <a:pt x="6437897" y="1455918"/>
                  <a:pt x="6427487" y="1468190"/>
                  <a:pt x="6416936" y="1474186"/>
                </a:cubicBezTo>
                <a:cubicBezTo>
                  <a:pt x="6406143" y="1469722"/>
                  <a:pt x="6402531" y="1467535"/>
                  <a:pt x="6388268" y="1467162"/>
                </a:cubicBezTo>
                <a:cubicBezTo>
                  <a:pt x="6370682" y="1477158"/>
                  <a:pt x="6406527" y="1486460"/>
                  <a:pt x="6396023" y="1494547"/>
                </a:cubicBezTo>
                <a:cubicBezTo>
                  <a:pt x="6396023" y="1494547"/>
                  <a:pt x="6396023" y="1494547"/>
                  <a:pt x="6396072" y="1496639"/>
                </a:cubicBezTo>
                <a:cubicBezTo>
                  <a:pt x="6399636" y="1496734"/>
                  <a:pt x="6399590" y="1494642"/>
                  <a:pt x="6403155" y="1494735"/>
                </a:cubicBezTo>
                <a:cubicBezTo>
                  <a:pt x="6403155" y="1494735"/>
                  <a:pt x="6403155" y="1494735"/>
                  <a:pt x="6406718" y="1494828"/>
                </a:cubicBezTo>
                <a:cubicBezTo>
                  <a:pt x="6403059" y="1490550"/>
                  <a:pt x="6420838" y="1488926"/>
                  <a:pt x="6420645" y="1480556"/>
                </a:cubicBezTo>
                <a:cubicBezTo>
                  <a:pt x="6431341" y="1480837"/>
                  <a:pt x="6438471" y="1481023"/>
                  <a:pt x="6445554" y="1479119"/>
                </a:cubicBezTo>
                <a:cubicBezTo>
                  <a:pt x="6445746" y="1487487"/>
                  <a:pt x="6442228" y="1489486"/>
                  <a:pt x="6460152" y="1494138"/>
                </a:cubicBezTo>
                <a:cubicBezTo>
                  <a:pt x="6456777" y="1502413"/>
                  <a:pt x="6460389" y="1504597"/>
                  <a:pt x="6453356" y="1508595"/>
                </a:cubicBezTo>
                <a:cubicBezTo>
                  <a:pt x="6446226" y="1508408"/>
                  <a:pt x="6442613" y="1506223"/>
                  <a:pt x="6439048" y="1506129"/>
                </a:cubicBezTo>
                <a:cubicBezTo>
                  <a:pt x="6446273" y="1510501"/>
                  <a:pt x="6435481" y="1506036"/>
                  <a:pt x="6435625" y="1512313"/>
                </a:cubicBezTo>
                <a:cubicBezTo>
                  <a:pt x="6435720" y="1516496"/>
                  <a:pt x="6449790" y="1508501"/>
                  <a:pt x="6446369" y="1514685"/>
                </a:cubicBezTo>
                <a:cubicBezTo>
                  <a:pt x="6449840" y="1510594"/>
                  <a:pt x="6457065" y="1514965"/>
                  <a:pt x="6457017" y="1512873"/>
                </a:cubicBezTo>
                <a:cubicBezTo>
                  <a:pt x="6457113" y="1517057"/>
                  <a:pt x="6460918" y="1527612"/>
                  <a:pt x="6453882" y="1531610"/>
                </a:cubicBezTo>
                <a:cubicBezTo>
                  <a:pt x="6453932" y="1533701"/>
                  <a:pt x="6453932" y="1533701"/>
                  <a:pt x="6457545" y="1535886"/>
                </a:cubicBezTo>
                <a:cubicBezTo>
                  <a:pt x="6457593" y="1537979"/>
                  <a:pt x="6457640" y="1540072"/>
                  <a:pt x="6457688" y="1542163"/>
                </a:cubicBezTo>
                <a:cubicBezTo>
                  <a:pt x="6461253" y="1542256"/>
                  <a:pt x="6461253" y="1542256"/>
                  <a:pt x="6461253" y="1542256"/>
                </a:cubicBezTo>
                <a:cubicBezTo>
                  <a:pt x="6461253" y="1542256"/>
                  <a:pt x="6461300" y="1544349"/>
                  <a:pt x="6457735" y="1544256"/>
                </a:cubicBezTo>
                <a:cubicBezTo>
                  <a:pt x="6457735" y="1544256"/>
                  <a:pt x="6457735" y="1544256"/>
                  <a:pt x="6454169" y="1544161"/>
                </a:cubicBezTo>
                <a:cubicBezTo>
                  <a:pt x="6450558" y="1541976"/>
                  <a:pt x="6450462" y="1537792"/>
                  <a:pt x="6450412" y="1535700"/>
                </a:cubicBezTo>
                <a:cubicBezTo>
                  <a:pt x="6450412" y="1535700"/>
                  <a:pt x="6450367" y="1533608"/>
                  <a:pt x="6450318" y="1531515"/>
                </a:cubicBezTo>
                <a:cubicBezTo>
                  <a:pt x="6446751" y="1531422"/>
                  <a:pt x="6446751" y="1531422"/>
                  <a:pt x="6446751" y="1531422"/>
                </a:cubicBezTo>
                <a:cubicBezTo>
                  <a:pt x="6439718" y="1535420"/>
                  <a:pt x="6436201" y="1537419"/>
                  <a:pt x="6432827" y="1545693"/>
                </a:cubicBezTo>
                <a:cubicBezTo>
                  <a:pt x="6443667" y="1552250"/>
                  <a:pt x="6450750" y="1550346"/>
                  <a:pt x="6461589" y="1556901"/>
                </a:cubicBezTo>
                <a:cubicBezTo>
                  <a:pt x="6454602" y="1562991"/>
                  <a:pt x="6469055" y="1571735"/>
                  <a:pt x="6454936" y="1577636"/>
                </a:cubicBezTo>
                <a:cubicBezTo>
                  <a:pt x="6451373" y="1577542"/>
                  <a:pt x="6458456" y="1575638"/>
                  <a:pt x="6454842" y="1573453"/>
                </a:cubicBezTo>
                <a:cubicBezTo>
                  <a:pt x="6437157" y="1579262"/>
                  <a:pt x="6458551" y="1579822"/>
                  <a:pt x="6455225" y="1590189"/>
                </a:cubicBezTo>
                <a:cubicBezTo>
                  <a:pt x="6448094" y="1590002"/>
                  <a:pt x="6441013" y="1591907"/>
                  <a:pt x="6437446" y="1591813"/>
                </a:cubicBezTo>
                <a:cubicBezTo>
                  <a:pt x="6434120" y="1602181"/>
                  <a:pt x="6427183" y="1610363"/>
                  <a:pt x="6423807" y="1618638"/>
                </a:cubicBezTo>
                <a:cubicBezTo>
                  <a:pt x="6430987" y="1620918"/>
                  <a:pt x="6438212" y="1625288"/>
                  <a:pt x="6431178" y="1629285"/>
                </a:cubicBezTo>
                <a:cubicBezTo>
                  <a:pt x="6424049" y="1629100"/>
                  <a:pt x="6423903" y="1622822"/>
                  <a:pt x="6416823" y="1624728"/>
                </a:cubicBezTo>
                <a:cubicBezTo>
                  <a:pt x="6416823" y="1624728"/>
                  <a:pt x="6416870" y="1626820"/>
                  <a:pt x="6416870" y="1626820"/>
                </a:cubicBezTo>
                <a:cubicBezTo>
                  <a:pt x="6416870" y="1626820"/>
                  <a:pt x="6416917" y="1628912"/>
                  <a:pt x="6416917" y="1628912"/>
                </a:cubicBezTo>
                <a:cubicBezTo>
                  <a:pt x="6416917" y="1628912"/>
                  <a:pt x="6416917" y="1628912"/>
                  <a:pt x="6413304" y="1626727"/>
                </a:cubicBezTo>
                <a:cubicBezTo>
                  <a:pt x="6413304" y="1626727"/>
                  <a:pt x="6413257" y="1624634"/>
                  <a:pt x="6413257" y="1624634"/>
                </a:cubicBezTo>
                <a:cubicBezTo>
                  <a:pt x="6413257" y="1624634"/>
                  <a:pt x="6413257" y="1624634"/>
                  <a:pt x="6413208" y="1622542"/>
                </a:cubicBezTo>
                <a:cubicBezTo>
                  <a:pt x="6413161" y="1620450"/>
                  <a:pt x="6413065" y="1616266"/>
                  <a:pt x="6413016" y="1614174"/>
                </a:cubicBezTo>
                <a:cubicBezTo>
                  <a:pt x="6402320" y="1613895"/>
                  <a:pt x="6406031" y="1620264"/>
                  <a:pt x="6395334" y="1619983"/>
                </a:cubicBezTo>
                <a:cubicBezTo>
                  <a:pt x="6395334" y="1619983"/>
                  <a:pt x="6395383" y="1622075"/>
                  <a:pt x="6395383" y="1622075"/>
                </a:cubicBezTo>
                <a:cubicBezTo>
                  <a:pt x="6395429" y="1624166"/>
                  <a:pt x="6395478" y="1626260"/>
                  <a:pt x="6399090" y="1628445"/>
                </a:cubicBezTo>
                <a:cubicBezTo>
                  <a:pt x="6409786" y="1628725"/>
                  <a:pt x="6402801" y="1634815"/>
                  <a:pt x="6420579" y="1633189"/>
                </a:cubicBezTo>
                <a:cubicBezTo>
                  <a:pt x="6420675" y="1637375"/>
                  <a:pt x="6413544" y="1637187"/>
                  <a:pt x="6406366" y="1634908"/>
                </a:cubicBezTo>
                <a:cubicBezTo>
                  <a:pt x="6410121" y="1643370"/>
                  <a:pt x="6403039" y="1645274"/>
                  <a:pt x="6399617" y="1651459"/>
                </a:cubicBezTo>
                <a:cubicBezTo>
                  <a:pt x="6388827" y="1646995"/>
                  <a:pt x="6381840" y="1653084"/>
                  <a:pt x="6367578" y="1652710"/>
                </a:cubicBezTo>
                <a:cubicBezTo>
                  <a:pt x="6374756" y="1654988"/>
                  <a:pt x="6364155" y="1658891"/>
                  <a:pt x="6378417" y="1659267"/>
                </a:cubicBezTo>
                <a:cubicBezTo>
                  <a:pt x="6381984" y="1659360"/>
                  <a:pt x="6381886" y="1655175"/>
                  <a:pt x="6388971" y="1653271"/>
                </a:cubicBezTo>
                <a:cubicBezTo>
                  <a:pt x="6406941" y="1660014"/>
                  <a:pt x="6389354" y="1670007"/>
                  <a:pt x="6389641" y="1682560"/>
                </a:cubicBezTo>
                <a:cubicBezTo>
                  <a:pt x="6375379" y="1682187"/>
                  <a:pt x="6378755" y="1673911"/>
                  <a:pt x="6378610" y="1667635"/>
                </a:cubicBezTo>
                <a:cubicBezTo>
                  <a:pt x="6357265" y="1669167"/>
                  <a:pt x="6364684" y="1681906"/>
                  <a:pt x="6371957" y="1688369"/>
                </a:cubicBezTo>
                <a:cubicBezTo>
                  <a:pt x="6379087" y="1688557"/>
                  <a:pt x="6379040" y="1686465"/>
                  <a:pt x="6378991" y="1684372"/>
                </a:cubicBezTo>
                <a:cubicBezTo>
                  <a:pt x="6393349" y="1688931"/>
                  <a:pt x="6410984" y="1681029"/>
                  <a:pt x="6414741" y="1689491"/>
                </a:cubicBezTo>
                <a:cubicBezTo>
                  <a:pt x="6425438" y="1689771"/>
                  <a:pt x="6421585" y="1677125"/>
                  <a:pt x="6414455" y="1676939"/>
                </a:cubicBezTo>
                <a:cubicBezTo>
                  <a:pt x="6424910" y="1666758"/>
                  <a:pt x="6410505" y="1660108"/>
                  <a:pt x="6413830" y="1649740"/>
                </a:cubicBezTo>
                <a:cubicBezTo>
                  <a:pt x="6424576" y="1652112"/>
                  <a:pt x="6424479" y="1647929"/>
                  <a:pt x="6424383" y="1643744"/>
                </a:cubicBezTo>
                <a:cubicBezTo>
                  <a:pt x="6431560" y="1646023"/>
                  <a:pt x="6445775" y="1644304"/>
                  <a:pt x="6445824" y="1646397"/>
                </a:cubicBezTo>
                <a:cubicBezTo>
                  <a:pt x="6449341" y="1644398"/>
                  <a:pt x="6452857" y="1642400"/>
                  <a:pt x="6452812" y="1640307"/>
                </a:cubicBezTo>
                <a:cubicBezTo>
                  <a:pt x="6449245" y="1640214"/>
                  <a:pt x="6445682" y="1640120"/>
                  <a:pt x="6445632" y="1638028"/>
                </a:cubicBezTo>
                <a:cubicBezTo>
                  <a:pt x="6445536" y="1633844"/>
                  <a:pt x="6452669" y="1634030"/>
                  <a:pt x="6456133" y="1629940"/>
                </a:cubicBezTo>
                <a:cubicBezTo>
                  <a:pt x="6459749" y="1632125"/>
                  <a:pt x="6466878" y="1632311"/>
                  <a:pt x="6470492" y="1634498"/>
                </a:cubicBezTo>
                <a:cubicBezTo>
                  <a:pt x="6466974" y="1636497"/>
                  <a:pt x="6463505" y="1640587"/>
                  <a:pt x="6456422" y="1642492"/>
                </a:cubicBezTo>
                <a:cubicBezTo>
                  <a:pt x="6456471" y="1644585"/>
                  <a:pt x="6452955" y="1646583"/>
                  <a:pt x="6449437" y="1648582"/>
                </a:cubicBezTo>
                <a:cubicBezTo>
                  <a:pt x="6460276" y="1655140"/>
                  <a:pt x="6449724" y="1661135"/>
                  <a:pt x="6460563" y="1667692"/>
                </a:cubicBezTo>
                <a:cubicBezTo>
                  <a:pt x="6464080" y="1665693"/>
                  <a:pt x="6467645" y="1665786"/>
                  <a:pt x="6474778" y="1665974"/>
                </a:cubicBezTo>
                <a:cubicBezTo>
                  <a:pt x="6474969" y="1674342"/>
                  <a:pt x="6464463" y="1682430"/>
                  <a:pt x="6450346" y="1688333"/>
                </a:cubicBezTo>
                <a:cubicBezTo>
                  <a:pt x="6461284" y="1699074"/>
                  <a:pt x="6479350" y="1710003"/>
                  <a:pt x="6458243" y="1721993"/>
                </a:cubicBezTo>
                <a:cubicBezTo>
                  <a:pt x="6465423" y="1724273"/>
                  <a:pt x="6461907" y="1726271"/>
                  <a:pt x="6462002" y="1730456"/>
                </a:cubicBezTo>
                <a:cubicBezTo>
                  <a:pt x="6462002" y="1730456"/>
                  <a:pt x="6462002" y="1730456"/>
                  <a:pt x="6458435" y="1730363"/>
                </a:cubicBezTo>
                <a:cubicBezTo>
                  <a:pt x="6454966" y="1734454"/>
                  <a:pt x="6455062" y="1738638"/>
                  <a:pt x="6458723" y="1742915"/>
                </a:cubicBezTo>
                <a:cubicBezTo>
                  <a:pt x="6458770" y="1745008"/>
                  <a:pt x="6458770" y="1745008"/>
                  <a:pt x="6458770" y="1745008"/>
                </a:cubicBezTo>
                <a:cubicBezTo>
                  <a:pt x="6455206" y="1744914"/>
                  <a:pt x="6455206" y="1744914"/>
                  <a:pt x="6451640" y="1744822"/>
                </a:cubicBezTo>
                <a:cubicBezTo>
                  <a:pt x="6447980" y="1740543"/>
                  <a:pt x="6451449" y="1736452"/>
                  <a:pt x="6451352" y="1732269"/>
                </a:cubicBezTo>
                <a:cubicBezTo>
                  <a:pt x="6433574" y="1733892"/>
                  <a:pt x="6422974" y="1737797"/>
                  <a:pt x="6405149" y="1737330"/>
                </a:cubicBezTo>
                <a:cubicBezTo>
                  <a:pt x="6405196" y="1739422"/>
                  <a:pt x="6408809" y="1741609"/>
                  <a:pt x="6408858" y="1743700"/>
                </a:cubicBezTo>
                <a:cubicBezTo>
                  <a:pt x="6394642" y="1745418"/>
                  <a:pt x="6384188" y="1755598"/>
                  <a:pt x="6369782" y="1748948"/>
                </a:cubicBezTo>
                <a:cubicBezTo>
                  <a:pt x="6355761" y="1759035"/>
                  <a:pt x="6366600" y="1765592"/>
                  <a:pt x="6366744" y="1771869"/>
                </a:cubicBezTo>
                <a:cubicBezTo>
                  <a:pt x="6381053" y="1774334"/>
                  <a:pt x="6377199" y="1761689"/>
                  <a:pt x="6395074" y="1764248"/>
                </a:cubicBezTo>
                <a:cubicBezTo>
                  <a:pt x="6391701" y="1772522"/>
                  <a:pt x="6391893" y="1780892"/>
                  <a:pt x="6381340" y="1786887"/>
                </a:cubicBezTo>
                <a:cubicBezTo>
                  <a:pt x="6388568" y="1791258"/>
                  <a:pt x="6384811" y="1782796"/>
                  <a:pt x="6395553" y="1785169"/>
                </a:cubicBezTo>
                <a:cubicBezTo>
                  <a:pt x="6388662" y="1795444"/>
                  <a:pt x="6399407" y="1797816"/>
                  <a:pt x="6406682" y="1804278"/>
                </a:cubicBezTo>
                <a:cubicBezTo>
                  <a:pt x="6420847" y="1800467"/>
                  <a:pt x="6424269" y="1794285"/>
                  <a:pt x="6438482" y="1792566"/>
                </a:cubicBezTo>
                <a:cubicBezTo>
                  <a:pt x="6445709" y="1796938"/>
                  <a:pt x="6449323" y="1799124"/>
                  <a:pt x="6463582" y="1799497"/>
                </a:cubicBezTo>
                <a:cubicBezTo>
                  <a:pt x="6460257" y="1809864"/>
                  <a:pt x="6446093" y="1813675"/>
                  <a:pt x="6439202" y="1823948"/>
                </a:cubicBezTo>
                <a:cubicBezTo>
                  <a:pt x="6431974" y="1819576"/>
                  <a:pt x="6414196" y="1821203"/>
                  <a:pt x="6414196" y="1821203"/>
                </a:cubicBezTo>
                <a:cubicBezTo>
                  <a:pt x="6414196" y="1821203"/>
                  <a:pt x="6414099" y="1817018"/>
                  <a:pt x="6414099" y="1817018"/>
                </a:cubicBezTo>
                <a:cubicBezTo>
                  <a:pt x="6403451" y="1818831"/>
                  <a:pt x="6414146" y="1819110"/>
                  <a:pt x="6410679" y="1823202"/>
                </a:cubicBezTo>
                <a:cubicBezTo>
                  <a:pt x="6410679" y="1823202"/>
                  <a:pt x="6403548" y="1823015"/>
                  <a:pt x="6403548" y="1823015"/>
                </a:cubicBezTo>
                <a:cubicBezTo>
                  <a:pt x="6396560" y="1829104"/>
                  <a:pt x="6404026" y="1843936"/>
                  <a:pt x="6389957" y="1851931"/>
                </a:cubicBezTo>
                <a:cubicBezTo>
                  <a:pt x="6379213" y="1849559"/>
                  <a:pt x="6382779" y="1849652"/>
                  <a:pt x="6372083" y="1849371"/>
                </a:cubicBezTo>
                <a:cubicBezTo>
                  <a:pt x="6364809" y="1842908"/>
                  <a:pt x="6368133" y="1832541"/>
                  <a:pt x="6382444" y="1835007"/>
                </a:cubicBezTo>
                <a:cubicBezTo>
                  <a:pt x="6382396" y="1832915"/>
                  <a:pt x="6382347" y="1830822"/>
                  <a:pt x="6382253" y="1826638"/>
                </a:cubicBezTo>
                <a:cubicBezTo>
                  <a:pt x="6378686" y="1826544"/>
                  <a:pt x="6378734" y="1828638"/>
                  <a:pt x="6371604" y="1828450"/>
                </a:cubicBezTo>
                <a:cubicBezTo>
                  <a:pt x="6371412" y="1820082"/>
                  <a:pt x="6364090" y="1811526"/>
                  <a:pt x="6374688" y="1807620"/>
                </a:cubicBezTo>
                <a:cubicBezTo>
                  <a:pt x="6363946" y="1805249"/>
                  <a:pt x="6370836" y="1794976"/>
                  <a:pt x="6370694" y="1788700"/>
                </a:cubicBezTo>
                <a:cubicBezTo>
                  <a:pt x="6370694" y="1788700"/>
                  <a:pt x="6370647" y="1786608"/>
                  <a:pt x="6370647" y="1786608"/>
                </a:cubicBezTo>
                <a:cubicBezTo>
                  <a:pt x="6345736" y="1788045"/>
                  <a:pt x="6360284" y="1800971"/>
                  <a:pt x="6349781" y="1809060"/>
                </a:cubicBezTo>
                <a:cubicBezTo>
                  <a:pt x="6364235" y="1817802"/>
                  <a:pt x="6360715" y="1819802"/>
                  <a:pt x="6357344" y="1828077"/>
                </a:cubicBezTo>
                <a:cubicBezTo>
                  <a:pt x="6350213" y="1827890"/>
                  <a:pt x="6353729" y="1825889"/>
                  <a:pt x="6346646" y="1827797"/>
                </a:cubicBezTo>
                <a:cubicBezTo>
                  <a:pt x="6350451" y="1838350"/>
                  <a:pt x="6336383" y="1846345"/>
                  <a:pt x="6347365" y="1859178"/>
                </a:cubicBezTo>
                <a:cubicBezTo>
                  <a:pt x="6340235" y="1858991"/>
                  <a:pt x="6333105" y="1858804"/>
                  <a:pt x="6329635" y="1862895"/>
                </a:cubicBezTo>
                <a:cubicBezTo>
                  <a:pt x="6318938" y="1862616"/>
                  <a:pt x="6322359" y="1856432"/>
                  <a:pt x="6315182" y="1854153"/>
                </a:cubicBezTo>
                <a:cubicBezTo>
                  <a:pt x="6311664" y="1856151"/>
                  <a:pt x="6311664" y="1856151"/>
                  <a:pt x="6311664" y="1856151"/>
                </a:cubicBezTo>
                <a:cubicBezTo>
                  <a:pt x="6308148" y="1858151"/>
                  <a:pt x="6308197" y="1860243"/>
                  <a:pt x="6308292" y="1864426"/>
                </a:cubicBezTo>
                <a:cubicBezTo>
                  <a:pt x="6297691" y="1868331"/>
                  <a:pt x="6293981" y="1861961"/>
                  <a:pt x="6276154" y="1861494"/>
                </a:cubicBezTo>
                <a:cubicBezTo>
                  <a:pt x="6279529" y="1853219"/>
                  <a:pt x="6290272" y="1855590"/>
                  <a:pt x="6304438" y="1851782"/>
                </a:cubicBezTo>
                <a:cubicBezTo>
                  <a:pt x="6307955" y="1849782"/>
                  <a:pt x="6307955" y="1849782"/>
                  <a:pt x="6311519" y="1849876"/>
                </a:cubicBezTo>
                <a:cubicBezTo>
                  <a:pt x="6304343" y="1847596"/>
                  <a:pt x="6318604" y="1847970"/>
                  <a:pt x="6314893" y="1841600"/>
                </a:cubicBezTo>
                <a:cubicBezTo>
                  <a:pt x="6311281" y="1839415"/>
                  <a:pt x="6300826" y="1849594"/>
                  <a:pt x="6290034" y="1845131"/>
                </a:cubicBezTo>
                <a:cubicBezTo>
                  <a:pt x="6293600" y="1845224"/>
                  <a:pt x="6293646" y="1847315"/>
                  <a:pt x="6297213" y="1847411"/>
                </a:cubicBezTo>
                <a:cubicBezTo>
                  <a:pt x="6293744" y="1851500"/>
                  <a:pt x="6268593" y="1842478"/>
                  <a:pt x="6265221" y="1850754"/>
                </a:cubicBezTo>
                <a:cubicBezTo>
                  <a:pt x="6268833" y="1852939"/>
                  <a:pt x="6279480" y="1851127"/>
                  <a:pt x="6276060" y="1857310"/>
                </a:cubicBezTo>
                <a:cubicBezTo>
                  <a:pt x="6268930" y="1857123"/>
                  <a:pt x="6265364" y="1857030"/>
                  <a:pt x="6261750" y="1854843"/>
                </a:cubicBezTo>
                <a:cubicBezTo>
                  <a:pt x="6265364" y="1857030"/>
                  <a:pt x="6261797" y="1856935"/>
                  <a:pt x="6261844" y="1859028"/>
                </a:cubicBezTo>
                <a:cubicBezTo>
                  <a:pt x="6269073" y="1863400"/>
                  <a:pt x="6276347" y="1869862"/>
                  <a:pt x="6262276" y="1877858"/>
                </a:cubicBezTo>
                <a:cubicBezTo>
                  <a:pt x="6280247" y="1884601"/>
                  <a:pt x="6252155" y="1902682"/>
                  <a:pt x="6280823" y="1909707"/>
                </a:cubicBezTo>
                <a:cubicBezTo>
                  <a:pt x="6277258" y="1909614"/>
                  <a:pt x="6277353" y="1913797"/>
                  <a:pt x="6277402" y="1915890"/>
                </a:cubicBezTo>
                <a:cubicBezTo>
                  <a:pt x="6266754" y="1917702"/>
                  <a:pt x="6259669" y="1919607"/>
                  <a:pt x="6252539" y="1919420"/>
                </a:cubicBezTo>
                <a:cubicBezTo>
                  <a:pt x="6252539" y="1919420"/>
                  <a:pt x="6256056" y="1917422"/>
                  <a:pt x="6255963" y="1913237"/>
                </a:cubicBezTo>
                <a:cubicBezTo>
                  <a:pt x="6248880" y="1915142"/>
                  <a:pt x="6245409" y="1919233"/>
                  <a:pt x="6241892" y="1921232"/>
                </a:cubicBezTo>
                <a:cubicBezTo>
                  <a:pt x="6245505" y="1923416"/>
                  <a:pt x="6245552" y="1925510"/>
                  <a:pt x="6249167" y="1927695"/>
                </a:cubicBezTo>
                <a:cubicBezTo>
                  <a:pt x="6252731" y="1927788"/>
                  <a:pt x="6259815" y="1925884"/>
                  <a:pt x="6263380" y="1925977"/>
                </a:cubicBezTo>
                <a:cubicBezTo>
                  <a:pt x="6266992" y="1928162"/>
                  <a:pt x="6266992" y="1928162"/>
                  <a:pt x="6267041" y="1930255"/>
                </a:cubicBezTo>
                <a:cubicBezTo>
                  <a:pt x="6267041" y="1930255"/>
                  <a:pt x="6267041" y="1930255"/>
                  <a:pt x="6270608" y="1930348"/>
                </a:cubicBezTo>
                <a:cubicBezTo>
                  <a:pt x="6270608" y="1930348"/>
                  <a:pt x="6270654" y="1932439"/>
                  <a:pt x="6270654" y="1932439"/>
                </a:cubicBezTo>
                <a:cubicBezTo>
                  <a:pt x="6284723" y="1924445"/>
                  <a:pt x="6277353" y="1913797"/>
                  <a:pt x="6291421" y="1905803"/>
                </a:cubicBezTo>
                <a:cubicBezTo>
                  <a:pt x="6298600" y="1908082"/>
                  <a:pt x="6316572" y="1914825"/>
                  <a:pt x="6316429" y="1908549"/>
                </a:cubicBezTo>
                <a:cubicBezTo>
                  <a:pt x="6334351" y="1913200"/>
                  <a:pt x="6330833" y="1915198"/>
                  <a:pt x="6338107" y="1921663"/>
                </a:cubicBezTo>
                <a:cubicBezTo>
                  <a:pt x="6352368" y="1922036"/>
                  <a:pt x="6359307" y="1913854"/>
                  <a:pt x="6359499" y="1922224"/>
                </a:cubicBezTo>
                <a:cubicBezTo>
                  <a:pt x="6363065" y="1922315"/>
                  <a:pt x="6359260" y="1911762"/>
                  <a:pt x="6362728" y="1907672"/>
                </a:cubicBezTo>
                <a:cubicBezTo>
                  <a:pt x="6369811" y="1905766"/>
                  <a:pt x="6369765" y="1903675"/>
                  <a:pt x="6376895" y="1903860"/>
                </a:cubicBezTo>
                <a:cubicBezTo>
                  <a:pt x="6380555" y="1908139"/>
                  <a:pt x="6380651" y="1912323"/>
                  <a:pt x="6377277" y="1920599"/>
                </a:cubicBezTo>
                <a:cubicBezTo>
                  <a:pt x="6380938" y="1924876"/>
                  <a:pt x="6395153" y="1923156"/>
                  <a:pt x="6402379" y="1927528"/>
                </a:cubicBezTo>
                <a:cubicBezTo>
                  <a:pt x="6412979" y="1923624"/>
                  <a:pt x="6409173" y="1913070"/>
                  <a:pt x="6427000" y="1913537"/>
                </a:cubicBezTo>
                <a:cubicBezTo>
                  <a:pt x="6437791" y="1918001"/>
                  <a:pt x="6437983" y="1926370"/>
                  <a:pt x="6452341" y="1930929"/>
                </a:cubicBezTo>
                <a:cubicBezTo>
                  <a:pt x="6452390" y="1933020"/>
                  <a:pt x="6445257" y="1932833"/>
                  <a:pt x="6448920" y="1937111"/>
                </a:cubicBezTo>
                <a:cubicBezTo>
                  <a:pt x="6427431" y="1932366"/>
                  <a:pt x="6431188" y="1940829"/>
                  <a:pt x="6431428" y="1951289"/>
                </a:cubicBezTo>
                <a:cubicBezTo>
                  <a:pt x="6417263" y="1955099"/>
                  <a:pt x="6399436" y="1954633"/>
                  <a:pt x="6381657" y="1956257"/>
                </a:cubicBezTo>
                <a:cubicBezTo>
                  <a:pt x="6378188" y="1960348"/>
                  <a:pt x="6374816" y="1968624"/>
                  <a:pt x="6375103" y="1981177"/>
                </a:cubicBezTo>
                <a:cubicBezTo>
                  <a:pt x="6364453" y="1982988"/>
                  <a:pt x="6361081" y="1991263"/>
                  <a:pt x="6354046" y="1995261"/>
                </a:cubicBezTo>
                <a:cubicBezTo>
                  <a:pt x="6350481" y="1995168"/>
                  <a:pt x="6346868" y="1992983"/>
                  <a:pt x="6350337" y="1988891"/>
                </a:cubicBezTo>
                <a:cubicBezTo>
                  <a:pt x="6318249" y="1988050"/>
                  <a:pt x="6343638" y="2007533"/>
                  <a:pt x="6325812" y="2007066"/>
                </a:cubicBezTo>
                <a:cubicBezTo>
                  <a:pt x="6329472" y="2011344"/>
                  <a:pt x="6336603" y="2011531"/>
                  <a:pt x="6340215" y="2013718"/>
                </a:cubicBezTo>
                <a:cubicBezTo>
                  <a:pt x="6336845" y="2021992"/>
                  <a:pt x="6336795" y="2019900"/>
                  <a:pt x="6333420" y="2028174"/>
                </a:cubicBezTo>
                <a:cubicBezTo>
                  <a:pt x="6337082" y="2032452"/>
                  <a:pt x="6340791" y="2038822"/>
                  <a:pt x="6347874" y="2036918"/>
                </a:cubicBezTo>
                <a:cubicBezTo>
                  <a:pt x="6329904" y="2030173"/>
                  <a:pt x="6343974" y="2022179"/>
                  <a:pt x="6343638" y="2007533"/>
                </a:cubicBezTo>
                <a:cubicBezTo>
                  <a:pt x="6347203" y="2007626"/>
                  <a:pt x="6350768" y="2007721"/>
                  <a:pt x="6350768" y="2007721"/>
                </a:cubicBezTo>
                <a:cubicBezTo>
                  <a:pt x="6357899" y="2007907"/>
                  <a:pt x="6365125" y="2012278"/>
                  <a:pt x="6368740" y="2014464"/>
                </a:cubicBezTo>
                <a:cubicBezTo>
                  <a:pt x="6368740" y="2014464"/>
                  <a:pt x="6368740" y="2014464"/>
                  <a:pt x="6368789" y="2016556"/>
                </a:cubicBezTo>
                <a:cubicBezTo>
                  <a:pt x="6368789" y="2016556"/>
                  <a:pt x="6372303" y="2014558"/>
                  <a:pt x="6372303" y="2014558"/>
                </a:cubicBezTo>
                <a:cubicBezTo>
                  <a:pt x="6372255" y="2012465"/>
                  <a:pt x="6375821" y="2012560"/>
                  <a:pt x="6375772" y="2010466"/>
                </a:cubicBezTo>
                <a:cubicBezTo>
                  <a:pt x="6386420" y="2008654"/>
                  <a:pt x="6382952" y="2012745"/>
                  <a:pt x="6390081" y="2012932"/>
                </a:cubicBezTo>
                <a:cubicBezTo>
                  <a:pt x="6404153" y="2004938"/>
                  <a:pt x="6393217" y="1994197"/>
                  <a:pt x="6403768" y="1988200"/>
                </a:cubicBezTo>
                <a:cubicBezTo>
                  <a:pt x="6414464" y="1988481"/>
                  <a:pt x="6425160" y="1988761"/>
                  <a:pt x="6432339" y="1991040"/>
                </a:cubicBezTo>
                <a:cubicBezTo>
                  <a:pt x="6432626" y="2003593"/>
                  <a:pt x="6418317" y="2001126"/>
                  <a:pt x="6411331" y="2007217"/>
                </a:cubicBezTo>
                <a:cubicBezTo>
                  <a:pt x="6414945" y="2009402"/>
                  <a:pt x="6422026" y="2007496"/>
                  <a:pt x="6425639" y="2009682"/>
                </a:cubicBezTo>
                <a:cubicBezTo>
                  <a:pt x="6415279" y="2024047"/>
                  <a:pt x="6419083" y="2034601"/>
                  <a:pt x="6401401" y="2040410"/>
                </a:cubicBezTo>
                <a:cubicBezTo>
                  <a:pt x="6397886" y="2042408"/>
                  <a:pt x="6397933" y="2044501"/>
                  <a:pt x="6397982" y="2046594"/>
                </a:cubicBezTo>
                <a:cubicBezTo>
                  <a:pt x="6398029" y="2048686"/>
                  <a:pt x="6398029" y="2048686"/>
                  <a:pt x="6394464" y="2048593"/>
                </a:cubicBezTo>
                <a:cubicBezTo>
                  <a:pt x="6394464" y="2048593"/>
                  <a:pt x="6390896" y="2048499"/>
                  <a:pt x="6390851" y="2046408"/>
                </a:cubicBezTo>
                <a:cubicBezTo>
                  <a:pt x="6390851" y="2046408"/>
                  <a:pt x="6390851" y="2046408"/>
                  <a:pt x="6390801" y="2044314"/>
                </a:cubicBezTo>
                <a:cubicBezTo>
                  <a:pt x="6390801" y="2044314"/>
                  <a:pt x="6394319" y="2042316"/>
                  <a:pt x="6394271" y="2040223"/>
                </a:cubicBezTo>
                <a:cubicBezTo>
                  <a:pt x="6387045" y="2035852"/>
                  <a:pt x="6390514" y="2031761"/>
                  <a:pt x="6379722" y="2027297"/>
                </a:cubicBezTo>
                <a:cubicBezTo>
                  <a:pt x="6383191" y="2023207"/>
                  <a:pt x="6386901" y="2029576"/>
                  <a:pt x="6390370" y="2025485"/>
                </a:cubicBezTo>
                <a:cubicBezTo>
                  <a:pt x="6386708" y="2021208"/>
                  <a:pt x="6386612" y="2017024"/>
                  <a:pt x="6375917" y="2016743"/>
                </a:cubicBezTo>
                <a:cubicBezTo>
                  <a:pt x="6375917" y="2016743"/>
                  <a:pt x="6372351" y="2016649"/>
                  <a:pt x="6372351" y="2016649"/>
                </a:cubicBezTo>
                <a:cubicBezTo>
                  <a:pt x="6372496" y="2022926"/>
                  <a:pt x="6372591" y="2027110"/>
                  <a:pt x="6369123" y="2031200"/>
                </a:cubicBezTo>
                <a:cubicBezTo>
                  <a:pt x="6372782" y="2035478"/>
                  <a:pt x="6383528" y="2037851"/>
                  <a:pt x="6390707" y="2040131"/>
                </a:cubicBezTo>
                <a:cubicBezTo>
                  <a:pt x="6383718" y="2046220"/>
                  <a:pt x="6380346" y="2054496"/>
                  <a:pt x="6384008" y="2058773"/>
                </a:cubicBezTo>
                <a:cubicBezTo>
                  <a:pt x="6377067" y="2066954"/>
                  <a:pt x="6370033" y="2070952"/>
                  <a:pt x="6373838" y="2081507"/>
                </a:cubicBezTo>
                <a:cubicBezTo>
                  <a:pt x="6370273" y="2081413"/>
                  <a:pt x="6370273" y="2081413"/>
                  <a:pt x="6363094" y="2079134"/>
                </a:cubicBezTo>
                <a:cubicBezTo>
                  <a:pt x="6366802" y="2085504"/>
                  <a:pt x="6374031" y="2089875"/>
                  <a:pt x="6370609" y="2096057"/>
                </a:cubicBezTo>
                <a:cubicBezTo>
                  <a:pt x="6356395" y="2097777"/>
                  <a:pt x="6345842" y="2103774"/>
                  <a:pt x="6338903" y="2111954"/>
                </a:cubicBezTo>
                <a:cubicBezTo>
                  <a:pt x="6335194" y="2105585"/>
                  <a:pt x="6321077" y="2111487"/>
                  <a:pt x="6317367" y="2105117"/>
                </a:cubicBezTo>
                <a:cubicBezTo>
                  <a:pt x="6310284" y="2107023"/>
                  <a:pt x="6313947" y="2111301"/>
                  <a:pt x="6306912" y="2115298"/>
                </a:cubicBezTo>
                <a:cubicBezTo>
                  <a:pt x="6299733" y="2113018"/>
                  <a:pt x="6303153" y="2106835"/>
                  <a:pt x="6296024" y="2106648"/>
                </a:cubicBezTo>
                <a:cubicBezTo>
                  <a:pt x="6285375" y="2108460"/>
                  <a:pt x="6289133" y="2116923"/>
                  <a:pt x="6281906" y="2112551"/>
                </a:cubicBezTo>
                <a:cubicBezTo>
                  <a:pt x="6281906" y="2112551"/>
                  <a:pt x="6281906" y="2112551"/>
                  <a:pt x="6278341" y="2112457"/>
                </a:cubicBezTo>
                <a:cubicBezTo>
                  <a:pt x="6278341" y="2112457"/>
                  <a:pt x="6278341" y="2112457"/>
                  <a:pt x="6278388" y="2114550"/>
                </a:cubicBezTo>
                <a:cubicBezTo>
                  <a:pt x="6278388" y="2114550"/>
                  <a:pt x="6278436" y="2116642"/>
                  <a:pt x="6278484" y="2118734"/>
                </a:cubicBezTo>
                <a:cubicBezTo>
                  <a:pt x="6285663" y="2121013"/>
                  <a:pt x="6292890" y="2125385"/>
                  <a:pt x="6300165" y="2131847"/>
                </a:cubicBezTo>
                <a:cubicBezTo>
                  <a:pt x="6300260" y="2136034"/>
                  <a:pt x="6293275" y="2142122"/>
                  <a:pt x="6289613" y="2137844"/>
                </a:cubicBezTo>
                <a:cubicBezTo>
                  <a:pt x="6289756" y="2144121"/>
                  <a:pt x="6311099" y="2142589"/>
                  <a:pt x="6307678" y="2148771"/>
                </a:cubicBezTo>
                <a:cubicBezTo>
                  <a:pt x="6307772" y="2152956"/>
                  <a:pt x="6304258" y="2154955"/>
                  <a:pt x="6297125" y="2154768"/>
                </a:cubicBezTo>
                <a:cubicBezTo>
                  <a:pt x="6293656" y="2158858"/>
                  <a:pt x="6300787" y="2159045"/>
                  <a:pt x="6304449" y="2163324"/>
                </a:cubicBezTo>
                <a:cubicBezTo>
                  <a:pt x="6315144" y="2163604"/>
                  <a:pt x="6315001" y="2157327"/>
                  <a:pt x="6325697" y="2157608"/>
                </a:cubicBezTo>
                <a:cubicBezTo>
                  <a:pt x="6325697" y="2157608"/>
                  <a:pt x="6325648" y="2155515"/>
                  <a:pt x="6325648" y="2155515"/>
                </a:cubicBezTo>
                <a:cubicBezTo>
                  <a:pt x="6314762" y="2146867"/>
                  <a:pt x="6318085" y="2136500"/>
                  <a:pt x="6321459" y="2128225"/>
                </a:cubicBezTo>
                <a:cubicBezTo>
                  <a:pt x="6324978" y="2126226"/>
                  <a:pt x="6324978" y="2126226"/>
                  <a:pt x="6324978" y="2126226"/>
                </a:cubicBezTo>
                <a:cubicBezTo>
                  <a:pt x="6324881" y="2122041"/>
                  <a:pt x="6332012" y="2122228"/>
                  <a:pt x="6331917" y="2118044"/>
                </a:cubicBezTo>
                <a:cubicBezTo>
                  <a:pt x="6339046" y="2118231"/>
                  <a:pt x="6335483" y="2118137"/>
                  <a:pt x="6346178" y="2118418"/>
                </a:cubicBezTo>
                <a:cubicBezTo>
                  <a:pt x="6346225" y="2120510"/>
                  <a:pt x="6346322" y="2124693"/>
                  <a:pt x="6346418" y="2128879"/>
                </a:cubicBezTo>
                <a:cubicBezTo>
                  <a:pt x="6342900" y="2130878"/>
                  <a:pt x="6335770" y="2130690"/>
                  <a:pt x="6332205" y="2130597"/>
                </a:cubicBezTo>
                <a:cubicBezTo>
                  <a:pt x="6328783" y="2136779"/>
                  <a:pt x="6325409" y="2145055"/>
                  <a:pt x="6332684" y="2151517"/>
                </a:cubicBezTo>
                <a:cubicBezTo>
                  <a:pt x="6339860" y="2153798"/>
                  <a:pt x="6343475" y="2155983"/>
                  <a:pt x="6354171" y="2156262"/>
                </a:cubicBezTo>
                <a:cubicBezTo>
                  <a:pt x="6350750" y="2162446"/>
                  <a:pt x="6365011" y="2162821"/>
                  <a:pt x="6358023" y="2168909"/>
                </a:cubicBezTo>
                <a:cubicBezTo>
                  <a:pt x="6365155" y="2169096"/>
                  <a:pt x="6361445" y="2162726"/>
                  <a:pt x="6368577" y="2162914"/>
                </a:cubicBezTo>
                <a:cubicBezTo>
                  <a:pt x="6379272" y="2163193"/>
                  <a:pt x="6375803" y="2167284"/>
                  <a:pt x="6382933" y="2167470"/>
                </a:cubicBezTo>
                <a:cubicBezTo>
                  <a:pt x="6383126" y="2175840"/>
                  <a:pt x="6375994" y="2175652"/>
                  <a:pt x="6368959" y="2179650"/>
                </a:cubicBezTo>
                <a:cubicBezTo>
                  <a:pt x="6365347" y="2177464"/>
                  <a:pt x="6368863" y="2175465"/>
                  <a:pt x="6361781" y="2177371"/>
                </a:cubicBezTo>
                <a:cubicBezTo>
                  <a:pt x="6347616" y="2181182"/>
                  <a:pt x="6358551" y="2191922"/>
                  <a:pt x="6351467" y="2193827"/>
                </a:cubicBezTo>
                <a:cubicBezTo>
                  <a:pt x="6358647" y="2196107"/>
                  <a:pt x="6372909" y="2196481"/>
                  <a:pt x="6380136" y="2200851"/>
                </a:cubicBezTo>
                <a:cubicBezTo>
                  <a:pt x="6383748" y="2203037"/>
                  <a:pt x="6376761" y="2209127"/>
                  <a:pt x="6383891" y="2209313"/>
                </a:cubicBezTo>
                <a:cubicBezTo>
                  <a:pt x="6380422" y="2213405"/>
                  <a:pt x="6373341" y="2215310"/>
                  <a:pt x="6369870" y="2219401"/>
                </a:cubicBezTo>
                <a:cubicBezTo>
                  <a:pt x="6373628" y="2227863"/>
                  <a:pt x="6391597" y="2234606"/>
                  <a:pt x="6388224" y="2242880"/>
                </a:cubicBezTo>
                <a:cubicBezTo>
                  <a:pt x="6381094" y="2242695"/>
                  <a:pt x="6377527" y="2242602"/>
                  <a:pt x="6373963" y="2242508"/>
                </a:cubicBezTo>
                <a:cubicBezTo>
                  <a:pt x="6370302" y="2238230"/>
                  <a:pt x="6373867" y="2238324"/>
                  <a:pt x="6370204" y="2234045"/>
                </a:cubicBezTo>
                <a:cubicBezTo>
                  <a:pt x="6363122" y="2235951"/>
                  <a:pt x="6348909" y="2237669"/>
                  <a:pt x="6348766" y="2231393"/>
                </a:cubicBezTo>
                <a:cubicBezTo>
                  <a:pt x="6341636" y="2231206"/>
                  <a:pt x="6327660" y="2243386"/>
                  <a:pt x="6323905" y="2234923"/>
                </a:cubicBezTo>
                <a:cubicBezTo>
                  <a:pt x="6320388" y="2236922"/>
                  <a:pt x="6320484" y="2241106"/>
                  <a:pt x="6316917" y="2241012"/>
                </a:cubicBezTo>
                <a:cubicBezTo>
                  <a:pt x="6306125" y="2236549"/>
                  <a:pt x="6281217" y="2237986"/>
                  <a:pt x="6284493" y="2225527"/>
                </a:cubicBezTo>
                <a:cubicBezTo>
                  <a:pt x="6280977" y="2227527"/>
                  <a:pt x="6277412" y="2227433"/>
                  <a:pt x="6273847" y="2227339"/>
                </a:cubicBezTo>
                <a:cubicBezTo>
                  <a:pt x="6281073" y="2231710"/>
                  <a:pt x="6281073" y="2231710"/>
                  <a:pt x="6270472" y="2235614"/>
                </a:cubicBezTo>
                <a:cubicBezTo>
                  <a:pt x="6277603" y="2235801"/>
                  <a:pt x="6274230" y="2244077"/>
                  <a:pt x="6281313" y="2242171"/>
                </a:cubicBezTo>
                <a:cubicBezTo>
                  <a:pt x="6292009" y="2242451"/>
                  <a:pt x="6277987" y="2252539"/>
                  <a:pt x="6288683" y="2252819"/>
                </a:cubicBezTo>
                <a:cubicBezTo>
                  <a:pt x="6288683" y="2252819"/>
                  <a:pt x="6288683" y="2252819"/>
                  <a:pt x="6292248" y="2252913"/>
                </a:cubicBezTo>
                <a:cubicBezTo>
                  <a:pt x="6288634" y="2250726"/>
                  <a:pt x="6288634" y="2250726"/>
                  <a:pt x="6292151" y="2248728"/>
                </a:cubicBezTo>
                <a:cubicBezTo>
                  <a:pt x="6292104" y="2246636"/>
                  <a:pt x="6292104" y="2246636"/>
                  <a:pt x="6292056" y="2244543"/>
                </a:cubicBezTo>
                <a:cubicBezTo>
                  <a:pt x="6288490" y="2244450"/>
                  <a:pt x="6288490" y="2244450"/>
                  <a:pt x="6292009" y="2242451"/>
                </a:cubicBezTo>
                <a:cubicBezTo>
                  <a:pt x="6292009" y="2242451"/>
                  <a:pt x="6295573" y="2242544"/>
                  <a:pt x="6295623" y="2244637"/>
                </a:cubicBezTo>
                <a:cubicBezTo>
                  <a:pt x="6295668" y="2246729"/>
                  <a:pt x="6295718" y="2248821"/>
                  <a:pt x="6295718" y="2248821"/>
                </a:cubicBezTo>
                <a:cubicBezTo>
                  <a:pt x="6295765" y="2250914"/>
                  <a:pt x="6295765" y="2250914"/>
                  <a:pt x="6295765" y="2250914"/>
                </a:cubicBezTo>
                <a:cubicBezTo>
                  <a:pt x="6299377" y="2253100"/>
                  <a:pt x="6303041" y="2257376"/>
                  <a:pt x="6295910" y="2257189"/>
                </a:cubicBezTo>
                <a:cubicBezTo>
                  <a:pt x="6295910" y="2257189"/>
                  <a:pt x="6295910" y="2257189"/>
                  <a:pt x="6292344" y="2257095"/>
                </a:cubicBezTo>
                <a:cubicBezTo>
                  <a:pt x="6292393" y="2259189"/>
                  <a:pt x="6295956" y="2259282"/>
                  <a:pt x="6296005" y="2261374"/>
                </a:cubicBezTo>
                <a:cubicBezTo>
                  <a:pt x="6296054" y="2263465"/>
                  <a:pt x="6296054" y="2263465"/>
                  <a:pt x="6296054" y="2263465"/>
                </a:cubicBezTo>
                <a:cubicBezTo>
                  <a:pt x="6292487" y="2263373"/>
                  <a:pt x="6292487" y="2263373"/>
                  <a:pt x="6292487" y="2263373"/>
                </a:cubicBezTo>
                <a:cubicBezTo>
                  <a:pt x="6292439" y="2261280"/>
                  <a:pt x="6292439" y="2261280"/>
                  <a:pt x="6292439" y="2261280"/>
                </a:cubicBezTo>
                <a:cubicBezTo>
                  <a:pt x="6292439" y="2261280"/>
                  <a:pt x="6292393" y="2259189"/>
                  <a:pt x="6288826" y="2259095"/>
                </a:cubicBezTo>
                <a:cubicBezTo>
                  <a:pt x="6281744" y="2260999"/>
                  <a:pt x="6281791" y="2263092"/>
                  <a:pt x="6285452" y="2267370"/>
                </a:cubicBezTo>
                <a:cubicBezTo>
                  <a:pt x="6299761" y="2269837"/>
                  <a:pt x="6306796" y="2265838"/>
                  <a:pt x="6310266" y="2261747"/>
                </a:cubicBezTo>
                <a:cubicBezTo>
                  <a:pt x="6313973" y="2268117"/>
                  <a:pt x="6328092" y="2262215"/>
                  <a:pt x="6335320" y="2266585"/>
                </a:cubicBezTo>
                <a:cubicBezTo>
                  <a:pt x="6335223" y="2262402"/>
                  <a:pt x="6335174" y="2260309"/>
                  <a:pt x="6335129" y="2258217"/>
                </a:cubicBezTo>
                <a:cubicBezTo>
                  <a:pt x="6349341" y="2256499"/>
                  <a:pt x="6363601" y="2256873"/>
                  <a:pt x="6381380" y="2255248"/>
                </a:cubicBezTo>
                <a:cubicBezTo>
                  <a:pt x="6388511" y="2255435"/>
                  <a:pt x="6392268" y="2263897"/>
                  <a:pt x="6381621" y="2265709"/>
                </a:cubicBezTo>
                <a:cubicBezTo>
                  <a:pt x="6381715" y="2269892"/>
                  <a:pt x="6392364" y="2268081"/>
                  <a:pt x="6392414" y="2270174"/>
                </a:cubicBezTo>
                <a:cubicBezTo>
                  <a:pt x="6392508" y="2274357"/>
                  <a:pt x="6381812" y="2274078"/>
                  <a:pt x="6381908" y="2278261"/>
                </a:cubicBezTo>
                <a:cubicBezTo>
                  <a:pt x="6374778" y="2278074"/>
                  <a:pt x="6374729" y="2275982"/>
                  <a:pt x="6371117" y="2273797"/>
                </a:cubicBezTo>
                <a:cubicBezTo>
                  <a:pt x="6367552" y="2273703"/>
                  <a:pt x="6367598" y="2275795"/>
                  <a:pt x="6367648" y="2277887"/>
                </a:cubicBezTo>
                <a:cubicBezTo>
                  <a:pt x="6353336" y="2275421"/>
                  <a:pt x="6357000" y="2279700"/>
                  <a:pt x="6349772" y="2275328"/>
                </a:cubicBezTo>
                <a:cubicBezTo>
                  <a:pt x="6349964" y="2283697"/>
                  <a:pt x="6339124" y="2277139"/>
                  <a:pt x="6331994" y="2276953"/>
                </a:cubicBezTo>
                <a:cubicBezTo>
                  <a:pt x="6328430" y="2276860"/>
                  <a:pt x="6328477" y="2278953"/>
                  <a:pt x="6324911" y="2278859"/>
                </a:cubicBezTo>
                <a:cubicBezTo>
                  <a:pt x="6332089" y="2281137"/>
                  <a:pt x="6332235" y="2287414"/>
                  <a:pt x="6350012" y="2285788"/>
                </a:cubicBezTo>
                <a:cubicBezTo>
                  <a:pt x="6346495" y="2287788"/>
                  <a:pt x="6342976" y="2289786"/>
                  <a:pt x="6339412" y="2289692"/>
                </a:cubicBezTo>
                <a:cubicBezTo>
                  <a:pt x="6343026" y="2291878"/>
                  <a:pt x="6350156" y="2292065"/>
                  <a:pt x="6353721" y="2292158"/>
                </a:cubicBezTo>
                <a:cubicBezTo>
                  <a:pt x="6353721" y="2292158"/>
                  <a:pt x="6353721" y="2292158"/>
                  <a:pt x="6353768" y="2294251"/>
                </a:cubicBezTo>
                <a:cubicBezTo>
                  <a:pt x="6357335" y="2294344"/>
                  <a:pt x="6360849" y="2292345"/>
                  <a:pt x="6364418" y="2292438"/>
                </a:cubicBezTo>
                <a:cubicBezTo>
                  <a:pt x="6364418" y="2292438"/>
                  <a:pt x="6367935" y="2290441"/>
                  <a:pt x="6375067" y="2290626"/>
                </a:cubicBezTo>
                <a:cubicBezTo>
                  <a:pt x="6378726" y="2294905"/>
                  <a:pt x="6375210" y="2296904"/>
                  <a:pt x="6371739" y="2300994"/>
                </a:cubicBezTo>
                <a:cubicBezTo>
                  <a:pt x="6364609" y="2300808"/>
                  <a:pt x="6368077" y="2296717"/>
                  <a:pt x="6364465" y="2294531"/>
                </a:cubicBezTo>
                <a:cubicBezTo>
                  <a:pt x="6360898" y="2294438"/>
                  <a:pt x="6360948" y="2296530"/>
                  <a:pt x="6357381" y="2296436"/>
                </a:cubicBezTo>
                <a:cubicBezTo>
                  <a:pt x="6350634" y="2312987"/>
                  <a:pt x="6358004" y="2323635"/>
                  <a:pt x="6358244" y="2334095"/>
                </a:cubicBezTo>
                <a:cubicBezTo>
                  <a:pt x="6358293" y="2336187"/>
                  <a:pt x="6361811" y="2334189"/>
                  <a:pt x="6368941" y="2334375"/>
                </a:cubicBezTo>
                <a:cubicBezTo>
                  <a:pt x="6369035" y="2338560"/>
                  <a:pt x="6361905" y="2338374"/>
                  <a:pt x="6365567" y="2342650"/>
                </a:cubicBezTo>
                <a:cubicBezTo>
                  <a:pt x="6372506" y="2334468"/>
                  <a:pt x="6379780" y="2340932"/>
                  <a:pt x="6387007" y="2345303"/>
                </a:cubicBezTo>
                <a:cubicBezTo>
                  <a:pt x="6394088" y="2343398"/>
                  <a:pt x="6386814" y="2336934"/>
                  <a:pt x="6393897" y="2335028"/>
                </a:cubicBezTo>
                <a:cubicBezTo>
                  <a:pt x="6401029" y="2335216"/>
                  <a:pt x="6401076" y="2337308"/>
                  <a:pt x="6408205" y="2337494"/>
                </a:cubicBezTo>
                <a:cubicBezTo>
                  <a:pt x="6397655" y="2343491"/>
                  <a:pt x="6412012" y="2348050"/>
                  <a:pt x="6401411" y="2351953"/>
                </a:cubicBezTo>
                <a:cubicBezTo>
                  <a:pt x="6401459" y="2354046"/>
                  <a:pt x="6401459" y="2354046"/>
                  <a:pt x="6401459" y="2354046"/>
                </a:cubicBezTo>
                <a:cubicBezTo>
                  <a:pt x="6408591" y="2354233"/>
                  <a:pt x="6412347" y="2362695"/>
                  <a:pt x="6405265" y="2364600"/>
                </a:cubicBezTo>
                <a:cubicBezTo>
                  <a:pt x="6394569" y="2364320"/>
                  <a:pt x="6387390" y="2362040"/>
                  <a:pt x="6390812" y="2355858"/>
                </a:cubicBezTo>
                <a:cubicBezTo>
                  <a:pt x="6390763" y="2353765"/>
                  <a:pt x="6390763" y="2353765"/>
                  <a:pt x="6390716" y="2351672"/>
                </a:cubicBezTo>
                <a:cubicBezTo>
                  <a:pt x="6387151" y="2351580"/>
                  <a:pt x="6387104" y="2349487"/>
                  <a:pt x="6387104" y="2349487"/>
                </a:cubicBezTo>
                <a:cubicBezTo>
                  <a:pt x="6376550" y="2355484"/>
                  <a:pt x="6341232" y="2369194"/>
                  <a:pt x="6362816" y="2378125"/>
                </a:cubicBezTo>
                <a:cubicBezTo>
                  <a:pt x="6355782" y="2382121"/>
                  <a:pt x="6337954" y="2381654"/>
                  <a:pt x="6334629" y="2392022"/>
                </a:cubicBezTo>
                <a:cubicBezTo>
                  <a:pt x="6338290" y="2396299"/>
                  <a:pt x="6338339" y="2398392"/>
                  <a:pt x="6342000" y="2402669"/>
                </a:cubicBezTo>
                <a:cubicBezTo>
                  <a:pt x="6345613" y="2404855"/>
                  <a:pt x="6345516" y="2400670"/>
                  <a:pt x="6356261" y="2403043"/>
                </a:cubicBezTo>
                <a:cubicBezTo>
                  <a:pt x="6356261" y="2403043"/>
                  <a:pt x="6356261" y="2403043"/>
                  <a:pt x="6356118" y="2396767"/>
                </a:cubicBezTo>
                <a:cubicBezTo>
                  <a:pt x="6356118" y="2396767"/>
                  <a:pt x="6356118" y="2396767"/>
                  <a:pt x="6359682" y="2396860"/>
                </a:cubicBezTo>
                <a:cubicBezTo>
                  <a:pt x="6359682" y="2396860"/>
                  <a:pt x="6363248" y="2396953"/>
                  <a:pt x="6363296" y="2399045"/>
                </a:cubicBezTo>
                <a:cubicBezTo>
                  <a:pt x="6363296" y="2399045"/>
                  <a:pt x="6363296" y="2399045"/>
                  <a:pt x="6363343" y="2401137"/>
                </a:cubicBezTo>
                <a:cubicBezTo>
                  <a:pt x="6363441" y="2405322"/>
                  <a:pt x="6367052" y="2407507"/>
                  <a:pt x="6374183" y="2407693"/>
                </a:cubicBezTo>
                <a:cubicBezTo>
                  <a:pt x="6363775" y="2419967"/>
                  <a:pt x="6389258" y="2443634"/>
                  <a:pt x="6360880" y="2449163"/>
                </a:cubicBezTo>
                <a:cubicBezTo>
                  <a:pt x="6361023" y="2455441"/>
                  <a:pt x="6368347" y="2463995"/>
                  <a:pt x="6371864" y="2461996"/>
                </a:cubicBezTo>
                <a:cubicBezTo>
                  <a:pt x="6375477" y="2464182"/>
                  <a:pt x="6368347" y="2463995"/>
                  <a:pt x="6368443" y="2468179"/>
                </a:cubicBezTo>
                <a:cubicBezTo>
                  <a:pt x="6368492" y="2470272"/>
                  <a:pt x="6375669" y="2472551"/>
                  <a:pt x="6375669" y="2472551"/>
                </a:cubicBezTo>
                <a:cubicBezTo>
                  <a:pt x="6375718" y="2474642"/>
                  <a:pt x="6372151" y="2474549"/>
                  <a:pt x="6372151" y="2474549"/>
                </a:cubicBezTo>
                <a:cubicBezTo>
                  <a:pt x="6372294" y="2480825"/>
                  <a:pt x="6383135" y="2487383"/>
                  <a:pt x="6379761" y="2495658"/>
                </a:cubicBezTo>
                <a:cubicBezTo>
                  <a:pt x="6376340" y="2501841"/>
                  <a:pt x="6387132" y="2506305"/>
                  <a:pt x="6387275" y="2512581"/>
                </a:cubicBezTo>
                <a:cubicBezTo>
                  <a:pt x="6391129" y="2525228"/>
                  <a:pt x="6380723" y="2537500"/>
                  <a:pt x="6395221" y="2548335"/>
                </a:cubicBezTo>
                <a:cubicBezTo>
                  <a:pt x="6402351" y="2548522"/>
                  <a:pt x="6402208" y="2542245"/>
                  <a:pt x="6405725" y="2540247"/>
                </a:cubicBezTo>
                <a:cubicBezTo>
                  <a:pt x="6412903" y="2542525"/>
                  <a:pt x="6412808" y="2538341"/>
                  <a:pt x="6423504" y="2538621"/>
                </a:cubicBezTo>
                <a:cubicBezTo>
                  <a:pt x="6420036" y="2542712"/>
                  <a:pt x="6430729" y="2542992"/>
                  <a:pt x="6434343" y="2545178"/>
                </a:cubicBezTo>
                <a:cubicBezTo>
                  <a:pt x="6430971" y="2553452"/>
                  <a:pt x="6438244" y="2559916"/>
                  <a:pt x="6434918" y="2570282"/>
                </a:cubicBezTo>
                <a:cubicBezTo>
                  <a:pt x="6431352" y="2570191"/>
                  <a:pt x="6424221" y="2570004"/>
                  <a:pt x="6420609" y="2567818"/>
                </a:cubicBezTo>
                <a:cubicBezTo>
                  <a:pt x="6420563" y="2565726"/>
                  <a:pt x="6420514" y="2563633"/>
                  <a:pt x="6420465" y="2561542"/>
                </a:cubicBezTo>
                <a:cubicBezTo>
                  <a:pt x="6417045" y="2567725"/>
                  <a:pt x="6395605" y="2565072"/>
                  <a:pt x="6395462" y="2558795"/>
                </a:cubicBezTo>
                <a:cubicBezTo>
                  <a:pt x="6388378" y="2560701"/>
                  <a:pt x="6392038" y="2564979"/>
                  <a:pt x="6381296" y="2562605"/>
                </a:cubicBezTo>
                <a:cubicBezTo>
                  <a:pt x="6388618" y="2571162"/>
                  <a:pt x="6374309" y="2568696"/>
                  <a:pt x="6370935" y="2576971"/>
                </a:cubicBezTo>
                <a:cubicBezTo>
                  <a:pt x="6370983" y="2579062"/>
                  <a:pt x="6378113" y="2579250"/>
                  <a:pt x="6381678" y="2579343"/>
                </a:cubicBezTo>
                <a:cubicBezTo>
                  <a:pt x="6378162" y="2581342"/>
                  <a:pt x="6378209" y="2583434"/>
                  <a:pt x="6374693" y="2585434"/>
                </a:cubicBezTo>
                <a:cubicBezTo>
                  <a:pt x="6378352" y="2589710"/>
                  <a:pt x="6378496" y="2595986"/>
                  <a:pt x="6385723" y="2600358"/>
                </a:cubicBezTo>
                <a:cubicBezTo>
                  <a:pt x="6389336" y="2602543"/>
                  <a:pt x="6400031" y="2602823"/>
                  <a:pt x="6396562" y="2606915"/>
                </a:cubicBezTo>
                <a:cubicBezTo>
                  <a:pt x="6410872" y="2609381"/>
                  <a:pt x="6407115" y="2600919"/>
                  <a:pt x="6410585" y="2596827"/>
                </a:cubicBezTo>
                <a:cubicBezTo>
                  <a:pt x="6428602" y="2605663"/>
                  <a:pt x="6421568" y="2609661"/>
                  <a:pt x="6425420" y="2622307"/>
                </a:cubicBezTo>
                <a:cubicBezTo>
                  <a:pt x="6414771" y="2624119"/>
                  <a:pt x="6414771" y="2624119"/>
                  <a:pt x="6404029" y="2621747"/>
                </a:cubicBezTo>
                <a:cubicBezTo>
                  <a:pt x="6403982" y="2619655"/>
                  <a:pt x="6403933" y="2617562"/>
                  <a:pt x="6407403" y="2613472"/>
                </a:cubicBezTo>
                <a:cubicBezTo>
                  <a:pt x="6386107" y="2617094"/>
                  <a:pt x="6407785" y="2630208"/>
                  <a:pt x="6411544" y="2638670"/>
                </a:cubicBezTo>
                <a:cubicBezTo>
                  <a:pt x="6415396" y="2651317"/>
                  <a:pt x="6397906" y="2665495"/>
                  <a:pt x="6412406" y="2676329"/>
                </a:cubicBezTo>
                <a:cubicBezTo>
                  <a:pt x="6401806" y="2680233"/>
                  <a:pt x="6408985" y="2682511"/>
                  <a:pt x="6416259" y="2688975"/>
                </a:cubicBezTo>
                <a:cubicBezTo>
                  <a:pt x="6414524" y="2691020"/>
                  <a:pt x="6409176" y="2690881"/>
                  <a:pt x="6404731" y="2691287"/>
                </a:cubicBezTo>
                <a:lnTo>
                  <a:pt x="6399766" y="2695830"/>
                </a:lnTo>
                <a:lnTo>
                  <a:pt x="6400772" y="2697511"/>
                </a:lnTo>
                <a:lnTo>
                  <a:pt x="6404453" y="2698598"/>
                </a:lnTo>
                <a:cubicBezTo>
                  <a:pt x="6406668" y="2698133"/>
                  <a:pt x="6409318" y="2697157"/>
                  <a:pt x="6412883" y="2697251"/>
                </a:cubicBezTo>
                <a:cubicBezTo>
                  <a:pt x="6409415" y="2701341"/>
                  <a:pt x="6398766" y="2703154"/>
                  <a:pt x="6413030" y="2703528"/>
                </a:cubicBezTo>
                <a:cubicBezTo>
                  <a:pt x="6410415" y="2706072"/>
                  <a:pt x="6409815" y="2709062"/>
                  <a:pt x="6410166" y="2712240"/>
                </a:cubicBezTo>
                <a:lnTo>
                  <a:pt x="6410715" y="2714137"/>
                </a:lnTo>
                <a:lnTo>
                  <a:pt x="6415823" y="2722680"/>
                </a:lnTo>
                <a:lnTo>
                  <a:pt x="6437395" y="2770034"/>
                </a:lnTo>
                <a:lnTo>
                  <a:pt x="6440913" y="2766048"/>
                </a:lnTo>
                <a:cubicBezTo>
                  <a:pt x="6443050" y="2765031"/>
                  <a:pt x="6444754" y="2764001"/>
                  <a:pt x="6442953" y="2760735"/>
                </a:cubicBezTo>
                <a:cubicBezTo>
                  <a:pt x="6446408" y="2760826"/>
                  <a:pt x="6449916" y="2763064"/>
                  <a:pt x="6456832" y="2763246"/>
                </a:cubicBezTo>
                <a:cubicBezTo>
                  <a:pt x="6456928" y="2767541"/>
                  <a:pt x="6453520" y="2769598"/>
                  <a:pt x="6450163" y="2773802"/>
                </a:cubicBezTo>
                <a:lnTo>
                  <a:pt x="6438120" y="2771624"/>
                </a:lnTo>
                <a:lnTo>
                  <a:pt x="6445340" y="2787475"/>
                </a:lnTo>
                <a:lnTo>
                  <a:pt x="6453910" y="2786022"/>
                </a:lnTo>
                <a:cubicBezTo>
                  <a:pt x="6460595" y="2786198"/>
                  <a:pt x="6467777" y="2788659"/>
                  <a:pt x="6467880" y="2793206"/>
                </a:cubicBezTo>
                <a:cubicBezTo>
                  <a:pt x="6460723" y="2791883"/>
                  <a:pt x="6457159" y="2791789"/>
                  <a:pt x="6454047" y="2791991"/>
                </a:cubicBezTo>
                <a:lnTo>
                  <a:pt x="6447547" y="2792319"/>
                </a:lnTo>
                <a:lnTo>
                  <a:pt x="6458615" y="2816615"/>
                </a:lnTo>
                <a:lnTo>
                  <a:pt x="6459204" y="2816211"/>
                </a:lnTo>
                <a:cubicBezTo>
                  <a:pt x="6462407" y="2815790"/>
                  <a:pt x="6466999" y="2815910"/>
                  <a:pt x="6472510" y="2816054"/>
                </a:cubicBezTo>
                <a:cubicBezTo>
                  <a:pt x="6472555" y="2818076"/>
                  <a:pt x="6472555" y="2818076"/>
                  <a:pt x="6476228" y="2818172"/>
                </a:cubicBezTo>
                <a:cubicBezTo>
                  <a:pt x="6474438" y="2820145"/>
                  <a:pt x="6470776" y="2820555"/>
                  <a:pt x="6466643" y="2820446"/>
                </a:cubicBezTo>
                <a:lnTo>
                  <a:pt x="6460163" y="2820013"/>
                </a:lnTo>
                <a:lnTo>
                  <a:pt x="6472311" y="2846679"/>
                </a:lnTo>
                <a:lnTo>
                  <a:pt x="6479543" y="2851077"/>
                </a:lnTo>
                <a:cubicBezTo>
                  <a:pt x="6481041" y="2853305"/>
                  <a:pt x="6481097" y="2855725"/>
                  <a:pt x="6480708" y="2858197"/>
                </a:cubicBezTo>
                <a:lnTo>
                  <a:pt x="6480876" y="2865480"/>
                </a:lnTo>
                <a:lnTo>
                  <a:pt x="6507121" y="2923091"/>
                </a:lnTo>
                <a:cubicBezTo>
                  <a:pt x="6527305" y="2971063"/>
                  <a:pt x="6519362" y="3045185"/>
                  <a:pt x="6503013" y="3096820"/>
                </a:cubicBezTo>
                <a:lnTo>
                  <a:pt x="6488605" y="3126889"/>
                </a:lnTo>
                <a:lnTo>
                  <a:pt x="6490232" y="3134109"/>
                </a:lnTo>
                <a:lnTo>
                  <a:pt x="6484878" y="3134666"/>
                </a:lnTo>
                <a:lnTo>
                  <a:pt x="6478975" y="3146986"/>
                </a:lnTo>
                <a:lnTo>
                  <a:pt x="6455751" y="3163993"/>
                </a:lnTo>
                <a:lnTo>
                  <a:pt x="6459275" y="3166825"/>
                </a:lnTo>
                <a:cubicBezTo>
                  <a:pt x="6452334" y="3175008"/>
                  <a:pt x="6448962" y="3183282"/>
                  <a:pt x="6445540" y="3189466"/>
                </a:cubicBezTo>
                <a:cubicBezTo>
                  <a:pt x="6424051" y="3184721"/>
                  <a:pt x="6424292" y="3195182"/>
                  <a:pt x="6410127" y="3198992"/>
                </a:cubicBezTo>
                <a:cubicBezTo>
                  <a:pt x="6406704" y="3205175"/>
                  <a:pt x="6428142" y="3207828"/>
                  <a:pt x="6417591" y="3213825"/>
                </a:cubicBezTo>
                <a:cubicBezTo>
                  <a:pt x="6421302" y="3220194"/>
                  <a:pt x="6439128" y="3220661"/>
                  <a:pt x="6449871" y="3223034"/>
                </a:cubicBezTo>
                <a:cubicBezTo>
                  <a:pt x="6453581" y="3229403"/>
                  <a:pt x="6464324" y="3231777"/>
                  <a:pt x="6475020" y="3232056"/>
                </a:cubicBezTo>
                <a:cubicBezTo>
                  <a:pt x="6475020" y="3232056"/>
                  <a:pt x="6478587" y="3232150"/>
                  <a:pt x="6478587" y="3232150"/>
                </a:cubicBezTo>
                <a:cubicBezTo>
                  <a:pt x="6478587" y="3232150"/>
                  <a:pt x="6478587" y="3232150"/>
                  <a:pt x="6482152" y="3232243"/>
                </a:cubicBezTo>
                <a:cubicBezTo>
                  <a:pt x="6482152" y="3232243"/>
                  <a:pt x="6485716" y="3232337"/>
                  <a:pt x="6485716" y="3232337"/>
                </a:cubicBezTo>
                <a:cubicBezTo>
                  <a:pt x="6485765" y="3234429"/>
                  <a:pt x="6485765" y="3234429"/>
                  <a:pt x="6482199" y="3234335"/>
                </a:cubicBezTo>
                <a:cubicBezTo>
                  <a:pt x="6478634" y="3234242"/>
                  <a:pt x="6478634" y="3234242"/>
                  <a:pt x="6478683" y="3236334"/>
                </a:cubicBezTo>
                <a:cubicBezTo>
                  <a:pt x="6489809" y="3255444"/>
                  <a:pt x="6443508" y="3256321"/>
                  <a:pt x="6440326" y="3272965"/>
                </a:cubicBezTo>
                <a:cubicBezTo>
                  <a:pt x="6454682" y="3277522"/>
                  <a:pt x="6490576" y="3288918"/>
                  <a:pt x="6462294" y="3298632"/>
                </a:cubicBezTo>
                <a:cubicBezTo>
                  <a:pt x="6458726" y="3298537"/>
                  <a:pt x="6451499" y="3294166"/>
                  <a:pt x="6458584" y="3292261"/>
                </a:cubicBezTo>
                <a:cubicBezTo>
                  <a:pt x="6458584" y="3292261"/>
                  <a:pt x="6458584" y="3292261"/>
                  <a:pt x="6458537" y="3290168"/>
                </a:cubicBezTo>
                <a:cubicBezTo>
                  <a:pt x="6455018" y="3292167"/>
                  <a:pt x="6451452" y="3292075"/>
                  <a:pt x="6447935" y="3294073"/>
                </a:cubicBezTo>
                <a:cubicBezTo>
                  <a:pt x="6447935" y="3294073"/>
                  <a:pt x="6447935" y="3294073"/>
                  <a:pt x="6451499" y="3294166"/>
                </a:cubicBezTo>
                <a:cubicBezTo>
                  <a:pt x="6444610" y="3304440"/>
                  <a:pt x="6448222" y="3306626"/>
                  <a:pt x="6448415" y="3314994"/>
                </a:cubicBezTo>
                <a:cubicBezTo>
                  <a:pt x="6459157" y="3317366"/>
                  <a:pt x="6477176" y="3326203"/>
                  <a:pt x="6477416" y="3336664"/>
                </a:cubicBezTo>
                <a:cubicBezTo>
                  <a:pt x="6459591" y="3336197"/>
                  <a:pt x="6427503" y="3335356"/>
                  <a:pt x="6420611" y="3345629"/>
                </a:cubicBezTo>
                <a:cubicBezTo>
                  <a:pt x="6424224" y="3347815"/>
                  <a:pt x="6431260" y="3343818"/>
                  <a:pt x="6445522" y="3344191"/>
                </a:cubicBezTo>
                <a:cubicBezTo>
                  <a:pt x="6449182" y="3348469"/>
                  <a:pt x="6456359" y="3350748"/>
                  <a:pt x="6452939" y="3356931"/>
                </a:cubicBezTo>
                <a:cubicBezTo>
                  <a:pt x="6477942" y="3359676"/>
                  <a:pt x="6467392" y="3365674"/>
                  <a:pt x="6471246" y="3378319"/>
                </a:cubicBezTo>
                <a:cubicBezTo>
                  <a:pt x="6471485" y="3388781"/>
                  <a:pt x="6478711" y="3393151"/>
                  <a:pt x="6464689" y="3403239"/>
                </a:cubicBezTo>
                <a:cubicBezTo>
                  <a:pt x="6446910" y="3404863"/>
                  <a:pt x="6432553" y="3400306"/>
                  <a:pt x="6422002" y="3406302"/>
                </a:cubicBezTo>
                <a:cubicBezTo>
                  <a:pt x="6425711" y="3412672"/>
                  <a:pt x="6433033" y="3421227"/>
                  <a:pt x="6440308" y="3427691"/>
                </a:cubicBezTo>
                <a:cubicBezTo>
                  <a:pt x="6458135" y="3428158"/>
                  <a:pt x="6461794" y="3432435"/>
                  <a:pt x="6472539" y="3434807"/>
                </a:cubicBezTo>
                <a:cubicBezTo>
                  <a:pt x="6469212" y="3445175"/>
                  <a:pt x="6447867" y="3446707"/>
                  <a:pt x="6429946" y="3442054"/>
                </a:cubicBezTo>
                <a:cubicBezTo>
                  <a:pt x="6415878" y="3450049"/>
                  <a:pt x="6430235" y="3454608"/>
                  <a:pt x="6423391" y="3466974"/>
                </a:cubicBezTo>
                <a:cubicBezTo>
                  <a:pt x="6430570" y="3469254"/>
                  <a:pt x="6434326" y="3477715"/>
                  <a:pt x="6430904" y="3483897"/>
                </a:cubicBezTo>
                <a:cubicBezTo>
                  <a:pt x="6441458" y="3477902"/>
                  <a:pt x="6437892" y="3477809"/>
                  <a:pt x="6448396" y="3469721"/>
                </a:cubicBezTo>
                <a:cubicBezTo>
                  <a:pt x="6469835" y="3472373"/>
                  <a:pt x="6477252" y="3485113"/>
                  <a:pt x="6463136" y="3491014"/>
                </a:cubicBezTo>
                <a:cubicBezTo>
                  <a:pt x="6455959" y="3488736"/>
                  <a:pt x="6459572" y="3490923"/>
                  <a:pt x="6445263" y="3488457"/>
                </a:cubicBezTo>
                <a:cubicBezTo>
                  <a:pt x="6438132" y="3488268"/>
                  <a:pt x="6448875" y="3490641"/>
                  <a:pt x="6445406" y="3494732"/>
                </a:cubicBezTo>
                <a:cubicBezTo>
                  <a:pt x="6438323" y="3496638"/>
                  <a:pt x="6431241" y="3498544"/>
                  <a:pt x="6427627" y="3496357"/>
                </a:cubicBezTo>
                <a:cubicBezTo>
                  <a:pt x="6424109" y="3498357"/>
                  <a:pt x="6420593" y="3500355"/>
                  <a:pt x="6424253" y="3504631"/>
                </a:cubicBezTo>
                <a:cubicBezTo>
                  <a:pt x="6417171" y="3506537"/>
                  <a:pt x="6410091" y="3508443"/>
                  <a:pt x="6399392" y="3508163"/>
                </a:cubicBezTo>
                <a:lnTo>
                  <a:pt x="6406941" y="3518375"/>
                </a:lnTo>
                <a:lnTo>
                  <a:pt x="6406762" y="3518811"/>
                </a:lnTo>
                <a:lnTo>
                  <a:pt x="6407377" y="3518965"/>
                </a:lnTo>
                <a:lnTo>
                  <a:pt x="6410424" y="3523088"/>
                </a:lnTo>
                <a:cubicBezTo>
                  <a:pt x="6412230" y="3524181"/>
                  <a:pt x="6413074" y="3522112"/>
                  <a:pt x="6412586" y="3520270"/>
                </a:cubicBezTo>
                <a:lnTo>
                  <a:pt x="6407377" y="3518965"/>
                </a:lnTo>
                <a:lnTo>
                  <a:pt x="6406941" y="3518375"/>
                </a:lnTo>
                <a:lnTo>
                  <a:pt x="6410136" y="3510535"/>
                </a:lnTo>
                <a:cubicBezTo>
                  <a:pt x="6420833" y="3510816"/>
                  <a:pt x="6420880" y="3512907"/>
                  <a:pt x="6428011" y="3513095"/>
                </a:cubicBezTo>
                <a:cubicBezTo>
                  <a:pt x="6431481" y="3509003"/>
                  <a:pt x="6424302" y="3506725"/>
                  <a:pt x="6427820" y="3504726"/>
                </a:cubicBezTo>
                <a:cubicBezTo>
                  <a:pt x="6424253" y="3504631"/>
                  <a:pt x="6424253" y="3504631"/>
                  <a:pt x="6424253" y="3504631"/>
                </a:cubicBezTo>
                <a:cubicBezTo>
                  <a:pt x="6427770" y="3502633"/>
                  <a:pt x="6427770" y="3502633"/>
                  <a:pt x="6427770" y="3502633"/>
                </a:cubicBezTo>
                <a:cubicBezTo>
                  <a:pt x="6431339" y="3502728"/>
                  <a:pt x="6431383" y="3504820"/>
                  <a:pt x="6431383" y="3504820"/>
                </a:cubicBezTo>
                <a:cubicBezTo>
                  <a:pt x="6431383" y="3504820"/>
                  <a:pt x="6431383" y="3504820"/>
                  <a:pt x="6431339" y="3502728"/>
                </a:cubicBezTo>
                <a:cubicBezTo>
                  <a:pt x="6438323" y="3496638"/>
                  <a:pt x="6456341" y="3505472"/>
                  <a:pt x="6452776" y="3505380"/>
                </a:cubicBezTo>
                <a:cubicBezTo>
                  <a:pt x="6470794" y="3514215"/>
                  <a:pt x="6453159" y="3522117"/>
                  <a:pt x="6442656" y="3530205"/>
                </a:cubicBezTo>
                <a:cubicBezTo>
                  <a:pt x="6428346" y="3527740"/>
                  <a:pt x="6431815" y="3523649"/>
                  <a:pt x="6435237" y="3517466"/>
                </a:cubicBezTo>
                <a:cubicBezTo>
                  <a:pt x="6435237" y="3517466"/>
                  <a:pt x="6431672" y="3517372"/>
                  <a:pt x="6431672" y="3517372"/>
                </a:cubicBezTo>
                <a:cubicBezTo>
                  <a:pt x="6431672" y="3517372"/>
                  <a:pt x="6431672" y="3517372"/>
                  <a:pt x="6428154" y="3519371"/>
                </a:cubicBezTo>
                <a:cubicBezTo>
                  <a:pt x="6424734" y="3525554"/>
                  <a:pt x="6431960" y="3529926"/>
                  <a:pt x="6428443" y="3531924"/>
                </a:cubicBezTo>
                <a:cubicBezTo>
                  <a:pt x="6439234" y="3536388"/>
                  <a:pt x="6457108" y="3538948"/>
                  <a:pt x="6464525" y="3551688"/>
                </a:cubicBezTo>
                <a:cubicBezTo>
                  <a:pt x="6453879" y="3553500"/>
                  <a:pt x="6446843" y="3557497"/>
                  <a:pt x="6436146" y="3557217"/>
                </a:cubicBezTo>
                <a:cubicBezTo>
                  <a:pt x="6450648" y="3568050"/>
                  <a:pt x="6454309" y="3572329"/>
                  <a:pt x="6447419" y="3582602"/>
                </a:cubicBezTo>
                <a:cubicBezTo>
                  <a:pt x="6447465" y="3584695"/>
                  <a:pt x="6451225" y="3593156"/>
                  <a:pt x="6444139" y="3595062"/>
                </a:cubicBezTo>
                <a:cubicBezTo>
                  <a:pt x="6433540" y="3598966"/>
                  <a:pt x="6444238" y="3599247"/>
                  <a:pt x="6444381" y="3605523"/>
                </a:cubicBezTo>
                <a:cubicBezTo>
                  <a:pt x="6444572" y="3613890"/>
                  <a:pt x="6430550" y="3623978"/>
                  <a:pt x="6445004" y="3632721"/>
                </a:cubicBezTo>
                <a:cubicBezTo>
                  <a:pt x="6445099" y="3636904"/>
                  <a:pt x="6441631" y="3640996"/>
                  <a:pt x="6438160" y="3645088"/>
                </a:cubicBezTo>
                <a:cubicBezTo>
                  <a:pt x="6427415" y="3642715"/>
                  <a:pt x="6423853" y="3642622"/>
                  <a:pt x="6416624" y="3638249"/>
                </a:cubicBezTo>
                <a:cubicBezTo>
                  <a:pt x="6405978" y="3640061"/>
                  <a:pt x="6413107" y="3640249"/>
                  <a:pt x="6413251" y="3646525"/>
                </a:cubicBezTo>
                <a:cubicBezTo>
                  <a:pt x="6445195" y="3641090"/>
                  <a:pt x="6456705" y="3676935"/>
                  <a:pt x="6431844" y="3680466"/>
                </a:cubicBezTo>
                <a:cubicBezTo>
                  <a:pt x="6439071" y="3684837"/>
                  <a:pt x="6442779" y="3691207"/>
                  <a:pt x="6446443" y="3695485"/>
                </a:cubicBezTo>
                <a:cubicBezTo>
                  <a:pt x="6432372" y="3703480"/>
                  <a:pt x="6407368" y="3700733"/>
                  <a:pt x="6400235" y="3700546"/>
                </a:cubicBezTo>
                <a:cubicBezTo>
                  <a:pt x="6396720" y="3702546"/>
                  <a:pt x="6403898" y="3704824"/>
                  <a:pt x="6396815" y="3706730"/>
                </a:cubicBezTo>
                <a:cubicBezTo>
                  <a:pt x="6411267" y="3715471"/>
                  <a:pt x="6414641" y="3707197"/>
                  <a:pt x="6428854" y="3705478"/>
                </a:cubicBezTo>
                <a:cubicBezTo>
                  <a:pt x="6439549" y="3705759"/>
                  <a:pt x="6436081" y="3709850"/>
                  <a:pt x="6443260" y="3712128"/>
                </a:cubicBezTo>
                <a:cubicBezTo>
                  <a:pt x="6443741" y="3733050"/>
                  <a:pt x="6440509" y="3747602"/>
                  <a:pt x="6426488" y="3757689"/>
                </a:cubicBezTo>
                <a:cubicBezTo>
                  <a:pt x="6419357" y="3757502"/>
                  <a:pt x="6412131" y="3753130"/>
                  <a:pt x="6408471" y="3748854"/>
                </a:cubicBezTo>
                <a:cubicBezTo>
                  <a:pt x="6401385" y="3750758"/>
                  <a:pt x="6394255" y="3750572"/>
                  <a:pt x="6390737" y="3752570"/>
                </a:cubicBezTo>
                <a:cubicBezTo>
                  <a:pt x="6394399" y="3756848"/>
                  <a:pt x="6390930" y="3760939"/>
                  <a:pt x="6391169" y="3771398"/>
                </a:cubicBezTo>
                <a:cubicBezTo>
                  <a:pt x="6384039" y="3771213"/>
                  <a:pt x="6384135" y="3775397"/>
                  <a:pt x="6373440" y="3775117"/>
                </a:cubicBezTo>
                <a:cubicBezTo>
                  <a:pt x="6380616" y="3777395"/>
                  <a:pt x="6384375" y="3785857"/>
                  <a:pt x="6391409" y="3781861"/>
                </a:cubicBezTo>
                <a:cubicBezTo>
                  <a:pt x="6398491" y="3779955"/>
                  <a:pt x="6398396" y="3775771"/>
                  <a:pt x="6398300" y="3771586"/>
                </a:cubicBezTo>
                <a:cubicBezTo>
                  <a:pt x="6409093" y="3776051"/>
                  <a:pt x="6416079" y="3769961"/>
                  <a:pt x="6426775" y="3770242"/>
                </a:cubicBezTo>
                <a:cubicBezTo>
                  <a:pt x="6434002" y="3774614"/>
                  <a:pt x="6437902" y="3789351"/>
                  <a:pt x="6430676" y="3784981"/>
                </a:cubicBezTo>
                <a:cubicBezTo>
                  <a:pt x="6434337" y="3789258"/>
                  <a:pt x="6441706" y="3799906"/>
                  <a:pt x="6427543" y="3803716"/>
                </a:cubicBezTo>
                <a:cubicBezTo>
                  <a:pt x="6452931" y="3823199"/>
                  <a:pt x="6410149" y="3822079"/>
                  <a:pt x="6410530" y="3838816"/>
                </a:cubicBezTo>
                <a:cubicBezTo>
                  <a:pt x="6396319" y="3840534"/>
                  <a:pt x="6399881" y="3840627"/>
                  <a:pt x="6392655" y="3836256"/>
                </a:cubicBezTo>
                <a:cubicBezTo>
                  <a:pt x="6378587" y="3844251"/>
                  <a:pt x="6414334" y="3849369"/>
                  <a:pt x="6432064" y="3845653"/>
                </a:cubicBezTo>
                <a:cubicBezTo>
                  <a:pt x="6439485" y="3858392"/>
                  <a:pt x="6425365" y="3864294"/>
                  <a:pt x="6429266" y="3879034"/>
                </a:cubicBezTo>
                <a:cubicBezTo>
                  <a:pt x="6418571" y="3878753"/>
                  <a:pt x="6422232" y="3883031"/>
                  <a:pt x="6411537" y="3882750"/>
                </a:cubicBezTo>
                <a:cubicBezTo>
                  <a:pt x="6411680" y="3889027"/>
                  <a:pt x="6415390" y="3895397"/>
                  <a:pt x="6422615" y="3899768"/>
                </a:cubicBezTo>
                <a:cubicBezTo>
                  <a:pt x="6408690" y="3914039"/>
                  <a:pt x="6423095" y="3920690"/>
                  <a:pt x="6423573" y="3941611"/>
                </a:cubicBezTo>
                <a:cubicBezTo>
                  <a:pt x="6412927" y="3943423"/>
                  <a:pt x="6409505" y="3949606"/>
                  <a:pt x="6409648" y="3955882"/>
                </a:cubicBezTo>
                <a:cubicBezTo>
                  <a:pt x="6435132" y="3979550"/>
                  <a:pt x="6414508" y="4012464"/>
                  <a:pt x="6422213" y="4037757"/>
                </a:cubicBezTo>
                <a:cubicBezTo>
                  <a:pt x="6415084" y="4037569"/>
                  <a:pt x="6415228" y="4043845"/>
                  <a:pt x="6408048" y="4041566"/>
                </a:cubicBezTo>
                <a:cubicBezTo>
                  <a:pt x="6422693" y="4058678"/>
                  <a:pt x="6430447" y="4086063"/>
                  <a:pt x="6409389" y="4100147"/>
                </a:cubicBezTo>
                <a:cubicBezTo>
                  <a:pt x="6438440" y="4123907"/>
                  <a:pt x="6392714" y="4149891"/>
                  <a:pt x="6418198" y="4173558"/>
                </a:cubicBezTo>
                <a:cubicBezTo>
                  <a:pt x="6414633" y="4173464"/>
                  <a:pt x="6418296" y="4177742"/>
                  <a:pt x="6411164" y="4177556"/>
                </a:cubicBezTo>
                <a:cubicBezTo>
                  <a:pt x="6411306" y="4183833"/>
                  <a:pt x="6418533" y="4188204"/>
                  <a:pt x="6418629" y="4192388"/>
                </a:cubicBezTo>
                <a:cubicBezTo>
                  <a:pt x="6415207" y="4198571"/>
                  <a:pt x="6408127" y="4200476"/>
                  <a:pt x="6408223" y="4204660"/>
                </a:cubicBezTo>
                <a:cubicBezTo>
                  <a:pt x="6404798" y="4210843"/>
                  <a:pt x="6412121" y="4219398"/>
                  <a:pt x="6412264" y="4225676"/>
                </a:cubicBezTo>
                <a:cubicBezTo>
                  <a:pt x="6412361" y="4229859"/>
                  <a:pt x="6405327" y="4233858"/>
                  <a:pt x="6401809" y="4235856"/>
                </a:cubicBezTo>
                <a:cubicBezTo>
                  <a:pt x="6398389" y="4242039"/>
                  <a:pt x="6405758" y="4252687"/>
                  <a:pt x="6387931" y="4252220"/>
                </a:cubicBezTo>
                <a:cubicBezTo>
                  <a:pt x="6391594" y="4256497"/>
                  <a:pt x="6391738" y="4262773"/>
                  <a:pt x="6395350" y="4264959"/>
                </a:cubicBezTo>
                <a:cubicBezTo>
                  <a:pt x="6392072" y="4277418"/>
                  <a:pt x="6403007" y="4288159"/>
                  <a:pt x="6399682" y="4298527"/>
                </a:cubicBezTo>
                <a:cubicBezTo>
                  <a:pt x="6396452" y="4313077"/>
                  <a:pt x="6386141" y="4329535"/>
                  <a:pt x="6386427" y="4342088"/>
                </a:cubicBezTo>
                <a:cubicBezTo>
                  <a:pt x="6386763" y="4356733"/>
                  <a:pt x="6376306" y="4366914"/>
                  <a:pt x="6376593" y="4379467"/>
                </a:cubicBezTo>
                <a:cubicBezTo>
                  <a:pt x="6380303" y="4385836"/>
                  <a:pt x="6384060" y="4394298"/>
                  <a:pt x="6387769" y="4400669"/>
                </a:cubicBezTo>
                <a:cubicBezTo>
                  <a:pt x="6384301" y="4404760"/>
                  <a:pt x="6377168" y="4404573"/>
                  <a:pt x="6366521" y="4406385"/>
                </a:cubicBezTo>
                <a:cubicBezTo>
                  <a:pt x="6359437" y="4408289"/>
                  <a:pt x="6352500" y="4416471"/>
                  <a:pt x="6345368" y="4416284"/>
                </a:cubicBezTo>
                <a:cubicBezTo>
                  <a:pt x="6338238" y="4416098"/>
                  <a:pt x="6327496" y="4413724"/>
                  <a:pt x="6320362" y="4413538"/>
                </a:cubicBezTo>
                <a:cubicBezTo>
                  <a:pt x="6284805" y="4416788"/>
                  <a:pt x="6281719" y="4437616"/>
                  <a:pt x="6267890" y="4456072"/>
                </a:cubicBezTo>
                <a:cubicBezTo>
                  <a:pt x="6260856" y="4460068"/>
                  <a:pt x="6253822" y="4464067"/>
                  <a:pt x="6254013" y="4472436"/>
                </a:cubicBezTo>
                <a:cubicBezTo>
                  <a:pt x="6246883" y="4472247"/>
                  <a:pt x="6246978" y="4476433"/>
                  <a:pt x="6243462" y="4478431"/>
                </a:cubicBezTo>
                <a:cubicBezTo>
                  <a:pt x="6251117" y="4501632"/>
                  <a:pt x="6233675" y="4517901"/>
                  <a:pt x="6209052" y="4531893"/>
                </a:cubicBezTo>
                <a:cubicBezTo>
                  <a:pt x="6191131" y="4527241"/>
                  <a:pt x="6198021" y="4516967"/>
                  <a:pt x="6197877" y="4510691"/>
                </a:cubicBezTo>
                <a:cubicBezTo>
                  <a:pt x="6201204" y="4500324"/>
                  <a:pt x="6215275" y="4492329"/>
                  <a:pt x="6211421" y="4479683"/>
                </a:cubicBezTo>
                <a:cubicBezTo>
                  <a:pt x="6211324" y="4475499"/>
                  <a:pt x="6200676" y="4477310"/>
                  <a:pt x="6197014" y="4473032"/>
                </a:cubicBezTo>
                <a:cubicBezTo>
                  <a:pt x="6175767" y="4478748"/>
                  <a:pt x="6176055" y="4491301"/>
                  <a:pt x="6172683" y="4499576"/>
                </a:cubicBezTo>
                <a:cubicBezTo>
                  <a:pt x="6187232" y="4512503"/>
                  <a:pt x="6187279" y="4514595"/>
                  <a:pt x="6173303" y="4526774"/>
                </a:cubicBezTo>
                <a:cubicBezTo>
                  <a:pt x="6158948" y="4522217"/>
                  <a:pt x="6134373" y="4538298"/>
                  <a:pt x="6155958" y="4547228"/>
                </a:cubicBezTo>
                <a:cubicBezTo>
                  <a:pt x="6141984" y="4559407"/>
                  <a:pt x="6152870" y="4568057"/>
                  <a:pt x="6128058" y="4573680"/>
                </a:cubicBezTo>
                <a:cubicBezTo>
                  <a:pt x="6116977" y="4556661"/>
                  <a:pt x="6134421" y="4540391"/>
                  <a:pt x="6130423" y="4521468"/>
                </a:cubicBezTo>
                <a:cubicBezTo>
                  <a:pt x="6123293" y="4521282"/>
                  <a:pt x="6101853" y="4518629"/>
                  <a:pt x="6108791" y="4510448"/>
                </a:cubicBezTo>
                <a:cubicBezTo>
                  <a:pt x="6112264" y="4506357"/>
                  <a:pt x="6119441" y="4508635"/>
                  <a:pt x="6122957" y="4506636"/>
                </a:cubicBezTo>
                <a:cubicBezTo>
                  <a:pt x="6130136" y="4508914"/>
                  <a:pt x="6119489" y="4510728"/>
                  <a:pt x="6126667" y="4513007"/>
                </a:cubicBezTo>
                <a:cubicBezTo>
                  <a:pt x="6137218" y="4507011"/>
                  <a:pt x="6115589" y="4495989"/>
                  <a:pt x="6104699" y="4487340"/>
                </a:cubicBezTo>
                <a:cubicBezTo>
                  <a:pt x="6094148" y="4493337"/>
                  <a:pt x="6098289" y="4518536"/>
                  <a:pt x="6073189" y="4511605"/>
                </a:cubicBezTo>
                <a:cubicBezTo>
                  <a:pt x="6073189" y="4511605"/>
                  <a:pt x="6073189" y="4511605"/>
                  <a:pt x="6073140" y="4509513"/>
                </a:cubicBezTo>
                <a:cubicBezTo>
                  <a:pt x="6069624" y="4511511"/>
                  <a:pt x="6069624" y="4511511"/>
                  <a:pt x="6066105" y="4513510"/>
                </a:cubicBezTo>
                <a:cubicBezTo>
                  <a:pt x="6069718" y="4515696"/>
                  <a:pt x="6066201" y="4517695"/>
                  <a:pt x="6066295" y="4521880"/>
                </a:cubicBezTo>
                <a:cubicBezTo>
                  <a:pt x="6044954" y="4523410"/>
                  <a:pt x="6051699" y="4506860"/>
                  <a:pt x="6058926" y="4511231"/>
                </a:cubicBezTo>
                <a:cubicBezTo>
                  <a:pt x="6058926" y="4511231"/>
                  <a:pt x="6058926" y="4511231"/>
                  <a:pt x="6062491" y="4511324"/>
                </a:cubicBezTo>
                <a:cubicBezTo>
                  <a:pt x="6062491" y="4511324"/>
                  <a:pt x="6062491" y="4511324"/>
                  <a:pt x="6062444" y="4509232"/>
                </a:cubicBezTo>
                <a:cubicBezTo>
                  <a:pt x="6066010" y="4509326"/>
                  <a:pt x="6066010" y="4509326"/>
                  <a:pt x="6066010" y="4509326"/>
                </a:cubicBezTo>
                <a:cubicBezTo>
                  <a:pt x="6062155" y="4496680"/>
                  <a:pt x="6047657" y="4485845"/>
                  <a:pt x="6036673" y="4473012"/>
                </a:cubicBezTo>
                <a:cubicBezTo>
                  <a:pt x="6026121" y="4479009"/>
                  <a:pt x="6040717" y="4494027"/>
                  <a:pt x="6019467" y="4499742"/>
                </a:cubicBezTo>
                <a:cubicBezTo>
                  <a:pt x="6015999" y="4503834"/>
                  <a:pt x="6016142" y="4510110"/>
                  <a:pt x="6016238" y="4514295"/>
                </a:cubicBezTo>
                <a:cubicBezTo>
                  <a:pt x="6016334" y="4518479"/>
                  <a:pt x="6016382" y="4520572"/>
                  <a:pt x="6016479" y="4524755"/>
                </a:cubicBezTo>
                <a:cubicBezTo>
                  <a:pt x="6013055" y="4530938"/>
                  <a:pt x="6009683" y="4539214"/>
                  <a:pt x="6006260" y="4545396"/>
                </a:cubicBezTo>
                <a:cubicBezTo>
                  <a:pt x="6006260" y="4545396"/>
                  <a:pt x="6006309" y="4547488"/>
                  <a:pt x="6006309" y="4547488"/>
                </a:cubicBezTo>
                <a:cubicBezTo>
                  <a:pt x="6002746" y="4547395"/>
                  <a:pt x="6002793" y="4549487"/>
                  <a:pt x="6002840" y="4551580"/>
                </a:cubicBezTo>
                <a:cubicBezTo>
                  <a:pt x="6002889" y="4553672"/>
                  <a:pt x="6002889" y="4553672"/>
                  <a:pt x="6002935" y="4555764"/>
                </a:cubicBezTo>
                <a:cubicBezTo>
                  <a:pt x="6002935" y="4555764"/>
                  <a:pt x="6002982" y="4557855"/>
                  <a:pt x="5999419" y="4557762"/>
                </a:cubicBezTo>
                <a:cubicBezTo>
                  <a:pt x="5995852" y="4557670"/>
                  <a:pt x="5992240" y="4555483"/>
                  <a:pt x="5992193" y="4553391"/>
                </a:cubicBezTo>
                <a:cubicBezTo>
                  <a:pt x="5992193" y="4553391"/>
                  <a:pt x="5992193" y="4553391"/>
                  <a:pt x="5992143" y="4551299"/>
                </a:cubicBezTo>
                <a:cubicBezTo>
                  <a:pt x="5992097" y="4549207"/>
                  <a:pt x="5992050" y="4547115"/>
                  <a:pt x="5995567" y="4545116"/>
                </a:cubicBezTo>
                <a:cubicBezTo>
                  <a:pt x="5984679" y="4536469"/>
                  <a:pt x="5988101" y="4530283"/>
                  <a:pt x="6005782" y="4524475"/>
                </a:cubicBezTo>
                <a:cubicBezTo>
                  <a:pt x="6005687" y="4520291"/>
                  <a:pt x="6005591" y="4516107"/>
                  <a:pt x="6005543" y="4514013"/>
                </a:cubicBezTo>
                <a:cubicBezTo>
                  <a:pt x="6005398" y="4507738"/>
                  <a:pt x="6005301" y="4503554"/>
                  <a:pt x="6012290" y="4497464"/>
                </a:cubicBezTo>
                <a:cubicBezTo>
                  <a:pt x="5997693" y="4482445"/>
                  <a:pt x="6029494" y="4470734"/>
                  <a:pt x="6000682" y="4457433"/>
                </a:cubicBezTo>
                <a:cubicBezTo>
                  <a:pt x="6011093" y="4445161"/>
                  <a:pt x="6003865" y="4440789"/>
                  <a:pt x="6010758" y="4430515"/>
                </a:cubicBezTo>
                <a:cubicBezTo>
                  <a:pt x="6014370" y="4432701"/>
                  <a:pt x="6017934" y="4432795"/>
                  <a:pt x="6017982" y="4434887"/>
                </a:cubicBezTo>
                <a:cubicBezTo>
                  <a:pt x="6028630" y="4433075"/>
                  <a:pt x="6028583" y="4430982"/>
                  <a:pt x="6024875" y="4424613"/>
                </a:cubicBezTo>
                <a:cubicBezTo>
                  <a:pt x="6014226" y="4426425"/>
                  <a:pt x="6010612" y="4424240"/>
                  <a:pt x="6003434" y="4421960"/>
                </a:cubicBezTo>
                <a:cubicBezTo>
                  <a:pt x="5996063" y="4411313"/>
                  <a:pt x="6020829" y="4403597"/>
                  <a:pt x="5999294" y="4396761"/>
                </a:cubicBezTo>
                <a:cubicBezTo>
                  <a:pt x="5992211" y="4398667"/>
                  <a:pt x="5992594" y="4415403"/>
                  <a:pt x="5985702" y="4425677"/>
                </a:cubicBezTo>
                <a:cubicBezTo>
                  <a:pt x="5985702" y="4425677"/>
                  <a:pt x="5985702" y="4425677"/>
                  <a:pt x="5985655" y="4423586"/>
                </a:cubicBezTo>
                <a:cubicBezTo>
                  <a:pt x="5985702" y="4425677"/>
                  <a:pt x="5982187" y="4427675"/>
                  <a:pt x="5982187" y="4427675"/>
                </a:cubicBezTo>
                <a:cubicBezTo>
                  <a:pt x="5985992" y="4438229"/>
                  <a:pt x="5979196" y="4452689"/>
                  <a:pt x="5968643" y="4458684"/>
                </a:cubicBezTo>
                <a:cubicBezTo>
                  <a:pt x="5968692" y="4460777"/>
                  <a:pt x="5968692" y="4460777"/>
                  <a:pt x="5968740" y="4462867"/>
                </a:cubicBezTo>
                <a:cubicBezTo>
                  <a:pt x="5965174" y="4462775"/>
                  <a:pt x="5965174" y="4462775"/>
                  <a:pt x="5965174" y="4462775"/>
                </a:cubicBezTo>
                <a:cubicBezTo>
                  <a:pt x="5961611" y="4462682"/>
                  <a:pt x="5961611" y="4462682"/>
                  <a:pt x="5961561" y="4460590"/>
                </a:cubicBezTo>
                <a:cubicBezTo>
                  <a:pt x="5965125" y="4460683"/>
                  <a:pt x="5965125" y="4460683"/>
                  <a:pt x="5965078" y="4458590"/>
                </a:cubicBezTo>
                <a:cubicBezTo>
                  <a:pt x="5954287" y="4454126"/>
                  <a:pt x="5957659" y="4445851"/>
                  <a:pt x="5946917" y="4443479"/>
                </a:cubicBezTo>
                <a:cubicBezTo>
                  <a:pt x="5961177" y="4443852"/>
                  <a:pt x="5964551" y="4435577"/>
                  <a:pt x="5964360" y="4427209"/>
                </a:cubicBezTo>
                <a:cubicBezTo>
                  <a:pt x="5967924" y="4427302"/>
                  <a:pt x="5967924" y="4427302"/>
                  <a:pt x="5971489" y="4427395"/>
                </a:cubicBezTo>
                <a:cubicBezTo>
                  <a:pt x="5975008" y="4425397"/>
                  <a:pt x="5975008" y="4425397"/>
                  <a:pt x="5974959" y="4423305"/>
                </a:cubicBezTo>
                <a:cubicBezTo>
                  <a:pt x="5971203" y="4414843"/>
                  <a:pt x="5960506" y="4414562"/>
                  <a:pt x="5953280" y="4410191"/>
                </a:cubicBezTo>
                <a:cubicBezTo>
                  <a:pt x="5985319" y="4408940"/>
                  <a:pt x="5945623" y="4386991"/>
                  <a:pt x="5966870" y="4381276"/>
                </a:cubicBezTo>
                <a:cubicBezTo>
                  <a:pt x="5966870" y="4381276"/>
                  <a:pt x="5966870" y="4381276"/>
                  <a:pt x="5963305" y="4381181"/>
                </a:cubicBezTo>
                <a:cubicBezTo>
                  <a:pt x="5963305" y="4381181"/>
                  <a:pt x="5963305" y="4381181"/>
                  <a:pt x="5959741" y="4381088"/>
                </a:cubicBezTo>
                <a:cubicBezTo>
                  <a:pt x="5934925" y="4386711"/>
                  <a:pt x="5949524" y="4401729"/>
                  <a:pt x="5931935" y="4411722"/>
                </a:cubicBezTo>
                <a:cubicBezTo>
                  <a:pt x="5942825" y="4420372"/>
                  <a:pt x="5946531" y="4426741"/>
                  <a:pt x="5932464" y="4434737"/>
                </a:cubicBezTo>
                <a:cubicBezTo>
                  <a:pt x="5925812" y="4455472"/>
                  <a:pt x="5947875" y="4485323"/>
                  <a:pt x="5912557" y="4499032"/>
                </a:cubicBezTo>
                <a:cubicBezTo>
                  <a:pt x="5887507" y="4494193"/>
                  <a:pt x="5908560" y="4480110"/>
                  <a:pt x="5901240" y="4471554"/>
                </a:cubicBezTo>
                <a:cubicBezTo>
                  <a:pt x="5897625" y="4469369"/>
                  <a:pt x="5904804" y="4471646"/>
                  <a:pt x="5904804" y="4471646"/>
                </a:cubicBezTo>
                <a:cubicBezTo>
                  <a:pt x="5908128" y="4461280"/>
                  <a:pt x="5904037" y="4438173"/>
                  <a:pt x="5910831" y="4423715"/>
                </a:cubicBezTo>
                <a:cubicBezTo>
                  <a:pt x="5907266" y="4423621"/>
                  <a:pt x="5903701" y="4423527"/>
                  <a:pt x="5900138" y="4423435"/>
                </a:cubicBezTo>
                <a:cubicBezTo>
                  <a:pt x="5893293" y="4435800"/>
                  <a:pt x="5893533" y="4446262"/>
                  <a:pt x="5886690" y="4458627"/>
                </a:cubicBezTo>
                <a:cubicBezTo>
                  <a:pt x="5883124" y="4458535"/>
                  <a:pt x="5879607" y="4460532"/>
                  <a:pt x="5872476" y="4460345"/>
                </a:cubicBezTo>
                <a:cubicBezTo>
                  <a:pt x="5868672" y="4449792"/>
                  <a:pt x="5847281" y="4449231"/>
                  <a:pt x="5843522" y="4440769"/>
                </a:cubicBezTo>
                <a:cubicBezTo>
                  <a:pt x="5836104" y="4428030"/>
                  <a:pt x="5853500" y="4409667"/>
                  <a:pt x="5846081" y="4396928"/>
                </a:cubicBezTo>
                <a:cubicBezTo>
                  <a:pt x="5846032" y="4394836"/>
                  <a:pt x="5842467" y="4394742"/>
                  <a:pt x="5842467" y="4394742"/>
                </a:cubicBezTo>
                <a:cubicBezTo>
                  <a:pt x="5842467" y="4394742"/>
                  <a:pt x="5838902" y="4394648"/>
                  <a:pt x="5838902" y="4394648"/>
                </a:cubicBezTo>
                <a:cubicBezTo>
                  <a:pt x="5832299" y="4417475"/>
                  <a:pt x="5822274" y="4446485"/>
                  <a:pt x="5826366" y="4469592"/>
                </a:cubicBezTo>
                <a:cubicBezTo>
                  <a:pt x="5822801" y="4469498"/>
                  <a:pt x="5822849" y="4471590"/>
                  <a:pt x="5819283" y="4471497"/>
                </a:cubicBezTo>
                <a:cubicBezTo>
                  <a:pt x="5819333" y="4473590"/>
                  <a:pt x="5815814" y="4475588"/>
                  <a:pt x="5815862" y="4477680"/>
                </a:cubicBezTo>
                <a:cubicBezTo>
                  <a:pt x="5815862" y="4477680"/>
                  <a:pt x="5812297" y="4477586"/>
                  <a:pt x="5812297" y="4477586"/>
                </a:cubicBezTo>
                <a:cubicBezTo>
                  <a:pt x="5812249" y="4475495"/>
                  <a:pt x="5812200" y="4473403"/>
                  <a:pt x="5815718" y="4471404"/>
                </a:cubicBezTo>
                <a:cubicBezTo>
                  <a:pt x="5804974" y="4469032"/>
                  <a:pt x="5808445" y="4464940"/>
                  <a:pt x="5804830" y="4462754"/>
                </a:cubicBezTo>
                <a:cubicBezTo>
                  <a:pt x="5801267" y="4462661"/>
                  <a:pt x="5804927" y="4466939"/>
                  <a:pt x="5801362" y="4466847"/>
                </a:cubicBezTo>
                <a:cubicBezTo>
                  <a:pt x="5797844" y="4468846"/>
                  <a:pt x="5797844" y="4468846"/>
                  <a:pt x="5794278" y="4468751"/>
                </a:cubicBezTo>
                <a:cubicBezTo>
                  <a:pt x="5790713" y="4468658"/>
                  <a:pt x="5790713" y="4468658"/>
                  <a:pt x="5790664" y="4466566"/>
                </a:cubicBezTo>
                <a:cubicBezTo>
                  <a:pt x="5790664" y="4466566"/>
                  <a:pt x="5790617" y="4464474"/>
                  <a:pt x="5790617" y="4464474"/>
                </a:cubicBezTo>
                <a:cubicBezTo>
                  <a:pt x="5793751" y="4445738"/>
                  <a:pt x="5789227" y="4403801"/>
                  <a:pt x="5795735" y="4376791"/>
                </a:cubicBezTo>
                <a:cubicBezTo>
                  <a:pt x="5774391" y="4378322"/>
                  <a:pt x="5781761" y="4388968"/>
                  <a:pt x="5771259" y="4397058"/>
                </a:cubicBezTo>
                <a:cubicBezTo>
                  <a:pt x="5771305" y="4399149"/>
                  <a:pt x="5771305" y="4399149"/>
                  <a:pt x="5771354" y="4401241"/>
                </a:cubicBezTo>
                <a:cubicBezTo>
                  <a:pt x="5771354" y="4401241"/>
                  <a:pt x="5767836" y="4403240"/>
                  <a:pt x="5767836" y="4403240"/>
                </a:cubicBezTo>
                <a:cubicBezTo>
                  <a:pt x="5764269" y="4403147"/>
                  <a:pt x="5764223" y="4401055"/>
                  <a:pt x="5764223" y="4401055"/>
                </a:cubicBezTo>
                <a:cubicBezTo>
                  <a:pt x="5764174" y="4398963"/>
                  <a:pt x="5764126" y="4396871"/>
                  <a:pt x="5764126" y="4396871"/>
                </a:cubicBezTo>
                <a:cubicBezTo>
                  <a:pt x="5760514" y="4394686"/>
                  <a:pt x="5760466" y="4392594"/>
                  <a:pt x="5756948" y="4394592"/>
                </a:cubicBezTo>
                <a:cubicBezTo>
                  <a:pt x="5753334" y="4392406"/>
                  <a:pt x="5760370" y="4388409"/>
                  <a:pt x="5756756" y="4386222"/>
                </a:cubicBezTo>
                <a:cubicBezTo>
                  <a:pt x="5749722" y="4390221"/>
                  <a:pt x="5742448" y="4383757"/>
                  <a:pt x="5735316" y="4383571"/>
                </a:cubicBezTo>
                <a:cubicBezTo>
                  <a:pt x="5735173" y="4377294"/>
                  <a:pt x="5727946" y="4372922"/>
                  <a:pt x="5734981" y="4368925"/>
                </a:cubicBezTo>
                <a:cubicBezTo>
                  <a:pt x="5734981" y="4368925"/>
                  <a:pt x="5734981" y="4368925"/>
                  <a:pt x="5738545" y="4369018"/>
                </a:cubicBezTo>
                <a:cubicBezTo>
                  <a:pt x="5738545" y="4369018"/>
                  <a:pt x="5738545" y="4369018"/>
                  <a:pt x="5738498" y="4366926"/>
                </a:cubicBezTo>
                <a:cubicBezTo>
                  <a:pt x="5738451" y="4364835"/>
                  <a:pt x="5738451" y="4364835"/>
                  <a:pt x="5734836" y="4362648"/>
                </a:cubicBezTo>
                <a:cubicBezTo>
                  <a:pt x="5731224" y="4360463"/>
                  <a:pt x="5731177" y="4358371"/>
                  <a:pt x="5727562" y="4356185"/>
                </a:cubicBezTo>
                <a:cubicBezTo>
                  <a:pt x="5731034" y="4352095"/>
                  <a:pt x="5730938" y="4347911"/>
                  <a:pt x="5738067" y="4348097"/>
                </a:cubicBezTo>
                <a:cubicBezTo>
                  <a:pt x="5738067" y="4348097"/>
                  <a:pt x="5738020" y="4346006"/>
                  <a:pt x="5738020" y="4346006"/>
                </a:cubicBezTo>
                <a:cubicBezTo>
                  <a:pt x="5737972" y="4343913"/>
                  <a:pt x="5737923" y="4341820"/>
                  <a:pt x="5737923" y="4341820"/>
                </a:cubicBezTo>
                <a:cubicBezTo>
                  <a:pt x="5734262" y="4337543"/>
                  <a:pt x="5730650" y="4335358"/>
                  <a:pt x="5730507" y="4329081"/>
                </a:cubicBezTo>
                <a:cubicBezTo>
                  <a:pt x="5737733" y="4333452"/>
                  <a:pt x="5734072" y="4329175"/>
                  <a:pt x="5744813" y="4331547"/>
                </a:cubicBezTo>
                <a:cubicBezTo>
                  <a:pt x="5748140" y="4321179"/>
                  <a:pt x="5737252" y="4312531"/>
                  <a:pt x="5747708" y="4302350"/>
                </a:cubicBezTo>
                <a:cubicBezTo>
                  <a:pt x="5726174" y="4295514"/>
                  <a:pt x="5718419" y="4268129"/>
                  <a:pt x="5735958" y="4256043"/>
                </a:cubicBezTo>
                <a:cubicBezTo>
                  <a:pt x="5732346" y="4253858"/>
                  <a:pt x="5732248" y="4249673"/>
                  <a:pt x="5728635" y="4247486"/>
                </a:cubicBezTo>
                <a:cubicBezTo>
                  <a:pt x="5710859" y="4249113"/>
                  <a:pt x="5718133" y="4255576"/>
                  <a:pt x="5718275" y="4261853"/>
                </a:cubicBezTo>
                <a:cubicBezTo>
                  <a:pt x="5718468" y="4270221"/>
                  <a:pt x="5711577" y="4280494"/>
                  <a:pt x="5708252" y="4290862"/>
                </a:cubicBezTo>
                <a:cubicBezTo>
                  <a:pt x="5705069" y="4307506"/>
                  <a:pt x="5705501" y="4326335"/>
                  <a:pt x="5705931" y="4345166"/>
                </a:cubicBezTo>
                <a:cubicBezTo>
                  <a:pt x="5702751" y="4361809"/>
                  <a:pt x="5699472" y="4374268"/>
                  <a:pt x="5692771" y="4392910"/>
                </a:cubicBezTo>
                <a:cubicBezTo>
                  <a:pt x="5692771" y="4392910"/>
                  <a:pt x="5692771" y="4392910"/>
                  <a:pt x="5689209" y="4392816"/>
                </a:cubicBezTo>
                <a:cubicBezTo>
                  <a:pt x="5689303" y="4397001"/>
                  <a:pt x="5689399" y="4401184"/>
                  <a:pt x="5689495" y="4405370"/>
                </a:cubicBezTo>
                <a:cubicBezTo>
                  <a:pt x="5689880" y="4422107"/>
                  <a:pt x="5686649" y="4436659"/>
                  <a:pt x="5683467" y="4453302"/>
                </a:cubicBezTo>
                <a:cubicBezTo>
                  <a:pt x="5683514" y="4455394"/>
                  <a:pt x="5679950" y="4455300"/>
                  <a:pt x="5676385" y="4455207"/>
                </a:cubicBezTo>
                <a:cubicBezTo>
                  <a:pt x="5676385" y="4455207"/>
                  <a:pt x="5672818" y="4455113"/>
                  <a:pt x="5672772" y="4453023"/>
                </a:cubicBezTo>
                <a:cubicBezTo>
                  <a:pt x="5679375" y="4430195"/>
                  <a:pt x="5682508" y="4411459"/>
                  <a:pt x="5682078" y="4392630"/>
                </a:cubicBezTo>
                <a:cubicBezTo>
                  <a:pt x="5682078" y="4392630"/>
                  <a:pt x="5682029" y="4390537"/>
                  <a:pt x="5682029" y="4390537"/>
                </a:cubicBezTo>
                <a:cubicBezTo>
                  <a:pt x="5677650" y="4354876"/>
                  <a:pt x="5680641" y="4329866"/>
                  <a:pt x="5679920" y="4298484"/>
                </a:cubicBezTo>
                <a:cubicBezTo>
                  <a:pt x="5679778" y="4292207"/>
                  <a:pt x="5690328" y="4286211"/>
                  <a:pt x="5679536" y="4281746"/>
                </a:cubicBezTo>
                <a:cubicBezTo>
                  <a:pt x="5668842" y="4281466"/>
                  <a:pt x="5661757" y="4283370"/>
                  <a:pt x="5658289" y="4287461"/>
                </a:cubicBezTo>
                <a:cubicBezTo>
                  <a:pt x="5662046" y="4295923"/>
                  <a:pt x="5669321" y="4302387"/>
                  <a:pt x="5676642" y="4310943"/>
                </a:cubicBezTo>
                <a:cubicBezTo>
                  <a:pt x="5666042" y="4314847"/>
                  <a:pt x="5659056" y="4320936"/>
                  <a:pt x="5662908" y="4333583"/>
                </a:cubicBezTo>
                <a:cubicBezTo>
                  <a:pt x="5691814" y="4351066"/>
                  <a:pt x="5638766" y="4368494"/>
                  <a:pt x="5664157" y="4387979"/>
                </a:cubicBezTo>
                <a:cubicBezTo>
                  <a:pt x="5660638" y="4389976"/>
                  <a:pt x="5660732" y="4394162"/>
                  <a:pt x="5650039" y="4393880"/>
                </a:cubicBezTo>
                <a:cubicBezTo>
                  <a:pt x="5650039" y="4393880"/>
                  <a:pt x="5650084" y="4395972"/>
                  <a:pt x="5650084" y="4395972"/>
                </a:cubicBezTo>
                <a:cubicBezTo>
                  <a:pt x="5650133" y="4398065"/>
                  <a:pt x="5650133" y="4398065"/>
                  <a:pt x="5646568" y="4397972"/>
                </a:cubicBezTo>
                <a:cubicBezTo>
                  <a:pt x="5646568" y="4397972"/>
                  <a:pt x="5643004" y="4397878"/>
                  <a:pt x="5642954" y="4395787"/>
                </a:cubicBezTo>
                <a:cubicBezTo>
                  <a:pt x="5642954" y="4395787"/>
                  <a:pt x="5642907" y="4393695"/>
                  <a:pt x="5642907" y="4393695"/>
                </a:cubicBezTo>
                <a:cubicBezTo>
                  <a:pt x="5642907" y="4393695"/>
                  <a:pt x="5642859" y="4391601"/>
                  <a:pt x="5642859" y="4391601"/>
                </a:cubicBezTo>
                <a:cubicBezTo>
                  <a:pt x="5635152" y="4366309"/>
                  <a:pt x="5648790" y="4339486"/>
                  <a:pt x="5644747" y="4318470"/>
                </a:cubicBezTo>
                <a:cubicBezTo>
                  <a:pt x="5644651" y="4314286"/>
                  <a:pt x="5640942" y="4307915"/>
                  <a:pt x="5637280" y="4303639"/>
                </a:cubicBezTo>
                <a:cubicBezTo>
                  <a:pt x="5637184" y="4299454"/>
                  <a:pt x="5644314" y="4299641"/>
                  <a:pt x="5644171" y="4293365"/>
                </a:cubicBezTo>
                <a:cubicBezTo>
                  <a:pt x="5640464" y="4286994"/>
                  <a:pt x="5629671" y="4282530"/>
                  <a:pt x="5625962" y="4276160"/>
                </a:cubicBezTo>
                <a:cubicBezTo>
                  <a:pt x="5622444" y="4278159"/>
                  <a:pt x="5618975" y="4282249"/>
                  <a:pt x="5619021" y="4284341"/>
                </a:cubicBezTo>
                <a:cubicBezTo>
                  <a:pt x="5604666" y="4279784"/>
                  <a:pt x="5607991" y="4269416"/>
                  <a:pt x="5593682" y="4266951"/>
                </a:cubicBezTo>
                <a:lnTo>
                  <a:pt x="5598845" y="4264018"/>
                </a:lnTo>
                <a:lnTo>
                  <a:pt x="5592722" y="4261318"/>
                </a:lnTo>
                <a:cubicBezTo>
                  <a:pt x="5595302" y="4317721"/>
                  <a:pt x="5596889" y="4364224"/>
                  <a:pt x="5599801" y="4423926"/>
                </a:cubicBezTo>
                <a:lnTo>
                  <a:pt x="5553529" y="4361511"/>
                </a:lnTo>
                <a:lnTo>
                  <a:pt x="5553246" y="4368344"/>
                </a:lnTo>
                <a:cubicBezTo>
                  <a:pt x="5549635" y="4366159"/>
                  <a:pt x="5546067" y="4366066"/>
                  <a:pt x="5549683" y="4368251"/>
                </a:cubicBezTo>
                <a:cubicBezTo>
                  <a:pt x="5546209" y="4372343"/>
                  <a:pt x="5542503" y="4365972"/>
                  <a:pt x="5535373" y="4365785"/>
                </a:cubicBezTo>
                <a:cubicBezTo>
                  <a:pt x="5538794" y="4359602"/>
                  <a:pt x="5534989" y="4349048"/>
                  <a:pt x="5538460" y="4344958"/>
                </a:cubicBezTo>
                <a:cubicBezTo>
                  <a:pt x="5538460" y="4344958"/>
                  <a:pt x="5538460" y="4344958"/>
                  <a:pt x="5538410" y="4342865"/>
                </a:cubicBezTo>
                <a:lnTo>
                  <a:pt x="5538334" y="4341013"/>
                </a:lnTo>
                <a:lnTo>
                  <a:pt x="5537127" y="4339385"/>
                </a:lnTo>
                <a:lnTo>
                  <a:pt x="5518680" y="4312618"/>
                </a:lnTo>
                <a:lnTo>
                  <a:pt x="5512622" y="4344803"/>
                </a:lnTo>
                <a:cubicBezTo>
                  <a:pt x="5510210" y="4356240"/>
                  <a:pt x="5506896" y="4367131"/>
                  <a:pt x="5500054" y="4379496"/>
                </a:cubicBezTo>
                <a:cubicBezTo>
                  <a:pt x="5500102" y="4381588"/>
                  <a:pt x="5500152" y="4383680"/>
                  <a:pt x="5500197" y="4385773"/>
                </a:cubicBezTo>
                <a:cubicBezTo>
                  <a:pt x="5500247" y="4387864"/>
                  <a:pt x="5503861" y="4390050"/>
                  <a:pt x="5503909" y="4392141"/>
                </a:cubicBezTo>
                <a:cubicBezTo>
                  <a:pt x="5503909" y="4392141"/>
                  <a:pt x="5503956" y="4394234"/>
                  <a:pt x="5500390" y="4394141"/>
                </a:cubicBezTo>
                <a:cubicBezTo>
                  <a:pt x="5500390" y="4394141"/>
                  <a:pt x="5500390" y="4394141"/>
                  <a:pt x="5503956" y="4394234"/>
                </a:cubicBezTo>
                <a:cubicBezTo>
                  <a:pt x="5507904" y="4411065"/>
                  <a:pt x="5504628" y="4423524"/>
                  <a:pt x="5497831" y="4437982"/>
                </a:cubicBezTo>
                <a:cubicBezTo>
                  <a:pt x="5494266" y="4437889"/>
                  <a:pt x="5494315" y="4439981"/>
                  <a:pt x="5494362" y="4442073"/>
                </a:cubicBezTo>
                <a:cubicBezTo>
                  <a:pt x="5494458" y="4446258"/>
                  <a:pt x="5490989" y="4450349"/>
                  <a:pt x="5494650" y="4454627"/>
                </a:cubicBezTo>
                <a:cubicBezTo>
                  <a:pt x="5494650" y="4454627"/>
                  <a:pt x="5498214" y="4454720"/>
                  <a:pt x="5498214" y="4454720"/>
                </a:cubicBezTo>
                <a:cubicBezTo>
                  <a:pt x="5494700" y="4456718"/>
                  <a:pt x="5494700" y="4456718"/>
                  <a:pt x="5494700" y="4456718"/>
                </a:cubicBezTo>
                <a:cubicBezTo>
                  <a:pt x="5491133" y="4456625"/>
                  <a:pt x="5491133" y="4456625"/>
                  <a:pt x="5487566" y="4456533"/>
                </a:cubicBezTo>
                <a:cubicBezTo>
                  <a:pt x="5483859" y="4450162"/>
                  <a:pt x="5487328" y="4446071"/>
                  <a:pt x="5487185" y="4439795"/>
                </a:cubicBezTo>
                <a:cubicBezTo>
                  <a:pt x="5487185" y="4439795"/>
                  <a:pt x="5487136" y="4437701"/>
                  <a:pt x="5487136" y="4437701"/>
                </a:cubicBezTo>
                <a:cubicBezTo>
                  <a:pt x="5483186" y="4420872"/>
                  <a:pt x="5482756" y="4402043"/>
                  <a:pt x="5496776" y="4391956"/>
                </a:cubicBezTo>
                <a:cubicBezTo>
                  <a:pt x="5496727" y="4389863"/>
                  <a:pt x="5496683" y="4387771"/>
                  <a:pt x="5496634" y="4385680"/>
                </a:cubicBezTo>
                <a:cubicBezTo>
                  <a:pt x="5496585" y="4383586"/>
                  <a:pt x="5493022" y="4383494"/>
                  <a:pt x="5492972" y="4381401"/>
                </a:cubicBezTo>
                <a:cubicBezTo>
                  <a:pt x="5474907" y="4370473"/>
                  <a:pt x="5488736" y="4352017"/>
                  <a:pt x="5481461" y="4345554"/>
                </a:cubicBezTo>
                <a:cubicBezTo>
                  <a:pt x="5481414" y="4343463"/>
                  <a:pt x="5470621" y="4338998"/>
                  <a:pt x="5481366" y="4341370"/>
                </a:cubicBezTo>
                <a:cubicBezTo>
                  <a:pt x="5481080" y="4328818"/>
                  <a:pt x="5477226" y="4316171"/>
                  <a:pt x="5476986" y="4305710"/>
                </a:cubicBezTo>
                <a:cubicBezTo>
                  <a:pt x="5480406" y="4299528"/>
                  <a:pt x="5487395" y="4293438"/>
                  <a:pt x="5490864" y="4289347"/>
                </a:cubicBezTo>
                <a:cubicBezTo>
                  <a:pt x="5490672" y="4280978"/>
                  <a:pt x="5486024" y="4272494"/>
                  <a:pt x="5483163" y="4264316"/>
                </a:cubicBezTo>
                <a:lnTo>
                  <a:pt x="5482371" y="4259934"/>
                </a:lnTo>
                <a:lnTo>
                  <a:pt x="5481801" y="4259106"/>
                </a:lnTo>
                <a:lnTo>
                  <a:pt x="5454075" y="4207631"/>
                </a:lnTo>
                <a:lnTo>
                  <a:pt x="5453628" y="4219371"/>
                </a:lnTo>
                <a:cubicBezTo>
                  <a:pt x="5453676" y="4221464"/>
                  <a:pt x="5446641" y="4225462"/>
                  <a:pt x="5446690" y="4227553"/>
                </a:cubicBezTo>
                <a:cubicBezTo>
                  <a:pt x="5443604" y="4248382"/>
                  <a:pt x="5454828" y="4271675"/>
                  <a:pt x="5440997" y="4290130"/>
                </a:cubicBezTo>
                <a:cubicBezTo>
                  <a:pt x="5415800" y="4279017"/>
                  <a:pt x="5436855" y="4264932"/>
                  <a:pt x="5404576" y="4255722"/>
                </a:cubicBezTo>
                <a:cubicBezTo>
                  <a:pt x="5404338" y="4245262"/>
                  <a:pt x="5404146" y="4236893"/>
                  <a:pt x="5403954" y="4228526"/>
                </a:cubicBezTo>
                <a:cubicBezTo>
                  <a:pt x="5400388" y="4228432"/>
                  <a:pt x="5400485" y="4232615"/>
                  <a:pt x="5393304" y="4230336"/>
                </a:cubicBezTo>
                <a:cubicBezTo>
                  <a:pt x="5397015" y="4236706"/>
                  <a:pt x="5400676" y="4240984"/>
                  <a:pt x="5397206" y="4245074"/>
                </a:cubicBezTo>
                <a:cubicBezTo>
                  <a:pt x="5397541" y="4259719"/>
                  <a:pt x="5397877" y="4274365"/>
                  <a:pt x="5394599" y="4286825"/>
                </a:cubicBezTo>
                <a:cubicBezTo>
                  <a:pt x="5394648" y="4288915"/>
                  <a:pt x="5394695" y="4291009"/>
                  <a:pt x="5391130" y="4290915"/>
                </a:cubicBezTo>
                <a:lnTo>
                  <a:pt x="5384726" y="4287042"/>
                </a:lnTo>
                <a:lnTo>
                  <a:pt x="5385968" y="4315377"/>
                </a:lnTo>
                <a:cubicBezTo>
                  <a:pt x="5373459" y="4313297"/>
                  <a:pt x="5351819" y="4312135"/>
                  <a:pt x="5329846" y="4307671"/>
                </a:cubicBezTo>
                <a:cubicBezTo>
                  <a:pt x="5329449" y="4334376"/>
                  <a:pt x="5333088" y="4370674"/>
                  <a:pt x="5335006" y="4420477"/>
                </a:cubicBezTo>
                <a:cubicBezTo>
                  <a:pt x="5209327" y="4363083"/>
                  <a:pt x="5190005" y="4231700"/>
                  <a:pt x="5115487" y="4132515"/>
                </a:cubicBezTo>
                <a:cubicBezTo>
                  <a:pt x="5122832" y="4175107"/>
                  <a:pt x="5123758" y="4215011"/>
                  <a:pt x="5133815" y="4253998"/>
                </a:cubicBezTo>
                <a:cubicBezTo>
                  <a:pt x="5150228" y="4325679"/>
                  <a:pt x="5131233" y="4350915"/>
                  <a:pt x="5060617" y="4321332"/>
                </a:cubicBezTo>
                <a:cubicBezTo>
                  <a:pt x="5064587" y="4360930"/>
                  <a:pt x="5068558" y="4400528"/>
                  <a:pt x="5072198" y="4436826"/>
                </a:cubicBezTo>
                <a:cubicBezTo>
                  <a:pt x="5054915" y="4433143"/>
                  <a:pt x="5039799" y="4427576"/>
                  <a:pt x="5026421" y="4420474"/>
                </a:cubicBezTo>
                <a:lnTo>
                  <a:pt x="4996598" y="4398909"/>
                </a:lnTo>
                <a:lnTo>
                  <a:pt x="4996858" y="4404315"/>
                </a:lnTo>
                <a:cubicBezTo>
                  <a:pt x="4996433" y="4411820"/>
                  <a:pt x="4994208" y="4418860"/>
                  <a:pt x="4987203" y="4425359"/>
                </a:cubicBezTo>
                <a:cubicBezTo>
                  <a:pt x="4979287" y="4426822"/>
                  <a:pt x="4980802" y="4423520"/>
                  <a:pt x="4969703" y="4424900"/>
                </a:cubicBezTo>
                <a:cubicBezTo>
                  <a:pt x="4961827" y="4428035"/>
                  <a:pt x="4961827" y="4428035"/>
                  <a:pt x="4962016" y="4436390"/>
                </a:cubicBezTo>
                <a:cubicBezTo>
                  <a:pt x="4954062" y="4436182"/>
                  <a:pt x="4952356" y="4431126"/>
                  <a:pt x="4944401" y="4430918"/>
                </a:cubicBezTo>
                <a:cubicBezTo>
                  <a:pt x="4941297" y="4434178"/>
                  <a:pt x="4941372" y="4437520"/>
                  <a:pt x="4938230" y="4439109"/>
                </a:cubicBezTo>
                <a:cubicBezTo>
                  <a:pt x="4916034" y="4441867"/>
                  <a:pt x="4900124" y="4441450"/>
                  <a:pt x="4885881" y="4444417"/>
                </a:cubicBezTo>
                <a:cubicBezTo>
                  <a:pt x="4858606" y="4433681"/>
                  <a:pt x="4836677" y="4448139"/>
                  <a:pt x="4814404" y="4447556"/>
                </a:cubicBezTo>
                <a:cubicBezTo>
                  <a:pt x="4811261" y="4449144"/>
                  <a:pt x="4812929" y="4452528"/>
                  <a:pt x="4812966" y="4454199"/>
                </a:cubicBezTo>
                <a:cubicBezTo>
                  <a:pt x="4787473" y="4451861"/>
                  <a:pt x="4802290" y="4473963"/>
                  <a:pt x="4783197" y="4473463"/>
                </a:cubicBezTo>
                <a:lnTo>
                  <a:pt x="4783100" y="4468690"/>
                </a:lnTo>
                <a:lnTo>
                  <a:pt x="4777885" y="4476333"/>
                </a:lnTo>
                <a:lnTo>
                  <a:pt x="4763720" y="4453279"/>
                </a:lnTo>
                <a:lnTo>
                  <a:pt x="4755732" y="4454370"/>
                </a:lnTo>
                <a:cubicBezTo>
                  <a:pt x="4757359" y="4456083"/>
                  <a:pt x="4758989" y="4457796"/>
                  <a:pt x="4759028" y="4459467"/>
                </a:cubicBezTo>
                <a:cubicBezTo>
                  <a:pt x="4759067" y="4461139"/>
                  <a:pt x="4757475" y="4461097"/>
                  <a:pt x="4755885" y="4461055"/>
                </a:cubicBezTo>
                <a:cubicBezTo>
                  <a:pt x="4754294" y="4461013"/>
                  <a:pt x="4754294" y="4461013"/>
                  <a:pt x="4754255" y="4459342"/>
                </a:cubicBezTo>
                <a:cubicBezTo>
                  <a:pt x="4754255" y="4459342"/>
                  <a:pt x="4754218" y="4457670"/>
                  <a:pt x="4752589" y="4455957"/>
                </a:cubicBezTo>
                <a:cubicBezTo>
                  <a:pt x="4752589" y="4455957"/>
                  <a:pt x="4750995" y="4455915"/>
                  <a:pt x="4750995" y="4455915"/>
                </a:cubicBezTo>
                <a:cubicBezTo>
                  <a:pt x="4746223" y="4455790"/>
                  <a:pt x="4749291" y="4450861"/>
                  <a:pt x="4744479" y="4449064"/>
                </a:cubicBezTo>
                <a:cubicBezTo>
                  <a:pt x="4742889" y="4449022"/>
                  <a:pt x="4742889" y="4449022"/>
                  <a:pt x="4742889" y="4449022"/>
                </a:cubicBezTo>
                <a:cubicBezTo>
                  <a:pt x="4742889" y="4449022"/>
                  <a:pt x="4742928" y="4450694"/>
                  <a:pt x="4742928" y="4450694"/>
                </a:cubicBezTo>
                <a:cubicBezTo>
                  <a:pt x="4742965" y="4452365"/>
                  <a:pt x="4741451" y="4455666"/>
                  <a:pt x="4741489" y="4457337"/>
                </a:cubicBezTo>
                <a:cubicBezTo>
                  <a:pt x="4741528" y="4459009"/>
                  <a:pt x="4741528" y="4459009"/>
                  <a:pt x="4741567" y="4460679"/>
                </a:cubicBezTo>
                <a:cubicBezTo>
                  <a:pt x="4741567" y="4460679"/>
                  <a:pt x="4741604" y="4462351"/>
                  <a:pt x="4741642" y="4464022"/>
                </a:cubicBezTo>
                <a:cubicBezTo>
                  <a:pt x="4740050" y="4463982"/>
                  <a:pt x="4740050" y="4463982"/>
                  <a:pt x="4740091" y="4465652"/>
                </a:cubicBezTo>
                <a:cubicBezTo>
                  <a:pt x="4740091" y="4465652"/>
                  <a:pt x="4741681" y="4465694"/>
                  <a:pt x="4741681" y="4465694"/>
                </a:cubicBezTo>
                <a:cubicBezTo>
                  <a:pt x="4743349" y="4469078"/>
                  <a:pt x="4743424" y="4472420"/>
                  <a:pt x="4743463" y="4474092"/>
                </a:cubicBezTo>
                <a:cubicBezTo>
                  <a:pt x="4743500" y="4475763"/>
                  <a:pt x="4741949" y="4477393"/>
                  <a:pt x="4738767" y="4477310"/>
                </a:cubicBezTo>
                <a:cubicBezTo>
                  <a:pt x="4737175" y="4477268"/>
                  <a:pt x="4735547" y="4475555"/>
                  <a:pt x="4735547" y="4475555"/>
                </a:cubicBezTo>
                <a:cubicBezTo>
                  <a:pt x="4735547" y="4475555"/>
                  <a:pt x="4735547" y="4475555"/>
                  <a:pt x="4735510" y="4473883"/>
                </a:cubicBezTo>
                <a:cubicBezTo>
                  <a:pt x="4735469" y="4472212"/>
                  <a:pt x="4735393" y="4468869"/>
                  <a:pt x="4733765" y="4467157"/>
                </a:cubicBezTo>
                <a:cubicBezTo>
                  <a:pt x="4733765" y="4467157"/>
                  <a:pt x="4732173" y="4467114"/>
                  <a:pt x="4732173" y="4467114"/>
                </a:cubicBezTo>
                <a:cubicBezTo>
                  <a:pt x="4730581" y="4467073"/>
                  <a:pt x="4728952" y="4465360"/>
                  <a:pt x="4727361" y="4465318"/>
                </a:cubicBezTo>
                <a:cubicBezTo>
                  <a:pt x="4724332" y="4471920"/>
                  <a:pt x="4713236" y="4473301"/>
                  <a:pt x="4705357" y="4476434"/>
                </a:cubicBezTo>
                <a:cubicBezTo>
                  <a:pt x="4695505" y="4462814"/>
                  <a:pt x="4679251" y="4447354"/>
                  <a:pt x="4686785" y="4429177"/>
                </a:cubicBezTo>
                <a:cubicBezTo>
                  <a:pt x="4678715" y="4423955"/>
                  <a:pt x="4681439" y="4403983"/>
                  <a:pt x="4665643" y="4408579"/>
                </a:cubicBezTo>
                <a:cubicBezTo>
                  <a:pt x="4670492" y="4412049"/>
                  <a:pt x="4661023" y="4415140"/>
                  <a:pt x="4657956" y="4420070"/>
                </a:cubicBezTo>
                <a:cubicBezTo>
                  <a:pt x="4670683" y="4420405"/>
                  <a:pt x="4677316" y="4432271"/>
                  <a:pt x="4680689" y="4440710"/>
                </a:cubicBezTo>
                <a:cubicBezTo>
                  <a:pt x="4679251" y="4447354"/>
                  <a:pt x="4671334" y="4448817"/>
                  <a:pt x="4666677" y="4453706"/>
                </a:cubicBezTo>
                <a:cubicBezTo>
                  <a:pt x="4669935" y="4457132"/>
                  <a:pt x="4670050" y="4462146"/>
                  <a:pt x="4677965" y="4460684"/>
                </a:cubicBezTo>
                <a:cubicBezTo>
                  <a:pt x="4687856" y="4475976"/>
                  <a:pt x="4685250" y="4500962"/>
                  <a:pt x="4696730" y="4516296"/>
                </a:cubicBezTo>
                <a:cubicBezTo>
                  <a:pt x="4690329" y="4514459"/>
                  <a:pt x="4687184" y="4516046"/>
                  <a:pt x="4684040" y="4517634"/>
                </a:cubicBezTo>
                <a:cubicBezTo>
                  <a:pt x="4685821" y="4526032"/>
                  <a:pt x="4684386" y="4532676"/>
                  <a:pt x="4682986" y="4540992"/>
                </a:cubicBezTo>
                <a:cubicBezTo>
                  <a:pt x="4682986" y="4540992"/>
                  <a:pt x="4682986" y="4540992"/>
                  <a:pt x="4684578" y="4541032"/>
                </a:cubicBezTo>
                <a:cubicBezTo>
                  <a:pt x="4684578" y="4541032"/>
                  <a:pt x="4686170" y="4541075"/>
                  <a:pt x="4686206" y="4542746"/>
                </a:cubicBezTo>
                <a:cubicBezTo>
                  <a:pt x="4686206" y="4542746"/>
                  <a:pt x="4684652" y="4544375"/>
                  <a:pt x="4683063" y="4544334"/>
                </a:cubicBezTo>
                <a:cubicBezTo>
                  <a:pt x="4681434" y="4542621"/>
                  <a:pt x="4679842" y="4542580"/>
                  <a:pt x="4678251" y="4542538"/>
                </a:cubicBezTo>
                <a:cubicBezTo>
                  <a:pt x="4675070" y="4542455"/>
                  <a:pt x="4663781" y="4535476"/>
                  <a:pt x="4665524" y="4542205"/>
                </a:cubicBezTo>
                <a:cubicBezTo>
                  <a:pt x="4655938" y="4540282"/>
                  <a:pt x="4657226" y="4526953"/>
                  <a:pt x="4663474" y="4522105"/>
                </a:cubicBezTo>
                <a:cubicBezTo>
                  <a:pt x="4658471" y="4511952"/>
                  <a:pt x="4658126" y="4496911"/>
                  <a:pt x="4654791" y="4490143"/>
                </a:cubicBezTo>
                <a:cubicBezTo>
                  <a:pt x="4650018" y="4490016"/>
                  <a:pt x="4648467" y="4491647"/>
                  <a:pt x="4648582" y="4496661"/>
                </a:cubicBezTo>
                <a:cubicBezTo>
                  <a:pt x="4635854" y="4496328"/>
                  <a:pt x="4637062" y="4479655"/>
                  <a:pt x="4638576" y="4476355"/>
                </a:cubicBezTo>
                <a:cubicBezTo>
                  <a:pt x="4646530" y="4476563"/>
                  <a:pt x="4648198" y="4479948"/>
                  <a:pt x="4653009" y="4481744"/>
                </a:cubicBezTo>
                <a:cubicBezTo>
                  <a:pt x="4651111" y="4468331"/>
                  <a:pt x="4650653" y="4448275"/>
                  <a:pt x="4640840" y="4436326"/>
                </a:cubicBezTo>
                <a:cubicBezTo>
                  <a:pt x="4647239" y="4438164"/>
                  <a:pt x="4643943" y="4433067"/>
                  <a:pt x="4647089" y="4431478"/>
                </a:cubicBezTo>
                <a:cubicBezTo>
                  <a:pt x="4651860" y="4431603"/>
                  <a:pt x="4651899" y="4433275"/>
                  <a:pt x="4651936" y="4434945"/>
                </a:cubicBezTo>
                <a:cubicBezTo>
                  <a:pt x="4656520" y="4426716"/>
                  <a:pt x="4646819" y="4419780"/>
                  <a:pt x="4648104" y="4406450"/>
                </a:cubicBezTo>
                <a:cubicBezTo>
                  <a:pt x="4651286" y="4406534"/>
                  <a:pt x="4654467" y="4406616"/>
                  <a:pt x="4657650" y="4406701"/>
                </a:cubicBezTo>
                <a:cubicBezTo>
                  <a:pt x="4655945" y="4401644"/>
                  <a:pt x="4654277" y="4398261"/>
                  <a:pt x="4644771" y="4399683"/>
                </a:cubicBezTo>
                <a:cubicBezTo>
                  <a:pt x="4640190" y="4407914"/>
                  <a:pt x="4640263" y="4411256"/>
                  <a:pt x="4645343" y="4424752"/>
                </a:cubicBezTo>
                <a:cubicBezTo>
                  <a:pt x="4637388" y="4424543"/>
                  <a:pt x="4637504" y="4429557"/>
                  <a:pt x="4635952" y="4431187"/>
                </a:cubicBezTo>
                <a:cubicBezTo>
                  <a:pt x="4627843" y="4424293"/>
                  <a:pt x="4603943" y="4421996"/>
                  <a:pt x="4602618" y="4433654"/>
                </a:cubicBezTo>
                <a:cubicBezTo>
                  <a:pt x="4594702" y="4435118"/>
                  <a:pt x="4596139" y="4428473"/>
                  <a:pt x="4588222" y="4429936"/>
                </a:cubicBezTo>
                <a:cubicBezTo>
                  <a:pt x="4587237" y="4421559"/>
                  <a:pt x="4578032" y="4418812"/>
                  <a:pt x="4566476" y="4417674"/>
                </a:cubicBezTo>
                <a:lnTo>
                  <a:pt x="4546217" y="4416199"/>
                </a:lnTo>
                <a:lnTo>
                  <a:pt x="4533740" y="4464147"/>
                </a:lnTo>
                <a:cubicBezTo>
                  <a:pt x="4527651" y="4464758"/>
                  <a:pt x="4518188" y="4462374"/>
                  <a:pt x="4511767" y="4459685"/>
                </a:cubicBezTo>
                <a:cubicBezTo>
                  <a:pt x="4512496" y="4436280"/>
                  <a:pt x="4513556" y="4416175"/>
                  <a:pt x="4511901" y="4399677"/>
                </a:cubicBezTo>
                <a:cubicBezTo>
                  <a:pt x="4506806" y="4410187"/>
                  <a:pt x="4499326" y="4427602"/>
                  <a:pt x="4491848" y="4445017"/>
                </a:cubicBezTo>
                <a:lnTo>
                  <a:pt x="4482920" y="4425836"/>
                </a:lnTo>
                <a:lnTo>
                  <a:pt x="4457017" y="4463244"/>
                </a:lnTo>
                <a:cubicBezTo>
                  <a:pt x="4444481" y="4471269"/>
                  <a:pt x="4424105" y="4484096"/>
                  <a:pt x="4403042" y="4466842"/>
                </a:cubicBezTo>
                <a:cubicBezTo>
                  <a:pt x="4391367" y="4443151"/>
                  <a:pt x="4379656" y="4417789"/>
                  <a:pt x="4353933" y="4405422"/>
                </a:cubicBezTo>
                <a:cubicBezTo>
                  <a:pt x="4326848" y="4403042"/>
                  <a:pt x="4324837" y="4384617"/>
                  <a:pt x="4299343" y="4382279"/>
                </a:cubicBezTo>
                <a:lnTo>
                  <a:pt x="4285413" y="4372183"/>
                </a:lnTo>
                <a:lnTo>
                  <a:pt x="4286354" y="4388960"/>
                </a:lnTo>
                <a:cubicBezTo>
                  <a:pt x="4274507" y="4393480"/>
                  <a:pt x="4265373" y="4394396"/>
                  <a:pt x="4253527" y="4398916"/>
                </a:cubicBezTo>
                <a:lnTo>
                  <a:pt x="4226624" y="4334591"/>
                </a:lnTo>
                <a:lnTo>
                  <a:pt x="4226528" y="4334540"/>
                </a:lnTo>
                <a:cubicBezTo>
                  <a:pt x="4206904" y="4320559"/>
                  <a:pt x="4190933" y="4300096"/>
                  <a:pt x="4171555" y="4287061"/>
                </a:cubicBezTo>
                <a:cubicBezTo>
                  <a:pt x="4166513" y="4275237"/>
                  <a:pt x="4156778" y="4266631"/>
                  <a:pt x="4146924" y="4253009"/>
                </a:cubicBezTo>
                <a:cubicBezTo>
                  <a:pt x="4140332" y="4242815"/>
                  <a:pt x="4133739" y="4232619"/>
                  <a:pt x="4127143" y="4222424"/>
                </a:cubicBezTo>
                <a:cubicBezTo>
                  <a:pt x="4117254" y="4207132"/>
                  <a:pt x="4099333" y="4188288"/>
                  <a:pt x="4095615" y="4164806"/>
                </a:cubicBezTo>
                <a:cubicBezTo>
                  <a:pt x="4095538" y="4161464"/>
                  <a:pt x="4098607" y="4156534"/>
                  <a:pt x="4096940" y="4153149"/>
                </a:cubicBezTo>
                <a:cubicBezTo>
                  <a:pt x="4096047" y="4148950"/>
                  <a:pt x="4093167" y="4144698"/>
                  <a:pt x="4089889" y="4140436"/>
                </a:cubicBezTo>
                <a:lnTo>
                  <a:pt x="4086977" y="4136493"/>
                </a:lnTo>
                <a:lnTo>
                  <a:pt x="4085696" y="4135769"/>
                </a:lnTo>
                <a:cubicBezTo>
                  <a:pt x="4073121" y="4163694"/>
                  <a:pt x="4060214" y="4188319"/>
                  <a:pt x="4053728" y="4215633"/>
                </a:cubicBezTo>
                <a:cubicBezTo>
                  <a:pt x="4048962" y="4229444"/>
                  <a:pt x="4053330" y="4242337"/>
                  <a:pt x="4051940" y="4259143"/>
                </a:cubicBezTo>
                <a:cubicBezTo>
                  <a:pt x="3956242" y="4255405"/>
                  <a:pt x="3971001" y="4157268"/>
                  <a:pt x="3931890" y="4104528"/>
                </a:cubicBezTo>
                <a:cubicBezTo>
                  <a:pt x="3885697" y="4042498"/>
                  <a:pt x="3848305" y="3976253"/>
                  <a:pt x="3807870" y="3910314"/>
                </a:cubicBezTo>
                <a:lnTo>
                  <a:pt x="3783743" y="3862453"/>
                </a:lnTo>
                <a:lnTo>
                  <a:pt x="3783931" y="3870677"/>
                </a:lnTo>
                <a:cubicBezTo>
                  <a:pt x="3783931" y="3870677"/>
                  <a:pt x="3784142" y="3879852"/>
                  <a:pt x="3784142" y="3879852"/>
                </a:cubicBezTo>
                <a:cubicBezTo>
                  <a:pt x="3784246" y="3884439"/>
                  <a:pt x="3784352" y="3889027"/>
                  <a:pt x="3784457" y="3893615"/>
                </a:cubicBezTo>
                <a:cubicBezTo>
                  <a:pt x="3784562" y="3898201"/>
                  <a:pt x="3771361" y="3902439"/>
                  <a:pt x="3771464" y="3907027"/>
                </a:cubicBezTo>
                <a:cubicBezTo>
                  <a:pt x="3771570" y="3911614"/>
                  <a:pt x="3785193" y="3925726"/>
                  <a:pt x="3772200" y="3939139"/>
                </a:cubicBezTo>
                <a:cubicBezTo>
                  <a:pt x="3772305" y="3943725"/>
                  <a:pt x="3772305" y="3943725"/>
                  <a:pt x="3772305" y="3943725"/>
                </a:cubicBezTo>
                <a:cubicBezTo>
                  <a:pt x="3772411" y="3948313"/>
                  <a:pt x="3785928" y="3957837"/>
                  <a:pt x="3772517" y="3952901"/>
                </a:cubicBezTo>
                <a:lnTo>
                  <a:pt x="3772725" y="3962075"/>
                </a:lnTo>
                <a:lnTo>
                  <a:pt x="3772830" y="3966662"/>
                </a:lnTo>
                <a:lnTo>
                  <a:pt x="3773041" y="3975837"/>
                </a:lnTo>
                <a:cubicBezTo>
                  <a:pt x="3773041" y="3975837"/>
                  <a:pt x="3773041" y="3975837"/>
                  <a:pt x="3773145" y="3980424"/>
                </a:cubicBezTo>
                <a:cubicBezTo>
                  <a:pt x="3773358" y="3989599"/>
                  <a:pt x="3760260" y="3998425"/>
                  <a:pt x="3760366" y="4003012"/>
                </a:cubicBezTo>
                <a:cubicBezTo>
                  <a:pt x="3760260" y="3998425"/>
                  <a:pt x="3760260" y="3998425"/>
                  <a:pt x="3746849" y="3993490"/>
                </a:cubicBezTo>
                <a:cubicBezTo>
                  <a:pt x="3746638" y="3984314"/>
                  <a:pt x="3746638" y="3984314"/>
                  <a:pt x="3746534" y="3979727"/>
                </a:cubicBezTo>
                <a:cubicBezTo>
                  <a:pt x="3746638" y="3984314"/>
                  <a:pt x="3759947" y="3984662"/>
                  <a:pt x="3759840" y="3980075"/>
                </a:cubicBezTo>
                <a:cubicBezTo>
                  <a:pt x="3759736" y="3975489"/>
                  <a:pt x="3759736" y="3975489"/>
                  <a:pt x="3759736" y="3975489"/>
                </a:cubicBezTo>
                <a:cubicBezTo>
                  <a:pt x="3759736" y="3975489"/>
                  <a:pt x="3759840" y="3980075"/>
                  <a:pt x="3746534" y="3979727"/>
                </a:cubicBezTo>
                <a:cubicBezTo>
                  <a:pt x="3746323" y="3970552"/>
                  <a:pt x="3746219" y="3965965"/>
                  <a:pt x="3746114" y="3961378"/>
                </a:cubicBezTo>
                <a:cubicBezTo>
                  <a:pt x="3746008" y="3956791"/>
                  <a:pt x="3746008" y="3956791"/>
                  <a:pt x="3759315" y="3957140"/>
                </a:cubicBezTo>
                <a:cubicBezTo>
                  <a:pt x="3745904" y="3952203"/>
                  <a:pt x="3759105" y="3947964"/>
                  <a:pt x="3759210" y="3952552"/>
                </a:cubicBezTo>
                <a:cubicBezTo>
                  <a:pt x="3759105" y="3947964"/>
                  <a:pt x="3759105" y="3947964"/>
                  <a:pt x="3759105" y="3947964"/>
                </a:cubicBezTo>
                <a:cubicBezTo>
                  <a:pt x="3758999" y="3943377"/>
                  <a:pt x="3759105" y="3947964"/>
                  <a:pt x="3758895" y="3938789"/>
                </a:cubicBezTo>
                <a:cubicBezTo>
                  <a:pt x="3752242" y="3938615"/>
                  <a:pt x="3748915" y="3938529"/>
                  <a:pt x="3745587" y="3938441"/>
                </a:cubicBezTo>
                <a:lnTo>
                  <a:pt x="3738541" y="3938256"/>
                </a:lnTo>
                <a:lnTo>
                  <a:pt x="3726613" y="3978373"/>
                </a:lnTo>
                <a:lnTo>
                  <a:pt x="3736088" y="3978622"/>
                </a:lnTo>
                <a:lnTo>
                  <a:pt x="3725657" y="3981595"/>
                </a:lnTo>
                <a:lnTo>
                  <a:pt x="3720333" y="3999499"/>
                </a:lnTo>
                <a:lnTo>
                  <a:pt x="3714407" y="4018932"/>
                </a:lnTo>
                <a:lnTo>
                  <a:pt x="3720931" y="4019103"/>
                </a:lnTo>
                <a:cubicBezTo>
                  <a:pt x="3722719" y="4019150"/>
                  <a:pt x="3722719" y="4019150"/>
                  <a:pt x="3722719" y="4019150"/>
                </a:cubicBezTo>
                <a:lnTo>
                  <a:pt x="3722820" y="4023571"/>
                </a:lnTo>
                <a:cubicBezTo>
                  <a:pt x="3722820" y="4023571"/>
                  <a:pt x="3719244" y="4023477"/>
                  <a:pt x="3715655" y="4022831"/>
                </a:cubicBezTo>
                <a:lnTo>
                  <a:pt x="3713573" y="4021665"/>
                </a:lnTo>
                <a:lnTo>
                  <a:pt x="3698781" y="4070172"/>
                </a:lnTo>
                <a:lnTo>
                  <a:pt x="3709601" y="4070456"/>
                </a:lnTo>
                <a:cubicBezTo>
                  <a:pt x="3709705" y="4075016"/>
                  <a:pt x="3709705" y="4075016"/>
                  <a:pt x="3709705" y="4075016"/>
                </a:cubicBezTo>
                <a:cubicBezTo>
                  <a:pt x="3709807" y="4079576"/>
                  <a:pt x="3709807" y="4079576"/>
                  <a:pt x="3724115" y="4079951"/>
                </a:cubicBezTo>
                <a:cubicBezTo>
                  <a:pt x="3724115" y="4079951"/>
                  <a:pt x="3738524" y="4084885"/>
                  <a:pt x="3738629" y="4089446"/>
                </a:cubicBezTo>
                <a:cubicBezTo>
                  <a:pt x="3738629" y="4089446"/>
                  <a:pt x="3738733" y="4094005"/>
                  <a:pt x="3738733" y="4094005"/>
                </a:cubicBezTo>
                <a:cubicBezTo>
                  <a:pt x="3724428" y="4093630"/>
                  <a:pt x="3724428" y="4093630"/>
                  <a:pt x="3724324" y="4089071"/>
                </a:cubicBezTo>
                <a:cubicBezTo>
                  <a:pt x="3724324" y="4089071"/>
                  <a:pt x="3724428" y="4093630"/>
                  <a:pt x="3724428" y="4093630"/>
                </a:cubicBezTo>
                <a:cubicBezTo>
                  <a:pt x="3724428" y="4093630"/>
                  <a:pt x="3724534" y="4098191"/>
                  <a:pt x="3724534" y="4098191"/>
                </a:cubicBezTo>
                <a:cubicBezTo>
                  <a:pt x="3710226" y="4097816"/>
                  <a:pt x="3710226" y="4097816"/>
                  <a:pt x="3710123" y="4093255"/>
                </a:cubicBezTo>
                <a:cubicBezTo>
                  <a:pt x="3710019" y="4088696"/>
                  <a:pt x="3710019" y="4088696"/>
                  <a:pt x="3709913" y="4084135"/>
                </a:cubicBezTo>
                <a:cubicBezTo>
                  <a:pt x="3709913" y="4084135"/>
                  <a:pt x="3709913" y="4084135"/>
                  <a:pt x="3709807" y="4079576"/>
                </a:cubicBezTo>
                <a:cubicBezTo>
                  <a:pt x="3709807" y="4079576"/>
                  <a:pt x="3706205" y="4078342"/>
                  <a:pt x="3702590" y="4076538"/>
                </a:cubicBezTo>
                <a:lnTo>
                  <a:pt x="3698062" y="4072530"/>
                </a:lnTo>
                <a:lnTo>
                  <a:pt x="3693973" y="4085936"/>
                </a:lnTo>
                <a:cubicBezTo>
                  <a:pt x="3684882" y="4115543"/>
                  <a:pt x="3675450" y="4146069"/>
                  <a:pt x="3665571" y="4177890"/>
                </a:cubicBezTo>
                <a:cubicBezTo>
                  <a:pt x="3652138" y="4135908"/>
                  <a:pt x="3642740" y="4103520"/>
                  <a:pt x="3629637" y="4064837"/>
                </a:cubicBezTo>
                <a:cubicBezTo>
                  <a:pt x="3609584" y="4110176"/>
                  <a:pt x="3592243" y="4151911"/>
                  <a:pt x="3574903" y="4193646"/>
                </a:cubicBezTo>
                <a:cubicBezTo>
                  <a:pt x="3571527" y="4190651"/>
                  <a:pt x="3565108" y="4187962"/>
                  <a:pt x="3562063" y="4188268"/>
                </a:cubicBezTo>
                <a:cubicBezTo>
                  <a:pt x="3558755" y="4155269"/>
                  <a:pt x="3558491" y="4121965"/>
                  <a:pt x="3558557" y="4091961"/>
                </a:cubicBezTo>
                <a:cubicBezTo>
                  <a:pt x="3555513" y="4092266"/>
                  <a:pt x="3552138" y="4089272"/>
                  <a:pt x="3549093" y="4089577"/>
                </a:cubicBezTo>
                <a:cubicBezTo>
                  <a:pt x="3544990" y="4109987"/>
                  <a:pt x="3540554" y="4127096"/>
                  <a:pt x="3535392" y="4167610"/>
                </a:cubicBezTo>
                <a:lnTo>
                  <a:pt x="3510639" y="4105843"/>
                </a:lnTo>
                <a:lnTo>
                  <a:pt x="3510256" y="4105833"/>
                </a:lnTo>
                <a:lnTo>
                  <a:pt x="3510443" y="4105355"/>
                </a:lnTo>
                <a:lnTo>
                  <a:pt x="3503611" y="4088304"/>
                </a:lnTo>
                <a:cubicBezTo>
                  <a:pt x="3494362" y="4065068"/>
                  <a:pt x="3486122" y="4044229"/>
                  <a:pt x="3477883" y="4023391"/>
                </a:cubicBezTo>
                <a:cubicBezTo>
                  <a:pt x="3471795" y="4024001"/>
                  <a:pt x="3465706" y="4024612"/>
                  <a:pt x="3462661" y="4024916"/>
                </a:cubicBezTo>
                <a:lnTo>
                  <a:pt x="3482437" y="4173531"/>
                </a:lnTo>
                <a:lnTo>
                  <a:pt x="3487975" y="4173194"/>
                </a:lnTo>
                <a:lnTo>
                  <a:pt x="3488088" y="4178169"/>
                </a:lnTo>
                <a:lnTo>
                  <a:pt x="3488117" y="4179413"/>
                </a:lnTo>
                <a:lnTo>
                  <a:pt x="3488160" y="4181278"/>
                </a:lnTo>
                <a:cubicBezTo>
                  <a:pt x="3488203" y="4183144"/>
                  <a:pt x="3488261" y="4185631"/>
                  <a:pt x="3488318" y="4188119"/>
                </a:cubicBezTo>
                <a:cubicBezTo>
                  <a:pt x="3488318" y="4188119"/>
                  <a:pt x="3488260" y="4185632"/>
                  <a:pt x="3486415" y="4183097"/>
                </a:cubicBezTo>
                <a:lnTo>
                  <a:pt x="3483548" y="4181894"/>
                </a:lnTo>
                <a:lnTo>
                  <a:pt x="3487608" y="4212397"/>
                </a:lnTo>
                <a:lnTo>
                  <a:pt x="3486308" y="4243437"/>
                </a:lnTo>
                <a:lnTo>
                  <a:pt x="3487185" y="4242776"/>
                </a:lnTo>
                <a:lnTo>
                  <a:pt x="3495202" y="4246025"/>
                </a:lnTo>
                <a:lnTo>
                  <a:pt x="3494713" y="4246391"/>
                </a:lnTo>
                <a:cubicBezTo>
                  <a:pt x="3493276" y="4248633"/>
                  <a:pt x="3493354" y="4252052"/>
                  <a:pt x="3499420" y="4256769"/>
                </a:cubicBezTo>
                <a:cubicBezTo>
                  <a:pt x="3487498" y="4256456"/>
                  <a:pt x="3487498" y="4256456"/>
                  <a:pt x="3487602" y="4261017"/>
                </a:cubicBezTo>
                <a:lnTo>
                  <a:pt x="3484858" y="4259562"/>
                </a:lnTo>
                <a:lnTo>
                  <a:pt x="3482378" y="4282916"/>
                </a:lnTo>
                <a:cubicBezTo>
                  <a:pt x="3463450" y="4278147"/>
                  <a:pt x="3441478" y="4273684"/>
                  <a:pt x="3416130" y="4266226"/>
                </a:cubicBezTo>
                <a:cubicBezTo>
                  <a:pt x="3420431" y="4309124"/>
                  <a:pt x="3424732" y="4352022"/>
                  <a:pt x="3429033" y="4394920"/>
                </a:cubicBezTo>
                <a:cubicBezTo>
                  <a:pt x="3420230" y="4399135"/>
                  <a:pt x="3411428" y="4403352"/>
                  <a:pt x="3405670" y="4407261"/>
                </a:cubicBezTo>
                <a:lnTo>
                  <a:pt x="3372639" y="4345393"/>
                </a:lnTo>
                <a:lnTo>
                  <a:pt x="3370746" y="4345343"/>
                </a:lnTo>
                <a:lnTo>
                  <a:pt x="3370664" y="4341695"/>
                </a:lnTo>
                <a:lnTo>
                  <a:pt x="3364010" y="4329231"/>
                </a:lnTo>
                <a:lnTo>
                  <a:pt x="3358643" y="4327265"/>
                </a:lnTo>
                <a:cubicBezTo>
                  <a:pt x="3356959" y="4326648"/>
                  <a:pt x="3356959" y="4326648"/>
                  <a:pt x="3356959" y="4326648"/>
                </a:cubicBezTo>
                <a:cubicBezTo>
                  <a:pt x="3356959" y="4326648"/>
                  <a:pt x="3343593" y="4326298"/>
                  <a:pt x="3343699" y="4330884"/>
                </a:cubicBezTo>
                <a:cubicBezTo>
                  <a:pt x="3357171" y="4335820"/>
                  <a:pt x="3357380" y="4344993"/>
                  <a:pt x="3357591" y="4354164"/>
                </a:cubicBezTo>
                <a:cubicBezTo>
                  <a:pt x="3357591" y="4354164"/>
                  <a:pt x="3357591" y="4354164"/>
                  <a:pt x="3357696" y="4358751"/>
                </a:cubicBezTo>
                <a:cubicBezTo>
                  <a:pt x="3357800" y="4363337"/>
                  <a:pt x="3357591" y="4354164"/>
                  <a:pt x="3371062" y="4359102"/>
                </a:cubicBezTo>
                <a:cubicBezTo>
                  <a:pt x="3384534" y="4364037"/>
                  <a:pt x="3384640" y="4368623"/>
                  <a:pt x="3384744" y="4373209"/>
                </a:cubicBezTo>
                <a:cubicBezTo>
                  <a:pt x="3384744" y="4373209"/>
                  <a:pt x="3384744" y="4373209"/>
                  <a:pt x="3371376" y="4372860"/>
                </a:cubicBezTo>
                <a:cubicBezTo>
                  <a:pt x="3371376" y="4372860"/>
                  <a:pt x="3371376" y="4372860"/>
                  <a:pt x="3384848" y="4377797"/>
                </a:cubicBezTo>
                <a:cubicBezTo>
                  <a:pt x="3384954" y="4382381"/>
                  <a:pt x="3371483" y="4377447"/>
                  <a:pt x="3371691" y="4386617"/>
                </a:cubicBezTo>
                <a:lnTo>
                  <a:pt x="3371797" y="4391203"/>
                </a:lnTo>
                <a:cubicBezTo>
                  <a:pt x="3371797" y="4391203"/>
                  <a:pt x="3371797" y="4391203"/>
                  <a:pt x="3385164" y="4391555"/>
                </a:cubicBezTo>
                <a:cubicBezTo>
                  <a:pt x="3385268" y="4396140"/>
                  <a:pt x="3385268" y="4396140"/>
                  <a:pt x="3385374" y="4400726"/>
                </a:cubicBezTo>
                <a:cubicBezTo>
                  <a:pt x="3385480" y="4405313"/>
                  <a:pt x="3385480" y="4405313"/>
                  <a:pt x="3372217" y="4409548"/>
                </a:cubicBezTo>
                <a:cubicBezTo>
                  <a:pt x="3358747" y="4404611"/>
                  <a:pt x="3358851" y="4409198"/>
                  <a:pt x="3358956" y="4413783"/>
                </a:cubicBezTo>
                <a:cubicBezTo>
                  <a:pt x="3345589" y="4413434"/>
                  <a:pt x="3345589" y="4413434"/>
                  <a:pt x="3345589" y="4413434"/>
                </a:cubicBezTo>
                <a:cubicBezTo>
                  <a:pt x="3332326" y="4417669"/>
                  <a:pt x="3332326" y="4417669"/>
                  <a:pt x="3318854" y="4412733"/>
                </a:cubicBezTo>
                <a:cubicBezTo>
                  <a:pt x="3318854" y="4412733"/>
                  <a:pt x="3318854" y="4412733"/>
                  <a:pt x="3318959" y="4417318"/>
                </a:cubicBezTo>
                <a:lnTo>
                  <a:pt x="3319169" y="4426491"/>
                </a:lnTo>
                <a:cubicBezTo>
                  <a:pt x="3332432" y="4422255"/>
                  <a:pt x="3332326" y="4417669"/>
                  <a:pt x="3345696" y="4418019"/>
                </a:cubicBezTo>
                <a:cubicBezTo>
                  <a:pt x="3345696" y="4418019"/>
                  <a:pt x="3345799" y="4422606"/>
                  <a:pt x="3332536" y="4426841"/>
                </a:cubicBezTo>
                <a:cubicBezTo>
                  <a:pt x="3332536" y="4426841"/>
                  <a:pt x="3332536" y="4426841"/>
                  <a:pt x="3345905" y="4427191"/>
                </a:cubicBezTo>
                <a:cubicBezTo>
                  <a:pt x="3345905" y="4427191"/>
                  <a:pt x="3345799" y="4422606"/>
                  <a:pt x="3345696" y="4418019"/>
                </a:cubicBezTo>
                <a:cubicBezTo>
                  <a:pt x="3345696" y="4418019"/>
                  <a:pt x="3359062" y="4418369"/>
                  <a:pt x="3359062" y="4418369"/>
                </a:cubicBezTo>
                <a:cubicBezTo>
                  <a:pt x="3359167" y="4422956"/>
                  <a:pt x="3359167" y="4422956"/>
                  <a:pt x="3372638" y="4427892"/>
                </a:cubicBezTo>
                <a:cubicBezTo>
                  <a:pt x="3372744" y="4432478"/>
                  <a:pt x="3359376" y="4432128"/>
                  <a:pt x="3359272" y="4427541"/>
                </a:cubicBezTo>
                <a:cubicBezTo>
                  <a:pt x="3345905" y="4427191"/>
                  <a:pt x="3359690" y="4445886"/>
                  <a:pt x="3346326" y="4445535"/>
                </a:cubicBezTo>
                <a:cubicBezTo>
                  <a:pt x="3332956" y="4445184"/>
                  <a:pt x="3332956" y="4445184"/>
                  <a:pt x="3332956" y="4445184"/>
                </a:cubicBezTo>
                <a:cubicBezTo>
                  <a:pt x="3333060" y="4449772"/>
                  <a:pt x="3333060" y="4449772"/>
                  <a:pt x="3333060" y="4449772"/>
                </a:cubicBezTo>
                <a:cubicBezTo>
                  <a:pt x="3333166" y="4454356"/>
                  <a:pt x="3319799" y="4454007"/>
                  <a:pt x="3306433" y="4453657"/>
                </a:cubicBezTo>
                <a:cubicBezTo>
                  <a:pt x="3306539" y="4458244"/>
                  <a:pt x="3319905" y="4458593"/>
                  <a:pt x="3320009" y="4463178"/>
                </a:cubicBezTo>
                <a:cubicBezTo>
                  <a:pt x="3333272" y="4458944"/>
                  <a:pt x="3320009" y="4463178"/>
                  <a:pt x="3333378" y="4463530"/>
                </a:cubicBezTo>
                <a:cubicBezTo>
                  <a:pt x="3320115" y="4467765"/>
                  <a:pt x="3320220" y="4472350"/>
                  <a:pt x="3333693" y="4477288"/>
                </a:cubicBezTo>
                <a:cubicBezTo>
                  <a:pt x="3333693" y="4477288"/>
                  <a:pt x="3333693" y="4477288"/>
                  <a:pt x="3320323" y="4476937"/>
                </a:cubicBezTo>
                <a:cubicBezTo>
                  <a:pt x="3333797" y="4481874"/>
                  <a:pt x="3333797" y="4481874"/>
                  <a:pt x="3333797" y="4481874"/>
                </a:cubicBezTo>
                <a:cubicBezTo>
                  <a:pt x="3333797" y="4481874"/>
                  <a:pt x="3333797" y="4481874"/>
                  <a:pt x="3333901" y="4486460"/>
                </a:cubicBezTo>
                <a:cubicBezTo>
                  <a:pt x="3320534" y="4486109"/>
                  <a:pt x="3320429" y="4481524"/>
                  <a:pt x="3320429" y="4481524"/>
                </a:cubicBezTo>
                <a:cubicBezTo>
                  <a:pt x="3320534" y="4486109"/>
                  <a:pt x="3307170" y="4485759"/>
                  <a:pt x="3307170" y="4485759"/>
                </a:cubicBezTo>
                <a:cubicBezTo>
                  <a:pt x="3307170" y="4485759"/>
                  <a:pt x="3307063" y="4481174"/>
                  <a:pt x="3307063" y="4481174"/>
                </a:cubicBezTo>
                <a:cubicBezTo>
                  <a:pt x="3293382" y="4467064"/>
                  <a:pt x="3279593" y="4448371"/>
                  <a:pt x="3292647" y="4434962"/>
                </a:cubicBezTo>
                <a:cubicBezTo>
                  <a:pt x="3292226" y="4416618"/>
                  <a:pt x="3291596" y="4389102"/>
                  <a:pt x="3291280" y="4375344"/>
                </a:cubicBezTo>
                <a:cubicBezTo>
                  <a:pt x="3291178" y="4370757"/>
                  <a:pt x="3291071" y="4366171"/>
                  <a:pt x="3290966" y="4361585"/>
                </a:cubicBezTo>
                <a:cubicBezTo>
                  <a:pt x="3290861" y="4357000"/>
                  <a:pt x="3290861" y="4357000"/>
                  <a:pt x="3290754" y="4352414"/>
                </a:cubicBezTo>
                <a:cubicBezTo>
                  <a:pt x="3290754" y="4352414"/>
                  <a:pt x="3290754" y="4352414"/>
                  <a:pt x="3290650" y="4347826"/>
                </a:cubicBezTo>
                <a:cubicBezTo>
                  <a:pt x="3277076" y="4338306"/>
                  <a:pt x="3276758" y="4324547"/>
                  <a:pt x="3276443" y="4310788"/>
                </a:cubicBezTo>
                <a:cubicBezTo>
                  <a:pt x="3263180" y="4315024"/>
                  <a:pt x="3276550" y="4315375"/>
                  <a:pt x="3263180" y="4315024"/>
                </a:cubicBezTo>
                <a:cubicBezTo>
                  <a:pt x="3263180" y="4315024"/>
                  <a:pt x="3263126" y="4312732"/>
                  <a:pt x="3261417" y="4310968"/>
                </a:cubicBezTo>
                <a:lnTo>
                  <a:pt x="3260766" y="4310919"/>
                </a:lnTo>
                <a:lnTo>
                  <a:pt x="3254073" y="4371216"/>
                </a:lnTo>
                <a:cubicBezTo>
                  <a:pt x="3246222" y="4442413"/>
                  <a:pt x="3238195" y="4515711"/>
                  <a:pt x="3230086" y="4588184"/>
                </a:cubicBezTo>
                <a:cubicBezTo>
                  <a:pt x="3204077" y="4574126"/>
                  <a:pt x="3174692" y="4557074"/>
                  <a:pt x="3148683" y="4543016"/>
                </a:cubicBezTo>
                <a:cubicBezTo>
                  <a:pt x="3151397" y="4539411"/>
                  <a:pt x="3157485" y="4538801"/>
                  <a:pt x="3163243" y="4534891"/>
                </a:cubicBezTo>
                <a:lnTo>
                  <a:pt x="3075681" y="4356058"/>
                </a:lnTo>
                <a:lnTo>
                  <a:pt x="3074698" y="4355888"/>
                </a:lnTo>
                <a:cubicBezTo>
                  <a:pt x="3074698" y="4355888"/>
                  <a:pt x="3074698" y="4355888"/>
                  <a:pt x="3074805" y="4360495"/>
                </a:cubicBezTo>
                <a:cubicBezTo>
                  <a:pt x="3061453" y="4360146"/>
                  <a:pt x="3061559" y="4364751"/>
                  <a:pt x="3061559" y="4364751"/>
                </a:cubicBezTo>
                <a:cubicBezTo>
                  <a:pt x="3061662" y="4369357"/>
                  <a:pt x="3075014" y="4369707"/>
                  <a:pt x="3074910" y="4365101"/>
                </a:cubicBezTo>
                <a:cubicBezTo>
                  <a:pt x="3074910" y="4365101"/>
                  <a:pt x="3074910" y="4365101"/>
                  <a:pt x="3075014" y="4369707"/>
                </a:cubicBezTo>
                <a:cubicBezTo>
                  <a:pt x="3075121" y="4374314"/>
                  <a:pt x="3061768" y="4373963"/>
                  <a:pt x="3061768" y="4373963"/>
                </a:cubicBezTo>
                <a:cubicBezTo>
                  <a:pt x="3061768" y="4373963"/>
                  <a:pt x="3061875" y="4378570"/>
                  <a:pt x="3061875" y="4378570"/>
                </a:cubicBezTo>
                <a:cubicBezTo>
                  <a:pt x="3061981" y="4383176"/>
                  <a:pt x="3075333" y="4383525"/>
                  <a:pt x="3075333" y="4383525"/>
                </a:cubicBezTo>
                <a:cubicBezTo>
                  <a:pt x="3088683" y="4383875"/>
                  <a:pt x="3088683" y="4383875"/>
                  <a:pt x="3088788" y="4388481"/>
                </a:cubicBezTo>
                <a:cubicBezTo>
                  <a:pt x="3088788" y="4388481"/>
                  <a:pt x="3088788" y="4388481"/>
                  <a:pt x="3075436" y="4388132"/>
                </a:cubicBezTo>
                <a:cubicBezTo>
                  <a:pt x="3062191" y="4392388"/>
                  <a:pt x="3062085" y="4387782"/>
                  <a:pt x="3048630" y="4382826"/>
                </a:cubicBezTo>
                <a:cubicBezTo>
                  <a:pt x="3048630" y="4382826"/>
                  <a:pt x="3048630" y="4382826"/>
                  <a:pt x="3048524" y="4378220"/>
                </a:cubicBezTo>
                <a:cubicBezTo>
                  <a:pt x="3048524" y="4378220"/>
                  <a:pt x="3048418" y="4373613"/>
                  <a:pt x="3048418" y="4373613"/>
                </a:cubicBezTo>
                <a:cubicBezTo>
                  <a:pt x="3048418" y="4373613"/>
                  <a:pt x="3048524" y="4378220"/>
                  <a:pt x="3035172" y="4377870"/>
                </a:cubicBezTo>
                <a:cubicBezTo>
                  <a:pt x="3048418" y="4373613"/>
                  <a:pt x="3048207" y="4364400"/>
                  <a:pt x="3048207" y="4364400"/>
                </a:cubicBezTo>
                <a:cubicBezTo>
                  <a:pt x="3048101" y="4359795"/>
                  <a:pt x="3048101" y="4359795"/>
                  <a:pt x="3034750" y="4359445"/>
                </a:cubicBezTo>
                <a:cubicBezTo>
                  <a:pt x="3034750" y="4359445"/>
                  <a:pt x="3034750" y="4359445"/>
                  <a:pt x="3034643" y="4354839"/>
                </a:cubicBezTo>
                <a:cubicBezTo>
                  <a:pt x="3047994" y="4355190"/>
                  <a:pt x="3048101" y="4359795"/>
                  <a:pt x="3048101" y="4359795"/>
                </a:cubicBezTo>
                <a:cubicBezTo>
                  <a:pt x="3048101" y="4359795"/>
                  <a:pt x="3048101" y="4359795"/>
                  <a:pt x="3047994" y="4355190"/>
                </a:cubicBezTo>
                <a:cubicBezTo>
                  <a:pt x="3047994" y="4355190"/>
                  <a:pt x="3061347" y="4355538"/>
                  <a:pt x="3061347" y="4355538"/>
                </a:cubicBezTo>
                <a:cubicBezTo>
                  <a:pt x="3061347" y="4355538"/>
                  <a:pt x="3061320" y="4354387"/>
                  <a:pt x="3062963" y="4353280"/>
                </a:cubicBezTo>
                <a:lnTo>
                  <a:pt x="3073439" y="4351481"/>
                </a:lnTo>
                <a:lnTo>
                  <a:pt x="3068302" y="4340987"/>
                </a:lnTo>
                <a:lnTo>
                  <a:pt x="3068280" y="4340996"/>
                </a:lnTo>
                <a:cubicBezTo>
                  <a:pt x="3062956" y="4342573"/>
                  <a:pt x="3055828" y="4343531"/>
                  <a:pt x="3048622" y="4341054"/>
                </a:cubicBezTo>
                <a:lnTo>
                  <a:pt x="3048413" y="4331894"/>
                </a:lnTo>
                <a:cubicBezTo>
                  <a:pt x="3048413" y="4331894"/>
                  <a:pt x="3034109" y="4331520"/>
                  <a:pt x="3034109" y="4331520"/>
                </a:cubicBezTo>
                <a:cubicBezTo>
                  <a:pt x="3034109" y="4331520"/>
                  <a:pt x="3034005" y="4326939"/>
                  <a:pt x="3034005" y="4326939"/>
                </a:cubicBezTo>
                <a:cubicBezTo>
                  <a:pt x="3033899" y="4322359"/>
                  <a:pt x="3033899" y="4322359"/>
                  <a:pt x="3033796" y="4317781"/>
                </a:cubicBezTo>
                <a:cubicBezTo>
                  <a:pt x="3048099" y="4318156"/>
                  <a:pt x="3048099" y="4318156"/>
                  <a:pt x="3048203" y="4322734"/>
                </a:cubicBezTo>
                <a:cubicBezTo>
                  <a:pt x="3048203" y="4322734"/>
                  <a:pt x="3048203" y="4322734"/>
                  <a:pt x="3048099" y="4318156"/>
                </a:cubicBezTo>
                <a:cubicBezTo>
                  <a:pt x="3055145" y="4313763"/>
                  <a:pt x="3051571" y="4313670"/>
                  <a:pt x="3047980" y="4313003"/>
                </a:cubicBezTo>
                <a:lnTo>
                  <a:pt x="3047889" y="4308995"/>
                </a:lnTo>
                <a:cubicBezTo>
                  <a:pt x="3047783" y="4304416"/>
                  <a:pt x="3047783" y="4304416"/>
                  <a:pt x="3047783" y="4304416"/>
                </a:cubicBezTo>
                <a:lnTo>
                  <a:pt x="3047655" y="4298818"/>
                </a:lnTo>
                <a:lnTo>
                  <a:pt x="3027907" y="4258486"/>
                </a:lnTo>
                <a:cubicBezTo>
                  <a:pt x="3022150" y="4262396"/>
                  <a:pt x="3016061" y="4263007"/>
                  <a:pt x="3010303" y="4266918"/>
                </a:cubicBezTo>
                <a:cubicBezTo>
                  <a:pt x="3015596" y="4319715"/>
                  <a:pt x="3020890" y="4372513"/>
                  <a:pt x="3026514" y="4428610"/>
                </a:cubicBezTo>
                <a:cubicBezTo>
                  <a:pt x="3035514" y="4487703"/>
                  <a:pt x="3012482" y="4503343"/>
                  <a:pt x="2957419" y="4475534"/>
                </a:cubicBezTo>
                <a:cubicBezTo>
                  <a:pt x="2961720" y="4518432"/>
                  <a:pt x="2965359" y="4554731"/>
                  <a:pt x="2968997" y="4591029"/>
                </a:cubicBezTo>
                <a:cubicBezTo>
                  <a:pt x="2960196" y="4595244"/>
                  <a:pt x="2951393" y="4599460"/>
                  <a:pt x="2942591" y="4603675"/>
                </a:cubicBezTo>
                <a:cubicBezTo>
                  <a:pt x="2886008" y="4499358"/>
                  <a:pt x="2829425" y="4395042"/>
                  <a:pt x="2766091" y="4284736"/>
                </a:cubicBezTo>
                <a:cubicBezTo>
                  <a:pt x="2742197" y="4383789"/>
                  <a:pt x="2720686" y="4475937"/>
                  <a:pt x="2692358" y="4592100"/>
                </a:cubicBezTo>
                <a:cubicBezTo>
                  <a:pt x="2656356" y="4509050"/>
                  <a:pt x="2624061" y="4432296"/>
                  <a:pt x="2586008" y="4359452"/>
                </a:cubicBezTo>
                <a:cubicBezTo>
                  <a:pt x="2570854" y="4330974"/>
                  <a:pt x="2568936" y="4281171"/>
                  <a:pt x="2516122" y="4306464"/>
                </a:cubicBezTo>
                <a:cubicBezTo>
                  <a:pt x="2501231" y="4311290"/>
                  <a:pt x="2480648" y="4290022"/>
                  <a:pt x="2458014" y="4278960"/>
                </a:cubicBezTo>
                <a:cubicBezTo>
                  <a:pt x="2462646" y="4325157"/>
                  <a:pt x="2466946" y="4368055"/>
                  <a:pt x="2471247" y="4410954"/>
                </a:cubicBezTo>
                <a:cubicBezTo>
                  <a:pt x="2465490" y="4414864"/>
                  <a:pt x="2456687" y="4419080"/>
                  <a:pt x="2450929" y="4422990"/>
                </a:cubicBezTo>
                <a:cubicBezTo>
                  <a:pt x="2399707" y="4341466"/>
                  <a:pt x="2351528" y="4259638"/>
                  <a:pt x="2300636" y="4181415"/>
                </a:cubicBezTo>
                <a:lnTo>
                  <a:pt x="2282461" y="4195361"/>
                </a:lnTo>
                <a:lnTo>
                  <a:pt x="2283635" y="4195948"/>
                </a:lnTo>
                <a:cubicBezTo>
                  <a:pt x="2278536" y="4199758"/>
                  <a:pt x="2276036" y="4198508"/>
                  <a:pt x="2276036" y="4198508"/>
                </a:cubicBezTo>
                <a:cubicBezTo>
                  <a:pt x="2273536" y="4197261"/>
                  <a:pt x="2273536" y="4197261"/>
                  <a:pt x="2276133" y="4192201"/>
                </a:cubicBezTo>
                <a:lnTo>
                  <a:pt x="2278632" y="4193450"/>
                </a:lnTo>
                <a:lnTo>
                  <a:pt x="2280612" y="4194439"/>
                </a:lnTo>
                <a:lnTo>
                  <a:pt x="2280347" y="4176991"/>
                </a:lnTo>
                <a:lnTo>
                  <a:pt x="2251336" y="4194128"/>
                </a:lnTo>
                <a:cubicBezTo>
                  <a:pt x="2240675" y="4195244"/>
                  <a:pt x="2231868" y="4196898"/>
                  <a:pt x="2224011" y="4198498"/>
                </a:cubicBezTo>
                <a:lnTo>
                  <a:pt x="2217254" y="4199764"/>
                </a:lnTo>
                <a:lnTo>
                  <a:pt x="2220367" y="4202152"/>
                </a:lnTo>
                <a:cubicBezTo>
                  <a:pt x="2220405" y="4203646"/>
                  <a:pt x="2218647" y="4205719"/>
                  <a:pt x="2215133" y="4209867"/>
                </a:cubicBezTo>
                <a:cubicBezTo>
                  <a:pt x="2224745" y="4208765"/>
                  <a:pt x="2222597" y="4219496"/>
                  <a:pt x="2220301" y="4224255"/>
                </a:cubicBezTo>
                <a:cubicBezTo>
                  <a:pt x="2220301" y="4224255"/>
                  <a:pt x="2220301" y="4224255"/>
                  <a:pt x="2215567" y="4227793"/>
                </a:cubicBezTo>
                <a:cubicBezTo>
                  <a:pt x="2210543" y="4219381"/>
                  <a:pt x="2215133" y="4209867"/>
                  <a:pt x="2205373" y="4204993"/>
                </a:cubicBezTo>
                <a:lnTo>
                  <a:pt x="2200508" y="4202564"/>
                </a:lnTo>
                <a:lnTo>
                  <a:pt x="2190970" y="4202643"/>
                </a:lnTo>
                <a:lnTo>
                  <a:pt x="2194375" y="4204344"/>
                </a:lnTo>
                <a:cubicBezTo>
                  <a:pt x="2189275" y="4208154"/>
                  <a:pt x="2189275" y="4208154"/>
                  <a:pt x="2189275" y="4208154"/>
                </a:cubicBezTo>
                <a:cubicBezTo>
                  <a:pt x="2187069" y="4207053"/>
                  <a:pt x="2187069" y="4207053"/>
                  <a:pt x="2184863" y="4205951"/>
                </a:cubicBezTo>
                <a:cubicBezTo>
                  <a:pt x="2184863" y="4205951"/>
                  <a:pt x="2184863" y="4205951"/>
                  <a:pt x="2185502" y="4205474"/>
                </a:cubicBezTo>
                <a:lnTo>
                  <a:pt x="2189271" y="4202658"/>
                </a:lnTo>
                <a:lnTo>
                  <a:pt x="2181005" y="4202726"/>
                </a:lnTo>
                <a:cubicBezTo>
                  <a:pt x="2173322" y="4201744"/>
                  <a:pt x="2164780" y="4199525"/>
                  <a:pt x="2154471" y="4195476"/>
                </a:cubicBezTo>
                <a:lnTo>
                  <a:pt x="2127840" y="4195159"/>
                </a:lnTo>
                <a:lnTo>
                  <a:pt x="2128028" y="4195880"/>
                </a:lnTo>
                <a:cubicBezTo>
                  <a:pt x="2128028" y="4195880"/>
                  <a:pt x="2130468" y="4197099"/>
                  <a:pt x="2130468" y="4197099"/>
                </a:cubicBezTo>
                <a:cubicBezTo>
                  <a:pt x="2132907" y="4198318"/>
                  <a:pt x="2132907" y="4198318"/>
                  <a:pt x="2132907" y="4198318"/>
                </a:cubicBezTo>
                <a:cubicBezTo>
                  <a:pt x="2128174" y="4201855"/>
                  <a:pt x="2128174" y="4201855"/>
                  <a:pt x="2128174" y="4201855"/>
                </a:cubicBezTo>
                <a:cubicBezTo>
                  <a:pt x="2125733" y="4200637"/>
                  <a:pt x="2125733" y="4200637"/>
                  <a:pt x="2125733" y="4200637"/>
                </a:cubicBezTo>
                <a:cubicBezTo>
                  <a:pt x="2125733" y="4200637"/>
                  <a:pt x="2123293" y="4199418"/>
                  <a:pt x="2123293" y="4199418"/>
                </a:cubicBezTo>
                <a:cubicBezTo>
                  <a:pt x="2122073" y="4198809"/>
                  <a:pt x="2118450" y="4198476"/>
                  <a:pt x="2115420" y="4197700"/>
                </a:cubicBezTo>
                <a:lnTo>
                  <a:pt x="2112383" y="4194630"/>
                </a:lnTo>
                <a:lnTo>
                  <a:pt x="2109545" y="4194485"/>
                </a:lnTo>
                <a:lnTo>
                  <a:pt x="2108729" y="4195096"/>
                </a:lnTo>
                <a:cubicBezTo>
                  <a:pt x="2107545" y="4195981"/>
                  <a:pt x="2106360" y="4196866"/>
                  <a:pt x="2106360" y="4196866"/>
                </a:cubicBezTo>
                <a:cubicBezTo>
                  <a:pt x="2094308" y="4196749"/>
                  <a:pt x="2084548" y="4191875"/>
                  <a:pt x="2072495" y="4191758"/>
                </a:cubicBezTo>
                <a:cubicBezTo>
                  <a:pt x="2063028" y="4198835"/>
                  <a:pt x="2065466" y="4200053"/>
                  <a:pt x="2060589" y="4197617"/>
                </a:cubicBezTo>
                <a:cubicBezTo>
                  <a:pt x="2055853" y="4201155"/>
                  <a:pt x="2058293" y="4202372"/>
                  <a:pt x="2053558" y="4205911"/>
                </a:cubicBezTo>
                <a:cubicBezTo>
                  <a:pt x="2056000" y="4207130"/>
                  <a:pt x="2060733" y="4203591"/>
                  <a:pt x="2056000" y="4207130"/>
                </a:cubicBezTo>
                <a:cubicBezTo>
                  <a:pt x="2053558" y="4205911"/>
                  <a:pt x="2051263" y="4210669"/>
                  <a:pt x="2051263" y="4210669"/>
                </a:cubicBezTo>
                <a:cubicBezTo>
                  <a:pt x="2048824" y="4209450"/>
                  <a:pt x="2048678" y="4203474"/>
                  <a:pt x="2036771" y="4209333"/>
                </a:cubicBezTo>
                <a:cubicBezTo>
                  <a:pt x="2039065" y="4204577"/>
                  <a:pt x="2031892" y="4206897"/>
                  <a:pt x="2024717" y="4209215"/>
                </a:cubicBezTo>
                <a:cubicBezTo>
                  <a:pt x="2024863" y="4215192"/>
                  <a:pt x="2034477" y="4214090"/>
                  <a:pt x="2032183" y="4218846"/>
                </a:cubicBezTo>
                <a:cubicBezTo>
                  <a:pt x="2034623" y="4220065"/>
                  <a:pt x="2034623" y="4220065"/>
                  <a:pt x="2034623" y="4220065"/>
                </a:cubicBezTo>
                <a:cubicBezTo>
                  <a:pt x="2037060" y="4221283"/>
                  <a:pt x="2037060" y="4221283"/>
                  <a:pt x="2032328" y="4224823"/>
                </a:cubicBezTo>
                <a:cubicBezTo>
                  <a:pt x="2034766" y="4226039"/>
                  <a:pt x="2034766" y="4226039"/>
                  <a:pt x="2034766" y="4226039"/>
                </a:cubicBezTo>
                <a:cubicBezTo>
                  <a:pt x="2034766" y="4226039"/>
                  <a:pt x="2034766" y="4226039"/>
                  <a:pt x="2037206" y="4227258"/>
                </a:cubicBezTo>
                <a:cubicBezTo>
                  <a:pt x="2039646" y="4228477"/>
                  <a:pt x="2039646" y="4228477"/>
                  <a:pt x="2039646" y="4228477"/>
                </a:cubicBezTo>
                <a:cubicBezTo>
                  <a:pt x="2039646" y="4228477"/>
                  <a:pt x="2042084" y="4229695"/>
                  <a:pt x="2042084" y="4229695"/>
                </a:cubicBezTo>
                <a:cubicBezTo>
                  <a:pt x="2044526" y="4230914"/>
                  <a:pt x="2046966" y="4232133"/>
                  <a:pt x="2044672" y="4236888"/>
                </a:cubicBezTo>
                <a:cubicBezTo>
                  <a:pt x="2042233" y="4235671"/>
                  <a:pt x="2039793" y="4234452"/>
                  <a:pt x="2037354" y="4233233"/>
                </a:cubicBezTo>
                <a:cubicBezTo>
                  <a:pt x="2037354" y="4233233"/>
                  <a:pt x="2034913" y="4232016"/>
                  <a:pt x="2034913" y="4232016"/>
                </a:cubicBezTo>
                <a:cubicBezTo>
                  <a:pt x="2034913" y="4232016"/>
                  <a:pt x="2032473" y="4230797"/>
                  <a:pt x="2032473" y="4230797"/>
                </a:cubicBezTo>
                <a:cubicBezTo>
                  <a:pt x="2032473" y="4230797"/>
                  <a:pt x="2032473" y="4230797"/>
                  <a:pt x="2030034" y="4229578"/>
                </a:cubicBezTo>
                <a:cubicBezTo>
                  <a:pt x="2025299" y="4233116"/>
                  <a:pt x="2025299" y="4233116"/>
                  <a:pt x="2025299" y="4233116"/>
                </a:cubicBezTo>
                <a:cubicBezTo>
                  <a:pt x="2025299" y="4233116"/>
                  <a:pt x="2025299" y="4233116"/>
                  <a:pt x="2022859" y="4231898"/>
                </a:cubicBezTo>
                <a:cubicBezTo>
                  <a:pt x="2022859" y="4231898"/>
                  <a:pt x="2020420" y="4230680"/>
                  <a:pt x="2015685" y="4234219"/>
                </a:cubicBezTo>
                <a:cubicBezTo>
                  <a:pt x="2015685" y="4234219"/>
                  <a:pt x="2018124" y="4235436"/>
                  <a:pt x="2018124" y="4235436"/>
                </a:cubicBezTo>
                <a:cubicBezTo>
                  <a:pt x="2018124" y="4235436"/>
                  <a:pt x="2018124" y="4235436"/>
                  <a:pt x="2020564" y="4236655"/>
                </a:cubicBezTo>
                <a:cubicBezTo>
                  <a:pt x="2020564" y="4236655"/>
                  <a:pt x="2020564" y="4236655"/>
                  <a:pt x="2023003" y="4237873"/>
                </a:cubicBezTo>
                <a:cubicBezTo>
                  <a:pt x="2020564" y="4236655"/>
                  <a:pt x="2020564" y="4236655"/>
                  <a:pt x="2015830" y="4240194"/>
                </a:cubicBezTo>
                <a:cubicBezTo>
                  <a:pt x="2015830" y="4240194"/>
                  <a:pt x="2015830" y="4240194"/>
                  <a:pt x="2013391" y="4238975"/>
                </a:cubicBezTo>
                <a:cubicBezTo>
                  <a:pt x="2013391" y="4238975"/>
                  <a:pt x="2008657" y="4242513"/>
                  <a:pt x="2008657" y="4242513"/>
                </a:cubicBezTo>
                <a:cubicBezTo>
                  <a:pt x="2011098" y="4243732"/>
                  <a:pt x="2011098" y="4243732"/>
                  <a:pt x="2015830" y="4240194"/>
                </a:cubicBezTo>
                <a:cubicBezTo>
                  <a:pt x="2018270" y="4241413"/>
                  <a:pt x="2011098" y="4243732"/>
                  <a:pt x="2003922" y="4246051"/>
                </a:cubicBezTo>
                <a:cubicBezTo>
                  <a:pt x="2006362" y="4247270"/>
                  <a:pt x="2013537" y="4244950"/>
                  <a:pt x="2011241" y="4249707"/>
                </a:cubicBezTo>
                <a:cubicBezTo>
                  <a:pt x="2004068" y="4252026"/>
                  <a:pt x="2006362" y="4247270"/>
                  <a:pt x="2001628" y="4250809"/>
                </a:cubicBezTo>
                <a:cubicBezTo>
                  <a:pt x="1994308" y="4247153"/>
                  <a:pt x="1989575" y="4250692"/>
                  <a:pt x="1984695" y="4248255"/>
                </a:cubicBezTo>
                <a:cubicBezTo>
                  <a:pt x="1972641" y="4248138"/>
                  <a:pt x="1970056" y="4240944"/>
                  <a:pt x="1960442" y="4242047"/>
                </a:cubicBezTo>
                <a:cubicBezTo>
                  <a:pt x="1960442" y="4242047"/>
                  <a:pt x="1960442" y="4242047"/>
                  <a:pt x="1958003" y="4240828"/>
                </a:cubicBezTo>
                <a:cubicBezTo>
                  <a:pt x="1945950" y="4240712"/>
                  <a:pt x="1941071" y="4238274"/>
                  <a:pt x="1938486" y="4231080"/>
                </a:cubicBezTo>
                <a:cubicBezTo>
                  <a:pt x="1931312" y="4233401"/>
                  <a:pt x="1931312" y="4233401"/>
                  <a:pt x="1928872" y="4232183"/>
                </a:cubicBezTo>
                <a:cubicBezTo>
                  <a:pt x="1928726" y="4226207"/>
                  <a:pt x="1909500" y="4228410"/>
                  <a:pt x="1914233" y="4224872"/>
                </a:cubicBezTo>
                <a:cubicBezTo>
                  <a:pt x="1911795" y="4223654"/>
                  <a:pt x="1907061" y="4227191"/>
                  <a:pt x="1907061" y="4227191"/>
                </a:cubicBezTo>
                <a:cubicBezTo>
                  <a:pt x="1909354" y="4222435"/>
                  <a:pt x="1902036" y="4218780"/>
                  <a:pt x="1901889" y="4212805"/>
                </a:cubicBezTo>
                <a:cubicBezTo>
                  <a:pt x="1901889" y="4212805"/>
                  <a:pt x="1897155" y="4216343"/>
                  <a:pt x="1894715" y="4215124"/>
                </a:cubicBezTo>
                <a:cubicBezTo>
                  <a:pt x="1894715" y="4215124"/>
                  <a:pt x="1892276" y="4213906"/>
                  <a:pt x="1892276" y="4213906"/>
                </a:cubicBezTo>
                <a:cubicBezTo>
                  <a:pt x="1892276" y="4213906"/>
                  <a:pt x="1892276" y="4213906"/>
                  <a:pt x="1897009" y="4210369"/>
                </a:cubicBezTo>
                <a:lnTo>
                  <a:pt x="1885450" y="4216055"/>
                </a:lnTo>
                <a:lnTo>
                  <a:pt x="1881489" y="4219015"/>
                </a:lnTo>
                <a:cubicBezTo>
                  <a:pt x="1879428" y="4223637"/>
                  <a:pt x="1881899" y="4224870"/>
                  <a:pt x="1886840" y="4227339"/>
                </a:cubicBezTo>
                <a:cubicBezTo>
                  <a:pt x="1882105" y="4227797"/>
                  <a:pt x="1879634" y="4226564"/>
                  <a:pt x="1878604" y="4224637"/>
                </a:cubicBezTo>
                <a:cubicBezTo>
                  <a:pt x="1877573" y="4222711"/>
                  <a:pt x="1877989" y="4220091"/>
                  <a:pt x="1879018" y="4217780"/>
                </a:cubicBezTo>
                <a:lnTo>
                  <a:pt x="1885202" y="4215880"/>
                </a:lnTo>
                <a:lnTo>
                  <a:pt x="1886213" y="4212354"/>
                </a:lnTo>
                <a:cubicBezTo>
                  <a:pt x="1886786" y="4211164"/>
                  <a:pt x="1886178" y="4210860"/>
                  <a:pt x="1880223" y="4213789"/>
                </a:cubicBezTo>
                <a:cubicBezTo>
                  <a:pt x="1884958" y="4210250"/>
                  <a:pt x="1882517" y="4209033"/>
                  <a:pt x="1887251" y="4205495"/>
                </a:cubicBezTo>
                <a:cubicBezTo>
                  <a:pt x="1882370" y="4203057"/>
                  <a:pt x="1868025" y="4207697"/>
                  <a:pt x="1870319" y="4202940"/>
                </a:cubicBezTo>
                <a:cubicBezTo>
                  <a:pt x="1860850" y="4210018"/>
                  <a:pt x="1865294" y="4194529"/>
                  <a:pt x="1853385" y="4200387"/>
                </a:cubicBezTo>
                <a:cubicBezTo>
                  <a:pt x="1848508" y="4197950"/>
                  <a:pt x="1858119" y="4196849"/>
                  <a:pt x="1850801" y="4193194"/>
                </a:cubicBezTo>
                <a:cubicBezTo>
                  <a:pt x="1848362" y="4191976"/>
                  <a:pt x="1848362" y="4191976"/>
                  <a:pt x="1848362" y="4191976"/>
                </a:cubicBezTo>
                <a:cubicBezTo>
                  <a:pt x="1845921" y="4190756"/>
                  <a:pt x="1843628" y="4195514"/>
                  <a:pt x="1841188" y="4194295"/>
                </a:cubicBezTo>
                <a:cubicBezTo>
                  <a:pt x="1834013" y="4196615"/>
                  <a:pt x="1843628" y="4195514"/>
                  <a:pt x="1838892" y="4199053"/>
                </a:cubicBezTo>
                <a:lnTo>
                  <a:pt x="1836453" y="4197834"/>
                </a:lnTo>
                <a:cubicBezTo>
                  <a:pt x="1836453" y="4197834"/>
                  <a:pt x="1834013" y="4196615"/>
                  <a:pt x="1829278" y="4200153"/>
                </a:cubicBezTo>
                <a:cubicBezTo>
                  <a:pt x="1826839" y="4198935"/>
                  <a:pt x="1831573" y="4195397"/>
                  <a:pt x="1831573" y="4195397"/>
                </a:cubicBezTo>
                <a:cubicBezTo>
                  <a:pt x="1831573" y="4195397"/>
                  <a:pt x="1821959" y="4196498"/>
                  <a:pt x="1824254" y="4191742"/>
                </a:cubicBezTo>
                <a:cubicBezTo>
                  <a:pt x="1824254" y="4191742"/>
                  <a:pt x="1824254" y="4191742"/>
                  <a:pt x="1821815" y="4190523"/>
                </a:cubicBezTo>
                <a:cubicBezTo>
                  <a:pt x="1826550" y="4186985"/>
                  <a:pt x="1826550" y="4186985"/>
                  <a:pt x="1826550" y="4186985"/>
                </a:cubicBezTo>
                <a:cubicBezTo>
                  <a:pt x="1826550" y="4186985"/>
                  <a:pt x="1826550" y="4186985"/>
                  <a:pt x="1828989" y="4188203"/>
                </a:cubicBezTo>
                <a:cubicBezTo>
                  <a:pt x="1833723" y="4184665"/>
                  <a:pt x="1833723" y="4184665"/>
                  <a:pt x="1833723" y="4184665"/>
                </a:cubicBezTo>
                <a:cubicBezTo>
                  <a:pt x="1833723" y="4184665"/>
                  <a:pt x="1831281" y="4183445"/>
                  <a:pt x="1831281" y="4183445"/>
                </a:cubicBezTo>
                <a:cubicBezTo>
                  <a:pt x="1831281" y="4183445"/>
                  <a:pt x="1826550" y="4186985"/>
                  <a:pt x="1826550" y="4186985"/>
                </a:cubicBezTo>
                <a:cubicBezTo>
                  <a:pt x="1826550" y="4186985"/>
                  <a:pt x="1833577" y="4178689"/>
                  <a:pt x="1828842" y="4182228"/>
                </a:cubicBezTo>
                <a:cubicBezTo>
                  <a:pt x="1828842" y="4182228"/>
                  <a:pt x="1821669" y="4184548"/>
                  <a:pt x="1821669" y="4184548"/>
                </a:cubicBezTo>
                <a:cubicBezTo>
                  <a:pt x="1819230" y="4183329"/>
                  <a:pt x="1819230" y="4183329"/>
                  <a:pt x="1819230" y="4183329"/>
                </a:cubicBezTo>
                <a:cubicBezTo>
                  <a:pt x="1821669" y="4184548"/>
                  <a:pt x="1826402" y="4181010"/>
                  <a:pt x="1826402" y="4181010"/>
                </a:cubicBezTo>
                <a:cubicBezTo>
                  <a:pt x="1821669" y="4184548"/>
                  <a:pt x="1831137" y="4177471"/>
                  <a:pt x="1828699" y="4176252"/>
                </a:cubicBezTo>
                <a:cubicBezTo>
                  <a:pt x="1828699" y="4176252"/>
                  <a:pt x="1814351" y="4180892"/>
                  <a:pt x="1823818" y="4173816"/>
                </a:cubicBezTo>
                <a:cubicBezTo>
                  <a:pt x="1821379" y="4172598"/>
                  <a:pt x="1816645" y="4176136"/>
                  <a:pt x="1816645" y="4176136"/>
                </a:cubicBezTo>
                <a:cubicBezTo>
                  <a:pt x="1814203" y="4174917"/>
                  <a:pt x="1814203" y="4174917"/>
                  <a:pt x="1814203" y="4174917"/>
                </a:cubicBezTo>
                <a:cubicBezTo>
                  <a:pt x="1814203" y="4174917"/>
                  <a:pt x="1814203" y="4174917"/>
                  <a:pt x="1821379" y="4172598"/>
                </a:cubicBezTo>
                <a:cubicBezTo>
                  <a:pt x="1821379" y="4172598"/>
                  <a:pt x="1821379" y="4172598"/>
                  <a:pt x="1818939" y="4171379"/>
                </a:cubicBezTo>
                <a:cubicBezTo>
                  <a:pt x="1818939" y="4171379"/>
                  <a:pt x="1818939" y="4171379"/>
                  <a:pt x="1823674" y="4167840"/>
                </a:cubicBezTo>
                <a:cubicBezTo>
                  <a:pt x="1821233" y="4166622"/>
                  <a:pt x="1811620" y="4167724"/>
                  <a:pt x="1821088" y="4160647"/>
                </a:cubicBezTo>
                <a:cubicBezTo>
                  <a:pt x="1816353" y="4164184"/>
                  <a:pt x="1813913" y="4162966"/>
                  <a:pt x="1813913" y="4162966"/>
                </a:cubicBezTo>
                <a:cubicBezTo>
                  <a:pt x="1811475" y="4161748"/>
                  <a:pt x="1808889" y="4154555"/>
                  <a:pt x="1804157" y="4158094"/>
                </a:cubicBezTo>
                <a:cubicBezTo>
                  <a:pt x="1806449" y="4153336"/>
                  <a:pt x="1804011" y="4152118"/>
                  <a:pt x="1794397" y="4153220"/>
                </a:cubicBezTo>
                <a:cubicBezTo>
                  <a:pt x="1798986" y="4143707"/>
                  <a:pt x="1777320" y="4144691"/>
                  <a:pt x="1774733" y="4137497"/>
                </a:cubicBezTo>
                <a:cubicBezTo>
                  <a:pt x="1769999" y="4141036"/>
                  <a:pt x="1769999" y="4141036"/>
                  <a:pt x="1765121" y="4138599"/>
                </a:cubicBezTo>
                <a:cubicBezTo>
                  <a:pt x="1765121" y="4138599"/>
                  <a:pt x="1772294" y="4136279"/>
                  <a:pt x="1772294" y="4136279"/>
                </a:cubicBezTo>
                <a:cubicBezTo>
                  <a:pt x="1767413" y="4133843"/>
                  <a:pt x="1760242" y="4136161"/>
                  <a:pt x="1764974" y="4132624"/>
                </a:cubicBezTo>
                <a:cubicBezTo>
                  <a:pt x="1764974" y="4132624"/>
                  <a:pt x="1764974" y="4132624"/>
                  <a:pt x="1769708" y="4129085"/>
                </a:cubicBezTo>
                <a:cubicBezTo>
                  <a:pt x="1769708" y="4129085"/>
                  <a:pt x="1762534" y="4131406"/>
                  <a:pt x="1762534" y="4131406"/>
                </a:cubicBezTo>
                <a:cubicBezTo>
                  <a:pt x="1762534" y="4131406"/>
                  <a:pt x="1762534" y="4131406"/>
                  <a:pt x="1767269" y="4127867"/>
                </a:cubicBezTo>
                <a:cubicBezTo>
                  <a:pt x="1769563" y="4123110"/>
                  <a:pt x="1774444" y="4125546"/>
                  <a:pt x="1779177" y="4122009"/>
                </a:cubicBezTo>
                <a:cubicBezTo>
                  <a:pt x="1776738" y="4120790"/>
                  <a:pt x="1772004" y="4124329"/>
                  <a:pt x="1772004" y="4124329"/>
                </a:cubicBezTo>
                <a:cubicBezTo>
                  <a:pt x="1764538" y="4114698"/>
                  <a:pt x="1735407" y="4106052"/>
                  <a:pt x="1730381" y="4097641"/>
                </a:cubicBezTo>
                <a:cubicBezTo>
                  <a:pt x="1730381" y="4097641"/>
                  <a:pt x="1730381" y="4097641"/>
                  <a:pt x="1725650" y="4101179"/>
                </a:cubicBezTo>
                <a:cubicBezTo>
                  <a:pt x="1730528" y="4103616"/>
                  <a:pt x="1737846" y="4107270"/>
                  <a:pt x="1735551" y="4112028"/>
                </a:cubicBezTo>
                <a:cubicBezTo>
                  <a:pt x="1735551" y="4112028"/>
                  <a:pt x="1737991" y="4113246"/>
                  <a:pt x="1737991" y="4113246"/>
                </a:cubicBezTo>
                <a:cubicBezTo>
                  <a:pt x="1737991" y="4113246"/>
                  <a:pt x="1740431" y="4114464"/>
                  <a:pt x="1740431" y="4114464"/>
                </a:cubicBezTo>
                <a:cubicBezTo>
                  <a:pt x="1742872" y="4115684"/>
                  <a:pt x="1742872" y="4115684"/>
                  <a:pt x="1742872" y="4115684"/>
                </a:cubicBezTo>
                <a:lnTo>
                  <a:pt x="1748969" y="4118729"/>
                </a:lnTo>
                <a:cubicBezTo>
                  <a:pt x="1750837" y="4121136"/>
                  <a:pt x="1752703" y="4123544"/>
                  <a:pt x="1757509" y="4122993"/>
                </a:cubicBezTo>
                <a:cubicBezTo>
                  <a:pt x="1759951" y="4124213"/>
                  <a:pt x="1759951" y="4124213"/>
                  <a:pt x="1755216" y="4127751"/>
                </a:cubicBezTo>
                <a:cubicBezTo>
                  <a:pt x="1757655" y="4128968"/>
                  <a:pt x="1757655" y="4128968"/>
                  <a:pt x="1757655" y="4128968"/>
                </a:cubicBezTo>
                <a:cubicBezTo>
                  <a:pt x="1760094" y="4130187"/>
                  <a:pt x="1760094" y="4130187"/>
                  <a:pt x="1757801" y="4134944"/>
                </a:cubicBezTo>
                <a:cubicBezTo>
                  <a:pt x="1757801" y="4134944"/>
                  <a:pt x="1755361" y="4133725"/>
                  <a:pt x="1755361" y="4133725"/>
                </a:cubicBezTo>
                <a:cubicBezTo>
                  <a:pt x="1755506" y="4139700"/>
                  <a:pt x="1745747" y="4134828"/>
                  <a:pt x="1752921" y="4132507"/>
                </a:cubicBezTo>
                <a:cubicBezTo>
                  <a:pt x="1752921" y="4132507"/>
                  <a:pt x="1752921" y="4132507"/>
                  <a:pt x="1750481" y="4131289"/>
                </a:cubicBezTo>
                <a:cubicBezTo>
                  <a:pt x="1755216" y="4127751"/>
                  <a:pt x="1755216" y="4127751"/>
                  <a:pt x="1752776" y="4126532"/>
                </a:cubicBezTo>
                <a:cubicBezTo>
                  <a:pt x="1745458" y="4122877"/>
                  <a:pt x="1738283" y="4125196"/>
                  <a:pt x="1735698" y="4118003"/>
                </a:cubicBezTo>
                <a:cubicBezTo>
                  <a:pt x="1735698" y="4118003"/>
                  <a:pt x="1726084" y="4119104"/>
                  <a:pt x="1730819" y="4115567"/>
                </a:cubicBezTo>
                <a:cubicBezTo>
                  <a:pt x="1730819" y="4115567"/>
                  <a:pt x="1730673" y="4109591"/>
                  <a:pt x="1723499" y="4111911"/>
                </a:cubicBezTo>
                <a:cubicBezTo>
                  <a:pt x="1725792" y="4107155"/>
                  <a:pt x="1716180" y="4108255"/>
                  <a:pt x="1713740" y="4107038"/>
                </a:cubicBezTo>
                <a:cubicBezTo>
                  <a:pt x="1718909" y="4121424"/>
                  <a:pt x="1731107" y="4127516"/>
                  <a:pt x="1748186" y="4136045"/>
                </a:cubicBezTo>
                <a:cubicBezTo>
                  <a:pt x="1743453" y="4139583"/>
                  <a:pt x="1743453" y="4139583"/>
                  <a:pt x="1750626" y="4137264"/>
                </a:cubicBezTo>
                <a:cubicBezTo>
                  <a:pt x="1748332" y="4142020"/>
                  <a:pt x="1745892" y="4140802"/>
                  <a:pt x="1741159" y="4144341"/>
                </a:cubicBezTo>
                <a:cubicBezTo>
                  <a:pt x="1731545" y="4145443"/>
                  <a:pt x="1726665" y="4143006"/>
                  <a:pt x="1724082" y="4135812"/>
                </a:cubicBezTo>
                <a:cubicBezTo>
                  <a:pt x="1719199" y="4133375"/>
                  <a:pt x="1719199" y="4133375"/>
                  <a:pt x="1716762" y="4132157"/>
                </a:cubicBezTo>
                <a:cubicBezTo>
                  <a:pt x="1711882" y="4129719"/>
                  <a:pt x="1704563" y="4126064"/>
                  <a:pt x="1714176" y="4124964"/>
                </a:cubicBezTo>
                <a:cubicBezTo>
                  <a:pt x="1702123" y="4124846"/>
                  <a:pt x="1701978" y="4118871"/>
                  <a:pt x="1694658" y="4115216"/>
                </a:cubicBezTo>
                <a:cubicBezTo>
                  <a:pt x="1692219" y="4113997"/>
                  <a:pt x="1687339" y="4111560"/>
                  <a:pt x="1682459" y="4109124"/>
                </a:cubicBezTo>
                <a:cubicBezTo>
                  <a:pt x="1682459" y="4109124"/>
                  <a:pt x="1689633" y="4106805"/>
                  <a:pt x="1689633" y="4106805"/>
                </a:cubicBezTo>
                <a:cubicBezTo>
                  <a:pt x="1687193" y="4105586"/>
                  <a:pt x="1682459" y="4109124"/>
                  <a:pt x="1680019" y="4107905"/>
                </a:cubicBezTo>
                <a:cubicBezTo>
                  <a:pt x="1680019" y="4107905"/>
                  <a:pt x="1687193" y="4105586"/>
                  <a:pt x="1687193" y="4105586"/>
                </a:cubicBezTo>
                <a:cubicBezTo>
                  <a:pt x="1682314" y="4103149"/>
                  <a:pt x="1675140" y="4105469"/>
                  <a:pt x="1675140" y="4105469"/>
                </a:cubicBezTo>
                <a:cubicBezTo>
                  <a:pt x="1672700" y="4104250"/>
                  <a:pt x="1677435" y="4100712"/>
                  <a:pt x="1674996" y="4099494"/>
                </a:cubicBezTo>
                <a:cubicBezTo>
                  <a:pt x="1674996" y="4099494"/>
                  <a:pt x="1674996" y="4099494"/>
                  <a:pt x="1679731" y="4095955"/>
                </a:cubicBezTo>
                <a:cubicBezTo>
                  <a:pt x="1672556" y="4098276"/>
                  <a:pt x="1672556" y="4098276"/>
                  <a:pt x="1670114" y="4097057"/>
                </a:cubicBezTo>
                <a:cubicBezTo>
                  <a:pt x="1667822" y="4101813"/>
                  <a:pt x="1667822" y="4101813"/>
                  <a:pt x="1672700" y="4104250"/>
                </a:cubicBezTo>
                <a:cubicBezTo>
                  <a:pt x="1665525" y="4106569"/>
                  <a:pt x="1672700" y="4104250"/>
                  <a:pt x="1675140" y="4105469"/>
                </a:cubicBezTo>
                <a:cubicBezTo>
                  <a:pt x="1675140" y="4105469"/>
                  <a:pt x="1670407" y="4109006"/>
                  <a:pt x="1670407" y="4109006"/>
                </a:cubicBezTo>
                <a:cubicBezTo>
                  <a:pt x="1670407" y="4109006"/>
                  <a:pt x="1675286" y="4111443"/>
                  <a:pt x="1677725" y="4112662"/>
                </a:cubicBezTo>
                <a:cubicBezTo>
                  <a:pt x="1672989" y="4116201"/>
                  <a:pt x="1672989" y="4116201"/>
                  <a:pt x="1677871" y="4118637"/>
                </a:cubicBezTo>
                <a:cubicBezTo>
                  <a:pt x="1673136" y="4122176"/>
                  <a:pt x="1680310" y="4119856"/>
                  <a:pt x="1678017" y="4124613"/>
                </a:cubicBezTo>
                <a:cubicBezTo>
                  <a:pt x="1678017" y="4124613"/>
                  <a:pt x="1678017" y="4124613"/>
                  <a:pt x="1675722" y="4129369"/>
                </a:cubicBezTo>
                <a:cubicBezTo>
                  <a:pt x="1675722" y="4129369"/>
                  <a:pt x="1673282" y="4128150"/>
                  <a:pt x="1673282" y="4128150"/>
                </a:cubicBezTo>
                <a:cubicBezTo>
                  <a:pt x="1673282" y="4128150"/>
                  <a:pt x="1670842" y="4126932"/>
                  <a:pt x="1670842" y="4126932"/>
                </a:cubicBezTo>
                <a:cubicBezTo>
                  <a:pt x="1670842" y="4126932"/>
                  <a:pt x="1666106" y="4130471"/>
                  <a:pt x="1666106" y="4130471"/>
                </a:cubicBezTo>
                <a:cubicBezTo>
                  <a:pt x="1654053" y="4130353"/>
                  <a:pt x="1658789" y="4126816"/>
                  <a:pt x="1653909" y="4124379"/>
                </a:cubicBezTo>
                <a:cubicBezTo>
                  <a:pt x="1651613" y="4129135"/>
                  <a:pt x="1646736" y="4126699"/>
                  <a:pt x="1644441" y="4131456"/>
                </a:cubicBezTo>
                <a:cubicBezTo>
                  <a:pt x="1634683" y="4126582"/>
                  <a:pt x="1615455" y="4128785"/>
                  <a:pt x="1615309" y="4122810"/>
                </a:cubicBezTo>
                <a:cubicBezTo>
                  <a:pt x="1610430" y="4120373"/>
                  <a:pt x="1596082" y="4125013"/>
                  <a:pt x="1603111" y="4116718"/>
                </a:cubicBezTo>
                <a:cubicBezTo>
                  <a:pt x="1603111" y="4116718"/>
                  <a:pt x="1598376" y="4120257"/>
                  <a:pt x="1595936" y="4119039"/>
                </a:cubicBezTo>
                <a:cubicBezTo>
                  <a:pt x="1593497" y="4117820"/>
                  <a:pt x="1595790" y="4113062"/>
                  <a:pt x="1595790" y="4113062"/>
                </a:cubicBezTo>
                <a:cubicBezTo>
                  <a:pt x="1583884" y="4118921"/>
                  <a:pt x="1593350" y="4111845"/>
                  <a:pt x="1588618" y="4115383"/>
                </a:cubicBezTo>
                <a:cubicBezTo>
                  <a:pt x="1573980" y="4108072"/>
                  <a:pt x="1566515" y="4098443"/>
                  <a:pt x="1556610" y="4087594"/>
                </a:cubicBezTo>
                <a:cubicBezTo>
                  <a:pt x="1546851" y="4082719"/>
                  <a:pt x="1544265" y="4075525"/>
                  <a:pt x="1534508" y="4070653"/>
                </a:cubicBezTo>
                <a:cubicBezTo>
                  <a:pt x="1534508" y="4070653"/>
                  <a:pt x="1529774" y="4074190"/>
                  <a:pt x="1529774" y="4074190"/>
                </a:cubicBezTo>
                <a:cubicBezTo>
                  <a:pt x="1529774" y="4074190"/>
                  <a:pt x="1529774" y="4074190"/>
                  <a:pt x="1532214" y="4075409"/>
                </a:cubicBezTo>
                <a:cubicBezTo>
                  <a:pt x="1537093" y="4077846"/>
                  <a:pt x="1534798" y="4082603"/>
                  <a:pt x="1539677" y="4085040"/>
                </a:cubicBezTo>
                <a:cubicBezTo>
                  <a:pt x="1539677" y="4085040"/>
                  <a:pt x="1534943" y="4088578"/>
                  <a:pt x="1534943" y="4088578"/>
                </a:cubicBezTo>
                <a:cubicBezTo>
                  <a:pt x="1534943" y="4088578"/>
                  <a:pt x="1534943" y="4088578"/>
                  <a:pt x="1532503" y="4087359"/>
                </a:cubicBezTo>
                <a:cubicBezTo>
                  <a:pt x="1528917" y="4088520"/>
                  <a:pt x="1525294" y="4088185"/>
                  <a:pt x="1522853" y="4086967"/>
                </a:cubicBezTo>
                <a:lnTo>
                  <a:pt x="1520833" y="4082447"/>
                </a:lnTo>
                <a:lnTo>
                  <a:pt x="1520934" y="4082319"/>
                </a:lnTo>
                <a:cubicBezTo>
                  <a:pt x="1520914" y="4081572"/>
                  <a:pt x="1520305" y="4081267"/>
                  <a:pt x="1520305" y="4081267"/>
                </a:cubicBezTo>
                <a:lnTo>
                  <a:pt x="1520833" y="4082447"/>
                </a:lnTo>
                <a:lnTo>
                  <a:pt x="1518012" y="4086024"/>
                </a:lnTo>
                <a:cubicBezTo>
                  <a:pt x="1510692" y="4082369"/>
                  <a:pt x="1510692" y="4082369"/>
                  <a:pt x="1503516" y="4084690"/>
                </a:cubicBezTo>
                <a:cubicBezTo>
                  <a:pt x="1503516" y="4084690"/>
                  <a:pt x="1505957" y="4085907"/>
                  <a:pt x="1501223" y="4089446"/>
                </a:cubicBezTo>
                <a:cubicBezTo>
                  <a:pt x="1501223" y="4089446"/>
                  <a:pt x="1498783" y="4088228"/>
                  <a:pt x="1496343" y="4087009"/>
                </a:cubicBezTo>
                <a:cubicBezTo>
                  <a:pt x="1493904" y="4085790"/>
                  <a:pt x="1496197" y="4081035"/>
                  <a:pt x="1498493" y="4076277"/>
                </a:cubicBezTo>
                <a:cubicBezTo>
                  <a:pt x="1491318" y="4078597"/>
                  <a:pt x="1486585" y="4082135"/>
                  <a:pt x="1479411" y="4084455"/>
                </a:cubicBezTo>
                <a:cubicBezTo>
                  <a:pt x="1479264" y="4078480"/>
                  <a:pt x="1464919" y="4083120"/>
                  <a:pt x="1457597" y="4079466"/>
                </a:cubicBezTo>
                <a:cubicBezTo>
                  <a:pt x="1452865" y="4083003"/>
                  <a:pt x="1455302" y="4084221"/>
                  <a:pt x="1448130" y="4086542"/>
                </a:cubicBezTo>
                <a:cubicBezTo>
                  <a:pt x="1438516" y="4087644"/>
                  <a:pt x="1433636" y="4085208"/>
                  <a:pt x="1428756" y="4082770"/>
                </a:cubicBezTo>
                <a:cubicBezTo>
                  <a:pt x="1426317" y="4081553"/>
                  <a:pt x="1428756" y="4082770"/>
                  <a:pt x="1421583" y="4085089"/>
                </a:cubicBezTo>
                <a:cubicBezTo>
                  <a:pt x="1421583" y="4085089"/>
                  <a:pt x="1421437" y="4079115"/>
                  <a:pt x="1416705" y="4082653"/>
                </a:cubicBezTo>
                <a:cubicBezTo>
                  <a:pt x="1414264" y="4081434"/>
                  <a:pt x="1414264" y="4081434"/>
                  <a:pt x="1411823" y="4080217"/>
                </a:cubicBezTo>
                <a:cubicBezTo>
                  <a:pt x="1399772" y="4080099"/>
                  <a:pt x="1390012" y="4075226"/>
                  <a:pt x="1380254" y="4070353"/>
                </a:cubicBezTo>
                <a:cubicBezTo>
                  <a:pt x="1377816" y="4069134"/>
                  <a:pt x="1375375" y="4067915"/>
                  <a:pt x="1372933" y="4066697"/>
                </a:cubicBezTo>
                <a:cubicBezTo>
                  <a:pt x="1363176" y="4061823"/>
                  <a:pt x="1358297" y="4059386"/>
                  <a:pt x="1350976" y="4055731"/>
                </a:cubicBezTo>
                <a:cubicBezTo>
                  <a:pt x="1348537" y="4054513"/>
                  <a:pt x="1343801" y="4058052"/>
                  <a:pt x="1339068" y="4061590"/>
                </a:cubicBezTo>
                <a:cubicBezTo>
                  <a:pt x="1341362" y="4056833"/>
                  <a:pt x="1331750" y="4057935"/>
                  <a:pt x="1338922" y="4055614"/>
                </a:cubicBezTo>
                <a:cubicBezTo>
                  <a:pt x="1321989" y="4053061"/>
                  <a:pt x="1312231" y="4048188"/>
                  <a:pt x="1304766" y="4038558"/>
                </a:cubicBezTo>
                <a:cubicBezTo>
                  <a:pt x="1300033" y="4042096"/>
                  <a:pt x="1297739" y="4046852"/>
                  <a:pt x="1295299" y="4045633"/>
                </a:cubicBezTo>
                <a:cubicBezTo>
                  <a:pt x="1295299" y="4045633"/>
                  <a:pt x="1292858" y="4044415"/>
                  <a:pt x="1297593" y="4040877"/>
                </a:cubicBezTo>
                <a:cubicBezTo>
                  <a:pt x="1295153" y="4039658"/>
                  <a:pt x="1290420" y="4043197"/>
                  <a:pt x="1290420" y="4043197"/>
                </a:cubicBezTo>
                <a:cubicBezTo>
                  <a:pt x="1290420" y="4043197"/>
                  <a:pt x="1285394" y="4034785"/>
                  <a:pt x="1292713" y="4038441"/>
                </a:cubicBezTo>
                <a:cubicBezTo>
                  <a:pt x="1280514" y="4032348"/>
                  <a:pt x="1265877" y="4025038"/>
                  <a:pt x="1258413" y="4015407"/>
                </a:cubicBezTo>
                <a:cubicBezTo>
                  <a:pt x="1263146" y="4011869"/>
                  <a:pt x="1253531" y="4012971"/>
                  <a:pt x="1258268" y="4009432"/>
                </a:cubicBezTo>
                <a:cubicBezTo>
                  <a:pt x="1255828" y="4008213"/>
                  <a:pt x="1255828" y="4008213"/>
                  <a:pt x="1251091" y="4011753"/>
                </a:cubicBezTo>
                <a:cubicBezTo>
                  <a:pt x="1250656" y="3993827"/>
                  <a:pt x="1231137" y="3984079"/>
                  <a:pt x="1214061" y="3975551"/>
                </a:cubicBezTo>
                <a:cubicBezTo>
                  <a:pt x="1214061" y="3975551"/>
                  <a:pt x="1214061" y="3975551"/>
                  <a:pt x="1211620" y="3974333"/>
                </a:cubicBezTo>
                <a:cubicBezTo>
                  <a:pt x="1209181" y="3973115"/>
                  <a:pt x="1206887" y="3977870"/>
                  <a:pt x="1204447" y="3976652"/>
                </a:cubicBezTo>
                <a:cubicBezTo>
                  <a:pt x="1202008" y="3975434"/>
                  <a:pt x="1197128" y="3972997"/>
                  <a:pt x="1209036" y="3967138"/>
                </a:cubicBezTo>
                <a:cubicBezTo>
                  <a:pt x="1201862" y="3969459"/>
                  <a:pt x="1206595" y="3965921"/>
                  <a:pt x="1199422" y="3968241"/>
                </a:cubicBezTo>
                <a:cubicBezTo>
                  <a:pt x="1194687" y="3971779"/>
                  <a:pt x="1206595" y="3965921"/>
                  <a:pt x="1197128" y="3972997"/>
                </a:cubicBezTo>
                <a:cubicBezTo>
                  <a:pt x="1194687" y="3971779"/>
                  <a:pt x="1199422" y="3968241"/>
                  <a:pt x="1192248" y="3970560"/>
                </a:cubicBezTo>
                <a:cubicBezTo>
                  <a:pt x="1196982" y="3967022"/>
                  <a:pt x="1194542" y="3965805"/>
                  <a:pt x="1199278" y="3962265"/>
                </a:cubicBezTo>
                <a:cubicBezTo>
                  <a:pt x="1189809" y="3969341"/>
                  <a:pt x="1184783" y="3960930"/>
                  <a:pt x="1177609" y="3963250"/>
                </a:cubicBezTo>
                <a:cubicBezTo>
                  <a:pt x="1177609" y="3963250"/>
                  <a:pt x="1177609" y="3963250"/>
                  <a:pt x="1175169" y="3962031"/>
                </a:cubicBezTo>
                <a:cubicBezTo>
                  <a:pt x="1172731" y="3960813"/>
                  <a:pt x="1172731" y="3960813"/>
                  <a:pt x="1172731" y="3960813"/>
                </a:cubicBezTo>
                <a:cubicBezTo>
                  <a:pt x="1167851" y="3958376"/>
                  <a:pt x="1153212" y="3951066"/>
                  <a:pt x="1148480" y="3954604"/>
                </a:cubicBezTo>
                <a:cubicBezTo>
                  <a:pt x="1131401" y="3946075"/>
                  <a:pt x="1126086" y="3925713"/>
                  <a:pt x="1101833" y="3919505"/>
                </a:cubicBezTo>
                <a:cubicBezTo>
                  <a:pt x="1092365" y="3926581"/>
                  <a:pt x="1101979" y="3925479"/>
                  <a:pt x="1097245" y="3929017"/>
                </a:cubicBezTo>
                <a:cubicBezTo>
                  <a:pt x="1082898" y="3933658"/>
                  <a:pt x="1089635" y="3913413"/>
                  <a:pt x="1070408" y="3915616"/>
                </a:cubicBezTo>
                <a:cubicBezTo>
                  <a:pt x="1075142" y="3912077"/>
                  <a:pt x="1055913" y="3914281"/>
                  <a:pt x="1055770" y="3908305"/>
                </a:cubicBezTo>
                <a:cubicBezTo>
                  <a:pt x="1053331" y="3907087"/>
                  <a:pt x="1050890" y="3905868"/>
                  <a:pt x="1048450" y="3904649"/>
                </a:cubicBezTo>
                <a:cubicBezTo>
                  <a:pt x="1041132" y="3900994"/>
                  <a:pt x="1041132" y="3900994"/>
                  <a:pt x="1029078" y="3900878"/>
                </a:cubicBezTo>
                <a:cubicBezTo>
                  <a:pt x="1031371" y="3896121"/>
                  <a:pt x="1036252" y="3898558"/>
                  <a:pt x="1040986" y="3895020"/>
                </a:cubicBezTo>
                <a:cubicBezTo>
                  <a:pt x="1038547" y="3893801"/>
                  <a:pt x="1033666" y="3891365"/>
                  <a:pt x="1035961" y="3886607"/>
                </a:cubicBezTo>
                <a:cubicBezTo>
                  <a:pt x="1035961" y="3886607"/>
                  <a:pt x="1035961" y="3886607"/>
                  <a:pt x="1040695" y="3883069"/>
                </a:cubicBezTo>
                <a:cubicBezTo>
                  <a:pt x="1038256" y="3881851"/>
                  <a:pt x="1042991" y="3878313"/>
                  <a:pt x="1040551" y="3877094"/>
                </a:cubicBezTo>
                <a:cubicBezTo>
                  <a:pt x="1030790" y="3872220"/>
                  <a:pt x="1023618" y="3874540"/>
                  <a:pt x="1013859" y="3869667"/>
                </a:cubicBezTo>
                <a:cubicBezTo>
                  <a:pt x="1004391" y="3876744"/>
                  <a:pt x="1021178" y="3873323"/>
                  <a:pt x="1018882" y="3878080"/>
                </a:cubicBezTo>
                <a:cubicBezTo>
                  <a:pt x="1014001" y="3875643"/>
                  <a:pt x="1004536" y="3882719"/>
                  <a:pt x="1002094" y="3881500"/>
                </a:cubicBezTo>
                <a:cubicBezTo>
                  <a:pt x="1002094" y="3881500"/>
                  <a:pt x="1004391" y="3876744"/>
                  <a:pt x="1001951" y="3875525"/>
                </a:cubicBezTo>
                <a:cubicBezTo>
                  <a:pt x="999511" y="3874307"/>
                  <a:pt x="989897" y="3875408"/>
                  <a:pt x="997071" y="3873088"/>
                </a:cubicBezTo>
                <a:cubicBezTo>
                  <a:pt x="989897" y="3875408"/>
                  <a:pt x="989751" y="3869432"/>
                  <a:pt x="982576" y="3871753"/>
                </a:cubicBezTo>
                <a:cubicBezTo>
                  <a:pt x="982576" y="3871753"/>
                  <a:pt x="987312" y="3868215"/>
                  <a:pt x="987312" y="3868215"/>
                </a:cubicBezTo>
                <a:cubicBezTo>
                  <a:pt x="987164" y="3862240"/>
                  <a:pt x="991757" y="3852726"/>
                  <a:pt x="981995" y="3847852"/>
                </a:cubicBezTo>
                <a:cubicBezTo>
                  <a:pt x="972238" y="3842979"/>
                  <a:pt x="960039" y="3836887"/>
                  <a:pt x="950279" y="3832013"/>
                </a:cubicBezTo>
                <a:cubicBezTo>
                  <a:pt x="938081" y="3825921"/>
                  <a:pt x="928322" y="3821047"/>
                  <a:pt x="918564" y="3816173"/>
                </a:cubicBezTo>
                <a:cubicBezTo>
                  <a:pt x="916124" y="3814956"/>
                  <a:pt x="908950" y="3817276"/>
                  <a:pt x="906510" y="3816057"/>
                </a:cubicBezTo>
                <a:cubicBezTo>
                  <a:pt x="901631" y="3813621"/>
                  <a:pt x="901486" y="3807644"/>
                  <a:pt x="891872" y="3808747"/>
                </a:cubicBezTo>
                <a:cubicBezTo>
                  <a:pt x="884698" y="3811067"/>
                  <a:pt x="884553" y="3805092"/>
                  <a:pt x="882113" y="3803873"/>
                </a:cubicBezTo>
                <a:cubicBezTo>
                  <a:pt x="869913" y="3797781"/>
                  <a:pt x="852980" y="3795228"/>
                  <a:pt x="847957" y="3786815"/>
                </a:cubicBezTo>
                <a:cubicBezTo>
                  <a:pt x="845517" y="3785597"/>
                  <a:pt x="840637" y="3783160"/>
                  <a:pt x="835904" y="3786700"/>
                </a:cubicBezTo>
                <a:cubicBezTo>
                  <a:pt x="838197" y="3781942"/>
                  <a:pt x="842932" y="3778404"/>
                  <a:pt x="840492" y="3777185"/>
                </a:cubicBezTo>
                <a:cubicBezTo>
                  <a:pt x="840492" y="3777185"/>
                  <a:pt x="835759" y="3780723"/>
                  <a:pt x="831022" y="3784262"/>
                </a:cubicBezTo>
                <a:cubicBezTo>
                  <a:pt x="833319" y="3779504"/>
                  <a:pt x="826145" y="3781826"/>
                  <a:pt x="828438" y="3777068"/>
                </a:cubicBezTo>
                <a:cubicBezTo>
                  <a:pt x="830879" y="3778287"/>
                  <a:pt x="825999" y="3775849"/>
                  <a:pt x="825999" y="3775849"/>
                </a:cubicBezTo>
                <a:cubicBezTo>
                  <a:pt x="825999" y="3775849"/>
                  <a:pt x="825855" y="3769875"/>
                  <a:pt x="823413" y="3768656"/>
                </a:cubicBezTo>
                <a:cubicBezTo>
                  <a:pt x="818534" y="3766220"/>
                  <a:pt x="808920" y="3767321"/>
                  <a:pt x="808777" y="3761346"/>
                </a:cubicBezTo>
                <a:cubicBezTo>
                  <a:pt x="808777" y="3761346"/>
                  <a:pt x="806337" y="3760127"/>
                  <a:pt x="806337" y="3760127"/>
                </a:cubicBezTo>
                <a:cubicBezTo>
                  <a:pt x="808629" y="3755371"/>
                  <a:pt x="808339" y="3743420"/>
                  <a:pt x="805755" y="3736226"/>
                </a:cubicBezTo>
                <a:cubicBezTo>
                  <a:pt x="805755" y="3736226"/>
                  <a:pt x="810491" y="3732688"/>
                  <a:pt x="810491" y="3732688"/>
                </a:cubicBezTo>
                <a:cubicBezTo>
                  <a:pt x="808051" y="3731469"/>
                  <a:pt x="800874" y="3733791"/>
                  <a:pt x="805610" y="3730252"/>
                </a:cubicBezTo>
                <a:cubicBezTo>
                  <a:pt x="805610" y="3730252"/>
                  <a:pt x="805610" y="3730252"/>
                  <a:pt x="803170" y="3729033"/>
                </a:cubicBezTo>
                <a:cubicBezTo>
                  <a:pt x="800729" y="3727814"/>
                  <a:pt x="800729" y="3727814"/>
                  <a:pt x="800729" y="3727814"/>
                </a:cubicBezTo>
                <a:cubicBezTo>
                  <a:pt x="798145" y="3720621"/>
                  <a:pt x="800438" y="3715865"/>
                  <a:pt x="795560" y="3713428"/>
                </a:cubicBezTo>
                <a:cubicBezTo>
                  <a:pt x="788386" y="3715748"/>
                  <a:pt x="797854" y="3708671"/>
                  <a:pt x="800296" y="3709889"/>
                </a:cubicBezTo>
                <a:cubicBezTo>
                  <a:pt x="797854" y="3708671"/>
                  <a:pt x="785801" y="3708555"/>
                  <a:pt x="790536" y="3705016"/>
                </a:cubicBezTo>
                <a:cubicBezTo>
                  <a:pt x="783360" y="3707336"/>
                  <a:pt x="780775" y="3700142"/>
                  <a:pt x="776042" y="3703681"/>
                </a:cubicBezTo>
                <a:cubicBezTo>
                  <a:pt x="771163" y="3701243"/>
                  <a:pt x="763554" y="3685639"/>
                  <a:pt x="742030" y="3692599"/>
                </a:cubicBezTo>
                <a:cubicBezTo>
                  <a:pt x="744181" y="3681865"/>
                  <a:pt x="732127" y="3681750"/>
                  <a:pt x="734277" y="3671017"/>
                </a:cubicBezTo>
                <a:cubicBezTo>
                  <a:pt x="734277" y="3671017"/>
                  <a:pt x="734130" y="3665042"/>
                  <a:pt x="729398" y="3668581"/>
                </a:cubicBezTo>
                <a:lnTo>
                  <a:pt x="724516" y="3666144"/>
                </a:lnTo>
                <a:cubicBezTo>
                  <a:pt x="724516" y="3666144"/>
                  <a:pt x="722076" y="3664925"/>
                  <a:pt x="722076" y="3664925"/>
                </a:cubicBezTo>
                <a:cubicBezTo>
                  <a:pt x="722076" y="3664925"/>
                  <a:pt x="722076" y="3664925"/>
                  <a:pt x="719639" y="3663706"/>
                </a:cubicBezTo>
                <a:cubicBezTo>
                  <a:pt x="719639" y="3663706"/>
                  <a:pt x="705145" y="3662371"/>
                  <a:pt x="707437" y="3657615"/>
                </a:cubicBezTo>
                <a:cubicBezTo>
                  <a:pt x="700266" y="3659935"/>
                  <a:pt x="697680" y="3652742"/>
                  <a:pt x="695241" y="3651523"/>
                </a:cubicBezTo>
                <a:cubicBezTo>
                  <a:pt x="690359" y="3649086"/>
                  <a:pt x="680749" y="3650187"/>
                  <a:pt x="685336" y="3640674"/>
                </a:cubicBezTo>
                <a:cubicBezTo>
                  <a:pt x="680603" y="3644213"/>
                  <a:pt x="663670" y="3641658"/>
                  <a:pt x="670697" y="3633365"/>
                </a:cubicBezTo>
                <a:cubicBezTo>
                  <a:pt x="670697" y="3633365"/>
                  <a:pt x="665963" y="3636902"/>
                  <a:pt x="665963" y="3636902"/>
                </a:cubicBezTo>
                <a:cubicBezTo>
                  <a:pt x="648886" y="3628373"/>
                  <a:pt x="631807" y="3619844"/>
                  <a:pt x="612291" y="3610098"/>
                </a:cubicBezTo>
                <a:cubicBezTo>
                  <a:pt x="607411" y="3607661"/>
                  <a:pt x="609704" y="3602904"/>
                  <a:pt x="609704" y="3602904"/>
                </a:cubicBezTo>
                <a:cubicBezTo>
                  <a:pt x="600090" y="3604005"/>
                  <a:pt x="590332" y="3599132"/>
                  <a:pt x="590187" y="3593156"/>
                </a:cubicBezTo>
                <a:cubicBezTo>
                  <a:pt x="592481" y="3588400"/>
                  <a:pt x="587747" y="3591938"/>
                  <a:pt x="585308" y="3590720"/>
                </a:cubicBezTo>
                <a:cubicBezTo>
                  <a:pt x="556176" y="3582075"/>
                  <a:pt x="529192" y="3562698"/>
                  <a:pt x="502355" y="3549294"/>
                </a:cubicBezTo>
                <a:cubicBezTo>
                  <a:pt x="499916" y="3548075"/>
                  <a:pt x="497477" y="3546858"/>
                  <a:pt x="495037" y="3545639"/>
                </a:cubicBezTo>
                <a:cubicBezTo>
                  <a:pt x="480398" y="3538329"/>
                  <a:pt x="475375" y="3529916"/>
                  <a:pt x="453418" y="3518951"/>
                </a:cubicBezTo>
                <a:cubicBezTo>
                  <a:pt x="450979" y="3517733"/>
                  <a:pt x="448539" y="3516514"/>
                  <a:pt x="446098" y="3515297"/>
                </a:cubicBezTo>
                <a:cubicBezTo>
                  <a:pt x="426724" y="3511525"/>
                  <a:pt x="428874" y="3500793"/>
                  <a:pt x="411943" y="3498238"/>
                </a:cubicBezTo>
                <a:cubicBezTo>
                  <a:pt x="409504" y="3497020"/>
                  <a:pt x="407064" y="3495802"/>
                  <a:pt x="404622" y="3494583"/>
                </a:cubicBezTo>
                <a:cubicBezTo>
                  <a:pt x="409355" y="3491045"/>
                  <a:pt x="406918" y="3489827"/>
                  <a:pt x="406918" y="3489827"/>
                </a:cubicBezTo>
                <a:cubicBezTo>
                  <a:pt x="397305" y="3490928"/>
                  <a:pt x="392280" y="3482516"/>
                  <a:pt x="387399" y="3480080"/>
                </a:cubicBezTo>
                <a:cubicBezTo>
                  <a:pt x="396867" y="3473002"/>
                  <a:pt x="404330" y="3482633"/>
                  <a:pt x="411652" y="3486288"/>
                </a:cubicBezTo>
                <a:cubicBezTo>
                  <a:pt x="411652" y="3486288"/>
                  <a:pt x="414090" y="3487506"/>
                  <a:pt x="414090" y="3487506"/>
                </a:cubicBezTo>
                <a:cubicBezTo>
                  <a:pt x="411795" y="3492264"/>
                  <a:pt x="414236" y="3493481"/>
                  <a:pt x="416676" y="3494700"/>
                </a:cubicBezTo>
                <a:cubicBezTo>
                  <a:pt x="431024" y="3490060"/>
                  <a:pt x="441073" y="3506884"/>
                  <a:pt x="448393" y="3510539"/>
                </a:cubicBezTo>
                <a:cubicBezTo>
                  <a:pt x="453272" y="3512976"/>
                  <a:pt x="455710" y="3514194"/>
                  <a:pt x="458150" y="3515413"/>
                </a:cubicBezTo>
                <a:cubicBezTo>
                  <a:pt x="482259" y="3515646"/>
                  <a:pt x="492307" y="3532471"/>
                  <a:pt x="499772" y="3542101"/>
                </a:cubicBezTo>
                <a:cubicBezTo>
                  <a:pt x="502213" y="3543319"/>
                  <a:pt x="504652" y="3544537"/>
                  <a:pt x="504652" y="3544537"/>
                </a:cubicBezTo>
                <a:cubicBezTo>
                  <a:pt x="507092" y="3545755"/>
                  <a:pt x="507092" y="3545755"/>
                  <a:pt x="507092" y="3545755"/>
                </a:cubicBezTo>
                <a:cubicBezTo>
                  <a:pt x="516703" y="3544655"/>
                  <a:pt x="531197" y="3545990"/>
                  <a:pt x="531342" y="3551965"/>
                </a:cubicBezTo>
                <a:cubicBezTo>
                  <a:pt x="560328" y="3554635"/>
                  <a:pt x="584870" y="3572795"/>
                  <a:pt x="614149" y="3587416"/>
                </a:cubicBezTo>
                <a:cubicBezTo>
                  <a:pt x="619027" y="3589853"/>
                  <a:pt x="621466" y="3591070"/>
                  <a:pt x="626347" y="3593507"/>
                </a:cubicBezTo>
                <a:cubicBezTo>
                  <a:pt x="650744" y="3605692"/>
                  <a:pt x="680021" y="3620312"/>
                  <a:pt x="704418" y="3632497"/>
                </a:cubicBezTo>
                <a:cubicBezTo>
                  <a:pt x="709297" y="3634933"/>
                  <a:pt x="714176" y="3637371"/>
                  <a:pt x="711884" y="3642127"/>
                </a:cubicBezTo>
                <a:cubicBezTo>
                  <a:pt x="719057" y="3639807"/>
                  <a:pt x="719057" y="3639807"/>
                  <a:pt x="721497" y="3641026"/>
                </a:cubicBezTo>
                <a:cubicBezTo>
                  <a:pt x="724082" y="3648219"/>
                  <a:pt x="731401" y="3651874"/>
                  <a:pt x="750628" y="3649671"/>
                </a:cubicBezTo>
                <a:cubicBezTo>
                  <a:pt x="745893" y="3653209"/>
                  <a:pt x="743453" y="3651991"/>
                  <a:pt x="743453" y="3651991"/>
                </a:cubicBezTo>
                <a:cubicBezTo>
                  <a:pt x="753214" y="3656864"/>
                  <a:pt x="755653" y="3658082"/>
                  <a:pt x="765410" y="3662956"/>
                </a:cubicBezTo>
                <a:cubicBezTo>
                  <a:pt x="758237" y="3665275"/>
                  <a:pt x="767850" y="3664175"/>
                  <a:pt x="763117" y="3667713"/>
                </a:cubicBezTo>
                <a:cubicBezTo>
                  <a:pt x="765556" y="3668932"/>
                  <a:pt x="772731" y="3666611"/>
                  <a:pt x="772731" y="3666611"/>
                </a:cubicBezTo>
                <a:cubicBezTo>
                  <a:pt x="770583" y="3677343"/>
                  <a:pt x="804157" y="3670500"/>
                  <a:pt x="802008" y="3681233"/>
                </a:cubicBezTo>
                <a:cubicBezTo>
                  <a:pt x="804448" y="3682450"/>
                  <a:pt x="811621" y="3680130"/>
                  <a:pt x="814060" y="3681348"/>
                </a:cubicBezTo>
                <a:cubicBezTo>
                  <a:pt x="821525" y="3690979"/>
                  <a:pt x="838460" y="3693533"/>
                  <a:pt x="855538" y="3702061"/>
                </a:cubicBezTo>
                <a:cubicBezTo>
                  <a:pt x="857978" y="3703280"/>
                  <a:pt x="862710" y="3699741"/>
                  <a:pt x="862710" y="3699741"/>
                </a:cubicBezTo>
                <a:cubicBezTo>
                  <a:pt x="860416" y="3704498"/>
                  <a:pt x="867590" y="3702179"/>
                  <a:pt x="870030" y="3703397"/>
                </a:cubicBezTo>
                <a:cubicBezTo>
                  <a:pt x="874764" y="3699858"/>
                  <a:pt x="867590" y="3702179"/>
                  <a:pt x="869884" y="3697422"/>
                </a:cubicBezTo>
                <a:cubicBezTo>
                  <a:pt x="869884" y="3697422"/>
                  <a:pt x="869884" y="3697422"/>
                  <a:pt x="867444" y="3696204"/>
                </a:cubicBezTo>
                <a:cubicBezTo>
                  <a:pt x="860271" y="3698524"/>
                  <a:pt x="862565" y="3693767"/>
                  <a:pt x="855391" y="3696087"/>
                </a:cubicBezTo>
                <a:cubicBezTo>
                  <a:pt x="860125" y="3692548"/>
                  <a:pt x="862421" y="3687792"/>
                  <a:pt x="867153" y="3684253"/>
                </a:cubicBezTo>
                <a:cubicBezTo>
                  <a:pt x="864860" y="3689010"/>
                  <a:pt x="874474" y="3687908"/>
                  <a:pt x="872180" y="3692664"/>
                </a:cubicBezTo>
                <a:cubicBezTo>
                  <a:pt x="874474" y="3687908"/>
                  <a:pt x="881937" y="3697537"/>
                  <a:pt x="884377" y="3698756"/>
                </a:cubicBezTo>
                <a:cubicBezTo>
                  <a:pt x="884377" y="3698756"/>
                  <a:pt x="886817" y="3699975"/>
                  <a:pt x="886817" y="3699975"/>
                </a:cubicBezTo>
                <a:cubicBezTo>
                  <a:pt x="886236" y="3676074"/>
                  <a:pt x="852662" y="3682918"/>
                  <a:pt x="847345" y="3662555"/>
                </a:cubicBezTo>
                <a:cubicBezTo>
                  <a:pt x="844906" y="3661337"/>
                  <a:pt x="844906" y="3661337"/>
                  <a:pt x="842466" y="3660118"/>
                </a:cubicBezTo>
                <a:cubicBezTo>
                  <a:pt x="840028" y="3658900"/>
                  <a:pt x="844760" y="3655362"/>
                  <a:pt x="842321" y="3654143"/>
                </a:cubicBezTo>
                <a:cubicBezTo>
                  <a:pt x="835003" y="3650489"/>
                  <a:pt x="827681" y="3646833"/>
                  <a:pt x="820364" y="3643178"/>
                </a:cubicBezTo>
                <a:lnTo>
                  <a:pt x="822730" y="3641409"/>
                </a:lnTo>
                <a:lnTo>
                  <a:pt x="827538" y="3640858"/>
                </a:lnTo>
                <a:cubicBezTo>
                  <a:pt x="825096" y="3639640"/>
                  <a:pt x="825096" y="3639640"/>
                  <a:pt x="825096" y="3639640"/>
                </a:cubicBezTo>
                <a:lnTo>
                  <a:pt x="822730" y="3641409"/>
                </a:lnTo>
                <a:lnTo>
                  <a:pt x="817924" y="3641960"/>
                </a:lnTo>
                <a:cubicBezTo>
                  <a:pt x="784203" y="3642827"/>
                  <a:pt x="778741" y="3616490"/>
                  <a:pt x="759225" y="3606743"/>
                </a:cubicBezTo>
                <a:cubicBezTo>
                  <a:pt x="763960" y="3603204"/>
                  <a:pt x="761521" y="3601985"/>
                  <a:pt x="761521" y="3601985"/>
                </a:cubicBezTo>
                <a:cubicBezTo>
                  <a:pt x="751760" y="3597112"/>
                  <a:pt x="751616" y="3591137"/>
                  <a:pt x="749031" y="3583944"/>
                </a:cubicBezTo>
                <a:cubicBezTo>
                  <a:pt x="744151" y="3581507"/>
                  <a:pt x="734537" y="3582607"/>
                  <a:pt x="734392" y="3576633"/>
                </a:cubicBezTo>
                <a:cubicBezTo>
                  <a:pt x="734392" y="3576633"/>
                  <a:pt x="731952" y="3575414"/>
                  <a:pt x="731952" y="3575414"/>
                </a:cubicBezTo>
                <a:cubicBezTo>
                  <a:pt x="724778" y="3577735"/>
                  <a:pt x="727218" y="3578953"/>
                  <a:pt x="722484" y="3582491"/>
                </a:cubicBezTo>
                <a:cubicBezTo>
                  <a:pt x="720045" y="3581273"/>
                  <a:pt x="715164" y="3578836"/>
                  <a:pt x="707991" y="3581157"/>
                </a:cubicBezTo>
                <a:cubicBezTo>
                  <a:pt x="705261" y="3567988"/>
                  <a:pt x="695357" y="3557139"/>
                  <a:pt x="683158" y="3551047"/>
                </a:cubicBezTo>
                <a:cubicBezTo>
                  <a:pt x="675984" y="3553367"/>
                  <a:pt x="673544" y="3552149"/>
                  <a:pt x="671104" y="3550930"/>
                </a:cubicBezTo>
                <a:cubicBezTo>
                  <a:pt x="668665" y="3549712"/>
                  <a:pt x="668519" y="3543737"/>
                  <a:pt x="661490" y="3552031"/>
                </a:cubicBezTo>
                <a:cubicBezTo>
                  <a:pt x="663494" y="3535325"/>
                  <a:pt x="636803" y="3527897"/>
                  <a:pt x="626899" y="3517049"/>
                </a:cubicBezTo>
                <a:cubicBezTo>
                  <a:pt x="626899" y="3517049"/>
                  <a:pt x="624459" y="3515830"/>
                  <a:pt x="624459" y="3515830"/>
                </a:cubicBezTo>
                <a:cubicBezTo>
                  <a:pt x="622018" y="3514612"/>
                  <a:pt x="619579" y="3513393"/>
                  <a:pt x="612405" y="3515713"/>
                </a:cubicBezTo>
                <a:cubicBezTo>
                  <a:pt x="612405" y="3515713"/>
                  <a:pt x="612405" y="3515713"/>
                  <a:pt x="609966" y="3514495"/>
                </a:cubicBezTo>
                <a:cubicBezTo>
                  <a:pt x="602646" y="3510840"/>
                  <a:pt x="595326" y="3507185"/>
                  <a:pt x="592741" y="3499992"/>
                </a:cubicBezTo>
                <a:cubicBezTo>
                  <a:pt x="585424" y="3496335"/>
                  <a:pt x="585278" y="3490360"/>
                  <a:pt x="577961" y="3486705"/>
                </a:cubicBezTo>
                <a:cubicBezTo>
                  <a:pt x="577961" y="3486705"/>
                  <a:pt x="582692" y="3483167"/>
                  <a:pt x="582692" y="3483167"/>
                </a:cubicBezTo>
                <a:cubicBezTo>
                  <a:pt x="585278" y="3490360"/>
                  <a:pt x="590157" y="3492797"/>
                  <a:pt x="597477" y="3496453"/>
                </a:cubicBezTo>
                <a:cubicBezTo>
                  <a:pt x="600060" y="3503647"/>
                  <a:pt x="607380" y="3507302"/>
                  <a:pt x="614699" y="3510957"/>
                </a:cubicBezTo>
                <a:cubicBezTo>
                  <a:pt x="621874" y="3508636"/>
                  <a:pt x="626753" y="3511073"/>
                  <a:pt x="631632" y="3513510"/>
                </a:cubicBezTo>
                <a:cubicBezTo>
                  <a:pt x="634072" y="3514729"/>
                  <a:pt x="638952" y="3517165"/>
                  <a:pt x="641392" y="3518384"/>
                </a:cubicBezTo>
                <a:cubicBezTo>
                  <a:pt x="643831" y="3519602"/>
                  <a:pt x="646271" y="3520820"/>
                  <a:pt x="651149" y="3523257"/>
                </a:cubicBezTo>
                <a:cubicBezTo>
                  <a:pt x="663349" y="3529348"/>
                  <a:pt x="670813" y="3538980"/>
                  <a:pt x="675838" y="3547392"/>
                </a:cubicBezTo>
                <a:cubicBezTo>
                  <a:pt x="678278" y="3548610"/>
                  <a:pt x="680718" y="3549829"/>
                  <a:pt x="687891" y="3547509"/>
                </a:cubicBezTo>
                <a:cubicBezTo>
                  <a:pt x="699945" y="3547625"/>
                  <a:pt x="712580" y="3571643"/>
                  <a:pt x="734247" y="3570659"/>
                </a:cubicBezTo>
                <a:cubicBezTo>
                  <a:pt x="734247" y="3570659"/>
                  <a:pt x="736686" y="3571877"/>
                  <a:pt x="736686" y="3571877"/>
                </a:cubicBezTo>
                <a:cubicBezTo>
                  <a:pt x="739126" y="3573095"/>
                  <a:pt x="739126" y="3573095"/>
                  <a:pt x="739126" y="3573095"/>
                </a:cubicBezTo>
                <a:cubicBezTo>
                  <a:pt x="746591" y="3582726"/>
                  <a:pt x="763233" y="3573328"/>
                  <a:pt x="770552" y="3576984"/>
                </a:cubicBezTo>
                <a:cubicBezTo>
                  <a:pt x="758643" y="3582842"/>
                  <a:pt x="768547" y="3593691"/>
                  <a:pt x="780457" y="3587833"/>
                </a:cubicBezTo>
                <a:cubicBezTo>
                  <a:pt x="780600" y="3593808"/>
                  <a:pt x="773718" y="3608078"/>
                  <a:pt x="788066" y="3603438"/>
                </a:cubicBezTo>
                <a:cubicBezTo>
                  <a:pt x="790506" y="3604657"/>
                  <a:pt x="795238" y="3601118"/>
                  <a:pt x="795238" y="3601118"/>
                </a:cubicBezTo>
                <a:cubicBezTo>
                  <a:pt x="795238" y="3601118"/>
                  <a:pt x="795238" y="3601118"/>
                  <a:pt x="797678" y="3602336"/>
                </a:cubicBezTo>
                <a:cubicBezTo>
                  <a:pt x="828670" y="3588300"/>
                  <a:pt x="813741" y="3569040"/>
                  <a:pt x="799246" y="3567704"/>
                </a:cubicBezTo>
                <a:cubicBezTo>
                  <a:pt x="796807" y="3566486"/>
                  <a:pt x="803981" y="3564165"/>
                  <a:pt x="808715" y="3560627"/>
                </a:cubicBezTo>
                <a:cubicBezTo>
                  <a:pt x="803837" y="3558190"/>
                  <a:pt x="803837" y="3558190"/>
                  <a:pt x="801396" y="3556972"/>
                </a:cubicBezTo>
                <a:cubicBezTo>
                  <a:pt x="803691" y="3552215"/>
                  <a:pt x="801251" y="3550996"/>
                  <a:pt x="798811" y="3549778"/>
                </a:cubicBezTo>
                <a:cubicBezTo>
                  <a:pt x="798811" y="3549778"/>
                  <a:pt x="803544" y="3546240"/>
                  <a:pt x="803544" y="3546240"/>
                </a:cubicBezTo>
                <a:cubicBezTo>
                  <a:pt x="803544" y="3546240"/>
                  <a:pt x="805985" y="3547458"/>
                  <a:pt x="805985" y="3547458"/>
                </a:cubicBezTo>
                <a:cubicBezTo>
                  <a:pt x="808425" y="3548676"/>
                  <a:pt x="810866" y="3549895"/>
                  <a:pt x="806130" y="3553434"/>
                </a:cubicBezTo>
                <a:cubicBezTo>
                  <a:pt x="808570" y="3554653"/>
                  <a:pt x="811010" y="3555870"/>
                  <a:pt x="813448" y="3557089"/>
                </a:cubicBezTo>
                <a:cubicBezTo>
                  <a:pt x="811155" y="3561846"/>
                  <a:pt x="820769" y="3560744"/>
                  <a:pt x="818475" y="3565501"/>
                </a:cubicBezTo>
                <a:cubicBezTo>
                  <a:pt x="818475" y="3565501"/>
                  <a:pt x="823209" y="3561963"/>
                  <a:pt x="823209" y="3561963"/>
                </a:cubicBezTo>
                <a:cubicBezTo>
                  <a:pt x="825505" y="3557205"/>
                  <a:pt x="803691" y="3552215"/>
                  <a:pt x="815454" y="3540382"/>
                </a:cubicBezTo>
                <a:cubicBezTo>
                  <a:pt x="818038" y="3547576"/>
                  <a:pt x="827652" y="3546473"/>
                  <a:pt x="832531" y="3548911"/>
                </a:cubicBezTo>
                <a:cubicBezTo>
                  <a:pt x="834971" y="3550128"/>
                  <a:pt x="837268" y="3545371"/>
                  <a:pt x="839706" y="3546590"/>
                </a:cubicBezTo>
                <a:cubicBezTo>
                  <a:pt x="849173" y="3539515"/>
                  <a:pt x="841855" y="3535859"/>
                  <a:pt x="846590" y="3532320"/>
                </a:cubicBezTo>
                <a:cubicBezTo>
                  <a:pt x="839415" y="3534641"/>
                  <a:pt x="832241" y="3536960"/>
                  <a:pt x="827508" y="3540498"/>
                </a:cubicBezTo>
                <a:cubicBezTo>
                  <a:pt x="820333" y="3542818"/>
                  <a:pt x="822629" y="3538061"/>
                  <a:pt x="820189" y="3536843"/>
                </a:cubicBezTo>
                <a:cubicBezTo>
                  <a:pt x="817894" y="3541600"/>
                  <a:pt x="820189" y="3536843"/>
                  <a:pt x="810575" y="3537945"/>
                </a:cubicBezTo>
                <a:cubicBezTo>
                  <a:pt x="808133" y="3536728"/>
                  <a:pt x="815308" y="3534406"/>
                  <a:pt x="810429" y="3531970"/>
                </a:cubicBezTo>
                <a:cubicBezTo>
                  <a:pt x="810429" y="3531970"/>
                  <a:pt x="807989" y="3530751"/>
                  <a:pt x="807989" y="3530751"/>
                </a:cubicBezTo>
                <a:cubicBezTo>
                  <a:pt x="807989" y="3530751"/>
                  <a:pt x="812724" y="3527212"/>
                  <a:pt x="815164" y="3528431"/>
                </a:cubicBezTo>
                <a:cubicBezTo>
                  <a:pt x="815164" y="3528431"/>
                  <a:pt x="819897" y="3524893"/>
                  <a:pt x="822337" y="3526112"/>
                </a:cubicBezTo>
                <a:cubicBezTo>
                  <a:pt x="831659" y="3513059"/>
                  <a:pt x="817020" y="3505749"/>
                  <a:pt x="811997" y="3497337"/>
                </a:cubicBezTo>
                <a:cubicBezTo>
                  <a:pt x="807117" y="3494899"/>
                  <a:pt x="802238" y="3492463"/>
                  <a:pt x="804533" y="3487706"/>
                </a:cubicBezTo>
                <a:cubicBezTo>
                  <a:pt x="802093" y="3486488"/>
                  <a:pt x="802093" y="3486488"/>
                  <a:pt x="799652" y="3485270"/>
                </a:cubicBezTo>
                <a:cubicBezTo>
                  <a:pt x="799652" y="3485270"/>
                  <a:pt x="799652" y="3485270"/>
                  <a:pt x="804387" y="3481732"/>
                </a:cubicBezTo>
                <a:cubicBezTo>
                  <a:pt x="804387" y="3481732"/>
                  <a:pt x="804387" y="3481732"/>
                  <a:pt x="806826" y="3482951"/>
                </a:cubicBezTo>
                <a:cubicBezTo>
                  <a:pt x="806826" y="3482951"/>
                  <a:pt x="809266" y="3484168"/>
                  <a:pt x="809266" y="3484168"/>
                </a:cubicBezTo>
                <a:cubicBezTo>
                  <a:pt x="809411" y="3490144"/>
                  <a:pt x="811852" y="3491361"/>
                  <a:pt x="816732" y="3493799"/>
                </a:cubicBezTo>
                <a:cubicBezTo>
                  <a:pt x="821464" y="3490261"/>
                  <a:pt x="824051" y="3497454"/>
                  <a:pt x="833519" y="3490376"/>
                </a:cubicBezTo>
                <a:cubicBezTo>
                  <a:pt x="838108" y="3480864"/>
                  <a:pt x="830788" y="3477208"/>
                  <a:pt x="828204" y="3470015"/>
                </a:cubicBezTo>
                <a:cubicBezTo>
                  <a:pt x="813420" y="3456729"/>
                  <a:pt x="808106" y="3436367"/>
                  <a:pt x="783853" y="3430158"/>
                </a:cubicBezTo>
                <a:cubicBezTo>
                  <a:pt x="783853" y="3430158"/>
                  <a:pt x="791027" y="3427839"/>
                  <a:pt x="788588" y="3426620"/>
                </a:cubicBezTo>
                <a:cubicBezTo>
                  <a:pt x="778973" y="3427721"/>
                  <a:pt x="773948" y="3419309"/>
                  <a:pt x="764188" y="3414436"/>
                </a:cubicBezTo>
                <a:cubicBezTo>
                  <a:pt x="754430" y="3409563"/>
                  <a:pt x="742377" y="3409445"/>
                  <a:pt x="727884" y="3408111"/>
                </a:cubicBezTo>
                <a:cubicBezTo>
                  <a:pt x="734914" y="3399815"/>
                  <a:pt x="718124" y="3403236"/>
                  <a:pt x="722714" y="3393723"/>
                </a:cubicBezTo>
                <a:cubicBezTo>
                  <a:pt x="710660" y="3393605"/>
                  <a:pt x="710370" y="3381656"/>
                  <a:pt x="693436" y="3379101"/>
                </a:cubicBezTo>
                <a:cubicBezTo>
                  <a:pt x="705346" y="3373243"/>
                  <a:pt x="685973" y="3369472"/>
                  <a:pt x="693002" y="3361176"/>
                </a:cubicBezTo>
                <a:cubicBezTo>
                  <a:pt x="690562" y="3359958"/>
                  <a:pt x="695296" y="3356421"/>
                  <a:pt x="692854" y="3355201"/>
                </a:cubicBezTo>
                <a:cubicBezTo>
                  <a:pt x="690271" y="3348007"/>
                  <a:pt x="670898" y="3344236"/>
                  <a:pt x="682808" y="3338377"/>
                </a:cubicBezTo>
                <a:cubicBezTo>
                  <a:pt x="673194" y="3339479"/>
                  <a:pt x="682662" y="3332402"/>
                  <a:pt x="680222" y="3331184"/>
                </a:cubicBezTo>
                <a:cubicBezTo>
                  <a:pt x="677782" y="3329966"/>
                  <a:pt x="677782" y="3329966"/>
                  <a:pt x="675341" y="3328747"/>
                </a:cubicBezTo>
                <a:cubicBezTo>
                  <a:pt x="672901" y="3327529"/>
                  <a:pt x="677638" y="3323989"/>
                  <a:pt x="679931" y="3319234"/>
                </a:cubicBezTo>
                <a:cubicBezTo>
                  <a:pt x="670174" y="3314360"/>
                  <a:pt x="662853" y="3310705"/>
                  <a:pt x="655534" y="3307049"/>
                </a:cubicBezTo>
                <a:cubicBezTo>
                  <a:pt x="657827" y="3302293"/>
                  <a:pt x="650655" y="3304613"/>
                  <a:pt x="652947" y="3299856"/>
                </a:cubicBezTo>
                <a:cubicBezTo>
                  <a:pt x="645484" y="3290226"/>
                  <a:pt x="642899" y="3283032"/>
                  <a:pt x="633140" y="3278158"/>
                </a:cubicBezTo>
                <a:cubicBezTo>
                  <a:pt x="628262" y="3275722"/>
                  <a:pt x="620942" y="3272066"/>
                  <a:pt x="613623" y="3268411"/>
                </a:cubicBezTo>
                <a:cubicBezTo>
                  <a:pt x="611038" y="3261218"/>
                  <a:pt x="613186" y="3250485"/>
                  <a:pt x="603429" y="3245611"/>
                </a:cubicBezTo>
                <a:cubicBezTo>
                  <a:pt x="603283" y="3239637"/>
                  <a:pt x="588790" y="3238301"/>
                  <a:pt x="590939" y="3227570"/>
                </a:cubicBezTo>
                <a:cubicBezTo>
                  <a:pt x="583619" y="3223915"/>
                  <a:pt x="585770" y="3213183"/>
                  <a:pt x="588063" y="3208426"/>
                </a:cubicBezTo>
                <a:cubicBezTo>
                  <a:pt x="585623" y="3207207"/>
                  <a:pt x="590357" y="3203669"/>
                  <a:pt x="587918" y="3202450"/>
                </a:cubicBezTo>
                <a:cubicBezTo>
                  <a:pt x="573425" y="3201115"/>
                  <a:pt x="575573" y="3190384"/>
                  <a:pt x="568256" y="3186728"/>
                </a:cubicBezTo>
                <a:cubicBezTo>
                  <a:pt x="568256" y="3186728"/>
                  <a:pt x="568256" y="3186728"/>
                  <a:pt x="570694" y="3187946"/>
                </a:cubicBezTo>
                <a:cubicBezTo>
                  <a:pt x="568256" y="3186728"/>
                  <a:pt x="570548" y="3181972"/>
                  <a:pt x="568108" y="3180753"/>
                </a:cubicBezTo>
                <a:cubicBezTo>
                  <a:pt x="563229" y="3178317"/>
                  <a:pt x="565525" y="3173559"/>
                  <a:pt x="563085" y="3172340"/>
                </a:cubicBezTo>
                <a:cubicBezTo>
                  <a:pt x="548447" y="3165030"/>
                  <a:pt x="536247" y="3158939"/>
                  <a:pt x="531077" y="3144552"/>
                </a:cubicBezTo>
                <a:cubicBezTo>
                  <a:pt x="535812" y="3141014"/>
                  <a:pt x="538253" y="3142232"/>
                  <a:pt x="540690" y="3143449"/>
                </a:cubicBezTo>
                <a:cubicBezTo>
                  <a:pt x="543276" y="3150644"/>
                  <a:pt x="553181" y="3161492"/>
                  <a:pt x="565234" y="3161610"/>
                </a:cubicBezTo>
                <a:cubicBezTo>
                  <a:pt x="562939" y="3166366"/>
                  <a:pt x="565380" y="3167585"/>
                  <a:pt x="567820" y="3168803"/>
                </a:cubicBezTo>
                <a:cubicBezTo>
                  <a:pt x="567965" y="3174778"/>
                  <a:pt x="570405" y="3175996"/>
                  <a:pt x="572843" y="3177214"/>
                </a:cubicBezTo>
                <a:cubicBezTo>
                  <a:pt x="580018" y="3174895"/>
                  <a:pt x="580018" y="3174895"/>
                  <a:pt x="582458" y="3176114"/>
                </a:cubicBezTo>
                <a:cubicBezTo>
                  <a:pt x="589776" y="3179768"/>
                  <a:pt x="596952" y="3177448"/>
                  <a:pt x="597095" y="3183423"/>
                </a:cubicBezTo>
                <a:cubicBezTo>
                  <a:pt x="597242" y="3189399"/>
                  <a:pt x="592506" y="3192937"/>
                  <a:pt x="599825" y="3196593"/>
                </a:cubicBezTo>
                <a:cubicBezTo>
                  <a:pt x="595092" y="3200130"/>
                  <a:pt x="595092" y="3200130"/>
                  <a:pt x="595092" y="3200130"/>
                </a:cubicBezTo>
                <a:cubicBezTo>
                  <a:pt x="597530" y="3201349"/>
                  <a:pt x="592796" y="3204887"/>
                  <a:pt x="595236" y="3206106"/>
                </a:cubicBezTo>
                <a:cubicBezTo>
                  <a:pt x="590648" y="3215620"/>
                  <a:pt x="588355" y="3220376"/>
                  <a:pt x="595673" y="3224032"/>
                </a:cubicBezTo>
                <a:cubicBezTo>
                  <a:pt x="600552" y="3226468"/>
                  <a:pt x="595962" y="3235981"/>
                  <a:pt x="612751" y="3232560"/>
                </a:cubicBezTo>
                <a:cubicBezTo>
                  <a:pt x="612751" y="3232560"/>
                  <a:pt x="615045" y="3227803"/>
                  <a:pt x="615045" y="3227803"/>
                </a:cubicBezTo>
                <a:cubicBezTo>
                  <a:pt x="624659" y="3226702"/>
                  <a:pt x="622510" y="3237434"/>
                  <a:pt x="617776" y="3240973"/>
                </a:cubicBezTo>
                <a:cubicBezTo>
                  <a:pt x="620215" y="3242192"/>
                  <a:pt x="622654" y="3243410"/>
                  <a:pt x="622654" y="3243410"/>
                </a:cubicBezTo>
                <a:cubicBezTo>
                  <a:pt x="615626" y="3251704"/>
                  <a:pt x="618357" y="3264873"/>
                  <a:pt x="635145" y="3261452"/>
                </a:cubicBezTo>
                <a:cubicBezTo>
                  <a:pt x="640025" y="3263888"/>
                  <a:pt x="644904" y="3266325"/>
                  <a:pt x="652223" y="3269980"/>
                </a:cubicBezTo>
                <a:cubicBezTo>
                  <a:pt x="657103" y="3272417"/>
                  <a:pt x="652513" y="3281930"/>
                  <a:pt x="657392" y="3284368"/>
                </a:cubicBezTo>
                <a:cubicBezTo>
                  <a:pt x="662272" y="3286804"/>
                  <a:pt x="674326" y="3286922"/>
                  <a:pt x="674471" y="3292896"/>
                </a:cubicBezTo>
                <a:cubicBezTo>
                  <a:pt x="681790" y="3296551"/>
                  <a:pt x="684376" y="3303744"/>
                  <a:pt x="698723" y="3299106"/>
                </a:cubicBezTo>
                <a:cubicBezTo>
                  <a:pt x="710922" y="3305198"/>
                  <a:pt x="718240" y="3308852"/>
                  <a:pt x="723264" y="3317264"/>
                </a:cubicBezTo>
                <a:cubicBezTo>
                  <a:pt x="723264" y="3317264"/>
                  <a:pt x="723264" y="3317264"/>
                  <a:pt x="718531" y="3320803"/>
                </a:cubicBezTo>
                <a:cubicBezTo>
                  <a:pt x="704183" y="3325443"/>
                  <a:pt x="716237" y="3325559"/>
                  <a:pt x="706769" y="3332637"/>
                </a:cubicBezTo>
                <a:cubicBezTo>
                  <a:pt x="716382" y="3331534"/>
                  <a:pt x="704764" y="3349343"/>
                  <a:pt x="723993" y="3347140"/>
                </a:cubicBezTo>
                <a:cubicBezTo>
                  <a:pt x="726576" y="3354334"/>
                  <a:pt x="731457" y="3356771"/>
                  <a:pt x="743364" y="3350911"/>
                </a:cubicBezTo>
                <a:cubicBezTo>
                  <a:pt x="757566" y="3340296"/>
                  <a:pt x="743075" y="3338961"/>
                  <a:pt x="747663" y="3329448"/>
                </a:cubicBezTo>
                <a:cubicBezTo>
                  <a:pt x="745222" y="3328230"/>
                  <a:pt x="742782" y="3327011"/>
                  <a:pt x="737904" y="3324574"/>
                </a:cubicBezTo>
                <a:cubicBezTo>
                  <a:pt x="737904" y="3324574"/>
                  <a:pt x="742637" y="3321037"/>
                  <a:pt x="742637" y="3321037"/>
                </a:cubicBezTo>
                <a:cubicBezTo>
                  <a:pt x="742637" y="3321037"/>
                  <a:pt x="742637" y="3321037"/>
                  <a:pt x="745077" y="3322255"/>
                </a:cubicBezTo>
                <a:cubicBezTo>
                  <a:pt x="747518" y="3323474"/>
                  <a:pt x="749958" y="3324691"/>
                  <a:pt x="752395" y="3325910"/>
                </a:cubicBezTo>
                <a:cubicBezTo>
                  <a:pt x="759860" y="3335540"/>
                  <a:pt x="755272" y="3345054"/>
                  <a:pt x="769765" y="3346389"/>
                </a:cubicBezTo>
                <a:cubicBezTo>
                  <a:pt x="772205" y="3347607"/>
                  <a:pt x="774645" y="3348825"/>
                  <a:pt x="779378" y="3345287"/>
                </a:cubicBezTo>
                <a:cubicBezTo>
                  <a:pt x="781819" y="3346506"/>
                  <a:pt x="784258" y="3347725"/>
                  <a:pt x="791432" y="3345404"/>
                </a:cubicBezTo>
                <a:cubicBezTo>
                  <a:pt x="800901" y="3338327"/>
                  <a:pt x="803631" y="3351497"/>
                  <a:pt x="794017" y="3352597"/>
                </a:cubicBezTo>
                <a:cubicBezTo>
                  <a:pt x="791578" y="3351380"/>
                  <a:pt x="791578" y="3351380"/>
                  <a:pt x="789138" y="3350161"/>
                </a:cubicBezTo>
                <a:cubicBezTo>
                  <a:pt x="789138" y="3350161"/>
                  <a:pt x="789138" y="3350161"/>
                  <a:pt x="786698" y="3348943"/>
                </a:cubicBezTo>
                <a:cubicBezTo>
                  <a:pt x="781963" y="3352480"/>
                  <a:pt x="779523" y="3351262"/>
                  <a:pt x="777085" y="3350044"/>
                </a:cubicBezTo>
                <a:cubicBezTo>
                  <a:pt x="769911" y="3352363"/>
                  <a:pt x="767473" y="3351145"/>
                  <a:pt x="767473" y="3351145"/>
                </a:cubicBezTo>
                <a:cubicBezTo>
                  <a:pt x="762737" y="3354684"/>
                  <a:pt x="760442" y="3359441"/>
                  <a:pt x="755563" y="3357003"/>
                </a:cubicBezTo>
                <a:cubicBezTo>
                  <a:pt x="753269" y="3361760"/>
                  <a:pt x="770057" y="3358339"/>
                  <a:pt x="770057" y="3358339"/>
                </a:cubicBezTo>
                <a:cubicBezTo>
                  <a:pt x="767762" y="3363096"/>
                  <a:pt x="763028" y="3366634"/>
                  <a:pt x="772642" y="3365532"/>
                </a:cubicBezTo>
                <a:cubicBezTo>
                  <a:pt x="763172" y="3372609"/>
                  <a:pt x="763028" y="3366634"/>
                  <a:pt x="753413" y="3367736"/>
                </a:cubicBezTo>
                <a:cubicBezTo>
                  <a:pt x="739210" y="3378350"/>
                  <a:pt x="749404" y="3401151"/>
                  <a:pt x="770639" y="3382240"/>
                </a:cubicBezTo>
                <a:cubicBezTo>
                  <a:pt x="772932" y="3377483"/>
                  <a:pt x="770491" y="3376265"/>
                  <a:pt x="772787" y="3371508"/>
                </a:cubicBezTo>
                <a:cubicBezTo>
                  <a:pt x="772787" y="3371508"/>
                  <a:pt x="772787" y="3371508"/>
                  <a:pt x="770347" y="3370289"/>
                </a:cubicBezTo>
                <a:cubicBezTo>
                  <a:pt x="770347" y="3370289"/>
                  <a:pt x="775081" y="3366751"/>
                  <a:pt x="775081" y="3366751"/>
                </a:cubicBezTo>
                <a:cubicBezTo>
                  <a:pt x="777521" y="3367970"/>
                  <a:pt x="777521" y="3367970"/>
                  <a:pt x="779961" y="3369187"/>
                </a:cubicBezTo>
                <a:cubicBezTo>
                  <a:pt x="779961" y="3369187"/>
                  <a:pt x="779961" y="3369187"/>
                  <a:pt x="784695" y="3365650"/>
                </a:cubicBezTo>
                <a:cubicBezTo>
                  <a:pt x="782399" y="3370406"/>
                  <a:pt x="782399" y="3370406"/>
                  <a:pt x="784840" y="3371625"/>
                </a:cubicBezTo>
                <a:cubicBezTo>
                  <a:pt x="792158" y="3375280"/>
                  <a:pt x="797038" y="3377716"/>
                  <a:pt x="797186" y="3383691"/>
                </a:cubicBezTo>
                <a:cubicBezTo>
                  <a:pt x="794889" y="3388448"/>
                  <a:pt x="804357" y="3381372"/>
                  <a:pt x="809237" y="3383809"/>
                </a:cubicBezTo>
                <a:cubicBezTo>
                  <a:pt x="799767" y="3390886"/>
                  <a:pt x="804649" y="3393323"/>
                  <a:pt x="802354" y="3398079"/>
                </a:cubicBezTo>
                <a:cubicBezTo>
                  <a:pt x="807234" y="3400516"/>
                  <a:pt x="814406" y="3398196"/>
                  <a:pt x="824021" y="3397094"/>
                </a:cubicBezTo>
                <a:cubicBezTo>
                  <a:pt x="833780" y="3401968"/>
                  <a:pt x="838804" y="3410381"/>
                  <a:pt x="848419" y="3409279"/>
                </a:cubicBezTo>
                <a:cubicBezTo>
                  <a:pt x="839097" y="3422329"/>
                  <a:pt x="837092" y="3439036"/>
                  <a:pt x="854023" y="3441590"/>
                </a:cubicBezTo>
                <a:cubicBezTo>
                  <a:pt x="856463" y="3442809"/>
                  <a:pt x="858903" y="3444028"/>
                  <a:pt x="856610" y="3448784"/>
                </a:cubicBezTo>
                <a:cubicBezTo>
                  <a:pt x="866222" y="3447683"/>
                  <a:pt x="868662" y="3448900"/>
                  <a:pt x="880716" y="3449018"/>
                </a:cubicBezTo>
                <a:cubicBezTo>
                  <a:pt x="885450" y="3445480"/>
                  <a:pt x="890186" y="3441941"/>
                  <a:pt x="892625" y="3443160"/>
                </a:cubicBezTo>
                <a:cubicBezTo>
                  <a:pt x="892478" y="3437185"/>
                  <a:pt x="880424" y="3437068"/>
                  <a:pt x="887452" y="3428772"/>
                </a:cubicBezTo>
                <a:cubicBezTo>
                  <a:pt x="870665" y="3432193"/>
                  <a:pt x="870375" y="3420243"/>
                  <a:pt x="860617" y="3415370"/>
                </a:cubicBezTo>
                <a:cubicBezTo>
                  <a:pt x="872525" y="3409513"/>
                  <a:pt x="875110" y="3416705"/>
                  <a:pt x="882283" y="3414386"/>
                </a:cubicBezTo>
                <a:cubicBezTo>
                  <a:pt x="889459" y="3412066"/>
                  <a:pt x="891752" y="3407308"/>
                  <a:pt x="896486" y="3403771"/>
                </a:cubicBezTo>
                <a:cubicBezTo>
                  <a:pt x="906245" y="3408644"/>
                  <a:pt x="896777" y="3415720"/>
                  <a:pt x="911270" y="3417056"/>
                </a:cubicBezTo>
                <a:cubicBezTo>
                  <a:pt x="916296" y="3425468"/>
                  <a:pt x="926198" y="3436317"/>
                  <a:pt x="943132" y="3438870"/>
                </a:cubicBezTo>
                <a:cubicBezTo>
                  <a:pt x="940838" y="3443627"/>
                  <a:pt x="940982" y="3449602"/>
                  <a:pt x="938688" y="3454359"/>
                </a:cubicBezTo>
                <a:cubicBezTo>
                  <a:pt x="953180" y="3455694"/>
                  <a:pt x="955767" y="3462888"/>
                  <a:pt x="970259" y="3464223"/>
                </a:cubicBezTo>
                <a:cubicBezTo>
                  <a:pt x="972553" y="3459467"/>
                  <a:pt x="960354" y="3453375"/>
                  <a:pt x="967384" y="3445079"/>
                </a:cubicBezTo>
                <a:cubicBezTo>
                  <a:pt x="974556" y="3442759"/>
                  <a:pt x="974703" y="3448734"/>
                  <a:pt x="981877" y="3446415"/>
                </a:cubicBezTo>
                <a:cubicBezTo>
                  <a:pt x="979582" y="3451170"/>
                  <a:pt x="984463" y="3453608"/>
                  <a:pt x="982168" y="3458364"/>
                </a:cubicBezTo>
                <a:cubicBezTo>
                  <a:pt x="1003834" y="3457380"/>
                  <a:pt x="996951" y="3471651"/>
                  <a:pt x="999537" y="3478844"/>
                </a:cubicBezTo>
                <a:cubicBezTo>
                  <a:pt x="1006709" y="3476524"/>
                  <a:pt x="1009147" y="3477742"/>
                  <a:pt x="1013884" y="3474202"/>
                </a:cubicBezTo>
                <a:cubicBezTo>
                  <a:pt x="1016323" y="3475421"/>
                  <a:pt x="1011587" y="3478960"/>
                  <a:pt x="1011587" y="3478960"/>
                </a:cubicBezTo>
                <a:cubicBezTo>
                  <a:pt x="1016323" y="3475421"/>
                  <a:pt x="1018764" y="3476640"/>
                  <a:pt x="1018764" y="3476640"/>
                </a:cubicBezTo>
                <a:cubicBezTo>
                  <a:pt x="1018764" y="3476640"/>
                  <a:pt x="1018764" y="3476640"/>
                  <a:pt x="1016323" y="3475421"/>
                </a:cubicBezTo>
                <a:cubicBezTo>
                  <a:pt x="1016323" y="3475421"/>
                  <a:pt x="1016323" y="3475421"/>
                  <a:pt x="1021058" y="3471884"/>
                </a:cubicBezTo>
                <a:cubicBezTo>
                  <a:pt x="1021058" y="3471884"/>
                  <a:pt x="1023497" y="3473102"/>
                  <a:pt x="1023497" y="3473102"/>
                </a:cubicBezTo>
                <a:cubicBezTo>
                  <a:pt x="1023497" y="3473102"/>
                  <a:pt x="1028231" y="3469564"/>
                  <a:pt x="1028231" y="3469564"/>
                </a:cubicBezTo>
                <a:cubicBezTo>
                  <a:pt x="1028084" y="3463589"/>
                  <a:pt x="1023207" y="3461151"/>
                  <a:pt x="1018327" y="3458715"/>
                </a:cubicBezTo>
                <a:cubicBezTo>
                  <a:pt x="1023061" y="3455177"/>
                  <a:pt x="1023061" y="3455177"/>
                  <a:pt x="1027794" y="3451638"/>
                </a:cubicBezTo>
                <a:cubicBezTo>
                  <a:pt x="1032675" y="3454076"/>
                  <a:pt x="1037554" y="3456512"/>
                  <a:pt x="1042434" y="3458949"/>
                </a:cubicBezTo>
                <a:cubicBezTo>
                  <a:pt x="1044728" y="3454193"/>
                  <a:pt x="1030234" y="3452857"/>
                  <a:pt x="1032530" y="3448101"/>
                </a:cubicBezTo>
                <a:cubicBezTo>
                  <a:pt x="1030091" y="3446882"/>
                  <a:pt x="1030091" y="3446882"/>
                  <a:pt x="1027650" y="3445664"/>
                </a:cubicBezTo>
                <a:cubicBezTo>
                  <a:pt x="1027650" y="3445664"/>
                  <a:pt x="1025209" y="3444445"/>
                  <a:pt x="1025209" y="3444445"/>
                </a:cubicBezTo>
                <a:cubicBezTo>
                  <a:pt x="1025209" y="3444445"/>
                  <a:pt x="1029945" y="3440906"/>
                  <a:pt x="1029945" y="3440906"/>
                </a:cubicBezTo>
                <a:cubicBezTo>
                  <a:pt x="1025066" y="3438470"/>
                  <a:pt x="1022626" y="3437251"/>
                  <a:pt x="1024918" y="3432494"/>
                </a:cubicBezTo>
                <a:cubicBezTo>
                  <a:pt x="1017746" y="3434815"/>
                  <a:pt x="1024774" y="3426519"/>
                  <a:pt x="1022335" y="3425300"/>
                </a:cubicBezTo>
                <a:cubicBezTo>
                  <a:pt x="1022335" y="3425300"/>
                  <a:pt x="1022335" y="3425300"/>
                  <a:pt x="1017600" y="3428839"/>
                </a:cubicBezTo>
                <a:cubicBezTo>
                  <a:pt x="1017600" y="3428839"/>
                  <a:pt x="1017600" y="3428839"/>
                  <a:pt x="1015160" y="3427622"/>
                </a:cubicBezTo>
                <a:cubicBezTo>
                  <a:pt x="1017600" y="3428839"/>
                  <a:pt x="1012867" y="3432377"/>
                  <a:pt x="1015306" y="3433596"/>
                </a:cubicBezTo>
                <a:cubicBezTo>
                  <a:pt x="1015306" y="3433596"/>
                  <a:pt x="1015306" y="3433596"/>
                  <a:pt x="1008131" y="3435916"/>
                </a:cubicBezTo>
                <a:cubicBezTo>
                  <a:pt x="1000959" y="3438236"/>
                  <a:pt x="1003253" y="3433480"/>
                  <a:pt x="996079" y="3435799"/>
                </a:cubicBezTo>
                <a:cubicBezTo>
                  <a:pt x="1000813" y="3432261"/>
                  <a:pt x="991052" y="3427388"/>
                  <a:pt x="983880" y="3429707"/>
                </a:cubicBezTo>
                <a:cubicBezTo>
                  <a:pt x="976560" y="3426052"/>
                  <a:pt x="973975" y="3418859"/>
                  <a:pt x="971392" y="3411664"/>
                </a:cubicBezTo>
                <a:cubicBezTo>
                  <a:pt x="985738" y="3407025"/>
                  <a:pt x="988468" y="3420193"/>
                  <a:pt x="993350" y="3422630"/>
                </a:cubicBezTo>
                <a:cubicBezTo>
                  <a:pt x="995790" y="3423848"/>
                  <a:pt x="995790" y="3423848"/>
                  <a:pt x="1000522" y="3420311"/>
                </a:cubicBezTo>
                <a:cubicBezTo>
                  <a:pt x="1000522" y="3420311"/>
                  <a:pt x="1007697" y="3417990"/>
                  <a:pt x="1010137" y="3419210"/>
                </a:cubicBezTo>
                <a:cubicBezTo>
                  <a:pt x="1012432" y="3414451"/>
                  <a:pt x="1019605" y="3412132"/>
                  <a:pt x="1024337" y="3408594"/>
                </a:cubicBezTo>
                <a:cubicBezTo>
                  <a:pt x="1026925" y="3415787"/>
                  <a:pt x="1034097" y="3413467"/>
                  <a:pt x="1034243" y="3419443"/>
                </a:cubicBezTo>
                <a:cubicBezTo>
                  <a:pt x="1041416" y="3417122"/>
                  <a:pt x="1041416" y="3417122"/>
                  <a:pt x="1041416" y="3417122"/>
                </a:cubicBezTo>
                <a:cubicBezTo>
                  <a:pt x="1046152" y="3413583"/>
                  <a:pt x="1043712" y="3412365"/>
                  <a:pt x="1041270" y="3411147"/>
                </a:cubicBezTo>
                <a:cubicBezTo>
                  <a:pt x="1041270" y="3411147"/>
                  <a:pt x="1041270" y="3411147"/>
                  <a:pt x="1046005" y="3407609"/>
                </a:cubicBezTo>
                <a:cubicBezTo>
                  <a:pt x="1055618" y="3406508"/>
                  <a:pt x="1051176" y="3421996"/>
                  <a:pt x="1063084" y="3416138"/>
                </a:cubicBezTo>
                <a:cubicBezTo>
                  <a:pt x="1065524" y="3417356"/>
                  <a:pt x="1060789" y="3420894"/>
                  <a:pt x="1056054" y="3424432"/>
                </a:cubicBezTo>
                <a:cubicBezTo>
                  <a:pt x="1053470" y="3417239"/>
                  <a:pt x="1039268" y="3427855"/>
                  <a:pt x="1032094" y="3430175"/>
                </a:cubicBezTo>
                <a:cubicBezTo>
                  <a:pt x="1029798" y="3434931"/>
                  <a:pt x="1039414" y="3433830"/>
                  <a:pt x="1032384" y="3442125"/>
                </a:cubicBezTo>
                <a:cubicBezTo>
                  <a:pt x="1034825" y="3443343"/>
                  <a:pt x="1037265" y="3444562"/>
                  <a:pt x="1037265" y="3444562"/>
                </a:cubicBezTo>
                <a:cubicBezTo>
                  <a:pt x="1044437" y="3442241"/>
                  <a:pt x="1051756" y="3445897"/>
                  <a:pt x="1056635" y="3448334"/>
                </a:cubicBezTo>
                <a:cubicBezTo>
                  <a:pt x="1059075" y="3449552"/>
                  <a:pt x="1066249" y="3447233"/>
                  <a:pt x="1073423" y="3444912"/>
                </a:cubicBezTo>
                <a:cubicBezTo>
                  <a:pt x="1071129" y="3449669"/>
                  <a:pt x="1071274" y="3455645"/>
                  <a:pt x="1080744" y="3448567"/>
                </a:cubicBezTo>
                <a:cubicBezTo>
                  <a:pt x="1073569" y="3450888"/>
                  <a:pt x="1087917" y="3446248"/>
                  <a:pt x="1078446" y="3453324"/>
                </a:cubicBezTo>
                <a:cubicBezTo>
                  <a:pt x="1078446" y="3453324"/>
                  <a:pt x="1080888" y="3454543"/>
                  <a:pt x="1085625" y="3451004"/>
                </a:cubicBezTo>
                <a:cubicBezTo>
                  <a:pt x="1090356" y="3447465"/>
                  <a:pt x="1080744" y="3448567"/>
                  <a:pt x="1080744" y="3448567"/>
                </a:cubicBezTo>
                <a:cubicBezTo>
                  <a:pt x="1080744" y="3448567"/>
                  <a:pt x="1080744" y="3448567"/>
                  <a:pt x="1085477" y="3445029"/>
                </a:cubicBezTo>
                <a:cubicBezTo>
                  <a:pt x="1083037" y="3443810"/>
                  <a:pt x="1080596" y="3442592"/>
                  <a:pt x="1080454" y="3436617"/>
                </a:cubicBezTo>
                <a:cubicBezTo>
                  <a:pt x="1082891" y="3437836"/>
                  <a:pt x="1082891" y="3437836"/>
                  <a:pt x="1082891" y="3437836"/>
                </a:cubicBezTo>
                <a:cubicBezTo>
                  <a:pt x="1080596" y="3442592"/>
                  <a:pt x="1083037" y="3443810"/>
                  <a:pt x="1087917" y="3446248"/>
                </a:cubicBezTo>
                <a:lnTo>
                  <a:pt x="1091578" y="3443148"/>
                </a:lnTo>
                <a:lnTo>
                  <a:pt x="1093316" y="3445255"/>
                </a:lnTo>
                <a:cubicBezTo>
                  <a:pt x="1094555" y="3446611"/>
                  <a:pt x="1096382" y="3447524"/>
                  <a:pt x="1099970" y="3446365"/>
                </a:cubicBezTo>
                <a:cubicBezTo>
                  <a:pt x="1102410" y="3447583"/>
                  <a:pt x="1092942" y="3454659"/>
                  <a:pt x="1095236" y="3449903"/>
                </a:cubicBezTo>
                <a:cubicBezTo>
                  <a:pt x="1090502" y="3453441"/>
                  <a:pt x="1100115" y="3452339"/>
                  <a:pt x="1100261" y="3458313"/>
                </a:cubicBezTo>
                <a:cubicBezTo>
                  <a:pt x="1107581" y="3461969"/>
                  <a:pt x="1114899" y="3465625"/>
                  <a:pt x="1115044" y="3471600"/>
                </a:cubicBezTo>
                <a:cubicBezTo>
                  <a:pt x="1124513" y="3464524"/>
                  <a:pt x="1117630" y="3478793"/>
                  <a:pt x="1124948" y="3482449"/>
                </a:cubicBezTo>
                <a:cubicBezTo>
                  <a:pt x="1127533" y="3489643"/>
                  <a:pt x="1139441" y="3483785"/>
                  <a:pt x="1142027" y="3490978"/>
                </a:cubicBezTo>
                <a:cubicBezTo>
                  <a:pt x="1144466" y="3492196"/>
                  <a:pt x="1149199" y="3488658"/>
                  <a:pt x="1151641" y="3489876"/>
                </a:cubicBezTo>
                <a:cubicBezTo>
                  <a:pt x="1151641" y="3489876"/>
                  <a:pt x="1146905" y="3493414"/>
                  <a:pt x="1149347" y="3494633"/>
                </a:cubicBezTo>
                <a:cubicBezTo>
                  <a:pt x="1149347" y="3494633"/>
                  <a:pt x="1142173" y="3496953"/>
                  <a:pt x="1139733" y="3495734"/>
                </a:cubicBezTo>
                <a:cubicBezTo>
                  <a:pt x="1137439" y="3500492"/>
                  <a:pt x="1139879" y="3501711"/>
                  <a:pt x="1144757" y="3504147"/>
                </a:cubicBezTo>
                <a:cubicBezTo>
                  <a:pt x="1147196" y="3505365"/>
                  <a:pt x="1147196" y="3505365"/>
                  <a:pt x="1151932" y="3501827"/>
                </a:cubicBezTo>
                <a:cubicBezTo>
                  <a:pt x="1154371" y="3503046"/>
                  <a:pt x="1151932" y="3501827"/>
                  <a:pt x="1147196" y="3505365"/>
                </a:cubicBezTo>
                <a:cubicBezTo>
                  <a:pt x="1161691" y="3506700"/>
                  <a:pt x="1159395" y="3511457"/>
                  <a:pt x="1166714" y="3515111"/>
                </a:cubicBezTo>
                <a:cubicBezTo>
                  <a:pt x="1157102" y="3516214"/>
                  <a:pt x="1164566" y="3525844"/>
                  <a:pt x="1169445" y="3528281"/>
                </a:cubicBezTo>
                <a:cubicBezTo>
                  <a:pt x="1169445" y="3528281"/>
                  <a:pt x="1169445" y="3528281"/>
                  <a:pt x="1171885" y="3529498"/>
                </a:cubicBezTo>
                <a:cubicBezTo>
                  <a:pt x="1181353" y="3522423"/>
                  <a:pt x="1176474" y="3519986"/>
                  <a:pt x="1181208" y="3516447"/>
                </a:cubicBezTo>
                <a:cubicBezTo>
                  <a:pt x="1181208" y="3516447"/>
                  <a:pt x="1181208" y="3516447"/>
                  <a:pt x="1178767" y="3515229"/>
                </a:cubicBezTo>
                <a:cubicBezTo>
                  <a:pt x="1173889" y="3512791"/>
                  <a:pt x="1166568" y="3509136"/>
                  <a:pt x="1166423" y="3503162"/>
                </a:cubicBezTo>
                <a:cubicBezTo>
                  <a:pt x="1166423" y="3503162"/>
                  <a:pt x="1166423" y="3503162"/>
                  <a:pt x="1171158" y="3499624"/>
                </a:cubicBezTo>
                <a:cubicBezTo>
                  <a:pt x="1161545" y="3500725"/>
                  <a:pt x="1166134" y="3491211"/>
                  <a:pt x="1151785" y="3495851"/>
                </a:cubicBezTo>
                <a:cubicBezTo>
                  <a:pt x="1158958" y="3493532"/>
                  <a:pt x="1161255" y="3488775"/>
                  <a:pt x="1154080" y="3491095"/>
                </a:cubicBezTo>
                <a:cubicBezTo>
                  <a:pt x="1158814" y="3487556"/>
                  <a:pt x="1156374" y="3486337"/>
                  <a:pt x="1163549" y="3484018"/>
                </a:cubicBezTo>
                <a:cubicBezTo>
                  <a:pt x="1151203" y="3471950"/>
                  <a:pt x="1138861" y="3459883"/>
                  <a:pt x="1128956" y="3449034"/>
                </a:cubicBezTo>
                <a:cubicBezTo>
                  <a:pt x="1104995" y="3454776"/>
                  <a:pt x="1102120" y="3435633"/>
                  <a:pt x="1092506" y="3436734"/>
                </a:cubicBezTo>
                <a:cubicBezTo>
                  <a:pt x="1094945" y="3437952"/>
                  <a:pt x="1097239" y="3433195"/>
                  <a:pt x="1099680" y="3434414"/>
                </a:cubicBezTo>
                <a:cubicBezTo>
                  <a:pt x="1101975" y="3429657"/>
                  <a:pt x="1097093" y="3427220"/>
                  <a:pt x="1092216" y="3424784"/>
                </a:cubicBezTo>
                <a:cubicBezTo>
                  <a:pt x="1085042" y="3427104"/>
                  <a:pt x="1080160" y="3424667"/>
                  <a:pt x="1075282" y="3422230"/>
                </a:cubicBezTo>
                <a:cubicBezTo>
                  <a:pt x="1077577" y="3417473"/>
                  <a:pt x="1087045" y="3410397"/>
                  <a:pt x="1075137" y="3416255"/>
                </a:cubicBezTo>
                <a:cubicBezTo>
                  <a:pt x="1077432" y="3411497"/>
                  <a:pt x="1072697" y="3415037"/>
                  <a:pt x="1070258" y="3413819"/>
                </a:cubicBezTo>
                <a:cubicBezTo>
                  <a:pt x="1070258" y="3413819"/>
                  <a:pt x="1072553" y="3409062"/>
                  <a:pt x="1072553" y="3409062"/>
                </a:cubicBezTo>
                <a:cubicBezTo>
                  <a:pt x="1067674" y="3406624"/>
                  <a:pt x="1060354" y="3402969"/>
                  <a:pt x="1053035" y="3399314"/>
                </a:cubicBezTo>
                <a:cubicBezTo>
                  <a:pt x="1048155" y="3396877"/>
                  <a:pt x="1040980" y="3399197"/>
                  <a:pt x="1038540" y="3397980"/>
                </a:cubicBezTo>
                <a:cubicBezTo>
                  <a:pt x="1035957" y="3390785"/>
                  <a:pt x="1035811" y="3384809"/>
                  <a:pt x="1028492" y="3381155"/>
                </a:cubicBezTo>
                <a:cubicBezTo>
                  <a:pt x="1026051" y="3379936"/>
                  <a:pt x="1026051" y="3379936"/>
                  <a:pt x="1023613" y="3378719"/>
                </a:cubicBezTo>
                <a:cubicBezTo>
                  <a:pt x="1008975" y="3371407"/>
                  <a:pt x="996776" y="3365316"/>
                  <a:pt x="991748" y="3356905"/>
                </a:cubicBezTo>
                <a:cubicBezTo>
                  <a:pt x="974672" y="3348375"/>
                  <a:pt x="962474" y="3342283"/>
                  <a:pt x="950130" y="3330215"/>
                </a:cubicBezTo>
                <a:cubicBezTo>
                  <a:pt x="954866" y="3326677"/>
                  <a:pt x="952570" y="3331434"/>
                  <a:pt x="954866" y="3326677"/>
                </a:cubicBezTo>
                <a:cubicBezTo>
                  <a:pt x="957158" y="3321921"/>
                  <a:pt x="949984" y="3324241"/>
                  <a:pt x="947545" y="3323022"/>
                </a:cubicBezTo>
                <a:cubicBezTo>
                  <a:pt x="954719" y="3320702"/>
                  <a:pt x="942664" y="3320586"/>
                  <a:pt x="942664" y="3320586"/>
                </a:cubicBezTo>
                <a:cubicBezTo>
                  <a:pt x="942664" y="3320586"/>
                  <a:pt x="944959" y="3315829"/>
                  <a:pt x="949694" y="3312289"/>
                </a:cubicBezTo>
                <a:cubicBezTo>
                  <a:pt x="947255" y="3311072"/>
                  <a:pt x="942375" y="3308635"/>
                  <a:pt x="947109" y="3305096"/>
                </a:cubicBezTo>
                <a:cubicBezTo>
                  <a:pt x="942375" y="3308635"/>
                  <a:pt x="939936" y="3307416"/>
                  <a:pt x="937496" y="3306198"/>
                </a:cubicBezTo>
                <a:cubicBezTo>
                  <a:pt x="937496" y="3306198"/>
                  <a:pt x="932761" y="3309737"/>
                  <a:pt x="932761" y="3309737"/>
                </a:cubicBezTo>
                <a:cubicBezTo>
                  <a:pt x="930321" y="3308518"/>
                  <a:pt x="935057" y="3304980"/>
                  <a:pt x="935057" y="3304980"/>
                </a:cubicBezTo>
                <a:cubicBezTo>
                  <a:pt x="932616" y="3303761"/>
                  <a:pt x="937350" y="3300222"/>
                  <a:pt x="930177" y="3302543"/>
                </a:cubicBezTo>
                <a:cubicBezTo>
                  <a:pt x="930177" y="3302543"/>
                  <a:pt x="932471" y="3297786"/>
                  <a:pt x="927737" y="3301325"/>
                </a:cubicBezTo>
                <a:cubicBezTo>
                  <a:pt x="927737" y="3301325"/>
                  <a:pt x="927737" y="3301325"/>
                  <a:pt x="932471" y="3297786"/>
                </a:cubicBezTo>
                <a:cubicBezTo>
                  <a:pt x="927737" y="3301325"/>
                  <a:pt x="927737" y="3301325"/>
                  <a:pt x="925298" y="3300106"/>
                </a:cubicBezTo>
                <a:cubicBezTo>
                  <a:pt x="925298" y="3300106"/>
                  <a:pt x="925298" y="3300106"/>
                  <a:pt x="920563" y="3303645"/>
                </a:cubicBezTo>
                <a:cubicBezTo>
                  <a:pt x="920563" y="3303645"/>
                  <a:pt x="920563" y="3303645"/>
                  <a:pt x="923003" y="3304864"/>
                </a:cubicBezTo>
                <a:cubicBezTo>
                  <a:pt x="930177" y="3302543"/>
                  <a:pt x="927880" y="3307300"/>
                  <a:pt x="923149" y="3310838"/>
                </a:cubicBezTo>
                <a:cubicBezTo>
                  <a:pt x="918415" y="3314376"/>
                  <a:pt x="918415" y="3314376"/>
                  <a:pt x="918415" y="3314376"/>
                </a:cubicBezTo>
                <a:cubicBezTo>
                  <a:pt x="920853" y="3315594"/>
                  <a:pt x="920853" y="3315594"/>
                  <a:pt x="920853" y="3315594"/>
                </a:cubicBezTo>
                <a:cubicBezTo>
                  <a:pt x="920853" y="3315594"/>
                  <a:pt x="923293" y="3316813"/>
                  <a:pt x="923293" y="3316813"/>
                </a:cubicBezTo>
                <a:cubicBezTo>
                  <a:pt x="918561" y="3320352"/>
                  <a:pt x="916118" y="3319133"/>
                  <a:pt x="916118" y="3319133"/>
                </a:cubicBezTo>
                <a:cubicBezTo>
                  <a:pt x="916118" y="3319133"/>
                  <a:pt x="913678" y="3317914"/>
                  <a:pt x="913678" y="3317914"/>
                </a:cubicBezTo>
                <a:cubicBezTo>
                  <a:pt x="913678" y="3317914"/>
                  <a:pt x="913678" y="3317914"/>
                  <a:pt x="915975" y="3313157"/>
                </a:cubicBezTo>
                <a:cubicBezTo>
                  <a:pt x="913534" y="3311940"/>
                  <a:pt x="911095" y="3310721"/>
                  <a:pt x="915827" y="3307182"/>
                </a:cubicBezTo>
                <a:cubicBezTo>
                  <a:pt x="920563" y="3303645"/>
                  <a:pt x="918123" y="3302427"/>
                  <a:pt x="918123" y="3302427"/>
                </a:cubicBezTo>
                <a:cubicBezTo>
                  <a:pt x="920417" y="3297669"/>
                  <a:pt x="917978" y="3296451"/>
                  <a:pt x="917978" y="3296451"/>
                </a:cubicBezTo>
                <a:cubicBezTo>
                  <a:pt x="912952" y="3288039"/>
                  <a:pt x="912952" y="3288039"/>
                  <a:pt x="905635" y="3284384"/>
                </a:cubicBezTo>
                <a:cubicBezTo>
                  <a:pt x="915246" y="3283282"/>
                  <a:pt x="907928" y="3279627"/>
                  <a:pt x="915103" y="3277306"/>
                </a:cubicBezTo>
                <a:cubicBezTo>
                  <a:pt x="915103" y="3277306"/>
                  <a:pt x="919837" y="3273769"/>
                  <a:pt x="919837" y="3273769"/>
                </a:cubicBezTo>
                <a:cubicBezTo>
                  <a:pt x="919837" y="3273769"/>
                  <a:pt x="922277" y="3274987"/>
                  <a:pt x="922277" y="3274987"/>
                </a:cubicBezTo>
                <a:cubicBezTo>
                  <a:pt x="917543" y="3278524"/>
                  <a:pt x="917543" y="3278524"/>
                  <a:pt x="917543" y="3278524"/>
                </a:cubicBezTo>
                <a:cubicBezTo>
                  <a:pt x="919982" y="3279743"/>
                  <a:pt x="919982" y="3279743"/>
                  <a:pt x="924860" y="3282180"/>
                </a:cubicBezTo>
                <a:cubicBezTo>
                  <a:pt x="924860" y="3282180"/>
                  <a:pt x="924860" y="3282180"/>
                  <a:pt x="927300" y="3283399"/>
                </a:cubicBezTo>
                <a:cubicBezTo>
                  <a:pt x="927300" y="3283399"/>
                  <a:pt x="929740" y="3284618"/>
                  <a:pt x="929740" y="3284618"/>
                </a:cubicBezTo>
                <a:cubicBezTo>
                  <a:pt x="929885" y="3290593"/>
                  <a:pt x="937205" y="3294248"/>
                  <a:pt x="939645" y="3295467"/>
                </a:cubicBezTo>
                <a:cubicBezTo>
                  <a:pt x="942085" y="3296684"/>
                  <a:pt x="939645" y="3295467"/>
                  <a:pt x="944379" y="3291928"/>
                </a:cubicBezTo>
                <a:cubicBezTo>
                  <a:pt x="942085" y="3296684"/>
                  <a:pt x="946963" y="3299122"/>
                  <a:pt x="951842" y="3301558"/>
                </a:cubicBezTo>
                <a:cubicBezTo>
                  <a:pt x="961457" y="3300457"/>
                  <a:pt x="959163" y="3305213"/>
                  <a:pt x="966481" y="3308869"/>
                </a:cubicBezTo>
                <a:cubicBezTo>
                  <a:pt x="966481" y="3308869"/>
                  <a:pt x="968922" y="3310087"/>
                  <a:pt x="964187" y="3313625"/>
                </a:cubicBezTo>
                <a:cubicBezTo>
                  <a:pt x="969068" y="3316062"/>
                  <a:pt x="973946" y="3318499"/>
                  <a:pt x="976532" y="3325692"/>
                </a:cubicBezTo>
                <a:cubicBezTo>
                  <a:pt x="976532" y="3325692"/>
                  <a:pt x="976532" y="3325692"/>
                  <a:pt x="978971" y="3326911"/>
                </a:cubicBezTo>
                <a:cubicBezTo>
                  <a:pt x="983851" y="3329347"/>
                  <a:pt x="998344" y="3330684"/>
                  <a:pt x="998490" y="3336658"/>
                </a:cubicBezTo>
                <a:cubicBezTo>
                  <a:pt x="1000929" y="3337877"/>
                  <a:pt x="1000929" y="3337877"/>
                  <a:pt x="1000929" y="3337877"/>
                </a:cubicBezTo>
                <a:cubicBezTo>
                  <a:pt x="1000929" y="3337877"/>
                  <a:pt x="1000929" y="3337877"/>
                  <a:pt x="1003369" y="3339095"/>
                </a:cubicBezTo>
                <a:cubicBezTo>
                  <a:pt x="1005808" y="3340313"/>
                  <a:pt x="1005808" y="3340313"/>
                  <a:pt x="1008248" y="3341532"/>
                </a:cubicBezTo>
                <a:cubicBezTo>
                  <a:pt x="1008248" y="3341532"/>
                  <a:pt x="1003513" y="3345070"/>
                  <a:pt x="1003513" y="3345070"/>
                </a:cubicBezTo>
                <a:cubicBezTo>
                  <a:pt x="1003513" y="3345070"/>
                  <a:pt x="1003513" y="3345070"/>
                  <a:pt x="1001073" y="3343852"/>
                </a:cubicBezTo>
                <a:cubicBezTo>
                  <a:pt x="1001073" y="3343852"/>
                  <a:pt x="1001073" y="3343852"/>
                  <a:pt x="998633" y="3342634"/>
                </a:cubicBezTo>
                <a:cubicBezTo>
                  <a:pt x="998633" y="3342634"/>
                  <a:pt x="996195" y="3341416"/>
                  <a:pt x="993756" y="3340197"/>
                </a:cubicBezTo>
                <a:cubicBezTo>
                  <a:pt x="986582" y="3342517"/>
                  <a:pt x="991316" y="3338978"/>
                  <a:pt x="984142" y="3341298"/>
                </a:cubicBezTo>
                <a:cubicBezTo>
                  <a:pt x="991460" y="3344953"/>
                  <a:pt x="998779" y="3348609"/>
                  <a:pt x="1006099" y="3352263"/>
                </a:cubicBezTo>
                <a:cubicBezTo>
                  <a:pt x="1015857" y="3357138"/>
                  <a:pt x="1016148" y="3369088"/>
                  <a:pt x="1025908" y="3373962"/>
                </a:cubicBezTo>
                <a:cubicBezTo>
                  <a:pt x="1030642" y="3370422"/>
                  <a:pt x="1030642" y="3370422"/>
                  <a:pt x="1030642" y="3370422"/>
                </a:cubicBezTo>
                <a:cubicBezTo>
                  <a:pt x="1028202" y="3369203"/>
                  <a:pt x="1028202" y="3369203"/>
                  <a:pt x="1025762" y="3367986"/>
                </a:cubicBezTo>
                <a:cubicBezTo>
                  <a:pt x="1028202" y="3369203"/>
                  <a:pt x="1032936" y="3365666"/>
                  <a:pt x="1035376" y="3366885"/>
                </a:cubicBezTo>
                <a:cubicBezTo>
                  <a:pt x="1037814" y="3368103"/>
                  <a:pt x="1033081" y="3371641"/>
                  <a:pt x="1033081" y="3371641"/>
                </a:cubicBezTo>
                <a:cubicBezTo>
                  <a:pt x="1033081" y="3371641"/>
                  <a:pt x="1028348" y="3375181"/>
                  <a:pt x="1028348" y="3375181"/>
                </a:cubicBezTo>
                <a:cubicBezTo>
                  <a:pt x="1030787" y="3376398"/>
                  <a:pt x="1033225" y="3377616"/>
                  <a:pt x="1033225" y="3377616"/>
                </a:cubicBezTo>
                <a:cubicBezTo>
                  <a:pt x="1033225" y="3377616"/>
                  <a:pt x="1033225" y="3377616"/>
                  <a:pt x="1035666" y="3378835"/>
                </a:cubicBezTo>
                <a:cubicBezTo>
                  <a:pt x="1038105" y="3380053"/>
                  <a:pt x="1040544" y="3381271"/>
                  <a:pt x="1042984" y="3382490"/>
                </a:cubicBezTo>
                <a:cubicBezTo>
                  <a:pt x="1047865" y="3384927"/>
                  <a:pt x="1048155" y="3396877"/>
                  <a:pt x="1060063" y="3391019"/>
                </a:cubicBezTo>
                <a:cubicBezTo>
                  <a:pt x="1072117" y="3391136"/>
                  <a:pt x="1074700" y="3398329"/>
                  <a:pt x="1082020" y="3401985"/>
                </a:cubicBezTo>
                <a:cubicBezTo>
                  <a:pt x="1084459" y="3403204"/>
                  <a:pt x="1089194" y="3399665"/>
                  <a:pt x="1091633" y="3400883"/>
                </a:cubicBezTo>
                <a:cubicBezTo>
                  <a:pt x="1101393" y="3405756"/>
                  <a:pt x="1106418" y="3414169"/>
                  <a:pt x="1113736" y="3417823"/>
                </a:cubicBezTo>
                <a:cubicBezTo>
                  <a:pt x="1116174" y="3419042"/>
                  <a:pt x="1116322" y="3425017"/>
                  <a:pt x="1125935" y="3423916"/>
                </a:cubicBezTo>
                <a:cubicBezTo>
                  <a:pt x="1125935" y="3423916"/>
                  <a:pt x="1125935" y="3423916"/>
                  <a:pt x="1123497" y="3422698"/>
                </a:cubicBezTo>
                <a:cubicBezTo>
                  <a:pt x="1123497" y="3422698"/>
                  <a:pt x="1123497" y="3422698"/>
                  <a:pt x="1125791" y="3417940"/>
                </a:cubicBezTo>
                <a:cubicBezTo>
                  <a:pt x="1125791" y="3417940"/>
                  <a:pt x="1130524" y="3414401"/>
                  <a:pt x="1130524" y="3414401"/>
                </a:cubicBezTo>
                <a:cubicBezTo>
                  <a:pt x="1130524" y="3414401"/>
                  <a:pt x="1130524" y="3414401"/>
                  <a:pt x="1132965" y="3415620"/>
                </a:cubicBezTo>
                <a:cubicBezTo>
                  <a:pt x="1132965" y="3415620"/>
                  <a:pt x="1132965" y="3415620"/>
                  <a:pt x="1128230" y="3419159"/>
                </a:cubicBezTo>
                <a:cubicBezTo>
                  <a:pt x="1128230" y="3419159"/>
                  <a:pt x="1128230" y="3419159"/>
                  <a:pt x="1130670" y="3420377"/>
                </a:cubicBezTo>
                <a:cubicBezTo>
                  <a:pt x="1130670" y="3420377"/>
                  <a:pt x="1133111" y="3421595"/>
                  <a:pt x="1133111" y="3421595"/>
                </a:cubicBezTo>
                <a:cubicBezTo>
                  <a:pt x="1133111" y="3421595"/>
                  <a:pt x="1133111" y="3421595"/>
                  <a:pt x="1135550" y="3422813"/>
                </a:cubicBezTo>
                <a:cubicBezTo>
                  <a:pt x="1137989" y="3424032"/>
                  <a:pt x="1140429" y="3425250"/>
                  <a:pt x="1135695" y="3428789"/>
                </a:cubicBezTo>
                <a:cubicBezTo>
                  <a:pt x="1135695" y="3428789"/>
                  <a:pt x="1135695" y="3428789"/>
                  <a:pt x="1138135" y="3430008"/>
                </a:cubicBezTo>
                <a:cubicBezTo>
                  <a:pt x="1138135" y="3430008"/>
                  <a:pt x="1140574" y="3431226"/>
                  <a:pt x="1140574" y="3431226"/>
                </a:cubicBezTo>
                <a:cubicBezTo>
                  <a:pt x="1140574" y="3431226"/>
                  <a:pt x="1140574" y="3431226"/>
                  <a:pt x="1143013" y="3432444"/>
                </a:cubicBezTo>
                <a:cubicBezTo>
                  <a:pt x="1143013" y="3432444"/>
                  <a:pt x="1145453" y="3433662"/>
                  <a:pt x="1145453" y="3433662"/>
                </a:cubicBezTo>
                <a:cubicBezTo>
                  <a:pt x="1145599" y="3439637"/>
                  <a:pt x="1143159" y="3438419"/>
                  <a:pt x="1152772" y="3437318"/>
                </a:cubicBezTo>
                <a:cubicBezTo>
                  <a:pt x="1148037" y="3440856"/>
                  <a:pt x="1145744" y="3445614"/>
                  <a:pt x="1141010" y="3449153"/>
                </a:cubicBezTo>
                <a:cubicBezTo>
                  <a:pt x="1145887" y="3451589"/>
                  <a:pt x="1146035" y="3457563"/>
                  <a:pt x="1153209" y="3455244"/>
                </a:cubicBezTo>
                <a:cubicBezTo>
                  <a:pt x="1155649" y="3456463"/>
                  <a:pt x="1155649" y="3456463"/>
                  <a:pt x="1153353" y="3461219"/>
                </a:cubicBezTo>
                <a:cubicBezTo>
                  <a:pt x="1153353" y="3461219"/>
                  <a:pt x="1155794" y="3462437"/>
                  <a:pt x="1160526" y="3458899"/>
                </a:cubicBezTo>
                <a:cubicBezTo>
                  <a:pt x="1155794" y="3462437"/>
                  <a:pt x="1155794" y="3462437"/>
                  <a:pt x="1158233" y="3463656"/>
                </a:cubicBezTo>
                <a:cubicBezTo>
                  <a:pt x="1156084" y="3474388"/>
                  <a:pt x="1187365" y="3472301"/>
                  <a:pt x="1180481" y="3486572"/>
                </a:cubicBezTo>
                <a:cubicBezTo>
                  <a:pt x="1187655" y="3484251"/>
                  <a:pt x="1182778" y="3481815"/>
                  <a:pt x="1189950" y="3479495"/>
                </a:cubicBezTo>
                <a:cubicBezTo>
                  <a:pt x="1190096" y="3485469"/>
                  <a:pt x="1187799" y="3490227"/>
                  <a:pt x="1194974" y="3487907"/>
                </a:cubicBezTo>
                <a:cubicBezTo>
                  <a:pt x="1194974" y="3487907"/>
                  <a:pt x="1197414" y="3489125"/>
                  <a:pt x="1197414" y="3489125"/>
                </a:cubicBezTo>
                <a:cubicBezTo>
                  <a:pt x="1197414" y="3489125"/>
                  <a:pt x="1197414" y="3489125"/>
                  <a:pt x="1202147" y="3485586"/>
                </a:cubicBezTo>
                <a:cubicBezTo>
                  <a:pt x="1202147" y="3485586"/>
                  <a:pt x="1202147" y="3485586"/>
                  <a:pt x="1204588" y="3486805"/>
                </a:cubicBezTo>
                <a:cubicBezTo>
                  <a:pt x="1207028" y="3488024"/>
                  <a:pt x="1204734" y="3492780"/>
                  <a:pt x="1204734" y="3492780"/>
                </a:cubicBezTo>
                <a:cubicBezTo>
                  <a:pt x="1204734" y="3492780"/>
                  <a:pt x="1207174" y="3493998"/>
                  <a:pt x="1207174" y="3493998"/>
                </a:cubicBezTo>
                <a:cubicBezTo>
                  <a:pt x="1207174" y="3493998"/>
                  <a:pt x="1209614" y="3495217"/>
                  <a:pt x="1209614" y="3495217"/>
                </a:cubicBezTo>
                <a:cubicBezTo>
                  <a:pt x="1212053" y="3496435"/>
                  <a:pt x="1212053" y="3496435"/>
                  <a:pt x="1209758" y="3501193"/>
                </a:cubicBezTo>
                <a:cubicBezTo>
                  <a:pt x="1209758" y="3501193"/>
                  <a:pt x="1209758" y="3501193"/>
                  <a:pt x="1214493" y="3497654"/>
                </a:cubicBezTo>
                <a:cubicBezTo>
                  <a:pt x="1216933" y="3498873"/>
                  <a:pt x="1216933" y="3498873"/>
                  <a:pt x="1216933" y="3498873"/>
                </a:cubicBezTo>
                <a:cubicBezTo>
                  <a:pt x="1219373" y="3500091"/>
                  <a:pt x="1221811" y="3501308"/>
                  <a:pt x="1217077" y="3504847"/>
                </a:cubicBezTo>
                <a:cubicBezTo>
                  <a:pt x="1224396" y="3508503"/>
                  <a:pt x="1236596" y="3514595"/>
                  <a:pt x="1239179" y="3521788"/>
                </a:cubicBezTo>
                <a:cubicBezTo>
                  <a:pt x="1239179" y="3521788"/>
                  <a:pt x="1239179" y="3521788"/>
                  <a:pt x="1241621" y="3523006"/>
                </a:cubicBezTo>
                <a:cubicBezTo>
                  <a:pt x="1241621" y="3523006"/>
                  <a:pt x="1244060" y="3524225"/>
                  <a:pt x="1244060" y="3524225"/>
                </a:cubicBezTo>
                <a:cubicBezTo>
                  <a:pt x="1246500" y="3525444"/>
                  <a:pt x="1246500" y="3525444"/>
                  <a:pt x="1246500" y="3525444"/>
                </a:cubicBezTo>
                <a:cubicBezTo>
                  <a:pt x="1246646" y="3531418"/>
                  <a:pt x="1253963" y="3535074"/>
                  <a:pt x="1263723" y="3539947"/>
                </a:cubicBezTo>
                <a:cubicBezTo>
                  <a:pt x="1268457" y="3536409"/>
                  <a:pt x="1268457" y="3536409"/>
                  <a:pt x="1273190" y="3532870"/>
                </a:cubicBezTo>
                <a:cubicBezTo>
                  <a:pt x="1270752" y="3531652"/>
                  <a:pt x="1270752" y="3531652"/>
                  <a:pt x="1273047" y="3526895"/>
                </a:cubicBezTo>
                <a:cubicBezTo>
                  <a:pt x="1263431" y="3527997"/>
                  <a:pt x="1265727" y="3523240"/>
                  <a:pt x="1263142" y="3516047"/>
                </a:cubicBezTo>
                <a:cubicBezTo>
                  <a:pt x="1260703" y="3514828"/>
                  <a:pt x="1260703" y="3514828"/>
                  <a:pt x="1265436" y="3511291"/>
                </a:cubicBezTo>
                <a:cubicBezTo>
                  <a:pt x="1260556" y="3508854"/>
                  <a:pt x="1251088" y="3515930"/>
                  <a:pt x="1253383" y="3511173"/>
                </a:cubicBezTo>
                <a:cubicBezTo>
                  <a:pt x="1250943" y="3509955"/>
                  <a:pt x="1250943" y="3509955"/>
                  <a:pt x="1248503" y="3508737"/>
                </a:cubicBezTo>
                <a:cubicBezTo>
                  <a:pt x="1253235" y="3505199"/>
                  <a:pt x="1253235" y="3505199"/>
                  <a:pt x="1250797" y="3503980"/>
                </a:cubicBezTo>
                <a:cubicBezTo>
                  <a:pt x="1253092" y="3499223"/>
                  <a:pt x="1245918" y="3501544"/>
                  <a:pt x="1250652" y="3498005"/>
                </a:cubicBezTo>
                <a:cubicBezTo>
                  <a:pt x="1243478" y="3500325"/>
                  <a:pt x="1238745" y="3503863"/>
                  <a:pt x="1233864" y="3501425"/>
                </a:cubicBezTo>
                <a:cubicBezTo>
                  <a:pt x="1245774" y="3495567"/>
                  <a:pt x="1236159" y="3496669"/>
                  <a:pt x="1245628" y="3489593"/>
                </a:cubicBezTo>
                <a:cubicBezTo>
                  <a:pt x="1236013" y="3490693"/>
                  <a:pt x="1240747" y="3487155"/>
                  <a:pt x="1238309" y="3485938"/>
                </a:cubicBezTo>
                <a:cubicBezTo>
                  <a:pt x="1236013" y="3490693"/>
                  <a:pt x="1233576" y="3489476"/>
                  <a:pt x="1223959" y="3490577"/>
                </a:cubicBezTo>
                <a:cubicBezTo>
                  <a:pt x="1221522" y="3489358"/>
                  <a:pt x="1223815" y="3484602"/>
                  <a:pt x="1221376" y="3483383"/>
                </a:cubicBezTo>
                <a:cubicBezTo>
                  <a:pt x="1221376" y="3483383"/>
                  <a:pt x="1218936" y="3482165"/>
                  <a:pt x="1216497" y="3480947"/>
                </a:cubicBezTo>
                <a:cubicBezTo>
                  <a:pt x="1213911" y="3473754"/>
                  <a:pt x="1213911" y="3473754"/>
                  <a:pt x="1204153" y="3468879"/>
                </a:cubicBezTo>
                <a:cubicBezTo>
                  <a:pt x="1208886" y="3465342"/>
                  <a:pt x="1208886" y="3465342"/>
                  <a:pt x="1208886" y="3465342"/>
                </a:cubicBezTo>
                <a:cubicBezTo>
                  <a:pt x="1211181" y="3460584"/>
                  <a:pt x="1196833" y="3465224"/>
                  <a:pt x="1203863" y="3456929"/>
                </a:cubicBezTo>
                <a:cubicBezTo>
                  <a:pt x="1201423" y="3455711"/>
                  <a:pt x="1199127" y="3460467"/>
                  <a:pt x="1199127" y="3460467"/>
                </a:cubicBezTo>
                <a:cubicBezTo>
                  <a:pt x="1191807" y="3456813"/>
                  <a:pt x="1191664" y="3450837"/>
                  <a:pt x="1182050" y="3451939"/>
                </a:cubicBezTo>
                <a:cubicBezTo>
                  <a:pt x="1184344" y="3447182"/>
                  <a:pt x="1184344" y="3447182"/>
                  <a:pt x="1186784" y="3448401"/>
                </a:cubicBezTo>
                <a:cubicBezTo>
                  <a:pt x="1172145" y="3441089"/>
                  <a:pt x="1171855" y="3429140"/>
                  <a:pt x="1159511" y="3417072"/>
                </a:cubicBezTo>
                <a:cubicBezTo>
                  <a:pt x="1169124" y="3415970"/>
                  <a:pt x="1171564" y="3417189"/>
                  <a:pt x="1178884" y="3420845"/>
                </a:cubicBezTo>
                <a:cubicBezTo>
                  <a:pt x="1171855" y="3429140"/>
                  <a:pt x="1186203" y="3424499"/>
                  <a:pt x="1188641" y="3425718"/>
                </a:cubicBezTo>
                <a:cubicBezTo>
                  <a:pt x="1186349" y="3430475"/>
                  <a:pt x="1188789" y="3431692"/>
                  <a:pt x="1191227" y="3432911"/>
                </a:cubicBezTo>
                <a:cubicBezTo>
                  <a:pt x="1191227" y="3432911"/>
                  <a:pt x="1191227" y="3432911"/>
                  <a:pt x="1193666" y="3434130"/>
                </a:cubicBezTo>
                <a:lnTo>
                  <a:pt x="1198426" y="3434763"/>
                </a:lnTo>
                <a:lnTo>
                  <a:pt x="1199190" y="3435666"/>
                </a:lnTo>
                <a:lnTo>
                  <a:pt x="1198547" y="3436567"/>
                </a:lnTo>
                <a:cubicBezTo>
                  <a:pt x="1198547" y="3436567"/>
                  <a:pt x="1198547" y="3436567"/>
                  <a:pt x="1193812" y="3440105"/>
                </a:cubicBezTo>
                <a:cubicBezTo>
                  <a:pt x="1198547" y="3436567"/>
                  <a:pt x="1200987" y="3437785"/>
                  <a:pt x="1200987" y="3437785"/>
                </a:cubicBezTo>
                <a:lnTo>
                  <a:pt x="1199190" y="3435666"/>
                </a:lnTo>
                <a:lnTo>
                  <a:pt x="1199712" y="3434936"/>
                </a:lnTo>
                <a:lnTo>
                  <a:pt x="1198426" y="3434763"/>
                </a:lnTo>
                <a:lnTo>
                  <a:pt x="1183617" y="3417306"/>
                </a:lnTo>
                <a:cubicBezTo>
                  <a:pt x="1181177" y="3416088"/>
                  <a:pt x="1178738" y="3414870"/>
                  <a:pt x="1176299" y="3413651"/>
                </a:cubicBezTo>
                <a:cubicBezTo>
                  <a:pt x="1176299" y="3413651"/>
                  <a:pt x="1178593" y="3408895"/>
                  <a:pt x="1178593" y="3408895"/>
                </a:cubicBezTo>
                <a:cubicBezTo>
                  <a:pt x="1178593" y="3408895"/>
                  <a:pt x="1181032" y="3410112"/>
                  <a:pt x="1181032" y="3410112"/>
                </a:cubicBezTo>
                <a:cubicBezTo>
                  <a:pt x="1183474" y="3411331"/>
                  <a:pt x="1185914" y="3412550"/>
                  <a:pt x="1190792" y="3414985"/>
                </a:cubicBezTo>
                <a:cubicBezTo>
                  <a:pt x="1193376" y="3422180"/>
                  <a:pt x="1203134" y="3427053"/>
                  <a:pt x="1205720" y="3434247"/>
                </a:cubicBezTo>
                <a:cubicBezTo>
                  <a:pt x="1205720" y="3434247"/>
                  <a:pt x="1205720" y="3434247"/>
                  <a:pt x="1208160" y="3435466"/>
                </a:cubicBezTo>
                <a:cubicBezTo>
                  <a:pt x="1210599" y="3436684"/>
                  <a:pt x="1210599" y="3436684"/>
                  <a:pt x="1205868" y="3440221"/>
                </a:cubicBezTo>
                <a:lnTo>
                  <a:pt x="1210745" y="3442659"/>
                </a:lnTo>
                <a:cubicBezTo>
                  <a:pt x="1210745" y="3442659"/>
                  <a:pt x="1215480" y="3439121"/>
                  <a:pt x="1215480" y="3439121"/>
                </a:cubicBezTo>
                <a:cubicBezTo>
                  <a:pt x="1217919" y="3440339"/>
                  <a:pt x="1213185" y="3443877"/>
                  <a:pt x="1213185" y="3443877"/>
                </a:cubicBezTo>
                <a:cubicBezTo>
                  <a:pt x="1215626" y="3445096"/>
                  <a:pt x="1220358" y="3441557"/>
                  <a:pt x="1222798" y="3442776"/>
                </a:cubicBezTo>
                <a:cubicBezTo>
                  <a:pt x="1222798" y="3442776"/>
                  <a:pt x="1218065" y="3446314"/>
                  <a:pt x="1218065" y="3446314"/>
                </a:cubicBezTo>
                <a:cubicBezTo>
                  <a:pt x="1218065" y="3446314"/>
                  <a:pt x="1220504" y="3447532"/>
                  <a:pt x="1220504" y="3447532"/>
                </a:cubicBezTo>
                <a:cubicBezTo>
                  <a:pt x="1225384" y="3449969"/>
                  <a:pt x="1232558" y="3447649"/>
                  <a:pt x="1230264" y="3452406"/>
                </a:cubicBezTo>
                <a:cubicBezTo>
                  <a:pt x="1237582" y="3456061"/>
                  <a:pt x="1235287" y="3460818"/>
                  <a:pt x="1240167" y="3463255"/>
                </a:cubicBezTo>
                <a:cubicBezTo>
                  <a:pt x="1242606" y="3464474"/>
                  <a:pt x="1240313" y="3469230"/>
                  <a:pt x="1240313" y="3469230"/>
                </a:cubicBezTo>
                <a:cubicBezTo>
                  <a:pt x="1250071" y="3474104"/>
                  <a:pt x="1252657" y="3481297"/>
                  <a:pt x="1259976" y="3484951"/>
                </a:cubicBezTo>
                <a:cubicBezTo>
                  <a:pt x="1262416" y="3486170"/>
                  <a:pt x="1262416" y="3486170"/>
                  <a:pt x="1262416" y="3486170"/>
                </a:cubicBezTo>
                <a:cubicBezTo>
                  <a:pt x="1264855" y="3487389"/>
                  <a:pt x="1267295" y="3488607"/>
                  <a:pt x="1267295" y="3488607"/>
                </a:cubicBezTo>
                <a:cubicBezTo>
                  <a:pt x="1269735" y="3489826"/>
                  <a:pt x="1269735" y="3489826"/>
                  <a:pt x="1269735" y="3489826"/>
                </a:cubicBezTo>
                <a:cubicBezTo>
                  <a:pt x="1272318" y="3497019"/>
                  <a:pt x="1279639" y="3500675"/>
                  <a:pt x="1279783" y="3506650"/>
                </a:cubicBezTo>
                <a:cubicBezTo>
                  <a:pt x="1282224" y="3507868"/>
                  <a:pt x="1284664" y="3509087"/>
                  <a:pt x="1284664" y="3509087"/>
                </a:cubicBezTo>
                <a:cubicBezTo>
                  <a:pt x="1289541" y="3511524"/>
                  <a:pt x="1291982" y="3512742"/>
                  <a:pt x="1294422" y="3513960"/>
                </a:cubicBezTo>
                <a:cubicBezTo>
                  <a:pt x="1294568" y="3519935"/>
                  <a:pt x="1304180" y="3518834"/>
                  <a:pt x="1299592" y="3528348"/>
                </a:cubicBezTo>
                <a:cubicBezTo>
                  <a:pt x="1299592" y="3528348"/>
                  <a:pt x="1304328" y="3524809"/>
                  <a:pt x="1304328" y="3524809"/>
                </a:cubicBezTo>
                <a:cubicBezTo>
                  <a:pt x="1336334" y="3552598"/>
                  <a:pt x="1363605" y="3583926"/>
                  <a:pt x="1398052" y="3612936"/>
                </a:cubicBezTo>
                <a:cubicBezTo>
                  <a:pt x="1400492" y="3614153"/>
                  <a:pt x="1402932" y="3615372"/>
                  <a:pt x="1405371" y="3616590"/>
                </a:cubicBezTo>
                <a:cubicBezTo>
                  <a:pt x="1417571" y="3622681"/>
                  <a:pt x="1420156" y="3629875"/>
                  <a:pt x="1432500" y="3641943"/>
                </a:cubicBezTo>
                <a:cubicBezTo>
                  <a:pt x="1444699" y="3648034"/>
                  <a:pt x="1452162" y="3657665"/>
                  <a:pt x="1459627" y="3667295"/>
                </a:cubicBezTo>
                <a:cubicBezTo>
                  <a:pt x="1464508" y="3669732"/>
                  <a:pt x="1471825" y="3673388"/>
                  <a:pt x="1476706" y="3675824"/>
                </a:cubicBezTo>
                <a:cubicBezTo>
                  <a:pt x="1479292" y="3683017"/>
                  <a:pt x="1486609" y="3686673"/>
                  <a:pt x="1491490" y="3689109"/>
                </a:cubicBezTo>
                <a:cubicBezTo>
                  <a:pt x="1493930" y="3690327"/>
                  <a:pt x="1491633" y="3695085"/>
                  <a:pt x="1494075" y="3696303"/>
                </a:cubicBezTo>
                <a:cubicBezTo>
                  <a:pt x="1496513" y="3697522"/>
                  <a:pt x="1489340" y="3699841"/>
                  <a:pt x="1491780" y="3701060"/>
                </a:cubicBezTo>
                <a:cubicBezTo>
                  <a:pt x="1498953" y="3698741"/>
                  <a:pt x="1501394" y="3699958"/>
                  <a:pt x="1501394" y="3699958"/>
                </a:cubicBezTo>
                <a:cubicBezTo>
                  <a:pt x="1503834" y="3701177"/>
                  <a:pt x="1503834" y="3701177"/>
                  <a:pt x="1501539" y="3705934"/>
                </a:cubicBezTo>
                <a:cubicBezTo>
                  <a:pt x="1511151" y="3704832"/>
                  <a:pt x="1513736" y="3712025"/>
                  <a:pt x="1516178" y="3713244"/>
                </a:cubicBezTo>
                <a:cubicBezTo>
                  <a:pt x="1523495" y="3716899"/>
                  <a:pt x="1530962" y="3726529"/>
                  <a:pt x="1531106" y="3732504"/>
                </a:cubicBezTo>
                <a:cubicBezTo>
                  <a:pt x="1538279" y="3730185"/>
                  <a:pt x="1538426" y="3736159"/>
                  <a:pt x="1545599" y="3733840"/>
                </a:cubicBezTo>
                <a:cubicBezTo>
                  <a:pt x="1553356" y="3755420"/>
                  <a:pt x="1580192" y="3768822"/>
                  <a:pt x="1595120" y="3788083"/>
                </a:cubicBezTo>
                <a:cubicBezTo>
                  <a:pt x="1597559" y="3789302"/>
                  <a:pt x="1597559" y="3789302"/>
                  <a:pt x="1597559" y="3789302"/>
                </a:cubicBezTo>
                <a:lnTo>
                  <a:pt x="1603846" y="3794952"/>
                </a:lnTo>
                <a:lnTo>
                  <a:pt x="1606503" y="3782606"/>
                </a:lnTo>
                <a:lnTo>
                  <a:pt x="1604590" y="3781006"/>
                </a:lnTo>
                <a:cubicBezTo>
                  <a:pt x="1604590" y="3781006"/>
                  <a:pt x="1604590" y="3781006"/>
                  <a:pt x="1605181" y="3780564"/>
                </a:cubicBezTo>
                <a:lnTo>
                  <a:pt x="1607283" y="3778993"/>
                </a:lnTo>
                <a:lnTo>
                  <a:pt x="1607777" y="3776697"/>
                </a:lnTo>
                <a:lnTo>
                  <a:pt x="1606884" y="3776251"/>
                </a:lnTo>
                <a:cubicBezTo>
                  <a:pt x="1601859" y="3767838"/>
                  <a:pt x="1584925" y="3765284"/>
                  <a:pt x="1584635" y="3753334"/>
                </a:cubicBezTo>
                <a:cubicBezTo>
                  <a:pt x="1587074" y="3754551"/>
                  <a:pt x="1574877" y="3748461"/>
                  <a:pt x="1572437" y="3747242"/>
                </a:cubicBezTo>
                <a:cubicBezTo>
                  <a:pt x="1567558" y="3744806"/>
                  <a:pt x="1569706" y="3734074"/>
                  <a:pt x="1562531" y="3736393"/>
                </a:cubicBezTo>
                <a:cubicBezTo>
                  <a:pt x="1562387" y="3730418"/>
                  <a:pt x="1557507" y="3727981"/>
                  <a:pt x="1547894" y="3729083"/>
                </a:cubicBezTo>
                <a:cubicBezTo>
                  <a:pt x="1547603" y="3717132"/>
                  <a:pt x="1535549" y="3717015"/>
                  <a:pt x="1525646" y="3706167"/>
                </a:cubicBezTo>
                <a:cubicBezTo>
                  <a:pt x="1528085" y="3707386"/>
                  <a:pt x="1523207" y="3704949"/>
                  <a:pt x="1527939" y="3701410"/>
                </a:cubicBezTo>
                <a:cubicBezTo>
                  <a:pt x="1515886" y="3701293"/>
                  <a:pt x="1508421" y="3691663"/>
                  <a:pt x="1496223" y="3685571"/>
                </a:cubicBezTo>
                <a:cubicBezTo>
                  <a:pt x="1493785" y="3684353"/>
                  <a:pt x="1493785" y="3684353"/>
                  <a:pt x="1498519" y="3680815"/>
                </a:cubicBezTo>
                <a:cubicBezTo>
                  <a:pt x="1496079" y="3679596"/>
                  <a:pt x="1496079" y="3679596"/>
                  <a:pt x="1493639" y="3678377"/>
                </a:cubicBezTo>
                <a:cubicBezTo>
                  <a:pt x="1486464" y="3680698"/>
                  <a:pt x="1491054" y="3671183"/>
                  <a:pt x="1486318" y="3674722"/>
                </a:cubicBezTo>
                <a:cubicBezTo>
                  <a:pt x="1483880" y="3673505"/>
                  <a:pt x="1483880" y="3673505"/>
                  <a:pt x="1483880" y="3673505"/>
                </a:cubicBezTo>
                <a:cubicBezTo>
                  <a:pt x="1488614" y="3669966"/>
                  <a:pt x="1483880" y="3673505"/>
                  <a:pt x="1481441" y="3672287"/>
                </a:cubicBezTo>
                <a:cubicBezTo>
                  <a:pt x="1479001" y="3671068"/>
                  <a:pt x="1481295" y="3666310"/>
                  <a:pt x="1478855" y="3665091"/>
                </a:cubicBezTo>
                <a:cubicBezTo>
                  <a:pt x="1476415" y="3663873"/>
                  <a:pt x="1473977" y="3662655"/>
                  <a:pt x="1471537" y="3661437"/>
                </a:cubicBezTo>
                <a:cubicBezTo>
                  <a:pt x="1459339" y="3655344"/>
                  <a:pt x="1451726" y="3639740"/>
                  <a:pt x="1439527" y="3633647"/>
                </a:cubicBezTo>
                <a:cubicBezTo>
                  <a:pt x="1437087" y="3632429"/>
                  <a:pt x="1437087" y="3632429"/>
                  <a:pt x="1437087" y="3632429"/>
                </a:cubicBezTo>
                <a:cubicBezTo>
                  <a:pt x="1424890" y="3626337"/>
                  <a:pt x="1422159" y="3613168"/>
                  <a:pt x="1405227" y="3610614"/>
                </a:cubicBezTo>
                <a:cubicBezTo>
                  <a:pt x="1407521" y="3605858"/>
                  <a:pt x="1400202" y="3602203"/>
                  <a:pt x="1402495" y="3597446"/>
                </a:cubicBezTo>
                <a:cubicBezTo>
                  <a:pt x="1383125" y="3593675"/>
                  <a:pt x="1372929" y="3570875"/>
                  <a:pt x="1355851" y="3562346"/>
                </a:cubicBezTo>
                <a:cubicBezTo>
                  <a:pt x="1350682" y="3547959"/>
                  <a:pt x="1328724" y="3536993"/>
                  <a:pt x="1316381" y="3524926"/>
                </a:cubicBezTo>
                <a:cubicBezTo>
                  <a:pt x="1311501" y="3522489"/>
                  <a:pt x="1311501" y="3522489"/>
                  <a:pt x="1311354" y="3516514"/>
                </a:cubicBezTo>
                <a:cubicBezTo>
                  <a:pt x="1308915" y="3515296"/>
                  <a:pt x="1306476" y="3514078"/>
                  <a:pt x="1304037" y="3512859"/>
                </a:cubicBezTo>
                <a:cubicBezTo>
                  <a:pt x="1299011" y="3504447"/>
                  <a:pt x="1289252" y="3499574"/>
                  <a:pt x="1284227" y="3491161"/>
                </a:cubicBezTo>
                <a:cubicBezTo>
                  <a:pt x="1284227" y="3491161"/>
                  <a:pt x="1284227" y="3491161"/>
                  <a:pt x="1281788" y="3489942"/>
                </a:cubicBezTo>
                <a:cubicBezTo>
                  <a:pt x="1281788" y="3489942"/>
                  <a:pt x="1279349" y="3488725"/>
                  <a:pt x="1279349" y="3488725"/>
                </a:cubicBezTo>
                <a:cubicBezTo>
                  <a:pt x="1267002" y="3476657"/>
                  <a:pt x="1259540" y="3467026"/>
                  <a:pt x="1242462" y="3458498"/>
                </a:cubicBezTo>
                <a:cubicBezTo>
                  <a:pt x="1242462" y="3458498"/>
                  <a:pt x="1242462" y="3458498"/>
                  <a:pt x="1247195" y="3454960"/>
                </a:cubicBezTo>
                <a:cubicBezTo>
                  <a:pt x="1237436" y="3450086"/>
                  <a:pt x="1227679" y="3445213"/>
                  <a:pt x="1222653" y="3436800"/>
                </a:cubicBezTo>
                <a:cubicBezTo>
                  <a:pt x="1212894" y="3431927"/>
                  <a:pt x="1207870" y="3423514"/>
                  <a:pt x="1198111" y="3418641"/>
                </a:cubicBezTo>
                <a:cubicBezTo>
                  <a:pt x="1198111" y="3418641"/>
                  <a:pt x="1195671" y="3417423"/>
                  <a:pt x="1195671" y="3417423"/>
                </a:cubicBezTo>
                <a:cubicBezTo>
                  <a:pt x="1200405" y="3413885"/>
                  <a:pt x="1202845" y="3415102"/>
                  <a:pt x="1202845" y="3415102"/>
                </a:cubicBezTo>
                <a:cubicBezTo>
                  <a:pt x="1212603" y="3419977"/>
                  <a:pt x="1217630" y="3428388"/>
                  <a:pt x="1227387" y="3433262"/>
                </a:cubicBezTo>
                <a:cubicBezTo>
                  <a:pt x="1232412" y="3441674"/>
                  <a:pt x="1242171" y="3446548"/>
                  <a:pt x="1251929" y="3451422"/>
                </a:cubicBezTo>
                <a:cubicBezTo>
                  <a:pt x="1254368" y="3452640"/>
                  <a:pt x="1259248" y="3455077"/>
                  <a:pt x="1266422" y="3452757"/>
                </a:cubicBezTo>
                <a:cubicBezTo>
                  <a:pt x="1256520" y="3441907"/>
                  <a:pt x="1244320" y="3435816"/>
                  <a:pt x="1236855" y="3426186"/>
                </a:cubicBezTo>
                <a:cubicBezTo>
                  <a:pt x="1236855" y="3426186"/>
                  <a:pt x="1236855" y="3426186"/>
                  <a:pt x="1229535" y="3422531"/>
                </a:cubicBezTo>
                <a:cubicBezTo>
                  <a:pt x="1227097" y="3421313"/>
                  <a:pt x="1222363" y="3424850"/>
                  <a:pt x="1224658" y="3420094"/>
                </a:cubicBezTo>
                <a:cubicBezTo>
                  <a:pt x="1224658" y="3420094"/>
                  <a:pt x="1224658" y="3420094"/>
                  <a:pt x="1227097" y="3421313"/>
                </a:cubicBezTo>
                <a:cubicBezTo>
                  <a:pt x="1224658" y="3420094"/>
                  <a:pt x="1217337" y="3416438"/>
                  <a:pt x="1219632" y="3411681"/>
                </a:cubicBezTo>
                <a:cubicBezTo>
                  <a:pt x="1214753" y="3409245"/>
                  <a:pt x="1214609" y="3403270"/>
                  <a:pt x="1212167" y="3402051"/>
                </a:cubicBezTo>
                <a:cubicBezTo>
                  <a:pt x="1212167" y="3402051"/>
                  <a:pt x="1212167" y="3402051"/>
                  <a:pt x="1207434" y="3405589"/>
                </a:cubicBezTo>
                <a:cubicBezTo>
                  <a:pt x="1202555" y="3403153"/>
                  <a:pt x="1207288" y="3399614"/>
                  <a:pt x="1204850" y="3398396"/>
                </a:cubicBezTo>
                <a:cubicBezTo>
                  <a:pt x="1202411" y="3397177"/>
                  <a:pt x="1202411" y="3397177"/>
                  <a:pt x="1197675" y="3400716"/>
                </a:cubicBezTo>
                <a:cubicBezTo>
                  <a:pt x="1199970" y="3395960"/>
                  <a:pt x="1192650" y="3392305"/>
                  <a:pt x="1194944" y="3387547"/>
                </a:cubicBezTo>
                <a:cubicBezTo>
                  <a:pt x="1194944" y="3387547"/>
                  <a:pt x="1192506" y="3386329"/>
                  <a:pt x="1192506" y="3386329"/>
                </a:cubicBezTo>
                <a:cubicBezTo>
                  <a:pt x="1192506" y="3386329"/>
                  <a:pt x="1185332" y="3388648"/>
                  <a:pt x="1185332" y="3388648"/>
                </a:cubicBezTo>
                <a:cubicBezTo>
                  <a:pt x="1185332" y="3388648"/>
                  <a:pt x="1187624" y="3383892"/>
                  <a:pt x="1187624" y="3383892"/>
                </a:cubicBezTo>
                <a:cubicBezTo>
                  <a:pt x="1187624" y="3383892"/>
                  <a:pt x="1187624" y="3383892"/>
                  <a:pt x="1190066" y="3385111"/>
                </a:cubicBezTo>
                <a:cubicBezTo>
                  <a:pt x="1194800" y="3381572"/>
                  <a:pt x="1194800" y="3381572"/>
                  <a:pt x="1192360" y="3380353"/>
                </a:cubicBezTo>
                <a:cubicBezTo>
                  <a:pt x="1192360" y="3380353"/>
                  <a:pt x="1192360" y="3380353"/>
                  <a:pt x="1194800" y="3381572"/>
                </a:cubicBezTo>
                <a:cubicBezTo>
                  <a:pt x="1194800" y="3381572"/>
                  <a:pt x="1194800" y="3381572"/>
                  <a:pt x="1197240" y="3382790"/>
                </a:cubicBezTo>
                <a:cubicBezTo>
                  <a:pt x="1199679" y="3384008"/>
                  <a:pt x="1199679" y="3384008"/>
                  <a:pt x="1202119" y="3385227"/>
                </a:cubicBezTo>
                <a:cubicBezTo>
                  <a:pt x="1204703" y="3392421"/>
                  <a:pt x="1211877" y="3390101"/>
                  <a:pt x="1214462" y="3397294"/>
                </a:cubicBezTo>
                <a:cubicBezTo>
                  <a:pt x="1219341" y="3399731"/>
                  <a:pt x="1219487" y="3405705"/>
                  <a:pt x="1224367" y="3408143"/>
                </a:cubicBezTo>
                <a:cubicBezTo>
                  <a:pt x="1229246" y="3410580"/>
                  <a:pt x="1236566" y="3414235"/>
                  <a:pt x="1236711" y="3420210"/>
                </a:cubicBezTo>
                <a:cubicBezTo>
                  <a:pt x="1236711" y="3420210"/>
                  <a:pt x="1236711" y="3420210"/>
                  <a:pt x="1241591" y="3422646"/>
                </a:cubicBezTo>
                <a:cubicBezTo>
                  <a:pt x="1249054" y="3432277"/>
                  <a:pt x="1258959" y="3443126"/>
                  <a:pt x="1273598" y="3450437"/>
                </a:cubicBezTo>
                <a:cubicBezTo>
                  <a:pt x="1273598" y="3450437"/>
                  <a:pt x="1273598" y="3450437"/>
                  <a:pt x="1268863" y="3453975"/>
                </a:cubicBezTo>
                <a:cubicBezTo>
                  <a:pt x="1276183" y="3457630"/>
                  <a:pt x="1290675" y="3458964"/>
                  <a:pt x="1283501" y="3461285"/>
                </a:cubicBezTo>
                <a:cubicBezTo>
                  <a:pt x="1281206" y="3466042"/>
                  <a:pt x="1288382" y="3463722"/>
                  <a:pt x="1283646" y="3467261"/>
                </a:cubicBezTo>
                <a:cubicBezTo>
                  <a:pt x="1293262" y="3466159"/>
                  <a:pt x="1295846" y="3473353"/>
                  <a:pt x="1298430" y="3480546"/>
                </a:cubicBezTo>
                <a:cubicBezTo>
                  <a:pt x="1300871" y="3481765"/>
                  <a:pt x="1310484" y="3480663"/>
                  <a:pt x="1305748" y="3484201"/>
                </a:cubicBezTo>
                <a:cubicBezTo>
                  <a:pt x="1308188" y="3485420"/>
                  <a:pt x="1310630" y="3486638"/>
                  <a:pt x="1313070" y="3487856"/>
                </a:cubicBezTo>
                <a:cubicBezTo>
                  <a:pt x="1315507" y="3489075"/>
                  <a:pt x="1313215" y="3493831"/>
                  <a:pt x="1315653" y="3495049"/>
                </a:cubicBezTo>
                <a:lnTo>
                  <a:pt x="1322974" y="3498705"/>
                </a:lnTo>
                <a:cubicBezTo>
                  <a:pt x="1322974" y="3498705"/>
                  <a:pt x="1322974" y="3498705"/>
                  <a:pt x="1327707" y="3495167"/>
                </a:cubicBezTo>
                <a:cubicBezTo>
                  <a:pt x="1325267" y="3493949"/>
                  <a:pt x="1322827" y="3492730"/>
                  <a:pt x="1320388" y="3491513"/>
                </a:cubicBezTo>
                <a:cubicBezTo>
                  <a:pt x="1317947" y="3490294"/>
                  <a:pt x="1317947" y="3490294"/>
                  <a:pt x="1315507" y="3489075"/>
                </a:cubicBezTo>
                <a:cubicBezTo>
                  <a:pt x="1315364" y="3483101"/>
                  <a:pt x="1308044" y="3479445"/>
                  <a:pt x="1303163" y="3477007"/>
                </a:cubicBezTo>
                <a:cubicBezTo>
                  <a:pt x="1300723" y="3475789"/>
                  <a:pt x="1298286" y="3474572"/>
                  <a:pt x="1300579" y="3469813"/>
                </a:cubicBezTo>
                <a:cubicBezTo>
                  <a:pt x="1300579" y="3469813"/>
                  <a:pt x="1298140" y="3468595"/>
                  <a:pt x="1298140" y="3468595"/>
                </a:cubicBezTo>
                <a:cubicBezTo>
                  <a:pt x="1298140" y="3468595"/>
                  <a:pt x="1295700" y="3467377"/>
                  <a:pt x="1293262" y="3466159"/>
                </a:cubicBezTo>
                <a:cubicBezTo>
                  <a:pt x="1293262" y="3466159"/>
                  <a:pt x="1297994" y="3462620"/>
                  <a:pt x="1297994" y="3462620"/>
                </a:cubicBezTo>
                <a:cubicBezTo>
                  <a:pt x="1297994" y="3462620"/>
                  <a:pt x="1297994" y="3462620"/>
                  <a:pt x="1300434" y="3463839"/>
                </a:cubicBezTo>
                <a:cubicBezTo>
                  <a:pt x="1300434" y="3463839"/>
                  <a:pt x="1302873" y="3465057"/>
                  <a:pt x="1302873" y="3465057"/>
                </a:cubicBezTo>
                <a:cubicBezTo>
                  <a:pt x="1302873" y="3465057"/>
                  <a:pt x="1305313" y="3466275"/>
                  <a:pt x="1305313" y="3466275"/>
                </a:cubicBezTo>
                <a:cubicBezTo>
                  <a:pt x="1307753" y="3467494"/>
                  <a:pt x="1319806" y="3467611"/>
                  <a:pt x="1317513" y="3472368"/>
                </a:cubicBezTo>
                <a:cubicBezTo>
                  <a:pt x="1319951" y="3473587"/>
                  <a:pt x="1317658" y="3478342"/>
                  <a:pt x="1322537" y="3480780"/>
                </a:cubicBezTo>
                <a:cubicBezTo>
                  <a:pt x="1322537" y="3480780"/>
                  <a:pt x="1324978" y="3481997"/>
                  <a:pt x="1327417" y="3483216"/>
                </a:cubicBezTo>
                <a:cubicBezTo>
                  <a:pt x="1332295" y="3485652"/>
                  <a:pt x="1337176" y="3488090"/>
                  <a:pt x="1337321" y="3494065"/>
                </a:cubicBezTo>
                <a:cubicBezTo>
                  <a:pt x="1339761" y="3495284"/>
                  <a:pt x="1339761" y="3495284"/>
                  <a:pt x="1335026" y="3498822"/>
                </a:cubicBezTo>
                <a:cubicBezTo>
                  <a:pt x="1337466" y="3500040"/>
                  <a:pt x="1339905" y="3501259"/>
                  <a:pt x="1339905" y="3501259"/>
                </a:cubicBezTo>
                <a:cubicBezTo>
                  <a:pt x="1339905" y="3501259"/>
                  <a:pt x="1342344" y="3502477"/>
                  <a:pt x="1342344" y="3502477"/>
                </a:cubicBezTo>
                <a:cubicBezTo>
                  <a:pt x="1335172" y="3504797"/>
                  <a:pt x="1332731" y="3503578"/>
                  <a:pt x="1330291" y="3502361"/>
                </a:cubicBezTo>
                <a:cubicBezTo>
                  <a:pt x="1330291" y="3502361"/>
                  <a:pt x="1330291" y="3502361"/>
                  <a:pt x="1327853" y="3501142"/>
                </a:cubicBezTo>
                <a:cubicBezTo>
                  <a:pt x="1342635" y="3514428"/>
                  <a:pt x="1352685" y="3531251"/>
                  <a:pt x="1367469" y="3544537"/>
                </a:cubicBezTo>
                <a:cubicBezTo>
                  <a:pt x="1372204" y="3540998"/>
                  <a:pt x="1372204" y="3540998"/>
                  <a:pt x="1372204" y="3540998"/>
                </a:cubicBezTo>
                <a:cubicBezTo>
                  <a:pt x="1372204" y="3540998"/>
                  <a:pt x="1369764" y="3539780"/>
                  <a:pt x="1369764" y="3539780"/>
                </a:cubicBezTo>
                <a:cubicBezTo>
                  <a:pt x="1369764" y="3539780"/>
                  <a:pt x="1367324" y="3538561"/>
                  <a:pt x="1367324" y="3538561"/>
                </a:cubicBezTo>
                <a:cubicBezTo>
                  <a:pt x="1364739" y="3531368"/>
                  <a:pt x="1357419" y="3527713"/>
                  <a:pt x="1357273" y="3521739"/>
                </a:cubicBezTo>
                <a:cubicBezTo>
                  <a:pt x="1350100" y="3524058"/>
                  <a:pt x="1347516" y="3516865"/>
                  <a:pt x="1342635" y="3514428"/>
                </a:cubicBezTo>
                <a:cubicBezTo>
                  <a:pt x="1342635" y="3514428"/>
                  <a:pt x="1342635" y="3514428"/>
                  <a:pt x="1340195" y="3513210"/>
                </a:cubicBezTo>
                <a:cubicBezTo>
                  <a:pt x="1344930" y="3509671"/>
                  <a:pt x="1344930" y="3509671"/>
                  <a:pt x="1344930" y="3509671"/>
                </a:cubicBezTo>
                <a:cubicBezTo>
                  <a:pt x="1344930" y="3509671"/>
                  <a:pt x="1344930" y="3509671"/>
                  <a:pt x="1347370" y="3510889"/>
                </a:cubicBezTo>
                <a:cubicBezTo>
                  <a:pt x="1356983" y="3509788"/>
                  <a:pt x="1357130" y="3515763"/>
                  <a:pt x="1362009" y="3518200"/>
                </a:cubicBezTo>
                <a:cubicBezTo>
                  <a:pt x="1362009" y="3518200"/>
                  <a:pt x="1362009" y="3518200"/>
                  <a:pt x="1364447" y="3519417"/>
                </a:cubicBezTo>
                <a:cubicBezTo>
                  <a:pt x="1369329" y="3521855"/>
                  <a:pt x="1379087" y="3526728"/>
                  <a:pt x="1372058" y="3535024"/>
                </a:cubicBezTo>
                <a:cubicBezTo>
                  <a:pt x="1386549" y="3536359"/>
                  <a:pt x="1389282" y="3549527"/>
                  <a:pt x="1403776" y="3550863"/>
                </a:cubicBezTo>
                <a:cubicBezTo>
                  <a:pt x="1399040" y="3554401"/>
                  <a:pt x="1396599" y="3553183"/>
                  <a:pt x="1396599" y="3553183"/>
                </a:cubicBezTo>
                <a:cubicBezTo>
                  <a:pt x="1391866" y="3556721"/>
                  <a:pt x="1401481" y="3555620"/>
                  <a:pt x="1396746" y="3559159"/>
                </a:cubicBezTo>
                <a:cubicBezTo>
                  <a:pt x="1396746" y="3559159"/>
                  <a:pt x="1399185" y="3560376"/>
                  <a:pt x="1401625" y="3561595"/>
                </a:cubicBezTo>
                <a:cubicBezTo>
                  <a:pt x="1404065" y="3562814"/>
                  <a:pt x="1408945" y="3565250"/>
                  <a:pt x="1406651" y="3570007"/>
                </a:cubicBezTo>
                <a:cubicBezTo>
                  <a:pt x="1416407" y="3574881"/>
                  <a:pt x="1426166" y="3579754"/>
                  <a:pt x="1431193" y="3588166"/>
                </a:cubicBezTo>
                <a:cubicBezTo>
                  <a:pt x="1436072" y="3590602"/>
                  <a:pt x="1438512" y="3591821"/>
                  <a:pt x="1438658" y="3597796"/>
                </a:cubicBezTo>
                <a:cubicBezTo>
                  <a:pt x="1439877" y="3598406"/>
                  <a:pt x="1441060" y="3597521"/>
                  <a:pt x="1442550" y="3596789"/>
                </a:cubicBezTo>
                <a:lnTo>
                  <a:pt x="1445552" y="3596739"/>
                </a:lnTo>
                <a:lnTo>
                  <a:pt x="1443536" y="3600234"/>
                </a:lnTo>
                <a:cubicBezTo>
                  <a:pt x="1443536" y="3600234"/>
                  <a:pt x="1443536" y="3600234"/>
                  <a:pt x="1445976" y="3601451"/>
                </a:cubicBezTo>
                <a:cubicBezTo>
                  <a:pt x="1448271" y="3596695"/>
                  <a:pt x="1445976" y="3601451"/>
                  <a:pt x="1453151" y="3599131"/>
                </a:cubicBezTo>
                <a:cubicBezTo>
                  <a:pt x="1453151" y="3599131"/>
                  <a:pt x="1453151" y="3599131"/>
                  <a:pt x="1448414" y="3602670"/>
                </a:cubicBezTo>
                <a:cubicBezTo>
                  <a:pt x="1450854" y="3603888"/>
                  <a:pt x="1453294" y="3605107"/>
                  <a:pt x="1455736" y="3606325"/>
                </a:cubicBezTo>
                <a:cubicBezTo>
                  <a:pt x="1460614" y="3608763"/>
                  <a:pt x="1458321" y="3613518"/>
                  <a:pt x="1463199" y="3615956"/>
                </a:cubicBezTo>
                <a:cubicBezTo>
                  <a:pt x="1465638" y="3617174"/>
                  <a:pt x="1468078" y="3618392"/>
                  <a:pt x="1470519" y="3619611"/>
                </a:cubicBezTo>
                <a:cubicBezTo>
                  <a:pt x="1470519" y="3619611"/>
                  <a:pt x="1472958" y="3620828"/>
                  <a:pt x="1472958" y="3620828"/>
                </a:cubicBezTo>
                <a:cubicBezTo>
                  <a:pt x="1477693" y="3617291"/>
                  <a:pt x="1480132" y="3618510"/>
                  <a:pt x="1480132" y="3618510"/>
                </a:cubicBezTo>
                <a:cubicBezTo>
                  <a:pt x="1482571" y="3619728"/>
                  <a:pt x="1487450" y="3622163"/>
                  <a:pt x="1489892" y="3623383"/>
                </a:cubicBezTo>
                <a:cubicBezTo>
                  <a:pt x="1492331" y="3624602"/>
                  <a:pt x="1494771" y="3625820"/>
                  <a:pt x="1494771" y="3625820"/>
                </a:cubicBezTo>
                <a:cubicBezTo>
                  <a:pt x="1499650" y="3628257"/>
                  <a:pt x="1502088" y="3629475"/>
                  <a:pt x="1499795" y="3634232"/>
                </a:cubicBezTo>
                <a:cubicBezTo>
                  <a:pt x="1490182" y="3635333"/>
                  <a:pt x="1480567" y="3636435"/>
                  <a:pt x="1475688" y="3633998"/>
                </a:cubicBezTo>
                <a:cubicBezTo>
                  <a:pt x="1480567" y="3636435"/>
                  <a:pt x="1485446" y="3638872"/>
                  <a:pt x="1488032" y="3646065"/>
                </a:cubicBezTo>
                <a:cubicBezTo>
                  <a:pt x="1490326" y="3641308"/>
                  <a:pt x="1487886" y="3640089"/>
                  <a:pt x="1495062" y="3637769"/>
                </a:cubicBezTo>
                <a:cubicBezTo>
                  <a:pt x="1497502" y="3638988"/>
                  <a:pt x="1514288" y="3635567"/>
                  <a:pt x="1514433" y="3641541"/>
                </a:cubicBezTo>
                <a:cubicBezTo>
                  <a:pt x="1514433" y="3641541"/>
                  <a:pt x="1514433" y="3641541"/>
                  <a:pt x="1516873" y="3642760"/>
                </a:cubicBezTo>
                <a:cubicBezTo>
                  <a:pt x="1516873" y="3642760"/>
                  <a:pt x="1512140" y="3646298"/>
                  <a:pt x="1512140" y="3646298"/>
                </a:cubicBezTo>
                <a:cubicBezTo>
                  <a:pt x="1512140" y="3646298"/>
                  <a:pt x="1509701" y="3645080"/>
                  <a:pt x="1509701" y="3645080"/>
                </a:cubicBezTo>
                <a:cubicBezTo>
                  <a:pt x="1502526" y="3647400"/>
                  <a:pt x="1504819" y="3642644"/>
                  <a:pt x="1502380" y="3641425"/>
                </a:cubicBezTo>
                <a:cubicBezTo>
                  <a:pt x="1497645" y="3644964"/>
                  <a:pt x="1495353" y="3649719"/>
                  <a:pt x="1495205" y="3643745"/>
                </a:cubicBezTo>
                <a:cubicBezTo>
                  <a:pt x="1495205" y="3643745"/>
                  <a:pt x="1490473" y="3647284"/>
                  <a:pt x="1490473" y="3647284"/>
                </a:cubicBezTo>
                <a:cubicBezTo>
                  <a:pt x="1492913" y="3648502"/>
                  <a:pt x="1497791" y="3650938"/>
                  <a:pt x="1500231" y="3652157"/>
                </a:cubicBezTo>
                <a:cubicBezTo>
                  <a:pt x="1500231" y="3652157"/>
                  <a:pt x="1502671" y="3653375"/>
                  <a:pt x="1507405" y="3649837"/>
                </a:cubicBezTo>
                <a:cubicBezTo>
                  <a:pt x="1512430" y="3658248"/>
                  <a:pt x="1512575" y="3664224"/>
                  <a:pt x="1522333" y="3669098"/>
                </a:cubicBezTo>
                <a:cubicBezTo>
                  <a:pt x="1522479" y="3675073"/>
                  <a:pt x="1536971" y="3676408"/>
                  <a:pt x="1544292" y="3680063"/>
                </a:cubicBezTo>
                <a:cubicBezTo>
                  <a:pt x="1537117" y="3682383"/>
                  <a:pt x="1537117" y="3682383"/>
                  <a:pt x="1532383" y="3685922"/>
                </a:cubicBezTo>
                <a:cubicBezTo>
                  <a:pt x="1532383" y="3685922"/>
                  <a:pt x="1534823" y="3687141"/>
                  <a:pt x="1534823" y="3687141"/>
                </a:cubicBezTo>
                <a:cubicBezTo>
                  <a:pt x="1534823" y="3687141"/>
                  <a:pt x="1537263" y="3688359"/>
                  <a:pt x="1537263" y="3688359"/>
                </a:cubicBezTo>
                <a:cubicBezTo>
                  <a:pt x="1537263" y="3688359"/>
                  <a:pt x="1539702" y="3689577"/>
                  <a:pt x="1539702" y="3689577"/>
                </a:cubicBezTo>
                <a:cubicBezTo>
                  <a:pt x="1551755" y="3689694"/>
                  <a:pt x="1547022" y="3693231"/>
                  <a:pt x="1556634" y="3692131"/>
                </a:cubicBezTo>
                <a:cubicBezTo>
                  <a:pt x="1549317" y="3688476"/>
                  <a:pt x="1549173" y="3682499"/>
                  <a:pt x="1549027" y="3676525"/>
                </a:cubicBezTo>
                <a:cubicBezTo>
                  <a:pt x="1551322" y="3671769"/>
                  <a:pt x="1548881" y="3670551"/>
                  <a:pt x="1546441" y="3669332"/>
                </a:cubicBezTo>
                <a:cubicBezTo>
                  <a:pt x="1551176" y="3665792"/>
                  <a:pt x="1551176" y="3665792"/>
                  <a:pt x="1551176" y="3665792"/>
                </a:cubicBezTo>
                <a:cubicBezTo>
                  <a:pt x="1556054" y="3668229"/>
                  <a:pt x="1553759" y="3672986"/>
                  <a:pt x="1556199" y="3674205"/>
                </a:cubicBezTo>
                <a:cubicBezTo>
                  <a:pt x="1553904" y="3678962"/>
                  <a:pt x="1554050" y="3684937"/>
                  <a:pt x="1561371" y="3688592"/>
                </a:cubicBezTo>
                <a:cubicBezTo>
                  <a:pt x="1561371" y="3688592"/>
                  <a:pt x="1561371" y="3688592"/>
                  <a:pt x="1563811" y="3689810"/>
                </a:cubicBezTo>
                <a:cubicBezTo>
                  <a:pt x="1563811" y="3689810"/>
                  <a:pt x="1566250" y="3691029"/>
                  <a:pt x="1568689" y="3692247"/>
                </a:cubicBezTo>
                <a:cubicBezTo>
                  <a:pt x="1571129" y="3693465"/>
                  <a:pt x="1568834" y="3698223"/>
                  <a:pt x="1573713" y="3700660"/>
                </a:cubicBezTo>
                <a:cubicBezTo>
                  <a:pt x="1568980" y="3704197"/>
                  <a:pt x="1568980" y="3704197"/>
                  <a:pt x="1561807" y="3706518"/>
                </a:cubicBezTo>
                <a:cubicBezTo>
                  <a:pt x="1561950" y="3712493"/>
                  <a:pt x="1568980" y="3704197"/>
                  <a:pt x="1566686" y="3708954"/>
                </a:cubicBezTo>
                <a:cubicBezTo>
                  <a:pt x="1571564" y="3711390"/>
                  <a:pt x="1566686" y="3708954"/>
                  <a:pt x="1561950" y="3712493"/>
                </a:cubicBezTo>
                <a:cubicBezTo>
                  <a:pt x="1571564" y="3711390"/>
                  <a:pt x="1574004" y="3712609"/>
                  <a:pt x="1571709" y="3717367"/>
                </a:cubicBezTo>
                <a:cubicBezTo>
                  <a:pt x="1578885" y="3715046"/>
                  <a:pt x="1576443" y="3713828"/>
                  <a:pt x="1583617" y="3711508"/>
                </a:cubicBezTo>
                <a:cubicBezTo>
                  <a:pt x="1583765" y="3717483"/>
                  <a:pt x="1586276" y="3721689"/>
                  <a:pt x="1590276" y="3725163"/>
                </a:cubicBezTo>
                <a:lnTo>
                  <a:pt x="1594833" y="3727870"/>
                </a:lnTo>
                <a:lnTo>
                  <a:pt x="1594858" y="3727271"/>
                </a:lnTo>
                <a:cubicBezTo>
                  <a:pt x="1594434" y="3722386"/>
                  <a:pt x="1592863" y="3717759"/>
                  <a:pt x="1588608" y="3713626"/>
                </a:cubicBezTo>
                <a:cubicBezTo>
                  <a:pt x="1591678" y="3712938"/>
                  <a:pt x="1593272" y="3711734"/>
                  <a:pt x="1594866" y="3710529"/>
                </a:cubicBezTo>
                <a:lnTo>
                  <a:pt x="1598822" y="3708573"/>
                </a:lnTo>
                <a:lnTo>
                  <a:pt x="1596897" y="3703594"/>
                </a:lnTo>
                <a:lnTo>
                  <a:pt x="1586889" y="3694517"/>
                </a:lnTo>
                <a:lnTo>
                  <a:pt x="1576837" y="3685398"/>
                </a:lnTo>
                <a:lnTo>
                  <a:pt x="1574856" y="3685736"/>
                </a:lnTo>
                <a:cubicBezTo>
                  <a:pt x="1574534" y="3684838"/>
                  <a:pt x="1574498" y="3683343"/>
                  <a:pt x="1573278" y="3682733"/>
                </a:cubicBezTo>
                <a:cubicBezTo>
                  <a:pt x="1575573" y="3677977"/>
                  <a:pt x="1568544" y="3686272"/>
                  <a:pt x="1568398" y="3680297"/>
                </a:cubicBezTo>
                <a:cubicBezTo>
                  <a:pt x="1570694" y="3675539"/>
                  <a:pt x="1558495" y="3669448"/>
                  <a:pt x="1551030" y="3659818"/>
                </a:cubicBezTo>
                <a:cubicBezTo>
                  <a:pt x="1548590" y="3658599"/>
                  <a:pt x="1543711" y="3656162"/>
                  <a:pt x="1541270" y="3654944"/>
                </a:cubicBezTo>
                <a:cubicBezTo>
                  <a:pt x="1543565" y="3650187"/>
                  <a:pt x="1538831" y="3653725"/>
                  <a:pt x="1536391" y="3652508"/>
                </a:cubicBezTo>
                <a:cubicBezTo>
                  <a:pt x="1533952" y="3651289"/>
                  <a:pt x="1528926" y="3642877"/>
                  <a:pt x="1528782" y="3636902"/>
                </a:cubicBezTo>
                <a:cubicBezTo>
                  <a:pt x="1516438" y="3624835"/>
                  <a:pt x="1499359" y="3616306"/>
                  <a:pt x="1484575" y="3603021"/>
                </a:cubicBezTo>
                <a:cubicBezTo>
                  <a:pt x="1477258" y="3599365"/>
                  <a:pt x="1479406" y="3588634"/>
                  <a:pt x="1472086" y="3584978"/>
                </a:cubicBezTo>
                <a:cubicBezTo>
                  <a:pt x="1464767" y="3581323"/>
                  <a:pt x="1454865" y="3570474"/>
                  <a:pt x="1449840" y="3562062"/>
                </a:cubicBezTo>
                <a:lnTo>
                  <a:pt x="1438488" y="3567646"/>
                </a:lnTo>
                <a:lnTo>
                  <a:pt x="1438704" y="3567754"/>
                </a:lnTo>
                <a:lnTo>
                  <a:pt x="1436694" y="3572400"/>
                </a:lnTo>
                <a:lnTo>
                  <a:pt x="1434172" y="3571141"/>
                </a:lnTo>
                <a:cubicBezTo>
                  <a:pt x="1431652" y="3569882"/>
                  <a:pt x="1431652" y="3569882"/>
                  <a:pt x="1431652" y="3569882"/>
                </a:cubicBezTo>
                <a:cubicBezTo>
                  <a:pt x="1431652" y="3569882"/>
                  <a:pt x="1431652" y="3569882"/>
                  <a:pt x="1436183" y="3566495"/>
                </a:cubicBezTo>
                <a:lnTo>
                  <a:pt x="1438145" y="3567474"/>
                </a:lnTo>
                <a:lnTo>
                  <a:pt x="1440225" y="3563164"/>
                </a:lnTo>
                <a:cubicBezTo>
                  <a:pt x="1441983" y="3561089"/>
                  <a:pt x="1443739" y="3559016"/>
                  <a:pt x="1442519" y="3558407"/>
                </a:cubicBezTo>
                <a:cubicBezTo>
                  <a:pt x="1430175" y="3546339"/>
                  <a:pt x="1413098" y="3537811"/>
                  <a:pt x="1407928" y="3523423"/>
                </a:cubicBezTo>
                <a:cubicBezTo>
                  <a:pt x="1405487" y="3522204"/>
                  <a:pt x="1403047" y="3520987"/>
                  <a:pt x="1400610" y="3519769"/>
                </a:cubicBezTo>
                <a:cubicBezTo>
                  <a:pt x="1402902" y="3515011"/>
                  <a:pt x="1398024" y="3512575"/>
                  <a:pt x="1393145" y="3510137"/>
                </a:cubicBezTo>
                <a:cubicBezTo>
                  <a:pt x="1397878" y="3506599"/>
                  <a:pt x="1395436" y="3505381"/>
                  <a:pt x="1395436" y="3505381"/>
                </a:cubicBezTo>
                <a:cubicBezTo>
                  <a:pt x="1395436" y="3505381"/>
                  <a:pt x="1400172" y="3501843"/>
                  <a:pt x="1400172" y="3501843"/>
                </a:cubicBezTo>
                <a:cubicBezTo>
                  <a:pt x="1395148" y="3493431"/>
                  <a:pt x="1385388" y="3488557"/>
                  <a:pt x="1380365" y="3480146"/>
                </a:cubicBezTo>
                <a:cubicBezTo>
                  <a:pt x="1377925" y="3478927"/>
                  <a:pt x="1377925" y="3478927"/>
                  <a:pt x="1377925" y="3478927"/>
                </a:cubicBezTo>
                <a:cubicBezTo>
                  <a:pt x="1375484" y="3477709"/>
                  <a:pt x="1365872" y="3478810"/>
                  <a:pt x="1368165" y="3474054"/>
                </a:cubicBezTo>
                <a:cubicBezTo>
                  <a:pt x="1368165" y="3474054"/>
                  <a:pt x="1365726" y="3472836"/>
                  <a:pt x="1365726" y="3472836"/>
                </a:cubicBezTo>
                <a:cubicBezTo>
                  <a:pt x="1368021" y="3468078"/>
                  <a:pt x="1365581" y="3466860"/>
                  <a:pt x="1360846" y="3470398"/>
                </a:cubicBezTo>
                <a:cubicBezTo>
                  <a:pt x="1360846" y="3470398"/>
                  <a:pt x="1358406" y="3469180"/>
                  <a:pt x="1358406" y="3469180"/>
                </a:cubicBezTo>
                <a:cubicBezTo>
                  <a:pt x="1355965" y="3467962"/>
                  <a:pt x="1351087" y="3465525"/>
                  <a:pt x="1353382" y="3460768"/>
                </a:cubicBezTo>
                <a:cubicBezTo>
                  <a:pt x="1350941" y="3459549"/>
                  <a:pt x="1348502" y="3458330"/>
                  <a:pt x="1346064" y="3457112"/>
                </a:cubicBezTo>
                <a:cubicBezTo>
                  <a:pt x="1346064" y="3457112"/>
                  <a:pt x="1343625" y="3455894"/>
                  <a:pt x="1343625" y="3455894"/>
                </a:cubicBezTo>
                <a:cubicBezTo>
                  <a:pt x="1326545" y="3447365"/>
                  <a:pt x="1316641" y="3436517"/>
                  <a:pt x="1309176" y="3426887"/>
                </a:cubicBezTo>
                <a:cubicBezTo>
                  <a:pt x="1306736" y="3425668"/>
                  <a:pt x="1306736" y="3425668"/>
                  <a:pt x="1304297" y="3424450"/>
                </a:cubicBezTo>
                <a:cubicBezTo>
                  <a:pt x="1277460" y="3411048"/>
                  <a:pt x="1264971" y="3393005"/>
                  <a:pt x="1250041" y="3373745"/>
                </a:cubicBezTo>
                <a:cubicBezTo>
                  <a:pt x="1247602" y="3372526"/>
                  <a:pt x="1245162" y="3371307"/>
                  <a:pt x="1245162" y="3371307"/>
                </a:cubicBezTo>
                <a:cubicBezTo>
                  <a:pt x="1242722" y="3370089"/>
                  <a:pt x="1240282" y="3368870"/>
                  <a:pt x="1240282" y="3368870"/>
                </a:cubicBezTo>
                <a:cubicBezTo>
                  <a:pt x="1235403" y="3366434"/>
                  <a:pt x="1235259" y="3360459"/>
                  <a:pt x="1232820" y="3359240"/>
                </a:cubicBezTo>
                <a:cubicBezTo>
                  <a:pt x="1230379" y="3358023"/>
                  <a:pt x="1227938" y="3356803"/>
                  <a:pt x="1225499" y="3355584"/>
                </a:cubicBezTo>
                <a:cubicBezTo>
                  <a:pt x="1227795" y="3350828"/>
                  <a:pt x="1225353" y="3349610"/>
                  <a:pt x="1222913" y="3348391"/>
                </a:cubicBezTo>
                <a:cubicBezTo>
                  <a:pt x="1220473" y="3347173"/>
                  <a:pt x="1218034" y="3345954"/>
                  <a:pt x="1218034" y="3345954"/>
                </a:cubicBezTo>
                <a:cubicBezTo>
                  <a:pt x="1218034" y="3345954"/>
                  <a:pt x="1218034" y="3345954"/>
                  <a:pt x="1215595" y="3344735"/>
                </a:cubicBezTo>
                <a:cubicBezTo>
                  <a:pt x="1220330" y="3341197"/>
                  <a:pt x="1220330" y="3341197"/>
                  <a:pt x="1220330" y="3341197"/>
                </a:cubicBezTo>
                <a:cubicBezTo>
                  <a:pt x="1220330" y="3341197"/>
                  <a:pt x="1217890" y="3339979"/>
                  <a:pt x="1217890" y="3339979"/>
                </a:cubicBezTo>
                <a:cubicBezTo>
                  <a:pt x="1215450" y="3338760"/>
                  <a:pt x="1215450" y="3338760"/>
                  <a:pt x="1220183" y="3335222"/>
                </a:cubicBezTo>
                <a:cubicBezTo>
                  <a:pt x="1220183" y="3335222"/>
                  <a:pt x="1220183" y="3335222"/>
                  <a:pt x="1222623" y="3336441"/>
                </a:cubicBezTo>
                <a:cubicBezTo>
                  <a:pt x="1222623" y="3336441"/>
                  <a:pt x="1225063" y="3337659"/>
                  <a:pt x="1225063" y="3337659"/>
                </a:cubicBezTo>
                <a:cubicBezTo>
                  <a:pt x="1225063" y="3337659"/>
                  <a:pt x="1227503" y="3338878"/>
                  <a:pt x="1227503" y="3338878"/>
                </a:cubicBezTo>
                <a:cubicBezTo>
                  <a:pt x="1227503" y="3338878"/>
                  <a:pt x="1229944" y="3340096"/>
                  <a:pt x="1229944" y="3340096"/>
                </a:cubicBezTo>
                <a:cubicBezTo>
                  <a:pt x="1229944" y="3340096"/>
                  <a:pt x="1232383" y="3341314"/>
                  <a:pt x="1232383" y="3341314"/>
                </a:cubicBezTo>
                <a:cubicBezTo>
                  <a:pt x="1232383" y="3341314"/>
                  <a:pt x="1232383" y="3341314"/>
                  <a:pt x="1227648" y="3344852"/>
                </a:cubicBezTo>
                <a:cubicBezTo>
                  <a:pt x="1227648" y="3344852"/>
                  <a:pt x="1230088" y="3346071"/>
                  <a:pt x="1230088" y="3346071"/>
                </a:cubicBezTo>
                <a:cubicBezTo>
                  <a:pt x="1225353" y="3349610"/>
                  <a:pt x="1227795" y="3350828"/>
                  <a:pt x="1230232" y="3352047"/>
                </a:cubicBezTo>
                <a:cubicBezTo>
                  <a:pt x="1232674" y="3353264"/>
                  <a:pt x="1235112" y="3354483"/>
                  <a:pt x="1235112" y="3354483"/>
                </a:cubicBezTo>
                <a:cubicBezTo>
                  <a:pt x="1232674" y="3353264"/>
                  <a:pt x="1237407" y="3349726"/>
                  <a:pt x="1234968" y="3348508"/>
                </a:cubicBezTo>
                <a:cubicBezTo>
                  <a:pt x="1237407" y="3349726"/>
                  <a:pt x="1239847" y="3350944"/>
                  <a:pt x="1242286" y="3352163"/>
                </a:cubicBezTo>
                <a:cubicBezTo>
                  <a:pt x="1237551" y="3355702"/>
                  <a:pt x="1237551" y="3355702"/>
                  <a:pt x="1237551" y="3355702"/>
                </a:cubicBezTo>
                <a:cubicBezTo>
                  <a:pt x="1242432" y="3358139"/>
                  <a:pt x="1249607" y="3355819"/>
                  <a:pt x="1252047" y="3357036"/>
                </a:cubicBezTo>
                <a:cubicBezTo>
                  <a:pt x="1247310" y="3360575"/>
                  <a:pt x="1249751" y="3361794"/>
                  <a:pt x="1245017" y="3365332"/>
                </a:cubicBezTo>
                <a:cubicBezTo>
                  <a:pt x="1247456" y="3366551"/>
                  <a:pt x="1247456" y="3366551"/>
                  <a:pt x="1249898" y="3367769"/>
                </a:cubicBezTo>
                <a:cubicBezTo>
                  <a:pt x="1249898" y="3367769"/>
                  <a:pt x="1252335" y="3368987"/>
                  <a:pt x="1254776" y="3370205"/>
                </a:cubicBezTo>
                <a:cubicBezTo>
                  <a:pt x="1261950" y="3367887"/>
                  <a:pt x="1262095" y="3373861"/>
                  <a:pt x="1264535" y="3375079"/>
                </a:cubicBezTo>
                <a:cubicBezTo>
                  <a:pt x="1264679" y="3381054"/>
                  <a:pt x="1274295" y="3379952"/>
                  <a:pt x="1274440" y="3385928"/>
                </a:cubicBezTo>
                <a:cubicBezTo>
                  <a:pt x="1281758" y="3389583"/>
                  <a:pt x="1279609" y="3400316"/>
                  <a:pt x="1296540" y="3402869"/>
                </a:cubicBezTo>
                <a:cubicBezTo>
                  <a:pt x="1291807" y="3406407"/>
                  <a:pt x="1298980" y="3404087"/>
                  <a:pt x="1291807" y="3406407"/>
                </a:cubicBezTo>
                <a:cubicBezTo>
                  <a:pt x="1296688" y="3408844"/>
                  <a:pt x="1308886" y="3414935"/>
                  <a:pt x="1309032" y="3420911"/>
                </a:cubicBezTo>
                <a:cubicBezTo>
                  <a:pt x="1311471" y="3422129"/>
                  <a:pt x="1311471" y="3422129"/>
                  <a:pt x="1311471" y="3422129"/>
                </a:cubicBezTo>
                <a:cubicBezTo>
                  <a:pt x="1311471" y="3422129"/>
                  <a:pt x="1313909" y="3423347"/>
                  <a:pt x="1313909" y="3423347"/>
                </a:cubicBezTo>
                <a:cubicBezTo>
                  <a:pt x="1313909" y="3423347"/>
                  <a:pt x="1313909" y="3423347"/>
                  <a:pt x="1316349" y="3424565"/>
                </a:cubicBezTo>
                <a:cubicBezTo>
                  <a:pt x="1328549" y="3430657"/>
                  <a:pt x="1338452" y="3441507"/>
                  <a:pt x="1345916" y="3451137"/>
                </a:cubicBezTo>
                <a:cubicBezTo>
                  <a:pt x="1345916" y="3451137"/>
                  <a:pt x="1345916" y="3451137"/>
                  <a:pt x="1348356" y="3452355"/>
                </a:cubicBezTo>
                <a:cubicBezTo>
                  <a:pt x="1348356" y="3452355"/>
                  <a:pt x="1350797" y="3453574"/>
                  <a:pt x="1350797" y="3453574"/>
                </a:cubicBezTo>
                <a:cubicBezTo>
                  <a:pt x="1350797" y="3453574"/>
                  <a:pt x="1355531" y="3450036"/>
                  <a:pt x="1355531" y="3450036"/>
                </a:cubicBezTo>
                <a:cubicBezTo>
                  <a:pt x="1350507" y="3441623"/>
                  <a:pt x="1331134" y="3437853"/>
                  <a:pt x="1335722" y="3428339"/>
                </a:cubicBezTo>
                <a:cubicBezTo>
                  <a:pt x="1340457" y="3424800"/>
                  <a:pt x="1340457" y="3424800"/>
                  <a:pt x="1340457" y="3424800"/>
                </a:cubicBezTo>
                <a:cubicBezTo>
                  <a:pt x="1335577" y="3422363"/>
                  <a:pt x="1335577" y="3422363"/>
                  <a:pt x="1330842" y="3425901"/>
                </a:cubicBezTo>
                <a:cubicBezTo>
                  <a:pt x="1323234" y="3410296"/>
                  <a:pt x="1310889" y="3398229"/>
                  <a:pt x="1298545" y="3386162"/>
                </a:cubicBezTo>
                <a:cubicBezTo>
                  <a:pt x="1303279" y="3382622"/>
                  <a:pt x="1303279" y="3382622"/>
                  <a:pt x="1303279" y="3382622"/>
                </a:cubicBezTo>
                <a:cubicBezTo>
                  <a:pt x="1303135" y="3376648"/>
                  <a:pt x="1298255" y="3374211"/>
                  <a:pt x="1298110" y="3368236"/>
                </a:cubicBezTo>
                <a:cubicBezTo>
                  <a:pt x="1295670" y="3367018"/>
                  <a:pt x="1293230" y="3365800"/>
                  <a:pt x="1290790" y="3364581"/>
                </a:cubicBezTo>
                <a:cubicBezTo>
                  <a:pt x="1290790" y="3364581"/>
                  <a:pt x="1283617" y="3366900"/>
                  <a:pt x="1283617" y="3366900"/>
                </a:cubicBezTo>
                <a:cubicBezTo>
                  <a:pt x="1283617" y="3366900"/>
                  <a:pt x="1281322" y="3371658"/>
                  <a:pt x="1281322" y="3371658"/>
                </a:cubicBezTo>
                <a:cubicBezTo>
                  <a:pt x="1281322" y="3371658"/>
                  <a:pt x="1278882" y="3370439"/>
                  <a:pt x="1278882" y="3370439"/>
                </a:cubicBezTo>
                <a:cubicBezTo>
                  <a:pt x="1278737" y="3364464"/>
                  <a:pt x="1278737" y="3364464"/>
                  <a:pt x="1271418" y="3360809"/>
                </a:cubicBezTo>
                <a:cubicBezTo>
                  <a:pt x="1276151" y="3357271"/>
                  <a:pt x="1283327" y="3354950"/>
                  <a:pt x="1281032" y="3359707"/>
                </a:cubicBezTo>
                <a:cubicBezTo>
                  <a:pt x="1281032" y="3359707"/>
                  <a:pt x="1285765" y="3356169"/>
                  <a:pt x="1285765" y="3356169"/>
                </a:cubicBezTo>
                <a:cubicBezTo>
                  <a:pt x="1283327" y="3354950"/>
                  <a:pt x="1283327" y="3354950"/>
                  <a:pt x="1280887" y="3353732"/>
                </a:cubicBezTo>
                <a:cubicBezTo>
                  <a:pt x="1285621" y="3350194"/>
                  <a:pt x="1288061" y="3351411"/>
                  <a:pt x="1288061" y="3351411"/>
                </a:cubicBezTo>
                <a:cubicBezTo>
                  <a:pt x="1283327" y="3354950"/>
                  <a:pt x="1283327" y="3354950"/>
                  <a:pt x="1290499" y="3352630"/>
                </a:cubicBezTo>
                <a:cubicBezTo>
                  <a:pt x="1290499" y="3352630"/>
                  <a:pt x="1292940" y="3353849"/>
                  <a:pt x="1292940" y="3353849"/>
                </a:cubicBezTo>
                <a:cubicBezTo>
                  <a:pt x="1295380" y="3355068"/>
                  <a:pt x="1293085" y="3359823"/>
                  <a:pt x="1295524" y="3361042"/>
                </a:cubicBezTo>
                <a:cubicBezTo>
                  <a:pt x="1297965" y="3362261"/>
                  <a:pt x="1300405" y="3363479"/>
                  <a:pt x="1305283" y="3365916"/>
                </a:cubicBezTo>
                <a:cubicBezTo>
                  <a:pt x="1310164" y="3368352"/>
                  <a:pt x="1310309" y="3374328"/>
                  <a:pt x="1310453" y="3380303"/>
                </a:cubicBezTo>
                <a:cubicBezTo>
                  <a:pt x="1312892" y="3381522"/>
                  <a:pt x="1322507" y="3380420"/>
                  <a:pt x="1320214" y="3385176"/>
                </a:cubicBezTo>
                <a:cubicBezTo>
                  <a:pt x="1320214" y="3385176"/>
                  <a:pt x="1320214" y="3385176"/>
                  <a:pt x="1315477" y="3388715"/>
                </a:cubicBezTo>
                <a:cubicBezTo>
                  <a:pt x="1322653" y="3386395"/>
                  <a:pt x="1322653" y="3386395"/>
                  <a:pt x="1322653" y="3386395"/>
                </a:cubicBezTo>
                <a:cubicBezTo>
                  <a:pt x="1322653" y="3386395"/>
                  <a:pt x="1325093" y="3387614"/>
                  <a:pt x="1325093" y="3387614"/>
                </a:cubicBezTo>
                <a:cubicBezTo>
                  <a:pt x="1325093" y="3387614"/>
                  <a:pt x="1325093" y="3387614"/>
                  <a:pt x="1322798" y="3392370"/>
                </a:cubicBezTo>
                <a:cubicBezTo>
                  <a:pt x="1327531" y="3388832"/>
                  <a:pt x="1327677" y="3394807"/>
                  <a:pt x="1330116" y="3396025"/>
                </a:cubicBezTo>
                <a:cubicBezTo>
                  <a:pt x="1320502" y="3397127"/>
                  <a:pt x="1337436" y="3399681"/>
                  <a:pt x="1332701" y="3403220"/>
                </a:cubicBezTo>
                <a:cubicBezTo>
                  <a:pt x="1347050" y="3398579"/>
                  <a:pt x="1342607" y="3414069"/>
                  <a:pt x="1354659" y="3414185"/>
                </a:cubicBezTo>
                <a:cubicBezTo>
                  <a:pt x="1352365" y="3418942"/>
                  <a:pt x="1349925" y="3417723"/>
                  <a:pt x="1352365" y="3418942"/>
                </a:cubicBezTo>
                <a:cubicBezTo>
                  <a:pt x="1359538" y="3416621"/>
                  <a:pt x="1359684" y="3422597"/>
                  <a:pt x="1364563" y="3425033"/>
                </a:cubicBezTo>
                <a:cubicBezTo>
                  <a:pt x="1364563" y="3425033"/>
                  <a:pt x="1367003" y="3426252"/>
                  <a:pt x="1369443" y="3427470"/>
                </a:cubicBezTo>
                <a:cubicBezTo>
                  <a:pt x="1367149" y="3432226"/>
                  <a:pt x="1369588" y="3433445"/>
                  <a:pt x="1372028" y="3434663"/>
                </a:cubicBezTo>
                <a:cubicBezTo>
                  <a:pt x="1374468" y="3435882"/>
                  <a:pt x="1376908" y="3437101"/>
                  <a:pt x="1379347" y="3438318"/>
                </a:cubicBezTo>
                <a:cubicBezTo>
                  <a:pt x="1381787" y="3439537"/>
                  <a:pt x="1384226" y="3440755"/>
                  <a:pt x="1381931" y="3445513"/>
                </a:cubicBezTo>
                <a:cubicBezTo>
                  <a:pt x="1391546" y="3444411"/>
                  <a:pt x="1389396" y="3455144"/>
                  <a:pt x="1401449" y="3455260"/>
                </a:cubicBezTo>
                <a:cubicBezTo>
                  <a:pt x="1401449" y="3455260"/>
                  <a:pt x="1401449" y="3455260"/>
                  <a:pt x="1406184" y="3451721"/>
                </a:cubicBezTo>
                <a:cubicBezTo>
                  <a:pt x="1406184" y="3451721"/>
                  <a:pt x="1410918" y="3448183"/>
                  <a:pt x="1410918" y="3448183"/>
                </a:cubicBezTo>
                <a:cubicBezTo>
                  <a:pt x="1410918" y="3448183"/>
                  <a:pt x="1408478" y="3446966"/>
                  <a:pt x="1410774" y="3442209"/>
                </a:cubicBezTo>
                <a:cubicBezTo>
                  <a:pt x="1413214" y="3443426"/>
                  <a:pt x="1415654" y="3444645"/>
                  <a:pt x="1413358" y="3449402"/>
                </a:cubicBezTo>
                <a:cubicBezTo>
                  <a:pt x="1413358" y="3449402"/>
                  <a:pt x="1413358" y="3449402"/>
                  <a:pt x="1418092" y="3445863"/>
                </a:cubicBezTo>
                <a:cubicBezTo>
                  <a:pt x="1415943" y="3456595"/>
                  <a:pt x="1423118" y="3454276"/>
                  <a:pt x="1430436" y="3457931"/>
                </a:cubicBezTo>
                <a:cubicBezTo>
                  <a:pt x="1430436" y="3457931"/>
                  <a:pt x="1430436" y="3457931"/>
                  <a:pt x="1425703" y="3461469"/>
                </a:cubicBezTo>
                <a:cubicBezTo>
                  <a:pt x="1428142" y="3462687"/>
                  <a:pt x="1430582" y="3463906"/>
                  <a:pt x="1435462" y="3466342"/>
                </a:cubicBezTo>
                <a:cubicBezTo>
                  <a:pt x="1433167" y="3471099"/>
                  <a:pt x="1435607" y="3472318"/>
                  <a:pt x="1440485" y="3474755"/>
                </a:cubicBezTo>
                <a:cubicBezTo>
                  <a:pt x="1440485" y="3474755"/>
                  <a:pt x="1442925" y="3475973"/>
                  <a:pt x="1442925" y="3475973"/>
                </a:cubicBezTo>
                <a:cubicBezTo>
                  <a:pt x="1445367" y="3477191"/>
                  <a:pt x="1447804" y="3478409"/>
                  <a:pt x="1450244" y="3479628"/>
                </a:cubicBezTo>
                <a:cubicBezTo>
                  <a:pt x="1447950" y="3484385"/>
                  <a:pt x="1450390" y="3485603"/>
                  <a:pt x="1452829" y="3486821"/>
                </a:cubicBezTo>
                <a:cubicBezTo>
                  <a:pt x="1455269" y="3488040"/>
                  <a:pt x="1455269" y="3488040"/>
                  <a:pt x="1455269" y="3488040"/>
                </a:cubicBezTo>
                <a:cubicBezTo>
                  <a:pt x="1457709" y="3489258"/>
                  <a:pt x="1460148" y="3490477"/>
                  <a:pt x="1460148" y="3490477"/>
                </a:cubicBezTo>
                <a:cubicBezTo>
                  <a:pt x="1472347" y="3496569"/>
                  <a:pt x="1479813" y="3506199"/>
                  <a:pt x="1487276" y="3515829"/>
                </a:cubicBezTo>
                <a:cubicBezTo>
                  <a:pt x="1487276" y="3515829"/>
                  <a:pt x="1487276" y="3515829"/>
                  <a:pt x="1489716" y="3517048"/>
                </a:cubicBezTo>
                <a:cubicBezTo>
                  <a:pt x="1489716" y="3517048"/>
                  <a:pt x="1489716" y="3517048"/>
                  <a:pt x="1492155" y="3518267"/>
                </a:cubicBezTo>
                <a:cubicBezTo>
                  <a:pt x="1492155" y="3518267"/>
                  <a:pt x="1499475" y="3521922"/>
                  <a:pt x="1497181" y="3526678"/>
                </a:cubicBezTo>
                <a:cubicBezTo>
                  <a:pt x="1504355" y="3524358"/>
                  <a:pt x="1499620" y="3527897"/>
                  <a:pt x="1504500" y="3530333"/>
                </a:cubicBezTo>
                <a:cubicBezTo>
                  <a:pt x="1506941" y="3531551"/>
                  <a:pt x="1509380" y="3532770"/>
                  <a:pt x="1504646" y="3536308"/>
                </a:cubicBezTo>
                <a:cubicBezTo>
                  <a:pt x="1507085" y="3537526"/>
                  <a:pt x="1507085" y="3537526"/>
                  <a:pt x="1507085" y="3537526"/>
                </a:cubicBezTo>
                <a:cubicBezTo>
                  <a:pt x="1509526" y="3538744"/>
                  <a:pt x="1509526" y="3538744"/>
                  <a:pt x="1511966" y="3539963"/>
                </a:cubicBezTo>
                <a:cubicBezTo>
                  <a:pt x="1511966" y="3539963"/>
                  <a:pt x="1511966" y="3539963"/>
                  <a:pt x="1514405" y="3541182"/>
                </a:cubicBezTo>
                <a:cubicBezTo>
                  <a:pt x="1514405" y="3541182"/>
                  <a:pt x="1516844" y="3542400"/>
                  <a:pt x="1516844" y="3542400"/>
                </a:cubicBezTo>
                <a:cubicBezTo>
                  <a:pt x="1512109" y="3545939"/>
                  <a:pt x="1524162" y="3546055"/>
                  <a:pt x="1521868" y="3550812"/>
                </a:cubicBezTo>
                <a:cubicBezTo>
                  <a:pt x="1526748" y="3553249"/>
                  <a:pt x="1536362" y="3552148"/>
                  <a:pt x="1536508" y="3558123"/>
                </a:cubicBezTo>
                <a:cubicBezTo>
                  <a:pt x="1538947" y="3559341"/>
                  <a:pt x="1538947" y="3559341"/>
                  <a:pt x="1538947" y="3559341"/>
                </a:cubicBezTo>
                <a:cubicBezTo>
                  <a:pt x="1534211" y="3562880"/>
                  <a:pt x="1536651" y="3564098"/>
                  <a:pt x="1536651" y="3564098"/>
                </a:cubicBezTo>
                <a:cubicBezTo>
                  <a:pt x="1543826" y="3561778"/>
                  <a:pt x="1536799" y="3570074"/>
                  <a:pt x="1543971" y="3567752"/>
                </a:cubicBezTo>
                <a:cubicBezTo>
                  <a:pt x="1543971" y="3567752"/>
                  <a:pt x="1548706" y="3564216"/>
                  <a:pt x="1548706" y="3564216"/>
                </a:cubicBezTo>
                <a:cubicBezTo>
                  <a:pt x="1548706" y="3564216"/>
                  <a:pt x="1546410" y="3568971"/>
                  <a:pt x="1548849" y="3570190"/>
                </a:cubicBezTo>
                <a:cubicBezTo>
                  <a:pt x="1548849" y="3570190"/>
                  <a:pt x="1544118" y="3573729"/>
                  <a:pt x="1546557" y="3574946"/>
                </a:cubicBezTo>
                <a:lnTo>
                  <a:pt x="1554020" y="3584578"/>
                </a:lnTo>
                <a:lnTo>
                  <a:pt x="1548997" y="3576165"/>
                </a:lnTo>
                <a:cubicBezTo>
                  <a:pt x="1553732" y="3572626"/>
                  <a:pt x="1553732" y="3572626"/>
                  <a:pt x="1553732" y="3572626"/>
                </a:cubicBezTo>
                <a:cubicBezTo>
                  <a:pt x="1553875" y="3578602"/>
                  <a:pt x="1556315" y="3579820"/>
                  <a:pt x="1558755" y="3581038"/>
                </a:cubicBezTo>
                <a:cubicBezTo>
                  <a:pt x="1563634" y="3583474"/>
                  <a:pt x="1568514" y="3585912"/>
                  <a:pt x="1566220" y="3590670"/>
                </a:cubicBezTo>
                <a:cubicBezTo>
                  <a:pt x="1568660" y="3591888"/>
                  <a:pt x="1568660" y="3591888"/>
                  <a:pt x="1573393" y="3588349"/>
                </a:cubicBezTo>
                <a:cubicBezTo>
                  <a:pt x="1575834" y="3589567"/>
                  <a:pt x="1571099" y="3593106"/>
                  <a:pt x="1573539" y="3594324"/>
                </a:cubicBezTo>
                <a:cubicBezTo>
                  <a:pt x="1573539" y="3594324"/>
                  <a:pt x="1573539" y="3594324"/>
                  <a:pt x="1575976" y="3595542"/>
                </a:cubicBezTo>
                <a:cubicBezTo>
                  <a:pt x="1575976" y="3595542"/>
                  <a:pt x="1578419" y="3596761"/>
                  <a:pt x="1578419" y="3596761"/>
                </a:cubicBezTo>
                <a:cubicBezTo>
                  <a:pt x="1578419" y="3596761"/>
                  <a:pt x="1580857" y="3597980"/>
                  <a:pt x="1580857" y="3597980"/>
                </a:cubicBezTo>
                <a:cubicBezTo>
                  <a:pt x="1576125" y="3601518"/>
                  <a:pt x="1576125" y="3601518"/>
                  <a:pt x="1573685" y="3600300"/>
                </a:cubicBezTo>
                <a:cubicBezTo>
                  <a:pt x="1573685" y="3600300"/>
                  <a:pt x="1571244" y="3599081"/>
                  <a:pt x="1571244" y="3599081"/>
                </a:cubicBezTo>
                <a:cubicBezTo>
                  <a:pt x="1568803" y="3597864"/>
                  <a:pt x="1568803" y="3597864"/>
                  <a:pt x="1568803" y="3597864"/>
                </a:cubicBezTo>
                <a:cubicBezTo>
                  <a:pt x="1568803" y="3597864"/>
                  <a:pt x="1568803" y="3597864"/>
                  <a:pt x="1566511" y="3602619"/>
                </a:cubicBezTo>
                <a:cubicBezTo>
                  <a:pt x="1578710" y="3608711"/>
                  <a:pt x="1583733" y="3617124"/>
                  <a:pt x="1593492" y="3621997"/>
                </a:cubicBezTo>
                <a:cubicBezTo>
                  <a:pt x="1595932" y="3623216"/>
                  <a:pt x="1593492" y="3621997"/>
                  <a:pt x="1595932" y="3623216"/>
                </a:cubicBezTo>
                <a:lnTo>
                  <a:pt x="1596909" y="3624727"/>
                </a:lnTo>
                <a:lnTo>
                  <a:pt x="1598825" y="3617988"/>
                </a:lnTo>
                <a:lnTo>
                  <a:pt x="1595204" y="3617877"/>
                </a:lnTo>
                <a:cubicBezTo>
                  <a:pt x="1594412" y="3616817"/>
                  <a:pt x="1594150" y="3615362"/>
                  <a:pt x="1594150" y="3615362"/>
                </a:cubicBezTo>
                <a:cubicBezTo>
                  <a:pt x="1596274" y="3613776"/>
                  <a:pt x="1596936" y="3614106"/>
                  <a:pt x="1597398" y="3614998"/>
                </a:cubicBezTo>
                <a:lnTo>
                  <a:pt x="1599004" y="3617358"/>
                </a:lnTo>
                <a:lnTo>
                  <a:pt x="1599948" y="3614038"/>
                </a:lnTo>
                <a:lnTo>
                  <a:pt x="1603988" y="3605770"/>
                </a:lnTo>
                <a:lnTo>
                  <a:pt x="1602670" y="3602970"/>
                </a:lnTo>
                <a:cubicBezTo>
                  <a:pt x="1600230" y="3601751"/>
                  <a:pt x="1597791" y="3600533"/>
                  <a:pt x="1595352" y="3599314"/>
                </a:cubicBezTo>
                <a:cubicBezTo>
                  <a:pt x="1585593" y="3594441"/>
                  <a:pt x="1585447" y="3588466"/>
                  <a:pt x="1580422" y="3580055"/>
                </a:cubicBezTo>
                <a:cubicBezTo>
                  <a:pt x="1570808" y="3581156"/>
                  <a:pt x="1570663" y="3575181"/>
                  <a:pt x="1565783" y="3572745"/>
                </a:cubicBezTo>
                <a:cubicBezTo>
                  <a:pt x="1563343" y="3571526"/>
                  <a:pt x="1560903" y="3570307"/>
                  <a:pt x="1558464" y="3569088"/>
                </a:cubicBezTo>
                <a:cubicBezTo>
                  <a:pt x="1558464" y="3569088"/>
                  <a:pt x="1560759" y="3564332"/>
                  <a:pt x="1560759" y="3564332"/>
                </a:cubicBezTo>
                <a:cubicBezTo>
                  <a:pt x="1558319" y="3563113"/>
                  <a:pt x="1555880" y="3561895"/>
                  <a:pt x="1553440" y="3560677"/>
                </a:cubicBezTo>
                <a:cubicBezTo>
                  <a:pt x="1543681" y="3555803"/>
                  <a:pt x="1541096" y="3548610"/>
                  <a:pt x="1536071" y="3540198"/>
                </a:cubicBezTo>
                <a:cubicBezTo>
                  <a:pt x="1536071" y="3540198"/>
                  <a:pt x="1536071" y="3540198"/>
                  <a:pt x="1533631" y="3538980"/>
                </a:cubicBezTo>
                <a:cubicBezTo>
                  <a:pt x="1516408" y="3524475"/>
                  <a:pt x="1499186" y="3509971"/>
                  <a:pt x="1481962" y="3495468"/>
                </a:cubicBezTo>
                <a:cubicBezTo>
                  <a:pt x="1479521" y="3494249"/>
                  <a:pt x="1479521" y="3494249"/>
                  <a:pt x="1479521" y="3494249"/>
                </a:cubicBezTo>
                <a:cubicBezTo>
                  <a:pt x="1479521" y="3494249"/>
                  <a:pt x="1479521" y="3494249"/>
                  <a:pt x="1477082" y="3493031"/>
                </a:cubicBezTo>
                <a:cubicBezTo>
                  <a:pt x="1481817" y="3489492"/>
                  <a:pt x="1472203" y="3490594"/>
                  <a:pt x="1476937" y="3487054"/>
                </a:cubicBezTo>
                <a:cubicBezTo>
                  <a:pt x="1472056" y="3484617"/>
                  <a:pt x="1464737" y="3480963"/>
                  <a:pt x="1459859" y="3478526"/>
                </a:cubicBezTo>
                <a:cubicBezTo>
                  <a:pt x="1462153" y="3473770"/>
                  <a:pt x="1457273" y="3471332"/>
                  <a:pt x="1454833" y="3470114"/>
                </a:cubicBezTo>
                <a:cubicBezTo>
                  <a:pt x="1449954" y="3467677"/>
                  <a:pt x="1445075" y="3465242"/>
                  <a:pt x="1447369" y="3460483"/>
                </a:cubicBezTo>
                <a:cubicBezTo>
                  <a:pt x="1435170" y="3454392"/>
                  <a:pt x="1430145" y="3445979"/>
                  <a:pt x="1422680" y="3436350"/>
                </a:cubicBezTo>
                <a:cubicBezTo>
                  <a:pt x="1417801" y="3433912"/>
                  <a:pt x="1415362" y="3432694"/>
                  <a:pt x="1410484" y="3430257"/>
                </a:cubicBezTo>
                <a:cubicBezTo>
                  <a:pt x="1408043" y="3429039"/>
                  <a:pt x="1408043" y="3429039"/>
                  <a:pt x="1405603" y="3427821"/>
                </a:cubicBezTo>
                <a:cubicBezTo>
                  <a:pt x="1405603" y="3427821"/>
                  <a:pt x="1403163" y="3426602"/>
                  <a:pt x="1407898" y="3423064"/>
                </a:cubicBezTo>
                <a:cubicBezTo>
                  <a:pt x="1410338" y="3424283"/>
                  <a:pt x="1410338" y="3424283"/>
                  <a:pt x="1410338" y="3424283"/>
                </a:cubicBezTo>
                <a:cubicBezTo>
                  <a:pt x="1412777" y="3425501"/>
                  <a:pt x="1412777" y="3425501"/>
                  <a:pt x="1415216" y="3426719"/>
                </a:cubicBezTo>
                <a:cubicBezTo>
                  <a:pt x="1420096" y="3429157"/>
                  <a:pt x="1424974" y="3431593"/>
                  <a:pt x="1429856" y="3434029"/>
                </a:cubicBezTo>
                <a:cubicBezTo>
                  <a:pt x="1430001" y="3440005"/>
                  <a:pt x="1437174" y="3437686"/>
                  <a:pt x="1442053" y="3440122"/>
                </a:cubicBezTo>
                <a:cubicBezTo>
                  <a:pt x="1442053" y="3440122"/>
                  <a:pt x="1439758" y="3444879"/>
                  <a:pt x="1446933" y="3442559"/>
                </a:cubicBezTo>
                <a:cubicBezTo>
                  <a:pt x="1442343" y="3452072"/>
                  <a:pt x="1454397" y="3452189"/>
                  <a:pt x="1452104" y="3456945"/>
                </a:cubicBezTo>
                <a:cubicBezTo>
                  <a:pt x="1459422" y="3460600"/>
                  <a:pt x="1454687" y="3464140"/>
                  <a:pt x="1464302" y="3463038"/>
                </a:cubicBezTo>
                <a:cubicBezTo>
                  <a:pt x="1459569" y="3466577"/>
                  <a:pt x="1459569" y="3466577"/>
                  <a:pt x="1459569" y="3466577"/>
                </a:cubicBezTo>
                <a:cubicBezTo>
                  <a:pt x="1464446" y="3469012"/>
                  <a:pt x="1466886" y="3470231"/>
                  <a:pt x="1467033" y="3476206"/>
                </a:cubicBezTo>
                <a:cubicBezTo>
                  <a:pt x="1471911" y="3478643"/>
                  <a:pt x="1476791" y="3481080"/>
                  <a:pt x="1481669" y="3483516"/>
                </a:cubicBezTo>
                <a:cubicBezTo>
                  <a:pt x="1484112" y="3484735"/>
                  <a:pt x="1488844" y="3481197"/>
                  <a:pt x="1488844" y="3481197"/>
                </a:cubicBezTo>
                <a:cubicBezTo>
                  <a:pt x="1493725" y="3483634"/>
                  <a:pt x="1491285" y="3482416"/>
                  <a:pt x="1496163" y="3484852"/>
                </a:cubicBezTo>
                <a:cubicBezTo>
                  <a:pt x="1488990" y="3487171"/>
                  <a:pt x="1491430" y="3488390"/>
                  <a:pt x="1484255" y="3490710"/>
                </a:cubicBezTo>
                <a:cubicBezTo>
                  <a:pt x="1484255" y="3490710"/>
                  <a:pt x="1484255" y="3490710"/>
                  <a:pt x="1486695" y="3491928"/>
                </a:cubicBezTo>
                <a:cubicBezTo>
                  <a:pt x="1489135" y="3493147"/>
                  <a:pt x="1496309" y="3490828"/>
                  <a:pt x="1494015" y="3495583"/>
                </a:cubicBezTo>
                <a:cubicBezTo>
                  <a:pt x="1498749" y="3492046"/>
                  <a:pt x="1496309" y="3490828"/>
                  <a:pt x="1503483" y="3488507"/>
                </a:cubicBezTo>
                <a:cubicBezTo>
                  <a:pt x="1505923" y="3489726"/>
                  <a:pt x="1501188" y="3493264"/>
                  <a:pt x="1506069" y="3495700"/>
                </a:cubicBezTo>
                <a:cubicBezTo>
                  <a:pt x="1506069" y="3495700"/>
                  <a:pt x="1508508" y="3496919"/>
                  <a:pt x="1508508" y="3496919"/>
                </a:cubicBezTo>
                <a:cubicBezTo>
                  <a:pt x="1508508" y="3496919"/>
                  <a:pt x="1508508" y="3496919"/>
                  <a:pt x="1506214" y="3501676"/>
                </a:cubicBezTo>
                <a:cubicBezTo>
                  <a:pt x="1506214" y="3501676"/>
                  <a:pt x="1510948" y="3498138"/>
                  <a:pt x="1513388" y="3499356"/>
                </a:cubicBezTo>
                <a:cubicBezTo>
                  <a:pt x="1510948" y="3498138"/>
                  <a:pt x="1510948" y="3498138"/>
                  <a:pt x="1515682" y="3494600"/>
                </a:cubicBezTo>
                <a:cubicBezTo>
                  <a:pt x="1518122" y="3495818"/>
                  <a:pt x="1518122" y="3495818"/>
                  <a:pt x="1518122" y="3495818"/>
                </a:cubicBezTo>
                <a:cubicBezTo>
                  <a:pt x="1513388" y="3499356"/>
                  <a:pt x="1513388" y="3499356"/>
                  <a:pt x="1515828" y="3500575"/>
                </a:cubicBezTo>
                <a:cubicBezTo>
                  <a:pt x="1518267" y="3501793"/>
                  <a:pt x="1518267" y="3501793"/>
                  <a:pt x="1518267" y="3501793"/>
                </a:cubicBezTo>
                <a:cubicBezTo>
                  <a:pt x="1518267" y="3501793"/>
                  <a:pt x="1520705" y="3503012"/>
                  <a:pt x="1520705" y="3503012"/>
                </a:cubicBezTo>
                <a:cubicBezTo>
                  <a:pt x="1520705" y="3503012"/>
                  <a:pt x="1518267" y="3501793"/>
                  <a:pt x="1513534" y="3505331"/>
                </a:cubicBezTo>
                <a:cubicBezTo>
                  <a:pt x="1511092" y="3504112"/>
                  <a:pt x="1511092" y="3504112"/>
                  <a:pt x="1511092" y="3504112"/>
                </a:cubicBezTo>
                <a:cubicBezTo>
                  <a:pt x="1511092" y="3504112"/>
                  <a:pt x="1511092" y="3504112"/>
                  <a:pt x="1508652" y="3502893"/>
                </a:cubicBezTo>
                <a:cubicBezTo>
                  <a:pt x="1508652" y="3502893"/>
                  <a:pt x="1503919" y="3506432"/>
                  <a:pt x="1503919" y="3506432"/>
                </a:cubicBezTo>
                <a:cubicBezTo>
                  <a:pt x="1503919" y="3506432"/>
                  <a:pt x="1506357" y="3507651"/>
                  <a:pt x="1511237" y="3510088"/>
                </a:cubicBezTo>
                <a:cubicBezTo>
                  <a:pt x="1513678" y="3511306"/>
                  <a:pt x="1513534" y="3505331"/>
                  <a:pt x="1515973" y="3506549"/>
                </a:cubicBezTo>
                <a:cubicBezTo>
                  <a:pt x="1518413" y="3507768"/>
                  <a:pt x="1520853" y="3508986"/>
                  <a:pt x="1523290" y="3510205"/>
                </a:cubicBezTo>
                <a:cubicBezTo>
                  <a:pt x="1523290" y="3510205"/>
                  <a:pt x="1523290" y="3510205"/>
                  <a:pt x="1518557" y="3513743"/>
                </a:cubicBezTo>
                <a:cubicBezTo>
                  <a:pt x="1516263" y="3518500"/>
                  <a:pt x="1521142" y="3520936"/>
                  <a:pt x="1525876" y="3517398"/>
                </a:cubicBezTo>
                <a:cubicBezTo>
                  <a:pt x="1528316" y="3518617"/>
                  <a:pt x="1528316" y="3518617"/>
                  <a:pt x="1530754" y="3519835"/>
                </a:cubicBezTo>
                <a:cubicBezTo>
                  <a:pt x="1535491" y="3516297"/>
                  <a:pt x="1535491" y="3516297"/>
                  <a:pt x="1535491" y="3516297"/>
                </a:cubicBezTo>
                <a:cubicBezTo>
                  <a:pt x="1535491" y="3516297"/>
                  <a:pt x="1535491" y="3516297"/>
                  <a:pt x="1537931" y="3517516"/>
                </a:cubicBezTo>
                <a:cubicBezTo>
                  <a:pt x="1537931" y="3517516"/>
                  <a:pt x="1540369" y="3518733"/>
                  <a:pt x="1540369" y="3518733"/>
                </a:cubicBezTo>
                <a:cubicBezTo>
                  <a:pt x="1538076" y="3523490"/>
                  <a:pt x="1538076" y="3523490"/>
                  <a:pt x="1538076" y="3523490"/>
                </a:cubicBezTo>
                <a:cubicBezTo>
                  <a:pt x="1540514" y="3524709"/>
                  <a:pt x="1542954" y="3525927"/>
                  <a:pt x="1547833" y="3528365"/>
                </a:cubicBezTo>
                <a:cubicBezTo>
                  <a:pt x="1547833" y="3528365"/>
                  <a:pt x="1547833" y="3528365"/>
                  <a:pt x="1543100" y="3531902"/>
                </a:cubicBezTo>
                <a:cubicBezTo>
                  <a:pt x="1545540" y="3533120"/>
                  <a:pt x="1545540" y="3533120"/>
                  <a:pt x="1545540" y="3533120"/>
                </a:cubicBezTo>
                <a:cubicBezTo>
                  <a:pt x="1545540" y="3533120"/>
                  <a:pt x="1547980" y="3534339"/>
                  <a:pt x="1547980" y="3534339"/>
                </a:cubicBezTo>
                <a:cubicBezTo>
                  <a:pt x="1552714" y="3530801"/>
                  <a:pt x="1552714" y="3530801"/>
                  <a:pt x="1552714" y="3530801"/>
                </a:cubicBezTo>
                <a:cubicBezTo>
                  <a:pt x="1555154" y="3532020"/>
                  <a:pt x="1555154" y="3532020"/>
                  <a:pt x="1555154" y="3532020"/>
                </a:cubicBezTo>
                <a:cubicBezTo>
                  <a:pt x="1550420" y="3535558"/>
                  <a:pt x="1550420" y="3535558"/>
                  <a:pt x="1550420" y="3535558"/>
                </a:cubicBezTo>
                <a:cubicBezTo>
                  <a:pt x="1545685" y="3539096"/>
                  <a:pt x="1550566" y="3541532"/>
                  <a:pt x="1552860" y="3536775"/>
                </a:cubicBezTo>
                <a:cubicBezTo>
                  <a:pt x="1555298" y="3537994"/>
                  <a:pt x="1557739" y="3539213"/>
                  <a:pt x="1550566" y="3541532"/>
                </a:cubicBezTo>
                <a:cubicBezTo>
                  <a:pt x="1560178" y="3540430"/>
                  <a:pt x="1569793" y="3539330"/>
                  <a:pt x="1567496" y="3544087"/>
                </a:cubicBezTo>
                <a:cubicBezTo>
                  <a:pt x="1562763" y="3547625"/>
                  <a:pt x="1555589" y="3549944"/>
                  <a:pt x="1553148" y="3548726"/>
                </a:cubicBezTo>
                <a:cubicBezTo>
                  <a:pt x="1553294" y="3554702"/>
                  <a:pt x="1558029" y="3551162"/>
                  <a:pt x="1567644" y="3550061"/>
                </a:cubicBezTo>
                <a:cubicBezTo>
                  <a:pt x="1555734" y="3555920"/>
                  <a:pt x="1562908" y="3553600"/>
                  <a:pt x="1565346" y="3554819"/>
                </a:cubicBezTo>
                <a:cubicBezTo>
                  <a:pt x="1560614" y="3558356"/>
                  <a:pt x="1560614" y="3558356"/>
                  <a:pt x="1560614" y="3558356"/>
                </a:cubicBezTo>
                <a:cubicBezTo>
                  <a:pt x="1563054" y="3559575"/>
                  <a:pt x="1563054" y="3559575"/>
                  <a:pt x="1565494" y="3560794"/>
                </a:cubicBezTo>
                <a:cubicBezTo>
                  <a:pt x="1565494" y="3560794"/>
                  <a:pt x="1563198" y="3565550"/>
                  <a:pt x="1563198" y="3565550"/>
                </a:cubicBezTo>
                <a:cubicBezTo>
                  <a:pt x="1567933" y="3562012"/>
                  <a:pt x="1567933" y="3562012"/>
                  <a:pt x="1567933" y="3562012"/>
                </a:cubicBezTo>
                <a:cubicBezTo>
                  <a:pt x="1570373" y="3563231"/>
                  <a:pt x="1570373" y="3563231"/>
                  <a:pt x="1565640" y="3566768"/>
                </a:cubicBezTo>
                <a:cubicBezTo>
                  <a:pt x="1565640" y="3566768"/>
                  <a:pt x="1568077" y="3567987"/>
                  <a:pt x="1568077" y="3567987"/>
                </a:cubicBezTo>
                <a:cubicBezTo>
                  <a:pt x="1572812" y="3564448"/>
                  <a:pt x="1572812" y="3564448"/>
                  <a:pt x="1575253" y="3565668"/>
                </a:cubicBezTo>
                <a:cubicBezTo>
                  <a:pt x="1575253" y="3565668"/>
                  <a:pt x="1577692" y="3566884"/>
                  <a:pt x="1577692" y="3566884"/>
                </a:cubicBezTo>
                <a:cubicBezTo>
                  <a:pt x="1572958" y="3570424"/>
                  <a:pt x="1572958" y="3570424"/>
                  <a:pt x="1572958" y="3570424"/>
                </a:cubicBezTo>
                <a:cubicBezTo>
                  <a:pt x="1577838" y="3572861"/>
                  <a:pt x="1575542" y="3577617"/>
                  <a:pt x="1582715" y="3575296"/>
                </a:cubicBezTo>
                <a:lnTo>
                  <a:pt x="1585156" y="3576515"/>
                </a:lnTo>
                <a:cubicBezTo>
                  <a:pt x="1582715" y="3575296"/>
                  <a:pt x="1577838" y="3572861"/>
                  <a:pt x="1577692" y="3566884"/>
                </a:cubicBezTo>
                <a:cubicBezTo>
                  <a:pt x="1584865" y="3564566"/>
                  <a:pt x="1580133" y="3568103"/>
                  <a:pt x="1582425" y="3563347"/>
                </a:cubicBezTo>
                <a:cubicBezTo>
                  <a:pt x="1589600" y="3561027"/>
                  <a:pt x="1585011" y="3570540"/>
                  <a:pt x="1594481" y="3563463"/>
                </a:cubicBezTo>
                <a:cubicBezTo>
                  <a:pt x="1589746" y="3567002"/>
                  <a:pt x="1592186" y="3568220"/>
                  <a:pt x="1594626" y="3569439"/>
                </a:cubicBezTo>
                <a:cubicBezTo>
                  <a:pt x="1597064" y="3570658"/>
                  <a:pt x="1597064" y="3570658"/>
                  <a:pt x="1597064" y="3570658"/>
                </a:cubicBezTo>
                <a:cubicBezTo>
                  <a:pt x="1592329" y="3574196"/>
                  <a:pt x="1592329" y="3574196"/>
                  <a:pt x="1592329" y="3574196"/>
                </a:cubicBezTo>
                <a:cubicBezTo>
                  <a:pt x="1597355" y="3582607"/>
                  <a:pt x="1602090" y="3579069"/>
                  <a:pt x="1602235" y="3585044"/>
                </a:cubicBezTo>
                <a:cubicBezTo>
                  <a:pt x="1604675" y="3586262"/>
                  <a:pt x="1602235" y="3585044"/>
                  <a:pt x="1597500" y="3588584"/>
                </a:cubicBezTo>
                <a:cubicBezTo>
                  <a:pt x="1595206" y="3593339"/>
                  <a:pt x="1604818" y="3592238"/>
                  <a:pt x="1600085" y="3595776"/>
                </a:cubicBezTo>
                <a:cubicBezTo>
                  <a:pt x="1602526" y="3596995"/>
                  <a:pt x="1604966" y="3598214"/>
                  <a:pt x="1607405" y="3599431"/>
                </a:cubicBezTo>
                <a:lnTo>
                  <a:pt x="1608167" y="3601050"/>
                </a:lnTo>
                <a:lnTo>
                  <a:pt x="1612568" y="3598226"/>
                </a:lnTo>
                <a:lnTo>
                  <a:pt x="1610954" y="3596778"/>
                </a:lnTo>
                <a:cubicBezTo>
                  <a:pt x="1608443" y="3592572"/>
                  <a:pt x="1607114" y="3587481"/>
                  <a:pt x="1606968" y="3581507"/>
                </a:cubicBezTo>
                <a:cubicBezTo>
                  <a:pt x="1606968" y="3581507"/>
                  <a:pt x="1611702" y="3577968"/>
                  <a:pt x="1611702" y="3577968"/>
                </a:cubicBezTo>
                <a:lnTo>
                  <a:pt x="1615051" y="3588713"/>
                </a:lnTo>
                <a:lnTo>
                  <a:pt x="1615265" y="3588994"/>
                </a:lnTo>
                <a:cubicBezTo>
                  <a:pt x="1615502" y="3585551"/>
                  <a:pt x="1617301" y="3581333"/>
                  <a:pt x="1619132" y="3576685"/>
                </a:cubicBezTo>
                <a:lnTo>
                  <a:pt x="1621136" y="3569308"/>
                </a:lnTo>
                <a:lnTo>
                  <a:pt x="1611266" y="3560042"/>
                </a:lnTo>
                <a:cubicBezTo>
                  <a:pt x="1589164" y="3543101"/>
                  <a:pt x="1567060" y="3526161"/>
                  <a:pt x="1552134" y="3506900"/>
                </a:cubicBezTo>
                <a:cubicBezTo>
                  <a:pt x="1549694" y="3505681"/>
                  <a:pt x="1549694" y="3505681"/>
                  <a:pt x="1549694" y="3505681"/>
                </a:cubicBezTo>
                <a:cubicBezTo>
                  <a:pt x="1549694" y="3505681"/>
                  <a:pt x="1547253" y="3504462"/>
                  <a:pt x="1547253" y="3504462"/>
                </a:cubicBezTo>
                <a:cubicBezTo>
                  <a:pt x="1544814" y="3503244"/>
                  <a:pt x="1547107" y="3498488"/>
                  <a:pt x="1544667" y="3497270"/>
                </a:cubicBezTo>
                <a:cubicBezTo>
                  <a:pt x="1542227" y="3496051"/>
                  <a:pt x="1539789" y="3494833"/>
                  <a:pt x="1537350" y="3493614"/>
                </a:cubicBezTo>
                <a:cubicBezTo>
                  <a:pt x="1529884" y="3483985"/>
                  <a:pt x="1524859" y="3475571"/>
                  <a:pt x="1510222" y="3468261"/>
                </a:cubicBezTo>
                <a:cubicBezTo>
                  <a:pt x="1510222" y="3468261"/>
                  <a:pt x="1507782" y="3467043"/>
                  <a:pt x="1510074" y="3462287"/>
                </a:cubicBezTo>
                <a:cubicBezTo>
                  <a:pt x="1512516" y="3463505"/>
                  <a:pt x="1512516" y="3463505"/>
                  <a:pt x="1514956" y="3464724"/>
                </a:cubicBezTo>
                <a:cubicBezTo>
                  <a:pt x="1519688" y="3461184"/>
                  <a:pt x="1522128" y="3462403"/>
                  <a:pt x="1524570" y="3463622"/>
                </a:cubicBezTo>
                <a:cubicBezTo>
                  <a:pt x="1522128" y="3462403"/>
                  <a:pt x="1522128" y="3462403"/>
                  <a:pt x="1526864" y="3458864"/>
                </a:cubicBezTo>
                <a:cubicBezTo>
                  <a:pt x="1531598" y="3455327"/>
                  <a:pt x="1527008" y="3464840"/>
                  <a:pt x="1529303" y="3460083"/>
                </a:cubicBezTo>
                <a:cubicBezTo>
                  <a:pt x="1529447" y="3466059"/>
                  <a:pt x="1539352" y="3476907"/>
                  <a:pt x="1544377" y="3485319"/>
                </a:cubicBezTo>
                <a:cubicBezTo>
                  <a:pt x="1546817" y="3486538"/>
                  <a:pt x="1546817" y="3486538"/>
                  <a:pt x="1542083" y="3490076"/>
                </a:cubicBezTo>
                <a:cubicBezTo>
                  <a:pt x="1544523" y="3491295"/>
                  <a:pt x="1546963" y="3492514"/>
                  <a:pt x="1549400" y="3493732"/>
                </a:cubicBezTo>
                <a:cubicBezTo>
                  <a:pt x="1549400" y="3493732"/>
                  <a:pt x="1554136" y="3490193"/>
                  <a:pt x="1556576" y="3491410"/>
                </a:cubicBezTo>
                <a:cubicBezTo>
                  <a:pt x="1551840" y="3494950"/>
                  <a:pt x="1556722" y="3497387"/>
                  <a:pt x="1551988" y="3500925"/>
                </a:cubicBezTo>
                <a:cubicBezTo>
                  <a:pt x="1554428" y="3502143"/>
                  <a:pt x="1554428" y="3502143"/>
                  <a:pt x="1554428" y="3502143"/>
                </a:cubicBezTo>
                <a:cubicBezTo>
                  <a:pt x="1554428" y="3502143"/>
                  <a:pt x="1554428" y="3502143"/>
                  <a:pt x="1556866" y="3503362"/>
                </a:cubicBezTo>
                <a:cubicBezTo>
                  <a:pt x="1559306" y="3504580"/>
                  <a:pt x="1566480" y="3502259"/>
                  <a:pt x="1571215" y="3498721"/>
                </a:cubicBezTo>
                <a:cubicBezTo>
                  <a:pt x="1576238" y="3507133"/>
                  <a:pt x="1593317" y="3515662"/>
                  <a:pt x="1593609" y="3527613"/>
                </a:cubicBezTo>
                <a:cubicBezTo>
                  <a:pt x="1600782" y="3525292"/>
                  <a:pt x="1603222" y="3526511"/>
                  <a:pt x="1605662" y="3527730"/>
                </a:cubicBezTo>
                <a:cubicBezTo>
                  <a:pt x="1605662" y="3527730"/>
                  <a:pt x="1603222" y="3526511"/>
                  <a:pt x="1603222" y="3526511"/>
                </a:cubicBezTo>
                <a:cubicBezTo>
                  <a:pt x="1605517" y="3521754"/>
                  <a:pt x="1605517" y="3521754"/>
                  <a:pt x="1603074" y="3520536"/>
                </a:cubicBezTo>
                <a:cubicBezTo>
                  <a:pt x="1598196" y="3518099"/>
                  <a:pt x="1590877" y="3514443"/>
                  <a:pt x="1593172" y="3509687"/>
                </a:cubicBezTo>
                <a:cubicBezTo>
                  <a:pt x="1590732" y="3508468"/>
                  <a:pt x="1593028" y="3503712"/>
                  <a:pt x="1588293" y="3507250"/>
                </a:cubicBezTo>
                <a:cubicBezTo>
                  <a:pt x="1585853" y="3506032"/>
                  <a:pt x="1580973" y="3503594"/>
                  <a:pt x="1578532" y="3502377"/>
                </a:cubicBezTo>
                <a:cubicBezTo>
                  <a:pt x="1578532" y="3502377"/>
                  <a:pt x="1576095" y="3501158"/>
                  <a:pt x="1576095" y="3501158"/>
                </a:cubicBezTo>
                <a:cubicBezTo>
                  <a:pt x="1576095" y="3501158"/>
                  <a:pt x="1580829" y="3497620"/>
                  <a:pt x="1580829" y="3497620"/>
                </a:cubicBezTo>
                <a:cubicBezTo>
                  <a:pt x="1580829" y="3497620"/>
                  <a:pt x="1580829" y="3497620"/>
                  <a:pt x="1583269" y="3498838"/>
                </a:cubicBezTo>
                <a:cubicBezTo>
                  <a:pt x="1583269" y="3498838"/>
                  <a:pt x="1583269" y="3498838"/>
                  <a:pt x="1585707" y="3500057"/>
                </a:cubicBezTo>
                <a:cubicBezTo>
                  <a:pt x="1585707" y="3500057"/>
                  <a:pt x="1588147" y="3501275"/>
                  <a:pt x="1588147" y="3501275"/>
                </a:cubicBezTo>
                <a:cubicBezTo>
                  <a:pt x="1592880" y="3497737"/>
                  <a:pt x="1592880" y="3497737"/>
                  <a:pt x="1592880" y="3497737"/>
                </a:cubicBezTo>
                <a:cubicBezTo>
                  <a:pt x="1585563" y="3494082"/>
                  <a:pt x="1585417" y="3488107"/>
                  <a:pt x="1580538" y="3485669"/>
                </a:cubicBezTo>
                <a:cubicBezTo>
                  <a:pt x="1580538" y="3485669"/>
                  <a:pt x="1578098" y="3484451"/>
                  <a:pt x="1578098" y="3484451"/>
                </a:cubicBezTo>
                <a:cubicBezTo>
                  <a:pt x="1578098" y="3484451"/>
                  <a:pt x="1575658" y="3483233"/>
                  <a:pt x="1573219" y="3482015"/>
                </a:cubicBezTo>
                <a:cubicBezTo>
                  <a:pt x="1577952" y="3478475"/>
                  <a:pt x="1575513" y="3477257"/>
                  <a:pt x="1573073" y="3476039"/>
                </a:cubicBezTo>
                <a:cubicBezTo>
                  <a:pt x="1573073" y="3476039"/>
                  <a:pt x="1573073" y="3476039"/>
                  <a:pt x="1577806" y="3472501"/>
                </a:cubicBezTo>
                <a:cubicBezTo>
                  <a:pt x="1577806" y="3472501"/>
                  <a:pt x="1577806" y="3472501"/>
                  <a:pt x="1580246" y="3473720"/>
                </a:cubicBezTo>
                <a:cubicBezTo>
                  <a:pt x="1580246" y="3473720"/>
                  <a:pt x="1582686" y="3474938"/>
                  <a:pt x="1585126" y="3476156"/>
                </a:cubicBezTo>
                <a:cubicBezTo>
                  <a:pt x="1585126" y="3476156"/>
                  <a:pt x="1582832" y="3480913"/>
                  <a:pt x="1585271" y="3482131"/>
                </a:cubicBezTo>
                <a:cubicBezTo>
                  <a:pt x="1585417" y="3488107"/>
                  <a:pt x="1590298" y="3490544"/>
                  <a:pt x="1597615" y="3494198"/>
                </a:cubicBezTo>
                <a:cubicBezTo>
                  <a:pt x="1600056" y="3495417"/>
                  <a:pt x="1602496" y="3496634"/>
                  <a:pt x="1604936" y="3497853"/>
                </a:cubicBezTo>
                <a:cubicBezTo>
                  <a:pt x="1607375" y="3499072"/>
                  <a:pt x="1607375" y="3499072"/>
                  <a:pt x="1607375" y="3499072"/>
                </a:cubicBezTo>
                <a:cubicBezTo>
                  <a:pt x="1607375" y="3499072"/>
                  <a:pt x="1607375" y="3499072"/>
                  <a:pt x="1609815" y="3500290"/>
                </a:cubicBezTo>
                <a:cubicBezTo>
                  <a:pt x="1609815" y="3500290"/>
                  <a:pt x="1612254" y="3501508"/>
                  <a:pt x="1612254" y="3501508"/>
                </a:cubicBezTo>
                <a:cubicBezTo>
                  <a:pt x="1614694" y="3502726"/>
                  <a:pt x="1612254" y="3501508"/>
                  <a:pt x="1616988" y="3497970"/>
                </a:cubicBezTo>
                <a:cubicBezTo>
                  <a:pt x="1609959" y="3506265"/>
                  <a:pt x="1619574" y="3505163"/>
                  <a:pt x="1619719" y="3511139"/>
                </a:cubicBezTo>
                <a:cubicBezTo>
                  <a:pt x="1619719" y="3511139"/>
                  <a:pt x="1617279" y="3509921"/>
                  <a:pt x="1614838" y="3508702"/>
                </a:cubicBezTo>
                <a:cubicBezTo>
                  <a:pt x="1613691" y="3511081"/>
                  <a:pt x="1616131" y="3512299"/>
                  <a:pt x="1618857" y="3512923"/>
                </a:cubicBezTo>
                <a:lnTo>
                  <a:pt x="1622890" y="3513381"/>
                </a:lnTo>
                <a:lnTo>
                  <a:pt x="1621029" y="3504639"/>
                </a:lnTo>
                <a:lnTo>
                  <a:pt x="1625424" y="3500578"/>
                </a:lnTo>
                <a:lnTo>
                  <a:pt x="1622269" y="3494011"/>
                </a:lnTo>
                <a:lnTo>
                  <a:pt x="1628478" y="3497756"/>
                </a:lnTo>
                <a:lnTo>
                  <a:pt x="1633097" y="3493487"/>
                </a:lnTo>
                <a:lnTo>
                  <a:pt x="1631991" y="3492934"/>
                </a:lnTo>
                <a:cubicBezTo>
                  <a:pt x="1631991" y="3492934"/>
                  <a:pt x="1629510" y="3491694"/>
                  <a:pt x="1629510" y="3491694"/>
                </a:cubicBezTo>
                <a:cubicBezTo>
                  <a:pt x="1627027" y="3490454"/>
                  <a:pt x="1627027" y="3490454"/>
                  <a:pt x="1627027" y="3490454"/>
                </a:cubicBezTo>
                <a:cubicBezTo>
                  <a:pt x="1627027" y="3490454"/>
                  <a:pt x="1627027" y="3490454"/>
                  <a:pt x="1622269" y="3494011"/>
                </a:cubicBezTo>
                <a:cubicBezTo>
                  <a:pt x="1619787" y="3492771"/>
                  <a:pt x="1624545" y="3489215"/>
                  <a:pt x="1624545" y="3489215"/>
                </a:cubicBezTo>
                <a:cubicBezTo>
                  <a:pt x="1627027" y="3490454"/>
                  <a:pt x="1631786" y="3486898"/>
                  <a:pt x="1631786" y="3486898"/>
                </a:cubicBezTo>
                <a:cubicBezTo>
                  <a:pt x="1631786" y="3486898"/>
                  <a:pt x="1631786" y="3486898"/>
                  <a:pt x="1634266" y="3488138"/>
                </a:cubicBezTo>
                <a:cubicBezTo>
                  <a:pt x="1634266" y="3488138"/>
                  <a:pt x="1634266" y="3488138"/>
                  <a:pt x="1636750" y="3489377"/>
                </a:cubicBezTo>
                <a:lnTo>
                  <a:pt x="1636129" y="3490686"/>
                </a:lnTo>
                <a:lnTo>
                  <a:pt x="1640397" y="3486739"/>
                </a:lnTo>
                <a:lnTo>
                  <a:pt x="1640522" y="3484903"/>
                </a:lnTo>
                <a:lnTo>
                  <a:pt x="1634699" y="3481993"/>
                </a:lnTo>
                <a:cubicBezTo>
                  <a:pt x="1632344" y="3480819"/>
                  <a:pt x="1632344" y="3480819"/>
                  <a:pt x="1629991" y="3479643"/>
                </a:cubicBezTo>
                <a:cubicBezTo>
                  <a:pt x="1629991" y="3479643"/>
                  <a:pt x="1635089" y="3475833"/>
                  <a:pt x="1635089" y="3475833"/>
                </a:cubicBezTo>
                <a:cubicBezTo>
                  <a:pt x="1637442" y="3477007"/>
                  <a:pt x="1637442" y="3477007"/>
                  <a:pt x="1639796" y="3478183"/>
                </a:cubicBezTo>
                <a:lnTo>
                  <a:pt x="1639912" y="3478341"/>
                </a:lnTo>
                <a:lnTo>
                  <a:pt x="1636734" y="3466061"/>
                </a:lnTo>
                <a:lnTo>
                  <a:pt x="1636085" y="3465737"/>
                </a:lnTo>
                <a:cubicBezTo>
                  <a:pt x="1636085" y="3465737"/>
                  <a:pt x="1633657" y="3464525"/>
                  <a:pt x="1631230" y="3463312"/>
                </a:cubicBezTo>
                <a:cubicBezTo>
                  <a:pt x="1631230" y="3463312"/>
                  <a:pt x="1631230" y="3463312"/>
                  <a:pt x="1636327" y="3459501"/>
                </a:cubicBezTo>
                <a:lnTo>
                  <a:pt x="1637324" y="3459997"/>
                </a:lnTo>
                <a:lnTo>
                  <a:pt x="1638413" y="3449352"/>
                </a:lnTo>
                <a:lnTo>
                  <a:pt x="1638101" y="3448884"/>
                </a:lnTo>
                <a:cubicBezTo>
                  <a:pt x="1638101" y="3448884"/>
                  <a:pt x="1635652" y="3447661"/>
                  <a:pt x="1635652" y="3447661"/>
                </a:cubicBezTo>
                <a:cubicBezTo>
                  <a:pt x="1633198" y="3446435"/>
                  <a:pt x="1638057" y="3442806"/>
                  <a:pt x="1638057" y="3442806"/>
                </a:cubicBezTo>
                <a:lnTo>
                  <a:pt x="1639589" y="3443572"/>
                </a:lnTo>
                <a:lnTo>
                  <a:pt x="1645219" y="3416157"/>
                </a:lnTo>
                <a:cubicBezTo>
                  <a:pt x="1652184" y="3402731"/>
                  <a:pt x="1652888" y="3392402"/>
                  <a:pt x="1671550" y="3384833"/>
                </a:cubicBezTo>
                <a:cubicBezTo>
                  <a:pt x="1689625" y="3385871"/>
                  <a:pt x="1682893" y="3395854"/>
                  <a:pt x="1676517" y="3400673"/>
                </a:cubicBezTo>
                <a:cubicBezTo>
                  <a:pt x="1693652" y="3415482"/>
                  <a:pt x="1674518" y="3429939"/>
                  <a:pt x="1673577" y="3443711"/>
                </a:cubicBezTo>
                <a:cubicBezTo>
                  <a:pt x="1672754" y="3455762"/>
                  <a:pt x="1677602" y="3473322"/>
                  <a:pt x="1658823" y="3482613"/>
                </a:cubicBezTo>
                <a:cubicBezTo>
                  <a:pt x="1658763" y="3483475"/>
                  <a:pt x="1657200" y="3484249"/>
                  <a:pt x="1655636" y="3485022"/>
                </a:cubicBezTo>
                <a:lnTo>
                  <a:pt x="1653801" y="3486409"/>
                </a:lnTo>
                <a:lnTo>
                  <a:pt x="1654174" y="3486160"/>
                </a:lnTo>
                <a:cubicBezTo>
                  <a:pt x="1655122" y="3485839"/>
                  <a:pt x="1655739" y="3486148"/>
                  <a:pt x="1656973" y="3486764"/>
                </a:cubicBezTo>
                <a:lnTo>
                  <a:pt x="1657196" y="3487705"/>
                </a:lnTo>
                <a:lnTo>
                  <a:pt x="1658471" y="3487778"/>
                </a:lnTo>
                <a:cubicBezTo>
                  <a:pt x="1662282" y="3498367"/>
                  <a:pt x="1661095" y="3507454"/>
                  <a:pt x="1658677" y="3515892"/>
                </a:cubicBezTo>
                <a:lnTo>
                  <a:pt x="1655084" y="3528008"/>
                </a:lnTo>
                <a:lnTo>
                  <a:pt x="1654931" y="3528122"/>
                </a:lnTo>
                <a:lnTo>
                  <a:pt x="1655035" y="3528174"/>
                </a:lnTo>
                <a:lnTo>
                  <a:pt x="1651493" y="3540117"/>
                </a:lnTo>
                <a:lnTo>
                  <a:pt x="1652658" y="3548584"/>
                </a:lnTo>
                <a:lnTo>
                  <a:pt x="1656481" y="3548683"/>
                </a:lnTo>
                <a:cubicBezTo>
                  <a:pt x="1658617" y="3549749"/>
                  <a:pt x="1659262" y="3551546"/>
                  <a:pt x="1656896" y="3553316"/>
                </a:cubicBezTo>
                <a:cubicBezTo>
                  <a:pt x="1656896" y="3553316"/>
                  <a:pt x="1656896" y="3553316"/>
                  <a:pt x="1659335" y="3554535"/>
                </a:cubicBezTo>
                <a:cubicBezTo>
                  <a:pt x="1659335" y="3554535"/>
                  <a:pt x="1659335" y="3554535"/>
                  <a:pt x="1661776" y="3555753"/>
                </a:cubicBezTo>
                <a:cubicBezTo>
                  <a:pt x="1669093" y="3559408"/>
                  <a:pt x="1671533" y="3560627"/>
                  <a:pt x="1674120" y="3567819"/>
                </a:cubicBezTo>
                <a:cubicBezTo>
                  <a:pt x="1674120" y="3567819"/>
                  <a:pt x="1674120" y="3567819"/>
                  <a:pt x="1674710" y="3567377"/>
                </a:cubicBezTo>
                <a:lnTo>
                  <a:pt x="1678115" y="3564833"/>
                </a:lnTo>
                <a:lnTo>
                  <a:pt x="1678133" y="3563749"/>
                </a:lnTo>
                <a:lnTo>
                  <a:pt x="1675786" y="3562011"/>
                </a:lnTo>
                <a:cubicBezTo>
                  <a:pt x="1675157" y="3560960"/>
                  <a:pt x="1675121" y="3559466"/>
                  <a:pt x="1676267" y="3557088"/>
                </a:cubicBezTo>
                <a:cubicBezTo>
                  <a:pt x="1673827" y="3555869"/>
                  <a:pt x="1673684" y="3549894"/>
                  <a:pt x="1671243" y="3548675"/>
                </a:cubicBezTo>
                <a:cubicBezTo>
                  <a:pt x="1668804" y="3547457"/>
                  <a:pt x="1671098" y="3542701"/>
                  <a:pt x="1668658" y="3541482"/>
                </a:cubicBezTo>
                <a:cubicBezTo>
                  <a:pt x="1666218" y="3540263"/>
                  <a:pt x="1666218" y="3540263"/>
                  <a:pt x="1666218" y="3540263"/>
                </a:cubicBezTo>
                <a:cubicBezTo>
                  <a:pt x="1670951" y="3536726"/>
                  <a:pt x="1673393" y="3537944"/>
                  <a:pt x="1673393" y="3537944"/>
                </a:cubicBezTo>
                <a:cubicBezTo>
                  <a:pt x="1671098" y="3542701"/>
                  <a:pt x="1673538" y="3543919"/>
                  <a:pt x="1675978" y="3545138"/>
                </a:cubicBezTo>
                <a:cubicBezTo>
                  <a:pt x="1674832" y="3547516"/>
                  <a:pt x="1675477" y="3549314"/>
                  <a:pt x="1676716" y="3550671"/>
                </a:cubicBezTo>
                <a:lnTo>
                  <a:pt x="1678327" y="3551752"/>
                </a:lnTo>
                <a:lnTo>
                  <a:pt x="1678336" y="3551137"/>
                </a:lnTo>
                <a:cubicBezTo>
                  <a:pt x="1678572" y="3547693"/>
                  <a:pt x="1690738" y="3546664"/>
                  <a:pt x="1690972" y="3543222"/>
                </a:cubicBezTo>
                <a:cubicBezTo>
                  <a:pt x="1697937" y="3529795"/>
                  <a:pt x="1681275" y="3508099"/>
                  <a:pt x="1688475" y="3491229"/>
                </a:cubicBezTo>
                <a:cubicBezTo>
                  <a:pt x="1694854" y="3486411"/>
                  <a:pt x="1701113" y="3483313"/>
                  <a:pt x="1701467" y="3478149"/>
                </a:cubicBezTo>
                <a:cubicBezTo>
                  <a:pt x="1701817" y="3472985"/>
                  <a:pt x="1690122" y="3467128"/>
                  <a:pt x="1696499" y="3462310"/>
                </a:cubicBezTo>
                <a:cubicBezTo>
                  <a:pt x="1702995" y="3455770"/>
                  <a:pt x="1721305" y="3453364"/>
                  <a:pt x="1697557" y="3446816"/>
                </a:cubicBezTo>
                <a:cubicBezTo>
                  <a:pt x="1711252" y="3423407"/>
                  <a:pt x="1695060" y="3394825"/>
                  <a:pt x="1702731" y="3371069"/>
                </a:cubicBezTo>
                <a:cubicBezTo>
                  <a:pt x="1696942" y="3367280"/>
                  <a:pt x="1678281" y="3374850"/>
                  <a:pt x="1672139" y="3376225"/>
                </a:cubicBezTo>
                <a:cubicBezTo>
                  <a:pt x="1636109" y="3372428"/>
                  <a:pt x="1637992" y="3344883"/>
                  <a:pt x="1685951" y="3351094"/>
                </a:cubicBezTo>
                <a:cubicBezTo>
                  <a:pt x="1691977" y="3351441"/>
                  <a:pt x="1691153" y="3363491"/>
                  <a:pt x="1703087" y="3365906"/>
                </a:cubicBezTo>
                <a:cubicBezTo>
                  <a:pt x="1703556" y="3359018"/>
                  <a:pt x="1691624" y="3356605"/>
                  <a:pt x="1709934" y="3354200"/>
                </a:cubicBezTo>
                <a:cubicBezTo>
                  <a:pt x="1717604" y="3330444"/>
                  <a:pt x="1712638" y="3314605"/>
                  <a:pt x="1695857" y="3294631"/>
                </a:cubicBezTo>
                <a:cubicBezTo>
                  <a:pt x="1677314" y="3300478"/>
                  <a:pt x="1711814" y="3326656"/>
                  <a:pt x="1675312" y="3329744"/>
                </a:cubicBezTo>
                <a:cubicBezTo>
                  <a:pt x="1681692" y="3324925"/>
                  <a:pt x="1663970" y="3318722"/>
                  <a:pt x="1663502" y="3325609"/>
                </a:cubicBezTo>
                <a:cubicBezTo>
                  <a:pt x="1657711" y="3321820"/>
                  <a:pt x="1658182" y="3314934"/>
                  <a:pt x="1652393" y="3311145"/>
                </a:cubicBezTo>
                <a:cubicBezTo>
                  <a:pt x="1634083" y="3313550"/>
                  <a:pt x="1663737" y="3322166"/>
                  <a:pt x="1645427" y="3324571"/>
                </a:cubicBezTo>
                <a:cubicBezTo>
                  <a:pt x="1639403" y="3324225"/>
                  <a:pt x="1639403" y="3324225"/>
                  <a:pt x="1639403" y="3324225"/>
                </a:cubicBezTo>
                <a:cubicBezTo>
                  <a:pt x="1639284" y="3325947"/>
                  <a:pt x="1639284" y="3325947"/>
                  <a:pt x="1633259" y="3325600"/>
                </a:cubicBezTo>
                <a:cubicBezTo>
                  <a:pt x="1633259" y="3325600"/>
                  <a:pt x="1627235" y="3325255"/>
                  <a:pt x="1627354" y="3323533"/>
                </a:cubicBezTo>
                <a:cubicBezTo>
                  <a:pt x="1627354" y="3323533"/>
                  <a:pt x="1627470" y="3321812"/>
                  <a:pt x="1627470" y="3321812"/>
                </a:cubicBezTo>
                <a:cubicBezTo>
                  <a:pt x="1634553" y="3306664"/>
                  <a:pt x="1617891" y="3284968"/>
                  <a:pt x="1636788" y="3273955"/>
                </a:cubicBezTo>
                <a:cubicBezTo>
                  <a:pt x="1654745" y="3276714"/>
                  <a:pt x="1660887" y="3275339"/>
                  <a:pt x="1667265" y="3270520"/>
                </a:cubicBezTo>
                <a:cubicBezTo>
                  <a:pt x="1667382" y="3268800"/>
                  <a:pt x="1667382" y="3268800"/>
                  <a:pt x="1667382" y="3268800"/>
                </a:cubicBezTo>
                <a:cubicBezTo>
                  <a:pt x="1667382" y="3268800"/>
                  <a:pt x="1667501" y="3267078"/>
                  <a:pt x="1667501" y="3267078"/>
                </a:cubicBezTo>
                <a:cubicBezTo>
                  <a:pt x="1661475" y="3266732"/>
                  <a:pt x="1661591" y="3265010"/>
                  <a:pt x="1661591" y="3265010"/>
                </a:cubicBezTo>
                <a:cubicBezTo>
                  <a:pt x="1661828" y="3261568"/>
                  <a:pt x="1661945" y="3259845"/>
                  <a:pt x="1662062" y="3258125"/>
                </a:cubicBezTo>
                <a:cubicBezTo>
                  <a:pt x="1662062" y="3258125"/>
                  <a:pt x="1662179" y="3256401"/>
                  <a:pt x="1662179" y="3256401"/>
                </a:cubicBezTo>
                <a:cubicBezTo>
                  <a:pt x="1662415" y="3252959"/>
                  <a:pt x="1649897" y="3259153"/>
                  <a:pt x="1644106" y="3255364"/>
                </a:cubicBezTo>
                <a:cubicBezTo>
                  <a:pt x="1639140" y="3239524"/>
                  <a:pt x="1639964" y="3227474"/>
                  <a:pt x="1646813" y="3215769"/>
                </a:cubicBezTo>
                <a:cubicBezTo>
                  <a:pt x="1647401" y="3207162"/>
                  <a:pt x="1636057" y="3196140"/>
                  <a:pt x="1660390" y="3194082"/>
                </a:cubicBezTo>
                <a:cubicBezTo>
                  <a:pt x="1654481" y="3192014"/>
                  <a:pt x="1648575" y="3189946"/>
                  <a:pt x="1648811" y="3186504"/>
                </a:cubicBezTo>
                <a:cubicBezTo>
                  <a:pt x="1660625" y="3190638"/>
                  <a:pt x="1660862" y="3187195"/>
                  <a:pt x="1666885" y="3187541"/>
                </a:cubicBezTo>
                <a:cubicBezTo>
                  <a:pt x="1673497" y="3179279"/>
                  <a:pt x="1667473" y="3178935"/>
                  <a:pt x="1661920" y="3171701"/>
                </a:cubicBezTo>
                <a:cubicBezTo>
                  <a:pt x="1668179" y="3168606"/>
                  <a:pt x="1686367" y="3167922"/>
                  <a:pt x="1692393" y="3168267"/>
                </a:cubicBezTo>
                <a:cubicBezTo>
                  <a:pt x="1698652" y="3165170"/>
                  <a:pt x="1704797" y="3163795"/>
                  <a:pt x="1704797" y="3163795"/>
                </a:cubicBezTo>
                <a:cubicBezTo>
                  <a:pt x="1716845" y="3164486"/>
                  <a:pt x="1735976" y="3150032"/>
                  <a:pt x="1736330" y="3144866"/>
                </a:cubicBezTo>
                <a:cubicBezTo>
                  <a:pt x="1742943" y="3136604"/>
                  <a:pt x="1737506" y="3127651"/>
                  <a:pt x="1750143" y="3119735"/>
                </a:cubicBezTo>
                <a:lnTo>
                  <a:pt x="1761204" y="3121785"/>
                </a:lnTo>
                <a:lnTo>
                  <a:pt x="1756345" y="3104279"/>
                </a:lnTo>
                <a:lnTo>
                  <a:pt x="1751319" y="3102521"/>
                </a:lnTo>
                <a:lnTo>
                  <a:pt x="1755070" y="3099688"/>
                </a:lnTo>
                <a:lnTo>
                  <a:pt x="1754467" y="3097517"/>
                </a:lnTo>
                <a:lnTo>
                  <a:pt x="1751673" y="3097356"/>
                </a:lnTo>
                <a:cubicBezTo>
                  <a:pt x="1752379" y="3087027"/>
                  <a:pt x="1727808" y="3092529"/>
                  <a:pt x="1722371" y="3083575"/>
                </a:cubicBezTo>
                <a:cubicBezTo>
                  <a:pt x="1710088" y="3086327"/>
                  <a:pt x="1715996" y="3088394"/>
                  <a:pt x="1715523" y="3095280"/>
                </a:cubicBezTo>
                <a:cubicBezTo>
                  <a:pt x="1721666" y="3093904"/>
                  <a:pt x="1721785" y="3092184"/>
                  <a:pt x="1721903" y="3090461"/>
                </a:cubicBezTo>
                <a:cubicBezTo>
                  <a:pt x="1739858" y="3093221"/>
                  <a:pt x="1733245" y="3101482"/>
                  <a:pt x="1727103" y="3102858"/>
                </a:cubicBezTo>
                <a:cubicBezTo>
                  <a:pt x="1721077" y="3102512"/>
                  <a:pt x="1721195" y="3100790"/>
                  <a:pt x="1721314" y="3099070"/>
                </a:cubicBezTo>
                <a:cubicBezTo>
                  <a:pt x="1702887" y="3103196"/>
                  <a:pt x="1714229" y="3114217"/>
                  <a:pt x="1695686" y="3120063"/>
                </a:cubicBezTo>
                <a:cubicBezTo>
                  <a:pt x="1695686" y="3120063"/>
                  <a:pt x="1695686" y="3120063"/>
                  <a:pt x="1689662" y="3119720"/>
                </a:cubicBezTo>
                <a:cubicBezTo>
                  <a:pt x="1695686" y="3120063"/>
                  <a:pt x="1695569" y="3121787"/>
                  <a:pt x="1695569" y="3121787"/>
                </a:cubicBezTo>
                <a:cubicBezTo>
                  <a:pt x="1695451" y="3123508"/>
                  <a:pt x="1695332" y="3125229"/>
                  <a:pt x="1689307" y="3124883"/>
                </a:cubicBezTo>
                <a:cubicBezTo>
                  <a:pt x="1689307" y="3124883"/>
                  <a:pt x="1689307" y="3124883"/>
                  <a:pt x="1695332" y="3125229"/>
                </a:cubicBezTo>
                <a:cubicBezTo>
                  <a:pt x="1707266" y="3127643"/>
                  <a:pt x="1694391" y="3139001"/>
                  <a:pt x="1706089" y="3144858"/>
                </a:cubicBezTo>
                <a:cubicBezTo>
                  <a:pt x="1712114" y="3145204"/>
                  <a:pt x="1706442" y="3139693"/>
                  <a:pt x="1718491" y="3140386"/>
                </a:cubicBezTo>
                <a:cubicBezTo>
                  <a:pt x="1730188" y="3146242"/>
                  <a:pt x="1717549" y="3154158"/>
                  <a:pt x="1705855" y="3148302"/>
                </a:cubicBezTo>
                <a:cubicBezTo>
                  <a:pt x="1705501" y="3153466"/>
                  <a:pt x="1699241" y="3156563"/>
                  <a:pt x="1692747" y="3163103"/>
                </a:cubicBezTo>
                <a:cubicBezTo>
                  <a:pt x="1686721" y="3162757"/>
                  <a:pt x="1687073" y="3157593"/>
                  <a:pt x="1668883" y="3158276"/>
                </a:cubicBezTo>
                <a:cubicBezTo>
                  <a:pt x="1669707" y="3146226"/>
                  <a:pt x="1670412" y="3135896"/>
                  <a:pt x="1683284" y="3124538"/>
                </a:cubicBezTo>
                <a:cubicBezTo>
                  <a:pt x="1683402" y="3122816"/>
                  <a:pt x="1683521" y="3121094"/>
                  <a:pt x="1683637" y="3119373"/>
                </a:cubicBezTo>
                <a:cubicBezTo>
                  <a:pt x="1679261" y="3094926"/>
                  <a:pt x="1686814" y="3072891"/>
                  <a:pt x="1694481" y="3049137"/>
                </a:cubicBezTo>
                <a:cubicBezTo>
                  <a:pt x="1695542" y="3033644"/>
                  <a:pt x="1690574" y="3017803"/>
                  <a:pt x="1709237" y="3010234"/>
                </a:cubicBezTo>
                <a:cubicBezTo>
                  <a:pt x="1709355" y="3008511"/>
                  <a:pt x="1709472" y="3006790"/>
                  <a:pt x="1709472" y="3006790"/>
                </a:cubicBezTo>
                <a:cubicBezTo>
                  <a:pt x="1704154" y="2996114"/>
                  <a:pt x="1716791" y="2988200"/>
                  <a:pt x="1717380" y="2979592"/>
                </a:cubicBezTo>
                <a:cubicBezTo>
                  <a:pt x="1723464" y="2979077"/>
                  <a:pt x="1726446" y="2979681"/>
                  <a:pt x="1728645" y="2980671"/>
                </a:cubicBezTo>
                <a:lnTo>
                  <a:pt x="1729740" y="2981238"/>
                </a:lnTo>
                <a:lnTo>
                  <a:pt x="1724164" y="2953349"/>
                </a:lnTo>
                <a:lnTo>
                  <a:pt x="1714928" y="2946290"/>
                </a:lnTo>
                <a:cubicBezTo>
                  <a:pt x="1713787" y="2943632"/>
                  <a:pt x="1714724" y="2940985"/>
                  <a:pt x="1717159" y="2938533"/>
                </a:cubicBezTo>
                <a:lnTo>
                  <a:pt x="1720908" y="2937067"/>
                </a:lnTo>
                <a:lnTo>
                  <a:pt x="1712934" y="2897181"/>
                </a:lnTo>
                <a:lnTo>
                  <a:pt x="1700616" y="2805468"/>
                </a:lnTo>
                <a:lnTo>
                  <a:pt x="1692874" y="2807085"/>
                </a:lnTo>
                <a:cubicBezTo>
                  <a:pt x="1704451" y="2814664"/>
                  <a:pt x="1691817" y="2822579"/>
                  <a:pt x="1679296" y="2828773"/>
                </a:cubicBezTo>
                <a:cubicBezTo>
                  <a:pt x="1679061" y="2832216"/>
                  <a:pt x="1678826" y="2835660"/>
                  <a:pt x="1678590" y="2839102"/>
                </a:cubicBezTo>
                <a:cubicBezTo>
                  <a:pt x="1678474" y="2840824"/>
                  <a:pt x="1678237" y="2844268"/>
                  <a:pt x="1678002" y="2847710"/>
                </a:cubicBezTo>
                <a:cubicBezTo>
                  <a:pt x="1689935" y="2850124"/>
                  <a:pt x="1689110" y="2862174"/>
                  <a:pt x="1683087" y="2861828"/>
                </a:cubicBezTo>
                <a:cubicBezTo>
                  <a:pt x="1683087" y="2861828"/>
                  <a:pt x="1677061" y="2861482"/>
                  <a:pt x="1677061" y="2861482"/>
                </a:cubicBezTo>
                <a:cubicBezTo>
                  <a:pt x="1676592" y="2868370"/>
                  <a:pt x="1706127" y="2878706"/>
                  <a:pt x="1675534" y="2883862"/>
                </a:cubicBezTo>
                <a:cubicBezTo>
                  <a:pt x="1663719" y="2879727"/>
                  <a:pt x="1657461" y="2882823"/>
                  <a:pt x="1651552" y="2880756"/>
                </a:cubicBezTo>
                <a:cubicBezTo>
                  <a:pt x="1652374" y="2868706"/>
                  <a:pt x="1653316" y="2854935"/>
                  <a:pt x="1671862" y="2849086"/>
                </a:cubicBezTo>
                <a:cubicBezTo>
                  <a:pt x="1672096" y="2845643"/>
                  <a:pt x="1666305" y="2841854"/>
                  <a:pt x="1672567" y="2838756"/>
                </a:cubicBezTo>
                <a:cubicBezTo>
                  <a:pt x="1672802" y="2835313"/>
                  <a:pt x="1673037" y="2831870"/>
                  <a:pt x="1667248" y="2828081"/>
                </a:cubicBezTo>
                <a:cubicBezTo>
                  <a:pt x="1667248" y="2828081"/>
                  <a:pt x="1667364" y="2826361"/>
                  <a:pt x="1667364" y="2826361"/>
                </a:cubicBezTo>
                <a:cubicBezTo>
                  <a:pt x="1651056" y="2799500"/>
                  <a:pt x="1696520" y="2753718"/>
                  <a:pt x="1680212" y="2726858"/>
                </a:cubicBezTo>
                <a:lnTo>
                  <a:pt x="1688057" y="2711177"/>
                </a:lnTo>
                <a:lnTo>
                  <a:pt x="1687028" y="2693154"/>
                </a:lnTo>
                <a:lnTo>
                  <a:pt x="1682799" y="2688984"/>
                </a:lnTo>
                <a:lnTo>
                  <a:pt x="1686610" y="2685834"/>
                </a:lnTo>
                <a:lnTo>
                  <a:pt x="1685221" y="2661522"/>
                </a:lnTo>
                <a:lnTo>
                  <a:pt x="1684679" y="2661440"/>
                </a:lnTo>
                <a:lnTo>
                  <a:pt x="1685126" y="2659834"/>
                </a:lnTo>
                <a:lnTo>
                  <a:pt x="1682447" y="2612919"/>
                </a:lnTo>
                <a:lnTo>
                  <a:pt x="1675923" y="2612545"/>
                </a:lnTo>
                <a:cubicBezTo>
                  <a:pt x="1675923" y="2612545"/>
                  <a:pt x="1675923" y="2612545"/>
                  <a:pt x="1669899" y="2612198"/>
                </a:cubicBezTo>
                <a:cubicBezTo>
                  <a:pt x="1669544" y="2617363"/>
                  <a:pt x="1675335" y="2621153"/>
                  <a:pt x="1674981" y="2626317"/>
                </a:cubicBezTo>
                <a:cubicBezTo>
                  <a:pt x="1674865" y="2628039"/>
                  <a:pt x="1674748" y="2629760"/>
                  <a:pt x="1674513" y="2633203"/>
                </a:cubicBezTo>
                <a:cubicBezTo>
                  <a:pt x="1668487" y="2632858"/>
                  <a:pt x="1668487" y="2632858"/>
                  <a:pt x="1668487" y="2632858"/>
                </a:cubicBezTo>
                <a:cubicBezTo>
                  <a:pt x="1668722" y="2629414"/>
                  <a:pt x="1668841" y="2627692"/>
                  <a:pt x="1668957" y="2625971"/>
                </a:cubicBezTo>
                <a:cubicBezTo>
                  <a:pt x="1669309" y="2620807"/>
                  <a:pt x="1663520" y="2617018"/>
                  <a:pt x="1663874" y="2611853"/>
                </a:cubicBezTo>
                <a:cubicBezTo>
                  <a:pt x="1664108" y="2608410"/>
                  <a:pt x="1664225" y="2606688"/>
                  <a:pt x="1664462" y="2603245"/>
                </a:cubicBezTo>
                <a:cubicBezTo>
                  <a:pt x="1658553" y="2601177"/>
                  <a:pt x="1640246" y="2603583"/>
                  <a:pt x="1640833" y="2594976"/>
                </a:cubicBezTo>
                <a:cubicBezTo>
                  <a:pt x="1652883" y="2595667"/>
                  <a:pt x="1652648" y="2599110"/>
                  <a:pt x="1664697" y="2599802"/>
                </a:cubicBezTo>
                <a:cubicBezTo>
                  <a:pt x="1671074" y="2594983"/>
                  <a:pt x="1665166" y="2592916"/>
                  <a:pt x="1671544" y="2588098"/>
                </a:cubicBezTo>
                <a:cubicBezTo>
                  <a:pt x="1671663" y="2586377"/>
                  <a:pt x="1671898" y="2582933"/>
                  <a:pt x="1678157" y="2579836"/>
                </a:cubicBezTo>
                <a:lnTo>
                  <a:pt x="1680546" y="2579634"/>
                </a:lnTo>
                <a:lnTo>
                  <a:pt x="1679389" y="2559387"/>
                </a:lnTo>
                <a:lnTo>
                  <a:pt x="1673944" y="2560509"/>
                </a:lnTo>
                <a:cubicBezTo>
                  <a:pt x="1673944" y="2560509"/>
                  <a:pt x="1673944" y="2560509"/>
                  <a:pt x="1674063" y="2558763"/>
                </a:cubicBezTo>
                <a:cubicBezTo>
                  <a:pt x="1674183" y="2557016"/>
                  <a:pt x="1674300" y="2555268"/>
                  <a:pt x="1674422" y="2553522"/>
                </a:cubicBezTo>
                <a:cubicBezTo>
                  <a:pt x="1671153" y="2553334"/>
                  <a:pt x="1671181" y="2552898"/>
                  <a:pt x="1672028" y="2552507"/>
                </a:cubicBezTo>
                <a:cubicBezTo>
                  <a:pt x="1672876" y="2552118"/>
                  <a:pt x="1674540" y="2551775"/>
                  <a:pt x="1674540" y="2551775"/>
                </a:cubicBezTo>
                <a:lnTo>
                  <a:pt x="1679196" y="2556008"/>
                </a:lnTo>
                <a:lnTo>
                  <a:pt x="1675102" y="2484302"/>
                </a:lnTo>
                <a:lnTo>
                  <a:pt x="1670672" y="2483591"/>
                </a:lnTo>
                <a:cubicBezTo>
                  <a:pt x="1669919" y="2482921"/>
                  <a:pt x="1670337" y="2482005"/>
                  <a:pt x="1673253" y="2480920"/>
                </a:cubicBezTo>
                <a:lnTo>
                  <a:pt x="1674997" y="2482469"/>
                </a:lnTo>
                <a:lnTo>
                  <a:pt x="1673932" y="2463799"/>
                </a:lnTo>
                <a:lnTo>
                  <a:pt x="1667963" y="2463457"/>
                </a:lnTo>
                <a:cubicBezTo>
                  <a:pt x="1667963" y="2463457"/>
                  <a:pt x="1667963" y="2463457"/>
                  <a:pt x="1661938" y="2463109"/>
                </a:cubicBezTo>
                <a:cubicBezTo>
                  <a:pt x="1661938" y="2463109"/>
                  <a:pt x="1661938" y="2463109"/>
                  <a:pt x="1662055" y="2461389"/>
                </a:cubicBezTo>
                <a:cubicBezTo>
                  <a:pt x="1662174" y="2459667"/>
                  <a:pt x="1656267" y="2457599"/>
                  <a:pt x="1650358" y="2455532"/>
                </a:cubicBezTo>
                <a:cubicBezTo>
                  <a:pt x="1650358" y="2455532"/>
                  <a:pt x="1644334" y="2455187"/>
                  <a:pt x="1644334" y="2455187"/>
                </a:cubicBezTo>
                <a:cubicBezTo>
                  <a:pt x="1644334" y="2455187"/>
                  <a:pt x="1644334" y="2455187"/>
                  <a:pt x="1644452" y="2453464"/>
                </a:cubicBezTo>
                <a:cubicBezTo>
                  <a:pt x="1638546" y="2451396"/>
                  <a:pt x="1638546" y="2451396"/>
                  <a:pt x="1638663" y="2449676"/>
                </a:cubicBezTo>
                <a:cubicBezTo>
                  <a:pt x="1638778" y="2447953"/>
                  <a:pt x="1638896" y="2446232"/>
                  <a:pt x="1638896" y="2446232"/>
                </a:cubicBezTo>
                <a:cubicBezTo>
                  <a:pt x="1638896" y="2446232"/>
                  <a:pt x="1639014" y="2444512"/>
                  <a:pt x="1639014" y="2444512"/>
                </a:cubicBezTo>
                <a:cubicBezTo>
                  <a:pt x="1645157" y="2443134"/>
                  <a:pt x="1645040" y="2444857"/>
                  <a:pt x="1645040" y="2444857"/>
                </a:cubicBezTo>
                <a:cubicBezTo>
                  <a:pt x="1650946" y="2446925"/>
                  <a:pt x="1650828" y="2448645"/>
                  <a:pt x="1650711" y="2450367"/>
                </a:cubicBezTo>
                <a:cubicBezTo>
                  <a:pt x="1650711" y="2450367"/>
                  <a:pt x="1650594" y="2452089"/>
                  <a:pt x="1650594" y="2452089"/>
                </a:cubicBezTo>
                <a:cubicBezTo>
                  <a:pt x="1656736" y="2450714"/>
                  <a:pt x="1656854" y="2448992"/>
                  <a:pt x="1663115" y="2445896"/>
                </a:cubicBezTo>
                <a:cubicBezTo>
                  <a:pt x="1662879" y="2449337"/>
                  <a:pt x="1662762" y="2451060"/>
                  <a:pt x="1656502" y="2454156"/>
                </a:cubicBezTo>
                <a:cubicBezTo>
                  <a:pt x="1662408" y="2456225"/>
                  <a:pt x="1668316" y="2458292"/>
                  <a:pt x="1668199" y="2460013"/>
                </a:cubicBezTo>
                <a:lnTo>
                  <a:pt x="1673733" y="2460330"/>
                </a:lnTo>
                <a:lnTo>
                  <a:pt x="1666587" y="2335162"/>
                </a:lnTo>
                <a:cubicBezTo>
                  <a:pt x="1668044" y="2288354"/>
                  <a:pt x="1648191" y="2243682"/>
                  <a:pt x="1643228" y="2194184"/>
                </a:cubicBezTo>
                <a:lnTo>
                  <a:pt x="1639555" y="2163402"/>
                </a:lnTo>
                <a:lnTo>
                  <a:pt x="1628494" y="2161914"/>
                </a:lnTo>
                <a:cubicBezTo>
                  <a:pt x="1628375" y="2163636"/>
                  <a:pt x="1622208" y="2166738"/>
                  <a:pt x="1621972" y="2170182"/>
                </a:cubicBezTo>
                <a:lnTo>
                  <a:pt x="1621738" y="2173625"/>
                </a:lnTo>
                <a:cubicBezTo>
                  <a:pt x="1638946" y="2183256"/>
                  <a:pt x="1614864" y="2187058"/>
                  <a:pt x="1638241" y="2193585"/>
                </a:cubicBezTo>
                <a:cubicBezTo>
                  <a:pt x="1619503" y="2206335"/>
                  <a:pt x="1641703" y="2230080"/>
                  <a:pt x="1617031" y="2242490"/>
                </a:cubicBezTo>
                <a:cubicBezTo>
                  <a:pt x="1622847" y="2244553"/>
                  <a:pt x="1628780" y="2244893"/>
                  <a:pt x="1628544" y="2248337"/>
                </a:cubicBezTo>
                <a:cubicBezTo>
                  <a:pt x="1622493" y="2249717"/>
                  <a:pt x="1622493" y="2249717"/>
                  <a:pt x="1616563" y="2249376"/>
                </a:cubicBezTo>
                <a:cubicBezTo>
                  <a:pt x="1616563" y="2249376"/>
                  <a:pt x="1616563" y="2249376"/>
                  <a:pt x="1616444" y="2251099"/>
                </a:cubicBezTo>
                <a:cubicBezTo>
                  <a:pt x="1616327" y="2252820"/>
                  <a:pt x="1616327" y="2252820"/>
                  <a:pt x="1616208" y="2254541"/>
                </a:cubicBezTo>
                <a:cubicBezTo>
                  <a:pt x="1633536" y="2262450"/>
                  <a:pt x="1609221" y="2269696"/>
                  <a:pt x="1632594" y="2276223"/>
                </a:cubicBezTo>
                <a:cubicBezTo>
                  <a:pt x="1632594" y="2276223"/>
                  <a:pt x="1632594" y="2276223"/>
                  <a:pt x="1638527" y="2276565"/>
                </a:cubicBezTo>
                <a:cubicBezTo>
                  <a:pt x="1644460" y="2276905"/>
                  <a:pt x="1644341" y="2278626"/>
                  <a:pt x="1644341" y="2278626"/>
                </a:cubicBezTo>
                <a:cubicBezTo>
                  <a:pt x="1644224" y="2280348"/>
                  <a:pt x="1644107" y="2282070"/>
                  <a:pt x="1638174" y="2281729"/>
                </a:cubicBezTo>
                <a:cubicBezTo>
                  <a:pt x="1638174" y="2281729"/>
                  <a:pt x="1638174" y="2281729"/>
                  <a:pt x="1626309" y="2281048"/>
                </a:cubicBezTo>
                <a:cubicBezTo>
                  <a:pt x="1626074" y="2284492"/>
                  <a:pt x="1613857" y="2288974"/>
                  <a:pt x="1619789" y="2289315"/>
                </a:cubicBezTo>
                <a:cubicBezTo>
                  <a:pt x="1619555" y="2292758"/>
                  <a:pt x="1602110" y="2286572"/>
                  <a:pt x="1601758" y="2291737"/>
                </a:cubicBezTo>
                <a:cubicBezTo>
                  <a:pt x="1613505" y="2294139"/>
                  <a:pt x="1607104" y="2300686"/>
                  <a:pt x="1613035" y="2301026"/>
                </a:cubicBezTo>
                <a:cubicBezTo>
                  <a:pt x="1600464" y="2310673"/>
                  <a:pt x="1622663" y="2334418"/>
                  <a:pt x="1604986" y="2331675"/>
                </a:cubicBezTo>
                <a:cubicBezTo>
                  <a:pt x="1604751" y="2335118"/>
                  <a:pt x="1616615" y="2335799"/>
                  <a:pt x="1616496" y="2337522"/>
                </a:cubicBezTo>
                <a:cubicBezTo>
                  <a:pt x="1615555" y="2351293"/>
                  <a:pt x="1602634" y="2366107"/>
                  <a:pt x="1601458" y="2383323"/>
                </a:cubicBezTo>
                <a:cubicBezTo>
                  <a:pt x="1601340" y="2385046"/>
                  <a:pt x="1607037" y="2388828"/>
                  <a:pt x="1606801" y="2392272"/>
                </a:cubicBezTo>
                <a:cubicBezTo>
                  <a:pt x="1612499" y="2396056"/>
                  <a:pt x="1606330" y="2399158"/>
                  <a:pt x="1606096" y="2402602"/>
                </a:cubicBezTo>
                <a:cubicBezTo>
                  <a:pt x="1605743" y="2407768"/>
                  <a:pt x="1616900" y="2418778"/>
                  <a:pt x="1592702" y="2424301"/>
                </a:cubicBezTo>
                <a:cubicBezTo>
                  <a:pt x="1598165" y="2431528"/>
                  <a:pt x="1591879" y="2436353"/>
                  <a:pt x="1603390" y="2442199"/>
                </a:cubicBezTo>
                <a:cubicBezTo>
                  <a:pt x="1595929" y="2464241"/>
                  <a:pt x="1606736" y="2480415"/>
                  <a:pt x="1599745" y="2495570"/>
                </a:cubicBezTo>
                <a:cubicBezTo>
                  <a:pt x="1599626" y="2497292"/>
                  <a:pt x="1599626" y="2497292"/>
                  <a:pt x="1605442" y="2499355"/>
                </a:cubicBezTo>
                <a:cubicBezTo>
                  <a:pt x="1611372" y="2499695"/>
                  <a:pt x="1611256" y="2501416"/>
                  <a:pt x="1617189" y="2501757"/>
                </a:cubicBezTo>
                <a:cubicBezTo>
                  <a:pt x="1617070" y="2503478"/>
                  <a:pt x="1611021" y="2504859"/>
                  <a:pt x="1605088" y="2504519"/>
                </a:cubicBezTo>
                <a:cubicBezTo>
                  <a:pt x="1610785" y="2508303"/>
                  <a:pt x="1616718" y="2508643"/>
                  <a:pt x="1616483" y="2512087"/>
                </a:cubicBezTo>
                <a:cubicBezTo>
                  <a:pt x="1599038" y="2505900"/>
                  <a:pt x="1616012" y="2518973"/>
                  <a:pt x="1598332" y="2516230"/>
                </a:cubicBezTo>
                <a:cubicBezTo>
                  <a:pt x="1604500" y="2513127"/>
                  <a:pt x="1598568" y="2512786"/>
                  <a:pt x="1586703" y="2512106"/>
                </a:cubicBezTo>
                <a:cubicBezTo>
                  <a:pt x="1598687" y="2511065"/>
                  <a:pt x="1575427" y="2502815"/>
                  <a:pt x="1593225" y="2503837"/>
                </a:cubicBezTo>
                <a:cubicBezTo>
                  <a:pt x="1593225" y="2503837"/>
                  <a:pt x="1593343" y="2502115"/>
                  <a:pt x="1593343" y="2502115"/>
                </a:cubicBezTo>
                <a:cubicBezTo>
                  <a:pt x="1587527" y="2500053"/>
                  <a:pt x="1587646" y="2498332"/>
                  <a:pt x="1587763" y="2496610"/>
                </a:cubicBezTo>
                <a:cubicBezTo>
                  <a:pt x="1581829" y="2496270"/>
                  <a:pt x="1581829" y="2496270"/>
                  <a:pt x="1581948" y="2494548"/>
                </a:cubicBezTo>
                <a:cubicBezTo>
                  <a:pt x="1576251" y="2490764"/>
                  <a:pt x="1569731" y="2499032"/>
                  <a:pt x="1564154" y="2493527"/>
                </a:cubicBezTo>
                <a:cubicBezTo>
                  <a:pt x="1560690" y="2457031"/>
                  <a:pt x="1574435" y="2430166"/>
                  <a:pt x="1571092" y="2391950"/>
                </a:cubicBezTo>
                <a:cubicBezTo>
                  <a:pt x="1577139" y="2390569"/>
                  <a:pt x="1565277" y="2389887"/>
                  <a:pt x="1565394" y="2388166"/>
                </a:cubicBezTo>
                <a:cubicBezTo>
                  <a:pt x="1584838" y="2365084"/>
                  <a:pt x="1575913" y="2321363"/>
                  <a:pt x="1589776" y="2292777"/>
                </a:cubicBezTo>
                <a:cubicBezTo>
                  <a:pt x="1589776" y="2292777"/>
                  <a:pt x="1589776" y="2292777"/>
                  <a:pt x="1589893" y="2291055"/>
                </a:cubicBezTo>
                <a:cubicBezTo>
                  <a:pt x="1584666" y="2280385"/>
                  <a:pt x="1585374" y="2270055"/>
                  <a:pt x="1586079" y="2259725"/>
                </a:cubicBezTo>
                <a:cubicBezTo>
                  <a:pt x="1592010" y="2260065"/>
                  <a:pt x="1592245" y="2256622"/>
                  <a:pt x="1604110" y="2257304"/>
                </a:cubicBezTo>
                <a:cubicBezTo>
                  <a:pt x="1604110" y="2257304"/>
                  <a:pt x="1604229" y="2255583"/>
                  <a:pt x="1604229" y="2255583"/>
                </a:cubicBezTo>
                <a:cubicBezTo>
                  <a:pt x="1604345" y="2253860"/>
                  <a:pt x="1604464" y="2252138"/>
                  <a:pt x="1604581" y="2250418"/>
                </a:cubicBezTo>
                <a:cubicBezTo>
                  <a:pt x="1598764" y="2248355"/>
                  <a:pt x="1599000" y="2244911"/>
                  <a:pt x="1605051" y="2243532"/>
                </a:cubicBezTo>
                <a:cubicBezTo>
                  <a:pt x="1599236" y="2241467"/>
                  <a:pt x="1593422" y="2239406"/>
                  <a:pt x="1593540" y="2237685"/>
                </a:cubicBezTo>
                <a:cubicBezTo>
                  <a:pt x="1618798" y="2216665"/>
                  <a:pt x="1584499" y="2195683"/>
                  <a:pt x="1609873" y="2172943"/>
                </a:cubicBezTo>
                <a:cubicBezTo>
                  <a:pt x="1609992" y="2171222"/>
                  <a:pt x="1616041" y="2169842"/>
                  <a:pt x="1616158" y="2168119"/>
                </a:cubicBezTo>
                <a:cubicBezTo>
                  <a:pt x="1616277" y="2166398"/>
                  <a:pt x="1616630" y="2161232"/>
                  <a:pt x="1622679" y="2159852"/>
                </a:cubicBezTo>
                <a:cubicBezTo>
                  <a:pt x="1623031" y="2154687"/>
                  <a:pt x="1611168" y="2154005"/>
                  <a:pt x="1611403" y="2150563"/>
                </a:cubicBezTo>
                <a:cubicBezTo>
                  <a:pt x="1638802" y="2141766"/>
                  <a:pt x="1619684" y="2127380"/>
                  <a:pt x="1623876" y="2115064"/>
                </a:cubicBezTo>
                <a:lnTo>
                  <a:pt x="1632943" y="2107992"/>
                </a:lnTo>
                <a:lnTo>
                  <a:pt x="1623972" y="2032797"/>
                </a:lnTo>
                <a:cubicBezTo>
                  <a:pt x="1623013" y="2007895"/>
                  <a:pt x="1622816" y="1982918"/>
                  <a:pt x="1623205" y="1959964"/>
                </a:cubicBezTo>
                <a:lnTo>
                  <a:pt x="1625821" y="1902336"/>
                </a:lnTo>
                <a:lnTo>
                  <a:pt x="1620836" y="1907489"/>
                </a:lnTo>
                <a:cubicBezTo>
                  <a:pt x="1620720" y="1909195"/>
                  <a:pt x="1620603" y="1910899"/>
                  <a:pt x="1620371" y="1914311"/>
                </a:cubicBezTo>
                <a:cubicBezTo>
                  <a:pt x="1620371" y="1914311"/>
                  <a:pt x="1620254" y="1916015"/>
                  <a:pt x="1614445" y="1915682"/>
                </a:cubicBezTo>
                <a:cubicBezTo>
                  <a:pt x="1608632" y="1915348"/>
                  <a:pt x="1608750" y="1913643"/>
                  <a:pt x="1608750" y="1913643"/>
                </a:cubicBezTo>
                <a:cubicBezTo>
                  <a:pt x="1608983" y="1910232"/>
                  <a:pt x="1609099" y="1908527"/>
                  <a:pt x="1609331" y="1905117"/>
                </a:cubicBezTo>
                <a:cubicBezTo>
                  <a:pt x="1609564" y="1901705"/>
                  <a:pt x="1615611" y="1898628"/>
                  <a:pt x="1610030" y="1894883"/>
                </a:cubicBezTo>
                <a:cubicBezTo>
                  <a:pt x="1610149" y="1893177"/>
                  <a:pt x="1610262" y="1891473"/>
                  <a:pt x="1610262" y="1891473"/>
                </a:cubicBezTo>
                <a:cubicBezTo>
                  <a:pt x="1613228" y="1890788"/>
                  <a:pt x="1616133" y="1890953"/>
                  <a:pt x="1618297" y="1891291"/>
                </a:cubicBezTo>
                <a:cubicBezTo>
                  <a:pt x="1620461" y="1891630"/>
                  <a:pt x="1621884" y="1892140"/>
                  <a:pt x="1621884" y="1892140"/>
                </a:cubicBezTo>
                <a:lnTo>
                  <a:pt x="1626049" y="1899196"/>
                </a:lnTo>
                <a:lnTo>
                  <a:pt x="1645232" y="1881780"/>
                </a:lnTo>
                <a:cubicBezTo>
                  <a:pt x="1659469" y="1875573"/>
                  <a:pt x="1676130" y="1878942"/>
                  <a:pt x="1693111" y="1883815"/>
                </a:cubicBezTo>
                <a:lnTo>
                  <a:pt x="1695386" y="1884479"/>
                </a:lnTo>
                <a:lnTo>
                  <a:pt x="1695427" y="1884334"/>
                </a:lnTo>
                <a:cubicBezTo>
                  <a:pt x="1695427" y="1884334"/>
                  <a:pt x="1695427" y="1884334"/>
                  <a:pt x="1695545" y="1882612"/>
                </a:cubicBezTo>
                <a:cubicBezTo>
                  <a:pt x="1695661" y="1880892"/>
                  <a:pt x="1701686" y="1881237"/>
                  <a:pt x="1701686" y="1881237"/>
                </a:cubicBezTo>
                <a:cubicBezTo>
                  <a:pt x="1707712" y="1881583"/>
                  <a:pt x="1713738" y="1881929"/>
                  <a:pt x="1713619" y="1883651"/>
                </a:cubicBezTo>
                <a:cubicBezTo>
                  <a:pt x="1713619" y="1883651"/>
                  <a:pt x="1713619" y="1883651"/>
                  <a:pt x="1713501" y="1885371"/>
                </a:cubicBezTo>
                <a:cubicBezTo>
                  <a:pt x="1719468" y="1886579"/>
                  <a:pt x="1719409" y="1887439"/>
                  <a:pt x="1718583" y="1888472"/>
                </a:cubicBezTo>
                <a:lnTo>
                  <a:pt x="1718907" y="1891295"/>
                </a:lnTo>
                <a:lnTo>
                  <a:pt x="1723728" y="1892014"/>
                </a:lnTo>
                <a:lnTo>
                  <a:pt x="1732879" y="1890859"/>
                </a:lnTo>
                <a:cubicBezTo>
                  <a:pt x="1739129" y="1886519"/>
                  <a:pt x="1726256" y="1875735"/>
                  <a:pt x="1726609" y="1870571"/>
                </a:cubicBezTo>
                <a:cubicBezTo>
                  <a:pt x="1720350" y="1873667"/>
                  <a:pt x="1708301" y="1872975"/>
                  <a:pt x="1714090" y="1876765"/>
                </a:cubicBezTo>
                <a:cubicBezTo>
                  <a:pt x="1666246" y="1868832"/>
                  <a:pt x="1709360" y="1857481"/>
                  <a:pt x="1685730" y="1849211"/>
                </a:cubicBezTo>
                <a:cubicBezTo>
                  <a:pt x="1704510" y="1839920"/>
                  <a:pt x="1687496" y="1823388"/>
                  <a:pt x="1688436" y="1809617"/>
                </a:cubicBezTo>
                <a:cubicBezTo>
                  <a:pt x="1712769" y="1807558"/>
                  <a:pt x="1714063" y="1788621"/>
                  <a:pt x="1696693" y="1777254"/>
                </a:cubicBezTo>
                <a:cubicBezTo>
                  <a:pt x="1721500" y="1768309"/>
                  <a:pt x="1710742" y="1748680"/>
                  <a:pt x="1711801" y="1733187"/>
                </a:cubicBezTo>
                <a:cubicBezTo>
                  <a:pt x="1712741" y="1719414"/>
                  <a:pt x="1719473" y="1709432"/>
                  <a:pt x="1726084" y="1701170"/>
                </a:cubicBezTo>
                <a:cubicBezTo>
                  <a:pt x="1702926" y="1686014"/>
                  <a:pt x="1721943" y="1673280"/>
                  <a:pt x="1723237" y="1654343"/>
                </a:cubicBezTo>
                <a:cubicBezTo>
                  <a:pt x="1723353" y="1652621"/>
                  <a:pt x="1717329" y="1652276"/>
                  <a:pt x="1705279" y="1651583"/>
                </a:cubicBezTo>
                <a:cubicBezTo>
                  <a:pt x="1700431" y="1634021"/>
                  <a:pt x="1707749" y="1615431"/>
                  <a:pt x="1726883" y="1600976"/>
                </a:cubicBezTo>
                <a:cubicBezTo>
                  <a:pt x="1708690" y="1601658"/>
                  <a:pt x="1733140" y="1597878"/>
                  <a:pt x="1715302" y="1593396"/>
                </a:cubicBezTo>
                <a:cubicBezTo>
                  <a:pt x="1745427" y="1595127"/>
                  <a:pt x="1722385" y="1578250"/>
                  <a:pt x="1734434" y="1578941"/>
                </a:cubicBezTo>
                <a:cubicBezTo>
                  <a:pt x="1734553" y="1577220"/>
                  <a:pt x="1734670" y="1575498"/>
                  <a:pt x="1734787" y="1573777"/>
                </a:cubicBezTo>
                <a:cubicBezTo>
                  <a:pt x="1722857" y="1571364"/>
                  <a:pt x="1735024" y="1570334"/>
                  <a:pt x="1735375" y="1565170"/>
                </a:cubicBezTo>
                <a:cubicBezTo>
                  <a:pt x="1741518" y="1563794"/>
                  <a:pt x="1747307" y="1567584"/>
                  <a:pt x="1753451" y="1566207"/>
                </a:cubicBezTo>
                <a:cubicBezTo>
                  <a:pt x="1753451" y="1566207"/>
                  <a:pt x="1753568" y="1564487"/>
                  <a:pt x="1753568" y="1564487"/>
                </a:cubicBezTo>
                <a:cubicBezTo>
                  <a:pt x="1747542" y="1564141"/>
                  <a:pt x="1747660" y="1562418"/>
                  <a:pt x="1747660" y="1562418"/>
                </a:cubicBezTo>
                <a:cubicBezTo>
                  <a:pt x="1747660" y="1562418"/>
                  <a:pt x="1747660" y="1562418"/>
                  <a:pt x="1747779" y="1560697"/>
                </a:cubicBezTo>
                <a:cubicBezTo>
                  <a:pt x="1741637" y="1562073"/>
                  <a:pt x="1741518" y="1563794"/>
                  <a:pt x="1735493" y="1563447"/>
                </a:cubicBezTo>
                <a:cubicBezTo>
                  <a:pt x="1723797" y="1557591"/>
                  <a:pt x="1736435" y="1549675"/>
                  <a:pt x="1718713" y="1543474"/>
                </a:cubicBezTo>
                <a:cubicBezTo>
                  <a:pt x="1718713" y="1543474"/>
                  <a:pt x="1718713" y="1543474"/>
                  <a:pt x="1712570" y="1544848"/>
                </a:cubicBezTo>
                <a:cubicBezTo>
                  <a:pt x="1712570" y="1544848"/>
                  <a:pt x="1706546" y="1544503"/>
                  <a:pt x="1706663" y="1542782"/>
                </a:cubicBezTo>
                <a:cubicBezTo>
                  <a:pt x="1706663" y="1542782"/>
                  <a:pt x="1706781" y="1541059"/>
                  <a:pt x="1706781" y="1541059"/>
                </a:cubicBezTo>
                <a:cubicBezTo>
                  <a:pt x="1712923" y="1539684"/>
                  <a:pt x="1712923" y="1539684"/>
                  <a:pt x="1718948" y="1540030"/>
                </a:cubicBezTo>
                <a:cubicBezTo>
                  <a:pt x="1731350" y="1535558"/>
                  <a:pt x="1713629" y="1529355"/>
                  <a:pt x="1737846" y="1529016"/>
                </a:cubicBezTo>
                <a:cubicBezTo>
                  <a:pt x="1737846" y="1529016"/>
                  <a:pt x="1737963" y="1527296"/>
                  <a:pt x="1737963" y="1527296"/>
                </a:cubicBezTo>
                <a:cubicBezTo>
                  <a:pt x="1731940" y="1526950"/>
                  <a:pt x="1725912" y="1526604"/>
                  <a:pt x="1726032" y="1524882"/>
                </a:cubicBezTo>
                <a:cubicBezTo>
                  <a:pt x="1726150" y="1523161"/>
                  <a:pt x="1726383" y="1519718"/>
                  <a:pt x="1732409" y="1520064"/>
                </a:cubicBezTo>
                <a:cubicBezTo>
                  <a:pt x="1732528" y="1518343"/>
                  <a:pt x="1732528" y="1518343"/>
                  <a:pt x="1732645" y="1516621"/>
                </a:cubicBezTo>
                <a:cubicBezTo>
                  <a:pt x="1732645" y="1516621"/>
                  <a:pt x="1732645" y="1516621"/>
                  <a:pt x="1732761" y="1514900"/>
                </a:cubicBezTo>
                <a:cubicBezTo>
                  <a:pt x="1726737" y="1514554"/>
                  <a:pt x="1715158" y="1506976"/>
                  <a:pt x="1715276" y="1505253"/>
                </a:cubicBezTo>
                <a:cubicBezTo>
                  <a:pt x="1715509" y="1501811"/>
                  <a:pt x="1721534" y="1502156"/>
                  <a:pt x="1721772" y="1498713"/>
                </a:cubicBezTo>
                <a:cubicBezTo>
                  <a:pt x="1728030" y="1495617"/>
                  <a:pt x="1710427" y="1487692"/>
                  <a:pt x="1710780" y="1482528"/>
                </a:cubicBezTo>
                <a:cubicBezTo>
                  <a:pt x="1710780" y="1482528"/>
                  <a:pt x="1710780" y="1482528"/>
                  <a:pt x="1710662" y="1484250"/>
                </a:cubicBezTo>
                <a:cubicBezTo>
                  <a:pt x="1704636" y="1483903"/>
                  <a:pt x="1704636" y="1483903"/>
                  <a:pt x="1704636" y="1483903"/>
                </a:cubicBezTo>
                <a:cubicBezTo>
                  <a:pt x="1704636" y="1483903"/>
                  <a:pt x="1704636" y="1483903"/>
                  <a:pt x="1704754" y="1482182"/>
                </a:cubicBezTo>
                <a:cubicBezTo>
                  <a:pt x="1704754" y="1482182"/>
                  <a:pt x="1704754" y="1482182"/>
                  <a:pt x="1710898" y="1480807"/>
                </a:cubicBezTo>
                <a:cubicBezTo>
                  <a:pt x="1717275" y="1475989"/>
                  <a:pt x="1711368" y="1473920"/>
                  <a:pt x="1723652" y="1471170"/>
                </a:cubicBezTo>
                <a:cubicBezTo>
                  <a:pt x="1729795" y="1469794"/>
                  <a:pt x="1723886" y="1467727"/>
                  <a:pt x="1724006" y="1466004"/>
                </a:cubicBezTo>
                <a:cubicBezTo>
                  <a:pt x="1717979" y="1465658"/>
                  <a:pt x="1717979" y="1465658"/>
                  <a:pt x="1711956" y="1465313"/>
                </a:cubicBezTo>
                <a:cubicBezTo>
                  <a:pt x="1706636" y="1454639"/>
                  <a:pt x="1700964" y="1449128"/>
                  <a:pt x="1707694" y="1439143"/>
                </a:cubicBezTo>
                <a:cubicBezTo>
                  <a:pt x="1702376" y="1428470"/>
                  <a:pt x="1709106" y="1418486"/>
                  <a:pt x="1703788" y="1407811"/>
                </a:cubicBezTo>
                <a:cubicBezTo>
                  <a:pt x="1703788" y="1407811"/>
                  <a:pt x="1703670" y="1409531"/>
                  <a:pt x="1703670" y="1409531"/>
                </a:cubicBezTo>
                <a:cubicBezTo>
                  <a:pt x="1698352" y="1398857"/>
                  <a:pt x="1711222" y="1387499"/>
                  <a:pt x="1687477" y="1380949"/>
                </a:cubicBezTo>
                <a:cubicBezTo>
                  <a:pt x="1693501" y="1381296"/>
                  <a:pt x="1693501" y="1381296"/>
                  <a:pt x="1699525" y="1381643"/>
                </a:cubicBezTo>
                <a:cubicBezTo>
                  <a:pt x="1700114" y="1373034"/>
                  <a:pt x="1712752" y="1365118"/>
                  <a:pt x="1707432" y="1354442"/>
                </a:cubicBezTo>
                <a:cubicBezTo>
                  <a:pt x="1701644" y="1350654"/>
                  <a:pt x="1689711" y="1348241"/>
                  <a:pt x="1696207" y="1341700"/>
                </a:cubicBezTo>
                <a:cubicBezTo>
                  <a:pt x="1726094" y="1346874"/>
                  <a:pt x="1697148" y="1327928"/>
                  <a:pt x="1697264" y="1326207"/>
                </a:cubicBezTo>
                <a:cubicBezTo>
                  <a:pt x="1697148" y="1327928"/>
                  <a:pt x="1691593" y="1320696"/>
                  <a:pt x="1691593" y="1320696"/>
                </a:cubicBezTo>
                <a:cubicBezTo>
                  <a:pt x="1691712" y="1318975"/>
                  <a:pt x="1703994" y="1316223"/>
                  <a:pt x="1703994" y="1316223"/>
                </a:cubicBezTo>
                <a:cubicBezTo>
                  <a:pt x="1710373" y="1311404"/>
                  <a:pt x="1698559" y="1307271"/>
                  <a:pt x="1699029" y="1300384"/>
                </a:cubicBezTo>
                <a:cubicBezTo>
                  <a:pt x="1693123" y="1298317"/>
                  <a:pt x="1705173" y="1299008"/>
                  <a:pt x="1705288" y="1297287"/>
                </a:cubicBezTo>
                <a:cubicBezTo>
                  <a:pt x="1705640" y="1292121"/>
                  <a:pt x="1699970" y="1286611"/>
                  <a:pt x="1700204" y="1283169"/>
                </a:cubicBezTo>
                <a:cubicBezTo>
                  <a:pt x="1694298" y="1281101"/>
                  <a:pt x="1688272" y="1280755"/>
                  <a:pt x="1682367" y="1278687"/>
                </a:cubicBezTo>
                <a:cubicBezTo>
                  <a:pt x="1682367" y="1278687"/>
                  <a:pt x="1682367" y="1278687"/>
                  <a:pt x="1682484" y="1276966"/>
                </a:cubicBezTo>
                <a:cubicBezTo>
                  <a:pt x="1688507" y="1277312"/>
                  <a:pt x="1688626" y="1275591"/>
                  <a:pt x="1688626" y="1275591"/>
                </a:cubicBezTo>
                <a:cubicBezTo>
                  <a:pt x="1688626" y="1275591"/>
                  <a:pt x="1688626" y="1275591"/>
                  <a:pt x="1688743" y="1273870"/>
                </a:cubicBezTo>
                <a:cubicBezTo>
                  <a:pt x="1688743" y="1273870"/>
                  <a:pt x="1688743" y="1273870"/>
                  <a:pt x="1694769" y="1274215"/>
                </a:cubicBezTo>
                <a:cubicBezTo>
                  <a:pt x="1700911" y="1272840"/>
                  <a:pt x="1683072" y="1268358"/>
                  <a:pt x="1683072" y="1268358"/>
                </a:cubicBezTo>
                <a:cubicBezTo>
                  <a:pt x="1683191" y="1266636"/>
                  <a:pt x="1695121" y="1269049"/>
                  <a:pt x="1695239" y="1267329"/>
                </a:cubicBezTo>
                <a:cubicBezTo>
                  <a:pt x="1695475" y="1263886"/>
                  <a:pt x="1689801" y="1258376"/>
                  <a:pt x="1683895" y="1256308"/>
                </a:cubicBezTo>
                <a:cubicBezTo>
                  <a:pt x="1683895" y="1256308"/>
                  <a:pt x="1677987" y="1254241"/>
                  <a:pt x="1677987" y="1254241"/>
                </a:cubicBezTo>
                <a:cubicBezTo>
                  <a:pt x="1678106" y="1252518"/>
                  <a:pt x="1684013" y="1254586"/>
                  <a:pt x="1684131" y="1252864"/>
                </a:cubicBezTo>
                <a:cubicBezTo>
                  <a:pt x="1690273" y="1251490"/>
                  <a:pt x="1678106" y="1252518"/>
                  <a:pt x="1678223" y="1250797"/>
                </a:cubicBezTo>
                <a:cubicBezTo>
                  <a:pt x="1672317" y="1248730"/>
                  <a:pt x="1696886" y="1243228"/>
                  <a:pt x="1684600" y="1245979"/>
                </a:cubicBezTo>
                <a:cubicBezTo>
                  <a:pt x="1672551" y="1245286"/>
                  <a:pt x="1684952" y="1240814"/>
                  <a:pt x="1690861" y="1242881"/>
                </a:cubicBezTo>
                <a:cubicBezTo>
                  <a:pt x="1691331" y="1235996"/>
                  <a:pt x="1686365" y="1220156"/>
                  <a:pt x="1674550" y="1216021"/>
                </a:cubicBezTo>
                <a:cubicBezTo>
                  <a:pt x="1680693" y="1214646"/>
                  <a:pt x="1680458" y="1218089"/>
                  <a:pt x="1686599" y="1216712"/>
                </a:cubicBezTo>
                <a:cubicBezTo>
                  <a:pt x="1693212" y="1208451"/>
                  <a:pt x="1681280" y="1206037"/>
                  <a:pt x="1687540" y="1202941"/>
                </a:cubicBezTo>
                <a:cubicBezTo>
                  <a:pt x="1681867" y="1197430"/>
                  <a:pt x="1676197" y="1191919"/>
                  <a:pt x="1682457" y="1188823"/>
                </a:cubicBezTo>
                <a:cubicBezTo>
                  <a:pt x="1682576" y="1187101"/>
                  <a:pt x="1676550" y="1186754"/>
                  <a:pt x="1676431" y="1188477"/>
                </a:cubicBezTo>
                <a:cubicBezTo>
                  <a:pt x="1676902" y="1181591"/>
                  <a:pt x="1665441" y="1172290"/>
                  <a:pt x="1671936" y="1165751"/>
                </a:cubicBezTo>
                <a:cubicBezTo>
                  <a:pt x="1672053" y="1164030"/>
                  <a:pt x="1678197" y="1162653"/>
                  <a:pt x="1678197" y="1162653"/>
                </a:cubicBezTo>
                <a:cubicBezTo>
                  <a:pt x="1678315" y="1160933"/>
                  <a:pt x="1672287" y="1160587"/>
                  <a:pt x="1672407" y="1158865"/>
                </a:cubicBezTo>
                <a:cubicBezTo>
                  <a:pt x="1672524" y="1157142"/>
                  <a:pt x="1678315" y="1160933"/>
                  <a:pt x="1678431" y="1159210"/>
                </a:cubicBezTo>
                <a:cubicBezTo>
                  <a:pt x="1684457" y="1159556"/>
                  <a:pt x="1673699" y="1139928"/>
                  <a:pt x="1667440" y="1143025"/>
                </a:cubicBezTo>
                <a:cubicBezTo>
                  <a:pt x="1667559" y="1141303"/>
                  <a:pt x="1662474" y="1127185"/>
                  <a:pt x="1680196" y="1133389"/>
                </a:cubicBezTo>
                <a:cubicBezTo>
                  <a:pt x="1686926" y="1123404"/>
                  <a:pt x="1675110" y="1119269"/>
                  <a:pt x="1681607" y="1112730"/>
                </a:cubicBezTo>
                <a:cubicBezTo>
                  <a:pt x="1672393" y="1114793"/>
                  <a:pt x="1668081" y="1111521"/>
                  <a:pt x="1668332" y="1107863"/>
                </a:cubicBezTo>
                <a:cubicBezTo>
                  <a:pt x="1668581" y="1104204"/>
                  <a:pt x="1673395" y="1100160"/>
                  <a:pt x="1682430" y="1100680"/>
                </a:cubicBezTo>
                <a:cubicBezTo>
                  <a:pt x="1676759" y="1095168"/>
                  <a:pt x="1665530" y="1082426"/>
                  <a:pt x="1683487" y="1085186"/>
                </a:cubicBezTo>
                <a:cubicBezTo>
                  <a:pt x="1678286" y="1072789"/>
                  <a:pt x="1685369" y="1057642"/>
                  <a:pt x="1685841" y="1050755"/>
                </a:cubicBezTo>
                <a:cubicBezTo>
                  <a:pt x="1691747" y="1052822"/>
                  <a:pt x="1691865" y="1051100"/>
                  <a:pt x="1697890" y="1051447"/>
                </a:cubicBezTo>
                <a:cubicBezTo>
                  <a:pt x="1692218" y="1045936"/>
                  <a:pt x="1716433" y="1045600"/>
                  <a:pt x="1698596" y="1041118"/>
                </a:cubicBezTo>
                <a:cubicBezTo>
                  <a:pt x="1698713" y="1039396"/>
                  <a:pt x="1704856" y="1038021"/>
                  <a:pt x="1710880" y="1038368"/>
                </a:cubicBezTo>
                <a:cubicBezTo>
                  <a:pt x="1711585" y="1028037"/>
                  <a:pt x="1711821" y="1024595"/>
                  <a:pt x="1687958" y="1019767"/>
                </a:cubicBezTo>
                <a:cubicBezTo>
                  <a:pt x="1694217" y="1016671"/>
                  <a:pt x="1694452" y="1013228"/>
                  <a:pt x="1700476" y="1013574"/>
                </a:cubicBezTo>
                <a:cubicBezTo>
                  <a:pt x="1700595" y="1011852"/>
                  <a:pt x="1700948" y="1006687"/>
                  <a:pt x="1688780" y="1007716"/>
                </a:cubicBezTo>
                <a:cubicBezTo>
                  <a:pt x="1700831" y="1008409"/>
                  <a:pt x="1707560" y="998427"/>
                  <a:pt x="1689604" y="995667"/>
                </a:cubicBezTo>
                <a:cubicBezTo>
                  <a:pt x="1695745" y="994290"/>
                  <a:pt x="1695511" y="997734"/>
                  <a:pt x="1701653" y="996360"/>
                </a:cubicBezTo>
                <a:cubicBezTo>
                  <a:pt x="1714290" y="988443"/>
                  <a:pt x="1703770" y="965371"/>
                  <a:pt x="1692310" y="956071"/>
                </a:cubicBezTo>
                <a:cubicBezTo>
                  <a:pt x="1710499" y="955388"/>
                  <a:pt x="1704594" y="953320"/>
                  <a:pt x="1710853" y="950224"/>
                </a:cubicBezTo>
                <a:cubicBezTo>
                  <a:pt x="1710853" y="950224"/>
                  <a:pt x="1710971" y="948501"/>
                  <a:pt x="1710971" y="948501"/>
                </a:cubicBezTo>
                <a:cubicBezTo>
                  <a:pt x="1711087" y="946780"/>
                  <a:pt x="1711206" y="945059"/>
                  <a:pt x="1705299" y="942991"/>
                </a:cubicBezTo>
                <a:cubicBezTo>
                  <a:pt x="1699508" y="939201"/>
                  <a:pt x="1699862" y="934038"/>
                  <a:pt x="1694192" y="928529"/>
                </a:cubicBezTo>
                <a:cubicBezTo>
                  <a:pt x="1706240" y="929220"/>
                  <a:pt x="1707063" y="917168"/>
                  <a:pt x="1707416" y="912004"/>
                </a:cubicBezTo>
                <a:cubicBezTo>
                  <a:pt x="1707416" y="912004"/>
                  <a:pt x="1707416" y="912004"/>
                  <a:pt x="1713442" y="912349"/>
                </a:cubicBezTo>
                <a:cubicBezTo>
                  <a:pt x="1707534" y="910282"/>
                  <a:pt x="1707651" y="908562"/>
                  <a:pt x="1707768" y="906839"/>
                </a:cubicBezTo>
                <a:cubicBezTo>
                  <a:pt x="1707886" y="905118"/>
                  <a:pt x="1707886" y="905118"/>
                  <a:pt x="1708004" y="903397"/>
                </a:cubicBezTo>
                <a:cubicBezTo>
                  <a:pt x="1708240" y="899953"/>
                  <a:pt x="1702566" y="894443"/>
                  <a:pt x="1696659" y="892375"/>
                </a:cubicBezTo>
                <a:cubicBezTo>
                  <a:pt x="1696777" y="890654"/>
                  <a:pt x="1708708" y="893066"/>
                  <a:pt x="1708708" y="893066"/>
                </a:cubicBezTo>
                <a:cubicBezTo>
                  <a:pt x="1708826" y="891345"/>
                  <a:pt x="1702803" y="890999"/>
                  <a:pt x="1696894" y="888932"/>
                </a:cubicBezTo>
                <a:cubicBezTo>
                  <a:pt x="1697013" y="887211"/>
                  <a:pt x="1715792" y="877919"/>
                  <a:pt x="1697953" y="873437"/>
                </a:cubicBezTo>
                <a:cubicBezTo>
                  <a:pt x="1698072" y="871717"/>
                  <a:pt x="1704214" y="870341"/>
                  <a:pt x="1710239" y="870687"/>
                </a:cubicBezTo>
                <a:cubicBezTo>
                  <a:pt x="1704331" y="868619"/>
                  <a:pt x="1704331" y="868619"/>
                  <a:pt x="1698424" y="866553"/>
                </a:cubicBezTo>
                <a:cubicBezTo>
                  <a:pt x="1716732" y="864147"/>
                  <a:pt x="1705036" y="858291"/>
                  <a:pt x="1699600" y="849336"/>
                </a:cubicBezTo>
                <a:cubicBezTo>
                  <a:pt x="1699600" y="849336"/>
                  <a:pt x="1699600" y="849336"/>
                  <a:pt x="1699719" y="847616"/>
                </a:cubicBezTo>
                <a:cubicBezTo>
                  <a:pt x="1699719" y="847616"/>
                  <a:pt x="1699835" y="845894"/>
                  <a:pt x="1699835" y="845894"/>
                </a:cubicBezTo>
                <a:cubicBezTo>
                  <a:pt x="1705977" y="844519"/>
                  <a:pt x="1700070" y="842452"/>
                  <a:pt x="1694162" y="840384"/>
                </a:cubicBezTo>
                <a:cubicBezTo>
                  <a:pt x="1694281" y="838661"/>
                  <a:pt x="1700187" y="840729"/>
                  <a:pt x="1700187" y="840729"/>
                </a:cubicBezTo>
                <a:cubicBezTo>
                  <a:pt x="1706212" y="841075"/>
                  <a:pt x="1700306" y="839008"/>
                  <a:pt x="1706565" y="835911"/>
                </a:cubicBezTo>
                <a:cubicBezTo>
                  <a:pt x="1706683" y="834190"/>
                  <a:pt x="1700540" y="835565"/>
                  <a:pt x="1700540" y="835565"/>
                </a:cubicBezTo>
                <a:cubicBezTo>
                  <a:pt x="1701246" y="825236"/>
                  <a:pt x="1702658" y="804578"/>
                  <a:pt x="1703245" y="795970"/>
                </a:cubicBezTo>
                <a:cubicBezTo>
                  <a:pt x="1703482" y="792527"/>
                  <a:pt x="1709388" y="794594"/>
                  <a:pt x="1709623" y="791152"/>
                </a:cubicBezTo>
                <a:cubicBezTo>
                  <a:pt x="1703835" y="787362"/>
                  <a:pt x="1691550" y="790113"/>
                  <a:pt x="1703951" y="785641"/>
                </a:cubicBezTo>
                <a:cubicBezTo>
                  <a:pt x="1698161" y="781852"/>
                  <a:pt x="1698161" y="781852"/>
                  <a:pt x="1692255" y="779785"/>
                </a:cubicBezTo>
                <a:cubicBezTo>
                  <a:pt x="1692372" y="778063"/>
                  <a:pt x="1698395" y="778410"/>
                  <a:pt x="1698395" y="778410"/>
                </a:cubicBezTo>
                <a:cubicBezTo>
                  <a:pt x="1698632" y="774967"/>
                  <a:pt x="1717176" y="769119"/>
                  <a:pt x="1717647" y="762232"/>
                </a:cubicBezTo>
                <a:cubicBezTo>
                  <a:pt x="1717765" y="760511"/>
                  <a:pt x="1700043" y="754308"/>
                  <a:pt x="1717884" y="758789"/>
                </a:cubicBezTo>
                <a:cubicBezTo>
                  <a:pt x="1711974" y="756722"/>
                  <a:pt x="1718235" y="753624"/>
                  <a:pt x="1706184" y="752933"/>
                </a:cubicBezTo>
                <a:cubicBezTo>
                  <a:pt x="1707362" y="735716"/>
                  <a:pt x="1720705" y="717473"/>
                  <a:pt x="1697194" y="707480"/>
                </a:cubicBezTo>
                <a:cubicBezTo>
                  <a:pt x="1709127" y="709894"/>
                  <a:pt x="1703336" y="706106"/>
                  <a:pt x="1715621" y="703355"/>
                </a:cubicBezTo>
                <a:cubicBezTo>
                  <a:pt x="1709477" y="704730"/>
                  <a:pt x="1703925" y="697498"/>
                  <a:pt x="1715973" y="698190"/>
                </a:cubicBezTo>
                <a:cubicBezTo>
                  <a:pt x="1709948" y="697844"/>
                  <a:pt x="1709948" y="697844"/>
                  <a:pt x="1710067" y="696123"/>
                </a:cubicBezTo>
                <a:cubicBezTo>
                  <a:pt x="1710067" y="696123"/>
                  <a:pt x="1716091" y="696468"/>
                  <a:pt x="1716091" y="696468"/>
                </a:cubicBezTo>
                <a:cubicBezTo>
                  <a:pt x="1716091" y="696468"/>
                  <a:pt x="1722116" y="696814"/>
                  <a:pt x="1721998" y="698535"/>
                </a:cubicBezTo>
                <a:cubicBezTo>
                  <a:pt x="1721998" y="698535"/>
                  <a:pt x="1721998" y="698535"/>
                  <a:pt x="1722116" y="696814"/>
                </a:cubicBezTo>
                <a:cubicBezTo>
                  <a:pt x="1716443" y="691304"/>
                  <a:pt x="1716208" y="694747"/>
                  <a:pt x="1704277" y="692333"/>
                </a:cubicBezTo>
                <a:cubicBezTo>
                  <a:pt x="1710301" y="692679"/>
                  <a:pt x="1710772" y="685794"/>
                  <a:pt x="1722586" y="689928"/>
                </a:cubicBezTo>
                <a:cubicBezTo>
                  <a:pt x="1716560" y="689582"/>
                  <a:pt x="1717033" y="682697"/>
                  <a:pt x="1710772" y="685794"/>
                </a:cubicBezTo>
                <a:cubicBezTo>
                  <a:pt x="1710655" y="687514"/>
                  <a:pt x="1717385" y="677531"/>
                  <a:pt x="1723410" y="677877"/>
                </a:cubicBezTo>
                <a:cubicBezTo>
                  <a:pt x="1726542" y="676328"/>
                  <a:pt x="1722080" y="675209"/>
                  <a:pt x="1717561" y="674949"/>
                </a:cubicBezTo>
                <a:lnTo>
                  <a:pt x="1711992" y="675243"/>
                </a:lnTo>
                <a:lnTo>
                  <a:pt x="1716173" y="673140"/>
                </a:lnTo>
                <a:cubicBezTo>
                  <a:pt x="1720898" y="670388"/>
                  <a:pt x="1724174" y="666687"/>
                  <a:pt x="1712301" y="663413"/>
                </a:cubicBezTo>
                <a:cubicBezTo>
                  <a:pt x="1718442" y="662038"/>
                  <a:pt x="1724351" y="664106"/>
                  <a:pt x="1724584" y="660662"/>
                </a:cubicBezTo>
                <a:cubicBezTo>
                  <a:pt x="1712772" y="656527"/>
                  <a:pt x="1718796" y="656873"/>
                  <a:pt x="1713126" y="651362"/>
                </a:cubicBezTo>
                <a:cubicBezTo>
                  <a:pt x="1719383" y="648266"/>
                  <a:pt x="1731904" y="642071"/>
                  <a:pt x="1714183" y="635868"/>
                </a:cubicBezTo>
                <a:cubicBezTo>
                  <a:pt x="1726114" y="638282"/>
                  <a:pt x="1720443" y="632771"/>
                  <a:pt x="1714301" y="634147"/>
                </a:cubicBezTo>
                <a:cubicBezTo>
                  <a:pt x="1726820" y="627954"/>
                  <a:pt x="1738633" y="632088"/>
                  <a:pt x="1727056" y="624509"/>
                </a:cubicBezTo>
                <a:cubicBezTo>
                  <a:pt x="1727056" y="624509"/>
                  <a:pt x="1721147" y="622442"/>
                  <a:pt x="1721147" y="622442"/>
                </a:cubicBezTo>
                <a:cubicBezTo>
                  <a:pt x="1721384" y="619000"/>
                  <a:pt x="1727879" y="612459"/>
                  <a:pt x="1722206" y="606949"/>
                </a:cubicBezTo>
                <a:cubicBezTo>
                  <a:pt x="1722325" y="605227"/>
                  <a:pt x="1728232" y="607295"/>
                  <a:pt x="1728232" y="607295"/>
                </a:cubicBezTo>
                <a:cubicBezTo>
                  <a:pt x="1728232" y="607295"/>
                  <a:pt x="1728349" y="605574"/>
                  <a:pt x="1728349" y="605574"/>
                </a:cubicBezTo>
                <a:cubicBezTo>
                  <a:pt x="1728467" y="603851"/>
                  <a:pt x="1728583" y="602130"/>
                  <a:pt x="1734727" y="600756"/>
                </a:cubicBezTo>
                <a:cubicBezTo>
                  <a:pt x="1734727" y="600756"/>
                  <a:pt x="1734727" y="600756"/>
                  <a:pt x="1728701" y="600409"/>
                </a:cubicBezTo>
                <a:cubicBezTo>
                  <a:pt x="1734844" y="599034"/>
                  <a:pt x="1728820" y="598688"/>
                  <a:pt x="1728820" y="598688"/>
                </a:cubicBezTo>
                <a:cubicBezTo>
                  <a:pt x="1722793" y="598341"/>
                  <a:pt x="1722793" y="598341"/>
                  <a:pt x="1716770" y="597995"/>
                </a:cubicBezTo>
                <a:cubicBezTo>
                  <a:pt x="1716887" y="596273"/>
                  <a:pt x="1716887" y="596273"/>
                  <a:pt x="1717006" y="594553"/>
                </a:cubicBezTo>
                <a:cubicBezTo>
                  <a:pt x="1717123" y="592831"/>
                  <a:pt x="1723146" y="593176"/>
                  <a:pt x="1723146" y="593176"/>
                </a:cubicBezTo>
                <a:cubicBezTo>
                  <a:pt x="1729407" y="590080"/>
                  <a:pt x="1717594" y="585944"/>
                  <a:pt x="1729642" y="586637"/>
                </a:cubicBezTo>
                <a:cubicBezTo>
                  <a:pt x="1729761" y="584915"/>
                  <a:pt x="1729761" y="584915"/>
                  <a:pt x="1729877" y="583194"/>
                </a:cubicBezTo>
                <a:cubicBezTo>
                  <a:pt x="1729996" y="581472"/>
                  <a:pt x="1730230" y="578030"/>
                  <a:pt x="1730349" y="576308"/>
                </a:cubicBezTo>
                <a:cubicBezTo>
                  <a:pt x="1730465" y="574586"/>
                  <a:pt x="1730584" y="572866"/>
                  <a:pt x="1724674" y="570797"/>
                </a:cubicBezTo>
                <a:cubicBezTo>
                  <a:pt x="1724794" y="569076"/>
                  <a:pt x="1730818" y="569421"/>
                  <a:pt x="1730935" y="567700"/>
                </a:cubicBezTo>
                <a:cubicBezTo>
                  <a:pt x="1736961" y="568046"/>
                  <a:pt x="1736842" y="569768"/>
                  <a:pt x="1736842" y="569768"/>
                </a:cubicBezTo>
                <a:cubicBezTo>
                  <a:pt x="1742751" y="571836"/>
                  <a:pt x="1742516" y="575279"/>
                  <a:pt x="1742398" y="577000"/>
                </a:cubicBezTo>
                <a:cubicBezTo>
                  <a:pt x="1742281" y="578721"/>
                  <a:pt x="1742163" y="580444"/>
                  <a:pt x="1742163" y="580444"/>
                </a:cubicBezTo>
                <a:cubicBezTo>
                  <a:pt x="1742163" y="580444"/>
                  <a:pt x="1748187" y="580789"/>
                  <a:pt x="1748187" y="580789"/>
                </a:cubicBezTo>
                <a:cubicBezTo>
                  <a:pt x="1754447" y="577691"/>
                  <a:pt x="1742398" y="577000"/>
                  <a:pt x="1748658" y="573903"/>
                </a:cubicBezTo>
                <a:cubicBezTo>
                  <a:pt x="1754681" y="574249"/>
                  <a:pt x="1754564" y="575971"/>
                  <a:pt x="1754447" y="577691"/>
                </a:cubicBezTo>
                <a:cubicBezTo>
                  <a:pt x="1766613" y="576662"/>
                  <a:pt x="1748658" y="573903"/>
                  <a:pt x="1754800" y="572527"/>
                </a:cubicBezTo>
                <a:cubicBezTo>
                  <a:pt x="1766732" y="574941"/>
                  <a:pt x="1754918" y="570806"/>
                  <a:pt x="1761295" y="565988"/>
                </a:cubicBezTo>
                <a:cubicBezTo>
                  <a:pt x="1761295" y="565988"/>
                  <a:pt x="1761295" y="565988"/>
                  <a:pt x="1755268" y="565640"/>
                </a:cubicBezTo>
                <a:cubicBezTo>
                  <a:pt x="1755268" y="565640"/>
                  <a:pt x="1755389" y="563920"/>
                  <a:pt x="1755389" y="563920"/>
                </a:cubicBezTo>
                <a:cubicBezTo>
                  <a:pt x="1755389" y="563920"/>
                  <a:pt x="1755389" y="563920"/>
                  <a:pt x="1761411" y="564266"/>
                </a:cubicBezTo>
                <a:cubicBezTo>
                  <a:pt x="1761530" y="562543"/>
                  <a:pt x="1767907" y="557726"/>
                  <a:pt x="1755976" y="555313"/>
                </a:cubicBezTo>
                <a:cubicBezTo>
                  <a:pt x="1749833" y="556688"/>
                  <a:pt x="1755741" y="558756"/>
                  <a:pt x="1755622" y="560477"/>
                </a:cubicBezTo>
                <a:cubicBezTo>
                  <a:pt x="1749598" y="560132"/>
                  <a:pt x="1749716" y="558408"/>
                  <a:pt x="1743690" y="558062"/>
                </a:cubicBezTo>
                <a:cubicBezTo>
                  <a:pt x="1743690" y="558062"/>
                  <a:pt x="1743574" y="559786"/>
                  <a:pt x="1743574" y="559786"/>
                </a:cubicBezTo>
                <a:cubicBezTo>
                  <a:pt x="1743574" y="559786"/>
                  <a:pt x="1743574" y="559786"/>
                  <a:pt x="1743457" y="561506"/>
                </a:cubicBezTo>
                <a:cubicBezTo>
                  <a:pt x="1743457" y="561506"/>
                  <a:pt x="1743457" y="561506"/>
                  <a:pt x="1737431" y="561159"/>
                </a:cubicBezTo>
                <a:cubicBezTo>
                  <a:pt x="1737431" y="561159"/>
                  <a:pt x="1737431" y="561159"/>
                  <a:pt x="1737548" y="559439"/>
                </a:cubicBezTo>
                <a:cubicBezTo>
                  <a:pt x="1737666" y="557717"/>
                  <a:pt x="1737666" y="557717"/>
                  <a:pt x="1743810" y="556342"/>
                </a:cubicBezTo>
                <a:cubicBezTo>
                  <a:pt x="1743810" y="556342"/>
                  <a:pt x="1743810" y="556342"/>
                  <a:pt x="1737783" y="555997"/>
                </a:cubicBezTo>
                <a:cubicBezTo>
                  <a:pt x="1737783" y="555997"/>
                  <a:pt x="1737783" y="555997"/>
                  <a:pt x="1737901" y="554275"/>
                </a:cubicBezTo>
                <a:cubicBezTo>
                  <a:pt x="1731759" y="555650"/>
                  <a:pt x="1737666" y="557717"/>
                  <a:pt x="1731641" y="557371"/>
                </a:cubicBezTo>
                <a:cubicBezTo>
                  <a:pt x="1731641" y="557371"/>
                  <a:pt x="1732466" y="545320"/>
                  <a:pt x="1732466" y="545320"/>
                </a:cubicBezTo>
                <a:cubicBezTo>
                  <a:pt x="1726791" y="539809"/>
                  <a:pt x="1744631" y="544291"/>
                  <a:pt x="1750891" y="541193"/>
                </a:cubicBezTo>
                <a:cubicBezTo>
                  <a:pt x="1750891" y="541193"/>
                  <a:pt x="1750891" y="541193"/>
                  <a:pt x="1751010" y="539473"/>
                </a:cubicBezTo>
                <a:cubicBezTo>
                  <a:pt x="1744984" y="539127"/>
                  <a:pt x="1744984" y="539127"/>
                  <a:pt x="1744984" y="539127"/>
                </a:cubicBezTo>
                <a:cubicBezTo>
                  <a:pt x="1744984" y="539127"/>
                  <a:pt x="1744984" y="539127"/>
                  <a:pt x="1738959" y="538780"/>
                </a:cubicBezTo>
                <a:cubicBezTo>
                  <a:pt x="1738959" y="538780"/>
                  <a:pt x="1739077" y="537058"/>
                  <a:pt x="1733053" y="536712"/>
                </a:cubicBezTo>
                <a:cubicBezTo>
                  <a:pt x="1733171" y="534991"/>
                  <a:pt x="1733171" y="534991"/>
                  <a:pt x="1739196" y="535338"/>
                </a:cubicBezTo>
                <a:cubicBezTo>
                  <a:pt x="1739077" y="537058"/>
                  <a:pt x="1745103" y="537406"/>
                  <a:pt x="1745103" y="537406"/>
                </a:cubicBezTo>
                <a:cubicBezTo>
                  <a:pt x="1745103" y="537406"/>
                  <a:pt x="1745103" y="537406"/>
                  <a:pt x="1751127" y="537751"/>
                </a:cubicBezTo>
                <a:cubicBezTo>
                  <a:pt x="1751244" y="536029"/>
                  <a:pt x="1757271" y="536376"/>
                  <a:pt x="1757389" y="534654"/>
                </a:cubicBezTo>
                <a:cubicBezTo>
                  <a:pt x="1769435" y="535346"/>
                  <a:pt x="1745103" y="537406"/>
                  <a:pt x="1763060" y="540164"/>
                </a:cubicBezTo>
                <a:cubicBezTo>
                  <a:pt x="1769200" y="538790"/>
                  <a:pt x="1763646" y="531558"/>
                  <a:pt x="1775696" y="532249"/>
                </a:cubicBezTo>
                <a:cubicBezTo>
                  <a:pt x="1769788" y="530181"/>
                  <a:pt x="1775813" y="530528"/>
                  <a:pt x="1769788" y="530181"/>
                </a:cubicBezTo>
                <a:cubicBezTo>
                  <a:pt x="1769907" y="528460"/>
                  <a:pt x="1769907" y="528460"/>
                  <a:pt x="1770025" y="526739"/>
                </a:cubicBezTo>
                <a:cubicBezTo>
                  <a:pt x="1757739" y="529490"/>
                  <a:pt x="1757976" y="526047"/>
                  <a:pt x="1770142" y="525016"/>
                </a:cubicBezTo>
                <a:cubicBezTo>
                  <a:pt x="1770142" y="525016"/>
                  <a:pt x="1770142" y="525016"/>
                  <a:pt x="1764235" y="522950"/>
                </a:cubicBezTo>
                <a:cubicBezTo>
                  <a:pt x="1758211" y="522604"/>
                  <a:pt x="1752185" y="522258"/>
                  <a:pt x="1752185" y="522258"/>
                </a:cubicBezTo>
                <a:cubicBezTo>
                  <a:pt x="1752067" y="523980"/>
                  <a:pt x="1752067" y="523980"/>
                  <a:pt x="1752067" y="523980"/>
                </a:cubicBezTo>
                <a:cubicBezTo>
                  <a:pt x="1752067" y="523980"/>
                  <a:pt x="1752067" y="523980"/>
                  <a:pt x="1751949" y="525700"/>
                </a:cubicBezTo>
                <a:cubicBezTo>
                  <a:pt x="1751949" y="525700"/>
                  <a:pt x="1751949" y="525700"/>
                  <a:pt x="1745926" y="525354"/>
                </a:cubicBezTo>
                <a:cubicBezTo>
                  <a:pt x="1745926" y="525354"/>
                  <a:pt x="1745809" y="527076"/>
                  <a:pt x="1745809" y="527076"/>
                </a:cubicBezTo>
                <a:cubicBezTo>
                  <a:pt x="1745809" y="527076"/>
                  <a:pt x="1739781" y="526729"/>
                  <a:pt x="1739664" y="528451"/>
                </a:cubicBezTo>
                <a:cubicBezTo>
                  <a:pt x="1733641" y="528105"/>
                  <a:pt x="1733641" y="528105"/>
                  <a:pt x="1733758" y="526383"/>
                </a:cubicBezTo>
                <a:cubicBezTo>
                  <a:pt x="1739781" y="526729"/>
                  <a:pt x="1739900" y="525009"/>
                  <a:pt x="1739900" y="525009"/>
                </a:cubicBezTo>
                <a:cubicBezTo>
                  <a:pt x="1740018" y="523286"/>
                  <a:pt x="1746162" y="521911"/>
                  <a:pt x="1746162" y="521911"/>
                </a:cubicBezTo>
                <a:cubicBezTo>
                  <a:pt x="1746278" y="520189"/>
                  <a:pt x="1746278" y="520189"/>
                  <a:pt x="1746278" y="520189"/>
                </a:cubicBezTo>
                <a:cubicBezTo>
                  <a:pt x="1746278" y="520189"/>
                  <a:pt x="1746278" y="520189"/>
                  <a:pt x="1746396" y="518468"/>
                </a:cubicBezTo>
                <a:cubicBezTo>
                  <a:pt x="1752420" y="518814"/>
                  <a:pt x="1758444" y="519159"/>
                  <a:pt x="1764352" y="521229"/>
                </a:cubicBezTo>
                <a:cubicBezTo>
                  <a:pt x="1770494" y="519851"/>
                  <a:pt x="1770612" y="518132"/>
                  <a:pt x="1776637" y="518477"/>
                </a:cubicBezTo>
                <a:cubicBezTo>
                  <a:pt x="1776695" y="517616"/>
                  <a:pt x="1776754" y="516756"/>
                  <a:pt x="1777537" y="516368"/>
                </a:cubicBezTo>
                <a:cubicBezTo>
                  <a:pt x="1778319" y="515981"/>
                  <a:pt x="1779827" y="516068"/>
                  <a:pt x="1782779" y="517102"/>
                </a:cubicBezTo>
                <a:cubicBezTo>
                  <a:pt x="1782779" y="517102"/>
                  <a:pt x="1788805" y="517447"/>
                  <a:pt x="1788685" y="519169"/>
                </a:cubicBezTo>
                <a:cubicBezTo>
                  <a:pt x="1788685" y="519169"/>
                  <a:pt x="1788568" y="520889"/>
                  <a:pt x="1788568" y="520889"/>
                </a:cubicBezTo>
                <a:cubicBezTo>
                  <a:pt x="1788333" y="524335"/>
                  <a:pt x="1794240" y="526401"/>
                  <a:pt x="1800266" y="526747"/>
                </a:cubicBezTo>
                <a:cubicBezTo>
                  <a:pt x="1794123" y="528122"/>
                  <a:pt x="1794123" y="528122"/>
                  <a:pt x="1781955" y="529151"/>
                </a:cubicBezTo>
                <a:cubicBezTo>
                  <a:pt x="1781838" y="530872"/>
                  <a:pt x="1781719" y="532594"/>
                  <a:pt x="1781719" y="532594"/>
                </a:cubicBezTo>
                <a:cubicBezTo>
                  <a:pt x="1781719" y="532594"/>
                  <a:pt x="1781719" y="532594"/>
                  <a:pt x="1781602" y="534317"/>
                </a:cubicBezTo>
                <a:cubicBezTo>
                  <a:pt x="1781602" y="534317"/>
                  <a:pt x="1781602" y="534317"/>
                  <a:pt x="1787746" y="532942"/>
                </a:cubicBezTo>
                <a:cubicBezTo>
                  <a:pt x="1787393" y="538104"/>
                  <a:pt x="1799207" y="542240"/>
                  <a:pt x="1786923" y="544992"/>
                </a:cubicBezTo>
                <a:cubicBezTo>
                  <a:pt x="1792946" y="545338"/>
                  <a:pt x="1799090" y="543963"/>
                  <a:pt x="1799207" y="542240"/>
                </a:cubicBezTo>
                <a:cubicBezTo>
                  <a:pt x="1811020" y="546375"/>
                  <a:pt x="1792593" y="550502"/>
                  <a:pt x="1798147" y="557733"/>
                </a:cubicBezTo>
                <a:cubicBezTo>
                  <a:pt x="1810198" y="558428"/>
                  <a:pt x="1798147" y="557733"/>
                  <a:pt x="1803703" y="564965"/>
                </a:cubicBezTo>
                <a:cubicBezTo>
                  <a:pt x="1822363" y="557396"/>
                  <a:pt x="1792124" y="557389"/>
                  <a:pt x="1810903" y="548097"/>
                </a:cubicBezTo>
                <a:cubicBezTo>
                  <a:pt x="1810903" y="548097"/>
                  <a:pt x="1816929" y="548443"/>
                  <a:pt x="1816811" y="550164"/>
                </a:cubicBezTo>
                <a:cubicBezTo>
                  <a:pt x="1816929" y="548443"/>
                  <a:pt x="1816929" y="548443"/>
                  <a:pt x="1817045" y="546722"/>
                </a:cubicBezTo>
                <a:cubicBezTo>
                  <a:pt x="1817045" y="546722"/>
                  <a:pt x="1817162" y="545000"/>
                  <a:pt x="1817281" y="543279"/>
                </a:cubicBezTo>
                <a:cubicBezTo>
                  <a:pt x="1829565" y="540527"/>
                  <a:pt x="1799561" y="537075"/>
                  <a:pt x="1817752" y="536393"/>
                </a:cubicBezTo>
                <a:cubicBezTo>
                  <a:pt x="1817870" y="534672"/>
                  <a:pt x="1811728" y="536048"/>
                  <a:pt x="1805820" y="533980"/>
                </a:cubicBezTo>
                <a:cubicBezTo>
                  <a:pt x="1811962" y="532603"/>
                  <a:pt x="1818221" y="529506"/>
                  <a:pt x="1824012" y="533295"/>
                </a:cubicBezTo>
                <a:cubicBezTo>
                  <a:pt x="1824128" y="531573"/>
                  <a:pt x="1824245" y="529853"/>
                  <a:pt x="1824245" y="529853"/>
                </a:cubicBezTo>
                <a:cubicBezTo>
                  <a:pt x="1818221" y="529506"/>
                  <a:pt x="1818221" y="529506"/>
                  <a:pt x="1818338" y="527785"/>
                </a:cubicBezTo>
                <a:cubicBezTo>
                  <a:pt x="1818456" y="526063"/>
                  <a:pt x="1818456" y="526063"/>
                  <a:pt x="1824482" y="526409"/>
                </a:cubicBezTo>
                <a:cubicBezTo>
                  <a:pt x="1824482" y="526409"/>
                  <a:pt x="1830506" y="526755"/>
                  <a:pt x="1830390" y="528477"/>
                </a:cubicBezTo>
                <a:cubicBezTo>
                  <a:pt x="1836412" y="528823"/>
                  <a:pt x="1836176" y="532266"/>
                  <a:pt x="1836059" y="533987"/>
                </a:cubicBezTo>
                <a:cubicBezTo>
                  <a:pt x="1841967" y="536056"/>
                  <a:pt x="1841733" y="539498"/>
                  <a:pt x="1841499" y="542941"/>
                </a:cubicBezTo>
                <a:cubicBezTo>
                  <a:pt x="1841499" y="542941"/>
                  <a:pt x="1841499" y="542941"/>
                  <a:pt x="1841616" y="541220"/>
                </a:cubicBezTo>
                <a:cubicBezTo>
                  <a:pt x="1847639" y="541566"/>
                  <a:pt x="1847639" y="541566"/>
                  <a:pt x="1847522" y="543287"/>
                </a:cubicBezTo>
                <a:cubicBezTo>
                  <a:pt x="1847522" y="543287"/>
                  <a:pt x="1847406" y="545008"/>
                  <a:pt x="1847406" y="545008"/>
                </a:cubicBezTo>
                <a:cubicBezTo>
                  <a:pt x="1847406" y="545008"/>
                  <a:pt x="1847406" y="545008"/>
                  <a:pt x="1841378" y="544663"/>
                </a:cubicBezTo>
                <a:cubicBezTo>
                  <a:pt x="1841262" y="546385"/>
                  <a:pt x="1847169" y="548452"/>
                  <a:pt x="1847052" y="550173"/>
                </a:cubicBezTo>
                <a:cubicBezTo>
                  <a:pt x="1846934" y="551895"/>
                  <a:pt x="1846934" y="551895"/>
                  <a:pt x="1846815" y="553616"/>
                </a:cubicBezTo>
                <a:cubicBezTo>
                  <a:pt x="1846815" y="553616"/>
                  <a:pt x="1846815" y="553616"/>
                  <a:pt x="1846700" y="555337"/>
                </a:cubicBezTo>
                <a:cubicBezTo>
                  <a:pt x="1846700" y="555337"/>
                  <a:pt x="1840558" y="556714"/>
                  <a:pt x="1840558" y="556714"/>
                </a:cubicBezTo>
                <a:cubicBezTo>
                  <a:pt x="1840439" y="558434"/>
                  <a:pt x="1840439" y="558434"/>
                  <a:pt x="1840321" y="560156"/>
                </a:cubicBezTo>
                <a:cubicBezTo>
                  <a:pt x="1852136" y="564291"/>
                  <a:pt x="1845406" y="574274"/>
                  <a:pt x="1857335" y="576687"/>
                </a:cubicBezTo>
                <a:cubicBezTo>
                  <a:pt x="1857453" y="574967"/>
                  <a:pt x="1857570" y="573245"/>
                  <a:pt x="1857689" y="571523"/>
                </a:cubicBezTo>
                <a:cubicBezTo>
                  <a:pt x="1857689" y="571523"/>
                  <a:pt x="1863712" y="571869"/>
                  <a:pt x="1863712" y="571869"/>
                </a:cubicBezTo>
                <a:cubicBezTo>
                  <a:pt x="1863712" y="571869"/>
                  <a:pt x="1869737" y="572216"/>
                  <a:pt x="1869737" y="572216"/>
                </a:cubicBezTo>
                <a:cubicBezTo>
                  <a:pt x="1869620" y="573936"/>
                  <a:pt x="1869620" y="573936"/>
                  <a:pt x="1869620" y="573936"/>
                </a:cubicBezTo>
                <a:cubicBezTo>
                  <a:pt x="1869620" y="573936"/>
                  <a:pt x="1869502" y="575659"/>
                  <a:pt x="1869502" y="575659"/>
                </a:cubicBezTo>
                <a:cubicBezTo>
                  <a:pt x="1869502" y="575659"/>
                  <a:pt x="1875409" y="577727"/>
                  <a:pt x="1875292" y="579448"/>
                </a:cubicBezTo>
                <a:cubicBezTo>
                  <a:pt x="1881318" y="579794"/>
                  <a:pt x="1881318" y="579794"/>
                  <a:pt x="1881318" y="579794"/>
                </a:cubicBezTo>
                <a:cubicBezTo>
                  <a:pt x="1881551" y="576351"/>
                  <a:pt x="1869974" y="568771"/>
                  <a:pt x="1882257" y="566021"/>
                </a:cubicBezTo>
                <a:cubicBezTo>
                  <a:pt x="1882257" y="566021"/>
                  <a:pt x="1882257" y="566021"/>
                  <a:pt x="1876233" y="565676"/>
                </a:cubicBezTo>
                <a:cubicBezTo>
                  <a:pt x="1876350" y="563954"/>
                  <a:pt x="1876468" y="562233"/>
                  <a:pt x="1876703" y="558789"/>
                </a:cubicBezTo>
                <a:cubicBezTo>
                  <a:pt x="1870678" y="558443"/>
                  <a:pt x="1876820" y="557068"/>
                  <a:pt x="1876820" y="557068"/>
                </a:cubicBezTo>
                <a:cubicBezTo>
                  <a:pt x="1876820" y="557068"/>
                  <a:pt x="1876820" y="557068"/>
                  <a:pt x="1876938" y="555346"/>
                </a:cubicBezTo>
                <a:cubicBezTo>
                  <a:pt x="1870913" y="555001"/>
                  <a:pt x="1870913" y="555001"/>
                  <a:pt x="1870913" y="555001"/>
                </a:cubicBezTo>
                <a:cubicBezTo>
                  <a:pt x="1864889" y="554655"/>
                  <a:pt x="1858864" y="554309"/>
                  <a:pt x="1858748" y="556029"/>
                </a:cubicBezTo>
                <a:cubicBezTo>
                  <a:pt x="1852723" y="555683"/>
                  <a:pt x="1855823" y="554566"/>
                  <a:pt x="1858908" y="553662"/>
                </a:cubicBezTo>
                <a:lnTo>
                  <a:pt x="1861866" y="552752"/>
                </a:lnTo>
                <a:lnTo>
                  <a:pt x="1871032" y="553278"/>
                </a:lnTo>
                <a:cubicBezTo>
                  <a:pt x="1859217" y="549144"/>
                  <a:pt x="1871150" y="551557"/>
                  <a:pt x="1871385" y="548114"/>
                </a:cubicBezTo>
                <a:cubicBezTo>
                  <a:pt x="1865477" y="546046"/>
                  <a:pt x="1865243" y="549490"/>
                  <a:pt x="1871619" y="544672"/>
                </a:cubicBezTo>
                <a:cubicBezTo>
                  <a:pt x="1871619" y="544672"/>
                  <a:pt x="1871738" y="542949"/>
                  <a:pt x="1871738" y="542949"/>
                </a:cubicBezTo>
                <a:cubicBezTo>
                  <a:pt x="1865711" y="542603"/>
                  <a:pt x="1859688" y="542258"/>
                  <a:pt x="1859805" y="540537"/>
                </a:cubicBezTo>
                <a:cubicBezTo>
                  <a:pt x="1865828" y="540883"/>
                  <a:pt x="1865828" y="540883"/>
                  <a:pt x="1871855" y="541228"/>
                </a:cubicBezTo>
                <a:cubicBezTo>
                  <a:pt x="1871855" y="541228"/>
                  <a:pt x="1871972" y="539507"/>
                  <a:pt x="1871972" y="539507"/>
                </a:cubicBezTo>
                <a:cubicBezTo>
                  <a:pt x="1872089" y="537786"/>
                  <a:pt x="1872089" y="537786"/>
                  <a:pt x="1878115" y="538131"/>
                </a:cubicBezTo>
                <a:cubicBezTo>
                  <a:pt x="1878115" y="538131"/>
                  <a:pt x="1877995" y="539853"/>
                  <a:pt x="1877995" y="539853"/>
                </a:cubicBezTo>
                <a:cubicBezTo>
                  <a:pt x="1877995" y="539853"/>
                  <a:pt x="1877879" y="541574"/>
                  <a:pt x="1877879" y="541574"/>
                </a:cubicBezTo>
                <a:cubicBezTo>
                  <a:pt x="1877761" y="543296"/>
                  <a:pt x="1877761" y="543296"/>
                  <a:pt x="1877761" y="543296"/>
                </a:cubicBezTo>
                <a:cubicBezTo>
                  <a:pt x="1889692" y="545709"/>
                  <a:pt x="1895248" y="552942"/>
                  <a:pt x="1889105" y="554318"/>
                </a:cubicBezTo>
                <a:cubicBezTo>
                  <a:pt x="1889105" y="554318"/>
                  <a:pt x="1888988" y="556038"/>
                  <a:pt x="1888988" y="556038"/>
                </a:cubicBezTo>
                <a:cubicBezTo>
                  <a:pt x="1907298" y="553634"/>
                  <a:pt x="1882610" y="560857"/>
                  <a:pt x="1906826" y="560519"/>
                </a:cubicBezTo>
                <a:cubicBezTo>
                  <a:pt x="1900684" y="561895"/>
                  <a:pt x="1894543" y="563271"/>
                  <a:pt x="1888516" y="562925"/>
                </a:cubicBezTo>
                <a:cubicBezTo>
                  <a:pt x="1888516" y="562925"/>
                  <a:pt x="1888516" y="562925"/>
                  <a:pt x="1888399" y="564646"/>
                </a:cubicBezTo>
                <a:cubicBezTo>
                  <a:pt x="1894426" y="564991"/>
                  <a:pt x="1894305" y="566714"/>
                  <a:pt x="1894305" y="566714"/>
                </a:cubicBezTo>
                <a:cubicBezTo>
                  <a:pt x="1894190" y="568436"/>
                  <a:pt x="1894072" y="570157"/>
                  <a:pt x="1900096" y="570503"/>
                </a:cubicBezTo>
                <a:cubicBezTo>
                  <a:pt x="1900096" y="570503"/>
                  <a:pt x="1900096" y="570503"/>
                  <a:pt x="1906121" y="570848"/>
                </a:cubicBezTo>
                <a:cubicBezTo>
                  <a:pt x="1906003" y="572570"/>
                  <a:pt x="1899978" y="572224"/>
                  <a:pt x="1899978" y="572224"/>
                </a:cubicBezTo>
                <a:cubicBezTo>
                  <a:pt x="1899861" y="573947"/>
                  <a:pt x="1899861" y="573947"/>
                  <a:pt x="1899861" y="573947"/>
                </a:cubicBezTo>
                <a:cubicBezTo>
                  <a:pt x="1905884" y="574292"/>
                  <a:pt x="1912029" y="572917"/>
                  <a:pt x="1918052" y="573262"/>
                </a:cubicBezTo>
                <a:cubicBezTo>
                  <a:pt x="1911794" y="576360"/>
                  <a:pt x="1923607" y="580494"/>
                  <a:pt x="1911322" y="583246"/>
                </a:cubicBezTo>
                <a:cubicBezTo>
                  <a:pt x="1917229" y="585313"/>
                  <a:pt x="1923254" y="585658"/>
                  <a:pt x="1923138" y="587380"/>
                </a:cubicBezTo>
                <a:cubicBezTo>
                  <a:pt x="1910971" y="588410"/>
                  <a:pt x="1928927" y="591169"/>
                  <a:pt x="1922430" y="597710"/>
                </a:cubicBezTo>
                <a:cubicBezTo>
                  <a:pt x="1928456" y="598055"/>
                  <a:pt x="1928456" y="598055"/>
                  <a:pt x="1934480" y="598401"/>
                </a:cubicBezTo>
                <a:cubicBezTo>
                  <a:pt x="1928574" y="596334"/>
                  <a:pt x="1928808" y="592891"/>
                  <a:pt x="1934951" y="591516"/>
                </a:cubicBezTo>
                <a:cubicBezTo>
                  <a:pt x="1935069" y="589793"/>
                  <a:pt x="1935069" y="589793"/>
                  <a:pt x="1935185" y="588072"/>
                </a:cubicBezTo>
                <a:cubicBezTo>
                  <a:pt x="1935304" y="586351"/>
                  <a:pt x="1935421" y="584629"/>
                  <a:pt x="1935538" y="582907"/>
                </a:cubicBezTo>
                <a:cubicBezTo>
                  <a:pt x="1935538" y="582907"/>
                  <a:pt x="1935657" y="581186"/>
                  <a:pt x="1935657" y="581186"/>
                </a:cubicBezTo>
                <a:cubicBezTo>
                  <a:pt x="1941681" y="581533"/>
                  <a:pt x="1941681" y="581533"/>
                  <a:pt x="1941564" y="583253"/>
                </a:cubicBezTo>
                <a:cubicBezTo>
                  <a:pt x="1947471" y="585322"/>
                  <a:pt x="1947352" y="587043"/>
                  <a:pt x="1947233" y="588764"/>
                </a:cubicBezTo>
                <a:cubicBezTo>
                  <a:pt x="1947233" y="588764"/>
                  <a:pt x="1947118" y="590486"/>
                  <a:pt x="1946999" y="592208"/>
                </a:cubicBezTo>
                <a:cubicBezTo>
                  <a:pt x="1952907" y="594275"/>
                  <a:pt x="1952555" y="599440"/>
                  <a:pt x="1964723" y="598410"/>
                </a:cubicBezTo>
                <a:cubicBezTo>
                  <a:pt x="1970276" y="605642"/>
                  <a:pt x="1970276" y="605642"/>
                  <a:pt x="1945941" y="607701"/>
                </a:cubicBezTo>
                <a:cubicBezTo>
                  <a:pt x="1945823" y="609422"/>
                  <a:pt x="1951732" y="611490"/>
                  <a:pt x="1951732" y="611490"/>
                </a:cubicBezTo>
                <a:cubicBezTo>
                  <a:pt x="1951614" y="613212"/>
                  <a:pt x="1951614" y="613212"/>
                  <a:pt x="1951495" y="614933"/>
                </a:cubicBezTo>
                <a:cubicBezTo>
                  <a:pt x="1957285" y="618722"/>
                  <a:pt x="1957755" y="611836"/>
                  <a:pt x="1969689" y="614250"/>
                </a:cubicBezTo>
                <a:cubicBezTo>
                  <a:pt x="1963428" y="617347"/>
                  <a:pt x="1963193" y="620789"/>
                  <a:pt x="1975005" y="624925"/>
                </a:cubicBezTo>
                <a:cubicBezTo>
                  <a:pt x="1962956" y="624233"/>
                  <a:pt x="1962606" y="629398"/>
                  <a:pt x="1956815" y="625608"/>
                </a:cubicBezTo>
                <a:cubicBezTo>
                  <a:pt x="1956580" y="629052"/>
                  <a:pt x="1968628" y="629744"/>
                  <a:pt x="1968395" y="633186"/>
                </a:cubicBezTo>
                <a:cubicBezTo>
                  <a:pt x="1974419" y="633532"/>
                  <a:pt x="1968512" y="631465"/>
                  <a:pt x="1974652" y="630091"/>
                </a:cubicBezTo>
                <a:cubicBezTo>
                  <a:pt x="1980561" y="632157"/>
                  <a:pt x="1985998" y="641111"/>
                  <a:pt x="1968041" y="638351"/>
                </a:cubicBezTo>
                <a:cubicBezTo>
                  <a:pt x="1967922" y="640074"/>
                  <a:pt x="1967922" y="640074"/>
                  <a:pt x="1967922" y="640074"/>
                </a:cubicBezTo>
                <a:cubicBezTo>
                  <a:pt x="1961899" y="639727"/>
                  <a:pt x="1961899" y="639727"/>
                  <a:pt x="1962017" y="638006"/>
                </a:cubicBezTo>
                <a:cubicBezTo>
                  <a:pt x="1962017" y="638006"/>
                  <a:pt x="1962133" y="636283"/>
                  <a:pt x="1962133" y="636283"/>
                </a:cubicBezTo>
                <a:cubicBezTo>
                  <a:pt x="1956110" y="635937"/>
                  <a:pt x="1955991" y="637660"/>
                  <a:pt x="1949967" y="637313"/>
                </a:cubicBezTo>
                <a:cubicBezTo>
                  <a:pt x="1949967" y="637313"/>
                  <a:pt x="1949849" y="639035"/>
                  <a:pt x="1949849" y="639035"/>
                </a:cubicBezTo>
                <a:cubicBezTo>
                  <a:pt x="1949734" y="640757"/>
                  <a:pt x="1949615" y="642478"/>
                  <a:pt x="1943472" y="643853"/>
                </a:cubicBezTo>
                <a:cubicBezTo>
                  <a:pt x="1949261" y="647642"/>
                  <a:pt x="1949380" y="645922"/>
                  <a:pt x="1937330" y="645228"/>
                </a:cubicBezTo>
                <a:cubicBezTo>
                  <a:pt x="1937213" y="646950"/>
                  <a:pt x="1943237" y="647296"/>
                  <a:pt x="1943119" y="649018"/>
                </a:cubicBezTo>
                <a:cubicBezTo>
                  <a:pt x="1949143" y="649363"/>
                  <a:pt x="1949143" y="649363"/>
                  <a:pt x="1955052" y="651431"/>
                </a:cubicBezTo>
                <a:cubicBezTo>
                  <a:pt x="1955052" y="651431"/>
                  <a:pt x="1955052" y="651431"/>
                  <a:pt x="1961076" y="651777"/>
                </a:cubicBezTo>
                <a:cubicBezTo>
                  <a:pt x="1960958" y="653499"/>
                  <a:pt x="1960958" y="653499"/>
                  <a:pt x="1960958" y="653499"/>
                </a:cubicBezTo>
                <a:cubicBezTo>
                  <a:pt x="1960958" y="653499"/>
                  <a:pt x="1960958" y="653499"/>
                  <a:pt x="1954933" y="653154"/>
                </a:cubicBezTo>
                <a:cubicBezTo>
                  <a:pt x="1954813" y="654874"/>
                  <a:pt x="1954813" y="654874"/>
                  <a:pt x="1954699" y="656595"/>
                </a:cubicBezTo>
                <a:cubicBezTo>
                  <a:pt x="1966161" y="665895"/>
                  <a:pt x="1967100" y="652124"/>
                  <a:pt x="1979268" y="651094"/>
                </a:cubicBezTo>
                <a:cubicBezTo>
                  <a:pt x="1979268" y="651094"/>
                  <a:pt x="1979385" y="649372"/>
                  <a:pt x="1979385" y="649372"/>
                </a:cubicBezTo>
                <a:cubicBezTo>
                  <a:pt x="1979385" y="649372"/>
                  <a:pt x="1985528" y="647997"/>
                  <a:pt x="1985644" y="646276"/>
                </a:cubicBezTo>
                <a:cubicBezTo>
                  <a:pt x="1991670" y="646622"/>
                  <a:pt x="1991670" y="646622"/>
                  <a:pt x="1991670" y="646622"/>
                </a:cubicBezTo>
                <a:cubicBezTo>
                  <a:pt x="1991670" y="646622"/>
                  <a:pt x="1991670" y="646622"/>
                  <a:pt x="1991551" y="648343"/>
                </a:cubicBezTo>
                <a:cubicBezTo>
                  <a:pt x="1991551" y="648343"/>
                  <a:pt x="1991435" y="650064"/>
                  <a:pt x="1985292" y="651439"/>
                </a:cubicBezTo>
                <a:cubicBezTo>
                  <a:pt x="2003600" y="649036"/>
                  <a:pt x="1985057" y="654883"/>
                  <a:pt x="1997224" y="653854"/>
                </a:cubicBezTo>
                <a:cubicBezTo>
                  <a:pt x="1990729" y="660394"/>
                  <a:pt x="1996754" y="660739"/>
                  <a:pt x="2002544" y="664529"/>
                </a:cubicBezTo>
                <a:cubicBezTo>
                  <a:pt x="2008566" y="664875"/>
                  <a:pt x="2008566" y="664875"/>
                  <a:pt x="2014474" y="666942"/>
                </a:cubicBezTo>
                <a:cubicBezTo>
                  <a:pt x="2014474" y="666942"/>
                  <a:pt x="2014474" y="666942"/>
                  <a:pt x="2014593" y="665221"/>
                </a:cubicBezTo>
                <a:cubicBezTo>
                  <a:pt x="1997107" y="655574"/>
                  <a:pt x="2008685" y="663152"/>
                  <a:pt x="2003366" y="652477"/>
                </a:cubicBezTo>
                <a:cubicBezTo>
                  <a:pt x="2021675" y="650072"/>
                  <a:pt x="2022028" y="644908"/>
                  <a:pt x="2039867" y="649389"/>
                </a:cubicBezTo>
                <a:cubicBezTo>
                  <a:pt x="2034078" y="645600"/>
                  <a:pt x="2021910" y="646630"/>
                  <a:pt x="2021910" y="646630"/>
                </a:cubicBezTo>
                <a:cubicBezTo>
                  <a:pt x="2009860" y="645938"/>
                  <a:pt x="2022263" y="641465"/>
                  <a:pt x="2022263" y="641465"/>
                </a:cubicBezTo>
                <a:cubicBezTo>
                  <a:pt x="2016240" y="641119"/>
                  <a:pt x="2016122" y="642840"/>
                  <a:pt x="2016122" y="642840"/>
                </a:cubicBezTo>
                <a:cubicBezTo>
                  <a:pt x="2016122" y="642840"/>
                  <a:pt x="2016005" y="644563"/>
                  <a:pt x="2016005" y="644563"/>
                </a:cubicBezTo>
                <a:cubicBezTo>
                  <a:pt x="2016005" y="644563"/>
                  <a:pt x="2016005" y="644563"/>
                  <a:pt x="2015887" y="646284"/>
                </a:cubicBezTo>
                <a:cubicBezTo>
                  <a:pt x="2015887" y="646284"/>
                  <a:pt x="2009742" y="647659"/>
                  <a:pt x="2009742" y="647659"/>
                </a:cubicBezTo>
                <a:cubicBezTo>
                  <a:pt x="2003718" y="647313"/>
                  <a:pt x="2003838" y="645591"/>
                  <a:pt x="2003838" y="645591"/>
                </a:cubicBezTo>
                <a:cubicBezTo>
                  <a:pt x="2003838" y="645591"/>
                  <a:pt x="2003838" y="645591"/>
                  <a:pt x="2003955" y="643871"/>
                </a:cubicBezTo>
                <a:cubicBezTo>
                  <a:pt x="2003955" y="643871"/>
                  <a:pt x="2004072" y="642149"/>
                  <a:pt x="2004190" y="640426"/>
                </a:cubicBezTo>
                <a:cubicBezTo>
                  <a:pt x="2004307" y="638705"/>
                  <a:pt x="2010567" y="635609"/>
                  <a:pt x="1998517" y="634917"/>
                </a:cubicBezTo>
                <a:cubicBezTo>
                  <a:pt x="1998517" y="634917"/>
                  <a:pt x="1998399" y="636637"/>
                  <a:pt x="1998399" y="636637"/>
                </a:cubicBezTo>
                <a:cubicBezTo>
                  <a:pt x="2004307" y="638705"/>
                  <a:pt x="2004307" y="638705"/>
                  <a:pt x="1998282" y="638361"/>
                </a:cubicBezTo>
                <a:cubicBezTo>
                  <a:pt x="1992376" y="636292"/>
                  <a:pt x="1992494" y="634570"/>
                  <a:pt x="1992610" y="632849"/>
                </a:cubicBezTo>
                <a:cubicBezTo>
                  <a:pt x="1998635" y="633196"/>
                  <a:pt x="1998635" y="633196"/>
                  <a:pt x="1998635" y="633196"/>
                </a:cubicBezTo>
                <a:cubicBezTo>
                  <a:pt x="1992728" y="631129"/>
                  <a:pt x="1992728" y="631129"/>
                  <a:pt x="1992847" y="629406"/>
                </a:cubicBezTo>
                <a:cubicBezTo>
                  <a:pt x="1992963" y="627684"/>
                  <a:pt x="1999223" y="624587"/>
                  <a:pt x="2005367" y="623211"/>
                </a:cubicBezTo>
                <a:cubicBezTo>
                  <a:pt x="2005367" y="623211"/>
                  <a:pt x="2005367" y="623211"/>
                  <a:pt x="1999342" y="622867"/>
                </a:cubicBezTo>
                <a:cubicBezTo>
                  <a:pt x="1999457" y="621144"/>
                  <a:pt x="2005836" y="616325"/>
                  <a:pt x="1993668" y="617355"/>
                </a:cubicBezTo>
                <a:cubicBezTo>
                  <a:pt x="1999927" y="614258"/>
                  <a:pt x="2006071" y="612882"/>
                  <a:pt x="2012097" y="613229"/>
                </a:cubicBezTo>
                <a:cubicBezTo>
                  <a:pt x="2006071" y="612882"/>
                  <a:pt x="2006071" y="612882"/>
                  <a:pt x="2006071" y="612882"/>
                </a:cubicBezTo>
                <a:cubicBezTo>
                  <a:pt x="2006189" y="611161"/>
                  <a:pt x="2006189" y="611161"/>
                  <a:pt x="2006189" y="611161"/>
                </a:cubicBezTo>
                <a:cubicBezTo>
                  <a:pt x="2006189" y="611161"/>
                  <a:pt x="2006308" y="609440"/>
                  <a:pt x="2012215" y="611507"/>
                </a:cubicBezTo>
                <a:cubicBezTo>
                  <a:pt x="2012215" y="611507"/>
                  <a:pt x="2012215" y="611507"/>
                  <a:pt x="2018239" y="611853"/>
                </a:cubicBezTo>
                <a:cubicBezTo>
                  <a:pt x="2018591" y="606689"/>
                  <a:pt x="2012683" y="604621"/>
                  <a:pt x="2000634" y="603928"/>
                </a:cubicBezTo>
                <a:cubicBezTo>
                  <a:pt x="2012802" y="602900"/>
                  <a:pt x="2024850" y="603591"/>
                  <a:pt x="2030876" y="603937"/>
                </a:cubicBezTo>
                <a:cubicBezTo>
                  <a:pt x="2018473" y="608411"/>
                  <a:pt x="2043043" y="602908"/>
                  <a:pt x="2042573" y="609794"/>
                </a:cubicBezTo>
                <a:cubicBezTo>
                  <a:pt x="2048597" y="610140"/>
                  <a:pt x="2042808" y="606351"/>
                  <a:pt x="2042925" y="604630"/>
                </a:cubicBezTo>
                <a:cubicBezTo>
                  <a:pt x="2042925" y="604630"/>
                  <a:pt x="2042925" y="604630"/>
                  <a:pt x="2049068" y="603254"/>
                </a:cubicBezTo>
                <a:cubicBezTo>
                  <a:pt x="2049068" y="603254"/>
                  <a:pt x="2049068" y="603254"/>
                  <a:pt x="2043043" y="602908"/>
                </a:cubicBezTo>
                <a:cubicBezTo>
                  <a:pt x="2043159" y="601187"/>
                  <a:pt x="2037254" y="599118"/>
                  <a:pt x="2037254" y="599118"/>
                </a:cubicBezTo>
                <a:cubicBezTo>
                  <a:pt x="2037254" y="599118"/>
                  <a:pt x="2037254" y="599118"/>
                  <a:pt x="2037371" y="597398"/>
                </a:cubicBezTo>
                <a:cubicBezTo>
                  <a:pt x="2037371" y="597398"/>
                  <a:pt x="2031344" y="597052"/>
                  <a:pt x="2031344" y="597052"/>
                </a:cubicBezTo>
                <a:cubicBezTo>
                  <a:pt x="2024968" y="601870"/>
                  <a:pt x="2018825" y="603245"/>
                  <a:pt x="2000752" y="602208"/>
                </a:cubicBezTo>
                <a:cubicBezTo>
                  <a:pt x="2007249" y="595667"/>
                  <a:pt x="1995433" y="591532"/>
                  <a:pt x="2001692" y="588435"/>
                </a:cubicBezTo>
                <a:cubicBezTo>
                  <a:pt x="2001809" y="586714"/>
                  <a:pt x="1996020" y="582925"/>
                  <a:pt x="1996139" y="581204"/>
                </a:cubicBezTo>
                <a:cubicBezTo>
                  <a:pt x="1996256" y="579482"/>
                  <a:pt x="1996256" y="579482"/>
                  <a:pt x="1996374" y="577761"/>
                </a:cubicBezTo>
                <a:cubicBezTo>
                  <a:pt x="1990350" y="577414"/>
                  <a:pt x="1984326" y="577067"/>
                  <a:pt x="1984206" y="578791"/>
                </a:cubicBezTo>
                <a:cubicBezTo>
                  <a:pt x="1978182" y="578444"/>
                  <a:pt x="1978182" y="578444"/>
                  <a:pt x="1978064" y="580166"/>
                </a:cubicBezTo>
                <a:cubicBezTo>
                  <a:pt x="1972039" y="579819"/>
                  <a:pt x="1972039" y="579819"/>
                  <a:pt x="1972039" y="579819"/>
                </a:cubicBezTo>
                <a:cubicBezTo>
                  <a:pt x="1972158" y="578098"/>
                  <a:pt x="1972274" y="576376"/>
                  <a:pt x="1978300" y="576721"/>
                </a:cubicBezTo>
                <a:cubicBezTo>
                  <a:pt x="1978417" y="575000"/>
                  <a:pt x="1990467" y="575693"/>
                  <a:pt x="1990467" y="575693"/>
                </a:cubicBezTo>
                <a:cubicBezTo>
                  <a:pt x="1990584" y="573971"/>
                  <a:pt x="1990819" y="570529"/>
                  <a:pt x="1990938" y="568808"/>
                </a:cubicBezTo>
                <a:cubicBezTo>
                  <a:pt x="1991055" y="567085"/>
                  <a:pt x="1991171" y="565364"/>
                  <a:pt x="1991171" y="565364"/>
                </a:cubicBezTo>
                <a:cubicBezTo>
                  <a:pt x="1985267" y="563296"/>
                  <a:pt x="1985267" y="563296"/>
                  <a:pt x="1985383" y="561574"/>
                </a:cubicBezTo>
                <a:cubicBezTo>
                  <a:pt x="1991408" y="561920"/>
                  <a:pt x="1991408" y="561920"/>
                  <a:pt x="1997432" y="562267"/>
                </a:cubicBezTo>
                <a:cubicBezTo>
                  <a:pt x="2003339" y="564334"/>
                  <a:pt x="2003106" y="567777"/>
                  <a:pt x="2002986" y="569499"/>
                </a:cubicBezTo>
                <a:cubicBezTo>
                  <a:pt x="2002752" y="572942"/>
                  <a:pt x="2002633" y="574663"/>
                  <a:pt x="2008658" y="575009"/>
                </a:cubicBezTo>
                <a:cubicBezTo>
                  <a:pt x="2008541" y="576732"/>
                  <a:pt x="2008541" y="576732"/>
                  <a:pt x="2008541" y="576732"/>
                </a:cubicBezTo>
                <a:cubicBezTo>
                  <a:pt x="2008423" y="578452"/>
                  <a:pt x="2008306" y="580173"/>
                  <a:pt x="2008190" y="581895"/>
                </a:cubicBezTo>
                <a:cubicBezTo>
                  <a:pt x="2008071" y="583617"/>
                  <a:pt x="2013976" y="585684"/>
                  <a:pt x="2013860" y="587406"/>
                </a:cubicBezTo>
                <a:cubicBezTo>
                  <a:pt x="2020121" y="584310"/>
                  <a:pt x="2031934" y="588444"/>
                  <a:pt x="2031581" y="593609"/>
                </a:cubicBezTo>
                <a:cubicBezTo>
                  <a:pt x="2031816" y="590166"/>
                  <a:pt x="2038076" y="587068"/>
                  <a:pt x="2038195" y="585347"/>
                </a:cubicBezTo>
                <a:cubicBezTo>
                  <a:pt x="2032287" y="583278"/>
                  <a:pt x="2032287" y="583278"/>
                  <a:pt x="2026263" y="582934"/>
                </a:cubicBezTo>
                <a:cubicBezTo>
                  <a:pt x="2026263" y="582934"/>
                  <a:pt x="2026263" y="582934"/>
                  <a:pt x="2026380" y="581211"/>
                </a:cubicBezTo>
                <a:cubicBezTo>
                  <a:pt x="2026614" y="577769"/>
                  <a:pt x="2026732" y="576048"/>
                  <a:pt x="2032874" y="574672"/>
                </a:cubicBezTo>
                <a:cubicBezTo>
                  <a:pt x="2032874" y="574672"/>
                  <a:pt x="2032993" y="572951"/>
                  <a:pt x="2032993" y="572951"/>
                </a:cubicBezTo>
                <a:cubicBezTo>
                  <a:pt x="2032993" y="572951"/>
                  <a:pt x="2032993" y="572951"/>
                  <a:pt x="2033110" y="571229"/>
                </a:cubicBezTo>
                <a:cubicBezTo>
                  <a:pt x="2021062" y="570537"/>
                  <a:pt x="2027555" y="563997"/>
                  <a:pt x="2027672" y="562275"/>
                </a:cubicBezTo>
                <a:cubicBezTo>
                  <a:pt x="2033815" y="560900"/>
                  <a:pt x="2039840" y="561246"/>
                  <a:pt x="2039722" y="562966"/>
                </a:cubicBezTo>
                <a:cubicBezTo>
                  <a:pt x="2045746" y="563313"/>
                  <a:pt x="2045865" y="561592"/>
                  <a:pt x="2051891" y="561938"/>
                </a:cubicBezTo>
                <a:cubicBezTo>
                  <a:pt x="2051891" y="561938"/>
                  <a:pt x="2051891" y="561938"/>
                  <a:pt x="2057915" y="562284"/>
                </a:cubicBezTo>
                <a:cubicBezTo>
                  <a:pt x="2057915" y="562284"/>
                  <a:pt x="2057915" y="562284"/>
                  <a:pt x="2063937" y="562630"/>
                </a:cubicBezTo>
                <a:cubicBezTo>
                  <a:pt x="2063937" y="562630"/>
                  <a:pt x="2063937" y="562630"/>
                  <a:pt x="2069962" y="562976"/>
                </a:cubicBezTo>
                <a:cubicBezTo>
                  <a:pt x="2069962" y="562976"/>
                  <a:pt x="2069962" y="562976"/>
                  <a:pt x="2075988" y="563320"/>
                </a:cubicBezTo>
                <a:lnTo>
                  <a:pt x="2076252" y="563189"/>
                </a:lnTo>
                <a:lnTo>
                  <a:pt x="2075418" y="554875"/>
                </a:lnTo>
                <a:lnTo>
                  <a:pt x="2066476" y="556252"/>
                </a:lnTo>
                <a:cubicBezTo>
                  <a:pt x="2062715" y="556255"/>
                  <a:pt x="2059720" y="556083"/>
                  <a:pt x="2059659" y="556957"/>
                </a:cubicBezTo>
                <a:cubicBezTo>
                  <a:pt x="2056724" y="555911"/>
                  <a:pt x="2058254" y="555561"/>
                  <a:pt x="2059823" y="554555"/>
                </a:cubicBezTo>
                <a:cubicBezTo>
                  <a:pt x="2061398" y="553549"/>
                  <a:pt x="2063016" y="551887"/>
                  <a:pt x="2060258" y="548222"/>
                </a:cubicBezTo>
                <a:cubicBezTo>
                  <a:pt x="2073740" y="548996"/>
                  <a:pt x="2066797" y="551557"/>
                  <a:pt x="2070067" y="553225"/>
                </a:cubicBezTo>
                <a:lnTo>
                  <a:pt x="2075339" y="554083"/>
                </a:lnTo>
                <a:lnTo>
                  <a:pt x="2073289" y="533637"/>
                </a:lnTo>
                <a:lnTo>
                  <a:pt x="2073174" y="533662"/>
                </a:lnTo>
                <a:lnTo>
                  <a:pt x="2067073" y="533311"/>
                </a:lnTo>
                <a:cubicBezTo>
                  <a:pt x="2066956" y="535035"/>
                  <a:pt x="2060854" y="534684"/>
                  <a:pt x="2060854" y="534684"/>
                </a:cubicBezTo>
                <a:cubicBezTo>
                  <a:pt x="2060738" y="536408"/>
                  <a:pt x="2066837" y="536759"/>
                  <a:pt x="2066603" y="540204"/>
                </a:cubicBezTo>
                <a:cubicBezTo>
                  <a:pt x="2060501" y="539854"/>
                  <a:pt x="2060501" y="539854"/>
                  <a:pt x="2054399" y="539504"/>
                </a:cubicBezTo>
                <a:cubicBezTo>
                  <a:pt x="2054281" y="541228"/>
                  <a:pt x="2054281" y="541228"/>
                  <a:pt x="2054165" y="542950"/>
                </a:cubicBezTo>
                <a:cubicBezTo>
                  <a:pt x="2054165" y="542950"/>
                  <a:pt x="2054045" y="544672"/>
                  <a:pt x="2054045" y="544672"/>
                </a:cubicBezTo>
                <a:cubicBezTo>
                  <a:pt x="2054045" y="544672"/>
                  <a:pt x="2054045" y="544672"/>
                  <a:pt x="2053928" y="546396"/>
                </a:cubicBezTo>
                <a:cubicBezTo>
                  <a:pt x="2053928" y="546396"/>
                  <a:pt x="2053928" y="546396"/>
                  <a:pt x="2047945" y="544323"/>
                </a:cubicBezTo>
                <a:cubicBezTo>
                  <a:pt x="2047945" y="544323"/>
                  <a:pt x="2041842" y="543972"/>
                  <a:pt x="2035743" y="543622"/>
                </a:cubicBezTo>
                <a:cubicBezTo>
                  <a:pt x="2035624" y="545344"/>
                  <a:pt x="2035624" y="545344"/>
                  <a:pt x="2035507" y="547070"/>
                </a:cubicBezTo>
                <a:cubicBezTo>
                  <a:pt x="2029522" y="544995"/>
                  <a:pt x="2029522" y="544995"/>
                  <a:pt x="2029522" y="544995"/>
                </a:cubicBezTo>
                <a:cubicBezTo>
                  <a:pt x="2023420" y="544644"/>
                  <a:pt x="2023420" y="544644"/>
                  <a:pt x="2017202" y="546016"/>
                </a:cubicBezTo>
                <a:cubicBezTo>
                  <a:pt x="2016967" y="549464"/>
                  <a:pt x="2016848" y="551186"/>
                  <a:pt x="2022832" y="553261"/>
                </a:cubicBezTo>
                <a:cubicBezTo>
                  <a:pt x="2022832" y="553261"/>
                  <a:pt x="2022715" y="554983"/>
                  <a:pt x="2022715" y="554983"/>
                </a:cubicBezTo>
                <a:cubicBezTo>
                  <a:pt x="2022715" y="554983"/>
                  <a:pt x="2022597" y="556708"/>
                  <a:pt x="2022597" y="556708"/>
                </a:cubicBezTo>
                <a:cubicBezTo>
                  <a:pt x="2022597" y="556708"/>
                  <a:pt x="2016496" y="556357"/>
                  <a:pt x="2010394" y="556006"/>
                </a:cubicBezTo>
                <a:cubicBezTo>
                  <a:pt x="2004527" y="552209"/>
                  <a:pt x="2004762" y="548763"/>
                  <a:pt x="2004880" y="547039"/>
                </a:cubicBezTo>
                <a:cubicBezTo>
                  <a:pt x="2004999" y="545316"/>
                  <a:pt x="2004999" y="545316"/>
                  <a:pt x="2005115" y="543593"/>
                </a:cubicBezTo>
                <a:cubicBezTo>
                  <a:pt x="2005115" y="543593"/>
                  <a:pt x="2005235" y="541871"/>
                  <a:pt x="2005235" y="541871"/>
                </a:cubicBezTo>
                <a:cubicBezTo>
                  <a:pt x="2005235" y="541871"/>
                  <a:pt x="1999131" y="541520"/>
                  <a:pt x="1999131" y="541520"/>
                </a:cubicBezTo>
                <a:cubicBezTo>
                  <a:pt x="1999131" y="541520"/>
                  <a:pt x="1999131" y="541520"/>
                  <a:pt x="1992911" y="542892"/>
                </a:cubicBezTo>
                <a:cubicBezTo>
                  <a:pt x="1986811" y="542541"/>
                  <a:pt x="1986811" y="542541"/>
                  <a:pt x="1986811" y="542541"/>
                </a:cubicBezTo>
                <a:cubicBezTo>
                  <a:pt x="1986930" y="540818"/>
                  <a:pt x="1986930" y="540818"/>
                  <a:pt x="1986930" y="540818"/>
                </a:cubicBezTo>
                <a:cubicBezTo>
                  <a:pt x="1986930" y="540818"/>
                  <a:pt x="1986930" y="540818"/>
                  <a:pt x="1987046" y="539096"/>
                </a:cubicBezTo>
                <a:cubicBezTo>
                  <a:pt x="1993149" y="539445"/>
                  <a:pt x="1999366" y="538073"/>
                  <a:pt x="1999366" y="538073"/>
                </a:cubicBezTo>
                <a:cubicBezTo>
                  <a:pt x="1999366" y="538073"/>
                  <a:pt x="1999366" y="538073"/>
                  <a:pt x="2005470" y="538423"/>
                </a:cubicBezTo>
                <a:lnTo>
                  <a:pt x="2005586" y="536700"/>
                </a:lnTo>
                <a:cubicBezTo>
                  <a:pt x="2005586" y="536700"/>
                  <a:pt x="2011688" y="537051"/>
                  <a:pt x="2011688" y="537051"/>
                </a:cubicBezTo>
                <a:cubicBezTo>
                  <a:pt x="2011688" y="537051"/>
                  <a:pt x="2011688" y="537051"/>
                  <a:pt x="2011453" y="540497"/>
                </a:cubicBezTo>
                <a:cubicBezTo>
                  <a:pt x="2017673" y="539125"/>
                  <a:pt x="2023774" y="539474"/>
                  <a:pt x="2023774" y="539474"/>
                </a:cubicBezTo>
                <a:cubicBezTo>
                  <a:pt x="2029874" y="539826"/>
                  <a:pt x="2029874" y="539826"/>
                  <a:pt x="2029874" y="539826"/>
                </a:cubicBezTo>
                <a:cubicBezTo>
                  <a:pt x="2029874" y="539826"/>
                  <a:pt x="2029874" y="539826"/>
                  <a:pt x="2029992" y="538101"/>
                </a:cubicBezTo>
                <a:cubicBezTo>
                  <a:pt x="2029992" y="538101"/>
                  <a:pt x="2029992" y="538101"/>
                  <a:pt x="2035978" y="540175"/>
                </a:cubicBezTo>
                <a:cubicBezTo>
                  <a:pt x="2035978" y="540175"/>
                  <a:pt x="2035978" y="540175"/>
                  <a:pt x="2035859" y="541899"/>
                </a:cubicBezTo>
                <a:cubicBezTo>
                  <a:pt x="2041960" y="542249"/>
                  <a:pt x="2048061" y="542599"/>
                  <a:pt x="2048061" y="542599"/>
                </a:cubicBezTo>
                <a:cubicBezTo>
                  <a:pt x="2048061" y="542599"/>
                  <a:pt x="2048180" y="540877"/>
                  <a:pt x="2048180" y="540877"/>
                </a:cubicBezTo>
                <a:lnTo>
                  <a:pt x="2048293" y="539236"/>
                </a:lnTo>
                <a:lnTo>
                  <a:pt x="2048416" y="537431"/>
                </a:lnTo>
                <a:cubicBezTo>
                  <a:pt x="2048651" y="533984"/>
                  <a:pt x="2030228" y="534656"/>
                  <a:pt x="2030347" y="532933"/>
                </a:cubicBezTo>
                <a:cubicBezTo>
                  <a:pt x="2036682" y="529836"/>
                  <a:pt x="2024364" y="530858"/>
                  <a:pt x="2036802" y="528112"/>
                </a:cubicBezTo>
                <a:cubicBezTo>
                  <a:pt x="2030817" y="526038"/>
                  <a:pt x="2030817" y="526038"/>
                  <a:pt x="2024834" y="523966"/>
                </a:cubicBezTo>
                <a:cubicBezTo>
                  <a:pt x="2024716" y="525690"/>
                  <a:pt x="2018613" y="525339"/>
                  <a:pt x="2018497" y="527062"/>
                </a:cubicBezTo>
                <a:cubicBezTo>
                  <a:pt x="2018497" y="527062"/>
                  <a:pt x="2018497" y="527062"/>
                  <a:pt x="2012395" y="526712"/>
                </a:cubicBezTo>
                <a:cubicBezTo>
                  <a:pt x="2012395" y="526712"/>
                  <a:pt x="2012395" y="526712"/>
                  <a:pt x="2012512" y="524987"/>
                </a:cubicBezTo>
                <a:cubicBezTo>
                  <a:pt x="2018731" y="523615"/>
                  <a:pt x="2018731" y="523615"/>
                  <a:pt x="2024950" y="522242"/>
                </a:cubicBezTo>
                <a:cubicBezTo>
                  <a:pt x="2030934" y="524315"/>
                  <a:pt x="2037037" y="524667"/>
                  <a:pt x="2036918" y="526391"/>
                </a:cubicBezTo>
                <a:cubicBezTo>
                  <a:pt x="2037273" y="521220"/>
                  <a:pt x="2049473" y="521921"/>
                  <a:pt x="2043019" y="526740"/>
                </a:cubicBezTo>
                <a:cubicBezTo>
                  <a:pt x="2049240" y="525367"/>
                  <a:pt x="2049240" y="525367"/>
                  <a:pt x="2055458" y="523995"/>
                </a:cubicBezTo>
                <a:cubicBezTo>
                  <a:pt x="2061560" y="524345"/>
                  <a:pt x="2061560" y="524345"/>
                  <a:pt x="2061442" y="526067"/>
                </a:cubicBezTo>
                <a:cubicBezTo>
                  <a:pt x="2055222" y="527441"/>
                  <a:pt x="2055222" y="527441"/>
                  <a:pt x="2049004" y="528814"/>
                </a:cubicBezTo>
                <a:cubicBezTo>
                  <a:pt x="2055105" y="529165"/>
                  <a:pt x="2055105" y="529165"/>
                  <a:pt x="2054987" y="530888"/>
                </a:cubicBezTo>
                <a:lnTo>
                  <a:pt x="2073118" y="531929"/>
                </a:lnTo>
                <a:lnTo>
                  <a:pt x="2070865" y="509464"/>
                </a:lnTo>
                <a:lnTo>
                  <a:pt x="2067836" y="509352"/>
                </a:lnTo>
                <a:lnTo>
                  <a:pt x="2070762" y="508428"/>
                </a:lnTo>
                <a:lnTo>
                  <a:pt x="2070213" y="502956"/>
                </a:lnTo>
                <a:lnTo>
                  <a:pt x="2068303" y="502489"/>
                </a:lnTo>
                <a:lnTo>
                  <a:pt x="2070144" y="502267"/>
                </a:lnTo>
                <a:lnTo>
                  <a:pt x="2069795" y="498784"/>
                </a:lnTo>
                <a:lnTo>
                  <a:pt x="2062022" y="498337"/>
                </a:lnTo>
                <a:cubicBezTo>
                  <a:pt x="2062143" y="496592"/>
                  <a:pt x="2068800" y="495220"/>
                  <a:pt x="2062263" y="494844"/>
                </a:cubicBezTo>
                <a:cubicBezTo>
                  <a:pt x="2062380" y="493098"/>
                  <a:pt x="2063957" y="494064"/>
                  <a:pt x="2066318" y="495516"/>
                </a:cubicBezTo>
                <a:lnTo>
                  <a:pt x="2069601" y="496852"/>
                </a:lnTo>
                <a:lnTo>
                  <a:pt x="2029048" y="92362"/>
                </a:lnTo>
                <a:cubicBezTo>
                  <a:pt x="2062535" y="89004"/>
                  <a:pt x="2120246" y="143214"/>
                  <a:pt x="2085237" y="70063"/>
                </a:cubicBezTo>
                <a:cubicBezTo>
                  <a:pt x="2200856" y="88469"/>
                  <a:pt x="2265579" y="181971"/>
                  <a:pt x="2307933" y="297713"/>
                </a:cubicBezTo>
                <a:cubicBezTo>
                  <a:pt x="2313692" y="293803"/>
                  <a:pt x="2319450" y="289892"/>
                  <a:pt x="2328253" y="285676"/>
                </a:cubicBezTo>
                <a:cubicBezTo>
                  <a:pt x="2298670" y="205317"/>
                  <a:pt x="2272133" y="124652"/>
                  <a:pt x="2249964" y="56881"/>
                </a:cubicBezTo>
                <a:cubicBezTo>
                  <a:pt x="2287886" y="36414"/>
                  <a:pt x="2313962" y="20467"/>
                  <a:pt x="23518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9414639"/>
      </p:ext>
    </p:extLst>
  </p:cSld>
  <p:clrMapOvr>
    <a:masterClrMapping/>
  </p:clrMapOvr>
  <p:transition spd="slow"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DF9DEE4-FE9E-4A98-8780-FB528E70BA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0359" y="859415"/>
            <a:ext cx="7088987" cy="5454047"/>
          </a:xfrm>
          <a:custGeom>
            <a:avLst/>
            <a:gdLst>
              <a:gd name="connsiteX0" fmla="*/ 726346 w 5211144"/>
              <a:gd name="connsiteY0" fmla="*/ 2402832 h 4009293"/>
              <a:gd name="connsiteX1" fmla="*/ 726345 w 5211144"/>
              <a:gd name="connsiteY1" fmla="*/ 2405477 h 4009293"/>
              <a:gd name="connsiteX2" fmla="*/ 689334 w 5211144"/>
              <a:gd name="connsiteY2" fmla="*/ 2393841 h 4009293"/>
              <a:gd name="connsiteX3" fmla="*/ 698588 w 5211144"/>
              <a:gd name="connsiteY3" fmla="*/ 2393841 h 4009293"/>
              <a:gd name="connsiteX4" fmla="*/ 698587 w 5211144"/>
              <a:gd name="connsiteY4" fmla="*/ 2397014 h 4009293"/>
              <a:gd name="connsiteX5" fmla="*/ 689333 w 5211144"/>
              <a:gd name="connsiteY5" fmla="*/ 2397014 h 4009293"/>
              <a:gd name="connsiteX6" fmla="*/ 689334 w 5211144"/>
              <a:gd name="connsiteY6" fmla="*/ 2393841 h 4009293"/>
              <a:gd name="connsiteX7" fmla="*/ 1317945 w 5211144"/>
              <a:gd name="connsiteY7" fmla="*/ 2373742 h 4009293"/>
              <a:gd name="connsiteX8" fmla="*/ 1323149 w 5211144"/>
              <a:gd name="connsiteY8" fmla="*/ 2373742 h 4009293"/>
              <a:gd name="connsiteX9" fmla="*/ 1323149 w 5211144"/>
              <a:gd name="connsiteY9" fmla="*/ 2375858 h 4009293"/>
              <a:gd name="connsiteX10" fmla="*/ 1309268 w 5211144"/>
              <a:gd name="connsiteY10" fmla="*/ 2375858 h 4009293"/>
              <a:gd name="connsiteX11" fmla="*/ 1309267 w 5211144"/>
              <a:gd name="connsiteY11" fmla="*/ 2373743 h 4009293"/>
              <a:gd name="connsiteX12" fmla="*/ 1038956 w 5211144"/>
              <a:gd name="connsiteY12" fmla="*/ 2362107 h 4009293"/>
              <a:gd name="connsiteX13" fmla="*/ 1065393 w 5211144"/>
              <a:gd name="connsiteY13" fmla="*/ 2364857 h 4009293"/>
              <a:gd name="connsiteX14" fmla="*/ 1091828 w 5211144"/>
              <a:gd name="connsiteY14" fmla="*/ 2364858 h 4009293"/>
              <a:gd name="connsiteX15" fmla="*/ 1091829 w 5211144"/>
              <a:gd name="connsiteY15" fmla="*/ 2367607 h 4009293"/>
              <a:gd name="connsiteX16" fmla="*/ 1078613 w 5211144"/>
              <a:gd name="connsiteY16" fmla="*/ 2367607 h 4009293"/>
              <a:gd name="connsiteX17" fmla="*/ 1078613 w 5211144"/>
              <a:gd name="connsiteY17" fmla="*/ 2373109 h 4009293"/>
              <a:gd name="connsiteX18" fmla="*/ 1038956 w 5211144"/>
              <a:gd name="connsiteY18" fmla="*/ 2373109 h 4009293"/>
              <a:gd name="connsiteX19" fmla="*/ 1019131 w 5211144"/>
              <a:gd name="connsiteY19" fmla="*/ 2367607 h 4009293"/>
              <a:gd name="connsiteX20" fmla="*/ 1038956 w 5211144"/>
              <a:gd name="connsiteY20" fmla="*/ 2362107 h 4009293"/>
              <a:gd name="connsiteX21" fmla="*/ 837553 w 5211144"/>
              <a:gd name="connsiteY21" fmla="*/ 2360380 h 4009293"/>
              <a:gd name="connsiteX22" fmla="*/ 836753 w 5211144"/>
              <a:gd name="connsiteY22" fmla="*/ 2362267 h 4009293"/>
              <a:gd name="connsiteX23" fmla="*/ 844319 w 5211144"/>
              <a:gd name="connsiteY23" fmla="*/ 2362812 h 4009293"/>
              <a:gd name="connsiteX24" fmla="*/ 852091 w 5211144"/>
              <a:gd name="connsiteY24" fmla="*/ 2365893 h 4009293"/>
              <a:gd name="connsiteX25" fmla="*/ 857466 w 5211144"/>
              <a:gd name="connsiteY25" fmla="*/ 2366108 h 4009293"/>
              <a:gd name="connsiteX26" fmla="*/ 856231 w 5211144"/>
              <a:gd name="connsiteY26" fmla="*/ 2369018 h 4009293"/>
              <a:gd name="connsiteX27" fmla="*/ 855200 w 5211144"/>
              <a:gd name="connsiteY27" fmla="*/ 2367497 h 4009293"/>
              <a:gd name="connsiteX28" fmla="*/ 853800 w 5211144"/>
              <a:gd name="connsiteY28" fmla="*/ 2367250 h 4009293"/>
              <a:gd name="connsiteX29" fmla="*/ 835643 w 5211144"/>
              <a:gd name="connsiteY29" fmla="*/ 2365986 h 4009293"/>
              <a:gd name="connsiteX30" fmla="*/ 834566 w 5211144"/>
              <a:gd name="connsiteY30" fmla="*/ 2365460 h 4009293"/>
              <a:gd name="connsiteX31" fmla="*/ 833444 w 5211144"/>
              <a:gd name="connsiteY31" fmla="*/ 2368104 h 4009293"/>
              <a:gd name="connsiteX32" fmla="*/ 821184 w 5211144"/>
              <a:gd name="connsiteY32" fmla="*/ 2367614 h 4009293"/>
              <a:gd name="connsiteX33" fmla="*/ 810062 w 5211144"/>
              <a:gd name="connsiteY33" fmla="*/ 2364440 h 4009293"/>
              <a:gd name="connsiteX34" fmla="*/ 822322 w 5211144"/>
              <a:gd name="connsiteY34" fmla="*/ 2364931 h 4009293"/>
              <a:gd name="connsiteX35" fmla="*/ 823854 w 5211144"/>
              <a:gd name="connsiteY35" fmla="*/ 2364993 h 4009293"/>
              <a:gd name="connsiteX36" fmla="*/ 834481 w 5211144"/>
              <a:gd name="connsiteY36" fmla="*/ 2365419 h 4009293"/>
              <a:gd name="connsiteX37" fmla="*/ 832753 w 5211144"/>
              <a:gd name="connsiteY37" fmla="*/ 2364576 h 4009293"/>
              <a:gd name="connsiteX38" fmla="*/ 833136 w 5211144"/>
              <a:gd name="connsiteY38" fmla="*/ 2364326 h 4009293"/>
              <a:gd name="connsiteX39" fmla="*/ 831240 w 5211144"/>
              <a:gd name="connsiteY39" fmla="*/ 2363414 h 4009293"/>
              <a:gd name="connsiteX40" fmla="*/ 837553 w 5211144"/>
              <a:gd name="connsiteY40" fmla="*/ 2360380 h 4009293"/>
              <a:gd name="connsiteX41" fmla="*/ 948413 w 5211144"/>
              <a:gd name="connsiteY41" fmla="*/ 2355760 h 4009293"/>
              <a:gd name="connsiteX42" fmla="*/ 962291 w 5211144"/>
              <a:gd name="connsiteY42" fmla="*/ 2355760 h 4009293"/>
              <a:gd name="connsiteX43" fmla="*/ 962292 w 5211144"/>
              <a:gd name="connsiteY43" fmla="*/ 2355761 h 4009293"/>
              <a:gd name="connsiteX44" fmla="*/ 948414 w 5211144"/>
              <a:gd name="connsiteY44" fmla="*/ 2358934 h 4009293"/>
              <a:gd name="connsiteX45" fmla="*/ 948413 w 5211144"/>
              <a:gd name="connsiteY45" fmla="*/ 2355760 h 4009293"/>
              <a:gd name="connsiteX46" fmla="*/ 906773 w 5211144"/>
              <a:gd name="connsiteY46" fmla="*/ 2347297 h 4009293"/>
              <a:gd name="connsiteX47" fmla="*/ 920655 w 5211144"/>
              <a:gd name="connsiteY47" fmla="*/ 2347298 h 4009293"/>
              <a:gd name="connsiteX48" fmla="*/ 920655 w 5211144"/>
              <a:gd name="connsiteY48" fmla="*/ 2350472 h 4009293"/>
              <a:gd name="connsiteX49" fmla="*/ 906773 w 5211144"/>
              <a:gd name="connsiteY49" fmla="*/ 2350471 h 4009293"/>
              <a:gd name="connsiteX50" fmla="*/ 906773 w 5211144"/>
              <a:gd name="connsiteY50" fmla="*/ 2347297 h 4009293"/>
              <a:gd name="connsiteX51" fmla="*/ 850600 w 5211144"/>
              <a:gd name="connsiteY51" fmla="*/ 2340889 h 4009293"/>
              <a:gd name="connsiteX52" fmla="*/ 852864 w 5211144"/>
              <a:gd name="connsiteY52" fmla="*/ 2342008 h 4009293"/>
              <a:gd name="connsiteX53" fmla="*/ 855673 w 5211144"/>
              <a:gd name="connsiteY53" fmla="*/ 2340889 h 4009293"/>
              <a:gd name="connsiteX54" fmla="*/ 1272260 w 5211144"/>
              <a:gd name="connsiteY54" fmla="*/ 2332488 h 4009293"/>
              <a:gd name="connsiteX55" fmla="*/ 1286139 w 5211144"/>
              <a:gd name="connsiteY55" fmla="*/ 2335662 h 4009293"/>
              <a:gd name="connsiteX56" fmla="*/ 1268574 w 5211144"/>
              <a:gd name="connsiteY56" fmla="*/ 2334769 h 4009293"/>
              <a:gd name="connsiteX57" fmla="*/ 1272260 w 5211144"/>
              <a:gd name="connsiteY57" fmla="*/ 2332488 h 4009293"/>
              <a:gd name="connsiteX58" fmla="*/ 4330773 w 5211144"/>
              <a:gd name="connsiteY58" fmla="*/ 2330934 h 4009293"/>
              <a:gd name="connsiteX59" fmla="*/ 4317900 w 5211144"/>
              <a:gd name="connsiteY59" fmla="*/ 2334271 h 4009293"/>
              <a:gd name="connsiteX60" fmla="*/ 4330773 w 5211144"/>
              <a:gd name="connsiteY60" fmla="*/ 2330934 h 4009293"/>
              <a:gd name="connsiteX61" fmla="*/ 4064696 w 5211144"/>
              <a:gd name="connsiteY61" fmla="*/ 2330327 h 4009293"/>
              <a:gd name="connsiteX62" fmla="*/ 4066231 w 5211144"/>
              <a:gd name="connsiteY62" fmla="*/ 2330578 h 4009293"/>
              <a:gd name="connsiteX63" fmla="*/ 4066983 w 5211144"/>
              <a:gd name="connsiteY63" fmla="*/ 2332245 h 4009293"/>
              <a:gd name="connsiteX64" fmla="*/ 4067360 w 5211144"/>
              <a:gd name="connsiteY64" fmla="*/ 2333079 h 4009293"/>
              <a:gd name="connsiteX65" fmla="*/ 4068116 w 5211144"/>
              <a:gd name="connsiteY65" fmla="*/ 2334747 h 4009293"/>
              <a:gd name="connsiteX66" fmla="*/ 4056973 w 5211144"/>
              <a:gd name="connsiteY66" fmla="*/ 2335243 h 4009293"/>
              <a:gd name="connsiteX67" fmla="*/ 4056220 w 5211144"/>
              <a:gd name="connsiteY67" fmla="*/ 2333576 h 4009293"/>
              <a:gd name="connsiteX68" fmla="*/ 4055464 w 5211144"/>
              <a:gd name="connsiteY68" fmla="*/ 2331908 h 4009293"/>
              <a:gd name="connsiteX69" fmla="*/ 4055088 w 5211144"/>
              <a:gd name="connsiteY69" fmla="*/ 2331074 h 4009293"/>
              <a:gd name="connsiteX70" fmla="*/ 4064696 w 5211144"/>
              <a:gd name="connsiteY70" fmla="*/ 2330327 h 4009293"/>
              <a:gd name="connsiteX71" fmla="*/ 1221368 w 5211144"/>
              <a:gd name="connsiteY71" fmla="*/ 2320852 h 4009293"/>
              <a:gd name="connsiteX72" fmla="*/ 1221368 w 5211144"/>
              <a:gd name="connsiteY72" fmla="*/ 2326141 h 4009293"/>
              <a:gd name="connsiteX73" fmla="*/ 1207488 w 5211144"/>
              <a:gd name="connsiteY73" fmla="*/ 2323496 h 4009293"/>
              <a:gd name="connsiteX74" fmla="*/ 1221368 w 5211144"/>
              <a:gd name="connsiteY74" fmla="*/ 2320852 h 4009293"/>
              <a:gd name="connsiteX75" fmla="*/ 649238 w 5211144"/>
              <a:gd name="connsiteY75" fmla="*/ 2317943 h 4009293"/>
              <a:gd name="connsiteX76" fmla="*/ 649238 w 5211144"/>
              <a:gd name="connsiteY76" fmla="*/ 2320852 h 4009293"/>
              <a:gd name="connsiteX77" fmla="*/ 636901 w 5211144"/>
              <a:gd name="connsiteY77" fmla="*/ 2320853 h 4009293"/>
              <a:gd name="connsiteX78" fmla="*/ 624562 w 5211144"/>
              <a:gd name="connsiteY78" fmla="*/ 2320852 h 4009293"/>
              <a:gd name="connsiteX79" fmla="*/ 636901 w 5211144"/>
              <a:gd name="connsiteY79" fmla="*/ 2317944 h 4009293"/>
              <a:gd name="connsiteX80" fmla="*/ 649238 w 5211144"/>
              <a:gd name="connsiteY80" fmla="*/ 2317943 h 4009293"/>
              <a:gd name="connsiteX81" fmla="*/ 1115393 w 5211144"/>
              <a:gd name="connsiteY81" fmla="*/ 2316292 h 4009293"/>
              <a:gd name="connsiteX82" fmla="*/ 1110786 w 5211144"/>
              <a:gd name="connsiteY82" fmla="*/ 2327152 h 4009293"/>
              <a:gd name="connsiteX83" fmla="*/ 1115393 w 5211144"/>
              <a:gd name="connsiteY83" fmla="*/ 2316292 h 4009293"/>
              <a:gd name="connsiteX84" fmla="*/ 1230621 w 5211144"/>
              <a:gd name="connsiteY84" fmla="*/ 2312389 h 4009293"/>
              <a:gd name="connsiteX85" fmla="*/ 1217898 w 5211144"/>
              <a:gd name="connsiteY85" fmla="*/ 2315034 h 4009293"/>
              <a:gd name="connsiteX86" fmla="*/ 1192453 w 5211144"/>
              <a:gd name="connsiteY86" fmla="*/ 2317678 h 4009293"/>
              <a:gd name="connsiteX87" fmla="*/ 1191260 w 5211144"/>
              <a:gd name="connsiteY87" fmla="*/ 2314621 h 4009293"/>
              <a:gd name="connsiteX88" fmla="*/ 1230621 w 5211144"/>
              <a:gd name="connsiteY88" fmla="*/ 2312389 h 4009293"/>
              <a:gd name="connsiteX89" fmla="*/ 624562 w 5211144"/>
              <a:gd name="connsiteY89" fmla="*/ 2309216 h 4009293"/>
              <a:gd name="connsiteX90" fmla="*/ 661574 w 5211144"/>
              <a:gd name="connsiteY90" fmla="*/ 2315035 h 4009293"/>
              <a:gd name="connsiteX91" fmla="*/ 649238 w 5211144"/>
              <a:gd name="connsiteY91" fmla="*/ 2317943 h 4009293"/>
              <a:gd name="connsiteX92" fmla="*/ 624562 w 5211144"/>
              <a:gd name="connsiteY92" fmla="*/ 2315035 h 4009293"/>
              <a:gd name="connsiteX93" fmla="*/ 624562 w 5211144"/>
              <a:gd name="connsiteY93" fmla="*/ 2309216 h 4009293"/>
              <a:gd name="connsiteX94" fmla="*/ 5199962 w 5211144"/>
              <a:gd name="connsiteY94" fmla="*/ 2306325 h 4009293"/>
              <a:gd name="connsiteX95" fmla="*/ 5210752 w 5211144"/>
              <a:gd name="connsiteY95" fmla="*/ 2306730 h 4009293"/>
              <a:gd name="connsiteX96" fmla="*/ 5211144 w 5211144"/>
              <a:gd name="connsiteY96" fmla="*/ 2307598 h 4009293"/>
              <a:gd name="connsiteX97" fmla="*/ 5194479 w 5211144"/>
              <a:gd name="connsiteY97" fmla="*/ 2341093 h 4009293"/>
              <a:gd name="connsiteX98" fmla="*/ 5184472 w 5211144"/>
              <a:gd name="connsiteY98" fmla="*/ 2342424 h 4009293"/>
              <a:gd name="connsiteX99" fmla="*/ 5173292 w 5211144"/>
              <a:gd name="connsiteY99" fmla="*/ 2341151 h 4009293"/>
              <a:gd name="connsiteX100" fmla="*/ 5189958 w 5211144"/>
              <a:gd name="connsiteY100" fmla="*/ 2307656 h 4009293"/>
              <a:gd name="connsiteX101" fmla="*/ 5199962 w 5211144"/>
              <a:gd name="connsiteY101" fmla="*/ 2306325 h 4009293"/>
              <a:gd name="connsiteX102" fmla="*/ 4578220 w 5211144"/>
              <a:gd name="connsiteY102" fmla="*/ 2304044 h 4009293"/>
              <a:gd name="connsiteX103" fmla="*/ 4578613 w 5211144"/>
              <a:gd name="connsiteY103" fmla="*/ 2304914 h 4009293"/>
              <a:gd name="connsiteX104" fmla="*/ 4570683 w 5211144"/>
              <a:gd name="connsiteY104" fmla="*/ 2309711 h 4009293"/>
              <a:gd name="connsiteX105" fmla="*/ 4580583 w 5211144"/>
              <a:gd name="connsiteY105" fmla="*/ 2309270 h 4009293"/>
              <a:gd name="connsiteX106" fmla="*/ 4563143 w 5211144"/>
              <a:gd name="connsiteY106" fmla="*/ 2315379 h 4009293"/>
              <a:gd name="connsiteX107" fmla="*/ 4554031 w 5211144"/>
              <a:gd name="connsiteY107" fmla="*/ 2317562 h 4009293"/>
              <a:gd name="connsiteX108" fmla="*/ 4544908 w 5211144"/>
              <a:gd name="connsiteY108" fmla="*/ 2313095 h 4009293"/>
              <a:gd name="connsiteX109" fmla="*/ 4551273 w 5211144"/>
              <a:gd name="connsiteY109" fmla="*/ 2311465 h 4009293"/>
              <a:gd name="connsiteX110" fmla="*/ 4561568 w 5211144"/>
              <a:gd name="connsiteY110" fmla="*/ 2311895 h 4009293"/>
              <a:gd name="connsiteX111" fmla="*/ 4568319 w 5211144"/>
              <a:gd name="connsiteY111" fmla="*/ 2304484 h 4009293"/>
              <a:gd name="connsiteX112" fmla="*/ 4578220 w 5211144"/>
              <a:gd name="connsiteY112" fmla="*/ 2304044 h 4009293"/>
              <a:gd name="connsiteX113" fmla="*/ 1120738 w 5211144"/>
              <a:gd name="connsiteY113" fmla="*/ 2303687 h 4009293"/>
              <a:gd name="connsiteX114" fmla="*/ 1118681 w 5211144"/>
              <a:gd name="connsiteY114" fmla="*/ 2308536 h 4009293"/>
              <a:gd name="connsiteX115" fmla="*/ 1120738 w 5211144"/>
              <a:gd name="connsiteY115" fmla="*/ 2303687 h 4009293"/>
              <a:gd name="connsiteX116" fmla="*/ 4374691 w 5211144"/>
              <a:gd name="connsiteY116" fmla="*/ 2296525 h 4009293"/>
              <a:gd name="connsiteX117" fmla="*/ 4384367 w 5211144"/>
              <a:gd name="connsiteY117" fmla="*/ 2296977 h 4009293"/>
              <a:gd name="connsiteX118" fmla="*/ 4386715 w 5211144"/>
              <a:gd name="connsiteY118" fmla="*/ 2302173 h 4009293"/>
              <a:gd name="connsiteX119" fmla="*/ 4388674 w 5211144"/>
              <a:gd name="connsiteY119" fmla="*/ 2306502 h 4009293"/>
              <a:gd name="connsiteX120" fmla="*/ 4379782 w 5211144"/>
              <a:gd name="connsiteY120" fmla="*/ 2307782 h 4009293"/>
              <a:gd name="connsiteX121" fmla="*/ 4370107 w 5211144"/>
              <a:gd name="connsiteY121" fmla="*/ 2307329 h 4009293"/>
              <a:gd name="connsiteX122" fmla="*/ 4368149 w 5211144"/>
              <a:gd name="connsiteY122" fmla="*/ 2302999 h 4009293"/>
              <a:gd name="connsiteX123" fmla="*/ 4368135 w 5211144"/>
              <a:gd name="connsiteY123" fmla="*/ 2300350 h 4009293"/>
              <a:gd name="connsiteX124" fmla="*/ 4375081 w 5211144"/>
              <a:gd name="connsiteY124" fmla="*/ 2297391 h 4009293"/>
              <a:gd name="connsiteX125" fmla="*/ 4374691 w 5211144"/>
              <a:gd name="connsiteY125" fmla="*/ 2296525 h 4009293"/>
              <a:gd name="connsiteX126" fmla="*/ 1376727 w 5211144"/>
              <a:gd name="connsiteY126" fmla="*/ 2291265 h 4009293"/>
              <a:gd name="connsiteX127" fmla="*/ 1366017 w 5211144"/>
              <a:gd name="connsiteY127" fmla="*/ 2300160 h 4009293"/>
              <a:gd name="connsiteX128" fmla="*/ 1375775 w 5211144"/>
              <a:gd name="connsiteY128" fmla="*/ 2299220 h 4009293"/>
              <a:gd name="connsiteX129" fmla="*/ 1380631 w 5211144"/>
              <a:gd name="connsiteY129" fmla="*/ 2298875 h 4009293"/>
              <a:gd name="connsiteX130" fmla="*/ 4089124 w 5211144"/>
              <a:gd name="connsiteY130" fmla="*/ 2289081 h 4009293"/>
              <a:gd name="connsiteX131" fmla="*/ 4090695 w 5211144"/>
              <a:gd name="connsiteY131" fmla="*/ 2292555 h 4009293"/>
              <a:gd name="connsiteX132" fmla="*/ 4091483 w 5211144"/>
              <a:gd name="connsiteY132" fmla="*/ 2294293 h 4009293"/>
              <a:gd name="connsiteX133" fmla="*/ 4091873 w 5211144"/>
              <a:gd name="connsiteY133" fmla="*/ 2295161 h 4009293"/>
              <a:gd name="connsiteX134" fmla="*/ 4092268 w 5211144"/>
              <a:gd name="connsiteY134" fmla="*/ 2296030 h 4009293"/>
              <a:gd name="connsiteX135" fmla="*/ 4080735 w 5211144"/>
              <a:gd name="connsiteY135" fmla="*/ 2295658 h 4009293"/>
              <a:gd name="connsiteX136" fmla="*/ 4079554 w 5211144"/>
              <a:gd name="connsiteY136" fmla="*/ 2293052 h 4009293"/>
              <a:gd name="connsiteX137" fmla="*/ 4077983 w 5211144"/>
              <a:gd name="connsiteY137" fmla="*/ 2289578 h 4009293"/>
              <a:gd name="connsiteX138" fmla="*/ 4089124 w 5211144"/>
              <a:gd name="connsiteY138" fmla="*/ 2289081 h 4009293"/>
              <a:gd name="connsiteX139" fmla="*/ 4390833 w 5211144"/>
              <a:gd name="connsiteY139" fmla="*/ 2286156 h 4009293"/>
              <a:gd name="connsiteX140" fmla="*/ 4382717 w 5211144"/>
              <a:gd name="connsiteY140" fmla="*/ 2289149 h 4009293"/>
              <a:gd name="connsiteX141" fmla="*/ 4383885 w 5211144"/>
              <a:gd name="connsiteY141" fmla="*/ 2291729 h 4009293"/>
              <a:gd name="connsiteX142" fmla="*/ 4374601 w 5211144"/>
              <a:gd name="connsiteY142" fmla="*/ 2292142 h 4009293"/>
              <a:gd name="connsiteX143" fmla="*/ 4373045 w 5211144"/>
              <a:gd name="connsiteY143" fmla="*/ 2288702 h 4009293"/>
              <a:gd name="connsiteX144" fmla="*/ 4381550 w 5211144"/>
              <a:gd name="connsiteY144" fmla="*/ 2286570 h 4009293"/>
              <a:gd name="connsiteX145" fmla="*/ 4390833 w 5211144"/>
              <a:gd name="connsiteY145" fmla="*/ 2286156 h 4009293"/>
              <a:gd name="connsiteX146" fmla="*/ 4557108 w 5211144"/>
              <a:gd name="connsiteY146" fmla="*/ 2276913 h 4009293"/>
              <a:gd name="connsiteX147" fmla="*/ 4557908 w 5211144"/>
              <a:gd name="connsiteY147" fmla="*/ 2278684 h 4009293"/>
              <a:gd name="connsiteX148" fmla="*/ 4558309 w 5211144"/>
              <a:gd name="connsiteY148" fmla="*/ 2279571 h 4009293"/>
              <a:gd name="connsiteX149" fmla="*/ 4559111 w 5211144"/>
              <a:gd name="connsiteY149" fmla="*/ 2281342 h 4009293"/>
              <a:gd name="connsiteX150" fmla="*/ 4548372 w 5211144"/>
              <a:gd name="connsiteY150" fmla="*/ 2282725 h 4009293"/>
              <a:gd name="connsiteX151" fmla="*/ 4547170 w 5211144"/>
              <a:gd name="connsiteY151" fmla="*/ 2280067 h 4009293"/>
              <a:gd name="connsiteX152" fmla="*/ 4546370 w 5211144"/>
              <a:gd name="connsiteY152" fmla="*/ 2278296 h 4009293"/>
              <a:gd name="connsiteX153" fmla="*/ 4534829 w 5211144"/>
              <a:gd name="connsiteY153" fmla="*/ 2277906 h 4009293"/>
              <a:gd name="connsiteX154" fmla="*/ 4545968 w 5211144"/>
              <a:gd name="connsiteY154" fmla="*/ 2277410 h 4009293"/>
              <a:gd name="connsiteX155" fmla="*/ 4557108 w 5211144"/>
              <a:gd name="connsiteY155" fmla="*/ 2276913 h 4009293"/>
              <a:gd name="connsiteX156" fmla="*/ 4552865 w 5211144"/>
              <a:gd name="connsiteY156" fmla="*/ 2267533 h 4009293"/>
              <a:gd name="connsiteX157" fmla="*/ 4553618 w 5211144"/>
              <a:gd name="connsiteY157" fmla="*/ 2269200 h 4009293"/>
              <a:gd name="connsiteX158" fmla="*/ 4553996 w 5211144"/>
              <a:gd name="connsiteY158" fmla="*/ 2270035 h 4009293"/>
              <a:gd name="connsiteX159" fmla="*/ 4555129 w 5211144"/>
              <a:gd name="connsiteY159" fmla="*/ 2272535 h 4009293"/>
              <a:gd name="connsiteX160" fmla="*/ 4543988 w 5211144"/>
              <a:gd name="connsiteY160" fmla="*/ 2273031 h 4009293"/>
              <a:gd name="connsiteX161" fmla="*/ 4542855 w 5211144"/>
              <a:gd name="connsiteY161" fmla="*/ 2270530 h 4009293"/>
              <a:gd name="connsiteX162" fmla="*/ 4541726 w 5211144"/>
              <a:gd name="connsiteY162" fmla="*/ 2268028 h 4009293"/>
              <a:gd name="connsiteX163" fmla="*/ 4552865 w 5211144"/>
              <a:gd name="connsiteY163" fmla="*/ 2267533 h 4009293"/>
              <a:gd name="connsiteX164" fmla="*/ 4032102 w 5211144"/>
              <a:gd name="connsiteY164" fmla="*/ 2261665 h 4009293"/>
              <a:gd name="connsiteX165" fmla="*/ 4032081 w 5211144"/>
              <a:gd name="connsiteY165" fmla="*/ 2261714 h 4009293"/>
              <a:gd name="connsiteX166" fmla="*/ 4032220 w 5211144"/>
              <a:gd name="connsiteY166" fmla="*/ 2261684 h 4009293"/>
              <a:gd name="connsiteX167" fmla="*/ 5169906 w 5211144"/>
              <a:gd name="connsiteY167" fmla="*/ 2261092 h 4009293"/>
              <a:gd name="connsiteX168" fmla="*/ 5180201 w 5211144"/>
              <a:gd name="connsiteY168" fmla="*/ 2261517 h 4009293"/>
              <a:gd name="connsiteX169" fmla="*/ 5196753 w 5211144"/>
              <a:gd name="connsiteY169" fmla="*/ 2275786 h 4009293"/>
              <a:gd name="connsiteX170" fmla="*/ 5201451 w 5211144"/>
              <a:gd name="connsiteY170" fmla="*/ 2286171 h 4009293"/>
              <a:gd name="connsiteX171" fmla="*/ 5196249 w 5211144"/>
              <a:gd name="connsiteY171" fmla="*/ 2296995 h 4009293"/>
              <a:gd name="connsiteX172" fmla="*/ 5186739 w 5211144"/>
              <a:gd name="connsiteY172" fmla="*/ 2298302 h 4009293"/>
              <a:gd name="connsiteX173" fmla="*/ 5176444 w 5211144"/>
              <a:gd name="connsiteY173" fmla="*/ 2297878 h 4009293"/>
              <a:gd name="connsiteX174" fmla="*/ 5176954 w 5211144"/>
              <a:gd name="connsiteY174" fmla="*/ 2276668 h 4009293"/>
              <a:gd name="connsiteX175" fmla="*/ 5160395 w 5211144"/>
              <a:gd name="connsiteY175" fmla="*/ 2262399 h 4009293"/>
              <a:gd name="connsiteX176" fmla="*/ 5169906 w 5211144"/>
              <a:gd name="connsiteY176" fmla="*/ 2261092 h 4009293"/>
              <a:gd name="connsiteX177" fmla="*/ 229295 w 5211144"/>
              <a:gd name="connsiteY177" fmla="*/ 2251698 h 4009293"/>
              <a:gd name="connsiteX178" fmla="*/ 245199 w 5211144"/>
              <a:gd name="connsiteY178" fmla="*/ 2253681 h 4009293"/>
              <a:gd name="connsiteX179" fmla="*/ 222067 w 5211144"/>
              <a:gd name="connsiteY179" fmla="*/ 2253681 h 4009293"/>
              <a:gd name="connsiteX180" fmla="*/ 229295 w 5211144"/>
              <a:gd name="connsiteY180" fmla="*/ 2251698 h 4009293"/>
              <a:gd name="connsiteX181" fmla="*/ 442283 w 5211144"/>
              <a:gd name="connsiteY181" fmla="*/ 2241518 h 4009293"/>
              <a:gd name="connsiteX182" fmla="*/ 468192 w 5211144"/>
              <a:gd name="connsiteY182" fmla="*/ 2244447 h 4009293"/>
              <a:gd name="connsiteX183" fmla="*/ 455237 w 5211144"/>
              <a:gd name="connsiteY183" fmla="*/ 2262022 h 4009293"/>
              <a:gd name="connsiteX184" fmla="*/ 468192 w 5211144"/>
              <a:gd name="connsiteY184" fmla="*/ 2276669 h 4009293"/>
              <a:gd name="connsiteX185" fmla="*/ 442283 w 5211144"/>
              <a:gd name="connsiteY185" fmla="*/ 2276669 h 4009293"/>
              <a:gd name="connsiteX186" fmla="*/ 429329 w 5211144"/>
              <a:gd name="connsiteY186" fmla="*/ 2259093 h 4009293"/>
              <a:gd name="connsiteX187" fmla="*/ 416377 w 5211144"/>
              <a:gd name="connsiteY187" fmla="*/ 2256164 h 4009293"/>
              <a:gd name="connsiteX188" fmla="*/ 416376 w 5211144"/>
              <a:gd name="connsiteY188" fmla="*/ 2247376 h 4009293"/>
              <a:gd name="connsiteX189" fmla="*/ 442283 w 5211144"/>
              <a:gd name="connsiteY189" fmla="*/ 2241518 h 4009293"/>
              <a:gd name="connsiteX190" fmla="*/ 4517292 w 5211144"/>
              <a:gd name="connsiteY190" fmla="*/ 2239132 h 4009293"/>
              <a:gd name="connsiteX191" fmla="*/ 4517692 w 5211144"/>
              <a:gd name="connsiteY191" fmla="*/ 2240019 h 4009293"/>
              <a:gd name="connsiteX192" fmla="*/ 4519295 w 5211144"/>
              <a:gd name="connsiteY192" fmla="*/ 2243562 h 4009293"/>
              <a:gd name="connsiteX193" fmla="*/ 4519697 w 5211144"/>
              <a:gd name="connsiteY193" fmla="*/ 2244449 h 4009293"/>
              <a:gd name="connsiteX194" fmla="*/ 4508155 w 5211144"/>
              <a:gd name="connsiteY194" fmla="*/ 2244058 h 4009293"/>
              <a:gd name="connsiteX195" fmla="*/ 4506553 w 5211144"/>
              <a:gd name="connsiteY195" fmla="*/ 2240515 h 4009293"/>
              <a:gd name="connsiteX196" fmla="*/ 4517292 w 5211144"/>
              <a:gd name="connsiteY196" fmla="*/ 2239132 h 4009293"/>
              <a:gd name="connsiteX197" fmla="*/ 1263280 w 5211144"/>
              <a:gd name="connsiteY197" fmla="*/ 2235022 h 4009293"/>
              <a:gd name="connsiteX198" fmla="*/ 1251118 w 5211144"/>
              <a:gd name="connsiteY198" fmla="*/ 2241226 h 4009293"/>
              <a:gd name="connsiteX199" fmla="*/ 1258221 w 5211144"/>
              <a:gd name="connsiteY199" fmla="*/ 2247304 h 4009293"/>
              <a:gd name="connsiteX200" fmla="*/ 1245236 w 5211144"/>
              <a:gd name="connsiteY200" fmla="*/ 2250230 h 4009293"/>
              <a:gd name="connsiteX201" fmla="*/ 1271207 w 5211144"/>
              <a:gd name="connsiteY201" fmla="*/ 2259003 h 4009293"/>
              <a:gd name="connsiteX202" fmla="*/ 1245236 w 5211144"/>
              <a:gd name="connsiteY202" fmla="*/ 2264852 h 4009293"/>
              <a:gd name="connsiteX203" fmla="*/ 1258222 w 5211144"/>
              <a:gd name="connsiteY203" fmla="*/ 2264852 h 4009293"/>
              <a:gd name="connsiteX204" fmla="*/ 1271207 w 5211144"/>
              <a:gd name="connsiteY204" fmla="*/ 2261927 h 4009293"/>
              <a:gd name="connsiteX205" fmla="*/ 1282296 w 5211144"/>
              <a:gd name="connsiteY205" fmla="*/ 2256932 h 4009293"/>
              <a:gd name="connsiteX206" fmla="*/ 467268 w 5211144"/>
              <a:gd name="connsiteY206" fmla="*/ 2233055 h 4009293"/>
              <a:gd name="connsiteX207" fmla="*/ 467268 w 5211144"/>
              <a:gd name="connsiteY207" fmla="*/ 2236229 h 4009293"/>
              <a:gd name="connsiteX208" fmla="*/ 453387 w 5211144"/>
              <a:gd name="connsiteY208" fmla="*/ 2239402 h 4009293"/>
              <a:gd name="connsiteX209" fmla="*/ 453387 w 5211144"/>
              <a:gd name="connsiteY209" fmla="*/ 2233055 h 4009293"/>
              <a:gd name="connsiteX210" fmla="*/ 467268 w 5211144"/>
              <a:gd name="connsiteY210" fmla="*/ 2233055 h 4009293"/>
              <a:gd name="connsiteX211" fmla="*/ 4495684 w 5211144"/>
              <a:gd name="connsiteY211" fmla="*/ 2216490 h 4009293"/>
              <a:gd name="connsiteX212" fmla="*/ 4497240 w 5211144"/>
              <a:gd name="connsiteY212" fmla="*/ 2219929 h 4009293"/>
              <a:gd name="connsiteX213" fmla="*/ 4498407 w 5211144"/>
              <a:gd name="connsiteY213" fmla="*/ 2222509 h 4009293"/>
              <a:gd name="connsiteX214" fmla="*/ 4498796 w 5211144"/>
              <a:gd name="connsiteY214" fmla="*/ 2223368 h 4009293"/>
              <a:gd name="connsiteX215" fmla="*/ 4490980 w 5211144"/>
              <a:gd name="connsiteY215" fmla="*/ 2222839 h 4009293"/>
              <a:gd name="connsiteX216" fmla="*/ 4489813 w 5211144"/>
              <a:gd name="connsiteY216" fmla="*/ 2220260 h 4009293"/>
              <a:gd name="connsiteX217" fmla="*/ 4488256 w 5211144"/>
              <a:gd name="connsiteY217" fmla="*/ 2216821 h 4009293"/>
              <a:gd name="connsiteX218" fmla="*/ 4495684 w 5211144"/>
              <a:gd name="connsiteY218" fmla="*/ 2216490 h 4009293"/>
              <a:gd name="connsiteX219" fmla="*/ 467267 w 5211144"/>
              <a:gd name="connsiteY219" fmla="*/ 2206610 h 4009293"/>
              <a:gd name="connsiteX220" fmla="*/ 453389 w 5211144"/>
              <a:gd name="connsiteY220" fmla="*/ 2209783 h 4009293"/>
              <a:gd name="connsiteX221" fmla="*/ 447750 w 5211144"/>
              <a:gd name="connsiteY221" fmla="*/ 2207948 h 4009293"/>
              <a:gd name="connsiteX222" fmla="*/ 449918 w 5211144"/>
              <a:gd name="connsiteY222" fmla="*/ 2207006 h 4009293"/>
              <a:gd name="connsiteX223" fmla="*/ 467267 w 5211144"/>
              <a:gd name="connsiteY223" fmla="*/ 2206610 h 4009293"/>
              <a:gd name="connsiteX224" fmla="*/ 4489743 w 5211144"/>
              <a:gd name="connsiteY224" fmla="*/ 2203357 h 4009293"/>
              <a:gd name="connsiteX225" fmla="*/ 4490127 w 5211144"/>
              <a:gd name="connsiteY225" fmla="*/ 2204205 h 4009293"/>
              <a:gd name="connsiteX226" fmla="*/ 4482764 w 5211144"/>
              <a:gd name="connsiteY226" fmla="*/ 2208863 h 4009293"/>
              <a:gd name="connsiteX227" fmla="*/ 4483149 w 5211144"/>
              <a:gd name="connsiteY227" fmla="*/ 2209712 h 4009293"/>
              <a:gd name="connsiteX228" fmla="*/ 4473864 w 5211144"/>
              <a:gd name="connsiteY228" fmla="*/ 2210125 h 4009293"/>
              <a:gd name="connsiteX229" fmla="*/ 4473874 w 5211144"/>
              <a:gd name="connsiteY229" fmla="*/ 2207528 h 4009293"/>
              <a:gd name="connsiteX230" fmla="*/ 4480844 w 5211144"/>
              <a:gd name="connsiteY230" fmla="*/ 2204619 h 4009293"/>
              <a:gd name="connsiteX231" fmla="*/ 4480461 w 5211144"/>
              <a:gd name="connsiteY231" fmla="*/ 2203771 h 4009293"/>
              <a:gd name="connsiteX232" fmla="*/ 4489743 w 5211144"/>
              <a:gd name="connsiteY232" fmla="*/ 2203357 h 4009293"/>
              <a:gd name="connsiteX233" fmla="*/ 4533592 w 5211144"/>
              <a:gd name="connsiteY233" fmla="*/ 2199807 h 4009293"/>
              <a:gd name="connsiteX234" fmla="*/ 4533981 w 5211144"/>
              <a:gd name="connsiteY234" fmla="*/ 2200667 h 4009293"/>
              <a:gd name="connsiteX235" fmla="*/ 4534760 w 5211144"/>
              <a:gd name="connsiteY235" fmla="*/ 2202387 h 4009293"/>
              <a:gd name="connsiteX236" fmla="*/ 4524010 w 5211144"/>
              <a:gd name="connsiteY236" fmla="*/ 2203744 h 4009293"/>
              <a:gd name="connsiteX237" fmla="*/ 4519639 w 5211144"/>
              <a:gd name="connsiteY237" fmla="*/ 2203500 h 4009293"/>
              <a:gd name="connsiteX238" fmla="*/ 4523622 w 5211144"/>
              <a:gd name="connsiteY238" fmla="*/ 2202884 h 4009293"/>
              <a:gd name="connsiteX239" fmla="*/ 4522454 w 5211144"/>
              <a:gd name="connsiteY239" fmla="*/ 2200305 h 4009293"/>
              <a:gd name="connsiteX240" fmla="*/ 4533592 w 5211144"/>
              <a:gd name="connsiteY240" fmla="*/ 2199807 h 4009293"/>
              <a:gd name="connsiteX241" fmla="*/ 467267 w 5211144"/>
              <a:gd name="connsiteY241" fmla="*/ 2194974 h 4009293"/>
              <a:gd name="connsiteX242" fmla="*/ 481145 w 5211144"/>
              <a:gd name="connsiteY242" fmla="*/ 2201321 h 4009293"/>
              <a:gd name="connsiteX243" fmla="*/ 453387 w 5211144"/>
              <a:gd name="connsiteY243" fmla="*/ 2198148 h 4009293"/>
              <a:gd name="connsiteX244" fmla="*/ 467267 w 5211144"/>
              <a:gd name="connsiteY244" fmla="*/ 2194974 h 4009293"/>
              <a:gd name="connsiteX245" fmla="*/ 451220 w 5211144"/>
              <a:gd name="connsiteY245" fmla="*/ 2190739 h 4009293"/>
              <a:gd name="connsiteX246" fmla="*/ 439509 w 5211144"/>
              <a:gd name="connsiteY246" fmla="*/ 2195238 h 4009293"/>
              <a:gd name="connsiteX247" fmla="*/ 439509 w 5211144"/>
              <a:gd name="connsiteY247" fmla="*/ 2192330 h 4009293"/>
              <a:gd name="connsiteX248" fmla="*/ 451220 w 5211144"/>
              <a:gd name="connsiteY248" fmla="*/ 2190739 h 4009293"/>
              <a:gd name="connsiteX249" fmla="*/ 4502261 w 5211144"/>
              <a:gd name="connsiteY249" fmla="*/ 2180789 h 4009293"/>
              <a:gd name="connsiteX250" fmla="*/ 4502645 w 5211144"/>
              <a:gd name="connsiteY250" fmla="*/ 2181638 h 4009293"/>
              <a:gd name="connsiteX251" fmla="*/ 4503031 w 5211144"/>
              <a:gd name="connsiteY251" fmla="*/ 2182487 h 4009293"/>
              <a:gd name="connsiteX252" fmla="*/ 4515704 w 5211144"/>
              <a:gd name="connsiteY252" fmla="*/ 2185385 h 4009293"/>
              <a:gd name="connsiteX253" fmla="*/ 4516088 w 5211144"/>
              <a:gd name="connsiteY253" fmla="*/ 2186233 h 4009293"/>
              <a:gd name="connsiteX254" fmla="*/ 4504949 w 5211144"/>
              <a:gd name="connsiteY254" fmla="*/ 2186729 h 4009293"/>
              <a:gd name="connsiteX255" fmla="*/ 4504565 w 5211144"/>
              <a:gd name="connsiteY255" fmla="*/ 2185881 h 4009293"/>
              <a:gd name="connsiteX256" fmla="*/ 4492274 w 5211144"/>
              <a:gd name="connsiteY256" fmla="*/ 2183831 h 4009293"/>
              <a:gd name="connsiteX257" fmla="*/ 4491890 w 5211144"/>
              <a:gd name="connsiteY257" fmla="*/ 2182983 h 4009293"/>
              <a:gd name="connsiteX258" fmla="*/ 4491121 w 5211144"/>
              <a:gd name="connsiteY258" fmla="*/ 2181286 h 4009293"/>
              <a:gd name="connsiteX259" fmla="*/ 4502261 w 5211144"/>
              <a:gd name="connsiteY259" fmla="*/ 2180789 h 4009293"/>
              <a:gd name="connsiteX260" fmla="*/ 1150046 w 5211144"/>
              <a:gd name="connsiteY260" fmla="*/ 2180193 h 4009293"/>
              <a:gd name="connsiteX261" fmla="*/ 1149721 w 5211144"/>
              <a:gd name="connsiteY261" fmla="*/ 2180960 h 4009293"/>
              <a:gd name="connsiteX262" fmla="*/ 1148462 w 5211144"/>
              <a:gd name="connsiteY262" fmla="*/ 2183928 h 4009293"/>
              <a:gd name="connsiteX263" fmla="*/ 1154337 w 5211144"/>
              <a:gd name="connsiteY263" fmla="*/ 2182965 h 4009293"/>
              <a:gd name="connsiteX264" fmla="*/ 1152715 w 5211144"/>
              <a:gd name="connsiteY264" fmla="*/ 2181137 h 4009293"/>
              <a:gd name="connsiteX265" fmla="*/ 5147689 w 5211144"/>
              <a:gd name="connsiteY265" fmla="*/ 2177918 h 4009293"/>
              <a:gd name="connsiteX266" fmla="*/ 5152594 w 5211144"/>
              <a:gd name="connsiteY266" fmla="*/ 2178160 h 4009293"/>
              <a:gd name="connsiteX267" fmla="*/ 5175268 w 5211144"/>
              <a:gd name="connsiteY267" fmla="*/ 2178043 h 4009293"/>
              <a:gd name="connsiteX268" fmla="*/ 5153780 w 5211144"/>
              <a:gd name="connsiteY268" fmla="*/ 2180786 h 4009293"/>
              <a:gd name="connsiteX269" fmla="*/ 5148564 w 5211144"/>
              <a:gd name="connsiteY269" fmla="*/ 2178675 h 4009293"/>
              <a:gd name="connsiteX270" fmla="*/ 5147689 w 5211144"/>
              <a:gd name="connsiteY270" fmla="*/ 2177918 h 4009293"/>
              <a:gd name="connsiteX271" fmla="*/ 569916 w 5211144"/>
              <a:gd name="connsiteY271" fmla="*/ 2170910 h 4009293"/>
              <a:gd name="connsiteX272" fmla="*/ 571362 w 5211144"/>
              <a:gd name="connsiteY272" fmla="*/ 2174877 h 4009293"/>
              <a:gd name="connsiteX273" fmla="*/ 559795 w 5211144"/>
              <a:gd name="connsiteY273" fmla="*/ 2171704 h 4009293"/>
              <a:gd name="connsiteX274" fmla="*/ 569916 w 5211144"/>
              <a:gd name="connsiteY274" fmla="*/ 2170910 h 4009293"/>
              <a:gd name="connsiteX275" fmla="*/ 1154706 w 5211144"/>
              <a:gd name="connsiteY275" fmla="*/ 2169201 h 4009293"/>
              <a:gd name="connsiteX276" fmla="*/ 1152825 w 5211144"/>
              <a:gd name="connsiteY276" fmla="*/ 2173643 h 4009293"/>
              <a:gd name="connsiteX277" fmla="*/ 1167323 w 5211144"/>
              <a:gd name="connsiteY277" fmla="*/ 2171268 h 4009293"/>
              <a:gd name="connsiteX278" fmla="*/ 5143597 w 5211144"/>
              <a:gd name="connsiteY278" fmla="*/ 2158274 h 4009293"/>
              <a:gd name="connsiteX279" fmla="*/ 5155520 w 5211144"/>
              <a:gd name="connsiteY279" fmla="*/ 2159506 h 4009293"/>
              <a:gd name="connsiteX280" fmla="*/ 5170959 w 5211144"/>
              <a:gd name="connsiteY280" fmla="*/ 2168518 h 4009293"/>
              <a:gd name="connsiteX281" fmla="*/ 5171350 w 5211144"/>
              <a:gd name="connsiteY281" fmla="*/ 2169383 h 4009293"/>
              <a:gd name="connsiteX282" fmla="*/ 5160604 w 5211144"/>
              <a:gd name="connsiteY282" fmla="*/ 2170744 h 4009293"/>
              <a:gd name="connsiteX283" fmla="*/ 5160996 w 5211144"/>
              <a:gd name="connsiteY283" fmla="*/ 2171608 h 4009293"/>
              <a:gd name="connsiteX284" fmla="*/ 5150244 w 5211144"/>
              <a:gd name="connsiteY284" fmla="*/ 2172969 h 4009293"/>
              <a:gd name="connsiteX285" fmla="*/ 5138715 w 5211144"/>
              <a:gd name="connsiteY285" fmla="*/ 2172601 h 4009293"/>
              <a:gd name="connsiteX286" fmla="*/ 5149071 w 5211144"/>
              <a:gd name="connsiteY286" fmla="*/ 2170377 h 4009293"/>
              <a:gd name="connsiteX287" fmla="*/ 5132847 w 5211144"/>
              <a:gd name="connsiteY287" fmla="*/ 2159634 h 4009293"/>
              <a:gd name="connsiteX288" fmla="*/ 5143597 w 5211144"/>
              <a:gd name="connsiteY288" fmla="*/ 2158274 h 4009293"/>
              <a:gd name="connsiteX289" fmla="*/ 1203413 w 5211144"/>
              <a:gd name="connsiteY289" fmla="*/ 2140356 h 4009293"/>
              <a:gd name="connsiteX290" fmla="*/ 1202282 w 5211144"/>
              <a:gd name="connsiteY290" fmla="*/ 2143024 h 4009293"/>
              <a:gd name="connsiteX291" fmla="*/ 1201151 w 5211144"/>
              <a:gd name="connsiteY291" fmla="*/ 2145690 h 4009293"/>
              <a:gd name="connsiteX292" fmla="*/ 1200020 w 5211144"/>
              <a:gd name="connsiteY292" fmla="*/ 2148355 h 4009293"/>
              <a:gd name="connsiteX293" fmla="*/ 1198890 w 5211144"/>
              <a:gd name="connsiteY293" fmla="*/ 2151023 h 4009293"/>
              <a:gd name="connsiteX294" fmla="*/ 1185708 w 5211144"/>
              <a:gd name="connsiteY294" fmla="*/ 2150495 h 4009293"/>
              <a:gd name="connsiteX295" fmla="*/ 1186837 w 5211144"/>
              <a:gd name="connsiteY295" fmla="*/ 2147828 h 4009293"/>
              <a:gd name="connsiteX296" fmla="*/ 1187970 w 5211144"/>
              <a:gd name="connsiteY296" fmla="*/ 2145162 h 4009293"/>
              <a:gd name="connsiteX297" fmla="*/ 1189100 w 5211144"/>
              <a:gd name="connsiteY297" fmla="*/ 2142496 h 4009293"/>
              <a:gd name="connsiteX298" fmla="*/ 1203413 w 5211144"/>
              <a:gd name="connsiteY298" fmla="*/ 2140356 h 4009293"/>
              <a:gd name="connsiteX299" fmla="*/ 5145510 w 5211144"/>
              <a:gd name="connsiteY299" fmla="*/ 2139864 h 4009293"/>
              <a:gd name="connsiteX300" fmla="*/ 5145899 w 5211144"/>
              <a:gd name="connsiteY300" fmla="*/ 2140727 h 4009293"/>
              <a:gd name="connsiteX301" fmla="*/ 5135587 w 5211144"/>
              <a:gd name="connsiteY301" fmla="*/ 2141187 h 4009293"/>
              <a:gd name="connsiteX302" fmla="*/ 5135196 w 5211144"/>
              <a:gd name="connsiteY302" fmla="*/ 2140324 h 4009293"/>
              <a:gd name="connsiteX303" fmla="*/ 5145510 w 5211144"/>
              <a:gd name="connsiteY303" fmla="*/ 2139864 h 4009293"/>
              <a:gd name="connsiteX304" fmla="*/ 495027 w 5211144"/>
              <a:gd name="connsiteY304" fmla="*/ 2136795 h 4009293"/>
              <a:gd name="connsiteX305" fmla="*/ 518160 w 5211144"/>
              <a:gd name="connsiteY305" fmla="*/ 2142084 h 4009293"/>
              <a:gd name="connsiteX306" fmla="*/ 506594 w 5211144"/>
              <a:gd name="connsiteY306" fmla="*/ 2142084 h 4009293"/>
              <a:gd name="connsiteX307" fmla="*/ 495027 w 5211144"/>
              <a:gd name="connsiteY307" fmla="*/ 2136795 h 4009293"/>
              <a:gd name="connsiteX308" fmla="*/ 481145 w 5211144"/>
              <a:gd name="connsiteY308" fmla="*/ 2130447 h 4009293"/>
              <a:gd name="connsiteX309" fmla="*/ 492711 w 5211144"/>
              <a:gd name="connsiteY309" fmla="*/ 2130448 h 4009293"/>
              <a:gd name="connsiteX310" fmla="*/ 481144 w 5211144"/>
              <a:gd name="connsiteY310" fmla="*/ 2133621 h 4009293"/>
              <a:gd name="connsiteX311" fmla="*/ 481145 w 5211144"/>
              <a:gd name="connsiteY311" fmla="*/ 2130447 h 4009293"/>
              <a:gd name="connsiteX312" fmla="*/ 5141865 w 5211144"/>
              <a:gd name="connsiteY312" fmla="*/ 2129322 h 4009293"/>
              <a:gd name="connsiteX313" fmla="*/ 5131116 w 5211144"/>
              <a:gd name="connsiteY313" fmla="*/ 2130678 h 4009293"/>
              <a:gd name="connsiteX314" fmla="*/ 5141865 w 5211144"/>
              <a:gd name="connsiteY314" fmla="*/ 2129322 h 4009293"/>
              <a:gd name="connsiteX315" fmla="*/ 1179732 w 5211144"/>
              <a:gd name="connsiteY315" fmla="*/ 2126960 h 4009293"/>
              <a:gd name="connsiteX316" fmla="*/ 1179082 w 5211144"/>
              <a:gd name="connsiteY316" fmla="*/ 2127703 h 4009293"/>
              <a:gd name="connsiteX317" fmla="*/ 1179732 w 5211144"/>
              <a:gd name="connsiteY317" fmla="*/ 2127628 h 4009293"/>
              <a:gd name="connsiteX318" fmla="*/ 4397881 w 5211144"/>
              <a:gd name="connsiteY318" fmla="*/ 2123315 h 4009293"/>
              <a:gd name="connsiteX319" fmla="*/ 4391589 w 5211144"/>
              <a:gd name="connsiteY319" fmla="*/ 2126281 h 4009293"/>
              <a:gd name="connsiteX320" fmla="*/ 4392375 w 5211144"/>
              <a:gd name="connsiteY320" fmla="*/ 2124879 h 4009293"/>
              <a:gd name="connsiteX321" fmla="*/ 4397881 w 5211144"/>
              <a:gd name="connsiteY321" fmla="*/ 2123315 h 4009293"/>
              <a:gd name="connsiteX322" fmla="*/ 4133760 w 5211144"/>
              <a:gd name="connsiteY322" fmla="*/ 2120345 h 4009293"/>
              <a:gd name="connsiteX323" fmla="*/ 4130008 w 5211144"/>
              <a:gd name="connsiteY323" fmla="*/ 2128262 h 4009293"/>
              <a:gd name="connsiteX324" fmla="*/ 4126695 w 5211144"/>
              <a:gd name="connsiteY324" fmla="*/ 2135774 h 4009293"/>
              <a:gd name="connsiteX325" fmla="*/ 4130947 w 5211144"/>
              <a:gd name="connsiteY325" fmla="*/ 2135235 h 4009293"/>
              <a:gd name="connsiteX326" fmla="*/ 4132597 w 5211144"/>
              <a:gd name="connsiteY326" fmla="*/ 2133071 h 4009293"/>
              <a:gd name="connsiteX327" fmla="*/ 1225675 w 5211144"/>
              <a:gd name="connsiteY327" fmla="*/ 2099711 h 4009293"/>
              <a:gd name="connsiteX328" fmla="*/ 1219447 w 5211144"/>
              <a:gd name="connsiteY328" fmla="*/ 2102543 h 4009293"/>
              <a:gd name="connsiteX329" fmla="*/ 1220473 w 5211144"/>
              <a:gd name="connsiteY329" fmla="*/ 2100119 h 4009293"/>
              <a:gd name="connsiteX330" fmla="*/ 1225675 w 5211144"/>
              <a:gd name="connsiteY330" fmla="*/ 2099711 h 4009293"/>
              <a:gd name="connsiteX331" fmla="*/ 427479 w 5211144"/>
              <a:gd name="connsiteY331" fmla="*/ 2069096 h 4009293"/>
              <a:gd name="connsiteX332" fmla="*/ 427479 w 5211144"/>
              <a:gd name="connsiteY332" fmla="*/ 2072006 h 4009293"/>
              <a:gd name="connsiteX333" fmla="*/ 440434 w 5211144"/>
              <a:gd name="connsiteY333" fmla="*/ 2074914 h 4009293"/>
              <a:gd name="connsiteX334" fmla="*/ 453386 w 5211144"/>
              <a:gd name="connsiteY334" fmla="*/ 2089459 h 4009293"/>
              <a:gd name="connsiteX335" fmla="*/ 414525 w 5211144"/>
              <a:gd name="connsiteY335" fmla="*/ 2092368 h 4009293"/>
              <a:gd name="connsiteX336" fmla="*/ 414524 w 5211144"/>
              <a:gd name="connsiteY336" fmla="*/ 2086550 h 4009293"/>
              <a:gd name="connsiteX337" fmla="*/ 401572 w 5211144"/>
              <a:gd name="connsiteY337" fmla="*/ 2074914 h 4009293"/>
              <a:gd name="connsiteX338" fmla="*/ 388617 w 5211144"/>
              <a:gd name="connsiteY338" fmla="*/ 2074914 h 4009293"/>
              <a:gd name="connsiteX339" fmla="*/ 414525 w 5211144"/>
              <a:gd name="connsiteY339" fmla="*/ 2072005 h 4009293"/>
              <a:gd name="connsiteX340" fmla="*/ 414524 w 5211144"/>
              <a:gd name="connsiteY340" fmla="*/ 2069097 h 4009293"/>
              <a:gd name="connsiteX341" fmla="*/ 427479 w 5211144"/>
              <a:gd name="connsiteY341" fmla="*/ 2069096 h 4009293"/>
              <a:gd name="connsiteX342" fmla="*/ 427152 w 5211144"/>
              <a:gd name="connsiteY342" fmla="*/ 2060137 h 4009293"/>
              <a:gd name="connsiteX343" fmla="*/ 427152 w 5211144"/>
              <a:gd name="connsiteY343" fmla="*/ 2063060 h 4009293"/>
              <a:gd name="connsiteX344" fmla="*/ 414166 w 5211144"/>
              <a:gd name="connsiteY344" fmla="*/ 2063060 h 4009293"/>
              <a:gd name="connsiteX345" fmla="*/ 427152 w 5211144"/>
              <a:gd name="connsiteY345" fmla="*/ 2060137 h 4009293"/>
              <a:gd name="connsiteX346" fmla="*/ 4430671 w 5211144"/>
              <a:gd name="connsiteY346" fmla="*/ 2047641 h 4009293"/>
              <a:gd name="connsiteX347" fmla="*/ 4413292 w 5211144"/>
              <a:gd name="connsiteY347" fmla="*/ 2051096 h 4009293"/>
              <a:gd name="connsiteX348" fmla="*/ 4430671 w 5211144"/>
              <a:gd name="connsiteY348" fmla="*/ 2047641 h 4009293"/>
              <a:gd name="connsiteX349" fmla="*/ 1247276 w 5211144"/>
              <a:gd name="connsiteY349" fmla="*/ 2028054 h 4009293"/>
              <a:gd name="connsiteX350" fmla="*/ 1232703 w 5211144"/>
              <a:gd name="connsiteY350" fmla="*/ 2034480 h 4009293"/>
              <a:gd name="connsiteX351" fmla="*/ 1226395 w 5211144"/>
              <a:gd name="connsiteY351" fmla="*/ 2036149 h 4009293"/>
              <a:gd name="connsiteX352" fmla="*/ 1224630 w 5211144"/>
              <a:gd name="connsiteY352" fmla="*/ 2041089 h 4009293"/>
              <a:gd name="connsiteX353" fmla="*/ 1211735 w 5211144"/>
              <a:gd name="connsiteY353" fmla="*/ 2064143 h 4009293"/>
              <a:gd name="connsiteX354" fmla="*/ 1191669 w 5211144"/>
              <a:gd name="connsiteY354" fmla="*/ 2083813 h 4009293"/>
              <a:gd name="connsiteX355" fmla="*/ 1196157 w 5211144"/>
              <a:gd name="connsiteY355" fmla="*/ 2087093 h 4009293"/>
              <a:gd name="connsiteX356" fmla="*/ 1195134 w 5211144"/>
              <a:gd name="connsiteY356" fmla="*/ 2089645 h 4009293"/>
              <a:gd name="connsiteX357" fmla="*/ 1199239 w 5211144"/>
              <a:gd name="connsiteY357" fmla="*/ 2093606 h 4009293"/>
              <a:gd name="connsiteX358" fmla="*/ 1180152 w 5211144"/>
              <a:gd name="connsiteY358" fmla="*/ 2109208 h 4009293"/>
              <a:gd name="connsiteX359" fmla="*/ 1190138 w 5211144"/>
              <a:gd name="connsiteY359" fmla="*/ 2115064 h 4009293"/>
              <a:gd name="connsiteX360" fmla="*/ 1190093 w 5211144"/>
              <a:gd name="connsiteY360" fmla="*/ 2115117 h 4009293"/>
              <a:gd name="connsiteX361" fmla="*/ 1200550 w 5211144"/>
              <a:gd name="connsiteY361" fmla="*/ 2113876 h 4009293"/>
              <a:gd name="connsiteX362" fmla="*/ 1221368 w 5211144"/>
              <a:gd name="connsiteY362" fmla="*/ 2113524 h 4009293"/>
              <a:gd name="connsiteX363" fmla="*/ 1193610 w 5211144"/>
              <a:gd name="connsiteY363" fmla="*/ 2127628 h 4009293"/>
              <a:gd name="connsiteX364" fmla="*/ 1179731 w 5211144"/>
              <a:gd name="connsiteY364" fmla="*/ 2130449 h 4009293"/>
              <a:gd name="connsiteX365" fmla="*/ 1177996 w 5211144"/>
              <a:gd name="connsiteY365" fmla="*/ 2130449 h 4009293"/>
              <a:gd name="connsiteX366" fmla="*/ 1177236 w 5211144"/>
              <a:gd name="connsiteY366" fmla="*/ 2130449 h 4009293"/>
              <a:gd name="connsiteX367" fmla="*/ 1173641 w 5211144"/>
              <a:gd name="connsiteY367" fmla="*/ 2137420 h 4009293"/>
              <a:gd name="connsiteX368" fmla="*/ 1171259 w 5211144"/>
              <a:gd name="connsiteY368" fmla="*/ 2139783 h 4009293"/>
              <a:gd name="connsiteX369" fmla="*/ 1179731 w 5211144"/>
              <a:gd name="connsiteY369" fmla="*/ 2138910 h 4009293"/>
              <a:gd name="connsiteX370" fmla="*/ 1168165 w 5211144"/>
              <a:gd name="connsiteY370" fmla="*/ 2145257 h 4009293"/>
              <a:gd name="connsiteX371" fmla="*/ 1166142 w 5211144"/>
              <a:gd name="connsiteY371" fmla="*/ 2144861 h 4009293"/>
              <a:gd name="connsiteX372" fmla="*/ 1164225 w 5211144"/>
              <a:gd name="connsiteY372" fmla="*/ 2146761 h 4009293"/>
              <a:gd name="connsiteX373" fmla="*/ 1159845 w 5211144"/>
              <a:gd name="connsiteY373" fmla="*/ 2157089 h 4009293"/>
              <a:gd name="connsiteX374" fmla="*/ 1167323 w 5211144"/>
              <a:gd name="connsiteY374" fmla="*/ 2153720 h 4009293"/>
              <a:gd name="connsiteX375" fmla="*/ 1180309 w 5211144"/>
              <a:gd name="connsiteY375" fmla="*/ 2159569 h 4009293"/>
              <a:gd name="connsiteX376" fmla="*/ 1167323 w 5211144"/>
              <a:gd name="connsiteY376" fmla="*/ 2162494 h 4009293"/>
              <a:gd name="connsiteX377" fmla="*/ 1193296 w 5211144"/>
              <a:gd name="connsiteY377" fmla="*/ 2168343 h 4009293"/>
              <a:gd name="connsiteX378" fmla="*/ 1206280 w 5211144"/>
              <a:gd name="connsiteY378" fmla="*/ 2185891 h 4009293"/>
              <a:gd name="connsiteX379" fmla="*/ 1177063 w 5211144"/>
              <a:gd name="connsiteY379" fmla="*/ 2201244 h 4009293"/>
              <a:gd name="connsiteX380" fmla="*/ 1170296 w 5211144"/>
              <a:gd name="connsiteY380" fmla="*/ 2214956 h 4009293"/>
              <a:gd name="connsiteX381" fmla="*/ 1171748 w 5211144"/>
              <a:gd name="connsiteY381" fmla="*/ 2215015 h 4009293"/>
              <a:gd name="connsiteX382" fmla="*/ 1169283 w 5211144"/>
              <a:gd name="connsiteY382" fmla="*/ 2220833 h 4009293"/>
              <a:gd name="connsiteX383" fmla="*/ 1167434 w 5211144"/>
              <a:gd name="connsiteY383" fmla="*/ 2220758 h 4009293"/>
              <a:gd name="connsiteX384" fmla="*/ 1167323 w 5211144"/>
              <a:gd name="connsiteY384" fmla="*/ 2220984 h 4009293"/>
              <a:gd name="connsiteX385" fmla="*/ 1163244 w 5211144"/>
              <a:gd name="connsiteY385" fmla="*/ 2220591 h 4009293"/>
              <a:gd name="connsiteX386" fmla="*/ 1157748 w 5211144"/>
              <a:gd name="connsiteY386" fmla="*/ 2220371 h 4009293"/>
              <a:gd name="connsiteX387" fmla="*/ 1156100 w 5211144"/>
              <a:gd name="connsiteY387" fmla="*/ 2220304 h 4009293"/>
              <a:gd name="connsiteX388" fmla="*/ 1156265 w 5211144"/>
              <a:gd name="connsiteY388" fmla="*/ 2219917 h 4009293"/>
              <a:gd name="connsiteX389" fmla="*/ 1155961 w 5211144"/>
              <a:gd name="connsiteY389" fmla="*/ 2219888 h 4009293"/>
              <a:gd name="connsiteX390" fmla="*/ 1154337 w 5211144"/>
              <a:gd name="connsiteY390" fmla="*/ 2220984 h 4009293"/>
              <a:gd name="connsiteX391" fmla="*/ 1141354 w 5211144"/>
              <a:gd name="connsiteY391" fmla="*/ 2220984 h 4009293"/>
              <a:gd name="connsiteX392" fmla="*/ 1141353 w 5211144"/>
              <a:gd name="connsiteY392" fmla="*/ 2223909 h 4009293"/>
              <a:gd name="connsiteX393" fmla="*/ 1154338 w 5211144"/>
              <a:gd name="connsiteY393" fmla="*/ 2226833 h 4009293"/>
              <a:gd name="connsiteX394" fmla="*/ 1180309 w 5211144"/>
              <a:gd name="connsiteY394" fmla="*/ 2229757 h 4009293"/>
              <a:gd name="connsiteX395" fmla="*/ 1180309 w 5211144"/>
              <a:gd name="connsiteY395" fmla="*/ 2238531 h 4009293"/>
              <a:gd name="connsiteX396" fmla="*/ 1154338 w 5211144"/>
              <a:gd name="connsiteY396" fmla="*/ 2238531 h 4009293"/>
              <a:gd name="connsiteX397" fmla="*/ 1167323 w 5211144"/>
              <a:gd name="connsiteY397" fmla="*/ 2247305 h 4009293"/>
              <a:gd name="connsiteX398" fmla="*/ 1154337 w 5211144"/>
              <a:gd name="connsiteY398" fmla="*/ 2250230 h 4009293"/>
              <a:gd name="connsiteX399" fmla="*/ 1193296 w 5211144"/>
              <a:gd name="connsiteY399" fmla="*/ 2256078 h 4009293"/>
              <a:gd name="connsiteX400" fmla="*/ 1212164 w 5211144"/>
              <a:gd name="connsiteY400" fmla="*/ 2253291 h 4009293"/>
              <a:gd name="connsiteX401" fmla="*/ 1213590 w 5211144"/>
              <a:gd name="connsiteY401" fmla="*/ 2251637 h 4009293"/>
              <a:gd name="connsiteX402" fmla="*/ 1210015 w 5211144"/>
              <a:gd name="connsiteY402" fmla="*/ 2207803 h 4009293"/>
              <a:gd name="connsiteX403" fmla="*/ 1214415 w 5211144"/>
              <a:gd name="connsiteY403" fmla="*/ 2157842 h 4009293"/>
              <a:gd name="connsiteX404" fmla="*/ 1231947 w 5211144"/>
              <a:gd name="connsiteY404" fmla="*/ 2091522 h 4009293"/>
              <a:gd name="connsiteX405" fmla="*/ 1231779 w 5211144"/>
              <a:gd name="connsiteY405" fmla="*/ 2091469 h 4009293"/>
              <a:gd name="connsiteX406" fmla="*/ 1219057 w 5211144"/>
              <a:gd name="connsiteY406" fmla="*/ 2089618 h 4009293"/>
              <a:gd name="connsiteX407" fmla="*/ 1206333 w 5211144"/>
              <a:gd name="connsiteY407" fmla="*/ 2089617 h 4009293"/>
              <a:gd name="connsiteX408" fmla="*/ 1206334 w 5211144"/>
              <a:gd name="connsiteY408" fmla="*/ 2086656 h 4009293"/>
              <a:gd name="connsiteX409" fmla="*/ 1206333 w 5211144"/>
              <a:gd name="connsiteY409" fmla="*/ 2083694 h 4009293"/>
              <a:gd name="connsiteX410" fmla="*/ 1230188 w 5211144"/>
              <a:gd name="connsiteY410" fmla="*/ 2082213 h 4009293"/>
              <a:gd name="connsiteX411" fmla="*/ 1234526 w 5211144"/>
              <a:gd name="connsiteY411" fmla="*/ 2081764 h 4009293"/>
              <a:gd name="connsiteX412" fmla="*/ 1239522 w 5211144"/>
              <a:gd name="connsiteY412" fmla="*/ 2062866 h 4009293"/>
              <a:gd name="connsiteX413" fmla="*/ 1250489 w 5211144"/>
              <a:gd name="connsiteY413" fmla="*/ 2029471 h 4009293"/>
              <a:gd name="connsiteX414" fmla="*/ 4206265 w 5211144"/>
              <a:gd name="connsiteY414" fmla="*/ 2016300 h 4009293"/>
              <a:gd name="connsiteX415" fmla="*/ 4208528 w 5211144"/>
              <a:gd name="connsiteY415" fmla="*/ 2021302 h 4009293"/>
              <a:gd name="connsiteX416" fmla="*/ 4185841 w 5211144"/>
              <a:gd name="connsiteY416" fmla="*/ 2017209 h 4009293"/>
              <a:gd name="connsiteX417" fmla="*/ 4206265 w 5211144"/>
              <a:gd name="connsiteY417" fmla="*/ 2016300 h 4009293"/>
              <a:gd name="connsiteX418" fmla="*/ 4478188 w 5211144"/>
              <a:gd name="connsiteY418" fmla="*/ 2009286 h 4009293"/>
              <a:gd name="connsiteX419" fmla="*/ 4473004 w 5211144"/>
              <a:gd name="connsiteY419" fmla="*/ 2021897 h 4009293"/>
              <a:gd name="connsiteX420" fmla="*/ 4473394 w 5211144"/>
              <a:gd name="connsiteY420" fmla="*/ 2022764 h 4009293"/>
              <a:gd name="connsiteX421" fmla="*/ 4474964 w 5211144"/>
              <a:gd name="connsiteY421" fmla="*/ 2026231 h 4009293"/>
              <a:gd name="connsiteX422" fmla="*/ 4487599 w 5211144"/>
              <a:gd name="connsiteY422" fmla="*/ 2030090 h 4009293"/>
              <a:gd name="connsiteX423" fmla="*/ 4488775 w 5211144"/>
              <a:gd name="connsiteY423" fmla="*/ 2032690 h 4009293"/>
              <a:gd name="connsiteX424" fmla="*/ 4479669 w 5211144"/>
              <a:gd name="connsiteY424" fmla="*/ 2036632 h 4009293"/>
              <a:gd name="connsiteX425" fmla="*/ 4508076 w 5211144"/>
              <a:gd name="connsiteY425" fmla="*/ 2051282 h 4009293"/>
              <a:gd name="connsiteX426" fmla="*/ 4488688 w 5211144"/>
              <a:gd name="connsiteY426" fmla="*/ 2056568 h 4009293"/>
              <a:gd name="connsiteX427" fmla="*/ 4489471 w 5211144"/>
              <a:gd name="connsiteY427" fmla="*/ 2058301 h 4009293"/>
              <a:gd name="connsiteX428" fmla="*/ 4489862 w 5211144"/>
              <a:gd name="connsiteY428" fmla="*/ 2059167 h 4009293"/>
              <a:gd name="connsiteX429" fmla="*/ 4478795 w 5211144"/>
              <a:gd name="connsiteY429" fmla="*/ 2058777 h 4009293"/>
              <a:gd name="connsiteX430" fmla="*/ 4478403 w 5211144"/>
              <a:gd name="connsiteY430" fmla="*/ 2057910 h 4009293"/>
              <a:gd name="connsiteX431" fmla="*/ 4478011 w 5211144"/>
              <a:gd name="connsiteY431" fmla="*/ 2057044 h 4009293"/>
              <a:gd name="connsiteX432" fmla="*/ 4457446 w 5211144"/>
              <a:gd name="connsiteY432" fmla="*/ 2059728 h 4009293"/>
              <a:gd name="connsiteX433" fmla="*/ 4448818 w 5211144"/>
              <a:gd name="connsiteY433" fmla="*/ 2040659 h 4009293"/>
              <a:gd name="connsiteX434" fmla="*/ 4425899 w 5211144"/>
              <a:gd name="connsiteY434" fmla="*/ 2038144 h 4009293"/>
              <a:gd name="connsiteX435" fmla="*/ 4458318 w 5211144"/>
              <a:gd name="connsiteY435" fmla="*/ 2037583 h 4009293"/>
              <a:gd name="connsiteX436" fmla="*/ 4468601 w 5211144"/>
              <a:gd name="connsiteY436" fmla="*/ 2036241 h 4009293"/>
              <a:gd name="connsiteX437" fmla="*/ 4467032 w 5211144"/>
              <a:gd name="connsiteY437" fmla="*/ 2032774 h 4009293"/>
              <a:gd name="connsiteX438" fmla="*/ 4456358 w 5211144"/>
              <a:gd name="connsiteY438" fmla="*/ 2033250 h 4009293"/>
              <a:gd name="connsiteX439" fmla="*/ 4455966 w 5211144"/>
              <a:gd name="connsiteY439" fmla="*/ 2032383 h 4009293"/>
              <a:gd name="connsiteX440" fmla="*/ 4434222 w 5211144"/>
              <a:gd name="connsiteY440" fmla="*/ 2032468 h 4009293"/>
              <a:gd name="connsiteX441" fmla="*/ 4444115 w 5211144"/>
              <a:gd name="connsiteY441" fmla="*/ 2030259 h 4009293"/>
              <a:gd name="connsiteX442" fmla="*/ 4432262 w 5211144"/>
              <a:gd name="connsiteY442" fmla="*/ 2028134 h 4009293"/>
              <a:gd name="connsiteX443" fmla="*/ 4453221 w 5211144"/>
              <a:gd name="connsiteY443" fmla="*/ 2026315 h 4009293"/>
              <a:gd name="connsiteX444" fmla="*/ 4462327 w 5211144"/>
              <a:gd name="connsiteY444" fmla="*/ 2022373 h 4009293"/>
              <a:gd name="connsiteX445" fmla="*/ 4461936 w 5211144"/>
              <a:gd name="connsiteY445" fmla="*/ 2021506 h 4009293"/>
              <a:gd name="connsiteX446" fmla="*/ 4436666 w 5211144"/>
              <a:gd name="connsiteY446" fmla="*/ 2013790 h 4009293"/>
              <a:gd name="connsiteX447" fmla="*/ 4436273 w 5211144"/>
              <a:gd name="connsiteY447" fmla="*/ 2012923 h 4009293"/>
              <a:gd name="connsiteX448" fmla="*/ 4446556 w 5211144"/>
              <a:gd name="connsiteY448" fmla="*/ 2011581 h 4009293"/>
              <a:gd name="connsiteX449" fmla="*/ 4457624 w 5211144"/>
              <a:gd name="connsiteY449" fmla="*/ 2011972 h 4009293"/>
              <a:gd name="connsiteX450" fmla="*/ 4478188 w 5211144"/>
              <a:gd name="connsiteY450" fmla="*/ 2009286 h 4009293"/>
              <a:gd name="connsiteX451" fmla="*/ 4297410 w 5211144"/>
              <a:gd name="connsiteY451" fmla="*/ 2004263 h 4009293"/>
              <a:gd name="connsiteX452" fmla="*/ 4299341 w 5211144"/>
              <a:gd name="connsiteY452" fmla="*/ 2008527 h 4009293"/>
              <a:gd name="connsiteX453" fmla="*/ 4301268 w 5211144"/>
              <a:gd name="connsiteY453" fmla="*/ 2012791 h 4009293"/>
              <a:gd name="connsiteX454" fmla="*/ 4290515 w 5211144"/>
              <a:gd name="connsiteY454" fmla="*/ 2014141 h 4009293"/>
              <a:gd name="connsiteX455" fmla="*/ 4290129 w 5211144"/>
              <a:gd name="connsiteY455" fmla="*/ 2013288 h 4009293"/>
              <a:gd name="connsiteX456" fmla="*/ 4286657 w 5211144"/>
              <a:gd name="connsiteY456" fmla="*/ 2005612 h 4009293"/>
              <a:gd name="connsiteX457" fmla="*/ 4286271 w 5211144"/>
              <a:gd name="connsiteY457" fmla="*/ 2004760 h 4009293"/>
              <a:gd name="connsiteX458" fmla="*/ 4297410 w 5211144"/>
              <a:gd name="connsiteY458" fmla="*/ 2004263 h 4009293"/>
              <a:gd name="connsiteX459" fmla="*/ 1179153 w 5211144"/>
              <a:gd name="connsiteY459" fmla="*/ 1997393 h 4009293"/>
              <a:gd name="connsiteX460" fmla="*/ 1180805 w 5211144"/>
              <a:gd name="connsiteY460" fmla="*/ 2001403 h 4009293"/>
              <a:gd name="connsiteX461" fmla="*/ 1177698 w 5211144"/>
              <a:gd name="connsiteY461" fmla="*/ 2003760 h 4009293"/>
              <a:gd name="connsiteX462" fmla="*/ 1177996 w 5211144"/>
              <a:gd name="connsiteY462" fmla="*/ 2003778 h 4009293"/>
              <a:gd name="connsiteX463" fmla="*/ 1179732 w 5211144"/>
              <a:gd name="connsiteY463" fmla="*/ 2007743 h 4009293"/>
              <a:gd name="connsiteX464" fmla="*/ 1165852 w 5211144"/>
              <a:gd name="connsiteY464" fmla="*/ 2004571 h 4009293"/>
              <a:gd name="connsiteX465" fmla="*/ 1169972 w 5211144"/>
              <a:gd name="connsiteY465" fmla="*/ 2003281 h 4009293"/>
              <a:gd name="connsiteX466" fmla="*/ 1176485 w 5211144"/>
              <a:gd name="connsiteY466" fmla="*/ 2003684 h 4009293"/>
              <a:gd name="connsiteX467" fmla="*/ 1177097 w 5211144"/>
              <a:gd name="connsiteY467" fmla="*/ 2002241 h 4009293"/>
              <a:gd name="connsiteX468" fmla="*/ 1179153 w 5211144"/>
              <a:gd name="connsiteY468" fmla="*/ 1997393 h 4009293"/>
              <a:gd name="connsiteX469" fmla="*/ 5124795 w 5211144"/>
              <a:gd name="connsiteY469" fmla="*/ 1997382 h 4009293"/>
              <a:gd name="connsiteX470" fmla="*/ 5116568 w 5211144"/>
              <a:gd name="connsiteY470" fmla="*/ 2002215 h 4009293"/>
              <a:gd name="connsiteX471" fmla="*/ 5094560 w 5211144"/>
              <a:gd name="connsiteY471" fmla="*/ 1999623 h 4009293"/>
              <a:gd name="connsiteX472" fmla="*/ 5124795 w 5211144"/>
              <a:gd name="connsiteY472" fmla="*/ 1997382 h 4009293"/>
              <a:gd name="connsiteX473" fmla="*/ 4217313 w 5211144"/>
              <a:gd name="connsiteY473" fmla="*/ 1977130 h 4009293"/>
              <a:gd name="connsiteX474" fmla="*/ 4214084 w 5211144"/>
              <a:gd name="connsiteY474" fmla="*/ 1977767 h 4009293"/>
              <a:gd name="connsiteX475" fmla="*/ 4209532 w 5211144"/>
              <a:gd name="connsiteY475" fmla="*/ 1977476 h 4009293"/>
              <a:gd name="connsiteX476" fmla="*/ 4214485 w 5211144"/>
              <a:gd name="connsiteY476" fmla="*/ 1977255 h 4009293"/>
              <a:gd name="connsiteX477" fmla="*/ 4225587 w 5211144"/>
              <a:gd name="connsiteY477" fmla="*/ 1975280 h 4009293"/>
              <a:gd name="connsiteX478" fmla="*/ 4219437 w 5211144"/>
              <a:gd name="connsiteY478" fmla="*/ 1977035 h 4009293"/>
              <a:gd name="connsiteX479" fmla="*/ 4217313 w 5211144"/>
              <a:gd name="connsiteY479" fmla="*/ 1977130 h 4009293"/>
              <a:gd name="connsiteX480" fmla="*/ 4221618 w 5211144"/>
              <a:gd name="connsiteY480" fmla="*/ 1976280 h 4009293"/>
              <a:gd name="connsiteX481" fmla="*/ 4225587 w 5211144"/>
              <a:gd name="connsiteY481" fmla="*/ 1975280 h 4009293"/>
              <a:gd name="connsiteX482" fmla="*/ 5103975 w 5211144"/>
              <a:gd name="connsiteY482" fmla="*/ 1974387 h 4009293"/>
              <a:gd name="connsiteX483" fmla="*/ 5113653 w 5211144"/>
              <a:gd name="connsiteY483" fmla="*/ 1974842 h 4009293"/>
              <a:gd name="connsiteX484" fmla="*/ 5114047 w 5211144"/>
              <a:gd name="connsiteY484" fmla="*/ 1975712 h 4009293"/>
              <a:gd name="connsiteX485" fmla="*/ 5117196 w 5211144"/>
              <a:gd name="connsiteY485" fmla="*/ 1982674 h 4009293"/>
              <a:gd name="connsiteX486" fmla="*/ 5112635 w 5211144"/>
              <a:gd name="connsiteY486" fmla="*/ 1993528 h 4009293"/>
              <a:gd name="connsiteX487" fmla="*/ 5103745 w 5211144"/>
              <a:gd name="connsiteY487" fmla="*/ 1994812 h 4009293"/>
              <a:gd name="connsiteX488" fmla="*/ 5103350 w 5211144"/>
              <a:gd name="connsiteY488" fmla="*/ 1993942 h 4009293"/>
              <a:gd name="connsiteX489" fmla="*/ 5098630 w 5211144"/>
              <a:gd name="connsiteY489" fmla="*/ 1983501 h 4009293"/>
              <a:gd name="connsiteX490" fmla="*/ 5098018 w 5211144"/>
              <a:gd name="connsiteY490" fmla="*/ 1979533 h 4009293"/>
              <a:gd name="connsiteX491" fmla="*/ 5104369 w 5211144"/>
              <a:gd name="connsiteY491" fmla="*/ 1975256 h 4009293"/>
              <a:gd name="connsiteX492" fmla="*/ 5103975 w 5211144"/>
              <a:gd name="connsiteY492" fmla="*/ 1974387 h 4009293"/>
              <a:gd name="connsiteX493" fmla="*/ 4343100 w 5211144"/>
              <a:gd name="connsiteY493" fmla="*/ 1971285 h 4009293"/>
              <a:gd name="connsiteX494" fmla="*/ 4345104 w 5211144"/>
              <a:gd name="connsiteY494" fmla="*/ 1975716 h 4009293"/>
              <a:gd name="connsiteX495" fmla="*/ 4343500 w 5211144"/>
              <a:gd name="connsiteY495" fmla="*/ 1972172 h 4009293"/>
              <a:gd name="connsiteX496" fmla="*/ 4339123 w 5211144"/>
              <a:gd name="connsiteY496" fmla="*/ 1971915 h 4009293"/>
              <a:gd name="connsiteX497" fmla="*/ 4343100 w 5211144"/>
              <a:gd name="connsiteY497" fmla="*/ 1971285 h 4009293"/>
              <a:gd name="connsiteX498" fmla="*/ 4254058 w 5211144"/>
              <a:gd name="connsiteY498" fmla="*/ 1958665 h 4009293"/>
              <a:gd name="connsiteX499" fmla="*/ 4265596 w 5211144"/>
              <a:gd name="connsiteY499" fmla="*/ 1959055 h 4009293"/>
              <a:gd name="connsiteX500" fmla="*/ 4266397 w 5211144"/>
              <a:gd name="connsiteY500" fmla="*/ 1960827 h 4009293"/>
              <a:gd name="connsiteX501" fmla="*/ 4267201 w 5211144"/>
              <a:gd name="connsiteY501" fmla="*/ 1962600 h 4009293"/>
              <a:gd name="connsiteX502" fmla="*/ 4267600 w 5211144"/>
              <a:gd name="connsiteY502" fmla="*/ 1963485 h 4009293"/>
              <a:gd name="connsiteX503" fmla="*/ 4256062 w 5211144"/>
              <a:gd name="connsiteY503" fmla="*/ 1963096 h 4009293"/>
              <a:gd name="connsiteX504" fmla="*/ 4244520 w 5211144"/>
              <a:gd name="connsiteY504" fmla="*/ 1962706 h 4009293"/>
              <a:gd name="connsiteX505" fmla="*/ 4243319 w 5211144"/>
              <a:gd name="connsiteY505" fmla="*/ 1960049 h 4009293"/>
              <a:gd name="connsiteX506" fmla="*/ 4254058 w 5211144"/>
              <a:gd name="connsiteY506" fmla="*/ 1958665 h 4009293"/>
              <a:gd name="connsiteX507" fmla="*/ 1274075 w 5211144"/>
              <a:gd name="connsiteY507" fmla="*/ 1946550 h 4009293"/>
              <a:gd name="connsiteX508" fmla="*/ 1272928 w 5211144"/>
              <a:gd name="connsiteY508" fmla="*/ 1949254 h 4009293"/>
              <a:gd name="connsiteX509" fmla="*/ 1251567 w 5211144"/>
              <a:gd name="connsiteY509" fmla="*/ 1970220 h 4009293"/>
              <a:gd name="connsiteX510" fmla="*/ 1241331 w 5211144"/>
              <a:gd name="connsiteY510" fmla="*/ 1994362 h 4009293"/>
              <a:gd name="connsiteX511" fmla="*/ 1234825 w 5211144"/>
              <a:gd name="connsiteY511" fmla="*/ 2012560 h 4009293"/>
              <a:gd name="connsiteX512" fmla="*/ 1236347 w 5211144"/>
              <a:gd name="connsiteY512" fmla="*/ 2012746 h 4009293"/>
              <a:gd name="connsiteX513" fmla="*/ 1247276 w 5211144"/>
              <a:gd name="connsiteY513" fmla="*/ 2025197 h 4009293"/>
              <a:gd name="connsiteX514" fmla="*/ 1252205 w 5211144"/>
              <a:gd name="connsiteY514" fmla="*/ 2024246 h 4009293"/>
              <a:gd name="connsiteX515" fmla="*/ 1270122 w 5211144"/>
              <a:gd name="connsiteY515" fmla="*/ 1969689 h 4009293"/>
              <a:gd name="connsiteX516" fmla="*/ 1216312 w 5211144"/>
              <a:gd name="connsiteY516" fmla="*/ 1930845 h 4009293"/>
              <a:gd name="connsiteX517" fmla="*/ 1215162 w 5211144"/>
              <a:gd name="connsiteY517" fmla="*/ 1933558 h 4009293"/>
              <a:gd name="connsiteX518" fmla="*/ 1214011 w 5211144"/>
              <a:gd name="connsiteY518" fmla="*/ 1936274 h 4009293"/>
              <a:gd name="connsiteX519" fmla="*/ 1212860 w 5211144"/>
              <a:gd name="connsiteY519" fmla="*/ 1938989 h 4009293"/>
              <a:gd name="connsiteX520" fmla="*/ 1211709 w 5211144"/>
              <a:gd name="connsiteY520" fmla="*/ 1941703 h 4009293"/>
              <a:gd name="connsiteX521" fmla="*/ 1210557 w 5211144"/>
              <a:gd name="connsiteY521" fmla="*/ 1944418 h 4009293"/>
              <a:gd name="connsiteX522" fmla="*/ 1202922 w 5211144"/>
              <a:gd name="connsiteY522" fmla="*/ 1941351 h 4009293"/>
              <a:gd name="connsiteX523" fmla="*/ 1204072 w 5211144"/>
              <a:gd name="connsiteY523" fmla="*/ 1938636 h 4009293"/>
              <a:gd name="connsiteX524" fmla="*/ 1206375 w 5211144"/>
              <a:gd name="connsiteY524" fmla="*/ 1933206 h 4009293"/>
              <a:gd name="connsiteX525" fmla="*/ 1216312 w 5211144"/>
              <a:gd name="connsiteY525" fmla="*/ 1930845 h 4009293"/>
              <a:gd name="connsiteX526" fmla="*/ 1221369 w 5211144"/>
              <a:gd name="connsiteY526" fmla="*/ 1923119 h 4009293"/>
              <a:gd name="connsiteX527" fmla="*/ 1232935 w 5211144"/>
              <a:gd name="connsiteY527" fmla="*/ 1923119 h 4009293"/>
              <a:gd name="connsiteX528" fmla="*/ 1244502 w 5211144"/>
              <a:gd name="connsiteY528" fmla="*/ 1931846 h 4009293"/>
              <a:gd name="connsiteX529" fmla="*/ 1221369 w 5211144"/>
              <a:gd name="connsiteY529" fmla="*/ 1931846 h 4009293"/>
              <a:gd name="connsiteX530" fmla="*/ 1221369 w 5211144"/>
              <a:gd name="connsiteY530" fmla="*/ 1923119 h 4009293"/>
              <a:gd name="connsiteX531" fmla="*/ 4383588 w 5211144"/>
              <a:gd name="connsiteY531" fmla="*/ 1918443 h 4009293"/>
              <a:gd name="connsiteX532" fmla="*/ 4383980 w 5211144"/>
              <a:gd name="connsiteY532" fmla="*/ 1919303 h 4009293"/>
              <a:gd name="connsiteX533" fmla="*/ 4374010 w 5211144"/>
              <a:gd name="connsiteY533" fmla="*/ 1922379 h 4009293"/>
              <a:gd name="connsiteX534" fmla="*/ 4362867 w 5211144"/>
              <a:gd name="connsiteY534" fmla="*/ 1922876 h 4009293"/>
              <a:gd name="connsiteX535" fmla="*/ 4372453 w 5211144"/>
              <a:gd name="connsiteY535" fmla="*/ 1918939 h 4009293"/>
              <a:gd name="connsiteX536" fmla="*/ 4383588 w 5211144"/>
              <a:gd name="connsiteY536" fmla="*/ 1918443 h 4009293"/>
              <a:gd name="connsiteX537" fmla="*/ 4898290 w 5211144"/>
              <a:gd name="connsiteY537" fmla="*/ 1895651 h 4009293"/>
              <a:gd name="connsiteX538" fmla="*/ 4888366 w 5211144"/>
              <a:gd name="connsiteY538" fmla="*/ 1896973 h 4009293"/>
              <a:gd name="connsiteX539" fmla="*/ 4887979 w 5211144"/>
              <a:gd name="connsiteY539" fmla="*/ 1896110 h 4009293"/>
              <a:gd name="connsiteX540" fmla="*/ 4898290 w 5211144"/>
              <a:gd name="connsiteY540" fmla="*/ 1895651 h 4009293"/>
              <a:gd name="connsiteX541" fmla="*/ 4874546 w 5211144"/>
              <a:gd name="connsiteY541" fmla="*/ 1889667 h 4009293"/>
              <a:gd name="connsiteX542" fmla="*/ 4864623 w 5211144"/>
              <a:gd name="connsiteY542" fmla="*/ 1890991 h 4009293"/>
              <a:gd name="connsiteX543" fmla="*/ 4873451 w 5211144"/>
              <a:gd name="connsiteY543" fmla="*/ 1890156 h 4009293"/>
              <a:gd name="connsiteX544" fmla="*/ 272959 w 5211144"/>
              <a:gd name="connsiteY544" fmla="*/ 1846958 h 4009293"/>
              <a:gd name="connsiteX545" fmla="*/ 286840 w 5211144"/>
              <a:gd name="connsiteY545" fmla="*/ 1852247 h 4009293"/>
              <a:gd name="connsiteX546" fmla="*/ 272959 w 5211144"/>
              <a:gd name="connsiteY546" fmla="*/ 1846958 h 4009293"/>
              <a:gd name="connsiteX547" fmla="*/ 1247727 w 5211144"/>
              <a:gd name="connsiteY547" fmla="*/ 1825600 h 4009293"/>
              <a:gd name="connsiteX548" fmla="*/ 1232200 w 5211144"/>
              <a:gd name="connsiteY548" fmla="*/ 1862980 h 4009293"/>
              <a:gd name="connsiteX549" fmla="*/ 1234630 w 5211144"/>
              <a:gd name="connsiteY549" fmla="*/ 1863155 h 4009293"/>
              <a:gd name="connsiteX550" fmla="*/ 1229339 w 5211144"/>
              <a:gd name="connsiteY550" fmla="*/ 1869863 h 4009293"/>
              <a:gd name="connsiteX551" fmla="*/ 1223441 w 5211144"/>
              <a:gd name="connsiteY551" fmla="*/ 1884061 h 4009293"/>
              <a:gd name="connsiteX552" fmla="*/ 1222664 w 5211144"/>
              <a:gd name="connsiteY552" fmla="*/ 1886007 h 4009293"/>
              <a:gd name="connsiteX553" fmla="*/ 1244502 w 5211144"/>
              <a:gd name="connsiteY553" fmla="*/ 1885039 h 4009293"/>
              <a:gd name="connsiteX554" fmla="*/ 1231779 w 5211144"/>
              <a:gd name="connsiteY554" fmla="*/ 1893501 h 4009293"/>
              <a:gd name="connsiteX555" fmla="*/ 1225418 w 5211144"/>
              <a:gd name="connsiteY555" fmla="*/ 1893502 h 4009293"/>
              <a:gd name="connsiteX556" fmla="*/ 1219669 w 5211144"/>
              <a:gd name="connsiteY556" fmla="*/ 1893501 h 4009293"/>
              <a:gd name="connsiteX557" fmla="*/ 1205477 w 5211144"/>
              <a:gd name="connsiteY557" fmla="*/ 1929022 h 4009293"/>
              <a:gd name="connsiteX558" fmla="*/ 1207490 w 5211144"/>
              <a:gd name="connsiteY558" fmla="*/ 1928408 h 4009293"/>
              <a:gd name="connsiteX559" fmla="*/ 1207489 w 5211144"/>
              <a:gd name="connsiteY559" fmla="*/ 1931582 h 4009293"/>
              <a:gd name="connsiteX560" fmla="*/ 1204554 w 5211144"/>
              <a:gd name="connsiteY560" fmla="*/ 1931334 h 4009293"/>
              <a:gd name="connsiteX561" fmla="*/ 1198582 w 5211144"/>
              <a:gd name="connsiteY561" fmla="*/ 1946280 h 4009293"/>
              <a:gd name="connsiteX562" fmla="*/ 1192157 w 5211144"/>
              <a:gd name="connsiteY562" fmla="*/ 1938389 h 4009293"/>
              <a:gd name="connsiteX563" fmla="*/ 1189570 w 5211144"/>
              <a:gd name="connsiteY563" fmla="*/ 1951029 h 4009293"/>
              <a:gd name="connsiteX564" fmla="*/ 1181380 w 5211144"/>
              <a:gd name="connsiteY564" fmla="*/ 1963235 h 4009293"/>
              <a:gd name="connsiteX565" fmla="*/ 1221373 w 5211144"/>
              <a:gd name="connsiteY565" fmla="*/ 1954853 h 4009293"/>
              <a:gd name="connsiteX566" fmla="*/ 1221372 w 5211144"/>
              <a:gd name="connsiteY566" fmla="*/ 1963580 h 4009293"/>
              <a:gd name="connsiteX567" fmla="*/ 1179731 w 5211144"/>
              <a:gd name="connsiteY567" fmla="*/ 1966489 h 4009293"/>
              <a:gd name="connsiteX568" fmla="*/ 1179732 w 5211144"/>
              <a:gd name="connsiteY568" fmla="*/ 1965688 h 4009293"/>
              <a:gd name="connsiteX569" fmla="*/ 1176867 w 5211144"/>
              <a:gd name="connsiteY569" fmla="*/ 1969955 h 4009293"/>
              <a:gd name="connsiteX570" fmla="*/ 1173331 w 5211144"/>
              <a:gd name="connsiteY570" fmla="*/ 1986565 h 4009293"/>
              <a:gd name="connsiteX571" fmla="*/ 1167747 w 5211144"/>
              <a:gd name="connsiteY571" fmla="*/ 1995350 h 4009293"/>
              <a:gd name="connsiteX572" fmla="*/ 1172792 w 5211144"/>
              <a:gd name="connsiteY572" fmla="*/ 1993331 h 4009293"/>
              <a:gd name="connsiteX573" fmla="*/ 1179732 w 5211144"/>
              <a:gd name="connsiteY573" fmla="*/ 1992934 h 4009293"/>
              <a:gd name="connsiteX574" fmla="*/ 1179732 w 5211144"/>
              <a:gd name="connsiteY574" fmla="*/ 1996108 h 4009293"/>
              <a:gd name="connsiteX575" fmla="*/ 1167588 w 5211144"/>
              <a:gd name="connsiteY575" fmla="*/ 1996108 h 4009293"/>
              <a:gd name="connsiteX576" fmla="*/ 1167265 w 5211144"/>
              <a:gd name="connsiteY576" fmla="*/ 1996108 h 4009293"/>
              <a:gd name="connsiteX577" fmla="*/ 1162789 w 5211144"/>
              <a:gd name="connsiteY577" fmla="*/ 2003150 h 4009293"/>
              <a:gd name="connsiteX578" fmla="*/ 1149566 w 5211144"/>
              <a:gd name="connsiteY578" fmla="*/ 2034331 h 4009293"/>
              <a:gd name="connsiteX579" fmla="*/ 1162962 w 5211144"/>
              <a:gd name="connsiteY579" fmla="*/ 2032140 h 4009293"/>
              <a:gd name="connsiteX580" fmla="*/ 1161825 w 5211144"/>
              <a:gd name="connsiteY580" fmla="*/ 2034823 h 4009293"/>
              <a:gd name="connsiteX581" fmla="*/ 1160687 w 5211144"/>
              <a:gd name="connsiteY581" fmla="*/ 2037504 h 4009293"/>
              <a:gd name="connsiteX582" fmla="*/ 1148426 w 5211144"/>
              <a:gd name="connsiteY582" fmla="*/ 2037013 h 4009293"/>
              <a:gd name="connsiteX583" fmla="*/ 1145014 w 5211144"/>
              <a:gd name="connsiteY583" fmla="*/ 2045060 h 4009293"/>
              <a:gd name="connsiteX584" fmla="*/ 1138189 w 5211144"/>
              <a:gd name="connsiteY584" fmla="*/ 2061155 h 4009293"/>
              <a:gd name="connsiteX585" fmla="*/ 1155048 w 5211144"/>
              <a:gd name="connsiteY585" fmla="*/ 2061829 h 4009293"/>
              <a:gd name="connsiteX586" fmla="*/ 1161411 w 5211144"/>
              <a:gd name="connsiteY586" fmla="*/ 2062084 h 4009293"/>
              <a:gd name="connsiteX587" fmla="*/ 1163949 w 5211144"/>
              <a:gd name="connsiteY587" fmla="*/ 2061256 h 4009293"/>
              <a:gd name="connsiteX588" fmla="*/ 1170808 w 5211144"/>
              <a:gd name="connsiteY588" fmla="*/ 2056365 h 4009293"/>
              <a:gd name="connsiteX589" fmla="*/ 1196331 w 5211144"/>
              <a:gd name="connsiteY589" fmla="*/ 2041660 h 4009293"/>
              <a:gd name="connsiteX590" fmla="*/ 1191862 w 5211144"/>
              <a:gd name="connsiteY590" fmla="*/ 2030909 h 4009293"/>
              <a:gd name="connsiteX591" fmla="*/ 1177649 w 5211144"/>
              <a:gd name="connsiteY591" fmla="*/ 2030909 h 4009293"/>
              <a:gd name="connsiteX592" fmla="*/ 1169553 w 5211144"/>
              <a:gd name="connsiteY592" fmla="*/ 2030909 h 4009293"/>
              <a:gd name="connsiteX593" fmla="*/ 1156599 w 5211144"/>
              <a:gd name="connsiteY593" fmla="*/ 2030910 h 4009293"/>
              <a:gd name="connsiteX594" fmla="*/ 1169553 w 5211144"/>
              <a:gd name="connsiteY594" fmla="*/ 2028054 h 4009293"/>
              <a:gd name="connsiteX595" fmla="*/ 1156599 w 5211144"/>
              <a:gd name="connsiteY595" fmla="*/ 2025198 h 4009293"/>
              <a:gd name="connsiteX596" fmla="*/ 1182507 w 5211144"/>
              <a:gd name="connsiteY596" fmla="*/ 2025198 h 4009293"/>
              <a:gd name="connsiteX597" fmla="*/ 1194208 w 5211144"/>
              <a:gd name="connsiteY597" fmla="*/ 2023190 h 4009293"/>
              <a:gd name="connsiteX598" fmla="*/ 1197516 w 5211144"/>
              <a:gd name="connsiteY598" fmla="*/ 2016816 h 4009293"/>
              <a:gd name="connsiteX599" fmla="*/ 1217945 w 5211144"/>
              <a:gd name="connsiteY599" fmla="*/ 1990696 h 4009293"/>
              <a:gd name="connsiteX600" fmla="*/ 1222291 w 5211144"/>
              <a:gd name="connsiteY600" fmla="*/ 1975029 h 4009293"/>
              <a:gd name="connsiteX601" fmla="*/ 1219827 w 5211144"/>
              <a:gd name="connsiteY601" fmla="*/ 1976010 h 4009293"/>
              <a:gd name="connsiteX602" fmla="*/ 1207488 w 5211144"/>
              <a:gd name="connsiteY602" fmla="*/ 1972836 h 4009293"/>
              <a:gd name="connsiteX603" fmla="*/ 1223608 w 5211144"/>
              <a:gd name="connsiteY603" fmla="*/ 1970285 h 4009293"/>
              <a:gd name="connsiteX604" fmla="*/ 1223839 w 5211144"/>
              <a:gd name="connsiteY604" fmla="*/ 1969451 h 4009293"/>
              <a:gd name="connsiteX605" fmla="*/ 1247267 w 5211144"/>
              <a:gd name="connsiteY605" fmla="*/ 1950954 h 4009293"/>
              <a:gd name="connsiteX606" fmla="*/ 1237284 w 5211144"/>
              <a:gd name="connsiteY606" fmla="*/ 1945098 h 4009293"/>
              <a:gd name="connsiteX607" fmla="*/ 1269770 w 5211144"/>
              <a:gd name="connsiteY607" fmla="*/ 1927304 h 4009293"/>
              <a:gd name="connsiteX608" fmla="*/ 1267746 w 5211144"/>
              <a:gd name="connsiteY608" fmla="*/ 1902671 h 4009293"/>
              <a:gd name="connsiteX609" fmla="*/ 1274570 w 5211144"/>
              <a:gd name="connsiteY609" fmla="*/ 1886579 h 4009293"/>
              <a:gd name="connsiteX610" fmla="*/ 1284798 w 5211144"/>
              <a:gd name="connsiteY610" fmla="*/ 1883775 h 4009293"/>
              <a:gd name="connsiteX611" fmla="*/ 1286715 w 5211144"/>
              <a:gd name="connsiteY611" fmla="*/ 1872552 h 4009293"/>
              <a:gd name="connsiteX612" fmla="*/ 1247727 w 5211144"/>
              <a:gd name="connsiteY612" fmla="*/ 1825600 h 4009293"/>
              <a:gd name="connsiteX613" fmla="*/ 323851 w 5211144"/>
              <a:gd name="connsiteY613" fmla="*/ 1814165 h 4009293"/>
              <a:gd name="connsiteX614" fmla="*/ 323850 w 5211144"/>
              <a:gd name="connsiteY614" fmla="*/ 1817339 h 4009293"/>
              <a:gd name="connsiteX615" fmla="*/ 317995 w 5211144"/>
              <a:gd name="connsiteY615" fmla="*/ 1817289 h 4009293"/>
              <a:gd name="connsiteX616" fmla="*/ 318646 w 5211144"/>
              <a:gd name="connsiteY616" fmla="*/ 1816942 h 4009293"/>
              <a:gd name="connsiteX617" fmla="*/ 323851 w 5211144"/>
              <a:gd name="connsiteY617" fmla="*/ 1814165 h 4009293"/>
              <a:gd name="connsiteX618" fmla="*/ 222070 w 5211144"/>
              <a:gd name="connsiteY618" fmla="*/ 1808877 h 4009293"/>
              <a:gd name="connsiteX619" fmla="*/ 222071 w 5211144"/>
              <a:gd name="connsiteY619" fmla="*/ 1812050 h 4009293"/>
              <a:gd name="connsiteX620" fmla="*/ 216865 w 5211144"/>
              <a:gd name="connsiteY620" fmla="*/ 1811654 h 4009293"/>
              <a:gd name="connsiteX621" fmla="*/ 216214 w 5211144"/>
              <a:gd name="connsiteY621" fmla="*/ 1810711 h 4009293"/>
              <a:gd name="connsiteX622" fmla="*/ 222070 w 5211144"/>
              <a:gd name="connsiteY622" fmla="*/ 1808877 h 4009293"/>
              <a:gd name="connsiteX623" fmla="*/ 4897269 w 5211144"/>
              <a:gd name="connsiteY623" fmla="*/ 1797944 h 4009293"/>
              <a:gd name="connsiteX624" fmla="*/ 4898037 w 5211144"/>
              <a:gd name="connsiteY624" fmla="*/ 1799641 h 4009293"/>
              <a:gd name="connsiteX625" fmla="*/ 4898804 w 5211144"/>
              <a:gd name="connsiteY625" fmla="*/ 1801339 h 4009293"/>
              <a:gd name="connsiteX626" fmla="*/ 4899573 w 5211144"/>
              <a:gd name="connsiteY626" fmla="*/ 1803036 h 4009293"/>
              <a:gd name="connsiteX627" fmla="*/ 4888816 w 5211144"/>
              <a:gd name="connsiteY627" fmla="*/ 1804381 h 4009293"/>
              <a:gd name="connsiteX628" fmla="*/ 4888431 w 5211144"/>
              <a:gd name="connsiteY628" fmla="*/ 1803533 h 4009293"/>
              <a:gd name="connsiteX629" fmla="*/ 4887664 w 5211144"/>
              <a:gd name="connsiteY629" fmla="*/ 1801835 h 4009293"/>
              <a:gd name="connsiteX630" fmla="*/ 4886512 w 5211144"/>
              <a:gd name="connsiteY630" fmla="*/ 1799289 h 4009293"/>
              <a:gd name="connsiteX631" fmla="*/ 4886127 w 5211144"/>
              <a:gd name="connsiteY631" fmla="*/ 1798440 h 4009293"/>
              <a:gd name="connsiteX632" fmla="*/ 4897269 w 5211144"/>
              <a:gd name="connsiteY632" fmla="*/ 1797944 h 4009293"/>
              <a:gd name="connsiteX633" fmla="*/ 286836 w 5211144"/>
              <a:gd name="connsiteY633" fmla="*/ 1790894 h 4009293"/>
              <a:gd name="connsiteX634" fmla="*/ 286837 w 5211144"/>
              <a:gd name="connsiteY634" fmla="*/ 1794068 h 4009293"/>
              <a:gd name="connsiteX635" fmla="*/ 272959 w 5211144"/>
              <a:gd name="connsiteY635" fmla="*/ 1794069 h 4009293"/>
              <a:gd name="connsiteX636" fmla="*/ 286836 w 5211144"/>
              <a:gd name="connsiteY636" fmla="*/ 1790894 h 4009293"/>
              <a:gd name="connsiteX637" fmla="*/ 4926145 w 5211144"/>
              <a:gd name="connsiteY637" fmla="*/ 1771196 h 4009293"/>
              <a:gd name="connsiteX638" fmla="*/ 4937235 w 5211144"/>
              <a:gd name="connsiteY638" fmla="*/ 1772461 h 4009293"/>
              <a:gd name="connsiteX639" fmla="*/ 4937625 w 5211144"/>
              <a:gd name="connsiteY639" fmla="*/ 1773324 h 4009293"/>
              <a:gd name="connsiteX640" fmla="*/ 4926145 w 5211144"/>
              <a:gd name="connsiteY640" fmla="*/ 1771196 h 4009293"/>
              <a:gd name="connsiteX641" fmla="*/ 285298 w 5211144"/>
              <a:gd name="connsiteY641" fmla="*/ 1764449 h 4009293"/>
              <a:gd name="connsiteX642" fmla="*/ 309969 w 5211144"/>
              <a:gd name="connsiteY642" fmla="*/ 1767411 h 4009293"/>
              <a:gd name="connsiteX643" fmla="*/ 297634 w 5211144"/>
              <a:gd name="connsiteY643" fmla="*/ 1779258 h 4009293"/>
              <a:gd name="connsiteX644" fmla="*/ 272959 w 5211144"/>
              <a:gd name="connsiteY644" fmla="*/ 1779259 h 4009293"/>
              <a:gd name="connsiteX645" fmla="*/ 285298 w 5211144"/>
              <a:gd name="connsiteY645" fmla="*/ 1764449 h 4009293"/>
              <a:gd name="connsiteX646" fmla="*/ 245198 w 5211144"/>
              <a:gd name="connsiteY646" fmla="*/ 1732715 h 4009293"/>
              <a:gd name="connsiteX647" fmla="*/ 245197 w 5211144"/>
              <a:gd name="connsiteY647" fmla="*/ 1738357 h 4009293"/>
              <a:gd name="connsiteX648" fmla="*/ 245197 w 5211144"/>
              <a:gd name="connsiteY648" fmla="*/ 1741178 h 4009293"/>
              <a:gd name="connsiteX649" fmla="*/ 235945 w 5211144"/>
              <a:gd name="connsiteY649" fmla="*/ 1741178 h 4009293"/>
              <a:gd name="connsiteX650" fmla="*/ 235945 w 5211144"/>
              <a:gd name="connsiteY650" fmla="*/ 1738358 h 4009293"/>
              <a:gd name="connsiteX651" fmla="*/ 235946 w 5211144"/>
              <a:gd name="connsiteY651" fmla="*/ 1732715 h 4009293"/>
              <a:gd name="connsiteX652" fmla="*/ 245198 w 5211144"/>
              <a:gd name="connsiteY652" fmla="*/ 1732715 h 4009293"/>
              <a:gd name="connsiteX653" fmla="*/ 259082 w 5211144"/>
              <a:gd name="connsiteY653" fmla="*/ 1697807 h 4009293"/>
              <a:gd name="connsiteX654" fmla="*/ 272961 w 5211144"/>
              <a:gd name="connsiteY654" fmla="*/ 1697808 h 4009293"/>
              <a:gd name="connsiteX655" fmla="*/ 272962 w 5211144"/>
              <a:gd name="connsiteY655" fmla="*/ 1700770 h 4009293"/>
              <a:gd name="connsiteX656" fmla="*/ 286840 w 5211144"/>
              <a:gd name="connsiteY656" fmla="*/ 1709655 h 4009293"/>
              <a:gd name="connsiteX657" fmla="*/ 259083 w 5211144"/>
              <a:gd name="connsiteY657" fmla="*/ 1700770 h 4009293"/>
              <a:gd name="connsiteX658" fmla="*/ 259082 w 5211144"/>
              <a:gd name="connsiteY658" fmla="*/ 1703731 h 4009293"/>
              <a:gd name="connsiteX659" fmla="*/ 245199 w 5211144"/>
              <a:gd name="connsiteY659" fmla="*/ 1700770 h 4009293"/>
              <a:gd name="connsiteX660" fmla="*/ 259082 w 5211144"/>
              <a:gd name="connsiteY660" fmla="*/ 1697807 h 4009293"/>
              <a:gd name="connsiteX661" fmla="*/ 235947 w 5211144"/>
              <a:gd name="connsiteY661" fmla="*/ 1679825 h 4009293"/>
              <a:gd name="connsiteX662" fmla="*/ 235948 w 5211144"/>
              <a:gd name="connsiteY662" fmla="*/ 1686172 h 4009293"/>
              <a:gd name="connsiteX663" fmla="*/ 220333 w 5211144"/>
              <a:gd name="connsiteY663" fmla="*/ 1682998 h 4009293"/>
              <a:gd name="connsiteX664" fmla="*/ 235947 w 5211144"/>
              <a:gd name="connsiteY664" fmla="*/ 1679825 h 4009293"/>
              <a:gd name="connsiteX665" fmla="*/ 171179 w 5211144"/>
              <a:gd name="connsiteY665" fmla="*/ 1679824 h 4009293"/>
              <a:gd name="connsiteX666" fmla="*/ 180431 w 5211144"/>
              <a:gd name="connsiteY666" fmla="*/ 1679825 h 4009293"/>
              <a:gd name="connsiteX667" fmla="*/ 180432 w 5211144"/>
              <a:gd name="connsiteY667" fmla="*/ 1682999 h 4009293"/>
              <a:gd name="connsiteX668" fmla="*/ 171180 w 5211144"/>
              <a:gd name="connsiteY668" fmla="*/ 1682998 h 4009293"/>
              <a:gd name="connsiteX669" fmla="*/ 171179 w 5211144"/>
              <a:gd name="connsiteY669" fmla="*/ 1679824 h 4009293"/>
              <a:gd name="connsiteX670" fmla="*/ 887335 w 5211144"/>
              <a:gd name="connsiteY670" fmla="*/ 1674829 h 4009293"/>
              <a:gd name="connsiteX671" fmla="*/ 881645 w 5211144"/>
              <a:gd name="connsiteY671" fmla="*/ 1677025 h 4009293"/>
              <a:gd name="connsiteX672" fmla="*/ 884736 w 5211144"/>
              <a:gd name="connsiteY672" fmla="*/ 1678419 h 4009293"/>
              <a:gd name="connsiteX673" fmla="*/ 4957348 w 5211144"/>
              <a:gd name="connsiteY673" fmla="*/ 1671179 h 4009293"/>
              <a:gd name="connsiteX674" fmla="*/ 4957728 w 5211144"/>
              <a:gd name="connsiteY674" fmla="*/ 1672013 h 4009293"/>
              <a:gd name="connsiteX675" fmla="*/ 4947344 w 5211144"/>
              <a:gd name="connsiteY675" fmla="*/ 1674177 h 4009293"/>
              <a:gd name="connsiteX676" fmla="*/ 4938941 w 5211144"/>
              <a:gd name="connsiteY676" fmla="*/ 1674445 h 4009293"/>
              <a:gd name="connsiteX677" fmla="*/ 4946965 w 5211144"/>
              <a:gd name="connsiteY677" fmla="*/ 1673344 h 4009293"/>
              <a:gd name="connsiteX678" fmla="*/ 4946589 w 5211144"/>
              <a:gd name="connsiteY678" fmla="*/ 1672509 h 4009293"/>
              <a:gd name="connsiteX679" fmla="*/ 4957348 w 5211144"/>
              <a:gd name="connsiteY679" fmla="*/ 1671179 h 4009293"/>
              <a:gd name="connsiteX680" fmla="*/ 4327628 w 5211144"/>
              <a:gd name="connsiteY680" fmla="*/ 1668358 h 4009293"/>
              <a:gd name="connsiteX681" fmla="*/ 4307018 w 5211144"/>
              <a:gd name="connsiteY681" fmla="*/ 1727198 h 4009293"/>
              <a:gd name="connsiteX682" fmla="*/ 4319851 w 5211144"/>
              <a:gd name="connsiteY682" fmla="*/ 1709871 h 4009293"/>
              <a:gd name="connsiteX683" fmla="*/ 4333207 w 5211144"/>
              <a:gd name="connsiteY683" fmla="*/ 1692882 h 4009293"/>
              <a:gd name="connsiteX684" fmla="*/ 4320944 w 5211144"/>
              <a:gd name="connsiteY684" fmla="*/ 1689029 h 4009293"/>
              <a:gd name="connsiteX685" fmla="*/ 4334901 w 5211144"/>
              <a:gd name="connsiteY685" fmla="*/ 1670833 h 4009293"/>
              <a:gd name="connsiteX686" fmla="*/ 259082 w 5211144"/>
              <a:gd name="connsiteY686" fmla="*/ 1665016 h 4009293"/>
              <a:gd name="connsiteX687" fmla="*/ 272959 w 5211144"/>
              <a:gd name="connsiteY687" fmla="*/ 1665016 h 4009293"/>
              <a:gd name="connsiteX688" fmla="*/ 272959 w 5211144"/>
              <a:gd name="connsiteY688" fmla="*/ 1676652 h 4009293"/>
              <a:gd name="connsiteX689" fmla="*/ 255610 w 5211144"/>
              <a:gd name="connsiteY689" fmla="*/ 1670834 h 4009293"/>
              <a:gd name="connsiteX690" fmla="*/ 253443 w 5211144"/>
              <a:gd name="connsiteY690" fmla="*/ 1667652 h 4009293"/>
              <a:gd name="connsiteX691" fmla="*/ 259082 w 5211144"/>
              <a:gd name="connsiteY691" fmla="*/ 1665016 h 4009293"/>
              <a:gd name="connsiteX692" fmla="*/ 4331860 w 5211144"/>
              <a:gd name="connsiteY692" fmla="*/ 1656276 h 4009293"/>
              <a:gd name="connsiteX693" fmla="*/ 4329286 w 5211144"/>
              <a:gd name="connsiteY693" fmla="*/ 1663625 h 4009293"/>
              <a:gd name="connsiteX694" fmla="*/ 4334239 w 5211144"/>
              <a:gd name="connsiteY694" fmla="*/ 1662102 h 4009293"/>
              <a:gd name="connsiteX695" fmla="*/ 4334693 w 5211144"/>
              <a:gd name="connsiteY695" fmla="*/ 1658383 h 4009293"/>
              <a:gd name="connsiteX696" fmla="*/ 903511 w 5211144"/>
              <a:gd name="connsiteY696" fmla="*/ 1644314 h 4009293"/>
              <a:gd name="connsiteX697" fmla="*/ 897065 w 5211144"/>
              <a:gd name="connsiteY697" fmla="*/ 1648055 h 4009293"/>
              <a:gd name="connsiteX698" fmla="*/ 891383 w 5211144"/>
              <a:gd name="connsiteY698" fmla="*/ 1655823 h 4009293"/>
              <a:gd name="connsiteX699" fmla="*/ 896885 w 5211144"/>
              <a:gd name="connsiteY699" fmla="*/ 1659935 h 4009293"/>
              <a:gd name="connsiteX700" fmla="*/ 207416 w 5211144"/>
              <a:gd name="connsiteY700" fmla="*/ 1630109 h 4009293"/>
              <a:gd name="connsiteX701" fmla="*/ 220525 w 5211144"/>
              <a:gd name="connsiteY701" fmla="*/ 1636032 h 4009293"/>
              <a:gd name="connsiteX702" fmla="*/ 272959 w 5211144"/>
              <a:gd name="connsiteY702" fmla="*/ 1636032 h 4009293"/>
              <a:gd name="connsiteX703" fmla="*/ 272959 w 5211144"/>
              <a:gd name="connsiteY703" fmla="*/ 1659726 h 4009293"/>
              <a:gd name="connsiteX704" fmla="*/ 246741 w 5211144"/>
              <a:gd name="connsiteY704" fmla="*/ 1644918 h 4009293"/>
              <a:gd name="connsiteX705" fmla="*/ 233633 w 5211144"/>
              <a:gd name="connsiteY705" fmla="*/ 1647879 h 4009293"/>
              <a:gd name="connsiteX706" fmla="*/ 194309 w 5211144"/>
              <a:gd name="connsiteY706" fmla="*/ 1633071 h 4009293"/>
              <a:gd name="connsiteX707" fmla="*/ 207416 w 5211144"/>
              <a:gd name="connsiteY707" fmla="*/ 1630109 h 4009293"/>
              <a:gd name="connsiteX708" fmla="*/ 222069 w 5211144"/>
              <a:gd name="connsiteY708" fmla="*/ 1609305 h 4009293"/>
              <a:gd name="connsiteX709" fmla="*/ 235947 w 5211144"/>
              <a:gd name="connsiteY709" fmla="*/ 1612479 h 4009293"/>
              <a:gd name="connsiteX710" fmla="*/ 208189 w 5211144"/>
              <a:gd name="connsiteY710" fmla="*/ 1612479 h 4009293"/>
              <a:gd name="connsiteX711" fmla="*/ 222069 w 5211144"/>
              <a:gd name="connsiteY711" fmla="*/ 1609305 h 4009293"/>
              <a:gd name="connsiteX712" fmla="*/ 907616 w 5211144"/>
              <a:gd name="connsiteY712" fmla="*/ 1600988 h 4009293"/>
              <a:gd name="connsiteX713" fmla="*/ 902136 w 5211144"/>
              <a:gd name="connsiteY713" fmla="*/ 1606243 h 4009293"/>
              <a:gd name="connsiteX714" fmla="*/ 907616 w 5211144"/>
              <a:gd name="connsiteY714" fmla="*/ 1621459 h 4009293"/>
              <a:gd name="connsiteX715" fmla="*/ 914919 w 5211144"/>
              <a:gd name="connsiteY715" fmla="*/ 1612823 h 4009293"/>
              <a:gd name="connsiteX716" fmla="*/ 915448 w 5211144"/>
              <a:gd name="connsiteY716" fmla="*/ 1612820 h 4009293"/>
              <a:gd name="connsiteX717" fmla="*/ 915825 w 5211144"/>
              <a:gd name="connsiteY717" fmla="*/ 1601912 h 4009293"/>
              <a:gd name="connsiteX718" fmla="*/ 4351619 w 5211144"/>
              <a:gd name="connsiteY718" fmla="*/ 1597934 h 4009293"/>
              <a:gd name="connsiteX719" fmla="*/ 4351236 w 5211144"/>
              <a:gd name="connsiteY719" fmla="*/ 1599113 h 4009293"/>
              <a:gd name="connsiteX720" fmla="*/ 4353708 w 5211144"/>
              <a:gd name="connsiteY720" fmla="*/ 1598678 h 4009293"/>
              <a:gd name="connsiteX721" fmla="*/ 197085 w 5211144"/>
              <a:gd name="connsiteY721" fmla="*/ 1537022 h 4009293"/>
              <a:gd name="connsiteX722" fmla="*/ 235948 w 5211144"/>
              <a:gd name="connsiteY722" fmla="*/ 1539843 h 4009293"/>
              <a:gd name="connsiteX723" fmla="*/ 190406 w 5211144"/>
              <a:gd name="connsiteY723" fmla="*/ 1540636 h 4009293"/>
              <a:gd name="connsiteX724" fmla="*/ 197085 w 5211144"/>
              <a:gd name="connsiteY724" fmla="*/ 1537022 h 4009293"/>
              <a:gd name="connsiteX725" fmla="*/ 686864 w 5211144"/>
              <a:gd name="connsiteY725" fmla="*/ 1513253 h 4009293"/>
              <a:gd name="connsiteX726" fmla="*/ 699846 w 5211144"/>
              <a:gd name="connsiteY726" fmla="*/ 1519102 h 4009293"/>
              <a:gd name="connsiteX727" fmla="*/ 686864 w 5211144"/>
              <a:gd name="connsiteY727" fmla="*/ 1516177 h 4009293"/>
              <a:gd name="connsiteX728" fmla="*/ 686864 w 5211144"/>
              <a:gd name="connsiteY728" fmla="*/ 1513253 h 4009293"/>
              <a:gd name="connsiteX729" fmla="*/ 208190 w 5211144"/>
              <a:gd name="connsiteY729" fmla="*/ 1510577 h 4009293"/>
              <a:gd name="connsiteX730" fmla="*/ 222070 w 5211144"/>
              <a:gd name="connsiteY730" fmla="*/ 1510577 h 4009293"/>
              <a:gd name="connsiteX731" fmla="*/ 222071 w 5211144"/>
              <a:gd name="connsiteY731" fmla="*/ 1522062 h 4009293"/>
              <a:gd name="connsiteX732" fmla="*/ 235947 w 5211144"/>
              <a:gd name="connsiteY732" fmla="*/ 1524933 h 4009293"/>
              <a:gd name="connsiteX733" fmla="*/ 208189 w 5211144"/>
              <a:gd name="connsiteY733" fmla="*/ 1530675 h 4009293"/>
              <a:gd name="connsiteX734" fmla="*/ 196479 w 5211144"/>
              <a:gd name="connsiteY734" fmla="*/ 1527534 h 4009293"/>
              <a:gd name="connsiteX735" fmla="*/ 197779 w 5211144"/>
              <a:gd name="connsiteY735" fmla="*/ 1522779 h 4009293"/>
              <a:gd name="connsiteX736" fmla="*/ 208190 w 5211144"/>
              <a:gd name="connsiteY736" fmla="*/ 1510577 h 4009293"/>
              <a:gd name="connsiteX737" fmla="*/ 245200 w 5211144"/>
              <a:gd name="connsiteY737" fmla="*/ 1510576 h 4009293"/>
              <a:gd name="connsiteX738" fmla="*/ 259082 w 5211144"/>
              <a:gd name="connsiteY738" fmla="*/ 1513222 h 4009293"/>
              <a:gd name="connsiteX739" fmla="*/ 245200 w 5211144"/>
              <a:gd name="connsiteY739" fmla="*/ 1515866 h 4009293"/>
              <a:gd name="connsiteX740" fmla="*/ 245200 w 5211144"/>
              <a:gd name="connsiteY740" fmla="*/ 1510576 h 4009293"/>
              <a:gd name="connsiteX741" fmla="*/ 868657 w 5211144"/>
              <a:gd name="connsiteY741" fmla="*/ 1504479 h 4009293"/>
              <a:gd name="connsiteX742" fmla="*/ 868658 w 5211144"/>
              <a:gd name="connsiteY742" fmla="*/ 1527875 h 4009293"/>
              <a:gd name="connsiteX743" fmla="*/ 864763 w 5211144"/>
              <a:gd name="connsiteY743" fmla="*/ 1526706 h 4009293"/>
              <a:gd name="connsiteX744" fmla="*/ 868657 w 5211144"/>
              <a:gd name="connsiteY744" fmla="*/ 1524951 h 4009293"/>
              <a:gd name="connsiteX745" fmla="*/ 863787 w 5211144"/>
              <a:gd name="connsiteY745" fmla="*/ 1526414 h 4009293"/>
              <a:gd name="connsiteX746" fmla="*/ 864763 w 5211144"/>
              <a:gd name="connsiteY746" fmla="*/ 1526706 h 4009293"/>
              <a:gd name="connsiteX747" fmla="*/ 855674 w 5211144"/>
              <a:gd name="connsiteY747" fmla="*/ 1530800 h 4009293"/>
              <a:gd name="connsiteX748" fmla="*/ 829703 w 5211144"/>
              <a:gd name="connsiteY748" fmla="*/ 1533725 h 4009293"/>
              <a:gd name="connsiteX749" fmla="*/ 829703 w 5211144"/>
              <a:gd name="connsiteY749" fmla="*/ 1530800 h 4009293"/>
              <a:gd name="connsiteX750" fmla="*/ 826457 w 5211144"/>
              <a:gd name="connsiteY750" fmla="*/ 1528149 h 4009293"/>
              <a:gd name="connsiteX751" fmla="*/ 855674 w 5211144"/>
              <a:gd name="connsiteY751" fmla="*/ 1519102 h 4009293"/>
              <a:gd name="connsiteX752" fmla="*/ 842690 w 5211144"/>
              <a:gd name="connsiteY752" fmla="*/ 1516177 h 4009293"/>
              <a:gd name="connsiteX753" fmla="*/ 868658 w 5211144"/>
              <a:gd name="connsiteY753" fmla="*/ 1516178 h 4009293"/>
              <a:gd name="connsiteX754" fmla="*/ 868657 w 5211144"/>
              <a:gd name="connsiteY754" fmla="*/ 1504479 h 4009293"/>
              <a:gd name="connsiteX755" fmla="*/ 934115 w 5211144"/>
              <a:gd name="connsiteY755" fmla="*/ 1478641 h 4009293"/>
              <a:gd name="connsiteX756" fmla="*/ 928678 w 5211144"/>
              <a:gd name="connsiteY756" fmla="*/ 1480606 h 4009293"/>
              <a:gd name="connsiteX757" fmla="*/ 929329 w 5211144"/>
              <a:gd name="connsiteY757" fmla="*/ 1482722 h 4009293"/>
              <a:gd name="connsiteX758" fmla="*/ 933386 w 5211144"/>
              <a:gd name="connsiteY758" fmla="*/ 1486021 h 4009293"/>
              <a:gd name="connsiteX759" fmla="*/ 220525 w 5211144"/>
              <a:gd name="connsiteY759" fmla="*/ 1467991 h 4009293"/>
              <a:gd name="connsiteX760" fmla="*/ 232864 w 5211144"/>
              <a:gd name="connsiteY760" fmla="*/ 1469096 h 4009293"/>
              <a:gd name="connsiteX761" fmla="*/ 220525 w 5211144"/>
              <a:gd name="connsiteY761" fmla="*/ 1486776 h 4009293"/>
              <a:gd name="connsiteX762" fmla="*/ 208189 w 5211144"/>
              <a:gd name="connsiteY762" fmla="*/ 1507404 h 4009293"/>
              <a:gd name="connsiteX763" fmla="*/ 195851 w 5211144"/>
              <a:gd name="connsiteY763" fmla="*/ 1480882 h 4009293"/>
              <a:gd name="connsiteX764" fmla="*/ 183515 w 5211144"/>
              <a:gd name="connsiteY764" fmla="*/ 1474989 h 4009293"/>
              <a:gd name="connsiteX765" fmla="*/ 208190 w 5211144"/>
              <a:gd name="connsiteY765" fmla="*/ 1469095 h 4009293"/>
              <a:gd name="connsiteX766" fmla="*/ 220525 w 5211144"/>
              <a:gd name="connsiteY766" fmla="*/ 1467991 h 4009293"/>
              <a:gd name="connsiteX767" fmla="*/ 194305 w 5211144"/>
              <a:gd name="connsiteY767" fmla="*/ 1457687 h 4009293"/>
              <a:gd name="connsiteX768" fmla="*/ 194305 w 5211144"/>
              <a:gd name="connsiteY768" fmla="*/ 1460861 h 4009293"/>
              <a:gd name="connsiteX769" fmla="*/ 188452 w 5211144"/>
              <a:gd name="connsiteY769" fmla="*/ 1460364 h 4009293"/>
              <a:gd name="connsiteX770" fmla="*/ 189101 w 5211144"/>
              <a:gd name="connsiteY770" fmla="*/ 1459273 h 4009293"/>
              <a:gd name="connsiteX771" fmla="*/ 194305 w 5211144"/>
              <a:gd name="connsiteY771" fmla="*/ 1457687 h 4009293"/>
              <a:gd name="connsiteX772" fmla="*/ 725820 w 5211144"/>
              <a:gd name="connsiteY772" fmla="*/ 1443065 h 4009293"/>
              <a:gd name="connsiteX773" fmla="*/ 751791 w 5211144"/>
              <a:gd name="connsiteY773" fmla="*/ 1443065 h 4009293"/>
              <a:gd name="connsiteX774" fmla="*/ 764776 w 5211144"/>
              <a:gd name="connsiteY774" fmla="*/ 1443065 h 4009293"/>
              <a:gd name="connsiteX775" fmla="*/ 751791 w 5211144"/>
              <a:gd name="connsiteY775" fmla="*/ 1445989 h 4009293"/>
              <a:gd name="connsiteX776" fmla="*/ 725820 w 5211144"/>
              <a:gd name="connsiteY776" fmla="*/ 1445989 h 4009293"/>
              <a:gd name="connsiteX777" fmla="*/ 686864 w 5211144"/>
              <a:gd name="connsiteY777" fmla="*/ 1445989 h 4009293"/>
              <a:gd name="connsiteX778" fmla="*/ 725820 w 5211144"/>
              <a:gd name="connsiteY778" fmla="*/ 1443065 h 4009293"/>
              <a:gd name="connsiteX779" fmla="*/ 842005 w 5211144"/>
              <a:gd name="connsiteY779" fmla="*/ 1439704 h 4009293"/>
              <a:gd name="connsiteX780" fmla="*/ 855885 w 5211144"/>
              <a:gd name="connsiteY780" fmla="*/ 1439705 h 4009293"/>
              <a:gd name="connsiteX781" fmla="*/ 855886 w 5211144"/>
              <a:gd name="connsiteY781" fmla="*/ 1442878 h 4009293"/>
              <a:gd name="connsiteX782" fmla="*/ 842005 w 5211144"/>
              <a:gd name="connsiteY782" fmla="*/ 1439704 h 4009293"/>
              <a:gd name="connsiteX783" fmla="*/ 855886 w 5211144"/>
              <a:gd name="connsiteY783" fmla="*/ 1437589 h 4009293"/>
              <a:gd name="connsiteX784" fmla="*/ 869766 w 5211144"/>
              <a:gd name="connsiteY784" fmla="*/ 1437589 h 4009293"/>
              <a:gd name="connsiteX785" fmla="*/ 869766 w 5211144"/>
              <a:gd name="connsiteY785" fmla="*/ 1439705 h 4009293"/>
              <a:gd name="connsiteX786" fmla="*/ 855885 w 5211144"/>
              <a:gd name="connsiteY786" fmla="*/ 1439705 h 4009293"/>
              <a:gd name="connsiteX787" fmla="*/ 855886 w 5211144"/>
              <a:gd name="connsiteY787" fmla="*/ 1437589 h 4009293"/>
              <a:gd name="connsiteX788" fmla="*/ 767982 w 5211144"/>
              <a:gd name="connsiteY788" fmla="*/ 1434416 h 4009293"/>
              <a:gd name="connsiteX789" fmla="*/ 791116 w 5211144"/>
              <a:gd name="connsiteY789" fmla="*/ 1437060 h 4009293"/>
              <a:gd name="connsiteX790" fmla="*/ 767982 w 5211144"/>
              <a:gd name="connsiteY790" fmla="*/ 1439705 h 4009293"/>
              <a:gd name="connsiteX791" fmla="*/ 767982 w 5211144"/>
              <a:gd name="connsiteY791" fmla="*/ 1434416 h 4009293"/>
              <a:gd name="connsiteX792" fmla="*/ 725819 w 5211144"/>
              <a:gd name="connsiteY792" fmla="*/ 1419668 h 4009293"/>
              <a:gd name="connsiteX793" fmla="*/ 738805 w 5211144"/>
              <a:gd name="connsiteY793" fmla="*/ 1422594 h 4009293"/>
              <a:gd name="connsiteX794" fmla="*/ 764777 w 5211144"/>
              <a:gd name="connsiteY794" fmla="*/ 1422593 h 4009293"/>
              <a:gd name="connsiteX795" fmla="*/ 751791 w 5211144"/>
              <a:gd name="connsiteY795" fmla="*/ 1425517 h 4009293"/>
              <a:gd name="connsiteX796" fmla="*/ 725819 w 5211144"/>
              <a:gd name="connsiteY796" fmla="*/ 1425517 h 4009293"/>
              <a:gd name="connsiteX797" fmla="*/ 725819 w 5211144"/>
              <a:gd name="connsiteY797" fmla="*/ 1419668 h 4009293"/>
              <a:gd name="connsiteX798" fmla="*/ 245200 w 5211144"/>
              <a:gd name="connsiteY798" fmla="*/ 1411143 h 4009293"/>
              <a:gd name="connsiteX799" fmla="*/ 207033 w 5211144"/>
              <a:gd name="connsiteY799" fmla="*/ 1425248 h 4009293"/>
              <a:gd name="connsiteX800" fmla="*/ 194308 w 5211144"/>
              <a:gd name="connsiteY800" fmla="*/ 1413964 h 4009293"/>
              <a:gd name="connsiteX801" fmla="*/ 245200 w 5211144"/>
              <a:gd name="connsiteY801" fmla="*/ 1411143 h 4009293"/>
              <a:gd name="connsiteX802" fmla="*/ 259082 w 5211144"/>
              <a:gd name="connsiteY802" fmla="*/ 1402151 h 4009293"/>
              <a:gd name="connsiteX803" fmla="*/ 259082 w 5211144"/>
              <a:gd name="connsiteY803" fmla="*/ 1407970 h 4009293"/>
              <a:gd name="connsiteX804" fmla="*/ 245972 w 5211144"/>
              <a:gd name="connsiteY804" fmla="*/ 1407970 h 4009293"/>
              <a:gd name="connsiteX805" fmla="*/ 240443 w 5211144"/>
              <a:gd name="connsiteY805" fmla="*/ 1407926 h 4009293"/>
              <a:gd name="connsiteX806" fmla="*/ 241061 w 5211144"/>
              <a:gd name="connsiteY806" fmla="*/ 1407607 h 4009293"/>
              <a:gd name="connsiteX807" fmla="*/ 245972 w 5211144"/>
              <a:gd name="connsiteY807" fmla="*/ 1405061 h 4009293"/>
              <a:gd name="connsiteX808" fmla="*/ 259082 w 5211144"/>
              <a:gd name="connsiteY808" fmla="*/ 1402151 h 4009293"/>
              <a:gd name="connsiteX809" fmla="*/ 193539 w 5211144"/>
              <a:gd name="connsiteY809" fmla="*/ 1396335 h 4009293"/>
              <a:gd name="connsiteX810" fmla="*/ 232864 w 5211144"/>
              <a:gd name="connsiteY810" fmla="*/ 1402152 h 4009293"/>
              <a:gd name="connsiteX811" fmla="*/ 219755 w 5211144"/>
              <a:gd name="connsiteY811" fmla="*/ 1405061 h 4009293"/>
              <a:gd name="connsiteX812" fmla="*/ 190263 w 5211144"/>
              <a:gd name="connsiteY812" fmla="*/ 1400561 h 4009293"/>
              <a:gd name="connsiteX813" fmla="*/ 193539 w 5211144"/>
              <a:gd name="connsiteY813" fmla="*/ 1396335 h 4009293"/>
              <a:gd name="connsiteX814" fmla="*/ 881645 w 5211144"/>
              <a:gd name="connsiteY814" fmla="*/ 1396273 h 4009293"/>
              <a:gd name="connsiteX815" fmla="*/ 881645 w 5211144"/>
              <a:gd name="connsiteY815" fmla="*/ 1402121 h 4009293"/>
              <a:gd name="connsiteX816" fmla="*/ 894629 w 5211144"/>
              <a:gd name="connsiteY816" fmla="*/ 1431367 h 4009293"/>
              <a:gd name="connsiteX817" fmla="*/ 868657 w 5211144"/>
              <a:gd name="connsiteY817" fmla="*/ 1425518 h 4009293"/>
              <a:gd name="connsiteX818" fmla="*/ 855673 w 5211144"/>
              <a:gd name="connsiteY818" fmla="*/ 1419668 h 4009293"/>
              <a:gd name="connsiteX819" fmla="*/ 842690 w 5211144"/>
              <a:gd name="connsiteY819" fmla="*/ 1419668 h 4009293"/>
              <a:gd name="connsiteX820" fmla="*/ 855674 w 5211144"/>
              <a:gd name="connsiteY820" fmla="*/ 1410896 h 4009293"/>
              <a:gd name="connsiteX821" fmla="*/ 844717 w 5211144"/>
              <a:gd name="connsiteY821" fmla="*/ 1403081 h 4009293"/>
              <a:gd name="connsiteX822" fmla="*/ 830842 w 5211144"/>
              <a:gd name="connsiteY822" fmla="*/ 1402194 h 4009293"/>
              <a:gd name="connsiteX823" fmla="*/ 831123 w 5211144"/>
              <a:gd name="connsiteY823" fmla="*/ 1401985 h 4009293"/>
              <a:gd name="connsiteX824" fmla="*/ 830422 w 5211144"/>
              <a:gd name="connsiteY824" fmla="*/ 1399164 h 4009293"/>
              <a:gd name="connsiteX825" fmla="*/ 860543 w 5211144"/>
              <a:gd name="connsiteY825" fmla="*/ 1397735 h 4009293"/>
              <a:gd name="connsiteX826" fmla="*/ 881645 w 5211144"/>
              <a:gd name="connsiteY826" fmla="*/ 1396273 h 4009293"/>
              <a:gd name="connsiteX827" fmla="*/ 298403 w 5211144"/>
              <a:gd name="connsiteY827" fmla="*/ 1393161 h 4009293"/>
              <a:gd name="connsiteX828" fmla="*/ 309969 w 5211144"/>
              <a:gd name="connsiteY828" fmla="*/ 1396070 h 4009293"/>
              <a:gd name="connsiteX829" fmla="*/ 309969 w 5211144"/>
              <a:gd name="connsiteY829" fmla="*/ 1398979 h 4009293"/>
              <a:gd name="connsiteX830" fmla="*/ 286837 w 5211144"/>
              <a:gd name="connsiteY830" fmla="*/ 1401888 h 4009293"/>
              <a:gd name="connsiteX831" fmla="*/ 298403 w 5211144"/>
              <a:gd name="connsiteY831" fmla="*/ 1396070 h 4009293"/>
              <a:gd name="connsiteX832" fmla="*/ 298403 w 5211144"/>
              <a:gd name="connsiteY832" fmla="*/ 1393161 h 4009293"/>
              <a:gd name="connsiteX833" fmla="*/ 246741 w 5211144"/>
              <a:gd name="connsiteY833" fmla="*/ 1393161 h 4009293"/>
              <a:gd name="connsiteX834" fmla="*/ 246741 w 5211144"/>
              <a:gd name="connsiteY834" fmla="*/ 1402682 h 4009293"/>
              <a:gd name="connsiteX835" fmla="*/ 222066 w 5211144"/>
              <a:gd name="connsiteY835" fmla="*/ 1399508 h 4009293"/>
              <a:gd name="connsiteX836" fmla="*/ 246741 w 5211144"/>
              <a:gd name="connsiteY836" fmla="*/ 1393161 h 4009293"/>
              <a:gd name="connsiteX837" fmla="*/ 232247 w 5211144"/>
              <a:gd name="connsiteY837" fmla="*/ 1373062 h 4009293"/>
              <a:gd name="connsiteX838" fmla="*/ 245199 w 5211144"/>
              <a:gd name="connsiteY838" fmla="*/ 1378806 h 4009293"/>
              <a:gd name="connsiteX839" fmla="*/ 245199 w 5211144"/>
              <a:gd name="connsiteY839" fmla="*/ 1387419 h 4009293"/>
              <a:gd name="connsiteX840" fmla="*/ 192372 w 5211144"/>
              <a:gd name="connsiteY840" fmla="*/ 1384593 h 4009293"/>
              <a:gd name="connsiteX841" fmla="*/ 193384 w 5211144"/>
              <a:gd name="connsiteY841" fmla="*/ 1378805 h 4009293"/>
              <a:gd name="connsiteX842" fmla="*/ 219294 w 5211144"/>
              <a:gd name="connsiteY842" fmla="*/ 1378805 h 4009293"/>
              <a:gd name="connsiteX843" fmla="*/ 232247 w 5211144"/>
              <a:gd name="connsiteY843" fmla="*/ 1373062 h 4009293"/>
              <a:gd name="connsiteX844" fmla="*/ 311127 w 5211144"/>
              <a:gd name="connsiteY844" fmla="*/ 1373062 h 4009293"/>
              <a:gd name="connsiteX845" fmla="*/ 298407 w 5211144"/>
              <a:gd name="connsiteY845" fmla="*/ 1389988 h 4009293"/>
              <a:gd name="connsiteX846" fmla="*/ 298407 w 5211144"/>
              <a:gd name="connsiteY846" fmla="*/ 1384345 h 4009293"/>
              <a:gd name="connsiteX847" fmla="*/ 285682 w 5211144"/>
              <a:gd name="connsiteY847" fmla="*/ 1384346 h 4009293"/>
              <a:gd name="connsiteX848" fmla="*/ 285683 w 5211144"/>
              <a:gd name="connsiteY848" fmla="*/ 1381525 h 4009293"/>
              <a:gd name="connsiteX849" fmla="*/ 272960 w 5211144"/>
              <a:gd name="connsiteY849" fmla="*/ 1378705 h 4009293"/>
              <a:gd name="connsiteX850" fmla="*/ 311127 w 5211144"/>
              <a:gd name="connsiteY850" fmla="*/ 1373062 h 4009293"/>
              <a:gd name="connsiteX851" fmla="*/ 310838 w 5211144"/>
              <a:gd name="connsiteY851" fmla="*/ 1365129 h 4009293"/>
              <a:gd name="connsiteX852" fmla="*/ 312284 w 5211144"/>
              <a:gd name="connsiteY852" fmla="*/ 1366716 h 4009293"/>
              <a:gd name="connsiteX853" fmla="*/ 300717 w 5211144"/>
              <a:gd name="connsiteY853" fmla="*/ 1366716 h 4009293"/>
              <a:gd name="connsiteX854" fmla="*/ 310838 w 5211144"/>
              <a:gd name="connsiteY854" fmla="*/ 1365129 h 4009293"/>
              <a:gd name="connsiteX855" fmla="*/ 933169 w 5211144"/>
              <a:gd name="connsiteY855" fmla="*/ 1332110 h 4009293"/>
              <a:gd name="connsiteX856" fmla="*/ 922224 w 5211144"/>
              <a:gd name="connsiteY856" fmla="*/ 1336777 h 4009293"/>
              <a:gd name="connsiteX857" fmla="*/ 907617 w 5211144"/>
              <a:gd name="connsiteY857" fmla="*/ 1352405 h 4009293"/>
              <a:gd name="connsiteX858" fmla="*/ 907617 w 5211144"/>
              <a:gd name="connsiteY858" fmla="*/ 1361178 h 4009293"/>
              <a:gd name="connsiteX859" fmla="*/ 894629 w 5211144"/>
              <a:gd name="connsiteY859" fmla="*/ 1361179 h 4009293"/>
              <a:gd name="connsiteX860" fmla="*/ 881645 w 5211144"/>
              <a:gd name="connsiteY860" fmla="*/ 1355329 h 4009293"/>
              <a:gd name="connsiteX861" fmla="*/ 894629 w 5211144"/>
              <a:gd name="connsiteY861" fmla="*/ 1352405 h 4009293"/>
              <a:gd name="connsiteX862" fmla="*/ 894629 w 5211144"/>
              <a:gd name="connsiteY862" fmla="*/ 1349481 h 4009293"/>
              <a:gd name="connsiteX863" fmla="*/ 868657 w 5211144"/>
              <a:gd name="connsiteY863" fmla="*/ 1352405 h 4009293"/>
              <a:gd name="connsiteX864" fmla="*/ 868657 w 5211144"/>
              <a:gd name="connsiteY864" fmla="*/ 1355330 h 4009293"/>
              <a:gd name="connsiteX865" fmla="*/ 881645 w 5211144"/>
              <a:gd name="connsiteY865" fmla="*/ 1355329 h 4009293"/>
              <a:gd name="connsiteX866" fmla="*/ 868658 w 5211144"/>
              <a:gd name="connsiteY866" fmla="*/ 1364104 h 4009293"/>
              <a:gd name="connsiteX867" fmla="*/ 855673 w 5211144"/>
              <a:gd name="connsiteY867" fmla="*/ 1355329 h 4009293"/>
              <a:gd name="connsiteX868" fmla="*/ 842690 w 5211144"/>
              <a:gd name="connsiteY868" fmla="*/ 1352405 h 4009293"/>
              <a:gd name="connsiteX869" fmla="*/ 842690 w 5211144"/>
              <a:gd name="connsiteY869" fmla="*/ 1361179 h 4009293"/>
              <a:gd name="connsiteX870" fmla="*/ 816718 w 5211144"/>
              <a:gd name="connsiteY870" fmla="*/ 1367028 h 4009293"/>
              <a:gd name="connsiteX871" fmla="*/ 842689 w 5211144"/>
              <a:gd name="connsiteY871" fmla="*/ 1372877 h 4009293"/>
              <a:gd name="connsiteX872" fmla="*/ 855674 w 5211144"/>
              <a:gd name="connsiteY872" fmla="*/ 1367028 h 4009293"/>
              <a:gd name="connsiteX873" fmla="*/ 868658 w 5211144"/>
              <a:gd name="connsiteY873" fmla="*/ 1372877 h 4009293"/>
              <a:gd name="connsiteX874" fmla="*/ 907616 w 5211144"/>
              <a:gd name="connsiteY874" fmla="*/ 1375801 h 4009293"/>
              <a:gd name="connsiteX875" fmla="*/ 907617 w 5211144"/>
              <a:gd name="connsiteY875" fmla="*/ 1387500 h 4009293"/>
              <a:gd name="connsiteX876" fmla="*/ 868658 w 5211144"/>
              <a:gd name="connsiteY876" fmla="*/ 1381650 h 4009293"/>
              <a:gd name="connsiteX877" fmla="*/ 881645 w 5211144"/>
              <a:gd name="connsiteY877" fmla="*/ 1378726 h 4009293"/>
              <a:gd name="connsiteX878" fmla="*/ 842689 w 5211144"/>
              <a:gd name="connsiteY878" fmla="*/ 1381650 h 4009293"/>
              <a:gd name="connsiteX879" fmla="*/ 842689 w 5211144"/>
              <a:gd name="connsiteY879" fmla="*/ 1384575 h 4009293"/>
              <a:gd name="connsiteX880" fmla="*/ 829704 w 5211144"/>
              <a:gd name="connsiteY880" fmla="*/ 1390424 h 4009293"/>
              <a:gd name="connsiteX881" fmla="*/ 842690 w 5211144"/>
              <a:gd name="connsiteY881" fmla="*/ 1393349 h 4009293"/>
              <a:gd name="connsiteX882" fmla="*/ 829704 w 5211144"/>
              <a:gd name="connsiteY882" fmla="*/ 1396273 h 4009293"/>
              <a:gd name="connsiteX883" fmla="*/ 830422 w 5211144"/>
              <a:gd name="connsiteY883" fmla="*/ 1399164 h 4009293"/>
              <a:gd name="connsiteX884" fmla="*/ 829703 w 5211144"/>
              <a:gd name="connsiteY884" fmla="*/ 1399197 h 4009293"/>
              <a:gd name="connsiteX885" fmla="*/ 829704 w 5211144"/>
              <a:gd name="connsiteY885" fmla="*/ 1402122 h 4009293"/>
              <a:gd name="connsiteX886" fmla="*/ 830842 w 5211144"/>
              <a:gd name="connsiteY886" fmla="*/ 1402194 h 4009293"/>
              <a:gd name="connsiteX887" fmla="*/ 821588 w 5211144"/>
              <a:gd name="connsiteY887" fmla="*/ 1409068 h 4009293"/>
              <a:gd name="connsiteX888" fmla="*/ 803730 w 5211144"/>
              <a:gd name="connsiteY888" fmla="*/ 1419668 h 4009293"/>
              <a:gd name="connsiteX889" fmla="*/ 816718 w 5211144"/>
              <a:gd name="connsiteY889" fmla="*/ 1422593 h 4009293"/>
              <a:gd name="connsiteX890" fmla="*/ 777758 w 5211144"/>
              <a:gd name="connsiteY890" fmla="*/ 1425517 h 4009293"/>
              <a:gd name="connsiteX891" fmla="*/ 777759 w 5211144"/>
              <a:gd name="connsiteY891" fmla="*/ 1422594 h 4009293"/>
              <a:gd name="connsiteX892" fmla="*/ 777759 w 5211144"/>
              <a:gd name="connsiteY892" fmla="*/ 1419668 h 4009293"/>
              <a:gd name="connsiteX893" fmla="*/ 777758 w 5211144"/>
              <a:gd name="connsiteY893" fmla="*/ 1416744 h 4009293"/>
              <a:gd name="connsiteX894" fmla="*/ 699845 w 5211144"/>
              <a:gd name="connsiteY894" fmla="*/ 1416744 h 4009293"/>
              <a:gd name="connsiteX895" fmla="*/ 699846 w 5211144"/>
              <a:gd name="connsiteY895" fmla="*/ 1434292 h 4009293"/>
              <a:gd name="connsiteX896" fmla="*/ 686864 w 5211144"/>
              <a:gd name="connsiteY896" fmla="*/ 1445989 h 4009293"/>
              <a:gd name="connsiteX897" fmla="*/ 686864 w 5211144"/>
              <a:gd name="connsiteY897" fmla="*/ 1460612 h 4009293"/>
              <a:gd name="connsiteX898" fmla="*/ 647905 w 5211144"/>
              <a:gd name="connsiteY898" fmla="*/ 1463536 h 4009293"/>
              <a:gd name="connsiteX899" fmla="*/ 699846 w 5211144"/>
              <a:gd name="connsiteY899" fmla="*/ 1466461 h 4009293"/>
              <a:gd name="connsiteX900" fmla="*/ 660893 w 5211144"/>
              <a:gd name="connsiteY900" fmla="*/ 1472310 h 4009293"/>
              <a:gd name="connsiteX901" fmla="*/ 673876 w 5211144"/>
              <a:gd name="connsiteY901" fmla="*/ 1472309 h 4009293"/>
              <a:gd name="connsiteX902" fmla="*/ 712832 w 5211144"/>
              <a:gd name="connsiteY902" fmla="*/ 1475234 h 4009293"/>
              <a:gd name="connsiteX903" fmla="*/ 712832 w 5211144"/>
              <a:gd name="connsiteY903" fmla="*/ 1472310 h 4009293"/>
              <a:gd name="connsiteX904" fmla="*/ 725819 w 5211144"/>
              <a:gd name="connsiteY904" fmla="*/ 1472309 h 4009293"/>
              <a:gd name="connsiteX905" fmla="*/ 725819 w 5211144"/>
              <a:gd name="connsiteY905" fmla="*/ 1475235 h 4009293"/>
              <a:gd name="connsiteX906" fmla="*/ 738805 w 5211144"/>
              <a:gd name="connsiteY906" fmla="*/ 1475235 h 4009293"/>
              <a:gd name="connsiteX907" fmla="*/ 777759 w 5211144"/>
              <a:gd name="connsiteY907" fmla="*/ 1475235 h 4009293"/>
              <a:gd name="connsiteX908" fmla="*/ 725819 w 5211144"/>
              <a:gd name="connsiteY908" fmla="*/ 1466461 h 4009293"/>
              <a:gd name="connsiteX909" fmla="*/ 764776 w 5211144"/>
              <a:gd name="connsiteY909" fmla="*/ 1457688 h 4009293"/>
              <a:gd name="connsiteX910" fmla="*/ 764776 w 5211144"/>
              <a:gd name="connsiteY910" fmla="*/ 1460612 h 4009293"/>
              <a:gd name="connsiteX911" fmla="*/ 907616 w 5211144"/>
              <a:gd name="connsiteY911" fmla="*/ 1472310 h 4009293"/>
              <a:gd name="connsiteX912" fmla="*/ 894629 w 5211144"/>
              <a:gd name="connsiteY912" fmla="*/ 1498631 h 4009293"/>
              <a:gd name="connsiteX913" fmla="*/ 881645 w 5211144"/>
              <a:gd name="connsiteY913" fmla="*/ 1501555 h 4009293"/>
              <a:gd name="connsiteX914" fmla="*/ 829704 w 5211144"/>
              <a:gd name="connsiteY914" fmla="*/ 1498631 h 4009293"/>
              <a:gd name="connsiteX915" fmla="*/ 803730 w 5211144"/>
              <a:gd name="connsiteY915" fmla="*/ 1504479 h 4009293"/>
              <a:gd name="connsiteX916" fmla="*/ 777758 w 5211144"/>
              <a:gd name="connsiteY916" fmla="*/ 1504479 h 4009293"/>
              <a:gd name="connsiteX917" fmla="*/ 751791 w 5211144"/>
              <a:gd name="connsiteY917" fmla="*/ 1513254 h 4009293"/>
              <a:gd name="connsiteX918" fmla="*/ 803731 w 5211144"/>
              <a:gd name="connsiteY918" fmla="*/ 1513254 h 4009293"/>
              <a:gd name="connsiteX919" fmla="*/ 777759 w 5211144"/>
              <a:gd name="connsiteY919" fmla="*/ 1516177 h 4009293"/>
              <a:gd name="connsiteX920" fmla="*/ 803731 w 5211144"/>
              <a:gd name="connsiteY920" fmla="*/ 1524951 h 4009293"/>
              <a:gd name="connsiteX921" fmla="*/ 777759 w 5211144"/>
              <a:gd name="connsiteY921" fmla="*/ 1519102 h 4009293"/>
              <a:gd name="connsiteX922" fmla="*/ 751791 w 5211144"/>
              <a:gd name="connsiteY922" fmla="*/ 1522026 h 4009293"/>
              <a:gd name="connsiteX923" fmla="*/ 738806 w 5211144"/>
              <a:gd name="connsiteY923" fmla="*/ 1522027 h 4009293"/>
              <a:gd name="connsiteX924" fmla="*/ 738805 w 5211144"/>
              <a:gd name="connsiteY924" fmla="*/ 1504479 h 4009293"/>
              <a:gd name="connsiteX925" fmla="*/ 725820 w 5211144"/>
              <a:gd name="connsiteY925" fmla="*/ 1513254 h 4009293"/>
              <a:gd name="connsiteX926" fmla="*/ 712832 w 5211144"/>
              <a:gd name="connsiteY926" fmla="*/ 1513253 h 4009293"/>
              <a:gd name="connsiteX927" fmla="*/ 712832 w 5211144"/>
              <a:gd name="connsiteY927" fmla="*/ 1510329 h 4009293"/>
              <a:gd name="connsiteX928" fmla="*/ 699846 w 5211144"/>
              <a:gd name="connsiteY928" fmla="*/ 1507404 h 4009293"/>
              <a:gd name="connsiteX929" fmla="*/ 686864 w 5211144"/>
              <a:gd name="connsiteY929" fmla="*/ 1507404 h 4009293"/>
              <a:gd name="connsiteX930" fmla="*/ 686864 w 5211144"/>
              <a:gd name="connsiteY930" fmla="*/ 1516177 h 4009293"/>
              <a:gd name="connsiteX931" fmla="*/ 660893 w 5211144"/>
              <a:gd name="connsiteY931" fmla="*/ 1533725 h 4009293"/>
              <a:gd name="connsiteX932" fmla="*/ 621933 w 5211144"/>
              <a:gd name="connsiteY932" fmla="*/ 1536649 h 4009293"/>
              <a:gd name="connsiteX933" fmla="*/ 634919 w 5211144"/>
              <a:gd name="connsiteY933" fmla="*/ 1545423 h 4009293"/>
              <a:gd name="connsiteX934" fmla="*/ 634919 w 5211144"/>
              <a:gd name="connsiteY934" fmla="*/ 1539574 h 4009293"/>
              <a:gd name="connsiteX935" fmla="*/ 673877 w 5211144"/>
              <a:gd name="connsiteY935" fmla="*/ 1554196 h 4009293"/>
              <a:gd name="connsiteX936" fmla="*/ 686864 w 5211144"/>
              <a:gd name="connsiteY936" fmla="*/ 1554196 h 4009293"/>
              <a:gd name="connsiteX937" fmla="*/ 712832 w 5211144"/>
              <a:gd name="connsiteY937" fmla="*/ 1548348 h 4009293"/>
              <a:gd name="connsiteX938" fmla="*/ 699846 w 5211144"/>
              <a:gd name="connsiteY938" fmla="*/ 1542498 h 4009293"/>
              <a:gd name="connsiteX939" fmla="*/ 699846 w 5211144"/>
              <a:gd name="connsiteY939" fmla="*/ 1533725 h 4009293"/>
              <a:gd name="connsiteX940" fmla="*/ 725820 w 5211144"/>
              <a:gd name="connsiteY940" fmla="*/ 1527876 h 4009293"/>
              <a:gd name="connsiteX941" fmla="*/ 751791 w 5211144"/>
              <a:gd name="connsiteY941" fmla="*/ 1524951 h 4009293"/>
              <a:gd name="connsiteX942" fmla="*/ 751791 w 5211144"/>
              <a:gd name="connsiteY942" fmla="*/ 1527876 h 4009293"/>
              <a:gd name="connsiteX943" fmla="*/ 790747 w 5211144"/>
              <a:gd name="connsiteY943" fmla="*/ 1530800 h 4009293"/>
              <a:gd name="connsiteX944" fmla="*/ 829703 w 5211144"/>
              <a:gd name="connsiteY944" fmla="*/ 1533725 h 4009293"/>
              <a:gd name="connsiteX945" fmla="*/ 868658 w 5211144"/>
              <a:gd name="connsiteY945" fmla="*/ 1539574 h 4009293"/>
              <a:gd name="connsiteX946" fmla="*/ 881645 w 5211144"/>
              <a:gd name="connsiteY946" fmla="*/ 1533725 h 4009293"/>
              <a:gd name="connsiteX947" fmla="*/ 894629 w 5211144"/>
              <a:gd name="connsiteY947" fmla="*/ 1533724 h 4009293"/>
              <a:gd name="connsiteX948" fmla="*/ 894629 w 5211144"/>
              <a:gd name="connsiteY948" fmla="*/ 1557120 h 4009293"/>
              <a:gd name="connsiteX949" fmla="*/ 894629 w 5211144"/>
              <a:gd name="connsiteY949" fmla="*/ 1560046 h 4009293"/>
              <a:gd name="connsiteX950" fmla="*/ 881645 w 5211144"/>
              <a:gd name="connsiteY950" fmla="*/ 1560045 h 4009293"/>
              <a:gd name="connsiteX951" fmla="*/ 881645 w 5211144"/>
              <a:gd name="connsiteY951" fmla="*/ 1557121 h 4009293"/>
              <a:gd name="connsiteX952" fmla="*/ 868657 w 5211144"/>
              <a:gd name="connsiteY952" fmla="*/ 1557120 h 4009293"/>
              <a:gd name="connsiteX953" fmla="*/ 868657 w 5211144"/>
              <a:gd name="connsiteY953" fmla="*/ 1565894 h 4009293"/>
              <a:gd name="connsiteX954" fmla="*/ 881645 w 5211144"/>
              <a:gd name="connsiteY954" fmla="*/ 1574667 h 4009293"/>
              <a:gd name="connsiteX955" fmla="*/ 894629 w 5211144"/>
              <a:gd name="connsiteY955" fmla="*/ 1574668 h 4009293"/>
              <a:gd name="connsiteX956" fmla="*/ 894629 w 5211144"/>
              <a:gd name="connsiteY956" fmla="*/ 1577593 h 4009293"/>
              <a:gd name="connsiteX957" fmla="*/ 868658 w 5211144"/>
              <a:gd name="connsiteY957" fmla="*/ 1580517 h 4009293"/>
              <a:gd name="connsiteX958" fmla="*/ 829704 w 5211144"/>
              <a:gd name="connsiteY958" fmla="*/ 1557120 h 4009293"/>
              <a:gd name="connsiteX959" fmla="*/ 777759 w 5211144"/>
              <a:gd name="connsiteY959" fmla="*/ 1571744 h 4009293"/>
              <a:gd name="connsiteX960" fmla="*/ 842690 w 5211144"/>
              <a:gd name="connsiteY960" fmla="*/ 1586365 h 4009293"/>
              <a:gd name="connsiteX961" fmla="*/ 868657 w 5211144"/>
              <a:gd name="connsiteY961" fmla="*/ 1586366 h 4009293"/>
              <a:gd name="connsiteX962" fmla="*/ 868658 w 5211144"/>
              <a:gd name="connsiteY962" fmla="*/ 1589290 h 4009293"/>
              <a:gd name="connsiteX963" fmla="*/ 868658 w 5211144"/>
              <a:gd name="connsiteY963" fmla="*/ 1592215 h 4009293"/>
              <a:gd name="connsiteX964" fmla="*/ 894629 w 5211144"/>
              <a:gd name="connsiteY964" fmla="*/ 1595139 h 4009293"/>
              <a:gd name="connsiteX965" fmla="*/ 894629 w 5211144"/>
              <a:gd name="connsiteY965" fmla="*/ 1598064 h 4009293"/>
              <a:gd name="connsiteX966" fmla="*/ 914109 w 5211144"/>
              <a:gd name="connsiteY966" fmla="*/ 1595505 h 4009293"/>
              <a:gd name="connsiteX967" fmla="*/ 916049 w 5211144"/>
              <a:gd name="connsiteY967" fmla="*/ 1595468 h 4009293"/>
              <a:gd name="connsiteX968" fmla="*/ 916374 w 5211144"/>
              <a:gd name="connsiteY968" fmla="*/ 1586085 h 4009293"/>
              <a:gd name="connsiteX969" fmla="*/ 921274 w 5211144"/>
              <a:gd name="connsiteY969" fmla="*/ 1557323 h 4009293"/>
              <a:gd name="connsiteX970" fmla="*/ 919112 w 5211144"/>
              <a:gd name="connsiteY970" fmla="*/ 1557913 h 4009293"/>
              <a:gd name="connsiteX971" fmla="*/ 897521 w 5211144"/>
              <a:gd name="connsiteY971" fmla="*/ 1557120 h 4009293"/>
              <a:gd name="connsiteX972" fmla="*/ 905232 w 5211144"/>
              <a:gd name="connsiteY972" fmla="*/ 1555534 h 4009293"/>
              <a:gd name="connsiteX973" fmla="*/ 921843 w 5211144"/>
              <a:gd name="connsiteY973" fmla="*/ 1553980 h 4009293"/>
              <a:gd name="connsiteX974" fmla="*/ 924563 w 5211144"/>
              <a:gd name="connsiteY974" fmla="*/ 1538016 h 4009293"/>
              <a:gd name="connsiteX975" fmla="*/ 919063 w 5211144"/>
              <a:gd name="connsiteY975" fmla="*/ 1536583 h 4009293"/>
              <a:gd name="connsiteX976" fmla="*/ 919882 w 5211144"/>
              <a:gd name="connsiteY976" fmla="*/ 1531028 h 4009293"/>
              <a:gd name="connsiteX977" fmla="*/ 925927 w 5211144"/>
              <a:gd name="connsiteY977" fmla="*/ 1530012 h 4009293"/>
              <a:gd name="connsiteX978" fmla="*/ 928571 w 5211144"/>
              <a:gd name="connsiteY978" fmla="*/ 1514495 h 4009293"/>
              <a:gd name="connsiteX979" fmla="*/ 920655 w 5211144"/>
              <a:gd name="connsiteY979" fmla="*/ 1513398 h 4009293"/>
              <a:gd name="connsiteX980" fmla="*/ 920655 w 5211144"/>
              <a:gd name="connsiteY980" fmla="*/ 1507757 h 4009293"/>
              <a:gd name="connsiteX981" fmla="*/ 929635 w 5211144"/>
              <a:gd name="connsiteY981" fmla="*/ 1508247 h 4009293"/>
              <a:gd name="connsiteX982" fmla="*/ 933217 w 5211144"/>
              <a:gd name="connsiteY982" fmla="*/ 1487221 h 4009293"/>
              <a:gd name="connsiteX983" fmla="*/ 925858 w 5211144"/>
              <a:gd name="connsiteY983" fmla="*/ 1488716 h 4009293"/>
              <a:gd name="connsiteX984" fmla="*/ 906773 w 5211144"/>
              <a:gd name="connsiteY984" fmla="*/ 1484133 h 4009293"/>
              <a:gd name="connsiteX985" fmla="*/ 906773 w 5211144"/>
              <a:gd name="connsiteY985" fmla="*/ 1478490 h 4009293"/>
              <a:gd name="connsiteX986" fmla="*/ 920654 w 5211144"/>
              <a:gd name="connsiteY986" fmla="*/ 1476375 h 4009293"/>
              <a:gd name="connsiteX987" fmla="*/ 934136 w 5211144"/>
              <a:gd name="connsiteY987" fmla="*/ 1478431 h 4009293"/>
              <a:gd name="connsiteX988" fmla="*/ 937775 w 5211144"/>
              <a:gd name="connsiteY988" fmla="*/ 1441632 h 4009293"/>
              <a:gd name="connsiteX989" fmla="*/ 936151 w 5211144"/>
              <a:gd name="connsiteY989" fmla="*/ 1441423 h 4009293"/>
              <a:gd name="connsiteX990" fmla="*/ 934533 w 5211144"/>
              <a:gd name="connsiteY990" fmla="*/ 1439968 h 4009293"/>
              <a:gd name="connsiteX991" fmla="*/ 938118 w 5211144"/>
              <a:gd name="connsiteY991" fmla="*/ 1438157 h 4009293"/>
              <a:gd name="connsiteX992" fmla="*/ 939319 w 5211144"/>
              <a:gd name="connsiteY992" fmla="*/ 1426009 h 4009293"/>
              <a:gd name="connsiteX993" fmla="*/ 939199 w 5211144"/>
              <a:gd name="connsiteY993" fmla="*/ 1422779 h 4009293"/>
              <a:gd name="connsiteX994" fmla="*/ 933378 w 5211144"/>
              <a:gd name="connsiteY994" fmla="*/ 1422780 h 4009293"/>
              <a:gd name="connsiteX995" fmla="*/ 923836 w 5211144"/>
              <a:gd name="connsiteY995" fmla="*/ 1416856 h 4009293"/>
              <a:gd name="connsiteX996" fmla="*/ 933378 w 5211144"/>
              <a:gd name="connsiteY996" fmla="*/ 1410933 h 4009293"/>
              <a:gd name="connsiteX997" fmla="*/ 938770 w 5211144"/>
              <a:gd name="connsiteY997" fmla="*/ 1411212 h 4009293"/>
              <a:gd name="connsiteX998" fmla="*/ 936990 w 5211144"/>
              <a:gd name="connsiteY998" fmla="*/ 1363270 h 4009293"/>
              <a:gd name="connsiteX999" fmla="*/ 312284 w 5211144"/>
              <a:gd name="connsiteY999" fmla="*/ 1311711 h 4009293"/>
              <a:gd name="connsiteX1000" fmla="*/ 312284 w 5211144"/>
              <a:gd name="connsiteY1000" fmla="*/ 1317000 h 4009293"/>
              <a:gd name="connsiteX1001" fmla="*/ 307948 w 5211144"/>
              <a:gd name="connsiteY1001" fmla="*/ 1316339 h 4009293"/>
              <a:gd name="connsiteX1002" fmla="*/ 312284 w 5211144"/>
              <a:gd name="connsiteY1002" fmla="*/ 1311711 h 4009293"/>
              <a:gd name="connsiteX1003" fmla="*/ 894629 w 5211144"/>
              <a:gd name="connsiteY1003" fmla="*/ 1302688 h 4009293"/>
              <a:gd name="connsiteX1004" fmla="*/ 881645 w 5211144"/>
              <a:gd name="connsiteY1004" fmla="*/ 1314387 h 4009293"/>
              <a:gd name="connsiteX1005" fmla="*/ 855674 w 5211144"/>
              <a:gd name="connsiteY1005" fmla="*/ 1311462 h 4009293"/>
              <a:gd name="connsiteX1006" fmla="*/ 829703 w 5211144"/>
              <a:gd name="connsiteY1006" fmla="*/ 1323160 h 4009293"/>
              <a:gd name="connsiteX1007" fmla="*/ 777759 w 5211144"/>
              <a:gd name="connsiteY1007" fmla="*/ 1308538 h 4009293"/>
              <a:gd name="connsiteX1008" fmla="*/ 777759 w 5211144"/>
              <a:gd name="connsiteY1008" fmla="*/ 1317311 h 4009293"/>
              <a:gd name="connsiteX1009" fmla="*/ 738805 w 5211144"/>
              <a:gd name="connsiteY1009" fmla="*/ 1326085 h 4009293"/>
              <a:gd name="connsiteX1010" fmla="*/ 738806 w 5211144"/>
              <a:gd name="connsiteY1010" fmla="*/ 1317311 h 4009293"/>
              <a:gd name="connsiteX1011" fmla="*/ 712832 w 5211144"/>
              <a:gd name="connsiteY1011" fmla="*/ 1320236 h 4009293"/>
              <a:gd name="connsiteX1012" fmla="*/ 725819 w 5211144"/>
              <a:gd name="connsiteY1012" fmla="*/ 1331934 h 4009293"/>
              <a:gd name="connsiteX1013" fmla="*/ 699846 w 5211144"/>
              <a:gd name="connsiteY1013" fmla="*/ 1334859 h 4009293"/>
              <a:gd name="connsiteX1014" fmla="*/ 725819 w 5211144"/>
              <a:gd name="connsiteY1014" fmla="*/ 1355329 h 4009293"/>
              <a:gd name="connsiteX1015" fmla="*/ 738805 w 5211144"/>
              <a:gd name="connsiteY1015" fmla="*/ 1358254 h 4009293"/>
              <a:gd name="connsiteX1016" fmla="*/ 738805 w 5211144"/>
              <a:gd name="connsiteY1016" fmla="*/ 1352406 h 4009293"/>
              <a:gd name="connsiteX1017" fmla="*/ 777758 w 5211144"/>
              <a:gd name="connsiteY1017" fmla="*/ 1355329 h 4009293"/>
              <a:gd name="connsiteX1018" fmla="*/ 790746 w 5211144"/>
              <a:gd name="connsiteY1018" fmla="*/ 1343631 h 4009293"/>
              <a:gd name="connsiteX1019" fmla="*/ 803730 w 5211144"/>
              <a:gd name="connsiteY1019" fmla="*/ 1345094 h 4009293"/>
              <a:gd name="connsiteX1020" fmla="*/ 808925 w 5211144"/>
              <a:gd name="connsiteY1020" fmla="*/ 1345679 h 4009293"/>
              <a:gd name="connsiteX1021" fmla="*/ 810224 w 5211144"/>
              <a:gd name="connsiteY1021" fmla="*/ 1346190 h 4009293"/>
              <a:gd name="connsiteX1022" fmla="*/ 816718 w 5211144"/>
              <a:gd name="connsiteY1022" fmla="*/ 1346556 h 4009293"/>
              <a:gd name="connsiteX1023" fmla="*/ 808925 w 5211144"/>
              <a:gd name="connsiteY1023" fmla="*/ 1345679 h 4009293"/>
              <a:gd name="connsiteX1024" fmla="*/ 803730 w 5211144"/>
              <a:gd name="connsiteY1024" fmla="*/ 1343632 h 4009293"/>
              <a:gd name="connsiteX1025" fmla="*/ 816718 w 5211144"/>
              <a:gd name="connsiteY1025" fmla="*/ 1340708 h 4009293"/>
              <a:gd name="connsiteX1026" fmla="*/ 816718 w 5211144"/>
              <a:gd name="connsiteY1026" fmla="*/ 1331934 h 4009293"/>
              <a:gd name="connsiteX1027" fmla="*/ 842690 w 5211144"/>
              <a:gd name="connsiteY1027" fmla="*/ 1331934 h 4009293"/>
              <a:gd name="connsiteX1028" fmla="*/ 842689 w 5211144"/>
              <a:gd name="connsiteY1028" fmla="*/ 1326084 h 4009293"/>
              <a:gd name="connsiteX1029" fmla="*/ 881645 w 5211144"/>
              <a:gd name="connsiteY1029" fmla="*/ 1323159 h 4009293"/>
              <a:gd name="connsiteX1030" fmla="*/ 920602 w 5211144"/>
              <a:gd name="connsiteY1030" fmla="*/ 1329009 h 4009293"/>
              <a:gd name="connsiteX1031" fmla="*/ 932597 w 5211144"/>
              <a:gd name="connsiteY1031" fmla="*/ 1327433 h 4009293"/>
              <a:gd name="connsiteX1032" fmla="*/ 929638 w 5211144"/>
              <a:gd name="connsiteY1032" fmla="*/ 1303306 h 4009293"/>
              <a:gd name="connsiteX1033" fmla="*/ 923847 w 5211144"/>
              <a:gd name="connsiteY1033" fmla="*/ 1304517 h 4009293"/>
              <a:gd name="connsiteX1034" fmla="*/ 920602 w 5211144"/>
              <a:gd name="connsiteY1034" fmla="*/ 1311462 h 4009293"/>
              <a:gd name="connsiteX1035" fmla="*/ 894629 w 5211144"/>
              <a:gd name="connsiteY1035" fmla="*/ 1311462 h 4009293"/>
              <a:gd name="connsiteX1036" fmla="*/ 894629 w 5211144"/>
              <a:gd name="connsiteY1036" fmla="*/ 1302688 h 4009293"/>
              <a:gd name="connsiteX1037" fmla="*/ 928106 w 5211144"/>
              <a:gd name="connsiteY1037" fmla="*/ 1290804 h 4009293"/>
              <a:gd name="connsiteX1038" fmla="*/ 920602 w 5211144"/>
              <a:gd name="connsiteY1038" fmla="*/ 1296840 h 4009293"/>
              <a:gd name="connsiteX1039" fmla="*/ 928780 w 5211144"/>
              <a:gd name="connsiteY1039" fmla="*/ 1296305 h 4009293"/>
              <a:gd name="connsiteX1040" fmla="*/ 27762 w 5211144"/>
              <a:gd name="connsiteY1040" fmla="*/ 1288438 h 4009293"/>
              <a:gd name="connsiteX1041" fmla="*/ 27762 w 5211144"/>
              <a:gd name="connsiteY1041" fmla="*/ 1290555 h 4009293"/>
              <a:gd name="connsiteX1042" fmla="*/ 13881 w 5211144"/>
              <a:gd name="connsiteY1042" fmla="*/ 1290555 h 4009293"/>
              <a:gd name="connsiteX1043" fmla="*/ 13881 w 5211144"/>
              <a:gd name="connsiteY1043" fmla="*/ 1288438 h 4009293"/>
              <a:gd name="connsiteX1044" fmla="*/ 27762 w 5211144"/>
              <a:gd name="connsiteY1044" fmla="*/ 1288438 h 4009293"/>
              <a:gd name="connsiteX1045" fmla="*/ 712469 w 5211144"/>
              <a:gd name="connsiteY1045" fmla="*/ 1276803 h 4009293"/>
              <a:gd name="connsiteX1046" fmla="*/ 726346 w 5211144"/>
              <a:gd name="connsiteY1046" fmla="*/ 1279448 h 4009293"/>
              <a:gd name="connsiteX1047" fmla="*/ 698587 w 5211144"/>
              <a:gd name="connsiteY1047" fmla="*/ 1282092 h 4009293"/>
              <a:gd name="connsiteX1048" fmla="*/ 712469 w 5211144"/>
              <a:gd name="connsiteY1048" fmla="*/ 1276803 h 4009293"/>
              <a:gd name="connsiteX1049" fmla="*/ 924942 w 5211144"/>
              <a:gd name="connsiteY1049" fmla="*/ 1264988 h 4009293"/>
              <a:gd name="connsiteX1050" fmla="*/ 920602 w 5211144"/>
              <a:gd name="connsiteY1050" fmla="*/ 1267594 h 4009293"/>
              <a:gd name="connsiteX1051" fmla="*/ 925355 w 5211144"/>
              <a:gd name="connsiteY1051" fmla="*/ 1268359 h 4009293"/>
              <a:gd name="connsiteX1052" fmla="*/ 272960 w 5211144"/>
              <a:gd name="connsiteY1052" fmla="*/ 1261993 h 4009293"/>
              <a:gd name="connsiteX1053" fmla="*/ 300718 w 5211144"/>
              <a:gd name="connsiteY1053" fmla="*/ 1261994 h 4009293"/>
              <a:gd name="connsiteX1054" fmla="*/ 259078 w 5211144"/>
              <a:gd name="connsiteY1054" fmla="*/ 1267282 h 4009293"/>
              <a:gd name="connsiteX1055" fmla="*/ 272960 w 5211144"/>
              <a:gd name="connsiteY1055" fmla="*/ 1261993 h 4009293"/>
              <a:gd name="connsiteX1056" fmla="*/ 869763 w 5211144"/>
              <a:gd name="connsiteY1056" fmla="*/ 1258822 h 4009293"/>
              <a:gd name="connsiteX1057" fmla="*/ 897520 w 5211144"/>
              <a:gd name="connsiteY1057" fmla="*/ 1261995 h 4009293"/>
              <a:gd name="connsiteX1058" fmla="*/ 869763 w 5211144"/>
              <a:gd name="connsiteY1058" fmla="*/ 1265168 h 4009293"/>
              <a:gd name="connsiteX1059" fmla="*/ 869763 w 5211144"/>
              <a:gd name="connsiteY1059" fmla="*/ 1258822 h 4009293"/>
              <a:gd name="connsiteX1060" fmla="*/ 754102 w 5211144"/>
              <a:gd name="connsiteY1060" fmla="*/ 1258822 h 4009293"/>
              <a:gd name="connsiteX1061" fmla="*/ 754101 w 5211144"/>
              <a:gd name="connsiteY1061" fmla="*/ 1261994 h 4009293"/>
              <a:gd name="connsiteX1062" fmla="*/ 754102 w 5211144"/>
              <a:gd name="connsiteY1062" fmla="*/ 1258822 h 4009293"/>
              <a:gd name="connsiteX1063" fmla="*/ 245200 w 5211144"/>
              <a:gd name="connsiteY1063" fmla="*/ 1258820 h 4009293"/>
              <a:gd name="connsiteX1064" fmla="*/ 245199 w 5211144"/>
              <a:gd name="connsiteY1064" fmla="*/ 1267282 h 4009293"/>
              <a:gd name="connsiteX1065" fmla="*/ 241733 w 5211144"/>
              <a:gd name="connsiteY1065" fmla="*/ 1261995 h 4009293"/>
              <a:gd name="connsiteX1066" fmla="*/ 245200 w 5211144"/>
              <a:gd name="connsiteY1066" fmla="*/ 1258820 h 4009293"/>
              <a:gd name="connsiteX1067" fmla="*/ 194308 w 5211144"/>
              <a:gd name="connsiteY1067" fmla="*/ 1247185 h 4009293"/>
              <a:gd name="connsiteX1068" fmla="*/ 208190 w 5211144"/>
              <a:gd name="connsiteY1068" fmla="*/ 1250359 h 4009293"/>
              <a:gd name="connsiteX1069" fmla="*/ 194308 w 5211144"/>
              <a:gd name="connsiteY1069" fmla="*/ 1250359 h 4009293"/>
              <a:gd name="connsiteX1070" fmla="*/ 194308 w 5211144"/>
              <a:gd name="connsiteY1070" fmla="*/ 1247185 h 4009293"/>
              <a:gd name="connsiteX1071" fmla="*/ 247048 w 5211144"/>
              <a:gd name="connsiteY1071" fmla="*/ 1240838 h 4009293"/>
              <a:gd name="connsiteX1072" fmla="*/ 260003 w 5211144"/>
              <a:gd name="connsiteY1072" fmla="*/ 1249724 h 4009293"/>
              <a:gd name="connsiteX1073" fmla="*/ 272956 w 5211144"/>
              <a:gd name="connsiteY1073" fmla="*/ 1252685 h 4009293"/>
              <a:gd name="connsiteX1074" fmla="*/ 272956 w 5211144"/>
              <a:gd name="connsiteY1074" fmla="*/ 1255648 h 4009293"/>
              <a:gd name="connsiteX1075" fmla="*/ 260002 w 5211144"/>
              <a:gd name="connsiteY1075" fmla="*/ 1255648 h 4009293"/>
              <a:gd name="connsiteX1076" fmla="*/ 260003 w 5211144"/>
              <a:gd name="connsiteY1076" fmla="*/ 1252685 h 4009293"/>
              <a:gd name="connsiteX1077" fmla="*/ 234094 w 5211144"/>
              <a:gd name="connsiteY1077" fmla="*/ 1255648 h 4009293"/>
              <a:gd name="connsiteX1078" fmla="*/ 225997 w 5211144"/>
              <a:gd name="connsiteY1078" fmla="*/ 1246021 h 4009293"/>
              <a:gd name="connsiteX1079" fmla="*/ 247048 w 5211144"/>
              <a:gd name="connsiteY1079" fmla="*/ 1240838 h 4009293"/>
              <a:gd name="connsiteX1080" fmla="*/ 790747 w 5211144"/>
              <a:gd name="connsiteY1080" fmla="*/ 1238349 h 4009293"/>
              <a:gd name="connsiteX1081" fmla="*/ 764776 w 5211144"/>
              <a:gd name="connsiteY1081" fmla="*/ 1241274 h 4009293"/>
              <a:gd name="connsiteX1082" fmla="*/ 790746 w 5211144"/>
              <a:gd name="connsiteY1082" fmla="*/ 1247123 h 4009293"/>
              <a:gd name="connsiteX1083" fmla="*/ 777759 w 5211144"/>
              <a:gd name="connsiteY1083" fmla="*/ 1252972 h 4009293"/>
              <a:gd name="connsiteX1084" fmla="*/ 790746 w 5211144"/>
              <a:gd name="connsiteY1084" fmla="*/ 1252972 h 4009293"/>
              <a:gd name="connsiteX1085" fmla="*/ 790746 w 5211144"/>
              <a:gd name="connsiteY1085" fmla="*/ 1255897 h 4009293"/>
              <a:gd name="connsiteX1086" fmla="*/ 777759 w 5211144"/>
              <a:gd name="connsiteY1086" fmla="*/ 1255897 h 4009293"/>
              <a:gd name="connsiteX1087" fmla="*/ 764777 w 5211144"/>
              <a:gd name="connsiteY1087" fmla="*/ 1255897 h 4009293"/>
              <a:gd name="connsiteX1088" fmla="*/ 738805 w 5211144"/>
              <a:gd name="connsiteY1088" fmla="*/ 1255897 h 4009293"/>
              <a:gd name="connsiteX1089" fmla="*/ 699846 w 5211144"/>
              <a:gd name="connsiteY1089" fmla="*/ 1264670 h 4009293"/>
              <a:gd name="connsiteX1090" fmla="*/ 686864 w 5211144"/>
              <a:gd name="connsiteY1090" fmla="*/ 1273444 h 4009293"/>
              <a:gd name="connsiteX1091" fmla="*/ 673876 w 5211144"/>
              <a:gd name="connsiteY1091" fmla="*/ 1276368 h 4009293"/>
              <a:gd name="connsiteX1092" fmla="*/ 673876 w 5211144"/>
              <a:gd name="connsiteY1092" fmla="*/ 1279293 h 4009293"/>
              <a:gd name="connsiteX1093" fmla="*/ 686864 w 5211144"/>
              <a:gd name="connsiteY1093" fmla="*/ 1279293 h 4009293"/>
              <a:gd name="connsiteX1094" fmla="*/ 686864 w 5211144"/>
              <a:gd name="connsiteY1094" fmla="*/ 1282216 h 4009293"/>
              <a:gd name="connsiteX1095" fmla="*/ 673876 w 5211144"/>
              <a:gd name="connsiteY1095" fmla="*/ 1282217 h 4009293"/>
              <a:gd name="connsiteX1096" fmla="*/ 660892 w 5211144"/>
              <a:gd name="connsiteY1096" fmla="*/ 1282217 h 4009293"/>
              <a:gd name="connsiteX1097" fmla="*/ 660893 w 5211144"/>
              <a:gd name="connsiteY1097" fmla="*/ 1285142 h 4009293"/>
              <a:gd name="connsiteX1098" fmla="*/ 686864 w 5211144"/>
              <a:gd name="connsiteY1098" fmla="*/ 1282216 h 4009293"/>
              <a:gd name="connsiteX1099" fmla="*/ 699846 w 5211144"/>
              <a:gd name="connsiteY1099" fmla="*/ 1305613 h 4009293"/>
              <a:gd name="connsiteX1100" fmla="*/ 712832 w 5211144"/>
              <a:gd name="connsiteY1100" fmla="*/ 1296840 h 4009293"/>
              <a:gd name="connsiteX1101" fmla="*/ 777759 w 5211144"/>
              <a:gd name="connsiteY1101" fmla="*/ 1285142 h 4009293"/>
              <a:gd name="connsiteX1102" fmla="*/ 790747 w 5211144"/>
              <a:gd name="connsiteY1102" fmla="*/ 1285142 h 4009293"/>
              <a:gd name="connsiteX1103" fmla="*/ 790747 w 5211144"/>
              <a:gd name="connsiteY1103" fmla="*/ 1282217 h 4009293"/>
              <a:gd name="connsiteX1104" fmla="*/ 790746 w 5211144"/>
              <a:gd name="connsiteY1104" fmla="*/ 1279293 h 4009293"/>
              <a:gd name="connsiteX1105" fmla="*/ 777759 w 5211144"/>
              <a:gd name="connsiteY1105" fmla="*/ 1276369 h 4009293"/>
              <a:gd name="connsiteX1106" fmla="*/ 777759 w 5211144"/>
              <a:gd name="connsiteY1106" fmla="*/ 1273444 h 4009293"/>
              <a:gd name="connsiteX1107" fmla="*/ 842690 w 5211144"/>
              <a:gd name="connsiteY1107" fmla="*/ 1267594 h 4009293"/>
              <a:gd name="connsiteX1108" fmla="*/ 855673 w 5211144"/>
              <a:gd name="connsiteY1108" fmla="*/ 1270519 h 4009293"/>
              <a:gd name="connsiteX1109" fmla="*/ 868657 w 5211144"/>
              <a:gd name="connsiteY1109" fmla="*/ 1270520 h 4009293"/>
              <a:gd name="connsiteX1110" fmla="*/ 881645 w 5211144"/>
              <a:gd name="connsiteY1110" fmla="*/ 1273444 h 4009293"/>
              <a:gd name="connsiteX1111" fmla="*/ 881645 w 5211144"/>
              <a:gd name="connsiteY1111" fmla="*/ 1276368 h 4009293"/>
              <a:gd name="connsiteX1112" fmla="*/ 881645 w 5211144"/>
              <a:gd name="connsiteY1112" fmla="*/ 1279292 h 4009293"/>
              <a:gd name="connsiteX1113" fmla="*/ 894629 w 5211144"/>
              <a:gd name="connsiteY1113" fmla="*/ 1273444 h 4009293"/>
              <a:gd name="connsiteX1114" fmla="*/ 920603 w 5211144"/>
              <a:gd name="connsiteY1114" fmla="*/ 1276368 h 4009293"/>
              <a:gd name="connsiteX1115" fmla="*/ 907617 w 5211144"/>
              <a:gd name="connsiteY1115" fmla="*/ 1267594 h 4009293"/>
              <a:gd name="connsiteX1116" fmla="*/ 894629 w 5211144"/>
              <a:gd name="connsiteY1116" fmla="*/ 1264670 h 4009293"/>
              <a:gd name="connsiteX1117" fmla="*/ 920602 w 5211144"/>
              <a:gd name="connsiteY1117" fmla="*/ 1261745 h 4009293"/>
              <a:gd name="connsiteX1118" fmla="*/ 924857 w 5211144"/>
              <a:gd name="connsiteY1118" fmla="*/ 1264301 h 4009293"/>
              <a:gd name="connsiteX1119" fmla="*/ 922385 w 5211144"/>
              <a:gd name="connsiteY1119" fmla="*/ 1244141 h 4009293"/>
              <a:gd name="connsiteX1120" fmla="*/ 920602 w 5211144"/>
              <a:gd name="connsiteY1120" fmla="*/ 1244199 h 4009293"/>
              <a:gd name="connsiteX1121" fmla="*/ 907616 w 5211144"/>
              <a:gd name="connsiteY1121" fmla="*/ 1244198 h 4009293"/>
              <a:gd name="connsiteX1122" fmla="*/ 894629 w 5211144"/>
              <a:gd name="connsiteY1122" fmla="*/ 1244198 h 4009293"/>
              <a:gd name="connsiteX1123" fmla="*/ 816718 w 5211144"/>
              <a:gd name="connsiteY1123" fmla="*/ 1250048 h 4009293"/>
              <a:gd name="connsiteX1124" fmla="*/ 829704 w 5211144"/>
              <a:gd name="connsiteY1124" fmla="*/ 1255897 h 4009293"/>
              <a:gd name="connsiteX1125" fmla="*/ 790747 w 5211144"/>
              <a:gd name="connsiteY1125" fmla="*/ 1241274 h 4009293"/>
              <a:gd name="connsiteX1126" fmla="*/ 803731 w 5211144"/>
              <a:gd name="connsiteY1126" fmla="*/ 1238349 h 4009293"/>
              <a:gd name="connsiteX1127" fmla="*/ 790747 w 5211144"/>
              <a:gd name="connsiteY1127" fmla="*/ 1238349 h 4009293"/>
              <a:gd name="connsiteX1128" fmla="*/ 754103 w 5211144"/>
              <a:gd name="connsiteY1128" fmla="*/ 1229202 h 4009293"/>
              <a:gd name="connsiteX1129" fmla="*/ 754104 w 5211144"/>
              <a:gd name="connsiteY1129" fmla="*/ 1232375 h 4009293"/>
              <a:gd name="connsiteX1130" fmla="*/ 740225 w 5211144"/>
              <a:gd name="connsiteY1130" fmla="*/ 1232375 h 4009293"/>
              <a:gd name="connsiteX1131" fmla="*/ 754103 w 5211144"/>
              <a:gd name="connsiteY1131" fmla="*/ 1229202 h 4009293"/>
              <a:gd name="connsiteX1132" fmla="*/ 374739 w 5211144"/>
              <a:gd name="connsiteY1132" fmla="*/ 1227087 h 4009293"/>
              <a:gd name="connsiteX1133" fmla="*/ 362404 w 5211144"/>
              <a:gd name="connsiteY1133" fmla="*/ 1244012 h 4009293"/>
              <a:gd name="connsiteX1134" fmla="*/ 350068 w 5211144"/>
              <a:gd name="connsiteY1134" fmla="*/ 1232728 h 4009293"/>
              <a:gd name="connsiteX1135" fmla="*/ 374739 w 5211144"/>
              <a:gd name="connsiteY1135" fmla="*/ 1227087 h 4009293"/>
              <a:gd name="connsiteX1136" fmla="*/ 192574 w 5211144"/>
              <a:gd name="connsiteY1136" fmla="*/ 1227086 h 4009293"/>
              <a:gd name="connsiteX1137" fmla="*/ 194309 w 5211144"/>
              <a:gd name="connsiteY1137" fmla="*/ 1227086 h 4009293"/>
              <a:gd name="connsiteX1138" fmla="*/ 194309 w 5211144"/>
              <a:gd name="connsiteY1138" fmla="*/ 1238723 h 4009293"/>
              <a:gd name="connsiteX1139" fmla="*/ 180431 w 5211144"/>
              <a:gd name="connsiteY1139" fmla="*/ 1227086 h 4009293"/>
              <a:gd name="connsiteX1140" fmla="*/ 192574 w 5211144"/>
              <a:gd name="connsiteY1140" fmla="*/ 1227086 h 4009293"/>
              <a:gd name="connsiteX1141" fmla="*/ 220525 w 5211144"/>
              <a:gd name="connsiteY1141" fmla="*/ 1223912 h 4009293"/>
              <a:gd name="connsiteX1142" fmla="*/ 232864 w 5211144"/>
              <a:gd name="connsiteY1142" fmla="*/ 1223913 h 4009293"/>
              <a:gd name="connsiteX1143" fmla="*/ 232864 w 5211144"/>
              <a:gd name="connsiteY1143" fmla="*/ 1226822 h 4009293"/>
              <a:gd name="connsiteX1144" fmla="*/ 245199 w 5211144"/>
              <a:gd name="connsiteY1144" fmla="*/ 1226822 h 4009293"/>
              <a:gd name="connsiteX1145" fmla="*/ 232864 w 5211144"/>
              <a:gd name="connsiteY1145" fmla="*/ 1235548 h 4009293"/>
              <a:gd name="connsiteX1146" fmla="*/ 208189 w 5211144"/>
              <a:gd name="connsiteY1146" fmla="*/ 1229731 h 4009293"/>
              <a:gd name="connsiteX1147" fmla="*/ 220525 w 5211144"/>
              <a:gd name="connsiteY1147" fmla="*/ 1226822 h 4009293"/>
              <a:gd name="connsiteX1148" fmla="*/ 220525 w 5211144"/>
              <a:gd name="connsiteY1148" fmla="*/ 1223912 h 4009293"/>
              <a:gd name="connsiteX1149" fmla="*/ 920240 w 5211144"/>
              <a:gd name="connsiteY1149" fmla="*/ 1217886 h 4009293"/>
              <a:gd name="connsiteX1150" fmla="*/ 902746 w 5211144"/>
              <a:gd name="connsiteY1150" fmla="*/ 1218244 h 4009293"/>
              <a:gd name="connsiteX1151" fmla="*/ 894629 w 5211144"/>
              <a:gd name="connsiteY1151" fmla="*/ 1220802 h 4009293"/>
              <a:gd name="connsiteX1152" fmla="*/ 855674 w 5211144"/>
              <a:gd name="connsiteY1152" fmla="*/ 1223727 h 4009293"/>
              <a:gd name="connsiteX1153" fmla="*/ 855674 w 5211144"/>
              <a:gd name="connsiteY1153" fmla="*/ 1232500 h 4009293"/>
              <a:gd name="connsiteX1154" fmla="*/ 907616 w 5211144"/>
              <a:gd name="connsiteY1154" fmla="*/ 1235425 h 4009293"/>
              <a:gd name="connsiteX1155" fmla="*/ 907616 w 5211144"/>
              <a:gd name="connsiteY1155" fmla="*/ 1241274 h 4009293"/>
              <a:gd name="connsiteX1156" fmla="*/ 920602 w 5211144"/>
              <a:gd name="connsiteY1156" fmla="*/ 1241274 h 4009293"/>
              <a:gd name="connsiteX1157" fmla="*/ 922033 w 5211144"/>
              <a:gd name="connsiteY1157" fmla="*/ 1241274 h 4009293"/>
              <a:gd name="connsiteX1158" fmla="*/ 921330 w 5211144"/>
              <a:gd name="connsiteY1158" fmla="*/ 1235539 h 4009293"/>
              <a:gd name="connsiteX1159" fmla="*/ 920776 w 5211144"/>
              <a:gd name="connsiteY1159" fmla="*/ 1226564 h 4009293"/>
              <a:gd name="connsiteX1160" fmla="*/ 920656 w 5211144"/>
              <a:gd name="connsiteY1160" fmla="*/ 1226558 h 4009293"/>
              <a:gd name="connsiteX1161" fmla="*/ 920776 w 5211144"/>
              <a:gd name="connsiteY1161" fmla="*/ 1226552 h 4009293"/>
              <a:gd name="connsiteX1162" fmla="*/ 323851 w 5211144"/>
              <a:gd name="connsiteY1162" fmla="*/ 1217567 h 4009293"/>
              <a:gd name="connsiteX1163" fmla="*/ 309969 w 5211144"/>
              <a:gd name="connsiteY1163" fmla="*/ 1220740 h 4009293"/>
              <a:gd name="connsiteX1164" fmla="*/ 323851 w 5211144"/>
              <a:gd name="connsiteY1164" fmla="*/ 1217567 h 4009293"/>
              <a:gd name="connsiteX1165" fmla="*/ 300718 w 5211144"/>
              <a:gd name="connsiteY1165" fmla="*/ 1202757 h 4009293"/>
              <a:gd name="connsiteX1166" fmla="*/ 286840 w 5211144"/>
              <a:gd name="connsiteY1166" fmla="*/ 1212277 h 4009293"/>
              <a:gd name="connsiteX1167" fmla="*/ 245199 w 5211144"/>
              <a:gd name="connsiteY1167" fmla="*/ 1215450 h 4009293"/>
              <a:gd name="connsiteX1168" fmla="*/ 300718 w 5211144"/>
              <a:gd name="connsiteY1168" fmla="*/ 1202757 h 4009293"/>
              <a:gd name="connsiteX1169" fmla="*/ 337727 w 5211144"/>
              <a:gd name="connsiteY1169" fmla="*/ 1202756 h 4009293"/>
              <a:gd name="connsiteX1170" fmla="*/ 323850 w 5211144"/>
              <a:gd name="connsiteY1170" fmla="*/ 1205931 h 4009293"/>
              <a:gd name="connsiteX1171" fmla="*/ 309969 w 5211144"/>
              <a:gd name="connsiteY1171" fmla="*/ 1202756 h 4009293"/>
              <a:gd name="connsiteX1172" fmla="*/ 337727 w 5211144"/>
              <a:gd name="connsiteY1172" fmla="*/ 1202756 h 4009293"/>
              <a:gd name="connsiteX1173" fmla="*/ 337728 w 5211144"/>
              <a:gd name="connsiteY1173" fmla="*/ 1197468 h 4009293"/>
              <a:gd name="connsiteX1174" fmla="*/ 337727 w 5211144"/>
              <a:gd name="connsiteY1174" fmla="*/ 1200641 h 4009293"/>
              <a:gd name="connsiteX1175" fmla="*/ 331873 w 5211144"/>
              <a:gd name="connsiteY1175" fmla="*/ 1200145 h 4009293"/>
              <a:gd name="connsiteX1176" fmla="*/ 332524 w 5211144"/>
              <a:gd name="connsiteY1176" fmla="*/ 1199054 h 4009293"/>
              <a:gd name="connsiteX1177" fmla="*/ 337728 w 5211144"/>
              <a:gd name="connsiteY1177" fmla="*/ 1197468 h 4009293"/>
              <a:gd name="connsiteX1178" fmla="*/ 222067 w 5211144"/>
              <a:gd name="connsiteY1178" fmla="*/ 1177370 h 4009293"/>
              <a:gd name="connsiteX1179" fmla="*/ 259078 w 5211144"/>
              <a:gd name="connsiteY1179" fmla="*/ 1183013 h 4009293"/>
              <a:gd name="connsiteX1180" fmla="*/ 234406 w 5211144"/>
              <a:gd name="connsiteY1180" fmla="*/ 1194295 h 4009293"/>
              <a:gd name="connsiteX1181" fmla="*/ 222067 w 5211144"/>
              <a:gd name="connsiteY1181" fmla="*/ 1177370 h 4009293"/>
              <a:gd name="connsiteX1182" fmla="*/ 208189 w 5211144"/>
              <a:gd name="connsiteY1182" fmla="*/ 1177370 h 4009293"/>
              <a:gd name="connsiteX1183" fmla="*/ 194309 w 5211144"/>
              <a:gd name="connsiteY1183" fmla="*/ 1179485 h 4009293"/>
              <a:gd name="connsiteX1184" fmla="*/ 188672 w 5211144"/>
              <a:gd name="connsiteY1184" fmla="*/ 1178263 h 4009293"/>
              <a:gd name="connsiteX1185" fmla="*/ 190842 w 5211144"/>
              <a:gd name="connsiteY1185" fmla="*/ 1177634 h 4009293"/>
              <a:gd name="connsiteX1186" fmla="*/ 208189 w 5211144"/>
              <a:gd name="connsiteY1186" fmla="*/ 1177370 h 4009293"/>
              <a:gd name="connsiteX1187" fmla="*/ 767058 w 5211144"/>
              <a:gd name="connsiteY1187" fmla="*/ 1176841 h 4009293"/>
              <a:gd name="connsiteX1188" fmla="*/ 767058 w 5211144"/>
              <a:gd name="connsiteY1188" fmla="*/ 1179838 h 4009293"/>
              <a:gd name="connsiteX1189" fmla="*/ 754103 w 5211144"/>
              <a:gd name="connsiteY1189" fmla="*/ 1179838 h 4009293"/>
              <a:gd name="connsiteX1190" fmla="*/ 754104 w 5211144"/>
              <a:gd name="connsiteY1190" fmla="*/ 1176841 h 4009293"/>
              <a:gd name="connsiteX1191" fmla="*/ 767058 w 5211144"/>
              <a:gd name="connsiteY1191" fmla="*/ 1176841 h 4009293"/>
              <a:gd name="connsiteX1192" fmla="*/ 917564 w 5211144"/>
              <a:gd name="connsiteY1192" fmla="*/ 1174597 h 4009293"/>
              <a:gd name="connsiteX1193" fmla="*/ 909410 w 5211144"/>
              <a:gd name="connsiteY1193" fmla="*/ 1175651 h 4009293"/>
              <a:gd name="connsiteX1194" fmla="*/ 907803 w 5211144"/>
              <a:gd name="connsiteY1194" fmla="*/ 1177105 h 4009293"/>
              <a:gd name="connsiteX1195" fmla="*/ 907803 w 5211144"/>
              <a:gd name="connsiteY1195" fmla="*/ 1182923 h 4009293"/>
              <a:gd name="connsiteX1196" fmla="*/ 902984 w 5211144"/>
              <a:gd name="connsiteY1196" fmla="*/ 1187651 h 4009293"/>
              <a:gd name="connsiteX1197" fmla="*/ 907781 w 5211144"/>
              <a:gd name="connsiteY1197" fmla="*/ 1194528 h 4009293"/>
              <a:gd name="connsiteX1198" fmla="*/ 918759 w 5211144"/>
              <a:gd name="connsiteY1198" fmla="*/ 1193917 h 4009293"/>
              <a:gd name="connsiteX1199" fmla="*/ 796205 w 5211144"/>
              <a:gd name="connsiteY1199" fmla="*/ 1170472 h 4009293"/>
              <a:gd name="connsiteX1200" fmla="*/ 805920 w 5211144"/>
              <a:gd name="connsiteY1200" fmla="*/ 1179838 h 4009293"/>
              <a:gd name="connsiteX1201" fmla="*/ 818873 w 5211144"/>
              <a:gd name="connsiteY1201" fmla="*/ 1182836 h 4009293"/>
              <a:gd name="connsiteX1202" fmla="*/ 780013 w 5211144"/>
              <a:gd name="connsiteY1202" fmla="*/ 1185833 h 4009293"/>
              <a:gd name="connsiteX1203" fmla="*/ 767058 w 5211144"/>
              <a:gd name="connsiteY1203" fmla="*/ 1176841 h 4009293"/>
              <a:gd name="connsiteX1204" fmla="*/ 796205 w 5211144"/>
              <a:gd name="connsiteY1204" fmla="*/ 1170472 h 4009293"/>
              <a:gd name="connsiteX1205" fmla="*/ 277433 w 5211144"/>
              <a:gd name="connsiteY1205" fmla="*/ 1162025 h 4009293"/>
              <a:gd name="connsiteX1206" fmla="*/ 277369 w 5211144"/>
              <a:gd name="connsiteY1206" fmla="*/ 1162106 h 4009293"/>
              <a:gd name="connsiteX1207" fmla="*/ 271802 w 5211144"/>
              <a:gd name="connsiteY1207" fmla="*/ 1162561 h 4009293"/>
              <a:gd name="connsiteX1208" fmla="*/ 726345 w 5211144"/>
              <a:gd name="connsiteY1208" fmla="*/ 1160048 h 4009293"/>
              <a:gd name="connsiteX1209" fmla="*/ 740225 w 5211144"/>
              <a:gd name="connsiteY1209" fmla="*/ 1162031 h 4009293"/>
              <a:gd name="connsiteX1210" fmla="*/ 740224 w 5211144"/>
              <a:gd name="connsiteY1210" fmla="*/ 1164677 h 4009293"/>
              <a:gd name="connsiteX1211" fmla="*/ 726345 w 5211144"/>
              <a:gd name="connsiteY1211" fmla="*/ 1164676 h 4009293"/>
              <a:gd name="connsiteX1212" fmla="*/ 712467 w 5211144"/>
              <a:gd name="connsiteY1212" fmla="*/ 1162031 h 4009293"/>
              <a:gd name="connsiteX1213" fmla="*/ 726345 w 5211144"/>
              <a:gd name="connsiteY1213" fmla="*/ 1160048 h 4009293"/>
              <a:gd name="connsiteX1214" fmla="*/ 323851 w 5211144"/>
              <a:gd name="connsiteY1214" fmla="*/ 1156636 h 4009293"/>
              <a:gd name="connsiteX1215" fmla="*/ 323850 w 5211144"/>
              <a:gd name="connsiteY1215" fmla="*/ 1159599 h 4009293"/>
              <a:gd name="connsiteX1216" fmla="*/ 309969 w 5211144"/>
              <a:gd name="connsiteY1216" fmla="*/ 1159599 h 4009293"/>
              <a:gd name="connsiteX1217" fmla="*/ 323851 w 5211144"/>
              <a:gd name="connsiteY1217" fmla="*/ 1156636 h 4009293"/>
              <a:gd name="connsiteX1218" fmla="*/ 284526 w 5211144"/>
              <a:gd name="connsiteY1218" fmla="*/ 1153834 h 4009293"/>
              <a:gd name="connsiteX1219" fmla="*/ 309969 w 5211144"/>
              <a:gd name="connsiteY1219" fmla="*/ 1156743 h 4009293"/>
              <a:gd name="connsiteX1220" fmla="*/ 290887 w 5211144"/>
              <a:gd name="connsiteY1220" fmla="*/ 1160743 h 4009293"/>
              <a:gd name="connsiteX1221" fmla="*/ 277433 w 5211144"/>
              <a:gd name="connsiteY1221" fmla="*/ 1162025 h 4009293"/>
              <a:gd name="connsiteX1222" fmla="*/ 278163 w 5211144"/>
              <a:gd name="connsiteY1222" fmla="*/ 1161107 h 4009293"/>
              <a:gd name="connsiteX1223" fmla="*/ 284526 w 5211144"/>
              <a:gd name="connsiteY1223" fmla="*/ 1159651 h 4009293"/>
              <a:gd name="connsiteX1224" fmla="*/ 271803 w 5211144"/>
              <a:gd name="connsiteY1224" fmla="*/ 1153834 h 4009293"/>
              <a:gd name="connsiteX1225" fmla="*/ 284526 w 5211144"/>
              <a:gd name="connsiteY1225" fmla="*/ 1153834 h 4009293"/>
              <a:gd name="connsiteX1226" fmla="*/ 831213 w 5211144"/>
              <a:gd name="connsiteY1226" fmla="*/ 1153040 h 4009293"/>
              <a:gd name="connsiteX1227" fmla="*/ 843548 w 5211144"/>
              <a:gd name="connsiteY1227" fmla="*/ 1156214 h 4009293"/>
              <a:gd name="connsiteX1228" fmla="*/ 855885 w 5211144"/>
              <a:gd name="connsiteY1228" fmla="*/ 1156214 h 4009293"/>
              <a:gd name="connsiteX1229" fmla="*/ 831213 w 5211144"/>
              <a:gd name="connsiteY1229" fmla="*/ 1162561 h 4009293"/>
              <a:gd name="connsiteX1230" fmla="*/ 818873 w 5211144"/>
              <a:gd name="connsiteY1230" fmla="*/ 1162561 h 4009293"/>
              <a:gd name="connsiteX1231" fmla="*/ 831212 w 5211144"/>
              <a:gd name="connsiteY1231" fmla="*/ 1159387 h 4009293"/>
              <a:gd name="connsiteX1232" fmla="*/ 831213 w 5211144"/>
              <a:gd name="connsiteY1232" fmla="*/ 1156214 h 4009293"/>
              <a:gd name="connsiteX1233" fmla="*/ 831213 w 5211144"/>
              <a:gd name="connsiteY1233" fmla="*/ 1153040 h 4009293"/>
              <a:gd name="connsiteX1234" fmla="*/ 323850 w 5211144"/>
              <a:gd name="connsiteY1234" fmla="*/ 1147751 h 4009293"/>
              <a:gd name="connsiteX1235" fmla="*/ 323850 w 5211144"/>
              <a:gd name="connsiteY1235" fmla="*/ 1153675 h 4009293"/>
              <a:gd name="connsiteX1236" fmla="*/ 309969 w 5211144"/>
              <a:gd name="connsiteY1236" fmla="*/ 1153675 h 4009293"/>
              <a:gd name="connsiteX1237" fmla="*/ 323850 w 5211144"/>
              <a:gd name="connsiteY1237" fmla="*/ 1147751 h 4009293"/>
              <a:gd name="connsiteX1238" fmla="*/ 748899 w 5211144"/>
              <a:gd name="connsiteY1238" fmla="*/ 1143785 h 4009293"/>
              <a:gd name="connsiteX1239" fmla="*/ 754104 w 5211144"/>
              <a:gd name="connsiteY1239" fmla="*/ 1144579 h 4009293"/>
              <a:gd name="connsiteX1240" fmla="*/ 754103 w 5211144"/>
              <a:gd name="connsiteY1240" fmla="*/ 1147752 h 4009293"/>
              <a:gd name="connsiteX1241" fmla="*/ 748249 w 5211144"/>
              <a:gd name="connsiteY1241" fmla="*/ 1145471 h 4009293"/>
              <a:gd name="connsiteX1242" fmla="*/ 748899 w 5211144"/>
              <a:gd name="connsiteY1242" fmla="*/ 1143785 h 4009293"/>
              <a:gd name="connsiteX1243" fmla="*/ 800366 w 5211144"/>
              <a:gd name="connsiteY1243" fmla="*/ 1143223 h 4009293"/>
              <a:gd name="connsiteX1244" fmla="*/ 832753 w 5211144"/>
              <a:gd name="connsiteY1244" fmla="*/ 1144314 h 4009293"/>
              <a:gd name="connsiteX1245" fmla="*/ 819798 w 5211144"/>
              <a:gd name="connsiteY1245" fmla="*/ 1153041 h 4009293"/>
              <a:gd name="connsiteX1246" fmla="*/ 767983 w 5211144"/>
              <a:gd name="connsiteY1246" fmla="*/ 1144314 h 4009293"/>
              <a:gd name="connsiteX1247" fmla="*/ 800366 w 5211144"/>
              <a:gd name="connsiteY1247" fmla="*/ 1143223 h 4009293"/>
              <a:gd name="connsiteX1248" fmla="*/ 271803 w 5211144"/>
              <a:gd name="connsiteY1248" fmla="*/ 1139289 h 4009293"/>
              <a:gd name="connsiteX1249" fmla="*/ 284526 w 5211144"/>
              <a:gd name="connsiteY1249" fmla="*/ 1142198 h 4009293"/>
              <a:gd name="connsiteX1250" fmla="*/ 297246 w 5211144"/>
              <a:gd name="connsiteY1250" fmla="*/ 1148017 h 4009293"/>
              <a:gd name="connsiteX1251" fmla="*/ 284526 w 5211144"/>
              <a:gd name="connsiteY1251" fmla="*/ 1150926 h 4009293"/>
              <a:gd name="connsiteX1252" fmla="*/ 284526 w 5211144"/>
              <a:gd name="connsiteY1252" fmla="*/ 1153834 h 4009293"/>
              <a:gd name="connsiteX1253" fmla="*/ 271802 w 5211144"/>
              <a:gd name="connsiteY1253" fmla="*/ 1150925 h 4009293"/>
              <a:gd name="connsiteX1254" fmla="*/ 266435 w 5211144"/>
              <a:gd name="connsiteY1254" fmla="*/ 1148289 h 4009293"/>
              <a:gd name="connsiteX1255" fmla="*/ 267032 w 5211144"/>
              <a:gd name="connsiteY1255" fmla="*/ 1145107 h 4009293"/>
              <a:gd name="connsiteX1256" fmla="*/ 271803 w 5211144"/>
              <a:gd name="connsiteY1256" fmla="*/ 1139289 h 4009293"/>
              <a:gd name="connsiteX1257" fmla="*/ 272959 w 5211144"/>
              <a:gd name="connsiteY1257" fmla="*/ 1132942 h 4009293"/>
              <a:gd name="connsiteX1258" fmla="*/ 272960 w 5211144"/>
              <a:gd name="connsiteY1258" fmla="*/ 1136115 h 4009293"/>
              <a:gd name="connsiteX1259" fmla="*/ 259079 w 5211144"/>
              <a:gd name="connsiteY1259" fmla="*/ 1136116 h 4009293"/>
              <a:gd name="connsiteX1260" fmla="*/ 272959 w 5211144"/>
              <a:gd name="connsiteY1260" fmla="*/ 1132942 h 4009293"/>
              <a:gd name="connsiteX1261" fmla="*/ 245199 w 5211144"/>
              <a:gd name="connsiteY1261" fmla="*/ 1129416 h 4009293"/>
              <a:gd name="connsiteX1262" fmla="*/ 246742 w 5211144"/>
              <a:gd name="connsiteY1262" fmla="*/ 1130473 h 4009293"/>
              <a:gd name="connsiteX1263" fmla="*/ 259078 w 5211144"/>
              <a:gd name="connsiteY1263" fmla="*/ 1133295 h 4009293"/>
              <a:gd name="connsiteX1264" fmla="*/ 246741 w 5211144"/>
              <a:gd name="connsiteY1264" fmla="*/ 1133295 h 4009293"/>
              <a:gd name="connsiteX1265" fmla="*/ 222067 w 5211144"/>
              <a:gd name="connsiteY1265" fmla="*/ 1133295 h 4009293"/>
              <a:gd name="connsiteX1266" fmla="*/ 234405 w 5211144"/>
              <a:gd name="connsiteY1266" fmla="*/ 1130473 h 4009293"/>
              <a:gd name="connsiteX1267" fmla="*/ 245199 w 5211144"/>
              <a:gd name="connsiteY1267" fmla="*/ 1129416 h 4009293"/>
              <a:gd name="connsiteX1268" fmla="*/ 687791 w 5211144"/>
              <a:gd name="connsiteY1268" fmla="*/ 1121306 h 4009293"/>
              <a:gd name="connsiteX1269" fmla="*/ 687791 w 5211144"/>
              <a:gd name="connsiteY1269" fmla="*/ 1124127 h 4009293"/>
              <a:gd name="connsiteX1270" fmla="*/ 700129 w 5211144"/>
              <a:gd name="connsiteY1270" fmla="*/ 1126949 h 4009293"/>
              <a:gd name="connsiteX1271" fmla="*/ 712466 w 5211144"/>
              <a:gd name="connsiteY1271" fmla="*/ 1126949 h 4009293"/>
              <a:gd name="connsiteX1272" fmla="*/ 712466 w 5211144"/>
              <a:gd name="connsiteY1272" fmla="*/ 1129770 h 4009293"/>
              <a:gd name="connsiteX1273" fmla="*/ 700128 w 5211144"/>
              <a:gd name="connsiteY1273" fmla="*/ 1129769 h 4009293"/>
              <a:gd name="connsiteX1274" fmla="*/ 687792 w 5211144"/>
              <a:gd name="connsiteY1274" fmla="*/ 1129769 h 4009293"/>
              <a:gd name="connsiteX1275" fmla="*/ 675454 w 5211144"/>
              <a:gd name="connsiteY1275" fmla="*/ 1124128 h 4009293"/>
              <a:gd name="connsiteX1276" fmla="*/ 675455 w 5211144"/>
              <a:gd name="connsiteY1276" fmla="*/ 1121307 h 4009293"/>
              <a:gd name="connsiteX1277" fmla="*/ 687791 w 5211144"/>
              <a:gd name="connsiteY1277" fmla="*/ 1121306 h 4009293"/>
              <a:gd name="connsiteX1278" fmla="*/ 245200 w 5211144"/>
              <a:gd name="connsiteY1278" fmla="*/ 1121306 h 4009293"/>
              <a:gd name="connsiteX1279" fmla="*/ 245200 w 5211144"/>
              <a:gd name="connsiteY1279" fmla="*/ 1124480 h 4009293"/>
              <a:gd name="connsiteX1280" fmla="*/ 235947 w 5211144"/>
              <a:gd name="connsiteY1280" fmla="*/ 1124479 h 4009293"/>
              <a:gd name="connsiteX1281" fmla="*/ 235948 w 5211144"/>
              <a:gd name="connsiteY1281" fmla="*/ 1121306 h 4009293"/>
              <a:gd name="connsiteX1282" fmla="*/ 245200 w 5211144"/>
              <a:gd name="connsiteY1282" fmla="*/ 1121306 h 4009293"/>
              <a:gd name="connsiteX1283" fmla="*/ 259079 w 5211144"/>
              <a:gd name="connsiteY1283" fmla="*/ 1118486 h 4009293"/>
              <a:gd name="connsiteX1284" fmla="*/ 272033 w 5211144"/>
              <a:gd name="connsiteY1284" fmla="*/ 1118486 h 4009293"/>
              <a:gd name="connsiteX1285" fmla="*/ 272033 w 5211144"/>
              <a:gd name="connsiteY1285" fmla="*/ 1121306 h 4009293"/>
              <a:gd name="connsiteX1286" fmla="*/ 259079 w 5211144"/>
              <a:gd name="connsiteY1286" fmla="*/ 1121306 h 4009293"/>
              <a:gd name="connsiteX1287" fmla="*/ 259079 w 5211144"/>
              <a:gd name="connsiteY1287" fmla="*/ 1118486 h 4009293"/>
              <a:gd name="connsiteX1288" fmla="*/ 143418 w 5211144"/>
              <a:gd name="connsiteY1288" fmla="*/ 1118133 h 4009293"/>
              <a:gd name="connsiteX1289" fmla="*/ 143417 w 5211144"/>
              <a:gd name="connsiteY1289" fmla="*/ 1124479 h 4009293"/>
              <a:gd name="connsiteX1290" fmla="*/ 129540 w 5211144"/>
              <a:gd name="connsiteY1290" fmla="*/ 1121307 h 4009293"/>
              <a:gd name="connsiteX1291" fmla="*/ 143418 w 5211144"/>
              <a:gd name="connsiteY1291" fmla="*/ 1118133 h 4009293"/>
              <a:gd name="connsiteX1292" fmla="*/ 646987 w 5211144"/>
              <a:gd name="connsiteY1292" fmla="*/ 1115665 h 4009293"/>
              <a:gd name="connsiteX1293" fmla="*/ 646987 w 5211144"/>
              <a:gd name="connsiteY1293" fmla="*/ 1118603 h 4009293"/>
              <a:gd name="connsiteX1294" fmla="*/ 633818 w 5211144"/>
              <a:gd name="connsiteY1294" fmla="*/ 1118604 h 4009293"/>
              <a:gd name="connsiteX1295" fmla="*/ 646987 w 5211144"/>
              <a:gd name="connsiteY1295" fmla="*/ 1115665 h 4009293"/>
              <a:gd name="connsiteX1296" fmla="*/ 0 w 5211144"/>
              <a:gd name="connsiteY1296" fmla="*/ 1114960 h 4009293"/>
              <a:gd name="connsiteX1297" fmla="*/ 27758 w 5211144"/>
              <a:gd name="connsiteY1297" fmla="*/ 1121306 h 4009293"/>
              <a:gd name="connsiteX1298" fmla="*/ 0 w 5211144"/>
              <a:gd name="connsiteY1298" fmla="*/ 1121306 h 4009293"/>
              <a:gd name="connsiteX1299" fmla="*/ 0 w 5211144"/>
              <a:gd name="connsiteY1299" fmla="*/ 1114960 h 4009293"/>
              <a:gd name="connsiteX1300" fmla="*/ 208189 w 5211144"/>
              <a:gd name="connsiteY1300" fmla="*/ 1114959 h 4009293"/>
              <a:gd name="connsiteX1301" fmla="*/ 208189 w 5211144"/>
              <a:gd name="connsiteY1301" fmla="*/ 1124479 h 4009293"/>
              <a:gd name="connsiteX1302" fmla="*/ 194309 w 5211144"/>
              <a:gd name="connsiteY1302" fmla="*/ 1124479 h 4009293"/>
              <a:gd name="connsiteX1303" fmla="*/ 180431 w 5211144"/>
              <a:gd name="connsiteY1303" fmla="*/ 1124480 h 4009293"/>
              <a:gd name="connsiteX1304" fmla="*/ 208189 w 5211144"/>
              <a:gd name="connsiteY1304" fmla="*/ 1114959 h 4009293"/>
              <a:gd name="connsiteX1305" fmla="*/ 310894 w 5211144"/>
              <a:gd name="connsiteY1305" fmla="*/ 1112844 h 4009293"/>
              <a:gd name="connsiteX1306" fmla="*/ 323848 w 5211144"/>
              <a:gd name="connsiteY1306" fmla="*/ 1118486 h 4009293"/>
              <a:gd name="connsiteX1307" fmla="*/ 272033 w 5211144"/>
              <a:gd name="connsiteY1307" fmla="*/ 1118486 h 4009293"/>
              <a:gd name="connsiteX1308" fmla="*/ 272034 w 5211144"/>
              <a:gd name="connsiteY1308" fmla="*/ 1115664 h 4009293"/>
              <a:gd name="connsiteX1309" fmla="*/ 310894 w 5211144"/>
              <a:gd name="connsiteY1309" fmla="*/ 1112844 h 4009293"/>
              <a:gd name="connsiteX1310" fmla="*/ 254452 w 5211144"/>
              <a:gd name="connsiteY1310" fmla="*/ 1103362 h 4009293"/>
              <a:gd name="connsiteX1311" fmla="*/ 286836 w 5211144"/>
              <a:gd name="connsiteY1311" fmla="*/ 1104079 h 4009293"/>
              <a:gd name="connsiteX1312" fmla="*/ 247976 w 5211144"/>
              <a:gd name="connsiteY1312" fmla="*/ 1109822 h 4009293"/>
              <a:gd name="connsiteX1313" fmla="*/ 247976 w 5211144"/>
              <a:gd name="connsiteY1313" fmla="*/ 1118436 h 4009293"/>
              <a:gd name="connsiteX1314" fmla="*/ 247976 w 5211144"/>
              <a:gd name="connsiteY1314" fmla="*/ 1121306 h 4009293"/>
              <a:gd name="connsiteX1315" fmla="*/ 222066 w 5211144"/>
              <a:gd name="connsiteY1315" fmla="*/ 1106950 h 4009293"/>
              <a:gd name="connsiteX1316" fmla="*/ 254452 w 5211144"/>
              <a:gd name="connsiteY1316" fmla="*/ 1103362 h 4009293"/>
              <a:gd name="connsiteX1317" fmla="*/ 362709 w 5211144"/>
              <a:gd name="connsiteY1317" fmla="*/ 1103324 h 4009293"/>
              <a:gd name="connsiteX1318" fmla="*/ 388617 w 5211144"/>
              <a:gd name="connsiteY1318" fmla="*/ 1106262 h 4009293"/>
              <a:gd name="connsiteX1319" fmla="*/ 375664 w 5211144"/>
              <a:gd name="connsiteY1319" fmla="*/ 1129769 h 4009293"/>
              <a:gd name="connsiteX1320" fmla="*/ 362709 w 5211144"/>
              <a:gd name="connsiteY1320" fmla="*/ 1123891 h 4009293"/>
              <a:gd name="connsiteX1321" fmla="*/ 323848 w 5211144"/>
              <a:gd name="connsiteY1321" fmla="*/ 1123891 h 4009293"/>
              <a:gd name="connsiteX1322" fmla="*/ 323848 w 5211144"/>
              <a:gd name="connsiteY1322" fmla="*/ 1118486 h 4009293"/>
              <a:gd name="connsiteX1323" fmla="*/ 323849 w 5211144"/>
              <a:gd name="connsiteY1323" fmla="*/ 1118015 h 4009293"/>
              <a:gd name="connsiteX1324" fmla="*/ 362709 w 5211144"/>
              <a:gd name="connsiteY1324" fmla="*/ 1115077 h 4009293"/>
              <a:gd name="connsiteX1325" fmla="*/ 362709 w 5211144"/>
              <a:gd name="connsiteY1325" fmla="*/ 1103324 h 4009293"/>
              <a:gd name="connsiteX1326" fmla="*/ 222067 w 5211144"/>
              <a:gd name="connsiteY1326" fmla="*/ 1101207 h 4009293"/>
              <a:gd name="connsiteX1327" fmla="*/ 208188 w 5211144"/>
              <a:gd name="connsiteY1327" fmla="*/ 1106497 h 4009293"/>
              <a:gd name="connsiteX1328" fmla="*/ 194309 w 5211144"/>
              <a:gd name="connsiteY1328" fmla="*/ 1101207 h 4009293"/>
              <a:gd name="connsiteX1329" fmla="*/ 222067 w 5211144"/>
              <a:gd name="connsiteY1329" fmla="*/ 1101207 h 4009293"/>
              <a:gd name="connsiteX1330" fmla="*/ 725991 w 5211144"/>
              <a:gd name="connsiteY1330" fmla="*/ 1098034 h 4009293"/>
              <a:gd name="connsiteX1331" fmla="*/ 752326 w 5211144"/>
              <a:gd name="connsiteY1331" fmla="*/ 1103912 h 4009293"/>
              <a:gd name="connsiteX1332" fmla="*/ 765495 w 5211144"/>
              <a:gd name="connsiteY1332" fmla="*/ 1098034 h 4009293"/>
              <a:gd name="connsiteX1333" fmla="*/ 778664 w 5211144"/>
              <a:gd name="connsiteY1333" fmla="*/ 1106850 h 4009293"/>
              <a:gd name="connsiteX1334" fmla="*/ 804996 w 5211144"/>
              <a:gd name="connsiteY1334" fmla="*/ 1106850 h 4009293"/>
              <a:gd name="connsiteX1335" fmla="*/ 791830 w 5211144"/>
              <a:gd name="connsiteY1335" fmla="*/ 1121542 h 4009293"/>
              <a:gd name="connsiteX1336" fmla="*/ 765494 w 5211144"/>
              <a:gd name="connsiteY1336" fmla="*/ 1118603 h 4009293"/>
              <a:gd name="connsiteX1337" fmla="*/ 739159 w 5211144"/>
              <a:gd name="connsiteY1337" fmla="*/ 1124480 h 4009293"/>
              <a:gd name="connsiteX1338" fmla="*/ 739159 w 5211144"/>
              <a:gd name="connsiteY1338" fmla="*/ 1115665 h 4009293"/>
              <a:gd name="connsiteX1339" fmla="*/ 673321 w 5211144"/>
              <a:gd name="connsiteY1339" fmla="*/ 1109788 h 4009293"/>
              <a:gd name="connsiteX1340" fmla="*/ 646988 w 5211144"/>
              <a:gd name="connsiteY1340" fmla="*/ 1109788 h 4009293"/>
              <a:gd name="connsiteX1341" fmla="*/ 633818 w 5211144"/>
              <a:gd name="connsiteY1341" fmla="*/ 1100973 h 4009293"/>
              <a:gd name="connsiteX1342" fmla="*/ 660154 w 5211144"/>
              <a:gd name="connsiteY1342" fmla="*/ 1103911 h 4009293"/>
              <a:gd name="connsiteX1343" fmla="*/ 673321 w 5211144"/>
              <a:gd name="connsiteY1343" fmla="*/ 1098035 h 4009293"/>
              <a:gd name="connsiteX1344" fmla="*/ 725991 w 5211144"/>
              <a:gd name="connsiteY1344" fmla="*/ 1098034 h 4009293"/>
              <a:gd name="connsiteX1345" fmla="*/ 430256 w 5211144"/>
              <a:gd name="connsiteY1345" fmla="*/ 1089572 h 4009293"/>
              <a:gd name="connsiteX1346" fmla="*/ 430255 w 5211144"/>
              <a:gd name="connsiteY1346" fmla="*/ 1092216 h 4009293"/>
              <a:gd name="connsiteX1347" fmla="*/ 430256 w 5211144"/>
              <a:gd name="connsiteY1347" fmla="*/ 1094861 h 4009293"/>
              <a:gd name="connsiteX1348" fmla="*/ 416376 w 5211144"/>
              <a:gd name="connsiteY1348" fmla="*/ 1094861 h 4009293"/>
              <a:gd name="connsiteX1349" fmla="*/ 416377 w 5211144"/>
              <a:gd name="connsiteY1349" fmla="*/ 1092217 h 4009293"/>
              <a:gd name="connsiteX1350" fmla="*/ 430256 w 5211144"/>
              <a:gd name="connsiteY1350" fmla="*/ 1089572 h 4009293"/>
              <a:gd name="connsiteX1351" fmla="*/ 810281 w 5211144"/>
              <a:gd name="connsiteY1351" fmla="*/ 1087489 h 4009293"/>
              <a:gd name="connsiteX1352" fmla="*/ 843327 w 5211144"/>
              <a:gd name="connsiteY1352" fmla="*/ 1089308 h 4009293"/>
              <a:gd name="connsiteX1353" fmla="*/ 869763 w 5211144"/>
              <a:gd name="connsiteY1353" fmla="*/ 1106762 h 4009293"/>
              <a:gd name="connsiteX1354" fmla="*/ 830107 w 5211144"/>
              <a:gd name="connsiteY1354" fmla="*/ 1109671 h 4009293"/>
              <a:gd name="connsiteX1355" fmla="*/ 790454 w 5211144"/>
              <a:gd name="connsiteY1355" fmla="*/ 1092216 h 4009293"/>
              <a:gd name="connsiteX1356" fmla="*/ 777234 w 5211144"/>
              <a:gd name="connsiteY1356" fmla="*/ 1092217 h 4009293"/>
              <a:gd name="connsiteX1357" fmla="*/ 810281 w 5211144"/>
              <a:gd name="connsiteY1357" fmla="*/ 1087489 h 4009293"/>
              <a:gd name="connsiteX1358" fmla="*/ 208188 w 5211144"/>
              <a:gd name="connsiteY1358" fmla="*/ 1074763 h 4009293"/>
              <a:gd name="connsiteX1359" fmla="*/ 194308 w 5211144"/>
              <a:gd name="connsiteY1359" fmla="*/ 1077408 h 4009293"/>
              <a:gd name="connsiteX1360" fmla="*/ 208188 w 5211144"/>
              <a:gd name="connsiteY1360" fmla="*/ 1074763 h 4009293"/>
              <a:gd name="connsiteX1361" fmla="*/ 376282 w 5211144"/>
              <a:gd name="connsiteY1361" fmla="*/ 1071589 h 4009293"/>
              <a:gd name="connsiteX1362" fmla="*/ 376281 w 5211144"/>
              <a:gd name="connsiteY1362" fmla="*/ 1077467 h 4009293"/>
              <a:gd name="connsiteX1363" fmla="*/ 402498 w 5211144"/>
              <a:gd name="connsiteY1363" fmla="*/ 1077466 h 4009293"/>
              <a:gd name="connsiteX1364" fmla="*/ 363173 w 5211144"/>
              <a:gd name="connsiteY1364" fmla="*/ 1089219 h 4009293"/>
              <a:gd name="connsiteX1365" fmla="*/ 350068 w 5211144"/>
              <a:gd name="connsiteY1365" fmla="*/ 1089219 h 4009293"/>
              <a:gd name="connsiteX1366" fmla="*/ 336959 w 5211144"/>
              <a:gd name="connsiteY1366" fmla="*/ 1095097 h 4009293"/>
              <a:gd name="connsiteX1367" fmla="*/ 284526 w 5211144"/>
              <a:gd name="connsiteY1367" fmla="*/ 1098035 h 4009293"/>
              <a:gd name="connsiteX1368" fmla="*/ 256670 w 5211144"/>
              <a:gd name="connsiteY1368" fmla="*/ 1093260 h 4009293"/>
              <a:gd name="connsiteX1369" fmla="*/ 253189 w 5211144"/>
              <a:gd name="connsiteY1369" fmla="*/ 1090184 h 4009293"/>
              <a:gd name="connsiteX1370" fmla="*/ 258307 w 5211144"/>
              <a:gd name="connsiteY1370" fmla="*/ 1086281 h 4009293"/>
              <a:gd name="connsiteX1371" fmla="*/ 271418 w 5211144"/>
              <a:gd name="connsiteY1371" fmla="*/ 1083343 h 4009293"/>
              <a:gd name="connsiteX1372" fmla="*/ 284526 w 5211144"/>
              <a:gd name="connsiteY1372" fmla="*/ 1080404 h 4009293"/>
              <a:gd name="connsiteX1373" fmla="*/ 284526 w 5211144"/>
              <a:gd name="connsiteY1373" fmla="*/ 1083343 h 4009293"/>
              <a:gd name="connsiteX1374" fmla="*/ 297635 w 5211144"/>
              <a:gd name="connsiteY1374" fmla="*/ 1083343 h 4009293"/>
              <a:gd name="connsiteX1375" fmla="*/ 310742 w 5211144"/>
              <a:gd name="connsiteY1375" fmla="*/ 1086281 h 4009293"/>
              <a:gd name="connsiteX1376" fmla="*/ 376282 w 5211144"/>
              <a:gd name="connsiteY1376" fmla="*/ 1071589 h 4009293"/>
              <a:gd name="connsiteX1377" fmla="*/ 686250 w 5211144"/>
              <a:gd name="connsiteY1377" fmla="*/ 1071288 h 4009293"/>
              <a:gd name="connsiteX1378" fmla="*/ 712468 w 5211144"/>
              <a:gd name="connsiteY1378" fmla="*/ 1077333 h 4009293"/>
              <a:gd name="connsiteX1379" fmla="*/ 686250 w 5211144"/>
              <a:gd name="connsiteY1379" fmla="*/ 1086399 h 4009293"/>
              <a:gd name="connsiteX1380" fmla="*/ 646925 w 5211144"/>
              <a:gd name="connsiteY1380" fmla="*/ 1080355 h 4009293"/>
              <a:gd name="connsiteX1381" fmla="*/ 646926 w 5211144"/>
              <a:gd name="connsiteY1381" fmla="*/ 1074309 h 4009293"/>
              <a:gd name="connsiteX1382" fmla="*/ 686250 w 5211144"/>
              <a:gd name="connsiteY1382" fmla="*/ 1071288 h 4009293"/>
              <a:gd name="connsiteX1383" fmla="*/ 328186 w 5211144"/>
              <a:gd name="connsiteY1383" fmla="*/ 1070250 h 4009293"/>
              <a:gd name="connsiteX1384" fmla="*/ 351607 w 5211144"/>
              <a:gd name="connsiteY1384" fmla="*/ 1071589 h 4009293"/>
              <a:gd name="connsiteX1385" fmla="*/ 323848 w 5211144"/>
              <a:gd name="connsiteY1385" fmla="*/ 1071589 h 4009293"/>
              <a:gd name="connsiteX1386" fmla="*/ 328186 w 5211144"/>
              <a:gd name="connsiteY1386" fmla="*/ 1070250 h 4009293"/>
              <a:gd name="connsiteX1387" fmla="*/ 272960 w 5211144"/>
              <a:gd name="connsiteY1387" fmla="*/ 1068416 h 4009293"/>
              <a:gd name="connsiteX1388" fmla="*/ 300717 w 5211144"/>
              <a:gd name="connsiteY1388" fmla="*/ 1068416 h 4009293"/>
              <a:gd name="connsiteX1389" fmla="*/ 272959 w 5211144"/>
              <a:gd name="connsiteY1389" fmla="*/ 1074764 h 4009293"/>
              <a:gd name="connsiteX1390" fmla="*/ 272960 w 5211144"/>
              <a:gd name="connsiteY1390" fmla="*/ 1068416 h 4009293"/>
              <a:gd name="connsiteX1391" fmla="*/ 819441 w 5211144"/>
              <a:gd name="connsiteY1391" fmla="*/ 1065765 h 4009293"/>
              <a:gd name="connsiteX1392" fmla="*/ 832755 w 5211144"/>
              <a:gd name="connsiteY1392" fmla="*/ 1066089 h 4009293"/>
              <a:gd name="connsiteX1393" fmla="*/ 780322 w 5211144"/>
              <a:gd name="connsiteY1393" fmla="*/ 1077937 h 4009293"/>
              <a:gd name="connsiteX1394" fmla="*/ 780321 w 5211144"/>
              <a:gd name="connsiteY1394" fmla="*/ 1074976 h 4009293"/>
              <a:gd name="connsiteX1395" fmla="*/ 767212 w 5211144"/>
              <a:gd name="connsiteY1395" fmla="*/ 1072013 h 4009293"/>
              <a:gd name="connsiteX1396" fmla="*/ 754104 w 5211144"/>
              <a:gd name="connsiteY1396" fmla="*/ 1072013 h 4009293"/>
              <a:gd name="connsiteX1397" fmla="*/ 767211 w 5211144"/>
              <a:gd name="connsiteY1397" fmla="*/ 1069052 h 4009293"/>
              <a:gd name="connsiteX1398" fmla="*/ 780322 w 5211144"/>
              <a:gd name="connsiteY1398" fmla="*/ 1072013 h 4009293"/>
              <a:gd name="connsiteX1399" fmla="*/ 806538 w 5211144"/>
              <a:gd name="connsiteY1399" fmla="*/ 1072013 h 4009293"/>
              <a:gd name="connsiteX1400" fmla="*/ 819441 w 5211144"/>
              <a:gd name="connsiteY1400" fmla="*/ 1065765 h 4009293"/>
              <a:gd name="connsiteX1401" fmla="*/ 646926 w 5211144"/>
              <a:gd name="connsiteY1401" fmla="*/ 1065243 h 4009293"/>
              <a:gd name="connsiteX1402" fmla="*/ 646926 w 5211144"/>
              <a:gd name="connsiteY1402" fmla="*/ 1071288 h 4009293"/>
              <a:gd name="connsiteX1403" fmla="*/ 633817 w 5211144"/>
              <a:gd name="connsiteY1403" fmla="*/ 1068265 h 4009293"/>
              <a:gd name="connsiteX1404" fmla="*/ 646926 w 5211144"/>
              <a:gd name="connsiteY1404" fmla="*/ 1065243 h 4009293"/>
              <a:gd name="connsiteX1405" fmla="*/ 259078 w 5211144"/>
              <a:gd name="connsiteY1405" fmla="*/ 1065243 h 4009293"/>
              <a:gd name="connsiteX1406" fmla="*/ 272960 w 5211144"/>
              <a:gd name="connsiteY1406" fmla="*/ 1065243 h 4009293"/>
              <a:gd name="connsiteX1407" fmla="*/ 272960 w 5211144"/>
              <a:gd name="connsiteY1407" fmla="*/ 1068416 h 4009293"/>
              <a:gd name="connsiteX1408" fmla="*/ 259079 w 5211144"/>
              <a:gd name="connsiteY1408" fmla="*/ 1068416 h 4009293"/>
              <a:gd name="connsiteX1409" fmla="*/ 259078 w 5211144"/>
              <a:gd name="connsiteY1409" fmla="*/ 1065243 h 4009293"/>
              <a:gd name="connsiteX1410" fmla="*/ 855885 w 5211144"/>
              <a:gd name="connsiteY1410" fmla="*/ 1065243 h 4009293"/>
              <a:gd name="connsiteX1411" fmla="*/ 869762 w 5211144"/>
              <a:gd name="connsiteY1411" fmla="*/ 1068416 h 4009293"/>
              <a:gd name="connsiteX1412" fmla="*/ 852414 w 5211144"/>
              <a:gd name="connsiteY1412" fmla="*/ 1068020 h 4009293"/>
              <a:gd name="connsiteX1413" fmla="*/ 850247 w 5211144"/>
              <a:gd name="connsiteY1413" fmla="*/ 1067078 h 4009293"/>
              <a:gd name="connsiteX1414" fmla="*/ 855885 w 5211144"/>
              <a:gd name="connsiteY1414" fmla="*/ 1065243 h 4009293"/>
              <a:gd name="connsiteX1415" fmla="*/ 596804 w 5211144"/>
              <a:gd name="connsiteY1415" fmla="*/ 1063127 h 4009293"/>
              <a:gd name="connsiteX1416" fmla="*/ 610684 w 5211144"/>
              <a:gd name="connsiteY1416" fmla="*/ 1063128 h 4009293"/>
              <a:gd name="connsiteX1417" fmla="*/ 610685 w 5211144"/>
              <a:gd name="connsiteY1417" fmla="*/ 1065243 h 4009293"/>
              <a:gd name="connsiteX1418" fmla="*/ 596803 w 5211144"/>
              <a:gd name="connsiteY1418" fmla="*/ 1065243 h 4009293"/>
              <a:gd name="connsiteX1419" fmla="*/ 596804 w 5211144"/>
              <a:gd name="connsiteY1419" fmla="*/ 1063127 h 4009293"/>
              <a:gd name="connsiteX1420" fmla="*/ 261391 w 5211144"/>
              <a:gd name="connsiteY1420" fmla="*/ 1051492 h 4009293"/>
              <a:gd name="connsiteX1421" fmla="*/ 286836 w 5211144"/>
              <a:gd name="connsiteY1421" fmla="*/ 1054312 h 4009293"/>
              <a:gd name="connsiteX1422" fmla="*/ 286837 w 5211144"/>
              <a:gd name="connsiteY1422" fmla="*/ 1065595 h 4009293"/>
              <a:gd name="connsiteX1423" fmla="*/ 261391 w 5211144"/>
              <a:gd name="connsiteY1423" fmla="*/ 1062775 h 4009293"/>
              <a:gd name="connsiteX1424" fmla="*/ 248669 w 5211144"/>
              <a:gd name="connsiteY1424" fmla="*/ 1068416 h 4009293"/>
              <a:gd name="connsiteX1425" fmla="*/ 243501 w 5211144"/>
              <a:gd name="connsiteY1425" fmla="*/ 1064979 h 4009293"/>
              <a:gd name="connsiteX1426" fmla="*/ 245488 w 5211144"/>
              <a:gd name="connsiteY1426" fmla="*/ 1059954 h 4009293"/>
              <a:gd name="connsiteX1427" fmla="*/ 261391 w 5211144"/>
              <a:gd name="connsiteY1427" fmla="*/ 1051492 h 4009293"/>
              <a:gd name="connsiteX1428" fmla="*/ 726346 w 5211144"/>
              <a:gd name="connsiteY1428" fmla="*/ 1045144 h 4009293"/>
              <a:gd name="connsiteX1429" fmla="*/ 754104 w 5211144"/>
              <a:gd name="connsiteY1429" fmla="*/ 1053871 h 4009293"/>
              <a:gd name="connsiteX1430" fmla="*/ 726345 w 5211144"/>
              <a:gd name="connsiteY1430" fmla="*/ 1056781 h 4009293"/>
              <a:gd name="connsiteX1431" fmla="*/ 715935 w 5211144"/>
              <a:gd name="connsiteY1431" fmla="*/ 1052054 h 4009293"/>
              <a:gd name="connsiteX1432" fmla="*/ 726346 w 5211144"/>
              <a:gd name="connsiteY1432" fmla="*/ 1045144 h 4009293"/>
              <a:gd name="connsiteX1433" fmla="*/ 777234 w 5211144"/>
              <a:gd name="connsiteY1433" fmla="*/ 1036683 h 4009293"/>
              <a:gd name="connsiteX1434" fmla="*/ 777234 w 5211144"/>
              <a:gd name="connsiteY1434" fmla="*/ 1039504 h 4009293"/>
              <a:gd name="connsiteX1435" fmla="*/ 752562 w 5211144"/>
              <a:gd name="connsiteY1435" fmla="*/ 1045146 h 4009293"/>
              <a:gd name="connsiteX1436" fmla="*/ 747743 w 5211144"/>
              <a:gd name="connsiteY1436" fmla="*/ 1042633 h 4009293"/>
              <a:gd name="connsiteX1437" fmla="*/ 751018 w 5211144"/>
              <a:gd name="connsiteY1437" fmla="*/ 1039857 h 4009293"/>
              <a:gd name="connsiteX1438" fmla="*/ 777234 w 5211144"/>
              <a:gd name="connsiteY1438" fmla="*/ 1036683 h 4009293"/>
              <a:gd name="connsiteX1439" fmla="*/ 713392 w 5211144"/>
              <a:gd name="connsiteY1439" fmla="*/ 1030336 h 4009293"/>
              <a:gd name="connsiteX1440" fmla="*/ 726345 w 5211144"/>
              <a:gd name="connsiteY1440" fmla="*/ 1039221 h 4009293"/>
              <a:gd name="connsiteX1441" fmla="*/ 661576 w 5211144"/>
              <a:gd name="connsiteY1441" fmla="*/ 1039221 h 4009293"/>
              <a:gd name="connsiteX1442" fmla="*/ 674530 w 5211144"/>
              <a:gd name="connsiteY1442" fmla="*/ 1036260 h 4009293"/>
              <a:gd name="connsiteX1443" fmla="*/ 700438 w 5211144"/>
              <a:gd name="connsiteY1443" fmla="*/ 1036260 h 4009293"/>
              <a:gd name="connsiteX1444" fmla="*/ 687485 w 5211144"/>
              <a:gd name="connsiteY1444" fmla="*/ 1033298 h 4009293"/>
              <a:gd name="connsiteX1445" fmla="*/ 713392 w 5211144"/>
              <a:gd name="connsiteY1445" fmla="*/ 1030336 h 4009293"/>
              <a:gd name="connsiteX1446" fmla="*/ 430255 w 5211144"/>
              <a:gd name="connsiteY1446" fmla="*/ 1030336 h 4009293"/>
              <a:gd name="connsiteX1447" fmla="*/ 439510 w 5211144"/>
              <a:gd name="connsiteY1447" fmla="*/ 1030336 h 4009293"/>
              <a:gd name="connsiteX1448" fmla="*/ 439509 w 5211144"/>
              <a:gd name="connsiteY1448" fmla="*/ 1033510 h 4009293"/>
              <a:gd name="connsiteX1449" fmla="*/ 430256 w 5211144"/>
              <a:gd name="connsiteY1449" fmla="*/ 1033509 h 4009293"/>
              <a:gd name="connsiteX1450" fmla="*/ 430255 w 5211144"/>
              <a:gd name="connsiteY1450" fmla="*/ 1030336 h 4009293"/>
              <a:gd name="connsiteX1451" fmla="*/ 208188 w 5211144"/>
              <a:gd name="connsiteY1451" fmla="*/ 1030336 h 4009293"/>
              <a:gd name="connsiteX1452" fmla="*/ 194309 w 5211144"/>
              <a:gd name="connsiteY1452" fmla="*/ 1033508 h 4009293"/>
              <a:gd name="connsiteX1453" fmla="*/ 208188 w 5211144"/>
              <a:gd name="connsiteY1453" fmla="*/ 1030336 h 4009293"/>
              <a:gd name="connsiteX1454" fmla="*/ 804223 w 5211144"/>
              <a:gd name="connsiteY1454" fmla="*/ 1021873 h 4009293"/>
              <a:gd name="connsiteX1455" fmla="*/ 843548 w 5211144"/>
              <a:gd name="connsiteY1455" fmla="*/ 1021873 h 4009293"/>
              <a:gd name="connsiteX1456" fmla="*/ 869766 w 5211144"/>
              <a:gd name="connsiteY1456" fmla="*/ 1024870 h 4009293"/>
              <a:gd name="connsiteX1457" fmla="*/ 817332 w 5211144"/>
              <a:gd name="connsiteY1457" fmla="*/ 1033862 h 4009293"/>
              <a:gd name="connsiteX1458" fmla="*/ 817331 w 5211144"/>
              <a:gd name="connsiteY1458" fmla="*/ 1039856 h 4009293"/>
              <a:gd name="connsiteX1459" fmla="*/ 791115 w 5211144"/>
              <a:gd name="connsiteY1459" fmla="*/ 1030864 h 4009293"/>
              <a:gd name="connsiteX1460" fmla="*/ 804223 w 5211144"/>
              <a:gd name="connsiteY1460" fmla="*/ 1021873 h 4009293"/>
              <a:gd name="connsiteX1461" fmla="*/ 467267 w 5211144"/>
              <a:gd name="connsiteY1461" fmla="*/ 1015527 h 4009293"/>
              <a:gd name="connsiteX1462" fmla="*/ 467267 w 5211144"/>
              <a:gd name="connsiteY1462" fmla="*/ 1021376 h 4009293"/>
              <a:gd name="connsiteX1463" fmla="*/ 480223 w 5211144"/>
              <a:gd name="connsiteY1463" fmla="*/ 1030149 h 4009293"/>
              <a:gd name="connsiteX1464" fmla="*/ 532038 w 5211144"/>
              <a:gd name="connsiteY1464" fmla="*/ 1033074 h 4009293"/>
              <a:gd name="connsiteX1465" fmla="*/ 493175 w 5211144"/>
              <a:gd name="connsiteY1465" fmla="*/ 1035998 h 4009293"/>
              <a:gd name="connsiteX1466" fmla="*/ 480222 w 5211144"/>
              <a:gd name="connsiteY1466" fmla="*/ 1059394 h 4009293"/>
              <a:gd name="connsiteX1467" fmla="*/ 467268 w 5211144"/>
              <a:gd name="connsiteY1467" fmla="*/ 1056470 h 4009293"/>
              <a:gd name="connsiteX1468" fmla="*/ 467268 w 5211144"/>
              <a:gd name="connsiteY1468" fmla="*/ 1065243 h 4009293"/>
              <a:gd name="connsiteX1469" fmla="*/ 454312 w 5211144"/>
              <a:gd name="connsiteY1469" fmla="*/ 1065243 h 4009293"/>
              <a:gd name="connsiteX1470" fmla="*/ 441360 w 5211144"/>
              <a:gd name="connsiteY1470" fmla="*/ 1050620 h 4009293"/>
              <a:gd name="connsiteX1471" fmla="*/ 428405 w 5211144"/>
              <a:gd name="connsiteY1471" fmla="*/ 1059394 h 4009293"/>
              <a:gd name="connsiteX1472" fmla="*/ 415453 w 5211144"/>
              <a:gd name="connsiteY1472" fmla="*/ 1059395 h 4009293"/>
              <a:gd name="connsiteX1473" fmla="*/ 409987 w 5211144"/>
              <a:gd name="connsiteY1473" fmla="*/ 1056698 h 4009293"/>
              <a:gd name="connsiteX1474" fmla="*/ 410594 w 5211144"/>
              <a:gd name="connsiteY1474" fmla="*/ 1053179 h 4009293"/>
              <a:gd name="connsiteX1475" fmla="*/ 415452 w 5211144"/>
              <a:gd name="connsiteY1475" fmla="*/ 1044772 h 4009293"/>
              <a:gd name="connsiteX1476" fmla="*/ 428406 w 5211144"/>
              <a:gd name="connsiteY1476" fmla="*/ 1047696 h 4009293"/>
              <a:gd name="connsiteX1477" fmla="*/ 441360 w 5211144"/>
              <a:gd name="connsiteY1477" fmla="*/ 1047696 h 4009293"/>
              <a:gd name="connsiteX1478" fmla="*/ 454313 w 5211144"/>
              <a:gd name="connsiteY1478" fmla="*/ 1027223 h 4009293"/>
              <a:gd name="connsiteX1479" fmla="*/ 441360 w 5211144"/>
              <a:gd name="connsiteY1479" fmla="*/ 1024300 h 4009293"/>
              <a:gd name="connsiteX1480" fmla="*/ 428405 w 5211144"/>
              <a:gd name="connsiteY1480" fmla="*/ 1024299 h 4009293"/>
              <a:gd name="connsiteX1481" fmla="*/ 428405 w 5211144"/>
              <a:gd name="connsiteY1481" fmla="*/ 1021376 h 4009293"/>
              <a:gd name="connsiteX1482" fmla="*/ 441359 w 5211144"/>
              <a:gd name="connsiteY1482" fmla="*/ 1021375 h 4009293"/>
              <a:gd name="connsiteX1483" fmla="*/ 467267 w 5211144"/>
              <a:gd name="connsiteY1483" fmla="*/ 1015527 h 4009293"/>
              <a:gd name="connsiteX1484" fmla="*/ 222067 w 5211144"/>
              <a:gd name="connsiteY1484" fmla="*/ 1013411 h 4009293"/>
              <a:gd name="connsiteX1485" fmla="*/ 222066 w 5211144"/>
              <a:gd name="connsiteY1485" fmla="*/ 1016373 h 4009293"/>
              <a:gd name="connsiteX1486" fmla="*/ 222067 w 5211144"/>
              <a:gd name="connsiteY1486" fmla="*/ 1019335 h 4009293"/>
              <a:gd name="connsiteX1487" fmla="*/ 222066 w 5211144"/>
              <a:gd name="connsiteY1487" fmla="*/ 1022296 h 4009293"/>
              <a:gd name="connsiteX1488" fmla="*/ 208188 w 5211144"/>
              <a:gd name="connsiteY1488" fmla="*/ 1028221 h 4009293"/>
              <a:gd name="connsiteX1489" fmla="*/ 194309 w 5211144"/>
              <a:gd name="connsiteY1489" fmla="*/ 1025259 h 4009293"/>
              <a:gd name="connsiteX1490" fmla="*/ 208188 w 5211144"/>
              <a:gd name="connsiteY1490" fmla="*/ 1025259 h 4009293"/>
              <a:gd name="connsiteX1491" fmla="*/ 208187 w 5211144"/>
              <a:gd name="connsiteY1491" fmla="*/ 1022297 h 4009293"/>
              <a:gd name="connsiteX1492" fmla="*/ 194309 w 5211144"/>
              <a:gd name="connsiteY1492" fmla="*/ 1019335 h 4009293"/>
              <a:gd name="connsiteX1493" fmla="*/ 208188 w 5211144"/>
              <a:gd name="connsiteY1493" fmla="*/ 1016374 h 4009293"/>
              <a:gd name="connsiteX1494" fmla="*/ 208188 w 5211144"/>
              <a:gd name="connsiteY1494" fmla="*/ 1013411 h 4009293"/>
              <a:gd name="connsiteX1495" fmla="*/ 222067 w 5211144"/>
              <a:gd name="connsiteY1495" fmla="*/ 1013411 h 4009293"/>
              <a:gd name="connsiteX1496" fmla="*/ 453387 w 5211144"/>
              <a:gd name="connsiteY1496" fmla="*/ 1003891 h 4009293"/>
              <a:gd name="connsiteX1497" fmla="*/ 467267 w 5211144"/>
              <a:gd name="connsiteY1497" fmla="*/ 1003891 h 4009293"/>
              <a:gd name="connsiteX1498" fmla="*/ 467268 w 5211144"/>
              <a:gd name="connsiteY1498" fmla="*/ 1007065 h 4009293"/>
              <a:gd name="connsiteX1499" fmla="*/ 453386 w 5211144"/>
              <a:gd name="connsiteY1499" fmla="*/ 1007064 h 4009293"/>
              <a:gd name="connsiteX1500" fmla="*/ 453387 w 5211144"/>
              <a:gd name="connsiteY1500" fmla="*/ 1003891 h 4009293"/>
              <a:gd name="connsiteX1501" fmla="*/ 313438 w 5211144"/>
              <a:gd name="connsiteY1501" fmla="*/ 1003891 h 4009293"/>
              <a:gd name="connsiteX1502" fmla="*/ 326159 w 5211144"/>
              <a:gd name="connsiteY1502" fmla="*/ 1003891 h 4009293"/>
              <a:gd name="connsiteX1503" fmla="*/ 326159 w 5211144"/>
              <a:gd name="connsiteY1503" fmla="*/ 1009841 h 4009293"/>
              <a:gd name="connsiteX1504" fmla="*/ 364328 w 5211144"/>
              <a:gd name="connsiteY1504" fmla="*/ 1006865 h 4009293"/>
              <a:gd name="connsiteX1505" fmla="*/ 377050 w 5211144"/>
              <a:gd name="connsiteY1505" fmla="*/ 1006865 h 4009293"/>
              <a:gd name="connsiteX1506" fmla="*/ 389773 w 5211144"/>
              <a:gd name="connsiteY1506" fmla="*/ 1006866 h 4009293"/>
              <a:gd name="connsiteX1507" fmla="*/ 377050 w 5211144"/>
              <a:gd name="connsiteY1507" fmla="*/ 1012816 h 4009293"/>
              <a:gd name="connsiteX1508" fmla="*/ 389773 w 5211144"/>
              <a:gd name="connsiteY1508" fmla="*/ 1036617 h 4009293"/>
              <a:gd name="connsiteX1509" fmla="*/ 402494 w 5211144"/>
              <a:gd name="connsiteY1509" fmla="*/ 1042566 h 4009293"/>
              <a:gd name="connsiteX1510" fmla="*/ 389773 w 5211144"/>
              <a:gd name="connsiteY1510" fmla="*/ 1045542 h 4009293"/>
              <a:gd name="connsiteX1511" fmla="*/ 402494 w 5211144"/>
              <a:gd name="connsiteY1511" fmla="*/ 1048516 h 4009293"/>
              <a:gd name="connsiteX1512" fmla="*/ 351607 w 5211144"/>
              <a:gd name="connsiteY1512" fmla="*/ 1051492 h 4009293"/>
              <a:gd name="connsiteX1513" fmla="*/ 351606 w 5211144"/>
              <a:gd name="connsiteY1513" fmla="*/ 1045542 h 4009293"/>
              <a:gd name="connsiteX1514" fmla="*/ 338882 w 5211144"/>
              <a:gd name="connsiteY1514" fmla="*/ 1045542 h 4009293"/>
              <a:gd name="connsiteX1515" fmla="*/ 338882 w 5211144"/>
              <a:gd name="connsiteY1515" fmla="*/ 1042567 h 4009293"/>
              <a:gd name="connsiteX1516" fmla="*/ 351607 w 5211144"/>
              <a:gd name="connsiteY1516" fmla="*/ 1042567 h 4009293"/>
              <a:gd name="connsiteX1517" fmla="*/ 351607 w 5211144"/>
              <a:gd name="connsiteY1517" fmla="*/ 1030667 h 4009293"/>
              <a:gd name="connsiteX1518" fmla="*/ 351607 w 5211144"/>
              <a:gd name="connsiteY1518" fmla="*/ 1027692 h 4009293"/>
              <a:gd name="connsiteX1519" fmla="*/ 338882 w 5211144"/>
              <a:gd name="connsiteY1519" fmla="*/ 1030666 h 4009293"/>
              <a:gd name="connsiteX1520" fmla="*/ 338882 w 5211144"/>
              <a:gd name="connsiteY1520" fmla="*/ 1033642 h 4009293"/>
              <a:gd name="connsiteX1521" fmla="*/ 326159 w 5211144"/>
              <a:gd name="connsiteY1521" fmla="*/ 1030667 h 4009293"/>
              <a:gd name="connsiteX1522" fmla="*/ 313438 w 5211144"/>
              <a:gd name="connsiteY1522" fmla="*/ 1030666 h 4009293"/>
              <a:gd name="connsiteX1523" fmla="*/ 326159 w 5211144"/>
              <a:gd name="connsiteY1523" fmla="*/ 1021741 h 4009293"/>
              <a:gd name="connsiteX1524" fmla="*/ 326160 w 5211144"/>
              <a:gd name="connsiteY1524" fmla="*/ 1018765 h 4009293"/>
              <a:gd name="connsiteX1525" fmla="*/ 313438 w 5211144"/>
              <a:gd name="connsiteY1525" fmla="*/ 1015791 h 4009293"/>
              <a:gd name="connsiteX1526" fmla="*/ 313439 w 5211144"/>
              <a:gd name="connsiteY1526" fmla="*/ 1012816 h 4009293"/>
              <a:gd name="connsiteX1527" fmla="*/ 313438 w 5211144"/>
              <a:gd name="connsiteY1527" fmla="*/ 1009841 h 4009293"/>
              <a:gd name="connsiteX1528" fmla="*/ 300714 w 5211144"/>
              <a:gd name="connsiteY1528" fmla="*/ 1006865 h 4009293"/>
              <a:gd name="connsiteX1529" fmla="*/ 300714 w 5211144"/>
              <a:gd name="connsiteY1529" fmla="*/ 1003891 h 4009293"/>
              <a:gd name="connsiteX1530" fmla="*/ 313438 w 5211144"/>
              <a:gd name="connsiteY1530" fmla="*/ 1003891 h 4009293"/>
              <a:gd name="connsiteX1531" fmla="*/ 260235 w 5211144"/>
              <a:gd name="connsiteY1531" fmla="*/ 998602 h 4009293"/>
              <a:gd name="connsiteX1532" fmla="*/ 260235 w 5211144"/>
              <a:gd name="connsiteY1532" fmla="*/ 1001531 h 4009293"/>
              <a:gd name="connsiteX1533" fmla="*/ 272959 w 5211144"/>
              <a:gd name="connsiteY1533" fmla="*/ 1007390 h 4009293"/>
              <a:gd name="connsiteX1534" fmla="*/ 260235 w 5211144"/>
              <a:gd name="connsiteY1534" fmla="*/ 1010320 h 4009293"/>
              <a:gd name="connsiteX1535" fmla="*/ 272959 w 5211144"/>
              <a:gd name="connsiteY1535" fmla="*/ 1016178 h 4009293"/>
              <a:gd name="connsiteX1536" fmla="*/ 272959 w 5211144"/>
              <a:gd name="connsiteY1536" fmla="*/ 1022036 h 4009293"/>
              <a:gd name="connsiteX1537" fmla="*/ 260235 w 5211144"/>
              <a:gd name="connsiteY1537" fmla="*/ 1024966 h 4009293"/>
              <a:gd name="connsiteX1538" fmla="*/ 260235 w 5211144"/>
              <a:gd name="connsiteY1538" fmla="*/ 1027896 h 4009293"/>
              <a:gd name="connsiteX1539" fmla="*/ 272959 w 5211144"/>
              <a:gd name="connsiteY1539" fmla="*/ 1027896 h 4009293"/>
              <a:gd name="connsiteX1540" fmla="*/ 260235 w 5211144"/>
              <a:gd name="connsiteY1540" fmla="*/ 1033754 h 4009293"/>
              <a:gd name="connsiteX1541" fmla="*/ 260234 w 5211144"/>
              <a:gd name="connsiteY1541" fmla="*/ 1036683 h 4009293"/>
              <a:gd name="connsiteX1542" fmla="*/ 247514 w 5211144"/>
              <a:gd name="connsiteY1542" fmla="*/ 1036683 h 4009293"/>
              <a:gd name="connsiteX1543" fmla="*/ 247514 w 5211144"/>
              <a:gd name="connsiteY1543" fmla="*/ 1033754 h 4009293"/>
              <a:gd name="connsiteX1544" fmla="*/ 247514 w 5211144"/>
              <a:gd name="connsiteY1544" fmla="*/ 1027895 h 4009293"/>
              <a:gd name="connsiteX1545" fmla="*/ 236778 w 5211144"/>
              <a:gd name="connsiteY1545" fmla="*/ 1021761 h 4009293"/>
              <a:gd name="connsiteX1546" fmla="*/ 237970 w 5211144"/>
              <a:gd name="connsiteY1546" fmla="*/ 1016178 h 4009293"/>
              <a:gd name="connsiteX1547" fmla="*/ 247514 w 5211144"/>
              <a:gd name="connsiteY1547" fmla="*/ 1004461 h 4009293"/>
              <a:gd name="connsiteX1548" fmla="*/ 247514 w 5211144"/>
              <a:gd name="connsiteY1548" fmla="*/ 1001531 h 4009293"/>
              <a:gd name="connsiteX1549" fmla="*/ 260235 w 5211144"/>
              <a:gd name="connsiteY1549" fmla="*/ 998602 h 4009293"/>
              <a:gd name="connsiteX1550" fmla="*/ 504279 w 5211144"/>
              <a:gd name="connsiteY1550" fmla="*/ 998602 h 4009293"/>
              <a:gd name="connsiteX1551" fmla="*/ 504279 w 5211144"/>
              <a:gd name="connsiteY1551" fmla="*/ 1001246 h 4009293"/>
              <a:gd name="connsiteX1552" fmla="*/ 495027 w 5211144"/>
              <a:gd name="connsiteY1552" fmla="*/ 1001245 h 4009293"/>
              <a:gd name="connsiteX1553" fmla="*/ 504279 w 5211144"/>
              <a:gd name="connsiteY1553" fmla="*/ 998602 h 4009293"/>
              <a:gd name="connsiteX1554" fmla="*/ 869763 w 5211144"/>
              <a:gd name="connsiteY1554" fmla="*/ 986966 h 4009293"/>
              <a:gd name="connsiteX1555" fmla="*/ 883643 w 5211144"/>
              <a:gd name="connsiteY1555" fmla="*/ 986966 h 4009293"/>
              <a:gd name="connsiteX1556" fmla="*/ 869763 w 5211144"/>
              <a:gd name="connsiteY1556" fmla="*/ 990140 h 4009293"/>
              <a:gd name="connsiteX1557" fmla="*/ 869763 w 5211144"/>
              <a:gd name="connsiteY1557" fmla="*/ 986966 h 4009293"/>
              <a:gd name="connsiteX1558" fmla="*/ 207034 w 5211144"/>
              <a:gd name="connsiteY1558" fmla="*/ 983792 h 4009293"/>
              <a:gd name="connsiteX1559" fmla="*/ 245200 w 5211144"/>
              <a:gd name="connsiteY1559" fmla="*/ 983792 h 4009293"/>
              <a:gd name="connsiteX1560" fmla="*/ 207033 w 5211144"/>
              <a:gd name="connsiteY1560" fmla="*/ 992519 h 4009293"/>
              <a:gd name="connsiteX1561" fmla="*/ 194309 w 5211144"/>
              <a:gd name="connsiteY1561" fmla="*/ 989610 h 4009293"/>
              <a:gd name="connsiteX1562" fmla="*/ 207034 w 5211144"/>
              <a:gd name="connsiteY1562" fmla="*/ 983792 h 4009293"/>
              <a:gd name="connsiteX1563" fmla="*/ 804994 w 5211144"/>
              <a:gd name="connsiteY1563" fmla="*/ 980619 h 4009293"/>
              <a:gd name="connsiteX1564" fmla="*/ 818874 w 5211144"/>
              <a:gd name="connsiteY1564" fmla="*/ 980620 h 4009293"/>
              <a:gd name="connsiteX1565" fmla="*/ 818873 w 5211144"/>
              <a:gd name="connsiteY1565" fmla="*/ 983794 h 4009293"/>
              <a:gd name="connsiteX1566" fmla="*/ 804994 w 5211144"/>
              <a:gd name="connsiteY1566" fmla="*/ 983793 h 4009293"/>
              <a:gd name="connsiteX1567" fmla="*/ 804994 w 5211144"/>
              <a:gd name="connsiteY1567" fmla="*/ 980619 h 4009293"/>
              <a:gd name="connsiteX1568" fmla="*/ 365486 w 5211144"/>
              <a:gd name="connsiteY1568" fmla="*/ 977446 h 4009293"/>
              <a:gd name="connsiteX1569" fmla="*/ 365485 w 5211144"/>
              <a:gd name="connsiteY1569" fmla="*/ 980620 h 4009293"/>
              <a:gd name="connsiteX1570" fmla="*/ 351606 w 5211144"/>
              <a:gd name="connsiteY1570" fmla="*/ 980619 h 4009293"/>
              <a:gd name="connsiteX1571" fmla="*/ 365486 w 5211144"/>
              <a:gd name="connsiteY1571" fmla="*/ 977446 h 4009293"/>
              <a:gd name="connsiteX1572" fmla="*/ 478833 w 5211144"/>
              <a:gd name="connsiteY1572" fmla="*/ 969512 h 4009293"/>
              <a:gd name="connsiteX1573" fmla="*/ 465726 w 5211144"/>
              <a:gd name="connsiteY1573" fmla="*/ 986966 h 4009293"/>
              <a:gd name="connsiteX1574" fmla="*/ 439509 w 5211144"/>
              <a:gd name="connsiteY1574" fmla="*/ 981148 h 4009293"/>
              <a:gd name="connsiteX1575" fmla="*/ 465726 w 5211144"/>
              <a:gd name="connsiteY1575" fmla="*/ 978239 h 4009293"/>
              <a:gd name="connsiteX1576" fmla="*/ 452617 w 5211144"/>
              <a:gd name="connsiteY1576" fmla="*/ 975330 h 4009293"/>
              <a:gd name="connsiteX1577" fmla="*/ 465726 w 5211144"/>
              <a:gd name="connsiteY1577" fmla="*/ 969512 h 4009293"/>
              <a:gd name="connsiteX1578" fmla="*/ 478833 w 5211144"/>
              <a:gd name="connsiteY1578" fmla="*/ 969512 h 4009293"/>
              <a:gd name="connsiteX1579" fmla="*/ 830805 w 5211144"/>
              <a:gd name="connsiteY1579" fmla="*/ 969472 h 4009293"/>
              <a:gd name="connsiteX1580" fmla="*/ 817902 w 5211144"/>
              <a:gd name="connsiteY1580" fmla="*/ 972401 h 4009293"/>
              <a:gd name="connsiteX1581" fmla="*/ 817902 w 5211144"/>
              <a:gd name="connsiteY1581" fmla="*/ 969473 h 4009293"/>
              <a:gd name="connsiteX1582" fmla="*/ 830805 w 5211144"/>
              <a:gd name="connsiteY1582" fmla="*/ 969472 h 4009293"/>
              <a:gd name="connsiteX1583" fmla="*/ 689334 w 5211144"/>
              <a:gd name="connsiteY1583" fmla="*/ 963165 h 4009293"/>
              <a:gd name="connsiteX1584" fmla="*/ 689334 w 5211144"/>
              <a:gd name="connsiteY1584" fmla="*/ 965810 h 4009293"/>
              <a:gd name="connsiteX1585" fmla="*/ 259082 w 5211144"/>
              <a:gd name="connsiteY1585" fmla="*/ 960521 h 4009293"/>
              <a:gd name="connsiteX1586" fmla="*/ 259082 w 5211144"/>
              <a:gd name="connsiteY1586" fmla="*/ 965810 h 4009293"/>
              <a:gd name="connsiteX1587" fmla="*/ 245200 w 5211144"/>
              <a:gd name="connsiteY1587" fmla="*/ 965810 h 4009293"/>
              <a:gd name="connsiteX1588" fmla="*/ 259082 w 5211144"/>
              <a:gd name="connsiteY1588" fmla="*/ 960521 h 4009293"/>
              <a:gd name="connsiteX1589" fmla="*/ 208188 w 5211144"/>
              <a:gd name="connsiteY1589" fmla="*/ 960521 h 4009293"/>
              <a:gd name="connsiteX1590" fmla="*/ 222067 w 5211144"/>
              <a:gd name="connsiteY1590" fmla="*/ 974626 h 4009293"/>
              <a:gd name="connsiteX1591" fmla="*/ 208188 w 5211144"/>
              <a:gd name="connsiteY1591" fmla="*/ 977446 h 4009293"/>
              <a:gd name="connsiteX1592" fmla="*/ 208187 w 5211144"/>
              <a:gd name="connsiteY1592" fmla="*/ 974625 h 4009293"/>
              <a:gd name="connsiteX1593" fmla="*/ 208188 w 5211144"/>
              <a:gd name="connsiteY1593" fmla="*/ 960521 h 4009293"/>
              <a:gd name="connsiteX1594" fmla="*/ 817902 w 5211144"/>
              <a:gd name="connsiteY1594" fmla="*/ 954825 h 4009293"/>
              <a:gd name="connsiteX1595" fmla="*/ 817901 w 5211144"/>
              <a:gd name="connsiteY1595" fmla="*/ 957754 h 4009293"/>
              <a:gd name="connsiteX1596" fmla="*/ 804994 w 5211144"/>
              <a:gd name="connsiteY1596" fmla="*/ 957754 h 4009293"/>
              <a:gd name="connsiteX1597" fmla="*/ 804994 w 5211144"/>
              <a:gd name="connsiteY1597" fmla="*/ 954826 h 4009293"/>
              <a:gd name="connsiteX1598" fmla="*/ 817902 w 5211144"/>
              <a:gd name="connsiteY1598" fmla="*/ 954825 h 4009293"/>
              <a:gd name="connsiteX1599" fmla="*/ 700902 w 5211144"/>
              <a:gd name="connsiteY1599" fmla="*/ 954174 h 4009293"/>
              <a:gd name="connsiteX1600" fmla="*/ 712468 w 5211144"/>
              <a:gd name="connsiteY1600" fmla="*/ 957349 h 4009293"/>
              <a:gd name="connsiteX1601" fmla="*/ 689334 w 5211144"/>
              <a:gd name="connsiteY1601" fmla="*/ 957349 h 4009293"/>
              <a:gd name="connsiteX1602" fmla="*/ 700902 w 5211144"/>
              <a:gd name="connsiteY1602" fmla="*/ 954174 h 4009293"/>
              <a:gd name="connsiteX1603" fmla="*/ 478834 w 5211144"/>
              <a:gd name="connsiteY1603" fmla="*/ 952058 h 4009293"/>
              <a:gd name="connsiteX1604" fmla="*/ 478834 w 5211144"/>
              <a:gd name="connsiteY1604" fmla="*/ 957875 h 4009293"/>
              <a:gd name="connsiteX1605" fmla="*/ 478834 w 5211144"/>
              <a:gd name="connsiteY1605" fmla="*/ 960785 h 4009293"/>
              <a:gd name="connsiteX1606" fmla="*/ 465726 w 5211144"/>
              <a:gd name="connsiteY1606" fmla="*/ 969512 h 4009293"/>
              <a:gd name="connsiteX1607" fmla="*/ 465726 w 5211144"/>
              <a:gd name="connsiteY1607" fmla="*/ 960785 h 4009293"/>
              <a:gd name="connsiteX1608" fmla="*/ 465726 w 5211144"/>
              <a:gd name="connsiteY1608" fmla="*/ 957876 h 4009293"/>
              <a:gd name="connsiteX1609" fmla="*/ 452618 w 5211144"/>
              <a:gd name="connsiteY1609" fmla="*/ 957875 h 4009293"/>
              <a:gd name="connsiteX1610" fmla="*/ 452618 w 5211144"/>
              <a:gd name="connsiteY1610" fmla="*/ 954967 h 4009293"/>
              <a:gd name="connsiteX1611" fmla="*/ 439509 w 5211144"/>
              <a:gd name="connsiteY1611" fmla="*/ 954967 h 4009293"/>
              <a:gd name="connsiteX1612" fmla="*/ 478834 w 5211144"/>
              <a:gd name="connsiteY1612" fmla="*/ 952058 h 4009293"/>
              <a:gd name="connsiteX1613" fmla="*/ 726346 w 5211144"/>
              <a:gd name="connsiteY1613" fmla="*/ 952058 h 4009293"/>
              <a:gd name="connsiteX1614" fmla="*/ 754104 w 5211144"/>
              <a:gd name="connsiteY1614" fmla="*/ 957347 h 4009293"/>
              <a:gd name="connsiteX1615" fmla="*/ 726346 w 5211144"/>
              <a:gd name="connsiteY1615" fmla="*/ 952058 h 4009293"/>
              <a:gd name="connsiteX1616" fmla="*/ 828994 w 5211144"/>
              <a:gd name="connsiteY1616" fmla="*/ 946505 h 4009293"/>
              <a:gd name="connsiteX1617" fmla="*/ 830440 w 5211144"/>
              <a:gd name="connsiteY1617" fmla="*/ 948885 h 4009293"/>
              <a:gd name="connsiteX1618" fmla="*/ 818874 w 5211144"/>
              <a:gd name="connsiteY1618" fmla="*/ 948885 h 4009293"/>
              <a:gd name="connsiteX1619" fmla="*/ 828994 w 5211144"/>
              <a:gd name="connsiteY1619" fmla="*/ 946505 h 4009293"/>
              <a:gd name="connsiteX1620" fmla="*/ 208188 w 5211144"/>
              <a:gd name="connsiteY1620" fmla="*/ 934076 h 4009293"/>
              <a:gd name="connsiteX1621" fmla="*/ 222067 w 5211144"/>
              <a:gd name="connsiteY1621" fmla="*/ 934076 h 4009293"/>
              <a:gd name="connsiteX1622" fmla="*/ 222067 w 5211144"/>
              <a:gd name="connsiteY1622" fmla="*/ 940422 h 4009293"/>
              <a:gd name="connsiteX1623" fmla="*/ 208188 w 5211144"/>
              <a:gd name="connsiteY1623" fmla="*/ 940423 h 4009293"/>
              <a:gd name="connsiteX1624" fmla="*/ 208187 w 5211144"/>
              <a:gd name="connsiteY1624" fmla="*/ 937249 h 4009293"/>
              <a:gd name="connsiteX1625" fmla="*/ 208188 w 5211144"/>
              <a:gd name="connsiteY1625" fmla="*/ 934076 h 4009293"/>
              <a:gd name="connsiteX1626" fmla="*/ 298615 w 5211144"/>
              <a:gd name="connsiteY1626" fmla="*/ 924962 h 4009293"/>
              <a:gd name="connsiteX1627" fmla="*/ 311652 w 5211144"/>
              <a:gd name="connsiteY1627" fmla="*/ 924963 h 4009293"/>
              <a:gd name="connsiteX1628" fmla="*/ 324689 w 5211144"/>
              <a:gd name="connsiteY1628" fmla="*/ 942539 h 4009293"/>
              <a:gd name="connsiteX1629" fmla="*/ 298614 w 5211144"/>
              <a:gd name="connsiteY1629" fmla="*/ 942539 h 4009293"/>
              <a:gd name="connsiteX1630" fmla="*/ 298615 w 5211144"/>
              <a:gd name="connsiteY1630" fmla="*/ 930821 h 4009293"/>
              <a:gd name="connsiteX1631" fmla="*/ 285578 w 5211144"/>
              <a:gd name="connsiteY1631" fmla="*/ 930821 h 4009293"/>
              <a:gd name="connsiteX1632" fmla="*/ 298615 w 5211144"/>
              <a:gd name="connsiteY1632" fmla="*/ 927892 h 4009293"/>
              <a:gd name="connsiteX1633" fmla="*/ 298615 w 5211144"/>
              <a:gd name="connsiteY1633" fmla="*/ 924962 h 4009293"/>
              <a:gd name="connsiteX1634" fmla="*/ 309968 w 5211144"/>
              <a:gd name="connsiteY1634" fmla="*/ 919267 h 4009293"/>
              <a:gd name="connsiteX1635" fmla="*/ 323848 w 5211144"/>
              <a:gd name="connsiteY1635" fmla="*/ 919268 h 4009293"/>
              <a:gd name="connsiteX1636" fmla="*/ 309968 w 5211144"/>
              <a:gd name="connsiteY1636" fmla="*/ 922440 h 4009293"/>
              <a:gd name="connsiteX1637" fmla="*/ 309968 w 5211144"/>
              <a:gd name="connsiteY1637" fmla="*/ 919267 h 4009293"/>
              <a:gd name="connsiteX1638" fmla="*/ 491555 w 5211144"/>
              <a:gd name="connsiteY1638" fmla="*/ 919266 h 4009293"/>
              <a:gd name="connsiteX1639" fmla="*/ 466109 w 5211144"/>
              <a:gd name="connsiteY1639" fmla="*/ 927993 h 4009293"/>
              <a:gd name="connsiteX1640" fmla="*/ 453387 w 5211144"/>
              <a:gd name="connsiteY1640" fmla="*/ 927993 h 4009293"/>
              <a:gd name="connsiteX1641" fmla="*/ 453387 w 5211144"/>
              <a:gd name="connsiteY1641" fmla="*/ 919266 h 4009293"/>
              <a:gd name="connsiteX1642" fmla="*/ 491555 w 5211144"/>
              <a:gd name="connsiteY1642" fmla="*/ 919266 h 4009293"/>
              <a:gd name="connsiteX1643" fmla="*/ 259500 w 5211144"/>
              <a:gd name="connsiteY1643" fmla="*/ 919104 h 4009293"/>
              <a:gd name="connsiteX1644" fmla="*/ 285578 w 5211144"/>
              <a:gd name="connsiteY1644" fmla="*/ 922033 h 4009293"/>
              <a:gd name="connsiteX1645" fmla="*/ 298615 w 5211144"/>
              <a:gd name="connsiteY1645" fmla="*/ 922033 h 4009293"/>
              <a:gd name="connsiteX1646" fmla="*/ 298615 w 5211144"/>
              <a:gd name="connsiteY1646" fmla="*/ 924962 h 4009293"/>
              <a:gd name="connsiteX1647" fmla="*/ 285578 w 5211144"/>
              <a:gd name="connsiteY1647" fmla="*/ 924962 h 4009293"/>
              <a:gd name="connsiteX1648" fmla="*/ 233424 w 5211144"/>
              <a:gd name="connsiteY1648" fmla="*/ 924962 h 4009293"/>
              <a:gd name="connsiteX1649" fmla="*/ 259500 w 5211144"/>
              <a:gd name="connsiteY1649" fmla="*/ 919104 h 4009293"/>
              <a:gd name="connsiteX1650" fmla="*/ 368860 w 5211144"/>
              <a:gd name="connsiteY1650" fmla="*/ 909843 h 4009293"/>
              <a:gd name="connsiteX1651" fmla="*/ 390162 w 5211144"/>
              <a:gd name="connsiteY1651" fmla="*/ 910581 h 4009293"/>
              <a:gd name="connsiteX1652" fmla="*/ 403270 w 5211144"/>
              <a:gd name="connsiteY1652" fmla="*/ 919433 h 4009293"/>
              <a:gd name="connsiteX1653" fmla="*/ 377054 w 5211144"/>
              <a:gd name="connsiteY1653" fmla="*/ 922384 h 4009293"/>
              <a:gd name="connsiteX1654" fmla="*/ 377054 w 5211144"/>
              <a:gd name="connsiteY1654" fmla="*/ 931237 h 4009293"/>
              <a:gd name="connsiteX1655" fmla="*/ 390162 w 5211144"/>
              <a:gd name="connsiteY1655" fmla="*/ 945990 h 4009293"/>
              <a:gd name="connsiteX1656" fmla="*/ 390162 w 5211144"/>
              <a:gd name="connsiteY1656" fmla="*/ 951892 h 4009293"/>
              <a:gd name="connsiteX1657" fmla="*/ 403271 w 5211144"/>
              <a:gd name="connsiteY1657" fmla="*/ 951892 h 4009293"/>
              <a:gd name="connsiteX1658" fmla="*/ 363944 w 5211144"/>
              <a:gd name="connsiteY1658" fmla="*/ 963695 h 4009293"/>
              <a:gd name="connsiteX1659" fmla="*/ 337727 w 5211144"/>
              <a:gd name="connsiteY1659" fmla="*/ 945990 h 4009293"/>
              <a:gd name="connsiteX1660" fmla="*/ 350836 w 5211144"/>
              <a:gd name="connsiteY1660" fmla="*/ 940088 h 4009293"/>
              <a:gd name="connsiteX1661" fmla="*/ 363944 w 5211144"/>
              <a:gd name="connsiteY1661" fmla="*/ 928285 h 4009293"/>
              <a:gd name="connsiteX1662" fmla="*/ 337728 w 5211144"/>
              <a:gd name="connsiteY1662" fmla="*/ 925336 h 4009293"/>
              <a:gd name="connsiteX1663" fmla="*/ 337727 w 5211144"/>
              <a:gd name="connsiteY1663" fmla="*/ 913532 h 4009293"/>
              <a:gd name="connsiteX1664" fmla="*/ 368860 w 5211144"/>
              <a:gd name="connsiteY1664" fmla="*/ 909843 h 4009293"/>
              <a:gd name="connsiteX1665" fmla="*/ 258418 w 5211144"/>
              <a:gd name="connsiteY1665" fmla="*/ 904986 h 4009293"/>
              <a:gd name="connsiteX1666" fmla="*/ 271635 w 5211144"/>
              <a:gd name="connsiteY1666" fmla="*/ 904986 h 4009293"/>
              <a:gd name="connsiteX1667" fmla="*/ 284853 w 5211144"/>
              <a:gd name="connsiteY1667" fmla="*/ 904987 h 4009293"/>
              <a:gd name="connsiteX1668" fmla="*/ 271635 w 5211144"/>
              <a:gd name="connsiteY1668" fmla="*/ 907983 h 4009293"/>
              <a:gd name="connsiteX1669" fmla="*/ 271634 w 5211144"/>
              <a:gd name="connsiteY1669" fmla="*/ 910981 h 4009293"/>
              <a:gd name="connsiteX1670" fmla="*/ 245197 w 5211144"/>
              <a:gd name="connsiteY1670" fmla="*/ 910981 h 4009293"/>
              <a:gd name="connsiteX1671" fmla="*/ 258418 w 5211144"/>
              <a:gd name="connsiteY1671" fmla="*/ 904986 h 4009293"/>
              <a:gd name="connsiteX1672" fmla="*/ 207347 w 5211144"/>
              <a:gd name="connsiteY1672" fmla="*/ 904458 h 4009293"/>
              <a:gd name="connsiteX1673" fmla="*/ 220386 w 5211144"/>
              <a:gd name="connsiteY1673" fmla="*/ 919104 h 4009293"/>
              <a:gd name="connsiteX1674" fmla="*/ 207348 w 5211144"/>
              <a:gd name="connsiteY1674" fmla="*/ 919104 h 4009293"/>
              <a:gd name="connsiteX1675" fmla="*/ 207347 w 5211144"/>
              <a:gd name="connsiteY1675" fmla="*/ 922033 h 4009293"/>
              <a:gd name="connsiteX1676" fmla="*/ 220386 w 5211144"/>
              <a:gd name="connsiteY1676" fmla="*/ 924962 h 4009293"/>
              <a:gd name="connsiteX1677" fmla="*/ 233424 w 5211144"/>
              <a:gd name="connsiteY1677" fmla="*/ 924962 h 4009293"/>
              <a:gd name="connsiteX1678" fmla="*/ 233425 w 5211144"/>
              <a:gd name="connsiteY1678" fmla="*/ 927892 h 4009293"/>
              <a:gd name="connsiteX1679" fmla="*/ 220386 w 5211144"/>
              <a:gd name="connsiteY1679" fmla="*/ 927892 h 4009293"/>
              <a:gd name="connsiteX1680" fmla="*/ 207347 w 5211144"/>
              <a:gd name="connsiteY1680" fmla="*/ 927892 h 4009293"/>
              <a:gd name="connsiteX1681" fmla="*/ 194309 w 5211144"/>
              <a:gd name="connsiteY1681" fmla="*/ 922033 h 4009293"/>
              <a:gd name="connsiteX1682" fmla="*/ 207347 w 5211144"/>
              <a:gd name="connsiteY1682" fmla="*/ 916175 h 4009293"/>
              <a:gd name="connsiteX1683" fmla="*/ 194309 w 5211144"/>
              <a:gd name="connsiteY1683" fmla="*/ 916175 h 4009293"/>
              <a:gd name="connsiteX1684" fmla="*/ 194308 w 5211144"/>
              <a:gd name="connsiteY1684" fmla="*/ 910316 h 4009293"/>
              <a:gd name="connsiteX1685" fmla="*/ 207347 w 5211144"/>
              <a:gd name="connsiteY1685" fmla="*/ 904458 h 4009293"/>
              <a:gd name="connsiteX1686" fmla="*/ 324510 w 5211144"/>
              <a:gd name="connsiteY1686" fmla="*/ 895995 h 4009293"/>
              <a:gd name="connsiteX1687" fmla="*/ 324510 w 5211144"/>
              <a:gd name="connsiteY1687" fmla="*/ 898992 h 4009293"/>
              <a:gd name="connsiteX1688" fmla="*/ 311290 w 5211144"/>
              <a:gd name="connsiteY1688" fmla="*/ 898992 h 4009293"/>
              <a:gd name="connsiteX1689" fmla="*/ 324510 w 5211144"/>
              <a:gd name="connsiteY1689" fmla="*/ 895995 h 4009293"/>
              <a:gd name="connsiteX1690" fmla="*/ 453387 w 5211144"/>
              <a:gd name="connsiteY1690" fmla="*/ 895994 h 4009293"/>
              <a:gd name="connsiteX1691" fmla="*/ 481144 w 5211144"/>
              <a:gd name="connsiteY1691" fmla="*/ 902342 h 4009293"/>
              <a:gd name="connsiteX1692" fmla="*/ 453386 w 5211144"/>
              <a:gd name="connsiteY1692" fmla="*/ 902342 h 4009293"/>
              <a:gd name="connsiteX1693" fmla="*/ 453387 w 5211144"/>
              <a:gd name="connsiteY1693" fmla="*/ 895994 h 4009293"/>
              <a:gd name="connsiteX1694" fmla="*/ 284853 w 5211144"/>
              <a:gd name="connsiteY1694" fmla="*/ 895994 h 4009293"/>
              <a:gd name="connsiteX1695" fmla="*/ 311290 w 5211144"/>
              <a:gd name="connsiteY1695" fmla="*/ 898992 h 4009293"/>
              <a:gd name="connsiteX1696" fmla="*/ 284852 w 5211144"/>
              <a:gd name="connsiteY1696" fmla="*/ 907984 h 4009293"/>
              <a:gd name="connsiteX1697" fmla="*/ 284853 w 5211144"/>
              <a:gd name="connsiteY1697" fmla="*/ 904987 h 4009293"/>
              <a:gd name="connsiteX1698" fmla="*/ 284853 w 5211144"/>
              <a:gd name="connsiteY1698" fmla="*/ 895994 h 4009293"/>
              <a:gd name="connsiteX1699" fmla="*/ 569047 w 5211144"/>
              <a:gd name="connsiteY1699" fmla="*/ 892821 h 4009293"/>
              <a:gd name="connsiteX1700" fmla="*/ 559796 w 5211144"/>
              <a:gd name="connsiteY1700" fmla="*/ 895995 h 4009293"/>
              <a:gd name="connsiteX1701" fmla="*/ 559795 w 5211144"/>
              <a:gd name="connsiteY1701" fmla="*/ 892821 h 4009293"/>
              <a:gd name="connsiteX1702" fmla="*/ 569047 w 5211144"/>
              <a:gd name="connsiteY1702" fmla="*/ 892821 h 4009293"/>
              <a:gd name="connsiteX1703" fmla="*/ 790602 w 5211144"/>
              <a:gd name="connsiteY1703" fmla="*/ 887532 h 4009293"/>
              <a:gd name="connsiteX1704" fmla="*/ 816307 w 5211144"/>
              <a:gd name="connsiteY1704" fmla="*/ 887532 h 4009293"/>
              <a:gd name="connsiteX1705" fmla="*/ 842006 w 5211144"/>
              <a:gd name="connsiteY1705" fmla="*/ 896259 h 4009293"/>
              <a:gd name="connsiteX1706" fmla="*/ 803454 w 5211144"/>
              <a:gd name="connsiteY1706" fmla="*/ 896260 h 4009293"/>
              <a:gd name="connsiteX1707" fmla="*/ 764903 w 5211144"/>
              <a:gd name="connsiteY1707" fmla="*/ 910804 h 4009293"/>
              <a:gd name="connsiteX1708" fmla="*/ 764903 w 5211144"/>
              <a:gd name="connsiteY1708" fmla="*/ 906440 h 4009293"/>
              <a:gd name="connsiteX1709" fmla="*/ 764903 w 5211144"/>
              <a:gd name="connsiteY1709" fmla="*/ 904987 h 4009293"/>
              <a:gd name="connsiteX1710" fmla="*/ 739198 w 5211144"/>
              <a:gd name="connsiteY1710" fmla="*/ 904987 h 4009293"/>
              <a:gd name="connsiteX1711" fmla="*/ 739198 w 5211144"/>
              <a:gd name="connsiteY1711" fmla="*/ 907896 h 4009293"/>
              <a:gd name="connsiteX1712" fmla="*/ 739198 w 5211144"/>
              <a:gd name="connsiteY1712" fmla="*/ 910805 h 4009293"/>
              <a:gd name="connsiteX1713" fmla="*/ 726346 w 5211144"/>
              <a:gd name="connsiteY1713" fmla="*/ 910805 h 4009293"/>
              <a:gd name="connsiteX1714" fmla="*/ 726345 w 5211144"/>
              <a:gd name="connsiteY1714" fmla="*/ 904987 h 4009293"/>
              <a:gd name="connsiteX1715" fmla="*/ 764903 w 5211144"/>
              <a:gd name="connsiteY1715" fmla="*/ 902078 h 4009293"/>
              <a:gd name="connsiteX1716" fmla="*/ 764903 w 5211144"/>
              <a:gd name="connsiteY1716" fmla="*/ 890442 h 4009293"/>
              <a:gd name="connsiteX1717" fmla="*/ 790602 w 5211144"/>
              <a:gd name="connsiteY1717" fmla="*/ 887532 h 4009293"/>
              <a:gd name="connsiteX1718" fmla="*/ 466109 w 5211144"/>
              <a:gd name="connsiteY1718" fmla="*/ 875896 h 4009293"/>
              <a:gd name="connsiteX1719" fmla="*/ 504280 w 5211144"/>
              <a:gd name="connsiteY1719" fmla="*/ 884623 h 4009293"/>
              <a:gd name="connsiteX1720" fmla="*/ 453386 w 5211144"/>
              <a:gd name="connsiteY1720" fmla="*/ 884624 h 4009293"/>
              <a:gd name="connsiteX1721" fmla="*/ 466109 w 5211144"/>
              <a:gd name="connsiteY1721" fmla="*/ 875896 h 4009293"/>
              <a:gd name="connsiteX1722" fmla="*/ 909087 w 5211144"/>
              <a:gd name="connsiteY1722" fmla="*/ 873385 h 4009293"/>
              <a:gd name="connsiteX1723" fmla="*/ 920656 w 5211144"/>
              <a:gd name="connsiteY1723" fmla="*/ 875369 h 4009293"/>
              <a:gd name="connsiteX1724" fmla="*/ 897521 w 5211144"/>
              <a:gd name="connsiteY1724" fmla="*/ 875368 h 4009293"/>
              <a:gd name="connsiteX1725" fmla="*/ 909087 w 5211144"/>
              <a:gd name="connsiteY1725" fmla="*/ 873385 h 4009293"/>
              <a:gd name="connsiteX1726" fmla="*/ 765207 w 5211144"/>
              <a:gd name="connsiteY1726" fmla="*/ 869550 h 4009293"/>
              <a:gd name="connsiteX1727" fmla="*/ 791115 w 5211144"/>
              <a:gd name="connsiteY1727" fmla="*/ 875368 h 4009293"/>
              <a:gd name="connsiteX1728" fmla="*/ 765208 w 5211144"/>
              <a:gd name="connsiteY1728" fmla="*/ 884095 h 4009293"/>
              <a:gd name="connsiteX1729" fmla="*/ 752255 w 5211144"/>
              <a:gd name="connsiteY1729" fmla="*/ 887004 h 4009293"/>
              <a:gd name="connsiteX1730" fmla="*/ 739300 w 5211144"/>
              <a:gd name="connsiteY1730" fmla="*/ 892822 h 4009293"/>
              <a:gd name="connsiteX1731" fmla="*/ 726346 w 5211144"/>
              <a:gd name="connsiteY1731" fmla="*/ 892823 h 4009293"/>
              <a:gd name="connsiteX1732" fmla="*/ 726346 w 5211144"/>
              <a:gd name="connsiteY1732" fmla="*/ 884095 h 4009293"/>
              <a:gd name="connsiteX1733" fmla="*/ 752255 w 5211144"/>
              <a:gd name="connsiteY1733" fmla="*/ 884095 h 4009293"/>
              <a:gd name="connsiteX1734" fmla="*/ 752255 w 5211144"/>
              <a:gd name="connsiteY1734" fmla="*/ 881186 h 4009293"/>
              <a:gd name="connsiteX1735" fmla="*/ 765207 w 5211144"/>
              <a:gd name="connsiteY1735" fmla="*/ 869550 h 4009293"/>
              <a:gd name="connsiteX1736" fmla="*/ 252138 w 5211144"/>
              <a:gd name="connsiteY1736" fmla="*/ 868360 h 4009293"/>
              <a:gd name="connsiteX1737" fmla="*/ 259079 w 5211144"/>
              <a:gd name="connsiteY1737" fmla="*/ 869550 h 4009293"/>
              <a:gd name="connsiteX1738" fmla="*/ 272956 w 5211144"/>
              <a:gd name="connsiteY1738" fmla="*/ 869550 h 4009293"/>
              <a:gd name="connsiteX1739" fmla="*/ 259079 w 5211144"/>
              <a:gd name="connsiteY1739" fmla="*/ 872724 h 4009293"/>
              <a:gd name="connsiteX1740" fmla="*/ 245198 w 5211144"/>
              <a:gd name="connsiteY1740" fmla="*/ 869550 h 4009293"/>
              <a:gd name="connsiteX1741" fmla="*/ 252138 w 5211144"/>
              <a:gd name="connsiteY1741" fmla="*/ 868360 h 4009293"/>
              <a:gd name="connsiteX1742" fmla="*/ 377050 w 5211144"/>
              <a:gd name="connsiteY1742" fmla="*/ 864261 h 4009293"/>
              <a:gd name="connsiteX1743" fmla="*/ 403268 w 5211144"/>
              <a:gd name="connsiteY1743" fmla="*/ 872513 h 4009293"/>
              <a:gd name="connsiteX1744" fmla="*/ 416377 w 5211144"/>
              <a:gd name="connsiteY1744" fmla="*/ 872512 h 4009293"/>
              <a:gd name="connsiteX1745" fmla="*/ 403268 w 5211144"/>
              <a:gd name="connsiteY1745" fmla="*/ 875262 h 4009293"/>
              <a:gd name="connsiteX1746" fmla="*/ 363942 w 5211144"/>
              <a:gd name="connsiteY1746" fmla="*/ 878013 h 4009293"/>
              <a:gd name="connsiteX1747" fmla="*/ 363942 w 5211144"/>
              <a:gd name="connsiteY1747" fmla="*/ 872512 h 4009293"/>
              <a:gd name="connsiteX1748" fmla="*/ 337726 w 5211144"/>
              <a:gd name="connsiteY1748" fmla="*/ 869762 h 4009293"/>
              <a:gd name="connsiteX1749" fmla="*/ 377050 w 5211144"/>
              <a:gd name="connsiteY1749" fmla="*/ 864261 h 4009293"/>
              <a:gd name="connsiteX1750" fmla="*/ 225684 w 5211144"/>
              <a:gd name="connsiteY1750" fmla="*/ 863269 h 4009293"/>
              <a:gd name="connsiteX1751" fmla="*/ 233637 w 5211144"/>
              <a:gd name="connsiteY1751" fmla="*/ 866905 h 4009293"/>
              <a:gd name="connsiteX1752" fmla="*/ 233637 w 5211144"/>
              <a:gd name="connsiteY1752" fmla="*/ 875632 h 4009293"/>
              <a:gd name="connsiteX1753" fmla="*/ 246362 w 5211144"/>
              <a:gd name="connsiteY1753" fmla="*/ 875996 h 4009293"/>
              <a:gd name="connsiteX1754" fmla="*/ 257845 w 5211144"/>
              <a:gd name="connsiteY1754" fmla="*/ 878294 h 4009293"/>
              <a:gd name="connsiteX1755" fmla="*/ 259078 w 5211144"/>
              <a:gd name="connsiteY1755" fmla="*/ 878012 h 4009293"/>
              <a:gd name="connsiteX1756" fmla="*/ 259079 w 5211144"/>
              <a:gd name="connsiteY1756" fmla="*/ 881186 h 4009293"/>
              <a:gd name="connsiteX1757" fmla="*/ 245198 w 5211144"/>
              <a:gd name="connsiteY1757" fmla="*/ 881186 h 4009293"/>
              <a:gd name="connsiteX1758" fmla="*/ 256764 w 5211144"/>
              <a:gd name="connsiteY1758" fmla="*/ 878541 h 4009293"/>
              <a:gd name="connsiteX1759" fmla="*/ 233637 w 5211144"/>
              <a:gd name="connsiteY1759" fmla="*/ 878542 h 4009293"/>
              <a:gd name="connsiteX1760" fmla="*/ 220912 w 5211144"/>
              <a:gd name="connsiteY1760" fmla="*/ 884359 h 4009293"/>
              <a:gd name="connsiteX1761" fmla="*/ 208189 w 5211144"/>
              <a:gd name="connsiteY1761" fmla="*/ 863996 h 4009293"/>
              <a:gd name="connsiteX1762" fmla="*/ 225684 w 5211144"/>
              <a:gd name="connsiteY1762" fmla="*/ 863269 h 4009293"/>
              <a:gd name="connsiteX1763" fmla="*/ 816650 w 5211144"/>
              <a:gd name="connsiteY1763" fmla="*/ 862192 h 4009293"/>
              <a:gd name="connsiteX1764" fmla="*/ 832753 w 5211144"/>
              <a:gd name="connsiteY1764" fmla="*/ 866641 h 4009293"/>
              <a:gd name="connsiteX1765" fmla="*/ 804994 w 5211144"/>
              <a:gd name="connsiteY1765" fmla="*/ 869551 h 4009293"/>
              <a:gd name="connsiteX1766" fmla="*/ 797621 w 5211144"/>
              <a:gd name="connsiteY1766" fmla="*/ 865415 h 4009293"/>
              <a:gd name="connsiteX1767" fmla="*/ 816650 w 5211144"/>
              <a:gd name="connsiteY1767" fmla="*/ 862192 h 4009293"/>
              <a:gd name="connsiteX1768" fmla="*/ 299561 w 5211144"/>
              <a:gd name="connsiteY1768" fmla="*/ 861088 h 4009293"/>
              <a:gd name="connsiteX1769" fmla="*/ 337728 w 5211144"/>
              <a:gd name="connsiteY1769" fmla="*/ 866730 h 4009293"/>
              <a:gd name="connsiteX1770" fmla="*/ 312284 w 5211144"/>
              <a:gd name="connsiteY1770" fmla="*/ 866729 h 4009293"/>
              <a:gd name="connsiteX1771" fmla="*/ 337728 w 5211144"/>
              <a:gd name="connsiteY1771" fmla="*/ 872371 h 4009293"/>
              <a:gd name="connsiteX1772" fmla="*/ 286836 w 5211144"/>
              <a:gd name="connsiteY1772" fmla="*/ 872371 h 4009293"/>
              <a:gd name="connsiteX1773" fmla="*/ 299561 w 5211144"/>
              <a:gd name="connsiteY1773" fmla="*/ 861088 h 4009293"/>
              <a:gd name="connsiteX1774" fmla="*/ 215130 w 5211144"/>
              <a:gd name="connsiteY1774" fmla="*/ 856724 h 4009293"/>
              <a:gd name="connsiteX1775" fmla="*/ 222070 w 5211144"/>
              <a:gd name="connsiteY1775" fmla="*/ 857914 h 4009293"/>
              <a:gd name="connsiteX1776" fmla="*/ 222070 w 5211144"/>
              <a:gd name="connsiteY1776" fmla="*/ 861087 h 4009293"/>
              <a:gd name="connsiteX1777" fmla="*/ 208190 w 5211144"/>
              <a:gd name="connsiteY1777" fmla="*/ 857914 h 4009293"/>
              <a:gd name="connsiteX1778" fmla="*/ 215130 w 5211144"/>
              <a:gd name="connsiteY1778" fmla="*/ 856724 h 4009293"/>
              <a:gd name="connsiteX1779" fmla="*/ 791115 w 5211144"/>
              <a:gd name="connsiteY1779" fmla="*/ 854741 h 4009293"/>
              <a:gd name="connsiteX1780" fmla="*/ 791116 w 5211144"/>
              <a:gd name="connsiteY1780" fmla="*/ 857914 h 4009293"/>
              <a:gd name="connsiteX1781" fmla="*/ 767982 w 5211144"/>
              <a:gd name="connsiteY1781" fmla="*/ 861088 h 4009293"/>
              <a:gd name="connsiteX1782" fmla="*/ 791115 w 5211144"/>
              <a:gd name="connsiteY1782" fmla="*/ 854741 h 4009293"/>
              <a:gd name="connsiteX1783" fmla="*/ 481149 w 5211144"/>
              <a:gd name="connsiteY1783" fmla="*/ 846278 h 4009293"/>
              <a:gd name="connsiteX1784" fmla="*/ 481148 w 5211144"/>
              <a:gd name="connsiteY1784" fmla="*/ 854740 h 4009293"/>
              <a:gd name="connsiteX1785" fmla="*/ 467268 w 5211144"/>
              <a:gd name="connsiteY1785" fmla="*/ 854740 h 4009293"/>
              <a:gd name="connsiteX1786" fmla="*/ 481149 w 5211144"/>
              <a:gd name="connsiteY1786" fmla="*/ 846278 h 4009293"/>
              <a:gd name="connsiteX1787" fmla="*/ 298403 w 5211144"/>
              <a:gd name="connsiteY1787" fmla="*/ 840989 h 4009293"/>
              <a:gd name="connsiteX1788" fmla="*/ 309969 w 5211144"/>
              <a:gd name="connsiteY1788" fmla="*/ 843634 h 4009293"/>
              <a:gd name="connsiteX1789" fmla="*/ 298403 w 5211144"/>
              <a:gd name="connsiteY1789" fmla="*/ 843633 h 4009293"/>
              <a:gd name="connsiteX1790" fmla="*/ 294067 w 5211144"/>
              <a:gd name="connsiteY1790" fmla="*/ 841319 h 4009293"/>
              <a:gd name="connsiteX1791" fmla="*/ 298403 w 5211144"/>
              <a:gd name="connsiteY1791" fmla="*/ 840989 h 4009293"/>
              <a:gd name="connsiteX1792" fmla="*/ 857516 w 5211144"/>
              <a:gd name="connsiteY1792" fmla="*/ 837815 h 4009293"/>
              <a:gd name="connsiteX1793" fmla="*/ 883370 w 5211144"/>
              <a:gd name="connsiteY1793" fmla="*/ 849543 h 4009293"/>
              <a:gd name="connsiteX1794" fmla="*/ 883370 w 5211144"/>
              <a:gd name="connsiteY1794" fmla="*/ 852473 h 4009293"/>
              <a:gd name="connsiteX1795" fmla="*/ 870442 w 5211144"/>
              <a:gd name="connsiteY1795" fmla="*/ 852473 h 4009293"/>
              <a:gd name="connsiteX1796" fmla="*/ 844589 w 5211144"/>
              <a:gd name="connsiteY1796" fmla="*/ 861269 h 4009293"/>
              <a:gd name="connsiteX1797" fmla="*/ 818736 w 5211144"/>
              <a:gd name="connsiteY1797" fmla="*/ 861268 h 4009293"/>
              <a:gd name="connsiteX1798" fmla="*/ 831662 w 5211144"/>
              <a:gd name="connsiteY1798" fmla="*/ 849543 h 4009293"/>
              <a:gd name="connsiteX1799" fmla="*/ 831662 w 5211144"/>
              <a:gd name="connsiteY1799" fmla="*/ 846610 h 4009293"/>
              <a:gd name="connsiteX1800" fmla="*/ 844589 w 5211144"/>
              <a:gd name="connsiteY1800" fmla="*/ 846610 h 4009293"/>
              <a:gd name="connsiteX1801" fmla="*/ 857516 w 5211144"/>
              <a:gd name="connsiteY1801" fmla="*/ 837815 h 4009293"/>
              <a:gd name="connsiteX1802" fmla="*/ 377823 w 5211144"/>
              <a:gd name="connsiteY1802" fmla="*/ 828296 h 4009293"/>
              <a:gd name="connsiteX1803" fmla="*/ 390159 w 5211144"/>
              <a:gd name="connsiteY1803" fmla="*/ 831469 h 4009293"/>
              <a:gd name="connsiteX1804" fmla="*/ 365484 w 5211144"/>
              <a:gd name="connsiteY1804" fmla="*/ 831468 h 4009293"/>
              <a:gd name="connsiteX1805" fmla="*/ 365484 w 5211144"/>
              <a:gd name="connsiteY1805" fmla="*/ 828296 h 4009293"/>
              <a:gd name="connsiteX1806" fmla="*/ 377823 w 5211144"/>
              <a:gd name="connsiteY1806" fmla="*/ 828296 h 4009293"/>
              <a:gd name="connsiteX1807" fmla="*/ 855886 w 5211144"/>
              <a:gd name="connsiteY1807" fmla="*/ 826180 h 4009293"/>
              <a:gd name="connsiteX1808" fmla="*/ 842005 w 5211144"/>
              <a:gd name="connsiteY1808" fmla="*/ 828296 h 4009293"/>
              <a:gd name="connsiteX1809" fmla="*/ 855886 w 5211144"/>
              <a:gd name="connsiteY1809" fmla="*/ 826180 h 4009293"/>
              <a:gd name="connsiteX1810" fmla="*/ 235948 w 5211144"/>
              <a:gd name="connsiteY1810" fmla="*/ 823006 h 4009293"/>
              <a:gd name="connsiteX1811" fmla="*/ 235948 w 5211144"/>
              <a:gd name="connsiteY1811" fmla="*/ 834643 h 4009293"/>
              <a:gd name="connsiteX1812" fmla="*/ 222070 w 5211144"/>
              <a:gd name="connsiteY1812" fmla="*/ 834643 h 4009293"/>
              <a:gd name="connsiteX1813" fmla="*/ 208188 w 5211144"/>
              <a:gd name="connsiteY1813" fmla="*/ 828825 h 4009293"/>
              <a:gd name="connsiteX1814" fmla="*/ 235948 w 5211144"/>
              <a:gd name="connsiteY1814" fmla="*/ 823006 h 4009293"/>
              <a:gd name="connsiteX1815" fmla="*/ 272960 w 5211144"/>
              <a:gd name="connsiteY1815" fmla="*/ 819834 h 4009293"/>
              <a:gd name="connsiteX1816" fmla="*/ 300718 w 5211144"/>
              <a:gd name="connsiteY1816" fmla="*/ 822654 h 4009293"/>
              <a:gd name="connsiteX1817" fmla="*/ 245200 w 5211144"/>
              <a:gd name="connsiteY1817" fmla="*/ 825476 h 4009293"/>
              <a:gd name="connsiteX1818" fmla="*/ 272960 w 5211144"/>
              <a:gd name="connsiteY1818" fmla="*/ 819834 h 4009293"/>
              <a:gd name="connsiteX1819" fmla="*/ 272959 w 5211144"/>
              <a:gd name="connsiteY1819" fmla="*/ 808197 h 4009293"/>
              <a:gd name="connsiteX1820" fmla="*/ 272959 w 5211144"/>
              <a:gd name="connsiteY1820" fmla="*/ 811371 h 4009293"/>
              <a:gd name="connsiteX1821" fmla="*/ 259079 w 5211144"/>
              <a:gd name="connsiteY1821" fmla="*/ 811371 h 4009293"/>
              <a:gd name="connsiteX1822" fmla="*/ 259078 w 5211144"/>
              <a:gd name="connsiteY1822" fmla="*/ 808197 h 4009293"/>
              <a:gd name="connsiteX1823" fmla="*/ 272959 w 5211144"/>
              <a:gd name="connsiteY1823" fmla="*/ 808197 h 4009293"/>
              <a:gd name="connsiteX1824" fmla="*/ 235947 w 5211144"/>
              <a:gd name="connsiteY1824" fmla="*/ 805023 h 4009293"/>
              <a:gd name="connsiteX1825" fmla="*/ 235947 w 5211144"/>
              <a:gd name="connsiteY1825" fmla="*/ 808198 h 4009293"/>
              <a:gd name="connsiteX1826" fmla="*/ 235948 w 5211144"/>
              <a:gd name="connsiteY1826" fmla="*/ 811371 h 4009293"/>
              <a:gd name="connsiteX1827" fmla="*/ 222066 w 5211144"/>
              <a:gd name="connsiteY1827" fmla="*/ 811371 h 4009293"/>
              <a:gd name="connsiteX1828" fmla="*/ 222067 w 5211144"/>
              <a:gd name="connsiteY1828" fmla="*/ 808197 h 4009293"/>
              <a:gd name="connsiteX1829" fmla="*/ 222069 w 5211144"/>
              <a:gd name="connsiteY1829" fmla="*/ 808197 h 4009293"/>
              <a:gd name="connsiteX1830" fmla="*/ 222070 w 5211144"/>
              <a:gd name="connsiteY1830" fmla="*/ 808197 h 4009293"/>
              <a:gd name="connsiteX1831" fmla="*/ 222070 w 5211144"/>
              <a:gd name="connsiteY1831" fmla="*/ 808196 h 4009293"/>
              <a:gd name="connsiteX1832" fmla="*/ 229008 w 5211144"/>
              <a:gd name="connsiteY1832" fmla="*/ 805420 h 4009293"/>
              <a:gd name="connsiteX1833" fmla="*/ 235947 w 5211144"/>
              <a:gd name="connsiteY1833" fmla="*/ 805023 h 4009293"/>
              <a:gd name="connsiteX1834" fmla="*/ 222070 w 5211144"/>
              <a:gd name="connsiteY1834" fmla="*/ 805023 h 4009293"/>
              <a:gd name="connsiteX1835" fmla="*/ 222070 w 5211144"/>
              <a:gd name="connsiteY1835" fmla="*/ 807800 h 4009293"/>
              <a:gd name="connsiteX1836" fmla="*/ 222070 w 5211144"/>
              <a:gd name="connsiteY1836" fmla="*/ 808196 h 4009293"/>
              <a:gd name="connsiteX1837" fmla="*/ 222069 w 5211144"/>
              <a:gd name="connsiteY1837" fmla="*/ 808197 h 4009293"/>
              <a:gd name="connsiteX1838" fmla="*/ 209925 w 5211144"/>
              <a:gd name="connsiteY1838" fmla="*/ 808197 h 4009293"/>
              <a:gd name="connsiteX1839" fmla="*/ 208190 w 5211144"/>
              <a:gd name="connsiteY1839" fmla="*/ 808197 h 4009293"/>
              <a:gd name="connsiteX1840" fmla="*/ 208189 w 5211144"/>
              <a:gd name="connsiteY1840" fmla="*/ 805024 h 4009293"/>
              <a:gd name="connsiteX1841" fmla="*/ 222070 w 5211144"/>
              <a:gd name="connsiteY1841" fmla="*/ 805023 h 4009293"/>
              <a:gd name="connsiteX1842" fmla="*/ 569045 w 5211144"/>
              <a:gd name="connsiteY1842" fmla="*/ 802908 h 4009293"/>
              <a:gd name="connsiteX1843" fmla="*/ 569046 w 5211144"/>
              <a:gd name="connsiteY1843" fmla="*/ 805553 h 4009293"/>
              <a:gd name="connsiteX1844" fmla="*/ 569045 w 5211144"/>
              <a:gd name="connsiteY1844" fmla="*/ 808197 h 4009293"/>
              <a:gd name="connsiteX1845" fmla="*/ 559793 w 5211144"/>
              <a:gd name="connsiteY1845" fmla="*/ 808198 h 4009293"/>
              <a:gd name="connsiteX1846" fmla="*/ 559794 w 5211144"/>
              <a:gd name="connsiteY1846" fmla="*/ 805554 h 4009293"/>
              <a:gd name="connsiteX1847" fmla="*/ 569045 w 5211144"/>
              <a:gd name="connsiteY1847" fmla="*/ 802908 h 4009293"/>
              <a:gd name="connsiteX1848" fmla="*/ 323851 w 5211144"/>
              <a:gd name="connsiteY1848" fmla="*/ 796562 h 4009293"/>
              <a:gd name="connsiteX1849" fmla="*/ 309969 w 5211144"/>
              <a:gd name="connsiteY1849" fmla="*/ 799735 h 4009293"/>
              <a:gd name="connsiteX1850" fmla="*/ 323851 w 5211144"/>
              <a:gd name="connsiteY1850" fmla="*/ 796562 h 4009293"/>
              <a:gd name="connsiteX1851" fmla="*/ 286840 w 5211144"/>
              <a:gd name="connsiteY1851" fmla="*/ 788099 h 4009293"/>
              <a:gd name="connsiteX1852" fmla="*/ 286840 w 5211144"/>
              <a:gd name="connsiteY1852" fmla="*/ 793388 h 4009293"/>
              <a:gd name="connsiteX1853" fmla="*/ 280984 w 5211144"/>
              <a:gd name="connsiteY1853" fmla="*/ 792933 h 4009293"/>
              <a:gd name="connsiteX1854" fmla="*/ 281635 w 5211144"/>
              <a:gd name="connsiteY1854" fmla="*/ 791735 h 4009293"/>
              <a:gd name="connsiteX1855" fmla="*/ 286840 w 5211144"/>
              <a:gd name="connsiteY1855" fmla="*/ 788099 h 4009293"/>
              <a:gd name="connsiteX1856" fmla="*/ 233633 w 5211144"/>
              <a:gd name="connsiteY1856" fmla="*/ 750018 h 4009293"/>
              <a:gd name="connsiteX1857" fmla="*/ 259850 w 5211144"/>
              <a:gd name="connsiteY1857" fmla="*/ 750019 h 4009293"/>
              <a:gd name="connsiteX1858" fmla="*/ 272959 w 5211144"/>
              <a:gd name="connsiteY1858" fmla="*/ 758818 h 4009293"/>
              <a:gd name="connsiteX1859" fmla="*/ 272959 w 5211144"/>
              <a:gd name="connsiteY1859" fmla="*/ 755884 h 4009293"/>
              <a:gd name="connsiteX1860" fmla="*/ 299176 w 5211144"/>
              <a:gd name="connsiteY1860" fmla="*/ 755884 h 4009293"/>
              <a:gd name="connsiteX1861" fmla="*/ 286068 w 5211144"/>
              <a:gd name="connsiteY1861" fmla="*/ 761750 h 4009293"/>
              <a:gd name="connsiteX1862" fmla="*/ 272959 w 5211144"/>
              <a:gd name="connsiteY1862" fmla="*/ 761751 h 4009293"/>
              <a:gd name="connsiteX1863" fmla="*/ 272959 w 5211144"/>
              <a:gd name="connsiteY1863" fmla="*/ 767616 h 4009293"/>
              <a:gd name="connsiteX1864" fmla="*/ 286068 w 5211144"/>
              <a:gd name="connsiteY1864" fmla="*/ 761750 h 4009293"/>
              <a:gd name="connsiteX1865" fmla="*/ 325392 w 5211144"/>
              <a:gd name="connsiteY1865" fmla="*/ 761750 h 4009293"/>
              <a:gd name="connsiteX1866" fmla="*/ 377822 w 5211144"/>
              <a:gd name="connsiteY1866" fmla="*/ 764683 h 4009293"/>
              <a:gd name="connsiteX1867" fmla="*/ 377823 w 5211144"/>
              <a:gd name="connsiteY1867" fmla="*/ 752952 h 4009293"/>
              <a:gd name="connsiteX1868" fmla="*/ 404039 w 5211144"/>
              <a:gd name="connsiteY1868" fmla="*/ 755884 h 4009293"/>
              <a:gd name="connsiteX1869" fmla="*/ 390932 w 5211144"/>
              <a:gd name="connsiteY1869" fmla="*/ 814545 h 4009293"/>
              <a:gd name="connsiteX1870" fmla="*/ 351608 w 5211144"/>
              <a:gd name="connsiteY1870" fmla="*/ 788147 h 4009293"/>
              <a:gd name="connsiteX1871" fmla="*/ 338500 w 5211144"/>
              <a:gd name="connsiteY1871" fmla="*/ 791081 h 4009293"/>
              <a:gd name="connsiteX1872" fmla="*/ 299175 w 5211144"/>
              <a:gd name="connsiteY1872" fmla="*/ 770550 h 4009293"/>
              <a:gd name="connsiteX1873" fmla="*/ 272960 w 5211144"/>
              <a:gd name="connsiteY1873" fmla="*/ 770550 h 4009293"/>
              <a:gd name="connsiteX1874" fmla="*/ 259849 w 5211144"/>
              <a:gd name="connsiteY1874" fmla="*/ 770549 h 4009293"/>
              <a:gd name="connsiteX1875" fmla="*/ 233633 w 5211144"/>
              <a:gd name="connsiteY1875" fmla="*/ 779348 h 4009293"/>
              <a:gd name="connsiteX1876" fmla="*/ 233633 w 5211144"/>
              <a:gd name="connsiteY1876" fmla="*/ 767617 h 4009293"/>
              <a:gd name="connsiteX1877" fmla="*/ 207417 w 5211144"/>
              <a:gd name="connsiteY1877" fmla="*/ 770550 h 4009293"/>
              <a:gd name="connsiteX1878" fmla="*/ 202092 w 5211144"/>
              <a:gd name="connsiteY1878" fmla="*/ 766700 h 4009293"/>
              <a:gd name="connsiteX1879" fmla="*/ 204140 w 5211144"/>
              <a:gd name="connsiteY1879" fmla="*/ 763951 h 4009293"/>
              <a:gd name="connsiteX1880" fmla="*/ 220525 w 5211144"/>
              <a:gd name="connsiteY1880" fmla="*/ 761751 h 4009293"/>
              <a:gd name="connsiteX1881" fmla="*/ 233633 w 5211144"/>
              <a:gd name="connsiteY1881" fmla="*/ 750018 h 4009293"/>
              <a:gd name="connsiteX1882" fmla="*/ 427943 w 5211144"/>
              <a:gd name="connsiteY1882" fmla="*/ 750018 h 4009293"/>
              <a:gd name="connsiteX1883" fmla="*/ 439509 w 5211144"/>
              <a:gd name="connsiteY1883" fmla="*/ 752663 h 4009293"/>
              <a:gd name="connsiteX1884" fmla="*/ 427943 w 5211144"/>
              <a:gd name="connsiteY1884" fmla="*/ 755307 h 4009293"/>
              <a:gd name="connsiteX1885" fmla="*/ 419266 w 5211144"/>
              <a:gd name="connsiteY1885" fmla="*/ 752662 h 4009293"/>
              <a:gd name="connsiteX1886" fmla="*/ 427943 w 5211144"/>
              <a:gd name="connsiteY1886" fmla="*/ 750018 h 4009293"/>
              <a:gd name="connsiteX1887" fmla="*/ 402498 w 5211144"/>
              <a:gd name="connsiteY1887" fmla="*/ 743671 h 4009293"/>
              <a:gd name="connsiteX1888" fmla="*/ 416378 w 5211144"/>
              <a:gd name="connsiteY1888" fmla="*/ 743671 h 4009293"/>
              <a:gd name="connsiteX1889" fmla="*/ 402498 w 5211144"/>
              <a:gd name="connsiteY1889" fmla="*/ 746845 h 4009293"/>
              <a:gd name="connsiteX1890" fmla="*/ 402498 w 5211144"/>
              <a:gd name="connsiteY1890" fmla="*/ 743671 h 4009293"/>
              <a:gd name="connsiteX1891" fmla="*/ 272959 w 5211144"/>
              <a:gd name="connsiteY1891" fmla="*/ 740498 h 4009293"/>
              <a:gd name="connsiteX1892" fmla="*/ 300718 w 5211144"/>
              <a:gd name="connsiteY1892" fmla="*/ 743672 h 4009293"/>
              <a:gd name="connsiteX1893" fmla="*/ 286840 w 5211144"/>
              <a:gd name="connsiteY1893" fmla="*/ 750019 h 4009293"/>
              <a:gd name="connsiteX1894" fmla="*/ 259079 w 5211144"/>
              <a:gd name="connsiteY1894" fmla="*/ 743671 h 4009293"/>
              <a:gd name="connsiteX1895" fmla="*/ 272959 w 5211144"/>
              <a:gd name="connsiteY1895" fmla="*/ 740498 h 4009293"/>
              <a:gd name="connsiteX1896" fmla="*/ 246741 w 5211144"/>
              <a:gd name="connsiteY1896" fmla="*/ 732036 h 4009293"/>
              <a:gd name="connsiteX1897" fmla="*/ 259079 w 5211144"/>
              <a:gd name="connsiteY1897" fmla="*/ 737959 h 4009293"/>
              <a:gd name="connsiteX1898" fmla="*/ 234406 w 5211144"/>
              <a:gd name="connsiteY1898" fmla="*/ 746845 h 4009293"/>
              <a:gd name="connsiteX1899" fmla="*/ 222067 w 5211144"/>
              <a:gd name="connsiteY1899" fmla="*/ 740920 h 4009293"/>
              <a:gd name="connsiteX1900" fmla="*/ 222066 w 5211144"/>
              <a:gd name="connsiteY1900" fmla="*/ 734998 h 4009293"/>
              <a:gd name="connsiteX1901" fmla="*/ 246741 w 5211144"/>
              <a:gd name="connsiteY1901" fmla="*/ 732036 h 4009293"/>
              <a:gd name="connsiteX1902" fmla="*/ 1728963 w 5211144"/>
              <a:gd name="connsiteY1902" fmla="*/ 729112 h 4009293"/>
              <a:gd name="connsiteX1903" fmla="*/ 1727093 w 5211144"/>
              <a:gd name="connsiteY1903" fmla="*/ 729145 h 4009293"/>
              <a:gd name="connsiteX1904" fmla="*/ 1728168 w 5211144"/>
              <a:gd name="connsiteY1904" fmla="*/ 730988 h 4009293"/>
              <a:gd name="connsiteX1905" fmla="*/ 300717 w 5211144"/>
              <a:gd name="connsiteY1905" fmla="*/ 726747 h 4009293"/>
              <a:gd name="connsiteX1906" fmla="*/ 309970 w 5211144"/>
              <a:gd name="connsiteY1906" fmla="*/ 726747 h 4009293"/>
              <a:gd name="connsiteX1907" fmla="*/ 309970 w 5211144"/>
              <a:gd name="connsiteY1907" fmla="*/ 728863 h 4009293"/>
              <a:gd name="connsiteX1908" fmla="*/ 300718 w 5211144"/>
              <a:gd name="connsiteY1908" fmla="*/ 728862 h 4009293"/>
              <a:gd name="connsiteX1909" fmla="*/ 300717 w 5211144"/>
              <a:gd name="connsiteY1909" fmla="*/ 726747 h 4009293"/>
              <a:gd name="connsiteX1910" fmla="*/ 259082 w 5211144"/>
              <a:gd name="connsiteY1910" fmla="*/ 720136 h 4009293"/>
              <a:gd name="connsiteX1911" fmla="*/ 259083 w 5211144"/>
              <a:gd name="connsiteY1911" fmla="*/ 728862 h 4009293"/>
              <a:gd name="connsiteX1912" fmla="*/ 241733 w 5211144"/>
              <a:gd name="connsiteY1912" fmla="*/ 723408 h 4009293"/>
              <a:gd name="connsiteX1913" fmla="*/ 259082 w 5211144"/>
              <a:gd name="connsiteY1913" fmla="*/ 720136 h 4009293"/>
              <a:gd name="connsiteX1914" fmla="*/ 1760387 w 5211144"/>
              <a:gd name="connsiteY1914" fmla="*/ 711199 h 4009293"/>
              <a:gd name="connsiteX1915" fmla="*/ 1759246 w 5211144"/>
              <a:gd name="connsiteY1915" fmla="*/ 713892 h 4009293"/>
              <a:gd name="connsiteX1916" fmla="*/ 1746389 w 5211144"/>
              <a:gd name="connsiteY1916" fmla="*/ 716116 h 4009293"/>
              <a:gd name="connsiteX1917" fmla="*/ 1760387 w 5211144"/>
              <a:gd name="connsiteY1917" fmla="*/ 711199 h 4009293"/>
              <a:gd name="connsiteX1918" fmla="*/ 934202 w 5211144"/>
              <a:gd name="connsiteY1918" fmla="*/ 709398 h 4009293"/>
              <a:gd name="connsiteX1919" fmla="*/ 908259 w 5211144"/>
              <a:gd name="connsiteY1919" fmla="*/ 711590 h 4009293"/>
              <a:gd name="connsiteX1920" fmla="*/ 932580 w 5211144"/>
              <a:gd name="connsiteY1920" fmla="*/ 718168 h 4009293"/>
              <a:gd name="connsiteX1921" fmla="*/ 937685 w 5211144"/>
              <a:gd name="connsiteY1921" fmla="*/ 722003 h 4009293"/>
              <a:gd name="connsiteX1922" fmla="*/ 939249 w 5211144"/>
              <a:gd name="connsiteY1922" fmla="*/ 709824 h 4009293"/>
              <a:gd name="connsiteX1923" fmla="*/ 843409 w 5211144"/>
              <a:gd name="connsiteY1923" fmla="*/ 708668 h 4009293"/>
              <a:gd name="connsiteX1924" fmla="*/ 830438 w 5211144"/>
              <a:gd name="connsiteY1924" fmla="*/ 711590 h 4009293"/>
              <a:gd name="connsiteX1925" fmla="*/ 830438 w 5211144"/>
              <a:gd name="connsiteY1925" fmla="*/ 720361 h 4009293"/>
              <a:gd name="connsiteX1926" fmla="*/ 804497 w 5211144"/>
              <a:gd name="connsiteY1926" fmla="*/ 720360 h 4009293"/>
              <a:gd name="connsiteX1927" fmla="*/ 791527 w 5211144"/>
              <a:gd name="connsiteY1927" fmla="*/ 726207 h 4009293"/>
              <a:gd name="connsiteX1928" fmla="*/ 765586 w 5211144"/>
              <a:gd name="connsiteY1928" fmla="*/ 729130 h 4009293"/>
              <a:gd name="connsiteX1929" fmla="*/ 778559 w 5211144"/>
              <a:gd name="connsiteY1929" fmla="*/ 723283 h 4009293"/>
              <a:gd name="connsiteX1930" fmla="*/ 791527 w 5211144"/>
              <a:gd name="connsiteY1930" fmla="*/ 720361 h 4009293"/>
              <a:gd name="connsiteX1931" fmla="*/ 791527 w 5211144"/>
              <a:gd name="connsiteY1931" fmla="*/ 717437 h 4009293"/>
              <a:gd name="connsiteX1932" fmla="*/ 752615 w 5211144"/>
              <a:gd name="connsiteY1932" fmla="*/ 714514 h 4009293"/>
              <a:gd name="connsiteX1933" fmla="*/ 726674 w 5211144"/>
              <a:gd name="connsiteY1933" fmla="*/ 720360 h 4009293"/>
              <a:gd name="connsiteX1934" fmla="*/ 726674 w 5211144"/>
              <a:gd name="connsiteY1934" fmla="*/ 723283 h 4009293"/>
              <a:gd name="connsiteX1935" fmla="*/ 739643 w 5211144"/>
              <a:gd name="connsiteY1935" fmla="*/ 723283 h 4009293"/>
              <a:gd name="connsiteX1936" fmla="*/ 739643 w 5211144"/>
              <a:gd name="connsiteY1936" fmla="*/ 726207 h 4009293"/>
              <a:gd name="connsiteX1937" fmla="*/ 739644 w 5211144"/>
              <a:gd name="connsiteY1937" fmla="*/ 729129 h 4009293"/>
              <a:gd name="connsiteX1938" fmla="*/ 739643 w 5211144"/>
              <a:gd name="connsiteY1938" fmla="*/ 732053 h 4009293"/>
              <a:gd name="connsiteX1939" fmla="*/ 752615 w 5211144"/>
              <a:gd name="connsiteY1939" fmla="*/ 737899 h 4009293"/>
              <a:gd name="connsiteX1940" fmla="*/ 778559 w 5211144"/>
              <a:gd name="connsiteY1940" fmla="*/ 734976 h 4009293"/>
              <a:gd name="connsiteX1941" fmla="*/ 778559 w 5211144"/>
              <a:gd name="connsiteY1941" fmla="*/ 746668 h 4009293"/>
              <a:gd name="connsiteX1942" fmla="*/ 804497 w 5211144"/>
              <a:gd name="connsiteY1942" fmla="*/ 749591 h 4009293"/>
              <a:gd name="connsiteX1943" fmla="*/ 778559 w 5211144"/>
              <a:gd name="connsiteY1943" fmla="*/ 752514 h 4009293"/>
              <a:gd name="connsiteX1944" fmla="*/ 778559 w 5211144"/>
              <a:gd name="connsiteY1944" fmla="*/ 758361 h 4009293"/>
              <a:gd name="connsiteX1945" fmla="*/ 804498 w 5211144"/>
              <a:gd name="connsiteY1945" fmla="*/ 758361 h 4009293"/>
              <a:gd name="connsiteX1946" fmla="*/ 817469 w 5211144"/>
              <a:gd name="connsiteY1946" fmla="*/ 761283 h 4009293"/>
              <a:gd name="connsiteX1947" fmla="*/ 830438 w 5211144"/>
              <a:gd name="connsiteY1947" fmla="*/ 758361 h 4009293"/>
              <a:gd name="connsiteX1948" fmla="*/ 869348 w 5211144"/>
              <a:gd name="connsiteY1948" fmla="*/ 770052 h 4009293"/>
              <a:gd name="connsiteX1949" fmla="*/ 908260 w 5211144"/>
              <a:gd name="connsiteY1949" fmla="*/ 767129 h 4009293"/>
              <a:gd name="connsiteX1950" fmla="*/ 895292 w 5211144"/>
              <a:gd name="connsiteY1950" fmla="*/ 775899 h 4009293"/>
              <a:gd name="connsiteX1951" fmla="*/ 921233 w 5211144"/>
              <a:gd name="connsiteY1951" fmla="*/ 770052 h 4009293"/>
              <a:gd name="connsiteX1952" fmla="*/ 921233 w 5211144"/>
              <a:gd name="connsiteY1952" fmla="*/ 767129 h 4009293"/>
              <a:gd name="connsiteX1953" fmla="*/ 908259 w 5211144"/>
              <a:gd name="connsiteY1953" fmla="*/ 755437 h 4009293"/>
              <a:gd name="connsiteX1954" fmla="*/ 895292 w 5211144"/>
              <a:gd name="connsiteY1954" fmla="*/ 755437 h 4009293"/>
              <a:gd name="connsiteX1955" fmla="*/ 882321 w 5211144"/>
              <a:gd name="connsiteY1955" fmla="*/ 755437 h 4009293"/>
              <a:gd name="connsiteX1956" fmla="*/ 856380 w 5211144"/>
              <a:gd name="connsiteY1956" fmla="*/ 758361 h 4009293"/>
              <a:gd name="connsiteX1957" fmla="*/ 804498 w 5211144"/>
              <a:gd name="connsiteY1957" fmla="*/ 752514 h 4009293"/>
              <a:gd name="connsiteX1958" fmla="*/ 804497 w 5211144"/>
              <a:gd name="connsiteY1958" fmla="*/ 749591 h 4009293"/>
              <a:gd name="connsiteX1959" fmla="*/ 804498 w 5211144"/>
              <a:gd name="connsiteY1959" fmla="*/ 746668 h 4009293"/>
              <a:gd name="connsiteX1960" fmla="*/ 817469 w 5211144"/>
              <a:gd name="connsiteY1960" fmla="*/ 746667 h 4009293"/>
              <a:gd name="connsiteX1961" fmla="*/ 817468 w 5211144"/>
              <a:gd name="connsiteY1961" fmla="*/ 749590 h 4009293"/>
              <a:gd name="connsiteX1962" fmla="*/ 830438 w 5211144"/>
              <a:gd name="connsiteY1962" fmla="*/ 752514 h 4009293"/>
              <a:gd name="connsiteX1963" fmla="*/ 843409 w 5211144"/>
              <a:gd name="connsiteY1963" fmla="*/ 743746 h 4009293"/>
              <a:gd name="connsiteX1964" fmla="*/ 882321 w 5211144"/>
              <a:gd name="connsiteY1964" fmla="*/ 740822 h 4009293"/>
              <a:gd name="connsiteX1965" fmla="*/ 895292 w 5211144"/>
              <a:gd name="connsiteY1965" fmla="*/ 749591 h 4009293"/>
              <a:gd name="connsiteX1966" fmla="*/ 921232 w 5211144"/>
              <a:gd name="connsiteY1966" fmla="*/ 751783 h 4009293"/>
              <a:gd name="connsiteX1967" fmla="*/ 934001 w 5211144"/>
              <a:gd name="connsiteY1967" fmla="*/ 750703 h 4009293"/>
              <a:gd name="connsiteX1968" fmla="*/ 936919 w 5211144"/>
              <a:gd name="connsiteY1968" fmla="*/ 727974 h 4009293"/>
              <a:gd name="connsiteX1969" fmla="*/ 895291 w 5211144"/>
              <a:gd name="connsiteY1969" fmla="*/ 723283 h 4009293"/>
              <a:gd name="connsiteX1970" fmla="*/ 843409 w 5211144"/>
              <a:gd name="connsiteY1970" fmla="*/ 717437 h 4009293"/>
              <a:gd name="connsiteX1971" fmla="*/ 843409 w 5211144"/>
              <a:gd name="connsiteY1971" fmla="*/ 708668 h 4009293"/>
              <a:gd name="connsiteX1972" fmla="*/ 545918 w 5211144"/>
              <a:gd name="connsiteY1972" fmla="*/ 705590 h 4009293"/>
              <a:gd name="connsiteX1973" fmla="*/ 532037 w 5211144"/>
              <a:gd name="connsiteY1973" fmla="*/ 715112 h 4009293"/>
              <a:gd name="connsiteX1974" fmla="*/ 545918 w 5211144"/>
              <a:gd name="connsiteY1974" fmla="*/ 705590 h 4009293"/>
              <a:gd name="connsiteX1975" fmla="*/ 300717 w 5211144"/>
              <a:gd name="connsiteY1975" fmla="*/ 703475 h 4009293"/>
              <a:gd name="connsiteX1976" fmla="*/ 309969 w 5211144"/>
              <a:gd name="connsiteY1976" fmla="*/ 706120 h 4009293"/>
              <a:gd name="connsiteX1977" fmla="*/ 300717 w 5211144"/>
              <a:gd name="connsiteY1977" fmla="*/ 708764 h 4009293"/>
              <a:gd name="connsiteX1978" fmla="*/ 300717 w 5211144"/>
              <a:gd name="connsiteY1978" fmla="*/ 703475 h 4009293"/>
              <a:gd name="connsiteX1979" fmla="*/ 1554526 w 5211144"/>
              <a:gd name="connsiteY1979" fmla="*/ 695017 h 4009293"/>
              <a:gd name="connsiteX1980" fmla="*/ 1542164 w 5211144"/>
              <a:gd name="connsiteY1980" fmla="*/ 697038 h 4009293"/>
              <a:gd name="connsiteX1981" fmla="*/ 1528765 w 5211144"/>
              <a:gd name="connsiteY1981" fmla="*/ 699229 h 4009293"/>
              <a:gd name="connsiteX1982" fmla="*/ 1542070 w 5211144"/>
              <a:gd name="connsiteY1982" fmla="*/ 708287 h 4009293"/>
              <a:gd name="connsiteX1983" fmla="*/ 1542042 w 5211144"/>
              <a:gd name="connsiteY1983" fmla="*/ 708903 h 4009293"/>
              <a:gd name="connsiteX1984" fmla="*/ 309969 w 5211144"/>
              <a:gd name="connsiteY1984" fmla="*/ 690781 h 4009293"/>
              <a:gd name="connsiteX1985" fmla="*/ 309969 w 5211144"/>
              <a:gd name="connsiteY1985" fmla="*/ 693954 h 4009293"/>
              <a:gd name="connsiteX1986" fmla="*/ 300718 w 5211144"/>
              <a:gd name="connsiteY1986" fmla="*/ 693955 h 4009293"/>
              <a:gd name="connsiteX1987" fmla="*/ 300717 w 5211144"/>
              <a:gd name="connsiteY1987" fmla="*/ 690781 h 4009293"/>
              <a:gd name="connsiteX1988" fmla="*/ 309969 w 5211144"/>
              <a:gd name="connsiteY1988" fmla="*/ 690781 h 4009293"/>
              <a:gd name="connsiteX1989" fmla="*/ 1745525 w 5211144"/>
              <a:gd name="connsiteY1989" fmla="*/ 689359 h 4009293"/>
              <a:gd name="connsiteX1990" fmla="*/ 1757826 w 5211144"/>
              <a:gd name="connsiteY1990" fmla="*/ 689851 h 4009293"/>
              <a:gd name="connsiteX1991" fmla="*/ 1756705 w 5211144"/>
              <a:gd name="connsiteY1991" fmla="*/ 692496 h 4009293"/>
              <a:gd name="connsiteX1992" fmla="*/ 1743282 w 5211144"/>
              <a:gd name="connsiteY1992" fmla="*/ 694646 h 4009293"/>
              <a:gd name="connsiteX1993" fmla="*/ 1754461 w 5211144"/>
              <a:gd name="connsiteY1993" fmla="*/ 697785 h 4009293"/>
              <a:gd name="connsiteX1994" fmla="*/ 1755583 w 5211144"/>
              <a:gd name="connsiteY1994" fmla="*/ 695140 h 4009293"/>
              <a:gd name="connsiteX1995" fmla="*/ 1769005 w 5211144"/>
              <a:gd name="connsiteY1995" fmla="*/ 692989 h 4009293"/>
              <a:gd name="connsiteX1996" fmla="*/ 1757826 w 5211144"/>
              <a:gd name="connsiteY1996" fmla="*/ 689851 h 4009293"/>
              <a:gd name="connsiteX1997" fmla="*/ 1770129 w 5211144"/>
              <a:gd name="connsiteY1997" fmla="*/ 690344 h 4009293"/>
              <a:gd name="connsiteX1998" fmla="*/ 1781306 w 5211144"/>
              <a:gd name="connsiteY1998" fmla="*/ 693482 h 4009293"/>
              <a:gd name="connsiteX1999" fmla="*/ 1767884 w 5211144"/>
              <a:gd name="connsiteY1999" fmla="*/ 695633 h 4009293"/>
              <a:gd name="connsiteX2000" fmla="*/ 1780186 w 5211144"/>
              <a:gd name="connsiteY2000" fmla="*/ 696126 h 4009293"/>
              <a:gd name="connsiteX2001" fmla="*/ 1777943 w 5211144"/>
              <a:gd name="connsiteY2001" fmla="*/ 701414 h 4009293"/>
              <a:gd name="connsiteX2002" fmla="*/ 1753340 w 5211144"/>
              <a:gd name="connsiteY2002" fmla="*/ 700429 h 4009293"/>
              <a:gd name="connsiteX2003" fmla="*/ 1751097 w 5211144"/>
              <a:gd name="connsiteY2003" fmla="*/ 705717 h 4009293"/>
              <a:gd name="connsiteX2004" fmla="*/ 1763397 w 5211144"/>
              <a:gd name="connsiteY2004" fmla="*/ 706210 h 4009293"/>
              <a:gd name="connsiteX2005" fmla="*/ 1749977 w 5211144"/>
              <a:gd name="connsiteY2005" fmla="*/ 708362 h 4009293"/>
              <a:gd name="connsiteX2006" fmla="*/ 1736555 w 5211144"/>
              <a:gd name="connsiteY2006" fmla="*/ 710512 h 4009293"/>
              <a:gd name="connsiteX2007" fmla="*/ 1737674 w 5211144"/>
              <a:gd name="connsiteY2007" fmla="*/ 707869 h 4009293"/>
              <a:gd name="connsiteX2008" fmla="*/ 1738798 w 5211144"/>
              <a:gd name="connsiteY2008" fmla="*/ 705224 h 4009293"/>
              <a:gd name="connsiteX2009" fmla="*/ 1739917 w 5211144"/>
              <a:gd name="connsiteY2009" fmla="*/ 702580 h 4009293"/>
              <a:gd name="connsiteX2010" fmla="*/ 1742159 w 5211144"/>
              <a:gd name="connsiteY2010" fmla="*/ 697291 h 4009293"/>
              <a:gd name="connsiteX2011" fmla="*/ 1728736 w 5211144"/>
              <a:gd name="connsiteY2011" fmla="*/ 699442 h 4009293"/>
              <a:gd name="connsiteX2012" fmla="*/ 1729860 w 5211144"/>
              <a:gd name="connsiteY2012" fmla="*/ 696799 h 4009293"/>
              <a:gd name="connsiteX2013" fmla="*/ 1718679 w 5211144"/>
              <a:gd name="connsiteY2013" fmla="*/ 693661 h 4009293"/>
              <a:gd name="connsiteX2014" fmla="*/ 1732100 w 5211144"/>
              <a:gd name="connsiteY2014" fmla="*/ 691510 h 4009293"/>
              <a:gd name="connsiteX2015" fmla="*/ 1744402 w 5211144"/>
              <a:gd name="connsiteY2015" fmla="*/ 692003 h 4009293"/>
              <a:gd name="connsiteX2016" fmla="*/ 286841 w 5211144"/>
              <a:gd name="connsiteY2016" fmla="*/ 682319 h 4009293"/>
              <a:gd name="connsiteX2017" fmla="*/ 300717 w 5211144"/>
              <a:gd name="connsiteY2017" fmla="*/ 690781 h 4009293"/>
              <a:gd name="connsiteX2018" fmla="*/ 245199 w 5211144"/>
              <a:gd name="connsiteY2018" fmla="*/ 687960 h 4009293"/>
              <a:gd name="connsiteX2019" fmla="*/ 286841 w 5211144"/>
              <a:gd name="connsiteY2019" fmla="*/ 682319 h 4009293"/>
              <a:gd name="connsiteX2020" fmla="*/ 545918 w 5211144"/>
              <a:gd name="connsiteY2020" fmla="*/ 682318 h 4009293"/>
              <a:gd name="connsiteX2021" fmla="*/ 545919 w 5211144"/>
              <a:gd name="connsiteY2021" fmla="*/ 688364 h 4009293"/>
              <a:gd name="connsiteX2022" fmla="*/ 545918 w 5211144"/>
              <a:gd name="connsiteY2022" fmla="*/ 694409 h 4009293"/>
              <a:gd name="connsiteX2023" fmla="*/ 532037 w 5211144"/>
              <a:gd name="connsiteY2023" fmla="*/ 703475 h 4009293"/>
              <a:gd name="connsiteX2024" fmla="*/ 526833 w 5211144"/>
              <a:gd name="connsiteY2024" fmla="*/ 697430 h 4009293"/>
              <a:gd name="connsiteX2025" fmla="*/ 526183 w 5211144"/>
              <a:gd name="connsiteY2025" fmla="*/ 694125 h 4009293"/>
              <a:gd name="connsiteX2026" fmla="*/ 532038 w 5211144"/>
              <a:gd name="connsiteY2026" fmla="*/ 691387 h 4009293"/>
              <a:gd name="connsiteX2027" fmla="*/ 532038 w 5211144"/>
              <a:gd name="connsiteY2027" fmla="*/ 688364 h 4009293"/>
              <a:gd name="connsiteX2028" fmla="*/ 532037 w 5211144"/>
              <a:gd name="connsiteY2028" fmla="*/ 682319 h 4009293"/>
              <a:gd name="connsiteX2029" fmla="*/ 545918 w 5211144"/>
              <a:gd name="connsiteY2029" fmla="*/ 682318 h 4009293"/>
              <a:gd name="connsiteX2030" fmla="*/ 1712452 w 5211144"/>
              <a:gd name="connsiteY2030" fmla="*/ 676738 h 4009293"/>
              <a:gd name="connsiteX2031" fmla="*/ 1725633 w 5211144"/>
              <a:gd name="connsiteY2031" fmla="*/ 677266 h 4009293"/>
              <a:gd name="connsiteX2032" fmla="*/ 1725631 w 5211144"/>
              <a:gd name="connsiteY2032" fmla="*/ 677269 h 4009293"/>
              <a:gd name="connsiteX2033" fmla="*/ 1729339 w 5211144"/>
              <a:gd name="connsiteY2033" fmla="*/ 680373 h 4009293"/>
              <a:gd name="connsiteX2034" fmla="*/ 1723163 w 5211144"/>
              <a:gd name="connsiteY2034" fmla="*/ 683083 h 4009293"/>
              <a:gd name="connsiteX2035" fmla="*/ 1724396 w 5211144"/>
              <a:gd name="connsiteY2035" fmla="*/ 680175 h 4009293"/>
              <a:gd name="connsiteX2036" fmla="*/ 1711219 w 5211144"/>
              <a:gd name="connsiteY2036" fmla="*/ 679647 h 4009293"/>
              <a:gd name="connsiteX2037" fmla="*/ 1712452 w 5211144"/>
              <a:gd name="connsiteY2037" fmla="*/ 676738 h 4009293"/>
              <a:gd name="connsiteX2038" fmla="*/ 453388 w 5211144"/>
              <a:gd name="connsiteY2038" fmla="*/ 676501 h 4009293"/>
              <a:gd name="connsiteX2039" fmla="*/ 453388 w 5211144"/>
              <a:gd name="connsiteY2039" fmla="*/ 679410 h 4009293"/>
              <a:gd name="connsiteX2040" fmla="*/ 440281 w 5211144"/>
              <a:gd name="connsiteY2040" fmla="*/ 679410 h 4009293"/>
              <a:gd name="connsiteX2041" fmla="*/ 440280 w 5211144"/>
              <a:gd name="connsiteY2041" fmla="*/ 676502 h 4009293"/>
              <a:gd name="connsiteX2042" fmla="*/ 453388 w 5211144"/>
              <a:gd name="connsiteY2042" fmla="*/ 676501 h 4009293"/>
              <a:gd name="connsiteX2043" fmla="*/ 1449801 w 5211144"/>
              <a:gd name="connsiteY2043" fmla="*/ 674183 h 4009293"/>
              <a:gd name="connsiteX2044" fmla="*/ 1450533 w 5211144"/>
              <a:gd name="connsiteY2044" fmla="*/ 692097 h 4009293"/>
              <a:gd name="connsiteX2045" fmla="*/ 1459245 w 5211144"/>
              <a:gd name="connsiteY2045" fmla="*/ 684339 h 4009293"/>
              <a:gd name="connsiteX2046" fmla="*/ 596807 w 5211144"/>
              <a:gd name="connsiteY2046" fmla="*/ 673858 h 4009293"/>
              <a:gd name="connsiteX2047" fmla="*/ 582930 w 5211144"/>
              <a:gd name="connsiteY2047" fmla="*/ 677031 h 4009293"/>
              <a:gd name="connsiteX2048" fmla="*/ 577290 w 5211144"/>
              <a:gd name="connsiteY2048" fmla="*/ 675195 h 4009293"/>
              <a:gd name="connsiteX2049" fmla="*/ 579458 w 5211144"/>
              <a:gd name="connsiteY2049" fmla="*/ 674253 h 4009293"/>
              <a:gd name="connsiteX2050" fmla="*/ 596807 w 5211144"/>
              <a:gd name="connsiteY2050" fmla="*/ 673858 h 4009293"/>
              <a:gd name="connsiteX2051" fmla="*/ 337727 w 5211144"/>
              <a:gd name="connsiteY2051" fmla="*/ 673857 h 4009293"/>
              <a:gd name="connsiteX2052" fmla="*/ 351608 w 5211144"/>
              <a:gd name="connsiteY2052" fmla="*/ 682319 h 4009293"/>
              <a:gd name="connsiteX2053" fmla="*/ 323849 w 5211144"/>
              <a:gd name="connsiteY2053" fmla="*/ 679499 h 4009293"/>
              <a:gd name="connsiteX2054" fmla="*/ 337727 w 5211144"/>
              <a:gd name="connsiteY2054" fmla="*/ 673857 h 4009293"/>
              <a:gd name="connsiteX2055" fmla="*/ 1763966 w 5211144"/>
              <a:gd name="connsiteY2055" fmla="*/ 671161 h 4009293"/>
              <a:gd name="connsiteX2056" fmla="*/ 1777147 w 5211144"/>
              <a:gd name="connsiteY2056" fmla="*/ 671689 h 4009293"/>
              <a:gd name="connsiteX2057" fmla="*/ 1788063 w 5211144"/>
              <a:gd name="connsiteY2057" fmla="*/ 677549 h 4009293"/>
              <a:gd name="connsiteX2058" fmla="*/ 1774885 w 5211144"/>
              <a:gd name="connsiteY2058" fmla="*/ 677021 h 4009293"/>
              <a:gd name="connsiteX2059" fmla="*/ 1786934 w 5211144"/>
              <a:gd name="connsiteY2059" fmla="*/ 680215 h 4009293"/>
              <a:gd name="connsiteX2060" fmla="*/ 1785801 w 5211144"/>
              <a:gd name="connsiteY2060" fmla="*/ 682882 h 4009293"/>
              <a:gd name="connsiteX2061" fmla="*/ 1784673 w 5211144"/>
              <a:gd name="connsiteY2061" fmla="*/ 685549 h 4009293"/>
              <a:gd name="connsiteX2062" fmla="*/ 1771493 w 5211144"/>
              <a:gd name="connsiteY2062" fmla="*/ 685021 h 4009293"/>
              <a:gd name="connsiteX2063" fmla="*/ 1772624 w 5211144"/>
              <a:gd name="connsiteY2063" fmla="*/ 682354 h 4009293"/>
              <a:gd name="connsiteX2064" fmla="*/ 1773755 w 5211144"/>
              <a:gd name="connsiteY2064" fmla="*/ 679688 h 4009293"/>
              <a:gd name="connsiteX2065" fmla="*/ 1759442 w 5211144"/>
              <a:gd name="connsiteY2065" fmla="*/ 681826 h 4009293"/>
              <a:gd name="connsiteX2066" fmla="*/ 1746262 w 5211144"/>
              <a:gd name="connsiteY2066" fmla="*/ 681297 h 4009293"/>
              <a:gd name="connsiteX2067" fmla="*/ 1749654 w 5211144"/>
              <a:gd name="connsiteY2067" fmla="*/ 673298 h 4009293"/>
              <a:gd name="connsiteX2068" fmla="*/ 1763966 w 5211144"/>
              <a:gd name="connsiteY2068" fmla="*/ 671161 h 4009293"/>
              <a:gd name="connsiteX2069" fmla="*/ 1193614 w 5211144"/>
              <a:gd name="connsiteY2069" fmla="*/ 665395 h 4009293"/>
              <a:gd name="connsiteX2070" fmla="*/ 1193614 w 5211144"/>
              <a:gd name="connsiteY2070" fmla="*/ 670684 h 4009293"/>
              <a:gd name="connsiteX2071" fmla="*/ 1179732 w 5211144"/>
              <a:gd name="connsiteY2071" fmla="*/ 668039 h 4009293"/>
              <a:gd name="connsiteX2072" fmla="*/ 1193614 w 5211144"/>
              <a:gd name="connsiteY2072" fmla="*/ 665395 h 4009293"/>
              <a:gd name="connsiteX2073" fmla="*/ 610685 w 5211144"/>
              <a:gd name="connsiteY2073" fmla="*/ 665395 h 4009293"/>
              <a:gd name="connsiteX2074" fmla="*/ 624565 w 5211144"/>
              <a:gd name="connsiteY2074" fmla="*/ 665395 h 4009293"/>
              <a:gd name="connsiteX2075" fmla="*/ 624565 w 5211144"/>
              <a:gd name="connsiteY2075" fmla="*/ 667510 h 4009293"/>
              <a:gd name="connsiteX2076" fmla="*/ 610684 w 5211144"/>
              <a:gd name="connsiteY2076" fmla="*/ 667510 h 4009293"/>
              <a:gd name="connsiteX2077" fmla="*/ 610685 w 5211144"/>
              <a:gd name="connsiteY2077" fmla="*/ 665395 h 4009293"/>
              <a:gd name="connsiteX2078" fmla="*/ 504276 w 5211144"/>
              <a:gd name="connsiteY2078" fmla="*/ 665394 h 4009293"/>
              <a:gd name="connsiteX2079" fmla="*/ 518156 w 5211144"/>
              <a:gd name="connsiteY2079" fmla="*/ 665394 h 4009293"/>
              <a:gd name="connsiteX2080" fmla="*/ 518156 w 5211144"/>
              <a:gd name="connsiteY2080" fmla="*/ 668039 h 4009293"/>
              <a:gd name="connsiteX2081" fmla="*/ 504276 w 5211144"/>
              <a:gd name="connsiteY2081" fmla="*/ 670684 h 4009293"/>
              <a:gd name="connsiteX2082" fmla="*/ 504276 w 5211144"/>
              <a:gd name="connsiteY2082" fmla="*/ 668039 h 4009293"/>
              <a:gd name="connsiteX2083" fmla="*/ 504276 w 5211144"/>
              <a:gd name="connsiteY2083" fmla="*/ 665394 h 4009293"/>
              <a:gd name="connsiteX2084" fmla="*/ 1753046 w 5211144"/>
              <a:gd name="connsiteY2084" fmla="*/ 665300 h 4009293"/>
              <a:gd name="connsiteX2085" fmla="*/ 1765098 w 5211144"/>
              <a:gd name="connsiteY2085" fmla="*/ 668494 h 4009293"/>
              <a:gd name="connsiteX2086" fmla="*/ 1778277 w 5211144"/>
              <a:gd name="connsiteY2086" fmla="*/ 669022 h 4009293"/>
              <a:gd name="connsiteX2087" fmla="*/ 1763966 w 5211144"/>
              <a:gd name="connsiteY2087" fmla="*/ 671161 h 4009293"/>
              <a:gd name="connsiteX2088" fmla="*/ 1752713 w 5211144"/>
              <a:gd name="connsiteY2088" fmla="*/ 670031 h 4009293"/>
              <a:gd name="connsiteX2089" fmla="*/ 1753046 w 5211144"/>
              <a:gd name="connsiteY2089" fmla="*/ 665300 h 4009293"/>
              <a:gd name="connsiteX2090" fmla="*/ 261855 w 5211144"/>
              <a:gd name="connsiteY2090" fmla="*/ 662221 h 4009293"/>
              <a:gd name="connsiteX2091" fmla="*/ 274810 w 5211144"/>
              <a:gd name="connsiteY2091" fmla="*/ 679146 h 4009293"/>
              <a:gd name="connsiteX2092" fmla="*/ 235948 w 5211144"/>
              <a:gd name="connsiteY2092" fmla="*/ 662221 h 4009293"/>
              <a:gd name="connsiteX2093" fmla="*/ 259082 w 5211144"/>
              <a:gd name="connsiteY2093" fmla="*/ 662221 h 4009293"/>
              <a:gd name="connsiteX2094" fmla="*/ 350068 w 5211144"/>
              <a:gd name="connsiteY2094" fmla="*/ 659047 h 4009293"/>
              <a:gd name="connsiteX2095" fmla="*/ 362404 w 5211144"/>
              <a:gd name="connsiteY2095" fmla="*/ 670683 h 4009293"/>
              <a:gd name="connsiteX2096" fmla="*/ 346982 w 5211144"/>
              <a:gd name="connsiteY2096" fmla="*/ 665956 h 4009293"/>
              <a:gd name="connsiteX2097" fmla="*/ 350068 w 5211144"/>
              <a:gd name="connsiteY2097" fmla="*/ 659047 h 4009293"/>
              <a:gd name="connsiteX2098" fmla="*/ 414064 w 5211144"/>
              <a:gd name="connsiteY2098" fmla="*/ 659047 h 4009293"/>
              <a:gd name="connsiteX2099" fmla="*/ 440280 w 5211144"/>
              <a:gd name="connsiteY2099" fmla="*/ 667774 h 4009293"/>
              <a:gd name="connsiteX2100" fmla="*/ 440280 w 5211144"/>
              <a:gd name="connsiteY2100" fmla="*/ 670684 h 4009293"/>
              <a:gd name="connsiteX2101" fmla="*/ 427172 w 5211144"/>
              <a:gd name="connsiteY2101" fmla="*/ 670683 h 4009293"/>
              <a:gd name="connsiteX2102" fmla="*/ 427172 w 5211144"/>
              <a:gd name="connsiteY2102" fmla="*/ 682318 h 4009293"/>
              <a:gd name="connsiteX2103" fmla="*/ 440281 w 5211144"/>
              <a:gd name="connsiteY2103" fmla="*/ 679410 h 4009293"/>
              <a:gd name="connsiteX2104" fmla="*/ 440281 w 5211144"/>
              <a:gd name="connsiteY2104" fmla="*/ 682318 h 4009293"/>
              <a:gd name="connsiteX2105" fmla="*/ 414065 w 5211144"/>
              <a:gd name="connsiteY2105" fmla="*/ 693955 h 4009293"/>
              <a:gd name="connsiteX2106" fmla="*/ 374739 w 5211144"/>
              <a:gd name="connsiteY2106" fmla="*/ 679410 h 4009293"/>
              <a:gd name="connsiteX2107" fmla="*/ 414064 w 5211144"/>
              <a:gd name="connsiteY2107" fmla="*/ 659047 h 4009293"/>
              <a:gd name="connsiteX2108" fmla="*/ 1636519 w 5211144"/>
              <a:gd name="connsiteY2108" fmla="*/ 656933 h 4009293"/>
              <a:gd name="connsiteX2109" fmla="*/ 1631570 w 5211144"/>
              <a:gd name="connsiteY2109" fmla="*/ 659312 h 4009293"/>
              <a:gd name="connsiteX2110" fmla="*/ 1631685 w 5211144"/>
              <a:gd name="connsiteY2110" fmla="*/ 658684 h 4009293"/>
              <a:gd name="connsiteX2111" fmla="*/ 1630924 w 5211144"/>
              <a:gd name="connsiteY2111" fmla="*/ 658274 h 4009293"/>
              <a:gd name="connsiteX2112" fmla="*/ 1631302 w 5211144"/>
              <a:gd name="connsiteY2112" fmla="*/ 657382 h 4009293"/>
              <a:gd name="connsiteX2113" fmla="*/ 1636519 w 5211144"/>
              <a:gd name="connsiteY2113" fmla="*/ 656933 h 4009293"/>
              <a:gd name="connsiteX2114" fmla="*/ 1687585 w 5211144"/>
              <a:gd name="connsiteY2114" fmla="*/ 651090 h 4009293"/>
              <a:gd name="connsiteX2115" fmla="*/ 1685119 w 5211144"/>
              <a:gd name="connsiteY2115" fmla="*/ 656908 h 4009293"/>
              <a:gd name="connsiteX2116" fmla="*/ 1687585 w 5211144"/>
              <a:gd name="connsiteY2116" fmla="*/ 651090 h 4009293"/>
              <a:gd name="connsiteX2117" fmla="*/ 1611679 w 5211144"/>
              <a:gd name="connsiteY2117" fmla="*/ 650722 h 4009293"/>
              <a:gd name="connsiteX2118" fmla="*/ 1598285 w 5211144"/>
              <a:gd name="connsiteY2118" fmla="*/ 652913 h 4009293"/>
              <a:gd name="connsiteX2119" fmla="*/ 1597147 w 5211144"/>
              <a:gd name="connsiteY2119" fmla="*/ 655595 h 4009293"/>
              <a:gd name="connsiteX2120" fmla="*/ 1596009 w 5211144"/>
              <a:gd name="connsiteY2120" fmla="*/ 658277 h 4009293"/>
              <a:gd name="connsiteX2121" fmla="*/ 1583750 w 5211144"/>
              <a:gd name="connsiteY2121" fmla="*/ 657786 h 4009293"/>
              <a:gd name="connsiteX2122" fmla="*/ 1581474 w 5211144"/>
              <a:gd name="connsiteY2122" fmla="*/ 663152 h 4009293"/>
              <a:gd name="connsiteX2123" fmla="*/ 1570352 w 5211144"/>
              <a:gd name="connsiteY2123" fmla="*/ 659978 h 4009293"/>
              <a:gd name="connsiteX2124" fmla="*/ 1565801 w 5211144"/>
              <a:gd name="connsiteY2124" fmla="*/ 670707 h 4009293"/>
              <a:gd name="connsiteX2125" fmla="*/ 1564665 w 5211144"/>
              <a:gd name="connsiteY2125" fmla="*/ 673389 h 4009293"/>
              <a:gd name="connsiteX2126" fmla="*/ 1563528 w 5211144"/>
              <a:gd name="connsiteY2126" fmla="*/ 676072 h 4009293"/>
              <a:gd name="connsiteX2127" fmla="*/ 1551264 w 5211144"/>
              <a:gd name="connsiteY2127" fmla="*/ 675580 h 4009293"/>
              <a:gd name="connsiteX2128" fmla="*/ 1560113 w 5211144"/>
              <a:gd name="connsiteY2128" fmla="*/ 684118 h 4009293"/>
              <a:gd name="connsiteX2129" fmla="*/ 1547851 w 5211144"/>
              <a:gd name="connsiteY2129" fmla="*/ 683627 h 4009293"/>
              <a:gd name="connsiteX2130" fmla="*/ 1544441 w 5211144"/>
              <a:gd name="connsiteY2130" fmla="*/ 691674 h 4009293"/>
              <a:gd name="connsiteX2131" fmla="*/ 1556701 w 5211144"/>
              <a:gd name="connsiteY2131" fmla="*/ 692164 h 4009293"/>
              <a:gd name="connsiteX2132" fmla="*/ 1556353 w 5211144"/>
              <a:gd name="connsiteY2132" fmla="*/ 692984 h 4009293"/>
              <a:gd name="connsiteX2133" fmla="*/ 1587573 w 5211144"/>
              <a:gd name="connsiteY2133" fmla="*/ 658257 h 4009293"/>
              <a:gd name="connsiteX2134" fmla="*/ 1579740 w 5211144"/>
              <a:gd name="connsiteY2134" fmla="*/ 729862 h 4009293"/>
              <a:gd name="connsiteX2135" fmla="*/ 1609322 w 5211144"/>
              <a:gd name="connsiteY2135" fmla="*/ 694300 h 4009293"/>
              <a:gd name="connsiteX2136" fmla="*/ 1606754 w 5211144"/>
              <a:gd name="connsiteY2136" fmla="*/ 694197 h 4009293"/>
              <a:gd name="connsiteX2137" fmla="*/ 1609136 w 5211144"/>
              <a:gd name="connsiteY2137" fmla="*/ 691211 h 4009293"/>
              <a:gd name="connsiteX2138" fmla="*/ 1611635 w 5211144"/>
              <a:gd name="connsiteY2138" fmla="*/ 691518 h 4009293"/>
              <a:gd name="connsiteX2139" fmla="*/ 1622022 w 5211144"/>
              <a:gd name="connsiteY2139" fmla="*/ 679033 h 4009293"/>
              <a:gd name="connsiteX2140" fmla="*/ 1617724 w 5211144"/>
              <a:gd name="connsiteY2140" fmla="*/ 678860 h 4009293"/>
              <a:gd name="connsiteX2141" fmla="*/ 1613331 w 5211144"/>
              <a:gd name="connsiteY2141" fmla="*/ 678684 h 4009293"/>
              <a:gd name="connsiteX2142" fmla="*/ 1624587 w 5211144"/>
              <a:gd name="connsiteY2142" fmla="*/ 673218 h 4009293"/>
              <a:gd name="connsiteX2143" fmla="*/ 1622220 w 5211144"/>
              <a:gd name="connsiteY2143" fmla="*/ 678794 h 4009293"/>
              <a:gd name="connsiteX2144" fmla="*/ 1629146 w 5211144"/>
              <a:gd name="connsiteY2144" fmla="*/ 670468 h 4009293"/>
              <a:gd name="connsiteX2145" fmla="*/ 1628240 w 5211144"/>
              <a:gd name="connsiteY2145" fmla="*/ 670480 h 4009293"/>
              <a:gd name="connsiteX2146" fmla="*/ 1614843 w 5211144"/>
              <a:gd name="connsiteY2146" fmla="*/ 672672 h 4009293"/>
              <a:gd name="connsiteX2147" fmla="*/ 1612567 w 5211144"/>
              <a:gd name="connsiteY2147" fmla="*/ 678036 h 4009293"/>
              <a:gd name="connsiteX2148" fmla="*/ 1600305 w 5211144"/>
              <a:gd name="connsiteY2148" fmla="*/ 677545 h 4009293"/>
              <a:gd name="connsiteX2149" fmla="*/ 1602579 w 5211144"/>
              <a:gd name="connsiteY2149" fmla="*/ 672181 h 4009293"/>
              <a:gd name="connsiteX2150" fmla="*/ 1603719 w 5211144"/>
              <a:gd name="connsiteY2150" fmla="*/ 669498 h 4009293"/>
              <a:gd name="connsiteX2151" fmla="*/ 1605994 w 5211144"/>
              <a:gd name="connsiteY2151" fmla="*/ 664134 h 4009293"/>
              <a:gd name="connsiteX2152" fmla="*/ 1619394 w 5211144"/>
              <a:gd name="connsiteY2152" fmla="*/ 661942 h 4009293"/>
              <a:gd name="connsiteX2153" fmla="*/ 1621668 w 5211144"/>
              <a:gd name="connsiteY2153" fmla="*/ 656577 h 4009293"/>
              <a:gd name="connsiteX2154" fmla="*/ 1608270 w 5211144"/>
              <a:gd name="connsiteY2154" fmla="*/ 658769 h 4009293"/>
              <a:gd name="connsiteX2155" fmla="*/ 1611679 w 5211144"/>
              <a:gd name="connsiteY2155" fmla="*/ 650722 h 4009293"/>
              <a:gd name="connsiteX2156" fmla="*/ 1774349 w 5211144"/>
              <a:gd name="connsiteY2156" fmla="*/ 646678 h 4009293"/>
              <a:gd name="connsiteX2157" fmla="*/ 1787528 w 5211144"/>
              <a:gd name="connsiteY2157" fmla="*/ 647206 h 4009293"/>
              <a:gd name="connsiteX2158" fmla="*/ 1771882 w 5211144"/>
              <a:gd name="connsiteY2158" fmla="*/ 652495 h 4009293"/>
              <a:gd name="connsiteX2159" fmla="*/ 1766533 w 5211144"/>
              <a:gd name="connsiteY2159" fmla="*/ 651774 h 4009293"/>
              <a:gd name="connsiteX2160" fmla="*/ 1767710 w 5211144"/>
              <a:gd name="connsiteY2160" fmla="*/ 650479 h 4009293"/>
              <a:gd name="connsiteX2161" fmla="*/ 1774349 w 5211144"/>
              <a:gd name="connsiteY2161" fmla="*/ 646678 h 4009293"/>
              <a:gd name="connsiteX2162" fmla="*/ 1230621 w 5211144"/>
              <a:gd name="connsiteY2162" fmla="*/ 644766 h 4009293"/>
              <a:gd name="connsiteX2163" fmla="*/ 1244501 w 5211144"/>
              <a:gd name="connsiteY2163" fmla="*/ 644767 h 4009293"/>
              <a:gd name="connsiteX2164" fmla="*/ 1258382 w 5211144"/>
              <a:gd name="connsiteY2164" fmla="*/ 644767 h 4009293"/>
              <a:gd name="connsiteX2165" fmla="*/ 1272260 w 5211144"/>
              <a:gd name="connsiteY2165" fmla="*/ 647677 h 4009293"/>
              <a:gd name="connsiteX2166" fmla="*/ 1272260 w 5211144"/>
              <a:gd name="connsiteY2166" fmla="*/ 650586 h 4009293"/>
              <a:gd name="connsiteX2167" fmla="*/ 1258382 w 5211144"/>
              <a:gd name="connsiteY2167" fmla="*/ 650586 h 4009293"/>
              <a:gd name="connsiteX2168" fmla="*/ 1258382 w 5211144"/>
              <a:gd name="connsiteY2168" fmla="*/ 647676 h 4009293"/>
              <a:gd name="connsiteX2169" fmla="*/ 1244501 w 5211144"/>
              <a:gd name="connsiteY2169" fmla="*/ 647676 h 4009293"/>
              <a:gd name="connsiteX2170" fmla="*/ 1244502 w 5211144"/>
              <a:gd name="connsiteY2170" fmla="*/ 650585 h 4009293"/>
              <a:gd name="connsiteX2171" fmla="*/ 1230620 w 5211144"/>
              <a:gd name="connsiteY2171" fmla="*/ 647676 h 4009293"/>
              <a:gd name="connsiteX2172" fmla="*/ 1230621 w 5211144"/>
              <a:gd name="connsiteY2172" fmla="*/ 644766 h 4009293"/>
              <a:gd name="connsiteX2173" fmla="*/ 259082 w 5211144"/>
              <a:gd name="connsiteY2173" fmla="*/ 644237 h 4009293"/>
              <a:gd name="connsiteX2174" fmla="*/ 272961 w 5211144"/>
              <a:gd name="connsiteY2174" fmla="*/ 656226 h 4009293"/>
              <a:gd name="connsiteX2175" fmla="*/ 286840 w 5211144"/>
              <a:gd name="connsiteY2175" fmla="*/ 656227 h 4009293"/>
              <a:gd name="connsiteX2176" fmla="*/ 259082 w 5211144"/>
              <a:gd name="connsiteY2176" fmla="*/ 662221 h 4009293"/>
              <a:gd name="connsiteX2177" fmla="*/ 259082 w 5211144"/>
              <a:gd name="connsiteY2177" fmla="*/ 656226 h 4009293"/>
              <a:gd name="connsiteX2178" fmla="*/ 245200 w 5211144"/>
              <a:gd name="connsiteY2178" fmla="*/ 656227 h 4009293"/>
              <a:gd name="connsiteX2179" fmla="*/ 259082 w 5211144"/>
              <a:gd name="connsiteY2179" fmla="*/ 644237 h 4009293"/>
              <a:gd name="connsiteX2180" fmla="*/ 1639120 w 5211144"/>
              <a:gd name="connsiteY2180" fmla="*/ 644219 h 4009293"/>
              <a:gd name="connsiteX2181" fmla="*/ 1638091 w 5211144"/>
              <a:gd name="connsiteY2181" fmla="*/ 646643 h 4009293"/>
              <a:gd name="connsiteX2182" fmla="*/ 1627108 w 5211144"/>
              <a:gd name="connsiteY2182" fmla="*/ 646202 h 4009293"/>
              <a:gd name="connsiteX2183" fmla="*/ 1639120 w 5211144"/>
              <a:gd name="connsiteY2183" fmla="*/ 644219 h 4009293"/>
              <a:gd name="connsiteX2184" fmla="*/ 1244502 w 5211144"/>
              <a:gd name="connsiteY2184" fmla="*/ 638950 h 4009293"/>
              <a:gd name="connsiteX2185" fmla="*/ 1244502 w 5211144"/>
              <a:gd name="connsiteY2185" fmla="*/ 641858 h 4009293"/>
              <a:gd name="connsiteX2186" fmla="*/ 1244501 w 5211144"/>
              <a:gd name="connsiteY2186" fmla="*/ 644767 h 4009293"/>
              <a:gd name="connsiteX2187" fmla="*/ 1230621 w 5211144"/>
              <a:gd name="connsiteY2187" fmla="*/ 641859 h 4009293"/>
              <a:gd name="connsiteX2188" fmla="*/ 1230621 w 5211144"/>
              <a:gd name="connsiteY2188" fmla="*/ 638950 h 4009293"/>
              <a:gd name="connsiteX2189" fmla="*/ 1244502 w 5211144"/>
              <a:gd name="connsiteY2189" fmla="*/ 638950 h 4009293"/>
              <a:gd name="connsiteX2190" fmla="*/ 416377 w 5211144"/>
              <a:gd name="connsiteY2190" fmla="*/ 638949 h 4009293"/>
              <a:gd name="connsiteX2191" fmla="*/ 416377 w 5211144"/>
              <a:gd name="connsiteY2191" fmla="*/ 644239 h 4009293"/>
              <a:gd name="connsiteX2192" fmla="*/ 416377 w 5211144"/>
              <a:gd name="connsiteY2192" fmla="*/ 638949 h 4009293"/>
              <a:gd name="connsiteX2193" fmla="*/ 323848 w 5211144"/>
              <a:gd name="connsiteY2193" fmla="*/ 638949 h 4009293"/>
              <a:gd name="connsiteX2194" fmla="*/ 323849 w 5211144"/>
              <a:gd name="connsiteY2194" fmla="*/ 641821 h 4009293"/>
              <a:gd name="connsiteX2195" fmla="*/ 323848 w 5211144"/>
              <a:gd name="connsiteY2195" fmla="*/ 647563 h 4009293"/>
              <a:gd name="connsiteX2196" fmla="*/ 323849 w 5211144"/>
              <a:gd name="connsiteY2196" fmla="*/ 650434 h 4009293"/>
              <a:gd name="connsiteX2197" fmla="*/ 323848 w 5211144"/>
              <a:gd name="connsiteY2197" fmla="*/ 656177 h 4009293"/>
              <a:gd name="connsiteX2198" fmla="*/ 323849 w 5211144"/>
              <a:gd name="connsiteY2198" fmla="*/ 659047 h 4009293"/>
              <a:gd name="connsiteX2199" fmla="*/ 312282 w 5211144"/>
              <a:gd name="connsiteY2199" fmla="*/ 659048 h 4009293"/>
              <a:gd name="connsiteX2200" fmla="*/ 312282 w 5211144"/>
              <a:gd name="connsiteY2200" fmla="*/ 656177 h 4009293"/>
              <a:gd name="connsiteX2201" fmla="*/ 303605 w 5211144"/>
              <a:gd name="connsiteY2201" fmla="*/ 654383 h 4009293"/>
              <a:gd name="connsiteX2202" fmla="*/ 312282 w 5211144"/>
              <a:gd name="connsiteY2202" fmla="*/ 650434 h 4009293"/>
              <a:gd name="connsiteX2203" fmla="*/ 312282 w 5211144"/>
              <a:gd name="connsiteY2203" fmla="*/ 644692 h 4009293"/>
              <a:gd name="connsiteX2204" fmla="*/ 312282 w 5211144"/>
              <a:gd name="connsiteY2204" fmla="*/ 638950 h 4009293"/>
              <a:gd name="connsiteX2205" fmla="*/ 323848 w 5211144"/>
              <a:gd name="connsiteY2205" fmla="*/ 638949 h 4009293"/>
              <a:gd name="connsiteX2206" fmla="*/ 1714538 w 5211144"/>
              <a:gd name="connsiteY2206" fmla="*/ 638460 h 4009293"/>
              <a:gd name="connsiteX2207" fmla="*/ 1711131 w 5211144"/>
              <a:gd name="connsiteY2207" fmla="*/ 646495 h 4009293"/>
              <a:gd name="connsiteX2208" fmla="*/ 1722442 w 5211144"/>
              <a:gd name="connsiteY2208" fmla="*/ 649670 h 4009293"/>
              <a:gd name="connsiteX2209" fmla="*/ 1749609 w 5211144"/>
              <a:gd name="connsiteY2209" fmla="*/ 645312 h 4009293"/>
              <a:gd name="connsiteX2210" fmla="*/ 1748475 w 5211144"/>
              <a:gd name="connsiteY2210" fmla="*/ 647990 h 4009293"/>
              <a:gd name="connsiteX2211" fmla="*/ 1757515 w 5211144"/>
              <a:gd name="connsiteY2211" fmla="*/ 656523 h 4009293"/>
              <a:gd name="connsiteX2212" fmla="*/ 1758650 w 5211144"/>
              <a:gd name="connsiteY2212" fmla="*/ 653844 h 4009293"/>
              <a:gd name="connsiteX2213" fmla="*/ 1771099 w 5211144"/>
              <a:gd name="connsiteY2213" fmla="*/ 654344 h 4009293"/>
              <a:gd name="connsiteX2214" fmla="*/ 1769960 w 5211144"/>
              <a:gd name="connsiteY2214" fmla="*/ 657021 h 4009293"/>
              <a:gd name="connsiteX2215" fmla="*/ 1756379 w 5211144"/>
              <a:gd name="connsiteY2215" fmla="*/ 659201 h 4009293"/>
              <a:gd name="connsiteX2216" fmla="*/ 1743930 w 5211144"/>
              <a:gd name="connsiteY2216" fmla="*/ 658702 h 4009293"/>
              <a:gd name="connsiteX2217" fmla="*/ 1755243 w 5211144"/>
              <a:gd name="connsiteY2217" fmla="*/ 661878 h 4009293"/>
              <a:gd name="connsiteX2218" fmla="*/ 1730348 w 5211144"/>
              <a:gd name="connsiteY2218" fmla="*/ 660881 h 4009293"/>
              <a:gd name="connsiteX2219" fmla="*/ 1712222 w 5211144"/>
              <a:gd name="connsiteY2219" fmla="*/ 673771 h 4009293"/>
              <a:gd name="connsiteX2220" fmla="*/ 1704318 w 5211144"/>
              <a:gd name="connsiteY2220" fmla="*/ 662561 h 4009293"/>
              <a:gd name="connsiteX2221" fmla="*/ 1717900 w 5211144"/>
              <a:gd name="connsiteY2221" fmla="*/ 660381 h 4009293"/>
              <a:gd name="connsiteX2222" fmla="*/ 1707723 w 5211144"/>
              <a:gd name="connsiteY2222" fmla="*/ 654526 h 4009293"/>
              <a:gd name="connsiteX2223" fmla="*/ 1720171 w 5211144"/>
              <a:gd name="connsiteY2223" fmla="*/ 655026 h 4009293"/>
              <a:gd name="connsiteX2224" fmla="*/ 1721307 w 5211144"/>
              <a:gd name="connsiteY2224" fmla="*/ 652349 h 4009293"/>
              <a:gd name="connsiteX2225" fmla="*/ 1698685 w 5211144"/>
              <a:gd name="connsiteY2225" fmla="*/ 645996 h 4009293"/>
              <a:gd name="connsiteX2226" fmla="*/ 1699818 w 5211144"/>
              <a:gd name="connsiteY2226" fmla="*/ 643317 h 4009293"/>
              <a:gd name="connsiteX2227" fmla="*/ 1714538 w 5211144"/>
              <a:gd name="connsiteY2227" fmla="*/ 638460 h 4009293"/>
              <a:gd name="connsiteX2228" fmla="*/ 260814 w 5211144"/>
              <a:gd name="connsiteY2228" fmla="*/ 637759 h 4009293"/>
              <a:gd name="connsiteX2229" fmla="*/ 272959 w 5211144"/>
              <a:gd name="connsiteY2229" fmla="*/ 638420 h 4009293"/>
              <a:gd name="connsiteX2230" fmla="*/ 272959 w 5211144"/>
              <a:gd name="connsiteY2230" fmla="*/ 641065 h 4009293"/>
              <a:gd name="connsiteX2231" fmla="*/ 259078 w 5211144"/>
              <a:gd name="connsiteY2231" fmla="*/ 641065 h 4009293"/>
              <a:gd name="connsiteX2232" fmla="*/ 260814 w 5211144"/>
              <a:gd name="connsiteY2232" fmla="*/ 637759 h 4009293"/>
              <a:gd name="connsiteX2233" fmla="*/ 3157046 w 5211144"/>
              <a:gd name="connsiteY2233" fmla="*/ 636933 h 4009293"/>
              <a:gd name="connsiteX2234" fmla="*/ 3149421 w 5211144"/>
              <a:gd name="connsiteY2234" fmla="*/ 645584 h 4009293"/>
              <a:gd name="connsiteX2235" fmla="*/ 3161015 w 5211144"/>
              <a:gd name="connsiteY2235" fmla="*/ 650581 h 4009293"/>
              <a:gd name="connsiteX2236" fmla="*/ 3171141 w 5211144"/>
              <a:gd name="connsiteY2236" fmla="*/ 650900 h 4009293"/>
              <a:gd name="connsiteX2237" fmla="*/ 3164341 w 5211144"/>
              <a:gd name="connsiteY2237" fmla="*/ 648675 h 4009293"/>
              <a:gd name="connsiteX2238" fmla="*/ 3157046 w 5211144"/>
              <a:gd name="connsiteY2238" fmla="*/ 636933 h 4009293"/>
              <a:gd name="connsiteX2239" fmla="*/ 1742740 w 5211144"/>
              <a:gd name="connsiteY2239" fmla="*/ 636932 h 4009293"/>
              <a:gd name="connsiteX2240" fmla="*/ 1755920 w 5211144"/>
              <a:gd name="connsiteY2240" fmla="*/ 637460 h 4009293"/>
              <a:gd name="connsiteX2241" fmla="*/ 1754851 w 5211144"/>
              <a:gd name="connsiteY2241" fmla="*/ 639981 h 4009293"/>
              <a:gd name="connsiteX2242" fmla="*/ 1742740 w 5211144"/>
              <a:gd name="connsiteY2242" fmla="*/ 636932 h 4009293"/>
              <a:gd name="connsiteX2243" fmla="*/ 1704186 w 5211144"/>
              <a:gd name="connsiteY2243" fmla="*/ 633020 h 4009293"/>
              <a:gd name="connsiteX2244" fmla="*/ 1702129 w 5211144"/>
              <a:gd name="connsiteY2244" fmla="*/ 637868 h 4009293"/>
              <a:gd name="connsiteX2245" fmla="*/ 1693343 w 5211144"/>
              <a:gd name="connsiteY2245" fmla="*/ 637516 h 4009293"/>
              <a:gd name="connsiteX2246" fmla="*/ 1704186 w 5211144"/>
              <a:gd name="connsiteY2246" fmla="*/ 633020 h 4009293"/>
              <a:gd name="connsiteX2247" fmla="*/ 430256 w 5211144"/>
              <a:gd name="connsiteY2247" fmla="*/ 632602 h 4009293"/>
              <a:gd name="connsiteX2248" fmla="*/ 453389 w 5211144"/>
              <a:gd name="connsiteY2248" fmla="*/ 635776 h 4009293"/>
              <a:gd name="connsiteX2249" fmla="*/ 441822 w 5211144"/>
              <a:gd name="connsiteY2249" fmla="*/ 638949 h 4009293"/>
              <a:gd name="connsiteX2250" fmla="*/ 430256 w 5211144"/>
              <a:gd name="connsiteY2250" fmla="*/ 632602 h 4009293"/>
              <a:gd name="connsiteX2251" fmla="*/ 1644878 w 5211144"/>
              <a:gd name="connsiteY2251" fmla="*/ 630645 h 4009293"/>
              <a:gd name="connsiteX2252" fmla="*/ 1655860 w 5211144"/>
              <a:gd name="connsiteY2252" fmla="*/ 631085 h 4009293"/>
              <a:gd name="connsiteX2253" fmla="*/ 1641032 w 5211144"/>
              <a:gd name="connsiteY2253" fmla="*/ 632709 h 4009293"/>
              <a:gd name="connsiteX2254" fmla="*/ 1644878 w 5211144"/>
              <a:gd name="connsiteY2254" fmla="*/ 630645 h 4009293"/>
              <a:gd name="connsiteX2255" fmla="*/ 1748529 w 5211144"/>
              <a:gd name="connsiteY2255" fmla="*/ 627230 h 4009293"/>
              <a:gd name="connsiteX2256" fmla="*/ 1760197 w 5211144"/>
              <a:gd name="connsiteY2256" fmla="*/ 627377 h 4009293"/>
              <a:gd name="connsiteX2257" fmla="*/ 1759127 w 5211144"/>
              <a:gd name="connsiteY2257" fmla="*/ 629898 h 4009293"/>
              <a:gd name="connsiteX2258" fmla="*/ 1742740 w 5211144"/>
              <a:gd name="connsiteY2258" fmla="*/ 636932 h 4009293"/>
              <a:gd name="connsiteX2259" fmla="*/ 1743808 w 5211144"/>
              <a:gd name="connsiteY2259" fmla="*/ 634412 h 4009293"/>
              <a:gd name="connsiteX2260" fmla="*/ 1745947 w 5211144"/>
              <a:gd name="connsiteY2260" fmla="*/ 629370 h 4009293"/>
              <a:gd name="connsiteX2261" fmla="*/ 1748529 w 5211144"/>
              <a:gd name="connsiteY2261" fmla="*/ 627230 h 4009293"/>
              <a:gd name="connsiteX2262" fmla="*/ 610684 w 5211144"/>
              <a:gd name="connsiteY2262" fmla="*/ 624140 h 4009293"/>
              <a:gd name="connsiteX2263" fmla="*/ 610685 w 5211144"/>
              <a:gd name="connsiteY2263" fmla="*/ 624141 h 4009293"/>
              <a:gd name="connsiteX2264" fmla="*/ 610684 w 5211144"/>
              <a:gd name="connsiteY2264" fmla="*/ 629429 h 4009293"/>
              <a:gd name="connsiteX2265" fmla="*/ 582927 w 5211144"/>
              <a:gd name="connsiteY2265" fmla="*/ 626785 h 4009293"/>
              <a:gd name="connsiteX2266" fmla="*/ 610684 w 5211144"/>
              <a:gd name="connsiteY2266" fmla="*/ 624140 h 4009293"/>
              <a:gd name="connsiteX2267" fmla="*/ 1037966 w 5211144"/>
              <a:gd name="connsiteY2267" fmla="*/ 623898 h 4009293"/>
              <a:gd name="connsiteX2268" fmla="*/ 1036344 w 5211144"/>
              <a:gd name="connsiteY2268" fmla="*/ 626821 h 4009293"/>
              <a:gd name="connsiteX2269" fmla="*/ 1032173 w 5211144"/>
              <a:gd name="connsiteY2269" fmla="*/ 627896 h 4009293"/>
              <a:gd name="connsiteX2270" fmla="*/ 1039937 w 5211144"/>
              <a:gd name="connsiteY2270" fmla="*/ 658918 h 4009293"/>
              <a:gd name="connsiteX2271" fmla="*/ 1049651 w 5211144"/>
              <a:gd name="connsiteY2271" fmla="*/ 657476 h 4009293"/>
              <a:gd name="connsiteX2272" fmla="*/ 1050936 w 5211144"/>
              <a:gd name="connsiteY2272" fmla="*/ 653129 h 4009293"/>
              <a:gd name="connsiteX2273" fmla="*/ 1052901 w 5211144"/>
              <a:gd name="connsiteY2273" fmla="*/ 652763 h 4009293"/>
              <a:gd name="connsiteX2274" fmla="*/ 1048467 w 5211144"/>
              <a:gd name="connsiteY2274" fmla="*/ 625589 h 4009293"/>
              <a:gd name="connsiteX2275" fmla="*/ 1623179 w 5211144"/>
              <a:gd name="connsiteY2275" fmla="*/ 623858 h 4009293"/>
              <a:gd name="connsiteX2276" fmla="*/ 1630771 w 5211144"/>
              <a:gd name="connsiteY2276" fmla="*/ 632297 h 4009293"/>
              <a:gd name="connsiteX2277" fmla="*/ 1619787 w 5211144"/>
              <a:gd name="connsiteY2277" fmla="*/ 631857 h 4009293"/>
              <a:gd name="connsiteX2278" fmla="*/ 1623179 w 5211144"/>
              <a:gd name="connsiteY2278" fmla="*/ 623858 h 4009293"/>
              <a:gd name="connsiteX2279" fmla="*/ 1736072 w 5211144"/>
              <a:gd name="connsiteY2279" fmla="*/ 617536 h 4009293"/>
              <a:gd name="connsiteX2280" fmla="*/ 1748519 w 5211144"/>
              <a:gd name="connsiteY2280" fmla="*/ 618035 h 4009293"/>
              <a:gd name="connsiteX2281" fmla="*/ 1747383 w 5211144"/>
              <a:gd name="connsiteY2281" fmla="*/ 620712 h 4009293"/>
              <a:gd name="connsiteX2282" fmla="*/ 1730391 w 5211144"/>
              <a:gd name="connsiteY2282" fmla="*/ 630926 h 4009293"/>
              <a:gd name="connsiteX2283" fmla="*/ 1729257 w 5211144"/>
              <a:gd name="connsiteY2283" fmla="*/ 633603 h 4009293"/>
              <a:gd name="connsiteX2284" fmla="*/ 1714538 w 5211144"/>
              <a:gd name="connsiteY2284" fmla="*/ 638460 h 4009293"/>
              <a:gd name="connsiteX2285" fmla="*/ 1717944 w 5211144"/>
              <a:gd name="connsiteY2285" fmla="*/ 630427 h 4009293"/>
              <a:gd name="connsiteX2286" fmla="*/ 1736072 w 5211144"/>
              <a:gd name="connsiteY2286" fmla="*/ 617536 h 4009293"/>
              <a:gd name="connsiteX2287" fmla="*/ 610685 w 5211144"/>
              <a:gd name="connsiteY2287" fmla="*/ 612505 h 4009293"/>
              <a:gd name="connsiteX2288" fmla="*/ 624566 w 5211144"/>
              <a:gd name="connsiteY2288" fmla="*/ 615149 h 4009293"/>
              <a:gd name="connsiteX2289" fmla="*/ 610685 w 5211144"/>
              <a:gd name="connsiteY2289" fmla="*/ 617794 h 4009293"/>
              <a:gd name="connsiteX2290" fmla="*/ 610685 w 5211144"/>
              <a:gd name="connsiteY2290" fmla="*/ 612505 h 4009293"/>
              <a:gd name="connsiteX2291" fmla="*/ 416376 w 5211144"/>
              <a:gd name="connsiteY2291" fmla="*/ 612504 h 4009293"/>
              <a:gd name="connsiteX2292" fmla="*/ 430256 w 5211144"/>
              <a:gd name="connsiteY2292" fmla="*/ 615677 h 4009293"/>
              <a:gd name="connsiteX2293" fmla="*/ 416376 w 5211144"/>
              <a:gd name="connsiteY2293" fmla="*/ 615677 h 4009293"/>
              <a:gd name="connsiteX2294" fmla="*/ 416376 w 5211144"/>
              <a:gd name="connsiteY2294" fmla="*/ 612504 h 4009293"/>
              <a:gd name="connsiteX2295" fmla="*/ 1641705 w 5211144"/>
              <a:gd name="connsiteY2295" fmla="*/ 611783 h 4009293"/>
              <a:gd name="connsiteX2296" fmla="*/ 1644452 w 5211144"/>
              <a:gd name="connsiteY2296" fmla="*/ 613208 h 4009293"/>
              <a:gd name="connsiteX2297" fmla="*/ 1640611 w 5211144"/>
              <a:gd name="connsiteY2297" fmla="*/ 614369 h 4009293"/>
              <a:gd name="connsiteX2298" fmla="*/ 1618307 w 5211144"/>
              <a:gd name="connsiteY2298" fmla="*/ 610413 h 4009293"/>
              <a:gd name="connsiteX2299" fmla="*/ 1626775 w 5211144"/>
              <a:gd name="connsiteY2299" fmla="*/ 610444 h 4009293"/>
              <a:gd name="connsiteX2300" fmla="*/ 1618881 w 5211144"/>
              <a:gd name="connsiteY2300" fmla="*/ 611278 h 4009293"/>
              <a:gd name="connsiteX2301" fmla="*/ 1678203 w 5211144"/>
              <a:gd name="connsiteY2301" fmla="*/ 610004 h 4009293"/>
              <a:gd name="connsiteX2302" fmla="*/ 1677085 w 5211144"/>
              <a:gd name="connsiteY2302" fmla="*/ 612636 h 4009293"/>
              <a:gd name="connsiteX2303" fmla="*/ 1675972 w 5211144"/>
              <a:gd name="connsiteY2303" fmla="*/ 615268 h 4009293"/>
              <a:gd name="connsiteX2304" fmla="*/ 1662790 w 5211144"/>
              <a:gd name="connsiteY2304" fmla="*/ 614741 h 4009293"/>
              <a:gd name="connsiteX2305" fmla="*/ 1663906 w 5211144"/>
              <a:gd name="connsiteY2305" fmla="*/ 612108 h 4009293"/>
              <a:gd name="connsiteX2306" fmla="*/ 1678203 w 5211144"/>
              <a:gd name="connsiteY2306" fmla="*/ 610004 h 4009293"/>
              <a:gd name="connsiteX2307" fmla="*/ 1616579 w 5211144"/>
              <a:gd name="connsiteY2307" fmla="*/ 607817 h 4009293"/>
              <a:gd name="connsiteX2308" fmla="*/ 1618307 w 5211144"/>
              <a:gd name="connsiteY2308" fmla="*/ 610413 h 4009293"/>
              <a:gd name="connsiteX2309" fmla="*/ 1615483 w 5211144"/>
              <a:gd name="connsiteY2309" fmla="*/ 610403 h 4009293"/>
              <a:gd name="connsiteX2310" fmla="*/ 1616579 w 5211144"/>
              <a:gd name="connsiteY2310" fmla="*/ 607817 h 4009293"/>
              <a:gd name="connsiteX2311" fmla="*/ 1652958 w 5211144"/>
              <a:gd name="connsiteY2311" fmla="*/ 606317 h 4009293"/>
              <a:gd name="connsiteX2312" fmla="*/ 1662790 w 5211144"/>
              <a:gd name="connsiteY2312" fmla="*/ 614741 h 4009293"/>
              <a:gd name="connsiteX2313" fmla="*/ 1661674 w 5211144"/>
              <a:gd name="connsiteY2313" fmla="*/ 617372 h 4009293"/>
              <a:gd name="connsiteX2314" fmla="*/ 1659442 w 5211144"/>
              <a:gd name="connsiteY2314" fmla="*/ 622635 h 4009293"/>
              <a:gd name="connsiteX2315" fmla="*/ 1645144 w 5211144"/>
              <a:gd name="connsiteY2315" fmla="*/ 624738 h 4009293"/>
              <a:gd name="connsiteX2316" fmla="*/ 1649612 w 5211144"/>
              <a:gd name="connsiteY2316" fmla="*/ 614212 h 4009293"/>
              <a:gd name="connsiteX2317" fmla="*/ 1652958 w 5211144"/>
              <a:gd name="connsiteY2317" fmla="*/ 606317 h 4009293"/>
              <a:gd name="connsiteX2318" fmla="*/ 416376 w 5211144"/>
              <a:gd name="connsiteY2318" fmla="*/ 606158 h 4009293"/>
              <a:gd name="connsiteX2319" fmla="*/ 430255 w 5211144"/>
              <a:gd name="connsiteY2319" fmla="*/ 606158 h 4009293"/>
              <a:gd name="connsiteX2320" fmla="*/ 430256 w 5211144"/>
              <a:gd name="connsiteY2320" fmla="*/ 609332 h 4009293"/>
              <a:gd name="connsiteX2321" fmla="*/ 416377 w 5211144"/>
              <a:gd name="connsiteY2321" fmla="*/ 609331 h 4009293"/>
              <a:gd name="connsiteX2322" fmla="*/ 416376 w 5211144"/>
              <a:gd name="connsiteY2322" fmla="*/ 606158 h 4009293"/>
              <a:gd name="connsiteX2323" fmla="*/ 1693371 w 5211144"/>
              <a:gd name="connsiteY2323" fmla="*/ 601896 h 4009293"/>
              <a:gd name="connsiteX2324" fmla="*/ 1693733 w 5211144"/>
              <a:gd name="connsiteY2324" fmla="*/ 604992 h 4009293"/>
              <a:gd name="connsiteX2325" fmla="*/ 1680552 w 5211144"/>
              <a:gd name="connsiteY2325" fmla="*/ 604465 h 4009293"/>
              <a:gd name="connsiteX2326" fmla="*/ 1681581 w 5211144"/>
              <a:gd name="connsiteY2326" fmla="*/ 602040 h 4009293"/>
              <a:gd name="connsiteX2327" fmla="*/ 1693371 w 5211144"/>
              <a:gd name="connsiteY2327" fmla="*/ 601896 h 4009293"/>
              <a:gd name="connsiteX2328" fmla="*/ 337728 w 5211144"/>
              <a:gd name="connsiteY2328" fmla="*/ 600869 h 4009293"/>
              <a:gd name="connsiteX2329" fmla="*/ 337728 w 5211144"/>
              <a:gd name="connsiteY2329" fmla="*/ 606158 h 4009293"/>
              <a:gd name="connsiteX2330" fmla="*/ 331873 w 5211144"/>
              <a:gd name="connsiteY2330" fmla="*/ 604587 h 4009293"/>
              <a:gd name="connsiteX2331" fmla="*/ 332524 w 5211144"/>
              <a:gd name="connsiteY2331" fmla="*/ 603513 h 4009293"/>
              <a:gd name="connsiteX2332" fmla="*/ 337728 w 5211144"/>
              <a:gd name="connsiteY2332" fmla="*/ 600869 h 4009293"/>
              <a:gd name="connsiteX2333" fmla="*/ 258308 w 5211144"/>
              <a:gd name="connsiteY2333" fmla="*/ 600869 h 4009293"/>
              <a:gd name="connsiteX2334" fmla="*/ 310742 w 5211144"/>
              <a:gd name="connsiteY2334" fmla="*/ 606686 h 4009293"/>
              <a:gd name="connsiteX2335" fmla="*/ 310743 w 5211144"/>
              <a:gd name="connsiteY2335" fmla="*/ 609596 h 4009293"/>
              <a:gd name="connsiteX2336" fmla="*/ 310742 w 5211144"/>
              <a:gd name="connsiteY2336" fmla="*/ 612505 h 4009293"/>
              <a:gd name="connsiteX2337" fmla="*/ 297634 w 5211144"/>
              <a:gd name="connsiteY2337" fmla="*/ 618322 h 4009293"/>
              <a:gd name="connsiteX2338" fmla="*/ 323851 w 5211144"/>
              <a:gd name="connsiteY2338" fmla="*/ 624140 h 4009293"/>
              <a:gd name="connsiteX2339" fmla="*/ 271418 w 5211144"/>
              <a:gd name="connsiteY2339" fmla="*/ 635777 h 4009293"/>
              <a:gd name="connsiteX2340" fmla="*/ 256671 w 5211144"/>
              <a:gd name="connsiteY2340" fmla="*/ 624731 h 4009293"/>
              <a:gd name="connsiteX2341" fmla="*/ 258308 w 5211144"/>
              <a:gd name="connsiteY2341" fmla="*/ 621231 h 4009293"/>
              <a:gd name="connsiteX2342" fmla="*/ 271417 w 5211144"/>
              <a:gd name="connsiteY2342" fmla="*/ 621231 h 4009293"/>
              <a:gd name="connsiteX2343" fmla="*/ 258308 w 5211144"/>
              <a:gd name="connsiteY2343" fmla="*/ 615413 h 4009293"/>
              <a:gd name="connsiteX2344" fmla="*/ 258308 w 5211144"/>
              <a:gd name="connsiteY2344" fmla="*/ 612505 h 4009293"/>
              <a:gd name="connsiteX2345" fmla="*/ 258308 w 5211144"/>
              <a:gd name="connsiteY2345" fmla="*/ 600869 h 4009293"/>
              <a:gd name="connsiteX2346" fmla="*/ 1179732 w 5211144"/>
              <a:gd name="connsiteY2346" fmla="*/ 600869 h 4009293"/>
              <a:gd name="connsiteX2347" fmla="*/ 1193614 w 5211144"/>
              <a:gd name="connsiteY2347" fmla="*/ 600869 h 4009293"/>
              <a:gd name="connsiteX2348" fmla="*/ 1193614 w 5211144"/>
              <a:gd name="connsiteY2348" fmla="*/ 602985 h 4009293"/>
              <a:gd name="connsiteX2349" fmla="*/ 1179732 w 5211144"/>
              <a:gd name="connsiteY2349" fmla="*/ 602984 h 4009293"/>
              <a:gd name="connsiteX2350" fmla="*/ 1179732 w 5211144"/>
              <a:gd name="connsiteY2350" fmla="*/ 600869 h 4009293"/>
              <a:gd name="connsiteX2351" fmla="*/ 414643 w 5211144"/>
              <a:gd name="connsiteY2351" fmla="*/ 600869 h 4009293"/>
              <a:gd name="connsiteX2352" fmla="*/ 416378 w 5211144"/>
              <a:gd name="connsiteY2352" fmla="*/ 600869 h 4009293"/>
              <a:gd name="connsiteX2353" fmla="*/ 416378 w 5211144"/>
              <a:gd name="connsiteY2353" fmla="*/ 602983 h 4009293"/>
              <a:gd name="connsiteX2354" fmla="*/ 402497 w 5211144"/>
              <a:gd name="connsiteY2354" fmla="*/ 602984 h 4009293"/>
              <a:gd name="connsiteX2355" fmla="*/ 402497 w 5211144"/>
              <a:gd name="connsiteY2355" fmla="*/ 600869 h 4009293"/>
              <a:gd name="connsiteX2356" fmla="*/ 414643 w 5211144"/>
              <a:gd name="connsiteY2356" fmla="*/ 600869 h 4009293"/>
              <a:gd name="connsiteX2357" fmla="*/ 3164435 w 5211144"/>
              <a:gd name="connsiteY2357" fmla="*/ 599997 h 4009293"/>
              <a:gd name="connsiteX2358" fmla="*/ 3168003 w 5211144"/>
              <a:gd name="connsiteY2358" fmla="*/ 605416 h 4009293"/>
              <a:gd name="connsiteX2359" fmla="*/ 3162818 w 5211144"/>
              <a:gd name="connsiteY2359" fmla="*/ 602650 h 4009293"/>
              <a:gd name="connsiteX2360" fmla="*/ 3164435 w 5211144"/>
              <a:gd name="connsiteY2360" fmla="*/ 599997 h 4009293"/>
              <a:gd name="connsiteX2361" fmla="*/ 364329 w 5211144"/>
              <a:gd name="connsiteY2361" fmla="*/ 597695 h 4009293"/>
              <a:gd name="connsiteX2362" fmla="*/ 377054 w 5211144"/>
              <a:gd name="connsiteY2362" fmla="*/ 597695 h 4009293"/>
              <a:gd name="connsiteX2363" fmla="*/ 389773 w 5211144"/>
              <a:gd name="connsiteY2363" fmla="*/ 612051 h 4009293"/>
              <a:gd name="connsiteX2364" fmla="*/ 357966 w 5211144"/>
              <a:gd name="connsiteY2364" fmla="*/ 609179 h 4009293"/>
              <a:gd name="connsiteX2365" fmla="*/ 357570 w 5211144"/>
              <a:gd name="connsiteY2365" fmla="*/ 603168 h 4009293"/>
              <a:gd name="connsiteX2366" fmla="*/ 364329 w 5211144"/>
              <a:gd name="connsiteY2366" fmla="*/ 597695 h 4009293"/>
              <a:gd name="connsiteX2367" fmla="*/ 1089848 w 5211144"/>
              <a:gd name="connsiteY2367" fmla="*/ 597591 h 4009293"/>
              <a:gd name="connsiteX2368" fmla="*/ 1079651 w 5211144"/>
              <a:gd name="connsiteY2368" fmla="*/ 598740 h 4009293"/>
              <a:gd name="connsiteX2369" fmla="*/ 1082030 w 5211144"/>
              <a:gd name="connsiteY2369" fmla="*/ 602804 h 4009293"/>
              <a:gd name="connsiteX2370" fmla="*/ 1089849 w 5211144"/>
              <a:gd name="connsiteY2370" fmla="*/ 600514 h 4009293"/>
              <a:gd name="connsiteX2371" fmla="*/ 1089848 w 5211144"/>
              <a:gd name="connsiteY2371" fmla="*/ 597591 h 4009293"/>
              <a:gd name="connsiteX2372" fmla="*/ 1720222 w 5211144"/>
              <a:gd name="connsiteY2372" fmla="*/ 595207 h 4009293"/>
              <a:gd name="connsiteX2373" fmla="*/ 1717754 w 5211144"/>
              <a:gd name="connsiteY2373" fmla="*/ 601025 h 4009293"/>
              <a:gd name="connsiteX2374" fmla="*/ 1708968 w 5211144"/>
              <a:gd name="connsiteY2374" fmla="*/ 600672 h 4009293"/>
              <a:gd name="connsiteX2375" fmla="*/ 1720222 w 5211144"/>
              <a:gd name="connsiteY2375" fmla="*/ 595207 h 4009293"/>
              <a:gd name="connsiteX2376" fmla="*/ 1761819 w 5211144"/>
              <a:gd name="connsiteY2376" fmla="*/ 591943 h 4009293"/>
              <a:gd name="connsiteX2377" fmla="*/ 1772944 w 5211144"/>
              <a:gd name="connsiteY2377" fmla="*/ 597320 h 4009293"/>
              <a:gd name="connsiteX2378" fmla="*/ 1759764 w 5211144"/>
              <a:gd name="connsiteY2378" fmla="*/ 596792 h 4009293"/>
              <a:gd name="connsiteX2379" fmla="*/ 1760790 w 5211144"/>
              <a:gd name="connsiteY2379" fmla="*/ 594367 h 4009293"/>
              <a:gd name="connsiteX2380" fmla="*/ 1761819 w 5211144"/>
              <a:gd name="connsiteY2380" fmla="*/ 591943 h 4009293"/>
              <a:gd name="connsiteX2381" fmla="*/ 1244501 w 5211144"/>
              <a:gd name="connsiteY2381" fmla="*/ 591349 h 4009293"/>
              <a:gd name="connsiteX2382" fmla="*/ 1258380 w 5211144"/>
              <a:gd name="connsiteY2382" fmla="*/ 594523 h 4009293"/>
              <a:gd name="connsiteX2383" fmla="*/ 1244501 w 5211144"/>
              <a:gd name="connsiteY2383" fmla="*/ 594522 h 4009293"/>
              <a:gd name="connsiteX2384" fmla="*/ 1230621 w 5211144"/>
              <a:gd name="connsiteY2384" fmla="*/ 594522 h 4009293"/>
              <a:gd name="connsiteX2385" fmla="*/ 1244501 w 5211144"/>
              <a:gd name="connsiteY2385" fmla="*/ 591349 h 4009293"/>
              <a:gd name="connsiteX2386" fmla="*/ 3176569 w 5211144"/>
              <a:gd name="connsiteY2386" fmla="*/ 590246 h 4009293"/>
              <a:gd name="connsiteX2387" fmla="*/ 3174812 w 5211144"/>
              <a:gd name="connsiteY2387" fmla="*/ 592896 h 4009293"/>
              <a:gd name="connsiteX2388" fmla="*/ 3175004 w 5211144"/>
              <a:gd name="connsiteY2388" fmla="*/ 591828 h 4009293"/>
              <a:gd name="connsiteX2389" fmla="*/ 3170097 w 5211144"/>
              <a:gd name="connsiteY2389" fmla="*/ 590675 h 4009293"/>
              <a:gd name="connsiteX2390" fmla="*/ 3176569 w 5211144"/>
              <a:gd name="connsiteY2390" fmla="*/ 590246 h 4009293"/>
              <a:gd name="connsiteX2391" fmla="*/ 1299092 w 5211144"/>
              <a:gd name="connsiteY2391" fmla="*/ 589233 h 4009293"/>
              <a:gd name="connsiteX2392" fmla="*/ 1324999 w 5211144"/>
              <a:gd name="connsiteY2392" fmla="*/ 591983 h 4009293"/>
              <a:gd name="connsiteX2393" fmla="*/ 1299092 w 5211144"/>
              <a:gd name="connsiteY2393" fmla="*/ 591983 h 4009293"/>
              <a:gd name="connsiteX2394" fmla="*/ 1299092 w 5211144"/>
              <a:gd name="connsiteY2394" fmla="*/ 589233 h 4009293"/>
              <a:gd name="connsiteX2395" fmla="*/ 1152898 w 5211144"/>
              <a:gd name="connsiteY2395" fmla="*/ 586060 h 4009293"/>
              <a:gd name="connsiteX2396" fmla="*/ 1114037 w 5211144"/>
              <a:gd name="connsiteY2396" fmla="*/ 594786 h 4009293"/>
              <a:gd name="connsiteX2397" fmla="*/ 1110393 w 5211144"/>
              <a:gd name="connsiteY2397" fmla="*/ 592650 h 4009293"/>
              <a:gd name="connsiteX2398" fmla="*/ 1114037 w 5211144"/>
              <a:gd name="connsiteY2398" fmla="*/ 588968 h 4009293"/>
              <a:gd name="connsiteX2399" fmla="*/ 1152898 w 5211144"/>
              <a:gd name="connsiteY2399" fmla="*/ 586060 h 4009293"/>
              <a:gd name="connsiteX2400" fmla="*/ 298407 w 5211144"/>
              <a:gd name="connsiteY2400" fmla="*/ 583097 h 4009293"/>
              <a:gd name="connsiteX2401" fmla="*/ 311127 w 5211144"/>
              <a:gd name="connsiteY2401" fmla="*/ 585954 h 4009293"/>
              <a:gd name="connsiteX2402" fmla="*/ 323851 w 5211144"/>
              <a:gd name="connsiteY2402" fmla="*/ 594522 h 4009293"/>
              <a:gd name="connsiteX2403" fmla="*/ 298406 w 5211144"/>
              <a:gd name="connsiteY2403" fmla="*/ 585953 h 4009293"/>
              <a:gd name="connsiteX2404" fmla="*/ 298407 w 5211144"/>
              <a:gd name="connsiteY2404" fmla="*/ 583097 h 4009293"/>
              <a:gd name="connsiteX2405" fmla="*/ 1690697 w 5211144"/>
              <a:gd name="connsiteY2405" fmla="*/ 580549 h 4009293"/>
              <a:gd name="connsiteX2406" fmla="*/ 1689602 w 5211144"/>
              <a:gd name="connsiteY2406" fmla="*/ 583135 h 4009293"/>
              <a:gd name="connsiteX2407" fmla="*/ 1676421 w 5211144"/>
              <a:gd name="connsiteY2407" fmla="*/ 582606 h 4009293"/>
              <a:gd name="connsiteX2408" fmla="*/ 1690697 w 5211144"/>
              <a:gd name="connsiteY2408" fmla="*/ 580549 h 4009293"/>
              <a:gd name="connsiteX2409" fmla="*/ 453387 w 5211144"/>
              <a:gd name="connsiteY2409" fmla="*/ 579712 h 4009293"/>
              <a:gd name="connsiteX2410" fmla="*/ 453386 w 5211144"/>
              <a:gd name="connsiteY2410" fmla="*/ 582886 h 4009293"/>
              <a:gd name="connsiteX2411" fmla="*/ 453387 w 5211144"/>
              <a:gd name="connsiteY2411" fmla="*/ 586060 h 4009293"/>
              <a:gd name="connsiteX2412" fmla="*/ 439506 w 5211144"/>
              <a:gd name="connsiteY2412" fmla="*/ 586060 h 4009293"/>
              <a:gd name="connsiteX2413" fmla="*/ 439506 w 5211144"/>
              <a:gd name="connsiteY2413" fmla="*/ 582886 h 4009293"/>
              <a:gd name="connsiteX2414" fmla="*/ 439506 w 5211144"/>
              <a:gd name="connsiteY2414" fmla="*/ 579713 h 4009293"/>
              <a:gd name="connsiteX2415" fmla="*/ 453387 w 5211144"/>
              <a:gd name="connsiteY2415" fmla="*/ 579712 h 4009293"/>
              <a:gd name="connsiteX2416" fmla="*/ 430255 w 5211144"/>
              <a:gd name="connsiteY2416" fmla="*/ 579712 h 4009293"/>
              <a:gd name="connsiteX2417" fmla="*/ 388617 w 5211144"/>
              <a:gd name="connsiteY2417" fmla="*/ 589233 h 4009293"/>
              <a:gd name="connsiteX2418" fmla="*/ 402497 w 5211144"/>
              <a:gd name="connsiteY2418" fmla="*/ 579713 h 4009293"/>
              <a:gd name="connsiteX2419" fmla="*/ 430255 w 5211144"/>
              <a:gd name="connsiteY2419" fmla="*/ 579712 h 4009293"/>
              <a:gd name="connsiteX2420" fmla="*/ 1179732 w 5211144"/>
              <a:gd name="connsiteY2420" fmla="*/ 577598 h 4009293"/>
              <a:gd name="connsiteX2421" fmla="*/ 1179732 w 5211144"/>
              <a:gd name="connsiteY2421" fmla="*/ 586060 h 4009293"/>
              <a:gd name="connsiteX2422" fmla="*/ 1165853 w 5211144"/>
              <a:gd name="connsiteY2422" fmla="*/ 583240 h 4009293"/>
              <a:gd name="connsiteX2423" fmla="*/ 1179732 w 5211144"/>
              <a:gd name="connsiteY2423" fmla="*/ 577598 h 4009293"/>
              <a:gd name="connsiteX2424" fmla="*/ 1656510 w 5211144"/>
              <a:gd name="connsiteY2424" fmla="*/ 576878 h 4009293"/>
              <a:gd name="connsiteX2425" fmla="*/ 1665296 w 5211144"/>
              <a:gd name="connsiteY2425" fmla="*/ 577230 h 4009293"/>
              <a:gd name="connsiteX2426" fmla="*/ 1664164 w 5211144"/>
              <a:gd name="connsiteY2426" fmla="*/ 579896 h 4009293"/>
              <a:gd name="connsiteX2427" fmla="*/ 1663035 w 5211144"/>
              <a:gd name="connsiteY2427" fmla="*/ 582562 h 4009293"/>
              <a:gd name="connsiteX2428" fmla="*/ 1661902 w 5211144"/>
              <a:gd name="connsiteY2428" fmla="*/ 585229 h 4009293"/>
              <a:gd name="connsiteX2429" fmla="*/ 1660774 w 5211144"/>
              <a:gd name="connsiteY2429" fmla="*/ 587895 h 4009293"/>
              <a:gd name="connsiteX2430" fmla="*/ 1651987 w 5211144"/>
              <a:gd name="connsiteY2430" fmla="*/ 587543 h 4009293"/>
              <a:gd name="connsiteX2431" fmla="*/ 1655377 w 5211144"/>
              <a:gd name="connsiteY2431" fmla="*/ 579544 h 4009293"/>
              <a:gd name="connsiteX2432" fmla="*/ 1656510 w 5211144"/>
              <a:gd name="connsiteY2432" fmla="*/ 576878 h 4009293"/>
              <a:gd name="connsiteX2433" fmla="*/ 3179569 w 5211144"/>
              <a:gd name="connsiteY2433" fmla="*/ 566561 h 4009293"/>
              <a:gd name="connsiteX2434" fmla="*/ 3184670 w 5211144"/>
              <a:gd name="connsiteY2434" fmla="*/ 566646 h 4009293"/>
              <a:gd name="connsiteX2435" fmla="*/ 3189587 w 5211144"/>
              <a:gd name="connsiteY2435" fmla="*/ 567748 h 4009293"/>
              <a:gd name="connsiteX2436" fmla="*/ 3184303 w 5211144"/>
              <a:gd name="connsiteY2436" fmla="*/ 568682 h 4009293"/>
              <a:gd name="connsiteX2437" fmla="*/ 3183934 w 5211144"/>
              <a:gd name="connsiteY2437" fmla="*/ 570718 h 4009293"/>
              <a:gd name="connsiteX2438" fmla="*/ 3183567 w 5211144"/>
              <a:gd name="connsiteY2438" fmla="*/ 572752 h 4009293"/>
              <a:gd name="connsiteX2439" fmla="*/ 3173365 w 5211144"/>
              <a:gd name="connsiteY2439" fmla="*/ 572583 h 4009293"/>
              <a:gd name="connsiteX2440" fmla="*/ 3179569 w 5211144"/>
              <a:gd name="connsiteY2440" fmla="*/ 566561 h 4009293"/>
              <a:gd name="connsiteX2441" fmla="*/ 1296934 w 5211144"/>
              <a:gd name="connsiteY2441" fmla="*/ 565962 h 4009293"/>
              <a:gd name="connsiteX2442" fmla="*/ 1309272 w 5211144"/>
              <a:gd name="connsiteY2442" fmla="*/ 577597 h 4009293"/>
              <a:gd name="connsiteX2443" fmla="*/ 1279971 w 5211144"/>
              <a:gd name="connsiteY2443" fmla="*/ 571780 h 4009293"/>
              <a:gd name="connsiteX2444" fmla="*/ 1296934 w 5211144"/>
              <a:gd name="connsiteY2444" fmla="*/ 565962 h 4009293"/>
              <a:gd name="connsiteX2445" fmla="*/ 1350909 w 5211144"/>
              <a:gd name="connsiteY2445" fmla="*/ 565961 h 4009293"/>
              <a:gd name="connsiteX2446" fmla="*/ 1350909 w 5211144"/>
              <a:gd name="connsiteY2446" fmla="*/ 568076 h 4009293"/>
              <a:gd name="connsiteX2447" fmla="*/ 1337026 w 5211144"/>
              <a:gd name="connsiteY2447" fmla="*/ 568077 h 4009293"/>
              <a:gd name="connsiteX2448" fmla="*/ 285682 w 5211144"/>
              <a:gd name="connsiteY2448" fmla="*/ 565961 h 4009293"/>
              <a:gd name="connsiteX2449" fmla="*/ 311127 w 5211144"/>
              <a:gd name="connsiteY2449" fmla="*/ 568817 h 4009293"/>
              <a:gd name="connsiteX2450" fmla="*/ 311127 w 5211144"/>
              <a:gd name="connsiteY2450" fmla="*/ 577385 h 4009293"/>
              <a:gd name="connsiteX2451" fmla="*/ 298406 w 5211144"/>
              <a:gd name="connsiteY2451" fmla="*/ 577385 h 4009293"/>
              <a:gd name="connsiteX2452" fmla="*/ 298407 w 5211144"/>
              <a:gd name="connsiteY2452" fmla="*/ 580240 h 4009293"/>
              <a:gd name="connsiteX2453" fmla="*/ 285682 w 5211144"/>
              <a:gd name="connsiteY2453" fmla="*/ 580240 h 4009293"/>
              <a:gd name="connsiteX2454" fmla="*/ 272960 w 5211144"/>
              <a:gd name="connsiteY2454" fmla="*/ 577385 h 4009293"/>
              <a:gd name="connsiteX2455" fmla="*/ 285682 w 5211144"/>
              <a:gd name="connsiteY2455" fmla="*/ 565961 h 4009293"/>
              <a:gd name="connsiteX2456" fmla="*/ 460327 w 5211144"/>
              <a:gd name="connsiteY2456" fmla="*/ 563448 h 4009293"/>
              <a:gd name="connsiteX2457" fmla="*/ 467268 w 5211144"/>
              <a:gd name="connsiteY2457" fmla="*/ 565432 h 4009293"/>
              <a:gd name="connsiteX2458" fmla="*/ 453387 w 5211144"/>
              <a:gd name="connsiteY2458" fmla="*/ 568077 h 4009293"/>
              <a:gd name="connsiteX2459" fmla="*/ 453387 w 5211144"/>
              <a:gd name="connsiteY2459" fmla="*/ 565432 h 4009293"/>
              <a:gd name="connsiteX2460" fmla="*/ 460327 w 5211144"/>
              <a:gd name="connsiteY2460" fmla="*/ 563448 h 4009293"/>
              <a:gd name="connsiteX2461" fmla="*/ 465532 w 5211144"/>
              <a:gd name="connsiteY2461" fmla="*/ 559614 h 4009293"/>
              <a:gd name="connsiteX2462" fmla="*/ 467267 w 5211144"/>
              <a:gd name="connsiteY2462" fmla="*/ 559614 h 4009293"/>
              <a:gd name="connsiteX2463" fmla="*/ 467268 w 5211144"/>
              <a:gd name="connsiteY2463" fmla="*/ 562788 h 4009293"/>
              <a:gd name="connsiteX2464" fmla="*/ 453387 w 5211144"/>
              <a:gd name="connsiteY2464" fmla="*/ 562788 h 4009293"/>
              <a:gd name="connsiteX2465" fmla="*/ 453386 w 5211144"/>
              <a:gd name="connsiteY2465" fmla="*/ 559614 h 4009293"/>
              <a:gd name="connsiteX2466" fmla="*/ 465532 w 5211144"/>
              <a:gd name="connsiteY2466" fmla="*/ 559614 h 4009293"/>
              <a:gd name="connsiteX2467" fmla="*/ 1117274 w 5211144"/>
              <a:gd name="connsiteY2467" fmla="*/ 556442 h 4009293"/>
              <a:gd name="connsiteX2468" fmla="*/ 1130382 w 5211144"/>
              <a:gd name="connsiteY2468" fmla="*/ 559350 h 4009293"/>
              <a:gd name="connsiteX2469" fmla="*/ 1117274 w 5211144"/>
              <a:gd name="connsiteY2469" fmla="*/ 565168 h 4009293"/>
              <a:gd name="connsiteX2470" fmla="*/ 1143490 w 5211144"/>
              <a:gd name="connsiteY2470" fmla="*/ 568077 h 4009293"/>
              <a:gd name="connsiteX2471" fmla="*/ 1156599 w 5211144"/>
              <a:gd name="connsiteY2471" fmla="*/ 568077 h 4009293"/>
              <a:gd name="connsiteX2472" fmla="*/ 1143491 w 5211144"/>
              <a:gd name="connsiteY2472" fmla="*/ 576804 h 4009293"/>
              <a:gd name="connsiteX2473" fmla="*/ 1104166 w 5211144"/>
              <a:gd name="connsiteY2473" fmla="*/ 576803 h 4009293"/>
              <a:gd name="connsiteX2474" fmla="*/ 1130383 w 5211144"/>
              <a:gd name="connsiteY2474" fmla="*/ 570986 h 4009293"/>
              <a:gd name="connsiteX2475" fmla="*/ 1130382 w 5211144"/>
              <a:gd name="connsiteY2475" fmla="*/ 568078 h 4009293"/>
              <a:gd name="connsiteX2476" fmla="*/ 1117274 w 5211144"/>
              <a:gd name="connsiteY2476" fmla="*/ 568077 h 4009293"/>
              <a:gd name="connsiteX2477" fmla="*/ 1077950 w 5211144"/>
              <a:gd name="connsiteY2477" fmla="*/ 568077 h 4009293"/>
              <a:gd name="connsiteX2478" fmla="*/ 1104166 w 5211144"/>
              <a:gd name="connsiteY2478" fmla="*/ 559350 h 4009293"/>
              <a:gd name="connsiteX2479" fmla="*/ 1117274 w 5211144"/>
              <a:gd name="connsiteY2479" fmla="*/ 556442 h 4009293"/>
              <a:gd name="connsiteX2480" fmla="*/ 3192575 w 5211144"/>
              <a:gd name="connsiteY2480" fmla="*/ 546488 h 4009293"/>
              <a:gd name="connsiteX2481" fmla="*/ 3191783 w 5211144"/>
              <a:gd name="connsiteY2481" fmla="*/ 550877 h 4009293"/>
              <a:gd name="connsiteX2482" fmla="*/ 3182825 w 5211144"/>
              <a:gd name="connsiteY2482" fmla="*/ 548528 h 4009293"/>
              <a:gd name="connsiteX2483" fmla="*/ 3192575 w 5211144"/>
              <a:gd name="connsiteY2483" fmla="*/ 546488 h 4009293"/>
              <a:gd name="connsiteX2484" fmla="*/ 1297709 w 5211144"/>
              <a:gd name="connsiteY2484" fmla="*/ 545189 h 4009293"/>
              <a:gd name="connsiteX2485" fmla="*/ 1311008 w 5211144"/>
              <a:gd name="connsiteY2485" fmla="*/ 548171 h 4009293"/>
              <a:gd name="connsiteX2486" fmla="*/ 1284407 w 5211144"/>
              <a:gd name="connsiteY2486" fmla="*/ 551152 h 4009293"/>
              <a:gd name="connsiteX2487" fmla="*/ 1297709 w 5211144"/>
              <a:gd name="connsiteY2487" fmla="*/ 545189 h 4009293"/>
              <a:gd name="connsiteX2488" fmla="*/ 312284 w 5211144"/>
              <a:gd name="connsiteY2488" fmla="*/ 544805 h 4009293"/>
              <a:gd name="connsiteX2489" fmla="*/ 337728 w 5211144"/>
              <a:gd name="connsiteY2489" fmla="*/ 544805 h 4009293"/>
              <a:gd name="connsiteX2490" fmla="*/ 325005 w 5211144"/>
              <a:gd name="connsiteY2490" fmla="*/ 553532 h 4009293"/>
              <a:gd name="connsiteX2491" fmla="*/ 312283 w 5211144"/>
              <a:gd name="connsiteY2491" fmla="*/ 553532 h 4009293"/>
              <a:gd name="connsiteX2492" fmla="*/ 299561 w 5211144"/>
              <a:gd name="connsiteY2492" fmla="*/ 556441 h 4009293"/>
              <a:gd name="connsiteX2493" fmla="*/ 286836 w 5211144"/>
              <a:gd name="connsiteY2493" fmla="*/ 553532 h 4009293"/>
              <a:gd name="connsiteX2494" fmla="*/ 299561 w 5211144"/>
              <a:gd name="connsiteY2494" fmla="*/ 553532 h 4009293"/>
              <a:gd name="connsiteX2495" fmla="*/ 299561 w 5211144"/>
              <a:gd name="connsiteY2495" fmla="*/ 550624 h 4009293"/>
              <a:gd name="connsiteX2496" fmla="*/ 312284 w 5211144"/>
              <a:gd name="connsiteY2496" fmla="*/ 544805 h 4009293"/>
              <a:gd name="connsiteX2497" fmla="*/ 1010426 w 5211144"/>
              <a:gd name="connsiteY2497" fmla="*/ 541018 h 4009293"/>
              <a:gd name="connsiteX2498" fmla="*/ 1014681 w 5211144"/>
              <a:gd name="connsiteY2498" fmla="*/ 558014 h 4009293"/>
              <a:gd name="connsiteX2499" fmla="*/ 1018510 w 5211144"/>
              <a:gd name="connsiteY2499" fmla="*/ 559956 h 4009293"/>
              <a:gd name="connsiteX2500" fmla="*/ 1024994 w 5211144"/>
              <a:gd name="connsiteY2500" fmla="*/ 565437 h 4009293"/>
              <a:gd name="connsiteX2501" fmla="*/ 1016695 w 5211144"/>
              <a:gd name="connsiteY2501" fmla="*/ 566060 h 4009293"/>
              <a:gd name="connsiteX2502" fmla="*/ 1027665 w 5211144"/>
              <a:gd name="connsiteY2502" fmla="*/ 609885 h 4009293"/>
              <a:gd name="connsiteX2503" fmla="*/ 1037966 w 5211144"/>
              <a:gd name="connsiteY2503" fmla="*/ 612206 h 4009293"/>
              <a:gd name="connsiteX2504" fmla="*/ 1046285 w 5211144"/>
              <a:gd name="connsiteY2504" fmla="*/ 612207 h 4009293"/>
              <a:gd name="connsiteX2505" fmla="*/ 1034820 w 5211144"/>
              <a:gd name="connsiteY2505" fmla="*/ 541934 h 4009293"/>
              <a:gd name="connsiteX2506" fmla="*/ 976261 w 5211144"/>
              <a:gd name="connsiteY2506" fmla="*/ 539735 h 4009293"/>
              <a:gd name="connsiteX2507" fmla="*/ 984127 w 5211144"/>
              <a:gd name="connsiteY2507" fmla="*/ 551952 h 4009293"/>
              <a:gd name="connsiteX2508" fmla="*/ 986083 w 5211144"/>
              <a:gd name="connsiteY2508" fmla="*/ 552283 h 4009293"/>
              <a:gd name="connsiteX2509" fmla="*/ 987985 w 5211144"/>
              <a:gd name="connsiteY2509" fmla="*/ 552605 h 4009293"/>
              <a:gd name="connsiteX2510" fmla="*/ 986868 w 5211144"/>
              <a:gd name="connsiteY2510" fmla="*/ 540133 h 4009293"/>
              <a:gd name="connsiteX2511" fmla="*/ 596807 w 5211144"/>
              <a:gd name="connsiteY2511" fmla="*/ 539515 h 4009293"/>
              <a:gd name="connsiteX2512" fmla="*/ 610688 w 5211144"/>
              <a:gd name="connsiteY2512" fmla="*/ 556441 h 4009293"/>
              <a:gd name="connsiteX2513" fmla="*/ 582926 w 5211144"/>
              <a:gd name="connsiteY2513" fmla="*/ 553620 h 4009293"/>
              <a:gd name="connsiteX2514" fmla="*/ 582926 w 5211144"/>
              <a:gd name="connsiteY2514" fmla="*/ 550800 h 4009293"/>
              <a:gd name="connsiteX2515" fmla="*/ 596807 w 5211144"/>
              <a:gd name="connsiteY2515" fmla="*/ 550800 h 4009293"/>
              <a:gd name="connsiteX2516" fmla="*/ 596807 w 5211144"/>
              <a:gd name="connsiteY2516" fmla="*/ 539515 h 4009293"/>
              <a:gd name="connsiteX2517" fmla="*/ 3189838 w 5211144"/>
              <a:gd name="connsiteY2517" fmla="*/ 534895 h 4009293"/>
              <a:gd name="connsiteX2518" fmla="*/ 3194176 w 5211144"/>
              <a:gd name="connsiteY2518" fmla="*/ 536051 h 4009293"/>
              <a:gd name="connsiteX2519" fmla="*/ 3198319 w 5211144"/>
              <a:gd name="connsiteY2519" fmla="*/ 538289 h 4009293"/>
              <a:gd name="connsiteX2520" fmla="*/ 3198123 w 5211144"/>
              <a:gd name="connsiteY2520" fmla="*/ 539371 h 4009293"/>
              <a:gd name="connsiteX2521" fmla="*/ 3193395 w 5211144"/>
              <a:gd name="connsiteY2521" fmla="*/ 540377 h 4009293"/>
              <a:gd name="connsiteX2522" fmla="*/ 3189058 w 5211144"/>
              <a:gd name="connsiteY2522" fmla="*/ 539220 h 4009293"/>
              <a:gd name="connsiteX2523" fmla="*/ 3189251 w 5211144"/>
              <a:gd name="connsiteY2523" fmla="*/ 538139 h 4009293"/>
              <a:gd name="connsiteX2524" fmla="*/ 3185107 w 5211144"/>
              <a:gd name="connsiteY2524" fmla="*/ 535901 h 4009293"/>
              <a:gd name="connsiteX2525" fmla="*/ 3189838 w 5211144"/>
              <a:gd name="connsiteY2525" fmla="*/ 534895 h 4009293"/>
              <a:gd name="connsiteX2526" fmla="*/ 3155133 w 5211144"/>
              <a:gd name="connsiteY2526" fmla="*/ 524815 h 4009293"/>
              <a:gd name="connsiteX2527" fmla="*/ 3159619 w 5211144"/>
              <a:gd name="connsiteY2527" fmla="*/ 525941 h 4009293"/>
              <a:gd name="connsiteX2528" fmla="*/ 3159242 w 5211144"/>
              <a:gd name="connsiteY2528" fmla="*/ 528041 h 4009293"/>
              <a:gd name="connsiteX2529" fmla="*/ 3158861 w 5211144"/>
              <a:gd name="connsiteY2529" fmla="*/ 530139 h 4009293"/>
              <a:gd name="connsiteX2530" fmla="*/ 3156777 w 5211144"/>
              <a:gd name="connsiteY2530" fmla="*/ 541685 h 4009293"/>
              <a:gd name="connsiteX2531" fmla="*/ 3146059 w 5211144"/>
              <a:gd name="connsiteY2531" fmla="*/ 536112 h 4009293"/>
              <a:gd name="connsiteX2532" fmla="*/ 3149509 w 5211144"/>
              <a:gd name="connsiteY2532" fmla="*/ 529985 h 4009293"/>
              <a:gd name="connsiteX2533" fmla="*/ 3149889 w 5211144"/>
              <a:gd name="connsiteY2533" fmla="*/ 527886 h 4009293"/>
              <a:gd name="connsiteX2534" fmla="*/ 3150267 w 5211144"/>
              <a:gd name="connsiteY2534" fmla="*/ 525787 h 4009293"/>
              <a:gd name="connsiteX2535" fmla="*/ 3155133 w 5211144"/>
              <a:gd name="connsiteY2535" fmla="*/ 524815 h 4009293"/>
              <a:gd name="connsiteX2536" fmla="*/ 1243056 w 5211144"/>
              <a:gd name="connsiteY2536" fmla="*/ 523296 h 4009293"/>
              <a:gd name="connsiteX2537" fmla="*/ 1244501 w 5211144"/>
              <a:gd name="connsiteY2537" fmla="*/ 524354 h 4009293"/>
              <a:gd name="connsiteX2538" fmla="*/ 1244501 w 5211144"/>
              <a:gd name="connsiteY2538" fmla="*/ 529996 h 4009293"/>
              <a:gd name="connsiteX2539" fmla="*/ 1221368 w 5211144"/>
              <a:gd name="connsiteY2539" fmla="*/ 529996 h 4009293"/>
              <a:gd name="connsiteX2540" fmla="*/ 1232935 w 5211144"/>
              <a:gd name="connsiteY2540" fmla="*/ 524354 h 4009293"/>
              <a:gd name="connsiteX2541" fmla="*/ 1243056 w 5211144"/>
              <a:gd name="connsiteY2541" fmla="*/ 523296 h 4009293"/>
              <a:gd name="connsiteX2542" fmla="*/ 610685 w 5211144"/>
              <a:gd name="connsiteY2542" fmla="*/ 521533 h 4009293"/>
              <a:gd name="connsiteX2543" fmla="*/ 624565 w 5211144"/>
              <a:gd name="connsiteY2543" fmla="*/ 524707 h 4009293"/>
              <a:gd name="connsiteX2544" fmla="*/ 624565 w 5211144"/>
              <a:gd name="connsiteY2544" fmla="*/ 527881 h 4009293"/>
              <a:gd name="connsiteX2545" fmla="*/ 610685 w 5211144"/>
              <a:gd name="connsiteY2545" fmla="*/ 527881 h 4009293"/>
              <a:gd name="connsiteX2546" fmla="*/ 610684 w 5211144"/>
              <a:gd name="connsiteY2546" fmla="*/ 524707 h 4009293"/>
              <a:gd name="connsiteX2547" fmla="*/ 610685 w 5211144"/>
              <a:gd name="connsiteY2547" fmla="*/ 521533 h 4009293"/>
              <a:gd name="connsiteX2548" fmla="*/ 299176 w 5211144"/>
              <a:gd name="connsiteY2548" fmla="*/ 521533 h 4009293"/>
              <a:gd name="connsiteX2549" fmla="*/ 323849 w 5211144"/>
              <a:gd name="connsiteY2549" fmla="*/ 521533 h 4009293"/>
              <a:gd name="connsiteX2550" fmla="*/ 323849 w 5211144"/>
              <a:gd name="connsiteY2550" fmla="*/ 527175 h 4009293"/>
              <a:gd name="connsiteX2551" fmla="*/ 299175 w 5211144"/>
              <a:gd name="connsiteY2551" fmla="*/ 529996 h 4009293"/>
              <a:gd name="connsiteX2552" fmla="*/ 293970 w 5211144"/>
              <a:gd name="connsiteY2552" fmla="*/ 527881 h 4009293"/>
              <a:gd name="connsiteX2553" fmla="*/ 294549 w 5211144"/>
              <a:gd name="connsiteY2553" fmla="*/ 525765 h 4009293"/>
              <a:gd name="connsiteX2554" fmla="*/ 299176 w 5211144"/>
              <a:gd name="connsiteY2554" fmla="*/ 521533 h 4009293"/>
              <a:gd name="connsiteX2555" fmla="*/ 1297708 w 5211144"/>
              <a:gd name="connsiteY2555" fmla="*/ 521341 h 4009293"/>
              <a:gd name="connsiteX2556" fmla="*/ 1284407 w 5211144"/>
              <a:gd name="connsiteY2556" fmla="*/ 530285 h 4009293"/>
              <a:gd name="connsiteX2557" fmla="*/ 1311008 w 5211144"/>
              <a:gd name="connsiteY2557" fmla="*/ 533266 h 4009293"/>
              <a:gd name="connsiteX2558" fmla="*/ 1324308 w 5211144"/>
              <a:gd name="connsiteY2558" fmla="*/ 530285 h 4009293"/>
              <a:gd name="connsiteX2559" fmla="*/ 1311008 w 5211144"/>
              <a:gd name="connsiteY2559" fmla="*/ 527303 h 4009293"/>
              <a:gd name="connsiteX2560" fmla="*/ 1350911 w 5211144"/>
              <a:gd name="connsiteY2560" fmla="*/ 533266 h 4009293"/>
              <a:gd name="connsiteX2561" fmla="*/ 1337610 w 5211144"/>
              <a:gd name="connsiteY2561" fmla="*/ 539227 h 4009293"/>
              <a:gd name="connsiteX2562" fmla="*/ 1297709 w 5211144"/>
              <a:gd name="connsiteY2562" fmla="*/ 539228 h 4009293"/>
              <a:gd name="connsiteX2563" fmla="*/ 1254686 w 5211144"/>
              <a:gd name="connsiteY2563" fmla="*/ 530005 h 4009293"/>
              <a:gd name="connsiteX2564" fmla="*/ 1257803 w 5211144"/>
              <a:gd name="connsiteY2564" fmla="*/ 524322 h 4009293"/>
              <a:gd name="connsiteX2565" fmla="*/ 1297708 w 5211144"/>
              <a:gd name="connsiteY2565" fmla="*/ 521341 h 4009293"/>
              <a:gd name="connsiteX2566" fmla="*/ 1161226 w 5211144"/>
              <a:gd name="connsiteY2566" fmla="*/ 517897 h 4009293"/>
              <a:gd name="connsiteX2567" fmla="*/ 1165853 w 5211144"/>
              <a:gd name="connsiteY2567" fmla="*/ 518890 h 4009293"/>
              <a:gd name="connsiteX2568" fmla="*/ 1165853 w 5211144"/>
              <a:gd name="connsiteY2568" fmla="*/ 521534 h 4009293"/>
              <a:gd name="connsiteX2569" fmla="*/ 1156599 w 5211144"/>
              <a:gd name="connsiteY2569" fmla="*/ 518889 h 4009293"/>
              <a:gd name="connsiteX2570" fmla="*/ 1161226 w 5211144"/>
              <a:gd name="connsiteY2570" fmla="*/ 517897 h 4009293"/>
              <a:gd name="connsiteX2571" fmla="*/ 309969 w 5211144"/>
              <a:gd name="connsiteY2571" fmla="*/ 513070 h 4009293"/>
              <a:gd name="connsiteX2572" fmla="*/ 309969 w 5211144"/>
              <a:gd name="connsiteY2572" fmla="*/ 516244 h 4009293"/>
              <a:gd name="connsiteX2573" fmla="*/ 306503 w 5211144"/>
              <a:gd name="connsiteY2573" fmla="*/ 515847 h 4009293"/>
              <a:gd name="connsiteX2574" fmla="*/ 309969 w 5211144"/>
              <a:gd name="connsiteY2574" fmla="*/ 513070 h 4009293"/>
              <a:gd name="connsiteX2575" fmla="*/ 1324305 w 5211144"/>
              <a:gd name="connsiteY2575" fmla="*/ 503551 h 4009293"/>
              <a:gd name="connsiteX2576" fmla="*/ 1337029 w 5211144"/>
              <a:gd name="connsiteY2576" fmla="*/ 503552 h 4009293"/>
              <a:gd name="connsiteX2577" fmla="*/ 1286138 w 5211144"/>
              <a:gd name="connsiteY2577" fmla="*/ 513072 h 4009293"/>
              <a:gd name="connsiteX2578" fmla="*/ 1324305 w 5211144"/>
              <a:gd name="connsiteY2578" fmla="*/ 503551 h 4009293"/>
              <a:gd name="connsiteX2579" fmla="*/ 3210485 w 5211144"/>
              <a:gd name="connsiteY2579" fmla="*/ 501613 h 4009293"/>
              <a:gd name="connsiteX2580" fmla="*/ 3214971 w 5211144"/>
              <a:gd name="connsiteY2580" fmla="*/ 502745 h 4009293"/>
              <a:gd name="connsiteX2581" fmla="*/ 3208581 w 5211144"/>
              <a:gd name="connsiteY2581" fmla="*/ 512155 h 4009293"/>
              <a:gd name="connsiteX2582" fmla="*/ 3202001 w 5211144"/>
              <a:gd name="connsiteY2582" fmla="*/ 522618 h 4009293"/>
              <a:gd name="connsiteX2583" fmla="*/ 3197135 w 5211144"/>
              <a:gd name="connsiteY2583" fmla="*/ 523596 h 4009293"/>
              <a:gd name="connsiteX2584" fmla="*/ 3192841 w 5211144"/>
              <a:gd name="connsiteY2584" fmla="*/ 521410 h 4009293"/>
              <a:gd name="connsiteX2585" fmla="*/ 3199421 w 5211144"/>
              <a:gd name="connsiteY2585" fmla="*/ 510945 h 4009293"/>
              <a:gd name="connsiteX2586" fmla="*/ 3205621 w 5211144"/>
              <a:gd name="connsiteY2586" fmla="*/ 502591 h 4009293"/>
              <a:gd name="connsiteX2587" fmla="*/ 3210485 w 5211144"/>
              <a:gd name="connsiteY2587" fmla="*/ 501613 h 4009293"/>
              <a:gd name="connsiteX2588" fmla="*/ 584664 w 5211144"/>
              <a:gd name="connsiteY2588" fmla="*/ 493679 h 4009293"/>
              <a:gd name="connsiteX2589" fmla="*/ 610689 w 5211144"/>
              <a:gd name="connsiteY2589" fmla="*/ 495441 h 4009293"/>
              <a:gd name="connsiteX2590" fmla="*/ 569047 w 5211144"/>
              <a:gd name="connsiteY2590" fmla="*/ 498262 h 4009293"/>
              <a:gd name="connsiteX2591" fmla="*/ 584664 w 5211144"/>
              <a:gd name="connsiteY2591" fmla="*/ 493679 h 4009293"/>
              <a:gd name="connsiteX2592" fmla="*/ 1668815 w 5211144"/>
              <a:gd name="connsiteY2592" fmla="*/ 486611 h 4009293"/>
              <a:gd name="connsiteX2593" fmla="*/ 1678799 w 5211144"/>
              <a:gd name="connsiteY2593" fmla="*/ 492467 h 4009293"/>
              <a:gd name="connsiteX2594" fmla="*/ 1677663 w 5211144"/>
              <a:gd name="connsiteY2594" fmla="*/ 495149 h 4009293"/>
              <a:gd name="connsiteX2595" fmla="*/ 1665402 w 5211144"/>
              <a:gd name="connsiteY2595" fmla="*/ 494658 h 4009293"/>
              <a:gd name="connsiteX2596" fmla="*/ 1666538 w 5211144"/>
              <a:gd name="connsiteY2596" fmla="*/ 491977 h 4009293"/>
              <a:gd name="connsiteX2597" fmla="*/ 1667678 w 5211144"/>
              <a:gd name="connsiteY2597" fmla="*/ 489293 h 4009293"/>
              <a:gd name="connsiteX2598" fmla="*/ 1668815 w 5211144"/>
              <a:gd name="connsiteY2598" fmla="*/ 486611 h 4009293"/>
              <a:gd name="connsiteX2599" fmla="*/ 1272260 w 5211144"/>
              <a:gd name="connsiteY2599" fmla="*/ 482825 h 4009293"/>
              <a:gd name="connsiteX2600" fmla="*/ 1295391 w 5211144"/>
              <a:gd name="connsiteY2600" fmla="*/ 486098 h 4009293"/>
              <a:gd name="connsiteX2601" fmla="*/ 1283055 w 5211144"/>
              <a:gd name="connsiteY2601" fmla="*/ 491916 h 4009293"/>
              <a:gd name="connsiteX2602" fmla="*/ 1258380 w 5211144"/>
              <a:gd name="connsiteY2602" fmla="*/ 486097 h 4009293"/>
              <a:gd name="connsiteX2603" fmla="*/ 1272260 w 5211144"/>
              <a:gd name="connsiteY2603" fmla="*/ 482825 h 4009293"/>
              <a:gd name="connsiteX2604" fmla="*/ 441822 w 5211144"/>
              <a:gd name="connsiteY2604" fmla="*/ 480808 h 4009293"/>
              <a:gd name="connsiteX2605" fmla="*/ 453389 w 5211144"/>
              <a:gd name="connsiteY2605" fmla="*/ 483806 h 4009293"/>
              <a:gd name="connsiteX2606" fmla="*/ 441822 w 5211144"/>
              <a:gd name="connsiteY2606" fmla="*/ 489800 h 4009293"/>
              <a:gd name="connsiteX2607" fmla="*/ 437485 w 5211144"/>
              <a:gd name="connsiteY2607" fmla="*/ 486428 h 4009293"/>
              <a:gd name="connsiteX2608" fmla="*/ 441822 w 5211144"/>
              <a:gd name="connsiteY2608" fmla="*/ 480808 h 4009293"/>
              <a:gd name="connsiteX2609" fmla="*/ 1063042 w 5211144"/>
              <a:gd name="connsiteY2609" fmla="*/ 480280 h 4009293"/>
              <a:gd name="connsiteX2610" fmla="*/ 1089776 w 5211144"/>
              <a:gd name="connsiteY2610" fmla="*/ 486097 h 4009293"/>
              <a:gd name="connsiteX2611" fmla="*/ 1116505 w 5211144"/>
              <a:gd name="connsiteY2611" fmla="*/ 486098 h 4009293"/>
              <a:gd name="connsiteX2612" fmla="*/ 1156599 w 5211144"/>
              <a:gd name="connsiteY2612" fmla="*/ 497733 h 4009293"/>
              <a:gd name="connsiteX2613" fmla="*/ 1116505 w 5211144"/>
              <a:gd name="connsiteY2613" fmla="*/ 500642 h 4009293"/>
              <a:gd name="connsiteX2614" fmla="*/ 1129868 w 5211144"/>
              <a:gd name="connsiteY2614" fmla="*/ 497733 h 4009293"/>
              <a:gd name="connsiteX2615" fmla="*/ 1036312 w 5211144"/>
              <a:gd name="connsiteY2615" fmla="*/ 489007 h 4009293"/>
              <a:gd name="connsiteX2616" fmla="*/ 1063042 w 5211144"/>
              <a:gd name="connsiteY2616" fmla="*/ 480280 h 4009293"/>
              <a:gd name="connsiteX2617" fmla="*/ 479296 w 5211144"/>
              <a:gd name="connsiteY2617" fmla="*/ 478164 h 4009293"/>
              <a:gd name="connsiteX2618" fmla="*/ 518156 w 5211144"/>
              <a:gd name="connsiteY2618" fmla="*/ 486891 h 4009293"/>
              <a:gd name="connsiteX2619" fmla="*/ 492249 w 5211144"/>
              <a:gd name="connsiteY2619" fmla="*/ 495618 h 4009293"/>
              <a:gd name="connsiteX2620" fmla="*/ 492249 w 5211144"/>
              <a:gd name="connsiteY2620" fmla="*/ 498526 h 4009293"/>
              <a:gd name="connsiteX2621" fmla="*/ 479296 w 5211144"/>
              <a:gd name="connsiteY2621" fmla="*/ 501436 h 4009293"/>
              <a:gd name="connsiteX2622" fmla="*/ 466339 w 5211144"/>
              <a:gd name="connsiteY2622" fmla="*/ 501436 h 4009293"/>
              <a:gd name="connsiteX2623" fmla="*/ 479296 w 5211144"/>
              <a:gd name="connsiteY2623" fmla="*/ 495618 h 4009293"/>
              <a:gd name="connsiteX2624" fmla="*/ 479296 w 5211144"/>
              <a:gd name="connsiteY2624" fmla="*/ 478164 h 4009293"/>
              <a:gd name="connsiteX2625" fmla="*/ 388620 w 5211144"/>
              <a:gd name="connsiteY2625" fmla="*/ 478163 h 4009293"/>
              <a:gd name="connsiteX2626" fmla="*/ 416379 w 5211144"/>
              <a:gd name="connsiteY2626" fmla="*/ 478164 h 4009293"/>
              <a:gd name="connsiteX2627" fmla="*/ 430256 w 5211144"/>
              <a:gd name="connsiteY2627" fmla="*/ 483453 h 4009293"/>
              <a:gd name="connsiteX2628" fmla="*/ 388620 w 5211144"/>
              <a:gd name="connsiteY2628" fmla="*/ 483452 h 4009293"/>
              <a:gd name="connsiteX2629" fmla="*/ 383416 w 5211144"/>
              <a:gd name="connsiteY2629" fmla="*/ 480808 h 4009293"/>
              <a:gd name="connsiteX2630" fmla="*/ 382766 w 5211144"/>
              <a:gd name="connsiteY2630" fmla="*/ 479734 h 4009293"/>
              <a:gd name="connsiteX2631" fmla="*/ 388620 w 5211144"/>
              <a:gd name="connsiteY2631" fmla="*/ 478163 h 4009293"/>
              <a:gd name="connsiteX2632" fmla="*/ 323851 w 5211144"/>
              <a:gd name="connsiteY2632" fmla="*/ 474991 h 4009293"/>
              <a:gd name="connsiteX2633" fmla="*/ 337728 w 5211144"/>
              <a:gd name="connsiteY2633" fmla="*/ 477811 h 4009293"/>
              <a:gd name="connsiteX2634" fmla="*/ 351608 w 5211144"/>
              <a:gd name="connsiteY2634" fmla="*/ 480632 h 4009293"/>
              <a:gd name="connsiteX2635" fmla="*/ 337728 w 5211144"/>
              <a:gd name="connsiteY2635" fmla="*/ 480632 h 4009293"/>
              <a:gd name="connsiteX2636" fmla="*/ 309969 w 5211144"/>
              <a:gd name="connsiteY2636" fmla="*/ 483453 h 4009293"/>
              <a:gd name="connsiteX2637" fmla="*/ 323851 w 5211144"/>
              <a:gd name="connsiteY2637" fmla="*/ 474991 h 4009293"/>
              <a:gd name="connsiteX2638" fmla="*/ 518157 w 5211144"/>
              <a:gd name="connsiteY2638" fmla="*/ 474990 h 4009293"/>
              <a:gd name="connsiteX2639" fmla="*/ 518156 w 5211144"/>
              <a:gd name="connsiteY2639" fmla="*/ 478164 h 4009293"/>
              <a:gd name="connsiteX2640" fmla="*/ 505821 w 5211144"/>
              <a:gd name="connsiteY2640" fmla="*/ 478164 h 4009293"/>
              <a:gd name="connsiteX2641" fmla="*/ 505821 w 5211144"/>
              <a:gd name="connsiteY2641" fmla="*/ 474990 h 4009293"/>
              <a:gd name="connsiteX2642" fmla="*/ 518157 w 5211144"/>
              <a:gd name="connsiteY2642" fmla="*/ 474990 h 4009293"/>
              <a:gd name="connsiteX2643" fmla="*/ 453389 w 5211144"/>
              <a:gd name="connsiteY2643" fmla="*/ 471817 h 4009293"/>
              <a:gd name="connsiteX2644" fmla="*/ 453388 w 5211144"/>
              <a:gd name="connsiteY2644" fmla="*/ 474814 h 4009293"/>
              <a:gd name="connsiteX2645" fmla="*/ 453389 w 5211144"/>
              <a:gd name="connsiteY2645" fmla="*/ 477811 h 4009293"/>
              <a:gd name="connsiteX2646" fmla="*/ 441822 w 5211144"/>
              <a:gd name="connsiteY2646" fmla="*/ 480808 h 4009293"/>
              <a:gd name="connsiteX2647" fmla="*/ 441822 w 5211144"/>
              <a:gd name="connsiteY2647" fmla="*/ 477811 h 4009293"/>
              <a:gd name="connsiteX2648" fmla="*/ 441822 w 5211144"/>
              <a:gd name="connsiteY2648" fmla="*/ 474814 h 4009293"/>
              <a:gd name="connsiteX2649" fmla="*/ 453389 w 5211144"/>
              <a:gd name="connsiteY2649" fmla="*/ 471817 h 4009293"/>
              <a:gd name="connsiteX2650" fmla="*/ 493485 w 5211144"/>
              <a:gd name="connsiteY2650" fmla="*/ 471817 h 4009293"/>
              <a:gd name="connsiteX2651" fmla="*/ 505821 w 5211144"/>
              <a:gd name="connsiteY2651" fmla="*/ 471817 h 4009293"/>
              <a:gd name="connsiteX2652" fmla="*/ 505821 w 5211144"/>
              <a:gd name="connsiteY2652" fmla="*/ 474990 h 4009293"/>
              <a:gd name="connsiteX2653" fmla="*/ 481144 w 5211144"/>
              <a:gd name="connsiteY2653" fmla="*/ 474990 h 4009293"/>
              <a:gd name="connsiteX2654" fmla="*/ 493485 w 5211144"/>
              <a:gd name="connsiteY2654" fmla="*/ 471817 h 4009293"/>
              <a:gd name="connsiteX2655" fmla="*/ 1036313 w 5211144"/>
              <a:gd name="connsiteY2655" fmla="*/ 465469 h 4009293"/>
              <a:gd name="connsiteX2656" fmla="*/ 1050193 w 5211144"/>
              <a:gd name="connsiteY2656" fmla="*/ 465470 h 4009293"/>
              <a:gd name="connsiteX2657" fmla="*/ 1064071 w 5211144"/>
              <a:gd name="connsiteY2657" fmla="*/ 465470 h 4009293"/>
              <a:gd name="connsiteX2658" fmla="*/ 1064071 w 5211144"/>
              <a:gd name="connsiteY2658" fmla="*/ 468644 h 4009293"/>
              <a:gd name="connsiteX2659" fmla="*/ 1050194 w 5211144"/>
              <a:gd name="connsiteY2659" fmla="*/ 468644 h 4009293"/>
              <a:gd name="connsiteX2660" fmla="*/ 1036313 w 5211144"/>
              <a:gd name="connsiteY2660" fmla="*/ 468644 h 4009293"/>
              <a:gd name="connsiteX2661" fmla="*/ 1036313 w 5211144"/>
              <a:gd name="connsiteY2661" fmla="*/ 465469 h 4009293"/>
              <a:gd name="connsiteX2662" fmla="*/ 1114963 w 5211144"/>
              <a:gd name="connsiteY2662" fmla="*/ 463355 h 4009293"/>
              <a:gd name="connsiteX2663" fmla="*/ 1128840 w 5211144"/>
              <a:gd name="connsiteY2663" fmla="*/ 469278 h 4009293"/>
              <a:gd name="connsiteX2664" fmla="*/ 1128841 w 5211144"/>
              <a:gd name="connsiteY2664" fmla="*/ 472240 h 4009293"/>
              <a:gd name="connsiteX2665" fmla="*/ 1101082 w 5211144"/>
              <a:gd name="connsiteY2665" fmla="*/ 475203 h 4009293"/>
              <a:gd name="connsiteX2666" fmla="*/ 1114963 w 5211144"/>
              <a:gd name="connsiteY2666" fmla="*/ 463355 h 4009293"/>
              <a:gd name="connsiteX2667" fmla="*/ 1299151 w 5211144"/>
              <a:gd name="connsiteY2667" fmla="*/ 458991 h 4009293"/>
              <a:gd name="connsiteX2668" fmla="*/ 1309271 w 5211144"/>
              <a:gd name="connsiteY2668" fmla="*/ 460182 h 4009293"/>
              <a:gd name="connsiteX2669" fmla="*/ 1286138 w 5211144"/>
              <a:gd name="connsiteY2669" fmla="*/ 463355 h 4009293"/>
              <a:gd name="connsiteX2670" fmla="*/ 1297705 w 5211144"/>
              <a:gd name="connsiteY2670" fmla="*/ 460181 h 4009293"/>
              <a:gd name="connsiteX2671" fmla="*/ 1299151 w 5211144"/>
              <a:gd name="connsiteY2671" fmla="*/ 458991 h 4009293"/>
              <a:gd name="connsiteX2672" fmla="*/ 1221369 w 5211144"/>
              <a:gd name="connsiteY2672" fmla="*/ 453835 h 4009293"/>
              <a:gd name="connsiteX2673" fmla="*/ 1230620 w 5211144"/>
              <a:gd name="connsiteY2673" fmla="*/ 453835 h 4009293"/>
              <a:gd name="connsiteX2674" fmla="*/ 1230621 w 5211144"/>
              <a:gd name="connsiteY2674" fmla="*/ 457008 h 4009293"/>
              <a:gd name="connsiteX2675" fmla="*/ 1221369 w 5211144"/>
              <a:gd name="connsiteY2675" fmla="*/ 457008 h 4009293"/>
              <a:gd name="connsiteX2676" fmla="*/ 1221369 w 5211144"/>
              <a:gd name="connsiteY2676" fmla="*/ 453835 h 4009293"/>
              <a:gd name="connsiteX2677" fmla="*/ 587323 w 5211144"/>
              <a:gd name="connsiteY2677" fmla="*/ 447190 h 4009293"/>
              <a:gd name="connsiteX2678" fmla="*/ 624565 w 5211144"/>
              <a:gd name="connsiteY2678" fmla="*/ 451190 h 4009293"/>
              <a:gd name="connsiteX2679" fmla="*/ 624565 w 5211144"/>
              <a:gd name="connsiteY2679" fmla="*/ 457007 h 4009293"/>
              <a:gd name="connsiteX2680" fmla="*/ 559796 w 5211144"/>
              <a:gd name="connsiteY2680" fmla="*/ 457008 h 4009293"/>
              <a:gd name="connsiteX2681" fmla="*/ 559795 w 5211144"/>
              <a:gd name="connsiteY2681" fmla="*/ 454098 h 4009293"/>
              <a:gd name="connsiteX2682" fmla="*/ 587323 w 5211144"/>
              <a:gd name="connsiteY2682" fmla="*/ 447190 h 4009293"/>
              <a:gd name="connsiteX2683" fmla="*/ 1659713 w 5211144"/>
              <a:gd name="connsiteY2683" fmla="*/ 442903 h 4009293"/>
              <a:gd name="connsiteX2684" fmla="*/ 1672895 w 5211144"/>
              <a:gd name="connsiteY2684" fmla="*/ 443431 h 4009293"/>
              <a:gd name="connsiteX2685" fmla="*/ 1671663 w 5211144"/>
              <a:gd name="connsiteY2685" fmla="*/ 446339 h 4009293"/>
              <a:gd name="connsiteX2686" fmla="*/ 1658481 w 5211144"/>
              <a:gd name="connsiteY2686" fmla="*/ 445811 h 4009293"/>
              <a:gd name="connsiteX2687" fmla="*/ 1659713 w 5211144"/>
              <a:gd name="connsiteY2687" fmla="*/ 442903 h 4009293"/>
              <a:gd name="connsiteX2688" fmla="*/ 1114964 w 5211144"/>
              <a:gd name="connsiteY2688" fmla="*/ 442199 h 4009293"/>
              <a:gd name="connsiteX2689" fmla="*/ 1103395 w 5211144"/>
              <a:gd name="connsiteY2689" fmla="*/ 448546 h 4009293"/>
              <a:gd name="connsiteX2690" fmla="*/ 1096169 w 5211144"/>
              <a:gd name="connsiteY2690" fmla="*/ 445372 h 4009293"/>
              <a:gd name="connsiteX2691" fmla="*/ 1114964 w 5211144"/>
              <a:gd name="connsiteY2691" fmla="*/ 442199 h 4009293"/>
              <a:gd name="connsiteX2692" fmla="*/ 350452 w 5211144"/>
              <a:gd name="connsiteY2692" fmla="*/ 442198 h 4009293"/>
              <a:gd name="connsiteX2693" fmla="*/ 388620 w 5211144"/>
              <a:gd name="connsiteY2693" fmla="*/ 448016 h 4009293"/>
              <a:gd name="connsiteX2694" fmla="*/ 350452 w 5211144"/>
              <a:gd name="connsiteY2694" fmla="*/ 453835 h 4009293"/>
              <a:gd name="connsiteX2695" fmla="*/ 345085 w 5211144"/>
              <a:gd name="connsiteY2695" fmla="*/ 451607 h 4009293"/>
              <a:gd name="connsiteX2696" fmla="*/ 345681 w 5211144"/>
              <a:gd name="connsiteY2696" fmla="*/ 449107 h 4009293"/>
              <a:gd name="connsiteX2697" fmla="*/ 350452 w 5211144"/>
              <a:gd name="connsiteY2697" fmla="*/ 442198 h 4009293"/>
              <a:gd name="connsiteX2698" fmla="*/ 518157 w 5211144"/>
              <a:gd name="connsiteY2698" fmla="*/ 440083 h 4009293"/>
              <a:gd name="connsiteX2699" fmla="*/ 518157 w 5211144"/>
              <a:gd name="connsiteY2699" fmla="*/ 445372 h 4009293"/>
              <a:gd name="connsiteX2700" fmla="*/ 518157 w 5211144"/>
              <a:gd name="connsiteY2700" fmla="*/ 442728 h 4009293"/>
              <a:gd name="connsiteX2701" fmla="*/ 518157 w 5211144"/>
              <a:gd name="connsiteY2701" fmla="*/ 440083 h 4009293"/>
              <a:gd name="connsiteX2702" fmla="*/ 1293367 w 5211144"/>
              <a:gd name="connsiteY2702" fmla="*/ 434530 h 4009293"/>
              <a:gd name="connsiteX2703" fmla="*/ 1309271 w 5211144"/>
              <a:gd name="connsiteY2703" fmla="*/ 436910 h 4009293"/>
              <a:gd name="connsiteX2704" fmla="*/ 1286138 w 5211144"/>
              <a:gd name="connsiteY2704" fmla="*/ 440084 h 4009293"/>
              <a:gd name="connsiteX2705" fmla="*/ 1286139 w 5211144"/>
              <a:gd name="connsiteY2705" fmla="*/ 436910 h 4009293"/>
              <a:gd name="connsiteX2706" fmla="*/ 1293367 w 5211144"/>
              <a:gd name="connsiteY2706" fmla="*/ 434530 h 4009293"/>
              <a:gd name="connsiteX2707" fmla="*/ 1091829 w 5211144"/>
              <a:gd name="connsiteY2707" fmla="*/ 433736 h 4009293"/>
              <a:gd name="connsiteX2708" fmla="*/ 1103395 w 5211144"/>
              <a:gd name="connsiteY2708" fmla="*/ 433737 h 4009293"/>
              <a:gd name="connsiteX2709" fmla="*/ 1114964 w 5211144"/>
              <a:gd name="connsiteY2709" fmla="*/ 436910 h 4009293"/>
              <a:gd name="connsiteX2710" fmla="*/ 1103395 w 5211144"/>
              <a:gd name="connsiteY2710" fmla="*/ 436910 h 4009293"/>
              <a:gd name="connsiteX2711" fmla="*/ 1091828 w 5211144"/>
              <a:gd name="connsiteY2711" fmla="*/ 436910 h 4009293"/>
              <a:gd name="connsiteX2712" fmla="*/ 1091829 w 5211144"/>
              <a:gd name="connsiteY2712" fmla="*/ 433736 h 4009293"/>
              <a:gd name="connsiteX2713" fmla="*/ 1142722 w 5211144"/>
              <a:gd name="connsiteY2713" fmla="*/ 430563 h 4009293"/>
              <a:gd name="connsiteX2714" fmla="*/ 1156602 w 5211144"/>
              <a:gd name="connsiteY2714" fmla="*/ 436910 h 4009293"/>
              <a:gd name="connsiteX2715" fmla="*/ 1142722 w 5211144"/>
              <a:gd name="connsiteY2715" fmla="*/ 436910 h 4009293"/>
              <a:gd name="connsiteX2716" fmla="*/ 1142722 w 5211144"/>
              <a:gd name="connsiteY2716" fmla="*/ 430563 h 4009293"/>
              <a:gd name="connsiteX2717" fmla="*/ 1193613 w 5211144"/>
              <a:gd name="connsiteY2717" fmla="*/ 428447 h 4009293"/>
              <a:gd name="connsiteX2718" fmla="*/ 1207490 w 5211144"/>
              <a:gd name="connsiteY2718" fmla="*/ 428447 h 4009293"/>
              <a:gd name="connsiteX2719" fmla="*/ 1179731 w 5211144"/>
              <a:gd name="connsiteY2719" fmla="*/ 433737 h 4009293"/>
              <a:gd name="connsiteX2720" fmla="*/ 1179731 w 5211144"/>
              <a:gd name="connsiteY2720" fmla="*/ 428447 h 4009293"/>
              <a:gd name="connsiteX2721" fmla="*/ 1193613 w 5211144"/>
              <a:gd name="connsiteY2721" fmla="*/ 428447 h 4009293"/>
              <a:gd name="connsiteX2722" fmla="*/ 1684703 w 5211144"/>
              <a:gd name="connsiteY2722" fmla="*/ 426516 h 4009293"/>
              <a:gd name="connsiteX2723" fmla="*/ 1678697 w 5211144"/>
              <a:gd name="connsiteY2723" fmla="*/ 429748 h 4009293"/>
              <a:gd name="connsiteX2724" fmla="*/ 1677552 w 5211144"/>
              <a:gd name="connsiteY2724" fmla="*/ 432443 h 4009293"/>
              <a:gd name="connsiteX2725" fmla="*/ 1678201 w 5211144"/>
              <a:gd name="connsiteY2725" fmla="*/ 434864 h 4009293"/>
              <a:gd name="connsiteX2726" fmla="*/ 1679981 w 5211144"/>
              <a:gd name="connsiteY2726" fmla="*/ 434988 h 4009293"/>
              <a:gd name="connsiteX2727" fmla="*/ 1679514 w 5211144"/>
              <a:gd name="connsiteY2727" fmla="*/ 434449 h 4009293"/>
              <a:gd name="connsiteX2728" fmla="*/ 1691222 w 5211144"/>
              <a:gd name="connsiteY2728" fmla="*/ 432649 h 4009293"/>
              <a:gd name="connsiteX2729" fmla="*/ 1684733 w 5211144"/>
              <a:gd name="connsiteY2729" fmla="*/ 426534 h 4009293"/>
              <a:gd name="connsiteX2730" fmla="*/ 1027061 w 5211144"/>
              <a:gd name="connsiteY2730" fmla="*/ 425274 h 4009293"/>
              <a:gd name="connsiteX2731" fmla="*/ 1040013 w 5211144"/>
              <a:gd name="connsiteY2731" fmla="*/ 425274 h 4009293"/>
              <a:gd name="connsiteX2732" fmla="*/ 1052969 w 5211144"/>
              <a:gd name="connsiteY2732" fmla="*/ 428095 h 4009293"/>
              <a:gd name="connsiteX2733" fmla="*/ 1091828 w 5211144"/>
              <a:gd name="connsiteY2733" fmla="*/ 425275 h 4009293"/>
              <a:gd name="connsiteX2734" fmla="*/ 1091829 w 5211144"/>
              <a:gd name="connsiteY2734" fmla="*/ 430917 h 4009293"/>
              <a:gd name="connsiteX2735" fmla="*/ 1065922 w 5211144"/>
              <a:gd name="connsiteY2735" fmla="*/ 433737 h 4009293"/>
              <a:gd name="connsiteX2736" fmla="*/ 1040013 w 5211144"/>
              <a:gd name="connsiteY2736" fmla="*/ 428095 h 4009293"/>
              <a:gd name="connsiteX2737" fmla="*/ 1027060 w 5211144"/>
              <a:gd name="connsiteY2737" fmla="*/ 428095 h 4009293"/>
              <a:gd name="connsiteX2738" fmla="*/ 1027061 w 5211144"/>
              <a:gd name="connsiteY2738" fmla="*/ 425274 h 4009293"/>
              <a:gd name="connsiteX2739" fmla="*/ 337728 w 5211144"/>
              <a:gd name="connsiteY2739" fmla="*/ 425273 h 4009293"/>
              <a:gd name="connsiteX2740" fmla="*/ 365485 w 5211144"/>
              <a:gd name="connsiteY2740" fmla="*/ 428094 h 4009293"/>
              <a:gd name="connsiteX2741" fmla="*/ 337727 w 5211144"/>
              <a:gd name="connsiteY2741" fmla="*/ 433736 h 4009293"/>
              <a:gd name="connsiteX2742" fmla="*/ 331871 w 5211144"/>
              <a:gd name="connsiteY2742" fmla="*/ 432017 h 4009293"/>
              <a:gd name="connsiteX2743" fmla="*/ 332523 w 5211144"/>
              <a:gd name="connsiteY2743" fmla="*/ 430563 h 4009293"/>
              <a:gd name="connsiteX2744" fmla="*/ 337728 w 5211144"/>
              <a:gd name="connsiteY2744" fmla="*/ 425273 h 4009293"/>
              <a:gd name="connsiteX2745" fmla="*/ 636132 w 5211144"/>
              <a:gd name="connsiteY2745" fmla="*/ 425273 h 4009293"/>
              <a:gd name="connsiteX2746" fmla="*/ 647698 w 5211144"/>
              <a:gd name="connsiteY2746" fmla="*/ 427918 h 4009293"/>
              <a:gd name="connsiteX2747" fmla="*/ 636132 w 5211144"/>
              <a:gd name="connsiteY2747" fmla="*/ 430563 h 4009293"/>
              <a:gd name="connsiteX2748" fmla="*/ 631795 w 5211144"/>
              <a:gd name="connsiteY2748" fmla="*/ 427918 h 4009293"/>
              <a:gd name="connsiteX2749" fmla="*/ 636132 w 5211144"/>
              <a:gd name="connsiteY2749" fmla="*/ 425273 h 4009293"/>
              <a:gd name="connsiteX2750" fmla="*/ 1681002 w 5211144"/>
              <a:gd name="connsiteY2750" fmla="*/ 424348 h 4009293"/>
              <a:gd name="connsiteX2751" fmla="*/ 1680979 w 5211144"/>
              <a:gd name="connsiteY2751" fmla="*/ 424362 h 4009293"/>
              <a:gd name="connsiteX2752" fmla="*/ 1681164 w 5211144"/>
              <a:gd name="connsiteY2752" fmla="*/ 424443 h 4009293"/>
              <a:gd name="connsiteX2753" fmla="*/ 3196399 w 5211144"/>
              <a:gd name="connsiteY2753" fmla="*/ 422140 h 4009293"/>
              <a:gd name="connsiteX2754" fmla="*/ 3203841 w 5211144"/>
              <a:gd name="connsiteY2754" fmla="*/ 434896 h 4009293"/>
              <a:gd name="connsiteX2755" fmla="*/ 3189118 w 5211144"/>
              <a:gd name="connsiteY2755" fmla="*/ 428731 h 4009293"/>
              <a:gd name="connsiteX2756" fmla="*/ 3196399 w 5211144"/>
              <a:gd name="connsiteY2756" fmla="*/ 422140 h 4009293"/>
              <a:gd name="connsiteX2757" fmla="*/ 1191444 w 5211144"/>
              <a:gd name="connsiteY2757" fmla="*/ 419870 h 4009293"/>
              <a:gd name="connsiteX2758" fmla="*/ 1179731 w 5211144"/>
              <a:gd name="connsiteY2758" fmla="*/ 422100 h 4009293"/>
              <a:gd name="connsiteX2759" fmla="*/ 1191444 w 5211144"/>
              <a:gd name="connsiteY2759" fmla="*/ 419870 h 4009293"/>
              <a:gd name="connsiteX2760" fmla="*/ 584471 w 5211144"/>
              <a:gd name="connsiteY2760" fmla="*/ 418927 h 4009293"/>
              <a:gd name="connsiteX2761" fmla="*/ 596807 w 5211144"/>
              <a:gd name="connsiteY2761" fmla="*/ 430563 h 4009293"/>
              <a:gd name="connsiteX2762" fmla="*/ 572134 w 5211144"/>
              <a:gd name="connsiteY2762" fmla="*/ 427653 h 4009293"/>
              <a:gd name="connsiteX2763" fmla="*/ 567122 w 5211144"/>
              <a:gd name="connsiteY2763" fmla="*/ 424245 h 4009293"/>
              <a:gd name="connsiteX2764" fmla="*/ 569048 w 5211144"/>
              <a:gd name="connsiteY2764" fmla="*/ 422200 h 4009293"/>
              <a:gd name="connsiteX2765" fmla="*/ 584471 w 5211144"/>
              <a:gd name="connsiteY2765" fmla="*/ 418927 h 4009293"/>
              <a:gd name="connsiteX2766" fmla="*/ 1036313 w 5211144"/>
              <a:gd name="connsiteY2766" fmla="*/ 413637 h 4009293"/>
              <a:gd name="connsiteX2767" fmla="*/ 1027061 w 5211144"/>
              <a:gd name="connsiteY2767" fmla="*/ 418928 h 4009293"/>
              <a:gd name="connsiteX2768" fmla="*/ 1027061 w 5211144"/>
              <a:gd name="connsiteY2768" fmla="*/ 416283 h 4009293"/>
              <a:gd name="connsiteX2769" fmla="*/ 1036313 w 5211144"/>
              <a:gd name="connsiteY2769" fmla="*/ 413637 h 4009293"/>
              <a:gd name="connsiteX2770" fmla="*/ 883644 w 5211144"/>
              <a:gd name="connsiteY2770" fmla="*/ 413637 h 4009293"/>
              <a:gd name="connsiteX2771" fmla="*/ 883643 w 5211144"/>
              <a:gd name="connsiteY2771" fmla="*/ 415754 h 4009293"/>
              <a:gd name="connsiteX2772" fmla="*/ 883644 w 5211144"/>
              <a:gd name="connsiteY2772" fmla="*/ 413637 h 4009293"/>
              <a:gd name="connsiteX2773" fmla="*/ 1064070 w 5211144"/>
              <a:gd name="connsiteY2773" fmla="*/ 410465 h 4009293"/>
              <a:gd name="connsiteX2774" fmla="*/ 1088745 w 5211144"/>
              <a:gd name="connsiteY2774" fmla="*/ 415753 h 4009293"/>
              <a:gd name="connsiteX2775" fmla="*/ 1064070 w 5211144"/>
              <a:gd name="connsiteY2775" fmla="*/ 413109 h 4009293"/>
              <a:gd name="connsiteX2776" fmla="*/ 1064070 w 5211144"/>
              <a:gd name="connsiteY2776" fmla="*/ 410465 h 4009293"/>
              <a:gd name="connsiteX2777" fmla="*/ 1269483 w 5211144"/>
              <a:gd name="connsiteY2777" fmla="*/ 404118 h 4009293"/>
              <a:gd name="connsiteX2778" fmla="*/ 1282438 w 5211144"/>
              <a:gd name="connsiteY2778" fmla="*/ 418928 h 4009293"/>
              <a:gd name="connsiteX2779" fmla="*/ 1269483 w 5211144"/>
              <a:gd name="connsiteY2779" fmla="*/ 430774 h 4009293"/>
              <a:gd name="connsiteX2780" fmla="*/ 1282438 w 5211144"/>
              <a:gd name="connsiteY2780" fmla="*/ 433737 h 4009293"/>
              <a:gd name="connsiteX2781" fmla="*/ 1230621 w 5211144"/>
              <a:gd name="connsiteY2781" fmla="*/ 421890 h 4009293"/>
              <a:gd name="connsiteX2782" fmla="*/ 1269483 w 5211144"/>
              <a:gd name="connsiteY2782" fmla="*/ 404118 h 4009293"/>
              <a:gd name="connsiteX2783" fmla="*/ 1069485 w 5211144"/>
              <a:gd name="connsiteY2783" fmla="*/ 402827 h 4009293"/>
              <a:gd name="connsiteX2784" fmla="*/ 1071012 w 5211144"/>
              <a:gd name="connsiteY2784" fmla="*/ 403060 h 4009293"/>
              <a:gd name="connsiteX2785" fmla="*/ 1077952 w 5211144"/>
              <a:gd name="connsiteY2785" fmla="*/ 404118 h 4009293"/>
              <a:gd name="connsiteX2786" fmla="*/ 1064070 w 5211144"/>
              <a:gd name="connsiteY2786" fmla="*/ 404118 h 4009293"/>
              <a:gd name="connsiteX2787" fmla="*/ 1069276 w 5211144"/>
              <a:gd name="connsiteY2787" fmla="*/ 403061 h 4009293"/>
              <a:gd name="connsiteX2788" fmla="*/ 1064071 w 5211144"/>
              <a:gd name="connsiteY2788" fmla="*/ 402003 h 4009293"/>
              <a:gd name="connsiteX2789" fmla="*/ 1069927 w 5211144"/>
              <a:gd name="connsiteY2789" fmla="*/ 402333 h 4009293"/>
              <a:gd name="connsiteX2790" fmla="*/ 1069485 w 5211144"/>
              <a:gd name="connsiteY2790" fmla="*/ 402827 h 4009293"/>
              <a:gd name="connsiteX2791" fmla="*/ 388621 w 5211144"/>
              <a:gd name="connsiteY2791" fmla="*/ 398828 h 4009293"/>
              <a:gd name="connsiteX2792" fmla="*/ 377054 w 5211144"/>
              <a:gd name="connsiteY2792" fmla="*/ 402002 h 4009293"/>
              <a:gd name="connsiteX2793" fmla="*/ 374163 w 5211144"/>
              <a:gd name="connsiteY2793" fmla="*/ 399225 h 4009293"/>
              <a:gd name="connsiteX2794" fmla="*/ 388621 w 5211144"/>
              <a:gd name="connsiteY2794" fmla="*/ 398828 h 4009293"/>
              <a:gd name="connsiteX2795" fmla="*/ 1387918 w 5211144"/>
              <a:gd name="connsiteY2795" fmla="*/ 395656 h 4009293"/>
              <a:gd name="connsiteX2796" fmla="*/ 1387919 w 5211144"/>
              <a:gd name="connsiteY2796" fmla="*/ 398829 h 4009293"/>
              <a:gd name="connsiteX2797" fmla="*/ 1387918 w 5211144"/>
              <a:gd name="connsiteY2797" fmla="*/ 395656 h 4009293"/>
              <a:gd name="connsiteX2798" fmla="*/ 3244093 w 5211144"/>
              <a:gd name="connsiteY2798" fmla="*/ 393454 h 4009293"/>
              <a:gd name="connsiteX2799" fmla="*/ 3243542 w 5211144"/>
              <a:gd name="connsiteY2799" fmla="*/ 396507 h 4009293"/>
              <a:gd name="connsiteX2800" fmla="*/ 3239292 w 5211144"/>
              <a:gd name="connsiteY2800" fmla="*/ 396436 h 4009293"/>
              <a:gd name="connsiteX2801" fmla="*/ 3244093 w 5211144"/>
              <a:gd name="connsiteY2801" fmla="*/ 393454 h 4009293"/>
              <a:gd name="connsiteX2802" fmla="*/ 1258382 w 5211144"/>
              <a:gd name="connsiteY2802" fmla="*/ 390366 h 4009293"/>
              <a:gd name="connsiteX2803" fmla="*/ 1258383 w 5211144"/>
              <a:gd name="connsiteY2803" fmla="*/ 398617 h 4009293"/>
              <a:gd name="connsiteX2804" fmla="*/ 1245659 w 5211144"/>
              <a:gd name="connsiteY2804" fmla="*/ 401368 h 4009293"/>
              <a:gd name="connsiteX2805" fmla="*/ 1207489 w 5211144"/>
              <a:gd name="connsiteY2805" fmla="*/ 404118 h 4009293"/>
              <a:gd name="connsiteX2806" fmla="*/ 1207489 w 5211144"/>
              <a:gd name="connsiteY2806" fmla="*/ 398617 h 4009293"/>
              <a:gd name="connsiteX2807" fmla="*/ 1232938 w 5211144"/>
              <a:gd name="connsiteY2807" fmla="*/ 395867 h 4009293"/>
              <a:gd name="connsiteX2808" fmla="*/ 1220214 w 5211144"/>
              <a:gd name="connsiteY2808" fmla="*/ 395867 h 4009293"/>
              <a:gd name="connsiteX2809" fmla="*/ 1220214 w 5211144"/>
              <a:gd name="connsiteY2809" fmla="*/ 390366 h 4009293"/>
              <a:gd name="connsiteX2810" fmla="*/ 1258382 w 5211144"/>
              <a:gd name="connsiteY2810" fmla="*/ 390366 h 4009293"/>
              <a:gd name="connsiteX2811" fmla="*/ 377054 w 5211144"/>
              <a:gd name="connsiteY2811" fmla="*/ 390365 h 4009293"/>
              <a:gd name="connsiteX2812" fmla="*/ 377054 w 5211144"/>
              <a:gd name="connsiteY2812" fmla="*/ 395655 h 4009293"/>
              <a:gd name="connsiteX2813" fmla="*/ 365486 w 5211144"/>
              <a:gd name="connsiteY2813" fmla="*/ 395656 h 4009293"/>
              <a:gd name="connsiteX2814" fmla="*/ 377054 w 5211144"/>
              <a:gd name="connsiteY2814" fmla="*/ 390365 h 4009293"/>
              <a:gd name="connsiteX2815" fmla="*/ 1673647 w 5211144"/>
              <a:gd name="connsiteY2815" fmla="*/ 387014 h 4009293"/>
              <a:gd name="connsiteX2816" fmla="*/ 1670711 w 5211144"/>
              <a:gd name="connsiteY2816" fmla="*/ 393938 h 4009293"/>
              <a:gd name="connsiteX2817" fmla="*/ 1657314 w 5211144"/>
              <a:gd name="connsiteY2817" fmla="*/ 396131 h 4009293"/>
              <a:gd name="connsiteX2818" fmla="*/ 1656177 w 5211144"/>
              <a:gd name="connsiteY2818" fmla="*/ 398813 h 4009293"/>
              <a:gd name="connsiteX2819" fmla="*/ 1655038 w 5211144"/>
              <a:gd name="connsiteY2819" fmla="*/ 401495 h 4009293"/>
              <a:gd name="connsiteX2820" fmla="*/ 1652764 w 5211144"/>
              <a:gd name="connsiteY2820" fmla="*/ 406859 h 4009293"/>
              <a:gd name="connsiteX2821" fmla="*/ 1677286 w 5211144"/>
              <a:gd name="connsiteY2821" fmla="*/ 407842 h 4009293"/>
              <a:gd name="connsiteX2822" fmla="*/ 1651625 w 5211144"/>
              <a:gd name="connsiteY2822" fmla="*/ 409542 h 4009293"/>
              <a:gd name="connsiteX2823" fmla="*/ 1661610 w 5211144"/>
              <a:gd name="connsiteY2823" fmla="*/ 415397 h 4009293"/>
              <a:gd name="connsiteX2824" fmla="*/ 1660473 w 5211144"/>
              <a:gd name="connsiteY2824" fmla="*/ 418081 h 4009293"/>
              <a:gd name="connsiteX2825" fmla="*/ 1659336 w 5211144"/>
              <a:gd name="connsiteY2825" fmla="*/ 420763 h 4009293"/>
              <a:gd name="connsiteX2826" fmla="*/ 1648213 w 5211144"/>
              <a:gd name="connsiteY2826" fmla="*/ 417590 h 4009293"/>
              <a:gd name="connsiteX2827" fmla="*/ 1640249 w 5211144"/>
              <a:gd name="connsiteY2827" fmla="*/ 436365 h 4009293"/>
              <a:gd name="connsiteX2828" fmla="*/ 1639113 w 5211144"/>
              <a:gd name="connsiteY2828" fmla="*/ 439048 h 4009293"/>
              <a:gd name="connsiteX2829" fmla="*/ 1637975 w 5211144"/>
              <a:gd name="connsiteY2829" fmla="*/ 441729 h 4009293"/>
              <a:gd name="connsiteX2830" fmla="*/ 1625715 w 5211144"/>
              <a:gd name="connsiteY2830" fmla="*/ 441238 h 4009293"/>
              <a:gd name="connsiteX2831" fmla="*/ 1633424 w 5211144"/>
              <a:gd name="connsiteY2831" fmla="*/ 452459 h 4009293"/>
              <a:gd name="connsiteX2832" fmla="*/ 1617752 w 5211144"/>
              <a:gd name="connsiteY2832" fmla="*/ 460015 h 4009293"/>
              <a:gd name="connsiteX2833" fmla="*/ 1630012 w 5211144"/>
              <a:gd name="connsiteY2833" fmla="*/ 460506 h 4009293"/>
              <a:gd name="connsiteX2834" fmla="*/ 1631148 w 5211144"/>
              <a:gd name="connsiteY2834" fmla="*/ 457823 h 4009293"/>
              <a:gd name="connsiteX2835" fmla="*/ 1659085 w 5211144"/>
              <a:gd name="connsiteY2835" fmla="*/ 450759 h 4009293"/>
              <a:gd name="connsiteX2836" fmla="*/ 1657947 w 5211144"/>
              <a:gd name="connsiteY2836" fmla="*/ 453440 h 4009293"/>
              <a:gd name="connsiteX2837" fmla="*/ 1672482 w 5211144"/>
              <a:gd name="connsiteY2837" fmla="*/ 448568 h 4009293"/>
              <a:gd name="connsiteX2838" fmla="*/ 1682467 w 5211144"/>
              <a:gd name="connsiteY2838" fmla="*/ 454423 h 4009293"/>
              <a:gd name="connsiteX2839" fmla="*/ 1681329 w 5211144"/>
              <a:gd name="connsiteY2839" fmla="*/ 457106 h 4009293"/>
              <a:gd name="connsiteX2840" fmla="*/ 1679052 w 5211144"/>
              <a:gd name="connsiteY2840" fmla="*/ 462471 h 4009293"/>
              <a:gd name="connsiteX2841" fmla="*/ 1659967 w 5211144"/>
              <a:gd name="connsiteY2841" fmla="*/ 478073 h 4009293"/>
              <a:gd name="connsiteX2842" fmla="*/ 1671091 w 5211144"/>
              <a:gd name="connsiteY2842" fmla="*/ 481246 h 4009293"/>
              <a:gd name="connsiteX2843" fmla="*/ 1668548 w 5211144"/>
              <a:gd name="connsiteY2843" fmla="*/ 483105 h 4009293"/>
              <a:gd name="connsiteX2844" fmla="*/ 1667941 w 5211144"/>
              <a:gd name="connsiteY2844" fmla="*/ 482943 h 4009293"/>
              <a:gd name="connsiteX2845" fmla="*/ 1665599 w 5211144"/>
              <a:gd name="connsiteY2845" fmla="*/ 481794 h 4009293"/>
              <a:gd name="connsiteX2846" fmla="*/ 1665924 w 5211144"/>
              <a:gd name="connsiteY2846" fmla="*/ 482404 h 4009293"/>
              <a:gd name="connsiteX2847" fmla="*/ 1667941 w 5211144"/>
              <a:gd name="connsiteY2847" fmla="*/ 482943 h 4009293"/>
              <a:gd name="connsiteX2848" fmla="*/ 1669953 w 5211144"/>
              <a:gd name="connsiteY2848" fmla="*/ 483929 h 4009293"/>
              <a:gd name="connsiteX2849" fmla="*/ 1657694 w 5211144"/>
              <a:gd name="connsiteY2849" fmla="*/ 483438 h 4009293"/>
              <a:gd name="connsiteX2850" fmla="*/ 1667678 w 5211144"/>
              <a:gd name="connsiteY2850" fmla="*/ 489293 h 4009293"/>
              <a:gd name="connsiteX2851" fmla="*/ 1655417 w 5211144"/>
              <a:gd name="connsiteY2851" fmla="*/ 488802 h 4009293"/>
              <a:gd name="connsiteX2852" fmla="*/ 1656554 w 5211144"/>
              <a:gd name="connsiteY2852" fmla="*/ 486119 h 4009293"/>
              <a:gd name="connsiteX2853" fmla="*/ 1642020 w 5211144"/>
              <a:gd name="connsiteY2853" fmla="*/ 490993 h 4009293"/>
              <a:gd name="connsiteX2854" fmla="*/ 1655417 w 5211144"/>
              <a:gd name="connsiteY2854" fmla="*/ 488802 h 4009293"/>
              <a:gd name="connsiteX2855" fmla="*/ 1654281 w 5211144"/>
              <a:gd name="connsiteY2855" fmla="*/ 491485 h 4009293"/>
              <a:gd name="connsiteX2856" fmla="*/ 1652005 w 5211144"/>
              <a:gd name="connsiteY2856" fmla="*/ 496849 h 4009293"/>
              <a:gd name="connsiteX2857" fmla="*/ 1664266 w 5211144"/>
              <a:gd name="connsiteY2857" fmla="*/ 497341 h 4009293"/>
              <a:gd name="connsiteX2858" fmla="*/ 1649729 w 5211144"/>
              <a:gd name="connsiteY2858" fmla="*/ 502214 h 4009293"/>
              <a:gd name="connsiteX2859" fmla="*/ 1661990 w 5211144"/>
              <a:gd name="connsiteY2859" fmla="*/ 502705 h 4009293"/>
              <a:gd name="connsiteX2860" fmla="*/ 1660852 w 5211144"/>
              <a:gd name="connsiteY2860" fmla="*/ 505388 h 4009293"/>
              <a:gd name="connsiteX2861" fmla="*/ 1670835 w 5211144"/>
              <a:gd name="connsiteY2861" fmla="*/ 511244 h 4009293"/>
              <a:gd name="connsiteX2862" fmla="*/ 1645179 w 5211144"/>
              <a:gd name="connsiteY2862" fmla="*/ 512943 h 4009293"/>
              <a:gd name="connsiteX2863" fmla="*/ 1651749 w 5211144"/>
              <a:gd name="connsiteY2863" fmla="*/ 526846 h 4009293"/>
              <a:gd name="connsiteX2864" fmla="*/ 1638353 w 5211144"/>
              <a:gd name="connsiteY2864" fmla="*/ 529036 h 4009293"/>
              <a:gd name="connsiteX2865" fmla="*/ 1634940 w 5211144"/>
              <a:gd name="connsiteY2865" fmla="*/ 537083 h 4009293"/>
              <a:gd name="connsiteX2866" fmla="*/ 1647201 w 5211144"/>
              <a:gd name="connsiteY2866" fmla="*/ 537574 h 4009293"/>
              <a:gd name="connsiteX2867" fmla="*/ 1646063 w 5211144"/>
              <a:gd name="connsiteY2867" fmla="*/ 540258 h 4009293"/>
              <a:gd name="connsiteX2868" fmla="*/ 1632664 w 5211144"/>
              <a:gd name="connsiteY2868" fmla="*/ 542448 h 4009293"/>
              <a:gd name="connsiteX2869" fmla="*/ 1644925 w 5211144"/>
              <a:gd name="connsiteY2869" fmla="*/ 542940 h 4009293"/>
              <a:gd name="connsiteX2870" fmla="*/ 1649221 w 5211144"/>
              <a:gd name="connsiteY2870" fmla="*/ 562207 h 4009293"/>
              <a:gd name="connsiteX2871" fmla="*/ 1622428 w 5211144"/>
              <a:gd name="connsiteY2871" fmla="*/ 566589 h 4009293"/>
              <a:gd name="connsiteX2872" fmla="*/ 1633549 w 5211144"/>
              <a:gd name="connsiteY2872" fmla="*/ 569762 h 4009293"/>
              <a:gd name="connsiteX2873" fmla="*/ 1615602 w 5211144"/>
              <a:gd name="connsiteY2873" fmla="*/ 582683 h 4009293"/>
              <a:gd name="connsiteX2874" fmla="*/ 1614463 w 5211144"/>
              <a:gd name="connsiteY2874" fmla="*/ 585365 h 4009293"/>
              <a:gd name="connsiteX2875" fmla="*/ 1613328 w 5211144"/>
              <a:gd name="connsiteY2875" fmla="*/ 588047 h 4009293"/>
              <a:gd name="connsiteX2876" fmla="*/ 1612187 w 5211144"/>
              <a:gd name="connsiteY2876" fmla="*/ 590730 h 4009293"/>
              <a:gd name="connsiteX2877" fmla="*/ 1598793 w 5211144"/>
              <a:gd name="connsiteY2877" fmla="*/ 592920 h 4009293"/>
              <a:gd name="connsiteX2878" fmla="*/ 1611052 w 5211144"/>
              <a:gd name="connsiteY2878" fmla="*/ 593411 h 4009293"/>
              <a:gd name="connsiteX2879" fmla="*/ 1608777 w 5211144"/>
              <a:gd name="connsiteY2879" fmla="*/ 598776 h 4009293"/>
              <a:gd name="connsiteX2880" fmla="*/ 1619898 w 5211144"/>
              <a:gd name="connsiteY2880" fmla="*/ 601950 h 4009293"/>
              <a:gd name="connsiteX2881" fmla="*/ 1589692 w 5211144"/>
              <a:gd name="connsiteY2881" fmla="*/ 614379 h 4009293"/>
              <a:gd name="connsiteX2882" fmla="*/ 1601951 w 5211144"/>
              <a:gd name="connsiteY2882" fmla="*/ 614870 h 4009293"/>
              <a:gd name="connsiteX2883" fmla="*/ 1599677 w 5211144"/>
              <a:gd name="connsiteY2883" fmla="*/ 620235 h 4009293"/>
              <a:gd name="connsiteX2884" fmla="*/ 1593989 w 5211144"/>
              <a:gd name="connsiteY2884" fmla="*/ 633646 h 4009293"/>
              <a:gd name="connsiteX2885" fmla="*/ 1592851 w 5211144"/>
              <a:gd name="connsiteY2885" fmla="*/ 636328 h 4009293"/>
              <a:gd name="connsiteX2886" fmla="*/ 1616231 w 5211144"/>
              <a:gd name="connsiteY2886" fmla="*/ 639993 h 4009293"/>
              <a:gd name="connsiteX2887" fmla="*/ 1622806 w 5211144"/>
              <a:gd name="connsiteY2887" fmla="*/ 653896 h 4009293"/>
              <a:gd name="connsiteX2888" fmla="*/ 1630924 w 5211144"/>
              <a:gd name="connsiteY2888" fmla="*/ 658274 h 4009293"/>
              <a:gd name="connsiteX2889" fmla="*/ 1630343 w 5211144"/>
              <a:gd name="connsiteY2889" fmla="*/ 659644 h 4009293"/>
              <a:gd name="connsiteX2890" fmla="*/ 1630206 w 5211144"/>
              <a:gd name="connsiteY2890" fmla="*/ 659968 h 4009293"/>
              <a:gd name="connsiteX2891" fmla="*/ 1631570 w 5211144"/>
              <a:gd name="connsiteY2891" fmla="*/ 659312 h 4009293"/>
              <a:gd name="connsiteX2892" fmla="*/ 1630515 w 5211144"/>
              <a:gd name="connsiteY2892" fmla="*/ 665117 h 4009293"/>
              <a:gd name="connsiteX2893" fmla="*/ 1629379 w 5211144"/>
              <a:gd name="connsiteY2893" fmla="*/ 667798 h 4009293"/>
              <a:gd name="connsiteX2894" fmla="*/ 1631098 w 5211144"/>
              <a:gd name="connsiteY2894" fmla="*/ 668121 h 4009293"/>
              <a:gd name="connsiteX2895" fmla="*/ 1635284 w 5211144"/>
              <a:gd name="connsiteY2895" fmla="*/ 663090 h 4009293"/>
              <a:gd name="connsiteX2896" fmla="*/ 1684831 w 5211144"/>
              <a:gd name="connsiteY2896" fmla="*/ 605400 h 4009293"/>
              <a:gd name="connsiteX2897" fmla="*/ 1694089 w 5211144"/>
              <a:gd name="connsiteY2897" fmla="*/ 611936 h 4009293"/>
              <a:gd name="connsiteX2898" fmla="*/ 1653007 w 5211144"/>
              <a:gd name="connsiteY2898" fmla="*/ 713338 h 4009293"/>
              <a:gd name="connsiteX2899" fmla="*/ 1662265 w 5211144"/>
              <a:gd name="connsiteY2899" fmla="*/ 719874 h 4009293"/>
              <a:gd name="connsiteX2900" fmla="*/ 1683080 w 5211144"/>
              <a:gd name="connsiteY2900" fmla="*/ 700213 h 4009293"/>
              <a:gd name="connsiteX2901" fmla="*/ 1679108 w 5211144"/>
              <a:gd name="connsiteY2901" fmla="*/ 700054 h 4009293"/>
              <a:gd name="connsiteX2902" fmla="*/ 1680205 w 5211144"/>
              <a:gd name="connsiteY2902" fmla="*/ 697469 h 4009293"/>
              <a:gd name="connsiteX2903" fmla="*/ 1668120 w 5211144"/>
              <a:gd name="connsiteY2903" fmla="*/ 696985 h 4009293"/>
              <a:gd name="connsiteX2904" fmla="*/ 1669217 w 5211144"/>
              <a:gd name="connsiteY2904" fmla="*/ 694399 h 4009293"/>
              <a:gd name="connsiteX2905" fmla="*/ 1682398 w 5211144"/>
              <a:gd name="connsiteY2905" fmla="*/ 692298 h 4009293"/>
              <a:gd name="connsiteX2906" fmla="*/ 1687340 w 5211144"/>
              <a:gd name="connsiteY2906" fmla="*/ 695125 h 4009293"/>
              <a:gd name="connsiteX2907" fmla="*/ 1688042 w 5211144"/>
              <a:gd name="connsiteY2907" fmla="*/ 695527 h 4009293"/>
              <a:gd name="connsiteX2908" fmla="*/ 1693108 w 5211144"/>
              <a:gd name="connsiteY2908" fmla="*/ 690742 h 4009293"/>
              <a:gd name="connsiteX2909" fmla="*/ 1693515 w 5211144"/>
              <a:gd name="connsiteY2909" fmla="*/ 689785 h 4009293"/>
              <a:gd name="connsiteX2910" fmla="*/ 1694249 w 5211144"/>
              <a:gd name="connsiteY2910" fmla="*/ 689664 h 4009293"/>
              <a:gd name="connsiteX2911" fmla="*/ 1700590 w 5211144"/>
              <a:gd name="connsiteY2911" fmla="*/ 683674 h 4009293"/>
              <a:gd name="connsiteX2912" fmla="*/ 1703051 w 5211144"/>
              <a:gd name="connsiteY2912" fmla="*/ 687896 h 4009293"/>
              <a:gd name="connsiteX2913" fmla="*/ 1707929 w 5211144"/>
              <a:gd name="connsiteY2913" fmla="*/ 687404 h 4009293"/>
              <a:gd name="connsiteX2914" fmla="*/ 1703218 w 5211144"/>
              <a:gd name="connsiteY2914" fmla="*/ 688183 h 4009293"/>
              <a:gd name="connsiteX2915" fmla="*/ 1706400 w 5211144"/>
              <a:gd name="connsiteY2915" fmla="*/ 693641 h 4009293"/>
              <a:gd name="connsiteX2916" fmla="*/ 1706558 w 5211144"/>
              <a:gd name="connsiteY2916" fmla="*/ 693265 h 4009293"/>
              <a:gd name="connsiteX2917" fmla="*/ 1718642 w 5211144"/>
              <a:gd name="connsiteY2917" fmla="*/ 693750 h 4009293"/>
              <a:gd name="connsiteX2918" fmla="*/ 1710955 w 5211144"/>
              <a:gd name="connsiteY2918" fmla="*/ 697386 h 4009293"/>
              <a:gd name="connsiteX2919" fmla="*/ 1709095 w 5211144"/>
              <a:gd name="connsiteY2919" fmla="*/ 698266 h 4009293"/>
              <a:gd name="connsiteX2920" fmla="*/ 1725726 w 5211144"/>
              <a:gd name="connsiteY2920" fmla="*/ 726798 h 4009293"/>
              <a:gd name="connsiteX2921" fmla="*/ 1730105 w 5211144"/>
              <a:gd name="connsiteY2921" fmla="*/ 726420 h 4009293"/>
              <a:gd name="connsiteX2922" fmla="*/ 1731246 w 5211144"/>
              <a:gd name="connsiteY2922" fmla="*/ 723727 h 4009293"/>
              <a:gd name="connsiteX2923" fmla="*/ 1732390 w 5211144"/>
              <a:gd name="connsiteY2923" fmla="*/ 721034 h 4009293"/>
              <a:gd name="connsiteX2924" fmla="*/ 1721813 w 5211144"/>
              <a:gd name="connsiteY2924" fmla="*/ 717870 h 4009293"/>
              <a:gd name="connsiteX2925" fmla="*/ 1734673 w 5211144"/>
              <a:gd name="connsiteY2925" fmla="*/ 715647 h 4009293"/>
              <a:gd name="connsiteX2926" fmla="*/ 1733533 w 5211144"/>
              <a:gd name="connsiteY2926" fmla="*/ 718340 h 4009293"/>
              <a:gd name="connsiteX2927" fmla="*/ 1746389 w 5211144"/>
              <a:gd name="connsiteY2927" fmla="*/ 716116 h 4009293"/>
              <a:gd name="connsiteX2928" fmla="*/ 1744104 w 5211144"/>
              <a:gd name="connsiteY2928" fmla="*/ 721503 h 4009293"/>
              <a:gd name="connsiteX2929" fmla="*/ 1742963 w 5211144"/>
              <a:gd name="connsiteY2929" fmla="*/ 724196 h 4009293"/>
              <a:gd name="connsiteX2930" fmla="*/ 1741819 w 5211144"/>
              <a:gd name="connsiteY2930" fmla="*/ 726889 h 4009293"/>
              <a:gd name="connsiteX2931" fmla="*/ 1753535 w 5211144"/>
              <a:gd name="connsiteY2931" fmla="*/ 727359 h 4009293"/>
              <a:gd name="connsiteX2932" fmla="*/ 1752392 w 5211144"/>
              <a:gd name="connsiteY2932" fmla="*/ 730052 h 4009293"/>
              <a:gd name="connsiteX2933" fmla="*/ 1740676 w 5211144"/>
              <a:gd name="connsiteY2933" fmla="*/ 729582 h 4009293"/>
              <a:gd name="connsiteX2934" fmla="*/ 1738641 w 5211144"/>
              <a:gd name="connsiteY2934" fmla="*/ 730870 h 4009293"/>
              <a:gd name="connsiteX2935" fmla="*/ 1728606 w 5211144"/>
              <a:gd name="connsiteY2935" fmla="*/ 731738 h 4009293"/>
              <a:gd name="connsiteX2936" fmla="*/ 1737325 w 5211144"/>
              <a:gd name="connsiteY2936" fmla="*/ 746697 h 4009293"/>
              <a:gd name="connsiteX2937" fmla="*/ 1744409 w 5211144"/>
              <a:gd name="connsiteY2937" fmla="*/ 748874 h 4009293"/>
              <a:gd name="connsiteX2938" fmla="*/ 1738975 w 5211144"/>
              <a:gd name="connsiteY2938" fmla="*/ 749527 h 4009293"/>
              <a:gd name="connsiteX2939" fmla="*/ 1775546 w 5211144"/>
              <a:gd name="connsiteY2939" fmla="*/ 812272 h 4009293"/>
              <a:gd name="connsiteX2940" fmla="*/ 1793939 w 5211144"/>
              <a:gd name="connsiteY2940" fmla="*/ 775434 h 4009293"/>
              <a:gd name="connsiteX2941" fmla="*/ 1781623 w 5211144"/>
              <a:gd name="connsiteY2941" fmla="*/ 774940 h 4009293"/>
              <a:gd name="connsiteX2942" fmla="*/ 1807780 w 5211144"/>
              <a:gd name="connsiteY2942" fmla="*/ 713264 h 4009293"/>
              <a:gd name="connsiteX2943" fmla="*/ 1822371 w 5211144"/>
              <a:gd name="connsiteY2943" fmla="*/ 708395 h 4009293"/>
              <a:gd name="connsiteX2944" fmla="*/ 1851744 w 5211144"/>
              <a:gd name="connsiteY2944" fmla="*/ 668665 h 4009293"/>
              <a:gd name="connsiteX2945" fmla="*/ 1855158 w 5211144"/>
              <a:gd name="connsiteY2945" fmla="*/ 660621 h 4009293"/>
              <a:gd name="connsiteX2946" fmla="*/ 1845117 w 5211144"/>
              <a:gd name="connsiteY2946" fmla="*/ 654764 h 4009293"/>
              <a:gd name="connsiteX2947" fmla="*/ 1847105 w 5211144"/>
              <a:gd name="connsiteY2947" fmla="*/ 652819 h 4009293"/>
              <a:gd name="connsiteX2948" fmla="*/ 1839228 w 5211144"/>
              <a:gd name="connsiteY2948" fmla="*/ 652395 h 4009293"/>
              <a:gd name="connsiteX2949" fmla="*/ 1834652 w 5211144"/>
              <a:gd name="connsiteY2949" fmla="*/ 652434 h 4009293"/>
              <a:gd name="connsiteX2950" fmla="*/ 1831362 w 5211144"/>
              <a:gd name="connsiteY2950" fmla="*/ 643896 h 4009293"/>
              <a:gd name="connsiteX2951" fmla="*/ 1824786 w 5211144"/>
              <a:gd name="connsiteY2951" fmla="*/ 626819 h 4009293"/>
              <a:gd name="connsiteX2952" fmla="*/ 1814588 w 5211144"/>
              <a:gd name="connsiteY2952" fmla="*/ 609881 h 4009293"/>
              <a:gd name="connsiteX2953" fmla="*/ 1812014 w 5211144"/>
              <a:gd name="connsiteY2953" fmla="*/ 603954 h 4009293"/>
              <a:gd name="connsiteX2954" fmla="*/ 1803281 w 5211144"/>
              <a:gd name="connsiteY2954" fmla="*/ 612699 h 4009293"/>
              <a:gd name="connsiteX2955" fmla="*/ 1792359 w 5211144"/>
              <a:gd name="connsiteY2955" fmla="*/ 609482 h 4009293"/>
              <a:gd name="connsiteX2956" fmla="*/ 1795691 w 5211144"/>
              <a:gd name="connsiteY2956" fmla="*/ 601627 h 4009293"/>
              <a:gd name="connsiteX2957" fmla="*/ 1797969 w 5211144"/>
              <a:gd name="connsiteY2957" fmla="*/ 596255 h 4009293"/>
              <a:gd name="connsiteX2958" fmla="*/ 1794349 w 5211144"/>
              <a:gd name="connsiteY2958" fmla="*/ 595668 h 4009293"/>
              <a:gd name="connsiteX2959" fmla="*/ 1787580 w 5211144"/>
              <a:gd name="connsiteY2959" fmla="*/ 595396 h 4009293"/>
              <a:gd name="connsiteX2960" fmla="*/ 1786071 w 5211144"/>
              <a:gd name="connsiteY2960" fmla="*/ 595335 h 4009293"/>
              <a:gd name="connsiteX2961" fmla="*/ 1786093 w 5211144"/>
              <a:gd name="connsiteY2961" fmla="*/ 594327 h 4009293"/>
              <a:gd name="connsiteX2962" fmla="*/ 1782663 w 5211144"/>
              <a:gd name="connsiteY2962" fmla="*/ 593770 h 4009293"/>
              <a:gd name="connsiteX2963" fmla="*/ 1785995 w 5211144"/>
              <a:gd name="connsiteY2963" fmla="*/ 591484 h 4009293"/>
              <a:gd name="connsiteX2964" fmla="*/ 1776307 w 5211144"/>
              <a:gd name="connsiteY2964" fmla="*/ 589386 h 4009293"/>
              <a:gd name="connsiteX2965" fmla="*/ 1789451 w 5211144"/>
              <a:gd name="connsiteY2965" fmla="*/ 589110 h 4009293"/>
              <a:gd name="connsiteX2966" fmla="*/ 1792473 w 5211144"/>
              <a:gd name="connsiteY2966" fmla="*/ 587034 h 4009293"/>
              <a:gd name="connsiteX2967" fmla="*/ 1789008 w 5211144"/>
              <a:gd name="connsiteY2967" fmla="*/ 581617 h 4009293"/>
              <a:gd name="connsiteX2968" fmla="*/ 1784212 w 5211144"/>
              <a:gd name="connsiteY2968" fmla="*/ 579526 h 4009293"/>
              <a:gd name="connsiteX2969" fmla="*/ 1783838 w 5211144"/>
              <a:gd name="connsiteY2969" fmla="*/ 579535 h 4009293"/>
              <a:gd name="connsiteX2970" fmla="*/ 1777326 w 5211144"/>
              <a:gd name="connsiteY2970" fmla="*/ 581718 h 4009293"/>
              <a:gd name="connsiteX2971" fmla="*/ 1767508 w 5211144"/>
              <a:gd name="connsiteY2971" fmla="*/ 578531 h 4009293"/>
              <a:gd name="connsiteX2972" fmla="*/ 1774953 w 5211144"/>
              <a:gd name="connsiteY2972" fmla="*/ 573748 h 4009293"/>
              <a:gd name="connsiteX2973" fmla="*/ 1774032 w 5211144"/>
              <a:gd name="connsiteY2973" fmla="*/ 571357 h 4009293"/>
              <a:gd name="connsiteX2974" fmla="*/ 1773599 w 5211144"/>
              <a:gd name="connsiteY2974" fmla="*/ 570230 h 4009293"/>
              <a:gd name="connsiteX2975" fmla="*/ 1757890 w 5211144"/>
              <a:gd name="connsiteY2975" fmla="*/ 569600 h 4009293"/>
              <a:gd name="connsiteX2976" fmla="*/ 1772202 w 5211144"/>
              <a:gd name="connsiteY2976" fmla="*/ 567461 h 4009293"/>
              <a:gd name="connsiteX2977" fmla="*/ 1772569 w 5211144"/>
              <a:gd name="connsiteY2977" fmla="*/ 567559 h 4009293"/>
              <a:gd name="connsiteX2978" fmla="*/ 1769510 w 5211144"/>
              <a:gd name="connsiteY2978" fmla="*/ 559619 h 4009293"/>
              <a:gd name="connsiteX2979" fmla="*/ 1762935 w 5211144"/>
              <a:gd name="connsiteY2979" fmla="*/ 542542 h 4009293"/>
              <a:gd name="connsiteX2980" fmla="*/ 1756359 w 5211144"/>
              <a:gd name="connsiteY2980" fmla="*/ 525467 h 4009293"/>
              <a:gd name="connsiteX2981" fmla="*/ 1727390 w 5211144"/>
              <a:gd name="connsiteY2981" fmla="*/ 526570 h 4009293"/>
              <a:gd name="connsiteX2982" fmla="*/ 1749783 w 5211144"/>
              <a:gd name="connsiteY2982" fmla="*/ 508390 h 4009293"/>
              <a:gd name="connsiteX2983" fmla="*/ 1701086 w 5211144"/>
              <a:gd name="connsiteY2983" fmla="*/ 458264 h 4009293"/>
              <a:gd name="connsiteX2984" fmla="*/ 1697798 w 5211144"/>
              <a:gd name="connsiteY2984" fmla="*/ 449726 h 4009293"/>
              <a:gd name="connsiteX2985" fmla="*/ 1696251 w 5211144"/>
              <a:gd name="connsiteY2985" fmla="*/ 445708 h 4009293"/>
              <a:gd name="connsiteX2986" fmla="*/ 1691157 w 5211144"/>
              <a:gd name="connsiteY2986" fmla="*/ 447777 h 4009293"/>
              <a:gd name="connsiteX2987" fmla="*/ 1683881 w 5211144"/>
              <a:gd name="connsiteY2987" fmla="*/ 449129 h 4009293"/>
              <a:gd name="connsiteX2988" fmla="*/ 1684978 w 5211144"/>
              <a:gd name="connsiteY2988" fmla="*/ 446544 h 4009293"/>
              <a:gd name="connsiteX2989" fmla="*/ 1687585 w 5211144"/>
              <a:gd name="connsiteY2989" fmla="*/ 444348 h 4009293"/>
              <a:gd name="connsiteX2990" fmla="*/ 1695764 w 5211144"/>
              <a:gd name="connsiteY2990" fmla="*/ 444445 h 4009293"/>
              <a:gd name="connsiteX2991" fmla="*/ 1694510 w 5211144"/>
              <a:gd name="connsiteY2991" fmla="*/ 441188 h 4009293"/>
              <a:gd name="connsiteX2992" fmla="*/ 1689921 w 5211144"/>
              <a:gd name="connsiteY2992" fmla="*/ 440009 h 4009293"/>
              <a:gd name="connsiteX2993" fmla="*/ 1687188 w 5211144"/>
              <a:gd name="connsiteY2993" fmla="*/ 439085 h 4009293"/>
              <a:gd name="connsiteX2994" fmla="*/ 1686232 w 5211144"/>
              <a:gd name="connsiteY2994" fmla="*/ 439638 h 4009293"/>
              <a:gd name="connsiteX2995" fmla="*/ 1674127 w 5211144"/>
              <a:gd name="connsiteY2995" fmla="*/ 440522 h 4009293"/>
              <a:gd name="connsiteX2996" fmla="*/ 1676411 w 5211144"/>
              <a:gd name="connsiteY2996" fmla="*/ 435135 h 4009293"/>
              <a:gd name="connsiteX2997" fmla="*/ 1665517 w 5211144"/>
              <a:gd name="connsiteY2997" fmla="*/ 429220 h 4009293"/>
              <a:gd name="connsiteX2998" fmla="*/ 1670086 w 5211144"/>
              <a:gd name="connsiteY2998" fmla="*/ 418447 h 4009293"/>
              <a:gd name="connsiteX2999" fmla="*/ 1673326 w 5211144"/>
              <a:gd name="connsiteY2999" fmla="*/ 417958 h 4009293"/>
              <a:gd name="connsiteX3000" fmla="*/ 1672990 w 5211144"/>
              <a:gd name="connsiteY3000" fmla="*/ 417506 h 4009293"/>
              <a:gd name="connsiteX3001" fmla="*/ 1684646 w 5211144"/>
              <a:gd name="connsiteY3001" fmla="*/ 415573 h 4009293"/>
              <a:gd name="connsiteX3002" fmla="*/ 1683223 w 5211144"/>
              <a:gd name="connsiteY3002" fmla="*/ 411880 h 4009293"/>
              <a:gd name="connsiteX3003" fmla="*/ 1678108 w 5211144"/>
              <a:gd name="connsiteY3003" fmla="*/ 409581 h 4009293"/>
              <a:gd name="connsiteX3004" fmla="*/ 1677286 w 5211144"/>
              <a:gd name="connsiteY3004" fmla="*/ 407842 h 4009293"/>
              <a:gd name="connsiteX3005" fmla="*/ 1681561 w 5211144"/>
              <a:gd name="connsiteY3005" fmla="*/ 407559 h 4009293"/>
              <a:gd name="connsiteX3006" fmla="*/ 1724750 w 5211144"/>
              <a:gd name="connsiteY3006" fmla="*/ 385688 h 4009293"/>
              <a:gd name="connsiteX3007" fmla="*/ 1727390 w 5211144"/>
              <a:gd name="connsiteY3007" fmla="*/ 387900 h 4009293"/>
              <a:gd name="connsiteX3008" fmla="*/ 1732722 w 5211144"/>
              <a:gd name="connsiteY3008" fmla="*/ 387754 h 4009293"/>
              <a:gd name="connsiteX3009" fmla="*/ 1736122 w 5211144"/>
              <a:gd name="connsiteY3009" fmla="*/ 386144 h 4009293"/>
              <a:gd name="connsiteX3010" fmla="*/ 1012256 w 5211144"/>
              <a:gd name="connsiteY3010" fmla="*/ 383756 h 4009293"/>
              <a:gd name="connsiteX3011" fmla="*/ 1025210 w 5211144"/>
              <a:gd name="connsiteY3011" fmla="*/ 386664 h 4009293"/>
              <a:gd name="connsiteX3012" fmla="*/ 1038163 w 5211144"/>
              <a:gd name="connsiteY3012" fmla="*/ 386664 h 4009293"/>
              <a:gd name="connsiteX3013" fmla="*/ 1038163 w 5211144"/>
              <a:gd name="connsiteY3013" fmla="*/ 389574 h 4009293"/>
              <a:gd name="connsiteX3014" fmla="*/ 1025211 w 5211144"/>
              <a:gd name="connsiteY3014" fmla="*/ 389574 h 4009293"/>
              <a:gd name="connsiteX3015" fmla="*/ 1064070 w 5211144"/>
              <a:gd name="connsiteY3015" fmla="*/ 401210 h 4009293"/>
              <a:gd name="connsiteX3016" fmla="*/ 1025210 w 5211144"/>
              <a:gd name="connsiteY3016" fmla="*/ 404117 h 4009293"/>
              <a:gd name="connsiteX3017" fmla="*/ 1012255 w 5211144"/>
              <a:gd name="connsiteY3017" fmla="*/ 404118 h 4009293"/>
              <a:gd name="connsiteX3018" fmla="*/ 1025210 w 5211144"/>
              <a:gd name="connsiteY3018" fmla="*/ 401209 h 4009293"/>
              <a:gd name="connsiteX3019" fmla="*/ 999301 w 5211144"/>
              <a:gd name="connsiteY3019" fmla="*/ 398301 h 4009293"/>
              <a:gd name="connsiteX3020" fmla="*/ 1012256 w 5211144"/>
              <a:gd name="connsiteY3020" fmla="*/ 383756 h 4009293"/>
              <a:gd name="connsiteX3021" fmla="*/ 1712117 w 5211144"/>
              <a:gd name="connsiteY3021" fmla="*/ 382552 h 4009293"/>
              <a:gd name="connsiteX3022" fmla="*/ 1711621 w 5211144"/>
              <a:gd name="connsiteY3022" fmla="*/ 383728 h 4009293"/>
              <a:gd name="connsiteX3023" fmla="*/ 1712742 w 5211144"/>
              <a:gd name="connsiteY3023" fmla="*/ 384070 h 4009293"/>
              <a:gd name="connsiteX3024" fmla="*/ 1669986 w 5211144"/>
              <a:gd name="connsiteY3024" fmla="*/ 380954 h 4009293"/>
              <a:gd name="connsiteX3025" fmla="*/ 1663003 w 5211144"/>
              <a:gd name="connsiteY3025" fmla="*/ 382720 h 4009293"/>
              <a:gd name="connsiteX3026" fmla="*/ 1661864 w 5211144"/>
              <a:gd name="connsiteY3026" fmla="*/ 385402 h 4009293"/>
              <a:gd name="connsiteX3027" fmla="*/ 1663966 w 5211144"/>
              <a:gd name="connsiteY3027" fmla="*/ 384122 h 4009293"/>
              <a:gd name="connsiteX3028" fmla="*/ 1672275 w 5211144"/>
              <a:gd name="connsiteY3028" fmla="*/ 383452 h 4009293"/>
              <a:gd name="connsiteX3029" fmla="*/ 1671576 w 5211144"/>
              <a:gd name="connsiteY3029" fmla="*/ 381635 h 4009293"/>
              <a:gd name="connsiteX3030" fmla="*/ 1012255 w 5211144"/>
              <a:gd name="connsiteY3030" fmla="*/ 380846 h 4009293"/>
              <a:gd name="connsiteX3031" fmla="*/ 1025211 w 5211144"/>
              <a:gd name="connsiteY3031" fmla="*/ 380847 h 4009293"/>
              <a:gd name="connsiteX3032" fmla="*/ 1025210 w 5211144"/>
              <a:gd name="connsiteY3032" fmla="*/ 383756 h 4009293"/>
              <a:gd name="connsiteX3033" fmla="*/ 1012256 w 5211144"/>
              <a:gd name="connsiteY3033" fmla="*/ 383756 h 4009293"/>
              <a:gd name="connsiteX3034" fmla="*/ 1012255 w 5211144"/>
              <a:gd name="connsiteY3034" fmla="*/ 380846 h 4009293"/>
              <a:gd name="connsiteX3035" fmla="*/ 1244501 w 5211144"/>
              <a:gd name="connsiteY3035" fmla="*/ 375557 h 4009293"/>
              <a:gd name="connsiteX3036" fmla="*/ 1272260 w 5211144"/>
              <a:gd name="connsiteY3036" fmla="*/ 378377 h 4009293"/>
              <a:gd name="connsiteX3037" fmla="*/ 1258382 w 5211144"/>
              <a:gd name="connsiteY3037" fmla="*/ 384019 h 4009293"/>
              <a:gd name="connsiteX3038" fmla="*/ 1230621 w 5211144"/>
              <a:gd name="connsiteY3038" fmla="*/ 384020 h 4009293"/>
              <a:gd name="connsiteX3039" fmla="*/ 1244501 w 5211144"/>
              <a:gd name="connsiteY3039" fmla="*/ 375557 h 4009293"/>
              <a:gd name="connsiteX3040" fmla="*/ 570782 w 5211144"/>
              <a:gd name="connsiteY3040" fmla="*/ 372384 h 4009293"/>
              <a:gd name="connsiteX3041" fmla="*/ 544181 w 5211144"/>
              <a:gd name="connsiteY3041" fmla="*/ 395656 h 4009293"/>
              <a:gd name="connsiteX3042" fmla="*/ 557481 w 5211144"/>
              <a:gd name="connsiteY3042" fmla="*/ 395655 h 4009293"/>
              <a:gd name="connsiteX3043" fmla="*/ 570782 w 5211144"/>
              <a:gd name="connsiteY3043" fmla="*/ 395655 h 4009293"/>
              <a:gd name="connsiteX3044" fmla="*/ 570783 w 5211144"/>
              <a:gd name="connsiteY3044" fmla="*/ 398565 h 4009293"/>
              <a:gd name="connsiteX3045" fmla="*/ 557481 w 5211144"/>
              <a:gd name="connsiteY3045" fmla="*/ 398565 h 4009293"/>
              <a:gd name="connsiteX3046" fmla="*/ 544181 w 5211144"/>
              <a:gd name="connsiteY3046" fmla="*/ 404382 h 4009293"/>
              <a:gd name="connsiteX3047" fmla="*/ 557481 w 5211144"/>
              <a:gd name="connsiteY3047" fmla="*/ 410199 h 4009293"/>
              <a:gd name="connsiteX3048" fmla="*/ 517576 w 5211144"/>
              <a:gd name="connsiteY3048" fmla="*/ 416018 h 4009293"/>
              <a:gd name="connsiteX3049" fmla="*/ 509264 w 5211144"/>
              <a:gd name="connsiteY3049" fmla="*/ 399656 h 4009293"/>
              <a:gd name="connsiteX3050" fmla="*/ 530878 w 5211144"/>
              <a:gd name="connsiteY3050" fmla="*/ 381111 h 4009293"/>
              <a:gd name="connsiteX3051" fmla="*/ 544181 w 5211144"/>
              <a:gd name="connsiteY3051" fmla="*/ 384020 h 4009293"/>
              <a:gd name="connsiteX3052" fmla="*/ 544181 w 5211144"/>
              <a:gd name="connsiteY3052" fmla="*/ 375293 h 4009293"/>
              <a:gd name="connsiteX3053" fmla="*/ 570782 w 5211144"/>
              <a:gd name="connsiteY3053" fmla="*/ 372384 h 4009293"/>
              <a:gd name="connsiteX3054" fmla="*/ 1721166 w 5211144"/>
              <a:gd name="connsiteY3054" fmla="*/ 361221 h 4009293"/>
              <a:gd name="connsiteX3055" fmla="*/ 1718975 w 5211144"/>
              <a:gd name="connsiteY3055" fmla="*/ 366392 h 4009293"/>
              <a:gd name="connsiteX3056" fmla="*/ 1714717 w 5211144"/>
              <a:gd name="connsiteY3056" fmla="*/ 364579 h 4009293"/>
              <a:gd name="connsiteX3057" fmla="*/ 1721166 w 5211144"/>
              <a:gd name="connsiteY3057" fmla="*/ 361221 h 4009293"/>
              <a:gd name="connsiteX3058" fmla="*/ 1709082 w 5211144"/>
              <a:gd name="connsiteY3058" fmla="*/ 358107 h 4009293"/>
              <a:gd name="connsiteX3059" fmla="*/ 1721166 w 5211144"/>
              <a:gd name="connsiteY3059" fmla="*/ 361221 h 4009293"/>
              <a:gd name="connsiteX3060" fmla="*/ 1707985 w 5211144"/>
              <a:gd name="connsiteY3060" fmla="*/ 360693 h 4009293"/>
              <a:gd name="connsiteX3061" fmla="*/ 545918 w 5211144"/>
              <a:gd name="connsiteY3061" fmla="*/ 357575 h 4009293"/>
              <a:gd name="connsiteX3062" fmla="*/ 559796 w 5211144"/>
              <a:gd name="connsiteY3062" fmla="*/ 363216 h 4009293"/>
              <a:gd name="connsiteX3063" fmla="*/ 532038 w 5211144"/>
              <a:gd name="connsiteY3063" fmla="*/ 366037 h 4009293"/>
              <a:gd name="connsiteX3064" fmla="*/ 545918 w 5211144"/>
              <a:gd name="connsiteY3064" fmla="*/ 357575 h 4009293"/>
              <a:gd name="connsiteX3065" fmla="*/ 378016 w 5211144"/>
              <a:gd name="connsiteY3065" fmla="*/ 356914 h 4009293"/>
              <a:gd name="connsiteX3066" fmla="*/ 390162 w 5211144"/>
              <a:gd name="connsiteY3066" fmla="*/ 357928 h 4009293"/>
              <a:gd name="connsiteX3067" fmla="*/ 390162 w 5211144"/>
              <a:gd name="connsiteY3067" fmla="*/ 369210 h 4009293"/>
              <a:gd name="connsiteX3068" fmla="*/ 376281 w 5211144"/>
              <a:gd name="connsiteY3068" fmla="*/ 360396 h 4009293"/>
              <a:gd name="connsiteX3069" fmla="*/ 378016 w 5211144"/>
              <a:gd name="connsiteY3069" fmla="*/ 356914 h 4009293"/>
              <a:gd name="connsiteX3070" fmla="*/ 1193614 w 5211144"/>
              <a:gd name="connsiteY3070" fmla="*/ 352285 h 4009293"/>
              <a:gd name="connsiteX3071" fmla="*/ 1207490 w 5211144"/>
              <a:gd name="connsiteY3071" fmla="*/ 360749 h 4009293"/>
              <a:gd name="connsiteX3072" fmla="*/ 1190142 w 5211144"/>
              <a:gd name="connsiteY3072" fmla="*/ 356517 h 4009293"/>
              <a:gd name="connsiteX3073" fmla="*/ 1187976 w 5211144"/>
              <a:gd name="connsiteY3073" fmla="*/ 354401 h 4009293"/>
              <a:gd name="connsiteX3074" fmla="*/ 1193614 w 5211144"/>
              <a:gd name="connsiteY3074" fmla="*/ 352285 h 4009293"/>
              <a:gd name="connsiteX3075" fmla="*/ 1034290 w 5211144"/>
              <a:gd name="connsiteY3075" fmla="*/ 352285 h 4009293"/>
              <a:gd name="connsiteX3076" fmla="*/ 1050193 w 5211144"/>
              <a:gd name="connsiteY3076" fmla="*/ 352285 h 4009293"/>
              <a:gd name="connsiteX3077" fmla="*/ 1027061 w 5211144"/>
              <a:gd name="connsiteY3077" fmla="*/ 352286 h 4009293"/>
              <a:gd name="connsiteX3078" fmla="*/ 1034290 w 5211144"/>
              <a:gd name="connsiteY3078" fmla="*/ 352285 h 4009293"/>
              <a:gd name="connsiteX3079" fmla="*/ 479793 w 5211144"/>
              <a:gd name="connsiteY3079" fmla="*/ 350539 h 4009293"/>
              <a:gd name="connsiteX3080" fmla="*/ 467268 w 5211144"/>
              <a:gd name="connsiteY3080" fmla="*/ 354754 h 4009293"/>
              <a:gd name="connsiteX3081" fmla="*/ 479793 w 5211144"/>
              <a:gd name="connsiteY3081" fmla="*/ 350539 h 4009293"/>
              <a:gd name="connsiteX3082" fmla="*/ 1348596 w 5211144"/>
              <a:gd name="connsiteY3082" fmla="*/ 345939 h 4009293"/>
              <a:gd name="connsiteX3083" fmla="*/ 1360163 w 5211144"/>
              <a:gd name="connsiteY3083" fmla="*/ 349111 h 4009293"/>
              <a:gd name="connsiteX3084" fmla="*/ 1337029 w 5211144"/>
              <a:gd name="connsiteY3084" fmla="*/ 349112 h 4009293"/>
              <a:gd name="connsiteX3085" fmla="*/ 1348596 w 5211144"/>
              <a:gd name="connsiteY3085" fmla="*/ 345939 h 4009293"/>
              <a:gd name="connsiteX3086" fmla="*/ 1179732 w 5211144"/>
              <a:gd name="connsiteY3086" fmla="*/ 345939 h 4009293"/>
              <a:gd name="connsiteX3087" fmla="*/ 1193610 w 5211144"/>
              <a:gd name="connsiteY3087" fmla="*/ 352286 h 4009293"/>
              <a:gd name="connsiteX3088" fmla="*/ 1179732 w 5211144"/>
              <a:gd name="connsiteY3088" fmla="*/ 352285 h 4009293"/>
              <a:gd name="connsiteX3089" fmla="*/ 1173875 w 5211144"/>
              <a:gd name="connsiteY3089" fmla="*/ 351740 h 4009293"/>
              <a:gd name="connsiteX3090" fmla="*/ 1174527 w 5211144"/>
              <a:gd name="connsiteY3090" fmla="*/ 350302 h 4009293"/>
              <a:gd name="connsiteX3091" fmla="*/ 1179732 w 5211144"/>
              <a:gd name="connsiteY3091" fmla="*/ 345939 h 4009293"/>
              <a:gd name="connsiteX3092" fmla="*/ 453388 w 5211144"/>
              <a:gd name="connsiteY3092" fmla="*/ 345939 h 4009293"/>
              <a:gd name="connsiteX3093" fmla="*/ 439509 w 5211144"/>
              <a:gd name="connsiteY3093" fmla="*/ 352286 h 4009293"/>
              <a:gd name="connsiteX3094" fmla="*/ 453388 w 5211144"/>
              <a:gd name="connsiteY3094" fmla="*/ 345939 h 4009293"/>
              <a:gd name="connsiteX3095" fmla="*/ 559795 w 5211144"/>
              <a:gd name="connsiteY3095" fmla="*/ 345938 h 4009293"/>
              <a:gd name="connsiteX3096" fmla="*/ 559795 w 5211144"/>
              <a:gd name="connsiteY3096" fmla="*/ 349112 h 4009293"/>
              <a:gd name="connsiteX3097" fmla="*/ 545915 w 5211144"/>
              <a:gd name="connsiteY3097" fmla="*/ 349111 h 4009293"/>
              <a:gd name="connsiteX3098" fmla="*/ 559795 w 5211144"/>
              <a:gd name="connsiteY3098" fmla="*/ 345938 h 4009293"/>
              <a:gd name="connsiteX3099" fmla="*/ 453387 w 5211144"/>
              <a:gd name="connsiteY3099" fmla="*/ 340650 h 4009293"/>
              <a:gd name="connsiteX3100" fmla="*/ 467264 w 5211144"/>
              <a:gd name="connsiteY3100" fmla="*/ 340650 h 4009293"/>
              <a:gd name="connsiteX3101" fmla="*/ 453387 w 5211144"/>
              <a:gd name="connsiteY3101" fmla="*/ 342766 h 4009293"/>
              <a:gd name="connsiteX3102" fmla="*/ 439506 w 5211144"/>
              <a:gd name="connsiteY3102" fmla="*/ 342765 h 4009293"/>
              <a:gd name="connsiteX3103" fmla="*/ 439506 w 5211144"/>
              <a:gd name="connsiteY3103" fmla="*/ 340650 h 4009293"/>
              <a:gd name="connsiteX3104" fmla="*/ 453387 w 5211144"/>
              <a:gd name="connsiteY3104" fmla="*/ 340650 h 4009293"/>
              <a:gd name="connsiteX3105" fmla="*/ 1232938 w 5211144"/>
              <a:gd name="connsiteY3105" fmla="*/ 338969 h 4009293"/>
              <a:gd name="connsiteX3106" fmla="*/ 1245660 w 5211144"/>
              <a:gd name="connsiteY3106" fmla="*/ 340045 h 4009293"/>
              <a:gd name="connsiteX3107" fmla="*/ 1245660 w 5211144"/>
              <a:gd name="connsiteY3107" fmla="*/ 348658 h 4009293"/>
              <a:gd name="connsiteX3108" fmla="*/ 1232939 w 5211144"/>
              <a:gd name="connsiteY3108" fmla="*/ 342917 h 4009293"/>
              <a:gd name="connsiteX3109" fmla="*/ 1232939 w 5211144"/>
              <a:gd name="connsiteY3109" fmla="*/ 345788 h 4009293"/>
              <a:gd name="connsiteX3110" fmla="*/ 1232938 w 5211144"/>
              <a:gd name="connsiteY3110" fmla="*/ 351530 h 4009293"/>
              <a:gd name="connsiteX3111" fmla="*/ 1232939 w 5211144"/>
              <a:gd name="connsiteY3111" fmla="*/ 354401 h 4009293"/>
              <a:gd name="connsiteX3112" fmla="*/ 1217036 w 5211144"/>
              <a:gd name="connsiteY3112" fmla="*/ 351171 h 4009293"/>
              <a:gd name="connsiteX3113" fmla="*/ 1215045 w 5211144"/>
              <a:gd name="connsiteY3113" fmla="*/ 348345 h 4009293"/>
              <a:gd name="connsiteX3114" fmla="*/ 1220214 w 5211144"/>
              <a:gd name="connsiteY3114" fmla="*/ 345788 h 4009293"/>
              <a:gd name="connsiteX3115" fmla="*/ 1220214 w 5211144"/>
              <a:gd name="connsiteY3115" fmla="*/ 342917 h 4009293"/>
              <a:gd name="connsiteX3116" fmla="*/ 1220214 w 5211144"/>
              <a:gd name="connsiteY3116" fmla="*/ 340046 h 4009293"/>
              <a:gd name="connsiteX3117" fmla="*/ 1232938 w 5211144"/>
              <a:gd name="connsiteY3117" fmla="*/ 338969 h 4009293"/>
              <a:gd name="connsiteX3118" fmla="*/ 1128841 w 5211144"/>
              <a:gd name="connsiteY3118" fmla="*/ 337476 h 4009293"/>
              <a:gd name="connsiteX3119" fmla="*/ 1142721 w 5211144"/>
              <a:gd name="connsiteY3119" fmla="*/ 340122 h 4009293"/>
              <a:gd name="connsiteX3120" fmla="*/ 1128840 w 5211144"/>
              <a:gd name="connsiteY3120" fmla="*/ 342766 h 4009293"/>
              <a:gd name="connsiteX3121" fmla="*/ 1128841 w 5211144"/>
              <a:gd name="connsiteY3121" fmla="*/ 337476 h 4009293"/>
              <a:gd name="connsiteX3122" fmla="*/ 1207490 w 5211144"/>
              <a:gd name="connsiteY3122" fmla="*/ 334302 h 4009293"/>
              <a:gd name="connsiteX3123" fmla="*/ 1220214 w 5211144"/>
              <a:gd name="connsiteY3123" fmla="*/ 337174 h 4009293"/>
              <a:gd name="connsiteX3124" fmla="*/ 1220214 w 5211144"/>
              <a:gd name="connsiteY3124" fmla="*/ 340046 h 4009293"/>
              <a:gd name="connsiteX3125" fmla="*/ 1207489 w 5211144"/>
              <a:gd name="connsiteY3125" fmla="*/ 340045 h 4009293"/>
              <a:gd name="connsiteX3126" fmla="*/ 1207490 w 5211144"/>
              <a:gd name="connsiteY3126" fmla="*/ 334302 h 4009293"/>
              <a:gd name="connsiteX3127" fmla="*/ 1168166 w 5211144"/>
              <a:gd name="connsiteY3127" fmla="*/ 325841 h 4009293"/>
              <a:gd name="connsiteX3128" fmla="*/ 1168165 w 5211144"/>
              <a:gd name="connsiteY3128" fmla="*/ 334303 h 4009293"/>
              <a:gd name="connsiteX3129" fmla="*/ 1156598 w 5211144"/>
              <a:gd name="connsiteY3129" fmla="*/ 328662 h 4009293"/>
              <a:gd name="connsiteX3130" fmla="*/ 1168166 w 5211144"/>
              <a:gd name="connsiteY3130" fmla="*/ 325841 h 4009293"/>
              <a:gd name="connsiteX3131" fmla="*/ 467268 w 5211144"/>
              <a:gd name="connsiteY3131" fmla="*/ 319494 h 4009293"/>
              <a:gd name="connsiteX3132" fmla="*/ 481144 w 5211144"/>
              <a:gd name="connsiteY3132" fmla="*/ 325841 h 4009293"/>
              <a:gd name="connsiteX3133" fmla="*/ 481145 w 5211144"/>
              <a:gd name="connsiteY3133" fmla="*/ 329014 h 4009293"/>
              <a:gd name="connsiteX3134" fmla="*/ 458591 w 5211144"/>
              <a:gd name="connsiteY3134" fmla="*/ 325444 h 4009293"/>
              <a:gd name="connsiteX3135" fmla="*/ 467268 w 5211144"/>
              <a:gd name="connsiteY3135" fmla="*/ 319494 h 4009293"/>
              <a:gd name="connsiteX3136" fmla="*/ 2038239 w 5211144"/>
              <a:gd name="connsiteY3136" fmla="*/ 315352 h 4009293"/>
              <a:gd name="connsiteX3137" fmla="*/ 2038569 w 5211144"/>
              <a:gd name="connsiteY3137" fmla="*/ 316220 h 4009293"/>
              <a:gd name="connsiteX3138" fmla="*/ 2038813 w 5211144"/>
              <a:gd name="connsiteY3138" fmla="*/ 316180 h 4009293"/>
              <a:gd name="connsiteX3139" fmla="*/ 402498 w 5211144"/>
              <a:gd name="connsiteY3139" fmla="*/ 314204 h 4009293"/>
              <a:gd name="connsiteX3140" fmla="*/ 416378 w 5211144"/>
              <a:gd name="connsiteY3140" fmla="*/ 314204 h 4009293"/>
              <a:gd name="connsiteX3141" fmla="*/ 416379 w 5211144"/>
              <a:gd name="connsiteY3141" fmla="*/ 322667 h 4009293"/>
              <a:gd name="connsiteX3142" fmla="*/ 416379 w 5211144"/>
              <a:gd name="connsiteY3142" fmla="*/ 325488 h 4009293"/>
              <a:gd name="connsiteX3143" fmla="*/ 416378 w 5211144"/>
              <a:gd name="connsiteY3143" fmla="*/ 331130 h 4009293"/>
              <a:gd name="connsiteX3144" fmla="*/ 388617 w 5211144"/>
              <a:gd name="connsiteY3144" fmla="*/ 328309 h 4009293"/>
              <a:gd name="connsiteX3145" fmla="*/ 402498 w 5211144"/>
              <a:gd name="connsiteY3145" fmla="*/ 325488 h 4009293"/>
              <a:gd name="connsiteX3146" fmla="*/ 402497 w 5211144"/>
              <a:gd name="connsiteY3146" fmla="*/ 319847 h 4009293"/>
              <a:gd name="connsiteX3147" fmla="*/ 388617 w 5211144"/>
              <a:gd name="connsiteY3147" fmla="*/ 317025 h 4009293"/>
              <a:gd name="connsiteX3148" fmla="*/ 402498 w 5211144"/>
              <a:gd name="connsiteY3148" fmla="*/ 314204 h 4009293"/>
              <a:gd name="connsiteX3149" fmla="*/ 1105203 w 5211144"/>
              <a:gd name="connsiteY3149" fmla="*/ 311722 h 4009293"/>
              <a:gd name="connsiteX3150" fmla="*/ 1114963 w 5211144"/>
              <a:gd name="connsiteY3150" fmla="*/ 319494 h 4009293"/>
              <a:gd name="connsiteX3151" fmla="*/ 1101082 w 5211144"/>
              <a:gd name="connsiteY3151" fmla="*/ 313677 h 4009293"/>
              <a:gd name="connsiteX3152" fmla="*/ 1105203 w 5211144"/>
              <a:gd name="connsiteY3152" fmla="*/ 311722 h 4009293"/>
              <a:gd name="connsiteX3153" fmla="*/ 2390129 w 5211144"/>
              <a:gd name="connsiteY3153" fmla="*/ 311440 h 4009293"/>
              <a:gd name="connsiteX3154" fmla="*/ 2401253 w 5211144"/>
              <a:gd name="connsiteY3154" fmla="*/ 316815 h 4009293"/>
              <a:gd name="connsiteX3155" fmla="*/ 2390129 w 5211144"/>
              <a:gd name="connsiteY3155" fmla="*/ 311440 h 4009293"/>
              <a:gd name="connsiteX3156" fmla="*/ 1179732 w 5211144"/>
              <a:gd name="connsiteY3156" fmla="*/ 311030 h 4009293"/>
              <a:gd name="connsiteX3157" fmla="*/ 1165853 w 5211144"/>
              <a:gd name="connsiteY3157" fmla="*/ 316320 h 4009293"/>
              <a:gd name="connsiteX3158" fmla="*/ 1179732 w 5211144"/>
              <a:gd name="connsiteY3158" fmla="*/ 311030 h 4009293"/>
              <a:gd name="connsiteX3159" fmla="*/ 1193610 w 5211144"/>
              <a:gd name="connsiteY3159" fmla="*/ 305038 h 4009293"/>
              <a:gd name="connsiteX3160" fmla="*/ 1207489 w 5211144"/>
              <a:gd name="connsiteY3160" fmla="*/ 308212 h 4009293"/>
              <a:gd name="connsiteX3161" fmla="*/ 1179732 w 5211144"/>
              <a:gd name="connsiteY3161" fmla="*/ 308212 h 4009293"/>
              <a:gd name="connsiteX3162" fmla="*/ 1193610 w 5211144"/>
              <a:gd name="connsiteY3162" fmla="*/ 305038 h 4009293"/>
              <a:gd name="connsiteX3163" fmla="*/ 2346324 w 5211144"/>
              <a:gd name="connsiteY3163" fmla="*/ 298838 h 4009293"/>
              <a:gd name="connsiteX3164" fmla="*/ 2359504 w 5211144"/>
              <a:gd name="connsiteY3164" fmla="*/ 299367 h 4009293"/>
              <a:gd name="connsiteX3165" fmla="*/ 2381477 w 5211144"/>
              <a:gd name="connsiteY3165" fmla="*/ 310765 h 4009293"/>
              <a:gd name="connsiteX3166" fmla="*/ 2368300 w 5211144"/>
              <a:gd name="connsiteY3166" fmla="*/ 310236 h 4009293"/>
              <a:gd name="connsiteX3167" fmla="*/ 2367204 w 5211144"/>
              <a:gd name="connsiteY3167" fmla="*/ 312822 h 4009293"/>
              <a:gd name="connsiteX3168" fmla="*/ 2354021 w 5211144"/>
              <a:gd name="connsiteY3168" fmla="*/ 312294 h 4009293"/>
              <a:gd name="connsiteX3169" fmla="*/ 2355118 w 5211144"/>
              <a:gd name="connsiteY3169" fmla="*/ 309709 h 4009293"/>
              <a:gd name="connsiteX3170" fmla="*/ 2341938 w 5211144"/>
              <a:gd name="connsiteY3170" fmla="*/ 309180 h 4009293"/>
              <a:gd name="connsiteX3171" fmla="*/ 2344129 w 5211144"/>
              <a:gd name="connsiteY3171" fmla="*/ 304010 h 4009293"/>
              <a:gd name="connsiteX3172" fmla="*/ 2345225 w 5211144"/>
              <a:gd name="connsiteY3172" fmla="*/ 301424 h 4009293"/>
              <a:gd name="connsiteX3173" fmla="*/ 2346324 w 5211144"/>
              <a:gd name="connsiteY3173" fmla="*/ 298838 h 4009293"/>
              <a:gd name="connsiteX3174" fmla="*/ 2035572 w 5211144"/>
              <a:gd name="connsiteY3174" fmla="*/ 298308 h 4009293"/>
              <a:gd name="connsiteX3175" fmla="*/ 2033320 w 5211144"/>
              <a:gd name="connsiteY3175" fmla="*/ 299599 h 4009293"/>
              <a:gd name="connsiteX3176" fmla="*/ 2035426 w 5211144"/>
              <a:gd name="connsiteY3176" fmla="*/ 298320 h 4009293"/>
              <a:gd name="connsiteX3177" fmla="*/ 2395885 w 5211144"/>
              <a:gd name="connsiteY3177" fmla="*/ 297866 h 4009293"/>
              <a:gd name="connsiteX3178" fmla="*/ 2393621 w 5211144"/>
              <a:gd name="connsiteY3178" fmla="*/ 303198 h 4009293"/>
              <a:gd name="connsiteX3179" fmla="*/ 2391462 w 5211144"/>
              <a:gd name="connsiteY3179" fmla="*/ 300400 h 4009293"/>
              <a:gd name="connsiteX3180" fmla="*/ 2395885 w 5211144"/>
              <a:gd name="connsiteY3180" fmla="*/ 297866 h 4009293"/>
              <a:gd name="connsiteX3181" fmla="*/ 2373782 w 5211144"/>
              <a:gd name="connsiteY3181" fmla="*/ 297309 h 4009293"/>
              <a:gd name="connsiteX3182" fmla="*/ 2372686 w 5211144"/>
              <a:gd name="connsiteY3182" fmla="*/ 299895 h 4009293"/>
              <a:gd name="connsiteX3183" fmla="*/ 2368293 w 5211144"/>
              <a:gd name="connsiteY3183" fmla="*/ 298403 h 4009293"/>
              <a:gd name="connsiteX3184" fmla="*/ 2368052 w 5211144"/>
              <a:gd name="connsiteY3184" fmla="*/ 297491 h 4009293"/>
              <a:gd name="connsiteX3185" fmla="*/ 2373782 w 5211144"/>
              <a:gd name="connsiteY3185" fmla="*/ 297309 h 4009293"/>
              <a:gd name="connsiteX3186" fmla="*/ 427945 w 5211144"/>
              <a:gd name="connsiteY3186" fmla="*/ 296011 h 4009293"/>
              <a:gd name="connsiteX3187" fmla="*/ 440666 w 5211144"/>
              <a:gd name="connsiteY3187" fmla="*/ 296011 h 4009293"/>
              <a:gd name="connsiteX3188" fmla="*/ 427945 w 5211144"/>
              <a:gd name="connsiteY3188" fmla="*/ 307858 h 4009293"/>
              <a:gd name="connsiteX3189" fmla="*/ 402498 w 5211144"/>
              <a:gd name="connsiteY3189" fmla="*/ 307858 h 4009293"/>
              <a:gd name="connsiteX3190" fmla="*/ 402498 w 5211144"/>
              <a:gd name="connsiteY3190" fmla="*/ 296011 h 4009293"/>
              <a:gd name="connsiteX3191" fmla="*/ 415222 w 5211144"/>
              <a:gd name="connsiteY3191" fmla="*/ 296011 h 4009293"/>
              <a:gd name="connsiteX3192" fmla="*/ 427945 w 5211144"/>
              <a:gd name="connsiteY3192" fmla="*/ 296011 h 4009293"/>
              <a:gd name="connsiteX3193" fmla="*/ 504279 w 5211144"/>
              <a:gd name="connsiteY3193" fmla="*/ 293049 h 4009293"/>
              <a:gd name="connsiteX3194" fmla="*/ 492711 w 5211144"/>
              <a:gd name="connsiteY3194" fmla="*/ 302569 h 4009293"/>
              <a:gd name="connsiteX3195" fmla="*/ 488376 w 5211144"/>
              <a:gd name="connsiteY3195" fmla="*/ 299792 h 4009293"/>
              <a:gd name="connsiteX3196" fmla="*/ 492711 w 5211144"/>
              <a:gd name="connsiteY3196" fmla="*/ 299395 h 4009293"/>
              <a:gd name="connsiteX3197" fmla="*/ 492711 w 5211144"/>
              <a:gd name="connsiteY3197" fmla="*/ 293049 h 4009293"/>
              <a:gd name="connsiteX3198" fmla="*/ 504279 w 5211144"/>
              <a:gd name="connsiteY3198" fmla="*/ 293049 h 4009293"/>
              <a:gd name="connsiteX3199" fmla="*/ 545918 w 5211144"/>
              <a:gd name="connsiteY3199" fmla="*/ 293048 h 4009293"/>
              <a:gd name="connsiteX3200" fmla="*/ 545918 w 5211144"/>
              <a:gd name="connsiteY3200" fmla="*/ 302568 h 4009293"/>
              <a:gd name="connsiteX3201" fmla="*/ 518157 w 5211144"/>
              <a:gd name="connsiteY3201" fmla="*/ 302569 h 4009293"/>
              <a:gd name="connsiteX3202" fmla="*/ 545918 w 5211144"/>
              <a:gd name="connsiteY3202" fmla="*/ 293048 h 4009293"/>
              <a:gd name="connsiteX3203" fmla="*/ 2377208 w 5211144"/>
              <a:gd name="connsiteY3203" fmla="*/ 289229 h 4009293"/>
              <a:gd name="connsiteX3204" fmla="*/ 2390388 w 5211144"/>
              <a:gd name="connsiteY3204" fmla="*/ 289757 h 4009293"/>
              <a:gd name="connsiteX3205" fmla="*/ 2375976 w 5211144"/>
              <a:gd name="connsiteY3205" fmla="*/ 292138 h 4009293"/>
              <a:gd name="connsiteX3206" fmla="*/ 2377208 w 5211144"/>
              <a:gd name="connsiteY3206" fmla="*/ 289229 h 4009293"/>
              <a:gd name="connsiteX3207" fmla="*/ 2364027 w 5211144"/>
              <a:gd name="connsiteY3207" fmla="*/ 288701 h 4009293"/>
              <a:gd name="connsiteX3208" fmla="*/ 2375976 w 5211144"/>
              <a:gd name="connsiteY3208" fmla="*/ 292138 h 4009293"/>
              <a:gd name="connsiteX3209" fmla="*/ 2362794 w 5211144"/>
              <a:gd name="connsiteY3209" fmla="*/ 291610 h 4009293"/>
              <a:gd name="connsiteX3210" fmla="*/ 2349614 w 5211144"/>
              <a:gd name="connsiteY3210" fmla="*/ 291082 h 4009293"/>
              <a:gd name="connsiteX3211" fmla="*/ 2364027 w 5211144"/>
              <a:gd name="connsiteY3211" fmla="*/ 288701 h 4009293"/>
              <a:gd name="connsiteX3212" fmla="*/ 1048458 w 5211144"/>
              <a:gd name="connsiteY3212" fmla="*/ 281412 h 4009293"/>
              <a:gd name="connsiteX3213" fmla="*/ 1050194 w 5211144"/>
              <a:gd name="connsiteY3213" fmla="*/ 281412 h 4009293"/>
              <a:gd name="connsiteX3214" fmla="*/ 1050193 w 5211144"/>
              <a:gd name="connsiteY3214" fmla="*/ 284586 h 4009293"/>
              <a:gd name="connsiteX3215" fmla="*/ 1036313 w 5211144"/>
              <a:gd name="connsiteY3215" fmla="*/ 281413 h 4009293"/>
              <a:gd name="connsiteX3216" fmla="*/ 1048458 w 5211144"/>
              <a:gd name="connsiteY3216" fmla="*/ 281412 h 4009293"/>
              <a:gd name="connsiteX3217" fmla="*/ 959980 w 5211144"/>
              <a:gd name="connsiteY3217" fmla="*/ 281412 h 4009293"/>
              <a:gd name="connsiteX3218" fmla="*/ 972700 w 5211144"/>
              <a:gd name="connsiteY3218" fmla="*/ 284322 h 4009293"/>
              <a:gd name="connsiteX3219" fmla="*/ 972701 w 5211144"/>
              <a:gd name="connsiteY3219" fmla="*/ 287231 h 4009293"/>
              <a:gd name="connsiteX3220" fmla="*/ 985423 w 5211144"/>
              <a:gd name="connsiteY3220" fmla="*/ 290139 h 4009293"/>
              <a:gd name="connsiteX3221" fmla="*/ 985423 w 5211144"/>
              <a:gd name="connsiteY3221" fmla="*/ 293049 h 4009293"/>
              <a:gd name="connsiteX3222" fmla="*/ 972700 w 5211144"/>
              <a:gd name="connsiteY3222" fmla="*/ 293048 h 4009293"/>
              <a:gd name="connsiteX3223" fmla="*/ 972701 w 5211144"/>
              <a:gd name="connsiteY3223" fmla="*/ 290139 h 4009293"/>
              <a:gd name="connsiteX3224" fmla="*/ 959980 w 5211144"/>
              <a:gd name="connsiteY3224" fmla="*/ 290139 h 4009293"/>
              <a:gd name="connsiteX3225" fmla="*/ 947255 w 5211144"/>
              <a:gd name="connsiteY3225" fmla="*/ 293049 h 4009293"/>
              <a:gd name="connsiteX3226" fmla="*/ 942087 w 5211144"/>
              <a:gd name="connsiteY3226" fmla="*/ 292139 h 4009293"/>
              <a:gd name="connsiteX3227" fmla="*/ 944077 w 5211144"/>
              <a:gd name="connsiteY3227" fmla="*/ 290139 h 4009293"/>
              <a:gd name="connsiteX3228" fmla="*/ 959980 w 5211144"/>
              <a:gd name="connsiteY3228" fmla="*/ 287231 h 4009293"/>
              <a:gd name="connsiteX3229" fmla="*/ 959980 w 5211144"/>
              <a:gd name="connsiteY3229" fmla="*/ 281412 h 4009293"/>
              <a:gd name="connsiteX3230" fmla="*/ 1755568 w 5211144"/>
              <a:gd name="connsiteY3230" fmla="*/ 280099 h 4009293"/>
              <a:gd name="connsiteX3231" fmla="*/ 1753102 w 5211144"/>
              <a:gd name="connsiteY3231" fmla="*/ 285917 h 4009293"/>
              <a:gd name="connsiteX3232" fmla="*/ 1748272 w 5211144"/>
              <a:gd name="connsiteY3232" fmla="*/ 283967 h 4009293"/>
              <a:gd name="connsiteX3233" fmla="*/ 1749392 w 5211144"/>
              <a:gd name="connsiteY3233" fmla="*/ 282810 h 4009293"/>
              <a:gd name="connsiteX3234" fmla="*/ 1755568 w 5211144"/>
              <a:gd name="connsiteY3234" fmla="*/ 280099 h 4009293"/>
              <a:gd name="connsiteX3235" fmla="*/ 596807 w 5211144"/>
              <a:gd name="connsiteY3235" fmla="*/ 279086 h 4009293"/>
              <a:gd name="connsiteX3236" fmla="*/ 596807 w 5211144"/>
              <a:gd name="connsiteY3236" fmla="*/ 282047 h 4009293"/>
              <a:gd name="connsiteX3237" fmla="*/ 582926 w 5211144"/>
              <a:gd name="connsiteY3237" fmla="*/ 285010 h 4009293"/>
              <a:gd name="connsiteX3238" fmla="*/ 582926 w 5211144"/>
              <a:gd name="connsiteY3238" fmla="*/ 279086 h 4009293"/>
              <a:gd name="connsiteX3239" fmla="*/ 596807 w 5211144"/>
              <a:gd name="connsiteY3239" fmla="*/ 279086 h 4009293"/>
              <a:gd name="connsiteX3240" fmla="*/ 545915 w 5211144"/>
              <a:gd name="connsiteY3240" fmla="*/ 278240 h 4009293"/>
              <a:gd name="connsiteX3241" fmla="*/ 518156 w 5211144"/>
              <a:gd name="connsiteY3241" fmla="*/ 284586 h 4009293"/>
              <a:gd name="connsiteX3242" fmla="*/ 545915 w 5211144"/>
              <a:gd name="connsiteY3242" fmla="*/ 278240 h 4009293"/>
              <a:gd name="connsiteX3243" fmla="*/ 2382039 w 5211144"/>
              <a:gd name="connsiteY3243" fmla="*/ 277836 h 4009293"/>
              <a:gd name="connsiteX3244" fmla="*/ 2380908 w 5211144"/>
              <a:gd name="connsiteY3244" fmla="*/ 280503 h 4009293"/>
              <a:gd name="connsiteX3245" fmla="*/ 2376531 w 5211144"/>
              <a:gd name="connsiteY3245" fmla="*/ 278972 h 4009293"/>
              <a:gd name="connsiteX3246" fmla="*/ 2376303 w 5211144"/>
              <a:gd name="connsiteY3246" fmla="*/ 278030 h 4009293"/>
              <a:gd name="connsiteX3247" fmla="*/ 2382039 w 5211144"/>
              <a:gd name="connsiteY3247" fmla="*/ 277836 h 4009293"/>
              <a:gd name="connsiteX3248" fmla="*/ 1282380 w 5211144"/>
              <a:gd name="connsiteY3248" fmla="*/ 277446 h 4009293"/>
              <a:gd name="connsiteX3249" fmla="*/ 1283826 w 5211144"/>
              <a:gd name="connsiteY3249" fmla="*/ 281414 h 4009293"/>
              <a:gd name="connsiteX3250" fmla="*/ 1272260 w 5211144"/>
              <a:gd name="connsiteY3250" fmla="*/ 281414 h 4009293"/>
              <a:gd name="connsiteX3251" fmla="*/ 1282380 w 5211144"/>
              <a:gd name="connsiteY3251" fmla="*/ 277446 h 4009293"/>
              <a:gd name="connsiteX3252" fmla="*/ 2404928 w 5211144"/>
              <a:gd name="connsiteY3252" fmla="*/ 276535 h 4009293"/>
              <a:gd name="connsiteX3253" fmla="*/ 2403695 w 5211144"/>
              <a:gd name="connsiteY3253" fmla="*/ 279444 h 4009293"/>
              <a:gd name="connsiteX3254" fmla="*/ 2394909 w 5211144"/>
              <a:gd name="connsiteY3254" fmla="*/ 279092 h 4009293"/>
              <a:gd name="connsiteX3255" fmla="*/ 2404928 w 5211144"/>
              <a:gd name="connsiteY3255" fmla="*/ 276535 h 4009293"/>
              <a:gd name="connsiteX3256" fmla="*/ 1180890 w 5211144"/>
              <a:gd name="connsiteY3256" fmla="*/ 272952 h 4009293"/>
              <a:gd name="connsiteX3257" fmla="*/ 1180890 w 5211144"/>
              <a:gd name="connsiteY3257" fmla="*/ 287760 h 4009293"/>
              <a:gd name="connsiteX3258" fmla="*/ 1142721 w 5211144"/>
              <a:gd name="connsiteY3258" fmla="*/ 284799 h 4009293"/>
              <a:gd name="connsiteX3259" fmla="*/ 1155444 w 5211144"/>
              <a:gd name="connsiteY3259" fmla="*/ 275913 h 4009293"/>
              <a:gd name="connsiteX3260" fmla="*/ 1180890 w 5211144"/>
              <a:gd name="connsiteY3260" fmla="*/ 272952 h 4009293"/>
              <a:gd name="connsiteX3261" fmla="*/ 453388 w 5211144"/>
              <a:gd name="connsiteY3261" fmla="*/ 272951 h 4009293"/>
              <a:gd name="connsiteX3262" fmla="*/ 467267 w 5211144"/>
              <a:gd name="connsiteY3262" fmla="*/ 278240 h 4009293"/>
              <a:gd name="connsiteX3263" fmla="*/ 439509 w 5211144"/>
              <a:gd name="connsiteY3263" fmla="*/ 278240 h 4009293"/>
              <a:gd name="connsiteX3264" fmla="*/ 439509 w 5211144"/>
              <a:gd name="connsiteY3264" fmla="*/ 275595 h 4009293"/>
              <a:gd name="connsiteX3265" fmla="*/ 453388 w 5211144"/>
              <a:gd name="connsiteY3265" fmla="*/ 272951 h 4009293"/>
              <a:gd name="connsiteX3266" fmla="*/ 1968929 w 5211144"/>
              <a:gd name="connsiteY3266" fmla="*/ 272155 h 4009293"/>
              <a:gd name="connsiteX3267" fmla="*/ 1968856 w 5211144"/>
              <a:gd name="connsiteY3267" fmla="*/ 272330 h 4009293"/>
              <a:gd name="connsiteX3268" fmla="*/ 1968750 w 5211144"/>
              <a:gd name="connsiteY3268" fmla="*/ 272578 h 4009293"/>
              <a:gd name="connsiteX3269" fmla="*/ 1968934 w 5211144"/>
              <a:gd name="connsiteY3269" fmla="*/ 272142 h 4009293"/>
              <a:gd name="connsiteX3270" fmla="*/ 1968934 w 5211144"/>
              <a:gd name="connsiteY3270" fmla="*/ 272144 h 4009293"/>
              <a:gd name="connsiteX3271" fmla="*/ 1968929 w 5211144"/>
              <a:gd name="connsiteY3271" fmla="*/ 272155 h 4009293"/>
              <a:gd name="connsiteX3272" fmla="*/ 2372253 w 5211144"/>
              <a:gd name="connsiteY3272" fmla="*/ 269310 h 4009293"/>
              <a:gd name="connsiteX3273" fmla="*/ 2384300 w 5211144"/>
              <a:gd name="connsiteY3273" fmla="*/ 272504 h 4009293"/>
              <a:gd name="connsiteX3274" fmla="*/ 2371121 w 5211144"/>
              <a:gd name="connsiteY3274" fmla="*/ 271976 h 4009293"/>
              <a:gd name="connsiteX3275" fmla="*/ 2372253 w 5211144"/>
              <a:gd name="connsiteY3275" fmla="*/ 269310 h 4009293"/>
              <a:gd name="connsiteX3276" fmla="*/ 1760915 w 5211144"/>
              <a:gd name="connsiteY3276" fmla="*/ 267495 h 4009293"/>
              <a:gd name="connsiteX3277" fmla="*/ 1770807 w 5211144"/>
              <a:gd name="connsiteY3277" fmla="*/ 275779 h 4009293"/>
              <a:gd name="connsiteX3278" fmla="*/ 1758721 w 5211144"/>
              <a:gd name="connsiteY3278" fmla="*/ 272666 h 4009293"/>
              <a:gd name="connsiteX3279" fmla="*/ 1760915 w 5211144"/>
              <a:gd name="connsiteY3279" fmla="*/ 267495 h 4009293"/>
              <a:gd name="connsiteX3280" fmla="*/ 622911 w 5211144"/>
              <a:gd name="connsiteY3280" fmla="*/ 267283 h 4009293"/>
              <a:gd name="connsiteX3281" fmla="*/ 620748 w 5211144"/>
              <a:gd name="connsiteY3281" fmla="*/ 270205 h 4009293"/>
              <a:gd name="connsiteX3282" fmla="*/ 609941 w 5211144"/>
              <a:gd name="connsiteY3282" fmla="*/ 270205 h 4009293"/>
              <a:gd name="connsiteX3283" fmla="*/ 609941 w 5211144"/>
              <a:gd name="connsiteY3283" fmla="*/ 267283 h 4009293"/>
              <a:gd name="connsiteX3284" fmla="*/ 622911 w 5211144"/>
              <a:gd name="connsiteY3284" fmla="*/ 267283 h 4009293"/>
              <a:gd name="connsiteX3285" fmla="*/ 1971099 w 5211144"/>
              <a:gd name="connsiteY3285" fmla="*/ 267042 h 4009293"/>
              <a:gd name="connsiteX3286" fmla="*/ 1981812 w 5211144"/>
              <a:gd name="connsiteY3286" fmla="*/ 273387 h 4009293"/>
              <a:gd name="connsiteX3287" fmla="*/ 1967396 w 5211144"/>
              <a:gd name="connsiteY3287" fmla="*/ 275768 h 4009293"/>
              <a:gd name="connsiteX3288" fmla="*/ 1968750 w 5211144"/>
              <a:gd name="connsiteY3288" fmla="*/ 272578 h 4009293"/>
              <a:gd name="connsiteX3289" fmla="*/ 1968631 w 5211144"/>
              <a:gd name="connsiteY3289" fmla="*/ 272860 h 4009293"/>
              <a:gd name="connsiteX3290" fmla="*/ 1968856 w 5211144"/>
              <a:gd name="connsiteY3290" fmla="*/ 272330 h 4009293"/>
              <a:gd name="connsiteX3291" fmla="*/ 1968934 w 5211144"/>
              <a:gd name="connsiteY3291" fmla="*/ 272144 h 4009293"/>
              <a:gd name="connsiteX3292" fmla="*/ 1968939 w 5211144"/>
              <a:gd name="connsiteY3292" fmla="*/ 272133 h 4009293"/>
              <a:gd name="connsiteX3293" fmla="*/ 1968934 w 5211144"/>
              <a:gd name="connsiteY3293" fmla="*/ 272142 h 4009293"/>
              <a:gd name="connsiteX3294" fmla="*/ 2034652 w 5211144"/>
              <a:gd name="connsiteY3294" fmla="*/ 266927 h 4009293"/>
              <a:gd name="connsiteX3295" fmla="*/ 2033516 w 5211144"/>
              <a:gd name="connsiteY3295" fmla="*/ 269608 h 4009293"/>
              <a:gd name="connsiteX3296" fmla="*/ 2021200 w 5211144"/>
              <a:gd name="connsiteY3296" fmla="*/ 269115 h 4009293"/>
              <a:gd name="connsiteX3297" fmla="*/ 2034652 w 5211144"/>
              <a:gd name="connsiteY3297" fmla="*/ 266927 h 4009293"/>
              <a:gd name="connsiteX3298" fmla="*/ 2373384 w 5211144"/>
              <a:gd name="connsiteY3298" fmla="*/ 266643 h 4009293"/>
              <a:gd name="connsiteX3299" fmla="*/ 2372253 w 5211144"/>
              <a:gd name="connsiteY3299" fmla="*/ 269310 h 4009293"/>
              <a:gd name="connsiteX3300" fmla="*/ 2359072 w 5211144"/>
              <a:gd name="connsiteY3300" fmla="*/ 268781 h 4009293"/>
              <a:gd name="connsiteX3301" fmla="*/ 2373384 w 5211144"/>
              <a:gd name="connsiteY3301" fmla="*/ 266643 h 4009293"/>
              <a:gd name="connsiteX3302" fmla="*/ 532035 w 5211144"/>
              <a:gd name="connsiteY3302" fmla="*/ 266603 h 4009293"/>
              <a:gd name="connsiteX3303" fmla="*/ 545915 w 5211144"/>
              <a:gd name="connsiteY3303" fmla="*/ 266604 h 4009293"/>
              <a:gd name="connsiteX3304" fmla="*/ 545914 w 5211144"/>
              <a:gd name="connsiteY3304" fmla="*/ 269777 h 4009293"/>
              <a:gd name="connsiteX3305" fmla="*/ 532035 w 5211144"/>
              <a:gd name="connsiteY3305" fmla="*/ 269777 h 4009293"/>
              <a:gd name="connsiteX3306" fmla="*/ 532035 w 5211144"/>
              <a:gd name="connsiteY3306" fmla="*/ 266603 h 4009293"/>
              <a:gd name="connsiteX3307" fmla="*/ 1037471 w 5211144"/>
              <a:gd name="connsiteY3307" fmla="*/ 264488 h 4009293"/>
              <a:gd name="connsiteX3308" fmla="*/ 999301 w 5211144"/>
              <a:gd name="connsiteY3308" fmla="*/ 273214 h 4009293"/>
              <a:gd name="connsiteX3309" fmla="*/ 1037471 w 5211144"/>
              <a:gd name="connsiteY3309" fmla="*/ 264488 h 4009293"/>
              <a:gd name="connsiteX3310" fmla="*/ 416376 w 5211144"/>
              <a:gd name="connsiteY3310" fmla="*/ 258141 h 4009293"/>
              <a:gd name="connsiteX3311" fmla="*/ 427943 w 5211144"/>
              <a:gd name="connsiteY3311" fmla="*/ 258141 h 4009293"/>
              <a:gd name="connsiteX3312" fmla="*/ 427943 w 5211144"/>
              <a:gd name="connsiteY3312" fmla="*/ 266604 h 4009293"/>
              <a:gd name="connsiteX3313" fmla="*/ 416376 w 5211144"/>
              <a:gd name="connsiteY3313" fmla="*/ 258141 h 4009293"/>
              <a:gd name="connsiteX3314" fmla="*/ 1740311 w 5211144"/>
              <a:gd name="connsiteY3314" fmla="*/ 252865 h 4009293"/>
              <a:gd name="connsiteX3315" fmla="*/ 1739283 w 5211144"/>
              <a:gd name="connsiteY3315" fmla="*/ 255288 h 4009293"/>
              <a:gd name="connsiteX3316" fmla="*/ 1740311 w 5211144"/>
              <a:gd name="connsiteY3316" fmla="*/ 252865 h 4009293"/>
              <a:gd name="connsiteX3317" fmla="*/ 1272259 w 5211144"/>
              <a:gd name="connsiteY3317" fmla="*/ 252853 h 4009293"/>
              <a:gd name="connsiteX3318" fmla="*/ 1258381 w 5211144"/>
              <a:gd name="connsiteY3318" fmla="*/ 254968 h 4009293"/>
              <a:gd name="connsiteX3319" fmla="*/ 1272259 w 5211144"/>
              <a:gd name="connsiteY3319" fmla="*/ 252853 h 4009293"/>
              <a:gd name="connsiteX3320" fmla="*/ 1817466 w 5211144"/>
              <a:gd name="connsiteY3320" fmla="*/ 250040 h 4009293"/>
              <a:gd name="connsiteX3321" fmla="*/ 1829549 w 5211144"/>
              <a:gd name="connsiteY3321" fmla="*/ 253153 h 4009293"/>
              <a:gd name="connsiteX3322" fmla="*/ 1828454 w 5211144"/>
              <a:gd name="connsiteY3322" fmla="*/ 255739 h 4009293"/>
              <a:gd name="connsiteX3323" fmla="*/ 1827358 w 5211144"/>
              <a:gd name="connsiteY3323" fmla="*/ 258324 h 4009293"/>
              <a:gd name="connsiteX3324" fmla="*/ 1814177 w 5211144"/>
              <a:gd name="connsiteY3324" fmla="*/ 257797 h 4009293"/>
              <a:gd name="connsiteX3325" fmla="*/ 1815273 w 5211144"/>
              <a:gd name="connsiteY3325" fmla="*/ 255211 h 4009293"/>
              <a:gd name="connsiteX3326" fmla="*/ 1816369 w 5211144"/>
              <a:gd name="connsiteY3326" fmla="*/ 252626 h 4009293"/>
              <a:gd name="connsiteX3327" fmla="*/ 1817466 w 5211144"/>
              <a:gd name="connsiteY3327" fmla="*/ 250040 h 4009293"/>
              <a:gd name="connsiteX3328" fmla="*/ 453387 w 5211144"/>
              <a:gd name="connsiteY3328" fmla="*/ 249679 h 4009293"/>
              <a:gd name="connsiteX3329" fmla="*/ 467267 w 5211144"/>
              <a:gd name="connsiteY3329" fmla="*/ 255496 h 4009293"/>
              <a:gd name="connsiteX3330" fmla="*/ 453387 w 5211144"/>
              <a:gd name="connsiteY3330" fmla="*/ 258405 h 4009293"/>
              <a:gd name="connsiteX3331" fmla="*/ 453387 w 5211144"/>
              <a:gd name="connsiteY3331" fmla="*/ 249679 h 4009293"/>
              <a:gd name="connsiteX3332" fmla="*/ 518156 w 5211144"/>
              <a:gd name="connsiteY3332" fmla="*/ 249678 h 4009293"/>
              <a:gd name="connsiteX3333" fmla="*/ 532038 w 5211144"/>
              <a:gd name="connsiteY3333" fmla="*/ 249679 h 4009293"/>
              <a:gd name="connsiteX3334" fmla="*/ 532037 w 5211144"/>
              <a:gd name="connsiteY3334" fmla="*/ 252853 h 4009293"/>
              <a:gd name="connsiteX3335" fmla="*/ 518157 w 5211144"/>
              <a:gd name="connsiteY3335" fmla="*/ 252852 h 4009293"/>
              <a:gd name="connsiteX3336" fmla="*/ 518156 w 5211144"/>
              <a:gd name="connsiteY3336" fmla="*/ 249678 h 4009293"/>
              <a:gd name="connsiteX3337" fmla="*/ 1064071 w 5211144"/>
              <a:gd name="connsiteY3337" fmla="*/ 249391 h 4009293"/>
              <a:gd name="connsiteX3338" fmla="*/ 1102238 w 5211144"/>
              <a:gd name="connsiteY3338" fmla="*/ 258045 h 4009293"/>
              <a:gd name="connsiteX3339" fmla="*/ 1102238 w 5211144"/>
              <a:gd name="connsiteY3339" fmla="*/ 263816 h 4009293"/>
              <a:gd name="connsiteX3340" fmla="*/ 1140407 w 5211144"/>
              <a:gd name="connsiteY3340" fmla="*/ 255161 h 4009293"/>
              <a:gd name="connsiteX3341" fmla="*/ 1165853 w 5211144"/>
              <a:gd name="connsiteY3341" fmla="*/ 263815 h 4009293"/>
              <a:gd name="connsiteX3342" fmla="*/ 1165852 w 5211144"/>
              <a:gd name="connsiteY3342" fmla="*/ 272470 h 4009293"/>
              <a:gd name="connsiteX3343" fmla="*/ 1127683 w 5211144"/>
              <a:gd name="connsiteY3343" fmla="*/ 275355 h 4009293"/>
              <a:gd name="connsiteX3344" fmla="*/ 1140407 w 5211144"/>
              <a:gd name="connsiteY3344" fmla="*/ 269584 h 4009293"/>
              <a:gd name="connsiteX3345" fmla="*/ 1140407 w 5211144"/>
              <a:gd name="connsiteY3345" fmla="*/ 263815 h 4009293"/>
              <a:gd name="connsiteX3346" fmla="*/ 1127682 w 5211144"/>
              <a:gd name="connsiteY3346" fmla="*/ 272470 h 4009293"/>
              <a:gd name="connsiteX3347" fmla="*/ 1114964 w 5211144"/>
              <a:gd name="connsiteY3347" fmla="*/ 278240 h 4009293"/>
              <a:gd name="connsiteX3348" fmla="*/ 1064070 w 5211144"/>
              <a:gd name="connsiteY3348" fmla="*/ 275355 h 4009293"/>
              <a:gd name="connsiteX3349" fmla="*/ 1076795 w 5211144"/>
              <a:gd name="connsiteY3349" fmla="*/ 272471 h 4009293"/>
              <a:gd name="connsiteX3350" fmla="*/ 1076795 w 5211144"/>
              <a:gd name="connsiteY3350" fmla="*/ 269585 h 4009293"/>
              <a:gd name="connsiteX3351" fmla="*/ 1064071 w 5211144"/>
              <a:gd name="connsiteY3351" fmla="*/ 249391 h 4009293"/>
              <a:gd name="connsiteX3352" fmla="*/ 2394478 w 5211144"/>
              <a:gd name="connsiteY3352" fmla="*/ 248506 h 4009293"/>
              <a:gd name="connsiteX3353" fmla="*/ 2375645 w 5211144"/>
              <a:gd name="connsiteY3353" fmla="*/ 261311 h 4009293"/>
              <a:gd name="connsiteX3354" fmla="*/ 2371080 w 5211144"/>
              <a:gd name="connsiteY3354" fmla="*/ 252314 h 4009293"/>
              <a:gd name="connsiteX3355" fmla="*/ 2394478 w 5211144"/>
              <a:gd name="connsiteY3355" fmla="*/ 248506 h 4009293"/>
              <a:gd name="connsiteX3356" fmla="*/ 467268 w 5211144"/>
              <a:gd name="connsiteY3356" fmla="*/ 243332 h 4009293"/>
              <a:gd name="connsiteX3357" fmla="*/ 453386 w 5211144"/>
              <a:gd name="connsiteY3357" fmla="*/ 246505 h 4009293"/>
              <a:gd name="connsiteX3358" fmla="*/ 467268 w 5211144"/>
              <a:gd name="connsiteY3358" fmla="*/ 243332 h 4009293"/>
              <a:gd name="connsiteX3359" fmla="*/ 1038629 w 5211144"/>
              <a:gd name="connsiteY3359" fmla="*/ 243331 h 4009293"/>
              <a:gd name="connsiteX3360" fmla="*/ 1064075 w 5211144"/>
              <a:gd name="connsiteY3360" fmla="*/ 255320 h 4009293"/>
              <a:gd name="connsiteX3361" fmla="*/ 1030079 w 5211144"/>
              <a:gd name="connsiteY3361" fmla="*/ 248577 h 4009293"/>
              <a:gd name="connsiteX3362" fmla="*/ 1038629 w 5211144"/>
              <a:gd name="connsiteY3362" fmla="*/ 243331 h 4009293"/>
              <a:gd name="connsiteX3363" fmla="*/ 2419732 w 5211144"/>
              <a:gd name="connsiteY3363" fmla="*/ 241630 h 4009293"/>
              <a:gd name="connsiteX3364" fmla="*/ 2417265 w 5211144"/>
              <a:gd name="connsiteY3364" fmla="*/ 247448 h 4009293"/>
              <a:gd name="connsiteX3365" fmla="*/ 2408479 w 5211144"/>
              <a:gd name="connsiteY3365" fmla="*/ 247096 h 4009293"/>
              <a:gd name="connsiteX3366" fmla="*/ 2419732 w 5211144"/>
              <a:gd name="connsiteY3366" fmla="*/ 241630 h 4009293"/>
              <a:gd name="connsiteX3367" fmla="*/ 1244501 w 5211144"/>
              <a:gd name="connsiteY3367" fmla="*/ 239947 h 4009293"/>
              <a:gd name="connsiteX3368" fmla="*/ 1246816 w 5211144"/>
              <a:gd name="connsiteY3368" fmla="*/ 240041 h 4009293"/>
              <a:gd name="connsiteX3369" fmla="*/ 1244502 w 5211144"/>
              <a:gd name="connsiteY3369" fmla="*/ 240512 h 4009293"/>
              <a:gd name="connsiteX3370" fmla="*/ 518160 w 5211144"/>
              <a:gd name="connsiteY3370" fmla="*/ 238043 h 4009293"/>
              <a:gd name="connsiteX3371" fmla="*/ 518160 w 5211144"/>
              <a:gd name="connsiteY3371" fmla="*/ 243332 h 4009293"/>
              <a:gd name="connsiteX3372" fmla="*/ 512304 w 5211144"/>
              <a:gd name="connsiteY3372" fmla="*/ 241761 h 4009293"/>
              <a:gd name="connsiteX3373" fmla="*/ 512954 w 5211144"/>
              <a:gd name="connsiteY3373" fmla="*/ 240687 h 4009293"/>
              <a:gd name="connsiteX3374" fmla="*/ 518160 w 5211144"/>
              <a:gd name="connsiteY3374" fmla="*/ 238043 h 4009293"/>
              <a:gd name="connsiteX3375" fmla="*/ 1258380 w 5211144"/>
              <a:gd name="connsiteY3375" fmla="*/ 237691 h 4009293"/>
              <a:gd name="connsiteX3376" fmla="*/ 1258381 w 5211144"/>
              <a:gd name="connsiteY3376" fmla="*/ 240512 h 4009293"/>
              <a:gd name="connsiteX3377" fmla="*/ 1246816 w 5211144"/>
              <a:gd name="connsiteY3377" fmla="*/ 240041 h 4009293"/>
              <a:gd name="connsiteX3378" fmla="*/ 2368406 w 5211144"/>
              <a:gd name="connsiteY3378" fmla="*/ 237060 h 4009293"/>
              <a:gd name="connsiteX3379" fmla="*/ 2358230 w 5211144"/>
              <a:gd name="connsiteY3379" fmla="*/ 239165 h 4009293"/>
              <a:gd name="connsiteX3380" fmla="*/ 2365814 w 5211144"/>
              <a:gd name="connsiteY3380" fmla="*/ 237086 h 4009293"/>
              <a:gd name="connsiteX3381" fmla="*/ 2372399 w 5211144"/>
              <a:gd name="connsiteY3381" fmla="*/ 236232 h 4009293"/>
              <a:gd name="connsiteX3382" fmla="*/ 2372545 w 5211144"/>
              <a:gd name="connsiteY3382" fmla="*/ 237016 h 4009293"/>
              <a:gd name="connsiteX3383" fmla="*/ 2368406 w 5211144"/>
              <a:gd name="connsiteY3383" fmla="*/ 237060 h 4009293"/>
              <a:gd name="connsiteX3384" fmla="*/ 1244501 w 5211144"/>
              <a:gd name="connsiteY3384" fmla="*/ 234870 h 4009293"/>
              <a:gd name="connsiteX3385" fmla="*/ 1244501 w 5211144"/>
              <a:gd name="connsiteY3385" fmla="*/ 239947 h 4009293"/>
              <a:gd name="connsiteX3386" fmla="*/ 1241031 w 5211144"/>
              <a:gd name="connsiteY3386" fmla="*/ 239806 h 4009293"/>
              <a:gd name="connsiteX3387" fmla="*/ 1238861 w 5211144"/>
              <a:gd name="connsiteY3387" fmla="*/ 237339 h 4009293"/>
              <a:gd name="connsiteX3388" fmla="*/ 1244501 w 5211144"/>
              <a:gd name="connsiteY3388" fmla="*/ 234870 h 4009293"/>
              <a:gd name="connsiteX3389" fmla="*/ 1977013 w 5211144"/>
              <a:gd name="connsiteY3389" fmla="*/ 232027 h 4009293"/>
              <a:gd name="connsiteX3390" fmla="*/ 1980297 w 5211144"/>
              <a:gd name="connsiteY3390" fmla="*/ 233063 h 4009293"/>
              <a:gd name="connsiteX3391" fmla="*/ 1975881 w 5211144"/>
              <a:gd name="connsiteY3391" fmla="*/ 234694 h 4009293"/>
              <a:gd name="connsiteX3392" fmla="*/ 1977013 w 5211144"/>
              <a:gd name="connsiteY3392" fmla="*/ 232027 h 4009293"/>
              <a:gd name="connsiteX3393" fmla="*/ 1128841 w 5211144"/>
              <a:gd name="connsiteY3393" fmla="*/ 231696 h 4009293"/>
              <a:gd name="connsiteX3394" fmla="*/ 1128841 w 5211144"/>
              <a:gd name="connsiteY3394" fmla="*/ 234719 h 4009293"/>
              <a:gd name="connsiteX3395" fmla="*/ 1142718 w 5211144"/>
              <a:gd name="connsiteY3395" fmla="*/ 252853 h 4009293"/>
              <a:gd name="connsiteX3396" fmla="*/ 1114960 w 5211144"/>
              <a:gd name="connsiteY3396" fmla="*/ 246808 h 4009293"/>
              <a:gd name="connsiteX3397" fmla="*/ 1114960 w 5211144"/>
              <a:gd name="connsiteY3397" fmla="*/ 237741 h 4009293"/>
              <a:gd name="connsiteX3398" fmla="*/ 1114960 w 5211144"/>
              <a:gd name="connsiteY3398" fmla="*/ 234719 h 4009293"/>
              <a:gd name="connsiteX3399" fmla="*/ 1114960 w 5211144"/>
              <a:gd name="connsiteY3399" fmla="*/ 231697 h 4009293"/>
              <a:gd name="connsiteX3400" fmla="*/ 1128841 w 5211144"/>
              <a:gd name="connsiteY3400" fmla="*/ 231696 h 4009293"/>
              <a:gd name="connsiteX3401" fmla="*/ 927595 w 5211144"/>
              <a:gd name="connsiteY3401" fmla="*/ 230903 h 4009293"/>
              <a:gd name="connsiteX3402" fmla="*/ 934534 w 5211144"/>
              <a:gd name="connsiteY3402" fmla="*/ 231696 h 4009293"/>
              <a:gd name="connsiteX3403" fmla="*/ 920655 w 5211144"/>
              <a:gd name="connsiteY3403" fmla="*/ 234871 h 4009293"/>
              <a:gd name="connsiteX3404" fmla="*/ 927595 w 5211144"/>
              <a:gd name="connsiteY3404" fmla="*/ 230903 h 4009293"/>
              <a:gd name="connsiteX3405" fmla="*/ 1763774 w 5211144"/>
              <a:gd name="connsiteY3405" fmla="*/ 229154 h 4009293"/>
              <a:gd name="connsiteX3406" fmla="*/ 1762675 w 5211144"/>
              <a:gd name="connsiteY3406" fmla="*/ 231740 h 4009293"/>
              <a:gd name="connsiteX3407" fmla="*/ 1759387 w 5211144"/>
              <a:gd name="connsiteY3407" fmla="*/ 239496 h 4009293"/>
              <a:gd name="connsiteX3408" fmla="*/ 1744012 w 5211144"/>
              <a:gd name="connsiteY3408" fmla="*/ 244139 h 4009293"/>
              <a:gd name="connsiteX3409" fmla="*/ 1749494 w 5211144"/>
              <a:gd name="connsiteY3409" fmla="*/ 231211 h 4009293"/>
              <a:gd name="connsiteX3410" fmla="*/ 1763774 w 5211144"/>
              <a:gd name="connsiteY3410" fmla="*/ 229154 h 4009293"/>
              <a:gd name="connsiteX3411" fmla="*/ 1991387 w 5211144"/>
              <a:gd name="connsiteY3411" fmla="*/ 224468 h 4009293"/>
              <a:gd name="connsiteX3412" fmla="*/ 1990256 w 5211144"/>
              <a:gd name="connsiteY3412" fmla="*/ 227135 h 4009293"/>
              <a:gd name="connsiteX3413" fmla="*/ 1986864 w 5211144"/>
              <a:gd name="connsiteY3413" fmla="*/ 235134 h 4009293"/>
              <a:gd name="connsiteX3414" fmla="*/ 1980297 w 5211144"/>
              <a:gd name="connsiteY3414" fmla="*/ 233063 h 4009293"/>
              <a:gd name="connsiteX3415" fmla="*/ 1980849 w 5211144"/>
              <a:gd name="connsiteY3415" fmla="*/ 232860 h 4009293"/>
              <a:gd name="connsiteX3416" fmla="*/ 1979274 w 5211144"/>
              <a:gd name="connsiteY3416" fmla="*/ 226695 h 4009293"/>
              <a:gd name="connsiteX3417" fmla="*/ 1991387 w 5211144"/>
              <a:gd name="connsiteY3417" fmla="*/ 224468 h 4009293"/>
              <a:gd name="connsiteX3418" fmla="*/ 4014692 w 5211144"/>
              <a:gd name="connsiteY3418" fmla="*/ 224330 h 4009293"/>
              <a:gd name="connsiteX3419" fmla="*/ 3998187 w 5211144"/>
              <a:gd name="connsiteY3419" fmla="*/ 229310 h 4009293"/>
              <a:gd name="connsiteX3420" fmla="*/ 4008881 w 5211144"/>
              <a:gd name="connsiteY3420" fmla="*/ 232523 h 4009293"/>
              <a:gd name="connsiteX3421" fmla="*/ 481148 w 5211144"/>
              <a:gd name="connsiteY3421" fmla="*/ 223233 h 4009293"/>
              <a:gd name="connsiteX3422" fmla="*/ 467267 w 5211144"/>
              <a:gd name="connsiteY3422" fmla="*/ 225878 h 4009293"/>
              <a:gd name="connsiteX3423" fmla="*/ 481148 w 5211144"/>
              <a:gd name="connsiteY3423" fmla="*/ 223233 h 4009293"/>
              <a:gd name="connsiteX3424" fmla="*/ 1878128 w 5211144"/>
              <a:gd name="connsiteY3424" fmla="*/ 222888 h 4009293"/>
              <a:gd name="connsiteX3425" fmla="*/ 1877100 w 5211144"/>
              <a:gd name="connsiteY3425" fmla="*/ 225311 h 4009293"/>
              <a:gd name="connsiteX3426" fmla="*/ 1876071 w 5211144"/>
              <a:gd name="connsiteY3426" fmla="*/ 227737 h 4009293"/>
              <a:gd name="connsiteX3427" fmla="*/ 1867285 w 5211144"/>
              <a:gd name="connsiteY3427" fmla="*/ 227385 h 4009293"/>
              <a:gd name="connsiteX3428" fmla="*/ 1868312 w 5211144"/>
              <a:gd name="connsiteY3428" fmla="*/ 224961 h 4009293"/>
              <a:gd name="connsiteX3429" fmla="*/ 1878128 w 5211144"/>
              <a:gd name="connsiteY3429" fmla="*/ 222888 h 4009293"/>
              <a:gd name="connsiteX3430" fmla="*/ 1968459 w 5211144"/>
              <a:gd name="connsiteY3430" fmla="*/ 220591 h 4009293"/>
              <a:gd name="connsiteX3431" fmla="*/ 1952809 w 5211144"/>
              <a:gd name="connsiteY3431" fmla="*/ 225881 h 4009293"/>
              <a:gd name="connsiteX3432" fmla="*/ 1954045 w 5211144"/>
              <a:gd name="connsiteY3432" fmla="*/ 222972 h 4009293"/>
              <a:gd name="connsiteX3433" fmla="*/ 1968459 w 5211144"/>
              <a:gd name="connsiteY3433" fmla="*/ 220591 h 4009293"/>
              <a:gd name="connsiteX3434" fmla="*/ 532038 w 5211144"/>
              <a:gd name="connsiteY3434" fmla="*/ 220061 h 4009293"/>
              <a:gd name="connsiteX3435" fmla="*/ 518157 w 5211144"/>
              <a:gd name="connsiteY3435" fmla="*/ 223234 h 4009293"/>
              <a:gd name="connsiteX3436" fmla="*/ 532038 w 5211144"/>
              <a:gd name="connsiteY3436" fmla="*/ 220061 h 4009293"/>
              <a:gd name="connsiteX3437" fmla="*/ 1956514 w 5211144"/>
              <a:gd name="connsiteY3437" fmla="*/ 217154 h 4009293"/>
              <a:gd name="connsiteX3438" fmla="*/ 1969694 w 5211144"/>
              <a:gd name="connsiteY3438" fmla="*/ 217682 h 4009293"/>
              <a:gd name="connsiteX3439" fmla="*/ 1968459 w 5211144"/>
              <a:gd name="connsiteY3439" fmla="*/ 220591 h 4009293"/>
              <a:gd name="connsiteX3440" fmla="*/ 1955280 w 5211144"/>
              <a:gd name="connsiteY3440" fmla="*/ 220063 h 4009293"/>
              <a:gd name="connsiteX3441" fmla="*/ 1956514 w 5211144"/>
              <a:gd name="connsiteY3441" fmla="*/ 217154 h 4009293"/>
              <a:gd name="connsiteX3442" fmla="*/ 2360957 w 5211144"/>
              <a:gd name="connsiteY3442" fmla="*/ 211666 h 4009293"/>
              <a:gd name="connsiteX3443" fmla="*/ 2358491 w 5211144"/>
              <a:gd name="connsiteY3443" fmla="*/ 217483 h 4009293"/>
              <a:gd name="connsiteX3444" fmla="*/ 2353142 w 5211144"/>
              <a:gd name="connsiteY3444" fmla="*/ 216760 h 4009293"/>
              <a:gd name="connsiteX3445" fmla="*/ 2354317 w 5211144"/>
              <a:gd name="connsiteY3445" fmla="*/ 215467 h 4009293"/>
              <a:gd name="connsiteX3446" fmla="*/ 2360957 w 5211144"/>
              <a:gd name="connsiteY3446" fmla="*/ 211666 h 4009293"/>
              <a:gd name="connsiteX3447" fmla="*/ 1101083 w 5211144"/>
              <a:gd name="connsiteY3447" fmla="*/ 211598 h 4009293"/>
              <a:gd name="connsiteX3448" fmla="*/ 1101083 w 5211144"/>
              <a:gd name="connsiteY3448" fmla="*/ 214772 h 4009293"/>
              <a:gd name="connsiteX3449" fmla="*/ 1091828 w 5211144"/>
              <a:gd name="connsiteY3449" fmla="*/ 214772 h 4009293"/>
              <a:gd name="connsiteX3450" fmla="*/ 1101083 w 5211144"/>
              <a:gd name="connsiteY3450" fmla="*/ 211598 h 4009293"/>
              <a:gd name="connsiteX3451" fmla="*/ 568612 w 5211144"/>
              <a:gd name="connsiteY3451" fmla="*/ 211598 h 4009293"/>
              <a:gd name="connsiteX3452" fmla="*/ 582926 w 5211144"/>
              <a:gd name="connsiteY3452" fmla="*/ 211598 h 4009293"/>
              <a:gd name="connsiteX3453" fmla="*/ 582927 w 5211144"/>
              <a:gd name="connsiteY3453" fmla="*/ 220324 h 4009293"/>
              <a:gd name="connsiteX3454" fmla="*/ 544759 w 5211144"/>
              <a:gd name="connsiteY3454" fmla="*/ 217416 h 4009293"/>
              <a:gd name="connsiteX3455" fmla="*/ 544758 w 5211144"/>
              <a:gd name="connsiteY3455" fmla="*/ 211599 h 4009293"/>
              <a:gd name="connsiteX3456" fmla="*/ 568612 w 5211144"/>
              <a:gd name="connsiteY3456" fmla="*/ 211598 h 4009293"/>
              <a:gd name="connsiteX3457" fmla="*/ 1910245 w 5211144"/>
              <a:gd name="connsiteY3457" fmla="*/ 210370 h 4009293"/>
              <a:gd name="connsiteX3458" fmla="*/ 1935577 w 5211144"/>
              <a:gd name="connsiteY3458" fmla="*/ 213851 h 4009293"/>
              <a:gd name="connsiteX3459" fmla="*/ 1934547 w 5211144"/>
              <a:gd name="connsiteY3459" fmla="*/ 216275 h 4009293"/>
              <a:gd name="connsiteX3460" fmla="*/ 1921369 w 5211144"/>
              <a:gd name="connsiteY3460" fmla="*/ 215746 h 4009293"/>
              <a:gd name="connsiteX3461" fmla="*/ 1922396 w 5211144"/>
              <a:gd name="connsiteY3461" fmla="*/ 213323 h 4009293"/>
              <a:gd name="connsiteX3462" fmla="*/ 1909215 w 5211144"/>
              <a:gd name="connsiteY3462" fmla="*/ 212795 h 4009293"/>
              <a:gd name="connsiteX3463" fmla="*/ 1910245 w 5211144"/>
              <a:gd name="connsiteY3463" fmla="*/ 210370 h 4009293"/>
              <a:gd name="connsiteX3464" fmla="*/ 1052508 w 5211144"/>
              <a:gd name="connsiteY3464" fmla="*/ 208424 h 4009293"/>
              <a:gd name="connsiteX3465" fmla="*/ 1091833 w 5211144"/>
              <a:gd name="connsiteY3465" fmla="*/ 225653 h 4009293"/>
              <a:gd name="connsiteX3466" fmla="*/ 1065616 w 5211144"/>
              <a:gd name="connsiteY3466" fmla="*/ 225653 h 4009293"/>
              <a:gd name="connsiteX3467" fmla="*/ 1036122 w 5211144"/>
              <a:gd name="connsiteY3467" fmla="*/ 211521 h 4009293"/>
              <a:gd name="connsiteX3468" fmla="*/ 1052508 w 5211144"/>
              <a:gd name="connsiteY3468" fmla="*/ 208424 h 4009293"/>
              <a:gd name="connsiteX3469" fmla="*/ 1799450 w 5211144"/>
              <a:gd name="connsiteY3469" fmla="*/ 208231 h 4009293"/>
              <a:gd name="connsiteX3470" fmla="*/ 1809205 w 5211144"/>
              <a:gd name="connsiteY3470" fmla="*/ 216841 h 4009293"/>
              <a:gd name="connsiteX3471" fmla="*/ 1808063 w 5211144"/>
              <a:gd name="connsiteY3471" fmla="*/ 219534 h 4009293"/>
              <a:gd name="connsiteX3472" fmla="*/ 1806922 w 5211144"/>
              <a:gd name="connsiteY3472" fmla="*/ 222227 h 4009293"/>
              <a:gd name="connsiteX3473" fmla="*/ 1805779 w 5211144"/>
              <a:gd name="connsiteY3473" fmla="*/ 224921 h 4009293"/>
              <a:gd name="connsiteX3474" fmla="*/ 1794881 w 5211144"/>
              <a:gd name="connsiteY3474" fmla="*/ 219005 h 4009293"/>
              <a:gd name="connsiteX3475" fmla="*/ 1789876 w 5211144"/>
              <a:gd name="connsiteY3475" fmla="*/ 217478 h 4009293"/>
              <a:gd name="connsiteX3476" fmla="*/ 1791794 w 5211144"/>
              <a:gd name="connsiteY3476" fmla="*/ 214431 h 4009293"/>
              <a:gd name="connsiteX3477" fmla="*/ 1799450 w 5211144"/>
              <a:gd name="connsiteY3477" fmla="*/ 208231 h 4009293"/>
              <a:gd name="connsiteX3478" fmla="*/ 1985795 w 5211144"/>
              <a:gd name="connsiteY3478" fmla="*/ 207810 h 4009293"/>
              <a:gd name="connsiteX3479" fmla="*/ 1997510 w 5211144"/>
              <a:gd name="connsiteY3479" fmla="*/ 208280 h 4009293"/>
              <a:gd name="connsiteX3480" fmla="*/ 1996414 w 5211144"/>
              <a:gd name="connsiteY3480" fmla="*/ 210866 h 4009293"/>
              <a:gd name="connsiteX3481" fmla="*/ 1985795 w 5211144"/>
              <a:gd name="connsiteY3481" fmla="*/ 207810 h 4009293"/>
              <a:gd name="connsiteX3482" fmla="*/ 3295660 w 5211144"/>
              <a:gd name="connsiteY3482" fmla="*/ 207117 h 4009293"/>
              <a:gd name="connsiteX3483" fmla="*/ 3295469 w 5211144"/>
              <a:gd name="connsiteY3483" fmla="*/ 208174 h 4009293"/>
              <a:gd name="connsiteX3484" fmla="*/ 3294515 w 5211144"/>
              <a:gd name="connsiteY3484" fmla="*/ 213458 h 4009293"/>
              <a:gd name="connsiteX3485" fmla="*/ 3288884 w 5211144"/>
              <a:gd name="connsiteY3485" fmla="*/ 218665 h 4009293"/>
              <a:gd name="connsiteX3486" fmla="*/ 3284209 w 5211144"/>
              <a:gd name="connsiteY3486" fmla="*/ 218588 h 4009293"/>
              <a:gd name="connsiteX3487" fmla="*/ 3284019 w 5211144"/>
              <a:gd name="connsiteY3487" fmla="*/ 219645 h 4009293"/>
              <a:gd name="connsiteX3488" fmla="*/ 3279341 w 5211144"/>
              <a:gd name="connsiteY3488" fmla="*/ 219568 h 4009293"/>
              <a:gd name="connsiteX3489" fmla="*/ 3274857 w 5211144"/>
              <a:gd name="connsiteY3489" fmla="*/ 218433 h 4009293"/>
              <a:gd name="connsiteX3490" fmla="*/ 3284400 w 5211144"/>
              <a:gd name="connsiteY3490" fmla="*/ 217531 h 4009293"/>
              <a:gd name="connsiteX3491" fmla="*/ 3285162 w 5211144"/>
              <a:gd name="connsiteY3491" fmla="*/ 213303 h 4009293"/>
              <a:gd name="connsiteX3492" fmla="*/ 3286118 w 5211144"/>
              <a:gd name="connsiteY3492" fmla="*/ 208019 h 4009293"/>
              <a:gd name="connsiteX3493" fmla="*/ 3295660 w 5211144"/>
              <a:gd name="connsiteY3493" fmla="*/ 207117 h 4009293"/>
              <a:gd name="connsiteX3494" fmla="*/ 1975176 w 5211144"/>
              <a:gd name="connsiteY3494" fmla="*/ 204755 h 4009293"/>
              <a:gd name="connsiteX3495" fmla="*/ 1985795 w 5211144"/>
              <a:gd name="connsiteY3495" fmla="*/ 207810 h 4009293"/>
              <a:gd name="connsiteX3496" fmla="*/ 1974079 w 5211144"/>
              <a:gd name="connsiteY3496" fmla="*/ 207341 h 4009293"/>
              <a:gd name="connsiteX3497" fmla="*/ 1975176 w 5211144"/>
              <a:gd name="connsiteY3497" fmla="*/ 204755 h 4009293"/>
              <a:gd name="connsiteX3498" fmla="*/ 933376 w 5211144"/>
              <a:gd name="connsiteY3498" fmla="*/ 203135 h 4009293"/>
              <a:gd name="connsiteX3499" fmla="*/ 946678 w 5211144"/>
              <a:gd name="connsiteY3499" fmla="*/ 211704 h 4009293"/>
              <a:gd name="connsiteX3500" fmla="*/ 959979 w 5211144"/>
              <a:gd name="connsiteY3500" fmla="*/ 208848 h 4009293"/>
              <a:gd name="connsiteX3501" fmla="*/ 986580 w 5211144"/>
              <a:gd name="connsiteY3501" fmla="*/ 211704 h 4009293"/>
              <a:gd name="connsiteX3502" fmla="*/ 986579 w 5211144"/>
              <a:gd name="connsiteY3502" fmla="*/ 217415 h 4009293"/>
              <a:gd name="connsiteX3503" fmla="*/ 999882 w 5211144"/>
              <a:gd name="connsiteY3503" fmla="*/ 220272 h 4009293"/>
              <a:gd name="connsiteX3504" fmla="*/ 1013183 w 5211144"/>
              <a:gd name="connsiteY3504" fmla="*/ 228841 h 4009293"/>
              <a:gd name="connsiteX3505" fmla="*/ 999882 w 5211144"/>
              <a:gd name="connsiteY3505" fmla="*/ 231697 h 4009293"/>
              <a:gd name="connsiteX3506" fmla="*/ 986580 w 5211144"/>
              <a:gd name="connsiteY3506" fmla="*/ 231697 h 4009293"/>
              <a:gd name="connsiteX3507" fmla="*/ 986580 w 5211144"/>
              <a:gd name="connsiteY3507" fmla="*/ 228841 h 4009293"/>
              <a:gd name="connsiteX3508" fmla="*/ 920074 w 5211144"/>
              <a:gd name="connsiteY3508" fmla="*/ 225984 h 4009293"/>
              <a:gd name="connsiteX3509" fmla="*/ 933376 w 5211144"/>
              <a:gd name="connsiteY3509" fmla="*/ 203135 h 4009293"/>
              <a:gd name="connsiteX3510" fmla="*/ 1802876 w 5211144"/>
              <a:gd name="connsiteY3510" fmla="*/ 200152 h 4009293"/>
              <a:gd name="connsiteX3511" fmla="*/ 1816058 w 5211144"/>
              <a:gd name="connsiteY3511" fmla="*/ 200681 h 4009293"/>
              <a:gd name="connsiteX3512" fmla="*/ 1814916 w 5211144"/>
              <a:gd name="connsiteY3512" fmla="*/ 203374 h 4009293"/>
              <a:gd name="connsiteX3513" fmla="*/ 1799450 w 5211144"/>
              <a:gd name="connsiteY3513" fmla="*/ 208231 h 4009293"/>
              <a:gd name="connsiteX3514" fmla="*/ 1802876 w 5211144"/>
              <a:gd name="connsiteY3514" fmla="*/ 200152 h 4009293"/>
              <a:gd name="connsiteX3515" fmla="*/ 1990184 w 5211144"/>
              <a:gd name="connsiteY3515" fmla="*/ 197467 h 4009293"/>
              <a:gd name="connsiteX3516" fmla="*/ 2001898 w 5211144"/>
              <a:gd name="connsiteY3516" fmla="*/ 197937 h 4009293"/>
              <a:gd name="connsiteX3517" fmla="*/ 2000800 w 5211144"/>
              <a:gd name="connsiteY3517" fmla="*/ 200524 h 4009293"/>
              <a:gd name="connsiteX3518" fmla="*/ 1999703 w 5211144"/>
              <a:gd name="connsiteY3518" fmla="*/ 203108 h 4009293"/>
              <a:gd name="connsiteX3519" fmla="*/ 1997510 w 5211144"/>
              <a:gd name="connsiteY3519" fmla="*/ 208280 h 4009293"/>
              <a:gd name="connsiteX3520" fmla="*/ 1987989 w 5211144"/>
              <a:gd name="connsiteY3520" fmla="*/ 202639 h 4009293"/>
              <a:gd name="connsiteX3521" fmla="*/ 1989088 w 5211144"/>
              <a:gd name="connsiteY3521" fmla="*/ 200053 h 4009293"/>
              <a:gd name="connsiteX3522" fmla="*/ 1990184 w 5211144"/>
              <a:gd name="connsiteY3522" fmla="*/ 197467 h 4009293"/>
              <a:gd name="connsiteX3523" fmla="*/ 1077951 w 5211144"/>
              <a:gd name="connsiteY3523" fmla="*/ 196789 h 4009293"/>
              <a:gd name="connsiteX3524" fmla="*/ 1091829 w 5211144"/>
              <a:gd name="connsiteY3524" fmla="*/ 203137 h 4009293"/>
              <a:gd name="connsiteX3525" fmla="*/ 1064070 w 5211144"/>
              <a:gd name="connsiteY3525" fmla="*/ 196790 h 4009293"/>
              <a:gd name="connsiteX3526" fmla="*/ 1077951 w 5211144"/>
              <a:gd name="connsiteY3526" fmla="*/ 196789 h 4009293"/>
              <a:gd name="connsiteX3527" fmla="*/ 519702 w 5211144"/>
              <a:gd name="connsiteY3527" fmla="*/ 196789 h 4009293"/>
              <a:gd name="connsiteX3528" fmla="*/ 532037 w 5211144"/>
              <a:gd name="connsiteY3528" fmla="*/ 202783 h 4009293"/>
              <a:gd name="connsiteX3529" fmla="*/ 532038 w 5211144"/>
              <a:gd name="connsiteY3529" fmla="*/ 205780 h 4009293"/>
              <a:gd name="connsiteX3530" fmla="*/ 519702 w 5211144"/>
              <a:gd name="connsiteY3530" fmla="*/ 214772 h 4009293"/>
              <a:gd name="connsiteX3531" fmla="*/ 519702 w 5211144"/>
              <a:gd name="connsiteY3531" fmla="*/ 205780 h 4009293"/>
              <a:gd name="connsiteX3532" fmla="*/ 519702 w 5211144"/>
              <a:gd name="connsiteY3532" fmla="*/ 202783 h 4009293"/>
              <a:gd name="connsiteX3533" fmla="*/ 507364 w 5211144"/>
              <a:gd name="connsiteY3533" fmla="*/ 202783 h 4009293"/>
              <a:gd name="connsiteX3534" fmla="*/ 519702 w 5211144"/>
              <a:gd name="connsiteY3534" fmla="*/ 196789 h 4009293"/>
              <a:gd name="connsiteX3535" fmla="*/ 2367532 w 5211144"/>
              <a:gd name="connsiteY3535" fmla="*/ 196152 h 4009293"/>
              <a:gd name="connsiteX3536" fmla="*/ 2375222 w 5211144"/>
              <a:gd name="connsiteY3536" fmla="*/ 199090 h 4009293"/>
              <a:gd name="connsiteX3537" fmla="*/ 2374125 w 5211144"/>
              <a:gd name="connsiteY3537" fmla="*/ 201676 h 4009293"/>
              <a:gd name="connsiteX3538" fmla="*/ 2364243 w 5211144"/>
              <a:gd name="connsiteY3538" fmla="*/ 203909 h 4009293"/>
              <a:gd name="connsiteX3539" fmla="*/ 2367532 w 5211144"/>
              <a:gd name="connsiteY3539" fmla="*/ 196152 h 4009293"/>
              <a:gd name="connsiteX3540" fmla="*/ 622911 w 5211144"/>
              <a:gd name="connsiteY3540" fmla="*/ 194205 h 4009293"/>
              <a:gd name="connsiteX3541" fmla="*/ 624856 w 5211144"/>
              <a:gd name="connsiteY3541" fmla="*/ 195269 h 4009293"/>
              <a:gd name="connsiteX3542" fmla="*/ 624531 w 5211144"/>
              <a:gd name="connsiteY3542" fmla="*/ 195301 h 4009293"/>
              <a:gd name="connsiteX3543" fmla="*/ 622911 w 5211144"/>
              <a:gd name="connsiteY3543" fmla="*/ 194205 h 4009293"/>
              <a:gd name="connsiteX3544" fmla="*/ 933759 w 5211144"/>
              <a:gd name="connsiteY3544" fmla="*/ 193617 h 4009293"/>
              <a:gd name="connsiteX3545" fmla="*/ 959976 w 5211144"/>
              <a:gd name="connsiteY3545" fmla="*/ 196577 h 4009293"/>
              <a:gd name="connsiteX3546" fmla="*/ 986193 w 5211144"/>
              <a:gd name="connsiteY3546" fmla="*/ 196577 h 4009293"/>
              <a:gd name="connsiteX3547" fmla="*/ 986192 w 5211144"/>
              <a:gd name="connsiteY3547" fmla="*/ 202501 h 4009293"/>
              <a:gd name="connsiteX3548" fmla="*/ 999301 w 5211144"/>
              <a:gd name="connsiteY3548" fmla="*/ 202501 h 4009293"/>
              <a:gd name="connsiteX3549" fmla="*/ 999301 w 5211144"/>
              <a:gd name="connsiteY3549" fmla="*/ 205463 h 4009293"/>
              <a:gd name="connsiteX3550" fmla="*/ 986192 w 5211144"/>
              <a:gd name="connsiteY3550" fmla="*/ 208425 h 4009293"/>
              <a:gd name="connsiteX3551" fmla="*/ 973084 w 5211144"/>
              <a:gd name="connsiteY3551" fmla="*/ 208425 h 4009293"/>
              <a:gd name="connsiteX3552" fmla="*/ 920651 w 5211144"/>
              <a:gd name="connsiteY3552" fmla="*/ 199539 h 4009293"/>
              <a:gd name="connsiteX3553" fmla="*/ 920652 w 5211144"/>
              <a:gd name="connsiteY3553" fmla="*/ 196577 h 4009293"/>
              <a:gd name="connsiteX3554" fmla="*/ 933759 w 5211144"/>
              <a:gd name="connsiteY3554" fmla="*/ 193617 h 4009293"/>
              <a:gd name="connsiteX3555" fmla="*/ 465417 w 5211144"/>
              <a:gd name="connsiteY3555" fmla="*/ 193616 h 4009293"/>
              <a:gd name="connsiteX3556" fmla="*/ 491325 w 5211144"/>
              <a:gd name="connsiteY3556" fmla="*/ 199433 h 4009293"/>
              <a:gd name="connsiteX3557" fmla="*/ 491324 w 5211144"/>
              <a:gd name="connsiteY3557" fmla="*/ 205251 h 4009293"/>
              <a:gd name="connsiteX3558" fmla="*/ 452463 w 5211144"/>
              <a:gd name="connsiteY3558" fmla="*/ 205251 h 4009293"/>
              <a:gd name="connsiteX3559" fmla="*/ 465417 w 5211144"/>
              <a:gd name="connsiteY3559" fmla="*/ 193616 h 4009293"/>
              <a:gd name="connsiteX3560" fmla="*/ 1207489 w 5211144"/>
              <a:gd name="connsiteY3560" fmla="*/ 191500 h 4009293"/>
              <a:gd name="connsiteX3561" fmla="*/ 1207490 w 5211144"/>
              <a:gd name="connsiteY3561" fmla="*/ 193616 h 4009293"/>
              <a:gd name="connsiteX3562" fmla="*/ 1193611 w 5211144"/>
              <a:gd name="connsiteY3562" fmla="*/ 193616 h 4009293"/>
              <a:gd name="connsiteX3563" fmla="*/ 1207489 w 5211144"/>
              <a:gd name="connsiteY3563" fmla="*/ 191500 h 4009293"/>
              <a:gd name="connsiteX3564" fmla="*/ 2231342 w 5211144"/>
              <a:gd name="connsiteY3564" fmla="*/ 190696 h 4009293"/>
              <a:gd name="connsiteX3565" fmla="*/ 2230521 w 5211144"/>
              <a:gd name="connsiteY3565" fmla="*/ 192636 h 4009293"/>
              <a:gd name="connsiteX3566" fmla="*/ 2225436 w 5211144"/>
              <a:gd name="connsiteY3566" fmla="*/ 191292 h 4009293"/>
              <a:gd name="connsiteX3567" fmla="*/ 2226299 w 5211144"/>
              <a:gd name="connsiteY3567" fmla="*/ 190741 h 4009293"/>
              <a:gd name="connsiteX3568" fmla="*/ 2231342 w 5211144"/>
              <a:gd name="connsiteY3568" fmla="*/ 190696 h 4009293"/>
              <a:gd name="connsiteX3569" fmla="*/ 1869733 w 5211144"/>
              <a:gd name="connsiteY3569" fmla="*/ 190013 h 4009293"/>
              <a:gd name="connsiteX3570" fmla="*/ 1882913 w 5211144"/>
              <a:gd name="connsiteY3570" fmla="*/ 190541 h 4009293"/>
              <a:gd name="connsiteX3571" fmla="*/ 1882091 w 5211144"/>
              <a:gd name="connsiteY3571" fmla="*/ 192479 h 4009293"/>
              <a:gd name="connsiteX3572" fmla="*/ 1868909 w 5211144"/>
              <a:gd name="connsiteY3572" fmla="*/ 191952 h 4009293"/>
              <a:gd name="connsiteX3573" fmla="*/ 1869733 w 5211144"/>
              <a:gd name="connsiteY3573" fmla="*/ 190013 h 4009293"/>
              <a:gd name="connsiteX3574" fmla="*/ 1995313 w 5211144"/>
              <a:gd name="connsiteY3574" fmla="*/ 188881 h 4009293"/>
              <a:gd name="connsiteX3575" fmla="*/ 1978740 w 5211144"/>
              <a:gd name="connsiteY3575" fmla="*/ 196352 h 4009293"/>
              <a:gd name="connsiteX3576" fmla="*/ 1979870 w 5211144"/>
              <a:gd name="connsiteY3576" fmla="*/ 193685 h 4009293"/>
              <a:gd name="connsiteX3577" fmla="*/ 1995313 w 5211144"/>
              <a:gd name="connsiteY3577" fmla="*/ 188881 h 4009293"/>
              <a:gd name="connsiteX3578" fmla="*/ 2402220 w 5211144"/>
              <a:gd name="connsiteY3578" fmla="*/ 186801 h 4009293"/>
              <a:gd name="connsiteX3579" fmla="*/ 2420484 w 5211144"/>
              <a:gd name="connsiteY3579" fmla="*/ 187192 h 4009293"/>
              <a:gd name="connsiteX3580" fmla="*/ 2418211 w 5211144"/>
              <a:gd name="connsiteY3580" fmla="*/ 192548 h 4009293"/>
              <a:gd name="connsiteX3581" fmla="*/ 2431391 w 5211144"/>
              <a:gd name="connsiteY3581" fmla="*/ 193076 h 4009293"/>
              <a:gd name="connsiteX3582" fmla="*/ 2430257 w 5211144"/>
              <a:gd name="connsiteY3582" fmla="*/ 195754 h 4009293"/>
              <a:gd name="connsiteX3583" fmla="*/ 2427985 w 5211144"/>
              <a:gd name="connsiteY3583" fmla="*/ 201110 h 4009293"/>
              <a:gd name="connsiteX3584" fmla="*/ 2415941 w 5211144"/>
              <a:gd name="connsiteY3584" fmla="*/ 197905 h 4009293"/>
              <a:gd name="connsiteX3585" fmla="*/ 2414807 w 5211144"/>
              <a:gd name="connsiteY3585" fmla="*/ 200582 h 4009293"/>
              <a:gd name="connsiteX3586" fmla="*/ 2413528 w 5211144"/>
              <a:gd name="connsiteY3586" fmla="*/ 203594 h 4009293"/>
              <a:gd name="connsiteX3587" fmla="*/ 2412535 w 5211144"/>
              <a:gd name="connsiteY3587" fmla="*/ 205937 h 4009293"/>
              <a:gd name="connsiteX3588" fmla="*/ 2411399 w 5211144"/>
              <a:gd name="connsiteY3588" fmla="*/ 208615 h 4009293"/>
              <a:gd name="connsiteX3589" fmla="*/ 2409126 w 5211144"/>
              <a:gd name="connsiteY3589" fmla="*/ 213972 h 4009293"/>
              <a:gd name="connsiteX3590" fmla="*/ 2399131 w 5211144"/>
              <a:gd name="connsiteY3590" fmla="*/ 221741 h 4009293"/>
              <a:gd name="connsiteX3591" fmla="*/ 2392058 w 5211144"/>
              <a:gd name="connsiteY3591" fmla="*/ 227236 h 4009293"/>
              <a:gd name="connsiteX3592" fmla="*/ 2391773 w 5211144"/>
              <a:gd name="connsiteY3592" fmla="*/ 227233 h 4009293"/>
              <a:gd name="connsiteX3593" fmla="*/ 2389131 w 5211144"/>
              <a:gd name="connsiteY3593" fmla="*/ 229511 h 4009293"/>
              <a:gd name="connsiteX3594" fmla="*/ 2392058 w 5211144"/>
              <a:gd name="connsiteY3594" fmla="*/ 227236 h 4009293"/>
              <a:gd name="connsiteX3595" fmla="*/ 2403448 w 5211144"/>
              <a:gd name="connsiteY3595" fmla="*/ 227361 h 4009293"/>
              <a:gd name="connsiteX3596" fmla="*/ 2402313 w 5211144"/>
              <a:gd name="connsiteY3596" fmla="*/ 230038 h 4009293"/>
              <a:gd name="connsiteX3597" fmla="*/ 2372399 w 5211144"/>
              <a:gd name="connsiteY3597" fmla="*/ 236232 h 4009293"/>
              <a:gd name="connsiteX3598" fmla="*/ 2368449 w 5211144"/>
              <a:gd name="connsiteY3598" fmla="*/ 215064 h 4009293"/>
              <a:gd name="connsiteX3599" fmla="*/ 2381631 w 5211144"/>
              <a:gd name="connsiteY3599" fmla="*/ 215593 h 4009293"/>
              <a:gd name="connsiteX3600" fmla="*/ 2386176 w 5211144"/>
              <a:gd name="connsiteY3600" fmla="*/ 204882 h 4009293"/>
              <a:gd name="connsiteX3601" fmla="*/ 2375265 w 5211144"/>
              <a:gd name="connsiteY3601" fmla="*/ 198997 h 4009293"/>
              <a:gd name="connsiteX3602" fmla="*/ 2388446 w 5211144"/>
              <a:gd name="connsiteY3602" fmla="*/ 199526 h 4009293"/>
              <a:gd name="connsiteX3603" fmla="*/ 2402760 w 5211144"/>
              <a:gd name="connsiteY3603" fmla="*/ 197376 h 4009293"/>
              <a:gd name="connsiteX3604" fmla="*/ 2392989 w 5211144"/>
              <a:gd name="connsiteY3604" fmla="*/ 188814 h 4009293"/>
              <a:gd name="connsiteX3605" fmla="*/ 2402220 w 5211144"/>
              <a:gd name="connsiteY3605" fmla="*/ 186801 h 4009293"/>
              <a:gd name="connsiteX3606" fmla="*/ 1920525 w 5211144"/>
              <a:gd name="connsiteY3606" fmla="*/ 186130 h 4009293"/>
              <a:gd name="connsiteX3607" fmla="*/ 1919291 w 5211144"/>
              <a:gd name="connsiteY3607" fmla="*/ 189040 h 4009293"/>
              <a:gd name="connsiteX3608" fmla="*/ 1914442 w 5211144"/>
              <a:gd name="connsiteY3608" fmla="*/ 187135 h 4009293"/>
              <a:gd name="connsiteX3609" fmla="*/ 1915427 w 5211144"/>
              <a:gd name="connsiteY3609" fmla="*/ 186296 h 4009293"/>
              <a:gd name="connsiteX3610" fmla="*/ 1920525 w 5211144"/>
              <a:gd name="connsiteY3610" fmla="*/ 186130 h 4009293"/>
              <a:gd name="connsiteX3611" fmla="*/ 2032825 w 5211144"/>
              <a:gd name="connsiteY3611" fmla="*/ 184714 h 4009293"/>
              <a:gd name="connsiteX3612" fmla="*/ 2031590 w 5211144"/>
              <a:gd name="connsiteY3612" fmla="*/ 187623 h 4009293"/>
              <a:gd name="connsiteX3613" fmla="*/ 2025182 w 5211144"/>
              <a:gd name="connsiteY3613" fmla="*/ 189399 h 4009293"/>
              <a:gd name="connsiteX3614" fmla="*/ 2026341 w 5211144"/>
              <a:gd name="connsiteY3614" fmla="*/ 188152 h 4009293"/>
              <a:gd name="connsiteX3615" fmla="*/ 2032825 w 5211144"/>
              <a:gd name="connsiteY3615" fmla="*/ 184714 h 4009293"/>
              <a:gd name="connsiteX3616" fmla="*/ 1825106 w 5211144"/>
              <a:gd name="connsiteY3616" fmla="*/ 179350 h 4009293"/>
              <a:gd name="connsiteX3617" fmla="*/ 1831561 w 5211144"/>
              <a:gd name="connsiteY3617" fmla="*/ 185196 h 4009293"/>
              <a:gd name="connsiteX3618" fmla="*/ 1828067 w 5211144"/>
              <a:gd name="connsiteY3618" fmla="*/ 193437 h 4009293"/>
              <a:gd name="connsiteX3619" fmla="*/ 1822775 w 5211144"/>
              <a:gd name="connsiteY3619" fmla="*/ 184844 h 4009293"/>
              <a:gd name="connsiteX3620" fmla="*/ 1825106 w 5211144"/>
              <a:gd name="connsiteY3620" fmla="*/ 179350 h 4009293"/>
              <a:gd name="connsiteX3621" fmla="*/ 532037 w 5211144"/>
              <a:gd name="connsiteY3621" fmla="*/ 178806 h 4009293"/>
              <a:gd name="connsiteX3622" fmla="*/ 519315 w 5211144"/>
              <a:gd name="connsiteY3622" fmla="*/ 193616 h 4009293"/>
              <a:gd name="connsiteX3623" fmla="*/ 492477 w 5211144"/>
              <a:gd name="connsiteY3623" fmla="*/ 186535 h 4009293"/>
              <a:gd name="connsiteX3624" fmla="*/ 493870 w 5211144"/>
              <a:gd name="connsiteY3624" fmla="*/ 181769 h 4009293"/>
              <a:gd name="connsiteX3625" fmla="*/ 532037 w 5211144"/>
              <a:gd name="connsiteY3625" fmla="*/ 178806 h 4009293"/>
              <a:gd name="connsiteX3626" fmla="*/ 2009755 w 5211144"/>
              <a:gd name="connsiteY3626" fmla="*/ 175902 h 4009293"/>
              <a:gd name="connsiteX3627" fmla="*/ 1996303 w 5211144"/>
              <a:gd name="connsiteY3627" fmla="*/ 181279 h 4009293"/>
              <a:gd name="connsiteX3628" fmla="*/ 1993407 w 5211144"/>
              <a:gd name="connsiteY3628" fmla="*/ 180700 h 4009293"/>
              <a:gd name="connsiteX3629" fmla="*/ 1996920 w 5211144"/>
              <a:gd name="connsiteY3629" fmla="*/ 179824 h 4009293"/>
              <a:gd name="connsiteX3630" fmla="*/ 1997538 w 5211144"/>
              <a:gd name="connsiteY3630" fmla="*/ 178371 h 4009293"/>
              <a:gd name="connsiteX3631" fmla="*/ 2009755 w 5211144"/>
              <a:gd name="connsiteY3631" fmla="*/ 175902 h 4009293"/>
              <a:gd name="connsiteX3632" fmla="*/ 1974605 w 5211144"/>
              <a:gd name="connsiteY3632" fmla="*/ 174493 h 4009293"/>
              <a:gd name="connsiteX3633" fmla="*/ 1984497 w 5211144"/>
              <a:gd name="connsiteY3633" fmla="*/ 182778 h 4009293"/>
              <a:gd name="connsiteX3634" fmla="*/ 1972414 w 5211144"/>
              <a:gd name="connsiteY3634" fmla="*/ 179664 h 4009293"/>
              <a:gd name="connsiteX3635" fmla="*/ 1974605 w 5211144"/>
              <a:gd name="connsiteY3635" fmla="*/ 174493 h 4009293"/>
              <a:gd name="connsiteX3636" fmla="*/ 2037348 w 5211144"/>
              <a:gd name="connsiteY3636" fmla="*/ 174049 h 4009293"/>
              <a:gd name="connsiteX3637" fmla="*/ 2036112 w 5211144"/>
              <a:gd name="connsiteY3637" fmla="*/ 176958 h 4009293"/>
              <a:gd name="connsiteX3638" fmla="*/ 2034880 w 5211144"/>
              <a:gd name="connsiteY3638" fmla="*/ 179866 h 4009293"/>
              <a:gd name="connsiteX3639" fmla="*/ 2022932 w 5211144"/>
              <a:gd name="connsiteY3639" fmla="*/ 176429 h 4009293"/>
              <a:gd name="connsiteX3640" fmla="*/ 2037348 w 5211144"/>
              <a:gd name="connsiteY3640" fmla="*/ 174049 h 4009293"/>
              <a:gd name="connsiteX3641" fmla="*/ 507750 w 5211144"/>
              <a:gd name="connsiteY3641" fmla="*/ 173517 h 4009293"/>
              <a:gd name="connsiteX3642" fmla="*/ 520473 w 5211144"/>
              <a:gd name="connsiteY3642" fmla="*/ 176161 h 4009293"/>
              <a:gd name="connsiteX3643" fmla="*/ 495027 w 5211144"/>
              <a:gd name="connsiteY3643" fmla="*/ 176162 h 4009293"/>
              <a:gd name="connsiteX3644" fmla="*/ 507750 w 5211144"/>
              <a:gd name="connsiteY3644" fmla="*/ 173517 h 4009293"/>
              <a:gd name="connsiteX3645" fmla="*/ 1837181 w 5211144"/>
              <a:gd name="connsiteY3645" fmla="*/ 171946 h 4009293"/>
              <a:gd name="connsiteX3646" fmla="*/ 1850363 w 5211144"/>
              <a:gd name="connsiteY3646" fmla="*/ 172474 h 4009293"/>
              <a:gd name="connsiteX3647" fmla="*/ 1848170 w 5211144"/>
              <a:gd name="connsiteY3647" fmla="*/ 177645 h 4009293"/>
              <a:gd name="connsiteX3648" fmla="*/ 1847072 w 5211144"/>
              <a:gd name="connsiteY3648" fmla="*/ 180231 h 4009293"/>
              <a:gd name="connsiteX3649" fmla="*/ 1837181 w 5211144"/>
              <a:gd name="connsiteY3649" fmla="*/ 171946 h 4009293"/>
              <a:gd name="connsiteX3650" fmla="*/ 2047494 w 5211144"/>
              <a:gd name="connsiteY3650" fmla="*/ 168701 h 4009293"/>
              <a:gd name="connsiteX3651" fmla="*/ 2047121 w 5211144"/>
              <a:gd name="connsiteY3651" fmla="*/ 169274 h 4009293"/>
              <a:gd name="connsiteX3652" fmla="*/ 2051594 w 5211144"/>
              <a:gd name="connsiteY3652" fmla="*/ 172056 h 4009293"/>
              <a:gd name="connsiteX3653" fmla="*/ 2042377 w 5211144"/>
              <a:gd name="connsiteY3653" fmla="*/ 170084 h 4009293"/>
              <a:gd name="connsiteX3654" fmla="*/ 2048925 w 5211144"/>
              <a:gd name="connsiteY3654" fmla="*/ 166501 h 4009293"/>
              <a:gd name="connsiteX3655" fmla="*/ 2053733 w 5211144"/>
              <a:gd name="connsiteY3655" fmla="*/ 167014 h 4009293"/>
              <a:gd name="connsiteX3656" fmla="*/ 2047494 w 5211144"/>
              <a:gd name="connsiteY3656" fmla="*/ 168701 h 4009293"/>
              <a:gd name="connsiteX3657" fmla="*/ 818870 w 5211144"/>
              <a:gd name="connsiteY3657" fmla="*/ 165056 h 4009293"/>
              <a:gd name="connsiteX3658" fmla="*/ 842004 w 5211144"/>
              <a:gd name="connsiteY3658" fmla="*/ 167171 h 4009293"/>
              <a:gd name="connsiteX3659" fmla="*/ 818870 w 5211144"/>
              <a:gd name="connsiteY3659" fmla="*/ 165056 h 4009293"/>
              <a:gd name="connsiteX3660" fmla="*/ 504279 w 5211144"/>
              <a:gd name="connsiteY3660" fmla="*/ 164703 h 4009293"/>
              <a:gd name="connsiteX3661" fmla="*/ 532038 w 5211144"/>
              <a:gd name="connsiteY3661" fmla="*/ 170344 h 4009293"/>
              <a:gd name="connsiteX3662" fmla="*/ 504280 w 5211144"/>
              <a:gd name="connsiteY3662" fmla="*/ 170344 h 4009293"/>
              <a:gd name="connsiteX3663" fmla="*/ 504279 w 5211144"/>
              <a:gd name="connsiteY3663" fmla="*/ 164703 h 4009293"/>
              <a:gd name="connsiteX3664" fmla="*/ 1841705 w 5211144"/>
              <a:gd name="connsiteY3664" fmla="*/ 161281 h 4009293"/>
              <a:gd name="connsiteX3665" fmla="*/ 1854882 w 5211144"/>
              <a:gd name="connsiteY3665" fmla="*/ 161808 h 4009293"/>
              <a:gd name="connsiteX3666" fmla="*/ 1868065 w 5211144"/>
              <a:gd name="connsiteY3666" fmla="*/ 162336 h 4009293"/>
              <a:gd name="connsiteX3667" fmla="*/ 1865762 w 5211144"/>
              <a:gd name="connsiteY3667" fmla="*/ 167766 h 4009293"/>
              <a:gd name="connsiteX3668" fmla="*/ 1853731 w 5211144"/>
              <a:gd name="connsiteY3668" fmla="*/ 164523 h 4009293"/>
              <a:gd name="connsiteX3669" fmla="*/ 1838251 w 5211144"/>
              <a:gd name="connsiteY3669" fmla="*/ 169425 h 4009293"/>
              <a:gd name="connsiteX3670" fmla="*/ 1841705 w 5211144"/>
              <a:gd name="connsiteY3670" fmla="*/ 161281 h 4009293"/>
              <a:gd name="connsiteX3671" fmla="*/ 2395965 w 5211144"/>
              <a:gd name="connsiteY3671" fmla="*/ 158616 h 4009293"/>
              <a:gd name="connsiteX3672" fmla="*/ 2408267 w 5211144"/>
              <a:gd name="connsiteY3672" fmla="*/ 159110 h 4009293"/>
              <a:gd name="connsiteX3673" fmla="*/ 2431727 w 5211144"/>
              <a:gd name="connsiteY3673" fmla="*/ 162788 h 4009293"/>
              <a:gd name="connsiteX3674" fmla="*/ 2430586 w 5211144"/>
              <a:gd name="connsiteY3674" fmla="*/ 165482 h 4009293"/>
              <a:gd name="connsiteX3675" fmla="*/ 2429443 w 5211144"/>
              <a:gd name="connsiteY3675" fmla="*/ 168174 h 4009293"/>
              <a:gd name="connsiteX3676" fmla="*/ 2442886 w 5211144"/>
              <a:gd name="connsiteY3676" fmla="*/ 165974 h 4009293"/>
              <a:gd name="connsiteX3677" fmla="*/ 2427157 w 5211144"/>
              <a:gd name="connsiteY3677" fmla="*/ 173561 h 4009293"/>
              <a:gd name="connsiteX3678" fmla="*/ 2438317 w 5211144"/>
              <a:gd name="connsiteY3678" fmla="*/ 176748 h 4009293"/>
              <a:gd name="connsiteX3679" fmla="*/ 2437174 w 5211144"/>
              <a:gd name="connsiteY3679" fmla="*/ 179440 h 4009293"/>
              <a:gd name="connsiteX3680" fmla="*/ 2426015 w 5211144"/>
              <a:gd name="connsiteY3680" fmla="*/ 176254 h 4009293"/>
              <a:gd name="connsiteX3681" fmla="*/ 2424873 w 5211144"/>
              <a:gd name="connsiteY3681" fmla="*/ 178948 h 4009293"/>
              <a:gd name="connsiteX3682" fmla="*/ 2412571 w 5211144"/>
              <a:gd name="connsiteY3682" fmla="*/ 178455 h 4009293"/>
              <a:gd name="connsiteX3683" fmla="*/ 2399128 w 5211144"/>
              <a:gd name="connsiteY3683" fmla="*/ 180656 h 4009293"/>
              <a:gd name="connsiteX3684" fmla="*/ 2386828 w 5211144"/>
              <a:gd name="connsiteY3684" fmla="*/ 180162 h 4009293"/>
              <a:gd name="connsiteX3685" fmla="*/ 2374525 w 5211144"/>
              <a:gd name="connsiteY3685" fmla="*/ 179670 h 4009293"/>
              <a:gd name="connsiteX3686" fmla="*/ 2375668 w 5211144"/>
              <a:gd name="connsiteY3686" fmla="*/ 176976 h 4009293"/>
              <a:gd name="connsiteX3687" fmla="*/ 2387970 w 5211144"/>
              <a:gd name="connsiteY3687" fmla="*/ 177469 h 4009293"/>
              <a:gd name="connsiteX3688" fmla="*/ 2400271 w 5211144"/>
              <a:gd name="connsiteY3688" fmla="*/ 177962 h 4009293"/>
              <a:gd name="connsiteX3689" fmla="*/ 2401414 w 5211144"/>
              <a:gd name="connsiteY3689" fmla="*/ 175268 h 4009293"/>
              <a:gd name="connsiteX3690" fmla="*/ 2414855 w 5211144"/>
              <a:gd name="connsiteY3690" fmla="*/ 173069 h 4009293"/>
              <a:gd name="connsiteX3691" fmla="*/ 2402556 w 5211144"/>
              <a:gd name="connsiteY3691" fmla="*/ 172576 h 4009293"/>
              <a:gd name="connsiteX3692" fmla="*/ 2403696 w 5211144"/>
              <a:gd name="connsiteY3692" fmla="*/ 169882 h 4009293"/>
              <a:gd name="connsiteX3693" fmla="*/ 2417141 w 5211144"/>
              <a:gd name="connsiteY3693" fmla="*/ 167681 h 4009293"/>
              <a:gd name="connsiteX3694" fmla="*/ 2418283 w 5211144"/>
              <a:gd name="connsiteY3694" fmla="*/ 164988 h 4009293"/>
              <a:gd name="connsiteX3695" fmla="*/ 2407124 w 5211144"/>
              <a:gd name="connsiteY3695" fmla="*/ 161802 h 4009293"/>
              <a:gd name="connsiteX3696" fmla="*/ 2395965 w 5211144"/>
              <a:gd name="connsiteY3696" fmla="*/ 158616 h 4009293"/>
              <a:gd name="connsiteX3697" fmla="*/ 2030748 w 5211144"/>
              <a:gd name="connsiteY3697" fmla="*/ 158008 h 4009293"/>
              <a:gd name="connsiteX3698" fmla="*/ 2029652 w 5211144"/>
              <a:gd name="connsiteY3698" fmla="*/ 160593 h 4009293"/>
              <a:gd name="connsiteX3699" fmla="*/ 2028554 w 5211144"/>
              <a:gd name="connsiteY3699" fmla="*/ 163179 h 4009293"/>
              <a:gd name="connsiteX3700" fmla="*/ 2017570 w 5211144"/>
              <a:gd name="connsiteY3700" fmla="*/ 162738 h 4009293"/>
              <a:gd name="connsiteX3701" fmla="*/ 2030748 w 5211144"/>
              <a:gd name="connsiteY3701" fmla="*/ 158008 h 4009293"/>
              <a:gd name="connsiteX3702" fmla="*/ 2019764 w 5211144"/>
              <a:gd name="connsiteY3702" fmla="*/ 157568 h 4009293"/>
              <a:gd name="connsiteX3703" fmla="*/ 2018669 w 5211144"/>
              <a:gd name="connsiteY3703" fmla="*/ 160153 h 4009293"/>
              <a:gd name="connsiteX3704" fmla="*/ 2017570 w 5211144"/>
              <a:gd name="connsiteY3704" fmla="*/ 162738 h 4009293"/>
              <a:gd name="connsiteX3705" fmla="*/ 2007682 w 5211144"/>
              <a:gd name="connsiteY3705" fmla="*/ 159712 h 4009293"/>
              <a:gd name="connsiteX3706" fmla="*/ 2019764 w 5211144"/>
              <a:gd name="connsiteY3706" fmla="*/ 157568 h 4009293"/>
              <a:gd name="connsiteX3707" fmla="*/ 1896753 w 5211144"/>
              <a:gd name="connsiteY3707" fmla="*/ 152639 h 4009293"/>
              <a:gd name="connsiteX3708" fmla="*/ 1903214 w 5211144"/>
              <a:gd name="connsiteY3708" fmla="*/ 163745 h 4009293"/>
              <a:gd name="connsiteX3709" fmla="*/ 1881245 w 5211144"/>
              <a:gd name="connsiteY3709" fmla="*/ 162865 h 4009293"/>
              <a:gd name="connsiteX3710" fmla="*/ 1883507 w 5211144"/>
              <a:gd name="connsiteY3710" fmla="*/ 157531 h 4009293"/>
              <a:gd name="connsiteX3711" fmla="*/ 1896753 w 5211144"/>
              <a:gd name="connsiteY3711" fmla="*/ 152639 h 4009293"/>
              <a:gd name="connsiteX3712" fmla="*/ 2422008 w 5211144"/>
              <a:gd name="connsiteY3712" fmla="*/ 151989 h 4009293"/>
              <a:gd name="connsiteX3713" fmla="*/ 2433132 w 5211144"/>
              <a:gd name="connsiteY3713" fmla="*/ 157366 h 4009293"/>
              <a:gd name="connsiteX3714" fmla="*/ 2419953 w 5211144"/>
              <a:gd name="connsiteY3714" fmla="*/ 156838 h 4009293"/>
              <a:gd name="connsiteX3715" fmla="*/ 2414570 w 5211144"/>
              <a:gd name="connsiteY3715" fmla="*/ 156199 h 4009293"/>
              <a:gd name="connsiteX3716" fmla="*/ 2415652 w 5211144"/>
              <a:gd name="connsiteY3716" fmla="*/ 155125 h 4009293"/>
              <a:gd name="connsiteX3717" fmla="*/ 2422008 w 5211144"/>
              <a:gd name="connsiteY3717" fmla="*/ 151989 h 4009293"/>
              <a:gd name="connsiteX3718" fmla="*/ 1859407 w 5211144"/>
              <a:gd name="connsiteY3718" fmla="*/ 151143 h 4009293"/>
              <a:gd name="connsiteX3719" fmla="*/ 1872588 w 5211144"/>
              <a:gd name="connsiteY3719" fmla="*/ 151670 h 4009293"/>
              <a:gd name="connsiteX3720" fmla="*/ 1858174 w 5211144"/>
              <a:gd name="connsiteY3720" fmla="*/ 154052 h 4009293"/>
              <a:gd name="connsiteX3721" fmla="*/ 1859407 w 5211144"/>
              <a:gd name="connsiteY3721" fmla="*/ 151143 h 4009293"/>
              <a:gd name="connsiteX3722" fmla="*/ 1998067 w 5211144"/>
              <a:gd name="connsiteY3722" fmla="*/ 150781 h 4009293"/>
              <a:gd name="connsiteX3723" fmla="*/ 2011249 w 5211144"/>
              <a:gd name="connsiteY3723" fmla="*/ 151309 h 4009293"/>
              <a:gd name="connsiteX3724" fmla="*/ 1995599 w 5211144"/>
              <a:gd name="connsiteY3724" fmla="*/ 156598 h 4009293"/>
              <a:gd name="connsiteX3725" fmla="*/ 1998067 w 5211144"/>
              <a:gd name="connsiteY3725" fmla="*/ 150781 h 4009293"/>
              <a:gd name="connsiteX3726" fmla="*/ 1908968 w 5211144"/>
              <a:gd name="connsiteY3726" fmla="*/ 150170 h 4009293"/>
              <a:gd name="connsiteX3727" fmla="*/ 1922151 w 5211144"/>
              <a:gd name="connsiteY3727" fmla="*/ 150698 h 4009293"/>
              <a:gd name="connsiteX3728" fmla="*/ 1920916 w 5211144"/>
              <a:gd name="connsiteY3728" fmla="*/ 153607 h 4009293"/>
              <a:gd name="connsiteX3729" fmla="*/ 1907735 w 5211144"/>
              <a:gd name="connsiteY3729" fmla="*/ 153079 h 4009293"/>
              <a:gd name="connsiteX3730" fmla="*/ 1908968 w 5211144"/>
              <a:gd name="connsiteY3730" fmla="*/ 150170 h 4009293"/>
              <a:gd name="connsiteX3731" fmla="*/ 2035269 w 5211144"/>
              <a:gd name="connsiteY3731" fmla="*/ 147342 h 4009293"/>
              <a:gd name="connsiteX3732" fmla="*/ 2048451 w 5211144"/>
              <a:gd name="connsiteY3732" fmla="*/ 147870 h 4009293"/>
              <a:gd name="connsiteX3733" fmla="*/ 2046257 w 5211144"/>
              <a:gd name="connsiteY3733" fmla="*/ 153041 h 4009293"/>
              <a:gd name="connsiteX3734" fmla="*/ 2045162 w 5211144"/>
              <a:gd name="connsiteY3734" fmla="*/ 155627 h 4009293"/>
              <a:gd name="connsiteX3735" fmla="*/ 2035269 w 5211144"/>
              <a:gd name="connsiteY3735" fmla="*/ 147342 h 4009293"/>
              <a:gd name="connsiteX3736" fmla="*/ 1064075 w 5211144"/>
              <a:gd name="connsiteY3736" fmla="*/ 147073 h 4009293"/>
              <a:gd name="connsiteX3737" fmla="*/ 1091832 w 5211144"/>
              <a:gd name="connsiteY3737" fmla="*/ 150245 h 4009293"/>
              <a:gd name="connsiteX3738" fmla="*/ 1050193 w 5211144"/>
              <a:gd name="connsiteY3738" fmla="*/ 153419 h 4009293"/>
              <a:gd name="connsiteX3739" fmla="*/ 1064075 w 5211144"/>
              <a:gd name="connsiteY3739" fmla="*/ 147073 h 4009293"/>
              <a:gd name="connsiteX3740" fmla="*/ 1888029 w 5211144"/>
              <a:gd name="connsiteY3740" fmla="*/ 146866 h 4009293"/>
              <a:gd name="connsiteX3741" fmla="*/ 1885766 w 5211144"/>
              <a:gd name="connsiteY3741" fmla="*/ 152199 h 4009293"/>
              <a:gd name="connsiteX3742" fmla="*/ 882098 w 5211144"/>
              <a:gd name="connsiteY3742" fmla="*/ 143900 h 4009293"/>
              <a:gd name="connsiteX3743" fmla="*/ 934532 w 5211144"/>
              <a:gd name="connsiteY3743" fmla="*/ 161671 h 4009293"/>
              <a:gd name="connsiteX3744" fmla="*/ 908314 w 5211144"/>
              <a:gd name="connsiteY3744" fmla="*/ 176480 h 4009293"/>
              <a:gd name="connsiteX3745" fmla="*/ 934532 w 5211144"/>
              <a:gd name="connsiteY3745" fmla="*/ 179442 h 4009293"/>
              <a:gd name="connsiteX3746" fmla="*/ 921424 w 5211144"/>
              <a:gd name="connsiteY3746" fmla="*/ 188327 h 4009293"/>
              <a:gd name="connsiteX3747" fmla="*/ 882098 w 5211144"/>
              <a:gd name="connsiteY3747" fmla="*/ 182403 h 4009293"/>
              <a:gd name="connsiteX3748" fmla="*/ 882098 w 5211144"/>
              <a:gd name="connsiteY3748" fmla="*/ 185365 h 4009293"/>
              <a:gd name="connsiteX3749" fmla="*/ 868990 w 5211144"/>
              <a:gd name="connsiteY3749" fmla="*/ 182403 h 4009293"/>
              <a:gd name="connsiteX3750" fmla="*/ 855882 w 5211144"/>
              <a:gd name="connsiteY3750" fmla="*/ 167594 h 4009293"/>
              <a:gd name="connsiteX3751" fmla="*/ 882098 w 5211144"/>
              <a:gd name="connsiteY3751" fmla="*/ 158709 h 4009293"/>
              <a:gd name="connsiteX3752" fmla="*/ 855881 w 5211144"/>
              <a:gd name="connsiteY3752" fmla="*/ 155747 h 4009293"/>
              <a:gd name="connsiteX3753" fmla="*/ 855882 w 5211144"/>
              <a:gd name="connsiteY3753" fmla="*/ 143900 h 4009293"/>
              <a:gd name="connsiteX3754" fmla="*/ 882098 w 5211144"/>
              <a:gd name="connsiteY3754" fmla="*/ 143900 h 4009293"/>
              <a:gd name="connsiteX3755" fmla="*/ 2015771 w 5211144"/>
              <a:gd name="connsiteY3755" fmla="*/ 140645 h 4009293"/>
              <a:gd name="connsiteX3756" fmla="*/ 2024558 w 5211144"/>
              <a:gd name="connsiteY3756" fmla="*/ 140996 h 4009293"/>
              <a:gd name="connsiteX3757" fmla="*/ 2023324 w 5211144"/>
              <a:gd name="connsiteY3757" fmla="*/ 143905 h 4009293"/>
              <a:gd name="connsiteX3758" fmla="*/ 2014537 w 5211144"/>
              <a:gd name="connsiteY3758" fmla="*/ 143554 h 4009293"/>
              <a:gd name="connsiteX3759" fmla="*/ 2015771 w 5211144"/>
              <a:gd name="connsiteY3759" fmla="*/ 140645 h 4009293"/>
              <a:gd name="connsiteX3760" fmla="*/ 2427765 w 5211144"/>
              <a:gd name="connsiteY3760" fmla="*/ 138416 h 4009293"/>
              <a:gd name="connsiteX3761" fmla="*/ 2426614 w 5211144"/>
              <a:gd name="connsiteY3761" fmla="*/ 141131 h 4009293"/>
              <a:gd name="connsiteX3762" fmla="*/ 2424311 w 5211144"/>
              <a:gd name="connsiteY3762" fmla="*/ 146561 h 4009293"/>
              <a:gd name="connsiteX3763" fmla="*/ 2412281 w 5211144"/>
              <a:gd name="connsiteY3763" fmla="*/ 143318 h 4009293"/>
              <a:gd name="connsiteX3764" fmla="*/ 2427765 w 5211144"/>
              <a:gd name="connsiteY3764" fmla="*/ 138416 h 4009293"/>
              <a:gd name="connsiteX3765" fmla="*/ 1179731 w 5211144"/>
              <a:gd name="connsiteY3765" fmla="*/ 135437 h 4009293"/>
              <a:gd name="connsiteX3766" fmla="*/ 1179732 w 5211144"/>
              <a:gd name="connsiteY3766" fmla="*/ 138610 h 4009293"/>
              <a:gd name="connsiteX3767" fmla="*/ 1165853 w 5211144"/>
              <a:gd name="connsiteY3767" fmla="*/ 138610 h 4009293"/>
              <a:gd name="connsiteX3768" fmla="*/ 1179731 w 5211144"/>
              <a:gd name="connsiteY3768" fmla="*/ 135437 h 4009293"/>
              <a:gd name="connsiteX3769" fmla="*/ 1956320 w 5211144"/>
              <a:gd name="connsiteY3769" fmla="*/ 133332 h 4009293"/>
              <a:gd name="connsiteX3770" fmla="*/ 1967239 w 5211144"/>
              <a:gd name="connsiteY3770" fmla="*/ 139193 h 4009293"/>
              <a:gd name="connsiteX3771" fmla="*/ 1954059 w 5211144"/>
              <a:gd name="connsiteY3771" fmla="*/ 138665 h 4009293"/>
              <a:gd name="connsiteX3772" fmla="*/ 506590 w 5211144"/>
              <a:gd name="connsiteY3772" fmla="*/ 132263 h 4009293"/>
              <a:gd name="connsiteX3773" fmla="*/ 532037 w 5211144"/>
              <a:gd name="connsiteY3773" fmla="*/ 132263 h 4009293"/>
              <a:gd name="connsiteX3774" fmla="*/ 532037 w 5211144"/>
              <a:gd name="connsiteY3774" fmla="*/ 143900 h 4009293"/>
              <a:gd name="connsiteX3775" fmla="*/ 544758 w 5211144"/>
              <a:gd name="connsiteY3775" fmla="*/ 143899 h 4009293"/>
              <a:gd name="connsiteX3776" fmla="*/ 582927 w 5211144"/>
              <a:gd name="connsiteY3776" fmla="*/ 138081 h 4009293"/>
              <a:gd name="connsiteX3777" fmla="*/ 582926 w 5211144"/>
              <a:gd name="connsiteY3777" fmla="*/ 149717 h 4009293"/>
              <a:gd name="connsiteX3778" fmla="*/ 544759 w 5211144"/>
              <a:gd name="connsiteY3778" fmla="*/ 149717 h 4009293"/>
              <a:gd name="connsiteX3779" fmla="*/ 544758 w 5211144"/>
              <a:gd name="connsiteY3779" fmla="*/ 146808 h 4009293"/>
              <a:gd name="connsiteX3780" fmla="*/ 532037 w 5211144"/>
              <a:gd name="connsiteY3780" fmla="*/ 146808 h 4009293"/>
              <a:gd name="connsiteX3781" fmla="*/ 544758 w 5211144"/>
              <a:gd name="connsiteY3781" fmla="*/ 152626 h 4009293"/>
              <a:gd name="connsiteX3782" fmla="*/ 532037 w 5211144"/>
              <a:gd name="connsiteY3782" fmla="*/ 155535 h 4009293"/>
              <a:gd name="connsiteX3783" fmla="*/ 506591 w 5211144"/>
              <a:gd name="connsiteY3783" fmla="*/ 149717 h 4009293"/>
              <a:gd name="connsiteX3784" fmla="*/ 481144 w 5211144"/>
              <a:gd name="connsiteY3784" fmla="*/ 149717 h 4009293"/>
              <a:gd name="connsiteX3785" fmla="*/ 481145 w 5211144"/>
              <a:gd name="connsiteY3785" fmla="*/ 143899 h 4009293"/>
              <a:gd name="connsiteX3786" fmla="*/ 506590 w 5211144"/>
              <a:gd name="connsiteY3786" fmla="*/ 143900 h 4009293"/>
              <a:gd name="connsiteX3787" fmla="*/ 493870 w 5211144"/>
              <a:gd name="connsiteY3787" fmla="*/ 140990 h 4009293"/>
              <a:gd name="connsiteX3788" fmla="*/ 506590 w 5211144"/>
              <a:gd name="connsiteY3788" fmla="*/ 132263 h 4009293"/>
              <a:gd name="connsiteX3789" fmla="*/ 545915 w 5211144"/>
              <a:gd name="connsiteY3789" fmla="*/ 129090 h 4009293"/>
              <a:gd name="connsiteX3790" fmla="*/ 545915 w 5211144"/>
              <a:gd name="connsiteY3790" fmla="*/ 132264 h 4009293"/>
              <a:gd name="connsiteX3791" fmla="*/ 559793 w 5211144"/>
              <a:gd name="connsiteY3791" fmla="*/ 132264 h 4009293"/>
              <a:gd name="connsiteX3792" fmla="*/ 559794 w 5211144"/>
              <a:gd name="connsiteY3792" fmla="*/ 135437 h 4009293"/>
              <a:gd name="connsiteX3793" fmla="*/ 532037 w 5211144"/>
              <a:gd name="connsiteY3793" fmla="*/ 132263 h 4009293"/>
              <a:gd name="connsiteX3794" fmla="*/ 1054531 w 5211144"/>
              <a:gd name="connsiteY3794" fmla="*/ 128544 h 4009293"/>
              <a:gd name="connsiteX3795" fmla="*/ 1077952 w 5211144"/>
              <a:gd name="connsiteY3795" fmla="*/ 132263 h 4009293"/>
              <a:gd name="connsiteX3796" fmla="*/ 1050194 w 5211144"/>
              <a:gd name="connsiteY3796" fmla="*/ 132263 h 4009293"/>
              <a:gd name="connsiteX3797" fmla="*/ 1050194 w 5211144"/>
              <a:gd name="connsiteY3797" fmla="*/ 129619 h 4009293"/>
              <a:gd name="connsiteX3798" fmla="*/ 1054531 w 5211144"/>
              <a:gd name="connsiteY3798" fmla="*/ 128544 h 4009293"/>
              <a:gd name="connsiteX3799" fmla="*/ 2419109 w 5211144"/>
              <a:gd name="connsiteY3799" fmla="*/ 127223 h 4009293"/>
              <a:gd name="connsiteX3800" fmla="*/ 2427765 w 5211144"/>
              <a:gd name="connsiteY3800" fmla="*/ 138416 h 4009293"/>
              <a:gd name="connsiteX3801" fmla="*/ 2419109 w 5211144"/>
              <a:gd name="connsiteY3801" fmla="*/ 127223 h 4009293"/>
              <a:gd name="connsiteX3802" fmla="*/ 1902065 w 5211144"/>
              <a:gd name="connsiteY3802" fmla="*/ 126937 h 4009293"/>
              <a:gd name="connsiteX3803" fmla="*/ 1907134 w 5211144"/>
              <a:gd name="connsiteY3803" fmla="*/ 128158 h 4009293"/>
              <a:gd name="connsiteX3804" fmla="*/ 1916987 w 5211144"/>
              <a:gd name="connsiteY3804" fmla="*/ 131263 h 4009293"/>
              <a:gd name="connsiteX3805" fmla="*/ 1896151 w 5211144"/>
              <a:gd name="connsiteY3805" fmla="*/ 127717 h 4009293"/>
              <a:gd name="connsiteX3806" fmla="*/ 1902065 w 5211144"/>
              <a:gd name="connsiteY3806" fmla="*/ 126937 h 4009293"/>
              <a:gd name="connsiteX3807" fmla="*/ 1932429 w 5211144"/>
              <a:gd name="connsiteY3807" fmla="*/ 126458 h 4009293"/>
              <a:gd name="connsiteX3808" fmla="*/ 1925841 w 5211144"/>
              <a:gd name="connsiteY3808" fmla="*/ 130139 h 4009293"/>
              <a:gd name="connsiteX3809" fmla="*/ 1929140 w 5211144"/>
              <a:gd name="connsiteY3809" fmla="*/ 134215 h 4009293"/>
              <a:gd name="connsiteX3810" fmla="*/ 1920897 w 5211144"/>
              <a:gd name="connsiteY3810" fmla="*/ 129940 h 4009293"/>
              <a:gd name="connsiteX3811" fmla="*/ 1932429 w 5211144"/>
              <a:gd name="connsiteY3811" fmla="*/ 126458 h 4009293"/>
              <a:gd name="connsiteX3812" fmla="*/ 1165852 w 5211144"/>
              <a:gd name="connsiteY3812" fmla="*/ 123802 h 4009293"/>
              <a:gd name="connsiteX3813" fmla="*/ 1165853 w 5211144"/>
              <a:gd name="connsiteY3813" fmla="*/ 126974 h 4009293"/>
              <a:gd name="connsiteX3814" fmla="*/ 1156598 w 5211144"/>
              <a:gd name="connsiteY3814" fmla="*/ 126974 h 4009293"/>
              <a:gd name="connsiteX3815" fmla="*/ 1165852 w 5211144"/>
              <a:gd name="connsiteY3815" fmla="*/ 123802 h 4009293"/>
              <a:gd name="connsiteX3816" fmla="*/ 1114964 w 5211144"/>
              <a:gd name="connsiteY3816" fmla="*/ 123801 h 4009293"/>
              <a:gd name="connsiteX3817" fmla="*/ 1128844 w 5211144"/>
              <a:gd name="connsiteY3817" fmla="*/ 123801 h 4009293"/>
              <a:gd name="connsiteX3818" fmla="*/ 1114964 w 5211144"/>
              <a:gd name="connsiteY3818" fmla="*/ 123801 h 4009293"/>
              <a:gd name="connsiteX3819" fmla="*/ 2148926 w 5211144"/>
              <a:gd name="connsiteY3819" fmla="*/ 121657 h 4009293"/>
              <a:gd name="connsiteX3820" fmla="*/ 2156616 w 5211144"/>
              <a:gd name="connsiteY3820" fmla="*/ 124594 h 4009293"/>
              <a:gd name="connsiteX3821" fmla="*/ 2147830 w 5211144"/>
              <a:gd name="connsiteY3821" fmla="*/ 124242 h 4009293"/>
              <a:gd name="connsiteX3822" fmla="*/ 2148926 w 5211144"/>
              <a:gd name="connsiteY3822" fmla="*/ 121657 h 4009293"/>
              <a:gd name="connsiteX3823" fmla="*/ 2408397 w 5211144"/>
              <a:gd name="connsiteY3823" fmla="*/ 120877 h 4009293"/>
              <a:gd name="connsiteX3824" fmla="*/ 2421578 w 5211144"/>
              <a:gd name="connsiteY3824" fmla="*/ 121405 h 4009293"/>
              <a:gd name="connsiteX3825" fmla="*/ 2420343 w 5211144"/>
              <a:gd name="connsiteY3825" fmla="*/ 124314 h 4009293"/>
              <a:gd name="connsiteX3826" fmla="*/ 2419111 w 5211144"/>
              <a:gd name="connsiteY3826" fmla="*/ 127223 h 4009293"/>
              <a:gd name="connsiteX3827" fmla="*/ 2419109 w 5211144"/>
              <a:gd name="connsiteY3827" fmla="*/ 127223 h 4009293"/>
              <a:gd name="connsiteX3828" fmla="*/ 2405929 w 5211144"/>
              <a:gd name="connsiteY3828" fmla="*/ 126694 h 4009293"/>
              <a:gd name="connsiteX3829" fmla="*/ 2407164 w 5211144"/>
              <a:gd name="connsiteY3829" fmla="*/ 123786 h 4009293"/>
              <a:gd name="connsiteX3830" fmla="*/ 2408397 w 5211144"/>
              <a:gd name="connsiteY3830" fmla="*/ 120877 h 4009293"/>
              <a:gd name="connsiteX3831" fmla="*/ 1984043 w 5211144"/>
              <a:gd name="connsiteY3831" fmla="*/ 120638 h 4009293"/>
              <a:gd name="connsiteX3832" fmla="*/ 1993936 w 5211144"/>
              <a:gd name="connsiteY3832" fmla="*/ 128923 h 4009293"/>
              <a:gd name="connsiteX3833" fmla="*/ 1984043 w 5211144"/>
              <a:gd name="connsiteY3833" fmla="*/ 120638 h 4009293"/>
              <a:gd name="connsiteX3834" fmla="*/ 572518 w 5211144"/>
              <a:gd name="connsiteY3834" fmla="*/ 120627 h 4009293"/>
              <a:gd name="connsiteX3835" fmla="*/ 585243 w 5211144"/>
              <a:gd name="connsiteY3835" fmla="*/ 123537 h 4009293"/>
              <a:gd name="connsiteX3836" fmla="*/ 585242 w 5211144"/>
              <a:gd name="connsiteY3836" fmla="*/ 129354 h 4009293"/>
              <a:gd name="connsiteX3837" fmla="*/ 559796 w 5211144"/>
              <a:gd name="connsiteY3837" fmla="*/ 126445 h 4009293"/>
              <a:gd name="connsiteX3838" fmla="*/ 572518 w 5211144"/>
              <a:gd name="connsiteY3838" fmla="*/ 120627 h 4009293"/>
              <a:gd name="connsiteX3839" fmla="*/ 1899613 w 5211144"/>
              <a:gd name="connsiteY3839" fmla="*/ 119556 h 4009293"/>
              <a:gd name="connsiteX3840" fmla="*/ 1912795 w 5211144"/>
              <a:gd name="connsiteY3840" fmla="*/ 120084 h 4009293"/>
              <a:gd name="connsiteX3841" fmla="*/ 1898515 w 5211144"/>
              <a:gd name="connsiteY3841" fmla="*/ 122143 h 4009293"/>
              <a:gd name="connsiteX3842" fmla="*/ 1899613 w 5211144"/>
              <a:gd name="connsiteY3842" fmla="*/ 119556 h 4009293"/>
              <a:gd name="connsiteX3843" fmla="*/ 2454005 w 5211144"/>
              <a:gd name="connsiteY3843" fmla="*/ 119301 h 4009293"/>
              <a:gd name="connsiteX3844" fmla="*/ 2461116 w 5211144"/>
              <a:gd name="connsiteY3844" fmla="*/ 122989 h 4009293"/>
              <a:gd name="connsiteX3845" fmla="*/ 2447935 w 5211144"/>
              <a:gd name="connsiteY3845" fmla="*/ 122461 h 4009293"/>
              <a:gd name="connsiteX3846" fmla="*/ 2450127 w 5211144"/>
              <a:gd name="connsiteY3846" fmla="*/ 117290 h 4009293"/>
              <a:gd name="connsiteX3847" fmla="*/ 2454385 w 5211144"/>
              <a:gd name="connsiteY3847" fmla="*/ 119104 h 4009293"/>
              <a:gd name="connsiteX3848" fmla="*/ 2454005 w 5211144"/>
              <a:gd name="connsiteY3848" fmla="*/ 119301 h 4009293"/>
              <a:gd name="connsiteX3849" fmla="*/ 2159906 w 5211144"/>
              <a:gd name="connsiteY3849" fmla="*/ 116837 h 4009293"/>
              <a:gd name="connsiteX3850" fmla="*/ 2158810 w 5211144"/>
              <a:gd name="connsiteY3850" fmla="*/ 119422 h 4009293"/>
              <a:gd name="connsiteX3851" fmla="*/ 2148926 w 5211144"/>
              <a:gd name="connsiteY3851" fmla="*/ 121657 h 4009293"/>
              <a:gd name="connsiteX3852" fmla="*/ 2159906 w 5211144"/>
              <a:gd name="connsiteY3852" fmla="*/ 116837 h 4009293"/>
              <a:gd name="connsiteX3853" fmla="*/ 4019905 w 5211144"/>
              <a:gd name="connsiteY3853" fmla="*/ 115742 h 4009293"/>
              <a:gd name="connsiteX3854" fmla="*/ 4025465 w 5211144"/>
              <a:gd name="connsiteY3854" fmla="*/ 136887 h 4009293"/>
              <a:gd name="connsiteX3855" fmla="*/ 4023947 w 5211144"/>
              <a:gd name="connsiteY3855" fmla="*/ 145285 h 4009293"/>
              <a:gd name="connsiteX3856" fmla="*/ 4005812 w 5211144"/>
              <a:gd name="connsiteY3856" fmla="*/ 141827 h 4009293"/>
              <a:gd name="connsiteX3857" fmla="*/ 4007670 w 5211144"/>
              <a:gd name="connsiteY3857" fmla="*/ 128303 h 4009293"/>
              <a:gd name="connsiteX3858" fmla="*/ 4019905 w 5211144"/>
              <a:gd name="connsiteY3858" fmla="*/ 115742 h 4009293"/>
              <a:gd name="connsiteX3859" fmla="*/ 2174507 w 5211144"/>
              <a:gd name="connsiteY3859" fmla="*/ 114358 h 4009293"/>
              <a:gd name="connsiteX3860" fmla="*/ 2185688 w 5211144"/>
              <a:gd name="connsiteY3860" fmla="*/ 117532 h 4009293"/>
              <a:gd name="connsiteX3861" fmla="*/ 2172233 w 5211144"/>
              <a:gd name="connsiteY3861" fmla="*/ 119721 h 4009293"/>
              <a:gd name="connsiteX3862" fmla="*/ 2173369 w 5211144"/>
              <a:gd name="connsiteY3862" fmla="*/ 117039 h 4009293"/>
              <a:gd name="connsiteX3863" fmla="*/ 2174507 w 5211144"/>
              <a:gd name="connsiteY3863" fmla="*/ 114358 h 4009293"/>
              <a:gd name="connsiteX3864" fmla="*/ 1000075 w 5211144"/>
              <a:gd name="connsiteY3864" fmla="*/ 108714 h 4009293"/>
              <a:gd name="connsiteX3865" fmla="*/ 1013183 w 5211144"/>
              <a:gd name="connsiteY3865" fmla="*/ 108714 h 4009293"/>
              <a:gd name="connsiteX3866" fmla="*/ 1026291 w 5211144"/>
              <a:gd name="connsiteY3866" fmla="*/ 111664 h 4009293"/>
              <a:gd name="connsiteX3867" fmla="*/ 1026292 w 5211144"/>
              <a:gd name="connsiteY3867" fmla="*/ 114615 h 4009293"/>
              <a:gd name="connsiteX3868" fmla="*/ 1026291 w 5211144"/>
              <a:gd name="connsiteY3868" fmla="*/ 120516 h 4009293"/>
              <a:gd name="connsiteX3869" fmla="*/ 1052505 w 5211144"/>
              <a:gd name="connsiteY3869" fmla="*/ 123467 h 4009293"/>
              <a:gd name="connsiteX3870" fmla="*/ 1039396 w 5211144"/>
              <a:gd name="connsiteY3870" fmla="*/ 129369 h 4009293"/>
              <a:gd name="connsiteX3871" fmla="*/ 1026292 w 5211144"/>
              <a:gd name="connsiteY3871" fmla="*/ 129369 h 4009293"/>
              <a:gd name="connsiteX3872" fmla="*/ 1000075 w 5211144"/>
              <a:gd name="connsiteY3872" fmla="*/ 123467 h 4009293"/>
              <a:gd name="connsiteX3873" fmla="*/ 1013183 w 5211144"/>
              <a:gd name="connsiteY3873" fmla="*/ 114615 h 4009293"/>
              <a:gd name="connsiteX3874" fmla="*/ 1013183 w 5211144"/>
              <a:gd name="connsiteY3874" fmla="*/ 111665 h 4009293"/>
              <a:gd name="connsiteX3875" fmla="*/ 1000075 w 5211144"/>
              <a:gd name="connsiteY3875" fmla="*/ 108714 h 4009293"/>
              <a:gd name="connsiteX3876" fmla="*/ 842005 w 5211144"/>
              <a:gd name="connsiteY3876" fmla="*/ 106453 h 4009293"/>
              <a:gd name="connsiteX3877" fmla="*/ 829282 w 5211144"/>
              <a:gd name="connsiteY3877" fmla="*/ 114703 h 4009293"/>
              <a:gd name="connsiteX3878" fmla="*/ 829282 w 5211144"/>
              <a:gd name="connsiteY3878" fmla="*/ 117454 h 4009293"/>
              <a:gd name="connsiteX3879" fmla="*/ 791111 w 5211144"/>
              <a:gd name="connsiteY3879" fmla="*/ 111953 h 4009293"/>
              <a:gd name="connsiteX3880" fmla="*/ 842005 w 5211144"/>
              <a:gd name="connsiteY3880" fmla="*/ 106453 h 4009293"/>
              <a:gd name="connsiteX3881" fmla="*/ 2429594 w 5211144"/>
              <a:gd name="connsiteY3881" fmla="*/ 102499 h 4009293"/>
              <a:gd name="connsiteX3882" fmla="*/ 2427332 w 5211144"/>
              <a:gd name="connsiteY3882" fmla="*/ 107832 h 4009293"/>
              <a:gd name="connsiteX3883" fmla="*/ 2428463 w 5211144"/>
              <a:gd name="connsiteY3883" fmla="*/ 105164 h 4009293"/>
              <a:gd name="connsiteX3884" fmla="*/ 1921771 w 5211144"/>
              <a:gd name="connsiteY3884" fmla="*/ 98915 h 4009293"/>
              <a:gd name="connsiteX3885" fmla="*/ 1920745 w 5211144"/>
              <a:gd name="connsiteY3885" fmla="*/ 101340 h 4009293"/>
              <a:gd name="connsiteX3886" fmla="*/ 1907563 w 5211144"/>
              <a:gd name="connsiteY3886" fmla="*/ 100812 h 4009293"/>
              <a:gd name="connsiteX3887" fmla="*/ 1921771 w 5211144"/>
              <a:gd name="connsiteY3887" fmla="*/ 98915 h 4009293"/>
              <a:gd name="connsiteX3888" fmla="*/ 4008769 w 5211144"/>
              <a:gd name="connsiteY3888" fmla="*/ 98714 h 4009293"/>
              <a:gd name="connsiteX3889" fmla="*/ 4013118 w 5211144"/>
              <a:gd name="connsiteY3889" fmla="*/ 99807 h 4009293"/>
              <a:gd name="connsiteX3890" fmla="*/ 4017102 w 5211144"/>
              <a:gd name="connsiteY3890" fmla="*/ 102936 h 4009293"/>
              <a:gd name="connsiteX3891" fmla="*/ 4016551 w 5211144"/>
              <a:gd name="connsiteY3891" fmla="*/ 105989 h 4009293"/>
              <a:gd name="connsiteX3892" fmla="*/ 4016366 w 5211144"/>
              <a:gd name="connsiteY3892" fmla="*/ 107008 h 4009293"/>
              <a:gd name="connsiteX3893" fmla="*/ 4011648 w 5211144"/>
              <a:gd name="connsiteY3893" fmla="*/ 107949 h 4009293"/>
              <a:gd name="connsiteX3894" fmla="*/ 4007299 w 5211144"/>
              <a:gd name="connsiteY3894" fmla="*/ 106857 h 4009293"/>
              <a:gd name="connsiteX3895" fmla="*/ 4007849 w 5211144"/>
              <a:gd name="connsiteY3895" fmla="*/ 103804 h 4009293"/>
              <a:gd name="connsiteX3896" fmla="*/ 4008402 w 5211144"/>
              <a:gd name="connsiteY3896" fmla="*/ 100750 h 4009293"/>
              <a:gd name="connsiteX3897" fmla="*/ 4006954 w 5211144"/>
              <a:gd name="connsiteY3897" fmla="*/ 99323 h 4009293"/>
              <a:gd name="connsiteX3898" fmla="*/ 4008769 w 5211144"/>
              <a:gd name="connsiteY3898" fmla="*/ 98714 h 4009293"/>
              <a:gd name="connsiteX3899" fmla="*/ 2169319 w 5211144"/>
              <a:gd name="connsiteY3899" fmla="*/ 98151 h 4009293"/>
              <a:gd name="connsiteX3900" fmla="*/ 2168224 w 5211144"/>
              <a:gd name="connsiteY3900" fmla="*/ 100737 h 4009293"/>
              <a:gd name="connsiteX3901" fmla="*/ 2167127 w 5211144"/>
              <a:gd name="connsiteY3901" fmla="*/ 103322 h 4009293"/>
              <a:gd name="connsiteX3902" fmla="*/ 2177746 w 5211144"/>
              <a:gd name="connsiteY3902" fmla="*/ 106377 h 4009293"/>
              <a:gd name="connsiteX3903" fmla="*/ 2166029 w 5211144"/>
              <a:gd name="connsiteY3903" fmla="*/ 105908 h 4009293"/>
              <a:gd name="connsiteX3904" fmla="*/ 2154316 w 5211144"/>
              <a:gd name="connsiteY3904" fmla="*/ 105439 h 4009293"/>
              <a:gd name="connsiteX3905" fmla="*/ 2152123 w 5211144"/>
              <a:gd name="connsiteY3905" fmla="*/ 110609 h 4009293"/>
              <a:gd name="connsiteX3906" fmla="*/ 2143515 w 5211144"/>
              <a:gd name="connsiteY3906" fmla="*/ 106321 h 4009293"/>
              <a:gd name="connsiteX3907" fmla="*/ 2143695 w 5211144"/>
              <a:gd name="connsiteY3907" fmla="*/ 102384 h 4009293"/>
              <a:gd name="connsiteX3908" fmla="*/ 2156509 w 5211144"/>
              <a:gd name="connsiteY3908" fmla="*/ 100267 h 4009293"/>
              <a:gd name="connsiteX3909" fmla="*/ 2169319 w 5211144"/>
              <a:gd name="connsiteY3909" fmla="*/ 98151 h 4009293"/>
              <a:gd name="connsiteX3910" fmla="*/ 2420869 w 5211144"/>
              <a:gd name="connsiteY3910" fmla="*/ 91467 h 4009293"/>
              <a:gd name="connsiteX3911" fmla="*/ 2434053 w 5211144"/>
              <a:gd name="connsiteY3911" fmla="*/ 91995 h 4009293"/>
              <a:gd name="connsiteX3912" fmla="*/ 2432955 w 5211144"/>
              <a:gd name="connsiteY3912" fmla="*/ 94581 h 4009293"/>
              <a:gd name="connsiteX3913" fmla="*/ 2419772 w 5211144"/>
              <a:gd name="connsiteY3913" fmla="*/ 94052 h 4009293"/>
              <a:gd name="connsiteX3914" fmla="*/ 2420869 w 5211144"/>
              <a:gd name="connsiteY3914" fmla="*/ 91467 h 4009293"/>
              <a:gd name="connsiteX3915" fmla="*/ 882098 w 5211144"/>
              <a:gd name="connsiteY3915" fmla="*/ 91009 h 4009293"/>
              <a:gd name="connsiteX3916" fmla="*/ 934532 w 5211144"/>
              <a:gd name="connsiteY3916" fmla="*/ 99862 h 4009293"/>
              <a:gd name="connsiteX3917" fmla="*/ 921425 w 5211144"/>
              <a:gd name="connsiteY3917" fmla="*/ 105763 h 4009293"/>
              <a:gd name="connsiteX3918" fmla="*/ 934532 w 5211144"/>
              <a:gd name="connsiteY3918" fmla="*/ 108714 h 4009293"/>
              <a:gd name="connsiteX3919" fmla="*/ 960749 w 5211144"/>
              <a:gd name="connsiteY3919" fmla="*/ 120516 h 4009293"/>
              <a:gd name="connsiteX3920" fmla="*/ 1000075 w 5211144"/>
              <a:gd name="connsiteY3920" fmla="*/ 135270 h 4009293"/>
              <a:gd name="connsiteX3921" fmla="*/ 1013183 w 5211144"/>
              <a:gd name="connsiteY3921" fmla="*/ 129369 h 4009293"/>
              <a:gd name="connsiteX3922" fmla="*/ 1026292 w 5211144"/>
              <a:gd name="connsiteY3922" fmla="*/ 129369 h 4009293"/>
              <a:gd name="connsiteX3923" fmla="*/ 1026292 w 5211144"/>
              <a:gd name="connsiteY3923" fmla="*/ 132319 h 4009293"/>
              <a:gd name="connsiteX3924" fmla="*/ 1026292 w 5211144"/>
              <a:gd name="connsiteY3924" fmla="*/ 141171 h 4009293"/>
              <a:gd name="connsiteX3925" fmla="*/ 1039396 w 5211144"/>
              <a:gd name="connsiteY3925" fmla="*/ 158876 h 4009293"/>
              <a:gd name="connsiteX3926" fmla="*/ 1026291 w 5211144"/>
              <a:gd name="connsiteY3926" fmla="*/ 158875 h 4009293"/>
              <a:gd name="connsiteX3927" fmla="*/ 1013183 w 5211144"/>
              <a:gd name="connsiteY3927" fmla="*/ 167728 h 4009293"/>
              <a:gd name="connsiteX3928" fmla="*/ 1026292 w 5211144"/>
              <a:gd name="connsiteY3928" fmla="*/ 167728 h 4009293"/>
              <a:gd name="connsiteX3929" fmla="*/ 1026292 w 5211144"/>
              <a:gd name="connsiteY3929" fmla="*/ 170679 h 4009293"/>
              <a:gd name="connsiteX3930" fmla="*/ 1013183 w 5211144"/>
              <a:gd name="connsiteY3930" fmla="*/ 170679 h 4009293"/>
              <a:gd name="connsiteX3931" fmla="*/ 1013183 w 5211144"/>
              <a:gd name="connsiteY3931" fmla="*/ 173630 h 4009293"/>
              <a:gd name="connsiteX3932" fmla="*/ 1039396 w 5211144"/>
              <a:gd name="connsiteY3932" fmla="*/ 176580 h 4009293"/>
              <a:gd name="connsiteX3933" fmla="*/ 1052504 w 5211144"/>
              <a:gd name="connsiteY3933" fmla="*/ 182481 h 4009293"/>
              <a:gd name="connsiteX3934" fmla="*/ 1052504 w 5211144"/>
              <a:gd name="connsiteY3934" fmla="*/ 173630 h 4009293"/>
              <a:gd name="connsiteX3935" fmla="*/ 1091829 w 5211144"/>
              <a:gd name="connsiteY3935" fmla="*/ 185432 h 4009293"/>
              <a:gd name="connsiteX3936" fmla="*/ 1078720 w 5211144"/>
              <a:gd name="connsiteY3936" fmla="*/ 191334 h 4009293"/>
              <a:gd name="connsiteX3937" fmla="*/ 1065613 w 5211144"/>
              <a:gd name="connsiteY3937" fmla="*/ 191333 h 4009293"/>
              <a:gd name="connsiteX3938" fmla="*/ 1026291 w 5211144"/>
              <a:gd name="connsiteY3938" fmla="*/ 203137 h 4009293"/>
              <a:gd name="connsiteX3939" fmla="*/ 1013183 w 5211144"/>
              <a:gd name="connsiteY3939" fmla="*/ 203136 h 4009293"/>
              <a:gd name="connsiteX3940" fmla="*/ 1013183 w 5211144"/>
              <a:gd name="connsiteY3940" fmla="*/ 200186 h 4009293"/>
              <a:gd name="connsiteX3941" fmla="*/ 1026292 w 5211144"/>
              <a:gd name="connsiteY3941" fmla="*/ 200186 h 4009293"/>
              <a:gd name="connsiteX3942" fmla="*/ 1000075 w 5211144"/>
              <a:gd name="connsiteY3942" fmla="*/ 176580 h 4009293"/>
              <a:gd name="connsiteX3943" fmla="*/ 1000075 w 5211144"/>
              <a:gd name="connsiteY3943" fmla="*/ 173629 h 4009293"/>
              <a:gd name="connsiteX3944" fmla="*/ 973857 w 5211144"/>
              <a:gd name="connsiteY3944" fmla="*/ 161825 h 4009293"/>
              <a:gd name="connsiteX3945" fmla="*/ 1013184 w 5211144"/>
              <a:gd name="connsiteY3945" fmla="*/ 155925 h 4009293"/>
              <a:gd name="connsiteX3946" fmla="*/ 1000075 w 5211144"/>
              <a:gd name="connsiteY3946" fmla="*/ 152974 h 4009293"/>
              <a:gd name="connsiteX3947" fmla="*/ 986965 w 5211144"/>
              <a:gd name="connsiteY3947" fmla="*/ 155925 h 4009293"/>
              <a:gd name="connsiteX3948" fmla="*/ 960748 w 5211144"/>
              <a:gd name="connsiteY3948" fmla="*/ 152975 h 4009293"/>
              <a:gd name="connsiteX3949" fmla="*/ 973857 w 5211144"/>
              <a:gd name="connsiteY3949" fmla="*/ 138221 h 4009293"/>
              <a:gd name="connsiteX3950" fmla="*/ 960749 w 5211144"/>
              <a:gd name="connsiteY3950" fmla="*/ 135269 h 4009293"/>
              <a:gd name="connsiteX3951" fmla="*/ 934533 w 5211144"/>
              <a:gd name="connsiteY3951" fmla="*/ 138221 h 4009293"/>
              <a:gd name="connsiteX3952" fmla="*/ 934532 w 5211144"/>
              <a:gd name="connsiteY3952" fmla="*/ 132320 h 4009293"/>
              <a:gd name="connsiteX3953" fmla="*/ 921425 w 5211144"/>
              <a:gd name="connsiteY3953" fmla="*/ 138221 h 4009293"/>
              <a:gd name="connsiteX3954" fmla="*/ 908314 w 5211144"/>
              <a:gd name="connsiteY3954" fmla="*/ 135269 h 4009293"/>
              <a:gd name="connsiteX3955" fmla="*/ 882098 w 5211144"/>
              <a:gd name="connsiteY3955" fmla="*/ 126418 h 4009293"/>
              <a:gd name="connsiteX3956" fmla="*/ 895207 w 5211144"/>
              <a:gd name="connsiteY3956" fmla="*/ 123467 h 4009293"/>
              <a:gd name="connsiteX3957" fmla="*/ 895206 w 5211144"/>
              <a:gd name="connsiteY3957" fmla="*/ 120516 h 4009293"/>
              <a:gd name="connsiteX3958" fmla="*/ 864076 w 5211144"/>
              <a:gd name="connsiteY3958" fmla="*/ 113877 h 4009293"/>
              <a:gd name="connsiteX3959" fmla="*/ 882098 w 5211144"/>
              <a:gd name="connsiteY3959" fmla="*/ 102812 h 4009293"/>
              <a:gd name="connsiteX3960" fmla="*/ 882098 w 5211144"/>
              <a:gd name="connsiteY3960" fmla="*/ 91009 h 4009293"/>
              <a:gd name="connsiteX3961" fmla="*/ 530183 w 5211144"/>
              <a:gd name="connsiteY3961" fmla="*/ 88491 h 4009293"/>
              <a:gd name="connsiteX3962" fmla="*/ 543138 w 5211144"/>
              <a:gd name="connsiteY3962" fmla="*/ 88491 h 4009293"/>
              <a:gd name="connsiteX3963" fmla="*/ 543138 w 5211144"/>
              <a:gd name="connsiteY3963" fmla="*/ 91413 h 4009293"/>
              <a:gd name="connsiteX3964" fmla="*/ 581998 w 5211144"/>
              <a:gd name="connsiteY3964" fmla="*/ 88491 h 4009293"/>
              <a:gd name="connsiteX3965" fmla="*/ 594953 w 5211144"/>
              <a:gd name="connsiteY3965" fmla="*/ 97256 h 4009293"/>
              <a:gd name="connsiteX3966" fmla="*/ 581999 w 5211144"/>
              <a:gd name="connsiteY3966" fmla="*/ 108941 h 4009293"/>
              <a:gd name="connsiteX3967" fmla="*/ 569046 w 5211144"/>
              <a:gd name="connsiteY3967" fmla="*/ 108941 h 4009293"/>
              <a:gd name="connsiteX3968" fmla="*/ 504275 w 5211144"/>
              <a:gd name="connsiteY3968" fmla="*/ 108942 h 4009293"/>
              <a:gd name="connsiteX3969" fmla="*/ 530183 w 5211144"/>
              <a:gd name="connsiteY3969" fmla="*/ 100177 h 4009293"/>
              <a:gd name="connsiteX3970" fmla="*/ 530184 w 5211144"/>
              <a:gd name="connsiteY3970" fmla="*/ 103098 h 4009293"/>
              <a:gd name="connsiteX3971" fmla="*/ 517230 w 5211144"/>
              <a:gd name="connsiteY3971" fmla="*/ 103098 h 4009293"/>
              <a:gd name="connsiteX3972" fmla="*/ 517230 w 5211144"/>
              <a:gd name="connsiteY3972" fmla="*/ 100177 h 4009293"/>
              <a:gd name="connsiteX3973" fmla="*/ 530183 w 5211144"/>
              <a:gd name="connsiteY3973" fmla="*/ 97255 h 4009293"/>
              <a:gd name="connsiteX3974" fmla="*/ 543138 w 5211144"/>
              <a:gd name="connsiteY3974" fmla="*/ 97256 h 4009293"/>
              <a:gd name="connsiteX3975" fmla="*/ 530183 w 5211144"/>
              <a:gd name="connsiteY3975" fmla="*/ 94334 h 4009293"/>
              <a:gd name="connsiteX3976" fmla="*/ 530183 w 5211144"/>
              <a:gd name="connsiteY3976" fmla="*/ 88491 h 4009293"/>
              <a:gd name="connsiteX3977" fmla="*/ 1050194 w 5211144"/>
              <a:gd name="connsiteY3977" fmla="*/ 85720 h 4009293"/>
              <a:gd name="connsiteX3978" fmla="*/ 1036312 w 5211144"/>
              <a:gd name="connsiteY3978" fmla="*/ 91009 h 4009293"/>
              <a:gd name="connsiteX3979" fmla="*/ 1036312 w 5211144"/>
              <a:gd name="connsiteY3979" fmla="*/ 88364 h 4009293"/>
              <a:gd name="connsiteX3980" fmla="*/ 1050194 w 5211144"/>
              <a:gd name="connsiteY3980" fmla="*/ 85720 h 4009293"/>
              <a:gd name="connsiteX3981" fmla="*/ 650469 w 5211144"/>
              <a:gd name="connsiteY3981" fmla="*/ 85720 h 4009293"/>
              <a:gd name="connsiteX3982" fmla="*/ 650469 w 5211144"/>
              <a:gd name="connsiteY3982" fmla="*/ 91644 h 4009293"/>
              <a:gd name="connsiteX3983" fmla="*/ 663424 w 5211144"/>
              <a:gd name="connsiteY3983" fmla="*/ 100529 h 4009293"/>
              <a:gd name="connsiteX3984" fmla="*/ 650469 w 5211144"/>
              <a:gd name="connsiteY3984" fmla="*/ 100529 h 4009293"/>
              <a:gd name="connsiteX3985" fmla="*/ 650469 w 5211144"/>
              <a:gd name="connsiteY3985" fmla="*/ 97567 h 4009293"/>
              <a:gd name="connsiteX3986" fmla="*/ 637516 w 5211144"/>
              <a:gd name="connsiteY3986" fmla="*/ 94606 h 4009293"/>
              <a:gd name="connsiteX3987" fmla="*/ 624561 w 5211144"/>
              <a:gd name="connsiteY3987" fmla="*/ 97567 h 4009293"/>
              <a:gd name="connsiteX3988" fmla="*/ 624562 w 5211144"/>
              <a:gd name="connsiteY3988" fmla="*/ 94605 h 4009293"/>
              <a:gd name="connsiteX3989" fmla="*/ 650469 w 5211144"/>
              <a:gd name="connsiteY3989" fmla="*/ 85720 h 4009293"/>
              <a:gd name="connsiteX3990" fmla="*/ 1963701 w 5211144"/>
              <a:gd name="connsiteY3990" fmla="*/ 84326 h 4009293"/>
              <a:gd name="connsiteX3991" fmla="*/ 1975648 w 5211144"/>
              <a:gd name="connsiteY3991" fmla="*/ 87762 h 4009293"/>
              <a:gd name="connsiteX3992" fmla="*/ 1962467 w 5211144"/>
              <a:gd name="connsiteY3992" fmla="*/ 87234 h 4009293"/>
              <a:gd name="connsiteX3993" fmla="*/ 1963701 w 5211144"/>
              <a:gd name="connsiteY3993" fmla="*/ 84326 h 4009293"/>
              <a:gd name="connsiteX3994" fmla="*/ 2195689 w 5211144"/>
              <a:gd name="connsiteY3994" fmla="*/ 81799 h 4009293"/>
              <a:gd name="connsiteX3995" fmla="*/ 2201069 w 5211144"/>
              <a:gd name="connsiteY3995" fmla="*/ 82989 h 4009293"/>
              <a:gd name="connsiteX3996" fmla="*/ 2195687 w 5211144"/>
              <a:gd name="connsiteY3996" fmla="*/ 81848 h 4009293"/>
              <a:gd name="connsiteX3997" fmla="*/ 2190355 w 5211144"/>
              <a:gd name="connsiteY3997" fmla="*/ 76643 h 4009293"/>
              <a:gd name="connsiteX3998" fmla="*/ 2195712 w 5211144"/>
              <a:gd name="connsiteY3998" fmla="*/ 79816 h 4009293"/>
              <a:gd name="connsiteX3999" fmla="*/ 2195689 w 5211144"/>
              <a:gd name="connsiteY3999" fmla="*/ 81799 h 4009293"/>
              <a:gd name="connsiteX4000" fmla="*/ 2194942 w 5211144"/>
              <a:gd name="connsiteY4000" fmla="*/ 81634 h 4009293"/>
              <a:gd name="connsiteX4001" fmla="*/ 2187887 w 5211144"/>
              <a:gd name="connsiteY4001" fmla="*/ 82461 h 4009293"/>
              <a:gd name="connsiteX4002" fmla="*/ 2190355 w 5211144"/>
              <a:gd name="connsiteY4002" fmla="*/ 76643 h 4009293"/>
              <a:gd name="connsiteX4003" fmla="*/ 2230716 w 5211144"/>
              <a:gd name="connsiteY4003" fmla="*/ 76288 h 4009293"/>
              <a:gd name="connsiteX4004" fmla="*/ 2239501 w 5211144"/>
              <a:gd name="connsiteY4004" fmla="*/ 76640 h 4009293"/>
              <a:gd name="connsiteX4005" fmla="*/ 2228660 w 5211144"/>
              <a:gd name="connsiteY4005" fmla="*/ 81135 h 4009293"/>
              <a:gd name="connsiteX4006" fmla="*/ 2229689 w 5211144"/>
              <a:gd name="connsiteY4006" fmla="*/ 78712 h 4009293"/>
              <a:gd name="connsiteX4007" fmla="*/ 2230716 w 5211144"/>
              <a:gd name="connsiteY4007" fmla="*/ 76288 h 4009293"/>
              <a:gd name="connsiteX4008" fmla="*/ 712468 w 5211144"/>
              <a:gd name="connsiteY4008" fmla="*/ 71263 h 4009293"/>
              <a:gd name="connsiteX4009" fmla="*/ 698588 w 5211144"/>
              <a:gd name="connsiteY4009" fmla="*/ 77258 h 4009293"/>
              <a:gd name="connsiteX4010" fmla="*/ 698587 w 5211144"/>
              <a:gd name="connsiteY4010" fmla="*/ 74260 h 4009293"/>
              <a:gd name="connsiteX4011" fmla="*/ 712468 w 5211144"/>
              <a:gd name="connsiteY4011" fmla="*/ 71263 h 4009293"/>
              <a:gd name="connsiteX4012" fmla="*/ 633817 w 5211144"/>
              <a:gd name="connsiteY4012" fmla="*/ 62448 h 4009293"/>
              <a:gd name="connsiteX4013" fmla="*/ 661576 w 5211144"/>
              <a:gd name="connsiteY4013" fmla="*/ 65269 h 4009293"/>
              <a:gd name="connsiteX4014" fmla="*/ 647698 w 5211144"/>
              <a:gd name="connsiteY4014" fmla="*/ 70911 h 4009293"/>
              <a:gd name="connsiteX4015" fmla="*/ 633817 w 5211144"/>
              <a:gd name="connsiteY4015" fmla="*/ 62448 h 4009293"/>
              <a:gd name="connsiteX4016" fmla="*/ 714418 w 5211144"/>
              <a:gd name="connsiteY4016" fmla="*/ 61991 h 4009293"/>
              <a:gd name="connsiteX4017" fmla="*/ 712468 w 5211144"/>
              <a:gd name="connsiteY4017" fmla="*/ 71263 h 4009293"/>
              <a:gd name="connsiteX4018" fmla="*/ 698588 w 5211144"/>
              <a:gd name="connsiteY4018" fmla="*/ 62272 h 4009293"/>
              <a:gd name="connsiteX4019" fmla="*/ 714418 w 5211144"/>
              <a:gd name="connsiteY4019" fmla="*/ 61991 h 4009293"/>
              <a:gd name="connsiteX4020" fmla="*/ 3455767 w 5211144"/>
              <a:gd name="connsiteY4020" fmla="*/ 61580 h 4009293"/>
              <a:gd name="connsiteX4021" fmla="*/ 3453495 w 5211144"/>
              <a:gd name="connsiteY4021" fmla="*/ 65028 h 4009293"/>
              <a:gd name="connsiteX4022" fmla="*/ 3451327 w 5211144"/>
              <a:gd name="connsiteY4022" fmla="*/ 62430 h 4009293"/>
              <a:gd name="connsiteX4023" fmla="*/ 3455767 w 5211144"/>
              <a:gd name="connsiteY4023" fmla="*/ 61580 h 4009293"/>
              <a:gd name="connsiteX4024" fmla="*/ 3369898 w 5211144"/>
              <a:gd name="connsiteY4024" fmla="*/ 60487 h 4009293"/>
              <a:gd name="connsiteX4025" fmla="*/ 3374431 w 5211144"/>
              <a:gd name="connsiteY4025" fmla="*/ 63720 h 4009293"/>
              <a:gd name="connsiteX4026" fmla="*/ 3369898 w 5211144"/>
              <a:gd name="connsiteY4026" fmla="*/ 60487 h 4009293"/>
              <a:gd name="connsiteX4027" fmla="*/ 642493 w 5211144"/>
              <a:gd name="connsiteY4027" fmla="*/ 56895 h 4009293"/>
              <a:gd name="connsiteX4028" fmla="*/ 661576 w 5211144"/>
              <a:gd name="connsiteY4028" fmla="*/ 59276 h 4009293"/>
              <a:gd name="connsiteX4029" fmla="*/ 633817 w 5211144"/>
              <a:gd name="connsiteY4029" fmla="*/ 59275 h 4009293"/>
              <a:gd name="connsiteX4030" fmla="*/ 642493 w 5211144"/>
              <a:gd name="connsiteY4030" fmla="*/ 56895 h 4009293"/>
              <a:gd name="connsiteX4031" fmla="*/ 3352694 w 5211144"/>
              <a:gd name="connsiteY4031" fmla="*/ 51876 h 4009293"/>
              <a:gd name="connsiteX4032" fmla="*/ 3352124 w 5211144"/>
              <a:gd name="connsiteY4032" fmla="*/ 55025 h 4009293"/>
              <a:gd name="connsiteX4033" fmla="*/ 3350568 w 5211144"/>
              <a:gd name="connsiteY4033" fmla="*/ 53025 h 4009293"/>
              <a:gd name="connsiteX4034" fmla="*/ 3352694 w 5211144"/>
              <a:gd name="connsiteY4034" fmla="*/ 51876 h 4009293"/>
              <a:gd name="connsiteX4035" fmla="*/ 1992920 w 5211144"/>
              <a:gd name="connsiteY4035" fmla="*/ 47039 h 4009293"/>
              <a:gd name="connsiteX4036" fmla="*/ 1991685 w 5211144"/>
              <a:gd name="connsiteY4036" fmla="*/ 49948 h 4009293"/>
              <a:gd name="connsiteX4037" fmla="*/ 1986840 w 5211144"/>
              <a:gd name="connsiteY4037" fmla="*/ 48043 h 4009293"/>
              <a:gd name="connsiteX4038" fmla="*/ 1987823 w 5211144"/>
              <a:gd name="connsiteY4038" fmla="*/ 47204 h 4009293"/>
              <a:gd name="connsiteX4039" fmla="*/ 1992920 w 5211144"/>
              <a:gd name="connsiteY4039" fmla="*/ 47039 h 4009293"/>
              <a:gd name="connsiteX4040" fmla="*/ 3934040 w 5211144"/>
              <a:gd name="connsiteY4040" fmla="*/ 43503 h 4009293"/>
              <a:gd name="connsiteX4041" fmla="*/ 3942143 w 5211144"/>
              <a:gd name="connsiteY4041" fmla="*/ 48997 h 4009293"/>
              <a:gd name="connsiteX4042" fmla="*/ 3934040 w 5211144"/>
              <a:gd name="connsiteY4042" fmla="*/ 43503 h 4009293"/>
              <a:gd name="connsiteX4043" fmla="*/ 712468 w 5211144"/>
              <a:gd name="connsiteY4043" fmla="*/ 41292 h 4009293"/>
              <a:gd name="connsiteX4044" fmla="*/ 726346 w 5211144"/>
              <a:gd name="connsiteY4044" fmla="*/ 53986 h 4009293"/>
              <a:gd name="connsiteX4045" fmla="*/ 703794 w 5211144"/>
              <a:gd name="connsiteY4045" fmla="*/ 48830 h 4009293"/>
              <a:gd name="connsiteX4046" fmla="*/ 712468 w 5211144"/>
              <a:gd name="connsiteY4046" fmla="*/ 41292 h 4009293"/>
              <a:gd name="connsiteX4047" fmla="*/ 3688563 w 5211144"/>
              <a:gd name="connsiteY4047" fmla="*/ 40589 h 4009293"/>
              <a:gd name="connsiteX4048" fmla="*/ 3706136 w 5211144"/>
              <a:gd name="connsiteY4048" fmla="*/ 47158 h 4009293"/>
              <a:gd name="connsiteX4049" fmla="*/ 3715679 w 5211144"/>
              <a:gd name="connsiteY4049" fmla="*/ 46270 h 4009293"/>
              <a:gd name="connsiteX4050" fmla="*/ 3715112 w 5211144"/>
              <a:gd name="connsiteY4050" fmla="*/ 49399 h 4009293"/>
              <a:gd name="connsiteX4051" fmla="*/ 3719410 w 5211144"/>
              <a:gd name="connsiteY4051" fmla="*/ 51563 h 4009293"/>
              <a:gd name="connsiteX4052" fmla="*/ 3719222 w 5211144"/>
              <a:gd name="connsiteY4052" fmla="*/ 52607 h 4009293"/>
              <a:gd name="connsiteX4053" fmla="*/ 3710246 w 5211144"/>
              <a:gd name="connsiteY4053" fmla="*/ 50366 h 4009293"/>
              <a:gd name="connsiteX4054" fmla="*/ 3704441 w 5211144"/>
              <a:gd name="connsiteY4054" fmla="*/ 56548 h 4009293"/>
              <a:gd name="connsiteX4055" fmla="*/ 3686114 w 5211144"/>
              <a:gd name="connsiteY4055" fmla="*/ 54152 h 4009293"/>
              <a:gd name="connsiteX4056" fmla="*/ 3688563 w 5211144"/>
              <a:gd name="connsiteY4056" fmla="*/ 40589 h 4009293"/>
              <a:gd name="connsiteX4057" fmla="*/ 3798233 w 5211144"/>
              <a:gd name="connsiteY4057" fmla="*/ 40043 h 4009293"/>
              <a:gd name="connsiteX4058" fmla="*/ 3792157 w 5211144"/>
              <a:gd name="connsiteY4058" fmla="*/ 45366 h 4009293"/>
              <a:gd name="connsiteX4059" fmla="*/ 3789529 w 5211144"/>
              <a:gd name="connsiteY4059" fmla="*/ 42205 h 4009293"/>
              <a:gd name="connsiteX4060" fmla="*/ 3798233 w 5211144"/>
              <a:gd name="connsiteY4060" fmla="*/ 40043 h 4009293"/>
              <a:gd name="connsiteX4061" fmla="*/ 2046647 w 5211144"/>
              <a:gd name="connsiteY4061" fmla="*/ 38346 h 4009293"/>
              <a:gd name="connsiteX4062" fmla="*/ 2057808 w 5211144"/>
              <a:gd name="connsiteY4062" fmla="*/ 41527 h 4009293"/>
              <a:gd name="connsiteX4063" fmla="*/ 2056668 w 5211144"/>
              <a:gd name="connsiteY4063" fmla="*/ 44214 h 4009293"/>
              <a:gd name="connsiteX4064" fmla="*/ 2055527 w 5211144"/>
              <a:gd name="connsiteY4064" fmla="*/ 46903 h 4009293"/>
              <a:gd name="connsiteX4065" fmla="*/ 2039807 w 5211144"/>
              <a:gd name="connsiteY4065" fmla="*/ 54476 h 4009293"/>
              <a:gd name="connsiteX4066" fmla="*/ 2049827 w 5211144"/>
              <a:gd name="connsiteY4066" fmla="*/ 60346 h 4009293"/>
              <a:gd name="connsiteX4067" fmla="*/ 2048686 w 5211144"/>
              <a:gd name="connsiteY4067" fmla="*/ 63034 h 4009293"/>
              <a:gd name="connsiteX4068" fmla="*/ 2035245 w 5211144"/>
              <a:gd name="connsiteY4068" fmla="*/ 65229 h 4009293"/>
              <a:gd name="connsiteX4069" fmla="*/ 2047546 w 5211144"/>
              <a:gd name="connsiteY4069" fmla="*/ 65721 h 4009293"/>
              <a:gd name="connsiteX4070" fmla="*/ 2046406 w 5211144"/>
              <a:gd name="connsiteY4070" fmla="*/ 68410 h 4009293"/>
              <a:gd name="connsiteX4071" fmla="*/ 2031824 w 5211144"/>
              <a:gd name="connsiteY4071" fmla="*/ 73294 h 4009293"/>
              <a:gd name="connsiteX4072" fmla="*/ 2021804 w 5211144"/>
              <a:gd name="connsiteY4072" fmla="*/ 67425 h 4009293"/>
              <a:gd name="connsiteX4073" fmla="*/ 2020663 w 5211144"/>
              <a:gd name="connsiteY4073" fmla="*/ 70113 h 4009293"/>
              <a:gd name="connsiteX4074" fmla="*/ 2031824 w 5211144"/>
              <a:gd name="connsiteY4074" fmla="*/ 73294 h 4009293"/>
              <a:gd name="connsiteX4075" fmla="*/ 2030685 w 5211144"/>
              <a:gd name="connsiteY4075" fmla="*/ 75983 h 4009293"/>
              <a:gd name="connsiteX4076" fmla="*/ 2029545 w 5211144"/>
              <a:gd name="connsiteY4076" fmla="*/ 78671 h 4009293"/>
              <a:gd name="connsiteX4077" fmla="*/ 2016104 w 5211144"/>
              <a:gd name="connsiteY4077" fmla="*/ 80868 h 4009293"/>
              <a:gd name="connsiteX4078" fmla="*/ 2013824 w 5211144"/>
              <a:gd name="connsiteY4078" fmla="*/ 86244 h 4009293"/>
              <a:gd name="connsiteX4079" fmla="*/ 1984660 w 5211144"/>
              <a:gd name="connsiteY4079" fmla="*/ 96011 h 4009293"/>
              <a:gd name="connsiteX4080" fmla="*/ 1973498 w 5211144"/>
              <a:gd name="connsiteY4080" fmla="*/ 92830 h 4009293"/>
              <a:gd name="connsiteX4081" fmla="*/ 1975648 w 5211144"/>
              <a:gd name="connsiteY4081" fmla="*/ 87762 h 4009293"/>
              <a:gd name="connsiteX4082" fmla="*/ 1975780 w 5211144"/>
              <a:gd name="connsiteY4082" fmla="*/ 87454 h 4009293"/>
              <a:gd name="connsiteX4083" fmla="*/ 1988081 w 5211144"/>
              <a:gd name="connsiteY4083" fmla="*/ 87947 h 4009293"/>
              <a:gd name="connsiteX4084" fmla="*/ 1976920 w 5211144"/>
              <a:gd name="connsiteY4084" fmla="*/ 84765 h 4009293"/>
              <a:gd name="connsiteX4085" fmla="*/ 1978059 w 5211144"/>
              <a:gd name="connsiteY4085" fmla="*/ 82077 h 4009293"/>
              <a:gd name="connsiteX4086" fmla="*/ 1979200 w 5211144"/>
              <a:gd name="connsiteY4086" fmla="*/ 79389 h 4009293"/>
              <a:gd name="connsiteX4087" fmla="*/ 1980340 w 5211144"/>
              <a:gd name="connsiteY4087" fmla="*/ 76700 h 4009293"/>
              <a:gd name="connsiteX4088" fmla="*/ 1981480 w 5211144"/>
              <a:gd name="connsiteY4088" fmla="*/ 74012 h 4009293"/>
              <a:gd name="connsiteX4089" fmla="*/ 1983760 w 5211144"/>
              <a:gd name="connsiteY4089" fmla="*/ 68635 h 4009293"/>
              <a:gd name="connsiteX4090" fmla="*/ 2006083 w 5211144"/>
              <a:gd name="connsiteY4090" fmla="*/ 74997 h 4009293"/>
              <a:gd name="connsiteX4091" fmla="*/ 1991503 w 5211144"/>
              <a:gd name="connsiteY4091" fmla="*/ 79882 h 4009293"/>
              <a:gd name="connsiteX4092" fmla="*/ 1990361 w 5211144"/>
              <a:gd name="connsiteY4092" fmla="*/ 82569 h 4009293"/>
              <a:gd name="connsiteX4093" fmla="*/ 2003803 w 5211144"/>
              <a:gd name="connsiteY4093" fmla="*/ 80374 h 4009293"/>
              <a:gd name="connsiteX4094" fmla="*/ 2006083 w 5211144"/>
              <a:gd name="connsiteY4094" fmla="*/ 74997 h 4009293"/>
              <a:gd name="connsiteX4095" fmla="*/ 2018383 w 5211144"/>
              <a:gd name="connsiteY4095" fmla="*/ 75490 h 4009293"/>
              <a:gd name="connsiteX4096" fmla="*/ 2007223 w 5211144"/>
              <a:gd name="connsiteY4096" fmla="*/ 72308 h 4009293"/>
              <a:gd name="connsiteX4097" fmla="*/ 2008363 w 5211144"/>
              <a:gd name="connsiteY4097" fmla="*/ 69620 h 4009293"/>
              <a:gd name="connsiteX4098" fmla="*/ 2009502 w 5211144"/>
              <a:gd name="connsiteY4098" fmla="*/ 66932 h 4009293"/>
              <a:gd name="connsiteX4099" fmla="*/ 2011782 w 5211144"/>
              <a:gd name="connsiteY4099" fmla="*/ 61556 h 4009293"/>
              <a:gd name="connsiteX4100" fmla="*/ 1999481 w 5211144"/>
              <a:gd name="connsiteY4100" fmla="*/ 61063 h 4009293"/>
              <a:gd name="connsiteX4101" fmla="*/ 2000622 w 5211144"/>
              <a:gd name="connsiteY4101" fmla="*/ 58374 h 4009293"/>
              <a:gd name="connsiteX4102" fmla="*/ 2015205 w 5211144"/>
              <a:gd name="connsiteY4102" fmla="*/ 53490 h 4009293"/>
              <a:gd name="connsiteX4103" fmla="*/ 2014065 w 5211144"/>
              <a:gd name="connsiteY4103" fmla="*/ 56179 h 4009293"/>
              <a:gd name="connsiteX4104" fmla="*/ 2015205 w 5211144"/>
              <a:gd name="connsiteY4104" fmla="*/ 53490 h 4009293"/>
              <a:gd name="connsiteX4105" fmla="*/ 2032065 w 5211144"/>
              <a:gd name="connsiteY4105" fmla="*/ 43229 h 4009293"/>
              <a:gd name="connsiteX4106" fmla="*/ 2044366 w 5211144"/>
              <a:gd name="connsiteY4106" fmla="*/ 43721 h 4009293"/>
              <a:gd name="connsiteX4107" fmla="*/ 2045508 w 5211144"/>
              <a:gd name="connsiteY4107" fmla="*/ 41035 h 4009293"/>
              <a:gd name="connsiteX4108" fmla="*/ 2046647 w 5211144"/>
              <a:gd name="connsiteY4108" fmla="*/ 38346 h 4009293"/>
              <a:gd name="connsiteX4109" fmla="*/ 599811 w 5211144"/>
              <a:gd name="connsiteY4109" fmla="*/ 21296 h 4009293"/>
              <a:gd name="connsiteX4110" fmla="*/ 607908 w 5211144"/>
              <a:gd name="connsiteY4110" fmla="*/ 21296 h 4009293"/>
              <a:gd name="connsiteX4111" fmla="*/ 607908 w 5211144"/>
              <a:gd name="connsiteY4111" fmla="*/ 24217 h 4009293"/>
              <a:gd name="connsiteX4112" fmla="*/ 581998 w 5211144"/>
              <a:gd name="connsiteY4112" fmla="*/ 21296 h 4009293"/>
              <a:gd name="connsiteX4113" fmla="*/ 599811 w 5211144"/>
              <a:gd name="connsiteY4113" fmla="*/ 21296 h 4009293"/>
              <a:gd name="connsiteX4114" fmla="*/ 2063831 w 5211144"/>
              <a:gd name="connsiteY4114" fmla="*/ 20300 h 4009293"/>
              <a:gd name="connsiteX4115" fmla="*/ 2057251 w 5211144"/>
              <a:gd name="connsiteY4115" fmla="*/ 35813 h 4009293"/>
              <a:gd name="connsiteX4116" fmla="*/ 2042557 w 5211144"/>
              <a:gd name="connsiteY4116" fmla="*/ 28321 h 4009293"/>
              <a:gd name="connsiteX4117" fmla="*/ 2063831 w 5211144"/>
              <a:gd name="connsiteY4117" fmla="*/ 20300 h 4009293"/>
              <a:gd name="connsiteX4118" fmla="*/ 596808 w 5211144"/>
              <a:gd name="connsiteY4118" fmla="*/ 12732 h 4009293"/>
              <a:gd name="connsiteX4119" fmla="*/ 596807 w 5211144"/>
              <a:gd name="connsiteY4119" fmla="*/ 15905 h 4009293"/>
              <a:gd name="connsiteX4120" fmla="*/ 582926 w 5211144"/>
              <a:gd name="connsiteY4120" fmla="*/ 15906 h 4009293"/>
              <a:gd name="connsiteX4121" fmla="*/ 596808 w 5211144"/>
              <a:gd name="connsiteY4121" fmla="*/ 12732 h 4009293"/>
              <a:gd name="connsiteX4122" fmla="*/ 3370355 w 5211144"/>
              <a:gd name="connsiteY4122" fmla="*/ 10750 h 4009293"/>
              <a:gd name="connsiteX4123" fmla="*/ 3369969 w 5211144"/>
              <a:gd name="connsiteY4123" fmla="*/ 12887 h 4009293"/>
              <a:gd name="connsiteX4124" fmla="*/ 3369775 w 5211144"/>
              <a:gd name="connsiteY4124" fmla="*/ 13955 h 4009293"/>
              <a:gd name="connsiteX4125" fmla="*/ 3364326 w 5211144"/>
              <a:gd name="connsiteY4125" fmla="*/ 12257 h 4009293"/>
              <a:gd name="connsiteX4126" fmla="*/ 3370355 w 5211144"/>
              <a:gd name="connsiteY4126" fmla="*/ 10750 h 4009293"/>
              <a:gd name="connsiteX4127" fmla="*/ 842005 w 5211144"/>
              <a:gd name="connsiteY4127" fmla="*/ 9558 h 4009293"/>
              <a:gd name="connsiteX4128" fmla="*/ 842004 w 5211144"/>
              <a:gd name="connsiteY4128" fmla="*/ 12732 h 4009293"/>
              <a:gd name="connsiteX4129" fmla="*/ 832753 w 5211144"/>
              <a:gd name="connsiteY4129" fmla="*/ 12732 h 4009293"/>
              <a:gd name="connsiteX4130" fmla="*/ 832753 w 5211144"/>
              <a:gd name="connsiteY4130" fmla="*/ 9559 h 4009293"/>
              <a:gd name="connsiteX4131" fmla="*/ 842005 w 5211144"/>
              <a:gd name="connsiteY4131" fmla="*/ 9558 h 4009293"/>
              <a:gd name="connsiteX4132" fmla="*/ 3375348 w 5211144"/>
              <a:gd name="connsiteY4132" fmla="*/ 6698 h 4009293"/>
              <a:gd name="connsiteX4133" fmla="*/ 3379234 w 5211144"/>
              <a:gd name="connsiteY4133" fmla="*/ 8804 h 4009293"/>
              <a:gd name="connsiteX4134" fmla="*/ 3370548 w 5211144"/>
              <a:gd name="connsiteY4134" fmla="*/ 9680 h 4009293"/>
              <a:gd name="connsiteX4135" fmla="*/ 3375348 w 5211144"/>
              <a:gd name="connsiteY4135" fmla="*/ 6698 h 4009293"/>
              <a:gd name="connsiteX4136" fmla="*/ 920655 w 5211144"/>
              <a:gd name="connsiteY4136" fmla="*/ 6384 h 4009293"/>
              <a:gd name="connsiteX4137" fmla="*/ 934534 w 5211144"/>
              <a:gd name="connsiteY4137" fmla="*/ 6385 h 4009293"/>
              <a:gd name="connsiteX4138" fmla="*/ 934535 w 5211144"/>
              <a:gd name="connsiteY4138" fmla="*/ 9558 h 4009293"/>
              <a:gd name="connsiteX4139" fmla="*/ 920655 w 5211144"/>
              <a:gd name="connsiteY4139" fmla="*/ 9558 h 4009293"/>
              <a:gd name="connsiteX4140" fmla="*/ 920655 w 5211144"/>
              <a:gd name="connsiteY4140" fmla="*/ 6384 h 4009293"/>
              <a:gd name="connsiteX4141" fmla="*/ 1168165 w 5211144"/>
              <a:gd name="connsiteY4141" fmla="*/ 1096 h 4009293"/>
              <a:gd name="connsiteX4142" fmla="*/ 1168164 w 5211144"/>
              <a:gd name="connsiteY4142" fmla="*/ 6385 h 4009293"/>
              <a:gd name="connsiteX4143" fmla="*/ 1156599 w 5211144"/>
              <a:gd name="connsiteY4143" fmla="*/ 3742 h 4009293"/>
              <a:gd name="connsiteX4144" fmla="*/ 1168165 w 5211144"/>
              <a:gd name="connsiteY4144" fmla="*/ 1096 h 4009293"/>
              <a:gd name="connsiteX4145" fmla="*/ 804996 w 5211144"/>
              <a:gd name="connsiteY4145" fmla="*/ 1096 h 4009293"/>
              <a:gd name="connsiteX4146" fmla="*/ 804996 w 5211144"/>
              <a:gd name="connsiteY4146" fmla="*/ 6385 h 4009293"/>
              <a:gd name="connsiteX4147" fmla="*/ 799142 w 5211144"/>
              <a:gd name="connsiteY4147" fmla="*/ 5931 h 4009293"/>
              <a:gd name="connsiteX4148" fmla="*/ 799792 w 5211144"/>
              <a:gd name="connsiteY4148" fmla="*/ 4732 h 4009293"/>
              <a:gd name="connsiteX4149" fmla="*/ 804996 w 5211144"/>
              <a:gd name="connsiteY4149" fmla="*/ 1096 h 4009293"/>
              <a:gd name="connsiteX4150" fmla="*/ 633813 w 5211144"/>
              <a:gd name="connsiteY4150" fmla="*/ 844 h 4009293"/>
              <a:gd name="connsiteX4151" fmla="*/ 620861 w 5211144"/>
              <a:gd name="connsiteY4151" fmla="*/ 35903 h 4009293"/>
              <a:gd name="connsiteX4152" fmla="*/ 607908 w 5211144"/>
              <a:gd name="connsiteY4152" fmla="*/ 35903 h 4009293"/>
              <a:gd name="connsiteX4153" fmla="*/ 620861 w 5211144"/>
              <a:gd name="connsiteY4153" fmla="*/ 38825 h 4009293"/>
              <a:gd name="connsiteX4154" fmla="*/ 607908 w 5211144"/>
              <a:gd name="connsiteY4154" fmla="*/ 76805 h 4009293"/>
              <a:gd name="connsiteX4155" fmla="*/ 581999 w 5211144"/>
              <a:gd name="connsiteY4155" fmla="*/ 82648 h 4009293"/>
              <a:gd name="connsiteX4156" fmla="*/ 581999 w 5211144"/>
              <a:gd name="connsiteY4156" fmla="*/ 85569 h 4009293"/>
              <a:gd name="connsiteX4157" fmla="*/ 569046 w 5211144"/>
              <a:gd name="connsiteY4157" fmla="*/ 82648 h 4009293"/>
              <a:gd name="connsiteX4158" fmla="*/ 530184 w 5211144"/>
              <a:gd name="connsiteY4158" fmla="*/ 82648 h 4009293"/>
              <a:gd name="connsiteX4159" fmla="*/ 530184 w 5211144"/>
              <a:gd name="connsiteY4159" fmla="*/ 79726 h 4009293"/>
              <a:gd name="connsiteX4160" fmla="*/ 530183 w 5211144"/>
              <a:gd name="connsiteY4160" fmla="*/ 73883 h 4009293"/>
              <a:gd name="connsiteX4161" fmla="*/ 556093 w 5211144"/>
              <a:gd name="connsiteY4161" fmla="*/ 73883 h 4009293"/>
              <a:gd name="connsiteX4162" fmla="*/ 556093 w 5211144"/>
              <a:gd name="connsiteY4162" fmla="*/ 68040 h 4009293"/>
              <a:gd name="connsiteX4163" fmla="*/ 543138 w 5211144"/>
              <a:gd name="connsiteY4163" fmla="*/ 68040 h 4009293"/>
              <a:gd name="connsiteX4164" fmla="*/ 543138 w 5211144"/>
              <a:gd name="connsiteY4164" fmla="*/ 65118 h 4009293"/>
              <a:gd name="connsiteX4165" fmla="*/ 543138 w 5211144"/>
              <a:gd name="connsiteY4165" fmla="*/ 62197 h 4009293"/>
              <a:gd name="connsiteX4166" fmla="*/ 556093 w 5211144"/>
              <a:gd name="connsiteY4166" fmla="*/ 65119 h 4009293"/>
              <a:gd name="connsiteX4167" fmla="*/ 569046 w 5211144"/>
              <a:gd name="connsiteY4167" fmla="*/ 65119 h 4009293"/>
              <a:gd name="connsiteX4168" fmla="*/ 556093 w 5211144"/>
              <a:gd name="connsiteY4168" fmla="*/ 56354 h 4009293"/>
              <a:gd name="connsiteX4169" fmla="*/ 569045 w 5211144"/>
              <a:gd name="connsiteY4169" fmla="*/ 50511 h 4009293"/>
              <a:gd name="connsiteX4170" fmla="*/ 569045 w 5211144"/>
              <a:gd name="connsiteY4170" fmla="*/ 47589 h 4009293"/>
              <a:gd name="connsiteX4171" fmla="*/ 569046 w 5211144"/>
              <a:gd name="connsiteY4171" fmla="*/ 32982 h 4009293"/>
              <a:gd name="connsiteX4172" fmla="*/ 581999 w 5211144"/>
              <a:gd name="connsiteY4172" fmla="*/ 35903 h 4009293"/>
              <a:gd name="connsiteX4173" fmla="*/ 594954 w 5211144"/>
              <a:gd name="connsiteY4173" fmla="*/ 27138 h 4009293"/>
              <a:gd name="connsiteX4174" fmla="*/ 607908 w 5211144"/>
              <a:gd name="connsiteY4174" fmla="*/ 24217 h 4009293"/>
              <a:gd name="connsiteX4175" fmla="*/ 620861 w 5211144"/>
              <a:gd name="connsiteY4175" fmla="*/ 18374 h 4009293"/>
              <a:gd name="connsiteX4176" fmla="*/ 607908 w 5211144"/>
              <a:gd name="connsiteY4176" fmla="*/ 15453 h 4009293"/>
              <a:gd name="connsiteX4177" fmla="*/ 620861 w 5211144"/>
              <a:gd name="connsiteY4177" fmla="*/ 9609 h 4009293"/>
              <a:gd name="connsiteX4178" fmla="*/ 581999 w 5211144"/>
              <a:gd name="connsiteY4178" fmla="*/ 6687 h 4009293"/>
              <a:gd name="connsiteX4179" fmla="*/ 594953 w 5211144"/>
              <a:gd name="connsiteY4179" fmla="*/ 844 h 4009293"/>
              <a:gd name="connsiteX4180" fmla="*/ 633813 w 5211144"/>
              <a:gd name="connsiteY4180" fmla="*/ 844 h 4009293"/>
              <a:gd name="connsiteX4181" fmla="*/ 3785205 w 5211144"/>
              <a:gd name="connsiteY4181" fmla="*/ 754 h 4009293"/>
              <a:gd name="connsiteX4182" fmla="*/ 3789900 w 5211144"/>
              <a:gd name="connsiteY4182" fmla="*/ 831 h 4009293"/>
              <a:gd name="connsiteX4183" fmla="*/ 3805635 w 5211144"/>
              <a:gd name="connsiteY4183" fmla="*/ 17995 h 4009293"/>
              <a:gd name="connsiteX4184" fmla="*/ 3877070 w 5211144"/>
              <a:gd name="connsiteY4184" fmla="*/ 65664 h 4009293"/>
              <a:gd name="connsiteX4185" fmla="*/ 3892487 w 5211144"/>
              <a:gd name="connsiteY4185" fmla="*/ 58523 h 4009293"/>
              <a:gd name="connsiteX4186" fmla="*/ 3874660 w 5211144"/>
              <a:gd name="connsiteY4186" fmla="*/ 52945 h 4009293"/>
              <a:gd name="connsiteX4187" fmla="*/ 3876942 w 5211144"/>
              <a:gd name="connsiteY4187" fmla="*/ 40305 h 4009293"/>
              <a:gd name="connsiteX4188" fmla="*/ 3885759 w 5211144"/>
              <a:gd name="connsiteY4188" fmla="*/ 43621 h 4009293"/>
              <a:gd name="connsiteX4189" fmla="*/ 3886333 w 5211144"/>
              <a:gd name="connsiteY4189" fmla="*/ 40461 h 4009293"/>
              <a:gd name="connsiteX4190" fmla="*/ 3891024 w 5211144"/>
              <a:gd name="connsiteY4190" fmla="*/ 40538 h 4009293"/>
              <a:gd name="connsiteX4191" fmla="*/ 3886903 w 5211144"/>
              <a:gd name="connsiteY4191" fmla="*/ 37301 h 4009293"/>
              <a:gd name="connsiteX4192" fmla="*/ 3882968 w 5211144"/>
              <a:gd name="connsiteY4192" fmla="*/ 33010 h 4009293"/>
              <a:gd name="connsiteX4193" fmla="*/ 3887853 w 5211144"/>
              <a:gd name="connsiteY4193" fmla="*/ 32034 h 4009293"/>
              <a:gd name="connsiteX4194" fmla="*/ 3892358 w 5211144"/>
              <a:gd name="connsiteY4194" fmla="*/ 33165 h 4009293"/>
              <a:gd name="connsiteX4195" fmla="*/ 3891788 w 5211144"/>
              <a:gd name="connsiteY4195" fmla="*/ 36325 h 4009293"/>
              <a:gd name="connsiteX4196" fmla="*/ 3895911 w 5211144"/>
              <a:gd name="connsiteY4196" fmla="*/ 39562 h 4009293"/>
              <a:gd name="connsiteX4197" fmla="*/ 3900607 w 5211144"/>
              <a:gd name="connsiteY4197" fmla="*/ 39641 h 4009293"/>
              <a:gd name="connsiteX4198" fmla="*/ 3904731 w 5211144"/>
              <a:gd name="connsiteY4198" fmla="*/ 42878 h 4009293"/>
              <a:gd name="connsiteX4199" fmla="*/ 3894199 w 5211144"/>
              <a:gd name="connsiteY4199" fmla="*/ 49043 h 4009293"/>
              <a:gd name="connsiteX4200" fmla="*/ 3908472 w 5211144"/>
              <a:gd name="connsiteY4200" fmla="*/ 48222 h 4009293"/>
              <a:gd name="connsiteX4201" fmla="*/ 3929855 w 5211144"/>
              <a:gd name="connsiteY4201" fmla="*/ 60198 h 4009293"/>
              <a:gd name="connsiteX4202" fmla="*/ 3925157 w 5211144"/>
              <a:gd name="connsiteY4202" fmla="*/ 60120 h 4009293"/>
              <a:gd name="connsiteX4203" fmla="*/ 3962335 w 5211144"/>
              <a:gd name="connsiteY4203" fmla="*/ 62848 h 4009293"/>
              <a:gd name="connsiteX4204" fmla="*/ 3970583 w 5211144"/>
              <a:gd name="connsiteY4204" fmla="*/ 69323 h 4009293"/>
              <a:gd name="connsiteX4205" fmla="*/ 3970393 w 5211144"/>
              <a:gd name="connsiteY4205" fmla="*/ 70376 h 4009293"/>
              <a:gd name="connsiteX4206" fmla="*/ 3965317 w 5211144"/>
              <a:gd name="connsiteY4206" fmla="*/ 72405 h 4009293"/>
              <a:gd name="connsiteX4207" fmla="*/ 3961004 w 5211144"/>
              <a:gd name="connsiteY4207" fmla="*/ 70220 h 4009293"/>
              <a:gd name="connsiteX4208" fmla="*/ 3957259 w 5211144"/>
              <a:gd name="connsiteY4208" fmla="*/ 64877 h 4009293"/>
              <a:gd name="connsiteX4209" fmla="*/ 3929283 w 5211144"/>
              <a:gd name="connsiteY4209" fmla="*/ 63358 h 4009293"/>
              <a:gd name="connsiteX4210" fmla="*/ 3941272 w 5211144"/>
              <a:gd name="connsiteY4210" fmla="*/ 75177 h 4009293"/>
              <a:gd name="connsiteX4211" fmla="*/ 3936007 w 5211144"/>
              <a:gd name="connsiteY4211" fmla="*/ 78260 h 4009293"/>
              <a:gd name="connsiteX4212" fmla="*/ 3958530 w 5211144"/>
              <a:gd name="connsiteY4212" fmla="*/ 83915 h 4009293"/>
              <a:gd name="connsiteX4213" fmla="*/ 3990506 w 5211144"/>
              <a:gd name="connsiteY4213" fmla="*/ 141494 h 4009293"/>
              <a:gd name="connsiteX4214" fmla="*/ 3984860 w 5211144"/>
              <a:gd name="connsiteY4214" fmla="*/ 146683 h 4009293"/>
              <a:gd name="connsiteX4215" fmla="*/ 4012267 w 5211144"/>
              <a:gd name="connsiteY4215" fmla="*/ 151363 h 4009293"/>
              <a:gd name="connsiteX4216" fmla="*/ 4016962 w 5211144"/>
              <a:gd name="connsiteY4216" fmla="*/ 151440 h 4009293"/>
              <a:gd name="connsiteX4217" fmla="*/ 4021656 w 5211144"/>
              <a:gd name="connsiteY4217" fmla="*/ 151518 h 4009293"/>
              <a:gd name="connsiteX4218" fmla="*/ 4021466 w 5211144"/>
              <a:gd name="connsiteY4218" fmla="*/ 152571 h 4009293"/>
              <a:gd name="connsiteX4219" fmla="*/ 4011887 w 5211144"/>
              <a:gd name="connsiteY4219" fmla="*/ 153469 h 4009293"/>
              <a:gd name="connsiteX4220" fmla="*/ 4001545 w 5211144"/>
              <a:gd name="connsiteY4220" fmla="*/ 158581 h 4009293"/>
              <a:gd name="connsiteX4221" fmla="*/ 4037009 w 5211144"/>
              <a:gd name="connsiteY4221" fmla="*/ 170788 h 4009293"/>
              <a:gd name="connsiteX4222" fmla="*/ 4022164 w 5211144"/>
              <a:gd name="connsiteY4222" fmla="*/ 174769 h 4009293"/>
              <a:gd name="connsiteX4223" fmla="*/ 4031173 w 5211144"/>
              <a:gd name="connsiteY4223" fmla="*/ 177032 h 4009293"/>
              <a:gd name="connsiteX4224" fmla="*/ 4015376 w 5211144"/>
              <a:gd name="connsiteY4224" fmla="*/ 186278 h 4009293"/>
              <a:gd name="connsiteX4225" fmla="*/ 4033965 w 5211144"/>
              <a:gd name="connsiteY4225" fmla="*/ 187642 h 4009293"/>
              <a:gd name="connsiteX4226" fmla="*/ 4015124 w 5211144"/>
              <a:gd name="connsiteY4226" fmla="*/ 213743 h 4009293"/>
              <a:gd name="connsiteX4227" fmla="*/ 4020660 w 5211144"/>
              <a:gd name="connsiteY4227" fmla="*/ 215683 h 4009293"/>
              <a:gd name="connsiteX4228" fmla="*/ 4020823 w 5211144"/>
              <a:gd name="connsiteY4228" fmla="*/ 215689 h 4009293"/>
              <a:gd name="connsiteX4229" fmla="*/ 4073913 w 5211144"/>
              <a:gd name="connsiteY4229" fmla="*/ 140844 h 4009293"/>
              <a:gd name="connsiteX4230" fmla="*/ 4175081 w 5211144"/>
              <a:gd name="connsiteY4230" fmla="*/ 284420 h 4009293"/>
              <a:gd name="connsiteX4231" fmla="*/ 4153579 w 5211144"/>
              <a:gd name="connsiteY4231" fmla="*/ 284221 h 4009293"/>
              <a:gd name="connsiteX4232" fmla="*/ 4148553 w 5211144"/>
              <a:gd name="connsiteY4232" fmla="*/ 381706 h 4009293"/>
              <a:gd name="connsiteX4233" fmla="*/ 4158333 w 5211144"/>
              <a:gd name="connsiteY4233" fmla="*/ 376122 h 4009293"/>
              <a:gd name="connsiteX4234" fmla="*/ 4166733 w 5211144"/>
              <a:gd name="connsiteY4234" fmla="*/ 373577 h 4009293"/>
              <a:gd name="connsiteX4235" fmla="*/ 4332265 w 5211144"/>
              <a:gd name="connsiteY4235" fmla="*/ 262222 h 4009293"/>
              <a:gd name="connsiteX4236" fmla="*/ 4355093 w 5211144"/>
              <a:gd name="connsiteY4236" fmla="*/ 273902 h 4009293"/>
              <a:gd name="connsiteX4237" fmla="*/ 4357486 w 5211144"/>
              <a:gd name="connsiteY4237" fmla="*/ 334761 h 4009293"/>
              <a:gd name="connsiteX4238" fmla="*/ 4357352 w 5211144"/>
              <a:gd name="connsiteY4238" fmla="*/ 340642 h 4009293"/>
              <a:gd name="connsiteX4239" fmla="*/ 4373085 w 5211144"/>
              <a:gd name="connsiteY4239" fmla="*/ 339271 h 4009293"/>
              <a:gd name="connsiteX4240" fmla="*/ 4491192 w 5211144"/>
              <a:gd name="connsiteY4240" fmla="*/ 344569 h 4009293"/>
              <a:gd name="connsiteX4241" fmla="*/ 4542746 w 5211144"/>
              <a:gd name="connsiteY4241" fmla="*/ 342272 h 4009293"/>
              <a:gd name="connsiteX4242" fmla="*/ 4648203 w 5211144"/>
              <a:gd name="connsiteY4242" fmla="*/ 342854 h 4009293"/>
              <a:gd name="connsiteX4243" fmla="*/ 4709125 w 5211144"/>
              <a:gd name="connsiteY4243" fmla="*/ 361262 h 4009293"/>
              <a:gd name="connsiteX4244" fmla="*/ 4850647 w 5211144"/>
              <a:gd name="connsiteY4244" fmla="*/ 418324 h 4009293"/>
              <a:gd name="connsiteX4245" fmla="*/ 4874841 w 5211144"/>
              <a:gd name="connsiteY4245" fmla="*/ 471811 h 4009293"/>
              <a:gd name="connsiteX4246" fmla="*/ 4872337 w 5211144"/>
              <a:gd name="connsiteY4246" fmla="*/ 489524 h 4009293"/>
              <a:gd name="connsiteX4247" fmla="*/ 4886940 w 5211144"/>
              <a:gd name="connsiteY4247" fmla="*/ 498555 h 4009293"/>
              <a:gd name="connsiteX4248" fmla="*/ 4855842 w 5211144"/>
              <a:gd name="connsiteY4248" fmla="*/ 522823 h 4009293"/>
              <a:gd name="connsiteX4249" fmla="*/ 4854894 w 5211144"/>
              <a:gd name="connsiteY4249" fmla="*/ 543988 h 4009293"/>
              <a:gd name="connsiteX4250" fmla="*/ 4846760 w 5211144"/>
              <a:gd name="connsiteY4250" fmla="*/ 572513 h 4009293"/>
              <a:gd name="connsiteX4251" fmla="*/ 4854565 w 5211144"/>
              <a:gd name="connsiteY4251" fmla="*/ 589768 h 4009293"/>
              <a:gd name="connsiteX4252" fmla="*/ 4869785 w 5211144"/>
              <a:gd name="connsiteY4252" fmla="*/ 623415 h 4009293"/>
              <a:gd name="connsiteX4253" fmla="*/ 4868061 w 5211144"/>
              <a:gd name="connsiteY4253" fmla="*/ 642852 h 4009293"/>
              <a:gd name="connsiteX4254" fmla="*/ 4900782 w 5211144"/>
              <a:gd name="connsiteY4254" fmla="*/ 668679 h 4009293"/>
              <a:gd name="connsiteX4255" fmla="*/ 4892031 w 5211144"/>
              <a:gd name="connsiteY4255" fmla="*/ 672589 h 4009293"/>
              <a:gd name="connsiteX4256" fmla="*/ 4982611 w 5211144"/>
              <a:gd name="connsiteY4256" fmla="*/ 756563 h 4009293"/>
              <a:gd name="connsiteX4257" fmla="*/ 4995100 w 5211144"/>
              <a:gd name="connsiteY4257" fmla="*/ 784169 h 4009293"/>
              <a:gd name="connsiteX4258" fmla="*/ 5017344 w 5211144"/>
              <a:gd name="connsiteY4258" fmla="*/ 833344 h 4009293"/>
              <a:gd name="connsiteX4259" fmla="*/ 5024369 w 5211144"/>
              <a:gd name="connsiteY4259" fmla="*/ 848873 h 4009293"/>
              <a:gd name="connsiteX4260" fmla="*/ 5025928 w 5211144"/>
              <a:gd name="connsiteY4260" fmla="*/ 852324 h 4009293"/>
              <a:gd name="connsiteX4261" fmla="*/ 5030449 w 5211144"/>
              <a:gd name="connsiteY4261" fmla="*/ 885567 h 4009293"/>
              <a:gd name="connsiteX4262" fmla="*/ 5031288 w 5211144"/>
              <a:gd name="connsiteY4262" fmla="*/ 933935 h 4009293"/>
              <a:gd name="connsiteX4263" fmla="*/ 5040654 w 5211144"/>
              <a:gd name="connsiteY4263" fmla="*/ 954639 h 4009293"/>
              <a:gd name="connsiteX4264" fmla="*/ 5031514 w 5211144"/>
              <a:gd name="connsiteY4264" fmla="*/ 957687 h 4009293"/>
              <a:gd name="connsiteX4265" fmla="*/ 5035807 w 5211144"/>
              <a:gd name="connsiteY4265" fmla="*/ 967176 h 4009293"/>
              <a:gd name="connsiteX4266" fmla="*/ 5039542 w 5211144"/>
              <a:gd name="connsiteY4266" fmla="*/ 998693 h 4009293"/>
              <a:gd name="connsiteX4267" fmla="*/ 5071482 w 5211144"/>
              <a:gd name="connsiteY4267" fmla="*/ 1022795 h 4009293"/>
              <a:gd name="connsiteX4268" fmla="*/ 5089435 w 5211144"/>
              <a:gd name="connsiteY4268" fmla="*/ 1062478 h 4009293"/>
              <a:gd name="connsiteX4269" fmla="*/ 5105045 w 5211144"/>
              <a:gd name="connsiteY4269" fmla="*/ 1096988 h 4009293"/>
              <a:gd name="connsiteX4270" fmla="*/ 5087544 w 5211144"/>
              <a:gd name="connsiteY4270" fmla="*/ 1104808 h 4009293"/>
              <a:gd name="connsiteX4271" fmla="*/ 5091057 w 5211144"/>
              <a:gd name="connsiteY4271" fmla="*/ 1112573 h 4009293"/>
              <a:gd name="connsiteX4272" fmla="*/ 5094959 w 5211144"/>
              <a:gd name="connsiteY4272" fmla="*/ 1121199 h 4009293"/>
              <a:gd name="connsiteX4273" fmla="*/ 5075897 w 5211144"/>
              <a:gd name="connsiteY4273" fmla="*/ 1125569 h 4009293"/>
              <a:gd name="connsiteX4274" fmla="*/ 5071831 w 5211144"/>
              <a:gd name="connsiteY4274" fmla="*/ 1139832 h 4009293"/>
              <a:gd name="connsiteX4275" fmla="*/ 5089555 w 5211144"/>
              <a:gd name="connsiteY4275" fmla="*/ 1155764 h 4009293"/>
              <a:gd name="connsiteX4276" fmla="*/ 5093128 w 5211144"/>
              <a:gd name="connsiteY4276" fmla="*/ 1210171 h 4009293"/>
              <a:gd name="connsiteX4277" fmla="*/ 5090068 w 5211144"/>
              <a:gd name="connsiteY4277" fmla="*/ 1249912 h 4009293"/>
              <a:gd name="connsiteX4278" fmla="*/ 5088342 w 5211144"/>
              <a:gd name="connsiteY4278" fmla="*/ 1269351 h 4009293"/>
              <a:gd name="connsiteX4279" fmla="*/ 5164321 w 5211144"/>
              <a:gd name="connsiteY4279" fmla="*/ 1344295 h 4009293"/>
              <a:gd name="connsiteX4280" fmla="*/ 5144868 w 5211144"/>
              <a:gd name="connsiteY4280" fmla="*/ 1347802 h 4009293"/>
              <a:gd name="connsiteX4281" fmla="*/ 5167443 w 5211144"/>
              <a:gd name="connsiteY4281" fmla="*/ 1351197 h 4009293"/>
              <a:gd name="connsiteX4282" fmla="*/ 5165161 w 5211144"/>
              <a:gd name="connsiteY4282" fmla="*/ 1392662 h 4009293"/>
              <a:gd name="connsiteX4283" fmla="*/ 5163046 w 5211144"/>
              <a:gd name="connsiteY4283" fmla="*/ 1411240 h 4009293"/>
              <a:gd name="connsiteX4284" fmla="*/ 5160540 w 5211144"/>
              <a:gd name="connsiteY4284" fmla="*/ 1428953 h 4009293"/>
              <a:gd name="connsiteX4285" fmla="*/ 5165223 w 5211144"/>
              <a:gd name="connsiteY4285" fmla="*/ 1439306 h 4009293"/>
              <a:gd name="connsiteX4286" fmla="*/ 5156470 w 5211144"/>
              <a:gd name="connsiteY4286" fmla="*/ 1443216 h 4009293"/>
              <a:gd name="connsiteX4287" fmla="*/ 5169904 w 5211144"/>
              <a:gd name="connsiteY4287" fmla="*/ 1449658 h 4009293"/>
              <a:gd name="connsiteX4288" fmla="*/ 5157312 w 5211144"/>
              <a:gd name="connsiteY4288" fmla="*/ 1491584 h 4009293"/>
              <a:gd name="connsiteX4289" fmla="*/ 5157700 w 5211144"/>
              <a:gd name="connsiteY4289" fmla="*/ 1492447 h 4009293"/>
              <a:gd name="connsiteX4290" fmla="*/ 5158092 w 5211144"/>
              <a:gd name="connsiteY4290" fmla="*/ 1493310 h 4009293"/>
              <a:gd name="connsiteX4291" fmla="*/ 5152075 w 5211144"/>
              <a:gd name="connsiteY4291" fmla="*/ 1503259 h 4009293"/>
              <a:gd name="connsiteX4292" fmla="*/ 5163555 w 5211144"/>
              <a:gd name="connsiteY4292" fmla="*/ 1505387 h 4009293"/>
              <a:gd name="connsiteX4293" fmla="*/ 5164726 w 5211144"/>
              <a:gd name="connsiteY4293" fmla="*/ 1507976 h 4009293"/>
              <a:gd name="connsiteX4294" fmla="*/ 5165508 w 5211144"/>
              <a:gd name="connsiteY4294" fmla="*/ 1509701 h 4009293"/>
              <a:gd name="connsiteX4295" fmla="*/ 5180788 w 5211144"/>
              <a:gd name="connsiteY4295" fmla="*/ 1589990 h 4009293"/>
              <a:gd name="connsiteX4296" fmla="*/ 5151414 w 5211144"/>
              <a:gd name="connsiteY4296" fmla="*/ 1594819 h 4009293"/>
              <a:gd name="connsiteX4297" fmla="*/ 5183128 w 5211144"/>
              <a:gd name="connsiteY4297" fmla="*/ 1595166 h 4009293"/>
              <a:gd name="connsiteX4298" fmla="*/ 5154988 w 5211144"/>
              <a:gd name="connsiteY4298" fmla="*/ 1649227 h 4009293"/>
              <a:gd name="connsiteX4299" fmla="*/ 5137877 w 5211144"/>
              <a:gd name="connsiteY4299" fmla="*/ 1657909 h 4009293"/>
              <a:gd name="connsiteX4300" fmla="*/ 5146238 w 5211144"/>
              <a:gd name="connsiteY4300" fmla="*/ 1653137 h 4009293"/>
              <a:gd name="connsiteX4301" fmla="*/ 5156159 w 5211144"/>
              <a:gd name="connsiteY4301" fmla="*/ 1651814 h 4009293"/>
              <a:gd name="connsiteX4302" fmla="*/ 5166859 w 5211144"/>
              <a:gd name="connsiteY4302" fmla="*/ 1652218 h 4009293"/>
              <a:gd name="connsiteX4303" fmla="*/ 5167250 w 5211144"/>
              <a:gd name="connsiteY4303" fmla="*/ 1653079 h 4009293"/>
              <a:gd name="connsiteX4304" fmla="*/ 5158890 w 5211144"/>
              <a:gd name="connsiteY4304" fmla="*/ 1657853 h 4009293"/>
              <a:gd name="connsiteX4305" fmla="*/ 5131079 w 5211144"/>
              <a:gd name="connsiteY4305" fmla="*/ 1666133 h 4009293"/>
              <a:gd name="connsiteX4306" fmla="*/ 5152873 w 5211144"/>
              <a:gd name="connsiteY4306" fmla="*/ 1667802 h 4009293"/>
              <a:gd name="connsiteX4307" fmla="*/ 5122778 w 5211144"/>
              <a:gd name="connsiteY4307" fmla="*/ 1717549 h 4009293"/>
              <a:gd name="connsiteX4308" fmla="*/ 5123950 w 5211144"/>
              <a:gd name="connsiteY4308" fmla="*/ 1720137 h 4009293"/>
              <a:gd name="connsiteX4309" fmla="*/ 5124730 w 5211144"/>
              <a:gd name="connsiteY4309" fmla="*/ 1721863 h 4009293"/>
              <a:gd name="connsiteX4310" fmla="*/ 5115200 w 5211144"/>
              <a:gd name="connsiteY4310" fmla="*/ 1724046 h 4009293"/>
              <a:gd name="connsiteX4311" fmla="*/ 5104497 w 5211144"/>
              <a:gd name="connsiteY4311" fmla="*/ 1723644 h 4009293"/>
              <a:gd name="connsiteX4312" fmla="*/ 5103326 w 5211144"/>
              <a:gd name="connsiteY4312" fmla="*/ 1721055 h 4009293"/>
              <a:gd name="connsiteX4313" fmla="*/ 5102546 w 5211144"/>
              <a:gd name="connsiteY4313" fmla="*/ 1719331 h 4009293"/>
              <a:gd name="connsiteX4314" fmla="*/ 5091847 w 5211144"/>
              <a:gd name="connsiteY4314" fmla="*/ 1718926 h 4009293"/>
              <a:gd name="connsiteX4315" fmla="*/ 5032379 w 5211144"/>
              <a:gd name="connsiteY4315" fmla="*/ 1773502 h 4009293"/>
              <a:gd name="connsiteX4316" fmla="*/ 5053000 w 5211144"/>
              <a:gd name="connsiteY4316" fmla="*/ 1772584 h 4009293"/>
              <a:gd name="connsiteX4317" fmla="*/ 5057852 w 5211144"/>
              <a:gd name="connsiteY4317" fmla="*/ 1760046 h 4009293"/>
              <a:gd name="connsiteX4318" fmla="*/ 5066597 w 5211144"/>
              <a:gd name="connsiteY4318" fmla="*/ 1756136 h 4009293"/>
              <a:gd name="connsiteX4319" fmla="*/ 5066208 w 5211144"/>
              <a:gd name="connsiteY4319" fmla="*/ 1755273 h 4009293"/>
              <a:gd name="connsiteX4320" fmla="*/ 5088948 w 5211144"/>
              <a:gd name="connsiteY4320" fmla="*/ 1735778 h 4009293"/>
              <a:gd name="connsiteX4321" fmla="*/ 5088558 w 5211144"/>
              <a:gd name="connsiteY4321" fmla="*/ 1734916 h 4009293"/>
              <a:gd name="connsiteX4322" fmla="*/ 5088169 w 5211144"/>
              <a:gd name="connsiteY4322" fmla="*/ 1734052 h 4009293"/>
              <a:gd name="connsiteX4323" fmla="*/ 5106839 w 5211144"/>
              <a:gd name="connsiteY4323" fmla="*/ 1728819 h 4009293"/>
              <a:gd name="connsiteX4324" fmla="*/ 5127462 w 5211144"/>
              <a:gd name="connsiteY4324" fmla="*/ 1727901 h 4009293"/>
              <a:gd name="connsiteX4325" fmla="*/ 5127851 w 5211144"/>
              <a:gd name="connsiteY4325" fmla="*/ 1728763 h 4009293"/>
              <a:gd name="connsiteX4326" fmla="*/ 5117933 w 5211144"/>
              <a:gd name="connsiteY4326" fmla="*/ 1730086 h 4009293"/>
              <a:gd name="connsiteX4327" fmla="*/ 5108790 w 5211144"/>
              <a:gd name="connsiteY4327" fmla="*/ 1733134 h 4009293"/>
              <a:gd name="connsiteX4328" fmla="*/ 5109571 w 5211144"/>
              <a:gd name="connsiteY4328" fmla="*/ 1734859 h 4009293"/>
              <a:gd name="connsiteX4329" fmla="*/ 5107848 w 5211144"/>
              <a:gd name="connsiteY4329" fmla="*/ 1754298 h 4009293"/>
              <a:gd name="connsiteX4330" fmla="*/ 5087222 w 5211144"/>
              <a:gd name="connsiteY4330" fmla="*/ 1755217 h 4009293"/>
              <a:gd name="connsiteX4331" fmla="*/ 5089173 w 5211144"/>
              <a:gd name="connsiteY4331" fmla="*/ 1759531 h 4009293"/>
              <a:gd name="connsiteX4332" fmla="*/ 5074014 w 5211144"/>
              <a:gd name="connsiteY4332" fmla="*/ 1772527 h 4009293"/>
              <a:gd name="connsiteX4333" fmla="*/ 5074405 w 5211144"/>
              <a:gd name="connsiteY4333" fmla="*/ 1773391 h 4009293"/>
              <a:gd name="connsiteX4334" fmla="*/ 5076746 w 5211144"/>
              <a:gd name="connsiteY4334" fmla="*/ 1778567 h 4009293"/>
              <a:gd name="connsiteX4335" fmla="*/ 5059635 w 5211144"/>
              <a:gd name="connsiteY4335" fmla="*/ 1787249 h 4009293"/>
              <a:gd name="connsiteX4336" fmla="*/ 5060025 w 5211144"/>
              <a:gd name="connsiteY4336" fmla="*/ 1788113 h 4009293"/>
              <a:gd name="connsiteX4337" fmla="*/ 5060416 w 5211144"/>
              <a:gd name="connsiteY4337" fmla="*/ 1788975 h 4009293"/>
              <a:gd name="connsiteX4338" fmla="*/ 5060805 w 5211144"/>
              <a:gd name="connsiteY4338" fmla="*/ 1789838 h 4009293"/>
              <a:gd name="connsiteX4339" fmla="*/ 5050104 w 5211144"/>
              <a:gd name="connsiteY4339" fmla="*/ 1789435 h 4009293"/>
              <a:gd name="connsiteX4340" fmla="*/ 5049716 w 5211144"/>
              <a:gd name="connsiteY4340" fmla="*/ 1788572 h 4009293"/>
              <a:gd name="connsiteX4341" fmla="*/ 5039402 w 5211144"/>
              <a:gd name="connsiteY4341" fmla="*/ 1789032 h 4009293"/>
              <a:gd name="connsiteX4342" fmla="*/ 5042526 w 5211144"/>
              <a:gd name="connsiteY4342" fmla="*/ 1795933 h 4009293"/>
              <a:gd name="connsiteX4343" fmla="*/ 5061976 w 5211144"/>
              <a:gd name="connsiteY4343" fmla="*/ 1792426 h 4009293"/>
              <a:gd name="connsiteX4344" fmla="*/ 5065878 w 5211144"/>
              <a:gd name="connsiteY4344" fmla="*/ 1801054 h 4009293"/>
              <a:gd name="connsiteX4345" fmla="*/ 5066269 w 5211144"/>
              <a:gd name="connsiteY4345" fmla="*/ 1801916 h 4009293"/>
              <a:gd name="connsiteX4346" fmla="*/ 5057911 w 5211144"/>
              <a:gd name="connsiteY4346" fmla="*/ 1806689 h 4009293"/>
              <a:gd name="connsiteX4347" fmla="*/ 5058301 w 5211144"/>
              <a:gd name="connsiteY4347" fmla="*/ 1807551 h 4009293"/>
              <a:gd name="connsiteX4348" fmla="*/ 5058691 w 5211144"/>
              <a:gd name="connsiteY4348" fmla="*/ 1808414 h 4009293"/>
              <a:gd name="connsiteX4349" fmla="*/ 5049160 w 5211144"/>
              <a:gd name="connsiteY4349" fmla="*/ 1810599 h 4009293"/>
              <a:gd name="connsiteX4350" fmla="*/ 5061424 w 5211144"/>
              <a:gd name="connsiteY4350" fmla="*/ 1814453 h 4009293"/>
              <a:gd name="connsiteX4351" fmla="*/ 5062983 w 5211144"/>
              <a:gd name="connsiteY4351" fmla="*/ 1817905 h 4009293"/>
              <a:gd name="connsiteX4352" fmla="*/ 5056635 w 5211144"/>
              <a:gd name="connsiteY4352" fmla="*/ 1873633 h 4009293"/>
              <a:gd name="connsiteX4353" fmla="*/ 5057026 w 5211144"/>
              <a:gd name="connsiteY4353" fmla="*/ 1874496 h 4009293"/>
              <a:gd name="connsiteX4354" fmla="*/ 5057806 w 5211144"/>
              <a:gd name="connsiteY4354" fmla="*/ 1876222 h 4009293"/>
              <a:gd name="connsiteX4355" fmla="*/ 5058195 w 5211144"/>
              <a:gd name="connsiteY4355" fmla="*/ 1877084 h 4009293"/>
              <a:gd name="connsiteX4356" fmla="*/ 5059756 w 5211144"/>
              <a:gd name="connsiteY4356" fmla="*/ 1880535 h 4009293"/>
              <a:gd name="connsiteX4357" fmla="*/ 5062099 w 5211144"/>
              <a:gd name="connsiteY4357" fmla="*/ 1885712 h 4009293"/>
              <a:gd name="connsiteX4358" fmla="*/ 5064830 w 5211144"/>
              <a:gd name="connsiteY4358" fmla="*/ 1891751 h 4009293"/>
              <a:gd name="connsiteX4359" fmla="*/ 5072246 w 5211144"/>
              <a:gd name="connsiteY4359" fmla="*/ 1908142 h 4009293"/>
              <a:gd name="connsiteX4360" fmla="*/ 5083953 w 5211144"/>
              <a:gd name="connsiteY4360" fmla="*/ 1934023 h 4009293"/>
              <a:gd name="connsiteX4361" fmla="*/ 5074423 w 5211144"/>
              <a:gd name="connsiteY4361" fmla="*/ 1936208 h 4009293"/>
              <a:gd name="connsiteX4362" fmla="*/ 5063330 w 5211144"/>
              <a:gd name="connsiteY4362" fmla="*/ 1934942 h 4009293"/>
              <a:gd name="connsiteX4363" fmla="*/ 5051622 w 5211144"/>
              <a:gd name="connsiteY4363" fmla="*/ 1909060 h 4009293"/>
              <a:gd name="connsiteX4364" fmla="*/ 5044597 w 5211144"/>
              <a:gd name="connsiteY4364" fmla="*/ 1893533 h 4009293"/>
              <a:gd name="connsiteX4365" fmla="*/ 5034288 w 5211144"/>
              <a:gd name="connsiteY4365" fmla="*/ 1893991 h 4009293"/>
              <a:gd name="connsiteX4366" fmla="*/ 5046219 w 5211144"/>
              <a:gd name="connsiteY4366" fmla="*/ 1943626 h 4009293"/>
              <a:gd name="connsiteX4367" fmla="*/ 5066843 w 5211144"/>
              <a:gd name="connsiteY4367" fmla="*/ 1942706 h 4009293"/>
              <a:gd name="connsiteX4368" fmla="*/ 5077154 w 5211144"/>
              <a:gd name="connsiteY4368" fmla="*/ 1942247 h 4009293"/>
              <a:gd name="connsiteX4369" fmla="*/ 5088634 w 5211144"/>
              <a:gd name="connsiteY4369" fmla="*/ 1944376 h 4009293"/>
              <a:gd name="connsiteX4370" fmla="*/ 5089807 w 5211144"/>
              <a:gd name="connsiteY4370" fmla="*/ 1946964 h 4009293"/>
              <a:gd name="connsiteX4371" fmla="*/ 5090196 w 5211144"/>
              <a:gd name="connsiteY4371" fmla="*/ 1947827 h 4009293"/>
              <a:gd name="connsiteX4372" fmla="*/ 5080276 w 5211144"/>
              <a:gd name="connsiteY4372" fmla="*/ 1949149 h 4009293"/>
              <a:gd name="connsiteX4373" fmla="*/ 5079885 w 5211144"/>
              <a:gd name="connsiteY4373" fmla="*/ 1948286 h 4009293"/>
              <a:gd name="connsiteX4374" fmla="*/ 5068402 w 5211144"/>
              <a:gd name="connsiteY4374" fmla="*/ 1946157 h 4009293"/>
              <a:gd name="connsiteX4375" fmla="*/ 5067233 w 5211144"/>
              <a:gd name="connsiteY4375" fmla="*/ 1943569 h 4009293"/>
              <a:gd name="connsiteX4376" fmla="*/ 5057312 w 5211144"/>
              <a:gd name="connsiteY4376" fmla="*/ 1944892 h 4009293"/>
              <a:gd name="connsiteX4377" fmla="*/ 5087526 w 5211144"/>
              <a:gd name="connsiteY4377" fmla="*/ 1988430 h 4009293"/>
              <a:gd name="connsiteX4378" fmla="*/ 5070806 w 5211144"/>
              <a:gd name="connsiteY4378" fmla="*/ 1997977 h 4009293"/>
              <a:gd name="connsiteX4379" fmla="*/ 5106874 w 5211144"/>
              <a:gd name="connsiteY4379" fmla="*/ 2054456 h 4009293"/>
              <a:gd name="connsiteX4380" fmla="*/ 5116794 w 5211144"/>
              <a:gd name="connsiteY4380" fmla="*/ 2053135 h 4009293"/>
              <a:gd name="connsiteX4381" fmla="*/ 5116404 w 5211144"/>
              <a:gd name="connsiteY4381" fmla="*/ 2052271 h 4009293"/>
              <a:gd name="connsiteX4382" fmla="*/ 5127106 w 5211144"/>
              <a:gd name="connsiteY4382" fmla="*/ 2052675 h 4009293"/>
              <a:gd name="connsiteX4383" fmla="*/ 5117574 w 5211144"/>
              <a:gd name="connsiteY4383" fmla="*/ 2054860 h 4009293"/>
              <a:gd name="connsiteX4384" fmla="*/ 5107264 w 5211144"/>
              <a:gd name="connsiteY4384" fmla="*/ 2055319 h 4009293"/>
              <a:gd name="connsiteX4385" fmla="*/ 5097733 w 5211144"/>
              <a:gd name="connsiteY4385" fmla="*/ 2057503 h 4009293"/>
              <a:gd name="connsiteX4386" fmla="*/ 5119527 w 5211144"/>
              <a:gd name="connsiteY4386" fmla="*/ 2059173 h 4009293"/>
              <a:gd name="connsiteX4387" fmla="*/ 5099295 w 5211144"/>
              <a:gd name="connsiteY4387" fmla="*/ 2060954 h 4009293"/>
              <a:gd name="connsiteX4388" fmla="*/ 5121927 w 5211144"/>
              <a:gd name="connsiteY4388" fmla="*/ 2110993 h 4009293"/>
              <a:gd name="connsiteX4389" fmla="*/ 5102086 w 5211144"/>
              <a:gd name="connsiteY4389" fmla="*/ 2113636 h 4009293"/>
              <a:gd name="connsiteX4390" fmla="*/ 5144112 w 5211144"/>
              <a:gd name="connsiteY4390" fmla="*/ 2113525 h 4009293"/>
              <a:gd name="connsiteX4391" fmla="*/ 5125051 w 5211144"/>
              <a:gd name="connsiteY4391" fmla="*/ 2117894 h 4009293"/>
              <a:gd name="connsiteX4392" fmla="*/ 5146843 w 5211144"/>
              <a:gd name="connsiteY4392" fmla="*/ 2119563 h 4009293"/>
              <a:gd name="connsiteX4393" fmla="*/ 5148014 w 5211144"/>
              <a:gd name="connsiteY4393" fmla="*/ 2122151 h 4009293"/>
              <a:gd name="connsiteX4394" fmla="*/ 5117082 w 5211144"/>
              <a:gd name="connsiteY4394" fmla="*/ 2123530 h 4009293"/>
              <a:gd name="connsiteX4395" fmla="*/ 5122154 w 5211144"/>
              <a:gd name="connsiteY4395" fmla="*/ 2134744 h 4009293"/>
              <a:gd name="connsiteX4396" fmla="*/ 5153086 w 5211144"/>
              <a:gd name="connsiteY4396" fmla="*/ 2133366 h 4009293"/>
              <a:gd name="connsiteX4397" fmla="*/ 5113402 w 5211144"/>
              <a:gd name="connsiteY4397" fmla="*/ 2138655 h 4009293"/>
              <a:gd name="connsiteX4398" fmla="*/ 5124887 w 5211144"/>
              <a:gd name="connsiteY4398" fmla="*/ 2140784 h 4009293"/>
              <a:gd name="connsiteX4399" fmla="*/ 5135587 w 5211144"/>
              <a:gd name="connsiteY4399" fmla="*/ 2141187 h 4009293"/>
              <a:gd name="connsiteX4400" fmla="*/ 5146289 w 5211144"/>
              <a:gd name="connsiteY4400" fmla="*/ 2141590 h 4009293"/>
              <a:gd name="connsiteX4401" fmla="*/ 5146678 w 5211144"/>
              <a:gd name="connsiteY4401" fmla="*/ 2142453 h 4009293"/>
              <a:gd name="connsiteX4402" fmla="*/ 5159330 w 5211144"/>
              <a:gd name="connsiteY4402" fmla="*/ 2147170 h 4009293"/>
              <a:gd name="connsiteX4403" fmla="*/ 5152144 w 5211144"/>
              <a:gd name="connsiteY4403" fmla="*/ 2154531 h 4009293"/>
              <a:gd name="connsiteX4404" fmla="*/ 5142222 w 5211144"/>
              <a:gd name="connsiteY4404" fmla="*/ 2155853 h 4009293"/>
              <a:gd name="connsiteX4405" fmla="*/ 5131521 w 5211144"/>
              <a:gd name="connsiteY4405" fmla="*/ 2155450 h 4009293"/>
              <a:gd name="connsiteX4406" fmla="*/ 5136367 w 5211144"/>
              <a:gd name="connsiteY4406" fmla="*/ 2142912 h 4009293"/>
              <a:gd name="connsiteX4407" fmla="*/ 5125667 w 5211144"/>
              <a:gd name="connsiteY4407" fmla="*/ 2142508 h 4009293"/>
              <a:gd name="connsiteX4408" fmla="*/ 5125278 w 5211144"/>
              <a:gd name="connsiteY4408" fmla="*/ 2141646 h 4009293"/>
              <a:gd name="connsiteX4409" fmla="*/ 5105042 w 5211144"/>
              <a:gd name="connsiteY4409" fmla="*/ 2143428 h 4009293"/>
              <a:gd name="connsiteX4410" fmla="*/ 5138603 w 5211144"/>
              <a:gd name="connsiteY4410" fmla="*/ 2217621 h 4009293"/>
              <a:gd name="connsiteX4411" fmla="*/ 5160009 w 5211144"/>
              <a:gd name="connsiteY4411" fmla="*/ 2218427 h 4009293"/>
              <a:gd name="connsiteX4412" fmla="*/ 5164303 w 5211144"/>
              <a:gd name="connsiteY4412" fmla="*/ 2227918 h 4009293"/>
              <a:gd name="connsiteX4413" fmla="*/ 5196015 w 5211144"/>
              <a:gd name="connsiteY4413" fmla="*/ 2228265 h 4009293"/>
              <a:gd name="connsiteX4414" fmla="*/ 5167033 w 5211144"/>
              <a:gd name="connsiteY4414" fmla="*/ 2233956 h 4009293"/>
              <a:gd name="connsiteX4415" fmla="*/ 5170546 w 5211144"/>
              <a:gd name="connsiteY4415" fmla="*/ 2241722 h 4009293"/>
              <a:gd name="connsiteX4416" fmla="*/ 5183588 w 5211144"/>
              <a:gd name="connsiteY4416" fmla="*/ 2247301 h 4009293"/>
              <a:gd name="connsiteX4417" fmla="*/ 5204601 w 5211144"/>
              <a:gd name="connsiteY4417" fmla="*/ 2247245 h 4009293"/>
              <a:gd name="connsiteX4418" fmla="*/ 5185148 w 5211144"/>
              <a:gd name="connsiteY4418" fmla="*/ 2250752 h 4009293"/>
              <a:gd name="connsiteX4419" fmla="*/ 5185539 w 5211144"/>
              <a:gd name="connsiteY4419" fmla="*/ 2251614 h 4009293"/>
              <a:gd name="connsiteX4420" fmla="*/ 5186708 w 5211144"/>
              <a:gd name="connsiteY4420" fmla="*/ 2254202 h 4009293"/>
              <a:gd name="connsiteX4421" fmla="*/ 5176789 w 5211144"/>
              <a:gd name="connsiteY4421" fmla="*/ 2255524 h 4009293"/>
              <a:gd name="connsiteX4422" fmla="*/ 5166867 w 5211144"/>
              <a:gd name="connsiteY4422" fmla="*/ 2256846 h 4009293"/>
              <a:gd name="connsiteX4423" fmla="*/ 5156164 w 5211144"/>
              <a:gd name="connsiteY4423" fmla="*/ 2256444 h 4009293"/>
              <a:gd name="connsiteX4424" fmla="*/ 5165696 w 5211144"/>
              <a:gd name="connsiteY4424" fmla="*/ 2254258 h 4009293"/>
              <a:gd name="connsiteX4425" fmla="*/ 5164527 w 5211144"/>
              <a:gd name="connsiteY4425" fmla="*/ 2251670 h 4009293"/>
              <a:gd name="connsiteX4426" fmla="*/ 5153042 w 5211144"/>
              <a:gd name="connsiteY4426" fmla="*/ 2249542 h 4009293"/>
              <a:gd name="connsiteX4427" fmla="*/ 5149921 w 5211144"/>
              <a:gd name="connsiteY4427" fmla="*/ 2242640 h 4009293"/>
              <a:gd name="connsiteX4428" fmla="*/ 5136878 w 5211144"/>
              <a:gd name="connsiteY4428" fmla="*/ 2237060 h 4009293"/>
              <a:gd name="connsiteX4429" fmla="*/ 5101652 w 5211144"/>
              <a:gd name="connsiteY4429" fmla="*/ 2228949 h 4009293"/>
              <a:gd name="connsiteX4430" fmla="*/ 5107670 w 5211144"/>
              <a:gd name="connsiteY4430" fmla="*/ 2219000 h 4009293"/>
              <a:gd name="connsiteX4431" fmla="*/ 5117982 w 5211144"/>
              <a:gd name="connsiteY4431" fmla="*/ 2218540 h 4009293"/>
              <a:gd name="connsiteX4432" fmla="*/ 5084418 w 5211144"/>
              <a:gd name="connsiteY4432" fmla="*/ 2144347 h 4009293"/>
              <a:gd name="connsiteX4433" fmla="*/ 5057163 w 5211144"/>
              <a:gd name="connsiteY4433" fmla="*/ 2130600 h 4009293"/>
              <a:gd name="connsiteX4434" fmla="*/ 5023437 w 5211144"/>
              <a:gd name="connsiteY4434" fmla="*/ 2079296 h 4009293"/>
              <a:gd name="connsiteX4435" fmla="*/ 5033749 w 5211144"/>
              <a:gd name="connsiteY4435" fmla="*/ 2078836 h 4009293"/>
              <a:gd name="connsiteX4436" fmla="*/ 5032578 w 5211144"/>
              <a:gd name="connsiteY4436" fmla="*/ 2076249 h 4009293"/>
              <a:gd name="connsiteX4437" fmla="*/ 5032187 w 5211144"/>
              <a:gd name="connsiteY4437" fmla="*/ 2075386 h 4009293"/>
              <a:gd name="connsiteX4438" fmla="*/ 5012901 w 5211144"/>
              <a:gd name="connsiteY4438" fmla="*/ 2056003 h 4009293"/>
              <a:gd name="connsiteX4439" fmla="*/ 5021650 w 5211144"/>
              <a:gd name="connsiteY4439" fmla="*/ 2052092 h 4009293"/>
              <a:gd name="connsiteX4440" fmla="*/ 5004315 w 5211144"/>
              <a:gd name="connsiteY4440" fmla="*/ 2037023 h 4009293"/>
              <a:gd name="connsiteX4441" fmla="*/ 5002138 w 5211144"/>
              <a:gd name="connsiteY4441" fmla="*/ 2008957 h 4009293"/>
              <a:gd name="connsiteX4442" fmla="*/ 4991438 w 5211144"/>
              <a:gd name="connsiteY4442" fmla="*/ 2008554 h 4009293"/>
              <a:gd name="connsiteX4443" fmla="*/ 4976382 w 5211144"/>
              <a:gd name="connsiteY4443" fmla="*/ 1952018 h 4009293"/>
              <a:gd name="connsiteX4444" fmla="*/ 4946949 w 5211144"/>
              <a:gd name="connsiteY4444" fmla="*/ 1910205 h 4009293"/>
              <a:gd name="connsiteX4445" fmla="*/ 4936022 w 5211144"/>
              <a:gd name="connsiteY4445" fmla="*/ 1886048 h 4009293"/>
              <a:gd name="connsiteX4446" fmla="*/ 4937522 w 5211144"/>
              <a:gd name="connsiteY4446" fmla="*/ 1842856 h 4009293"/>
              <a:gd name="connsiteX4447" fmla="*/ 4966895 w 5211144"/>
              <a:gd name="connsiteY4447" fmla="*/ 1838028 h 4009293"/>
              <a:gd name="connsiteX4448" fmla="*/ 4982447 w 5211144"/>
              <a:gd name="connsiteY4448" fmla="*/ 1825893 h 4009293"/>
              <a:gd name="connsiteX4449" fmla="*/ 4970572 w 5211144"/>
              <a:gd name="connsiteY4449" fmla="*/ 1822901 h 4009293"/>
              <a:gd name="connsiteX4450" fmla="*/ 4979323 w 5211144"/>
              <a:gd name="connsiteY4450" fmla="*/ 1818992 h 4009293"/>
              <a:gd name="connsiteX4451" fmla="*/ 4970737 w 5211144"/>
              <a:gd name="connsiteY4451" fmla="*/ 1800012 h 4009293"/>
              <a:gd name="connsiteX4452" fmla="*/ 4998653 w 5211144"/>
              <a:gd name="connsiteY4452" fmla="*/ 1722199 h 4009293"/>
              <a:gd name="connsiteX4453" fmla="*/ 4987171 w 5211144"/>
              <a:gd name="connsiteY4453" fmla="*/ 1720070 h 4009293"/>
              <a:gd name="connsiteX4454" fmla="*/ 4993580 w 5211144"/>
              <a:gd name="connsiteY4454" fmla="*/ 1710984 h 4009293"/>
              <a:gd name="connsiteX4455" fmla="*/ 5001159 w 5211144"/>
              <a:gd name="connsiteY4455" fmla="*/ 1704486 h 4009293"/>
              <a:gd name="connsiteX4456" fmla="*/ 5009517 w 5211144"/>
              <a:gd name="connsiteY4456" fmla="*/ 1699712 h 4009293"/>
              <a:gd name="connsiteX4457" fmla="*/ 4992410 w 5211144"/>
              <a:gd name="connsiteY4457" fmla="*/ 1708396 h 4009293"/>
              <a:gd name="connsiteX4458" fmla="*/ 4982877 w 5211144"/>
              <a:gd name="connsiteY4458" fmla="*/ 1710580 h 4009293"/>
              <a:gd name="connsiteX4459" fmla="*/ 4971786 w 5211144"/>
              <a:gd name="connsiteY4459" fmla="*/ 1709314 h 4009293"/>
              <a:gd name="connsiteX4460" fmla="*/ 4988897 w 5211144"/>
              <a:gd name="connsiteY4460" fmla="*/ 1700632 h 4009293"/>
              <a:gd name="connsiteX4461" fmla="*/ 4975853 w 5211144"/>
              <a:gd name="connsiteY4461" fmla="*/ 1695052 h 4009293"/>
              <a:gd name="connsiteX4462" fmla="*/ 4965934 w 5211144"/>
              <a:gd name="connsiteY4462" fmla="*/ 1696374 h 4009293"/>
              <a:gd name="connsiteX4463" fmla="*/ 4968275 w 5211144"/>
              <a:gd name="connsiteY4463" fmla="*/ 1701550 h 4009293"/>
              <a:gd name="connsiteX4464" fmla="*/ 4950385 w 5211144"/>
              <a:gd name="connsiteY4464" fmla="*/ 1708508 h 4009293"/>
              <a:gd name="connsiteX4465" fmla="*/ 4960695 w 5211144"/>
              <a:gd name="connsiteY4465" fmla="*/ 1708049 h 4009293"/>
              <a:gd name="connsiteX4466" fmla="*/ 4945535 w 5211144"/>
              <a:gd name="connsiteY4466" fmla="*/ 1721045 h 4009293"/>
              <a:gd name="connsiteX4467" fmla="*/ 4947877 w 5211144"/>
              <a:gd name="connsiteY4467" fmla="*/ 1726222 h 4009293"/>
              <a:gd name="connsiteX4468" fmla="*/ 4924357 w 5211144"/>
              <a:gd name="connsiteY4468" fmla="*/ 1743992 h 4009293"/>
              <a:gd name="connsiteX4469" fmla="*/ 4914047 w 5211144"/>
              <a:gd name="connsiteY4469" fmla="*/ 1744452 h 4009293"/>
              <a:gd name="connsiteX4470" fmla="*/ 4913656 w 5211144"/>
              <a:gd name="connsiteY4470" fmla="*/ 1743588 h 4009293"/>
              <a:gd name="connsiteX4471" fmla="*/ 4927254 w 5211144"/>
              <a:gd name="connsiteY4471" fmla="*/ 1727141 h 4009293"/>
              <a:gd name="connsiteX4472" fmla="*/ 4924912 w 5211144"/>
              <a:gd name="connsiteY4472" fmla="*/ 1721965 h 4009293"/>
              <a:gd name="connsiteX4473" fmla="*/ 4924523 w 5211144"/>
              <a:gd name="connsiteY4473" fmla="*/ 1721102 h 4009293"/>
              <a:gd name="connsiteX4474" fmla="*/ 4939681 w 5211144"/>
              <a:gd name="connsiteY4474" fmla="*/ 1708105 h 4009293"/>
              <a:gd name="connsiteX4475" fmla="*/ 4957962 w 5211144"/>
              <a:gd name="connsiteY4475" fmla="*/ 1702009 h 4009293"/>
              <a:gd name="connsiteX4476" fmla="*/ 4955231 w 5211144"/>
              <a:gd name="connsiteY4476" fmla="*/ 1695970 h 4009293"/>
              <a:gd name="connsiteX4477" fmla="*/ 4969775 w 5211144"/>
              <a:gd name="connsiteY4477" fmla="*/ 1658358 h 4009293"/>
              <a:gd name="connsiteX4478" fmla="*/ 4959852 w 5211144"/>
              <a:gd name="connsiteY4478" fmla="*/ 1659681 h 4009293"/>
              <a:gd name="connsiteX4479" fmla="*/ 4960243 w 5211144"/>
              <a:gd name="connsiteY4479" fmla="*/ 1660543 h 4009293"/>
              <a:gd name="connsiteX4480" fmla="*/ 4961415 w 5211144"/>
              <a:gd name="connsiteY4480" fmla="*/ 1663131 h 4009293"/>
              <a:gd name="connsiteX4481" fmla="*/ 4919390 w 5211144"/>
              <a:gd name="connsiteY4481" fmla="*/ 1663243 h 4009293"/>
              <a:gd name="connsiteX4482" fmla="*/ 4939622 w 5211144"/>
              <a:gd name="connsiteY4482" fmla="*/ 1661463 h 4009293"/>
              <a:gd name="connsiteX4483" fmla="*/ 4939232 w 5211144"/>
              <a:gd name="connsiteY4483" fmla="*/ 1660599 h 4009293"/>
              <a:gd name="connsiteX4484" fmla="*/ 4948763 w 5211144"/>
              <a:gd name="connsiteY4484" fmla="*/ 1658414 h 4009293"/>
              <a:gd name="connsiteX4485" fmla="*/ 4977354 w 5211144"/>
              <a:gd name="connsiteY4485" fmla="*/ 1651861 h 4009293"/>
              <a:gd name="connsiteX4486" fmla="*/ 4976963 w 5211144"/>
              <a:gd name="connsiteY4486" fmla="*/ 1650998 h 4009293"/>
              <a:gd name="connsiteX4487" fmla="*/ 4945639 w 5211144"/>
              <a:gd name="connsiteY4487" fmla="*/ 1651513 h 4009293"/>
              <a:gd name="connsiteX4488" fmla="*/ 4944860 w 5211144"/>
              <a:gd name="connsiteY4488" fmla="*/ 1649787 h 4009293"/>
              <a:gd name="connsiteX4489" fmla="*/ 4965482 w 5211144"/>
              <a:gd name="connsiteY4489" fmla="*/ 1648869 h 4009293"/>
              <a:gd name="connsiteX4490" fmla="*/ 4976183 w 5211144"/>
              <a:gd name="connsiteY4490" fmla="*/ 1649272 h 4009293"/>
              <a:gd name="connsiteX4491" fmla="*/ 4971111 w 5211144"/>
              <a:gd name="connsiteY4491" fmla="*/ 1638057 h 4009293"/>
              <a:gd name="connsiteX4492" fmla="*/ 4947755 w 5211144"/>
              <a:gd name="connsiteY4492" fmla="*/ 1632936 h 4009293"/>
              <a:gd name="connsiteX4493" fmla="*/ 4978300 w 5211144"/>
              <a:gd name="connsiteY4493" fmla="*/ 1630696 h 4009293"/>
              <a:gd name="connsiteX4494" fmla="*/ 4945413 w 5211144"/>
              <a:gd name="connsiteY4494" fmla="*/ 1627760 h 4009293"/>
              <a:gd name="connsiteX4495" fmla="*/ 4940342 w 5211144"/>
              <a:gd name="connsiteY4495" fmla="*/ 1616546 h 4009293"/>
              <a:gd name="connsiteX4496" fmla="*/ 4946359 w 5211144"/>
              <a:gd name="connsiteY4496" fmla="*/ 1606596 h 4009293"/>
              <a:gd name="connsiteX4497" fmla="*/ 4940342 w 5211144"/>
              <a:gd name="connsiteY4497" fmla="*/ 1616546 h 4009293"/>
              <a:gd name="connsiteX4498" fmla="*/ 4900658 w 5211144"/>
              <a:gd name="connsiteY4498" fmla="*/ 1621834 h 4009293"/>
              <a:gd name="connsiteX4499" fmla="*/ 4924792 w 5211144"/>
              <a:gd name="connsiteY4499" fmla="*/ 1628678 h 4009293"/>
              <a:gd name="connsiteX4500" fmla="*/ 4931035 w 5211144"/>
              <a:gd name="connsiteY4500" fmla="*/ 1642483 h 4009293"/>
              <a:gd name="connsiteX4501" fmla="*/ 4901273 w 5211144"/>
              <a:gd name="connsiteY4501" fmla="*/ 1646449 h 4009293"/>
              <a:gd name="connsiteX4502" fmla="*/ 4906347 w 5211144"/>
              <a:gd name="connsiteY4502" fmla="*/ 1657664 h 4009293"/>
              <a:gd name="connsiteX4503" fmla="*/ 4900551 w 5211144"/>
              <a:gd name="connsiteY4503" fmla="*/ 1691367 h 4009293"/>
              <a:gd name="connsiteX4504" fmla="*/ 4883441 w 5211144"/>
              <a:gd name="connsiteY4504" fmla="*/ 1700050 h 4009293"/>
              <a:gd name="connsiteX4505" fmla="*/ 4881326 w 5211144"/>
              <a:gd name="connsiteY4505" fmla="*/ 1718626 h 4009293"/>
              <a:gd name="connsiteX4506" fmla="*/ 4865386 w 5211144"/>
              <a:gd name="connsiteY4506" fmla="*/ 1729897 h 4009293"/>
              <a:gd name="connsiteX4507" fmla="*/ 4897881 w 5211144"/>
              <a:gd name="connsiteY4507" fmla="*/ 1731970 h 4009293"/>
              <a:gd name="connsiteX4508" fmla="*/ 4868510 w 5211144"/>
              <a:gd name="connsiteY4508" fmla="*/ 1736799 h 4009293"/>
              <a:gd name="connsiteX4509" fmla="*/ 4893815 w 5211144"/>
              <a:gd name="connsiteY4509" fmla="*/ 1746234 h 4009293"/>
              <a:gd name="connsiteX4510" fmla="*/ 4874362 w 5211144"/>
              <a:gd name="connsiteY4510" fmla="*/ 1749741 h 4009293"/>
              <a:gd name="connsiteX4511" fmla="*/ 4875533 w 5211144"/>
              <a:gd name="connsiteY4511" fmla="*/ 1752328 h 4009293"/>
              <a:gd name="connsiteX4512" fmla="*/ 4866002 w 5211144"/>
              <a:gd name="connsiteY4512" fmla="*/ 1754513 h 4009293"/>
              <a:gd name="connsiteX4513" fmla="*/ 4880607 w 5211144"/>
              <a:gd name="connsiteY4513" fmla="*/ 1763543 h 4009293"/>
              <a:gd name="connsiteX4514" fmla="*/ 4868960 w 5211144"/>
              <a:gd name="connsiteY4514" fmla="*/ 1784304 h 4009293"/>
              <a:gd name="connsiteX4515" fmla="*/ 4879271 w 5211144"/>
              <a:gd name="connsiteY4515" fmla="*/ 1783846 h 4009293"/>
              <a:gd name="connsiteX4516" fmla="*/ 4886850 w 5211144"/>
              <a:gd name="connsiteY4516" fmla="*/ 1777346 h 4009293"/>
              <a:gd name="connsiteX4517" fmla="*/ 4894040 w 5211144"/>
              <a:gd name="connsiteY4517" fmla="*/ 1769986 h 4009293"/>
              <a:gd name="connsiteX4518" fmla="*/ 4913099 w 5211144"/>
              <a:gd name="connsiteY4518" fmla="*/ 1765615 h 4009293"/>
              <a:gd name="connsiteX4519" fmla="*/ 4922243 w 5211144"/>
              <a:gd name="connsiteY4519" fmla="*/ 1762568 h 4009293"/>
              <a:gd name="connsiteX4520" fmla="*/ 4901619 w 5211144"/>
              <a:gd name="connsiteY4520" fmla="*/ 1763486 h 4009293"/>
              <a:gd name="connsiteX4521" fmla="*/ 4890527 w 5211144"/>
              <a:gd name="connsiteY4521" fmla="*/ 1762221 h 4009293"/>
              <a:gd name="connsiteX4522" fmla="*/ 4890138 w 5211144"/>
              <a:gd name="connsiteY4522" fmla="*/ 1761359 h 4009293"/>
              <a:gd name="connsiteX4523" fmla="*/ 4889747 w 5211144"/>
              <a:gd name="connsiteY4523" fmla="*/ 1760495 h 4009293"/>
              <a:gd name="connsiteX4524" fmla="*/ 4889356 w 5211144"/>
              <a:gd name="connsiteY4524" fmla="*/ 1759633 h 4009293"/>
              <a:gd name="connsiteX4525" fmla="*/ 4900058 w 5211144"/>
              <a:gd name="connsiteY4525" fmla="*/ 1760036 h 4009293"/>
              <a:gd name="connsiteX4526" fmla="*/ 4900448 w 5211144"/>
              <a:gd name="connsiteY4526" fmla="*/ 1760899 h 4009293"/>
              <a:gd name="connsiteX4527" fmla="*/ 4911148 w 5211144"/>
              <a:gd name="connsiteY4527" fmla="*/ 1761302 h 4009293"/>
              <a:gd name="connsiteX4528" fmla="*/ 4930601 w 5211144"/>
              <a:gd name="connsiteY4528" fmla="*/ 1757795 h 4009293"/>
              <a:gd name="connsiteX4529" fmla="*/ 4918338 w 5211144"/>
              <a:gd name="connsiteY4529" fmla="*/ 1753940 h 4009293"/>
              <a:gd name="connsiteX4530" fmla="*/ 4908417 w 5211144"/>
              <a:gd name="connsiteY4530" fmla="*/ 1755263 h 4009293"/>
              <a:gd name="connsiteX4531" fmla="*/ 4898497 w 5211144"/>
              <a:gd name="connsiteY4531" fmla="*/ 1756585 h 4009293"/>
              <a:gd name="connsiteX4532" fmla="*/ 4887796 w 5211144"/>
              <a:gd name="connsiteY4532" fmla="*/ 1756182 h 4009293"/>
              <a:gd name="connsiteX4533" fmla="*/ 4917560 w 5211144"/>
              <a:gd name="connsiteY4533" fmla="*/ 1752216 h 4009293"/>
              <a:gd name="connsiteX4534" fmla="*/ 4917169 w 5211144"/>
              <a:gd name="connsiteY4534" fmla="*/ 1751353 h 4009293"/>
              <a:gd name="connsiteX4535" fmla="*/ 4926307 w 5211144"/>
              <a:gd name="connsiteY4535" fmla="*/ 1748305 h 4009293"/>
              <a:gd name="connsiteX4536" fmla="*/ 4936620 w 5211144"/>
              <a:gd name="connsiteY4536" fmla="*/ 1747846 h 4009293"/>
              <a:gd name="connsiteX4537" fmla="*/ 4937012 w 5211144"/>
              <a:gd name="connsiteY4537" fmla="*/ 1748709 h 4009293"/>
              <a:gd name="connsiteX4538" fmla="*/ 4937790 w 5211144"/>
              <a:gd name="connsiteY4538" fmla="*/ 1750434 h 4009293"/>
              <a:gd name="connsiteX4539" fmla="*/ 4938572 w 5211144"/>
              <a:gd name="connsiteY4539" fmla="*/ 1752160 h 4009293"/>
              <a:gd name="connsiteX4540" fmla="*/ 4940132 w 5211144"/>
              <a:gd name="connsiteY4540" fmla="*/ 1755610 h 4009293"/>
              <a:gd name="connsiteX4541" fmla="*/ 4941303 w 5211144"/>
              <a:gd name="connsiteY4541" fmla="*/ 1758199 h 4009293"/>
              <a:gd name="connsiteX4542" fmla="*/ 4942084 w 5211144"/>
              <a:gd name="connsiteY4542" fmla="*/ 1759924 h 4009293"/>
              <a:gd name="connsiteX4543" fmla="*/ 4931771 w 5211144"/>
              <a:gd name="connsiteY4543" fmla="*/ 1760384 h 4009293"/>
              <a:gd name="connsiteX4544" fmla="*/ 4943255 w 5211144"/>
              <a:gd name="connsiteY4544" fmla="*/ 1762511 h 4009293"/>
              <a:gd name="connsiteX4545" fmla="*/ 4924192 w 5211144"/>
              <a:gd name="connsiteY4545" fmla="*/ 1766881 h 4009293"/>
              <a:gd name="connsiteX4546" fmla="*/ 4904351 w 5211144"/>
              <a:gd name="connsiteY4546" fmla="*/ 1769526 h 4009293"/>
              <a:gd name="connsiteX4547" fmla="*/ 4904740 w 5211144"/>
              <a:gd name="connsiteY4547" fmla="*/ 1770389 h 4009293"/>
              <a:gd name="connsiteX4548" fmla="*/ 4925754 w 5211144"/>
              <a:gd name="connsiteY4548" fmla="*/ 1770332 h 4009293"/>
              <a:gd name="connsiteX4549" fmla="*/ 4926145 w 5211144"/>
              <a:gd name="connsiteY4549" fmla="*/ 1771196 h 4009293"/>
              <a:gd name="connsiteX4550" fmla="*/ 4905131 w 5211144"/>
              <a:gd name="connsiteY4550" fmla="*/ 1771252 h 4009293"/>
              <a:gd name="connsiteX4551" fmla="*/ 4897162 w 5211144"/>
              <a:gd name="connsiteY4551" fmla="*/ 1776887 h 4009293"/>
              <a:gd name="connsiteX4552" fmla="*/ 4889582 w 5211144"/>
              <a:gd name="connsiteY4552" fmla="*/ 1783385 h 4009293"/>
              <a:gd name="connsiteX4553" fmla="*/ 4902234 w 5211144"/>
              <a:gd name="connsiteY4553" fmla="*/ 1788102 h 4009293"/>
              <a:gd name="connsiteX4554" fmla="*/ 4904185 w 5211144"/>
              <a:gd name="connsiteY4554" fmla="*/ 1792416 h 4009293"/>
              <a:gd name="connsiteX4555" fmla="*/ 4893875 w 5211144"/>
              <a:gd name="connsiteY4555" fmla="*/ 1792875 h 4009293"/>
              <a:gd name="connsiteX4556" fmla="*/ 4883171 w 5211144"/>
              <a:gd name="connsiteY4556" fmla="*/ 1792472 h 4009293"/>
              <a:gd name="connsiteX4557" fmla="*/ 4879660 w 5211144"/>
              <a:gd name="connsiteY4557" fmla="*/ 1784708 h 4009293"/>
              <a:gd name="connsiteX4558" fmla="*/ 4859428 w 5211144"/>
              <a:gd name="connsiteY4558" fmla="*/ 1786489 h 4009293"/>
              <a:gd name="connsiteX4559" fmla="*/ 4860045 w 5211144"/>
              <a:gd name="connsiteY4559" fmla="*/ 1811105 h 4009293"/>
              <a:gd name="connsiteX4560" fmla="*/ 4891370 w 5211144"/>
              <a:gd name="connsiteY4560" fmla="*/ 1810589 h 4009293"/>
              <a:gd name="connsiteX4561" fmla="*/ 4863558 w 5211144"/>
              <a:gd name="connsiteY4561" fmla="*/ 1818870 h 4009293"/>
              <a:gd name="connsiteX4562" fmla="*/ 4852300 w 5211144"/>
              <a:gd name="connsiteY4562" fmla="*/ 1840493 h 4009293"/>
              <a:gd name="connsiteX4563" fmla="*/ 4853862 w 5211144"/>
              <a:gd name="connsiteY4563" fmla="*/ 1843944 h 4009293"/>
              <a:gd name="connsiteX4564" fmla="*/ 4891429 w 5211144"/>
              <a:gd name="connsiteY4564" fmla="*/ 1857232 h 4009293"/>
              <a:gd name="connsiteX4565" fmla="*/ 4861667 w 5211144"/>
              <a:gd name="connsiteY4565" fmla="*/ 1861198 h 4009293"/>
              <a:gd name="connsiteX4566" fmla="*/ 4883460 w 5211144"/>
              <a:gd name="connsiteY4566" fmla="*/ 1862868 h 4009293"/>
              <a:gd name="connsiteX4567" fmla="*/ 4888143 w 5211144"/>
              <a:gd name="connsiteY4567" fmla="*/ 1873220 h 4009293"/>
              <a:gd name="connsiteX4568" fmla="*/ 4871033 w 5211144"/>
              <a:gd name="connsiteY4568" fmla="*/ 1881903 h 4009293"/>
              <a:gd name="connsiteX4569" fmla="*/ 4879867 w 5211144"/>
              <a:gd name="connsiteY4569" fmla="*/ 1886900 h 4009293"/>
              <a:gd name="connsiteX4570" fmla="*/ 4878732 w 5211144"/>
              <a:gd name="connsiteY4570" fmla="*/ 1889110 h 4009293"/>
              <a:gd name="connsiteX4571" fmla="*/ 4884466 w 5211144"/>
              <a:gd name="connsiteY4571" fmla="*/ 1888346 h 4009293"/>
              <a:gd name="connsiteX4572" fmla="*/ 4884073 w 5211144"/>
              <a:gd name="connsiteY4572" fmla="*/ 1887482 h 4009293"/>
              <a:gd name="connsiteX4573" fmla="*/ 4893998 w 5211144"/>
              <a:gd name="connsiteY4573" fmla="*/ 1886161 h 4009293"/>
              <a:gd name="connsiteX4574" fmla="*/ 4905088 w 5211144"/>
              <a:gd name="connsiteY4574" fmla="*/ 1887427 h 4009293"/>
              <a:gd name="connsiteX4575" fmla="*/ 4905478 w 5211144"/>
              <a:gd name="connsiteY4575" fmla="*/ 1888289 h 4009293"/>
              <a:gd name="connsiteX4576" fmla="*/ 4885244 w 5211144"/>
              <a:gd name="connsiteY4576" fmla="*/ 1890071 h 4009293"/>
              <a:gd name="connsiteX4577" fmla="*/ 4875325 w 5211144"/>
              <a:gd name="connsiteY4577" fmla="*/ 1891393 h 4009293"/>
              <a:gd name="connsiteX4578" fmla="*/ 4888366 w 5211144"/>
              <a:gd name="connsiteY4578" fmla="*/ 1896973 h 4009293"/>
              <a:gd name="connsiteX4579" fmla="*/ 4899461 w 5211144"/>
              <a:gd name="connsiteY4579" fmla="*/ 1898239 h 4009293"/>
              <a:gd name="connsiteX4580" fmla="*/ 4891490 w 5211144"/>
              <a:gd name="connsiteY4580" fmla="*/ 1903874 h 4009293"/>
              <a:gd name="connsiteX4581" fmla="*/ 4901021 w 5211144"/>
              <a:gd name="connsiteY4581" fmla="*/ 1901691 h 4009293"/>
              <a:gd name="connsiteX4582" fmla="*/ 4896789 w 5211144"/>
              <a:gd name="connsiteY4582" fmla="*/ 1938844 h 4009293"/>
              <a:gd name="connsiteX4583" fmla="*/ 4899521 w 5211144"/>
              <a:gd name="connsiteY4583" fmla="*/ 1944882 h 4009293"/>
              <a:gd name="connsiteX4584" fmla="*/ 4926777 w 5211144"/>
              <a:gd name="connsiteY4584" fmla="*/ 1958629 h 4009293"/>
              <a:gd name="connsiteX4585" fmla="*/ 4921538 w 5211144"/>
              <a:gd name="connsiteY4585" fmla="*/ 1970304 h 4009293"/>
              <a:gd name="connsiteX4586" fmla="*/ 4920205 w 5211144"/>
              <a:gd name="connsiteY4586" fmla="*/ 1990606 h 4009293"/>
              <a:gd name="connsiteX4587" fmla="*/ 4951528 w 5211144"/>
              <a:gd name="connsiteY4587" fmla="*/ 1990090 h 4009293"/>
              <a:gd name="connsiteX4588" fmla="*/ 4925277 w 5211144"/>
              <a:gd name="connsiteY4588" fmla="*/ 2001821 h 4009293"/>
              <a:gd name="connsiteX4589" fmla="*/ 4931132 w 5211144"/>
              <a:gd name="connsiteY4589" fmla="*/ 2014761 h 4009293"/>
              <a:gd name="connsiteX4590" fmla="*/ 4922769 w 5211144"/>
              <a:gd name="connsiteY4590" fmla="*/ 2019534 h 4009293"/>
              <a:gd name="connsiteX4591" fmla="*/ 4924721 w 5211144"/>
              <a:gd name="connsiteY4591" fmla="*/ 2023848 h 4009293"/>
              <a:gd name="connsiteX4592" fmla="*/ 4931355 w 5211144"/>
              <a:gd name="connsiteY4592" fmla="*/ 2038514 h 4009293"/>
              <a:gd name="connsiteX4593" fmla="*/ 4938607 w 5211144"/>
              <a:gd name="connsiteY4593" fmla="*/ 2077796 h 4009293"/>
              <a:gd name="connsiteX4594" fmla="*/ 4944461 w 5211144"/>
              <a:gd name="connsiteY4594" fmla="*/ 2090737 h 4009293"/>
              <a:gd name="connsiteX4595" fmla="*/ 4957892 w 5211144"/>
              <a:gd name="connsiteY4595" fmla="*/ 2097179 h 4009293"/>
              <a:gd name="connsiteX4596" fmla="*/ 4943124 w 5211144"/>
              <a:gd name="connsiteY4596" fmla="*/ 2111038 h 4009293"/>
              <a:gd name="connsiteX4597" fmla="*/ 4975454 w 5211144"/>
              <a:gd name="connsiteY4597" fmla="*/ 2136001 h 4009293"/>
              <a:gd name="connsiteX4598" fmla="*/ 4948812 w 5211144"/>
              <a:gd name="connsiteY4598" fmla="*/ 2146869 h 4009293"/>
              <a:gd name="connsiteX4599" fmla="*/ 4983257 w 5211144"/>
              <a:gd name="connsiteY4599" fmla="*/ 2153255 h 4009293"/>
              <a:gd name="connsiteX4600" fmla="*/ 4977631 w 5211144"/>
              <a:gd name="connsiteY4600" fmla="*/ 2164067 h 4009293"/>
              <a:gd name="connsiteX4601" fmla="*/ 4976460 w 5211144"/>
              <a:gd name="connsiteY4601" fmla="*/ 2161478 h 4009293"/>
              <a:gd name="connsiteX4602" fmla="*/ 4976071 w 5211144"/>
              <a:gd name="connsiteY4602" fmla="*/ 2160616 h 4009293"/>
              <a:gd name="connsiteX4603" fmla="*/ 4986381 w 5211144"/>
              <a:gd name="connsiteY4603" fmla="*/ 2160157 h 4009293"/>
              <a:gd name="connsiteX4604" fmla="*/ 4987161 w 5211144"/>
              <a:gd name="connsiteY4604" fmla="*/ 2161881 h 4009293"/>
              <a:gd name="connsiteX4605" fmla="*/ 4978023 w 5211144"/>
              <a:gd name="connsiteY4605" fmla="*/ 2164929 h 4009293"/>
              <a:gd name="connsiteX4606" fmla="*/ 4988332 w 5211144"/>
              <a:gd name="connsiteY4606" fmla="*/ 2164470 h 4009293"/>
              <a:gd name="connsiteX4607" fmla="*/ 4969269 w 5211144"/>
              <a:gd name="connsiteY4607" fmla="*/ 2168840 h 4009293"/>
              <a:gd name="connsiteX4608" fmla="*/ 4979582 w 5211144"/>
              <a:gd name="connsiteY4608" fmla="*/ 2168381 h 4009293"/>
              <a:gd name="connsiteX4609" fmla="*/ 4991064 w 5211144"/>
              <a:gd name="connsiteY4609" fmla="*/ 2170509 h 4009293"/>
              <a:gd name="connsiteX4610" fmla="*/ 4981924 w 5211144"/>
              <a:gd name="connsiteY4610" fmla="*/ 2173557 h 4009293"/>
              <a:gd name="connsiteX4611" fmla="*/ 5021833 w 5211144"/>
              <a:gd name="connsiteY4611" fmla="*/ 2192021 h 4009293"/>
              <a:gd name="connsiteX4612" fmla="*/ 4979253 w 5211144"/>
              <a:gd name="connsiteY4612" fmla="*/ 2214160 h 4009293"/>
              <a:gd name="connsiteX4613" fmla="*/ 5010966 w 5211144"/>
              <a:gd name="connsiteY4613" fmla="*/ 2214508 h 4009293"/>
              <a:gd name="connsiteX4614" fmla="*/ 4979640 w 5211144"/>
              <a:gd name="connsiteY4614" fmla="*/ 2215023 h 4009293"/>
              <a:gd name="connsiteX4615" fmla="*/ 5014479 w 5211144"/>
              <a:gd name="connsiteY4615" fmla="*/ 2222272 h 4009293"/>
              <a:gd name="connsiteX4616" fmla="*/ 4977752 w 5211144"/>
              <a:gd name="connsiteY4616" fmla="*/ 2257352 h 4009293"/>
              <a:gd name="connsiteX4617" fmla="*/ 5005008 w 5211144"/>
              <a:gd name="connsiteY4617" fmla="*/ 2271100 h 4009293"/>
              <a:gd name="connsiteX4618" fmla="*/ 4990240 w 5211144"/>
              <a:gd name="connsiteY4618" fmla="*/ 2284960 h 4009293"/>
              <a:gd name="connsiteX4619" fmla="*/ 5011249 w 5211144"/>
              <a:gd name="connsiteY4619" fmla="*/ 2284903 h 4009293"/>
              <a:gd name="connsiteX4620" fmla="*/ 4980709 w 5211144"/>
              <a:gd name="connsiteY4620" fmla="*/ 2287144 h 4009293"/>
              <a:gd name="connsiteX4621" fmla="*/ 4981490 w 5211144"/>
              <a:gd name="connsiteY4621" fmla="*/ 2288869 h 4009293"/>
              <a:gd name="connsiteX4622" fmla="*/ 4963990 w 5211144"/>
              <a:gd name="connsiteY4622" fmla="*/ 2296689 h 4009293"/>
              <a:gd name="connsiteX4623" fmla="*/ 4945709 w 5211144"/>
              <a:gd name="connsiteY4623" fmla="*/ 2302785 h 4009293"/>
              <a:gd name="connsiteX4624" fmla="*/ 4913048 w 5211144"/>
              <a:gd name="connsiteY4624" fmla="*/ 2323602 h 4009293"/>
              <a:gd name="connsiteX4625" fmla="*/ 4882895 w 5211144"/>
              <a:gd name="connsiteY4625" fmla="*/ 2326706 h 4009293"/>
              <a:gd name="connsiteX4626" fmla="*/ 4884066 w 5211144"/>
              <a:gd name="connsiteY4626" fmla="*/ 2329294 h 4009293"/>
              <a:gd name="connsiteX4627" fmla="*/ 4875312 w 5211144"/>
              <a:gd name="connsiteY4627" fmla="*/ 2333205 h 4009293"/>
              <a:gd name="connsiteX4628" fmla="*/ 4875703 w 5211144"/>
              <a:gd name="connsiteY4628" fmla="*/ 2334066 h 4009293"/>
              <a:gd name="connsiteX4629" fmla="*/ 4871637 w 5211144"/>
              <a:gd name="connsiteY4629" fmla="*/ 2348330 h 4009293"/>
              <a:gd name="connsiteX4630" fmla="*/ 4858430 w 5211144"/>
              <a:gd name="connsiteY4630" fmla="*/ 2365640 h 4009293"/>
              <a:gd name="connsiteX4631" fmla="*/ 4848508 w 5211144"/>
              <a:gd name="connsiteY4631" fmla="*/ 2366963 h 4009293"/>
              <a:gd name="connsiteX4632" fmla="*/ 4837808 w 5211144"/>
              <a:gd name="connsiteY4632" fmla="*/ 2366559 h 4009293"/>
              <a:gd name="connsiteX4633" fmla="*/ 4851014 w 5211144"/>
              <a:gd name="connsiteY4633" fmla="*/ 2349249 h 4009293"/>
              <a:gd name="connsiteX4634" fmla="*/ 4855080 w 5211144"/>
              <a:gd name="connsiteY4634" fmla="*/ 2334986 h 4009293"/>
              <a:gd name="connsiteX4635" fmla="*/ 4845553 w 5211144"/>
              <a:gd name="connsiteY4635" fmla="*/ 2337172 h 4009293"/>
              <a:gd name="connsiteX4636" fmla="*/ 4835630 w 5211144"/>
              <a:gd name="connsiteY4636" fmla="*/ 2338494 h 4009293"/>
              <a:gd name="connsiteX4637" fmla="*/ 4835239 w 5211144"/>
              <a:gd name="connsiteY4637" fmla="*/ 2337630 h 4009293"/>
              <a:gd name="connsiteX4638" fmla="*/ 4844770 w 5211144"/>
              <a:gd name="connsiteY4638" fmla="*/ 2335446 h 4009293"/>
              <a:gd name="connsiteX4639" fmla="*/ 4844381 w 5211144"/>
              <a:gd name="connsiteY4639" fmla="*/ 2334583 h 4009293"/>
              <a:gd name="connsiteX4640" fmla="*/ 4854691 w 5211144"/>
              <a:gd name="connsiteY4640" fmla="*/ 2334123 h 4009293"/>
              <a:gd name="connsiteX4641" fmla="*/ 4863443 w 5211144"/>
              <a:gd name="connsiteY4641" fmla="*/ 2330213 h 4009293"/>
              <a:gd name="connsiteX4642" fmla="*/ 4861881 w 5211144"/>
              <a:gd name="connsiteY4642" fmla="*/ 2326763 h 4009293"/>
              <a:gd name="connsiteX4643" fmla="*/ 4859932 w 5211144"/>
              <a:gd name="connsiteY4643" fmla="*/ 2322449 h 4009293"/>
              <a:gd name="connsiteX4644" fmla="*/ 4806031 w 5211144"/>
              <a:gd name="connsiteY4644" fmla="*/ 2319570 h 4009293"/>
              <a:gd name="connsiteX4645" fmla="*/ 4813777 w 5211144"/>
              <a:gd name="connsiteY4645" fmla="*/ 2290181 h 4009293"/>
              <a:gd name="connsiteX4646" fmla="*/ 4820739 w 5211144"/>
              <a:gd name="connsiteY4646" fmla="*/ 2259067 h 4009293"/>
              <a:gd name="connsiteX4647" fmla="*/ 4823646 w 5211144"/>
              <a:gd name="connsiteY4647" fmla="*/ 2248047 h 4009293"/>
              <a:gd name="connsiteX4648" fmla="*/ 4811789 w 5211144"/>
              <a:gd name="connsiteY4648" fmla="*/ 2238690 h 4009293"/>
              <a:gd name="connsiteX4649" fmla="*/ 4814280 w 5211144"/>
              <a:gd name="connsiteY4649" fmla="*/ 2238604 h 4009293"/>
              <a:gd name="connsiteX4650" fmla="*/ 4811374 w 5211144"/>
              <a:gd name="connsiteY4650" fmla="*/ 2238362 h 4009293"/>
              <a:gd name="connsiteX4651" fmla="*/ 4811789 w 5211144"/>
              <a:gd name="connsiteY4651" fmla="*/ 2238690 h 4009293"/>
              <a:gd name="connsiteX4652" fmla="*/ 4810232 w 5211144"/>
              <a:gd name="connsiteY4652" fmla="*/ 2238744 h 4009293"/>
              <a:gd name="connsiteX4653" fmla="*/ 4801064 w 5211144"/>
              <a:gd name="connsiteY4653" fmla="*/ 2238822 h 4009293"/>
              <a:gd name="connsiteX4654" fmla="*/ 4807081 w 5211144"/>
              <a:gd name="connsiteY4654" fmla="*/ 2228873 h 4009293"/>
              <a:gd name="connsiteX4655" fmla="*/ 4783727 w 5211144"/>
              <a:gd name="connsiteY4655" fmla="*/ 2223752 h 4009293"/>
              <a:gd name="connsiteX4656" fmla="*/ 4767954 w 5211144"/>
              <a:gd name="connsiteY4656" fmla="*/ 2212133 h 4009293"/>
              <a:gd name="connsiteX4657" fmla="*/ 4775142 w 5211144"/>
              <a:gd name="connsiteY4657" fmla="*/ 2204773 h 4009293"/>
              <a:gd name="connsiteX4658" fmla="*/ 4739299 w 5211144"/>
              <a:gd name="connsiteY4658" fmla="*/ 2172046 h 4009293"/>
              <a:gd name="connsiteX4659" fmla="*/ 4715392 w 5211144"/>
              <a:gd name="connsiteY4659" fmla="*/ 2188953 h 4009293"/>
              <a:gd name="connsiteX4660" fmla="*/ 4732726 w 5211144"/>
              <a:gd name="connsiteY4660" fmla="*/ 2204022 h 4009293"/>
              <a:gd name="connsiteX4661" fmla="*/ 4718573 w 5211144"/>
              <a:gd name="connsiteY4661" fmla="*/ 2242497 h 4009293"/>
              <a:gd name="connsiteX4662" fmla="*/ 4731225 w 5211144"/>
              <a:gd name="connsiteY4662" fmla="*/ 2247214 h 4009293"/>
              <a:gd name="connsiteX4663" fmla="*/ 4721306 w 5211144"/>
              <a:gd name="connsiteY4663" fmla="*/ 2248537 h 4009293"/>
              <a:gd name="connsiteX4664" fmla="*/ 4729501 w 5211144"/>
              <a:gd name="connsiteY4664" fmla="*/ 2266654 h 4009293"/>
              <a:gd name="connsiteX4665" fmla="*/ 4740983 w 5211144"/>
              <a:gd name="connsiteY4665" fmla="*/ 2268782 h 4009293"/>
              <a:gd name="connsiteX4666" fmla="*/ 4721920 w 5211144"/>
              <a:gd name="connsiteY4666" fmla="*/ 2273152 h 4009293"/>
              <a:gd name="connsiteX4667" fmla="*/ 4732233 w 5211144"/>
              <a:gd name="connsiteY4667" fmla="*/ 2272692 h 4009293"/>
              <a:gd name="connsiteX4668" fmla="*/ 4738477 w 5211144"/>
              <a:gd name="connsiteY4668" fmla="*/ 2286496 h 4009293"/>
              <a:gd name="connsiteX4669" fmla="*/ 4716683 w 5211144"/>
              <a:gd name="connsiteY4669" fmla="*/ 2284826 h 4009293"/>
              <a:gd name="connsiteX4670" fmla="*/ 4708322 w 5211144"/>
              <a:gd name="connsiteY4670" fmla="*/ 2289600 h 4009293"/>
              <a:gd name="connsiteX4671" fmla="*/ 4718635 w 5211144"/>
              <a:gd name="connsiteY4671" fmla="*/ 2289140 h 4009293"/>
              <a:gd name="connsiteX4672" fmla="*/ 4693943 w 5211144"/>
              <a:gd name="connsiteY4672" fmla="*/ 2304322 h 4009293"/>
              <a:gd name="connsiteX4673" fmla="*/ 4685584 w 5211144"/>
              <a:gd name="connsiteY4673" fmla="*/ 2309095 h 4009293"/>
              <a:gd name="connsiteX4674" fmla="*/ 4678004 w 5211144"/>
              <a:gd name="connsiteY4674" fmla="*/ 2315594 h 4009293"/>
              <a:gd name="connsiteX4675" fmla="*/ 4667303 w 5211144"/>
              <a:gd name="connsiteY4675" fmla="*/ 2315190 h 4009293"/>
              <a:gd name="connsiteX4676" fmla="*/ 4675273 w 5211144"/>
              <a:gd name="connsiteY4676" fmla="*/ 2309554 h 4009293"/>
              <a:gd name="connsiteX4677" fmla="*/ 4683242 w 5211144"/>
              <a:gd name="connsiteY4677" fmla="*/ 2303918 h 4009293"/>
              <a:gd name="connsiteX4678" fmla="*/ 4673322 w 5211144"/>
              <a:gd name="connsiteY4678" fmla="*/ 2305241 h 4009293"/>
              <a:gd name="connsiteX4679" fmla="*/ 4664179 w 5211144"/>
              <a:gd name="connsiteY4679" fmla="*/ 2308288 h 4009293"/>
              <a:gd name="connsiteX4680" fmla="*/ 4642777 w 5211144"/>
              <a:gd name="connsiteY4680" fmla="*/ 2307482 h 4009293"/>
              <a:gd name="connsiteX4681" fmla="*/ 4643168 w 5211144"/>
              <a:gd name="connsiteY4681" fmla="*/ 2308345 h 4009293"/>
              <a:gd name="connsiteX4682" fmla="*/ 4643947 w 5211144"/>
              <a:gd name="connsiteY4682" fmla="*/ 2310070 h 4009293"/>
              <a:gd name="connsiteX4683" fmla="*/ 4644338 w 5211144"/>
              <a:gd name="connsiteY4683" fmla="*/ 2310933 h 4009293"/>
              <a:gd name="connsiteX4684" fmla="*/ 4634028 w 5211144"/>
              <a:gd name="connsiteY4684" fmla="*/ 2311392 h 4009293"/>
              <a:gd name="connsiteX4685" fmla="*/ 4632857 w 5211144"/>
              <a:gd name="connsiteY4685" fmla="*/ 2308804 h 4009293"/>
              <a:gd name="connsiteX4686" fmla="*/ 4632466 w 5211144"/>
              <a:gd name="connsiteY4686" fmla="*/ 2307941 h 4009293"/>
              <a:gd name="connsiteX4687" fmla="*/ 4659109 w 5211144"/>
              <a:gd name="connsiteY4687" fmla="*/ 2297074 h 4009293"/>
              <a:gd name="connsiteX4688" fmla="*/ 4627394 w 5211144"/>
              <a:gd name="connsiteY4688" fmla="*/ 2296726 h 4009293"/>
              <a:gd name="connsiteX4689" fmla="*/ 4599687 w 5211144"/>
              <a:gd name="connsiteY4689" fmla="*/ 2235473 h 4009293"/>
              <a:gd name="connsiteX4690" fmla="*/ 4589764 w 5211144"/>
              <a:gd name="connsiteY4690" fmla="*/ 2236796 h 4009293"/>
              <a:gd name="connsiteX4691" fmla="*/ 4561275 w 5211144"/>
              <a:gd name="connsiteY4691" fmla="*/ 2173818 h 4009293"/>
              <a:gd name="connsiteX4692" fmla="*/ 4550966 w 5211144"/>
              <a:gd name="connsiteY4692" fmla="*/ 2174277 h 4009293"/>
              <a:gd name="connsiteX4693" fmla="*/ 4550575 w 5211144"/>
              <a:gd name="connsiteY4693" fmla="*/ 2173414 h 4009293"/>
              <a:gd name="connsiteX4694" fmla="*/ 4560885 w 5211144"/>
              <a:gd name="connsiteY4694" fmla="*/ 2172955 h 4009293"/>
              <a:gd name="connsiteX4695" fmla="*/ 4558935 w 5211144"/>
              <a:gd name="connsiteY4695" fmla="*/ 2168641 h 4009293"/>
              <a:gd name="connsiteX4696" fmla="*/ 4528003 w 5211144"/>
              <a:gd name="connsiteY4696" fmla="*/ 2170020 h 4009293"/>
              <a:gd name="connsiteX4697" fmla="*/ 4554252 w 5211144"/>
              <a:gd name="connsiteY4697" fmla="*/ 2158289 h 4009293"/>
              <a:gd name="connsiteX4698" fmla="*/ 4521758 w 5211144"/>
              <a:gd name="connsiteY4698" fmla="*/ 2156217 h 4009293"/>
              <a:gd name="connsiteX4699" fmla="*/ 4550739 w 5211144"/>
              <a:gd name="connsiteY4699" fmla="*/ 2150525 h 4009293"/>
              <a:gd name="connsiteX4700" fmla="*/ 4519416 w 5211144"/>
              <a:gd name="connsiteY4700" fmla="*/ 2151040 h 4009293"/>
              <a:gd name="connsiteX4701" fmla="*/ 4517856 w 5211144"/>
              <a:gd name="connsiteY4701" fmla="*/ 2147589 h 4009293"/>
              <a:gd name="connsiteX4702" fmla="*/ 4517465 w 5211144"/>
              <a:gd name="connsiteY4702" fmla="*/ 2146726 h 4009293"/>
              <a:gd name="connsiteX4703" fmla="*/ 4505592 w 5211144"/>
              <a:gd name="connsiteY4703" fmla="*/ 2143735 h 4009293"/>
              <a:gd name="connsiteX4704" fmla="*/ 4485135 w 5211144"/>
              <a:gd name="connsiteY4704" fmla="*/ 2121764 h 4009293"/>
              <a:gd name="connsiteX4705" fmla="*/ 4474823 w 5211144"/>
              <a:gd name="connsiteY4705" fmla="*/ 2122223 h 4009293"/>
              <a:gd name="connsiteX4706" fmla="*/ 4475214 w 5211144"/>
              <a:gd name="connsiteY4706" fmla="*/ 2123086 h 4009293"/>
              <a:gd name="connsiteX4707" fmla="*/ 4475994 w 5211144"/>
              <a:gd name="connsiteY4707" fmla="*/ 2124811 h 4009293"/>
              <a:gd name="connsiteX4708" fmla="*/ 4476383 w 5211144"/>
              <a:gd name="connsiteY4708" fmla="*/ 2125674 h 4009293"/>
              <a:gd name="connsiteX4709" fmla="*/ 4476774 w 5211144"/>
              <a:gd name="connsiteY4709" fmla="*/ 2126537 h 4009293"/>
              <a:gd name="connsiteX4710" fmla="*/ 4479506 w 5211144"/>
              <a:gd name="connsiteY4710" fmla="*/ 2132577 h 4009293"/>
              <a:gd name="connsiteX4711" fmla="*/ 4481066 w 5211144"/>
              <a:gd name="connsiteY4711" fmla="*/ 2136026 h 4009293"/>
              <a:gd name="connsiteX4712" fmla="*/ 4482238 w 5211144"/>
              <a:gd name="connsiteY4712" fmla="*/ 2138614 h 4009293"/>
              <a:gd name="connsiteX4713" fmla="*/ 4473486 w 5211144"/>
              <a:gd name="connsiteY4713" fmla="*/ 2142525 h 4009293"/>
              <a:gd name="connsiteX4714" fmla="*/ 4489652 w 5211144"/>
              <a:gd name="connsiteY4714" fmla="*/ 2155006 h 4009293"/>
              <a:gd name="connsiteX4715" fmla="*/ 4494724 w 5211144"/>
              <a:gd name="connsiteY4715" fmla="*/ 2166222 h 4009293"/>
              <a:gd name="connsiteX4716" fmla="*/ 4497067 w 5211144"/>
              <a:gd name="connsiteY4716" fmla="*/ 2171398 h 4009293"/>
              <a:gd name="connsiteX4717" fmla="*/ 4487146 w 5211144"/>
              <a:gd name="connsiteY4717" fmla="*/ 2172720 h 4009293"/>
              <a:gd name="connsiteX4718" fmla="*/ 4476445 w 5211144"/>
              <a:gd name="connsiteY4718" fmla="*/ 2172317 h 4009293"/>
              <a:gd name="connsiteX4719" fmla="*/ 4469029 w 5211144"/>
              <a:gd name="connsiteY4719" fmla="*/ 2155925 h 4009293"/>
              <a:gd name="connsiteX4720" fmla="*/ 4452863 w 5211144"/>
              <a:gd name="connsiteY4720" fmla="*/ 2143444 h 4009293"/>
              <a:gd name="connsiteX4721" fmla="*/ 4443335 w 5211144"/>
              <a:gd name="connsiteY4721" fmla="*/ 2145629 h 4009293"/>
              <a:gd name="connsiteX4722" fmla="*/ 4420370 w 5211144"/>
              <a:gd name="connsiteY4722" fmla="*/ 2141372 h 4009293"/>
              <a:gd name="connsiteX4723" fmla="*/ 4451303 w 5211144"/>
              <a:gd name="connsiteY4723" fmla="*/ 2139993 h 4009293"/>
              <a:gd name="connsiteX4724" fmla="*/ 4461225 w 5211144"/>
              <a:gd name="connsiteY4724" fmla="*/ 2138670 h 4009293"/>
              <a:gd name="connsiteX4725" fmla="*/ 4458884 w 5211144"/>
              <a:gd name="connsiteY4725" fmla="*/ 2133494 h 4009293"/>
              <a:gd name="connsiteX4726" fmla="*/ 4456542 w 5211144"/>
              <a:gd name="connsiteY4726" fmla="*/ 2128319 h 4009293"/>
              <a:gd name="connsiteX4727" fmla="*/ 4436700 w 5211144"/>
              <a:gd name="connsiteY4727" fmla="*/ 2130963 h 4009293"/>
              <a:gd name="connsiteX4728" fmla="*/ 4455371 w 5211144"/>
              <a:gd name="connsiteY4728" fmla="*/ 2125731 h 4009293"/>
              <a:gd name="connsiteX4729" fmla="*/ 4454591 w 5211144"/>
              <a:gd name="connsiteY4729" fmla="*/ 2124005 h 4009293"/>
              <a:gd name="connsiteX4730" fmla="*/ 4453809 w 5211144"/>
              <a:gd name="connsiteY4730" fmla="*/ 2122279 h 4009293"/>
              <a:gd name="connsiteX4731" fmla="*/ 4452640 w 5211144"/>
              <a:gd name="connsiteY4731" fmla="*/ 2119691 h 4009293"/>
              <a:gd name="connsiteX4732" fmla="*/ 4451859 w 5211144"/>
              <a:gd name="connsiteY4732" fmla="*/ 2117966 h 4009293"/>
              <a:gd name="connsiteX4733" fmla="*/ 4451469 w 5211144"/>
              <a:gd name="connsiteY4733" fmla="*/ 2117103 h 4009293"/>
              <a:gd name="connsiteX4734" fmla="*/ 4462170 w 5211144"/>
              <a:gd name="connsiteY4734" fmla="*/ 2117506 h 4009293"/>
              <a:gd name="connsiteX4735" fmla="*/ 4473261 w 5211144"/>
              <a:gd name="connsiteY4735" fmla="*/ 2118772 h 4009293"/>
              <a:gd name="connsiteX4736" fmla="*/ 4483575 w 5211144"/>
              <a:gd name="connsiteY4736" fmla="*/ 2118313 h 4009293"/>
              <a:gd name="connsiteX4737" fmla="*/ 4446396 w 5211144"/>
              <a:gd name="connsiteY4737" fmla="*/ 2105888 h 4009293"/>
              <a:gd name="connsiteX4738" fmla="*/ 4464287 w 5211144"/>
              <a:gd name="connsiteY4738" fmla="*/ 2098930 h 4009293"/>
              <a:gd name="connsiteX4739" fmla="*/ 4465625 w 5211144"/>
              <a:gd name="connsiteY4739" fmla="*/ 2078629 h 4009293"/>
              <a:gd name="connsiteX4740" fmla="*/ 4470859 w 5211144"/>
              <a:gd name="connsiteY4740" fmla="*/ 2066954 h 4009293"/>
              <a:gd name="connsiteX4741" fmla="*/ 4491874 w 5211144"/>
              <a:gd name="connsiteY4741" fmla="*/ 2066898 h 4009293"/>
              <a:gd name="connsiteX4742" fmla="*/ 4506810 w 5211144"/>
              <a:gd name="connsiteY4742" fmla="*/ 2070852 h 4009293"/>
              <a:gd name="connsiteX4743" fmla="*/ 4506860 w 5211144"/>
              <a:gd name="connsiteY4743" fmla="*/ 2075942 h 4009293"/>
              <a:gd name="connsiteX4744" fmla="*/ 4506477 w 5211144"/>
              <a:gd name="connsiteY4744" fmla="*/ 2075927 h 4009293"/>
              <a:gd name="connsiteX4745" fmla="*/ 4506869 w 5211144"/>
              <a:gd name="connsiteY4745" fmla="*/ 2076790 h 4009293"/>
              <a:gd name="connsiteX4746" fmla="*/ 4506860 w 5211144"/>
              <a:gd name="connsiteY4746" fmla="*/ 2075942 h 4009293"/>
              <a:gd name="connsiteX4747" fmla="*/ 4517178 w 5211144"/>
              <a:gd name="connsiteY4747" fmla="*/ 2076331 h 4009293"/>
              <a:gd name="connsiteX4748" fmla="*/ 4528825 w 5211144"/>
              <a:gd name="connsiteY4748" fmla="*/ 2055570 h 4009293"/>
              <a:gd name="connsiteX4749" fmla="*/ 4518124 w 5211144"/>
              <a:gd name="connsiteY4749" fmla="*/ 2055166 h 4009293"/>
              <a:gd name="connsiteX4750" fmla="*/ 4528045 w 5211144"/>
              <a:gd name="connsiteY4750" fmla="*/ 2053843 h 4009293"/>
              <a:gd name="connsiteX4751" fmla="*/ 4513832 w 5211144"/>
              <a:gd name="connsiteY4751" fmla="*/ 2045676 h 4009293"/>
              <a:gd name="connsiteX4752" fmla="*/ 4507977 w 5211144"/>
              <a:gd name="connsiteY4752" fmla="*/ 2032736 h 4009293"/>
              <a:gd name="connsiteX4753" fmla="*/ 4520406 w 5211144"/>
              <a:gd name="connsiteY4753" fmla="*/ 2013700 h 4009293"/>
              <a:gd name="connsiteX4754" fmla="*/ 4508922 w 5211144"/>
              <a:gd name="connsiteY4754" fmla="*/ 2011571 h 4009293"/>
              <a:gd name="connsiteX4755" fmla="*/ 4518844 w 5211144"/>
              <a:gd name="connsiteY4755" fmla="*/ 2010249 h 4009293"/>
              <a:gd name="connsiteX4756" fmla="*/ 4504241 w 5211144"/>
              <a:gd name="connsiteY4756" fmla="*/ 2001219 h 4009293"/>
              <a:gd name="connsiteX4757" fmla="*/ 4502678 w 5211144"/>
              <a:gd name="connsiteY4757" fmla="*/ 1997768 h 4009293"/>
              <a:gd name="connsiteX4758" fmla="*/ 4498776 w 5211144"/>
              <a:gd name="connsiteY4758" fmla="*/ 1989141 h 4009293"/>
              <a:gd name="connsiteX4759" fmla="*/ 4492923 w 5211144"/>
              <a:gd name="connsiteY4759" fmla="*/ 1976201 h 4009293"/>
              <a:gd name="connsiteX4760" fmla="*/ 4488238 w 5211144"/>
              <a:gd name="connsiteY4760" fmla="*/ 1965847 h 4009293"/>
              <a:gd name="connsiteX4761" fmla="*/ 4477538 w 5211144"/>
              <a:gd name="connsiteY4761" fmla="*/ 1965444 h 4009293"/>
              <a:gd name="connsiteX4762" fmla="*/ 4483946 w 5211144"/>
              <a:gd name="connsiteY4762" fmla="*/ 1956357 h 4009293"/>
              <a:gd name="connsiteX4763" fmla="*/ 4473636 w 5211144"/>
              <a:gd name="connsiteY4763" fmla="*/ 1956817 h 4009293"/>
              <a:gd name="connsiteX4764" fmla="*/ 4471685 w 5211144"/>
              <a:gd name="connsiteY4764" fmla="*/ 1952504 h 4009293"/>
              <a:gd name="connsiteX4765" fmla="*/ 4463322 w 5211144"/>
              <a:gd name="connsiteY4765" fmla="*/ 1957276 h 4009293"/>
              <a:gd name="connsiteX4766" fmla="*/ 4453013 w 5211144"/>
              <a:gd name="connsiteY4766" fmla="*/ 1957737 h 4009293"/>
              <a:gd name="connsiteX4767" fmla="*/ 4453795 w 5211144"/>
              <a:gd name="connsiteY4767" fmla="*/ 1959462 h 4009293"/>
              <a:gd name="connsiteX4768" fmla="*/ 4466444 w 5211144"/>
              <a:gd name="connsiteY4768" fmla="*/ 1964178 h 4009293"/>
              <a:gd name="connsiteX4769" fmla="*/ 4469568 w 5211144"/>
              <a:gd name="connsiteY4769" fmla="*/ 1971080 h 4009293"/>
              <a:gd name="connsiteX4770" fmla="*/ 4471128 w 5211144"/>
              <a:gd name="connsiteY4770" fmla="*/ 1974531 h 4009293"/>
              <a:gd name="connsiteX4771" fmla="*/ 4463551 w 5211144"/>
              <a:gd name="connsiteY4771" fmla="*/ 1981029 h 4009293"/>
              <a:gd name="connsiteX4772" fmla="*/ 4463940 w 5211144"/>
              <a:gd name="connsiteY4772" fmla="*/ 1981892 h 4009293"/>
              <a:gd name="connsiteX4773" fmla="*/ 4454018 w 5211144"/>
              <a:gd name="connsiteY4773" fmla="*/ 1983214 h 4009293"/>
              <a:gd name="connsiteX4774" fmla="*/ 4465112 w 5211144"/>
              <a:gd name="connsiteY4774" fmla="*/ 1984480 h 4009293"/>
              <a:gd name="connsiteX4775" fmla="*/ 4467844 w 5211144"/>
              <a:gd name="connsiteY4775" fmla="*/ 1990520 h 4009293"/>
              <a:gd name="connsiteX4776" fmla="*/ 4450733 w 5211144"/>
              <a:gd name="connsiteY4776" fmla="*/ 1999202 h 4009293"/>
              <a:gd name="connsiteX4777" fmla="*/ 4461043 w 5211144"/>
              <a:gd name="connsiteY4777" fmla="*/ 1998742 h 4009293"/>
              <a:gd name="connsiteX4778" fmla="*/ 4471356 w 5211144"/>
              <a:gd name="connsiteY4778" fmla="*/ 1998283 h 4009293"/>
              <a:gd name="connsiteX4779" fmla="*/ 4471745 w 5211144"/>
              <a:gd name="connsiteY4779" fmla="*/ 1999146 h 4009293"/>
              <a:gd name="connsiteX4780" fmla="*/ 4472136 w 5211144"/>
              <a:gd name="connsiteY4780" fmla="*/ 2000009 h 4009293"/>
              <a:gd name="connsiteX4781" fmla="*/ 4461823 w 5211144"/>
              <a:gd name="connsiteY4781" fmla="*/ 2000468 h 4009293"/>
              <a:gd name="connsiteX4782" fmla="*/ 4463384 w 5211144"/>
              <a:gd name="connsiteY4782" fmla="*/ 2003920 h 4009293"/>
              <a:gd name="connsiteX4783" fmla="*/ 4474476 w 5211144"/>
              <a:gd name="connsiteY4783" fmla="*/ 2005185 h 4009293"/>
              <a:gd name="connsiteX4784" fmla="*/ 4464554 w 5211144"/>
              <a:gd name="connsiteY4784" fmla="*/ 2006507 h 4009293"/>
              <a:gd name="connsiteX4785" fmla="*/ 4464165 w 5211144"/>
              <a:gd name="connsiteY4785" fmla="*/ 2005645 h 4009293"/>
              <a:gd name="connsiteX4786" fmla="*/ 4453465 w 5211144"/>
              <a:gd name="connsiteY4786" fmla="*/ 2005242 h 4009293"/>
              <a:gd name="connsiteX4787" fmla="*/ 4433233 w 5211144"/>
              <a:gd name="connsiteY4787" fmla="*/ 2007023 h 4009293"/>
              <a:gd name="connsiteX4788" fmla="*/ 4430892 w 5211144"/>
              <a:gd name="connsiteY4788" fmla="*/ 2001847 h 4009293"/>
              <a:gd name="connsiteX4789" fmla="*/ 4441202 w 5211144"/>
              <a:gd name="connsiteY4789" fmla="*/ 2001387 h 4009293"/>
              <a:gd name="connsiteX4790" fmla="*/ 4430110 w 5211144"/>
              <a:gd name="connsiteY4790" fmla="*/ 2000122 h 4009293"/>
              <a:gd name="connsiteX4791" fmla="*/ 4429721 w 5211144"/>
              <a:gd name="connsiteY4791" fmla="*/ 1999258 h 4009293"/>
              <a:gd name="connsiteX4792" fmla="*/ 4444880 w 5211144"/>
              <a:gd name="connsiteY4792" fmla="*/ 1986262 h 4009293"/>
              <a:gd name="connsiteX4793" fmla="*/ 4443708 w 5211144"/>
              <a:gd name="connsiteY4793" fmla="*/ 1983674 h 4009293"/>
              <a:gd name="connsiteX4794" fmla="*/ 4433394 w 5211144"/>
              <a:gd name="connsiteY4794" fmla="*/ 1984133 h 4009293"/>
              <a:gd name="connsiteX4795" fmla="*/ 4433785 w 5211144"/>
              <a:gd name="connsiteY4795" fmla="*/ 1984995 h 4009293"/>
              <a:gd name="connsiteX4796" fmla="*/ 4423866 w 5211144"/>
              <a:gd name="connsiteY4796" fmla="*/ 1986317 h 4009293"/>
              <a:gd name="connsiteX4797" fmla="*/ 4413165 w 5211144"/>
              <a:gd name="connsiteY4797" fmla="*/ 1985915 h 4009293"/>
              <a:gd name="connsiteX4798" fmla="*/ 4422695 w 5211144"/>
              <a:gd name="connsiteY4798" fmla="*/ 1983729 h 4009293"/>
              <a:gd name="connsiteX4799" fmla="*/ 4421915 w 5211144"/>
              <a:gd name="connsiteY4799" fmla="*/ 1982005 h 4009293"/>
              <a:gd name="connsiteX4800" fmla="*/ 4411212 w 5211144"/>
              <a:gd name="connsiteY4800" fmla="*/ 1981601 h 4009293"/>
              <a:gd name="connsiteX4801" fmla="*/ 4420745 w 5211144"/>
              <a:gd name="connsiteY4801" fmla="*/ 1979416 h 4009293"/>
              <a:gd name="connsiteX4802" fmla="*/ 4431444 w 5211144"/>
              <a:gd name="connsiteY4802" fmla="*/ 1979819 h 4009293"/>
              <a:gd name="connsiteX4803" fmla="*/ 4442147 w 5211144"/>
              <a:gd name="connsiteY4803" fmla="*/ 1980223 h 4009293"/>
              <a:gd name="connsiteX4804" fmla="*/ 4438635 w 5211144"/>
              <a:gd name="connsiteY4804" fmla="*/ 1972458 h 4009293"/>
              <a:gd name="connsiteX4805" fmla="*/ 4435513 w 5211144"/>
              <a:gd name="connsiteY4805" fmla="*/ 1965557 h 4009293"/>
              <a:gd name="connsiteX4806" fmla="*/ 4424809 w 5211144"/>
              <a:gd name="connsiteY4806" fmla="*/ 1965153 h 4009293"/>
              <a:gd name="connsiteX4807" fmla="*/ 4414109 w 5211144"/>
              <a:gd name="connsiteY4807" fmla="*/ 1964750 h 4009293"/>
              <a:gd name="connsiteX4808" fmla="*/ 4413721 w 5211144"/>
              <a:gd name="connsiteY4808" fmla="*/ 1963887 h 4009293"/>
              <a:gd name="connsiteX4809" fmla="*/ 4434732 w 5211144"/>
              <a:gd name="connsiteY4809" fmla="*/ 1963831 h 4009293"/>
              <a:gd name="connsiteX4810" fmla="*/ 4443872 w 5211144"/>
              <a:gd name="connsiteY4810" fmla="*/ 1960783 h 4009293"/>
              <a:gd name="connsiteX4811" fmla="*/ 4442701 w 5211144"/>
              <a:gd name="connsiteY4811" fmla="*/ 1958196 h 4009293"/>
              <a:gd name="connsiteX4812" fmla="*/ 4415443 w 5211144"/>
              <a:gd name="connsiteY4812" fmla="*/ 1944448 h 4009293"/>
              <a:gd name="connsiteX4813" fmla="*/ 4384120 w 5211144"/>
              <a:gd name="connsiteY4813" fmla="*/ 1944964 h 4009293"/>
              <a:gd name="connsiteX4814" fmla="*/ 4373809 w 5211144"/>
              <a:gd name="connsiteY4814" fmla="*/ 1945423 h 4009293"/>
              <a:gd name="connsiteX4815" fmla="*/ 4363888 w 5211144"/>
              <a:gd name="connsiteY4815" fmla="*/ 1946746 h 4009293"/>
              <a:gd name="connsiteX4816" fmla="*/ 4375370 w 5211144"/>
              <a:gd name="connsiteY4816" fmla="*/ 1948874 h 4009293"/>
              <a:gd name="connsiteX4817" fmla="*/ 4377712 w 5211144"/>
              <a:gd name="connsiteY4817" fmla="*/ 1954051 h 4009293"/>
              <a:gd name="connsiteX4818" fmla="*/ 4378492 w 5211144"/>
              <a:gd name="connsiteY4818" fmla="*/ 1955775 h 4009293"/>
              <a:gd name="connsiteX4819" fmla="*/ 4368569 w 5211144"/>
              <a:gd name="connsiteY4819" fmla="*/ 1957098 h 4009293"/>
              <a:gd name="connsiteX4820" fmla="*/ 4368179 w 5211144"/>
              <a:gd name="connsiteY4820" fmla="*/ 1956235 h 4009293"/>
              <a:gd name="connsiteX4821" fmla="*/ 4354747 w 5211144"/>
              <a:gd name="connsiteY4821" fmla="*/ 1949792 h 4009293"/>
              <a:gd name="connsiteX4822" fmla="*/ 4353577 w 5211144"/>
              <a:gd name="connsiteY4822" fmla="*/ 1947205 h 4009293"/>
              <a:gd name="connsiteX4823" fmla="*/ 4343265 w 5211144"/>
              <a:gd name="connsiteY4823" fmla="*/ 1947664 h 4009293"/>
              <a:gd name="connsiteX4824" fmla="*/ 4344825 w 5211144"/>
              <a:gd name="connsiteY4824" fmla="*/ 1951115 h 4009293"/>
              <a:gd name="connsiteX4825" fmla="*/ 4337246 w 5211144"/>
              <a:gd name="connsiteY4825" fmla="*/ 1957613 h 4009293"/>
              <a:gd name="connsiteX4826" fmla="*/ 4326935 w 5211144"/>
              <a:gd name="connsiteY4826" fmla="*/ 1958073 h 4009293"/>
              <a:gd name="connsiteX4827" fmla="*/ 4334517 w 5211144"/>
              <a:gd name="connsiteY4827" fmla="*/ 1951574 h 4009293"/>
              <a:gd name="connsiteX4828" fmla="*/ 4332564 w 5211144"/>
              <a:gd name="connsiteY4828" fmla="*/ 1947261 h 4009293"/>
              <a:gd name="connsiteX4829" fmla="*/ 4352797 w 5211144"/>
              <a:gd name="connsiteY4829" fmla="*/ 1945479 h 4009293"/>
              <a:gd name="connsiteX4830" fmla="*/ 4352408 w 5211144"/>
              <a:gd name="connsiteY4830" fmla="*/ 1944617 h 4009293"/>
              <a:gd name="connsiteX4831" fmla="*/ 4352017 w 5211144"/>
              <a:gd name="connsiteY4831" fmla="*/ 1943754 h 4009293"/>
              <a:gd name="connsiteX4832" fmla="*/ 4350065 w 5211144"/>
              <a:gd name="connsiteY4832" fmla="*/ 1939441 h 4009293"/>
              <a:gd name="connsiteX4833" fmla="*/ 4359985 w 5211144"/>
              <a:gd name="connsiteY4833" fmla="*/ 1938119 h 4009293"/>
              <a:gd name="connsiteX4834" fmla="*/ 4360375 w 5211144"/>
              <a:gd name="connsiteY4834" fmla="*/ 1938981 h 4009293"/>
              <a:gd name="connsiteX4835" fmla="*/ 4362327 w 5211144"/>
              <a:gd name="connsiteY4835" fmla="*/ 1943295 h 4009293"/>
              <a:gd name="connsiteX4836" fmla="*/ 4362717 w 5211144"/>
              <a:gd name="connsiteY4836" fmla="*/ 1944156 h 4009293"/>
              <a:gd name="connsiteX4837" fmla="*/ 4373420 w 5211144"/>
              <a:gd name="connsiteY4837" fmla="*/ 1944561 h 4009293"/>
              <a:gd name="connsiteX4838" fmla="*/ 4383729 w 5211144"/>
              <a:gd name="connsiteY4838" fmla="*/ 1944101 h 4009293"/>
              <a:gd name="connsiteX4839" fmla="*/ 4425366 w 5211144"/>
              <a:gd name="connsiteY4839" fmla="*/ 1943126 h 4009293"/>
              <a:gd name="connsiteX4840" fmla="*/ 4435287 w 5211144"/>
              <a:gd name="connsiteY4840" fmla="*/ 1941804 h 4009293"/>
              <a:gd name="connsiteX4841" fmla="*/ 4432946 w 5211144"/>
              <a:gd name="connsiteY4841" fmla="*/ 1936627 h 4009293"/>
              <a:gd name="connsiteX4842" fmla="*/ 4429822 w 5211144"/>
              <a:gd name="connsiteY4842" fmla="*/ 1929725 h 4009293"/>
              <a:gd name="connsiteX4843" fmla="*/ 4429433 w 5211144"/>
              <a:gd name="connsiteY4843" fmla="*/ 1928863 h 4009293"/>
              <a:gd name="connsiteX4844" fmla="*/ 4415221 w 5211144"/>
              <a:gd name="connsiteY4844" fmla="*/ 1920696 h 4009293"/>
              <a:gd name="connsiteX4845" fmla="*/ 4404907 w 5211144"/>
              <a:gd name="connsiteY4845" fmla="*/ 1921154 h 4009293"/>
              <a:gd name="connsiteX4846" fmla="*/ 4394988 w 5211144"/>
              <a:gd name="connsiteY4846" fmla="*/ 1922477 h 4009293"/>
              <a:gd name="connsiteX4847" fmla="*/ 4385456 w 5211144"/>
              <a:gd name="connsiteY4847" fmla="*/ 1924662 h 4009293"/>
              <a:gd name="connsiteX4848" fmla="*/ 4374755 w 5211144"/>
              <a:gd name="connsiteY4848" fmla="*/ 1924259 h 4009293"/>
              <a:gd name="connsiteX4849" fmla="*/ 4385065 w 5211144"/>
              <a:gd name="connsiteY4849" fmla="*/ 1923799 h 4009293"/>
              <a:gd name="connsiteX4850" fmla="*/ 4384675 w 5211144"/>
              <a:gd name="connsiteY4850" fmla="*/ 1922936 h 4009293"/>
              <a:gd name="connsiteX4851" fmla="*/ 4404516 w 5211144"/>
              <a:gd name="connsiteY4851" fmla="*/ 1920293 h 4009293"/>
              <a:gd name="connsiteX4852" fmla="*/ 4433111 w 5211144"/>
              <a:gd name="connsiteY4852" fmla="*/ 1913737 h 4009293"/>
              <a:gd name="connsiteX4853" fmla="*/ 4431941 w 5211144"/>
              <a:gd name="connsiteY4853" fmla="*/ 1911149 h 4009293"/>
              <a:gd name="connsiteX4854" fmla="*/ 4406244 w 5211144"/>
              <a:gd name="connsiteY4854" fmla="*/ 1900853 h 4009293"/>
              <a:gd name="connsiteX4855" fmla="*/ 4393980 w 5211144"/>
              <a:gd name="connsiteY4855" fmla="*/ 1896999 h 4009293"/>
              <a:gd name="connsiteX4856" fmla="*/ 4391638 w 5211144"/>
              <a:gd name="connsiteY4856" fmla="*/ 1891822 h 4009293"/>
              <a:gd name="connsiteX4857" fmla="*/ 4363825 w 5211144"/>
              <a:gd name="connsiteY4857" fmla="*/ 1900103 h 4009293"/>
              <a:gd name="connsiteX4858" fmla="*/ 4366557 w 5211144"/>
              <a:gd name="connsiteY4858" fmla="*/ 1906141 h 4009293"/>
              <a:gd name="connsiteX4859" fmla="*/ 4376870 w 5211144"/>
              <a:gd name="connsiteY4859" fmla="*/ 1905682 h 4009293"/>
              <a:gd name="connsiteX4860" fmla="*/ 4377261 w 5211144"/>
              <a:gd name="connsiteY4860" fmla="*/ 1906545 h 4009293"/>
              <a:gd name="connsiteX4861" fmla="*/ 4367338 w 5211144"/>
              <a:gd name="connsiteY4861" fmla="*/ 1907867 h 4009293"/>
              <a:gd name="connsiteX4862" fmla="*/ 4357028 w 5211144"/>
              <a:gd name="connsiteY4862" fmla="*/ 1908327 h 4009293"/>
              <a:gd name="connsiteX4863" fmla="*/ 4345545 w 5211144"/>
              <a:gd name="connsiteY4863" fmla="*/ 1906198 h 4009293"/>
              <a:gd name="connsiteX4864" fmla="*/ 4336179 w 5211144"/>
              <a:gd name="connsiteY4864" fmla="*/ 1885493 h 4009293"/>
              <a:gd name="connsiteX4865" fmla="*/ 4377034 w 5211144"/>
              <a:gd name="connsiteY4865" fmla="*/ 1882792 h 4009293"/>
              <a:gd name="connsiteX4866" fmla="*/ 4323918 w 5211144"/>
              <a:gd name="connsiteY4866" fmla="*/ 1881638 h 4009293"/>
              <a:gd name="connsiteX4867" fmla="*/ 4318948 w 5211144"/>
              <a:gd name="connsiteY4867" fmla="*/ 1800891 h 4009293"/>
              <a:gd name="connsiteX4868" fmla="*/ 4296763 w 5211144"/>
              <a:gd name="connsiteY4868" fmla="*/ 1798359 h 4009293"/>
              <a:gd name="connsiteX4869" fmla="*/ 4319280 w 5211144"/>
              <a:gd name="connsiteY4869" fmla="*/ 1755110 h 4009293"/>
              <a:gd name="connsiteX4870" fmla="*/ 4316755 w 5211144"/>
              <a:gd name="connsiteY4870" fmla="*/ 1740812 h 4009293"/>
              <a:gd name="connsiteX4871" fmla="*/ 4306873 w 5211144"/>
              <a:gd name="connsiteY4871" fmla="*/ 1727612 h 4009293"/>
              <a:gd name="connsiteX4872" fmla="*/ 4288793 w 5211144"/>
              <a:gd name="connsiteY4872" fmla="*/ 1779230 h 4009293"/>
              <a:gd name="connsiteX4873" fmla="*/ 4215274 w 5211144"/>
              <a:gd name="connsiteY4873" fmla="*/ 1947694 h 4009293"/>
              <a:gd name="connsiteX4874" fmla="*/ 4217273 w 5211144"/>
              <a:gd name="connsiteY4874" fmla="*/ 1948190 h 4009293"/>
              <a:gd name="connsiteX4875" fmla="*/ 4214837 w 5211144"/>
              <a:gd name="connsiteY4875" fmla="*/ 1948696 h 4009293"/>
              <a:gd name="connsiteX4876" fmla="*/ 4214123 w 5211144"/>
              <a:gd name="connsiteY4876" fmla="*/ 1950331 h 4009293"/>
              <a:gd name="connsiteX4877" fmla="*/ 4221932 w 5211144"/>
              <a:gd name="connsiteY4877" fmla="*/ 1949771 h 4009293"/>
              <a:gd name="connsiteX4878" fmla="*/ 4238982 w 5211144"/>
              <a:gd name="connsiteY4878" fmla="*/ 1949671 h 4009293"/>
              <a:gd name="connsiteX4879" fmla="*/ 4226327 w 5211144"/>
              <a:gd name="connsiteY4879" fmla="*/ 1944953 h 4009293"/>
              <a:gd name="connsiteX4880" fmla="*/ 4236250 w 5211144"/>
              <a:gd name="connsiteY4880" fmla="*/ 1943631 h 4009293"/>
              <a:gd name="connsiteX4881" fmla="*/ 4248903 w 5211144"/>
              <a:gd name="connsiteY4881" fmla="*/ 1948347 h 4009293"/>
              <a:gd name="connsiteX4882" fmla="*/ 4249683 w 5211144"/>
              <a:gd name="connsiteY4882" fmla="*/ 1950073 h 4009293"/>
              <a:gd name="connsiteX4883" fmla="*/ 4250074 w 5211144"/>
              <a:gd name="connsiteY4883" fmla="*/ 1950936 h 4009293"/>
              <a:gd name="connsiteX4884" fmla="*/ 4239373 w 5211144"/>
              <a:gd name="connsiteY4884" fmla="*/ 1950533 h 4009293"/>
              <a:gd name="connsiteX4885" fmla="*/ 4213532 w 5211144"/>
              <a:gd name="connsiteY4885" fmla="*/ 1951685 h 4009293"/>
              <a:gd name="connsiteX4886" fmla="*/ 4211802 w 5211144"/>
              <a:gd name="connsiteY4886" fmla="*/ 1955651 h 4009293"/>
              <a:gd name="connsiteX4887" fmla="*/ 4210945 w 5211144"/>
              <a:gd name="connsiteY4887" fmla="*/ 1957458 h 4009293"/>
              <a:gd name="connsiteX4888" fmla="*/ 4211558 w 5211144"/>
              <a:gd name="connsiteY4888" fmla="*/ 1958814 h 4009293"/>
              <a:gd name="connsiteX4889" fmla="*/ 4211950 w 5211144"/>
              <a:gd name="connsiteY4889" fmla="*/ 1959676 h 4009293"/>
              <a:gd name="connsiteX4890" fmla="*/ 4234912 w 5211144"/>
              <a:gd name="connsiteY4890" fmla="*/ 1963933 h 4009293"/>
              <a:gd name="connsiteX4891" fmla="*/ 4224602 w 5211144"/>
              <a:gd name="connsiteY4891" fmla="*/ 1964393 h 4009293"/>
              <a:gd name="connsiteX4892" fmla="*/ 4216242 w 5211144"/>
              <a:gd name="connsiteY4892" fmla="*/ 1969166 h 4009293"/>
              <a:gd name="connsiteX4893" fmla="*/ 4205931 w 5211144"/>
              <a:gd name="connsiteY4893" fmla="*/ 1969625 h 4009293"/>
              <a:gd name="connsiteX4894" fmla="*/ 4205184 w 5211144"/>
              <a:gd name="connsiteY4894" fmla="*/ 1969614 h 4009293"/>
              <a:gd name="connsiteX4895" fmla="*/ 4178290 w 5211144"/>
              <a:gd name="connsiteY4895" fmla="*/ 2026370 h 4009293"/>
              <a:gd name="connsiteX4896" fmla="*/ 4185747 w 5211144"/>
              <a:gd name="connsiteY4896" fmla="*/ 2026741 h 4009293"/>
              <a:gd name="connsiteX4897" fmla="*/ 4210676 w 5211144"/>
              <a:gd name="connsiteY4897" fmla="*/ 2026621 h 4009293"/>
              <a:gd name="connsiteX4898" fmla="*/ 4213407 w 5211144"/>
              <a:gd name="connsiteY4898" fmla="*/ 2032659 h 4009293"/>
              <a:gd name="connsiteX4899" fmla="*/ 4184035 w 5211144"/>
              <a:gd name="connsiteY4899" fmla="*/ 2037489 h 4009293"/>
              <a:gd name="connsiteX4900" fmla="*/ 4204267 w 5211144"/>
              <a:gd name="connsiteY4900" fmla="*/ 2035707 h 4009293"/>
              <a:gd name="connsiteX4901" fmla="*/ 4189107 w 5211144"/>
              <a:gd name="connsiteY4901" fmla="*/ 2048704 h 4009293"/>
              <a:gd name="connsiteX4902" fmla="*/ 4209730 w 5211144"/>
              <a:gd name="connsiteY4902" fmla="*/ 2047785 h 4009293"/>
              <a:gd name="connsiteX4903" fmla="*/ 4209956 w 5211144"/>
              <a:gd name="connsiteY4903" fmla="*/ 2071538 h 4009293"/>
              <a:gd name="connsiteX4904" fmla="*/ 4188943 w 5211144"/>
              <a:gd name="connsiteY4904" fmla="*/ 2071593 h 4009293"/>
              <a:gd name="connsiteX4905" fmla="*/ 4222835 w 5211144"/>
              <a:gd name="connsiteY4905" fmla="*/ 2100007 h 4009293"/>
              <a:gd name="connsiteX4906" fmla="*/ 4216260 w 5211144"/>
              <a:gd name="connsiteY4906" fmla="*/ 2131983 h 4009293"/>
              <a:gd name="connsiteX4907" fmla="*/ 4226572 w 5211144"/>
              <a:gd name="connsiteY4907" fmla="*/ 2131525 h 4009293"/>
              <a:gd name="connsiteX4908" fmla="*/ 4256725 w 5211144"/>
              <a:gd name="connsiteY4908" fmla="*/ 2128421 h 4009293"/>
              <a:gd name="connsiteX4909" fmla="*/ 4236763 w 5211144"/>
              <a:gd name="connsiteY4909" fmla="*/ 2037779 h 4009293"/>
              <a:gd name="connsiteX4910" fmla="*/ 4234810 w 5211144"/>
              <a:gd name="connsiteY4910" fmla="*/ 2033466 h 4009293"/>
              <a:gd name="connsiteX4911" fmla="*/ 4238097 w 5211144"/>
              <a:gd name="connsiteY4911" fmla="*/ 2017478 h 4009293"/>
              <a:gd name="connsiteX4912" fmla="*/ 4231851 w 5211144"/>
              <a:gd name="connsiteY4912" fmla="*/ 2003675 h 4009293"/>
              <a:gd name="connsiteX4913" fmla="*/ 4210841 w 5211144"/>
              <a:gd name="connsiteY4913" fmla="*/ 2003730 h 4009293"/>
              <a:gd name="connsiteX4914" fmla="*/ 4219981 w 5211144"/>
              <a:gd name="connsiteY4914" fmla="*/ 2000684 h 4009293"/>
              <a:gd name="connsiteX4915" fmla="*/ 4226778 w 5211144"/>
              <a:gd name="connsiteY4915" fmla="*/ 1992459 h 4009293"/>
              <a:gd name="connsiteX4916" fmla="*/ 4224437 w 5211144"/>
              <a:gd name="connsiteY4916" fmla="*/ 1987282 h 4009293"/>
              <a:gd name="connsiteX4917" fmla="*/ 4224048 w 5211144"/>
              <a:gd name="connsiteY4917" fmla="*/ 1986420 h 4009293"/>
              <a:gd name="connsiteX4918" fmla="*/ 4233970 w 5211144"/>
              <a:gd name="connsiteY4918" fmla="*/ 1985098 h 4009293"/>
              <a:gd name="connsiteX4919" fmla="*/ 4234361 w 5211144"/>
              <a:gd name="connsiteY4919" fmla="*/ 1985960 h 4009293"/>
              <a:gd name="connsiteX4920" fmla="*/ 4234750 w 5211144"/>
              <a:gd name="connsiteY4920" fmla="*/ 1986823 h 4009293"/>
              <a:gd name="connsiteX4921" fmla="*/ 4237092 w 5211144"/>
              <a:gd name="connsiteY4921" fmla="*/ 1991999 h 4009293"/>
              <a:gd name="connsiteX4922" fmla="*/ 4240605 w 5211144"/>
              <a:gd name="connsiteY4922" fmla="*/ 1999763 h 4009293"/>
              <a:gd name="connsiteX4923" fmla="*/ 4260835 w 5211144"/>
              <a:gd name="connsiteY4923" fmla="*/ 1997982 h 4009293"/>
              <a:gd name="connsiteX4924" fmla="*/ 4252474 w 5211144"/>
              <a:gd name="connsiteY4924" fmla="*/ 2002755 h 4009293"/>
              <a:gd name="connsiteX4925" fmla="*/ 4253256 w 5211144"/>
              <a:gd name="connsiteY4925" fmla="*/ 2004480 h 4009293"/>
              <a:gd name="connsiteX4926" fmla="*/ 4242553 w 5211144"/>
              <a:gd name="connsiteY4926" fmla="*/ 2004078 h 4009293"/>
              <a:gd name="connsiteX4927" fmla="*/ 4248019 w 5211144"/>
              <a:gd name="connsiteY4927" fmla="*/ 2016156 h 4009293"/>
              <a:gd name="connsiteX4928" fmla="*/ 4257937 w 5211144"/>
              <a:gd name="connsiteY4928" fmla="*/ 2014833 h 4009293"/>
              <a:gd name="connsiteX4929" fmla="*/ 4256766 w 5211144"/>
              <a:gd name="connsiteY4929" fmla="*/ 2012245 h 4009293"/>
              <a:gd name="connsiteX4930" fmla="*/ 4267079 w 5211144"/>
              <a:gd name="connsiteY4930" fmla="*/ 2011786 h 4009293"/>
              <a:gd name="connsiteX4931" fmla="*/ 4267471 w 5211144"/>
              <a:gd name="connsiteY4931" fmla="*/ 2012649 h 4009293"/>
              <a:gd name="connsiteX4932" fmla="*/ 4268640 w 5211144"/>
              <a:gd name="connsiteY4932" fmla="*/ 2015236 h 4009293"/>
              <a:gd name="connsiteX4933" fmla="*/ 4266134 w 5211144"/>
              <a:gd name="connsiteY4933" fmla="*/ 2032950 h 4009293"/>
              <a:gd name="connsiteX4934" fmla="*/ 4255433 w 5211144"/>
              <a:gd name="connsiteY4934" fmla="*/ 2032546 h 4009293"/>
              <a:gd name="connsiteX4935" fmla="*/ 4256993 w 5211144"/>
              <a:gd name="connsiteY4935" fmla="*/ 2035998 h 4009293"/>
              <a:gd name="connsiteX4936" fmla="*/ 4280350 w 5211144"/>
              <a:gd name="connsiteY4936" fmla="*/ 2041119 h 4009293"/>
              <a:gd name="connsiteX4937" fmla="*/ 4290660 w 5211144"/>
              <a:gd name="connsiteY4937" fmla="*/ 2040659 h 4009293"/>
              <a:gd name="connsiteX4938" fmla="*/ 4300970 w 5211144"/>
              <a:gd name="connsiteY4938" fmla="*/ 2040199 h 4009293"/>
              <a:gd name="connsiteX4939" fmla="*/ 4301361 w 5211144"/>
              <a:gd name="connsiteY4939" fmla="*/ 2041062 h 4009293"/>
              <a:gd name="connsiteX4940" fmla="*/ 4281129 w 5211144"/>
              <a:gd name="connsiteY4940" fmla="*/ 2042844 h 4009293"/>
              <a:gd name="connsiteX4941" fmla="*/ 4303312 w 5211144"/>
              <a:gd name="connsiteY4941" fmla="*/ 2045376 h 4009293"/>
              <a:gd name="connsiteX4942" fmla="*/ 4285033 w 5211144"/>
              <a:gd name="connsiteY4942" fmla="*/ 2051470 h 4009293"/>
              <a:gd name="connsiteX4943" fmla="*/ 4286201 w 5211144"/>
              <a:gd name="connsiteY4943" fmla="*/ 2054060 h 4009293"/>
              <a:gd name="connsiteX4944" fmla="*/ 4283693 w 5211144"/>
              <a:gd name="connsiteY4944" fmla="*/ 2071773 h 4009293"/>
              <a:gd name="connsiteX4945" fmla="*/ 4294007 w 5211144"/>
              <a:gd name="connsiteY4945" fmla="*/ 2071313 h 4009293"/>
              <a:gd name="connsiteX4946" fmla="*/ 4294398 w 5211144"/>
              <a:gd name="connsiteY4946" fmla="*/ 2072176 h 4009293"/>
              <a:gd name="connsiteX4947" fmla="*/ 4294788 w 5211144"/>
              <a:gd name="connsiteY4947" fmla="*/ 2073039 h 4009293"/>
              <a:gd name="connsiteX4948" fmla="*/ 4284084 w 5211144"/>
              <a:gd name="connsiteY4948" fmla="*/ 2072636 h 4009293"/>
              <a:gd name="connsiteX4949" fmla="*/ 4309393 w 5211144"/>
              <a:gd name="connsiteY4949" fmla="*/ 2082068 h 4009293"/>
              <a:gd name="connsiteX4950" fmla="*/ 4293061 w 5211144"/>
              <a:gd name="connsiteY4950" fmla="*/ 2092478 h 4009293"/>
              <a:gd name="connsiteX4951" fmla="*/ 4313686 w 5211144"/>
              <a:gd name="connsiteY4951" fmla="*/ 2091558 h 4009293"/>
              <a:gd name="connsiteX4952" fmla="*/ 4318367 w 5211144"/>
              <a:gd name="connsiteY4952" fmla="*/ 2101911 h 4009293"/>
              <a:gd name="connsiteX4953" fmla="*/ 4302035 w 5211144"/>
              <a:gd name="connsiteY4953" fmla="*/ 2112320 h 4009293"/>
              <a:gd name="connsiteX4954" fmla="*/ 4305158 w 5211144"/>
              <a:gd name="connsiteY4954" fmla="*/ 2119222 h 4009293"/>
              <a:gd name="connsiteX4955" fmla="*/ 4325392 w 5211144"/>
              <a:gd name="connsiteY4955" fmla="*/ 2117440 h 4009293"/>
              <a:gd name="connsiteX4956" fmla="*/ 4341166 w 5211144"/>
              <a:gd name="connsiteY4956" fmla="*/ 2129058 h 4009293"/>
              <a:gd name="connsiteX4957" fmla="*/ 4328347 w 5211144"/>
              <a:gd name="connsiteY4957" fmla="*/ 2147232 h 4009293"/>
              <a:gd name="connsiteX4958" fmla="*/ 4321939 w 5211144"/>
              <a:gd name="connsiteY4958" fmla="*/ 2156319 h 4009293"/>
              <a:gd name="connsiteX4959" fmla="*/ 4326231 w 5211144"/>
              <a:gd name="connsiteY4959" fmla="*/ 2165808 h 4009293"/>
              <a:gd name="connsiteX4960" fmla="*/ 4317317 w 5211144"/>
              <a:gd name="connsiteY4960" fmla="*/ 2192608 h 4009293"/>
              <a:gd name="connsiteX4961" fmla="*/ 4318486 w 5211144"/>
              <a:gd name="connsiteY4961" fmla="*/ 2195197 h 4009293"/>
              <a:gd name="connsiteX4962" fmla="*/ 4318878 w 5211144"/>
              <a:gd name="connsiteY4962" fmla="*/ 2196060 h 4009293"/>
              <a:gd name="connsiteX4963" fmla="*/ 4343011 w 5211144"/>
              <a:gd name="connsiteY4963" fmla="*/ 2202905 h 4009293"/>
              <a:gd name="connsiteX4964" fmla="*/ 4363247 w 5211144"/>
              <a:gd name="connsiteY4964" fmla="*/ 2201123 h 4009293"/>
              <a:gd name="connsiteX4965" fmla="*/ 4346135 w 5211144"/>
              <a:gd name="connsiteY4965" fmla="*/ 2209807 h 4009293"/>
              <a:gd name="connsiteX4966" fmla="*/ 4357228 w 5211144"/>
              <a:gd name="connsiteY4966" fmla="*/ 2211072 h 4009293"/>
              <a:gd name="connsiteX4967" fmla="*/ 4347304 w 5211144"/>
              <a:gd name="connsiteY4967" fmla="*/ 2212395 h 4009293"/>
              <a:gd name="connsiteX4968" fmla="*/ 4350427 w 5211144"/>
              <a:gd name="connsiteY4968" fmla="*/ 2219296 h 4009293"/>
              <a:gd name="connsiteX4969" fmla="*/ 4370661 w 5211144"/>
              <a:gd name="connsiteY4969" fmla="*/ 2217515 h 4009293"/>
              <a:gd name="connsiteX4970" fmla="*/ 4352768 w 5211144"/>
              <a:gd name="connsiteY4970" fmla="*/ 2224473 h 4009293"/>
              <a:gd name="connsiteX4971" fmla="*/ 4355889 w 5211144"/>
              <a:gd name="connsiteY4971" fmla="*/ 2231375 h 4009293"/>
              <a:gd name="connsiteX4972" fmla="*/ 4358622 w 5211144"/>
              <a:gd name="connsiteY4972" fmla="*/ 2237413 h 4009293"/>
              <a:gd name="connsiteX4973" fmla="*/ 4359012 w 5211144"/>
              <a:gd name="connsiteY4973" fmla="*/ 2238276 h 4009293"/>
              <a:gd name="connsiteX4974" fmla="*/ 4389948 w 5211144"/>
              <a:gd name="connsiteY4974" fmla="*/ 2236898 h 4009293"/>
              <a:gd name="connsiteX4975" fmla="*/ 4392289 w 5211144"/>
              <a:gd name="connsiteY4975" fmla="*/ 2242074 h 4009293"/>
              <a:gd name="connsiteX4976" fmla="*/ 4360572 w 5211144"/>
              <a:gd name="connsiteY4976" fmla="*/ 2241726 h 4009293"/>
              <a:gd name="connsiteX4977" fmla="*/ 4376349 w 5211144"/>
              <a:gd name="connsiteY4977" fmla="*/ 2253345 h 4009293"/>
              <a:gd name="connsiteX4978" fmla="*/ 4371891 w 5211144"/>
              <a:gd name="connsiteY4978" fmla="*/ 2266745 h 4009293"/>
              <a:gd name="connsiteX4979" fmla="*/ 4381811 w 5211144"/>
              <a:gd name="connsiteY4979" fmla="*/ 2265424 h 4009293"/>
              <a:gd name="connsiteX4980" fmla="*/ 4376963 w 5211144"/>
              <a:gd name="connsiteY4980" fmla="*/ 2277961 h 4009293"/>
              <a:gd name="connsiteX4981" fmla="*/ 4377354 w 5211144"/>
              <a:gd name="connsiteY4981" fmla="*/ 2278824 h 4009293"/>
              <a:gd name="connsiteX4982" fmla="*/ 4367042 w 5211144"/>
              <a:gd name="connsiteY4982" fmla="*/ 2279283 h 4009293"/>
              <a:gd name="connsiteX4983" fmla="*/ 4366655 w 5211144"/>
              <a:gd name="connsiteY4983" fmla="*/ 2278420 h 4009293"/>
              <a:gd name="connsiteX4984" fmla="*/ 4351659 w 5211144"/>
              <a:gd name="connsiteY4984" fmla="*/ 2268527 h 4009293"/>
              <a:gd name="connsiteX4985" fmla="*/ 4340340 w 5211144"/>
              <a:gd name="connsiteY4985" fmla="*/ 2243508 h 4009293"/>
              <a:gd name="connsiteX4986" fmla="*/ 4339171 w 5211144"/>
              <a:gd name="connsiteY4986" fmla="*/ 2240920 h 4009293"/>
              <a:gd name="connsiteX4987" fmla="*/ 4309407 w 5211144"/>
              <a:gd name="connsiteY4987" fmla="*/ 2244886 h 4009293"/>
              <a:gd name="connsiteX4988" fmla="*/ 4337999 w 5211144"/>
              <a:gd name="connsiteY4988" fmla="*/ 2238332 h 4009293"/>
              <a:gd name="connsiteX4989" fmla="*/ 4335267 w 5211144"/>
              <a:gd name="connsiteY4989" fmla="*/ 2232294 h 4009293"/>
              <a:gd name="connsiteX4990" fmla="*/ 4332146 w 5211144"/>
              <a:gd name="connsiteY4990" fmla="*/ 2225392 h 4009293"/>
              <a:gd name="connsiteX4991" fmla="*/ 4317153 w 5211144"/>
              <a:gd name="connsiteY4991" fmla="*/ 2215498 h 4009293"/>
              <a:gd name="connsiteX4992" fmla="*/ 4303720 w 5211144"/>
              <a:gd name="connsiteY4992" fmla="*/ 2209056 h 4009293"/>
              <a:gd name="connsiteX4993" fmla="*/ 4298254 w 5211144"/>
              <a:gd name="connsiteY4993" fmla="*/ 2196978 h 4009293"/>
              <a:gd name="connsiteX4994" fmla="*/ 4296694 w 5211144"/>
              <a:gd name="connsiteY4994" fmla="*/ 2193528 h 4009293"/>
              <a:gd name="connsiteX4995" fmla="*/ 4275292 w 5211144"/>
              <a:gd name="connsiteY4995" fmla="*/ 2192721 h 4009293"/>
              <a:gd name="connsiteX4996" fmla="*/ 4271556 w 5211144"/>
              <a:gd name="connsiteY4996" fmla="*/ 2161203 h 4009293"/>
              <a:gd name="connsiteX4997" fmla="*/ 4250933 w 5211144"/>
              <a:gd name="connsiteY4997" fmla="*/ 2162123 h 4009293"/>
              <a:gd name="connsiteX4998" fmla="*/ 4269993 w 5211144"/>
              <a:gd name="connsiteY4998" fmla="*/ 2157753 h 4009293"/>
              <a:gd name="connsiteX4999" fmla="*/ 4238054 w 5211144"/>
              <a:gd name="connsiteY4999" fmla="*/ 2133653 h 4009293"/>
              <a:gd name="connsiteX5000" fmla="*/ 4227741 w 5211144"/>
              <a:gd name="connsiteY5000" fmla="*/ 2134113 h 4009293"/>
              <a:gd name="connsiteX5001" fmla="*/ 4217822 w 5211144"/>
              <a:gd name="connsiteY5001" fmla="*/ 2135434 h 4009293"/>
              <a:gd name="connsiteX5002" fmla="*/ 4218213 w 5211144"/>
              <a:gd name="connsiteY5002" fmla="*/ 2136297 h 4009293"/>
              <a:gd name="connsiteX5003" fmla="*/ 4218602 w 5211144"/>
              <a:gd name="connsiteY5003" fmla="*/ 2137160 h 4009293"/>
              <a:gd name="connsiteX5004" fmla="*/ 4239614 w 5211144"/>
              <a:gd name="connsiteY5004" fmla="*/ 2137103 h 4009293"/>
              <a:gd name="connsiteX5005" fmla="*/ 4240005 w 5211144"/>
              <a:gd name="connsiteY5005" fmla="*/ 2137966 h 4009293"/>
              <a:gd name="connsiteX5006" fmla="*/ 4218993 w 5211144"/>
              <a:gd name="connsiteY5006" fmla="*/ 2138022 h 4009293"/>
              <a:gd name="connsiteX5007" fmla="*/ 4233595 w 5211144"/>
              <a:gd name="connsiteY5007" fmla="*/ 2147053 h 4009293"/>
              <a:gd name="connsiteX5008" fmla="*/ 4265761 w 5211144"/>
              <a:gd name="connsiteY5008" fmla="*/ 2194906 h 4009293"/>
              <a:gd name="connsiteX5009" fmla="*/ 4271614 w 5211144"/>
              <a:gd name="connsiteY5009" fmla="*/ 2207847 h 4009293"/>
              <a:gd name="connsiteX5010" fmla="*/ 4252945 w 5211144"/>
              <a:gd name="connsiteY5010" fmla="*/ 2213079 h 4009293"/>
              <a:gd name="connsiteX5011" fmla="*/ 4285439 w 5211144"/>
              <a:gd name="connsiteY5011" fmla="*/ 2215152 h 4009293"/>
              <a:gd name="connsiteX5012" fmla="*/ 4261919 w 5211144"/>
              <a:gd name="connsiteY5012" fmla="*/ 2232921 h 4009293"/>
              <a:gd name="connsiteX5013" fmla="*/ 4271840 w 5211144"/>
              <a:gd name="connsiteY5013" fmla="*/ 2231599 h 4009293"/>
              <a:gd name="connsiteX5014" fmla="*/ 4286053 w 5211144"/>
              <a:gd name="connsiteY5014" fmla="*/ 2239767 h 4009293"/>
              <a:gd name="connsiteX5015" fmla="*/ 4306737 w 5211144"/>
              <a:gd name="connsiteY5015" fmla="*/ 2285490 h 4009293"/>
              <a:gd name="connsiteX5016" fmla="*/ 4296816 w 5211144"/>
              <a:gd name="connsiteY5016" fmla="*/ 2286813 h 4009293"/>
              <a:gd name="connsiteX5017" fmla="*/ 4297205 w 5211144"/>
              <a:gd name="connsiteY5017" fmla="*/ 2287675 h 4009293"/>
              <a:gd name="connsiteX5018" fmla="*/ 4312201 w 5211144"/>
              <a:gd name="connsiteY5018" fmla="*/ 2297569 h 4009293"/>
              <a:gd name="connsiteX5019" fmla="*/ 4301890 w 5211144"/>
              <a:gd name="connsiteY5019" fmla="*/ 2298028 h 4009293"/>
              <a:gd name="connsiteX5020" fmla="*/ 4302669 w 5211144"/>
              <a:gd name="connsiteY5020" fmla="*/ 2299754 h 4009293"/>
              <a:gd name="connsiteX5021" fmla="*/ 4296263 w 5211144"/>
              <a:gd name="connsiteY5021" fmla="*/ 2308840 h 4009293"/>
              <a:gd name="connsiteX5022" fmla="*/ 4287900 w 5211144"/>
              <a:gd name="connsiteY5022" fmla="*/ 2313613 h 4009293"/>
              <a:gd name="connsiteX5023" fmla="*/ 4277981 w 5211144"/>
              <a:gd name="connsiteY5023" fmla="*/ 2314935 h 4009293"/>
              <a:gd name="connsiteX5024" fmla="*/ 4266887 w 5211144"/>
              <a:gd name="connsiteY5024" fmla="*/ 2313669 h 4009293"/>
              <a:gd name="connsiteX5025" fmla="*/ 4275249 w 5211144"/>
              <a:gd name="connsiteY5025" fmla="*/ 2308896 h 4009293"/>
              <a:gd name="connsiteX5026" fmla="*/ 4281657 w 5211144"/>
              <a:gd name="connsiteY5026" fmla="*/ 2299810 h 4009293"/>
              <a:gd name="connsiteX5027" fmla="*/ 4276584 w 5211144"/>
              <a:gd name="connsiteY5027" fmla="*/ 2288594 h 4009293"/>
              <a:gd name="connsiteX5028" fmla="*/ 4275804 w 5211144"/>
              <a:gd name="connsiteY5028" fmla="*/ 2286869 h 4009293"/>
              <a:gd name="connsiteX5029" fmla="*/ 4237066 w 5211144"/>
              <a:gd name="connsiteY5029" fmla="*/ 2270993 h 4009293"/>
              <a:gd name="connsiteX5030" fmla="*/ 4254956 w 5211144"/>
              <a:gd name="connsiteY5030" fmla="*/ 2264036 h 4009293"/>
              <a:gd name="connsiteX5031" fmla="*/ 4221680 w 5211144"/>
              <a:gd name="connsiteY5031" fmla="*/ 2260237 h 4009293"/>
              <a:gd name="connsiteX5032" fmla="*/ 4211142 w 5211144"/>
              <a:gd name="connsiteY5032" fmla="*/ 2236944 h 4009293"/>
              <a:gd name="connsiteX5033" fmla="*/ 4208411 w 5211144"/>
              <a:gd name="connsiteY5033" fmla="*/ 2230905 h 4009293"/>
              <a:gd name="connsiteX5034" fmla="*/ 4227863 w 5211144"/>
              <a:gd name="connsiteY5034" fmla="*/ 2227398 h 4009293"/>
              <a:gd name="connsiteX5035" fmla="*/ 4156629 w 5211144"/>
              <a:gd name="connsiteY5035" fmla="*/ 2209449 h 4009293"/>
              <a:gd name="connsiteX5036" fmla="*/ 4186782 w 5211144"/>
              <a:gd name="connsiteY5036" fmla="*/ 2206346 h 4009293"/>
              <a:gd name="connsiteX5037" fmla="*/ 4139294 w 5211144"/>
              <a:gd name="connsiteY5037" fmla="*/ 2194380 h 4009293"/>
              <a:gd name="connsiteX5038" fmla="*/ 4159135 w 5211144"/>
              <a:gd name="connsiteY5038" fmla="*/ 2191736 h 4009293"/>
              <a:gd name="connsiteX5039" fmla="*/ 4152501 w 5211144"/>
              <a:gd name="connsiteY5039" fmla="*/ 2177069 h 4009293"/>
              <a:gd name="connsiteX5040" fmla="*/ 4136618 w 5211144"/>
              <a:gd name="connsiteY5040" fmla="*/ 2145228 h 4009293"/>
              <a:gd name="connsiteX5041" fmla="*/ 4124352 w 5211144"/>
              <a:gd name="connsiteY5041" fmla="*/ 2141089 h 4009293"/>
              <a:gd name="connsiteX5042" fmla="*/ 4113168 w 5211144"/>
              <a:gd name="connsiteY5042" fmla="*/ 2166453 h 4009293"/>
              <a:gd name="connsiteX5043" fmla="*/ 4099699 w 5211144"/>
              <a:gd name="connsiteY5043" fmla="*/ 2196510 h 4009293"/>
              <a:gd name="connsiteX5044" fmla="*/ 4120402 w 5211144"/>
              <a:gd name="connsiteY5044" fmla="*/ 2211425 h 4009293"/>
              <a:gd name="connsiteX5045" fmla="*/ 4133991 w 5211144"/>
              <a:gd name="connsiteY5045" fmla="*/ 2227072 h 4009293"/>
              <a:gd name="connsiteX5046" fmla="*/ 4152773 w 5211144"/>
              <a:gd name="connsiteY5046" fmla="*/ 2245564 h 4009293"/>
              <a:gd name="connsiteX5047" fmla="*/ 4142951 w 5211144"/>
              <a:gd name="connsiteY5047" fmla="*/ 2246880 h 4009293"/>
              <a:gd name="connsiteX5048" fmla="*/ 4132349 w 5211144"/>
              <a:gd name="connsiteY5048" fmla="*/ 2246474 h 4009293"/>
              <a:gd name="connsiteX5049" fmla="*/ 4123780 w 5211144"/>
              <a:gd name="connsiteY5049" fmla="*/ 2227529 h 4009293"/>
              <a:gd name="connsiteX5050" fmla="*/ 4106411 w 5211144"/>
              <a:gd name="connsiteY5050" fmla="*/ 2212159 h 4009293"/>
              <a:gd name="connsiteX5051" fmla="*/ 4096511 w 5211144"/>
              <a:gd name="connsiteY5051" fmla="*/ 2203625 h 4009293"/>
              <a:gd name="connsiteX5052" fmla="*/ 4094137 w 5211144"/>
              <a:gd name="connsiteY5052" fmla="*/ 2208926 h 4009293"/>
              <a:gd name="connsiteX5053" fmla="*/ 4090030 w 5211144"/>
              <a:gd name="connsiteY5053" fmla="*/ 2198037 h 4009293"/>
              <a:gd name="connsiteX5054" fmla="*/ 4089333 w 5211144"/>
              <a:gd name="connsiteY5054" fmla="*/ 2197435 h 4009293"/>
              <a:gd name="connsiteX5055" fmla="*/ 4088556 w 5211144"/>
              <a:gd name="connsiteY5055" fmla="*/ 2195713 h 4009293"/>
              <a:gd name="connsiteX5056" fmla="*/ 4089154 w 5211144"/>
              <a:gd name="connsiteY5056" fmla="*/ 2195715 h 4009293"/>
              <a:gd name="connsiteX5057" fmla="*/ 4085828 w 5211144"/>
              <a:gd name="connsiteY5057" fmla="*/ 2186897 h 4009293"/>
              <a:gd name="connsiteX5058" fmla="*/ 4075954 w 5211144"/>
              <a:gd name="connsiteY5058" fmla="*/ 2160016 h 4009293"/>
              <a:gd name="connsiteX5059" fmla="*/ 4043146 w 5211144"/>
              <a:gd name="connsiteY5059" fmla="*/ 2236065 h 4009293"/>
              <a:gd name="connsiteX5060" fmla="*/ 4051522 w 5211144"/>
              <a:gd name="connsiteY5060" fmla="*/ 2235270 h 4009293"/>
              <a:gd name="connsiteX5061" fmla="*/ 4051940 w 5211144"/>
              <a:gd name="connsiteY5061" fmla="*/ 2245907 h 4009293"/>
              <a:gd name="connsiteX5062" fmla="*/ 4037564 w 5211144"/>
              <a:gd name="connsiteY5062" fmla="*/ 2249006 h 4009293"/>
              <a:gd name="connsiteX5063" fmla="*/ 4037241 w 5211144"/>
              <a:gd name="connsiteY5063" fmla="*/ 2249752 h 4009293"/>
              <a:gd name="connsiteX5064" fmla="*/ 4037744 w 5211144"/>
              <a:gd name="connsiteY5064" fmla="*/ 2250863 h 4009293"/>
              <a:gd name="connsiteX5065" fmla="*/ 4047955 w 5211144"/>
              <a:gd name="connsiteY5065" fmla="*/ 2250408 h 4009293"/>
              <a:gd name="connsiteX5066" fmla="*/ 4058165 w 5211144"/>
              <a:gd name="connsiteY5066" fmla="*/ 2249954 h 4009293"/>
              <a:gd name="connsiteX5067" fmla="*/ 4048346 w 5211144"/>
              <a:gd name="connsiteY5067" fmla="*/ 2251272 h 4009293"/>
              <a:gd name="connsiteX5068" fmla="*/ 4038135 w 5211144"/>
              <a:gd name="connsiteY5068" fmla="*/ 2251727 h 4009293"/>
              <a:gd name="connsiteX5069" fmla="*/ 4038524 w 5211144"/>
              <a:gd name="connsiteY5069" fmla="*/ 2252590 h 4009293"/>
              <a:gd name="connsiteX5070" fmla="*/ 4051079 w 5211144"/>
              <a:gd name="connsiteY5070" fmla="*/ 2257318 h 4009293"/>
              <a:gd name="connsiteX5071" fmla="*/ 4051471 w 5211144"/>
              <a:gd name="connsiteY5071" fmla="*/ 2258182 h 4009293"/>
              <a:gd name="connsiteX5072" fmla="*/ 4072675 w 5211144"/>
              <a:gd name="connsiteY5072" fmla="*/ 2259000 h 4009293"/>
              <a:gd name="connsiteX5073" fmla="*/ 4053035 w 5211144"/>
              <a:gd name="connsiteY5073" fmla="*/ 2261637 h 4009293"/>
              <a:gd name="connsiteX5074" fmla="*/ 4087186 w 5211144"/>
              <a:gd name="connsiteY5074" fmla="*/ 2268046 h 4009293"/>
              <a:gd name="connsiteX5075" fmla="*/ 4058504 w 5211144"/>
              <a:gd name="connsiteY5075" fmla="*/ 2273730 h 4009293"/>
              <a:gd name="connsiteX5076" fmla="*/ 4058895 w 5211144"/>
              <a:gd name="connsiteY5076" fmla="*/ 2274594 h 4009293"/>
              <a:gd name="connsiteX5077" fmla="*/ 4060067 w 5211144"/>
              <a:gd name="connsiteY5077" fmla="*/ 2277186 h 4009293"/>
              <a:gd name="connsiteX5078" fmla="*/ 4071450 w 5211144"/>
              <a:gd name="connsiteY5078" fmla="*/ 2279322 h 4009293"/>
              <a:gd name="connsiteX5079" fmla="*/ 4061240 w 5211144"/>
              <a:gd name="connsiteY5079" fmla="*/ 2279776 h 4009293"/>
              <a:gd name="connsiteX5080" fmla="*/ 4072230 w 5211144"/>
              <a:gd name="connsiteY5080" fmla="*/ 2281049 h 4009293"/>
              <a:gd name="connsiteX5081" fmla="*/ 4072620 w 5211144"/>
              <a:gd name="connsiteY5081" fmla="*/ 2281912 h 4009293"/>
              <a:gd name="connsiteX5082" fmla="*/ 4062413 w 5211144"/>
              <a:gd name="connsiteY5082" fmla="*/ 2282367 h 4009293"/>
              <a:gd name="connsiteX5083" fmla="*/ 4062022 w 5211144"/>
              <a:gd name="connsiteY5083" fmla="*/ 2281504 h 4009293"/>
              <a:gd name="connsiteX5084" fmla="*/ 4061631 w 5211144"/>
              <a:gd name="connsiteY5084" fmla="*/ 2280640 h 4009293"/>
              <a:gd name="connsiteX5085" fmla="*/ 4040816 w 5211144"/>
              <a:gd name="connsiteY5085" fmla="*/ 2280686 h 4009293"/>
              <a:gd name="connsiteX5086" fmla="*/ 4023980 w 5211144"/>
              <a:gd name="connsiteY5086" fmla="*/ 2280492 h 4009293"/>
              <a:gd name="connsiteX5087" fmla="*/ 4022110 w 5211144"/>
              <a:gd name="connsiteY5087" fmla="*/ 2284826 h 4009293"/>
              <a:gd name="connsiteX5088" fmla="*/ 4022884 w 5211144"/>
              <a:gd name="connsiteY5088" fmla="*/ 2285006 h 4009293"/>
              <a:gd name="connsiteX5089" fmla="*/ 4024051 w 5211144"/>
              <a:gd name="connsiteY5089" fmla="*/ 2287586 h 4009293"/>
              <a:gd name="connsiteX5090" fmla="*/ 4024829 w 5211144"/>
              <a:gd name="connsiteY5090" fmla="*/ 2289306 h 4009293"/>
              <a:gd name="connsiteX5091" fmla="*/ 4025607 w 5211144"/>
              <a:gd name="connsiteY5091" fmla="*/ 2291026 h 4009293"/>
              <a:gd name="connsiteX5092" fmla="*/ 4020037 w 5211144"/>
              <a:gd name="connsiteY5092" fmla="*/ 2291274 h 4009293"/>
              <a:gd name="connsiteX5093" fmla="*/ 4019315 w 5211144"/>
              <a:gd name="connsiteY5093" fmla="*/ 2291306 h 4009293"/>
              <a:gd name="connsiteX5094" fmla="*/ 4004836 w 5211144"/>
              <a:gd name="connsiteY5094" fmla="*/ 2324866 h 4009293"/>
              <a:gd name="connsiteX5095" fmla="*/ 4004961 w 5211144"/>
              <a:gd name="connsiteY5095" fmla="*/ 2324929 h 4009293"/>
              <a:gd name="connsiteX5096" fmla="*/ 4012313 w 5211144"/>
              <a:gd name="connsiteY5096" fmla="*/ 2328621 h 4009293"/>
              <a:gd name="connsiteX5097" fmla="*/ 4002758 w 5211144"/>
              <a:gd name="connsiteY5097" fmla="*/ 2332619 h 4009293"/>
              <a:gd name="connsiteX5098" fmla="*/ 4001563 w 5211144"/>
              <a:gd name="connsiteY5098" fmla="*/ 2333118 h 4009293"/>
              <a:gd name="connsiteX5099" fmla="*/ 4001265 w 5211144"/>
              <a:gd name="connsiteY5099" fmla="*/ 2333146 h 4009293"/>
              <a:gd name="connsiteX5100" fmla="*/ 3925963 w 5211144"/>
              <a:gd name="connsiteY5100" fmla="*/ 2507696 h 4009293"/>
              <a:gd name="connsiteX5101" fmla="*/ 3774877 w 5211144"/>
              <a:gd name="connsiteY5101" fmla="*/ 2857515 h 4009293"/>
              <a:gd name="connsiteX5102" fmla="*/ 3773718 w 5211144"/>
              <a:gd name="connsiteY5102" fmla="*/ 2750705 h 4009293"/>
              <a:gd name="connsiteX5103" fmla="*/ 3706288 w 5211144"/>
              <a:gd name="connsiteY5103" fmla="*/ 2910638 h 4009293"/>
              <a:gd name="connsiteX5104" fmla="*/ 3633386 w 5211144"/>
              <a:gd name="connsiteY5104" fmla="*/ 2965154 h 4009293"/>
              <a:gd name="connsiteX5105" fmla="*/ 3539479 w 5211144"/>
              <a:gd name="connsiteY5105" fmla="*/ 3043129 h 4009293"/>
              <a:gd name="connsiteX5106" fmla="*/ 3417494 w 5211144"/>
              <a:gd name="connsiteY5106" fmla="*/ 3365981 h 4009293"/>
              <a:gd name="connsiteX5107" fmla="*/ 3328829 w 5211144"/>
              <a:gd name="connsiteY5107" fmla="*/ 3497046 h 4009293"/>
              <a:gd name="connsiteX5108" fmla="*/ 3329924 w 5211144"/>
              <a:gd name="connsiteY5108" fmla="*/ 3456200 h 4009293"/>
              <a:gd name="connsiteX5109" fmla="*/ 3308489 w 5211144"/>
              <a:gd name="connsiteY5109" fmla="*/ 3448834 h 4009293"/>
              <a:gd name="connsiteX5110" fmla="*/ 3263791 w 5211144"/>
              <a:gd name="connsiteY5110" fmla="*/ 3553785 h 4009293"/>
              <a:gd name="connsiteX5111" fmla="*/ 3082979 w 5211144"/>
              <a:gd name="connsiteY5111" fmla="*/ 3650309 h 4009293"/>
              <a:gd name="connsiteX5112" fmla="*/ 2981271 w 5211144"/>
              <a:gd name="connsiteY5112" fmla="*/ 3873716 h 4009293"/>
              <a:gd name="connsiteX5113" fmla="*/ 2990266 w 5211144"/>
              <a:gd name="connsiteY5113" fmla="*/ 3754099 h 4009293"/>
              <a:gd name="connsiteX5114" fmla="*/ 2905849 w 5211144"/>
              <a:gd name="connsiteY5114" fmla="*/ 3890937 h 4009293"/>
              <a:gd name="connsiteX5115" fmla="*/ 2808954 w 5211144"/>
              <a:gd name="connsiteY5115" fmla="*/ 3981787 h 4009293"/>
              <a:gd name="connsiteX5116" fmla="*/ 2760674 w 5211144"/>
              <a:gd name="connsiteY5116" fmla="*/ 4009293 h 4009293"/>
              <a:gd name="connsiteX5117" fmla="*/ 2640192 w 5211144"/>
              <a:gd name="connsiteY5117" fmla="*/ 3938650 h 4009293"/>
              <a:gd name="connsiteX5118" fmla="*/ 2705805 w 5211144"/>
              <a:gd name="connsiteY5118" fmla="*/ 3433932 h 4009293"/>
              <a:gd name="connsiteX5119" fmla="*/ 2462081 w 5211144"/>
              <a:gd name="connsiteY5119" fmla="*/ 3512670 h 4009293"/>
              <a:gd name="connsiteX5120" fmla="*/ 2354474 w 5211144"/>
              <a:gd name="connsiteY5120" fmla="*/ 3445012 h 4009293"/>
              <a:gd name="connsiteX5121" fmla="*/ 2360419 w 5211144"/>
              <a:gd name="connsiteY5121" fmla="*/ 3190612 h 4009293"/>
              <a:gd name="connsiteX5122" fmla="*/ 2346982 w 5211144"/>
              <a:gd name="connsiteY5122" fmla="*/ 3171135 h 4009293"/>
              <a:gd name="connsiteX5123" fmla="*/ 2199751 w 5211144"/>
              <a:gd name="connsiteY5123" fmla="*/ 3202026 h 4009293"/>
              <a:gd name="connsiteX5124" fmla="*/ 2106378 w 5211144"/>
              <a:gd name="connsiteY5124" fmla="*/ 3222664 h 4009293"/>
              <a:gd name="connsiteX5125" fmla="*/ 2068849 w 5211144"/>
              <a:gd name="connsiteY5125" fmla="*/ 3172859 h 4009293"/>
              <a:gd name="connsiteX5126" fmla="*/ 2042005 w 5211144"/>
              <a:gd name="connsiteY5126" fmla="*/ 3207732 h 4009293"/>
              <a:gd name="connsiteX5127" fmla="*/ 2020902 w 5211144"/>
              <a:gd name="connsiteY5127" fmla="*/ 3164530 h 4009293"/>
              <a:gd name="connsiteX5128" fmla="*/ 1998703 w 5211144"/>
              <a:gd name="connsiteY5128" fmla="*/ 3162175 h 4009293"/>
              <a:gd name="connsiteX5129" fmla="*/ 1972653 w 5211144"/>
              <a:gd name="connsiteY5129" fmla="*/ 3265865 h 4009293"/>
              <a:gd name="connsiteX5130" fmla="*/ 1885416 w 5211144"/>
              <a:gd name="connsiteY5130" fmla="*/ 3320249 h 4009293"/>
              <a:gd name="connsiteX5131" fmla="*/ 1815967 w 5211144"/>
              <a:gd name="connsiteY5131" fmla="*/ 3311721 h 4009293"/>
              <a:gd name="connsiteX5132" fmla="*/ 1711079 w 5211144"/>
              <a:gd name="connsiteY5132" fmla="*/ 3259858 h 4009293"/>
              <a:gd name="connsiteX5133" fmla="*/ 1749608 w 5211144"/>
              <a:gd name="connsiteY5133" fmla="*/ 3047333 h 4009293"/>
              <a:gd name="connsiteX5134" fmla="*/ 1699739 w 5211144"/>
              <a:gd name="connsiteY5134" fmla="*/ 2937205 h 4009293"/>
              <a:gd name="connsiteX5135" fmla="*/ 1671402 w 5211144"/>
              <a:gd name="connsiteY5135" fmla="*/ 2901104 h 4009293"/>
              <a:gd name="connsiteX5136" fmla="*/ 1627436 w 5211144"/>
              <a:gd name="connsiteY5136" fmla="*/ 2927217 h 4009293"/>
              <a:gd name="connsiteX5137" fmla="*/ 1635636 w 5211144"/>
              <a:gd name="connsiteY5137" fmla="*/ 2738781 h 4009293"/>
              <a:gd name="connsiteX5138" fmla="*/ 1657474 w 5211144"/>
              <a:gd name="connsiteY5138" fmla="*/ 2548321 h 4009293"/>
              <a:gd name="connsiteX5139" fmla="*/ 1576081 w 5211144"/>
              <a:gd name="connsiteY5139" fmla="*/ 2436467 h 4009293"/>
              <a:gd name="connsiteX5140" fmla="*/ 1530158 w 5211144"/>
              <a:gd name="connsiteY5140" fmla="*/ 2441776 h 4009293"/>
              <a:gd name="connsiteX5141" fmla="*/ 1489777 w 5211144"/>
              <a:gd name="connsiteY5141" fmla="*/ 2390511 h 4009293"/>
              <a:gd name="connsiteX5142" fmla="*/ 1469602 w 5211144"/>
              <a:gd name="connsiteY5142" fmla="*/ 2401793 h 4009293"/>
              <a:gd name="connsiteX5143" fmla="*/ 1471528 w 5211144"/>
              <a:gd name="connsiteY5143" fmla="*/ 2348769 h 4009293"/>
              <a:gd name="connsiteX5144" fmla="*/ 1421787 w 5211144"/>
              <a:gd name="connsiteY5144" fmla="*/ 2379129 h 4009293"/>
              <a:gd name="connsiteX5145" fmla="*/ 1384771 w 5211144"/>
              <a:gd name="connsiteY5145" fmla="*/ 2306949 h 4009293"/>
              <a:gd name="connsiteX5146" fmla="*/ 1382715 w 5211144"/>
              <a:gd name="connsiteY5146" fmla="*/ 2306995 h 4009293"/>
              <a:gd name="connsiteX5147" fmla="*/ 1361899 w 5211144"/>
              <a:gd name="connsiteY5147" fmla="*/ 2303578 h 4009293"/>
              <a:gd name="connsiteX5148" fmla="*/ 1339165 w 5211144"/>
              <a:gd name="connsiteY5148" fmla="*/ 2322455 h 4009293"/>
              <a:gd name="connsiteX5149" fmla="*/ 1286610 w 5211144"/>
              <a:gd name="connsiteY5149" fmla="*/ 2261903 h 4009293"/>
              <a:gd name="connsiteX5150" fmla="*/ 1271207 w 5211144"/>
              <a:gd name="connsiteY5150" fmla="*/ 2264852 h 4009293"/>
              <a:gd name="connsiteX5151" fmla="*/ 1258222 w 5211144"/>
              <a:gd name="connsiteY5151" fmla="*/ 2267776 h 4009293"/>
              <a:gd name="connsiteX5152" fmla="*/ 1258222 w 5211144"/>
              <a:gd name="connsiteY5152" fmla="*/ 2279475 h 4009293"/>
              <a:gd name="connsiteX5153" fmla="*/ 1271208 w 5211144"/>
              <a:gd name="connsiteY5153" fmla="*/ 2282398 h 4009293"/>
              <a:gd name="connsiteX5154" fmla="*/ 1258221 w 5211144"/>
              <a:gd name="connsiteY5154" fmla="*/ 2305796 h 4009293"/>
              <a:gd name="connsiteX5155" fmla="*/ 1219268 w 5211144"/>
              <a:gd name="connsiteY5155" fmla="*/ 2305795 h 4009293"/>
              <a:gd name="connsiteX5156" fmla="*/ 1193296 w 5211144"/>
              <a:gd name="connsiteY5156" fmla="*/ 2297022 h 4009293"/>
              <a:gd name="connsiteX5157" fmla="*/ 1180309 w 5211144"/>
              <a:gd name="connsiteY5157" fmla="*/ 2297021 h 4009293"/>
              <a:gd name="connsiteX5158" fmla="*/ 1167323 w 5211144"/>
              <a:gd name="connsiteY5158" fmla="*/ 2299946 h 4009293"/>
              <a:gd name="connsiteX5159" fmla="*/ 1141353 w 5211144"/>
              <a:gd name="connsiteY5159" fmla="*/ 2297022 h 4009293"/>
              <a:gd name="connsiteX5160" fmla="*/ 1102397 w 5211144"/>
              <a:gd name="connsiteY5160" fmla="*/ 2311644 h 4009293"/>
              <a:gd name="connsiteX5161" fmla="*/ 1154338 w 5211144"/>
              <a:gd name="connsiteY5161" fmla="*/ 2305795 h 4009293"/>
              <a:gd name="connsiteX5162" fmla="*/ 1154337 w 5211144"/>
              <a:gd name="connsiteY5162" fmla="*/ 2314568 h 4009293"/>
              <a:gd name="connsiteX5163" fmla="*/ 1089410 w 5211144"/>
              <a:gd name="connsiteY5163" fmla="*/ 2320418 h 4009293"/>
              <a:gd name="connsiteX5164" fmla="*/ 1089410 w 5211144"/>
              <a:gd name="connsiteY5164" fmla="*/ 2317492 h 4009293"/>
              <a:gd name="connsiteX5165" fmla="*/ 1077534 w 5211144"/>
              <a:gd name="connsiteY5165" fmla="*/ 2318599 h 4009293"/>
              <a:gd name="connsiteX5166" fmla="*/ 1076915 w 5211144"/>
              <a:gd name="connsiteY5166" fmla="*/ 2319551 h 4009293"/>
              <a:gd name="connsiteX5167" fmla="*/ 1062350 w 5211144"/>
              <a:gd name="connsiteY5167" fmla="*/ 2328174 h 4009293"/>
              <a:gd name="connsiteX5168" fmla="*/ 1062172 w 5211144"/>
              <a:gd name="connsiteY5168" fmla="*/ 2323620 h 4009293"/>
              <a:gd name="connsiteX5169" fmla="*/ 1050455 w 5211144"/>
              <a:gd name="connsiteY5169" fmla="*/ 2329191 h 4009293"/>
              <a:gd name="connsiteX5170" fmla="*/ 1063442 w 5211144"/>
              <a:gd name="connsiteY5170" fmla="*/ 2332115 h 4009293"/>
              <a:gd name="connsiteX5171" fmla="*/ 1037471 w 5211144"/>
              <a:gd name="connsiteY5171" fmla="*/ 2332115 h 4009293"/>
              <a:gd name="connsiteX5172" fmla="*/ 998512 w 5211144"/>
              <a:gd name="connsiteY5172" fmla="*/ 2335039 h 4009293"/>
              <a:gd name="connsiteX5173" fmla="*/ 998511 w 5211144"/>
              <a:gd name="connsiteY5173" fmla="*/ 2343813 h 4009293"/>
              <a:gd name="connsiteX5174" fmla="*/ 1024483 w 5211144"/>
              <a:gd name="connsiteY5174" fmla="*/ 2343813 h 4009293"/>
              <a:gd name="connsiteX5175" fmla="*/ 1037471 w 5211144"/>
              <a:gd name="connsiteY5175" fmla="*/ 2346738 h 4009293"/>
              <a:gd name="connsiteX5176" fmla="*/ 1024483 w 5211144"/>
              <a:gd name="connsiteY5176" fmla="*/ 2352587 h 4009293"/>
              <a:gd name="connsiteX5177" fmla="*/ 972544 w 5211144"/>
              <a:gd name="connsiteY5177" fmla="*/ 2340889 h 4009293"/>
              <a:gd name="connsiteX5178" fmla="*/ 953095 w 5211144"/>
              <a:gd name="connsiteY5178" fmla="*/ 2341618 h 4009293"/>
              <a:gd name="connsiteX5179" fmla="*/ 950313 w 5211144"/>
              <a:gd name="connsiteY5179" fmla="*/ 2342439 h 4009293"/>
              <a:gd name="connsiteX5180" fmla="*/ 944041 w 5211144"/>
              <a:gd name="connsiteY5180" fmla="*/ 2342529 h 4009293"/>
              <a:gd name="connsiteX5181" fmla="*/ 945063 w 5211144"/>
              <a:gd name="connsiteY5181" fmla="*/ 2340118 h 4009293"/>
              <a:gd name="connsiteX5182" fmla="*/ 933585 w 5211144"/>
              <a:gd name="connsiteY5182" fmla="*/ 2337964 h 4009293"/>
              <a:gd name="connsiteX5183" fmla="*/ 920701 w 5211144"/>
              <a:gd name="connsiteY5183" fmla="*/ 2339052 h 4009293"/>
              <a:gd name="connsiteX5184" fmla="*/ 921196 w 5211144"/>
              <a:gd name="connsiteY5184" fmla="*/ 2341272 h 4009293"/>
              <a:gd name="connsiteX5185" fmla="*/ 931782 w 5211144"/>
              <a:gd name="connsiteY5185" fmla="*/ 2342037 h 4009293"/>
              <a:gd name="connsiteX5186" fmla="*/ 930644 w 5211144"/>
              <a:gd name="connsiteY5186" fmla="*/ 2344720 h 4009293"/>
              <a:gd name="connsiteX5187" fmla="*/ 917247 w 5211144"/>
              <a:gd name="connsiteY5187" fmla="*/ 2346912 h 4009293"/>
              <a:gd name="connsiteX5188" fmla="*/ 918383 w 5211144"/>
              <a:gd name="connsiteY5188" fmla="*/ 2344229 h 4009293"/>
              <a:gd name="connsiteX5189" fmla="*/ 920575 w 5211144"/>
              <a:gd name="connsiteY5189" fmla="*/ 2339063 h 4009293"/>
              <a:gd name="connsiteX5190" fmla="*/ 907617 w 5211144"/>
              <a:gd name="connsiteY5190" fmla="*/ 2340157 h 4009293"/>
              <a:gd name="connsiteX5191" fmla="*/ 893412 w 5211144"/>
              <a:gd name="connsiteY5191" fmla="*/ 2340431 h 4009293"/>
              <a:gd name="connsiteX5192" fmla="*/ 883472 w 5211144"/>
              <a:gd name="connsiteY5192" fmla="*/ 2338347 h 4009293"/>
              <a:gd name="connsiteX5193" fmla="*/ 882739 w 5211144"/>
              <a:gd name="connsiteY5193" fmla="*/ 2340073 h 4009293"/>
              <a:gd name="connsiteX5194" fmla="*/ 881603 w 5211144"/>
              <a:gd name="connsiteY5194" fmla="*/ 2342755 h 4009293"/>
              <a:gd name="connsiteX5195" fmla="*/ 868204 w 5211144"/>
              <a:gd name="connsiteY5195" fmla="*/ 2344946 h 4009293"/>
              <a:gd name="connsiteX5196" fmla="*/ 855946 w 5211144"/>
              <a:gd name="connsiteY5196" fmla="*/ 2344455 h 4009293"/>
              <a:gd name="connsiteX5197" fmla="*/ 855977 w 5211144"/>
              <a:gd name="connsiteY5197" fmla="*/ 2344385 h 4009293"/>
              <a:gd name="connsiteX5198" fmla="*/ 854923 w 5211144"/>
              <a:gd name="connsiteY5198" fmla="*/ 2344432 h 4009293"/>
              <a:gd name="connsiteX5199" fmla="*/ 854807 w 5211144"/>
              <a:gd name="connsiteY5199" fmla="*/ 2347138 h 4009293"/>
              <a:gd name="connsiteX5200" fmla="*/ 878189 w 5211144"/>
              <a:gd name="connsiteY5200" fmla="*/ 2350802 h 4009293"/>
              <a:gd name="connsiteX5201" fmla="*/ 877051 w 5211144"/>
              <a:gd name="connsiteY5201" fmla="*/ 2353485 h 4009293"/>
              <a:gd name="connsiteX5202" fmla="*/ 864792 w 5211144"/>
              <a:gd name="connsiteY5202" fmla="*/ 2352993 h 4009293"/>
              <a:gd name="connsiteX5203" fmla="*/ 865928 w 5211144"/>
              <a:gd name="connsiteY5203" fmla="*/ 2350311 h 4009293"/>
              <a:gd name="connsiteX5204" fmla="*/ 853670 w 5211144"/>
              <a:gd name="connsiteY5204" fmla="*/ 2349820 h 4009293"/>
              <a:gd name="connsiteX5205" fmla="*/ 828011 w 5211144"/>
              <a:gd name="connsiteY5205" fmla="*/ 2351520 h 4009293"/>
              <a:gd name="connsiteX5206" fmla="*/ 826872 w 5211144"/>
              <a:gd name="connsiteY5206" fmla="*/ 2354202 h 4009293"/>
              <a:gd name="connsiteX5207" fmla="*/ 814614 w 5211144"/>
              <a:gd name="connsiteY5207" fmla="*/ 2353711 h 4009293"/>
              <a:gd name="connsiteX5208" fmla="*/ 813474 w 5211144"/>
              <a:gd name="connsiteY5208" fmla="*/ 2356392 h 4009293"/>
              <a:gd name="connsiteX5209" fmla="*/ 812338 w 5211144"/>
              <a:gd name="connsiteY5209" fmla="*/ 2359076 h 4009293"/>
              <a:gd name="connsiteX5210" fmla="*/ 810062 w 5211144"/>
              <a:gd name="connsiteY5210" fmla="*/ 2364440 h 4009293"/>
              <a:gd name="connsiteX5211" fmla="*/ 787816 w 5211144"/>
              <a:gd name="connsiteY5211" fmla="*/ 2358092 h 4009293"/>
              <a:gd name="connsiteX5212" fmla="*/ 774420 w 5211144"/>
              <a:gd name="connsiteY5212" fmla="*/ 2360284 h 4009293"/>
              <a:gd name="connsiteX5213" fmla="*/ 781244 w 5211144"/>
              <a:gd name="connsiteY5213" fmla="*/ 2344190 h 4009293"/>
              <a:gd name="connsiteX5214" fmla="*/ 785826 w 5211144"/>
              <a:gd name="connsiteY5214" fmla="*/ 2329712 h 4009293"/>
              <a:gd name="connsiteX5215" fmla="*/ 782062 w 5211144"/>
              <a:gd name="connsiteY5215" fmla="*/ 2320873 h 4009293"/>
              <a:gd name="connsiteX5216" fmla="*/ 776747 w 5211144"/>
              <a:gd name="connsiteY5216" fmla="*/ 2321194 h 4009293"/>
              <a:gd name="connsiteX5217" fmla="*/ 751791 w 5211144"/>
              <a:gd name="connsiteY5217" fmla="*/ 2320418 h 4009293"/>
              <a:gd name="connsiteX5218" fmla="*/ 751791 w 5211144"/>
              <a:gd name="connsiteY5218" fmla="*/ 2332115 h 4009293"/>
              <a:gd name="connsiteX5219" fmla="*/ 712832 w 5211144"/>
              <a:gd name="connsiteY5219" fmla="*/ 2323342 h 4009293"/>
              <a:gd name="connsiteX5220" fmla="*/ 725819 w 5211144"/>
              <a:gd name="connsiteY5220" fmla="*/ 2314569 h 4009293"/>
              <a:gd name="connsiteX5221" fmla="*/ 673876 w 5211144"/>
              <a:gd name="connsiteY5221" fmla="*/ 2308719 h 4009293"/>
              <a:gd name="connsiteX5222" fmla="*/ 647905 w 5211144"/>
              <a:gd name="connsiteY5222" fmla="*/ 2311644 h 4009293"/>
              <a:gd name="connsiteX5223" fmla="*/ 634919 w 5211144"/>
              <a:gd name="connsiteY5223" fmla="*/ 2305795 h 4009293"/>
              <a:gd name="connsiteX5224" fmla="*/ 608951 w 5211144"/>
              <a:gd name="connsiteY5224" fmla="*/ 2299945 h 4009293"/>
              <a:gd name="connsiteX5225" fmla="*/ 595966 w 5211144"/>
              <a:gd name="connsiteY5225" fmla="*/ 2302871 h 4009293"/>
              <a:gd name="connsiteX5226" fmla="*/ 557006 w 5211144"/>
              <a:gd name="connsiteY5226" fmla="*/ 2299946 h 4009293"/>
              <a:gd name="connsiteX5227" fmla="*/ 569994 w 5211144"/>
              <a:gd name="connsiteY5227" fmla="*/ 2291173 h 4009293"/>
              <a:gd name="connsiteX5228" fmla="*/ 557006 w 5211144"/>
              <a:gd name="connsiteY5228" fmla="*/ 2282399 h 4009293"/>
              <a:gd name="connsiteX5229" fmla="*/ 505066 w 5211144"/>
              <a:gd name="connsiteY5229" fmla="*/ 2285323 h 4009293"/>
              <a:gd name="connsiteX5230" fmla="*/ 505067 w 5211144"/>
              <a:gd name="connsiteY5230" fmla="*/ 2291172 h 4009293"/>
              <a:gd name="connsiteX5231" fmla="*/ 466108 w 5211144"/>
              <a:gd name="connsiteY5231" fmla="*/ 2288248 h 4009293"/>
              <a:gd name="connsiteX5232" fmla="*/ 492080 w 5211144"/>
              <a:gd name="connsiteY5232" fmla="*/ 2285324 h 4009293"/>
              <a:gd name="connsiteX5233" fmla="*/ 505066 w 5211144"/>
              <a:gd name="connsiteY5233" fmla="*/ 2276549 h 4009293"/>
              <a:gd name="connsiteX5234" fmla="*/ 479095 w 5211144"/>
              <a:gd name="connsiteY5234" fmla="*/ 2273626 h 4009293"/>
              <a:gd name="connsiteX5235" fmla="*/ 505066 w 5211144"/>
              <a:gd name="connsiteY5235" fmla="*/ 2273626 h 4009293"/>
              <a:gd name="connsiteX5236" fmla="*/ 505067 w 5211144"/>
              <a:gd name="connsiteY5236" fmla="*/ 2256078 h 4009293"/>
              <a:gd name="connsiteX5237" fmla="*/ 492079 w 5211144"/>
              <a:gd name="connsiteY5237" fmla="*/ 2247305 h 4009293"/>
              <a:gd name="connsiteX5238" fmla="*/ 531039 w 5211144"/>
              <a:gd name="connsiteY5238" fmla="*/ 2241456 h 4009293"/>
              <a:gd name="connsiteX5239" fmla="*/ 505067 w 5211144"/>
              <a:gd name="connsiteY5239" fmla="*/ 2241456 h 4009293"/>
              <a:gd name="connsiteX5240" fmla="*/ 505067 w 5211144"/>
              <a:gd name="connsiteY5240" fmla="*/ 2232682 h 4009293"/>
              <a:gd name="connsiteX5241" fmla="*/ 479095 w 5211144"/>
              <a:gd name="connsiteY5241" fmla="*/ 2232682 h 4009293"/>
              <a:gd name="connsiteX5242" fmla="*/ 492079 w 5211144"/>
              <a:gd name="connsiteY5242" fmla="*/ 2229758 h 4009293"/>
              <a:gd name="connsiteX5243" fmla="*/ 518050 w 5211144"/>
              <a:gd name="connsiteY5243" fmla="*/ 2226833 h 4009293"/>
              <a:gd name="connsiteX5244" fmla="*/ 505067 w 5211144"/>
              <a:gd name="connsiteY5244" fmla="*/ 2220984 h 4009293"/>
              <a:gd name="connsiteX5245" fmla="*/ 492079 w 5211144"/>
              <a:gd name="connsiteY5245" fmla="*/ 2223909 h 4009293"/>
              <a:gd name="connsiteX5246" fmla="*/ 440138 w 5211144"/>
              <a:gd name="connsiteY5246" fmla="*/ 2223909 h 4009293"/>
              <a:gd name="connsiteX5247" fmla="*/ 440137 w 5211144"/>
              <a:gd name="connsiteY5247" fmla="*/ 2215136 h 4009293"/>
              <a:gd name="connsiteX5248" fmla="*/ 505067 w 5211144"/>
              <a:gd name="connsiteY5248" fmla="*/ 2212211 h 4009293"/>
              <a:gd name="connsiteX5249" fmla="*/ 518050 w 5211144"/>
              <a:gd name="connsiteY5249" fmla="*/ 2206362 h 4009293"/>
              <a:gd name="connsiteX5250" fmla="*/ 492079 w 5211144"/>
              <a:gd name="connsiteY5250" fmla="*/ 2197588 h 4009293"/>
              <a:gd name="connsiteX5251" fmla="*/ 505066 w 5211144"/>
              <a:gd name="connsiteY5251" fmla="*/ 2197588 h 4009293"/>
              <a:gd name="connsiteX5252" fmla="*/ 531038 w 5211144"/>
              <a:gd name="connsiteY5252" fmla="*/ 2188815 h 4009293"/>
              <a:gd name="connsiteX5253" fmla="*/ 479095 w 5211144"/>
              <a:gd name="connsiteY5253" fmla="*/ 2177116 h 4009293"/>
              <a:gd name="connsiteX5254" fmla="*/ 531039 w 5211144"/>
              <a:gd name="connsiteY5254" fmla="*/ 2171268 h 4009293"/>
              <a:gd name="connsiteX5255" fmla="*/ 557006 w 5211144"/>
              <a:gd name="connsiteY5255" fmla="*/ 2177116 h 4009293"/>
              <a:gd name="connsiteX5256" fmla="*/ 557006 w 5211144"/>
              <a:gd name="connsiteY5256" fmla="*/ 2185890 h 4009293"/>
              <a:gd name="connsiteX5257" fmla="*/ 569994 w 5211144"/>
              <a:gd name="connsiteY5257" fmla="*/ 2177116 h 4009293"/>
              <a:gd name="connsiteX5258" fmla="*/ 595966 w 5211144"/>
              <a:gd name="connsiteY5258" fmla="*/ 2182966 h 4009293"/>
              <a:gd name="connsiteX5259" fmla="*/ 621933 w 5211144"/>
              <a:gd name="connsiteY5259" fmla="*/ 2180041 h 4009293"/>
              <a:gd name="connsiteX5260" fmla="*/ 660892 w 5211144"/>
              <a:gd name="connsiteY5260" fmla="*/ 2180041 h 4009293"/>
              <a:gd name="connsiteX5261" fmla="*/ 634919 w 5211144"/>
              <a:gd name="connsiteY5261" fmla="*/ 2168343 h 4009293"/>
              <a:gd name="connsiteX5262" fmla="*/ 634919 w 5211144"/>
              <a:gd name="connsiteY5262" fmla="*/ 2171267 h 4009293"/>
              <a:gd name="connsiteX5263" fmla="*/ 621933 w 5211144"/>
              <a:gd name="connsiteY5263" fmla="*/ 2174192 h 4009293"/>
              <a:gd name="connsiteX5264" fmla="*/ 621933 w 5211144"/>
              <a:gd name="connsiteY5264" fmla="*/ 2171267 h 4009293"/>
              <a:gd name="connsiteX5265" fmla="*/ 621933 w 5211144"/>
              <a:gd name="connsiteY5265" fmla="*/ 2168343 h 4009293"/>
              <a:gd name="connsiteX5266" fmla="*/ 595966 w 5211144"/>
              <a:gd name="connsiteY5266" fmla="*/ 2162494 h 4009293"/>
              <a:gd name="connsiteX5267" fmla="*/ 544020 w 5211144"/>
              <a:gd name="connsiteY5267" fmla="*/ 2162494 h 4009293"/>
              <a:gd name="connsiteX5268" fmla="*/ 569994 w 5211144"/>
              <a:gd name="connsiteY5268" fmla="*/ 2150796 h 4009293"/>
              <a:gd name="connsiteX5269" fmla="*/ 557007 w 5211144"/>
              <a:gd name="connsiteY5269" fmla="*/ 2139098 h 4009293"/>
              <a:gd name="connsiteX5270" fmla="*/ 531038 w 5211144"/>
              <a:gd name="connsiteY5270" fmla="*/ 2133249 h 4009293"/>
              <a:gd name="connsiteX5271" fmla="*/ 505066 w 5211144"/>
              <a:gd name="connsiteY5271" fmla="*/ 2136174 h 4009293"/>
              <a:gd name="connsiteX5272" fmla="*/ 505067 w 5211144"/>
              <a:gd name="connsiteY5272" fmla="*/ 2127400 h 4009293"/>
              <a:gd name="connsiteX5273" fmla="*/ 531038 w 5211144"/>
              <a:gd name="connsiteY5273" fmla="*/ 2124476 h 4009293"/>
              <a:gd name="connsiteX5274" fmla="*/ 544021 w 5211144"/>
              <a:gd name="connsiteY5274" fmla="*/ 2130324 h 4009293"/>
              <a:gd name="connsiteX5275" fmla="*/ 544021 w 5211144"/>
              <a:gd name="connsiteY5275" fmla="*/ 2115702 h 4009293"/>
              <a:gd name="connsiteX5276" fmla="*/ 569993 w 5211144"/>
              <a:gd name="connsiteY5276" fmla="*/ 2109854 h 4009293"/>
              <a:gd name="connsiteX5277" fmla="*/ 531039 w 5211144"/>
              <a:gd name="connsiteY5277" fmla="*/ 2104004 h 4009293"/>
              <a:gd name="connsiteX5278" fmla="*/ 531038 w 5211144"/>
              <a:gd name="connsiteY5278" fmla="*/ 2109853 h 4009293"/>
              <a:gd name="connsiteX5279" fmla="*/ 492079 w 5211144"/>
              <a:gd name="connsiteY5279" fmla="*/ 2101080 h 4009293"/>
              <a:gd name="connsiteX5280" fmla="*/ 518050 w 5211144"/>
              <a:gd name="connsiteY5280" fmla="*/ 2089381 h 4009293"/>
              <a:gd name="connsiteX5281" fmla="*/ 479095 w 5211144"/>
              <a:gd name="connsiteY5281" fmla="*/ 2071834 h 4009293"/>
              <a:gd name="connsiteX5282" fmla="*/ 427152 w 5211144"/>
              <a:gd name="connsiteY5282" fmla="*/ 2060137 h 4009293"/>
              <a:gd name="connsiteX5283" fmla="*/ 414167 w 5211144"/>
              <a:gd name="connsiteY5283" fmla="*/ 2057212 h 4009293"/>
              <a:gd name="connsiteX5284" fmla="*/ 414167 w 5211144"/>
              <a:gd name="connsiteY5284" fmla="*/ 2054287 h 4009293"/>
              <a:gd name="connsiteX5285" fmla="*/ 323267 w 5211144"/>
              <a:gd name="connsiteY5285" fmla="*/ 2036740 h 4009293"/>
              <a:gd name="connsiteX5286" fmla="*/ 323267 w 5211144"/>
              <a:gd name="connsiteY5286" fmla="*/ 1998723 h 4009293"/>
              <a:gd name="connsiteX5287" fmla="*/ 336254 w 5211144"/>
              <a:gd name="connsiteY5287" fmla="*/ 1992873 h 4009293"/>
              <a:gd name="connsiteX5288" fmla="*/ 336253 w 5211144"/>
              <a:gd name="connsiteY5288" fmla="*/ 1978250 h 4009293"/>
              <a:gd name="connsiteX5289" fmla="*/ 323267 w 5211144"/>
              <a:gd name="connsiteY5289" fmla="*/ 1969476 h 4009293"/>
              <a:gd name="connsiteX5290" fmla="*/ 336253 w 5211144"/>
              <a:gd name="connsiteY5290" fmla="*/ 1960703 h 4009293"/>
              <a:gd name="connsiteX5291" fmla="*/ 310283 w 5211144"/>
              <a:gd name="connsiteY5291" fmla="*/ 1951929 h 4009293"/>
              <a:gd name="connsiteX5292" fmla="*/ 323267 w 5211144"/>
              <a:gd name="connsiteY5292" fmla="*/ 1946080 h 4009293"/>
              <a:gd name="connsiteX5293" fmla="*/ 323268 w 5211144"/>
              <a:gd name="connsiteY5293" fmla="*/ 1928533 h 4009293"/>
              <a:gd name="connsiteX5294" fmla="*/ 323268 w 5211144"/>
              <a:gd name="connsiteY5294" fmla="*/ 1916835 h 4009293"/>
              <a:gd name="connsiteX5295" fmla="*/ 297300 w 5211144"/>
              <a:gd name="connsiteY5295" fmla="*/ 1908062 h 4009293"/>
              <a:gd name="connsiteX5296" fmla="*/ 310284 w 5211144"/>
              <a:gd name="connsiteY5296" fmla="*/ 1902212 h 4009293"/>
              <a:gd name="connsiteX5297" fmla="*/ 284312 w 5211144"/>
              <a:gd name="connsiteY5297" fmla="*/ 1890515 h 4009293"/>
              <a:gd name="connsiteX5298" fmla="*/ 310284 w 5211144"/>
              <a:gd name="connsiteY5298" fmla="*/ 1887590 h 4009293"/>
              <a:gd name="connsiteX5299" fmla="*/ 284312 w 5211144"/>
              <a:gd name="connsiteY5299" fmla="*/ 1881741 h 4009293"/>
              <a:gd name="connsiteX5300" fmla="*/ 297300 w 5211144"/>
              <a:gd name="connsiteY5300" fmla="*/ 1878817 h 4009293"/>
              <a:gd name="connsiteX5301" fmla="*/ 284312 w 5211144"/>
              <a:gd name="connsiteY5301" fmla="*/ 1875892 h 4009293"/>
              <a:gd name="connsiteX5302" fmla="*/ 284312 w 5211144"/>
              <a:gd name="connsiteY5302" fmla="*/ 1867118 h 4009293"/>
              <a:gd name="connsiteX5303" fmla="*/ 310283 w 5211144"/>
              <a:gd name="connsiteY5303" fmla="*/ 1867118 h 4009293"/>
              <a:gd name="connsiteX5304" fmla="*/ 310284 w 5211144"/>
              <a:gd name="connsiteY5304" fmla="*/ 1864193 h 4009293"/>
              <a:gd name="connsiteX5305" fmla="*/ 284312 w 5211144"/>
              <a:gd name="connsiteY5305" fmla="*/ 1864193 h 4009293"/>
              <a:gd name="connsiteX5306" fmla="*/ 297299 w 5211144"/>
              <a:gd name="connsiteY5306" fmla="*/ 1852497 h 4009293"/>
              <a:gd name="connsiteX5307" fmla="*/ 323268 w 5211144"/>
              <a:gd name="connsiteY5307" fmla="*/ 1861269 h 4009293"/>
              <a:gd name="connsiteX5308" fmla="*/ 336254 w 5211144"/>
              <a:gd name="connsiteY5308" fmla="*/ 1864194 h 4009293"/>
              <a:gd name="connsiteX5309" fmla="*/ 336254 w 5211144"/>
              <a:gd name="connsiteY5309" fmla="*/ 1867118 h 4009293"/>
              <a:gd name="connsiteX5310" fmla="*/ 362227 w 5211144"/>
              <a:gd name="connsiteY5310" fmla="*/ 1867119 h 4009293"/>
              <a:gd name="connsiteX5311" fmla="*/ 349240 w 5211144"/>
              <a:gd name="connsiteY5311" fmla="*/ 1864194 h 4009293"/>
              <a:gd name="connsiteX5312" fmla="*/ 362226 w 5211144"/>
              <a:gd name="connsiteY5312" fmla="*/ 1864193 h 4009293"/>
              <a:gd name="connsiteX5313" fmla="*/ 349239 w 5211144"/>
              <a:gd name="connsiteY5313" fmla="*/ 1843722 h 4009293"/>
              <a:gd name="connsiteX5314" fmla="*/ 323268 w 5211144"/>
              <a:gd name="connsiteY5314" fmla="*/ 1846646 h 4009293"/>
              <a:gd name="connsiteX5315" fmla="*/ 310284 w 5211144"/>
              <a:gd name="connsiteY5315" fmla="*/ 1849571 h 4009293"/>
              <a:gd name="connsiteX5316" fmla="*/ 297299 w 5211144"/>
              <a:gd name="connsiteY5316" fmla="*/ 1849572 h 4009293"/>
              <a:gd name="connsiteX5317" fmla="*/ 297299 w 5211144"/>
              <a:gd name="connsiteY5317" fmla="*/ 1843723 h 4009293"/>
              <a:gd name="connsiteX5318" fmla="*/ 258340 w 5211144"/>
              <a:gd name="connsiteY5318" fmla="*/ 1823251 h 4009293"/>
              <a:gd name="connsiteX5319" fmla="*/ 284312 w 5211144"/>
              <a:gd name="connsiteY5319" fmla="*/ 1823252 h 4009293"/>
              <a:gd name="connsiteX5320" fmla="*/ 258340 w 5211144"/>
              <a:gd name="connsiteY5320" fmla="*/ 1814478 h 4009293"/>
              <a:gd name="connsiteX5321" fmla="*/ 271326 w 5211144"/>
              <a:gd name="connsiteY5321" fmla="*/ 1808629 h 4009293"/>
              <a:gd name="connsiteX5322" fmla="*/ 284312 w 5211144"/>
              <a:gd name="connsiteY5322" fmla="*/ 1802781 h 4009293"/>
              <a:gd name="connsiteX5323" fmla="*/ 310284 w 5211144"/>
              <a:gd name="connsiteY5323" fmla="*/ 1802780 h 4009293"/>
              <a:gd name="connsiteX5324" fmla="*/ 323267 w 5211144"/>
              <a:gd name="connsiteY5324" fmla="*/ 1808629 h 4009293"/>
              <a:gd name="connsiteX5325" fmla="*/ 297300 w 5211144"/>
              <a:gd name="connsiteY5325" fmla="*/ 1817403 h 4009293"/>
              <a:gd name="connsiteX5326" fmla="*/ 336253 w 5211144"/>
              <a:gd name="connsiteY5326" fmla="*/ 1820327 h 4009293"/>
              <a:gd name="connsiteX5327" fmla="*/ 323268 w 5211144"/>
              <a:gd name="connsiteY5327" fmla="*/ 1834949 h 4009293"/>
              <a:gd name="connsiteX5328" fmla="*/ 336253 w 5211144"/>
              <a:gd name="connsiteY5328" fmla="*/ 1832024 h 4009293"/>
              <a:gd name="connsiteX5329" fmla="*/ 349239 w 5211144"/>
              <a:gd name="connsiteY5329" fmla="*/ 1840798 h 4009293"/>
              <a:gd name="connsiteX5330" fmla="*/ 349239 w 5211144"/>
              <a:gd name="connsiteY5330" fmla="*/ 1832024 h 4009293"/>
              <a:gd name="connsiteX5331" fmla="*/ 349239 w 5211144"/>
              <a:gd name="connsiteY5331" fmla="*/ 1826176 h 4009293"/>
              <a:gd name="connsiteX5332" fmla="*/ 336253 w 5211144"/>
              <a:gd name="connsiteY5332" fmla="*/ 1820327 h 4009293"/>
              <a:gd name="connsiteX5333" fmla="*/ 336253 w 5211144"/>
              <a:gd name="connsiteY5333" fmla="*/ 1808629 h 4009293"/>
              <a:gd name="connsiteX5334" fmla="*/ 336254 w 5211144"/>
              <a:gd name="connsiteY5334" fmla="*/ 1791081 h 4009293"/>
              <a:gd name="connsiteX5335" fmla="*/ 336254 w 5211144"/>
              <a:gd name="connsiteY5335" fmla="*/ 1779383 h 4009293"/>
              <a:gd name="connsiteX5336" fmla="*/ 323268 w 5211144"/>
              <a:gd name="connsiteY5336" fmla="*/ 1776459 h 4009293"/>
              <a:gd name="connsiteX5337" fmla="*/ 336254 w 5211144"/>
              <a:gd name="connsiteY5337" fmla="*/ 1770610 h 4009293"/>
              <a:gd name="connsiteX5338" fmla="*/ 323268 w 5211144"/>
              <a:gd name="connsiteY5338" fmla="*/ 1764761 h 4009293"/>
              <a:gd name="connsiteX5339" fmla="*/ 310284 w 5211144"/>
              <a:gd name="connsiteY5339" fmla="*/ 1732590 h 4009293"/>
              <a:gd name="connsiteX5340" fmla="*/ 300223 w 5211144"/>
              <a:gd name="connsiteY5340" fmla="*/ 1730326 h 4009293"/>
              <a:gd name="connsiteX5341" fmla="*/ 293778 w 5211144"/>
              <a:gd name="connsiteY5341" fmla="*/ 1737079 h 4009293"/>
              <a:gd name="connsiteX5342" fmla="*/ 286840 w 5211144"/>
              <a:gd name="connsiteY5342" fmla="*/ 1744351 h 4009293"/>
              <a:gd name="connsiteX5343" fmla="*/ 259078 w 5211144"/>
              <a:gd name="connsiteY5343" fmla="*/ 1726897 h 4009293"/>
              <a:gd name="connsiteX5344" fmla="*/ 272960 w 5211144"/>
              <a:gd name="connsiteY5344" fmla="*/ 1723989 h 4009293"/>
              <a:gd name="connsiteX5345" fmla="*/ 298697 w 5211144"/>
              <a:gd name="connsiteY5345" fmla="*/ 1729383 h 4009293"/>
              <a:gd name="connsiteX5346" fmla="*/ 313531 w 5211144"/>
              <a:gd name="connsiteY5346" fmla="*/ 1726377 h 4009293"/>
              <a:gd name="connsiteX5347" fmla="*/ 310283 w 5211144"/>
              <a:gd name="connsiteY5347" fmla="*/ 1720893 h 4009293"/>
              <a:gd name="connsiteX5348" fmla="*/ 310284 w 5211144"/>
              <a:gd name="connsiteY5348" fmla="*/ 1709195 h 4009293"/>
              <a:gd name="connsiteX5349" fmla="*/ 310284 w 5211144"/>
              <a:gd name="connsiteY5349" fmla="*/ 1697497 h 4009293"/>
              <a:gd name="connsiteX5350" fmla="*/ 310284 w 5211144"/>
              <a:gd name="connsiteY5350" fmla="*/ 1682875 h 4009293"/>
              <a:gd name="connsiteX5351" fmla="*/ 310284 w 5211144"/>
              <a:gd name="connsiteY5351" fmla="*/ 1674101 h 4009293"/>
              <a:gd name="connsiteX5352" fmla="*/ 297300 w 5211144"/>
              <a:gd name="connsiteY5352" fmla="*/ 1665328 h 4009293"/>
              <a:gd name="connsiteX5353" fmla="*/ 310283 w 5211144"/>
              <a:gd name="connsiteY5353" fmla="*/ 1659478 h 4009293"/>
              <a:gd name="connsiteX5354" fmla="*/ 284312 w 5211144"/>
              <a:gd name="connsiteY5354" fmla="*/ 1621459 h 4009293"/>
              <a:gd name="connsiteX5355" fmla="*/ 310283 w 5211144"/>
              <a:gd name="connsiteY5355" fmla="*/ 1600988 h 4009293"/>
              <a:gd name="connsiteX5356" fmla="*/ 310283 w 5211144"/>
              <a:gd name="connsiteY5356" fmla="*/ 1592215 h 4009293"/>
              <a:gd name="connsiteX5357" fmla="*/ 284312 w 5211144"/>
              <a:gd name="connsiteY5357" fmla="*/ 1586366 h 4009293"/>
              <a:gd name="connsiteX5358" fmla="*/ 271327 w 5211144"/>
              <a:gd name="connsiteY5358" fmla="*/ 1568819 h 4009293"/>
              <a:gd name="connsiteX5359" fmla="*/ 258341 w 5211144"/>
              <a:gd name="connsiteY5359" fmla="*/ 1577592 h 4009293"/>
              <a:gd name="connsiteX5360" fmla="*/ 232373 w 5211144"/>
              <a:gd name="connsiteY5360" fmla="*/ 1577593 h 4009293"/>
              <a:gd name="connsiteX5361" fmla="*/ 232373 w 5211144"/>
              <a:gd name="connsiteY5361" fmla="*/ 1600988 h 4009293"/>
              <a:gd name="connsiteX5362" fmla="*/ 206397 w 5211144"/>
              <a:gd name="connsiteY5362" fmla="*/ 1609762 h 4009293"/>
              <a:gd name="connsiteX5363" fmla="*/ 206398 w 5211144"/>
              <a:gd name="connsiteY5363" fmla="*/ 1598063 h 4009293"/>
              <a:gd name="connsiteX5364" fmla="*/ 180427 w 5211144"/>
              <a:gd name="connsiteY5364" fmla="*/ 1595139 h 4009293"/>
              <a:gd name="connsiteX5365" fmla="*/ 193413 w 5211144"/>
              <a:gd name="connsiteY5365" fmla="*/ 1589290 h 4009293"/>
              <a:gd name="connsiteX5366" fmla="*/ 180428 w 5211144"/>
              <a:gd name="connsiteY5366" fmla="*/ 1562970 h 4009293"/>
              <a:gd name="connsiteX5367" fmla="*/ 232373 w 5211144"/>
              <a:gd name="connsiteY5367" fmla="*/ 1545422 h 4009293"/>
              <a:gd name="connsiteX5368" fmla="*/ 232373 w 5211144"/>
              <a:gd name="connsiteY5368" fmla="*/ 1557120 h 4009293"/>
              <a:gd name="connsiteX5369" fmla="*/ 245355 w 5211144"/>
              <a:gd name="connsiteY5369" fmla="*/ 1554196 h 4009293"/>
              <a:gd name="connsiteX5370" fmla="*/ 284312 w 5211144"/>
              <a:gd name="connsiteY5370" fmla="*/ 1551271 h 4009293"/>
              <a:gd name="connsiteX5371" fmla="*/ 284312 w 5211144"/>
              <a:gd name="connsiteY5371" fmla="*/ 1539574 h 4009293"/>
              <a:gd name="connsiteX5372" fmla="*/ 310284 w 5211144"/>
              <a:gd name="connsiteY5372" fmla="*/ 1530800 h 4009293"/>
              <a:gd name="connsiteX5373" fmla="*/ 310283 w 5211144"/>
              <a:gd name="connsiteY5373" fmla="*/ 1527875 h 4009293"/>
              <a:gd name="connsiteX5374" fmla="*/ 297300 w 5211144"/>
              <a:gd name="connsiteY5374" fmla="*/ 1527876 h 4009293"/>
              <a:gd name="connsiteX5375" fmla="*/ 297300 w 5211144"/>
              <a:gd name="connsiteY5375" fmla="*/ 1524951 h 4009293"/>
              <a:gd name="connsiteX5376" fmla="*/ 284312 w 5211144"/>
              <a:gd name="connsiteY5376" fmla="*/ 1504479 h 4009293"/>
              <a:gd name="connsiteX5377" fmla="*/ 310283 w 5211144"/>
              <a:gd name="connsiteY5377" fmla="*/ 1501555 h 4009293"/>
              <a:gd name="connsiteX5378" fmla="*/ 323268 w 5211144"/>
              <a:gd name="connsiteY5378" fmla="*/ 1484008 h 4009293"/>
              <a:gd name="connsiteX5379" fmla="*/ 284312 w 5211144"/>
              <a:gd name="connsiteY5379" fmla="*/ 1492782 h 4009293"/>
              <a:gd name="connsiteX5380" fmla="*/ 284312 w 5211144"/>
              <a:gd name="connsiteY5380" fmla="*/ 1475234 h 4009293"/>
              <a:gd name="connsiteX5381" fmla="*/ 284312 w 5211144"/>
              <a:gd name="connsiteY5381" fmla="*/ 1463537 h 4009293"/>
              <a:gd name="connsiteX5382" fmla="*/ 297300 w 5211144"/>
              <a:gd name="connsiteY5382" fmla="*/ 1460612 h 4009293"/>
              <a:gd name="connsiteX5383" fmla="*/ 297300 w 5211144"/>
              <a:gd name="connsiteY5383" fmla="*/ 1457688 h 4009293"/>
              <a:gd name="connsiteX5384" fmla="*/ 310284 w 5211144"/>
              <a:gd name="connsiteY5384" fmla="*/ 1457687 h 4009293"/>
              <a:gd name="connsiteX5385" fmla="*/ 310283 w 5211144"/>
              <a:gd name="connsiteY5385" fmla="*/ 1448914 h 4009293"/>
              <a:gd name="connsiteX5386" fmla="*/ 284312 w 5211144"/>
              <a:gd name="connsiteY5386" fmla="*/ 1454763 h 4009293"/>
              <a:gd name="connsiteX5387" fmla="*/ 284312 w 5211144"/>
              <a:gd name="connsiteY5387" fmla="*/ 1440140 h 4009293"/>
              <a:gd name="connsiteX5388" fmla="*/ 271327 w 5211144"/>
              <a:gd name="connsiteY5388" fmla="*/ 1428442 h 4009293"/>
              <a:gd name="connsiteX5389" fmla="*/ 284312 w 5211144"/>
              <a:gd name="connsiteY5389" fmla="*/ 1422593 h 4009293"/>
              <a:gd name="connsiteX5390" fmla="*/ 297299 w 5211144"/>
              <a:gd name="connsiteY5390" fmla="*/ 1422594 h 4009293"/>
              <a:gd name="connsiteX5391" fmla="*/ 297299 w 5211144"/>
              <a:gd name="connsiteY5391" fmla="*/ 1416744 h 4009293"/>
              <a:gd name="connsiteX5392" fmla="*/ 297300 w 5211144"/>
              <a:gd name="connsiteY5392" fmla="*/ 1413819 h 4009293"/>
              <a:gd name="connsiteX5393" fmla="*/ 323268 w 5211144"/>
              <a:gd name="connsiteY5393" fmla="*/ 1410895 h 4009293"/>
              <a:gd name="connsiteX5394" fmla="*/ 323267 w 5211144"/>
              <a:gd name="connsiteY5394" fmla="*/ 1402121 h 4009293"/>
              <a:gd name="connsiteX5395" fmla="*/ 362226 w 5211144"/>
              <a:gd name="connsiteY5395" fmla="*/ 1410896 h 4009293"/>
              <a:gd name="connsiteX5396" fmla="*/ 362227 w 5211144"/>
              <a:gd name="connsiteY5396" fmla="*/ 1393349 h 4009293"/>
              <a:gd name="connsiteX5397" fmla="*/ 349239 w 5211144"/>
              <a:gd name="connsiteY5397" fmla="*/ 1393348 h 4009293"/>
              <a:gd name="connsiteX5398" fmla="*/ 336253 w 5211144"/>
              <a:gd name="connsiteY5398" fmla="*/ 1399198 h 4009293"/>
              <a:gd name="connsiteX5399" fmla="*/ 336254 w 5211144"/>
              <a:gd name="connsiteY5399" fmla="*/ 1340707 h 4009293"/>
              <a:gd name="connsiteX5400" fmla="*/ 336253 w 5211144"/>
              <a:gd name="connsiteY5400" fmla="*/ 1337783 h 4009293"/>
              <a:gd name="connsiteX5401" fmla="*/ 310284 w 5211144"/>
              <a:gd name="connsiteY5401" fmla="*/ 1340708 h 4009293"/>
              <a:gd name="connsiteX5402" fmla="*/ 284312 w 5211144"/>
              <a:gd name="connsiteY5402" fmla="*/ 1334858 h 4009293"/>
              <a:gd name="connsiteX5403" fmla="*/ 271327 w 5211144"/>
              <a:gd name="connsiteY5403" fmla="*/ 1349481 h 4009293"/>
              <a:gd name="connsiteX5404" fmla="*/ 219383 w 5211144"/>
              <a:gd name="connsiteY5404" fmla="*/ 1349481 h 4009293"/>
              <a:gd name="connsiteX5405" fmla="*/ 219383 w 5211144"/>
              <a:gd name="connsiteY5405" fmla="*/ 1340707 h 4009293"/>
              <a:gd name="connsiteX5406" fmla="*/ 219383 w 5211144"/>
              <a:gd name="connsiteY5406" fmla="*/ 1320236 h 4009293"/>
              <a:gd name="connsiteX5407" fmla="*/ 232373 w 5211144"/>
              <a:gd name="connsiteY5407" fmla="*/ 1323160 h 4009293"/>
              <a:gd name="connsiteX5408" fmla="*/ 232373 w 5211144"/>
              <a:gd name="connsiteY5408" fmla="*/ 1320235 h 4009293"/>
              <a:gd name="connsiteX5409" fmla="*/ 232373 w 5211144"/>
              <a:gd name="connsiteY5409" fmla="*/ 1314387 h 4009293"/>
              <a:gd name="connsiteX5410" fmla="*/ 206398 w 5211144"/>
              <a:gd name="connsiteY5410" fmla="*/ 1314387 h 4009293"/>
              <a:gd name="connsiteX5411" fmla="*/ 193413 w 5211144"/>
              <a:gd name="connsiteY5411" fmla="*/ 1302690 h 4009293"/>
              <a:gd name="connsiteX5412" fmla="*/ 206398 w 5211144"/>
              <a:gd name="connsiteY5412" fmla="*/ 1299764 h 4009293"/>
              <a:gd name="connsiteX5413" fmla="*/ 219384 w 5211144"/>
              <a:gd name="connsiteY5413" fmla="*/ 1293916 h 4009293"/>
              <a:gd name="connsiteX5414" fmla="*/ 219383 w 5211144"/>
              <a:gd name="connsiteY5414" fmla="*/ 1290990 h 4009293"/>
              <a:gd name="connsiteX5415" fmla="*/ 219384 w 5211144"/>
              <a:gd name="connsiteY5415" fmla="*/ 1288067 h 4009293"/>
              <a:gd name="connsiteX5416" fmla="*/ 219384 w 5211144"/>
              <a:gd name="connsiteY5416" fmla="*/ 1285142 h 4009293"/>
              <a:gd name="connsiteX5417" fmla="*/ 232372 w 5211144"/>
              <a:gd name="connsiteY5417" fmla="*/ 1288067 h 4009293"/>
              <a:gd name="connsiteX5418" fmla="*/ 232372 w 5211144"/>
              <a:gd name="connsiteY5418" fmla="*/ 1290990 h 4009293"/>
              <a:gd name="connsiteX5419" fmla="*/ 232373 w 5211144"/>
              <a:gd name="connsiteY5419" fmla="*/ 1293916 h 4009293"/>
              <a:gd name="connsiteX5420" fmla="*/ 245354 w 5211144"/>
              <a:gd name="connsiteY5420" fmla="*/ 1293916 h 4009293"/>
              <a:gd name="connsiteX5421" fmla="*/ 232373 w 5211144"/>
              <a:gd name="connsiteY5421" fmla="*/ 1308538 h 4009293"/>
              <a:gd name="connsiteX5422" fmla="*/ 245355 w 5211144"/>
              <a:gd name="connsiteY5422" fmla="*/ 1314387 h 4009293"/>
              <a:gd name="connsiteX5423" fmla="*/ 245354 w 5211144"/>
              <a:gd name="connsiteY5423" fmla="*/ 1317311 h 4009293"/>
              <a:gd name="connsiteX5424" fmla="*/ 245355 w 5211144"/>
              <a:gd name="connsiteY5424" fmla="*/ 1323160 h 4009293"/>
              <a:gd name="connsiteX5425" fmla="*/ 232373 w 5211144"/>
              <a:gd name="connsiteY5425" fmla="*/ 1326085 h 4009293"/>
              <a:gd name="connsiteX5426" fmla="*/ 232373 w 5211144"/>
              <a:gd name="connsiteY5426" fmla="*/ 1329009 h 4009293"/>
              <a:gd name="connsiteX5427" fmla="*/ 284312 w 5211144"/>
              <a:gd name="connsiteY5427" fmla="*/ 1326085 h 4009293"/>
              <a:gd name="connsiteX5428" fmla="*/ 297300 w 5211144"/>
              <a:gd name="connsiteY5428" fmla="*/ 1326085 h 4009293"/>
              <a:gd name="connsiteX5429" fmla="*/ 310284 w 5211144"/>
              <a:gd name="connsiteY5429" fmla="*/ 1323160 h 4009293"/>
              <a:gd name="connsiteX5430" fmla="*/ 323267 w 5211144"/>
              <a:gd name="connsiteY5430" fmla="*/ 1329009 h 4009293"/>
              <a:gd name="connsiteX5431" fmla="*/ 349239 w 5211144"/>
              <a:gd name="connsiteY5431" fmla="*/ 1317311 h 4009293"/>
              <a:gd name="connsiteX5432" fmla="*/ 349239 w 5211144"/>
              <a:gd name="connsiteY5432" fmla="*/ 1320236 h 4009293"/>
              <a:gd name="connsiteX5433" fmla="*/ 362227 w 5211144"/>
              <a:gd name="connsiteY5433" fmla="*/ 1320235 h 4009293"/>
              <a:gd name="connsiteX5434" fmla="*/ 362227 w 5211144"/>
              <a:gd name="connsiteY5434" fmla="*/ 1317311 h 4009293"/>
              <a:gd name="connsiteX5435" fmla="*/ 375211 w 5211144"/>
              <a:gd name="connsiteY5435" fmla="*/ 1317311 h 4009293"/>
              <a:gd name="connsiteX5436" fmla="*/ 362227 w 5211144"/>
              <a:gd name="connsiteY5436" fmla="*/ 1311462 h 4009293"/>
              <a:gd name="connsiteX5437" fmla="*/ 362227 w 5211144"/>
              <a:gd name="connsiteY5437" fmla="*/ 1314387 h 4009293"/>
              <a:gd name="connsiteX5438" fmla="*/ 336253 w 5211144"/>
              <a:gd name="connsiteY5438" fmla="*/ 1314387 h 4009293"/>
              <a:gd name="connsiteX5439" fmla="*/ 336253 w 5211144"/>
              <a:gd name="connsiteY5439" fmla="*/ 1293915 h 4009293"/>
              <a:gd name="connsiteX5440" fmla="*/ 310284 w 5211144"/>
              <a:gd name="connsiteY5440" fmla="*/ 1293916 h 4009293"/>
              <a:gd name="connsiteX5441" fmla="*/ 323268 w 5211144"/>
              <a:gd name="connsiteY5441" fmla="*/ 1270519 h 4009293"/>
              <a:gd name="connsiteX5442" fmla="*/ 336254 w 5211144"/>
              <a:gd name="connsiteY5442" fmla="*/ 1276368 h 4009293"/>
              <a:gd name="connsiteX5443" fmla="*/ 323268 w 5211144"/>
              <a:gd name="connsiteY5443" fmla="*/ 1264670 h 4009293"/>
              <a:gd name="connsiteX5444" fmla="*/ 310284 w 5211144"/>
              <a:gd name="connsiteY5444" fmla="*/ 1264670 h 4009293"/>
              <a:gd name="connsiteX5445" fmla="*/ 310284 w 5211144"/>
              <a:gd name="connsiteY5445" fmla="*/ 1258821 h 4009293"/>
              <a:gd name="connsiteX5446" fmla="*/ 323268 w 5211144"/>
              <a:gd name="connsiteY5446" fmla="*/ 1261746 h 4009293"/>
              <a:gd name="connsiteX5447" fmla="*/ 336253 w 5211144"/>
              <a:gd name="connsiteY5447" fmla="*/ 1261745 h 4009293"/>
              <a:gd name="connsiteX5448" fmla="*/ 349239 w 5211144"/>
              <a:gd name="connsiteY5448" fmla="*/ 1250047 h 4009293"/>
              <a:gd name="connsiteX5449" fmla="*/ 427152 w 5211144"/>
              <a:gd name="connsiteY5449" fmla="*/ 1261746 h 4009293"/>
              <a:gd name="connsiteX5450" fmla="*/ 440138 w 5211144"/>
              <a:gd name="connsiteY5450" fmla="*/ 1258821 h 4009293"/>
              <a:gd name="connsiteX5451" fmla="*/ 453126 w 5211144"/>
              <a:gd name="connsiteY5451" fmla="*/ 1261745 h 4009293"/>
              <a:gd name="connsiteX5452" fmla="*/ 479095 w 5211144"/>
              <a:gd name="connsiteY5452" fmla="*/ 1238350 h 4009293"/>
              <a:gd name="connsiteX5453" fmla="*/ 466107 w 5211144"/>
              <a:gd name="connsiteY5453" fmla="*/ 1238349 h 4009293"/>
              <a:gd name="connsiteX5454" fmla="*/ 479095 w 5211144"/>
              <a:gd name="connsiteY5454" fmla="*/ 1235425 h 4009293"/>
              <a:gd name="connsiteX5455" fmla="*/ 440138 w 5211144"/>
              <a:gd name="connsiteY5455" fmla="*/ 1232501 h 4009293"/>
              <a:gd name="connsiteX5456" fmla="*/ 427152 w 5211144"/>
              <a:gd name="connsiteY5456" fmla="*/ 1226651 h 4009293"/>
              <a:gd name="connsiteX5457" fmla="*/ 414166 w 5211144"/>
              <a:gd name="connsiteY5457" fmla="*/ 1238350 h 4009293"/>
              <a:gd name="connsiteX5458" fmla="*/ 388199 w 5211144"/>
              <a:gd name="connsiteY5458" fmla="*/ 1238350 h 4009293"/>
              <a:gd name="connsiteX5459" fmla="*/ 375210 w 5211144"/>
              <a:gd name="connsiteY5459" fmla="*/ 1220803 h 4009293"/>
              <a:gd name="connsiteX5460" fmla="*/ 362227 w 5211144"/>
              <a:gd name="connsiteY5460" fmla="*/ 1223727 h 4009293"/>
              <a:gd name="connsiteX5461" fmla="*/ 323268 w 5211144"/>
              <a:gd name="connsiteY5461" fmla="*/ 1209104 h 4009293"/>
              <a:gd name="connsiteX5462" fmla="*/ 362226 w 5211144"/>
              <a:gd name="connsiteY5462" fmla="*/ 1200331 h 4009293"/>
              <a:gd name="connsiteX5463" fmla="*/ 375211 w 5211144"/>
              <a:gd name="connsiteY5463" fmla="*/ 1203255 h 4009293"/>
              <a:gd name="connsiteX5464" fmla="*/ 379109 w 5211144"/>
              <a:gd name="connsiteY5464" fmla="*/ 1203548 h 4009293"/>
              <a:gd name="connsiteX5465" fmla="*/ 375210 w 5211144"/>
              <a:gd name="connsiteY5465" fmla="*/ 1206181 h 4009293"/>
              <a:gd name="connsiteX5466" fmla="*/ 380081 w 5211144"/>
              <a:gd name="connsiteY5466" fmla="*/ 1203622 h 4009293"/>
              <a:gd name="connsiteX5467" fmla="*/ 379109 w 5211144"/>
              <a:gd name="connsiteY5467" fmla="*/ 1203548 h 4009293"/>
              <a:gd name="connsiteX5468" fmla="*/ 388198 w 5211144"/>
              <a:gd name="connsiteY5468" fmla="*/ 1197406 h 4009293"/>
              <a:gd name="connsiteX5469" fmla="*/ 375211 w 5211144"/>
              <a:gd name="connsiteY5469" fmla="*/ 1197407 h 4009293"/>
              <a:gd name="connsiteX5470" fmla="*/ 375211 w 5211144"/>
              <a:gd name="connsiteY5470" fmla="*/ 1194482 h 4009293"/>
              <a:gd name="connsiteX5471" fmla="*/ 388198 w 5211144"/>
              <a:gd name="connsiteY5471" fmla="*/ 1194482 h 4009293"/>
              <a:gd name="connsiteX5472" fmla="*/ 388199 w 5211144"/>
              <a:gd name="connsiteY5472" fmla="*/ 1179859 h 4009293"/>
              <a:gd name="connsiteX5473" fmla="*/ 362227 w 5211144"/>
              <a:gd name="connsiteY5473" fmla="*/ 1179859 h 4009293"/>
              <a:gd name="connsiteX5474" fmla="*/ 297300 w 5211144"/>
              <a:gd name="connsiteY5474" fmla="*/ 1168161 h 4009293"/>
              <a:gd name="connsiteX5475" fmla="*/ 362227 w 5211144"/>
              <a:gd name="connsiteY5475" fmla="*/ 1162312 h 4009293"/>
              <a:gd name="connsiteX5476" fmla="*/ 362227 w 5211144"/>
              <a:gd name="connsiteY5476" fmla="*/ 1138917 h 4009293"/>
              <a:gd name="connsiteX5477" fmla="*/ 375211 w 5211144"/>
              <a:gd name="connsiteY5477" fmla="*/ 1165237 h 4009293"/>
              <a:gd name="connsiteX5478" fmla="*/ 388198 w 5211144"/>
              <a:gd name="connsiteY5478" fmla="*/ 1162312 h 4009293"/>
              <a:gd name="connsiteX5479" fmla="*/ 388198 w 5211144"/>
              <a:gd name="connsiteY5479" fmla="*/ 1159387 h 4009293"/>
              <a:gd name="connsiteX5480" fmla="*/ 401180 w 5211144"/>
              <a:gd name="connsiteY5480" fmla="*/ 1159387 h 4009293"/>
              <a:gd name="connsiteX5481" fmla="*/ 401180 w 5211144"/>
              <a:gd name="connsiteY5481" fmla="*/ 1162312 h 4009293"/>
              <a:gd name="connsiteX5482" fmla="*/ 453125 w 5211144"/>
              <a:gd name="connsiteY5482" fmla="*/ 1150614 h 4009293"/>
              <a:gd name="connsiteX5483" fmla="*/ 466108 w 5211144"/>
              <a:gd name="connsiteY5483" fmla="*/ 1150614 h 4009293"/>
              <a:gd name="connsiteX5484" fmla="*/ 479095 w 5211144"/>
              <a:gd name="connsiteY5484" fmla="*/ 1165236 h 4009293"/>
              <a:gd name="connsiteX5485" fmla="*/ 518050 w 5211144"/>
              <a:gd name="connsiteY5485" fmla="*/ 1162312 h 4009293"/>
              <a:gd name="connsiteX5486" fmla="*/ 492079 w 5211144"/>
              <a:gd name="connsiteY5486" fmla="*/ 1153538 h 4009293"/>
              <a:gd name="connsiteX5487" fmla="*/ 505067 w 5211144"/>
              <a:gd name="connsiteY5487" fmla="*/ 1150614 h 4009293"/>
              <a:gd name="connsiteX5488" fmla="*/ 479095 w 5211144"/>
              <a:gd name="connsiteY5488" fmla="*/ 1135991 h 4009293"/>
              <a:gd name="connsiteX5489" fmla="*/ 479095 w 5211144"/>
              <a:gd name="connsiteY5489" fmla="*/ 1138917 h 4009293"/>
              <a:gd name="connsiteX5490" fmla="*/ 479095 w 5211144"/>
              <a:gd name="connsiteY5490" fmla="*/ 1141841 h 4009293"/>
              <a:gd name="connsiteX5491" fmla="*/ 479095 w 5211144"/>
              <a:gd name="connsiteY5491" fmla="*/ 1144765 h 4009293"/>
              <a:gd name="connsiteX5492" fmla="*/ 453125 w 5211144"/>
              <a:gd name="connsiteY5492" fmla="*/ 1147689 h 4009293"/>
              <a:gd name="connsiteX5493" fmla="*/ 427152 w 5211144"/>
              <a:gd name="connsiteY5493" fmla="*/ 1141842 h 4009293"/>
              <a:gd name="connsiteX5494" fmla="*/ 414166 w 5211144"/>
              <a:gd name="connsiteY5494" fmla="*/ 1141841 h 4009293"/>
              <a:gd name="connsiteX5495" fmla="*/ 427152 w 5211144"/>
              <a:gd name="connsiteY5495" fmla="*/ 1153539 h 4009293"/>
              <a:gd name="connsiteX5496" fmla="*/ 401181 w 5211144"/>
              <a:gd name="connsiteY5496" fmla="*/ 1130143 h 4009293"/>
              <a:gd name="connsiteX5497" fmla="*/ 388198 w 5211144"/>
              <a:gd name="connsiteY5497" fmla="*/ 1130143 h 4009293"/>
              <a:gd name="connsiteX5498" fmla="*/ 388199 w 5211144"/>
              <a:gd name="connsiteY5498" fmla="*/ 1121369 h 4009293"/>
              <a:gd name="connsiteX5499" fmla="*/ 427152 w 5211144"/>
              <a:gd name="connsiteY5499" fmla="*/ 1124294 h 4009293"/>
              <a:gd name="connsiteX5500" fmla="*/ 479095 w 5211144"/>
              <a:gd name="connsiteY5500" fmla="*/ 1115520 h 4009293"/>
              <a:gd name="connsiteX5501" fmla="*/ 479095 w 5211144"/>
              <a:gd name="connsiteY5501" fmla="*/ 1124294 h 4009293"/>
              <a:gd name="connsiteX5502" fmla="*/ 492079 w 5211144"/>
              <a:gd name="connsiteY5502" fmla="*/ 1115520 h 4009293"/>
              <a:gd name="connsiteX5503" fmla="*/ 466107 w 5211144"/>
              <a:gd name="connsiteY5503" fmla="*/ 1109671 h 4009293"/>
              <a:gd name="connsiteX5504" fmla="*/ 453126 w 5211144"/>
              <a:gd name="connsiteY5504" fmla="*/ 1109672 h 4009293"/>
              <a:gd name="connsiteX5505" fmla="*/ 440138 w 5211144"/>
              <a:gd name="connsiteY5505" fmla="*/ 1112595 h 4009293"/>
              <a:gd name="connsiteX5506" fmla="*/ 440138 w 5211144"/>
              <a:gd name="connsiteY5506" fmla="*/ 1106746 h 4009293"/>
              <a:gd name="connsiteX5507" fmla="*/ 466107 w 5211144"/>
              <a:gd name="connsiteY5507" fmla="*/ 1106746 h 4009293"/>
              <a:gd name="connsiteX5508" fmla="*/ 492079 w 5211144"/>
              <a:gd name="connsiteY5508" fmla="*/ 1100898 h 4009293"/>
              <a:gd name="connsiteX5509" fmla="*/ 453126 w 5211144"/>
              <a:gd name="connsiteY5509" fmla="*/ 1100898 h 4009293"/>
              <a:gd name="connsiteX5510" fmla="*/ 453125 w 5211144"/>
              <a:gd name="connsiteY5510" fmla="*/ 1086275 h 4009293"/>
              <a:gd name="connsiteX5511" fmla="*/ 466108 w 5211144"/>
              <a:gd name="connsiteY5511" fmla="*/ 1083350 h 4009293"/>
              <a:gd name="connsiteX5512" fmla="*/ 466107 w 5211144"/>
              <a:gd name="connsiteY5512" fmla="*/ 1086275 h 4009293"/>
              <a:gd name="connsiteX5513" fmla="*/ 479095 w 5211144"/>
              <a:gd name="connsiteY5513" fmla="*/ 1086275 h 4009293"/>
              <a:gd name="connsiteX5514" fmla="*/ 479095 w 5211144"/>
              <a:gd name="connsiteY5514" fmla="*/ 1095048 h 4009293"/>
              <a:gd name="connsiteX5515" fmla="*/ 479095 w 5211144"/>
              <a:gd name="connsiteY5515" fmla="*/ 1086275 h 4009293"/>
              <a:gd name="connsiteX5516" fmla="*/ 505067 w 5211144"/>
              <a:gd name="connsiteY5516" fmla="*/ 1065804 h 4009293"/>
              <a:gd name="connsiteX5517" fmla="*/ 569994 w 5211144"/>
              <a:gd name="connsiteY5517" fmla="*/ 1068728 h 4009293"/>
              <a:gd name="connsiteX5518" fmla="*/ 569994 w 5211144"/>
              <a:gd name="connsiteY5518" fmla="*/ 1077502 h 4009293"/>
              <a:gd name="connsiteX5519" fmla="*/ 608951 w 5211144"/>
              <a:gd name="connsiteY5519" fmla="*/ 1074577 h 4009293"/>
              <a:gd name="connsiteX5520" fmla="*/ 621933 w 5211144"/>
              <a:gd name="connsiteY5520" fmla="*/ 1074577 h 4009293"/>
              <a:gd name="connsiteX5521" fmla="*/ 634919 w 5211144"/>
              <a:gd name="connsiteY5521" fmla="*/ 1086275 h 4009293"/>
              <a:gd name="connsiteX5522" fmla="*/ 621933 w 5211144"/>
              <a:gd name="connsiteY5522" fmla="*/ 1112595 h 4009293"/>
              <a:gd name="connsiteX5523" fmla="*/ 621933 w 5211144"/>
              <a:gd name="connsiteY5523" fmla="*/ 1118444 h 4009293"/>
              <a:gd name="connsiteX5524" fmla="*/ 634919 w 5211144"/>
              <a:gd name="connsiteY5524" fmla="*/ 1121369 h 4009293"/>
              <a:gd name="connsiteX5525" fmla="*/ 621933 w 5211144"/>
              <a:gd name="connsiteY5525" fmla="*/ 1127217 h 4009293"/>
              <a:gd name="connsiteX5526" fmla="*/ 634918 w 5211144"/>
              <a:gd name="connsiteY5526" fmla="*/ 1133067 h 4009293"/>
              <a:gd name="connsiteX5527" fmla="*/ 660892 w 5211144"/>
              <a:gd name="connsiteY5527" fmla="*/ 1144765 h 4009293"/>
              <a:gd name="connsiteX5528" fmla="*/ 647905 w 5211144"/>
              <a:gd name="connsiteY5528" fmla="*/ 1153539 h 4009293"/>
              <a:gd name="connsiteX5529" fmla="*/ 660892 w 5211144"/>
              <a:gd name="connsiteY5529" fmla="*/ 1153538 h 4009293"/>
              <a:gd name="connsiteX5530" fmla="*/ 660893 w 5211144"/>
              <a:gd name="connsiteY5530" fmla="*/ 1159387 h 4009293"/>
              <a:gd name="connsiteX5531" fmla="*/ 647905 w 5211144"/>
              <a:gd name="connsiteY5531" fmla="*/ 1156464 h 4009293"/>
              <a:gd name="connsiteX5532" fmla="*/ 647905 w 5211144"/>
              <a:gd name="connsiteY5532" fmla="*/ 1168161 h 4009293"/>
              <a:gd name="connsiteX5533" fmla="*/ 686864 w 5211144"/>
              <a:gd name="connsiteY5533" fmla="*/ 1156464 h 4009293"/>
              <a:gd name="connsiteX5534" fmla="*/ 686864 w 5211144"/>
              <a:gd name="connsiteY5534" fmla="*/ 1153538 h 4009293"/>
              <a:gd name="connsiteX5535" fmla="*/ 699846 w 5211144"/>
              <a:gd name="connsiteY5535" fmla="*/ 1153538 h 4009293"/>
              <a:gd name="connsiteX5536" fmla="*/ 699846 w 5211144"/>
              <a:gd name="connsiteY5536" fmla="*/ 1156463 h 4009293"/>
              <a:gd name="connsiteX5537" fmla="*/ 699846 w 5211144"/>
              <a:gd name="connsiteY5537" fmla="*/ 1176935 h 4009293"/>
              <a:gd name="connsiteX5538" fmla="*/ 673877 w 5211144"/>
              <a:gd name="connsiteY5538" fmla="*/ 1179859 h 4009293"/>
              <a:gd name="connsiteX5539" fmla="*/ 673877 w 5211144"/>
              <a:gd name="connsiteY5539" fmla="*/ 1176936 h 4009293"/>
              <a:gd name="connsiteX5540" fmla="*/ 660892 w 5211144"/>
              <a:gd name="connsiteY5540" fmla="*/ 1188633 h 4009293"/>
              <a:gd name="connsiteX5541" fmla="*/ 647905 w 5211144"/>
              <a:gd name="connsiteY5541" fmla="*/ 1194481 h 4009293"/>
              <a:gd name="connsiteX5542" fmla="*/ 673877 w 5211144"/>
              <a:gd name="connsiteY5542" fmla="*/ 1194481 h 4009293"/>
              <a:gd name="connsiteX5543" fmla="*/ 686864 w 5211144"/>
              <a:gd name="connsiteY5543" fmla="*/ 1188633 h 4009293"/>
              <a:gd name="connsiteX5544" fmla="*/ 725819 w 5211144"/>
              <a:gd name="connsiteY5544" fmla="*/ 1194481 h 4009293"/>
              <a:gd name="connsiteX5545" fmla="*/ 751791 w 5211144"/>
              <a:gd name="connsiteY5545" fmla="*/ 1191558 h 4009293"/>
              <a:gd name="connsiteX5546" fmla="*/ 777759 w 5211144"/>
              <a:gd name="connsiteY5546" fmla="*/ 1203255 h 4009293"/>
              <a:gd name="connsiteX5547" fmla="*/ 764777 w 5211144"/>
              <a:gd name="connsiteY5547" fmla="*/ 1206181 h 4009293"/>
              <a:gd name="connsiteX5548" fmla="*/ 790747 w 5211144"/>
              <a:gd name="connsiteY5548" fmla="*/ 1206180 h 4009293"/>
              <a:gd name="connsiteX5549" fmla="*/ 803730 w 5211144"/>
              <a:gd name="connsiteY5549" fmla="*/ 1214953 h 4009293"/>
              <a:gd name="connsiteX5550" fmla="*/ 803730 w 5211144"/>
              <a:gd name="connsiteY5550" fmla="*/ 1212029 h 4009293"/>
              <a:gd name="connsiteX5551" fmla="*/ 816718 w 5211144"/>
              <a:gd name="connsiteY5551" fmla="*/ 1214953 h 4009293"/>
              <a:gd name="connsiteX5552" fmla="*/ 816718 w 5211144"/>
              <a:gd name="connsiteY5552" fmla="*/ 1223727 h 4009293"/>
              <a:gd name="connsiteX5553" fmla="*/ 790747 w 5211144"/>
              <a:gd name="connsiteY5553" fmla="*/ 1226651 h 4009293"/>
              <a:gd name="connsiteX5554" fmla="*/ 751791 w 5211144"/>
              <a:gd name="connsiteY5554" fmla="*/ 1212029 h 4009293"/>
              <a:gd name="connsiteX5555" fmla="*/ 738805 w 5211144"/>
              <a:gd name="connsiteY5555" fmla="*/ 1212029 h 4009293"/>
              <a:gd name="connsiteX5556" fmla="*/ 686864 w 5211144"/>
              <a:gd name="connsiteY5556" fmla="*/ 1212030 h 4009293"/>
              <a:gd name="connsiteX5557" fmla="*/ 712832 w 5211144"/>
              <a:gd name="connsiteY5557" fmla="*/ 1217878 h 4009293"/>
              <a:gd name="connsiteX5558" fmla="*/ 699846 w 5211144"/>
              <a:gd name="connsiteY5558" fmla="*/ 1220803 h 4009293"/>
              <a:gd name="connsiteX5559" fmla="*/ 712832 w 5211144"/>
              <a:gd name="connsiteY5559" fmla="*/ 1235425 h 4009293"/>
              <a:gd name="connsiteX5560" fmla="*/ 751792 w 5211144"/>
              <a:gd name="connsiteY5560" fmla="*/ 1241274 h 4009293"/>
              <a:gd name="connsiteX5561" fmla="*/ 751791 w 5211144"/>
              <a:gd name="connsiteY5561" fmla="*/ 1238349 h 4009293"/>
              <a:gd name="connsiteX5562" fmla="*/ 790747 w 5211144"/>
              <a:gd name="connsiteY5562" fmla="*/ 1235425 h 4009293"/>
              <a:gd name="connsiteX5563" fmla="*/ 803731 w 5211144"/>
              <a:gd name="connsiteY5563" fmla="*/ 1235425 h 4009293"/>
              <a:gd name="connsiteX5564" fmla="*/ 816718 w 5211144"/>
              <a:gd name="connsiteY5564" fmla="*/ 1226651 h 4009293"/>
              <a:gd name="connsiteX5565" fmla="*/ 855674 w 5211144"/>
              <a:gd name="connsiteY5565" fmla="*/ 1220803 h 4009293"/>
              <a:gd name="connsiteX5566" fmla="*/ 881645 w 5211144"/>
              <a:gd name="connsiteY5566" fmla="*/ 1217878 h 4009293"/>
              <a:gd name="connsiteX5567" fmla="*/ 907617 w 5211144"/>
              <a:gd name="connsiteY5567" fmla="*/ 1214953 h 4009293"/>
              <a:gd name="connsiteX5568" fmla="*/ 918979 w 5211144"/>
              <a:gd name="connsiteY5568" fmla="*/ 1214953 h 4009293"/>
              <a:gd name="connsiteX5569" fmla="*/ 920058 w 5211144"/>
              <a:gd name="connsiteY5569" fmla="*/ 1214953 h 4009293"/>
              <a:gd name="connsiteX5570" fmla="*/ 919152 w 5211144"/>
              <a:gd name="connsiteY5570" fmla="*/ 1200280 h 4009293"/>
              <a:gd name="connsiteX5571" fmla="*/ 906990 w 5211144"/>
              <a:gd name="connsiteY5571" fmla="*/ 1194682 h 4009293"/>
              <a:gd name="connsiteX5572" fmla="*/ 893345 w 5211144"/>
              <a:gd name="connsiteY5572" fmla="*/ 1196741 h 4009293"/>
              <a:gd name="connsiteX5573" fmla="*/ 869250 w 5211144"/>
              <a:gd name="connsiteY5573" fmla="*/ 1194559 h 4009293"/>
              <a:gd name="connsiteX5574" fmla="*/ 817845 w 5211144"/>
              <a:gd name="connsiteY5574" fmla="*/ 1191651 h 4009293"/>
              <a:gd name="connsiteX5575" fmla="*/ 804995 w 5211144"/>
              <a:gd name="connsiteY5575" fmla="*/ 1191650 h 4009293"/>
              <a:gd name="connsiteX5576" fmla="*/ 817845 w 5211144"/>
              <a:gd name="connsiteY5576" fmla="*/ 1188742 h 4009293"/>
              <a:gd name="connsiteX5577" fmla="*/ 843548 w 5211144"/>
              <a:gd name="connsiteY5577" fmla="*/ 1185833 h 4009293"/>
              <a:gd name="connsiteX5578" fmla="*/ 856397 w 5211144"/>
              <a:gd name="connsiteY5578" fmla="*/ 1174198 h 4009293"/>
              <a:gd name="connsiteX5579" fmla="*/ 817845 w 5211144"/>
              <a:gd name="connsiteY5579" fmla="*/ 1174197 h 4009293"/>
              <a:gd name="connsiteX5580" fmla="*/ 817845 w 5211144"/>
              <a:gd name="connsiteY5580" fmla="*/ 1165470 h 4009293"/>
              <a:gd name="connsiteX5581" fmla="*/ 869249 w 5211144"/>
              <a:gd name="connsiteY5581" fmla="*/ 1168379 h 4009293"/>
              <a:gd name="connsiteX5582" fmla="*/ 882101 w 5211144"/>
              <a:gd name="connsiteY5582" fmla="*/ 1174198 h 4009293"/>
              <a:gd name="connsiteX5583" fmla="*/ 894954 w 5211144"/>
              <a:gd name="connsiteY5583" fmla="*/ 1171287 h 4009293"/>
              <a:gd name="connsiteX5584" fmla="*/ 907803 w 5211144"/>
              <a:gd name="connsiteY5584" fmla="*/ 1174197 h 4009293"/>
              <a:gd name="connsiteX5585" fmla="*/ 914229 w 5211144"/>
              <a:gd name="connsiteY5585" fmla="*/ 1174197 h 4009293"/>
              <a:gd name="connsiteX5586" fmla="*/ 917539 w 5211144"/>
              <a:gd name="connsiteY5586" fmla="*/ 1174197 h 4009293"/>
              <a:gd name="connsiteX5587" fmla="*/ 915896 w 5211144"/>
              <a:gd name="connsiteY5587" fmla="*/ 1147600 h 4009293"/>
              <a:gd name="connsiteX5588" fmla="*/ 910079 w 5211144"/>
              <a:gd name="connsiteY5588" fmla="*/ 1147702 h 4009293"/>
              <a:gd name="connsiteX5589" fmla="*/ 910079 w 5211144"/>
              <a:gd name="connsiteY5589" fmla="*/ 1150623 h 4009293"/>
              <a:gd name="connsiteX5590" fmla="*/ 910079 w 5211144"/>
              <a:gd name="connsiteY5590" fmla="*/ 1153545 h 4009293"/>
              <a:gd name="connsiteX5591" fmla="*/ 910079 w 5211144"/>
              <a:gd name="connsiteY5591" fmla="*/ 1159387 h 4009293"/>
              <a:gd name="connsiteX5592" fmla="*/ 897192 w 5211144"/>
              <a:gd name="connsiteY5592" fmla="*/ 1159387 h 4009293"/>
              <a:gd name="connsiteX5593" fmla="*/ 897192 w 5211144"/>
              <a:gd name="connsiteY5593" fmla="*/ 1153544 h 4009293"/>
              <a:gd name="connsiteX5594" fmla="*/ 897192 w 5211144"/>
              <a:gd name="connsiteY5594" fmla="*/ 1150623 h 4009293"/>
              <a:gd name="connsiteX5595" fmla="*/ 884305 w 5211144"/>
              <a:gd name="connsiteY5595" fmla="*/ 1150623 h 4009293"/>
              <a:gd name="connsiteX5596" fmla="*/ 897192 w 5211144"/>
              <a:gd name="connsiteY5596" fmla="*/ 1141859 h 4009293"/>
              <a:gd name="connsiteX5597" fmla="*/ 897191 w 5211144"/>
              <a:gd name="connsiteY5597" fmla="*/ 1138936 h 4009293"/>
              <a:gd name="connsiteX5598" fmla="*/ 910078 w 5211144"/>
              <a:gd name="connsiteY5598" fmla="*/ 1138936 h 4009293"/>
              <a:gd name="connsiteX5599" fmla="*/ 910079 w 5211144"/>
              <a:gd name="connsiteY5599" fmla="*/ 1141859 h 4009293"/>
              <a:gd name="connsiteX5600" fmla="*/ 915516 w 5211144"/>
              <a:gd name="connsiteY5600" fmla="*/ 1141448 h 4009293"/>
              <a:gd name="connsiteX5601" fmla="*/ 914299 w 5211144"/>
              <a:gd name="connsiteY5601" fmla="*/ 1121762 h 4009293"/>
              <a:gd name="connsiteX5602" fmla="*/ 908469 w 5211144"/>
              <a:gd name="connsiteY5602" fmla="*/ 1123964 h 4009293"/>
              <a:gd name="connsiteX5603" fmla="*/ 884305 w 5211144"/>
              <a:gd name="connsiteY5603" fmla="*/ 1127251 h 4009293"/>
              <a:gd name="connsiteX5604" fmla="*/ 858529 w 5211144"/>
              <a:gd name="connsiteY5604" fmla="*/ 1124329 h 4009293"/>
              <a:gd name="connsiteX5605" fmla="*/ 832752 w 5211144"/>
              <a:gd name="connsiteY5605" fmla="*/ 1124329 h 4009293"/>
              <a:gd name="connsiteX5606" fmla="*/ 845641 w 5211144"/>
              <a:gd name="connsiteY5606" fmla="*/ 1121408 h 4009293"/>
              <a:gd name="connsiteX5607" fmla="*/ 858528 w 5211144"/>
              <a:gd name="connsiteY5607" fmla="*/ 1121408 h 4009293"/>
              <a:gd name="connsiteX5608" fmla="*/ 871416 w 5211144"/>
              <a:gd name="connsiteY5608" fmla="*/ 1121408 h 4009293"/>
              <a:gd name="connsiteX5609" fmla="*/ 871416 w 5211144"/>
              <a:gd name="connsiteY5609" fmla="*/ 1112643 h 4009293"/>
              <a:gd name="connsiteX5610" fmla="*/ 884305 w 5211144"/>
              <a:gd name="connsiteY5610" fmla="*/ 1112642 h 4009293"/>
              <a:gd name="connsiteX5611" fmla="*/ 897192 w 5211144"/>
              <a:gd name="connsiteY5611" fmla="*/ 1112643 h 4009293"/>
              <a:gd name="connsiteX5612" fmla="*/ 884304 w 5211144"/>
              <a:gd name="connsiteY5612" fmla="*/ 1115564 h 4009293"/>
              <a:gd name="connsiteX5613" fmla="*/ 903635 w 5211144"/>
              <a:gd name="connsiteY5613" fmla="*/ 1117025 h 4009293"/>
              <a:gd name="connsiteX5614" fmla="*/ 914055 w 5211144"/>
              <a:gd name="connsiteY5614" fmla="*/ 1117813 h 4009293"/>
              <a:gd name="connsiteX5615" fmla="*/ 913493 w 5211144"/>
              <a:gd name="connsiteY5615" fmla="*/ 1108716 h 4009293"/>
              <a:gd name="connsiteX5616" fmla="*/ 897192 w 5211144"/>
              <a:gd name="connsiteY5616" fmla="*/ 1112643 h 4009293"/>
              <a:gd name="connsiteX5617" fmla="*/ 891957 w 5211144"/>
              <a:gd name="connsiteY5617" fmla="*/ 1108307 h 4009293"/>
              <a:gd name="connsiteX5618" fmla="*/ 893971 w 5211144"/>
              <a:gd name="connsiteY5618" fmla="*/ 1104244 h 4009293"/>
              <a:gd name="connsiteX5619" fmla="*/ 910079 w 5211144"/>
              <a:gd name="connsiteY5619" fmla="*/ 1098036 h 4009293"/>
              <a:gd name="connsiteX5620" fmla="*/ 912882 w 5211144"/>
              <a:gd name="connsiteY5620" fmla="*/ 1098824 h 4009293"/>
              <a:gd name="connsiteX5621" fmla="*/ 911593 w 5211144"/>
              <a:gd name="connsiteY5621" fmla="*/ 1077982 h 4009293"/>
              <a:gd name="connsiteX5622" fmla="*/ 912618 w 5211144"/>
              <a:gd name="connsiteY5622" fmla="*/ 1047763 h 4009293"/>
              <a:gd name="connsiteX5623" fmla="*/ 907565 w 5211144"/>
              <a:gd name="connsiteY5623" fmla="*/ 1047763 h 4009293"/>
              <a:gd name="connsiteX5624" fmla="*/ 894589 w 5211144"/>
              <a:gd name="connsiteY5624" fmla="*/ 1056503 h 4009293"/>
              <a:gd name="connsiteX5625" fmla="*/ 881612 w 5211144"/>
              <a:gd name="connsiteY5625" fmla="*/ 1050676 h 4009293"/>
              <a:gd name="connsiteX5626" fmla="*/ 868635 w 5211144"/>
              <a:gd name="connsiteY5626" fmla="*/ 1053590 h 4009293"/>
              <a:gd name="connsiteX5627" fmla="*/ 894589 w 5211144"/>
              <a:gd name="connsiteY5627" fmla="*/ 1056503 h 4009293"/>
              <a:gd name="connsiteX5628" fmla="*/ 868635 w 5211144"/>
              <a:gd name="connsiteY5628" fmla="*/ 1062330 h 4009293"/>
              <a:gd name="connsiteX5629" fmla="*/ 855660 w 5211144"/>
              <a:gd name="connsiteY5629" fmla="*/ 1059417 h 4009293"/>
              <a:gd name="connsiteX5630" fmla="*/ 829705 w 5211144"/>
              <a:gd name="connsiteY5630" fmla="*/ 1062330 h 4009293"/>
              <a:gd name="connsiteX5631" fmla="*/ 816729 w 5211144"/>
              <a:gd name="connsiteY5631" fmla="*/ 1053590 h 4009293"/>
              <a:gd name="connsiteX5632" fmla="*/ 842682 w 5211144"/>
              <a:gd name="connsiteY5632" fmla="*/ 1047763 h 4009293"/>
              <a:gd name="connsiteX5633" fmla="*/ 790777 w 5211144"/>
              <a:gd name="connsiteY5633" fmla="*/ 1047763 h 4009293"/>
              <a:gd name="connsiteX5634" fmla="*/ 790778 w 5211144"/>
              <a:gd name="connsiteY5634" fmla="*/ 1039024 h 4009293"/>
              <a:gd name="connsiteX5635" fmla="*/ 829705 w 5211144"/>
              <a:gd name="connsiteY5635" fmla="*/ 1041937 h 4009293"/>
              <a:gd name="connsiteX5636" fmla="*/ 842682 w 5211144"/>
              <a:gd name="connsiteY5636" fmla="*/ 1039024 h 4009293"/>
              <a:gd name="connsiteX5637" fmla="*/ 842682 w 5211144"/>
              <a:gd name="connsiteY5637" fmla="*/ 1044850 h 4009293"/>
              <a:gd name="connsiteX5638" fmla="*/ 855661 w 5211144"/>
              <a:gd name="connsiteY5638" fmla="*/ 1047763 h 4009293"/>
              <a:gd name="connsiteX5639" fmla="*/ 907565 w 5211144"/>
              <a:gd name="connsiteY5639" fmla="*/ 1044850 h 4009293"/>
              <a:gd name="connsiteX5640" fmla="*/ 912716 w 5211144"/>
              <a:gd name="connsiteY5640" fmla="*/ 1044850 h 4009293"/>
              <a:gd name="connsiteX5641" fmla="*/ 913371 w 5211144"/>
              <a:gd name="connsiteY5641" fmla="*/ 1025539 h 4009293"/>
              <a:gd name="connsiteX5642" fmla="*/ 894589 w 5211144"/>
              <a:gd name="connsiteY5642" fmla="*/ 1021544 h 4009293"/>
              <a:gd name="connsiteX5643" fmla="*/ 868636 w 5211144"/>
              <a:gd name="connsiteY5643" fmla="*/ 1018631 h 4009293"/>
              <a:gd name="connsiteX5644" fmla="*/ 842682 w 5211144"/>
              <a:gd name="connsiteY5644" fmla="*/ 1015717 h 4009293"/>
              <a:gd name="connsiteX5645" fmla="*/ 855661 w 5211144"/>
              <a:gd name="connsiteY5645" fmla="*/ 1009891 h 4009293"/>
              <a:gd name="connsiteX5646" fmla="*/ 829705 w 5211144"/>
              <a:gd name="connsiteY5646" fmla="*/ 1012804 h 4009293"/>
              <a:gd name="connsiteX5647" fmla="*/ 777801 w 5211144"/>
              <a:gd name="connsiteY5647" fmla="*/ 1015718 h 4009293"/>
              <a:gd name="connsiteX5648" fmla="*/ 764822 w 5211144"/>
              <a:gd name="connsiteY5648" fmla="*/ 1012805 h 4009293"/>
              <a:gd name="connsiteX5649" fmla="*/ 764823 w 5211144"/>
              <a:gd name="connsiteY5649" fmla="*/ 1009891 h 4009293"/>
              <a:gd name="connsiteX5650" fmla="*/ 738873 w 5211144"/>
              <a:gd name="connsiteY5650" fmla="*/ 1009891 h 4009293"/>
              <a:gd name="connsiteX5651" fmla="*/ 725894 w 5211144"/>
              <a:gd name="connsiteY5651" fmla="*/ 1006978 h 4009293"/>
              <a:gd name="connsiteX5652" fmla="*/ 686966 w 5211144"/>
              <a:gd name="connsiteY5652" fmla="*/ 1027370 h 4009293"/>
              <a:gd name="connsiteX5653" fmla="*/ 661011 w 5211144"/>
              <a:gd name="connsiteY5653" fmla="*/ 1024457 h 4009293"/>
              <a:gd name="connsiteX5654" fmla="*/ 648036 w 5211144"/>
              <a:gd name="connsiteY5654" fmla="*/ 1024458 h 4009293"/>
              <a:gd name="connsiteX5655" fmla="*/ 648036 w 5211144"/>
              <a:gd name="connsiteY5655" fmla="*/ 1027371 h 4009293"/>
              <a:gd name="connsiteX5656" fmla="*/ 648036 w 5211144"/>
              <a:gd name="connsiteY5656" fmla="*/ 1036110 h 4009293"/>
              <a:gd name="connsiteX5657" fmla="*/ 635059 w 5211144"/>
              <a:gd name="connsiteY5657" fmla="*/ 1036110 h 4009293"/>
              <a:gd name="connsiteX5658" fmla="*/ 648036 w 5211144"/>
              <a:gd name="connsiteY5658" fmla="*/ 1044850 h 4009293"/>
              <a:gd name="connsiteX5659" fmla="*/ 648036 w 5211144"/>
              <a:gd name="connsiteY5659" fmla="*/ 1050676 h 4009293"/>
              <a:gd name="connsiteX5660" fmla="*/ 583153 w 5211144"/>
              <a:gd name="connsiteY5660" fmla="*/ 1056503 h 4009293"/>
              <a:gd name="connsiteX5661" fmla="*/ 557200 w 5211144"/>
              <a:gd name="connsiteY5661" fmla="*/ 1065243 h 4009293"/>
              <a:gd name="connsiteX5662" fmla="*/ 544225 w 5211144"/>
              <a:gd name="connsiteY5662" fmla="*/ 1059417 h 4009293"/>
              <a:gd name="connsiteX5663" fmla="*/ 557200 w 5211144"/>
              <a:gd name="connsiteY5663" fmla="*/ 1056503 h 4009293"/>
              <a:gd name="connsiteX5664" fmla="*/ 531246 w 5211144"/>
              <a:gd name="connsiteY5664" fmla="*/ 1050677 h 4009293"/>
              <a:gd name="connsiteX5665" fmla="*/ 518270 w 5211144"/>
              <a:gd name="connsiteY5665" fmla="*/ 1062330 h 4009293"/>
              <a:gd name="connsiteX5666" fmla="*/ 518270 w 5211144"/>
              <a:gd name="connsiteY5666" fmla="*/ 1044851 h 4009293"/>
              <a:gd name="connsiteX5667" fmla="*/ 570176 w 5211144"/>
              <a:gd name="connsiteY5667" fmla="*/ 1044851 h 4009293"/>
              <a:gd name="connsiteX5668" fmla="*/ 583153 w 5211144"/>
              <a:gd name="connsiteY5668" fmla="*/ 1050676 h 4009293"/>
              <a:gd name="connsiteX5669" fmla="*/ 583153 w 5211144"/>
              <a:gd name="connsiteY5669" fmla="*/ 1039023 h 4009293"/>
              <a:gd name="connsiteX5670" fmla="*/ 570177 w 5211144"/>
              <a:gd name="connsiteY5670" fmla="*/ 1039023 h 4009293"/>
              <a:gd name="connsiteX5671" fmla="*/ 544225 w 5211144"/>
              <a:gd name="connsiteY5671" fmla="*/ 1039023 h 4009293"/>
              <a:gd name="connsiteX5672" fmla="*/ 544225 w 5211144"/>
              <a:gd name="connsiteY5672" fmla="*/ 1036110 h 4009293"/>
              <a:gd name="connsiteX5673" fmla="*/ 557200 w 5211144"/>
              <a:gd name="connsiteY5673" fmla="*/ 1036111 h 4009293"/>
              <a:gd name="connsiteX5674" fmla="*/ 583154 w 5211144"/>
              <a:gd name="connsiteY5674" fmla="*/ 1036110 h 4009293"/>
              <a:gd name="connsiteX5675" fmla="*/ 583153 w 5211144"/>
              <a:gd name="connsiteY5675" fmla="*/ 1009890 h 4009293"/>
              <a:gd name="connsiteX5676" fmla="*/ 570176 w 5211144"/>
              <a:gd name="connsiteY5676" fmla="*/ 1018630 h 4009293"/>
              <a:gd name="connsiteX5677" fmla="*/ 531247 w 5211144"/>
              <a:gd name="connsiteY5677" fmla="*/ 1024458 h 4009293"/>
              <a:gd name="connsiteX5678" fmla="*/ 531247 w 5211144"/>
              <a:gd name="connsiteY5678" fmla="*/ 1018631 h 4009293"/>
              <a:gd name="connsiteX5679" fmla="*/ 518270 w 5211144"/>
              <a:gd name="connsiteY5679" fmla="*/ 1018631 h 4009293"/>
              <a:gd name="connsiteX5680" fmla="*/ 531246 w 5211144"/>
              <a:gd name="connsiteY5680" fmla="*/ 1012805 h 4009293"/>
              <a:gd name="connsiteX5681" fmla="*/ 518270 w 5211144"/>
              <a:gd name="connsiteY5681" fmla="*/ 998237 h 4009293"/>
              <a:gd name="connsiteX5682" fmla="*/ 518270 w 5211144"/>
              <a:gd name="connsiteY5682" fmla="*/ 992411 h 4009293"/>
              <a:gd name="connsiteX5683" fmla="*/ 518270 w 5211144"/>
              <a:gd name="connsiteY5683" fmla="*/ 974931 h 4009293"/>
              <a:gd name="connsiteX5684" fmla="*/ 505293 w 5211144"/>
              <a:gd name="connsiteY5684" fmla="*/ 969105 h 4009293"/>
              <a:gd name="connsiteX5685" fmla="*/ 544224 w 5211144"/>
              <a:gd name="connsiteY5685" fmla="*/ 966192 h 4009293"/>
              <a:gd name="connsiteX5686" fmla="*/ 547608 w 5211144"/>
              <a:gd name="connsiteY5686" fmla="*/ 968218 h 4009293"/>
              <a:gd name="connsiteX5687" fmla="*/ 544225 w 5211144"/>
              <a:gd name="connsiteY5687" fmla="*/ 972019 h 4009293"/>
              <a:gd name="connsiteX5688" fmla="*/ 549090 w 5211144"/>
              <a:gd name="connsiteY5688" fmla="*/ 969105 h 4009293"/>
              <a:gd name="connsiteX5689" fmla="*/ 547608 w 5211144"/>
              <a:gd name="connsiteY5689" fmla="*/ 968218 h 4009293"/>
              <a:gd name="connsiteX5690" fmla="*/ 557200 w 5211144"/>
              <a:gd name="connsiteY5690" fmla="*/ 957452 h 4009293"/>
              <a:gd name="connsiteX5691" fmla="*/ 544224 w 5211144"/>
              <a:gd name="connsiteY5691" fmla="*/ 957451 h 4009293"/>
              <a:gd name="connsiteX5692" fmla="*/ 544225 w 5211144"/>
              <a:gd name="connsiteY5692" fmla="*/ 954538 h 4009293"/>
              <a:gd name="connsiteX5693" fmla="*/ 557199 w 5211144"/>
              <a:gd name="connsiteY5693" fmla="*/ 954538 h 4009293"/>
              <a:gd name="connsiteX5694" fmla="*/ 570176 w 5211144"/>
              <a:gd name="connsiteY5694" fmla="*/ 951625 h 4009293"/>
              <a:gd name="connsiteX5695" fmla="*/ 570177 w 5211144"/>
              <a:gd name="connsiteY5695" fmla="*/ 939972 h 4009293"/>
              <a:gd name="connsiteX5696" fmla="*/ 531246 w 5211144"/>
              <a:gd name="connsiteY5696" fmla="*/ 942885 h 4009293"/>
              <a:gd name="connsiteX5697" fmla="*/ 531246 w 5211144"/>
              <a:gd name="connsiteY5697" fmla="*/ 939972 h 4009293"/>
              <a:gd name="connsiteX5698" fmla="*/ 557200 w 5211144"/>
              <a:gd name="connsiteY5698" fmla="*/ 937058 h 4009293"/>
              <a:gd name="connsiteX5699" fmla="*/ 492318 w 5211144"/>
              <a:gd name="connsiteY5699" fmla="*/ 913752 h 4009293"/>
              <a:gd name="connsiteX5700" fmla="*/ 466363 w 5211144"/>
              <a:gd name="connsiteY5700" fmla="*/ 913752 h 4009293"/>
              <a:gd name="connsiteX5701" fmla="*/ 453387 w 5211144"/>
              <a:gd name="connsiteY5701" fmla="*/ 907926 h 4009293"/>
              <a:gd name="connsiteX5702" fmla="*/ 544225 w 5211144"/>
              <a:gd name="connsiteY5702" fmla="*/ 896273 h 4009293"/>
              <a:gd name="connsiteX5703" fmla="*/ 570176 w 5211144"/>
              <a:gd name="connsiteY5703" fmla="*/ 899186 h 4009293"/>
              <a:gd name="connsiteX5704" fmla="*/ 583153 w 5211144"/>
              <a:gd name="connsiteY5704" fmla="*/ 896273 h 4009293"/>
              <a:gd name="connsiteX5705" fmla="*/ 570177 w 5211144"/>
              <a:gd name="connsiteY5705" fmla="*/ 896273 h 4009293"/>
              <a:gd name="connsiteX5706" fmla="*/ 596130 w 5211144"/>
              <a:gd name="connsiteY5706" fmla="*/ 893359 h 4009293"/>
              <a:gd name="connsiteX5707" fmla="*/ 583153 w 5211144"/>
              <a:gd name="connsiteY5707" fmla="*/ 899186 h 4009293"/>
              <a:gd name="connsiteX5708" fmla="*/ 583153 w 5211144"/>
              <a:gd name="connsiteY5708" fmla="*/ 907926 h 4009293"/>
              <a:gd name="connsiteX5709" fmla="*/ 609104 w 5211144"/>
              <a:gd name="connsiteY5709" fmla="*/ 899186 h 4009293"/>
              <a:gd name="connsiteX5710" fmla="*/ 622083 w 5211144"/>
              <a:gd name="connsiteY5710" fmla="*/ 899186 h 4009293"/>
              <a:gd name="connsiteX5711" fmla="*/ 609104 w 5211144"/>
              <a:gd name="connsiteY5711" fmla="*/ 896273 h 4009293"/>
              <a:gd name="connsiteX5712" fmla="*/ 622083 w 5211144"/>
              <a:gd name="connsiteY5712" fmla="*/ 896273 h 4009293"/>
              <a:gd name="connsiteX5713" fmla="*/ 609104 w 5211144"/>
              <a:gd name="connsiteY5713" fmla="*/ 893359 h 4009293"/>
              <a:gd name="connsiteX5714" fmla="*/ 635060 w 5211144"/>
              <a:gd name="connsiteY5714" fmla="*/ 887532 h 4009293"/>
              <a:gd name="connsiteX5715" fmla="*/ 648037 w 5211144"/>
              <a:gd name="connsiteY5715" fmla="*/ 907926 h 4009293"/>
              <a:gd name="connsiteX5716" fmla="*/ 670880 w 5211144"/>
              <a:gd name="connsiteY5716" fmla="*/ 902797 h 4009293"/>
              <a:gd name="connsiteX5717" fmla="*/ 660419 w 5211144"/>
              <a:gd name="connsiteY5717" fmla="*/ 901638 h 4009293"/>
              <a:gd name="connsiteX5718" fmla="*/ 647696 w 5211144"/>
              <a:gd name="connsiteY5718" fmla="*/ 893175 h 4009293"/>
              <a:gd name="connsiteX5719" fmla="*/ 673142 w 5211144"/>
              <a:gd name="connsiteY5719" fmla="*/ 887532 h 4009293"/>
              <a:gd name="connsiteX5720" fmla="*/ 685863 w 5211144"/>
              <a:gd name="connsiteY5720" fmla="*/ 890353 h 4009293"/>
              <a:gd name="connsiteX5721" fmla="*/ 685863 w 5211144"/>
              <a:gd name="connsiteY5721" fmla="*/ 904457 h 4009293"/>
              <a:gd name="connsiteX5722" fmla="*/ 675842 w 5211144"/>
              <a:gd name="connsiteY5722" fmla="*/ 903346 h 4009293"/>
              <a:gd name="connsiteX5723" fmla="*/ 686966 w 5211144"/>
              <a:gd name="connsiteY5723" fmla="*/ 910839 h 4009293"/>
              <a:gd name="connsiteX5724" fmla="*/ 673987 w 5211144"/>
              <a:gd name="connsiteY5724" fmla="*/ 913752 h 4009293"/>
              <a:gd name="connsiteX5725" fmla="*/ 699943 w 5211144"/>
              <a:gd name="connsiteY5725" fmla="*/ 922492 h 4009293"/>
              <a:gd name="connsiteX5726" fmla="*/ 699943 w 5211144"/>
              <a:gd name="connsiteY5726" fmla="*/ 919578 h 4009293"/>
              <a:gd name="connsiteX5727" fmla="*/ 725894 w 5211144"/>
              <a:gd name="connsiteY5727" fmla="*/ 922492 h 4009293"/>
              <a:gd name="connsiteX5728" fmla="*/ 725894 w 5211144"/>
              <a:gd name="connsiteY5728" fmla="*/ 925405 h 4009293"/>
              <a:gd name="connsiteX5729" fmla="*/ 738873 w 5211144"/>
              <a:gd name="connsiteY5729" fmla="*/ 931232 h 4009293"/>
              <a:gd name="connsiteX5730" fmla="*/ 725894 w 5211144"/>
              <a:gd name="connsiteY5730" fmla="*/ 939972 h 4009293"/>
              <a:gd name="connsiteX5731" fmla="*/ 764822 w 5211144"/>
              <a:gd name="connsiteY5731" fmla="*/ 942885 h 4009293"/>
              <a:gd name="connsiteX5732" fmla="*/ 777801 w 5211144"/>
              <a:gd name="connsiteY5732" fmla="*/ 939972 h 4009293"/>
              <a:gd name="connsiteX5733" fmla="*/ 803754 w 5211144"/>
              <a:gd name="connsiteY5733" fmla="*/ 942884 h 4009293"/>
              <a:gd name="connsiteX5734" fmla="*/ 777800 w 5211144"/>
              <a:gd name="connsiteY5734" fmla="*/ 942885 h 4009293"/>
              <a:gd name="connsiteX5735" fmla="*/ 777801 w 5211144"/>
              <a:gd name="connsiteY5735" fmla="*/ 951625 h 4009293"/>
              <a:gd name="connsiteX5736" fmla="*/ 738873 w 5211144"/>
              <a:gd name="connsiteY5736" fmla="*/ 945798 h 4009293"/>
              <a:gd name="connsiteX5737" fmla="*/ 712917 w 5211144"/>
              <a:gd name="connsiteY5737" fmla="*/ 945798 h 4009293"/>
              <a:gd name="connsiteX5738" fmla="*/ 661011 w 5211144"/>
              <a:gd name="connsiteY5738" fmla="*/ 948712 h 4009293"/>
              <a:gd name="connsiteX5739" fmla="*/ 661011 w 5211144"/>
              <a:gd name="connsiteY5739" fmla="*/ 954538 h 4009293"/>
              <a:gd name="connsiteX5740" fmla="*/ 661011 w 5211144"/>
              <a:gd name="connsiteY5740" fmla="*/ 957451 h 4009293"/>
              <a:gd name="connsiteX5741" fmla="*/ 673988 w 5211144"/>
              <a:gd name="connsiteY5741" fmla="*/ 960365 h 4009293"/>
              <a:gd name="connsiteX5742" fmla="*/ 661011 w 5211144"/>
              <a:gd name="connsiteY5742" fmla="*/ 972019 h 4009293"/>
              <a:gd name="connsiteX5743" fmla="*/ 635059 w 5211144"/>
              <a:gd name="connsiteY5743" fmla="*/ 972019 h 4009293"/>
              <a:gd name="connsiteX5744" fmla="*/ 622083 w 5211144"/>
              <a:gd name="connsiteY5744" fmla="*/ 980758 h 4009293"/>
              <a:gd name="connsiteX5745" fmla="*/ 648036 w 5211144"/>
              <a:gd name="connsiteY5745" fmla="*/ 977845 h 4009293"/>
              <a:gd name="connsiteX5746" fmla="*/ 661011 w 5211144"/>
              <a:gd name="connsiteY5746" fmla="*/ 977845 h 4009293"/>
              <a:gd name="connsiteX5747" fmla="*/ 661011 w 5211144"/>
              <a:gd name="connsiteY5747" fmla="*/ 980758 h 4009293"/>
              <a:gd name="connsiteX5748" fmla="*/ 648036 w 5211144"/>
              <a:gd name="connsiteY5748" fmla="*/ 989498 h 4009293"/>
              <a:gd name="connsiteX5749" fmla="*/ 712917 w 5211144"/>
              <a:gd name="connsiteY5749" fmla="*/ 986584 h 4009293"/>
              <a:gd name="connsiteX5750" fmla="*/ 725894 w 5211144"/>
              <a:gd name="connsiteY5750" fmla="*/ 989497 h 4009293"/>
              <a:gd name="connsiteX5751" fmla="*/ 725894 w 5211144"/>
              <a:gd name="connsiteY5751" fmla="*/ 995324 h 4009293"/>
              <a:gd name="connsiteX5752" fmla="*/ 764822 w 5211144"/>
              <a:gd name="connsiteY5752" fmla="*/ 992411 h 4009293"/>
              <a:gd name="connsiteX5753" fmla="*/ 790778 w 5211144"/>
              <a:gd name="connsiteY5753" fmla="*/ 986584 h 4009293"/>
              <a:gd name="connsiteX5754" fmla="*/ 829706 w 5211144"/>
              <a:gd name="connsiteY5754" fmla="*/ 992411 h 4009293"/>
              <a:gd name="connsiteX5755" fmla="*/ 829705 w 5211144"/>
              <a:gd name="connsiteY5755" fmla="*/ 989498 h 4009293"/>
              <a:gd name="connsiteX5756" fmla="*/ 855661 w 5211144"/>
              <a:gd name="connsiteY5756" fmla="*/ 995325 h 4009293"/>
              <a:gd name="connsiteX5757" fmla="*/ 881612 w 5211144"/>
              <a:gd name="connsiteY5757" fmla="*/ 995324 h 4009293"/>
              <a:gd name="connsiteX5758" fmla="*/ 886478 w 5211144"/>
              <a:gd name="connsiteY5758" fmla="*/ 1001879 h 4009293"/>
              <a:gd name="connsiteX5759" fmla="*/ 914112 w 5211144"/>
              <a:gd name="connsiteY5759" fmla="*/ 1003652 h 4009293"/>
              <a:gd name="connsiteX5760" fmla="*/ 915218 w 5211144"/>
              <a:gd name="connsiteY5760" fmla="*/ 971018 h 4009293"/>
              <a:gd name="connsiteX5761" fmla="*/ 907631 w 5211144"/>
              <a:gd name="connsiteY5761" fmla="*/ 972996 h 4009293"/>
              <a:gd name="connsiteX5762" fmla="*/ 869522 w 5211144"/>
              <a:gd name="connsiteY5762" fmla="*/ 984118 h 4009293"/>
              <a:gd name="connsiteX5763" fmla="*/ 843709 w 5211144"/>
              <a:gd name="connsiteY5763" fmla="*/ 978260 h 4009293"/>
              <a:gd name="connsiteX5764" fmla="*/ 843708 w 5211144"/>
              <a:gd name="connsiteY5764" fmla="*/ 969472 h 4009293"/>
              <a:gd name="connsiteX5765" fmla="*/ 830805 w 5211144"/>
              <a:gd name="connsiteY5765" fmla="*/ 969472 h 4009293"/>
              <a:gd name="connsiteX5766" fmla="*/ 830805 w 5211144"/>
              <a:gd name="connsiteY5766" fmla="*/ 966543 h 4009293"/>
              <a:gd name="connsiteX5767" fmla="*/ 843709 w 5211144"/>
              <a:gd name="connsiteY5767" fmla="*/ 960684 h 4009293"/>
              <a:gd name="connsiteX5768" fmla="*/ 817901 w 5211144"/>
              <a:gd name="connsiteY5768" fmla="*/ 957754 h 4009293"/>
              <a:gd name="connsiteX5769" fmla="*/ 856616 w 5211144"/>
              <a:gd name="connsiteY5769" fmla="*/ 954826 h 4009293"/>
              <a:gd name="connsiteX5770" fmla="*/ 856616 w 5211144"/>
              <a:gd name="connsiteY5770" fmla="*/ 951896 h 4009293"/>
              <a:gd name="connsiteX5771" fmla="*/ 869521 w 5211144"/>
              <a:gd name="connsiteY5771" fmla="*/ 951896 h 4009293"/>
              <a:gd name="connsiteX5772" fmla="*/ 869522 w 5211144"/>
              <a:gd name="connsiteY5772" fmla="*/ 943108 h 4009293"/>
              <a:gd name="connsiteX5773" fmla="*/ 909849 w 5211144"/>
              <a:gd name="connsiteY5773" fmla="*/ 944206 h 4009293"/>
              <a:gd name="connsiteX5774" fmla="*/ 916068 w 5211144"/>
              <a:gd name="connsiteY5774" fmla="*/ 945942 h 4009293"/>
              <a:gd name="connsiteX5775" fmla="*/ 916689 w 5211144"/>
              <a:gd name="connsiteY5775" fmla="*/ 927612 h 4009293"/>
              <a:gd name="connsiteX5776" fmla="*/ 909222 w 5211144"/>
              <a:gd name="connsiteY5776" fmla="*/ 925765 h 4009293"/>
              <a:gd name="connsiteX5777" fmla="*/ 896297 w 5211144"/>
              <a:gd name="connsiteY5777" fmla="*/ 934559 h 4009293"/>
              <a:gd name="connsiteX5778" fmla="*/ 857516 w 5211144"/>
              <a:gd name="connsiteY5778" fmla="*/ 937491 h 4009293"/>
              <a:gd name="connsiteX5779" fmla="*/ 857516 w 5211144"/>
              <a:gd name="connsiteY5779" fmla="*/ 934560 h 4009293"/>
              <a:gd name="connsiteX5780" fmla="*/ 831662 w 5211144"/>
              <a:gd name="connsiteY5780" fmla="*/ 934559 h 4009293"/>
              <a:gd name="connsiteX5781" fmla="*/ 818737 w 5211144"/>
              <a:gd name="connsiteY5781" fmla="*/ 937491 h 4009293"/>
              <a:gd name="connsiteX5782" fmla="*/ 831662 w 5211144"/>
              <a:gd name="connsiteY5782" fmla="*/ 940423 h 4009293"/>
              <a:gd name="connsiteX5783" fmla="*/ 805809 w 5211144"/>
              <a:gd name="connsiteY5783" fmla="*/ 940423 h 4009293"/>
              <a:gd name="connsiteX5784" fmla="*/ 805809 w 5211144"/>
              <a:gd name="connsiteY5784" fmla="*/ 937490 h 4009293"/>
              <a:gd name="connsiteX5785" fmla="*/ 779957 w 5211144"/>
              <a:gd name="connsiteY5785" fmla="*/ 937491 h 4009293"/>
              <a:gd name="connsiteX5786" fmla="*/ 754101 w 5211144"/>
              <a:gd name="connsiteY5786" fmla="*/ 934559 h 4009293"/>
              <a:gd name="connsiteX5787" fmla="*/ 767029 w 5211144"/>
              <a:gd name="connsiteY5787" fmla="*/ 928696 h 4009293"/>
              <a:gd name="connsiteX5788" fmla="*/ 779956 w 5211144"/>
              <a:gd name="connsiteY5788" fmla="*/ 931628 h 4009293"/>
              <a:gd name="connsiteX5789" fmla="*/ 792882 w 5211144"/>
              <a:gd name="connsiteY5789" fmla="*/ 925765 h 4009293"/>
              <a:gd name="connsiteX5790" fmla="*/ 779957 w 5211144"/>
              <a:gd name="connsiteY5790" fmla="*/ 925764 h 4009293"/>
              <a:gd name="connsiteX5791" fmla="*/ 805809 w 5211144"/>
              <a:gd name="connsiteY5791" fmla="*/ 916970 h 4009293"/>
              <a:gd name="connsiteX5792" fmla="*/ 818737 w 5211144"/>
              <a:gd name="connsiteY5792" fmla="*/ 916970 h 4009293"/>
              <a:gd name="connsiteX5793" fmla="*/ 831662 w 5211144"/>
              <a:gd name="connsiteY5793" fmla="*/ 908175 h 4009293"/>
              <a:gd name="connsiteX5794" fmla="*/ 831662 w 5211144"/>
              <a:gd name="connsiteY5794" fmla="*/ 902311 h 4009293"/>
              <a:gd name="connsiteX5795" fmla="*/ 844589 w 5211144"/>
              <a:gd name="connsiteY5795" fmla="*/ 902311 h 4009293"/>
              <a:gd name="connsiteX5796" fmla="*/ 844589 w 5211144"/>
              <a:gd name="connsiteY5796" fmla="*/ 905243 h 4009293"/>
              <a:gd name="connsiteX5797" fmla="*/ 844589 w 5211144"/>
              <a:gd name="connsiteY5797" fmla="*/ 908175 h 4009293"/>
              <a:gd name="connsiteX5798" fmla="*/ 909222 w 5211144"/>
              <a:gd name="connsiteY5798" fmla="*/ 905243 h 4009293"/>
              <a:gd name="connsiteX5799" fmla="*/ 918456 w 5211144"/>
              <a:gd name="connsiteY5799" fmla="*/ 905425 h 4009293"/>
              <a:gd name="connsiteX5800" fmla="*/ 919898 w 5211144"/>
              <a:gd name="connsiteY5800" fmla="*/ 890657 h 4009293"/>
              <a:gd name="connsiteX5801" fmla="*/ 908509 w 5211144"/>
              <a:gd name="connsiteY5801" fmla="*/ 889913 h 4009293"/>
              <a:gd name="connsiteX5802" fmla="*/ 906773 w 5211144"/>
              <a:gd name="connsiteY5802" fmla="*/ 884359 h 4009293"/>
              <a:gd name="connsiteX5803" fmla="*/ 920512 w 5211144"/>
              <a:gd name="connsiteY5803" fmla="*/ 884359 h 4009293"/>
              <a:gd name="connsiteX5804" fmla="*/ 922969 w 5211144"/>
              <a:gd name="connsiteY5804" fmla="*/ 859190 h 4009293"/>
              <a:gd name="connsiteX5805" fmla="*/ 909222 w 5211144"/>
              <a:gd name="connsiteY5805" fmla="*/ 861269 h 4009293"/>
              <a:gd name="connsiteX5806" fmla="*/ 909222 w 5211144"/>
              <a:gd name="connsiteY5806" fmla="*/ 867133 h 4009293"/>
              <a:gd name="connsiteX5807" fmla="*/ 896297 w 5211144"/>
              <a:gd name="connsiteY5807" fmla="*/ 870063 h 4009293"/>
              <a:gd name="connsiteX5808" fmla="*/ 883369 w 5211144"/>
              <a:gd name="connsiteY5808" fmla="*/ 872995 h 4009293"/>
              <a:gd name="connsiteX5809" fmla="*/ 870442 w 5211144"/>
              <a:gd name="connsiteY5809" fmla="*/ 875927 h 4009293"/>
              <a:gd name="connsiteX5810" fmla="*/ 857517 w 5211144"/>
              <a:gd name="connsiteY5810" fmla="*/ 875928 h 4009293"/>
              <a:gd name="connsiteX5811" fmla="*/ 844589 w 5211144"/>
              <a:gd name="connsiteY5811" fmla="*/ 875928 h 4009293"/>
              <a:gd name="connsiteX5812" fmla="*/ 844590 w 5211144"/>
              <a:gd name="connsiteY5812" fmla="*/ 872996 h 4009293"/>
              <a:gd name="connsiteX5813" fmla="*/ 870442 w 5211144"/>
              <a:gd name="connsiteY5813" fmla="*/ 872995 h 4009293"/>
              <a:gd name="connsiteX5814" fmla="*/ 857517 w 5211144"/>
              <a:gd name="connsiteY5814" fmla="*/ 864201 h 4009293"/>
              <a:gd name="connsiteX5815" fmla="*/ 883369 w 5211144"/>
              <a:gd name="connsiteY5815" fmla="*/ 861268 h 4009293"/>
              <a:gd name="connsiteX5816" fmla="*/ 883370 w 5211144"/>
              <a:gd name="connsiteY5816" fmla="*/ 864200 h 4009293"/>
              <a:gd name="connsiteX5817" fmla="*/ 896297 w 5211144"/>
              <a:gd name="connsiteY5817" fmla="*/ 858337 h 4009293"/>
              <a:gd name="connsiteX5818" fmla="*/ 883369 w 5211144"/>
              <a:gd name="connsiteY5818" fmla="*/ 858337 h 4009293"/>
              <a:gd name="connsiteX5819" fmla="*/ 883370 w 5211144"/>
              <a:gd name="connsiteY5819" fmla="*/ 852473 h 4009293"/>
              <a:gd name="connsiteX5820" fmla="*/ 914071 w 5211144"/>
              <a:gd name="connsiteY5820" fmla="*/ 852107 h 4009293"/>
              <a:gd name="connsiteX5821" fmla="*/ 923663 w 5211144"/>
              <a:gd name="connsiteY5821" fmla="*/ 852078 h 4009293"/>
              <a:gd name="connsiteX5822" fmla="*/ 925071 w 5211144"/>
              <a:gd name="connsiteY5822" fmla="*/ 837656 h 4009293"/>
              <a:gd name="connsiteX5823" fmla="*/ 922197 w 5211144"/>
              <a:gd name="connsiteY5823" fmla="*/ 840284 h 4009293"/>
              <a:gd name="connsiteX5824" fmla="*/ 897521 w 5211144"/>
              <a:gd name="connsiteY5824" fmla="*/ 840284 h 4009293"/>
              <a:gd name="connsiteX5825" fmla="*/ 909860 w 5211144"/>
              <a:gd name="connsiteY5825" fmla="*/ 834643 h 4009293"/>
              <a:gd name="connsiteX5826" fmla="*/ 922196 w 5211144"/>
              <a:gd name="connsiteY5826" fmla="*/ 835524 h 4009293"/>
              <a:gd name="connsiteX5827" fmla="*/ 925100 w 5211144"/>
              <a:gd name="connsiteY5827" fmla="*/ 837350 h 4009293"/>
              <a:gd name="connsiteX5828" fmla="*/ 925857 w 5211144"/>
              <a:gd name="connsiteY5828" fmla="*/ 829595 h 4009293"/>
              <a:gd name="connsiteX5829" fmla="*/ 921424 w 5211144"/>
              <a:gd name="connsiteY5829" fmla="*/ 828531 h 4009293"/>
              <a:gd name="connsiteX5830" fmla="*/ 926078 w 5211144"/>
              <a:gd name="connsiteY5830" fmla="*/ 827321 h 4009293"/>
              <a:gd name="connsiteX5831" fmla="*/ 926512 w 5211144"/>
              <a:gd name="connsiteY5831" fmla="*/ 822877 h 4009293"/>
              <a:gd name="connsiteX5832" fmla="*/ 921424 w 5211144"/>
              <a:gd name="connsiteY5832" fmla="*/ 823021 h 4009293"/>
              <a:gd name="connsiteX5833" fmla="*/ 908511 w 5211144"/>
              <a:gd name="connsiteY5833" fmla="*/ 825592 h 4009293"/>
              <a:gd name="connsiteX5834" fmla="*/ 881064 w 5211144"/>
              <a:gd name="connsiteY5834" fmla="*/ 818981 h 4009293"/>
              <a:gd name="connsiteX5835" fmla="*/ 877634 w 5211144"/>
              <a:gd name="connsiteY5835" fmla="*/ 814024 h 4009293"/>
              <a:gd name="connsiteX5836" fmla="*/ 882679 w 5211144"/>
              <a:gd name="connsiteY5836" fmla="*/ 807962 h 4009293"/>
              <a:gd name="connsiteX5837" fmla="*/ 921424 w 5211144"/>
              <a:gd name="connsiteY5837" fmla="*/ 807962 h 4009293"/>
              <a:gd name="connsiteX5838" fmla="*/ 927826 w 5211144"/>
              <a:gd name="connsiteY5838" fmla="*/ 809419 h 4009293"/>
              <a:gd name="connsiteX5839" fmla="*/ 928374 w 5211144"/>
              <a:gd name="connsiteY5839" fmla="*/ 803806 h 4009293"/>
              <a:gd name="connsiteX5840" fmla="*/ 925048 w 5211144"/>
              <a:gd name="connsiteY5840" fmla="*/ 803614 h 4009293"/>
              <a:gd name="connsiteX5841" fmla="*/ 910475 w 5211144"/>
              <a:gd name="connsiteY5841" fmla="*/ 802203 h 4009293"/>
              <a:gd name="connsiteX5842" fmla="*/ 897521 w 5211144"/>
              <a:gd name="connsiteY5842" fmla="*/ 802203 h 4009293"/>
              <a:gd name="connsiteX5843" fmla="*/ 897521 w 5211144"/>
              <a:gd name="connsiteY5843" fmla="*/ 799382 h 4009293"/>
              <a:gd name="connsiteX5844" fmla="*/ 910475 w 5211144"/>
              <a:gd name="connsiteY5844" fmla="*/ 799383 h 4009293"/>
              <a:gd name="connsiteX5845" fmla="*/ 928806 w 5211144"/>
              <a:gd name="connsiteY5845" fmla="*/ 799382 h 4009293"/>
              <a:gd name="connsiteX5846" fmla="*/ 929132 w 5211144"/>
              <a:gd name="connsiteY5846" fmla="*/ 796037 h 4009293"/>
              <a:gd name="connsiteX5847" fmla="*/ 921233 w 5211144"/>
              <a:gd name="connsiteY5847" fmla="*/ 796360 h 4009293"/>
              <a:gd name="connsiteX5848" fmla="*/ 922854 w 5211144"/>
              <a:gd name="connsiteY5848" fmla="*/ 790149 h 4009293"/>
              <a:gd name="connsiteX5849" fmla="*/ 929685 w 5211144"/>
              <a:gd name="connsiteY5849" fmla="*/ 790369 h 4009293"/>
              <a:gd name="connsiteX5850" fmla="*/ 929721 w 5211144"/>
              <a:gd name="connsiteY5850" fmla="*/ 790009 h 4009293"/>
              <a:gd name="connsiteX5851" fmla="*/ 914746 w 5211144"/>
              <a:gd name="connsiteY5851" fmla="*/ 788322 h 4009293"/>
              <a:gd name="connsiteX5852" fmla="*/ 895292 w 5211144"/>
              <a:gd name="connsiteY5852" fmla="*/ 790515 h 4009293"/>
              <a:gd name="connsiteX5853" fmla="*/ 895292 w 5211144"/>
              <a:gd name="connsiteY5853" fmla="*/ 784667 h 4009293"/>
              <a:gd name="connsiteX5854" fmla="*/ 869348 w 5211144"/>
              <a:gd name="connsiteY5854" fmla="*/ 781745 h 4009293"/>
              <a:gd name="connsiteX5855" fmla="*/ 817469 w 5211144"/>
              <a:gd name="connsiteY5855" fmla="*/ 787591 h 4009293"/>
              <a:gd name="connsiteX5856" fmla="*/ 830439 w 5211144"/>
              <a:gd name="connsiteY5856" fmla="*/ 787591 h 4009293"/>
              <a:gd name="connsiteX5857" fmla="*/ 830438 w 5211144"/>
              <a:gd name="connsiteY5857" fmla="*/ 790515 h 4009293"/>
              <a:gd name="connsiteX5858" fmla="*/ 856381 w 5211144"/>
              <a:gd name="connsiteY5858" fmla="*/ 787591 h 4009293"/>
              <a:gd name="connsiteX5859" fmla="*/ 882321 w 5211144"/>
              <a:gd name="connsiteY5859" fmla="*/ 793438 h 4009293"/>
              <a:gd name="connsiteX5860" fmla="*/ 882321 w 5211144"/>
              <a:gd name="connsiteY5860" fmla="*/ 802206 h 4009293"/>
              <a:gd name="connsiteX5861" fmla="*/ 869348 w 5211144"/>
              <a:gd name="connsiteY5861" fmla="*/ 808053 h 4009293"/>
              <a:gd name="connsiteX5862" fmla="*/ 830438 w 5211144"/>
              <a:gd name="connsiteY5862" fmla="*/ 802207 h 4009293"/>
              <a:gd name="connsiteX5863" fmla="*/ 791526 w 5211144"/>
              <a:gd name="connsiteY5863" fmla="*/ 810976 h 4009293"/>
              <a:gd name="connsiteX5864" fmla="*/ 791526 w 5211144"/>
              <a:gd name="connsiteY5864" fmla="*/ 808052 h 4009293"/>
              <a:gd name="connsiteX5865" fmla="*/ 765586 w 5211144"/>
              <a:gd name="connsiteY5865" fmla="*/ 810976 h 4009293"/>
              <a:gd name="connsiteX5866" fmla="*/ 739644 w 5211144"/>
              <a:gd name="connsiteY5866" fmla="*/ 822667 h 4009293"/>
              <a:gd name="connsiteX5867" fmla="*/ 726675 w 5211144"/>
              <a:gd name="connsiteY5867" fmla="*/ 825591 h 4009293"/>
              <a:gd name="connsiteX5868" fmla="*/ 739643 w 5211144"/>
              <a:gd name="connsiteY5868" fmla="*/ 828515 h 4009293"/>
              <a:gd name="connsiteX5869" fmla="*/ 752614 w 5211144"/>
              <a:gd name="connsiteY5869" fmla="*/ 828514 h 4009293"/>
              <a:gd name="connsiteX5870" fmla="*/ 765586 w 5211144"/>
              <a:gd name="connsiteY5870" fmla="*/ 828515 h 4009293"/>
              <a:gd name="connsiteX5871" fmla="*/ 765586 w 5211144"/>
              <a:gd name="connsiteY5871" fmla="*/ 825591 h 4009293"/>
              <a:gd name="connsiteX5872" fmla="*/ 778559 w 5211144"/>
              <a:gd name="connsiteY5872" fmla="*/ 825591 h 4009293"/>
              <a:gd name="connsiteX5873" fmla="*/ 778559 w 5211144"/>
              <a:gd name="connsiteY5873" fmla="*/ 828515 h 4009293"/>
              <a:gd name="connsiteX5874" fmla="*/ 791526 w 5211144"/>
              <a:gd name="connsiteY5874" fmla="*/ 822668 h 4009293"/>
              <a:gd name="connsiteX5875" fmla="*/ 804497 w 5211144"/>
              <a:gd name="connsiteY5875" fmla="*/ 825591 h 4009293"/>
              <a:gd name="connsiteX5876" fmla="*/ 843409 w 5211144"/>
              <a:gd name="connsiteY5876" fmla="*/ 831437 h 4009293"/>
              <a:gd name="connsiteX5877" fmla="*/ 830438 w 5211144"/>
              <a:gd name="connsiteY5877" fmla="*/ 834360 h 4009293"/>
              <a:gd name="connsiteX5878" fmla="*/ 778559 w 5211144"/>
              <a:gd name="connsiteY5878" fmla="*/ 848976 h 4009293"/>
              <a:gd name="connsiteX5879" fmla="*/ 765586 w 5211144"/>
              <a:gd name="connsiteY5879" fmla="*/ 846053 h 4009293"/>
              <a:gd name="connsiteX5880" fmla="*/ 752615 w 5211144"/>
              <a:gd name="connsiteY5880" fmla="*/ 851898 h 4009293"/>
              <a:gd name="connsiteX5881" fmla="*/ 752615 w 5211144"/>
              <a:gd name="connsiteY5881" fmla="*/ 854822 h 4009293"/>
              <a:gd name="connsiteX5882" fmla="*/ 739644 w 5211144"/>
              <a:gd name="connsiteY5882" fmla="*/ 854822 h 4009293"/>
              <a:gd name="connsiteX5883" fmla="*/ 739644 w 5211144"/>
              <a:gd name="connsiteY5883" fmla="*/ 851898 h 4009293"/>
              <a:gd name="connsiteX5884" fmla="*/ 726674 w 5211144"/>
              <a:gd name="connsiteY5884" fmla="*/ 843130 h 4009293"/>
              <a:gd name="connsiteX5885" fmla="*/ 726674 w 5211144"/>
              <a:gd name="connsiteY5885" fmla="*/ 831437 h 4009293"/>
              <a:gd name="connsiteX5886" fmla="*/ 726674 w 5211144"/>
              <a:gd name="connsiteY5886" fmla="*/ 828515 h 4009293"/>
              <a:gd name="connsiteX5887" fmla="*/ 713705 w 5211144"/>
              <a:gd name="connsiteY5887" fmla="*/ 828515 h 4009293"/>
              <a:gd name="connsiteX5888" fmla="*/ 700732 w 5211144"/>
              <a:gd name="connsiteY5888" fmla="*/ 831437 h 4009293"/>
              <a:gd name="connsiteX5889" fmla="*/ 700731 w 5211144"/>
              <a:gd name="connsiteY5889" fmla="*/ 846052 h 4009293"/>
              <a:gd name="connsiteX5890" fmla="*/ 674793 w 5211144"/>
              <a:gd name="connsiteY5890" fmla="*/ 848977 h 4009293"/>
              <a:gd name="connsiteX5891" fmla="*/ 700732 w 5211144"/>
              <a:gd name="connsiteY5891" fmla="*/ 851898 h 4009293"/>
              <a:gd name="connsiteX5892" fmla="*/ 674793 w 5211144"/>
              <a:gd name="connsiteY5892" fmla="*/ 854822 h 4009293"/>
              <a:gd name="connsiteX5893" fmla="*/ 726674 w 5211144"/>
              <a:gd name="connsiteY5893" fmla="*/ 863591 h 4009293"/>
              <a:gd name="connsiteX5894" fmla="*/ 687762 w 5211144"/>
              <a:gd name="connsiteY5894" fmla="*/ 878206 h 4009293"/>
              <a:gd name="connsiteX5895" fmla="*/ 596970 w 5211144"/>
              <a:gd name="connsiteY5895" fmla="*/ 889899 h 4009293"/>
              <a:gd name="connsiteX5896" fmla="*/ 583999 w 5211144"/>
              <a:gd name="connsiteY5896" fmla="*/ 889899 h 4009293"/>
              <a:gd name="connsiteX5897" fmla="*/ 571031 w 5211144"/>
              <a:gd name="connsiteY5897" fmla="*/ 889899 h 4009293"/>
              <a:gd name="connsiteX5898" fmla="*/ 571031 w 5211144"/>
              <a:gd name="connsiteY5898" fmla="*/ 886976 h 4009293"/>
              <a:gd name="connsiteX5899" fmla="*/ 571031 w 5211144"/>
              <a:gd name="connsiteY5899" fmla="*/ 878206 h 4009293"/>
              <a:gd name="connsiteX5900" fmla="*/ 545087 w 5211144"/>
              <a:gd name="connsiteY5900" fmla="*/ 851899 h 4009293"/>
              <a:gd name="connsiteX5901" fmla="*/ 558059 w 5211144"/>
              <a:gd name="connsiteY5901" fmla="*/ 848977 h 4009293"/>
              <a:gd name="connsiteX5902" fmla="*/ 583999 w 5211144"/>
              <a:gd name="connsiteY5902" fmla="*/ 851899 h 4009293"/>
              <a:gd name="connsiteX5903" fmla="*/ 596970 w 5211144"/>
              <a:gd name="connsiteY5903" fmla="*/ 851898 h 4009293"/>
              <a:gd name="connsiteX5904" fmla="*/ 596970 w 5211144"/>
              <a:gd name="connsiteY5904" fmla="*/ 846052 h 4009293"/>
              <a:gd name="connsiteX5905" fmla="*/ 635881 w 5211144"/>
              <a:gd name="connsiteY5905" fmla="*/ 851898 h 4009293"/>
              <a:gd name="connsiteX5906" fmla="*/ 648853 w 5211144"/>
              <a:gd name="connsiteY5906" fmla="*/ 843130 h 4009293"/>
              <a:gd name="connsiteX5907" fmla="*/ 622910 w 5211144"/>
              <a:gd name="connsiteY5907" fmla="*/ 837283 h 4009293"/>
              <a:gd name="connsiteX5908" fmla="*/ 635882 w 5211144"/>
              <a:gd name="connsiteY5908" fmla="*/ 834360 h 4009293"/>
              <a:gd name="connsiteX5909" fmla="*/ 635881 w 5211144"/>
              <a:gd name="connsiteY5909" fmla="*/ 828514 h 4009293"/>
              <a:gd name="connsiteX5910" fmla="*/ 583999 w 5211144"/>
              <a:gd name="connsiteY5910" fmla="*/ 828514 h 4009293"/>
              <a:gd name="connsiteX5911" fmla="*/ 583999 w 5211144"/>
              <a:gd name="connsiteY5911" fmla="*/ 816822 h 4009293"/>
              <a:gd name="connsiteX5912" fmla="*/ 571031 w 5211144"/>
              <a:gd name="connsiteY5912" fmla="*/ 819745 h 4009293"/>
              <a:gd name="connsiteX5913" fmla="*/ 571031 w 5211144"/>
              <a:gd name="connsiteY5913" fmla="*/ 816822 h 4009293"/>
              <a:gd name="connsiteX5914" fmla="*/ 571031 w 5211144"/>
              <a:gd name="connsiteY5914" fmla="*/ 813899 h 4009293"/>
              <a:gd name="connsiteX5915" fmla="*/ 609941 w 5211144"/>
              <a:gd name="connsiteY5915" fmla="*/ 808052 h 4009293"/>
              <a:gd name="connsiteX5916" fmla="*/ 609941 w 5211144"/>
              <a:gd name="connsiteY5916" fmla="*/ 805130 h 4009293"/>
              <a:gd name="connsiteX5917" fmla="*/ 596970 w 5211144"/>
              <a:gd name="connsiteY5917" fmla="*/ 805129 h 4009293"/>
              <a:gd name="connsiteX5918" fmla="*/ 583999 w 5211144"/>
              <a:gd name="connsiteY5918" fmla="*/ 805129 h 4009293"/>
              <a:gd name="connsiteX5919" fmla="*/ 583999 w 5211144"/>
              <a:gd name="connsiteY5919" fmla="*/ 802206 h 4009293"/>
              <a:gd name="connsiteX5920" fmla="*/ 596970 w 5211144"/>
              <a:gd name="connsiteY5920" fmla="*/ 802207 h 4009293"/>
              <a:gd name="connsiteX5921" fmla="*/ 596970 w 5211144"/>
              <a:gd name="connsiteY5921" fmla="*/ 799283 h 4009293"/>
              <a:gd name="connsiteX5922" fmla="*/ 532120 w 5211144"/>
              <a:gd name="connsiteY5922" fmla="*/ 799283 h 4009293"/>
              <a:gd name="connsiteX5923" fmla="*/ 493208 w 5211144"/>
              <a:gd name="connsiteY5923" fmla="*/ 805130 h 4009293"/>
              <a:gd name="connsiteX5924" fmla="*/ 480237 w 5211144"/>
              <a:gd name="connsiteY5924" fmla="*/ 810976 h 4009293"/>
              <a:gd name="connsiteX5925" fmla="*/ 467264 w 5211144"/>
              <a:gd name="connsiteY5925" fmla="*/ 802207 h 4009293"/>
              <a:gd name="connsiteX5926" fmla="*/ 480237 w 5211144"/>
              <a:gd name="connsiteY5926" fmla="*/ 784668 h 4009293"/>
              <a:gd name="connsiteX5927" fmla="*/ 493208 w 5211144"/>
              <a:gd name="connsiteY5927" fmla="*/ 784668 h 4009293"/>
              <a:gd name="connsiteX5928" fmla="*/ 493208 w 5211144"/>
              <a:gd name="connsiteY5928" fmla="*/ 790515 h 4009293"/>
              <a:gd name="connsiteX5929" fmla="*/ 506177 w 5211144"/>
              <a:gd name="connsiteY5929" fmla="*/ 787591 h 4009293"/>
              <a:gd name="connsiteX5930" fmla="*/ 519147 w 5211144"/>
              <a:gd name="connsiteY5930" fmla="*/ 790515 h 4009293"/>
              <a:gd name="connsiteX5931" fmla="*/ 519147 w 5211144"/>
              <a:gd name="connsiteY5931" fmla="*/ 793437 h 4009293"/>
              <a:gd name="connsiteX5932" fmla="*/ 519147 w 5211144"/>
              <a:gd name="connsiteY5932" fmla="*/ 796360 h 4009293"/>
              <a:gd name="connsiteX5933" fmla="*/ 532119 w 5211144"/>
              <a:gd name="connsiteY5933" fmla="*/ 796360 h 4009293"/>
              <a:gd name="connsiteX5934" fmla="*/ 571031 w 5211144"/>
              <a:gd name="connsiteY5934" fmla="*/ 775899 h 4009293"/>
              <a:gd name="connsiteX5935" fmla="*/ 571031 w 5211144"/>
              <a:gd name="connsiteY5935" fmla="*/ 770053 h 4009293"/>
              <a:gd name="connsiteX5936" fmla="*/ 558058 w 5211144"/>
              <a:gd name="connsiteY5936" fmla="*/ 755437 h 4009293"/>
              <a:gd name="connsiteX5937" fmla="*/ 545087 w 5211144"/>
              <a:gd name="connsiteY5937" fmla="*/ 755437 h 4009293"/>
              <a:gd name="connsiteX5938" fmla="*/ 558058 w 5211144"/>
              <a:gd name="connsiteY5938" fmla="*/ 749590 h 4009293"/>
              <a:gd name="connsiteX5939" fmla="*/ 571031 w 5211144"/>
              <a:gd name="connsiteY5939" fmla="*/ 752513 h 4009293"/>
              <a:gd name="connsiteX5940" fmla="*/ 571031 w 5211144"/>
              <a:gd name="connsiteY5940" fmla="*/ 749590 h 4009293"/>
              <a:gd name="connsiteX5941" fmla="*/ 545087 w 5211144"/>
              <a:gd name="connsiteY5941" fmla="*/ 743746 h 4009293"/>
              <a:gd name="connsiteX5942" fmla="*/ 545087 w 5211144"/>
              <a:gd name="connsiteY5942" fmla="*/ 734976 h 4009293"/>
              <a:gd name="connsiteX5943" fmla="*/ 583999 w 5211144"/>
              <a:gd name="connsiteY5943" fmla="*/ 720360 h 4009293"/>
              <a:gd name="connsiteX5944" fmla="*/ 622911 w 5211144"/>
              <a:gd name="connsiteY5944" fmla="*/ 726207 h 4009293"/>
              <a:gd name="connsiteX5945" fmla="*/ 648853 w 5211144"/>
              <a:gd name="connsiteY5945" fmla="*/ 717437 h 4009293"/>
              <a:gd name="connsiteX5946" fmla="*/ 661820 w 5211144"/>
              <a:gd name="connsiteY5946" fmla="*/ 708668 h 4009293"/>
              <a:gd name="connsiteX5947" fmla="*/ 648853 w 5211144"/>
              <a:gd name="connsiteY5947" fmla="*/ 702822 h 4009293"/>
              <a:gd name="connsiteX5948" fmla="*/ 635882 w 5211144"/>
              <a:gd name="connsiteY5948" fmla="*/ 702822 h 4009293"/>
              <a:gd name="connsiteX5949" fmla="*/ 635881 w 5211144"/>
              <a:gd name="connsiteY5949" fmla="*/ 705745 h 4009293"/>
              <a:gd name="connsiteX5950" fmla="*/ 622910 w 5211144"/>
              <a:gd name="connsiteY5950" fmla="*/ 705744 h 4009293"/>
              <a:gd name="connsiteX5951" fmla="*/ 609941 w 5211144"/>
              <a:gd name="connsiteY5951" fmla="*/ 705744 h 4009293"/>
              <a:gd name="connsiteX5952" fmla="*/ 609941 w 5211144"/>
              <a:gd name="connsiteY5952" fmla="*/ 711590 h 4009293"/>
              <a:gd name="connsiteX5953" fmla="*/ 596970 w 5211144"/>
              <a:gd name="connsiteY5953" fmla="*/ 711591 h 4009293"/>
              <a:gd name="connsiteX5954" fmla="*/ 596970 w 5211144"/>
              <a:gd name="connsiteY5954" fmla="*/ 714514 h 4009293"/>
              <a:gd name="connsiteX5955" fmla="*/ 571031 w 5211144"/>
              <a:gd name="connsiteY5955" fmla="*/ 717437 h 4009293"/>
              <a:gd name="connsiteX5956" fmla="*/ 583999 w 5211144"/>
              <a:gd name="connsiteY5956" fmla="*/ 714514 h 4009293"/>
              <a:gd name="connsiteX5957" fmla="*/ 571031 w 5211144"/>
              <a:gd name="connsiteY5957" fmla="*/ 711591 h 4009293"/>
              <a:gd name="connsiteX5958" fmla="*/ 583999 w 5211144"/>
              <a:gd name="connsiteY5958" fmla="*/ 699899 h 4009293"/>
              <a:gd name="connsiteX5959" fmla="*/ 558058 w 5211144"/>
              <a:gd name="connsiteY5959" fmla="*/ 696975 h 4009293"/>
              <a:gd name="connsiteX5960" fmla="*/ 571031 w 5211144"/>
              <a:gd name="connsiteY5960" fmla="*/ 685284 h 4009293"/>
              <a:gd name="connsiteX5961" fmla="*/ 609941 w 5211144"/>
              <a:gd name="connsiteY5961" fmla="*/ 673591 h 4009293"/>
              <a:gd name="connsiteX5962" fmla="*/ 648853 w 5211144"/>
              <a:gd name="connsiteY5962" fmla="*/ 667745 h 4009293"/>
              <a:gd name="connsiteX5963" fmla="*/ 635881 w 5211144"/>
              <a:gd name="connsiteY5963" fmla="*/ 667745 h 4009293"/>
              <a:gd name="connsiteX5964" fmla="*/ 622911 w 5211144"/>
              <a:gd name="connsiteY5964" fmla="*/ 650206 h 4009293"/>
              <a:gd name="connsiteX5965" fmla="*/ 596970 w 5211144"/>
              <a:gd name="connsiteY5965" fmla="*/ 653130 h 4009293"/>
              <a:gd name="connsiteX5966" fmla="*/ 583999 w 5211144"/>
              <a:gd name="connsiteY5966" fmla="*/ 644360 h 4009293"/>
              <a:gd name="connsiteX5967" fmla="*/ 571031 w 5211144"/>
              <a:gd name="connsiteY5967" fmla="*/ 644360 h 4009293"/>
              <a:gd name="connsiteX5968" fmla="*/ 583999 w 5211144"/>
              <a:gd name="connsiteY5968" fmla="*/ 632668 h 4009293"/>
              <a:gd name="connsiteX5969" fmla="*/ 596970 w 5211144"/>
              <a:gd name="connsiteY5969" fmla="*/ 632667 h 4009293"/>
              <a:gd name="connsiteX5970" fmla="*/ 609942 w 5211144"/>
              <a:gd name="connsiteY5970" fmla="*/ 629745 h 4009293"/>
              <a:gd name="connsiteX5971" fmla="*/ 635882 w 5211144"/>
              <a:gd name="connsiteY5971" fmla="*/ 635590 h 4009293"/>
              <a:gd name="connsiteX5972" fmla="*/ 648852 w 5211144"/>
              <a:gd name="connsiteY5972" fmla="*/ 618053 h 4009293"/>
              <a:gd name="connsiteX5973" fmla="*/ 674793 w 5211144"/>
              <a:gd name="connsiteY5973" fmla="*/ 618052 h 4009293"/>
              <a:gd name="connsiteX5974" fmla="*/ 687763 w 5211144"/>
              <a:gd name="connsiteY5974" fmla="*/ 629744 h 4009293"/>
              <a:gd name="connsiteX5975" fmla="*/ 726674 w 5211144"/>
              <a:gd name="connsiteY5975" fmla="*/ 632668 h 4009293"/>
              <a:gd name="connsiteX5976" fmla="*/ 739644 w 5211144"/>
              <a:gd name="connsiteY5976" fmla="*/ 626822 h 4009293"/>
              <a:gd name="connsiteX5977" fmla="*/ 752615 w 5211144"/>
              <a:gd name="connsiteY5977" fmla="*/ 632667 h 4009293"/>
              <a:gd name="connsiteX5978" fmla="*/ 778559 w 5211144"/>
              <a:gd name="connsiteY5978" fmla="*/ 626821 h 4009293"/>
              <a:gd name="connsiteX5979" fmla="*/ 817469 w 5211144"/>
              <a:gd name="connsiteY5979" fmla="*/ 629745 h 4009293"/>
              <a:gd name="connsiteX5980" fmla="*/ 869348 w 5211144"/>
              <a:gd name="connsiteY5980" fmla="*/ 626822 h 4009293"/>
              <a:gd name="connsiteX5981" fmla="*/ 856381 w 5211144"/>
              <a:gd name="connsiteY5981" fmla="*/ 632667 h 4009293"/>
              <a:gd name="connsiteX5982" fmla="*/ 869348 w 5211144"/>
              <a:gd name="connsiteY5982" fmla="*/ 638514 h 4009293"/>
              <a:gd name="connsiteX5983" fmla="*/ 882321 w 5211144"/>
              <a:gd name="connsiteY5983" fmla="*/ 647283 h 4009293"/>
              <a:gd name="connsiteX5984" fmla="*/ 908260 w 5211144"/>
              <a:gd name="connsiteY5984" fmla="*/ 641436 h 4009293"/>
              <a:gd name="connsiteX5985" fmla="*/ 934202 w 5211144"/>
              <a:gd name="connsiteY5985" fmla="*/ 644360 h 4009293"/>
              <a:gd name="connsiteX5986" fmla="*/ 940687 w 5211144"/>
              <a:gd name="connsiteY5986" fmla="*/ 649110 h 4009293"/>
              <a:gd name="connsiteX5987" fmla="*/ 946275 w 5211144"/>
              <a:gd name="connsiteY5987" fmla="*/ 655094 h 4009293"/>
              <a:gd name="connsiteX5988" fmla="*/ 949259 w 5211144"/>
              <a:gd name="connsiteY5988" fmla="*/ 631850 h 4009293"/>
              <a:gd name="connsiteX5989" fmla="*/ 947374 w 5211144"/>
              <a:gd name="connsiteY5989" fmla="*/ 631709 h 4009293"/>
              <a:gd name="connsiteX5990" fmla="*/ 945551 w 5211144"/>
              <a:gd name="connsiteY5990" fmla="*/ 629379 h 4009293"/>
              <a:gd name="connsiteX5991" fmla="*/ 949781 w 5211144"/>
              <a:gd name="connsiteY5991" fmla="*/ 627790 h 4009293"/>
              <a:gd name="connsiteX5992" fmla="*/ 950464 w 5211144"/>
              <a:gd name="connsiteY5992" fmla="*/ 622467 h 4009293"/>
              <a:gd name="connsiteX5993" fmla="*/ 940687 w 5211144"/>
              <a:gd name="connsiteY5993" fmla="*/ 621021 h 4009293"/>
              <a:gd name="connsiteX5994" fmla="*/ 882321 w 5211144"/>
              <a:gd name="connsiteY5994" fmla="*/ 623898 h 4009293"/>
              <a:gd name="connsiteX5995" fmla="*/ 856380 w 5211144"/>
              <a:gd name="connsiteY5995" fmla="*/ 623899 h 4009293"/>
              <a:gd name="connsiteX5996" fmla="*/ 869348 w 5211144"/>
              <a:gd name="connsiteY5996" fmla="*/ 618053 h 4009293"/>
              <a:gd name="connsiteX5997" fmla="*/ 882321 w 5211144"/>
              <a:gd name="connsiteY5997" fmla="*/ 620975 h 4009293"/>
              <a:gd name="connsiteX5998" fmla="*/ 882321 w 5211144"/>
              <a:gd name="connsiteY5998" fmla="*/ 615129 h 4009293"/>
              <a:gd name="connsiteX5999" fmla="*/ 791527 w 5211144"/>
              <a:gd name="connsiteY5999" fmla="*/ 615129 h 4009293"/>
              <a:gd name="connsiteX6000" fmla="*/ 830438 w 5211144"/>
              <a:gd name="connsiteY6000" fmla="*/ 618053 h 4009293"/>
              <a:gd name="connsiteX6001" fmla="*/ 817469 w 5211144"/>
              <a:gd name="connsiteY6001" fmla="*/ 623898 h 4009293"/>
              <a:gd name="connsiteX6002" fmla="*/ 739644 w 5211144"/>
              <a:gd name="connsiteY6002" fmla="*/ 623898 h 4009293"/>
              <a:gd name="connsiteX6003" fmla="*/ 687762 w 5211144"/>
              <a:gd name="connsiteY6003" fmla="*/ 620976 h 4009293"/>
              <a:gd name="connsiteX6004" fmla="*/ 739643 w 5211144"/>
              <a:gd name="connsiteY6004" fmla="*/ 615129 h 4009293"/>
              <a:gd name="connsiteX6005" fmla="*/ 687762 w 5211144"/>
              <a:gd name="connsiteY6005" fmla="*/ 612206 h 4009293"/>
              <a:gd name="connsiteX6006" fmla="*/ 687762 w 5211144"/>
              <a:gd name="connsiteY6006" fmla="*/ 606360 h 4009293"/>
              <a:gd name="connsiteX6007" fmla="*/ 700732 w 5211144"/>
              <a:gd name="connsiteY6007" fmla="*/ 609283 h 4009293"/>
              <a:gd name="connsiteX6008" fmla="*/ 726674 w 5211144"/>
              <a:gd name="connsiteY6008" fmla="*/ 585899 h 4009293"/>
              <a:gd name="connsiteX6009" fmla="*/ 765586 w 5211144"/>
              <a:gd name="connsiteY6009" fmla="*/ 580053 h 4009293"/>
              <a:gd name="connsiteX6010" fmla="*/ 765586 w 5211144"/>
              <a:gd name="connsiteY6010" fmla="*/ 574206 h 4009293"/>
              <a:gd name="connsiteX6011" fmla="*/ 713705 w 5211144"/>
              <a:gd name="connsiteY6011" fmla="*/ 580053 h 4009293"/>
              <a:gd name="connsiteX6012" fmla="*/ 713705 w 5211144"/>
              <a:gd name="connsiteY6012" fmla="*/ 591744 h 4009293"/>
              <a:gd name="connsiteX6013" fmla="*/ 687763 w 5211144"/>
              <a:gd name="connsiteY6013" fmla="*/ 603437 h 4009293"/>
              <a:gd name="connsiteX6014" fmla="*/ 648853 w 5211144"/>
              <a:gd name="connsiteY6014" fmla="*/ 591744 h 4009293"/>
              <a:gd name="connsiteX6015" fmla="*/ 609941 w 5211144"/>
              <a:gd name="connsiteY6015" fmla="*/ 588821 h 4009293"/>
              <a:gd name="connsiteX6016" fmla="*/ 609941 w 5211144"/>
              <a:gd name="connsiteY6016" fmla="*/ 574206 h 4009293"/>
              <a:gd name="connsiteX6017" fmla="*/ 635881 w 5211144"/>
              <a:gd name="connsiteY6017" fmla="*/ 574206 h 4009293"/>
              <a:gd name="connsiteX6018" fmla="*/ 635881 w 5211144"/>
              <a:gd name="connsiteY6018" fmla="*/ 568361 h 4009293"/>
              <a:gd name="connsiteX6019" fmla="*/ 596970 w 5211144"/>
              <a:gd name="connsiteY6019" fmla="*/ 565436 h 4009293"/>
              <a:gd name="connsiteX6020" fmla="*/ 596970 w 5211144"/>
              <a:gd name="connsiteY6020" fmla="*/ 562514 h 4009293"/>
              <a:gd name="connsiteX6021" fmla="*/ 609941 w 5211144"/>
              <a:gd name="connsiteY6021" fmla="*/ 559590 h 4009293"/>
              <a:gd name="connsiteX6022" fmla="*/ 635882 w 5211144"/>
              <a:gd name="connsiteY6022" fmla="*/ 562514 h 4009293"/>
              <a:gd name="connsiteX6023" fmla="*/ 648853 w 5211144"/>
              <a:gd name="connsiteY6023" fmla="*/ 553744 h 4009293"/>
              <a:gd name="connsiteX6024" fmla="*/ 635882 w 5211144"/>
              <a:gd name="connsiteY6024" fmla="*/ 544975 h 4009293"/>
              <a:gd name="connsiteX6025" fmla="*/ 635882 w 5211144"/>
              <a:gd name="connsiteY6025" fmla="*/ 518667 h 4009293"/>
              <a:gd name="connsiteX6026" fmla="*/ 622910 w 5211144"/>
              <a:gd name="connsiteY6026" fmla="*/ 515745 h 4009293"/>
              <a:gd name="connsiteX6027" fmla="*/ 596970 w 5211144"/>
              <a:gd name="connsiteY6027" fmla="*/ 518667 h 4009293"/>
              <a:gd name="connsiteX6028" fmla="*/ 583999 w 5211144"/>
              <a:gd name="connsiteY6028" fmla="*/ 521591 h 4009293"/>
              <a:gd name="connsiteX6029" fmla="*/ 571031 w 5211144"/>
              <a:gd name="connsiteY6029" fmla="*/ 521590 h 4009293"/>
              <a:gd name="connsiteX6030" fmla="*/ 583999 w 5211144"/>
              <a:gd name="connsiteY6030" fmla="*/ 518667 h 4009293"/>
              <a:gd name="connsiteX6031" fmla="*/ 596970 w 5211144"/>
              <a:gd name="connsiteY6031" fmla="*/ 512821 h 4009293"/>
              <a:gd name="connsiteX6032" fmla="*/ 609941 w 5211144"/>
              <a:gd name="connsiteY6032" fmla="*/ 506975 h 4009293"/>
              <a:gd name="connsiteX6033" fmla="*/ 596970 w 5211144"/>
              <a:gd name="connsiteY6033" fmla="*/ 498206 h 4009293"/>
              <a:gd name="connsiteX6034" fmla="*/ 609941 w 5211144"/>
              <a:gd name="connsiteY6034" fmla="*/ 501129 h 4009293"/>
              <a:gd name="connsiteX6035" fmla="*/ 648853 w 5211144"/>
              <a:gd name="connsiteY6035" fmla="*/ 498206 h 4009293"/>
              <a:gd name="connsiteX6036" fmla="*/ 661820 w 5211144"/>
              <a:gd name="connsiteY6036" fmla="*/ 474821 h 4009293"/>
              <a:gd name="connsiteX6037" fmla="*/ 648852 w 5211144"/>
              <a:gd name="connsiteY6037" fmla="*/ 468975 h 4009293"/>
              <a:gd name="connsiteX6038" fmla="*/ 635881 w 5211144"/>
              <a:gd name="connsiteY6038" fmla="*/ 468974 h 4009293"/>
              <a:gd name="connsiteX6039" fmla="*/ 635882 w 5211144"/>
              <a:gd name="connsiteY6039" fmla="*/ 466052 h 4009293"/>
              <a:gd name="connsiteX6040" fmla="*/ 648853 w 5211144"/>
              <a:gd name="connsiteY6040" fmla="*/ 466052 h 4009293"/>
              <a:gd name="connsiteX6041" fmla="*/ 661820 w 5211144"/>
              <a:gd name="connsiteY6041" fmla="*/ 448513 h 4009293"/>
              <a:gd name="connsiteX6042" fmla="*/ 674793 w 5211144"/>
              <a:gd name="connsiteY6042" fmla="*/ 448513 h 4009293"/>
              <a:gd name="connsiteX6043" fmla="*/ 661820 w 5211144"/>
              <a:gd name="connsiteY6043" fmla="*/ 445591 h 4009293"/>
              <a:gd name="connsiteX6044" fmla="*/ 674793 w 5211144"/>
              <a:gd name="connsiteY6044" fmla="*/ 442667 h 4009293"/>
              <a:gd name="connsiteX6045" fmla="*/ 648852 w 5211144"/>
              <a:gd name="connsiteY6045" fmla="*/ 428052 h 4009293"/>
              <a:gd name="connsiteX6046" fmla="*/ 674793 w 5211144"/>
              <a:gd name="connsiteY6046" fmla="*/ 404667 h 4009293"/>
              <a:gd name="connsiteX6047" fmla="*/ 661820 w 5211144"/>
              <a:gd name="connsiteY6047" fmla="*/ 401744 h 4009293"/>
              <a:gd name="connsiteX6048" fmla="*/ 622911 w 5211144"/>
              <a:gd name="connsiteY6048" fmla="*/ 401744 h 4009293"/>
              <a:gd name="connsiteX6049" fmla="*/ 648853 w 5211144"/>
              <a:gd name="connsiteY6049" fmla="*/ 384206 h 4009293"/>
              <a:gd name="connsiteX6050" fmla="*/ 635882 w 5211144"/>
              <a:gd name="connsiteY6050" fmla="*/ 384205 h 4009293"/>
              <a:gd name="connsiteX6051" fmla="*/ 648853 w 5211144"/>
              <a:gd name="connsiteY6051" fmla="*/ 366667 h 4009293"/>
              <a:gd name="connsiteX6052" fmla="*/ 648853 w 5211144"/>
              <a:gd name="connsiteY6052" fmla="*/ 337437 h 4009293"/>
              <a:gd name="connsiteX6053" fmla="*/ 622911 w 5211144"/>
              <a:gd name="connsiteY6053" fmla="*/ 319898 h 4009293"/>
              <a:gd name="connsiteX6054" fmla="*/ 635881 w 5211144"/>
              <a:gd name="connsiteY6054" fmla="*/ 314051 h 4009293"/>
              <a:gd name="connsiteX6055" fmla="*/ 622911 w 5211144"/>
              <a:gd name="connsiteY6055" fmla="*/ 311128 h 4009293"/>
              <a:gd name="connsiteX6056" fmla="*/ 571031 w 5211144"/>
              <a:gd name="connsiteY6056" fmla="*/ 322822 h 4009293"/>
              <a:gd name="connsiteX6057" fmla="*/ 583998 w 5211144"/>
              <a:gd name="connsiteY6057" fmla="*/ 325744 h 4009293"/>
              <a:gd name="connsiteX6058" fmla="*/ 545087 w 5211144"/>
              <a:gd name="connsiteY6058" fmla="*/ 328667 h 4009293"/>
              <a:gd name="connsiteX6059" fmla="*/ 558058 w 5211144"/>
              <a:gd name="connsiteY6059" fmla="*/ 322822 h 4009293"/>
              <a:gd name="connsiteX6060" fmla="*/ 532120 w 5211144"/>
              <a:gd name="connsiteY6060" fmla="*/ 319898 h 4009293"/>
              <a:gd name="connsiteX6061" fmla="*/ 558059 w 5211144"/>
              <a:gd name="connsiteY6061" fmla="*/ 316975 h 4009293"/>
              <a:gd name="connsiteX6062" fmla="*/ 571032 w 5211144"/>
              <a:gd name="connsiteY6062" fmla="*/ 302359 h 4009293"/>
              <a:gd name="connsiteX6063" fmla="*/ 609941 w 5211144"/>
              <a:gd name="connsiteY6063" fmla="*/ 302359 h 4009293"/>
              <a:gd name="connsiteX6064" fmla="*/ 609940 w 5211144"/>
              <a:gd name="connsiteY6064" fmla="*/ 284821 h 4009293"/>
              <a:gd name="connsiteX6065" fmla="*/ 620748 w 5211144"/>
              <a:gd name="connsiteY6065" fmla="*/ 270205 h 4009293"/>
              <a:gd name="connsiteX6066" fmla="*/ 622910 w 5211144"/>
              <a:gd name="connsiteY6066" fmla="*/ 270205 h 4009293"/>
              <a:gd name="connsiteX6067" fmla="*/ 622911 w 5211144"/>
              <a:gd name="connsiteY6067" fmla="*/ 267283 h 4009293"/>
              <a:gd name="connsiteX6068" fmla="*/ 635881 w 5211144"/>
              <a:gd name="connsiteY6068" fmla="*/ 264360 h 4009293"/>
              <a:gd name="connsiteX6069" fmla="*/ 609941 w 5211144"/>
              <a:gd name="connsiteY6069" fmla="*/ 255590 h 4009293"/>
              <a:gd name="connsiteX6070" fmla="*/ 648852 w 5211144"/>
              <a:gd name="connsiteY6070" fmla="*/ 243898 h 4009293"/>
              <a:gd name="connsiteX6071" fmla="*/ 661820 w 5211144"/>
              <a:gd name="connsiteY6071" fmla="*/ 249744 h 4009293"/>
              <a:gd name="connsiteX6072" fmla="*/ 687763 w 5211144"/>
              <a:gd name="connsiteY6072" fmla="*/ 249744 h 4009293"/>
              <a:gd name="connsiteX6073" fmla="*/ 700731 w 5211144"/>
              <a:gd name="connsiteY6073" fmla="*/ 243898 h 4009293"/>
              <a:gd name="connsiteX6074" fmla="*/ 726674 w 5211144"/>
              <a:gd name="connsiteY6074" fmla="*/ 246820 h 4009293"/>
              <a:gd name="connsiteX6075" fmla="*/ 713705 w 5211144"/>
              <a:gd name="connsiteY6075" fmla="*/ 240974 h 4009293"/>
              <a:gd name="connsiteX6076" fmla="*/ 726674 w 5211144"/>
              <a:gd name="connsiteY6076" fmla="*/ 238052 h 4009293"/>
              <a:gd name="connsiteX6077" fmla="*/ 713705 w 5211144"/>
              <a:gd name="connsiteY6077" fmla="*/ 232205 h 4009293"/>
              <a:gd name="connsiteX6078" fmla="*/ 700732 w 5211144"/>
              <a:gd name="connsiteY6078" fmla="*/ 214666 h 4009293"/>
              <a:gd name="connsiteX6079" fmla="*/ 687762 w 5211144"/>
              <a:gd name="connsiteY6079" fmla="*/ 214666 h 4009293"/>
              <a:gd name="connsiteX6080" fmla="*/ 674794 w 5211144"/>
              <a:gd name="connsiteY6080" fmla="*/ 220513 h 4009293"/>
              <a:gd name="connsiteX6081" fmla="*/ 687763 w 5211144"/>
              <a:gd name="connsiteY6081" fmla="*/ 235129 h 4009293"/>
              <a:gd name="connsiteX6082" fmla="*/ 648853 w 5211144"/>
              <a:gd name="connsiteY6082" fmla="*/ 238051 h 4009293"/>
              <a:gd name="connsiteX6083" fmla="*/ 648853 w 5211144"/>
              <a:gd name="connsiteY6083" fmla="*/ 232206 h 4009293"/>
              <a:gd name="connsiteX6084" fmla="*/ 622910 w 5211144"/>
              <a:gd name="connsiteY6084" fmla="*/ 220513 h 4009293"/>
              <a:gd name="connsiteX6085" fmla="*/ 635882 w 5211144"/>
              <a:gd name="connsiteY6085" fmla="*/ 208820 h 4009293"/>
              <a:gd name="connsiteX6086" fmla="*/ 628586 w 5211144"/>
              <a:gd name="connsiteY6086" fmla="*/ 197311 h 4009293"/>
              <a:gd name="connsiteX6087" fmla="*/ 624856 w 5211144"/>
              <a:gd name="connsiteY6087" fmla="*/ 195269 h 4009293"/>
              <a:gd name="connsiteX6088" fmla="*/ 635882 w 5211144"/>
              <a:gd name="connsiteY6088" fmla="*/ 194205 h 4009293"/>
              <a:gd name="connsiteX6089" fmla="*/ 622910 w 5211144"/>
              <a:gd name="connsiteY6089" fmla="*/ 185437 h 4009293"/>
              <a:gd name="connsiteX6090" fmla="*/ 609941 w 5211144"/>
              <a:gd name="connsiteY6090" fmla="*/ 185436 h 4009293"/>
              <a:gd name="connsiteX6091" fmla="*/ 622911 w 5211144"/>
              <a:gd name="connsiteY6091" fmla="*/ 164975 h 4009293"/>
              <a:gd name="connsiteX6092" fmla="*/ 609941 w 5211144"/>
              <a:gd name="connsiteY6092" fmla="*/ 162052 h 4009293"/>
              <a:gd name="connsiteX6093" fmla="*/ 609940 w 5211144"/>
              <a:gd name="connsiteY6093" fmla="*/ 159129 h 4009293"/>
              <a:gd name="connsiteX6094" fmla="*/ 609941 w 5211144"/>
              <a:gd name="connsiteY6094" fmla="*/ 156205 h 4009293"/>
              <a:gd name="connsiteX6095" fmla="*/ 596970 w 5211144"/>
              <a:gd name="connsiteY6095" fmla="*/ 147436 h 4009293"/>
              <a:gd name="connsiteX6096" fmla="*/ 635882 w 5211144"/>
              <a:gd name="connsiteY6096" fmla="*/ 129897 h 4009293"/>
              <a:gd name="connsiteX6097" fmla="*/ 635882 w 5211144"/>
              <a:gd name="connsiteY6097" fmla="*/ 141589 h 4009293"/>
              <a:gd name="connsiteX6098" fmla="*/ 648853 w 5211144"/>
              <a:gd name="connsiteY6098" fmla="*/ 141589 h 4009293"/>
              <a:gd name="connsiteX6099" fmla="*/ 635881 w 5211144"/>
              <a:gd name="connsiteY6099" fmla="*/ 147436 h 4009293"/>
              <a:gd name="connsiteX6100" fmla="*/ 648852 w 5211144"/>
              <a:gd name="connsiteY6100" fmla="*/ 147436 h 4009293"/>
              <a:gd name="connsiteX6101" fmla="*/ 648853 w 5211144"/>
              <a:gd name="connsiteY6101" fmla="*/ 141589 h 4009293"/>
              <a:gd name="connsiteX6102" fmla="*/ 687763 w 5211144"/>
              <a:gd name="connsiteY6102" fmla="*/ 138667 h 4009293"/>
              <a:gd name="connsiteX6103" fmla="*/ 674793 w 5211144"/>
              <a:gd name="connsiteY6103" fmla="*/ 135743 h 4009293"/>
              <a:gd name="connsiteX6104" fmla="*/ 687763 w 5211144"/>
              <a:gd name="connsiteY6104" fmla="*/ 129897 h 4009293"/>
              <a:gd name="connsiteX6105" fmla="*/ 700732 w 5211144"/>
              <a:gd name="connsiteY6105" fmla="*/ 135743 h 4009293"/>
              <a:gd name="connsiteX6106" fmla="*/ 739643 w 5211144"/>
              <a:gd name="connsiteY6106" fmla="*/ 135743 h 4009293"/>
              <a:gd name="connsiteX6107" fmla="*/ 752614 w 5211144"/>
              <a:gd name="connsiteY6107" fmla="*/ 129898 h 4009293"/>
              <a:gd name="connsiteX6108" fmla="*/ 791526 w 5211144"/>
              <a:gd name="connsiteY6108" fmla="*/ 132821 h 4009293"/>
              <a:gd name="connsiteX6109" fmla="*/ 765586 w 5211144"/>
              <a:gd name="connsiteY6109" fmla="*/ 138667 h 4009293"/>
              <a:gd name="connsiteX6110" fmla="*/ 778559 w 5211144"/>
              <a:gd name="connsiteY6110" fmla="*/ 144514 h 4009293"/>
              <a:gd name="connsiteX6111" fmla="*/ 778559 w 5211144"/>
              <a:gd name="connsiteY6111" fmla="*/ 141589 h 4009293"/>
              <a:gd name="connsiteX6112" fmla="*/ 817469 w 5211144"/>
              <a:gd name="connsiteY6112" fmla="*/ 138667 h 4009293"/>
              <a:gd name="connsiteX6113" fmla="*/ 804498 w 5211144"/>
              <a:gd name="connsiteY6113" fmla="*/ 144514 h 4009293"/>
              <a:gd name="connsiteX6114" fmla="*/ 791527 w 5211144"/>
              <a:gd name="connsiteY6114" fmla="*/ 144513 h 4009293"/>
              <a:gd name="connsiteX6115" fmla="*/ 778559 w 5211144"/>
              <a:gd name="connsiteY6115" fmla="*/ 147436 h 4009293"/>
              <a:gd name="connsiteX6116" fmla="*/ 791527 w 5211144"/>
              <a:gd name="connsiteY6116" fmla="*/ 173744 h 4009293"/>
              <a:gd name="connsiteX6117" fmla="*/ 830439 w 5211144"/>
              <a:gd name="connsiteY6117" fmla="*/ 170821 h 4009293"/>
              <a:gd name="connsiteX6118" fmla="*/ 843409 w 5211144"/>
              <a:gd name="connsiteY6118" fmla="*/ 179590 h 4009293"/>
              <a:gd name="connsiteX6119" fmla="*/ 843409 w 5211144"/>
              <a:gd name="connsiteY6119" fmla="*/ 182513 h 4009293"/>
              <a:gd name="connsiteX6120" fmla="*/ 869348 w 5211144"/>
              <a:gd name="connsiteY6120" fmla="*/ 185437 h 4009293"/>
              <a:gd name="connsiteX6121" fmla="*/ 869348 w 5211144"/>
              <a:gd name="connsiteY6121" fmla="*/ 191282 h 4009293"/>
              <a:gd name="connsiteX6122" fmla="*/ 856381 w 5211144"/>
              <a:gd name="connsiteY6122" fmla="*/ 194206 h 4009293"/>
              <a:gd name="connsiteX6123" fmla="*/ 869348 w 5211144"/>
              <a:gd name="connsiteY6123" fmla="*/ 205897 h 4009293"/>
              <a:gd name="connsiteX6124" fmla="*/ 869348 w 5211144"/>
              <a:gd name="connsiteY6124" fmla="*/ 202975 h 4009293"/>
              <a:gd name="connsiteX6125" fmla="*/ 843409 w 5211144"/>
              <a:gd name="connsiteY6125" fmla="*/ 205898 h 4009293"/>
              <a:gd name="connsiteX6126" fmla="*/ 856381 w 5211144"/>
              <a:gd name="connsiteY6126" fmla="*/ 217591 h 4009293"/>
              <a:gd name="connsiteX6127" fmla="*/ 895292 w 5211144"/>
              <a:gd name="connsiteY6127" fmla="*/ 214666 h 4009293"/>
              <a:gd name="connsiteX6128" fmla="*/ 869348 w 5211144"/>
              <a:gd name="connsiteY6128" fmla="*/ 223435 h 4009293"/>
              <a:gd name="connsiteX6129" fmla="*/ 921233 w 5211144"/>
              <a:gd name="connsiteY6129" fmla="*/ 238051 h 4009293"/>
              <a:gd name="connsiteX6130" fmla="*/ 908259 w 5211144"/>
              <a:gd name="connsiteY6130" fmla="*/ 243899 h 4009293"/>
              <a:gd name="connsiteX6131" fmla="*/ 921232 w 5211144"/>
              <a:gd name="connsiteY6131" fmla="*/ 243898 h 4009293"/>
              <a:gd name="connsiteX6132" fmla="*/ 921233 w 5211144"/>
              <a:gd name="connsiteY6132" fmla="*/ 246821 h 4009293"/>
              <a:gd name="connsiteX6133" fmla="*/ 934202 w 5211144"/>
              <a:gd name="connsiteY6133" fmla="*/ 246821 h 4009293"/>
              <a:gd name="connsiteX6134" fmla="*/ 947171 w 5211144"/>
              <a:gd name="connsiteY6134" fmla="*/ 238051 h 4009293"/>
              <a:gd name="connsiteX6135" fmla="*/ 986083 w 5211144"/>
              <a:gd name="connsiteY6135" fmla="*/ 246821 h 4009293"/>
              <a:gd name="connsiteX6136" fmla="*/ 986083 w 5211144"/>
              <a:gd name="connsiteY6136" fmla="*/ 255590 h 4009293"/>
              <a:gd name="connsiteX6137" fmla="*/ 999054 w 5211144"/>
              <a:gd name="connsiteY6137" fmla="*/ 255590 h 4009293"/>
              <a:gd name="connsiteX6138" fmla="*/ 999054 w 5211144"/>
              <a:gd name="connsiteY6138" fmla="*/ 258514 h 4009293"/>
              <a:gd name="connsiteX6139" fmla="*/ 986082 w 5211144"/>
              <a:gd name="connsiteY6139" fmla="*/ 258513 h 4009293"/>
              <a:gd name="connsiteX6140" fmla="*/ 973113 w 5211144"/>
              <a:gd name="connsiteY6140" fmla="*/ 258513 h 4009293"/>
              <a:gd name="connsiteX6141" fmla="*/ 960143 w 5211144"/>
              <a:gd name="connsiteY6141" fmla="*/ 273129 h 4009293"/>
              <a:gd name="connsiteX6142" fmla="*/ 921233 w 5211144"/>
              <a:gd name="connsiteY6142" fmla="*/ 276051 h 4009293"/>
              <a:gd name="connsiteX6143" fmla="*/ 908259 w 5211144"/>
              <a:gd name="connsiteY6143" fmla="*/ 276052 h 4009293"/>
              <a:gd name="connsiteX6144" fmla="*/ 895292 w 5211144"/>
              <a:gd name="connsiteY6144" fmla="*/ 281897 h 4009293"/>
              <a:gd name="connsiteX6145" fmla="*/ 921233 w 5211144"/>
              <a:gd name="connsiteY6145" fmla="*/ 290668 h 4009293"/>
              <a:gd name="connsiteX6146" fmla="*/ 908260 w 5211144"/>
              <a:gd name="connsiteY6146" fmla="*/ 302359 h 4009293"/>
              <a:gd name="connsiteX6147" fmla="*/ 960142 w 5211144"/>
              <a:gd name="connsiteY6147" fmla="*/ 305283 h 4009293"/>
              <a:gd name="connsiteX6148" fmla="*/ 947171 w 5211144"/>
              <a:gd name="connsiteY6148" fmla="*/ 302359 h 4009293"/>
              <a:gd name="connsiteX6149" fmla="*/ 986083 w 5211144"/>
              <a:gd name="connsiteY6149" fmla="*/ 296513 h 4009293"/>
              <a:gd name="connsiteX6150" fmla="*/ 1012025 w 5211144"/>
              <a:gd name="connsiteY6150" fmla="*/ 308205 h 4009293"/>
              <a:gd name="connsiteX6151" fmla="*/ 986083 w 5211144"/>
              <a:gd name="connsiteY6151" fmla="*/ 311129 h 4009293"/>
              <a:gd name="connsiteX6152" fmla="*/ 1012025 w 5211144"/>
              <a:gd name="connsiteY6152" fmla="*/ 319897 h 4009293"/>
              <a:gd name="connsiteX6153" fmla="*/ 1012025 w 5211144"/>
              <a:gd name="connsiteY6153" fmla="*/ 325744 h 4009293"/>
              <a:gd name="connsiteX6154" fmla="*/ 973113 w 5211144"/>
              <a:gd name="connsiteY6154" fmla="*/ 325744 h 4009293"/>
              <a:gd name="connsiteX6155" fmla="*/ 986082 w 5211144"/>
              <a:gd name="connsiteY6155" fmla="*/ 331590 h 4009293"/>
              <a:gd name="connsiteX6156" fmla="*/ 947171 w 5211144"/>
              <a:gd name="connsiteY6156" fmla="*/ 334514 h 4009293"/>
              <a:gd name="connsiteX6157" fmla="*/ 947171 w 5211144"/>
              <a:gd name="connsiteY6157" fmla="*/ 340360 h 4009293"/>
              <a:gd name="connsiteX6158" fmla="*/ 947172 w 5211144"/>
              <a:gd name="connsiteY6158" fmla="*/ 343282 h 4009293"/>
              <a:gd name="connsiteX6159" fmla="*/ 999054 w 5211144"/>
              <a:gd name="connsiteY6159" fmla="*/ 343282 h 4009293"/>
              <a:gd name="connsiteX6160" fmla="*/ 1024995 w 5211144"/>
              <a:gd name="connsiteY6160" fmla="*/ 349129 h 4009293"/>
              <a:gd name="connsiteX6161" fmla="*/ 973114 w 5211144"/>
              <a:gd name="connsiteY6161" fmla="*/ 352052 h 4009293"/>
              <a:gd name="connsiteX6162" fmla="*/ 986083 w 5211144"/>
              <a:gd name="connsiteY6162" fmla="*/ 360821 h 4009293"/>
              <a:gd name="connsiteX6163" fmla="*/ 1050936 w 5211144"/>
              <a:gd name="connsiteY6163" fmla="*/ 357898 h 4009293"/>
              <a:gd name="connsiteX6164" fmla="*/ 1050937 w 5211144"/>
              <a:gd name="connsiteY6164" fmla="*/ 363744 h 4009293"/>
              <a:gd name="connsiteX6165" fmla="*/ 1050936 w 5211144"/>
              <a:gd name="connsiteY6165" fmla="*/ 366667 h 4009293"/>
              <a:gd name="connsiteX6166" fmla="*/ 1063906 w 5211144"/>
              <a:gd name="connsiteY6166" fmla="*/ 375437 h 4009293"/>
              <a:gd name="connsiteX6167" fmla="*/ 1024995 w 5211144"/>
              <a:gd name="connsiteY6167" fmla="*/ 369590 h 4009293"/>
              <a:gd name="connsiteX6168" fmla="*/ 1037966 w 5211144"/>
              <a:gd name="connsiteY6168" fmla="*/ 369590 h 4009293"/>
              <a:gd name="connsiteX6169" fmla="*/ 1037965 w 5211144"/>
              <a:gd name="connsiteY6169" fmla="*/ 366667 h 4009293"/>
              <a:gd name="connsiteX6170" fmla="*/ 1037966 w 5211144"/>
              <a:gd name="connsiteY6170" fmla="*/ 363744 h 4009293"/>
              <a:gd name="connsiteX6171" fmla="*/ 1012026 w 5211144"/>
              <a:gd name="connsiteY6171" fmla="*/ 369590 h 4009293"/>
              <a:gd name="connsiteX6172" fmla="*/ 999054 w 5211144"/>
              <a:gd name="connsiteY6172" fmla="*/ 372513 h 4009293"/>
              <a:gd name="connsiteX6173" fmla="*/ 999054 w 5211144"/>
              <a:gd name="connsiteY6173" fmla="*/ 375437 h 4009293"/>
              <a:gd name="connsiteX6174" fmla="*/ 999054 w 5211144"/>
              <a:gd name="connsiteY6174" fmla="*/ 381283 h 4009293"/>
              <a:gd name="connsiteX6175" fmla="*/ 986083 w 5211144"/>
              <a:gd name="connsiteY6175" fmla="*/ 381282 h 4009293"/>
              <a:gd name="connsiteX6176" fmla="*/ 960142 w 5211144"/>
              <a:gd name="connsiteY6176" fmla="*/ 392976 h 4009293"/>
              <a:gd name="connsiteX6177" fmla="*/ 986083 w 5211144"/>
              <a:gd name="connsiteY6177" fmla="*/ 395899 h 4009293"/>
              <a:gd name="connsiteX6178" fmla="*/ 973114 w 5211144"/>
              <a:gd name="connsiteY6178" fmla="*/ 395899 h 4009293"/>
              <a:gd name="connsiteX6179" fmla="*/ 986083 w 5211144"/>
              <a:gd name="connsiteY6179" fmla="*/ 398820 h 4009293"/>
              <a:gd name="connsiteX6180" fmla="*/ 999054 w 5211144"/>
              <a:gd name="connsiteY6180" fmla="*/ 404667 h 4009293"/>
              <a:gd name="connsiteX6181" fmla="*/ 986083 w 5211144"/>
              <a:gd name="connsiteY6181" fmla="*/ 407590 h 4009293"/>
              <a:gd name="connsiteX6182" fmla="*/ 869348 w 5211144"/>
              <a:gd name="connsiteY6182" fmla="*/ 404667 h 4009293"/>
              <a:gd name="connsiteX6183" fmla="*/ 856380 w 5211144"/>
              <a:gd name="connsiteY6183" fmla="*/ 410513 h 4009293"/>
              <a:gd name="connsiteX6184" fmla="*/ 830438 w 5211144"/>
              <a:gd name="connsiteY6184" fmla="*/ 407591 h 4009293"/>
              <a:gd name="connsiteX6185" fmla="*/ 791526 w 5211144"/>
              <a:gd name="connsiteY6185" fmla="*/ 413437 h 4009293"/>
              <a:gd name="connsiteX6186" fmla="*/ 791527 w 5211144"/>
              <a:gd name="connsiteY6186" fmla="*/ 416359 h 4009293"/>
              <a:gd name="connsiteX6187" fmla="*/ 791526 w 5211144"/>
              <a:gd name="connsiteY6187" fmla="*/ 419282 h 4009293"/>
              <a:gd name="connsiteX6188" fmla="*/ 830438 w 5211144"/>
              <a:gd name="connsiteY6188" fmla="*/ 419282 h 4009293"/>
              <a:gd name="connsiteX6189" fmla="*/ 843409 w 5211144"/>
              <a:gd name="connsiteY6189" fmla="*/ 422206 h 4009293"/>
              <a:gd name="connsiteX6190" fmla="*/ 843409 w 5211144"/>
              <a:gd name="connsiteY6190" fmla="*/ 416359 h 4009293"/>
              <a:gd name="connsiteX6191" fmla="*/ 843409 w 5211144"/>
              <a:gd name="connsiteY6191" fmla="*/ 413438 h 4009293"/>
              <a:gd name="connsiteX6192" fmla="*/ 830438 w 5211144"/>
              <a:gd name="connsiteY6192" fmla="*/ 413437 h 4009293"/>
              <a:gd name="connsiteX6193" fmla="*/ 843409 w 5211144"/>
              <a:gd name="connsiteY6193" fmla="*/ 410514 h 4009293"/>
              <a:gd name="connsiteX6194" fmla="*/ 856381 w 5211144"/>
              <a:gd name="connsiteY6194" fmla="*/ 413437 h 4009293"/>
              <a:gd name="connsiteX6195" fmla="*/ 856380 w 5211144"/>
              <a:gd name="connsiteY6195" fmla="*/ 416359 h 4009293"/>
              <a:gd name="connsiteX6196" fmla="*/ 882321 w 5211144"/>
              <a:gd name="connsiteY6196" fmla="*/ 416360 h 4009293"/>
              <a:gd name="connsiteX6197" fmla="*/ 856380 w 5211144"/>
              <a:gd name="connsiteY6197" fmla="*/ 425129 h 4009293"/>
              <a:gd name="connsiteX6198" fmla="*/ 908260 w 5211144"/>
              <a:gd name="connsiteY6198" fmla="*/ 430976 h 4009293"/>
              <a:gd name="connsiteX6199" fmla="*/ 882321 w 5211144"/>
              <a:gd name="connsiteY6199" fmla="*/ 425128 h 4009293"/>
              <a:gd name="connsiteX6200" fmla="*/ 895292 w 5211144"/>
              <a:gd name="connsiteY6200" fmla="*/ 419282 h 4009293"/>
              <a:gd name="connsiteX6201" fmla="*/ 895292 w 5211144"/>
              <a:gd name="connsiteY6201" fmla="*/ 413437 h 4009293"/>
              <a:gd name="connsiteX6202" fmla="*/ 960143 w 5211144"/>
              <a:gd name="connsiteY6202" fmla="*/ 416359 h 4009293"/>
              <a:gd name="connsiteX6203" fmla="*/ 986083 w 5211144"/>
              <a:gd name="connsiteY6203" fmla="*/ 419282 h 4009293"/>
              <a:gd name="connsiteX6204" fmla="*/ 1024995 w 5211144"/>
              <a:gd name="connsiteY6204" fmla="*/ 442667 h 4009293"/>
              <a:gd name="connsiteX6205" fmla="*/ 1076876 w 5211144"/>
              <a:gd name="connsiteY6205" fmla="*/ 445590 h 4009293"/>
              <a:gd name="connsiteX6206" fmla="*/ 1050937 w 5211144"/>
              <a:gd name="connsiteY6206" fmla="*/ 451436 h 4009293"/>
              <a:gd name="connsiteX6207" fmla="*/ 1050937 w 5211144"/>
              <a:gd name="connsiteY6207" fmla="*/ 457282 h 4009293"/>
              <a:gd name="connsiteX6208" fmla="*/ 1063907 w 5211144"/>
              <a:gd name="connsiteY6208" fmla="*/ 460206 h 4009293"/>
              <a:gd name="connsiteX6209" fmla="*/ 1063906 w 5211144"/>
              <a:gd name="connsiteY6209" fmla="*/ 463129 h 4009293"/>
              <a:gd name="connsiteX6210" fmla="*/ 1050937 w 5211144"/>
              <a:gd name="connsiteY6210" fmla="*/ 460206 h 4009293"/>
              <a:gd name="connsiteX6211" fmla="*/ 1021753 w 5211144"/>
              <a:gd name="connsiteY6211" fmla="*/ 493502 h 4009293"/>
              <a:gd name="connsiteX6212" fmla="*/ 1027531 w 5211144"/>
              <a:gd name="connsiteY6212" fmla="*/ 497262 h 4009293"/>
              <a:gd name="connsiteX6213" fmla="*/ 1024412 w 5211144"/>
              <a:gd name="connsiteY6213" fmla="*/ 478147 h 4009293"/>
              <a:gd name="connsiteX6214" fmla="*/ 1033794 w 5211144"/>
              <a:gd name="connsiteY6214" fmla="*/ 501338 h 4009293"/>
              <a:gd name="connsiteX6215" fmla="*/ 1037965 w 5211144"/>
              <a:gd name="connsiteY6215" fmla="*/ 504052 h 4009293"/>
              <a:gd name="connsiteX6216" fmla="*/ 1063906 w 5211144"/>
              <a:gd name="connsiteY6216" fmla="*/ 501129 h 4009293"/>
              <a:gd name="connsiteX6217" fmla="*/ 1076876 w 5211144"/>
              <a:gd name="connsiteY6217" fmla="*/ 504052 h 4009293"/>
              <a:gd name="connsiteX6218" fmla="*/ 1089849 w 5211144"/>
              <a:gd name="connsiteY6218" fmla="*/ 504052 h 4009293"/>
              <a:gd name="connsiteX6219" fmla="*/ 1089848 w 5211144"/>
              <a:gd name="connsiteY6219" fmla="*/ 515744 h 4009293"/>
              <a:gd name="connsiteX6220" fmla="*/ 1050937 w 5211144"/>
              <a:gd name="connsiteY6220" fmla="*/ 518668 h 4009293"/>
              <a:gd name="connsiteX6221" fmla="*/ 1076876 w 5211144"/>
              <a:gd name="connsiteY6221" fmla="*/ 518668 h 4009293"/>
              <a:gd name="connsiteX6222" fmla="*/ 1089849 w 5211144"/>
              <a:gd name="connsiteY6222" fmla="*/ 527436 h 4009293"/>
              <a:gd name="connsiteX6223" fmla="*/ 1128760 w 5211144"/>
              <a:gd name="connsiteY6223" fmla="*/ 524514 h 4009293"/>
              <a:gd name="connsiteX6224" fmla="*/ 1141730 w 5211144"/>
              <a:gd name="connsiteY6224" fmla="*/ 536206 h 4009293"/>
              <a:gd name="connsiteX6225" fmla="*/ 1180641 w 5211144"/>
              <a:gd name="connsiteY6225" fmla="*/ 536206 h 4009293"/>
              <a:gd name="connsiteX6226" fmla="*/ 1193611 w 5211144"/>
              <a:gd name="connsiteY6226" fmla="*/ 539129 h 4009293"/>
              <a:gd name="connsiteX6227" fmla="*/ 1193610 w 5211144"/>
              <a:gd name="connsiteY6227" fmla="*/ 542052 h 4009293"/>
              <a:gd name="connsiteX6228" fmla="*/ 1180641 w 5211144"/>
              <a:gd name="connsiteY6228" fmla="*/ 542052 h 4009293"/>
              <a:gd name="connsiteX6229" fmla="*/ 1180641 w 5211144"/>
              <a:gd name="connsiteY6229" fmla="*/ 539130 h 4009293"/>
              <a:gd name="connsiteX6230" fmla="*/ 1154699 w 5211144"/>
              <a:gd name="connsiteY6230" fmla="*/ 542052 h 4009293"/>
              <a:gd name="connsiteX6231" fmla="*/ 1167670 w 5211144"/>
              <a:gd name="connsiteY6231" fmla="*/ 550821 h 4009293"/>
              <a:gd name="connsiteX6232" fmla="*/ 1128760 w 5211144"/>
              <a:gd name="connsiteY6232" fmla="*/ 550822 h 4009293"/>
              <a:gd name="connsiteX6233" fmla="*/ 1115788 w 5211144"/>
              <a:gd name="connsiteY6233" fmla="*/ 550822 h 4009293"/>
              <a:gd name="connsiteX6234" fmla="*/ 1089849 w 5211144"/>
              <a:gd name="connsiteY6234" fmla="*/ 556668 h 4009293"/>
              <a:gd name="connsiteX6235" fmla="*/ 1076876 w 5211144"/>
              <a:gd name="connsiteY6235" fmla="*/ 559590 h 4009293"/>
              <a:gd name="connsiteX6236" fmla="*/ 1076876 w 5211144"/>
              <a:gd name="connsiteY6236" fmla="*/ 553744 h 4009293"/>
              <a:gd name="connsiteX6237" fmla="*/ 1089848 w 5211144"/>
              <a:gd name="connsiteY6237" fmla="*/ 547898 h 4009293"/>
              <a:gd name="connsiteX6238" fmla="*/ 1063906 w 5211144"/>
              <a:gd name="connsiteY6238" fmla="*/ 547898 h 4009293"/>
              <a:gd name="connsiteX6239" fmla="*/ 1063907 w 5211144"/>
              <a:gd name="connsiteY6239" fmla="*/ 542052 h 4009293"/>
              <a:gd name="connsiteX6240" fmla="*/ 1050937 w 5211144"/>
              <a:gd name="connsiteY6240" fmla="*/ 543513 h 4009293"/>
              <a:gd name="connsiteX6241" fmla="*/ 1050860 w 5211144"/>
              <a:gd name="connsiteY6241" fmla="*/ 543522 h 4009293"/>
              <a:gd name="connsiteX6242" fmla="*/ 1058781 w 5211144"/>
              <a:gd name="connsiteY6242" fmla="*/ 563100 h 4009293"/>
              <a:gd name="connsiteX6243" fmla="*/ 1073842 w 5211144"/>
              <a:gd name="connsiteY6243" fmla="*/ 588821 h 4009293"/>
              <a:gd name="connsiteX6244" fmla="*/ 1089848 w 5211144"/>
              <a:gd name="connsiteY6244" fmla="*/ 588821 h 4009293"/>
              <a:gd name="connsiteX6245" fmla="*/ 1115787 w 5211144"/>
              <a:gd name="connsiteY6245" fmla="*/ 600514 h 4009293"/>
              <a:gd name="connsiteX6246" fmla="*/ 1128760 w 5211144"/>
              <a:gd name="connsiteY6246" fmla="*/ 600514 h 4009293"/>
              <a:gd name="connsiteX6247" fmla="*/ 1141730 w 5211144"/>
              <a:gd name="connsiteY6247" fmla="*/ 612206 h 4009293"/>
              <a:gd name="connsiteX6248" fmla="*/ 1180642 w 5211144"/>
              <a:gd name="connsiteY6248" fmla="*/ 620976 h 4009293"/>
              <a:gd name="connsiteX6249" fmla="*/ 1130380 w 5211144"/>
              <a:gd name="connsiteY6249" fmla="*/ 623168 h 4009293"/>
              <a:gd name="connsiteX6250" fmla="*/ 1097115 w 5211144"/>
              <a:gd name="connsiteY6250" fmla="*/ 628566 h 4009293"/>
              <a:gd name="connsiteX6251" fmla="*/ 1102483 w 5211144"/>
              <a:gd name="connsiteY6251" fmla="*/ 637732 h 4009293"/>
              <a:gd name="connsiteX6252" fmla="*/ 1128760 w 5211144"/>
              <a:gd name="connsiteY6252" fmla="*/ 635591 h 4009293"/>
              <a:gd name="connsiteX6253" fmla="*/ 1154699 w 5211144"/>
              <a:gd name="connsiteY6253" fmla="*/ 641437 h 4009293"/>
              <a:gd name="connsiteX6254" fmla="*/ 1154699 w 5211144"/>
              <a:gd name="connsiteY6254" fmla="*/ 644360 h 4009293"/>
              <a:gd name="connsiteX6255" fmla="*/ 1141730 w 5211144"/>
              <a:gd name="connsiteY6255" fmla="*/ 653129 h 4009293"/>
              <a:gd name="connsiteX6256" fmla="*/ 1141730 w 5211144"/>
              <a:gd name="connsiteY6256" fmla="*/ 658975 h 4009293"/>
              <a:gd name="connsiteX6257" fmla="*/ 1133623 w 5211144"/>
              <a:gd name="connsiteY6257" fmla="*/ 660437 h 4009293"/>
              <a:gd name="connsiteX6258" fmla="*/ 1123492 w 5211144"/>
              <a:gd name="connsiteY6258" fmla="*/ 661266 h 4009293"/>
              <a:gd name="connsiteX6259" fmla="*/ 1137320 w 5211144"/>
              <a:gd name="connsiteY6259" fmla="*/ 676506 h 4009293"/>
              <a:gd name="connsiteX6260" fmla="*/ 1154895 w 5211144"/>
              <a:gd name="connsiteY6260" fmla="*/ 673858 h 4009293"/>
              <a:gd name="connsiteX6261" fmla="*/ 1154895 w 5211144"/>
              <a:gd name="connsiteY6261" fmla="*/ 682608 h 4009293"/>
              <a:gd name="connsiteX6262" fmla="*/ 1153282 w 5211144"/>
              <a:gd name="connsiteY6262" fmla="*/ 682608 h 4009293"/>
              <a:gd name="connsiteX6263" fmla="*/ 1142857 w 5211144"/>
              <a:gd name="connsiteY6263" fmla="*/ 682608 h 4009293"/>
              <a:gd name="connsiteX6264" fmla="*/ 1143121 w 5211144"/>
              <a:gd name="connsiteY6264" fmla="*/ 682899 h 4009293"/>
              <a:gd name="connsiteX6265" fmla="*/ 1162759 w 5211144"/>
              <a:gd name="connsiteY6265" fmla="*/ 687941 h 4009293"/>
              <a:gd name="connsiteX6266" fmla="*/ 1193611 w 5211144"/>
              <a:gd name="connsiteY6266" fmla="*/ 708861 h 4009293"/>
              <a:gd name="connsiteX6267" fmla="*/ 1180705 w 5211144"/>
              <a:gd name="connsiteY6267" fmla="*/ 708861 h 4009293"/>
              <a:gd name="connsiteX6268" fmla="*/ 1171199 w 5211144"/>
              <a:gd name="connsiteY6268" fmla="*/ 708860 h 4009293"/>
              <a:gd name="connsiteX6269" fmla="*/ 1233353 w 5211144"/>
              <a:gd name="connsiteY6269" fmla="*/ 748873 h 4009293"/>
              <a:gd name="connsiteX6270" fmla="*/ 1254834 w 5211144"/>
              <a:gd name="connsiteY6270" fmla="*/ 716314 h 4009293"/>
              <a:gd name="connsiteX6271" fmla="*/ 1242219 w 5211144"/>
              <a:gd name="connsiteY6271" fmla="*/ 714181 h 4009293"/>
              <a:gd name="connsiteX6272" fmla="*/ 1240992 w 5211144"/>
              <a:gd name="connsiteY6272" fmla="*/ 711286 h 4009293"/>
              <a:gd name="connsiteX6273" fmla="*/ 1252765 w 5211144"/>
              <a:gd name="connsiteY6273" fmla="*/ 707338 h 4009293"/>
              <a:gd name="connsiteX6274" fmla="*/ 1261235 w 5211144"/>
              <a:gd name="connsiteY6274" fmla="*/ 706613 h 4009293"/>
              <a:gd name="connsiteX6275" fmla="*/ 1296070 w 5211144"/>
              <a:gd name="connsiteY6275" fmla="*/ 653818 h 4009293"/>
              <a:gd name="connsiteX6276" fmla="*/ 1294813 w 5211144"/>
              <a:gd name="connsiteY6276" fmla="*/ 652238 h 4009293"/>
              <a:gd name="connsiteX6277" fmla="*/ 1297705 w 5211144"/>
              <a:gd name="connsiteY6277" fmla="*/ 651040 h 4009293"/>
              <a:gd name="connsiteX6278" fmla="*/ 1297907 w 5211144"/>
              <a:gd name="connsiteY6278" fmla="*/ 651032 h 4009293"/>
              <a:gd name="connsiteX6279" fmla="*/ 1299512 w 5211144"/>
              <a:gd name="connsiteY6279" fmla="*/ 648600 h 4009293"/>
              <a:gd name="connsiteX6280" fmla="*/ 1306691 w 5211144"/>
              <a:gd name="connsiteY6280" fmla="*/ 637857 h 4009293"/>
              <a:gd name="connsiteX6281" fmla="*/ 1293849 w 5211144"/>
              <a:gd name="connsiteY6281" fmla="*/ 634455 h 4009293"/>
              <a:gd name="connsiteX6282" fmla="*/ 1286139 w 5211144"/>
              <a:gd name="connsiteY6282" fmla="*/ 629958 h 4009293"/>
              <a:gd name="connsiteX6283" fmla="*/ 1298476 w 5211144"/>
              <a:gd name="connsiteY6283" fmla="*/ 626961 h 4009293"/>
              <a:gd name="connsiteX6284" fmla="*/ 1310813 w 5211144"/>
              <a:gd name="connsiteY6284" fmla="*/ 620967 h 4009293"/>
              <a:gd name="connsiteX6285" fmla="*/ 1313930 w 5211144"/>
              <a:gd name="connsiteY6285" fmla="*/ 627027 h 4009293"/>
              <a:gd name="connsiteX6286" fmla="*/ 1374381 w 5211144"/>
              <a:gd name="connsiteY6286" fmla="*/ 536580 h 4009293"/>
              <a:gd name="connsiteX6287" fmla="*/ 1433270 w 5211144"/>
              <a:gd name="connsiteY6287" fmla="*/ 621168 h 4009293"/>
              <a:gd name="connsiteX6288" fmla="*/ 1466911 w 5211144"/>
              <a:gd name="connsiteY6288" fmla="*/ 668680 h 4009293"/>
              <a:gd name="connsiteX6289" fmla="*/ 1473408 w 5211144"/>
              <a:gd name="connsiteY6289" fmla="*/ 653366 h 4009293"/>
              <a:gd name="connsiteX6290" fmla="*/ 1477957 w 5211144"/>
              <a:gd name="connsiteY6290" fmla="*/ 642636 h 4009293"/>
              <a:gd name="connsiteX6291" fmla="*/ 1503866 w 5211144"/>
              <a:gd name="connsiteY6291" fmla="*/ 610940 h 4009293"/>
              <a:gd name="connsiteX6292" fmla="*/ 1516127 w 5211144"/>
              <a:gd name="connsiteY6292" fmla="*/ 611431 h 4009293"/>
              <a:gd name="connsiteX6293" fmla="*/ 1519541 w 5211144"/>
              <a:gd name="connsiteY6293" fmla="*/ 603385 h 4009293"/>
              <a:gd name="connsiteX6294" fmla="*/ 1507281 w 5211144"/>
              <a:gd name="connsiteY6294" fmla="*/ 602893 h 4009293"/>
              <a:gd name="connsiteX6295" fmla="*/ 1508419 w 5211144"/>
              <a:gd name="connsiteY6295" fmla="*/ 600212 h 4009293"/>
              <a:gd name="connsiteX6296" fmla="*/ 1509554 w 5211144"/>
              <a:gd name="connsiteY6296" fmla="*/ 597529 h 4009293"/>
              <a:gd name="connsiteX6297" fmla="*/ 1521815 w 5211144"/>
              <a:gd name="connsiteY6297" fmla="*/ 598020 h 4009293"/>
              <a:gd name="connsiteX6298" fmla="*/ 1524091 w 5211144"/>
              <a:gd name="connsiteY6298" fmla="*/ 592655 h 4009293"/>
              <a:gd name="connsiteX6299" fmla="*/ 1511831 w 5211144"/>
              <a:gd name="connsiteY6299" fmla="*/ 592164 h 4009293"/>
              <a:gd name="connsiteX6300" fmla="*/ 1512971 w 5211144"/>
              <a:gd name="connsiteY6300" fmla="*/ 589481 h 4009293"/>
              <a:gd name="connsiteX6301" fmla="*/ 1543176 w 5211144"/>
              <a:gd name="connsiteY6301" fmla="*/ 577053 h 4009293"/>
              <a:gd name="connsiteX6302" fmla="*/ 1547726 w 5211144"/>
              <a:gd name="connsiteY6302" fmla="*/ 566324 h 4009293"/>
              <a:gd name="connsiteX6303" fmla="*/ 1550000 w 5211144"/>
              <a:gd name="connsiteY6303" fmla="*/ 560960 h 4009293"/>
              <a:gd name="connsiteX6304" fmla="*/ 1536604 w 5211144"/>
              <a:gd name="connsiteY6304" fmla="*/ 563150 h 4009293"/>
              <a:gd name="connsiteX6305" fmla="*/ 1537744 w 5211144"/>
              <a:gd name="connsiteY6305" fmla="*/ 560469 h 4009293"/>
              <a:gd name="connsiteX6306" fmla="*/ 1543430 w 5211144"/>
              <a:gd name="connsiteY6306" fmla="*/ 547056 h 4009293"/>
              <a:gd name="connsiteX6307" fmla="*/ 1562517 w 5211144"/>
              <a:gd name="connsiteY6307" fmla="*/ 531454 h 4009293"/>
              <a:gd name="connsiteX6308" fmla="*/ 1568201 w 5211144"/>
              <a:gd name="connsiteY6308" fmla="*/ 518043 h 4009293"/>
              <a:gd name="connsiteX6309" fmla="*/ 1555944 w 5211144"/>
              <a:gd name="connsiteY6309" fmla="*/ 517551 h 4009293"/>
              <a:gd name="connsiteX6310" fmla="*/ 1570478 w 5211144"/>
              <a:gd name="connsiteY6310" fmla="*/ 512677 h 4009293"/>
              <a:gd name="connsiteX6311" fmla="*/ 1582742 w 5211144"/>
              <a:gd name="connsiteY6311" fmla="*/ 513169 h 4009293"/>
              <a:gd name="connsiteX6312" fmla="*/ 1572753 w 5211144"/>
              <a:gd name="connsiteY6312" fmla="*/ 507313 h 4009293"/>
              <a:gd name="connsiteX6313" fmla="*/ 1573892 w 5211144"/>
              <a:gd name="connsiteY6313" fmla="*/ 504631 h 4009293"/>
              <a:gd name="connsiteX6314" fmla="*/ 1605493 w 5211144"/>
              <a:gd name="connsiteY6314" fmla="*/ 459523 h 4009293"/>
              <a:gd name="connsiteX6315" fmla="*/ 1611181 w 5211144"/>
              <a:gd name="connsiteY6315" fmla="*/ 446112 h 4009293"/>
              <a:gd name="connsiteX6316" fmla="*/ 1613455 w 5211144"/>
              <a:gd name="connsiteY6316" fmla="*/ 440748 h 4009293"/>
              <a:gd name="connsiteX6317" fmla="*/ 1616867 w 5211144"/>
              <a:gd name="connsiteY6317" fmla="*/ 432701 h 4009293"/>
              <a:gd name="connsiteX6318" fmla="*/ 1632541 w 5211144"/>
              <a:gd name="connsiteY6318" fmla="*/ 425145 h 4009293"/>
              <a:gd name="connsiteX6319" fmla="*/ 1640505 w 5211144"/>
              <a:gd name="connsiteY6319" fmla="*/ 406368 h 4009293"/>
              <a:gd name="connsiteX6320" fmla="*/ 1641641 w 5211144"/>
              <a:gd name="connsiteY6320" fmla="*/ 403687 h 4009293"/>
              <a:gd name="connsiteX6321" fmla="*/ 1643917 w 5211144"/>
              <a:gd name="connsiteY6321" fmla="*/ 398323 h 4009293"/>
              <a:gd name="connsiteX6322" fmla="*/ 1646193 w 5211144"/>
              <a:gd name="connsiteY6322" fmla="*/ 392957 h 4009293"/>
              <a:gd name="connsiteX6323" fmla="*/ 1647329 w 5211144"/>
              <a:gd name="connsiteY6323" fmla="*/ 390275 h 4009293"/>
              <a:gd name="connsiteX6324" fmla="*/ 1649605 w 5211144"/>
              <a:gd name="connsiteY6324" fmla="*/ 384910 h 4009293"/>
              <a:gd name="connsiteX6325" fmla="*/ 1650741 w 5211144"/>
              <a:gd name="connsiteY6325" fmla="*/ 382228 h 4009293"/>
              <a:gd name="connsiteX6326" fmla="*/ 1660142 w 5211144"/>
              <a:gd name="connsiteY6326" fmla="*/ 374762 h 4009293"/>
              <a:gd name="connsiteX6327" fmla="*/ 1667196 w 5211144"/>
              <a:gd name="connsiteY6327" fmla="*/ 370261 h 4009293"/>
              <a:gd name="connsiteX6328" fmla="*/ 1664918 w 5211144"/>
              <a:gd name="connsiteY6328" fmla="*/ 364345 h 4009293"/>
              <a:gd name="connsiteX6329" fmla="*/ 1700463 w 5211144"/>
              <a:gd name="connsiteY6329" fmla="*/ 380318 h 4009293"/>
              <a:gd name="connsiteX6330" fmla="*/ 1703768 w 5211144"/>
              <a:gd name="connsiteY6330" fmla="*/ 381328 h 4009293"/>
              <a:gd name="connsiteX6331" fmla="*/ 1713214 w 5211144"/>
              <a:gd name="connsiteY6331" fmla="*/ 379967 h 4009293"/>
              <a:gd name="connsiteX6332" fmla="*/ 1726393 w 5211144"/>
              <a:gd name="connsiteY6332" fmla="*/ 380495 h 4009293"/>
              <a:gd name="connsiteX6333" fmla="*/ 1725297 w 5211144"/>
              <a:gd name="connsiteY6333" fmla="*/ 383080 h 4009293"/>
              <a:gd name="connsiteX6334" fmla="*/ 1713944 w 5211144"/>
              <a:gd name="connsiteY6334" fmla="*/ 384437 h 4009293"/>
              <a:gd name="connsiteX6335" fmla="*/ 1715040 w 5211144"/>
              <a:gd name="connsiteY6335" fmla="*/ 384772 h 4009293"/>
              <a:gd name="connsiteX6336" fmla="*/ 1717192 w 5211144"/>
              <a:gd name="connsiteY6336" fmla="*/ 386676 h 4009293"/>
              <a:gd name="connsiteX6337" fmla="*/ 1724199 w 5211144"/>
              <a:gd name="connsiteY6337" fmla="*/ 385666 h 4009293"/>
              <a:gd name="connsiteX6338" fmla="*/ 1724336 w 5211144"/>
              <a:gd name="connsiteY6338" fmla="*/ 385342 h 4009293"/>
              <a:gd name="connsiteX6339" fmla="*/ 1724334 w 5211144"/>
              <a:gd name="connsiteY6339" fmla="*/ 385343 h 4009293"/>
              <a:gd name="connsiteX6340" fmla="*/ 1725297 w 5211144"/>
              <a:gd name="connsiteY6340" fmla="*/ 383080 h 4009293"/>
              <a:gd name="connsiteX6341" fmla="*/ 1738476 w 5211144"/>
              <a:gd name="connsiteY6341" fmla="*/ 383608 h 4009293"/>
              <a:gd name="connsiteX6342" fmla="*/ 1737723 w 5211144"/>
              <a:gd name="connsiteY6342" fmla="*/ 385385 h 4009293"/>
              <a:gd name="connsiteX6343" fmla="*/ 1745153 w 5211144"/>
              <a:gd name="connsiteY6343" fmla="*/ 381866 h 4009293"/>
              <a:gd name="connsiteX6344" fmla="*/ 1755117 w 5211144"/>
              <a:gd name="connsiteY6344" fmla="*/ 369575 h 4009293"/>
              <a:gd name="connsiteX6345" fmla="*/ 1745253 w 5211144"/>
              <a:gd name="connsiteY6345" fmla="*/ 343961 h 4009293"/>
              <a:gd name="connsiteX6346" fmla="*/ 1693215 w 5211144"/>
              <a:gd name="connsiteY6346" fmla="*/ 348378 h 4009293"/>
              <a:gd name="connsiteX6347" fmla="*/ 1691314 w 5211144"/>
              <a:gd name="connsiteY6347" fmla="*/ 347667 h 4009293"/>
              <a:gd name="connsiteX6348" fmla="*/ 1692601 w 5211144"/>
              <a:gd name="connsiteY6348" fmla="*/ 348901 h 4009293"/>
              <a:gd name="connsiteX6349" fmla="*/ 1687340 w 5211144"/>
              <a:gd name="connsiteY6349" fmla="*/ 351430 h 4009293"/>
              <a:gd name="connsiteX6350" fmla="*/ 1685057 w 5211144"/>
              <a:gd name="connsiteY6350" fmla="*/ 356816 h 4009293"/>
              <a:gd name="connsiteX6351" fmla="*/ 1671788 w 5211144"/>
              <a:gd name="connsiteY6351" fmla="*/ 361762 h 4009293"/>
              <a:gd name="connsiteX6352" fmla="*/ 1675214 w 5211144"/>
              <a:gd name="connsiteY6352" fmla="*/ 353683 h 4009293"/>
              <a:gd name="connsiteX6353" fmla="*/ 1676358 w 5211144"/>
              <a:gd name="connsiteY6353" fmla="*/ 350990 h 4009293"/>
              <a:gd name="connsiteX6354" fmla="*/ 1680927 w 5211144"/>
              <a:gd name="connsiteY6354" fmla="*/ 340216 h 4009293"/>
              <a:gd name="connsiteX6355" fmla="*/ 1684849 w 5211144"/>
              <a:gd name="connsiteY6355" fmla="*/ 344140 h 4009293"/>
              <a:gd name="connsiteX6356" fmla="*/ 1686836 w 5211144"/>
              <a:gd name="connsiteY6356" fmla="*/ 344932 h 4009293"/>
              <a:gd name="connsiteX6357" fmla="*/ 1684436 w 5211144"/>
              <a:gd name="connsiteY6357" fmla="*/ 338696 h 4009293"/>
              <a:gd name="connsiteX6358" fmla="*/ 1684023 w 5211144"/>
              <a:gd name="connsiteY6358" fmla="*/ 337628 h 4009293"/>
              <a:gd name="connsiteX6359" fmla="*/ 1655054 w 5211144"/>
              <a:gd name="connsiteY6359" fmla="*/ 338731 h 4009293"/>
              <a:gd name="connsiteX6360" fmla="*/ 1718949 w 5211144"/>
              <a:gd name="connsiteY6360" fmla="*/ 275656 h 4009293"/>
              <a:gd name="connsiteX6361" fmla="*/ 1736719 w 5211144"/>
              <a:gd name="connsiteY6361" fmla="*/ 283642 h 4009293"/>
              <a:gd name="connsiteX6362" fmla="*/ 1747902 w 5211144"/>
              <a:gd name="connsiteY6362" fmla="*/ 288668 h 4009293"/>
              <a:gd name="connsiteX6363" fmla="*/ 1750221 w 5211144"/>
              <a:gd name="connsiteY6363" fmla="*/ 288760 h 4009293"/>
              <a:gd name="connsiteX6364" fmla="*/ 1751871 w 5211144"/>
              <a:gd name="connsiteY6364" fmla="*/ 288826 h 4009293"/>
              <a:gd name="connsiteX6365" fmla="*/ 1751292 w 5211144"/>
              <a:gd name="connsiteY6365" fmla="*/ 290190 h 4009293"/>
              <a:gd name="connsiteX6366" fmla="*/ 1754494 w 5211144"/>
              <a:gd name="connsiteY6366" fmla="*/ 291630 h 4009293"/>
              <a:gd name="connsiteX6367" fmla="*/ 1841401 w 5211144"/>
              <a:gd name="connsiteY6367" fmla="*/ 288321 h 4009293"/>
              <a:gd name="connsiteX6368" fmla="*/ 1938176 w 5211144"/>
              <a:gd name="connsiteY6368" fmla="*/ 310626 h 4009293"/>
              <a:gd name="connsiteX6369" fmla="*/ 1973722 w 5211144"/>
              <a:gd name="connsiteY6369" fmla="*/ 326599 h 4009293"/>
              <a:gd name="connsiteX6370" fmla="*/ 1994761 w 5211144"/>
              <a:gd name="connsiteY6370" fmla="*/ 331449 h 4009293"/>
              <a:gd name="connsiteX6371" fmla="*/ 1995043 w 5211144"/>
              <a:gd name="connsiteY6371" fmla="*/ 330791 h 4009293"/>
              <a:gd name="connsiteX6372" fmla="*/ 1996178 w 5211144"/>
              <a:gd name="connsiteY6372" fmla="*/ 328109 h 4009293"/>
              <a:gd name="connsiteX6373" fmla="*/ 1997315 w 5211144"/>
              <a:gd name="connsiteY6373" fmla="*/ 325427 h 4009293"/>
              <a:gd name="connsiteX6374" fmla="*/ 2009632 w 5211144"/>
              <a:gd name="connsiteY6374" fmla="*/ 325920 h 4009293"/>
              <a:gd name="connsiteX6375" fmla="*/ 2010770 w 5211144"/>
              <a:gd name="connsiteY6375" fmla="*/ 323239 h 4009293"/>
              <a:gd name="connsiteX6376" fmla="*/ 1998454 w 5211144"/>
              <a:gd name="connsiteY6376" fmla="*/ 322744 h 4009293"/>
              <a:gd name="connsiteX6377" fmla="*/ 2000729 w 5211144"/>
              <a:gd name="connsiteY6377" fmla="*/ 317382 h 4009293"/>
              <a:gd name="connsiteX6378" fmla="*/ 2013042 w 5211144"/>
              <a:gd name="connsiteY6378" fmla="*/ 317876 h 4009293"/>
              <a:gd name="connsiteX6379" fmla="*/ 2016247 w 5211144"/>
              <a:gd name="connsiteY6379" fmla="*/ 318005 h 4009293"/>
              <a:gd name="connsiteX6380" fmla="*/ 2018691 w 5211144"/>
              <a:gd name="connsiteY6380" fmla="*/ 310466 h 4009293"/>
              <a:gd name="connsiteX6381" fmla="*/ 2016454 w 5211144"/>
              <a:gd name="connsiteY6381" fmla="*/ 309831 h 4009293"/>
              <a:gd name="connsiteX6382" fmla="*/ 2019072 w 5211144"/>
              <a:gd name="connsiteY6382" fmla="*/ 309286 h 4009293"/>
              <a:gd name="connsiteX6383" fmla="*/ 2026845 w 5211144"/>
              <a:gd name="connsiteY6383" fmla="*/ 285303 h 4009293"/>
              <a:gd name="connsiteX6384" fmla="*/ 2035248 w 5211144"/>
              <a:gd name="connsiteY6384" fmla="*/ 307462 h 4009293"/>
              <a:gd name="connsiteX6385" fmla="*/ 2042225 w 5211144"/>
              <a:gd name="connsiteY6385" fmla="*/ 308137 h 4009293"/>
              <a:gd name="connsiteX6386" fmla="*/ 2055677 w 5211144"/>
              <a:gd name="connsiteY6386" fmla="*/ 305948 h 4009293"/>
              <a:gd name="connsiteX6387" fmla="*/ 2044501 w 5211144"/>
              <a:gd name="connsiteY6387" fmla="*/ 302772 h 4009293"/>
              <a:gd name="connsiteX6388" fmla="*/ 2045637 w 5211144"/>
              <a:gd name="connsiteY6388" fmla="*/ 300091 h 4009293"/>
              <a:gd name="connsiteX6389" fmla="*/ 2060227 w 5211144"/>
              <a:gd name="connsiteY6389" fmla="*/ 295223 h 4009293"/>
              <a:gd name="connsiteX6390" fmla="*/ 2046774 w 5211144"/>
              <a:gd name="connsiteY6390" fmla="*/ 297410 h 4009293"/>
              <a:gd name="connsiteX6391" fmla="*/ 2035572 w 5211144"/>
              <a:gd name="connsiteY6391" fmla="*/ 298308 h 4009293"/>
              <a:gd name="connsiteX6392" fmla="*/ 2037974 w 5211144"/>
              <a:gd name="connsiteY6392" fmla="*/ 296930 h 4009293"/>
              <a:gd name="connsiteX6393" fmla="*/ 2037869 w 5211144"/>
              <a:gd name="connsiteY6393" fmla="*/ 288872 h 4009293"/>
              <a:gd name="connsiteX6394" fmla="*/ 2030103 w 5211144"/>
              <a:gd name="connsiteY6394" fmla="*/ 277653 h 4009293"/>
              <a:gd name="connsiteX6395" fmla="*/ 2042419 w 5211144"/>
              <a:gd name="connsiteY6395" fmla="*/ 278146 h 4009293"/>
              <a:gd name="connsiteX6396" fmla="*/ 2044693 w 5211144"/>
              <a:gd name="connsiteY6396" fmla="*/ 272782 h 4009293"/>
              <a:gd name="connsiteX6397" fmla="*/ 2031240 w 5211144"/>
              <a:gd name="connsiteY6397" fmla="*/ 274971 h 4009293"/>
              <a:gd name="connsiteX6398" fmla="*/ 2034652 w 5211144"/>
              <a:gd name="connsiteY6398" fmla="*/ 266927 h 4009293"/>
              <a:gd name="connsiteX6399" fmla="*/ 2081834 w 5211144"/>
              <a:gd name="connsiteY6399" fmla="*/ 244273 h 4009293"/>
              <a:gd name="connsiteX6400" fmla="*/ 2069520 w 5211144"/>
              <a:gd name="connsiteY6400" fmla="*/ 243780 h 4009293"/>
              <a:gd name="connsiteX6401" fmla="*/ 2082971 w 5211144"/>
              <a:gd name="connsiteY6401" fmla="*/ 241591 h 4009293"/>
              <a:gd name="connsiteX6402" fmla="*/ 2097563 w 5211144"/>
              <a:gd name="connsiteY6402" fmla="*/ 236722 h 4009293"/>
              <a:gd name="connsiteX6403" fmla="*/ 2088659 w 5211144"/>
              <a:gd name="connsiteY6403" fmla="*/ 228184 h 4009293"/>
              <a:gd name="connsiteX6404" fmla="*/ 2090933 w 5211144"/>
              <a:gd name="connsiteY6404" fmla="*/ 222820 h 4009293"/>
              <a:gd name="connsiteX6405" fmla="*/ 2103247 w 5211144"/>
              <a:gd name="connsiteY6405" fmla="*/ 223313 h 4009293"/>
              <a:gd name="connsiteX6406" fmla="*/ 2093208 w 5211144"/>
              <a:gd name="connsiteY6406" fmla="*/ 217458 h 4009293"/>
              <a:gd name="connsiteX6407" fmla="*/ 2079756 w 5211144"/>
              <a:gd name="connsiteY6407" fmla="*/ 219645 h 4009293"/>
              <a:gd name="connsiteX6408" fmla="*/ 2080894 w 5211144"/>
              <a:gd name="connsiteY6408" fmla="*/ 216965 h 4009293"/>
              <a:gd name="connsiteX6409" fmla="*/ 2094343 w 5211144"/>
              <a:gd name="connsiteY6409" fmla="*/ 214775 h 4009293"/>
              <a:gd name="connsiteX6410" fmla="*/ 2107797 w 5211144"/>
              <a:gd name="connsiteY6410" fmla="*/ 212587 h 4009293"/>
              <a:gd name="connsiteX6411" fmla="*/ 2095483 w 5211144"/>
              <a:gd name="connsiteY6411" fmla="*/ 212094 h 4009293"/>
              <a:gd name="connsiteX6412" fmla="*/ 2085443 w 5211144"/>
              <a:gd name="connsiteY6412" fmla="*/ 206238 h 4009293"/>
              <a:gd name="connsiteX6413" fmla="*/ 2098894 w 5211144"/>
              <a:gd name="connsiteY6413" fmla="*/ 204049 h 4009293"/>
              <a:gd name="connsiteX6414" fmla="*/ 2088853 w 5211144"/>
              <a:gd name="connsiteY6414" fmla="*/ 198193 h 4009293"/>
              <a:gd name="connsiteX6415" fmla="*/ 2103442 w 5211144"/>
              <a:gd name="connsiteY6415" fmla="*/ 193323 h 4009293"/>
              <a:gd name="connsiteX6416" fmla="*/ 2089993 w 5211144"/>
              <a:gd name="connsiteY6416" fmla="*/ 195512 h 4009293"/>
              <a:gd name="connsiteX6417" fmla="*/ 2109129 w 5211144"/>
              <a:gd name="connsiteY6417" fmla="*/ 179916 h 4009293"/>
              <a:gd name="connsiteX6418" fmla="*/ 2110267 w 5211144"/>
              <a:gd name="connsiteY6418" fmla="*/ 177235 h 4009293"/>
              <a:gd name="connsiteX6419" fmla="*/ 2122582 w 5211144"/>
              <a:gd name="connsiteY6419" fmla="*/ 177727 h 4009293"/>
              <a:gd name="connsiteX6420" fmla="*/ 2121445 w 5211144"/>
              <a:gd name="connsiteY6420" fmla="*/ 180408 h 4009293"/>
              <a:gd name="connsiteX6421" fmla="*/ 2107993 w 5211144"/>
              <a:gd name="connsiteY6421" fmla="*/ 182597 h 4009293"/>
              <a:gd name="connsiteX6422" fmla="*/ 2119170 w 5211144"/>
              <a:gd name="connsiteY6422" fmla="*/ 185773 h 4009293"/>
              <a:gd name="connsiteX6423" fmla="*/ 2130347 w 5211144"/>
              <a:gd name="connsiteY6423" fmla="*/ 188947 h 4009293"/>
              <a:gd name="connsiteX6424" fmla="*/ 2143800 w 5211144"/>
              <a:gd name="connsiteY6424" fmla="*/ 186758 h 4009293"/>
              <a:gd name="connsiteX6425" fmla="*/ 2137172 w 5211144"/>
              <a:gd name="connsiteY6425" fmla="*/ 172858 h 4009293"/>
              <a:gd name="connsiteX6426" fmla="*/ 2138308 w 5211144"/>
              <a:gd name="connsiteY6426" fmla="*/ 170176 h 4009293"/>
              <a:gd name="connsiteX6427" fmla="*/ 2125993 w 5211144"/>
              <a:gd name="connsiteY6427" fmla="*/ 169683 h 4009293"/>
              <a:gd name="connsiteX6428" fmla="*/ 2117091 w 5211144"/>
              <a:gd name="connsiteY6428" fmla="*/ 161145 h 4009293"/>
              <a:gd name="connsiteX6429" fmla="*/ 2129405 w 5211144"/>
              <a:gd name="connsiteY6429" fmla="*/ 161638 h 4009293"/>
              <a:gd name="connsiteX6430" fmla="*/ 2118230 w 5211144"/>
              <a:gd name="connsiteY6430" fmla="*/ 158463 h 4009293"/>
              <a:gd name="connsiteX6431" fmla="*/ 2132817 w 5211144"/>
              <a:gd name="connsiteY6431" fmla="*/ 153594 h 4009293"/>
              <a:gd name="connsiteX6432" fmla="*/ 2133955 w 5211144"/>
              <a:gd name="connsiteY6432" fmla="*/ 150912 h 4009293"/>
              <a:gd name="connsiteX6433" fmla="*/ 2121639 w 5211144"/>
              <a:gd name="connsiteY6433" fmla="*/ 150418 h 4009293"/>
              <a:gd name="connsiteX6434" fmla="*/ 2123914 w 5211144"/>
              <a:gd name="connsiteY6434" fmla="*/ 145055 h 4009293"/>
              <a:gd name="connsiteX6435" fmla="*/ 2138505 w 5211144"/>
              <a:gd name="connsiteY6435" fmla="*/ 140186 h 4009293"/>
              <a:gd name="connsiteX6436" fmla="*/ 2151956 w 5211144"/>
              <a:gd name="connsiteY6436" fmla="*/ 137998 h 4009293"/>
              <a:gd name="connsiteX6437" fmla="*/ 2164272 w 5211144"/>
              <a:gd name="connsiteY6437" fmla="*/ 138491 h 4009293"/>
              <a:gd name="connsiteX6438" fmla="*/ 2188902 w 5211144"/>
              <a:gd name="connsiteY6438" fmla="*/ 139478 h 4009293"/>
              <a:gd name="connsiteX6439" fmla="*/ 2190041 w 5211144"/>
              <a:gd name="connsiteY6439" fmla="*/ 136797 h 4009293"/>
              <a:gd name="connsiteX6440" fmla="*/ 2192315 w 5211144"/>
              <a:gd name="connsiteY6440" fmla="*/ 131434 h 4009293"/>
              <a:gd name="connsiteX6441" fmla="*/ 2165408 w 5211144"/>
              <a:gd name="connsiteY6441" fmla="*/ 135810 h 4009293"/>
              <a:gd name="connsiteX6442" fmla="*/ 2180002 w 5211144"/>
              <a:gd name="connsiteY6442" fmla="*/ 130940 h 4009293"/>
              <a:gd name="connsiteX6443" fmla="*/ 2167683 w 5211144"/>
              <a:gd name="connsiteY6443" fmla="*/ 130447 h 4009293"/>
              <a:gd name="connsiteX6444" fmla="*/ 2165408 w 5211144"/>
              <a:gd name="connsiteY6444" fmla="*/ 135810 h 4009293"/>
              <a:gd name="connsiteX6445" fmla="*/ 2153093 w 5211144"/>
              <a:gd name="connsiteY6445" fmla="*/ 135316 h 4009293"/>
              <a:gd name="connsiteX6446" fmla="*/ 2143053 w 5211144"/>
              <a:gd name="connsiteY6446" fmla="*/ 129459 h 4009293"/>
              <a:gd name="connsiteX6447" fmla="*/ 2155367 w 5211144"/>
              <a:gd name="connsiteY6447" fmla="*/ 129953 h 4009293"/>
              <a:gd name="connsiteX6448" fmla="*/ 2172233 w 5211144"/>
              <a:gd name="connsiteY6448" fmla="*/ 119721 h 4009293"/>
              <a:gd name="connsiteX6449" fmla="*/ 2184550 w 5211144"/>
              <a:gd name="connsiteY6449" fmla="*/ 120214 h 4009293"/>
              <a:gd name="connsiteX6450" fmla="*/ 2185688 w 5211144"/>
              <a:gd name="connsiteY6450" fmla="*/ 117532 h 4009293"/>
              <a:gd name="connsiteX6451" fmla="*/ 2211455 w 5211144"/>
              <a:gd name="connsiteY6451" fmla="*/ 115838 h 4009293"/>
              <a:gd name="connsiteX6452" fmla="*/ 2201415 w 5211144"/>
              <a:gd name="connsiteY6452" fmla="*/ 109981 h 4009293"/>
              <a:gd name="connsiteX6453" fmla="*/ 2189100 w 5211144"/>
              <a:gd name="connsiteY6453" fmla="*/ 109488 h 4009293"/>
              <a:gd name="connsiteX6454" fmla="*/ 2192511 w 5211144"/>
              <a:gd name="connsiteY6454" fmla="*/ 101443 h 4009293"/>
              <a:gd name="connsiteX6455" fmla="*/ 2204826 w 5211144"/>
              <a:gd name="connsiteY6455" fmla="*/ 101937 h 4009293"/>
              <a:gd name="connsiteX6456" fmla="*/ 2193648 w 5211144"/>
              <a:gd name="connsiteY6456" fmla="*/ 98761 h 4009293"/>
              <a:gd name="connsiteX6457" fmla="*/ 2194785 w 5211144"/>
              <a:gd name="connsiteY6457" fmla="*/ 96080 h 4009293"/>
              <a:gd name="connsiteX6458" fmla="*/ 2205964 w 5211144"/>
              <a:gd name="connsiteY6458" fmla="*/ 99255 h 4009293"/>
              <a:gd name="connsiteX6459" fmla="*/ 2219415 w 5211144"/>
              <a:gd name="connsiteY6459" fmla="*/ 97067 h 4009293"/>
              <a:gd name="connsiteX6460" fmla="*/ 2218279 w 5211144"/>
              <a:gd name="connsiteY6460" fmla="*/ 99748 h 4009293"/>
              <a:gd name="connsiteX6461" fmla="*/ 2219220 w 5211144"/>
              <a:gd name="connsiteY6461" fmla="*/ 127058 h 4009293"/>
              <a:gd name="connsiteX6462" fmla="*/ 2204435 w 5211144"/>
              <a:gd name="connsiteY6462" fmla="*/ 161917 h 4009293"/>
              <a:gd name="connsiteX6463" fmla="*/ 2201025 w 5211144"/>
              <a:gd name="connsiteY6463" fmla="*/ 169962 h 4009293"/>
              <a:gd name="connsiteX6464" fmla="*/ 2198748 w 5211144"/>
              <a:gd name="connsiteY6464" fmla="*/ 175325 h 4009293"/>
              <a:gd name="connsiteX6465" fmla="*/ 2197613 w 5211144"/>
              <a:gd name="connsiteY6465" fmla="*/ 178007 h 4009293"/>
              <a:gd name="connsiteX6466" fmla="*/ 2200829 w 5211144"/>
              <a:gd name="connsiteY6466" fmla="*/ 199953 h 4009293"/>
              <a:gd name="connsiteX6467" fmla="*/ 2214283 w 5211144"/>
              <a:gd name="connsiteY6467" fmla="*/ 197764 h 4009293"/>
              <a:gd name="connsiteX6468" fmla="*/ 2225462 w 5211144"/>
              <a:gd name="connsiteY6468" fmla="*/ 200939 h 4009293"/>
              <a:gd name="connsiteX6469" fmla="*/ 2194005 w 5211144"/>
              <a:gd name="connsiteY6469" fmla="*/ 216042 h 4009293"/>
              <a:gd name="connsiteX6470" fmla="*/ 2191731 w 5211144"/>
              <a:gd name="connsiteY6470" fmla="*/ 221404 h 4009293"/>
              <a:gd name="connsiteX6471" fmla="*/ 2190594 w 5211144"/>
              <a:gd name="connsiteY6471" fmla="*/ 224086 h 4009293"/>
              <a:gd name="connsiteX6472" fmla="*/ 2189457 w 5211144"/>
              <a:gd name="connsiteY6472" fmla="*/ 226768 h 4009293"/>
              <a:gd name="connsiteX6473" fmla="*/ 2201774 w 5211144"/>
              <a:gd name="connsiteY6473" fmla="*/ 227261 h 4009293"/>
              <a:gd name="connsiteX6474" fmla="*/ 2211815 w 5211144"/>
              <a:gd name="connsiteY6474" fmla="*/ 233119 h 4009293"/>
              <a:gd name="connsiteX6475" fmla="*/ 2210677 w 5211144"/>
              <a:gd name="connsiteY6475" fmla="*/ 235799 h 4009293"/>
              <a:gd name="connsiteX6476" fmla="*/ 2208402 w 5211144"/>
              <a:gd name="connsiteY6476" fmla="*/ 241162 h 4009293"/>
              <a:gd name="connsiteX6477" fmla="*/ 2204990 w 5211144"/>
              <a:gd name="connsiteY6477" fmla="*/ 249207 h 4009293"/>
              <a:gd name="connsiteX6478" fmla="*/ 2192675 w 5211144"/>
              <a:gd name="connsiteY6478" fmla="*/ 248714 h 4009293"/>
              <a:gd name="connsiteX6479" fmla="*/ 2202717 w 5211144"/>
              <a:gd name="connsiteY6479" fmla="*/ 254569 h 4009293"/>
              <a:gd name="connsiteX6480" fmla="*/ 2190401 w 5211144"/>
              <a:gd name="connsiteY6480" fmla="*/ 254077 h 4009293"/>
              <a:gd name="connsiteX6481" fmla="*/ 2199304 w 5211144"/>
              <a:gd name="connsiteY6481" fmla="*/ 262615 h 4009293"/>
              <a:gd name="connsiteX6482" fmla="*/ 2183576 w 5211144"/>
              <a:gd name="connsiteY6482" fmla="*/ 270167 h 4009293"/>
              <a:gd name="connsiteX6483" fmla="*/ 2171261 w 5211144"/>
              <a:gd name="connsiteY6483" fmla="*/ 269672 h 4009293"/>
              <a:gd name="connsiteX6484" fmla="*/ 2173533 w 5211144"/>
              <a:gd name="connsiteY6484" fmla="*/ 264308 h 4009293"/>
              <a:gd name="connsiteX6485" fmla="*/ 2161218 w 5211144"/>
              <a:gd name="connsiteY6485" fmla="*/ 263815 h 4009293"/>
              <a:gd name="connsiteX6486" fmla="*/ 2160082 w 5211144"/>
              <a:gd name="connsiteY6486" fmla="*/ 266498 h 4009293"/>
              <a:gd name="connsiteX6487" fmla="*/ 2170122 w 5211144"/>
              <a:gd name="connsiteY6487" fmla="*/ 272354 h 4009293"/>
              <a:gd name="connsiteX6488" fmla="*/ 2182440 w 5211144"/>
              <a:gd name="connsiteY6488" fmla="*/ 272848 h 4009293"/>
              <a:gd name="connsiteX6489" fmla="*/ 2181304 w 5211144"/>
              <a:gd name="connsiteY6489" fmla="*/ 275529 h 4009293"/>
              <a:gd name="connsiteX6490" fmla="*/ 2180167 w 5211144"/>
              <a:gd name="connsiteY6490" fmla="*/ 278211 h 4009293"/>
              <a:gd name="connsiteX6491" fmla="*/ 2187932 w 5211144"/>
              <a:gd name="connsiteY6491" fmla="*/ 289431 h 4009293"/>
              <a:gd name="connsiteX6492" fmla="*/ 2175616 w 5211144"/>
              <a:gd name="connsiteY6492" fmla="*/ 288937 h 4009293"/>
              <a:gd name="connsiteX6493" fmla="*/ 2173342 w 5211144"/>
              <a:gd name="connsiteY6493" fmla="*/ 294300 h 4009293"/>
              <a:gd name="connsiteX6494" fmla="*/ 2169929 w 5211144"/>
              <a:gd name="connsiteY6494" fmla="*/ 302345 h 4009293"/>
              <a:gd name="connsiteX6495" fmla="*/ 2182245 w 5211144"/>
              <a:gd name="connsiteY6495" fmla="*/ 302838 h 4009293"/>
              <a:gd name="connsiteX6496" fmla="*/ 2179970 w 5211144"/>
              <a:gd name="connsiteY6496" fmla="*/ 308201 h 4009293"/>
              <a:gd name="connsiteX6497" fmla="*/ 2166519 w 5211144"/>
              <a:gd name="connsiteY6497" fmla="*/ 310389 h 4009293"/>
              <a:gd name="connsiteX6498" fmla="*/ 2165381 w 5211144"/>
              <a:gd name="connsiteY6498" fmla="*/ 313071 h 4009293"/>
              <a:gd name="connsiteX6499" fmla="*/ 2163107 w 5211144"/>
              <a:gd name="connsiteY6499" fmla="*/ 318433 h 4009293"/>
              <a:gd name="connsiteX6500" fmla="*/ 2149652 w 5211144"/>
              <a:gd name="connsiteY6500" fmla="*/ 320622 h 4009293"/>
              <a:gd name="connsiteX6501" fmla="*/ 2160831 w 5211144"/>
              <a:gd name="connsiteY6501" fmla="*/ 323797 h 4009293"/>
              <a:gd name="connsiteX6502" fmla="*/ 2161968 w 5211144"/>
              <a:gd name="connsiteY6502" fmla="*/ 321115 h 4009293"/>
              <a:gd name="connsiteX6503" fmla="*/ 2174284 w 5211144"/>
              <a:gd name="connsiteY6503" fmla="*/ 321608 h 4009293"/>
              <a:gd name="connsiteX6504" fmla="*/ 2173146 w 5211144"/>
              <a:gd name="connsiteY6504" fmla="*/ 324291 h 4009293"/>
              <a:gd name="connsiteX6505" fmla="*/ 2172010 w 5211144"/>
              <a:gd name="connsiteY6505" fmla="*/ 326972 h 4009293"/>
              <a:gd name="connsiteX6506" fmla="*/ 2158558 w 5211144"/>
              <a:gd name="connsiteY6506" fmla="*/ 329159 h 4009293"/>
              <a:gd name="connsiteX6507" fmla="*/ 2150596 w 5211144"/>
              <a:gd name="connsiteY6507" fmla="*/ 347930 h 4009293"/>
              <a:gd name="connsiteX6508" fmla="*/ 2138278 w 5211144"/>
              <a:gd name="connsiteY6508" fmla="*/ 347437 h 4009293"/>
              <a:gd name="connsiteX6509" fmla="*/ 2139915 w 5211144"/>
              <a:gd name="connsiteY6509" fmla="*/ 353395 h 4009293"/>
              <a:gd name="connsiteX6510" fmla="*/ 2152011 w 5211144"/>
              <a:gd name="connsiteY6510" fmla="*/ 350675 h 4009293"/>
              <a:gd name="connsiteX6511" fmla="*/ 2215344 w 5211144"/>
              <a:gd name="connsiteY6511" fmla="*/ 343391 h 4009293"/>
              <a:gd name="connsiteX6512" fmla="*/ 2234111 w 5211144"/>
              <a:gd name="connsiteY6512" fmla="*/ 340222 h 4009293"/>
              <a:gd name="connsiteX6513" fmla="*/ 2235061 w 5211144"/>
              <a:gd name="connsiteY6513" fmla="*/ 325221 h 4009293"/>
              <a:gd name="connsiteX6514" fmla="*/ 2250065 w 5211144"/>
              <a:gd name="connsiteY6514" fmla="*/ 337528 h 4009293"/>
              <a:gd name="connsiteX6515" fmla="*/ 2256744 w 5211144"/>
              <a:gd name="connsiteY6515" fmla="*/ 336400 h 4009293"/>
              <a:gd name="connsiteX6516" fmla="*/ 2262581 w 5211144"/>
              <a:gd name="connsiteY6516" fmla="*/ 334392 h 4009293"/>
              <a:gd name="connsiteX6517" fmla="*/ 2261084 w 5211144"/>
              <a:gd name="connsiteY6517" fmla="*/ 320983 h 4009293"/>
              <a:gd name="connsiteX6518" fmla="*/ 2258987 w 5211144"/>
              <a:gd name="connsiteY6518" fmla="*/ 296056 h 4009293"/>
              <a:gd name="connsiteX6519" fmla="*/ 2266153 w 5211144"/>
              <a:gd name="connsiteY6519" fmla="*/ 296122 h 4009293"/>
              <a:gd name="connsiteX6520" fmla="*/ 2278519 w 5211144"/>
              <a:gd name="connsiteY6520" fmla="*/ 328909 h 4009293"/>
              <a:gd name="connsiteX6521" fmla="*/ 2295677 w 5211144"/>
              <a:gd name="connsiteY6521" fmla="*/ 323007 h 4009293"/>
              <a:gd name="connsiteX6522" fmla="*/ 2361951 w 5211144"/>
              <a:gd name="connsiteY6522" fmla="*/ 324545 h 4009293"/>
              <a:gd name="connsiteX6523" fmla="*/ 2384560 w 5211144"/>
              <a:gd name="connsiteY6523" fmla="*/ 324560 h 4009293"/>
              <a:gd name="connsiteX6524" fmla="*/ 2386835 w 5211144"/>
              <a:gd name="connsiteY6524" fmla="*/ 319196 h 4009293"/>
              <a:gd name="connsiteX6525" fmla="*/ 2398783 w 5211144"/>
              <a:gd name="connsiteY6525" fmla="*/ 322633 h 4009293"/>
              <a:gd name="connsiteX6526" fmla="*/ 2396518 w 5211144"/>
              <a:gd name="connsiteY6526" fmla="*/ 324022 h 4009293"/>
              <a:gd name="connsiteX6527" fmla="*/ 2389891 w 5211144"/>
              <a:gd name="connsiteY6527" fmla="*/ 324562 h 4009293"/>
              <a:gd name="connsiteX6528" fmla="*/ 2424886 w 5211144"/>
              <a:gd name="connsiteY6528" fmla="*/ 324585 h 4009293"/>
              <a:gd name="connsiteX6529" fmla="*/ 2537299 w 5211144"/>
              <a:gd name="connsiteY6529" fmla="*/ 339797 h 4009293"/>
              <a:gd name="connsiteX6530" fmla="*/ 2566270 w 5211144"/>
              <a:gd name="connsiteY6530" fmla="*/ 338695 h 4009293"/>
              <a:gd name="connsiteX6531" fmla="*/ 2576134 w 5211144"/>
              <a:gd name="connsiteY6531" fmla="*/ 364309 h 4009293"/>
              <a:gd name="connsiteX6532" fmla="*/ 2640648 w 5211144"/>
              <a:gd name="connsiteY6532" fmla="*/ 379180 h 4009293"/>
              <a:gd name="connsiteX6533" fmla="*/ 2676195 w 5211144"/>
              <a:gd name="connsiteY6533" fmla="*/ 395153 h 4009293"/>
              <a:gd name="connsiteX6534" fmla="*/ 2692189 w 5211144"/>
              <a:gd name="connsiteY6534" fmla="*/ 401938 h 4009293"/>
              <a:gd name="connsiteX6535" fmla="*/ 2711055 w 5211144"/>
              <a:gd name="connsiteY6535" fmla="*/ 397725 h 4009293"/>
              <a:gd name="connsiteX6536" fmla="*/ 2713105 w 5211144"/>
              <a:gd name="connsiteY6536" fmla="*/ 410521 h 4009293"/>
              <a:gd name="connsiteX6537" fmla="*/ 2744000 w 5211144"/>
              <a:gd name="connsiteY6537" fmla="*/ 418561 h 4009293"/>
              <a:gd name="connsiteX6538" fmla="*/ 2747288 w 5211144"/>
              <a:gd name="connsiteY6538" fmla="*/ 427100 h 4009293"/>
              <a:gd name="connsiteX6539" fmla="*/ 2753862 w 5211144"/>
              <a:gd name="connsiteY6539" fmla="*/ 444176 h 4009293"/>
              <a:gd name="connsiteX6540" fmla="*/ 2792699 w 5211144"/>
              <a:gd name="connsiteY6540" fmla="*/ 468687 h 4009293"/>
              <a:gd name="connsiteX6541" fmla="*/ 2795986 w 5211144"/>
              <a:gd name="connsiteY6541" fmla="*/ 477225 h 4009293"/>
              <a:gd name="connsiteX6542" fmla="*/ 2824955 w 5211144"/>
              <a:gd name="connsiteY6542" fmla="*/ 476122 h 4009293"/>
              <a:gd name="connsiteX6543" fmla="*/ 2815765 w 5211144"/>
              <a:gd name="connsiteY6543" fmla="*/ 484459 h 4009293"/>
              <a:gd name="connsiteX6544" fmla="*/ 2816601 w 5211144"/>
              <a:gd name="connsiteY6544" fmla="*/ 486066 h 4009293"/>
              <a:gd name="connsiteX6545" fmla="*/ 2930420 w 5211144"/>
              <a:gd name="connsiteY6545" fmla="*/ 472152 h 4009293"/>
              <a:gd name="connsiteX6546" fmla="*/ 2937951 w 5211144"/>
              <a:gd name="connsiteY6546" fmla="*/ 510211 h 4009293"/>
              <a:gd name="connsiteX6547" fmla="*/ 2989814 w 5211144"/>
              <a:gd name="connsiteY6547" fmla="*/ 560149 h 4009293"/>
              <a:gd name="connsiteX6548" fmla="*/ 3130506 w 5211144"/>
              <a:gd name="connsiteY6548" fmla="*/ 538515 h 4009293"/>
              <a:gd name="connsiteX6549" fmla="*/ 3126467 w 5211144"/>
              <a:gd name="connsiteY6549" fmla="*/ 635690 h 4009293"/>
              <a:gd name="connsiteX6550" fmla="*/ 3136267 w 5211144"/>
              <a:gd name="connsiteY6550" fmla="*/ 639914 h 4009293"/>
              <a:gd name="connsiteX6551" fmla="*/ 3145811 w 5211144"/>
              <a:gd name="connsiteY6551" fmla="*/ 632322 h 4009293"/>
              <a:gd name="connsiteX6552" fmla="*/ 3154633 w 5211144"/>
              <a:gd name="connsiteY6552" fmla="*/ 624215 h 4009293"/>
              <a:gd name="connsiteX6553" fmla="*/ 3155204 w 5211144"/>
              <a:gd name="connsiteY6553" fmla="*/ 621055 h 4009293"/>
              <a:gd name="connsiteX6554" fmla="*/ 3146577 w 5211144"/>
              <a:gd name="connsiteY6554" fmla="*/ 616686 h 4009293"/>
              <a:gd name="connsiteX6555" fmla="*/ 3165735 w 5211144"/>
              <a:gd name="connsiteY6555" fmla="*/ 614890 h 4009293"/>
              <a:gd name="connsiteX6556" fmla="*/ 3159900 w 5211144"/>
              <a:gd name="connsiteY6556" fmla="*/ 621132 h 4009293"/>
              <a:gd name="connsiteX6557" fmla="*/ 3159517 w 5211144"/>
              <a:gd name="connsiteY6557" fmla="*/ 623239 h 4009293"/>
              <a:gd name="connsiteX6558" fmla="*/ 3169860 w 5211144"/>
              <a:gd name="connsiteY6558" fmla="*/ 618127 h 4009293"/>
              <a:gd name="connsiteX6559" fmla="*/ 3193522 w 5211144"/>
              <a:gd name="connsiteY6559" fmla="*/ 617463 h 4009293"/>
              <a:gd name="connsiteX6560" fmla="*/ 3197139 w 5211144"/>
              <a:gd name="connsiteY6560" fmla="*/ 597449 h 4009293"/>
              <a:gd name="connsiteX6561" fmla="*/ 3204687 w 5211144"/>
              <a:gd name="connsiteY6561" fmla="*/ 581727 h 4009293"/>
              <a:gd name="connsiteX6562" fmla="*/ 3207158 w 5211144"/>
              <a:gd name="connsiteY6562" fmla="*/ 568033 h 4009293"/>
              <a:gd name="connsiteX6563" fmla="*/ 3202655 w 5211144"/>
              <a:gd name="connsiteY6563" fmla="*/ 566902 h 4009293"/>
              <a:gd name="connsiteX6564" fmla="*/ 3207350 w 5211144"/>
              <a:gd name="connsiteY6564" fmla="*/ 566980 h 4009293"/>
              <a:gd name="connsiteX6565" fmla="*/ 3217121 w 5211144"/>
              <a:gd name="connsiteY6565" fmla="*/ 565029 h 4009293"/>
              <a:gd name="connsiteX6566" fmla="*/ 3244079 w 5211144"/>
              <a:gd name="connsiteY6566" fmla="*/ 520045 h 4009293"/>
              <a:gd name="connsiteX6567" fmla="*/ 3249598 w 5211144"/>
              <a:gd name="connsiteY6567" fmla="*/ 489499 h 4009293"/>
              <a:gd name="connsiteX6568" fmla="*/ 3241542 w 5211144"/>
              <a:gd name="connsiteY6568" fmla="*/ 481969 h 4009293"/>
              <a:gd name="connsiteX6569" fmla="*/ 3261843 w 5211144"/>
              <a:gd name="connsiteY6569" fmla="*/ 473854 h 4009293"/>
              <a:gd name="connsiteX6570" fmla="*/ 3243825 w 5211144"/>
              <a:gd name="connsiteY6570" fmla="*/ 469330 h 4009293"/>
              <a:gd name="connsiteX6571" fmla="*/ 3254356 w 5211144"/>
              <a:gd name="connsiteY6571" fmla="*/ 463166 h 4009293"/>
              <a:gd name="connsiteX6572" fmla="*/ 3254546 w 5211144"/>
              <a:gd name="connsiteY6572" fmla="*/ 462112 h 4009293"/>
              <a:gd name="connsiteX6573" fmla="*/ 3250041 w 5211144"/>
              <a:gd name="connsiteY6573" fmla="*/ 460980 h 4009293"/>
              <a:gd name="connsiteX6574" fmla="*/ 3254924 w 5211144"/>
              <a:gd name="connsiteY6574" fmla="*/ 460006 h 4009293"/>
              <a:gd name="connsiteX6575" fmla="*/ 3259428 w 5211144"/>
              <a:gd name="connsiteY6575" fmla="*/ 461136 h 4009293"/>
              <a:gd name="connsiteX6576" fmla="*/ 3264125 w 5211144"/>
              <a:gd name="connsiteY6576" fmla="*/ 461214 h 4009293"/>
              <a:gd name="connsiteX6577" fmla="*/ 3246678 w 5211144"/>
              <a:gd name="connsiteY6577" fmla="*/ 453530 h 4009293"/>
              <a:gd name="connsiteX6578" fmla="*/ 3247312 w 5211144"/>
              <a:gd name="connsiteY6578" fmla="*/ 423959 h 4009293"/>
              <a:gd name="connsiteX6579" fmla="*/ 3247502 w 5211144"/>
              <a:gd name="connsiteY6579" fmla="*/ 422905 h 4009293"/>
              <a:gd name="connsiteX6580" fmla="*/ 3242807 w 5211144"/>
              <a:gd name="connsiteY6580" fmla="*/ 422829 h 4009293"/>
              <a:gd name="connsiteX6581" fmla="*/ 3237731 w 5211144"/>
              <a:gd name="connsiteY6581" fmla="*/ 424856 h 4009293"/>
              <a:gd name="connsiteX6582" fmla="*/ 3237351 w 5211144"/>
              <a:gd name="connsiteY6582" fmla="*/ 426963 h 4009293"/>
              <a:gd name="connsiteX6583" fmla="*/ 3232466 w 5211144"/>
              <a:gd name="connsiteY6583" fmla="*/ 427939 h 4009293"/>
              <a:gd name="connsiteX6584" fmla="*/ 3228152 w 5211144"/>
              <a:gd name="connsiteY6584" fmla="*/ 425754 h 4009293"/>
              <a:gd name="connsiteX6585" fmla="*/ 3228532 w 5211144"/>
              <a:gd name="connsiteY6585" fmla="*/ 423648 h 4009293"/>
              <a:gd name="connsiteX6586" fmla="*/ 3233609 w 5211144"/>
              <a:gd name="connsiteY6586" fmla="*/ 421619 h 4009293"/>
              <a:gd name="connsiteX6587" fmla="*/ 3233796 w 5211144"/>
              <a:gd name="connsiteY6587" fmla="*/ 420566 h 4009293"/>
              <a:gd name="connsiteX6588" fmla="*/ 3238495 w 5211144"/>
              <a:gd name="connsiteY6588" fmla="*/ 420643 h 4009293"/>
              <a:gd name="connsiteX6589" fmla="*/ 3247882 w 5211144"/>
              <a:gd name="connsiteY6589" fmla="*/ 420799 h 4009293"/>
              <a:gd name="connsiteX6590" fmla="*/ 3245471 w 5211144"/>
              <a:gd name="connsiteY6590" fmla="*/ 408081 h 4009293"/>
              <a:gd name="connsiteX6591" fmla="*/ 3240206 w 5211144"/>
              <a:gd name="connsiteY6591" fmla="*/ 411163 h 4009293"/>
              <a:gd name="connsiteX6592" fmla="*/ 3265580 w 5211144"/>
              <a:gd name="connsiteY6592" fmla="*/ 401018 h 4009293"/>
              <a:gd name="connsiteX6593" fmla="*/ 3252259 w 5211144"/>
              <a:gd name="connsiteY6593" fmla="*/ 396571 h 4009293"/>
              <a:gd name="connsiteX6594" fmla="*/ 3259870 w 5211144"/>
              <a:gd name="connsiteY6594" fmla="*/ 354438 h 4009293"/>
              <a:gd name="connsiteX6595" fmla="*/ 3246419 w 5211144"/>
              <a:gd name="connsiteY6595" fmla="*/ 324634 h 4009293"/>
              <a:gd name="connsiteX6596" fmla="*/ 3256380 w 5211144"/>
              <a:gd name="connsiteY6596" fmla="*/ 321629 h 4009293"/>
              <a:gd name="connsiteX6597" fmla="*/ 3255932 w 5211144"/>
              <a:gd name="connsiteY6597" fmla="*/ 271967 h 4009293"/>
              <a:gd name="connsiteX6598" fmla="*/ 3273061 w 5211144"/>
              <a:gd name="connsiteY6598" fmla="*/ 255347 h 4009293"/>
              <a:gd name="connsiteX6599" fmla="*/ 3273251 w 5211144"/>
              <a:gd name="connsiteY6599" fmla="*/ 254293 h 4009293"/>
              <a:gd name="connsiteX6600" fmla="*/ 3264813 w 5211144"/>
              <a:gd name="connsiteY6600" fmla="*/ 248871 h 4009293"/>
              <a:gd name="connsiteX6601" fmla="*/ 3280039 w 5211144"/>
              <a:gd name="connsiteY6601" fmla="*/ 242784 h 4009293"/>
              <a:gd name="connsiteX6602" fmla="*/ 3280609 w 5211144"/>
              <a:gd name="connsiteY6602" fmla="*/ 239624 h 4009293"/>
              <a:gd name="connsiteX6603" fmla="*/ 3281752 w 5211144"/>
              <a:gd name="connsiteY6603" fmla="*/ 233304 h 4009293"/>
              <a:gd name="connsiteX6604" fmla="*/ 3286444 w 5211144"/>
              <a:gd name="connsiteY6604" fmla="*/ 233382 h 4009293"/>
              <a:gd name="connsiteX6605" fmla="*/ 3286255 w 5211144"/>
              <a:gd name="connsiteY6605" fmla="*/ 234435 h 4009293"/>
              <a:gd name="connsiteX6606" fmla="*/ 3285303 w 5211144"/>
              <a:gd name="connsiteY6606" fmla="*/ 239702 h 4009293"/>
              <a:gd name="connsiteX6607" fmla="*/ 3284544 w 5211144"/>
              <a:gd name="connsiteY6607" fmla="*/ 243915 h 4009293"/>
              <a:gd name="connsiteX6608" fmla="*/ 3282830 w 5211144"/>
              <a:gd name="connsiteY6608" fmla="*/ 253395 h 4009293"/>
              <a:gd name="connsiteX6609" fmla="*/ 3282640 w 5211144"/>
              <a:gd name="connsiteY6609" fmla="*/ 254449 h 4009293"/>
              <a:gd name="connsiteX6610" fmla="*/ 3296152 w 5211144"/>
              <a:gd name="connsiteY6610" fmla="*/ 257842 h 4009293"/>
              <a:gd name="connsiteX6611" fmla="*/ 3329077 w 5211144"/>
              <a:gd name="connsiteY6611" fmla="*/ 231975 h 4009293"/>
              <a:gd name="connsiteX6612" fmla="*/ 3320640 w 5211144"/>
              <a:gd name="connsiteY6612" fmla="*/ 226553 h 4009293"/>
              <a:gd name="connsiteX6613" fmla="*/ 3338591 w 5211144"/>
              <a:gd name="connsiteY6613" fmla="*/ 179307 h 4009293"/>
              <a:gd name="connsiteX6614" fmla="*/ 3353308 w 5211144"/>
              <a:gd name="connsiteY6614" fmla="*/ 149969 h 4009293"/>
              <a:gd name="connsiteX6615" fmla="*/ 3357494 w 5211144"/>
              <a:gd name="connsiteY6615" fmla="*/ 126796 h 4009293"/>
              <a:gd name="connsiteX6616" fmla="*/ 3367264 w 5211144"/>
              <a:gd name="connsiteY6616" fmla="*/ 124845 h 4009293"/>
              <a:gd name="connsiteX6617" fmla="*/ 3381790 w 5211144"/>
              <a:gd name="connsiteY6617" fmla="*/ 96560 h 4009293"/>
              <a:gd name="connsiteX6618" fmla="*/ 3382171 w 5211144"/>
              <a:gd name="connsiteY6618" fmla="*/ 94453 h 4009293"/>
              <a:gd name="connsiteX6619" fmla="*/ 3387054 w 5211144"/>
              <a:gd name="connsiteY6619" fmla="*/ 93477 h 4009293"/>
              <a:gd name="connsiteX6620" fmla="*/ 3386866 w 5211144"/>
              <a:gd name="connsiteY6620" fmla="*/ 94530 h 4009293"/>
              <a:gd name="connsiteX6621" fmla="*/ 3391370 w 5211144"/>
              <a:gd name="connsiteY6621" fmla="*/ 95661 h 4009293"/>
              <a:gd name="connsiteX6622" fmla="*/ 3395873 w 5211144"/>
              <a:gd name="connsiteY6622" fmla="*/ 96793 h 4009293"/>
              <a:gd name="connsiteX6623" fmla="*/ 3427149 w 5211144"/>
              <a:gd name="connsiteY6623" fmla="*/ 53993 h 4009293"/>
              <a:gd name="connsiteX6624" fmla="*/ 3422835 w 5211144"/>
              <a:gd name="connsiteY6624" fmla="*/ 51810 h 4009293"/>
              <a:gd name="connsiteX6625" fmla="*/ 3433808 w 5211144"/>
              <a:gd name="connsiteY6625" fmla="*/ 17127 h 4009293"/>
              <a:gd name="connsiteX6626" fmla="*/ 3438884 w 5211144"/>
              <a:gd name="connsiteY6626" fmla="*/ 15098 h 4009293"/>
              <a:gd name="connsiteX6627" fmla="*/ 3447893 w 5211144"/>
              <a:gd name="connsiteY6627" fmla="*/ 17359 h 4009293"/>
              <a:gd name="connsiteX6628" fmla="*/ 3445038 w 5211144"/>
              <a:gd name="connsiteY6628" fmla="*/ 33159 h 4009293"/>
              <a:gd name="connsiteX6629" fmla="*/ 3436728 w 5211144"/>
              <a:gd name="connsiteY6629" fmla="*/ 53095 h 4009293"/>
              <a:gd name="connsiteX6630" fmla="*/ 3427847 w 5211144"/>
              <a:gd name="connsiteY6630" fmla="*/ 76191 h 4009293"/>
              <a:gd name="connsiteX6631" fmla="*/ 3436096 w 5211144"/>
              <a:gd name="connsiteY6631" fmla="*/ 82667 h 4009293"/>
              <a:gd name="connsiteX6632" fmla="*/ 3384838 w 5211144"/>
              <a:gd name="connsiteY6632" fmla="*/ 157886 h 4009293"/>
              <a:gd name="connsiteX6633" fmla="*/ 3370311 w 5211144"/>
              <a:gd name="connsiteY6633" fmla="*/ 186171 h 4009293"/>
              <a:gd name="connsiteX6634" fmla="*/ 3359020 w 5211144"/>
              <a:gd name="connsiteY6634" fmla="*/ 196549 h 4009293"/>
              <a:gd name="connsiteX6635" fmla="*/ 3364604 w 5211144"/>
              <a:gd name="connsiteY6635" fmla="*/ 217771 h 4009293"/>
              <a:gd name="connsiteX6636" fmla="*/ 3358576 w 5211144"/>
              <a:gd name="connsiteY6636" fmla="*/ 225067 h 4009293"/>
              <a:gd name="connsiteX6637" fmla="*/ 3362890 w 5211144"/>
              <a:gd name="connsiteY6637" fmla="*/ 227251 h 4009293"/>
              <a:gd name="connsiteX6638" fmla="*/ 3390170 w 5211144"/>
              <a:gd name="connsiteY6638" fmla="*/ 206573 h 4009293"/>
              <a:gd name="connsiteX6639" fmla="*/ 3402412 w 5211144"/>
              <a:gd name="connsiteY6639" fmla="*/ 190928 h 4009293"/>
              <a:gd name="connsiteX6640" fmla="*/ 3399431 w 5211144"/>
              <a:gd name="connsiteY6640" fmla="*/ 181370 h 4009293"/>
              <a:gd name="connsiteX6641" fmla="*/ 3413704 w 5211144"/>
              <a:gd name="connsiteY6641" fmla="*/ 180550 h 4009293"/>
              <a:gd name="connsiteX6642" fmla="*/ 3416050 w 5211144"/>
              <a:gd name="connsiteY6642" fmla="*/ 141500 h 4009293"/>
              <a:gd name="connsiteX6643" fmla="*/ 3435210 w 5211144"/>
              <a:gd name="connsiteY6643" fmla="*/ 139703 h 4009293"/>
              <a:gd name="connsiteX6644" fmla="*/ 3428295 w 5211144"/>
              <a:gd name="connsiteY6644" fmla="*/ 125854 h 4009293"/>
              <a:gd name="connsiteX6645" fmla="*/ 3452719 w 5211144"/>
              <a:gd name="connsiteY6645" fmla="*/ 120975 h 4009293"/>
              <a:gd name="connsiteX6646" fmla="*/ 3434703 w 5211144"/>
              <a:gd name="connsiteY6646" fmla="*/ 116452 h 4009293"/>
              <a:gd name="connsiteX6647" fmla="*/ 3441869 w 5211144"/>
              <a:gd name="connsiteY6647" fmla="*/ 102835 h 4009293"/>
              <a:gd name="connsiteX6648" fmla="*/ 3451638 w 5211144"/>
              <a:gd name="connsiteY6648" fmla="*/ 100884 h 4009293"/>
              <a:gd name="connsiteX6649" fmla="*/ 3448656 w 5211144"/>
              <a:gd name="connsiteY6649" fmla="*/ 91326 h 4009293"/>
              <a:gd name="connsiteX6650" fmla="*/ 3449228 w 5211144"/>
              <a:gd name="connsiteY6650" fmla="*/ 88167 h 4009293"/>
              <a:gd name="connsiteX6651" fmla="*/ 3454111 w 5211144"/>
              <a:gd name="connsiteY6651" fmla="*/ 87191 h 4009293"/>
              <a:gd name="connsiteX6652" fmla="*/ 3458805 w 5211144"/>
              <a:gd name="connsiteY6652" fmla="*/ 87269 h 4009293"/>
              <a:gd name="connsiteX6653" fmla="*/ 3478727 w 5211144"/>
              <a:gd name="connsiteY6653" fmla="*/ 81259 h 4009293"/>
              <a:gd name="connsiteX6654" fmla="*/ 3490209 w 5211144"/>
              <a:gd name="connsiteY6654" fmla="*/ 69827 h 4009293"/>
              <a:gd name="connsiteX6655" fmla="*/ 3481390 w 5211144"/>
              <a:gd name="connsiteY6655" fmla="*/ 66513 h 4009293"/>
              <a:gd name="connsiteX6656" fmla="*/ 3497567 w 5211144"/>
              <a:gd name="connsiteY6656" fmla="*/ 55159 h 4009293"/>
              <a:gd name="connsiteX6657" fmla="*/ 3503595 w 5211144"/>
              <a:gd name="connsiteY6657" fmla="*/ 47862 h 4009293"/>
              <a:gd name="connsiteX6658" fmla="*/ 3502894 w 5211144"/>
              <a:gd name="connsiteY6658" fmla="*/ 25665 h 4009293"/>
              <a:gd name="connsiteX6659" fmla="*/ 3531824 w 5211144"/>
              <a:gd name="connsiteY6659" fmla="*/ 21918 h 4009293"/>
              <a:gd name="connsiteX6660" fmla="*/ 3532015 w 5211144"/>
              <a:gd name="connsiteY6660" fmla="*/ 20864 h 4009293"/>
              <a:gd name="connsiteX6661" fmla="*/ 3529033 w 5211144"/>
              <a:gd name="connsiteY6661" fmla="*/ 11306 h 4009293"/>
              <a:gd name="connsiteX6662" fmla="*/ 3533918 w 5211144"/>
              <a:gd name="connsiteY6662" fmla="*/ 10331 h 4009293"/>
              <a:gd name="connsiteX6663" fmla="*/ 3538421 w 5211144"/>
              <a:gd name="connsiteY6663" fmla="*/ 11463 h 4009293"/>
              <a:gd name="connsiteX6664" fmla="*/ 3541973 w 5211144"/>
              <a:gd name="connsiteY6664" fmla="*/ 17860 h 4009293"/>
              <a:gd name="connsiteX6665" fmla="*/ 3536709 w 5211144"/>
              <a:gd name="connsiteY6665" fmla="*/ 20942 h 4009293"/>
              <a:gd name="connsiteX6666" fmla="*/ 3549081 w 5211144"/>
              <a:gd name="connsiteY6666" fmla="*/ 30655 h 4009293"/>
              <a:gd name="connsiteX6667" fmla="*/ 3560753 w 5211144"/>
              <a:gd name="connsiteY6667" fmla="*/ 18170 h 4009293"/>
              <a:gd name="connsiteX6668" fmla="*/ 3570333 w 5211144"/>
              <a:gd name="connsiteY6668" fmla="*/ 17272 h 4009293"/>
              <a:gd name="connsiteX6669" fmla="*/ 3570904 w 5211144"/>
              <a:gd name="connsiteY6669" fmla="*/ 14112 h 4009293"/>
              <a:gd name="connsiteX6670" fmla="*/ 3567161 w 5211144"/>
              <a:gd name="connsiteY6670" fmla="*/ 8768 h 4009293"/>
              <a:gd name="connsiteX6671" fmla="*/ 3567540 w 5211144"/>
              <a:gd name="connsiteY6671" fmla="*/ 6662 h 4009293"/>
              <a:gd name="connsiteX6672" fmla="*/ 3572234 w 5211144"/>
              <a:gd name="connsiteY6672" fmla="*/ 6739 h 4009293"/>
              <a:gd name="connsiteX6673" fmla="*/ 3575789 w 5211144"/>
              <a:gd name="connsiteY6673" fmla="*/ 13136 h 4009293"/>
              <a:gd name="connsiteX6674" fmla="*/ 3579720 w 5211144"/>
              <a:gd name="connsiteY6674" fmla="*/ 17428 h 4009293"/>
              <a:gd name="connsiteX6675" fmla="*/ 3579342 w 5211144"/>
              <a:gd name="connsiteY6675" fmla="*/ 19534 h 4009293"/>
              <a:gd name="connsiteX6676" fmla="*/ 3616326 w 5211144"/>
              <a:gd name="connsiteY6676" fmla="*/ 23315 h 4009293"/>
              <a:gd name="connsiteX6677" fmla="*/ 3624893 w 5211144"/>
              <a:gd name="connsiteY6677" fmla="*/ 54095 h 4009293"/>
              <a:gd name="connsiteX6678" fmla="*/ 3635234 w 5211144"/>
              <a:gd name="connsiteY6678" fmla="*/ 48985 h 4009293"/>
              <a:gd name="connsiteX6679" fmla="*/ 3658135 w 5211144"/>
              <a:gd name="connsiteY6679" fmla="*/ 52532 h 4009293"/>
              <a:gd name="connsiteX6680" fmla="*/ 3669365 w 5211144"/>
              <a:gd name="connsiteY6680" fmla="*/ 68566 h 4009293"/>
              <a:gd name="connsiteX6681" fmla="*/ 3669554 w 5211144"/>
              <a:gd name="connsiteY6681" fmla="*/ 67512 h 4009293"/>
              <a:gd name="connsiteX6682" fmla="*/ 3674250 w 5211144"/>
              <a:gd name="connsiteY6682" fmla="*/ 67591 h 4009293"/>
              <a:gd name="connsiteX6683" fmla="*/ 3669745 w 5211144"/>
              <a:gd name="connsiteY6683" fmla="*/ 66459 h 4009293"/>
              <a:gd name="connsiteX6684" fmla="*/ 3671079 w 5211144"/>
              <a:gd name="connsiteY6684" fmla="*/ 59086 h 4009293"/>
              <a:gd name="connsiteX6685" fmla="*/ 3675772 w 5211144"/>
              <a:gd name="connsiteY6685" fmla="*/ 59163 h 4009293"/>
              <a:gd name="connsiteX6686" fmla="*/ 3675583 w 5211144"/>
              <a:gd name="connsiteY6686" fmla="*/ 60217 h 4009293"/>
              <a:gd name="connsiteX6687" fmla="*/ 3679324 w 5211144"/>
              <a:gd name="connsiteY6687" fmla="*/ 65562 h 4009293"/>
              <a:gd name="connsiteX6688" fmla="*/ 3679136 w 5211144"/>
              <a:gd name="connsiteY6688" fmla="*/ 66614 h 4009293"/>
              <a:gd name="connsiteX6689" fmla="*/ 3692078 w 5211144"/>
              <a:gd name="connsiteY6689" fmla="*/ 73167 h 4009293"/>
              <a:gd name="connsiteX6690" fmla="*/ 3706542 w 5211144"/>
              <a:gd name="connsiteY6690" fmla="*/ 71294 h 4009293"/>
              <a:gd name="connsiteX6691" fmla="*/ 3723611 w 5211144"/>
              <a:gd name="connsiteY6691" fmla="*/ 81085 h 4009293"/>
              <a:gd name="connsiteX6692" fmla="*/ 3733569 w 5211144"/>
              <a:gd name="connsiteY6692" fmla="*/ 78080 h 4009293"/>
              <a:gd name="connsiteX6693" fmla="*/ 3745177 w 5211144"/>
              <a:gd name="connsiteY6693" fmla="*/ 92006 h 4009293"/>
              <a:gd name="connsiteX6694" fmla="*/ 3760593 w 5211144"/>
              <a:gd name="connsiteY6694" fmla="*/ 84866 h 4009293"/>
              <a:gd name="connsiteX6695" fmla="*/ 3774106 w 5211144"/>
              <a:gd name="connsiteY6695" fmla="*/ 88259 h 4009293"/>
              <a:gd name="connsiteX6696" fmla="*/ 3779943 w 5211144"/>
              <a:gd name="connsiteY6696" fmla="*/ 82017 h 4009293"/>
              <a:gd name="connsiteX6697" fmla="*/ 3766051 w 5211144"/>
              <a:gd name="connsiteY6697" fmla="*/ 80731 h 4009293"/>
              <a:gd name="connsiteX6698" fmla="*/ 3769474 w 5211144"/>
              <a:gd name="connsiteY6698" fmla="*/ 61771 h 4009293"/>
              <a:gd name="connsiteX6699" fmla="*/ 3770046 w 5211144"/>
              <a:gd name="connsiteY6699" fmla="*/ 58611 h 4009293"/>
              <a:gd name="connsiteX6700" fmla="*/ 3777216 w 5211144"/>
              <a:gd name="connsiteY6700" fmla="*/ 44994 h 4009293"/>
              <a:gd name="connsiteX6701" fmla="*/ 3785462 w 5211144"/>
              <a:gd name="connsiteY6701" fmla="*/ 51470 h 4009293"/>
              <a:gd name="connsiteX6702" fmla="*/ 3790156 w 5211144"/>
              <a:gd name="connsiteY6702" fmla="*/ 51548 h 4009293"/>
              <a:gd name="connsiteX6703" fmla="*/ 3794660 w 5211144"/>
              <a:gd name="connsiteY6703" fmla="*/ 52678 h 4009293"/>
              <a:gd name="connsiteX6704" fmla="*/ 3789775 w 5211144"/>
              <a:gd name="connsiteY6704" fmla="*/ 53655 h 4009293"/>
              <a:gd name="connsiteX6705" fmla="*/ 3785079 w 5211144"/>
              <a:gd name="connsiteY6705" fmla="*/ 53577 h 4009293"/>
              <a:gd name="connsiteX6706" fmla="*/ 3774930 w 5211144"/>
              <a:gd name="connsiteY6706" fmla="*/ 57634 h 4009293"/>
              <a:gd name="connsiteX6707" fmla="*/ 3774740 w 5211144"/>
              <a:gd name="connsiteY6707" fmla="*/ 58687 h 4009293"/>
              <a:gd name="connsiteX6708" fmla="*/ 3774169 w 5211144"/>
              <a:gd name="connsiteY6708" fmla="*/ 61847 h 4009293"/>
              <a:gd name="connsiteX6709" fmla="*/ 3790855 w 5211144"/>
              <a:gd name="connsiteY6709" fmla="*/ 73744 h 4009293"/>
              <a:gd name="connsiteX6710" fmla="*/ 3795550 w 5211144"/>
              <a:gd name="connsiteY6710" fmla="*/ 73823 h 4009293"/>
              <a:gd name="connsiteX6711" fmla="*/ 3800626 w 5211144"/>
              <a:gd name="connsiteY6711" fmla="*/ 71794 h 4009293"/>
              <a:gd name="connsiteX6712" fmla="*/ 3805130 w 5211144"/>
              <a:gd name="connsiteY6712" fmla="*/ 72924 h 4009293"/>
              <a:gd name="connsiteX6713" fmla="*/ 3804939 w 5211144"/>
              <a:gd name="connsiteY6713" fmla="*/ 73978 h 4009293"/>
              <a:gd name="connsiteX6714" fmla="*/ 3804749 w 5211144"/>
              <a:gd name="connsiteY6714" fmla="*/ 75032 h 4009293"/>
              <a:gd name="connsiteX6715" fmla="*/ 3820864 w 5211144"/>
              <a:gd name="connsiteY6715" fmla="*/ 90089 h 4009293"/>
              <a:gd name="connsiteX6716" fmla="*/ 3820356 w 5211144"/>
              <a:gd name="connsiteY6716" fmla="*/ 66838 h 4009293"/>
              <a:gd name="connsiteX6717" fmla="*/ 3831077 w 5211144"/>
              <a:gd name="connsiteY6717" fmla="*/ 59620 h 4009293"/>
              <a:gd name="connsiteX6718" fmla="*/ 3823781 w 5211144"/>
              <a:gd name="connsiteY6718" fmla="*/ 47878 h 4009293"/>
              <a:gd name="connsiteX6719" fmla="*/ 3796244 w 5211144"/>
              <a:gd name="connsiteY6719" fmla="*/ 17840 h 4009293"/>
              <a:gd name="connsiteX6720" fmla="*/ 3796056 w 5211144"/>
              <a:gd name="connsiteY6720" fmla="*/ 18894 h 4009293"/>
              <a:gd name="connsiteX6721" fmla="*/ 3784825 w 5211144"/>
              <a:gd name="connsiteY6721" fmla="*/ 2861 h 4009293"/>
              <a:gd name="connsiteX6722" fmla="*/ 3785205 w 5211144"/>
              <a:gd name="connsiteY6722" fmla="*/ 754 h 40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</a:cxnLst>
            <a:rect l="l" t="t" r="r" b="b"/>
            <a:pathLst>
              <a:path w="5211144" h="4009293">
                <a:moveTo>
                  <a:pt x="726346" y="2402832"/>
                </a:moveTo>
                <a:cubicBezTo>
                  <a:pt x="740226" y="2402832"/>
                  <a:pt x="726345" y="2405477"/>
                  <a:pt x="726345" y="2405477"/>
                </a:cubicBezTo>
                <a:close/>
                <a:moveTo>
                  <a:pt x="689334" y="2393841"/>
                </a:moveTo>
                <a:cubicBezTo>
                  <a:pt x="689334" y="2393841"/>
                  <a:pt x="689334" y="2393841"/>
                  <a:pt x="698588" y="2393841"/>
                </a:cubicBezTo>
                <a:cubicBezTo>
                  <a:pt x="698588" y="2393841"/>
                  <a:pt x="698588" y="2393841"/>
                  <a:pt x="698587" y="2397014"/>
                </a:cubicBezTo>
                <a:cubicBezTo>
                  <a:pt x="689333" y="2397014"/>
                  <a:pt x="689333" y="2397014"/>
                  <a:pt x="689333" y="2397014"/>
                </a:cubicBezTo>
                <a:cubicBezTo>
                  <a:pt x="689334" y="2393841"/>
                  <a:pt x="689334" y="2393841"/>
                  <a:pt x="689334" y="2393841"/>
                </a:cubicBezTo>
                <a:close/>
                <a:moveTo>
                  <a:pt x="1317945" y="2373742"/>
                </a:moveTo>
                <a:cubicBezTo>
                  <a:pt x="1319678" y="2373742"/>
                  <a:pt x="1323149" y="2373742"/>
                  <a:pt x="1323149" y="2373742"/>
                </a:cubicBezTo>
                <a:cubicBezTo>
                  <a:pt x="1323149" y="2373742"/>
                  <a:pt x="1323149" y="2375858"/>
                  <a:pt x="1323149" y="2375858"/>
                </a:cubicBezTo>
                <a:cubicBezTo>
                  <a:pt x="1323149" y="2375858"/>
                  <a:pt x="1309268" y="2375858"/>
                  <a:pt x="1309268" y="2375858"/>
                </a:cubicBezTo>
                <a:cubicBezTo>
                  <a:pt x="1309268" y="2375858"/>
                  <a:pt x="1309267" y="2373743"/>
                  <a:pt x="1309267" y="2373743"/>
                </a:cubicBezTo>
                <a:close/>
                <a:moveTo>
                  <a:pt x="1038956" y="2362107"/>
                </a:moveTo>
                <a:cubicBezTo>
                  <a:pt x="1052176" y="2362107"/>
                  <a:pt x="1052176" y="2362107"/>
                  <a:pt x="1065393" y="2364857"/>
                </a:cubicBezTo>
                <a:cubicBezTo>
                  <a:pt x="1078612" y="2364857"/>
                  <a:pt x="1078612" y="2364857"/>
                  <a:pt x="1091828" y="2364858"/>
                </a:cubicBezTo>
                <a:cubicBezTo>
                  <a:pt x="1091829" y="2367607"/>
                  <a:pt x="1091829" y="2367607"/>
                  <a:pt x="1091829" y="2367607"/>
                </a:cubicBezTo>
                <a:cubicBezTo>
                  <a:pt x="1078612" y="2364857"/>
                  <a:pt x="1078612" y="2364857"/>
                  <a:pt x="1078613" y="2367607"/>
                </a:cubicBezTo>
                <a:cubicBezTo>
                  <a:pt x="1078613" y="2367607"/>
                  <a:pt x="1078612" y="2370358"/>
                  <a:pt x="1078613" y="2373109"/>
                </a:cubicBezTo>
                <a:cubicBezTo>
                  <a:pt x="1065393" y="2373109"/>
                  <a:pt x="1052175" y="2375858"/>
                  <a:pt x="1038956" y="2373109"/>
                </a:cubicBezTo>
                <a:cubicBezTo>
                  <a:pt x="1032347" y="2373109"/>
                  <a:pt x="1022435" y="2370359"/>
                  <a:pt x="1019131" y="2367607"/>
                </a:cubicBezTo>
                <a:cubicBezTo>
                  <a:pt x="1015825" y="2364857"/>
                  <a:pt x="1019130" y="2362107"/>
                  <a:pt x="1038956" y="2362107"/>
                </a:cubicBezTo>
                <a:close/>
                <a:moveTo>
                  <a:pt x="837553" y="2360380"/>
                </a:moveTo>
                <a:lnTo>
                  <a:pt x="836753" y="2362267"/>
                </a:lnTo>
                <a:lnTo>
                  <a:pt x="844319" y="2362812"/>
                </a:lnTo>
                <a:lnTo>
                  <a:pt x="852091" y="2365893"/>
                </a:lnTo>
                <a:lnTo>
                  <a:pt x="857466" y="2366108"/>
                </a:lnTo>
                <a:cubicBezTo>
                  <a:pt x="857466" y="2366108"/>
                  <a:pt x="856231" y="2369018"/>
                  <a:pt x="856231" y="2369018"/>
                </a:cubicBezTo>
                <a:cubicBezTo>
                  <a:pt x="856231" y="2369018"/>
                  <a:pt x="856539" y="2368291"/>
                  <a:pt x="855200" y="2367497"/>
                </a:cubicBezTo>
                <a:lnTo>
                  <a:pt x="853800" y="2367250"/>
                </a:lnTo>
                <a:lnTo>
                  <a:pt x="835643" y="2365986"/>
                </a:lnTo>
                <a:lnTo>
                  <a:pt x="834566" y="2365460"/>
                </a:lnTo>
                <a:lnTo>
                  <a:pt x="833444" y="2368104"/>
                </a:lnTo>
                <a:cubicBezTo>
                  <a:pt x="821184" y="2367614"/>
                  <a:pt x="821184" y="2367614"/>
                  <a:pt x="821184" y="2367614"/>
                </a:cubicBezTo>
                <a:cubicBezTo>
                  <a:pt x="821184" y="2367614"/>
                  <a:pt x="808925" y="2367122"/>
                  <a:pt x="810062" y="2364440"/>
                </a:cubicBezTo>
                <a:cubicBezTo>
                  <a:pt x="810062" y="2364440"/>
                  <a:pt x="822322" y="2364931"/>
                  <a:pt x="822322" y="2364931"/>
                </a:cubicBezTo>
                <a:cubicBezTo>
                  <a:pt x="822322" y="2364931"/>
                  <a:pt x="822322" y="2364931"/>
                  <a:pt x="823854" y="2364993"/>
                </a:cubicBezTo>
                <a:lnTo>
                  <a:pt x="834481" y="2365419"/>
                </a:lnTo>
                <a:lnTo>
                  <a:pt x="832753" y="2364576"/>
                </a:lnTo>
                <a:lnTo>
                  <a:pt x="833136" y="2364326"/>
                </a:lnTo>
                <a:lnTo>
                  <a:pt x="831240" y="2363414"/>
                </a:lnTo>
                <a:cubicBezTo>
                  <a:pt x="830139" y="2362056"/>
                  <a:pt x="830963" y="2360116"/>
                  <a:pt x="837553" y="2360380"/>
                </a:cubicBezTo>
                <a:close/>
                <a:moveTo>
                  <a:pt x="948413" y="2355760"/>
                </a:moveTo>
                <a:lnTo>
                  <a:pt x="962291" y="2355760"/>
                </a:lnTo>
                <a:lnTo>
                  <a:pt x="962292" y="2355761"/>
                </a:lnTo>
                <a:cubicBezTo>
                  <a:pt x="962292" y="2355761"/>
                  <a:pt x="948414" y="2358934"/>
                  <a:pt x="948414" y="2358934"/>
                </a:cubicBezTo>
                <a:cubicBezTo>
                  <a:pt x="948414" y="2358934"/>
                  <a:pt x="948413" y="2355760"/>
                  <a:pt x="948413" y="2355760"/>
                </a:cubicBezTo>
                <a:close/>
                <a:moveTo>
                  <a:pt x="906773" y="2347297"/>
                </a:moveTo>
                <a:cubicBezTo>
                  <a:pt x="906773" y="2347297"/>
                  <a:pt x="920655" y="2347298"/>
                  <a:pt x="920655" y="2347298"/>
                </a:cubicBezTo>
                <a:cubicBezTo>
                  <a:pt x="920655" y="2347298"/>
                  <a:pt x="920655" y="2350472"/>
                  <a:pt x="920655" y="2350472"/>
                </a:cubicBezTo>
                <a:cubicBezTo>
                  <a:pt x="920655" y="2350472"/>
                  <a:pt x="906773" y="2350471"/>
                  <a:pt x="906773" y="2350471"/>
                </a:cubicBezTo>
                <a:cubicBezTo>
                  <a:pt x="906773" y="2350471"/>
                  <a:pt x="906773" y="2347297"/>
                  <a:pt x="906773" y="2347297"/>
                </a:cubicBezTo>
                <a:close/>
                <a:moveTo>
                  <a:pt x="850600" y="2340889"/>
                </a:moveTo>
                <a:lnTo>
                  <a:pt x="852864" y="2342008"/>
                </a:lnTo>
                <a:lnTo>
                  <a:pt x="855673" y="2340889"/>
                </a:lnTo>
                <a:close/>
                <a:moveTo>
                  <a:pt x="1272260" y="2332488"/>
                </a:moveTo>
                <a:cubicBezTo>
                  <a:pt x="1272260" y="2332488"/>
                  <a:pt x="1272260" y="2335662"/>
                  <a:pt x="1286139" y="2335662"/>
                </a:cubicBezTo>
                <a:cubicBezTo>
                  <a:pt x="1286138" y="2338042"/>
                  <a:pt x="1270525" y="2336852"/>
                  <a:pt x="1268574" y="2334769"/>
                </a:cubicBezTo>
                <a:cubicBezTo>
                  <a:pt x="1267923" y="2334075"/>
                  <a:pt x="1268791" y="2333281"/>
                  <a:pt x="1272260" y="2332488"/>
                </a:cubicBezTo>
                <a:close/>
                <a:moveTo>
                  <a:pt x="4330773" y="2330934"/>
                </a:moveTo>
                <a:cubicBezTo>
                  <a:pt x="4335212" y="2330150"/>
                  <a:pt x="4318493" y="2335584"/>
                  <a:pt x="4317900" y="2334271"/>
                </a:cubicBezTo>
                <a:cubicBezTo>
                  <a:pt x="4325462" y="2332147"/>
                  <a:pt x="4329294" y="2331195"/>
                  <a:pt x="4330773" y="2330934"/>
                </a:cubicBezTo>
                <a:close/>
                <a:moveTo>
                  <a:pt x="4064696" y="2330327"/>
                </a:moveTo>
                <a:cubicBezTo>
                  <a:pt x="4066137" y="2330369"/>
                  <a:pt x="4066231" y="2330578"/>
                  <a:pt x="4066231" y="2330578"/>
                </a:cubicBezTo>
                <a:cubicBezTo>
                  <a:pt x="4066607" y="2331411"/>
                  <a:pt x="4066607" y="2331411"/>
                  <a:pt x="4066983" y="2332245"/>
                </a:cubicBezTo>
                <a:cubicBezTo>
                  <a:pt x="4066983" y="2332245"/>
                  <a:pt x="4067360" y="2333079"/>
                  <a:pt x="4067360" y="2333079"/>
                </a:cubicBezTo>
                <a:cubicBezTo>
                  <a:pt x="4067738" y="2333914"/>
                  <a:pt x="4067738" y="2333914"/>
                  <a:pt x="4068116" y="2334747"/>
                </a:cubicBezTo>
                <a:cubicBezTo>
                  <a:pt x="4056973" y="2335243"/>
                  <a:pt x="4056973" y="2335243"/>
                  <a:pt x="4056973" y="2335243"/>
                </a:cubicBezTo>
                <a:cubicBezTo>
                  <a:pt x="4056599" y="2334409"/>
                  <a:pt x="4056220" y="2333576"/>
                  <a:pt x="4056220" y="2333576"/>
                </a:cubicBezTo>
                <a:cubicBezTo>
                  <a:pt x="4055842" y="2332742"/>
                  <a:pt x="4055464" y="2331908"/>
                  <a:pt x="4055464" y="2331908"/>
                </a:cubicBezTo>
                <a:cubicBezTo>
                  <a:pt x="4055088" y="2331074"/>
                  <a:pt x="4055088" y="2331074"/>
                  <a:pt x="4055088" y="2331074"/>
                </a:cubicBezTo>
                <a:cubicBezTo>
                  <a:pt x="4060470" y="2330409"/>
                  <a:pt x="4063256" y="2330285"/>
                  <a:pt x="4064696" y="2330327"/>
                </a:cubicBezTo>
                <a:close/>
                <a:moveTo>
                  <a:pt x="1221368" y="2320852"/>
                </a:moveTo>
                <a:cubicBezTo>
                  <a:pt x="1221368" y="2323497"/>
                  <a:pt x="1221368" y="2323497"/>
                  <a:pt x="1221368" y="2326141"/>
                </a:cubicBezTo>
                <a:cubicBezTo>
                  <a:pt x="1221368" y="2326141"/>
                  <a:pt x="1207487" y="2326141"/>
                  <a:pt x="1207488" y="2323496"/>
                </a:cubicBezTo>
                <a:cubicBezTo>
                  <a:pt x="1207487" y="2320852"/>
                  <a:pt x="1221368" y="2320852"/>
                  <a:pt x="1221368" y="2320852"/>
                </a:cubicBezTo>
                <a:close/>
                <a:moveTo>
                  <a:pt x="649238" y="2317943"/>
                </a:moveTo>
                <a:cubicBezTo>
                  <a:pt x="649238" y="2317943"/>
                  <a:pt x="649238" y="2320852"/>
                  <a:pt x="649238" y="2320852"/>
                </a:cubicBezTo>
                <a:cubicBezTo>
                  <a:pt x="649238" y="2320852"/>
                  <a:pt x="636901" y="2320853"/>
                  <a:pt x="636901" y="2320853"/>
                </a:cubicBezTo>
                <a:cubicBezTo>
                  <a:pt x="636901" y="2320853"/>
                  <a:pt x="636901" y="2320853"/>
                  <a:pt x="624562" y="2320852"/>
                </a:cubicBezTo>
                <a:cubicBezTo>
                  <a:pt x="636901" y="2317944"/>
                  <a:pt x="636901" y="2317944"/>
                  <a:pt x="636901" y="2317944"/>
                </a:cubicBezTo>
                <a:cubicBezTo>
                  <a:pt x="636901" y="2317944"/>
                  <a:pt x="649238" y="2317943"/>
                  <a:pt x="649238" y="2317943"/>
                </a:cubicBezTo>
                <a:close/>
                <a:moveTo>
                  <a:pt x="1115393" y="2316292"/>
                </a:moveTo>
                <a:cubicBezTo>
                  <a:pt x="1127421" y="2319535"/>
                  <a:pt x="1137146" y="2328207"/>
                  <a:pt x="1110786" y="2327152"/>
                </a:cubicBezTo>
                <a:cubicBezTo>
                  <a:pt x="1113089" y="2321722"/>
                  <a:pt x="1114240" y="2319006"/>
                  <a:pt x="1115393" y="2316292"/>
                </a:cubicBezTo>
                <a:close/>
                <a:moveTo>
                  <a:pt x="1230621" y="2312389"/>
                </a:moveTo>
                <a:cubicBezTo>
                  <a:pt x="1230621" y="2315035"/>
                  <a:pt x="1205177" y="2315035"/>
                  <a:pt x="1217898" y="2315034"/>
                </a:cubicBezTo>
                <a:cubicBezTo>
                  <a:pt x="1217898" y="2317679"/>
                  <a:pt x="1205177" y="2317679"/>
                  <a:pt x="1192453" y="2317678"/>
                </a:cubicBezTo>
                <a:cubicBezTo>
                  <a:pt x="1189272" y="2316356"/>
                  <a:pt x="1189272" y="2315365"/>
                  <a:pt x="1191260" y="2314621"/>
                </a:cubicBezTo>
                <a:cubicBezTo>
                  <a:pt x="1197224" y="2312390"/>
                  <a:pt x="1221078" y="2312389"/>
                  <a:pt x="1230621" y="2312389"/>
                </a:cubicBezTo>
                <a:close/>
                <a:moveTo>
                  <a:pt x="624562" y="2309216"/>
                </a:moveTo>
                <a:cubicBezTo>
                  <a:pt x="636901" y="2309217"/>
                  <a:pt x="636900" y="2315035"/>
                  <a:pt x="661574" y="2315035"/>
                </a:cubicBezTo>
                <a:cubicBezTo>
                  <a:pt x="661574" y="2315035"/>
                  <a:pt x="661573" y="2317944"/>
                  <a:pt x="649238" y="2317943"/>
                </a:cubicBezTo>
                <a:cubicBezTo>
                  <a:pt x="636901" y="2317944"/>
                  <a:pt x="624562" y="2317943"/>
                  <a:pt x="624562" y="2315035"/>
                </a:cubicBezTo>
                <a:cubicBezTo>
                  <a:pt x="624561" y="2312125"/>
                  <a:pt x="624561" y="2312125"/>
                  <a:pt x="624562" y="2309216"/>
                </a:cubicBezTo>
                <a:close/>
                <a:moveTo>
                  <a:pt x="5199962" y="2306325"/>
                </a:moveTo>
                <a:cubicBezTo>
                  <a:pt x="5199962" y="2306325"/>
                  <a:pt x="5210752" y="2306730"/>
                  <a:pt x="5210752" y="2306730"/>
                </a:cubicBezTo>
                <a:cubicBezTo>
                  <a:pt x="5211144" y="2307598"/>
                  <a:pt x="5211144" y="2307598"/>
                  <a:pt x="5211144" y="2307598"/>
                </a:cubicBezTo>
                <a:cubicBezTo>
                  <a:pt x="5205457" y="2318474"/>
                  <a:pt x="5210168" y="2328886"/>
                  <a:pt x="5194479" y="2341093"/>
                </a:cubicBezTo>
                <a:cubicBezTo>
                  <a:pt x="5194479" y="2341093"/>
                  <a:pt x="5194869" y="2341960"/>
                  <a:pt x="5184472" y="2342424"/>
                </a:cubicBezTo>
                <a:cubicBezTo>
                  <a:pt x="5174075" y="2342886"/>
                  <a:pt x="5173684" y="2342019"/>
                  <a:pt x="5173292" y="2341151"/>
                </a:cubicBezTo>
                <a:cubicBezTo>
                  <a:pt x="5189375" y="2329813"/>
                  <a:pt x="5184666" y="2319400"/>
                  <a:pt x="5189958" y="2307656"/>
                </a:cubicBezTo>
                <a:cubicBezTo>
                  <a:pt x="5189565" y="2306788"/>
                  <a:pt x="5189565" y="2306788"/>
                  <a:pt x="5199962" y="2306325"/>
                </a:cubicBezTo>
                <a:close/>
                <a:moveTo>
                  <a:pt x="4578220" y="2304044"/>
                </a:moveTo>
                <a:cubicBezTo>
                  <a:pt x="4578220" y="2304044"/>
                  <a:pt x="4578613" y="2304914"/>
                  <a:pt x="4578613" y="2304914"/>
                </a:cubicBezTo>
                <a:cubicBezTo>
                  <a:pt x="4569106" y="2306227"/>
                  <a:pt x="4560385" y="2309281"/>
                  <a:pt x="4570683" y="2309711"/>
                </a:cubicBezTo>
                <a:cubicBezTo>
                  <a:pt x="4570683" y="2309711"/>
                  <a:pt x="4570289" y="2308840"/>
                  <a:pt x="4580583" y="2309270"/>
                </a:cubicBezTo>
                <a:cubicBezTo>
                  <a:pt x="4592061" y="2312313"/>
                  <a:pt x="4573046" y="2314937"/>
                  <a:pt x="4563143" y="2315379"/>
                </a:cubicBezTo>
                <a:cubicBezTo>
                  <a:pt x="4563143" y="2315379"/>
                  <a:pt x="4563931" y="2317120"/>
                  <a:pt x="4554031" y="2317562"/>
                </a:cubicBezTo>
                <a:cubicBezTo>
                  <a:pt x="4560570" y="2315271"/>
                  <a:pt x="4545053" y="2314463"/>
                  <a:pt x="4544908" y="2313095"/>
                </a:cubicBezTo>
                <a:cubicBezTo>
                  <a:pt x="4544857" y="2312639"/>
                  <a:pt x="4546520" y="2312120"/>
                  <a:pt x="4551273" y="2311465"/>
                </a:cubicBezTo>
                <a:cubicBezTo>
                  <a:pt x="4561568" y="2311895"/>
                  <a:pt x="4561568" y="2311895"/>
                  <a:pt x="4561568" y="2311895"/>
                </a:cubicBezTo>
                <a:cubicBezTo>
                  <a:pt x="4550486" y="2309723"/>
                  <a:pt x="4559204" y="2306668"/>
                  <a:pt x="4568319" y="2304484"/>
                </a:cubicBezTo>
                <a:cubicBezTo>
                  <a:pt x="4568319" y="2304484"/>
                  <a:pt x="4568319" y="2304484"/>
                  <a:pt x="4578220" y="2304044"/>
                </a:cubicBezTo>
                <a:close/>
                <a:moveTo>
                  <a:pt x="1120738" y="2303687"/>
                </a:moveTo>
                <a:cubicBezTo>
                  <a:pt x="1120738" y="2303687"/>
                  <a:pt x="1131862" y="2309064"/>
                  <a:pt x="1118681" y="2308536"/>
                </a:cubicBezTo>
                <a:cubicBezTo>
                  <a:pt x="1118681" y="2308536"/>
                  <a:pt x="1119709" y="2306112"/>
                  <a:pt x="1120738" y="2303687"/>
                </a:cubicBezTo>
                <a:close/>
                <a:moveTo>
                  <a:pt x="4374691" y="2296525"/>
                </a:moveTo>
                <a:cubicBezTo>
                  <a:pt x="4383974" y="2296111"/>
                  <a:pt x="4384367" y="2296977"/>
                  <a:pt x="4384367" y="2296977"/>
                </a:cubicBezTo>
                <a:cubicBezTo>
                  <a:pt x="4385149" y="2298709"/>
                  <a:pt x="4385932" y="2300441"/>
                  <a:pt x="4386715" y="2302173"/>
                </a:cubicBezTo>
                <a:cubicBezTo>
                  <a:pt x="4387500" y="2303904"/>
                  <a:pt x="4388283" y="2305636"/>
                  <a:pt x="4388674" y="2306502"/>
                </a:cubicBezTo>
                <a:cubicBezTo>
                  <a:pt x="4389065" y="2307368"/>
                  <a:pt x="4379782" y="2307782"/>
                  <a:pt x="4379782" y="2307782"/>
                </a:cubicBezTo>
                <a:cubicBezTo>
                  <a:pt x="4379782" y="2307782"/>
                  <a:pt x="4370501" y="2308195"/>
                  <a:pt x="4370107" y="2307329"/>
                </a:cubicBezTo>
                <a:cubicBezTo>
                  <a:pt x="4378607" y="2305183"/>
                  <a:pt x="4368933" y="2304731"/>
                  <a:pt x="4368149" y="2302999"/>
                </a:cubicBezTo>
                <a:cubicBezTo>
                  <a:pt x="4367756" y="2302133"/>
                  <a:pt x="4367366" y="2301267"/>
                  <a:pt x="4368135" y="2300350"/>
                </a:cubicBezTo>
                <a:cubicBezTo>
                  <a:pt x="4368905" y="2299432"/>
                  <a:pt x="4370831" y="2298463"/>
                  <a:pt x="4375081" y="2297391"/>
                </a:cubicBezTo>
                <a:cubicBezTo>
                  <a:pt x="4375081" y="2297391"/>
                  <a:pt x="4374691" y="2296525"/>
                  <a:pt x="4374691" y="2296525"/>
                </a:cubicBezTo>
                <a:close/>
                <a:moveTo>
                  <a:pt x="1376727" y="2291265"/>
                </a:moveTo>
                <a:lnTo>
                  <a:pt x="1366017" y="2300160"/>
                </a:lnTo>
                <a:lnTo>
                  <a:pt x="1375775" y="2299220"/>
                </a:lnTo>
                <a:lnTo>
                  <a:pt x="1380631" y="2298875"/>
                </a:lnTo>
                <a:close/>
                <a:moveTo>
                  <a:pt x="4089124" y="2289081"/>
                </a:moveTo>
                <a:cubicBezTo>
                  <a:pt x="4089517" y="2289949"/>
                  <a:pt x="4090302" y="2291687"/>
                  <a:pt x="4090695" y="2292555"/>
                </a:cubicBezTo>
                <a:cubicBezTo>
                  <a:pt x="4091088" y="2293424"/>
                  <a:pt x="4091088" y="2293424"/>
                  <a:pt x="4091483" y="2294293"/>
                </a:cubicBezTo>
                <a:cubicBezTo>
                  <a:pt x="4091873" y="2295161"/>
                  <a:pt x="4091873" y="2295161"/>
                  <a:pt x="4091873" y="2295161"/>
                </a:cubicBezTo>
                <a:cubicBezTo>
                  <a:pt x="4092268" y="2296030"/>
                  <a:pt x="4092268" y="2296030"/>
                  <a:pt x="4092268" y="2296030"/>
                </a:cubicBezTo>
                <a:cubicBezTo>
                  <a:pt x="4081127" y="2296527"/>
                  <a:pt x="4081127" y="2296527"/>
                  <a:pt x="4080735" y="2295658"/>
                </a:cubicBezTo>
                <a:cubicBezTo>
                  <a:pt x="4080342" y="2294789"/>
                  <a:pt x="4079949" y="2293921"/>
                  <a:pt x="4079554" y="2293052"/>
                </a:cubicBezTo>
                <a:cubicBezTo>
                  <a:pt x="4079163" y="2292183"/>
                  <a:pt x="4078376" y="2290446"/>
                  <a:pt x="4077983" y="2289578"/>
                </a:cubicBezTo>
                <a:cubicBezTo>
                  <a:pt x="4077983" y="2289578"/>
                  <a:pt x="4077591" y="2288709"/>
                  <a:pt x="4089124" y="2289081"/>
                </a:cubicBezTo>
                <a:close/>
                <a:moveTo>
                  <a:pt x="4390833" y="2286156"/>
                </a:moveTo>
                <a:cubicBezTo>
                  <a:pt x="4391220" y="2287016"/>
                  <a:pt x="4382328" y="2288289"/>
                  <a:pt x="4382717" y="2289149"/>
                </a:cubicBezTo>
                <a:cubicBezTo>
                  <a:pt x="4383106" y="2290009"/>
                  <a:pt x="4383496" y="2290869"/>
                  <a:pt x="4383885" y="2291729"/>
                </a:cubicBezTo>
                <a:cubicBezTo>
                  <a:pt x="4383885" y="2291729"/>
                  <a:pt x="4383885" y="2291729"/>
                  <a:pt x="4374601" y="2292142"/>
                </a:cubicBezTo>
                <a:cubicBezTo>
                  <a:pt x="4374210" y="2291283"/>
                  <a:pt x="4373823" y="2290423"/>
                  <a:pt x="4373045" y="2288702"/>
                </a:cubicBezTo>
                <a:cubicBezTo>
                  <a:pt x="4373045" y="2288702"/>
                  <a:pt x="4381939" y="2287429"/>
                  <a:pt x="4381550" y="2286570"/>
                </a:cubicBezTo>
                <a:cubicBezTo>
                  <a:pt x="4390833" y="2286156"/>
                  <a:pt x="4390833" y="2286156"/>
                  <a:pt x="4390833" y="2286156"/>
                </a:cubicBezTo>
                <a:close/>
                <a:moveTo>
                  <a:pt x="4557108" y="2276913"/>
                </a:moveTo>
                <a:cubicBezTo>
                  <a:pt x="4557108" y="2276913"/>
                  <a:pt x="4557507" y="2277799"/>
                  <a:pt x="4557908" y="2278684"/>
                </a:cubicBezTo>
                <a:cubicBezTo>
                  <a:pt x="4557908" y="2278684"/>
                  <a:pt x="4558309" y="2279571"/>
                  <a:pt x="4558309" y="2279571"/>
                </a:cubicBezTo>
                <a:cubicBezTo>
                  <a:pt x="4558711" y="2280457"/>
                  <a:pt x="4559111" y="2281342"/>
                  <a:pt x="4559111" y="2281342"/>
                </a:cubicBezTo>
                <a:cubicBezTo>
                  <a:pt x="4559111" y="2281342"/>
                  <a:pt x="4559511" y="2282229"/>
                  <a:pt x="4548372" y="2282725"/>
                </a:cubicBezTo>
                <a:cubicBezTo>
                  <a:pt x="4536831" y="2282335"/>
                  <a:pt x="4547572" y="2280953"/>
                  <a:pt x="4547170" y="2280067"/>
                </a:cubicBezTo>
                <a:cubicBezTo>
                  <a:pt x="4546772" y="2279181"/>
                  <a:pt x="4546772" y="2279181"/>
                  <a:pt x="4546370" y="2278296"/>
                </a:cubicBezTo>
                <a:cubicBezTo>
                  <a:pt x="4546370" y="2278296"/>
                  <a:pt x="4535229" y="2278792"/>
                  <a:pt x="4534829" y="2277906"/>
                </a:cubicBezTo>
                <a:cubicBezTo>
                  <a:pt x="4534829" y="2277906"/>
                  <a:pt x="4545968" y="2277410"/>
                  <a:pt x="4545968" y="2277410"/>
                </a:cubicBezTo>
                <a:cubicBezTo>
                  <a:pt x="4557108" y="2276913"/>
                  <a:pt x="4557108" y="2276913"/>
                  <a:pt x="4557108" y="2276913"/>
                </a:cubicBezTo>
                <a:close/>
                <a:moveTo>
                  <a:pt x="4552865" y="2267533"/>
                </a:moveTo>
                <a:cubicBezTo>
                  <a:pt x="4553244" y="2268366"/>
                  <a:pt x="4553244" y="2268366"/>
                  <a:pt x="4553618" y="2269200"/>
                </a:cubicBezTo>
                <a:cubicBezTo>
                  <a:pt x="4553618" y="2269200"/>
                  <a:pt x="4553996" y="2270035"/>
                  <a:pt x="4553996" y="2270035"/>
                </a:cubicBezTo>
                <a:cubicBezTo>
                  <a:pt x="4554375" y="2270868"/>
                  <a:pt x="4554752" y="2271702"/>
                  <a:pt x="4555129" y="2272535"/>
                </a:cubicBezTo>
                <a:cubicBezTo>
                  <a:pt x="4555129" y="2272535"/>
                  <a:pt x="4555129" y="2272535"/>
                  <a:pt x="4543988" y="2273031"/>
                </a:cubicBezTo>
                <a:cubicBezTo>
                  <a:pt x="4543612" y="2272199"/>
                  <a:pt x="4543236" y="2271364"/>
                  <a:pt x="4542855" y="2270530"/>
                </a:cubicBezTo>
                <a:cubicBezTo>
                  <a:pt x="4542480" y="2269697"/>
                  <a:pt x="4542103" y="2268863"/>
                  <a:pt x="4541726" y="2268028"/>
                </a:cubicBezTo>
                <a:cubicBezTo>
                  <a:pt x="4541726" y="2268028"/>
                  <a:pt x="4552865" y="2267533"/>
                  <a:pt x="4552865" y="2267533"/>
                </a:cubicBezTo>
                <a:close/>
                <a:moveTo>
                  <a:pt x="4032102" y="2261665"/>
                </a:moveTo>
                <a:lnTo>
                  <a:pt x="4032081" y="2261714"/>
                </a:lnTo>
                <a:lnTo>
                  <a:pt x="4032220" y="2261684"/>
                </a:lnTo>
                <a:close/>
                <a:moveTo>
                  <a:pt x="5169906" y="2261092"/>
                </a:moveTo>
                <a:cubicBezTo>
                  <a:pt x="5179807" y="2260651"/>
                  <a:pt x="5180201" y="2261517"/>
                  <a:pt x="5180201" y="2261517"/>
                </a:cubicBezTo>
                <a:cubicBezTo>
                  <a:pt x="5182547" y="2266708"/>
                  <a:pt x="5184504" y="2271035"/>
                  <a:pt x="5196753" y="2275786"/>
                </a:cubicBezTo>
                <a:cubicBezTo>
                  <a:pt x="5198319" y="2279248"/>
                  <a:pt x="5199886" y="2282709"/>
                  <a:pt x="5201451" y="2286171"/>
                </a:cubicBezTo>
                <a:cubicBezTo>
                  <a:pt x="5203016" y="2289631"/>
                  <a:pt x="5204582" y="2293093"/>
                  <a:pt x="5196249" y="2296995"/>
                </a:cubicBezTo>
                <a:cubicBezTo>
                  <a:pt x="5196640" y="2297861"/>
                  <a:pt x="5196640" y="2297861"/>
                  <a:pt x="5186739" y="2298302"/>
                </a:cubicBezTo>
                <a:cubicBezTo>
                  <a:pt x="5186739" y="2298302"/>
                  <a:pt x="5176444" y="2297878"/>
                  <a:pt x="5176444" y="2297878"/>
                </a:cubicBezTo>
                <a:cubicBezTo>
                  <a:pt x="5183215" y="2290513"/>
                  <a:pt x="5180085" y="2283590"/>
                  <a:pt x="5176954" y="2276668"/>
                </a:cubicBezTo>
                <a:cubicBezTo>
                  <a:pt x="5164700" y="2271917"/>
                  <a:pt x="5162742" y="2267591"/>
                  <a:pt x="5160395" y="2262399"/>
                </a:cubicBezTo>
                <a:cubicBezTo>
                  <a:pt x="5160002" y="2261533"/>
                  <a:pt x="5169906" y="2261092"/>
                  <a:pt x="5169906" y="2261092"/>
                </a:cubicBezTo>
                <a:close/>
                <a:moveTo>
                  <a:pt x="229295" y="2251698"/>
                </a:moveTo>
                <a:cubicBezTo>
                  <a:pt x="233633" y="2251699"/>
                  <a:pt x="239416" y="2252360"/>
                  <a:pt x="245199" y="2253681"/>
                </a:cubicBezTo>
                <a:cubicBezTo>
                  <a:pt x="245200" y="2256327"/>
                  <a:pt x="222066" y="2256327"/>
                  <a:pt x="222067" y="2253681"/>
                </a:cubicBezTo>
                <a:cubicBezTo>
                  <a:pt x="222067" y="2252360"/>
                  <a:pt x="224959" y="2251699"/>
                  <a:pt x="229295" y="2251698"/>
                </a:cubicBezTo>
                <a:close/>
                <a:moveTo>
                  <a:pt x="442283" y="2241518"/>
                </a:moveTo>
                <a:cubicBezTo>
                  <a:pt x="455237" y="2241517"/>
                  <a:pt x="455237" y="2244446"/>
                  <a:pt x="468192" y="2244447"/>
                </a:cubicBezTo>
                <a:cubicBezTo>
                  <a:pt x="468192" y="2250305"/>
                  <a:pt x="468192" y="2256164"/>
                  <a:pt x="455237" y="2262022"/>
                </a:cubicBezTo>
                <a:cubicBezTo>
                  <a:pt x="468192" y="2267881"/>
                  <a:pt x="481145" y="2270810"/>
                  <a:pt x="468192" y="2276669"/>
                </a:cubicBezTo>
                <a:cubicBezTo>
                  <a:pt x="468192" y="2279598"/>
                  <a:pt x="455237" y="2276668"/>
                  <a:pt x="442283" y="2276669"/>
                </a:cubicBezTo>
                <a:cubicBezTo>
                  <a:pt x="442282" y="2270810"/>
                  <a:pt x="416376" y="2264952"/>
                  <a:pt x="429329" y="2259093"/>
                </a:cubicBezTo>
                <a:cubicBezTo>
                  <a:pt x="416377" y="2256164"/>
                  <a:pt x="429329" y="2253234"/>
                  <a:pt x="416377" y="2256164"/>
                </a:cubicBezTo>
                <a:cubicBezTo>
                  <a:pt x="429329" y="2253234"/>
                  <a:pt x="416377" y="2250306"/>
                  <a:pt x="416376" y="2247376"/>
                </a:cubicBezTo>
                <a:cubicBezTo>
                  <a:pt x="429330" y="2244446"/>
                  <a:pt x="442282" y="2244447"/>
                  <a:pt x="442283" y="2241518"/>
                </a:cubicBezTo>
                <a:close/>
                <a:moveTo>
                  <a:pt x="4517292" y="2239132"/>
                </a:moveTo>
                <a:cubicBezTo>
                  <a:pt x="4517292" y="2239132"/>
                  <a:pt x="4517292" y="2239132"/>
                  <a:pt x="4517692" y="2240019"/>
                </a:cubicBezTo>
                <a:cubicBezTo>
                  <a:pt x="4519295" y="2243562"/>
                  <a:pt x="4519295" y="2243562"/>
                  <a:pt x="4519295" y="2243562"/>
                </a:cubicBezTo>
                <a:cubicBezTo>
                  <a:pt x="4519295" y="2243562"/>
                  <a:pt x="4519697" y="2244449"/>
                  <a:pt x="4519697" y="2244449"/>
                </a:cubicBezTo>
                <a:cubicBezTo>
                  <a:pt x="4519697" y="2244449"/>
                  <a:pt x="4508155" y="2244058"/>
                  <a:pt x="4508155" y="2244058"/>
                </a:cubicBezTo>
                <a:lnTo>
                  <a:pt x="4506553" y="2240515"/>
                </a:lnTo>
                <a:cubicBezTo>
                  <a:pt x="4506150" y="2239629"/>
                  <a:pt x="4517292" y="2239132"/>
                  <a:pt x="4517292" y="2239132"/>
                </a:cubicBezTo>
                <a:close/>
                <a:moveTo>
                  <a:pt x="1263280" y="2235022"/>
                </a:moveTo>
                <a:lnTo>
                  <a:pt x="1251118" y="2241226"/>
                </a:lnTo>
                <a:lnTo>
                  <a:pt x="1258221" y="2247304"/>
                </a:lnTo>
                <a:cubicBezTo>
                  <a:pt x="1258221" y="2247304"/>
                  <a:pt x="1245236" y="2250230"/>
                  <a:pt x="1245236" y="2250230"/>
                </a:cubicBezTo>
                <a:cubicBezTo>
                  <a:pt x="1245236" y="2256078"/>
                  <a:pt x="1258221" y="2256078"/>
                  <a:pt x="1271207" y="2259003"/>
                </a:cubicBezTo>
                <a:cubicBezTo>
                  <a:pt x="1258222" y="2264852"/>
                  <a:pt x="1245236" y="2261927"/>
                  <a:pt x="1245236" y="2264852"/>
                </a:cubicBezTo>
                <a:cubicBezTo>
                  <a:pt x="1245236" y="2264852"/>
                  <a:pt x="1258222" y="2264852"/>
                  <a:pt x="1258222" y="2264852"/>
                </a:cubicBezTo>
                <a:cubicBezTo>
                  <a:pt x="1258222" y="2264852"/>
                  <a:pt x="1271207" y="2264852"/>
                  <a:pt x="1271207" y="2261927"/>
                </a:cubicBezTo>
                <a:lnTo>
                  <a:pt x="1282296" y="2256932"/>
                </a:lnTo>
                <a:close/>
                <a:moveTo>
                  <a:pt x="467268" y="2233055"/>
                </a:moveTo>
                <a:cubicBezTo>
                  <a:pt x="467268" y="2233055"/>
                  <a:pt x="467268" y="2233055"/>
                  <a:pt x="467268" y="2236229"/>
                </a:cubicBezTo>
                <a:cubicBezTo>
                  <a:pt x="467268" y="2236229"/>
                  <a:pt x="467267" y="2239402"/>
                  <a:pt x="453387" y="2239402"/>
                </a:cubicBezTo>
                <a:cubicBezTo>
                  <a:pt x="453387" y="2236229"/>
                  <a:pt x="453387" y="2236229"/>
                  <a:pt x="453387" y="2233055"/>
                </a:cubicBezTo>
                <a:cubicBezTo>
                  <a:pt x="453387" y="2233055"/>
                  <a:pt x="453387" y="2233055"/>
                  <a:pt x="467268" y="2233055"/>
                </a:cubicBezTo>
                <a:close/>
                <a:moveTo>
                  <a:pt x="4495684" y="2216490"/>
                </a:moveTo>
                <a:cubicBezTo>
                  <a:pt x="4496462" y="2218210"/>
                  <a:pt x="4496849" y="2219069"/>
                  <a:pt x="4497240" y="2219929"/>
                </a:cubicBezTo>
                <a:cubicBezTo>
                  <a:pt x="4497628" y="2220789"/>
                  <a:pt x="4498018" y="2221649"/>
                  <a:pt x="4498407" y="2222509"/>
                </a:cubicBezTo>
                <a:cubicBezTo>
                  <a:pt x="4498407" y="2222509"/>
                  <a:pt x="4498407" y="2222509"/>
                  <a:pt x="4498796" y="2223368"/>
                </a:cubicBezTo>
                <a:cubicBezTo>
                  <a:pt x="4491369" y="2223701"/>
                  <a:pt x="4491369" y="2223701"/>
                  <a:pt x="4490980" y="2222839"/>
                </a:cubicBezTo>
                <a:cubicBezTo>
                  <a:pt x="4490591" y="2221980"/>
                  <a:pt x="4490203" y="2221120"/>
                  <a:pt x="4489813" y="2220260"/>
                </a:cubicBezTo>
                <a:cubicBezTo>
                  <a:pt x="4489425" y="2219400"/>
                  <a:pt x="4489034" y="2218540"/>
                  <a:pt x="4488256" y="2216821"/>
                </a:cubicBezTo>
                <a:cubicBezTo>
                  <a:pt x="4488256" y="2216821"/>
                  <a:pt x="4488256" y="2216821"/>
                  <a:pt x="4495684" y="2216490"/>
                </a:cubicBezTo>
                <a:close/>
                <a:moveTo>
                  <a:pt x="467267" y="2206610"/>
                </a:moveTo>
                <a:cubicBezTo>
                  <a:pt x="467268" y="2209783"/>
                  <a:pt x="453389" y="2209783"/>
                  <a:pt x="453389" y="2209783"/>
                </a:cubicBezTo>
                <a:cubicBezTo>
                  <a:pt x="449918" y="2208989"/>
                  <a:pt x="448183" y="2208395"/>
                  <a:pt x="447750" y="2207948"/>
                </a:cubicBezTo>
                <a:cubicBezTo>
                  <a:pt x="447316" y="2207502"/>
                  <a:pt x="448182" y="2207205"/>
                  <a:pt x="449918" y="2207006"/>
                </a:cubicBezTo>
                <a:cubicBezTo>
                  <a:pt x="453388" y="2206609"/>
                  <a:pt x="460328" y="2206610"/>
                  <a:pt x="467267" y="2206610"/>
                </a:cubicBezTo>
                <a:close/>
                <a:moveTo>
                  <a:pt x="4489743" y="2203357"/>
                </a:moveTo>
                <a:cubicBezTo>
                  <a:pt x="4490127" y="2204205"/>
                  <a:pt x="4490127" y="2204205"/>
                  <a:pt x="4490127" y="2204205"/>
                </a:cubicBezTo>
                <a:cubicBezTo>
                  <a:pt x="4481611" y="2206316"/>
                  <a:pt x="4482380" y="2208014"/>
                  <a:pt x="4482764" y="2208863"/>
                </a:cubicBezTo>
                <a:cubicBezTo>
                  <a:pt x="4483149" y="2209712"/>
                  <a:pt x="4483149" y="2209712"/>
                  <a:pt x="4483149" y="2209712"/>
                </a:cubicBezTo>
                <a:cubicBezTo>
                  <a:pt x="4483149" y="2209712"/>
                  <a:pt x="4473864" y="2210125"/>
                  <a:pt x="4473864" y="2210125"/>
                </a:cubicBezTo>
                <a:cubicBezTo>
                  <a:pt x="4473480" y="2209276"/>
                  <a:pt x="4473095" y="2208428"/>
                  <a:pt x="4473874" y="2207528"/>
                </a:cubicBezTo>
                <a:cubicBezTo>
                  <a:pt x="4474648" y="2206627"/>
                  <a:pt x="4476587" y="2205675"/>
                  <a:pt x="4480844" y="2204619"/>
                </a:cubicBezTo>
                <a:cubicBezTo>
                  <a:pt x="4480844" y="2204619"/>
                  <a:pt x="4480461" y="2203771"/>
                  <a:pt x="4480461" y="2203771"/>
                </a:cubicBezTo>
                <a:cubicBezTo>
                  <a:pt x="4480461" y="2203771"/>
                  <a:pt x="4480461" y="2203771"/>
                  <a:pt x="4489743" y="2203357"/>
                </a:cubicBezTo>
                <a:close/>
                <a:moveTo>
                  <a:pt x="4533592" y="2199807"/>
                </a:moveTo>
                <a:cubicBezTo>
                  <a:pt x="4533592" y="2199807"/>
                  <a:pt x="4533592" y="2199807"/>
                  <a:pt x="4533981" y="2200667"/>
                </a:cubicBezTo>
                <a:cubicBezTo>
                  <a:pt x="4533981" y="2200667"/>
                  <a:pt x="4534371" y="2201527"/>
                  <a:pt x="4534760" y="2202387"/>
                </a:cubicBezTo>
                <a:cubicBezTo>
                  <a:pt x="4524010" y="2203744"/>
                  <a:pt x="4524010" y="2203744"/>
                  <a:pt x="4524010" y="2203744"/>
                </a:cubicBezTo>
                <a:cubicBezTo>
                  <a:pt x="4524010" y="2203744"/>
                  <a:pt x="4521129" y="2203654"/>
                  <a:pt x="4519639" y="2203500"/>
                </a:cubicBezTo>
                <a:cubicBezTo>
                  <a:pt x="4518150" y="2203347"/>
                  <a:pt x="4518053" y="2203131"/>
                  <a:pt x="4523622" y="2202884"/>
                </a:cubicBezTo>
                <a:cubicBezTo>
                  <a:pt x="4523232" y="2202025"/>
                  <a:pt x="4522845" y="2201164"/>
                  <a:pt x="4522454" y="2200305"/>
                </a:cubicBezTo>
                <a:cubicBezTo>
                  <a:pt x="4522454" y="2200305"/>
                  <a:pt x="4522454" y="2200305"/>
                  <a:pt x="4533592" y="2199807"/>
                </a:cubicBezTo>
                <a:close/>
                <a:moveTo>
                  <a:pt x="467267" y="2194974"/>
                </a:moveTo>
                <a:cubicBezTo>
                  <a:pt x="481144" y="2194974"/>
                  <a:pt x="481145" y="2198148"/>
                  <a:pt x="481145" y="2201321"/>
                </a:cubicBezTo>
                <a:cubicBezTo>
                  <a:pt x="467268" y="2201321"/>
                  <a:pt x="467268" y="2201321"/>
                  <a:pt x="453387" y="2198148"/>
                </a:cubicBezTo>
                <a:cubicBezTo>
                  <a:pt x="453387" y="2198148"/>
                  <a:pt x="467267" y="2198148"/>
                  <a:pt x="467267" y="2194974"/>
                </a:cubicBezTo>
                <a:close/>
                <a:moveTo>
                  <a:pt x="451220" y="2190739"/>
                </a:moveTo>
                <a:cubicBezTo>
                  <a:pt x="462931" y="2191421"/>
                  <a:pt x="470738" y="2197420"/>
                  <a:pt x="439509" y="2195238"/>
                </a:cubicBezTo>
                <a:cubicBezTo>
                  <a:pt x="439509" y="2195238"/>
                  <a:pt x="453389" y="2192331"/>
                  <a:pt x="439509" y="2192330"/>
                </a:cubicBezTo>
                <a:cubicBezTo>
                  <a:pt x="442979" y="2190875"/>
                  <a:pt x="447317" y="2190512"/>
                  <a:pt x="451220" y="2190739"/>
                </a:cubicBezTo>
                <a:close/>
                <a:moveTo>
                  <a:pt x="4502261" y="2180789"/>
                </a:moveTo>
                <a:cubicBezTo>
                  <a:pt x="4502261" y="2180789"/>
                  <a:pt x="4513784" y="2181141"/>
                  <a:pt x="4502645" y="2181638"/>
                </a:cubicBezTo>
                <a:cubicBezTo>
                  <a:pt x="4502645" y="2181638"/>
                  <a:pt x="4503031" y="2182487"/>
                  <a:pt x="4503031" y="2182487"/>
                </a:cubicBezTo>
                <a:cubicBezTo>
                  <a:pt x="4514553" y="2182839"/>
                  <a:pt x="4515321" y="2184536"/>
                  <a:pt x="4515704" y="2185385"/>
                </a:cubicBezTo>
                <a:cubicBezTo>
                  <a:pt x="4516088" y="2186233"/>
                  <a:pt x="4516088" y="2186233"/>
                  <a:pt x="4516088" y="2186233"/>
                </a:cubicBezTo>
                <a:cubicBezTo>
                  <a:pt x="4516088" y="2186233"/>
                  <a:pt x="4516088" y="2186233"/>
                  <a:pt x="4504949" y="2186729"/>
                </a:cubicBezTo>
                <a:lnTo>
                  <a:pt x="4504565" y="2185881"/>
                </a:lnTo>
                <a:cubicBezTo>
                  <a:pt x="4504182" y="2185032"/>
                  <a:pt x="4503799" y="2184184"/>
                  <a:pt x="4492274" y="2183831"/>
                </a:cubicBezTo>
                <a:cubicBezTo>
                  <a:pt x="4491890" y="2182983"/>
                  <a:pt x="4491890" y="2182983"/>
                  <a:pt x="4491890" y="2182983"/>
                </a:cubicBezTo>
                <a:cubicBezTo>
                  <a:pt x="4491890" y="2182983"/>
                  <a:pt x="4491506" y="2182133"/>
                  <a:pt x="4491121" y="2181286"/>
                </a:cubicBezTo>
                <a:cubicBezTo>
                  <a:pt x="4502261" y="2180789"/>
                  <a:pt x="4502261" y="2180789"/>
                  <a:pt x="4502261" y="2180789"/>
                </a:cubicBezTo>
                <a:close/>
                <a:moveTo>
                  <a:pt x="1150046" y="2180193"/>
                </a:moveTo>
                <a:lnTo>
                  <a:pt x="1149721" y="2180960"/>
                </a:lnTo>
                <a:lnTo>
                  <a:pt x="1148462" y="2183928"/>
                </a:lnTo>
                <a:lnTo>
                  <a:pt x="1154337" y="2182965"/>
                </a:lnTo>
                <a:cubicBezTo>
                  <a:pt x="1154337" y="2182965"/>
                  <a:pt x="1154337" y="2182235"/>
                  <a:pt x="1152715" y="2181137"/>
                </a:cubicBezTo>
                <a:close/>
                <a:moveTo>
                  <a:pt x="5147689" y="2177918"/>
                </a:moveTo>
                <a:cubicBezTo>
                  <a:pt x="5148167" y="2177799"/>
                  <a:pt x="5149609" y="2177846"/>
                  <a:pt x="5152594" y="2178160"/>
                </a:cubicBezTo>
                <a:cubicBezTo>
                  <a:pt x="5153780" y="2180786"/>
                  <a:pt x="5174078" y="2175416"/>
                  <a:pt x="5175268" y="2178043"/>
                </a:cubicBezTo>
                <a:cubicBezTo>
                  <a:pt x="5164131" y="2178540"/>
                  <a:pt x="5164922" y="2180291"/>
                  <a:pt x="5153780" y="2180786"/>
                </a:cubicBezTo>
                <a:cubicBezTo>
                  <a:pt x="5153583" y="2180349"/>
                  <a:pt x="5150301" y="2179379"/>
                  <a:pt x="5148564" y="2178675"/>
                </a:cubicBezTo>
                <a:cubicBezTo>
                  <a:pt x="5147694" y="2178323"/>
                  <a:pt x="5147209" y="2178037"/>
                  <a:pt x="5147689" y="2177918"/>
                </a:cubicBezTo>
                <a:close/>
                <a:moveTo>
                  <a:pt x="569916" y="2170910"/>
                </a:moveTo>
                <a:cubicBezTo>
                  <a:pt x="574254" y="2170909"/>
                  <a:pt x="577146" y="2171703"/>
                  <a:pt x="571362" y="2174877"/>
                </a:cubicBezTo>
                <a:cubicBezTo>
                  <a:pt x="571361" y="2171704"/>
                  <a:pt x="571361" y="2171704"/>
                  <a:pt x="559795" y="2171704"/>
                </a:cubicBezTo>
                <a:cubicBezTo>
                  <a:pt x="559795" y="2171704"/>
                  <a:pt x="565579" y="2170910"/>
                  <a:pt x="569916" y="2170910"/>
                </a:cubicBezTo>
                <a:close/>
                <a:moveTo>
                  <a:pt x="1154706" y="2169201"/>
                </a:moveTo>
                <a:lnTo>
                  <a:pt x="1152825" y="2173643"/>
                </a:lnTo>
                <a:lnTo>
                  <a:pt x="1167323" y="2171268"/>
                </a:lnTo>
                <a:close/>
                <a:moveTo>
                  <a:pt x="5143597" y="2158274"/>
                </a:moveTo>
                <a:cubicBezTo>
                  <a:pt x="5155129" y="2158641"/>
                  <a:pt x="5155129" y="2158641"/>
                  <a:pt x="5155520" y="2159506"/>
                </a:cubicBezTo>
                <a:cubicBezTo>
                  <a:pt x="5156693" y="2162099"/>
                  <a:pt x="5147508" y="2166918"/>
                  <a:pt x="5170959" y="2168518"/>
                </a:cubicBezTo>
                <a:cubicBezTo>
                  <a:pt x="5171350" y="2169383"/>
                  <a:pt x="5171350" y="2169383"/>
                  <a:pt x="5171350" y="2169383"/>
                </a:cubicBezTo>
                <a:cubicBezTo>
                  <a:pt x="5160604" y="2170744"/>
                  <a:pt x="5160604" y="2170744"/>
                  <a:pt x="5160604" y="2170744"/>
                </a:cubicBezTo>
                <a:cubicBezTo>
                  <a:pt x="5160604" y="2170744"/>
                  <a:pt x="5160604" y="2170744"/>
                  <a:pt x="5160996" y="2171608"/>
                </a:cubicBezTo>
                <a:cubicBezTo>
                  <a:pt x="5161385" y="2172473"/>
                  <a:pt x="5161385" y="2172473"/>
                  <a:pt x="5150244" y="2172969"/>
                </a:cubicBezTo>
                <a:cubicBezTo>
                  <a:pt x="5150244" y="2172969"/>
                  <a:pt x="5139105" y="2173466"/>
                  <a:pt x="5138715" y="2172601"/>
                </a:cubicBezTo>
                <a:cubicBezTo>
                  <a:pt x="5138324" y="2171737"/>
                  <a:pt x="5137932" y="2170872"/>
                  <a:pt x="5149071" y="2170377"/>
                </a:cubicBezTo>
                <a:cubicBezTo>
                  <a:pt x="5136368" y="2167415"/>
                  <a:pt x="5134411" y="2163092"/>
                  <a:pt x="5132847" y="2159634"/>
                </a:cubicBezTo>
                <a:cubicBezTo>
                  <a:pt x="5132847" y="2159634"/>
                  <a:pt x="5143597" y="2158274"/>
                  <a:pt x="5143597" y="2158274"/>
                </a:cubicBezTo>
                <a:close/>
                <a:moveTo>
                  <a:pt x="1203413" y="2140356"/>
                </a:moveTo>
                <a:cubicBezTo>
                  <a:pt x="1203413" y="2140356"/>
                  <a:pt x="1203413" y="2140356"/>
                  <a:pt x="1202282" y="2143024"/>
                </a:cubicBezTo>
                <a:cubicBezTo>
                  <a:pt x="1202282" y="2143024"/>
                  <a:pt x="1201151" y="2145690"/>
                  <a:pt x="1201151" y="2145690"/>
                </a:cubicBezTo>
                <a:cubicBezTo>
                  <a:pt x="1201151" y="2145690"/>
                  <a:pt x="1200020" y="2148355"/>
                  <a:pt x="1200020" y="2148355"/>
                </a:cubicBezTo>
                <a:cubicBezTo>
                  <a:pt x="1200020" y="2148355"/>
                  <a:pt x="1198890" y="2151023"/>
                  <a:pt x="1198890" y="2151023"/>
                </a:cubicBezTo>
                <a:cubicBezTo>
                  <a:pt x="1198890" y="2151023"/>
                  <a:pt x="1185708" y="2150495"/>
                  <a:pt x="1185708" y="2150495"/>
                </a:cubicBezTo>
                <a:cubicBezTo>
                  <a:pt x="1185708" y="2150495"/>
                  <a:pt x="1185708" y="2150495"/>
                  <a:pt x="1186837" y="2147828"/>
                </a:cubicBezTo>
                <a:cubicBezTo>
                  <a:pt x="1186837" y="2147828"/>
                  <a:pt x="1187970" y="2145162"/>
                  <a:pt x="1187970" y="2145162"/>
                </a:cubicBezTo>
                <a:cubicBezTo>
                  <a:pt x="1189100" y="2142496"/>
                  <a:pt x="1189100" y="2142496"/>
                  <a:pt x="1189100" y="2142496"/>
                </a:cubicBezTo>
                <a:cubicBezTo>
                  <a:pt x="1190231" y="2139829"/>
                  <a:pt x="1203413" y="2140356"/>
                  <a:pt x="1203413" y="2140356"/>
                </a:cubicBezTo>
                <a:close/>
                <a:moveTo>
                  <a:pt x="5145510" y="2139864"/>
                </a:moveTo>
                <a:cubicBezTo>
                  <a:pt x="5145899" y="2140727"/>
                  <a:pt x="5145899" y="2140727"/>
                  <a:pt x="5145899" y="2140727"/>
                </a:cubicBezTo>
                <a:cubicBezTo>
                  <a:pt x="5135587" y="2141187"/>
                  <a:pt x="5135587" y="2141187"/>
                  <a:pt x="5135587" y="2141187"/>
                </a:cubicBezTo>
                <a:cubicBezTo>
                  <a:pt x="5135587" y="2141187"/>
                  <a:pt x="5135196" y="2140324"/>
                  <a:pt x="5135196" y="2140324"/>
                </a:cubicBezTo>
                <a:cubicBezTo>
                  <a:pt x="5135196" y="2140324"/>
                  <a:pt x="5135196" y="2140324"/>
                  <a:pt x="5145510" y="2139864"/>
                </a:cubicBezTo>
                <a:close/>
                <a:moveTo>
                  <a:pt x="495027" y="2136795"/>
                </a:moveTo>
                <a:cubicBezTo>
                  <a:pt x="506594" y="2136795"/>
                  <a:pt x="518161" y="2139439"/>
                  <a:pt x="518160" y="2142084"/>
                </a:cubicBezTo>
                <a:cubicBezTo>
                  <a:pt x="506594" y="2142084"/>
                  <a:pt x="506594" y="2142084"/>
                  <a:pt x="506594" y="2142084"/>
                </a:cubicBezTo>
                <a:cubicBezTo>
                  <a:pt x="495027" y="2142084"/>
                  <a:pt x="495027" y="2139439"/>
                  <a:pt x="495027" y="2136795"/>
                </a:cubicBezTo>
                <a:close/>
                <a:moveTo>
                  <a:pt x="481145" y="2130447"/>
                </a:moveTo>
                <a:cubicBezTo>
                  <a:pt x="481145" y="2130447"/>
                  <a:pt x="492711" y="2130448"/>
                  <a:pt x="492711" y="2130448"/>
                </a:cubicBezTo>
                <a:cubicBezTo>
                  <a:pt x="504280" y="2133621"/>
                  <a:pt x="492711" y="2133621"/>
                  <a:pt x="481144" y="2133621"/>
                </a:cubicBezTo>
                <a:cubicBezTo>
                  <a:pt x="481145" y="2130447"/>
                  <a:pt x="481145" y="2130447"/>
                  <a:pt x="481145" y="2130447"/>
                </a:cubicBezTo>
                <a:close/>
                <a:moveTo>
                  <a:pt x="5141865" y="2129322"/>
                </a:moveTo>
                <a:cubicBezTo>
                  <a:pt x="5153004" y="2128826"/>
                  <a:pt x="5143421" y="2132761"/>
                  <a:pt x="5131116" y="2130678"/>
                </a:cubicBezTo>
                <a:cubicBezTo>
                  <a:pt x="5142256" y="2130183"/>
                  <a:pt x="5142256" y="2130183"/>
                  <a:pt x="5141865" y="2129322"/>
                </a:cubicBezTo>
                <a:close/>
                <a:moveTo>
                  <a:pt x="1179732" y="2126960"/>
                </a:moveTo>
                <a:lnTo>
                  <a:pt x="1179082" y="2127703"/>
                </a:lnTo>
                <a:lnTo>
                  <a:pt x="1179732" y="2127628"/>
                </a:lnTo>
                <a:close/>
                <a:moveTo>
                  <a:pt x="4397881" y="2123315"/>
                </a:moveTo>
                <a:cubicBezTo>
                  <a:pt x="4396453" y="2124211"/>
                  <a:pt x="4393058" y="2125864"/>
                  <a:pt x="4391589" y="2126281"/>
                </a:cubicBezTo>
                <a:cubicBezTo>
                  <a:pt x="4390610" y="2126559"/>
                  <a:pt x="4390488" y="2126289"/>
                  <a:pt x="4392375" y="2124879"/>
                </a:cubicBezTo>
                <a:cubicBezTo>
                  <a:pt x="4398772" y="2122276"/>
                  <a:pt x="4399310" y="2122417"/>
                  <a:pt x="4397881" y="2123315"/>
                </a:cubicBezTo>
                <a:close/>
                <a:moveTo>
                  <a:pt x="4133760" y="2120345"/>
                </a:moveTo>
                <a:lnTo>
                  <a:pt x="4130008" y="2128262"/>
                </a:lnTo>
                <a:lnTo>
                  <a:pt x="4126695" y="2135774"/>
                </a:lnTo>
                <a:lnTo>
                  <a:pt x="4130947" y="2135235"/>
                </a:lnTo>
                <a:cubicBezTo>
                  <a:pt x="4133183" y="2134366"/>
                  <a:pt x="4132792" y="2133503"/>
                  <a:pt x="4132597" y="2133071"/>
                </a:cubicBezTo>
                <a:close/>
                <a:moveTo>
                  <a:pt x="1225675" y="2099711"/>
                </a:moveTo>
                <a:cubicBezTo>
                  <a:pt x="1227066" y="2100383"/>
                  <a:pt x="1226551" y="2101595"/>
                  <a:pt x="1219447" y="2102543"/>
                </a:cubicBezTo>
                <a:cubicBezTo>
                  <a:pt x="1219447" y="2102543"/>
                  <a:pt x="1220473" y="2100119"/>
                  <a:pt x="1220473" y="2100119"/>
                </a:cubicBezTo>
                <a:cubicBezTo>
                  <a:pt x="1220989" y="2098907"/>
                  <a:pt x="1224285" y="2099039"/>
                  <a:pt x="1225675" y="2099711"/>
                </a:cubicBezTo>
                <a:close/>
                <a:moveTo>
                  <a:pt x="427479" y="2069096"/>
                </a:moveTo>
                <a:cubicBezTo>
                  <a:pt x="427479" y="2069096"/>
                  <a:pt x="427479" y="2069096"/>
                  <a:pt x="427479" y="2072006"/>
                </a:cubicBezTo>
                <a:cubicBezTo>
                  <a:pt x="427479" y="2072006"/>
                  <a:pt x="427479" y="2074914"/>
                  <a:pt x="440434" y="2074914"/>
                </a:cubicBezTo>
                <a:cubicBezTo>
                  <a:pt x="427479" y="2080733"/>
                  <a:pt x="453387" y="2083641"/>
                  <a:pt x="453386" y="2089459"/>
                </a:cubicBezTo>
                <a:cubicBezTo>
                  <a:pt x="427479" y="2086550"/>
                  <a:pt x="440434" y="2092368"/>
                  <a:pt x="414525" y="2092368"/>
                </a:cubicBezTo>
                <a:cubicBezTo>
                  <a:pt x="414524" y="2089460"/>
                  <a:pt x="414524" y="2086550"/>
                  <a:pt x="414524" y="2086550"/>
                </a:cubicBezTo>
                <a:cubicBezTo>
                  <a:pt x="401571" y="2080732"/>
                  <a:pt x="401571" y="2083641"/>
                  <a:pt x="401572" y="2074914"/>
                </a:cubicBezTo>
                <a:cubicBezTo>
                  <a:pt x="401572" y="2074914"/>
                  <a:pt x="388617" y="2074914"/>
                  <a:pt x="388617" y="2074914"/>
                </a:cubicBezTo>
                <a:cubicBezTo>
                  <a:pt x="388617" y="2074914"/>
                  <a:pt x="414525" y="2074914"/>
                  <a:pt x="414525" y="2072005"/>
                </a:cubicBezTo>
                <a:cubicBezTo>
                  <a:pt x="414525" y="2072005"/>
                  <a:pt x="414525" y="2072005"/>
                  <a:pt x="414524" y="2069097"/>
                </a:cubicBezTo>
                <a:cubicBezTo>
                  <a:pt x="414524" y="2069097"/>
                  <a:pt x="414524" y="2069097"/>
                  <a:pt x="427479" y="2069096"/>
                </a:cubicBezTo>
                <a:close/>
                <a:moveTo>
                  <a:pt x="427152" y="2060137"/>
                </a:moveTo>
                <a:cubicBezTo>
                  <a:pt x="427152" y="2063060"/>
                  <a:pt x="427152" y="2063060"/>
                  <a:pt x="427152" y="2063060"/>
                </a:cubicBezTo>
                <a:cubicBezTo>
                  <a:pt x="427152" y="2063060"/>
                  <a:pt x="414166" y="2063060"/>
                  <a:pt x="414166" y="2063060"/>
                </a:cubicBezTo>
                <a:cubicBezTo>
                  <a:pt x="414166" y="2063060"/>
                  <a:pt x="427152" y="2060137"/>
                  <a:pt x="427152" y="2060137"/>
                </a:cubicBezTo>
                <a:close/>
                <a:moveTo>
                  <a:pt x="4430671" y="2047641"/>
                </a:moveTo>
                <a:cubicBezTo>
                  <a:pt x="4412102" y="2048470"/>
                  <a:pt x="4422575" y="2050682"/>
                  <a:pt x="4413292" y="2051096"/>
                </a:cubicBezTo>
                <a:cubicBezTo>
                  <a:pt x="4412501" y="2049345"/>
                  <a:pt x="4420595" y="2046305"/>
                  <a:pt x="4430671" y="2047641"/>
                </a:cubicBezTo>
                <a:close/>
                <a:moveTo>
                  <a:pt x="1247276" y="2028054"/>
                </a:moveTo>
                <a:cubicBezTo>
                  <a:pt x="1240799" y="2029482"/>
                  <a:pt x="1237560" y="2032337"/>
                  <a:pt x="1232703" y="2034480"/>
                </a:cubicBezTo>
                <a:lnTo>
                  <a:pt x="1226395" y="2036149"/>
                </a:lnTo>
                <a:lnTo>
                  <a:pt x="1224630" y="2041089"/>
                </a:lnTo>
                <a:cubicBezTo>
                  <a:pt x="1221288" y="2048969"/>
                  <a:pt x="1217215" y="2056733"/>
                  <a:pt x="1211735" y="2064143"/>
                </a:cubicBezTo>
                <a:lnTo>
                  <a:pt x="1191669" y="2083813"/>
                </a:lnTo>
                <a:lnTo>
                  <a:pt x="1196157" y="2087093"/>
                </a:lnTo>
                <a:lnTo>
                  <a:pt x="1195134" y="2089645"/>
                </a:lnTo>
                <a:lnTo>
                  <a:pt x="1199239" y="2093606"/>
                </a:lnTo>
                <a:cubicBezTo>
                  <a:pt x="1183564" y="2101162"/>
                  <a:pt x="1195826" y="2101652"/>
                  <a:pt x="1180152" y="2109208"/>
                </a:cubicBezTo>
                <a:cubicBezTo>
                  <a:pt x="1179011" y="2111891"/>
                  <a:pt x="1191276" y="2112382"/>
                  <a:pt x="1190138" y="2115064"/>
                </a:cubicBezTo>
                <a:lnTo>
                  <a:pt x="1190093" y="2115117"/>
                </a:lnTo>
                <a:lnTo>
                  <a:pt x="1200550" y="2113876"/>
                </a:lnTo>
                <a:cubicBezTo>
                  <a:pt x="1207489" y="2113524"/>
                  <a:pt x="1214429" y="2113524"/>
                  <a:pt x="1221368" y="2113524"/>
                </a:cubicBezTo>
                <a:cubicBezTo>
                  <a:pt x="1221369" y="2119166"/>
                  <a:pt x="1207490" y="2121986"/>
                  <a:pt x="1193610" y="2127628"/>
                </a:cubicBezTo>
                <a:cubicBezTo>
                  <a:pt x="1193610" y="2127628"/>
                  <a:pt x="1193610" y="2130449"/>
                  <a:pt x="1179731" y="2130449"/>
                </a:cubicBezTo>
                <a:cubicBezTo>
                  <a:pt x="1179731" y="2130449"/>
                  <a:pt x="1179731" y="2130449"/>
                  <a:pt x="1177996" y="2130449"/>
                </a:cubicBezTo>
                <a:lnTo>
                  <a:pt x="1177236" y="2130449"/>
                </a:lnTo>
                <a:lnTo>
                  <a:pt x="1173641" y="2137420"/>
                </a:lnTo>
                <a:lnTo>
                  <a:pt x="1171259" y="2139783"/>
                </a:lnTo>
                <a:lnTo>
                  <a:pt x="1179731" y="2138910"/>
                </a:lnTo>
                <a:cubicBezTo>
                  <a:pt x="1179731" y="2142085"/>
                  <a:pt x="1168165" y="2145257"/>
                  <a:pt x="1168165" y="2145257"/>
                </a:cubicBezTo>
                <a:lnTo>
                  <a:pt x="1166142" y="2144861"/>
                </a:lnTo>
                <a:lnTo>
                  <a:pt x="1164225" y="2146761"/>
                </a:lnTo>
                <a:lnTo>
                  <a:pt x="1159845" y="2157089"/>
                </a:lnTo>
                <a:lnTo>
                  <a:pt x="1167323" y="2153720"/>
                </a:lnTo>
                <a:cubicBezTo>
                  <a:pt x="1180309" y="2153720"/>
                  <a:pt x="1180309" y="2156646"/>
                  <a:pt x="1180309" y="2159569"/>
                </a:cubicBezTo>
                <a:cubicBezTo>
                  <a:pt x="1180308" y="2162494"/>
                  <a:pt x="1180308" y="2162494"/>
                  <a:pt x="1167323" y="2162494"/>
                </a:cubicBezTo>
                <a:cubicBezTo>
                  <a:pt x="1167324" y="2168343"/>
                  <a:pt x="1180309" y="2168343"/>
                  <a:pt x="1193296" y="2168343"/>
                </a:cubicBezTo>
                <a:cubicBezTo>
                  <a:pt x="1180309" y="2174192"/>
                  <a:pt x="1180309" y="2182965"/>
                  <a:pt x="1206280" y="2185891"/>
                </a:cubicBezTo>
                <a:cubicBezTo>
                  <a:pt x="1193296" y="2190278"/>
                  <a:pt x="1183557" y="2195395"/>
                  <a:pt x="1177063" y="2201244"/>
                </a:cubicBezTo>
                <a:lnTo>
                  <a:pt x="1170296" y="2214956"/>
                </a:lnTo>
                <a:lnTo>
                  <a:pt x="1171748" y="2215015"/>
                </a:lnTo>
                <a:cubicBezTo>
                  <a:pt x="1170516" y="2217923"/>
                  <a:pt x="1170516" y="2217923"/>
                  <a:pt x="1169283" y="2220833"/>
                </a:cubicBezTo>
                <a:lnTo>
                  <a:pt x="1167434" y="2220758"/>
                </a:lnTo>
                <a:lnTo>
                  <a:pt x="1167323" y="2220984"/>
                </a:lnTo>
                <a:lnTo>
                  <a:pt x="1163244" y="2220591"/>
                </a:lnTo>
                <a:lnTo>
                  <a:pt x="1157748" y="2220371"/>
                </a:lnTo>
                <a:cubicBezTo>
                  <a:pt x="1156100" y="2220304"/>
                  <a:pt x="1156100" y="2220304"/>
                  <a:pt x="1156100" y="2220304"/>
                </a:cubicBezTo>
                <a:lnTo>
                  <a:pt x="1156265" y="2219917"/>
                </a:lnTo>
                <a:lnTo>
                  <a:pt x="1155961" y="2219888"/>
                </a:lnTo>
                <a:cubicBezTo>
                  <a:pt x="1154337" y="2220253"/>
                  <a:pt x="1154337" y="2220984"/>
                  <a:pt x="1154337" y="2220984"/>
                </a:cubicBezTo>
                <a:cubicBezTo>
                  <a:pt x="1154337" y="2220984"/>
                  <a:pt x="1154337" y="2220984"/>
                  <a:pt x="1141354" y="2220984"/>
                </a:cubicBezTo>
                <a:cubicBezTo>
                  <a:pt x="1141354" y="2220984"/>
                  <a:pt x="1141354" y="2220984"/>
                  <a:pt x="1141353" y="2223909"/>
                </a:cubicBezTo>
                <a:cubicBezTo>
                  <a:pt x="1141353" y="2226834"/>
                  <a:pt x="1154338" y="2226833"/>
                  <a:pt x="1154338" y="2226833"/>
                </a:cubicBezTo>
                <a:cubicBezTo>
                  <a:pt x="1167322" y="2223909"/>
                  <a:pt x="1167322" y="2226834"/>
                  <a:pt x="1180309" y="2229757"/>
                </a:cubicBezTo>
                <a:cubicBezTo>
                  <a:pt x="1180309" y="2232682"/>
                  <a:pt x="1180308" y="2235606"/>
                  <a:pt x="1180309" y="2238531"/>
                </a:cubicBezTo>
                <a:cubicBezTo>
                  <a:pt x="1167322" y="2235606"/>
                  <a:pt x="1167323" y="2238531"/>
                  <a:pt x="1154338" y="2238531"/>
                </a:cubicBezTo>
                <a:cubicBezTo>
                  <a:pt x="1154338" y="2241455"/>
                  <a:pt x="1167323" y="2244380"/>
                  <a:pt x="1167323" y="2247305"/>
                </a:cubicBezTo>
                <a:cubicBezTo>
                  <a:pt x="1167323" y="2250230"/>
                  <a:pt x="1167323" y="2247305"/>
                  <a:pt x="1154337" y="2250230"/>
                </a:cubicBezTo>
                <a:cubicBezTo>
                  <a:pt x="1154337" y="2256079"/>
                  <a:pt x="1180309" y="2253154"/>
                  <a:pt x="1193296" y="2256078"/>
                </a:cubicBezTo>
                <a:cubicBezTo>
                  <a:pt x="1203035" y="2256078"/>
                  <a:pt x="1208715" y="2254982"/>
                  <a:pt x="1212164" y="2253291"/>
                </a:cubicBezTo>
                <a:lnTo>
                  <a:pt x="1213590" y="2251637"/>
                </a:lnTo>
                <a:lnTo>
                  <a:pt x="1210015" y="2207803"/>
                </a:lnTo>
                <a:cubicBezTo>
                  <a:pt x="1210170" y="2190754"/>
                  <a:pt x="1211771" y="2174141"/>
                  <a:pt x="1214415" y="2157842"/>
                </a:cubicBezTo>
                <a:lnTo>
                  <a:pt x="1231947" y="2091522"/>
                </a:lnTo>
                <a:lnTo>
                  <a:pt x="1231779" y="2091469"/>
                </a:lnTo>
                <a:cubicBezTo>
                  <a:pt x="1228599" y="2090357"/>
                  <a:pt x="1225418" y="2089617"/>
                  <a:pt x="1219057" y="2089618"/>
                </a:cubicBezTo>
                <a:lnTo>
                  <a:pt x="1206333" y="2089617"/>
                </a:lnTo>
                <a:cubicBezTo>
                  <a:pt x="1206333" y="2089617"/>
                  <a:pt x="1206334" y="2086656"/>
                  <a:pt x="1206334" y="2086656"/>
                </a:cubicBezTo>
                <a:cubicBezTo>
                  <a:pt x="1206334" y="2086656"/>
                  <a:pt x="1206333" y="2083694"/>
                  <a:pt x="1206333" y="2083694"/>
                </a:cubicBezTo>
                <a:cubicBezTo>
                  <a:pt x="1219056" y="2083693"/>
                  <a:pt x="1225417" y="2082953"/>
                  <a:pt x="1230188" y="2082213"/>
                </a:cubicBezTo>
                <a:lnTo>
                  <a:pt x="1234526" y="2081764"/>
                </a:lnTo>
                <a:lnTo>
                  <a:pt x="1239522" y="2062866"/>
                </a:lnTo>
                <a:lnTo>
                  <a:pt x="1250489" y="2029471"/>
                </a:lnTo>
                <a:close/>
                <a:moveTo>
                  <a:pt x="4206265" y="2016300"/>
                </a:moveTo>
                <a:cubicBezTo>
                  <a:pt x="4186973" y="2019712"/>
                  <a:pt x="4228194" y="2018726"/>
                  <a:pt x="4208528" y="2021302"/>
                </a:cubicBezTo>
                <a:cubicBezTo>
                  <a:pt x="4197184" y="2019256"/>
                  <a:pt x="4186973" y="2019712"/>
                  <a:pt x="4185841" y="2017209"/>
                </a:cubicBezTo>
                <a:cubicBezTo>
                  <a:pt x="4185841" y="2017209"/>
                  <a:pt x="4196054" y="2016755"/>
                  <a:pt x="4206265" y="2016300"/>
                </a:cubicBezTo>
                <a:close/>
                <a:moveTo>
                  <a:pt x="4478188" y="2009286"/>
                </a:moveTo>
                <a:cubicBezTo>
                  <a:pt x="4480541" y="2014488"/>
                  <a:pt x="4492001" y="2015746"/>
                  <a:pt x="4473004" y="2021897"/>
                </a:cubicBezTo>
                <a:cubicBezTo>
                  <a:pt x="4473394" y="2022764"/>
                  <a:pt x="4473394" y="2022764"/>
                  <a:pt x="4473394" y="2022764"/>
                </a:cubicBezTo>
                <a:cubicBezTo>
                  <a:pt x="4474180" y="2024497"/>
                  <a:pt x="4474570" y="2025364"/>
                  <a:pt x="4474964" y="2026231"/>
                </a:cubicBezTo>
                <a:cubicBezTo>
                  <a:pt x="4486422" y="2027489"/>
                  <a:pt x="4497881" y="2028747"/>
                  <a:pt x="4487599" y="2030090"/>
                </a:cubicBezTo>
                <a:cubicBezTo>
                  <a:pt x="4487991" y="2030956"/>
                  <a:pt x="4488385" y="2031823"/>
                  <a:pt x="4488775" y="2032690"/>
                </a:cubicBezTo>
                <a:cubicBezTo>
                  <a:pt x="4489166" y="2033556"/>
                  <a:pt x="4489559" y="2034424"/>
                  <a:pt x="4479669" y="2036632"/>
                </a:cubicBezTo>
                <a:cubicBezTo>
                  <a:pt x="4491912" y="2039624"/>
                  <a:pt x="4474482" y="2049242"/>
                  <a:pt x="4508076" y="2051282"/>
                </a:cubicBezTo>
                <a:cubicBezTo>
                  <a:pt x="4475658" y="2051843"/>
                  <a:pt x="4487902" y="2054834"/>
                  <a:pt x="4488688" y="2056568"/>
                </a:cubicBezTo>
                <a:cubicBezTo>
                  <a:pt x="4489079" y="2057434"/>
                  <a:pt x="4489079" y="2057434"/>
                  <a:pt x="4489471" y="2058301"/>
                </a:cubicBezTo>
                <a:cubicBezTo>
                  <a:pt x="4489471" y="2058301"/>
                  <a:pt x="4489862" y="2059167"/>
                  <a:pt x="4489862" y="2059167"/>
                </a:cubicBezTo>
                <a:cubicBezTo>
                  <a:pt x="4489862" y="2059167"/>
                  <a:pt x="4478795" y="2058777"/>
                  <a:pt x="4478795" y="2058777"/>
                </a:cubicBezTo>
                <a:cubicBezTo>
                  <a:pt x="4478795" y="2058777"/>
                  <a:pt x="4478403" y="2057910"/>
                  <a:pt x="4478403" y="2057910"/>
                </a:cubicBezTo>
                <a:cubicBezTo>
                  <a:pt x="4478011" y="2057044"/>
                  <a:pt x="4478011" y="2057044"/>
                  <a:pt x="4478011" y="2057044"/>
                </a:cubicBezTo>
                <a:cubicBezTo>
                  <a:pt x="4445984" y="2058470"/>
                  <a:pt x="4489862" y="2059167"/>
                  <a:pt x="4457446" y="2059728"/>
                </a:cubicBezTo>
                <a:cubicBezTo>
                  <a:pt x="4432956" y="2053745"/>
                  <a:pt x="4420322" y="2049887"/>
                  <a:pt x="4448818" y="2040659"/>
                </a:cubicBezTo>
                <a:cubicBezTo>
                  <a:pt x="4448035" y="2038925"/>
                  <a:pt x="4436967" y="2038535"/>
                  <a:pt x="4425899" y="2038144"/>
                </a:cubicBezTo>
                <a:cubicBezTo>
                  <a:pt x="4447252" y="2037192"/>
                  <a:pt x="4447644" y="2038059"/>
                  <a:pt x="4458318" y="2037583"/>
                </a:cubicBezTo>
                <a:cubicBezTo>
                  <a:pt x="4457926" y="2036717"/>
                  <a:pt x="4457926" y="2036717"/>
                  <a:pt x="4468601" y="2036241"/>
                </a:cubicBezTo>
                <a:lnTo>
                  <a:pt x="4467032" y="2032774"/>
                </a:lnTo>
                <a:cubicBezTo>
                  <a:pt x="4467032" y="2032774"/>
                  <a:pt x="4467032" y="2032774"/>
                  <a:pt x="4456358" y="2033250"/>
                </a:cubicBezTo>
                <a:cubicBezTo>
                  <a:pt x="4455966" y="2032383"/>
                  <a:pt x="4455966" y="2032383"/>
                  <a:pt x="4455966" y="2032383"/>
                </a:cubicBezTo>
                <a:cubicBezTo>
                  <a:pt x="4444898" y="2031993"/>
                  <a:pt x="4435398" y="2035068"/>
                  <a:pt x="4434222" y="2032468"/>
                </a:cubicBezTo>
                <a:cubicBezTo>
                  <a:pt x="4433437" y="2030734"/>
                  <a:pt x="4444508" y="2031125"/>
                  <a:pt x="4444115" y="2030259"/>
                </a:cubicBezTo>
                <a:cubicBezTo>
                  <a:pt x="4433437" y="2030734"/>
                  <a:pt x="4443331" y="2028525"/>
                  <a:pt x="4432262" y="2028134"/>
                </a:cubicBezTo>
                <a:cubicBezTo>
                  <a:pt x="4442939" y="2027657"/>
                  <a:pt x="4442546" y="2026791"/>
                  <a:pt x="4453221" y="2026315"/>
                </a:cubicBezTo>
                <a:cubicBezTo>
                  <a:pt x="4463503" y="2024973"/>
                  <a:pt x="4463111" y="2024106"/>
                  <a:pt x="4462327" y="2022373"/>
                </a:cubicBezTo>
                <a:cubicBezTo>
                  <a:pt x="4462327" y="2022373"/>
                  <a:pt x="4462327" y="2022373"/>
                  <a:pt x="4461936" y="2021506"/>
                </a:cubicBezTo>
                <a:cubicBezTo>
                  <a:pt x="4429909" y="2022934"/>
                  <a:pt x="4416491" y="2017341"/>
                  <a:pt x="4436666" y="2013790"/>
                </a:cubicBezTo>
                <a:cubicBezTo>
                  <a:pt x="4436666" y="2013790"/>
                  <a:pt x="4436273" y="2012923"/>
                  <a:pt x="4436273" y="2012923"/>
                </a:cubicBezTo>
                <a:cubicBezTo>
                  <a:pt x="4435883" y="2012056"/>
                  <a:pt x="4435883" y="2012056"/>
                  <a:pt x="4446556" y="2011581"/>
                </a:cubicBezTo>
                <a:cubicBezTo>
                  <a:pt x="4446163" y="2010715"/>
                  <a:pt x="4457230" y="2011105"/>
                  <a:pt x="4457624" y="2011972"/>
                </a:cubicBezTo>
                <a:cubicBezTo>
                  <a:pt x="4490039" y="2011412"/>
                  <a:pt x="4446163" y="2010715"/>
                  <a:pt x="4478188" y="2009286"/>
                </a:cubicBezTo>
                <a:close/>
                <a:moveTo>
                  <a:pt x="4297410" y="2004263"/>
                </a:moveTo>
                <a:cubicBezTo>
                  <a:pt x="4298183" y="2005969"/>
                  <a:pt x="4298953" y="2007675"/>
                  <a:pt x="4299341" y="2008527"/>
                </a:cubicBezTo>
                <a:cubicBezTo>
                  <a:pt x="4300112" y="2010234"/>
                  <a:pt x="4300497" y="2011086"/>
                  <a:pt x="4301268" y="2012791"/>
                </a:cubicBezTo>
                <a:cubicBezTo>
                  <a:pt x="4301268" y="2012791"/>
                  <a:pt x="4301655" y="2013645"/>
                  <a:pt x="4290515" y="2014141"/>
                </a:cubicBezTo>
                <a:cubicBezTo>
                  <a:pt x="4290515" y="2014141"/>
                  <a:pt x="4290129" y="2013288"/>
                  <a:pt x="4290129" y="2013288"/>
                </a:cubicBezTo>
                <a:cubicBezTo>
                  <a:pt x="4288971" y="2010730"/>
                  <a:pt x="4287812" y="2008171"/>
                  <a:pt x="4286657" y="2005612"/>
                </a:cubicBezTo>
                <a:cubicBezTo>
                  <a:pt x="4286271" y="2004760"/>
                  <a:pt x="4286271" y="2004760"/>
                  <a:pt x="4286271" y="2004760"/>
                </a:cubicBezTo>
                <a:cubicBezTo>
                  <a:pt x="4297410" y="2004263"/>
                  <a:pt x="4297410" y="2004263"/>
                  <a:pt x="4297410" y="2004263"/>
                </a:cubicBezTo>
                <a:close/>
                <a:moveTo>
                  <a:pt x="1179153" y="1997393"/>
                </a:moveTo>
                <a:cubicBezTo>
                  <a:pt x="1183547" y="1997569"/>
                  <a:pt x="1182726" y="1999508"/>
                  <a:pt x="1180805" y="2001403"/>
                </a:cubicBezTo>
                <a:lnTo>
                  <a:pt x="1177698" y="2003760"/>
                </a:lnTo>
                <a:lnTo>
                  <a:pt x="1177996" y="2003778"/>
                </a:lnTo>
                <a:cubicBezTo>
                  <a:pt x="1183202" y="2004571"/>
                  <a:pt x="1186671" y="2006157"/>
                  <a:pt x="1179732" y="2007743"/>
                </a:cubicBezTo>
                <a:cubicBezTo>
                  <a:pt x="1179732" y="2007743"/>
                  <a:pt x="1179731" y="2004571"/>
                  <a:pt x="1165852" y="2004571"/>
                </a:cubicBezTo>
                <a:cubicBezTo>
                  <a:pt x="1165852" y="2003777"/>
                  <a:pt x="1167588" y="2003380"/>
                  <a:pt x="1169972" y="2003281"/>
                </a:cubicBezTo>
                <a:lnTo>
                  <a:pt x="1176485" y="2003684"/>
                </a:lnTo>
                <a:lnTo>
                  <a:pt x="1177097" y="2002241"/>
                </a:lnTo>
                <a:cubicBezTo>
                  <a:pt x="1177508" y="2001272"/>
                  <a:pt x="1178056" y="1999978"/>
                  <a:pt x="1179153" y="1997393"/>
                </a:cubicBezTo>
                <a:close/>
                <a:moveTo>
                  <a:pt x="5124795" y="1997382"/>
                </a:moveTo>
                <a:cubicBezTo>
                  <a:pt x="5136195" y="1999554"/>
                  <a:pt x="5105167" y="2000044"/>
                  <a:pt x="5116568" y="2002215"/>
                </a:cubicBezTo>
                <a:cubicBezTo>
                  <a:pt x="5105959" y="2001795"/>
                  <a:pt x="5095747" y="2002250"/>
                  <a:pt x="5094560" y="1999623"/>
                </a:cubicBezTo>
                <a:cubicBezTo>
                  <a:pt x="5114982" y="1998714"/>
                  <a:pt x="5114588" y="1997837"/>
                  <a:pt x="5124795" y="1997382"/>
                </a:cubicBezTo>
                <a:close/>
                <a:moveTo>
                  <a:pt x="4217313" y="1977130"/>
                </a:moveTo>
                <a:lnTo>
                  <a:pt x="4214084" y="1977767"/>
                </a:lnTo>
                <a:cubicBezTo>
                  <a:pt x="4211706" y="1978093"/>
                  <a:pt x="4209825" y="1978121"/>
                  <a:pt x="4209532" y="1977476"/>
                </a:cubicBezTo>
                <a:cubicBezTo>
                  <a:pt x="4209532" y="1977476"/>
                  <a:pt x="4212009" y="1977365"/>
                  <a:pt x="4214485" y="1977255"/>
                </a:cubicBezTo>
                <a:close/>
                <a:moveTo>
                  <a:pt x="4225587" y="1975280"/>
                </a:moveTo>
                <a:cubicBezTo>
                  <a:pt x="4225588" y="1975280"/>
                  <a:pt x="4223902" y="1975740"/>
                  <a:pt x="4219437" y="1977035"/>
                </a:cubicBezTo>
                <a:lnTo>
                  <a:pt x="4217313" y="1977130"/>
                </a:lnTo>
                <a:lnTo>
                  <a:pt x="4221618" y="1976280"/>
                </a:lnTo>
                <a:cubicBezTo>
                  <a:pt x="4223899" y="1975739"/>
                  <a:pt x="4225587" y="1975280"/>
                  <a:pt x="4225587" y="1975280"/>
                </a:cubicBezTo>
                <a:close/>
                <a:moveTo>
                  <a:pt x="5103975" y="1974387"/>
                </a:moveTo>
                <a:cubicBezTo>
                  <a:pt x="5113653" y="1974842"/>
                  <a:pt x="5113653" y="1974842"/>
                  <a:pt x="5113653" y="1974842"/>
                </a:cubicBezTo>
                <a:cubicBezTo>
                  <a:pt x="5113653" y="1974842"/>
                  <a:pt x="5114047" y="1975712"/>
                  <a:pt x="5114047" y="1975712"/>
                </a:cubicBezTo>
                <a:cubicBezTo>
                  <a:pt x="5114835" y="1977454"/>
                  <a:pt x="5116014" y="1980063"/>
                  <a:pt x="5117196" y="1982674"/>
                </a:cubicBezTo>
                <a:cubicBezTo>
                  <a:pt x="5118771" y="1986154"/>
                  <a:pt x="5120344" y="1989634"/>
                  <a:pt x="5112635" y="1993528"/>
                </a:cubicBezTo>
                <a:cubicBezTo>
                  <a:pt x="5113027" y="1994399"/>
                  <a:pt x="5113027" y="1994399"/>
                  <a:pt x="5103745" y="1994812"/>
                </a:cubicBezTo>
                <a:cubicBezTo>
                  <a:pt x="5103745" y="1994812"/>
                  <a:pt x="5103745" y="1994812"/>
                  <a:pt x="5103350" y="1993942"/>
                </a:cubicBezTo>
                <a:cubicBezTo>
                  <a:pt x="5101775" y="1990461"/>
                  <a:pt x="5100203" y="1986981"/>
                  <a:pt x="5098630" y="1983501"/>
                </a:cubicBezTo>
                <a:cubicBezTo>
                  <a:pt x="5098038" y="1982196"/>
                  <a:pt x="5097448" y="1980890"/>
                  <a:pt x="5098018" y="1979533"/>
                </a:cubicBezTo>
                <a:cubicBezTo>
                  <a:pt x="5098588" y="1978177"/>
                  <a:pt x="5100318" y="1976768"/>
                  <a:pt x="5104369" y="1975256"/>
                </a:cubicBezTo>
                <a:cubicBezTo>
                  <a:pt x="5104369" y="1975256"/>
                  <a:pt x="5103975" y="1974387"/>
                  <a:pt x="5103975" y="1974387"/>
                </a:cubicBezTo>
                <a:close/>
                <a:moveTo>
                  <a:pt x="4343100" y="1971285"/>
                </a:moveTo>
                <a:cubicBezTo>
                  <a:pt x="4366181" y="1972065"/>
                  <a:pt x="4343903" y="1973058"/>
                  <a:pt x="4345104" y="1975716"/>
                </a:cubicBezTo>
                <a:cubicBezTo>
                  <a:pt x="4333162" y="1974439"/>
                  <a:pt x="4344303" y="1973944"/>
                  <a:pt x="4343500" y="1972172"/>
                </a:cubicBezTo>
                <a:cubicBezTo>
                  <a:pt x="4343500" y="1972172"/>
                  <a:pt x="4340614" y="1972074"/>
                  <a:pt x="4339123" y="1971915"/>
                </a:cubicBezTo>
                <a:cubicBezTo>
                  <a:pt x="4337629" y="1971756"/>
                  <a:pt x="4337529" y="1971534"/>
                  <a:pt x="4343100" y="1971285"/>
                </a:cubicBezTo>
                <a:close/>
                <a:moveTo>
                  <a:pt x="4254058" y="1958665"/>
                </a:moveTo>
                <a:cubicBezTo>
                  <a:pt x="4254058" y="1958665"/>
                  <a:pt x="4265596" y="1959055"/>
                  <a:pt x="4265596" y="1959055"/>
                </a:cubicBezTo>
                <a:cubicBezTo>
                  <a:pt x="4254860" y="1960439"/>
                  <a:pt x="4265997" y="1959941"/>
                  <a:pt x="4266397" y="1960827"/>
                </a:cubicBezTo>
                <a:cubicBezTo>
                  <a:pt x="4266799" y="1961713"/>
                  <a:pt x="4266799" y="1961713"/>
                  <a:pt x="4267201" y="1962600"/>
                </a:cubicBezTo>
                <a:cubicBezTo>
                  <a:pt x="4267201" y="1962600"/>
                  <a:pt x="4267600" y="1963485"/>
                  <a:pt x="4267600" y="1963485"/>
                </a:cubicBezTo>
                <a:cubicBezTo>
                  <a:pt x="4256464" y="1963982"/>
                  <a:pt x="4256464" y="1963982"/>
                  <a:pt x="4256062" y="1963096"/>
                </a:cubicBezTo>
                <a:cubicBezTo>
                  <a:pt x="4256062" y="1963096"/>
                  <a:pt x="4255659" y="1962210"/>
                  <a:pt x="4244520" y="1962706"/>
                </a:cubicBezTo>
                <a:cubicBezTo>
                  <a:pt x="4244119" y="1961819"/>
                  <a:pt x="4243718" y="1960934"/>
                  <a:pt x="4243319" y="1960049"/>
                </a:cubicBezTo>
                <a:cubicBezTo>
                  <a:pt x="4242918" y="1959162"/>
                  <a:pt x="4254058" y="1958665"/>
                  <a:pt x="4254058" y="1958665"/>
                </a:cubicBezTo>
                <a:close/>
                <a:moveTo>
                  <a:pt x="1274075" y="1946550"/>
                </a:moveTo>
                <a:lnTo>
                  <a:pt x="1272928" y="1949254"/>
                </a:lnTo>
                <a:cubicBezTo>
                  <a:pt x="1269515" y="1957301"/>
                  <a:pt x="1266102" y="1965347"/>
                  <a:pt x="1251567" y="1970220"/>
                </a:cubicBezTo>
                <a:cubicBezTo>
                  <a:pt x="1261552" y="1976077"/>
                  <a:pt x="1257002" y="1986806"/>
                  <a:pt x="1241331" y="1994362"/>
                </a:cubicBezTo>
                <a:lnTo>
                  <a:pt x="1234825" y="2012560"/>
                </a:lnTo>
                <a:lnTo>
                  <a:pt x="1236347" y="2012746"/>
                </a:lnTo>
                <a:cubicBezTo>
                  <a:pt x="1247276" y="2016093"/>
                  <a:pt x="1247277" y="2023056"/>
                  <a:pt x="1247276" y="2025197"/>
                </a:cubicBezTo>
                <a:lnTo>
                  <a:pt x="1252205" y="2024246"/>
                </a:lnTo>
                <a:lnTo>
                  <a:pt x="1270122" y="1969689"/>
                </a:lnTo>
                <a:close/>
                <a:moveTo>
                  <a:pt x="1216312" y="1930845"/>
                </a:moveTo>
                <a:cubicBezTo>
                  <a:pt x="1216312" y="1930845"/>
                  <a:pt x="1215162" y="1933558"/>
                  <a:pt x="1215162" y="1933558"/>
                </a:cubicBezTo>
                <a:cubicBezTo>
                  <a:pt x="1215162" y="1933558"/>
                  <a:pt x="1215162" y="1933558"/>
                  <a:pt x="1214011" y="1936274"/>
                </a:cubicBezTo>
                <a:cubicBezTo>
                  <a:pt x="1214011" y="1936274"/>
                  <a:pt x="1212860" y="1938989"/>
                  <a:pt x="1212860" y="1938989"/>
                </a:cubicBezTo>
                <a:cubicBezTo>
                  <a:pt x="1211709" y="1941703"/>
                  <a:pt x="1211709" y="1941703"/>
                  <a:pt x="1211709" y="1941703"/>
                </a:cubicBezTo>
                <a:cubicBezTo>
                  <a:pt x="1210557" y="1944418"/>
                  <a:pt x="1210557" y="1944418"/>
                  <a:pt x="1210557" y="1944418"/>
                </a:cubicBezTo>
                <a:cubicBezTo>
                  <a:pt x="1201770" y="1944066"/>
                  <a:pt x="1201770" y="1944066"/>
                  <a:pt x="1202922" y="1941351"/>
                </a:cubicBezTo>
                <a:cubicBezTo>
                  <a:pt x="1202922" y="1941351"/>
                  <a:pt x="1204072" y="1938636"/>
                  <a:pt x="1204072" y="1938636"/>
                </a:cubicBezTo>
                <a:cubicBezTo>
                  <a:pt x="1205224" y="1935923"/>
                  <a:pt x="1205224" y="1935923"/>
                  <a:pt x="1206375" y="1933206"/>
                </a:cubicBezTo>
                <a:cubicBezTo>
                  <a:pt x="1206375" y="1933206"/>
                  <a:pt x="1207526" y="1930493"/>
                  <a:pt x="1216312" y="1930845"/>
                </a:cubicBezTo>
                <a:close/>
                <a:moveTo>
                  <a:pt x="1221369" y="1923119"/>
                </a:moveTo>
                <a:cubicBezTo>
                  <a:pt x="1232935" y="1923119"/>
                  <a:pt x="1232935" y="1923119"/>
                  <a:pt x="1232935" y="1923119"/>
                </a:cubicBezTo>
                <a:cubicBezTo>
                  <a:pt x="1244501" y="1923119"/>
                  <a:pt x="1244502" y="1928938"/>
                  <a:pt x="1244502" y="1931846"/>
                </a:cubicBezTo>
                <a:cubicBezTo>
                  <a:pt x="1232935" y="1934755"/>
                  <a:pt x="1232935" y="1931847"/>
                  <a:pt x="1221369" y="1931846"/>
                </a:cubicBezTo>
                <a:cubicBezTo>
                  <a:pt x="1221369" y="1928938"/>
                  <a:pt x="1221368" y="1926029"/>
                  <a:pt x="1221369" y="1923119"/>
                </a:cubicBezTo>
                <a:close/>
                <a:moveTo>
                  <a:pt x="4383588" y="1918443"/>
                </a:moveTo>
                <a:cubicBezTo>
                  <a:pt x="4383588" y="1918443"/>
                  <a:pt x="4383588" y="1918443"/>
                  <a:pt x="4383980" y="1919303"/>
                </a:cubicBezTo>
                <a:cubicBezTo>
                  <a:pt x="4383980" y="1919303"/>
                  <a:pt x="4373231" y="1920659"/>
                  <a:pt x="4374010" y="1922379"/>
                </a:cubicBezTo>
                <a:cubicBezTo>
                  <a:pt x="4374010" y="1922379"/>
                  <a:pt x="4362867" y="1922876"/>
                  <a:pt x="4362867" y="1922876"/>
                </a:cubicBezTo>
                <a:cubicBezTo>
                  <a:pt x="4362090" y="1921155"/>
                  <a:pt x="4372841" y="1919800"/>
                  <a:pt x="4372453" y="1918939"/>
                </a:cubicBezTo>
                <a:cubicBezTo>
                  <a:pt x="4372453" y="1918939"/>
                  <a:pt x="4383588" y="1918443"/>
                  <a:pt x="4383588" y="1918443"/>
                </a:cubicBezTo>
                <a:close/>
                <a:moveTo>
                  <a:pt x="4898290" y="1895651"/>
                </a:moveTo>
                <a:cubicBezTo>
                  <a:pt x="4898680" y="1896513"/>
                  <a:pt x="4898680" y="1896513"/>
                  <a:pt x="4888366" y="1896973"/>
                </a:cubicBezTo>
                <a:cubicBezTo>
                  <a:pt x="4887979" y="1896110"/>
                  <a:pt x="4887979" y="1896110"/>
                  <a:pt x="4887979" y="1896110"/>
                </a:cubicBezTo>
                <a:cubicBezTo>
                  <a:pt x="4887979" y="1896110"/>
                  <a:pt x="4898290" y="1895651"/>
                  <a:pt x="4898290" y="1895651"/>
                </a:cubicBezTo>
                <a:close/>
                <a:moveTo>
                  <a:pt x="4874546" y="1889667"/>
                </a:moveTo>
                <a:lnTo>
                  <a:pt x="4864623" y="1890991"/>
                </a:lnTo>
                <a:cubicBezTo>
                  <a:pt x="4869780" y="1890760"/>
                  <a:pt x="4872260" y="1890430"/>
                  <a:pt x="4873451" y="1890156"/>
                </a:cubicBezTo>
                <a:close/>
                <a:moveTo>
                  <a:pt x="272959" y="1846958"/>
                </a:moveTo>
                <a:cubicBezTo>
                  <a:pt x="286840" y="1846958"/>
                  <a:pt x="300717" y="1849603"/>
                  <a:pt x="286840" y="1852247"/>
                </a:cubicBezTo>
                <a:cubicBezTo>
                  <a:pt x="272959" y="1852247"/>
                  <a:pt x="272959" y="1846958"/>
                  <a:pt x="272959" y="1846958"/>
                </a:cubicBezTo>
                <a:close/>
                <a:moveTo>
                  <a:pt x="1247727" y="1825600"/>
                </a:moveTo>
                <a:lnTo>
                  <a:pt x="1232200" y="1862980"/>
                </a:lnTo>
                <a:lnTo>
                  <a:pt x="1234630" y="1863155"/>
                </a:lnTo>
                <a:lnTo>
                  <a:pt x="1229339" y="1869863"/>
                </a:lnTo>
                <a:lnTo>
                  <a:pt x="1223441" y="1884061"/>
                </a:lnTo>
                <a:lnTo>
                  <a:pt x="1222664" y="1886007"/>
                </a:lnTo>
                <a:lnTo>
                  <a:pt x="1244502" y="1885039"/>
                </a:lnTo>
                <a:cubicBezTo>
                  <a:pt x="1244502" y="1887860"/>
                  <a:pt x="1231779" y="1890681"/>
                  <a:pt x="1231779" y="1893501"/>
                </a:cubicBezTo>
                <a:cubicBezTo>
                  <a:pt x="1231779" y="1893501"/>
                  <a:pt x="1228598" y="1893501"/>
                  <a:pt x="1225418" y="1893502"/>
                </a:cubicBezTo>
                <a:lnTo>
                  <a:pt x="1219669" y="1893501"/>
                </a:lnTo>
                <a:lnTo>
                  <a:pt x="1205477" y="1929022"/>
                </a:lnTo>
                <a:lnTo>
                  <a:pt x="1207490" y="1928408"/>
                </a:lnTo>
                <a:cubicBezTo>
                  <a:pt x="1207490" y="1928408"/>
                  <a:pt x="1207489" y="1931582"/>
                  <a:pt x="1207489" y="1931582"/>
                </a:cubicBezTo>
                <a:lnTo>
                  <a:pt x="1204554" y="1931334"/>
                </a:lnTo>
                <a:lnTo>
                  <a:pt x="1198582" y="1946280"/>
                </a:lnTo>
                <a:lnTo>
                  <a:pt x="1192157" y="1938389"/>
                </a:lnTo>
                <a:lnTo>
                  <a:pt x="1189570" y="1951029"/>
                </a:lnTo>
                <a:lnTo>
                  <a:pt x="1181380" y="1963235"/>
                </a:lnTo>
                <a:lnTo>
                  <a:pt x="1221373" y="1954853"/>
                </a:lnTo>
                <a:cubicBezTo>
                  <a:pt x="1221372" y="1957762"/>
                  <a:pt x="1221372" y="1960672"/>
                  <a:pt x="1221372" y="1963580"/>
                </a:cubicBezTo>
                <a:cubicBezTo>
                  <a:pt x="1207493" y="1963579"/>
                  <a:pt x="1207494" y="1966489"/>
                  <a:pt x="1179731" y="1966489"/>
                </a:cubicBezTo>
                <a:lnTo>
                  <a:pt x="1179732" y="1965688"/>
                </a:lnTo>
                <a:lnTo>
                  <a:pt x="1176867" y="1969955"/>
                </a:lnTo>
                <a:cubicBezTo>
                  <a:pt x="1177656" y="1975442"/>
                  <a:pt x="1176078" y="1981006"/>
                  <a:pt x="1173331" y="1986565"/>
                </a:cubicBezTo>
                <a:lnTo>
                  <a:pt x="1167747" y="1995350"/>
                </a:lnTo>
                <a:lnTo>
                  <a:pt x="1172792" y="1993331"/>
                </a:lnTo>
                <a:cubicBezTo>
                  <a:pt x="1176263" y="1992934"/>
                  <a:pt x="1179732" y="1992934"/>
                  <a:pt x="1179732" y="1992934"/>
                </a:cubicBezTo>
                <a:cubicBezTo>
                  <a:pt x="1179732" y="1992934"/>
                  <a:pt x="1179732" y="1996108"/>
                  <a:pt x="1179732" y="1996108"/>
                </a:cubicBezTo>
                <a:cubicBezTo>
                  <a:pt x="1172793" y="1996108"/>
                  <a:pt x="1169323" y="1996108"/>
                  <a:pt x="1167588" y="1996108"/>
                </a:cubicBezTo>
                <a:lnTo>
                  <a:pt x="1167265" y="1996108"/>
                </a:lnTo>
                <a:lnTo>
                  <a:pt x="1162789" y="2003150"/>
                </a:lnTo>
                <a:cubicBezTo>
                  <a:pt x="1155032" y="2014091"/>
                  <a:pt x="1147418" y="2024697"/>
                  <a:pt x="1149566" y="2034331"/>
                </a:cubicBezTo>
                <a:cubicBezTo>
                  <a:pt x="1161825" y="2034823"/>
                  <a:pt x="1162962" y="2032140"/>
                  <a:pt x="1162962" y="2032140"/>
                </a:cubicBezTo>
                <a:cubicBezTo>
                  <a:pt x="1162962" y="2032140"/>
                  <a:pt x="1162962" y="2032140"/>
                  <a:pt x="1161825" y="2034823"/>
                </a:cubicBezTo>
                <a:cubicBezTo>
                  <a:pt x="1161825" y="2034823"/>
                  <a:pt x="1161825" y="2034823"/>
                  <a:pt x="1160687" y="2037504"/>
                </a:cubicBezTo>
                <a:cubicBezTo>
                  <a:pt x="1160687" y="2037504"/>
                  <a:pt x="1148426" y="2037013"/>
                  <a:pt x="1148426" y="2037013"/>
                </a:cubicBezTo>
                <a:cubicBezTo>
                  <a:pt x="1148426" y="2037013"/>
                  <a:pt x="1146152" y="2042378"/>
                  <a:pt x="1145014" y="2045060"/>
                </a:cubicBezTo>
                <a:cubicBezTo>
                  <a:pt x="1156136" y="2048234"/>
                  <a:pt x="1139325" y="2058471"/>
                  <a:pt x="1138189" y="2061155"/>
                </a:cubicBezTo>
                <a:cubicBezTo>
                  <a:pt x="1143750" y="2062741"/>
                  <a:pt x="1150165" y="2062316"/>
                  <a:pt x="1155048" y="2061829"/>
                </a:cubicBezTo>
                <a:lnTo>
                  <a:pt x="1161411" y="2062084"/>
                </a:lnTo>
                <a:lnTo>
                  <a:pt x="1163949" y="2061256"/>
                </a:lnTo>
                <a:lnTo>
                  <a:pt x="1170808" y="2056365"/>
                </a:lnTo>
                <a:cubicBezTo>
                  <a:pt x="1176188" y="2050571"/>
                  <a:pt x="1176235" y="2044947"/>
                  <a:pt x="1196331" y="2041660"/>
                </a:cubicBezTo>
                <a:lnTo>
                  <a:pt x="1191862" y="2030909"/>
                </a:lnTo>
                <a:lnTo>
                  <a:pt x="1177649" y="2030909"/>
                </a:lnTo>
                <a:cubicBezTo>
                  <a:pt x="1172790" y="2030909"/>
                  <a:pt x="1169553" y="2030909"/>
                  <a:pt x="1169553" y="2030909"/>
                </a:cubicBezTo>
                <a:cubicBezTo>
                  <a:pt x="1169553" y="2030909"/>
                  <a:pt x="1156599" y="2030910"/>
                  <a:pt x="1156599" y="2030910"/>
                </a:cubicBezTo>
                <a:cubicBezTo>
                  <a:pt x="1169553" y="2028054"/>
                  <a:pt x="1169553" y="2028054"/>
                  <a:pt x="1169553" y="2028054"/>
                </a:cubicBezTo>
                <a:cubicBezTo>
                  <a:pt x="1169553" y="2025198"/>
                  <a:pt x="1156599" y="2028053"/>
                  <a:pt x="1156599" y="2025198"/>
                </a:cubicBezTo>
                <a:cubicBezTo>
                  <a:pt x="1156599" y="2022341"/>
                  <a:pt x="1169553" y="2025198"/>
                  <a:pt x="1182507" y="2025198"/>
                </a:cubicBezTo>
                <a:lnTo>
                  <a:pt x="1194208" y="2023190"/>
                </a:lnTo>
                <a:lnTo>
                  <a:pt x="1197516" y="2016816"/>
                </a:lnTo>
                <a:cubicBezTo>
                  <a:pt x="1204136" y="2008556"/>
                  <a:pt x="1213964" y="2000084"/>
                  <a:pt x="1217945" y="1990696"/>
                </a:cubicBezTo>
                <a:lnTo>
                  <a:pt x="1222291" y="1975029"/>
                </a:lnTo>
                <a:lnTo>
                  <a:pt x="1219827" y="1976010"/>
                </a:lnTo>
                <a:cubicBezTo>
                  <a:pt x="1207488" y="1976010"/>
                  <a:pt x="1219827" y="1972836"/>
                  <a:pt x="1207488" y="1972836"/>
                </a:cubicBezTo>
                <a:lnTo>
                  <a:pt x="1223608" y="1970285"/>
                </a:lnTo>
                <a:lnTo>
                  <a:pt x="1223839" y="1969451"/>
                </a:lnTo>
                <a:cubicBezTo>
                  <a:pt x="1226825" y="1962410"/>
                  <a:pt x="1232734" y="1955827"/>
                  <a:pt x="1247267" y="1950954"/>
                </a:cubicBezTo>
                <a:cubicBezTo>
                  <a:pt x="1248407" y="1948272"/>
                  <a:pt x="1236146" y="1947781"/>
                  <a:pt x="1237284" y="1945098"/>
                </a:cubicBezTo>
                <a:cubicBezTo>
                  <a:pt x="1251819" y="1940224"/>
                  <a:pt x="1245247" y="1926322"/>
                  <a:pt x="1269770" y="1927304"/>
                </a:cubicBezTo>
                <a:cubicBezTo>
                  <a:pt x="1259784" y="1921448"/>
                  <a:pt x="1278870" y="1905845"/>
                  <a:pt x="1267746" y="1902671"/>
                </a:cubicBezTo>
                <a:cubicBezTo>
                  <a:pt x="1271159" y="1894626"/>
                  <a:pt x="1272296" y="1891943"/>
                  <a:pt x="1274570" y="1886579"/>
                </a:cubicBezTo>
                <a:lnTo>
                  <a:pt x="1284798" y="1883775"/>
                </a:lnTo>
                <a:lnTo>
                  <a:pt x="1286715" y="1872552"/>
                </a:lnTo>
                <a:cubicBezTo>
                  <a:pt x="1282469" y="1866778"/>
                  <a:pt x="1266873" y="1847998"/>
                  <a:pt x="1247727" y="1825600"/>
                </a:cubicBezTo>
                <a:close/>
                <a:moveTo>
                  <a:pt x="323851" y="1814165"/>
                </a:moveTo>
                <a:cubicBezTo>
                  <a:pt x="337727" y="1817339"/>
                  <a:pt x="323850" y="1817339"/>
                  <a:pt x="323850" y="1817339"/>
                </a:cubicBezTo>
                <a:cubicBezTo>
                  <a:pt x="320381" y="1817339"/>
                  <a:pt x="318646" y="1817339"/>
                  <a:pt x="317995" y="1817289"/>
                </a:cubicBezTo>
                <a:cubicBezTo>
                  <a:pt x="317346" y="1817240"/>
                  <a:pt x="317778" y="1817141"/>
                  <a:pt x="318646" y="1816942"/>
                </a:cubicBezTo>
                <a:cubicBezTo>
                  <a:pt x="320380" y="1816545"/>
                  <a:pt x="323850" y="1815752"/>
                  <a:pt x="323851" y="1814165"/>
                </a:cubicBezTo>
                <a:close/>
                <a:moveTo>
                  <a:pt x="222070" y="1808877"/>
                </a:moveTo>
                <a:cubicBezTo>
                  <a:pt x="222070" y="1808877"/>
                  <a:pt x="222071" y="1812050"/>
                  <a:pt x="222071" y="1812050"/>
                </a:cubicBezTo>
                <a:cubicBezTo>
                  <a:pt x="222071" y="1812050"/>
                  <a:pt x="218600" y="1812051"/>
                  <a:pt x="216865" y="1811654"/>
                </a:cubicBezTo>
                <a:cubicBezTo>
                  <a:pt x="215997" y="1811455"/>
                  <a:pt x="215562" y="1811158"/>
                  <a:pt x="216214" y="1810711"/>
                </a:cubicBezTo>
                <a:cubicBezTo>
                  <a:pt x="216865" y="1810264"/>
                  <a:pt x="218600" y="1809670"/>
                  <a:pt x="222070" y="1808877"/>
                </a:cubicBezTo>
                <a:close/>
                <a:moveTo>
                  <a:pt x="4897269" y="1797944"/>
                </a:moveTo>
                <a:cubicBezTo>
                  <a:pt x="4897652" y="1798792"/>
                  <a:pt x="4898037" y="1799641"/>
                  <a:pt x="4898037" y="1799641"/>
                </a:cubicBezTo>
                <a:cubicBezTo>
                  <a:pt x="4898420" y="1800489"/>
                  <a:pt x="4898420" y="1800489"/>
                  <a:pt x="4898804" y="1801339"/>
                </a:cubicBezTo>
                <a:cubicBezTo>
                  <a:pt x="4899187" y="1802188"/>
                  <a:pt x="4899187" y="1802188"/>
                  <a:pt x="4899573" y="1803036"/>
                </a:cubicBezTo>
                <a:cubicBezTo>
                  <a:pt x="4899573" y="1803036"/>
                  <a:pt x="4899956" y="1803886"/>
                  <a:pt x="4888816" y="1804381"/>
                </a:cubicBezTo>
                <a:cubicBezTo>
                  <a:pt x="4888816" y="1804381"/>
                  <a:pt x="4888431" y="1803533"/>
                  <a:pt x="4888431" y="1803533"/>
                </a:cubicBezTo>
                <a:cubicBezTo>
                  <a:pt x="4888047" y="1802685"/>
                  <a:pt x="4887664" y="1801835"/>
                  <a:pt x="4887664" y="1801835"/>
                </a:cubicBezTo>
                <a:cubicBezTo>
                  <a:pt x="4887281" y="1800987"/>
                  <a:pt x="4886896" y="1800137"/>
                  <a:pt x="4886512" y="1799289"/>
                </a:cubicBezTo>
                <a:cubicBezTo>
                  <a:pt x="4886127" y="1798440"/>
                  <a:pt x="4886127" y="1798440"/>
                  <a:pt x="4886127" y="1798440"/>
                </a:cubicBezTo>
                <a:cubicBezTo>
                  <a:pt x="4886127" y="1798440"/>
                  <a:pt x="4897269" y="1797944"/>
                  <a:pt x="4897269" y="1797944"/>
                </a:cubicBezTo>
                <a:close/>
                <a:moveTo>
                  <a:pt x="286836" y="1790894"/>
                </a:moveTo>
                <a:cubicBezTo>
                  <a:pt x="286836" y="1790894"/>
                  <a:pt x="286837" y="1794068"/>
                  <a:pt x="286837" y="1794068"/>
                </a:cubicBezTo>
                <a:cubicBezTo>
                  <a:pt x="272959" y="1794069"/>
                  <a:pt x="272959" y="1794069"/>
                  <a:pt x="272959" y="1794069"/>
                </a:cubicBezTo>
                <a:cubicBezTo>
                  <a:pt x="272959" y="1794069"/>
                  <a:pt x="272959" y="1794069"/>
                  <a:pt x="286836" y="1790894"/>
                </a:cubicBezTo>
                <a:close/>
                <a:moveTo>
                  <a:pt x="4926145" y="1771196"/>
                </a:moveTo>
                <a:cubicBezTo>
                  <a:pt x="4926534" y="1772058"/>
                  <a:pt x="4936845" y="1771599"/>
                  <a:pt x="4937235" y="1772461"/>
                </a:cubicBezTo>
                <a:cubicBezTo>
                  <a:pt x="4937625" y="1773324"/>
                  <a:pt x="4937625" y="1773324"/>
                  <a:pt x="4937625" y="1773324"/>
                </a:cubicBezTo>
                <a:cubicBezTo>
                  <a:pt x="4926927" y="1772921"/>
                  <a:pt x="4926534" y="1772058"/>
                  <a:pt x="4926145" y="1771196"/>
                </a:cubicBezTo>
                <a:close/>
                <a:moveTo>
                  <a:pt x="285298" y="1764449"/>
                </a:moveTo>
                <a:cubicBezTo>
                  <a:pt x="297633" y="1764449"/>
                  <a:pt x="297634" y="1767411"/>
                  <a:pt x="309969" y="1767411"/>
                </a:cubicBezTo>
                <a:cubicBezTo>
                  <a:pt x="297635" y="1770373"/>
                  <a:pt x="309969" y="1773334"/>
                  <a:pt x="297634" y="1779258"/>
                </a:cubicBezTo>
                <a:cubicBezTo>
                  <a:pt x="285299" y="1779258"/>
                  <a:pt x="285299" y="1779258"/>
                  <a:pt x="272959" y="1779259"/>
                </a:cubicBezTo>
                <a:cubicBezTo>
                  <a:pt x="272959" y="1773335"/>
                  <a:pt x="272959" y="1767411"/>
                  <a:pt x="285298" y="1764449"/>
                </a:cubicBezTo>
                <a:close/>
                <a:moveTo>
                  <a:pt x="245198" y="1732715"/>
                </a:moveTo>
                <a:cubicBezTo>
                  <a:pt x="245198" y="1735537"/>
                  <a:pt x="245198" y="1735537"/>
                  <a:pt x="245197" y="1738357"/>
                </a:cubicBezTo>
                <a:cubicBezTo>
                  <a:pt x="245197" y="1738357"/>
                  <a:pt x="245197" y="1738357"/>
                  <a:pt x="245197" y="1741178"/>
                </a:cubicBezTo>
                <a:cubicBezTo>
                  <a:pt x="245197" y="1741178"/>
                  <a:pt x="235945" y="1741178"/>
                  <a:pt x="235945" y="1741178"/>
                </a:cubicBezTo>
                <a:cubicBezTo>
                  <a:pt x="235945" y="1738358"/>
                  <a:pt x="235945" y="1738358"/>
                  <a:pt x="235945" y="1738358"/>
                </a:cubicBezTo>
                <a:cubicBezTo>
                  <a:pt x="235945" y="1735537"/>
                  <a:pt x="235945" y="1735537"/>
                  <a:pt x="235946" y="1732715"/>
                </a:cubicBezTo>
                <a:cubicBezTo>
                  <a:pt x="235946" y="1732715"/>
                  <a:pt x="235946" y="1732715"/>
                  <a:pt x="245198" y="1732715"/>
                </a:cubicBezTo>
                <a:close/>
                <a:moveTo>
                  <a:pt x="259082" y="1697807"/>
                </a:moveTo>
                <a:cubicBezTo>
                  <a:pt x="259082" y="1697807"/>
                  <a:pt x="259082" y="1697807"/>
                  <a:pt x="272961" y="1697808"/>
                </a:cubicBezTo>
                <a:cubicBezTo>
                  <a:pt x="272962" y="1700770"/>
                  <a:pt x="272962" y="1700770"/>
                  <a:pt x="272962" y="1700770"/>
                </a:cubicBezTo>
                <a:cubicBezTo>
                  <a:pt x="286840" y="1703731"/>
                  <a:pt x="286840" y="1706694"/>
                  <a:pt x="286840" y="1709655"/>
                </a:cubicBezTo>
                <a:cubicBezTo>
                  <a:pt x="259082" y="1712616"/>
                  <a:pt x="259083" y="1706694"/>
                  <a:pt x="259083" y="1700770"/>
                </a:cubicBezTo>
                <a:cubicBezTo>
                  <a:pt x="259082" y="1703731"/>
                  <a:pt x="259082" y="1703731"/>
                  <a:pt x="259082" y="1703731"/>
                </a:cubicBezTo>
                <a:cubicBezTo>
                  <a:pt x="245200" y="1703731"/>
                  <a:pt x="245199" y="1700770"/>
                  <a:pt x="245199" y="1700770"/>
                </a:cubicBezTo>
                <a:cubicBezTo>
                  <a:pt x="259083" y="1700770"/>
                  <a:pt x="259082" y="1697807"/>
                  <a:pt x="259082" y="1697807"/>
                </a:cubicBezTo>
                <a:close/>
                <a:moveTo>
                  <a:pt x="235947" y="1679825"/>
                </a:moveTo>
                <a:cubicBezTo>
                  <a:pt x="235947" y="1682998"/>
                  <a:pt x="235947" y="1682998"/>
                  <a:pt x="235948" y="1686172"/>
                </a:cubicBezTo>
                <a:cubicBezTo>
                  <a:pt x="229008" y="1686172"/>
                  <a:pt x="222070" y="1684585"/>
                  <a:pt x="220333" y="1682998"/>
                </a:cubicBezTo>
                <a:cubicBezTo>
                  <a:pt x="218600" y="1681411"/>
                  <a:pt x="222070" y="1679825"/>
                  <a:pt x="235947" y="1679825"/>
                </a:cubicBezTo>
                <a:close/>
                <a:moveTo>
                  <a:pt x="171179" y="1679824"/>
                </a:moveTo>
                <a:cubicBezTo>
                  <a:pt x="180431" y="1679825"/>
                  <a:pt x="180431" y="1679825"/>
                  <a:pt x="180431" y="1679825"/>
                </a:cubicBezTo>
                <a:cubicBezTo>
                  <a:pt x="180431" y="1679825"/>
                  <a:pt x="180432" y="1682999"/>
                  <a:pt x="180432" y="1682999"/>
                </a:cubicBezTo>
                <a:cubicBezTo>
                  <a:pt x="180432" y="1682999"/>
                  <a:pt x="180432" y="1682999"/>
                  <a:pt x="171180" y="1682998"/>
                </a:cubicBezTo>
                <a:cubicBezTo>
                  <a:pt x="171180" y="1682998"/>
                  <a:pt x="171179" y="1679824"/>
                  <a:pt x="171179" y="1679824"/>
                </a:cubicBezTo>
                <a:close/>
                <a:moveTo>
                  <a:pt x="887335" y="1674829"/>
                </a:moveTo>
                <a:lnTo>
                  <a:pt x="881645" y="1677025"/>
                </a:lnTo>
                <a:lnTo>
                  <a:pt x="884736" y="1678419"/>
                </a:lnTo>
                <a:close/>
                <a:moveTo>
                  <a:pt x="4957348" y="1671179"/>
                </a:moveTo>
                <a:cubicBezTo>
                  <a:pt x="4957348" y="1671179"/>
                  <a:pt x="4957728" y="1672013"/>
                  <a:pt x="4957728" y="1672013"/>
                </a:cubicBezTo>
                <a:cubicBezTo>
                  <a:pt x="4958104" y="1672848"/>
                  <a:pt x="4958104" y="1672848"/>
                  <a:pt x="4947344" y="1674177"/>
                </a:cubicBezTo>
                <a:cubicBezTo>
                  <a:pt x="4941774" y="1674425"/>
                  <a:pt x="4938989" y="1674549"/>
                  <a:pt x="4938941" y="1674445"/>
                </a:cubicBezTo>
                <a:cubicBezTo>
                  <a:pt x="4938895" y="1674342"/>
                  <a:pt x="4941584" y="1674008"/>
                  <a:pt x="4946965" y="1673344"/>
                </a:cubicBezTo>
                <a:cubicBezTo>
                  <a:pt x="4946965" y="1673344"/>
                  <a:pt x="4946589" y="1672509"/>
                  <a:pt x="4946589" y="1672509"/>
                </a:cubicBezTo>
                <a:cubicBezTo>
                  <a:pt x="4946589" y="1672509"/>
                  <a:pt x="4946213" y="1671675"/>
                  <a:pt x="4957348" y="1671179"/>
                </a:cubicBezTo>
                <a:close/>
                <a:moveTo>
                  <a:pt x="4327628" y="1668358"/>
                </a:moveTo>
                <a:lnTo>
                  <a:pt x="4307018" y="1727198"/>
                </a:lnTo>
                <a:lnTo>
                  <a:pt x="4319851" y="1709871"/>
                </a:lnTo>
                <a:cubicBezTo>
                  <a:pt x="4325097" y="1704026"/>
                  <a:pt x="4330393" y="1698289"/>
                  <a:pt x="4333207" y="1692882"/>
                </a:cubicBezTo>
                <a:cubicBezTo>
                  <a:pt x="4332427" y="1691158"/>
                  <a:pt x="4321723" y="1690754"/>
                  <a:pt x="4320944" y="1689029"/>
                </a:cubicBezTo>
                <a:cubicBezTo>
                  <a:pt x="4318895" y="1684500"/>
                  <a:pt x="4338949" y="1676510"/>
                  <a:pt x="4334901" y="1670833"/>
                </a:cubicBezTo>
                <a:close/>
                <a:moveTo>
                  <a:pt x="259082" y="1665016"/>
                </a:moveTo>
                <a:cubicBezTo>
                  <a:pt x="272959" y="1665016"/>
                  <a:pt x="272959" y="1665016"/>
                  <a:pt x="272959" y="1665016"/>
                </a:cubicBezTo>
                <a:cubicBezTo>
                  <a:pt x="272960" y="1667925"/>
                  <a:pt x="272959" y="1670834"/>
                  <a:pt x="272959" y="1676652"/>
                </a:cubicBezTo>
                <a:cubicBezTo>
                  <a:pt x="266020" y="1675197"/>
                  <a:pt x="259083" y="1673016"/>
                  <a:pt x="255610" y="1670834"/>
                </a:cubicBezTo>
                <a:cubicBezTo>
                  <a:pt x="253876" y="1669743"/>
                  <a:pt x="253010" y="1668652"/>
                  <a:pt x="253443" y="1667652"/>
                </a:cubicBezTo>
                <a:cubicBezTo>
                  <a:pt x="253876" y="1666652"/>
                  <a:pt x="255612" y="1665743"/>
                  <a:pt x="259082" y="1665016"/>
                </a:cubicBezTo>
                <a:close/>
                <a:moveTo>
                  <a:pt x="4331860" y="1656276"/>
                </a:moveTo>
                <a:lnTo>
                  <a:pt x="4329286" y="1663625"/>
                </a:lnTo>
                <a:lnTo>
                  <a:pt x="4334239" y="1662102"/>
                </a:lnTo>
                <a:cubicBezTo>
                  <a:pt x="4336125" y="1660822"/>
                  <a:pt x="4335899" y="1659595"/>
                  <a:pt x="4334693" y="1658383"/>
                </a:cubicBezTo>
                <a:close/>
                <a:moveTo>
                  <a:pt x="903511" y="1644314"/>
                </a:moveTo>
                <a:lnTo>
                  <a:pt x="897065" y="1648055"/>
                </a:lnTo>
                <a:cubicBezTo>
                  <a:pt x="893817" y="1650522"/>
                  <a:pt x="891384" y="1653264"/>
                  <a:pt x="891383" y="1655823"/>
                </a:cubicBezTo>
                <a:lnTo>
                  <a:pt x="896885" y="1659935"/>
                </a:lnTo>
                <a:close/>
                <a:moveTo>
                  <a:pt x="207416" y="1630109"/>
                </a:moveTo>
                <a:cubicBezTo>
                  <a:pt x="220525" y="1630108"/>
                  <a:pt x="220525" y="1633071"/>
                  <a:pt x="220525" y="1636032"/>
                </a:cubicBezTo>
                <a:cubicBezTo>
                  <a:pt x="233633" y="1636032"/>
                  <a:pt x="246741" y="1633070"/>
                  <a:pt x="272959" y="1636032"/>
                </a:cubicBezTo>
                <a:cubicBezTo>
                  <a:pt x="272959" y="1641956"/>
                  <a:pt x="272960" y="1650842"/>
                  <a:pt x="272959" y="1659726"/>
                </a:cubicBezTo>
                <a:cubicBezTo>
                  <a:pt x="233632" y="1656766"/>
                  <a:pt x="259849" y="1650842"/>
                  <a:pt x="246741" y="1644918"/>
                </a:cubicBezTo>
                <a:cubicBezTo>
                  <a:pt x="233633" y="1644918"/>
                  <a:pt x="220524" y="1644917"/>
                  <a:pt x="233633" y="1647879"/>
                </a:cubicBezTo>
                <a:cubicBezTo>
                  <a:pt x="207417" y="1641955"/>
                  <a:pt x="207417" y="1638994"/>
                  <a:pt x="194309" y="1633071"/>
                </a:cubicBezTo>
                <a:cubicBezTo>
                  <a:pt x="194309" y="1633071"/>
                  <a:pt x="207417" y="1633070"/>
                  <a:pt x="207416" y="1630109"/>
                </a:cubicBezTo>
                <a:close/>
                <a:moveTo>
                  <a:pt x="222069" y="1609305"/>
                </a:moveTo>
                <a:cubicBezTo>
                  <a:pt x="229008" y="1609658"/>
                  <a:pt x="235947" y="1611068"/>
                  <a:pt x="235947" y="1612479"/>
                </a:cubicBezTo>
                <a:cubicBezTo>
                  <a:pt x="222070" y="1615299"/>
                  <a:pt x="208189" y="1612479"/>
                  <a:pt x="208189" y="1612479"/>
                </a:cubicBezTo>
                <a:cubicBezTo>
                  <a:pt x="208190" y="1609658"/>
                  <a:pt x="215129" y="1608952"/>
                  <a:pt x="222069" y="1609305"/>
                </a:cubicBezTo>
                <a:close/>
                <a:moveTo>
                  <a:pt x="907616" y="1600988"/>
                </a:moveTo>
                <a:cubicBezTo>
                  <a:pt x="904368" y="1602450"/>
                  <a:pt x="902747" y="1604277"/>
                  <a:pt x="902136" y="1606243"/>
                </a:cubicBezTo>
                <a:cubicBezTo>
                  <a:pt x="900312" y="1612137"/>
                  <a:pt x="907616" y="1619266"/>
                  <a:pt x="907616" y="1621459"/>
                </a:cubicBezTo>
                <a:cubicBezTo>
                  <a:pt x="917356" y="1621459"/>
                  <a:pt x="905182" y="1614879"/>
                  <a:pt x="914919" y="1612823"/>
                </a:cubicBezTo>
                <a:lnTo>
                  <a:pt x="915448" y="1612820"/>
                </a:lnTo>
                <a:lnTo>
                  <a:pt x="915825" y="1601912"/>
                </a:lnTo>
                <a:close/>
                <a:moveTo>
                  <a:pt x="4351619" y="1597934"/>
                </a:moveTo>
                <a:lnTo>
                  <a:pt x="4351236" y="1599113"/>
                </a:lnTo>
                <a:lnTo>
                  <a:pt x="4353708" y="1598678"/>
                </a:lnTo>
                <a:close/>
                <a:moveTo>
                  <a:pt x="197085" y="1537022"/>
                </a:moveTo>
                <a:cubicBezTo>
                  <a:pt x="210040" y="1537023"/>
                  <a:pt x="222994" y="1539843"/>
                  <a:pt x="235948" y="1539843"/>
                </a:cubicBezTo>
                <a:cubicBezTo>
                  <a:pt x="226231" y="1544074"/>
                  <a:pt x="194656" y="1543546"/>
                  <a:pt x="190406" y="1540636"/>
                </a:cubicBezTo>
                <a:cubicBezTo>
                  <a:pt x="188989" y="1539666"/>
                  <a:pt x="190608" y="1538433"/>
                  <a:pt x="197085" y="1537022"/>
                </a:cubicBezTo>
                <a:close/>
                <a:moveTo>
                  <a:pt x="686864" y="1513253"/>
                </a:moveTo>
                <a:cubicBezTo>
                  <a:pt x="699846" y="1516177"/>
                  <a:pt x="699846" y="1516177"/>
                  <a:pt x="699846" y="1519102"/>
                </a:cubicBezTo>
                <a:cubicBezTo>
                  <a:pt x="699846" y="1519102"/>
                  <a:pt x="686864" y="1519102"/>
                  <a:pt x="686864" y="1516177"/>
                </a:cubicBezTo>
                <a:cubicBezTo>
                  <a:pt x="686864" y="1516177"/>
                  <a:pt x="686864" y="1516177"/>
                  <a:pt x="686864" y="1513253"/>
                </a:cubicBezTo>
                <a:close/>
                <a:moveTo>
                  <a:pt x="208190" y="1510577"/>
                </a:moveTo>
                <a:cubicBezTo>
                  <a:pt x="208190" y="1510577"/>
                  <a:pt x="222070" y="1513448"/>
                  <a:pt x="222070" y="1510577"/>
                </a:cubicBezTo>
                <a:cubicBezTo>
                  <a:pt x="235947" y="1513448"/>
                  <a:pt x="222070" y="1519191"/>
                  <a:pt x="222071" y="1522062"/>
                </a:cubicBezTo>
                <a:cubicBezTo>
                  <a:pt x="222071" y="1522062"/>
                  <a:pt x="235948" y="1522062"/>
                  <a:pt x="235947" y="1524933"/>
                </a:cubicBezTo>
                <a:cubicBezTo>
                  <a:pt x="235948" y="1527804"/>
                  <a:pt x="222070" y="1530675"/>
                  <a:pt x="208189" y="1530675"/>
                </a:cubicBezTo>
                <a:cubicBezTo>
                  <a:pt x="201249" y="1529957"/>
                  <a:pt x="197779" y="1528881"/>
                  <a:pt x="196479" y="1527534"/>
                </a:cubicBezTo>
                <a:cubicBezTo>
                  <a:pt x="195177" y="1526188"/>
                  <a:pt x="196043" y="1524574"/>
                  <a:pt x="197779" y="1522779"/>
                </a:cubicBezTo>
                <a:cubicBezTo>
                  <a:pt x="201248" y="1519190"/>
                  <a:pt x="208190" y="1514883"/>
                  <a:pt x="208190" y="1510577"/>
                </a:cubicBezTo>
                <a:close/>
                <a:moveTo>
                  <a:pt x="245200" y="1510576"/>
                </a:moveTo>
                <a:cubicBezTo>
                  <a:pt x="259082" y="1510577"/>
                  <a:pt x="259082" y="1513222"/>
                  <a:pt x="259082" y="1513222"/>
                </a:cubicBezTo>
                <a:cubicBezTo>
                  <a:pt x="272959" y="1515866"/>
                  <a:pt x="259082" y="1515866"/>
                  <a:pt x="245200" y="1515866"/>
                </a:cubicBezTo>
                <a:cubicBezTo>
                  <a:pt x="245200" y="1513221"/>
                  <a:pt x="245200" y="1513221"/>
                  <a:pt x="245200" y="1510576"/>
                </a:cubicBezTo>
                <a:close/>
                <a:moveTo>
                  <a:pt x="868657" y="1504479"/>
                </a:moveTo>
                <a:cubicBezTo>
                  <a:pt x="920603" y="1507404"/>
                  <a:pt x="907616" y="1524951"/>
                  <a:pt x="868658" y="1527875"/>
                </a:cubicBezTo>
                <a:lnTo>
                  <a:pt x="864763" y="1526706"/>
                </a:lnTo>
                <a:lnTo>
                  <a:pt x="868657" y="1524951"/>
                </a:lnTo>
                <a:cubicBezTo>
                  <a:pt x="862166" y="1526413"/>
                  <a:pt x="862166" y="1526413"/>
                  <a:pt x="863787" y="1526414"/>
                </a:cubicBezTo>
                <a:lnTo>
                  <a:pt x="864763" y="1526706"/>
                </a:lnTo>
                <a:lnTo>
                  <a:pt x="855674" y="1530800"/>
                </a:lnTo>
                <a:cubicBezTo>
                  <a:pt x="842689" y="1530800"/>
                  <a:pt x="842689" y="1527875"/>
                  <a:pt x="829703" y="1533725"/>
                </a:cubicBezTo>
                <a:cubicBezTo>
                  <a:pt x="829703" y="1533725"/>
                  <a:pt x="829703" y="1530800"/>
                  <a:pt x="829703" y="1530800"/>
                </a:cubicBezTo>
                <a:cubicBezTo>
                  <a:pt x="826458" y="1530069"/>
                  <a:pt x="825645" y="1529155"/>
                  <a:pt x="826457" y="1528149"/>
                </a:cubicBezTo>
                <a:cubicBezTo>
                  <a:pt x="828891" y="1525134"/>
                  <a:pt x="845935" y="1521295"/>
                  <a:pt x="855674" y="1519102"/>
                </a:cubicBezTo>
                <a:cubicBezTo>
                  <a:pt x="855674" y="1519102"/>
                  <a:pt x="842690" y="1519101"/>
                  <a:pt x="842690" y="1516177"/>
                </a:cubicBezTo>
                <a:cubicBezTo>
                  <a:pt x="855674" y="1516177"/>
                  <a:pt x="855674" y="1516177"/>
                  <a:pt x="868658" y="1516178"/>
                </a:cubicBezTo>
                <a:cubicBezTo>
                  <a:pt x="855674" y="1513253"/>
                  <a:pt x="855674" y="1513253"/>
                  <a:pt x="868657" y="1504479"/>
                </a:cubicBezTo>
                <a:close/>
                <a:moveTo>
                  <a:pt x="934115" y="1478641"/>
                </a:moveTo>
                <a:lnTo>
                  <a:pt x="928678" y="1480606"/>
                </a:lnTo>
                <a:cubicBezTo>
                  <a:pt x="928027" y="1481311"/>
                  <a:pt x="928461" y="1482017"/>
                  <a:pt x="929329" y="1482722"/>
                </a:cubicBezTo>
                <a:lnTo>
                  <a:pt x="933386" y="1486021"/>
                </a:lnTo>
                <a:close/>
                <a:moveTo>
                  <a:pt x="220525" y="1467991"/>
                </a:moveTo>
                <a:cubicBezTo>
                  <a:pt x="223610" y="1468359"/>
                  <a:pt x="226695" y="1469095"/>
                  <a:pt x="232864" y="1469096"/>
                </a:cubicBezTo>
                <a:cubicBezTo>
                  <a:pt x="232864" y="1477936"/>
                  <a:pt x="220525" y="1480883"/>
                  <a:pt x="220525" y="1486776"/>
                </a:cubicBezTo>
                <a:cubicBezTo>
                  <a:pt x="245200" y="1492669"/>
                  <a:pt x="232864" y="1504457"/>
                  <a:pt x="208189" y="1507404"/>
                </a:cubicBezTo>
                <a:cubicBezTo>
                  <a:pt x="171179" y="1498564"/>
                  <a:pt x="220525" y="1486776"/>
                  <a:pt x="195851" y="1480882"/>
                </a:cubicBezTo>
                <a:cubicBezTo>
                  <a:pt x="195850" y="1477936"/>
                  <a:pt x="208189" y="1477936"/>
                  <a:pt x="183515" y="1474989"/>
                </a:cubicBezTo>
                <a:cubicBezTo>
                  <a:pt x="195850" y="1474989"/>
                  <a:pt x="208189" y="1472042"/>
                  <a:pt x="208190" y="1469095"/>
                </a:cubicBezTo>
                <a:cubicBezTo>
                  <a:pt x="214358" y="1467623"/>
                  <a:pt x="217441" y="1467623"/>
                  <a:pt x="220525" y="1467991"/>
                </a:cubicBezTo>
                <a:close/>
                <a:moveTo>
                  <a:pt x="194305" y="1457687"/>
                </a:moveTo>
                <a:cubicBezTo>
                  <a:pt x="208188" y="1457687"/>
                  <a:pt x="194305" y="1460861"/>
                  <a:pt x="194305" y="1460861"/>
                </a:cubicBezTo>
                <a:cubicBezTo>
                  <a:pt x="190836" y="1460861"/>
                  <a:pt x="189103" y="1460662"/>
                  <a:pt x="188452" y="1460364"/>
                </a:cubicBezTo>
                <a:cubicBezTo>
                  <a:pt x="187800" y="1460067"/>
                  <a:pt x="188233" y="1459670"/>
                  <a:pt x="189101" y="1459273"/>
                </a:cubicBezTo>
                <a:cubicBezTo>
                  <a:pt x="190838" y="1458480"/>
                  <a:pt x="194305" y="1457687"/>
                  <a:pt x="194305" y="1457687"/>
                </a:cubicBezTo>
                <a:close/>
                <a:moveTo>
                  <a:pt x="725820" y="1443065"/>
                </a:moveTo>
                <a:cubicBezTo>
                  <a:pt x="738805" y="1443065"/>
                  <a:pt x="738805" y="1443065"/>
                  <a:pt x="751791" y="1443065"/>
                </a:cubicBezTo>
                <a:cubicBezTo>
                  <a:pt x="764776" y="1443065"/>
                  <a:pt x="764776" y="1443065"/>
                  <a:pt x="764776" y="1443065"/>
                </a:cubicBezTo>
                <a:cubicBezTo>
                  <a:pt x="764776" y="1443065"/>
                  <a:pt x="764776" y="1445990"/>
                  <a:pt x="751791" y="1445989"/>
                </a:cubicBezTo>
                <a:cubicBezTo>
                  <a:pt x="738805" y="1443065"/>
                  <a:pt x="738806" y="1445989"/>
                  <a:pt x="725820" y="1445989"/>
                </a:cubicBezTo>
                <a:cubicBezTo>
                  <a:pt x="712832" y="1445989"/>
                  <a:pt x="699846" y="1445989"/>
                  <a:pt x="686864" y="1445989"/>
                </a:cubicBezTo>
                <a:cubicBezTo>
                  <a:pt x="699846" y="1445989"/>
                  <a:pt x="712832" y="1443065"/>
                  <a:pt x="725820" y="1443065"/>
                </a:cubicBezTo>
                <a:close/>
                <a:moveTo>
                  <a:pt x="842005" y="1439704"/>
                </a:moveTo>
                <a:cubicBezTo>
                  <a:pt x="855885" y="1439705"/>
                  <a:pt x="855885" y="1439705"/>
                  <a:pt x="855885" y="1439705"/>
                </a:cubicBezTo>
                <a:cubicBezTo>
                  <a:pt x="855885" y="1439705"/>
                  <a:pt x="855885" y="1439705"/>
                  <a:pt x="855886" y="1442878"/>
                </a:cubicBezTo>
                <a:cubicBezTo>
                  <a:pt x="842004" y="1442878"/>
                  <a:pt x="842005" y="1439704"/>
                  <a:pt x="842005" y="1439704"/>
                </a:cubicBezTo>
                <a:close/>
                <a:moveTo>
                  <a:pt x="855886" y="1437589"/>
                </a:moveTo>
                <a:cubicBezTo>
                  <a:pt x="869766" y="1437589"/>
                  <a:pt x="869766" y="1437589"/>
                  <a:pt x="869766" y="1437589"/>
                </a:cubicBezTo>
                <a:cubicBezTo>
                  <a:pt x="869766" y="1437589"/>
                  <a:pt x="869766" y="1437589"/>
                  <a:pt x="869766" y="1439705"/>
                </a:cubicBezTo>
                <a:cubicBezTo>
                  <a:pt x="869766" y="1439705"/>
                  <a:pt x="869766" y="1439705"/>
                  <a:pt x="855885" y="1439705"/>
                </a:cubicBezTo>
                <a:cubicBezTo>
                  <a:pt x="855886" y="1437589"/>
                  <a:pt x="855886" y="1437589"/>
                  <a:pt x="855886" y="1437589"/>
                </a:cubicBezTo>
                <a:close/>
                <a:moveTo>
                  <a:pt x="767982" y="1434416"/>
                </a:moveTo>
                <a:cubicBezTo>
                  <a:pt x="779549" y="1437060"/>
                  <a:pt x="779549" y="1434415"/>
                  <a:pt x="791116" y="1437060"/>
                </a:cubicBezTo>
                <a:cubicBezTo>
                  <a:pt x="791115" y="1439704"/>
                  <a:pt x="779550" y="1439705"/>
                  <a:pt x="767982" y="1439705"/>
                </a:cubicBezTo>
                <a:cubicBezTo>
                  <a:pt x="767982" y="1437060"/>
                  <a:pt x="767982" y="1437060"/>
                  <a:pt x="767982" y="1434416"/>
                </a:cubicBezTo>
                <a:close/>
                <a:moveTo>
                  <a:pt x="725819" y="1419668"/>
                </a:moveTo>
                <a:cubicBezTo>
                  <a:pt x="738805" y="1419668"/>
                  <a:pt x="738805" y="1419668"/>
                  <a:pt x="738805" y="1422594"/>
                </a:cubicBezTo>
                <a:lnTo>
                  <a:pt x="764777" y="1422593"/>
                </a:lnTo>
                <a:cubicBezTo>
                  <a:pt x="764777" y="1422593"/>
                  <a:pt x="751791" y="1422594"/>
                  <a:pt x="751791" y="1425517"/>
                </a:cubicBezTo>
                <a:cubicBezTo>
                  <a:pt x="738805" y="1425517"/>
                  <a:pt x="725819" y="1425517"/>
                  <a:pt x="725819" y="1425517"/>
                </a:cubicBezTo>
                <a:cubicBezTo>
                  <a:pt x="725819" y="1422594"/>
                  <a:pt x="725819" y="1422594"/>
                  <a:pt x="725819" y="1419668"/>
                </a:cubicBezTo>
                <a:close/>
                <a:moveTo>
                  <a:pt x="245200" y="1411143"/>
                </a:moveTo>
                <a:cubicBezTo>
                  <a:pt x="232476" y="1413964"/>
                  <a:pt x="245199" y="1428068"/>
                  <a:pt x="207033" y="1425248"/>
                </a:cubicBezTo>
                <a:cubicBezTo>
                  <a:pt x="194309" y="1422426"/>
                  <a:pt x="207033" y="1416786"/>
                  <a:pt x="194308" y="1413964"/>
                </a:cubicBezTo>
                <a:cubicBezTo>
                  <a:pt x="194309" y="1411143"/>
                  <a:pt x="219754" y="1411143"/>
                  <a:pt x="245200" y="1411143"/>
                </a:cubicBezTo>
                <a:close/>
                <a:moveTo>
                  <a:pt x="259082" y="1402151"/>
                </a:moveTo>
                <a:cubicBezTo>
                  <a:pt x="259082" y="1405061"/>
                  <a:pt x="259082" y="1405061"/>
                  <a:pt x="259082" y="1407970"/>
                </a:cubicBezTo>
                <a:cubicBezTo>
                  <a:pt x="259082" y="1407970"/>
                  <a:pt x="245972" y="1407970"/>
                  <a:pt x="245972" y="1407970"/>
                </a:cubicBezTo>
                <a:cubicBezTo>
                  <a:pt x="242695" y="1407971"/>
                  <a:pt x="241056" y="1407970"/>
                  <a:pt x="240443" y="1407926"/>
                </a:cubicBezTo>
                <a:cubicBezTo>
                  <a:pt x="239829" y="1407879"/>
                  <a:pt x="240238" y="1407789"/>
                  <a:pt x="241061" y="1407607"/>
                </a:cubicBezTo>
                <a:cubicBezTo>
                  <a:pt x="242697" y="1407243"/>
                  <a:pt x="245972" y="1406516"/>
                  <a:pt x="245972" y="1405061"/>
                </a:cubicBezTo>
                <a:cubicBezTo>
                  <a:pt x="259082" y="1405061"/>
                  <a:pt x="259082" y="1402151"/>
                  <a:pt x="259082" y="1402151"/>
                </a:cubicBezTo>
                <a:close/>
                <a:moveTo>
                  <a:pt x="193539" y="1396335"/>
                </a:moveTo>
                <a:cubicBezTo>
                  <a:pt x="206648" y="1396335"/>
                  <a:pt x="206647" y="1402152"/>
                  <a:pt x="232864" y="1402152"/>
                </a:cubicBezTo>
                <a:cubicBezTo>
                  <a:pt x="219756" y="1402152"/>
                  <a:pt x="219756" y="1402152"/>
                  <a:pt x="219755" y="1405061"/>
                </a:cubicBezTo>
                <a:cubicBezTo>
                  <a:pt x="209924" y="1407243"/>
                  <a:pt x="192720" y="1404516"/>
                  <a:pt x="190263" y="1400561"/>
                </a:cubicBezTo>
                <a:cubicBezTo>
                  <a:pt x="189442" y="1399243"/>
                  <a:pt x="190263" y="1397789"/>
                  <a:pt x="193539" y="1396335"/>
                </a:cubicBezTo>
                <a:close/>
                <a:moveTo>
                  <a:pt x="881645" y="1396273"/>
                </a:moveTo>
                <a:cubicBezTo>
                  <a:pt x="881645" y="1399197"/>
                  <a:pt x="881645" y="1399197"/>
                  <a:pt x="881645" y="1402121"/>
                </a:cubicBezTo>
                <a:cubicBezTo>
                  <a:pt x="920602" y="1407970"/>
                  <a:pt x="907617" y="1425518"/>
                  <a:pt x="894629" y="1431367"/>
                </a:cubicBezTo>
                <a:cubicBezTo>
                  <a:pt x="868657" y="1434291"/>
                  <a:pt x="881645" y="1422593"/>
                  <a:pt x="868657" y="1425518"/>
                </a:cubicBezTo>
                <a:cubicBezTo>
                  <a:pt x="868657" y="1422593"/>
                  <a:pt x="855673" y="1422593"/>
                  <a:pt x="855673" y="1419668"/>
                </a:cubicBezTo>
                <a:cubicBezTo>
                  <a:pt x="855673" y="1419668"/>
                  <a:pt x="855673" y="1422593"/>
                  <a:pt x="842690" y="1419668"/>
                </a:cubicBezTo>
                <a:cubicBezTo>
                  <a:pt x="842690" y="1416745"/>
                  <a:pt x="855673" y="1413820"/>
                  <a:pt x="855674" y="1410896"/>
                </a:cubicBezTo>
                <a:cubicBezTo>
                  <a:pt x="855674" y="1408702"/>
                  <a:pt x="855673" y="1404864"/>
                  <a:pt x="844717" y="1403081"/>
                </a:cubicBezTo>
                <a:lnTo>
                  <a:pt x="830842" y="1402194"/>
                </a:lnTo>
                <a:lnTo>
                  <a:pt x="831123" y="1401985"/>
                </a:lnTo>
                <a:lnTo>
                  <a:pt x="830422" y="1399164"/>
                </a:lnTo>
                <a:lnTo>
                  <a:pt x="860543" y="1397735"/>
                </a:lnTo>
                <a:cubicBezTo>
                  <a:pt x="868658" y="1397004"/>
                  <a:pt x="875151" y="1396273"/>
                  <a:pt x="881645" y="1396273"/>
                </a:cubicBezTo>
                <a:close/>
                <a:moveTo>
                  <a:pt x="298403" y="1393161"/>
                </a:moveTo>
                <a:cubicBezTo>
                  <a:pt x="309969" y="1393162"/>
                  <a:pt x="309969" y="1393162"/>
                  <a:pt x="309969" y="1396070"/>
                </a:cubicBezTo>
                <a:cubicBezTo>
                  <a:pt x="309969" y="1396070"/>
                  <a:pt x="309969" y="1398979"/>
                  <a:pt x="309969" y="1398979"/>
                </a:cubicBezTo>
                <a:cubicBezTo>
                  <a:pt x="309970" y="1401888"/>
                  <a:pt x="298403" y="1404798"/>
                  <a:pt x="286837" y="1401888"/>
                </a:cubicBezTo>
                <a:cubicBezTo>
                  <a:pt x="286836" y="1398979"/>
                  <a:pt x="298403" y="1398979"/>
                  <a:pt x="298403" y="1396070"/>
                </a:cubicBezTo>
                <a:cubicBezTo>
                  <a:pt x="298403" y="1396070"/>
                  <a:pt x="298403" y="1393161"/>
                  <a:pt x="298403" y="1393161"/>
                </a:cubicBezTo>
                <a:close/>
                <a:moveTo>
                  <a:pt x="246741" y="1393161"/>
                </a:moveTo>
                <a:cubicBezTo>
                  <a:pt x="246742" y="1396334"/>
                  <a:pt x="259078" y="1399507"/>
                  <a:pt x="246741" y="1402682"/>
                </a:cubicBezTo>
                <a:cubicBezTo>
                  <a:pt x="246741" y="1399507"/>
                  <a:pt x="234406" y="1402682"/>
                  <a:pt x="222066" y="1399508"/>
                </a:cubicBezTo>
                <a:cubicBezTo>
                  <a:pt x="222067" y="1396335"/>
                  <a:pt x="234406" y="1393161"/>
                  <a:pt x="246741" y="1393161"/>
                </a:cubicBezTo>
                <a:close/>
                <a:moveTo>
                  <a:pt x="232247" y="1373062"/>
                </a:moveTo>
                <a:cubicBezTo>
                  <a:pt x="245200" y="1375934"/>
                  <a:pt x="232247" y="1378805"/>
                  <a:pt x="245199" y="1378806"/>
                </a:cubicBezTo>
                <a:cubicBezTo>
                  <a:pt x="245199" y="1378806"/>
                  <a:pt x="245200" y="1384548"/>
                  <a:pt x="245199" y="1387419"/>
                </a:cubicBezTo>
                <a:cubicBezTo>
                  <a:pt x="225769" y="1391725"/>
                  <a:pt x="199053" y="1389572"/>
                  <a:pt x="192372" y="1384593"/>
                </a:cubicBezTo>
                <a:cubicBezTo>
                  <a:pt x="190147" y="1382933"/>
                  <a:pt x="190147" y="1380959"/>
                  <a:pt x="193384" y="1378805"/>
                </a:cubicBezTo>
                <a:cubicBezTo>
                  <a:pt x="206339" y="1378805"/>
                  <a:pt x="219293" y="1373062"/>
                  <a:pt x="219294" y="1378805"/>
                </a:cubicBezTo>
                <a:cubicBezTo>
                  <a:pt x="232247" y="1378805"/>
                  <a:pt x="232246" y="1375934"/>
                  <a:pt x="232247" y="1373062"/>
                </a:cubicBezTo>
                <a:close/>
                <a:moveTo>
                  <a:pt x="311127" y="1373062"/>
                </a:moveTo>
                <a:cubicBezTo>
                  <a:pt x="311128" y="1378705"/>
                  <a:pt x="323851" y="1387168"/>
                  <a:pt x="298407" y="1389988"/>
                </a:cubicBezTo>
                <a:cubicBezTo>
                  <a:pt x="285682" y="1387167"/>
                  <a:pt x="298407" y="1387168"/>
                  <a:pt x="298407" y="1384345"/>
                </a:cubicBezTo>
                <a:cubicBezTo>
                  <a:pt x="298407" y="1384345"/>
                  <a:pt x="285682" y="1384346"/>
                  <a:pt x="285682" y="1384346"/>
                </a:cubicBezTo>
                <a:cubicBezTo>
                  <a:pt x="285682" y="1384346"/>
                  <a:pt x="285682" y="1384346"/>
                  <a:pt x="285683" y="1381525"/>
                </a:cubicBezTo>
                <a:cubicBezTo>
                  <a:pt x="272960" y="1381525"/>
                  <a:pt x="285682" y="1378705"/>
                  <a:pt x="272960" y="1378705"/>
                </a:cubicBezTo>
                <a:cubicBezTo>
                  <a:pt x="298407" y="1378705"/>
                  <a:pt x="298407" y="1375883"/>
                  <a:pt x="311127" y="1373062"/>
                </a:cubicBezTo>
                <a:close/>
                <a:moveTo>
                  <a:pt x="310838" y="1365129"/>
                </a:moveTo>
                <a:cubicBezTo>
                  <a:pt x="315175" y="1365129"/>
                  <a:pt x="318067" y="1365658"/>
                  <a:pt x="312284" y="1366716"/>
                </a:cubicBezTo>
                <a:cubicBezTo>
                  <a:pt x="312284" y="1366716"/>
                  <a:pt x="312284" y="1366716"/>
                  <a:pt x="300717" y="1366716"/>
                </a:cubicBezTo>
                <a:cubicBezTo>
                  <a:pt x="300717" y="1365658"/>
                  <a:pt x="306501" y="1365129"/>
                  <a:pt x="310838" y="1365129"/>
                </a:cubicBezTo>
                <a:close/>
                <a:moveTo>
                  <a:pt x="933169" y="1332110"/>
                </a:moveTo>
                <a:lnTo>
                  <a:pt x="922224" y="1336777"/>
                </a:lnTo>
                <a:cubicBezTo>
                  <a:pt x="917354" y="1341986"/>
                  <a:pt x="927093" y="1348019"/>
                  <a:pt x="907617" y="1352405"/>
                </a:cubicBezTo>
                <a:cubicBezTo>
                  <a:pt x="907617" y="1352405"/>
                  <a:pt x="907617" y="1358254"/>
                  <a:pt x="907617" y="1361178"/>
                </a:cubicBezTo>
                <a:lnTo>
                  <a:pt x="894629" y="1361179"/>
                </a:lnTo>
                <a:cubicBezTo>
                  <a:pt x="894629" y="1358254"/>
                  <a:pt x="894629" y="1355330"/>
                  <a:pt x="881645" y="1355329"/>
                </a:cubicBezTo>
                <a:cubicBezTo>
                  <a:pt x="881645" y="1352405"/>
                  <a:pt x="894629" y="1352405"/>
                  <a:pt x="894629" y="1352405"/>
                </a:cubicBezTo>
                <a:cubicBezTo>
                  <a:pt x="894629" y="1352405"/>
                  <a:pt x="894629" y="1349481"/>
                  <a:pt x="894629" y="1349481"/>
                </a:cubicBezTo>
                <a:cubicBezTo>
                  <a:pt x="894629" y="1346556"/>
                  <a:pt x="868657" y="1349481"/>
                  <a:pt x="868657" y="1352405"/>
                </a:cubicBezTo>
                <a:cubicBezTo>
                  <a:pt x="868657" y="1352405"/>
                  <a:pt x="868657" y="1352405"/>
                  <a:pt x="868657" y="1355330"/>
                </a:cubicBezTo>
                <a:cubicBezTo>
                  <a:pt x="868657" y="1355330"/>
                  <a:pt x="881645" y="1355329"/>
                  <a:pt x="881645" y="1355329"/>
                </a:cubicBezTo>
                <a:cubicBezTo>
                  <a:pt x="881645" y="1358255"/>
                  <a:pt x="868657" y="1361179"/>
                  <a:pt x="868658" y="1364104"/>
                </a:cubicBezTo>
                <a:cubicBezTo>
                  <a:pt x="842690" y="1364103"/>
                  <a:pt x="855673" y="1358254"/>
                  <a:pt x="855673" y="1355329"/>
                </a:cubicBezTo>
                <a:cubicBezTo>
                  <a:pt x="855673" y="1355329"/>
                  <a:pt x="842690" y="1355330"/>
                  <a:pt x="842690" y="1352405"/>
                </a:cubicBezTo>
                <a:cubicBezTo>
                  <a:pt x="855673" y="1355329"/>
                  <a:pt x="829704" y="1361179"/>
                  <a:pt x="842690" y="1361179"/>
                </a:cubicBezTo>
                <a:cubicBezTo>
                  <a:pt x="829704" y="1361179"/>
                  <a:pt x="829703" y="1367028"/>
                  <a:pt x="816718" y="1367028"/>
                </a:cubicBezTo>
                <a:cubicBezTo>
                  <a:pt x="816718" y="1369953"/>
                  <a:pt x="842690" y="1369953"/>
                  <a:pt x="842689" y="1372877"/>
                </a:cubicBezTo>
                <a:cubicBezTo>
                  <a:pt x="855674" y="1372877"/>
                  <a:pt x="855674" y="1367028"/>
                  <a:pt x="855674" y="1367028"/>
                </a:cubicBezTo>
                <a:cubicBezTo>
                  <a:pt x="868658" y="1367028"/>
                  <a:pt x="868658" y="1369953"/>
                  <a:pt x="868658" y="1372877"/>
                </a:cubicBezTo>
                <a:cubicBezTo>
                  <a:pt x="881645" y="1372877"/>
                  <a:pt x="894629" y="1372877"/>
                  <a:pt x="907616" y="1375801"/>
                </a:cubicBezTo>
                <a:cubicBezTo>
                  <a:pt x="894629" y="1378725"/>
                  <a:pt x="907616" y="1381651"/>
                  <a:pt x="907617" y="1387500"/>
                </a:cubicBezTo>
                <a:cubicBezTo>
                  <a:pt x="881645" y="1387500"/>
                  <a:pt x="894629" y="1381650"/>
                  <a:pt x="868658" y="1381650"/>
                </a:cubicBezTo>
                <a:cubicBezTo>
                  <a:pt x="881645" y="1381651"/>
                  <a:pt x="881645" y="1381651"/>
                  <a:pt x="881645" y="1378726"/>
                </a:cubicBezTo>
                <a:cubicBezTo>
                  <a:pt x="868658" y="1381650"/>
                  <a:pt x="855674" y="1378726"/>
                  <a:pt x="842689" y="1381650"/>
                </a:cubicBezTo>
                <a:cubicBezTo>
                  <a:pt x="855673" y="1381651"/>
                  <a:pt x="842689" y="1381650"/>
                  <a:pt x="842689" y="1384575"/>
                </a:cubicBezTo>
                <a:cubicBezTo>
                  <a:pt x="842690" y="1387500"/>
                  <a:pt x="829703" y="1387500"/>
                  <a:pt x="829704" y="1390424"/>
                </a:cubicBezTo>
                <a:cubicBezTo>
                  <a:pt x="829704" y="1390424"/>
                  <a:pt x="829704" y="1393349"/>
                  <a:pt x="842690" y="1393349"/>
                </a:cubicBezTo>
                <a:cubicBezTo>
                  <a:pt x="829704" y="1396273"/>
                  <a:pt x="829704" y="1396273"/>
                  <a:pt x="829704" y="1396273"/>
                </a:cubicBezTo>
                <a:lnTo>
                  <a:pt x="830422" y="1399164"/>
                </a:lnTo>
                <a:lnTo>
                  <a:pt x="829703" y="1399197"/>
                </a:lnTo>
                <a:cubicBezTo>
                  <a:pt x="829703" y="1399197"/>
                  <a:pt x="829704" y="1402122"/>
                  <a:pt x="829704" y="1402122"/>
                </a:cubicBezTo>
                <a:lnTo>
                  <a:pt x="830842" y="1402194"/>
                </a:lnTo>
                <a:lnTo>
                  <a:pt x="821588" y="1409068"/>
                </a:lnTo>
                <a:cubicBezTo>
                  <a:pt x="813471" y="1413819"/>
                  <a:pt x="803730" y="1418206"/>
                  <a:pt x="803730" y="1419668"/>
                </a:cubicBezTo>
                <a:cubicBezTo>
                  <a:pt x="803730" y="1422594"/>
                  <a:pt x="816718" y="1422593"/>
                  <a:pt x="816718" y="1422593"/>
                </a:cubicBezTo>
                <a:cubicBezTo>
                  <a:pt x="816718" y="1428442"/>
                  <a:pt x="790746" y="1425518"/>
                  <a:pt x="777758" y="1425517"/>
                </a:cubicBezTo>
                <a:cubicBezTo>
                  <a:pt x="777758" y="1425517"/>
                  <a:pt x="777758" y="1425517"/>
                  <a:pt x="777759" y="1422594"/>
                </a:cubicBezTo>
                <a:cubicBezTo>
                  <a:pt x="777759" y="1419668"/>
                  <a:pt x="777759" y="1419668"/>
                  <a:pt x="777759" y="1419668"/>
                </a:cubicBezTo>
                <a:cubicBezTo>
                  <a:pt x="777758" y="1416744"/>
                  <a:pt x="777758" y="1416744"/>
                  <a:pt x="777758" y="1416744"/>
                </a:cubicBezTo>
                <a:cubicBezTo>
                  <a:pt x="738805" y="1422594"/>
                  <a:pt x="725819" y="1413820"/>
                  <a:pt x="699845" y="1416744"/>
                </a:cubicBezTo>
                <a:cubicBezTo>
                  <a:pt x="686864" y="1419669"/>
                  <a:pt x="673876" y="1431367"/>
                  <a:pt x="699846" y="1434292"/>
                </a:cubicBezTo>
                <a:cubicBezTo>
                  <a:pt x="699846" y="1437215"/>
                  <a:pt x="686864" y="1443064"/>
                  <a:pt x="686864" y="1445989"/>
                </a:cubicBezTo>
                <a:cubicBezTo>
                  <a:pt x="686864" y="1451839"/>
                  <a:pt x="686863" y="1454763"/>
                  <a:pt x="686864" y="1460612"/>
                </a:cubicBezTo>
                <a:cubicBezTo>
                  <a:pt x="660893" y="1463537"/>
                  <a:pt x="660893" y="1460612"/>
                  <a:pt x="647905" y="1463536"/>
                </a:cubicBezTo>
                <a:cubicBezTo>
                  <a:pt x="660892" y="1466461"/>
                  <a:pt x="686864" y="1463537"/>
                  <a:pt x="699846" y="1466461"/>
                </a:cubicBezTo>
                <a:cubicBezTo>
                  <a:pt x="699846" y="1472310"/>
                  <a:pt x="673877" y="1469386"/>
                  <a:pt x="660893" y="1472310"/>
                </a:cubicBezTo>
                <a:cubicBezTo>
                  <a:pt x="660892" y="1475235"/>
                  <a:pt x="673877" y="1475235"/>
                  <a:pt x="673876" y="1472309"/>
                </a:cubicBezTo>
                <a:cubicBezTo>
                  <a:pt x="673877" y="1478158"/>
                  <a:pt x="712832" y="1481083"/>
                  <a:pt x="712832" y="1475234"/>
                </a:cubicBezTo>
                <a:cubicBezTo>
                  <a:pt x="712832" y="1475234"/>
                  <a:pt x="712832" y="1475234"/>
                  <a:pt x="712832" y="1472310"/>
                </a:cubicBezTo>
                <a:cubicBezTo>
                  <a:pt x="712832" y="1472310"/>
                  <a:pt x="712832" y="1472310"/>
                  <a:pt x="725819" y="1472309"/>
                </a:cubicBezTo>
                <a:cubicBezTo>
                  <a:pt x="725819" y="1472309"/>
                  <a:pt x="725819" y="1472309"/>
                  <a:pt x="725819" y="1475235"/>
                </a:cubicBezTo>
                <a:cubicBezTo>
                  <a:pt x="725819" y="1475235"/>
                  <a:pt x="725819" y="1475235"/>
                  <a:pt x="738805" y="1475235"/>
                </a:cubicBezTo>
                <a:cubicBezTo>
                  <a:pt x="751791" y="1475235"/>
                  <a:pt x="764777" y="1475235"/>
                  <a:pt x="777759" y="1475235"/>
                </a:cubicBezTo>
                <a:cubicBezTo>
                  <a:pt x="751790" y="1472309"/>
                  <a:pt x="764776" y="1463536"/>
                  <a:pt x="725819" y="1466461"/>
                </a:cubicBezTo>
                <a:cubicBezTo>
                  <a:pt x="725819" y="1457688"/>
                  <a:pt x="751790" y="1460612"/>
                  <a:pt x="764776" y="1457688"/>
                </a:cubicBezTo>
                <a:cubicBezTo>
                  <a:pt x="764776" y="1457688"/>
                  <a:pt x="764776" y="1460612"/>
                  <a:pt x="764776" y="1460612"/>
                </a:cubicBezTo>
                <a:cubicBezTo>
                  <a:pt x="829703" y="1457687"/>
                  <a:pt x="868658" y="1463536"/>
                  <a:pt x="907616" y="1472310"/>
                </a:cubicBezTo>
                <a:cubicBezTo>
                  <a:pt x="907617" y="1481084"/>
                  <a:pt x="894629" y="1489858"/>
                  <a:pt x="894629" y="1498631"/>
                </a:cubicBezTo>
                <a:cubicBezTo>
                  <a:pt x="894629" y="1498631"/>
                  <a:pt x="881645" y="1501555"/>
                  <a:pt x="881645" y="1501555"/>
                </a:cubicBezTo>
                <a:cubicBezTo>
                  <a:pt x="855674" y="1498630"/>
                  <a:pt x="842690" y="1501555"/>
                  <a:pt x="829704" y="1498631"/>
                </a:cubicBezTo>
                <a:cubicBezTo>
                  <a:pt x="803730" y="1498631"/>
                  <a:pt x="816718" y="1504479"/>
                  <a:pt x="803730" y="1504479"/>
                </a:cubicBezTo>
                <a:cubicBezTo>
                  <a:pt x="790746" y="1504479"/>
                  <a:pt x="790747" y="1507404"/>
                  <a:pt x="777758" y="1504479"/>
                </a:cubicBezTo>
                <a:cubicBezTo>
                  <a:pt x="764777" y="1507403"/>
                  <a:pt x="764777" y="1510328"/>
                  <a:pt x="751791" y="1513254"/>
                </a:cubicBezTo>
                <a:cubicBezTo>
                  <a:pt x="777759" y="1510328"/>
                  <a:pt x="790747" y="1510329"/>
                  <a:pt x="803731" y="1513254"/>
                </a:cubicBezTo>
                <a:cubicBezTo>
                  <a:pt x="803730" y="1516177"/>
                  <a:pt x="790747" y="1513253"/>
                  <a:pt x="777759" y="1516177"/>
                </a:cubicBezTo>
                <a:cubicBezTo>
                  <a:pt x="790747" y="1519101"/>
                  <a:pt x="803730" y="1519102"/>
                  <a:pt x="803731" y="1524951"/>
                </a:cubicBezTo>
                <a:cubicBezTo>
                  <a:pt x="790747" y="1524951"/>
                  <a:pt x="777759" y="1522027"/>
                  <a:pt x="777759" y="1519102"/>
                </a:cubicBezTo>
                <a:cubicBezTo>
                  <a:pt x="764777" y="1519102"/>
                  <a:pt x="764776" y="1522027"/>
                  <a:pt x="751791" y="1522026"/>
                </a:cubicBezTo>
                <a:cubicBezTo>
                  <a:pt x="751791" y="1522026"/>
                  <a:pt x="751791" y="1522026"/>
                  <a:pt x="738806" y="1522027"/>
                </a:cubicBezTo>
                <a:cubicBezTo>
                  <a:pt x="751791" y="1516177"/>
                  <a:pt x="738805" y="1510328"/>
                  <a:pt x="738805" y="1504479"/>
                </a:cubicBezTo>
                <a:cubicBezTo>
                  <a:pt x="725819" y="1507404"/>
                  <a:pt x="725819" y="1510328"/>
                  <a:pt x="725820" y="1513254"/>
                </a:cubicBezTo>
                <a:cubicBezTo>
                  <a:pt x="712832" y="1516177"/>
                  <a:pt x="712832" y="1516177"/>
                  <a:pt x="712832" y="1513253"/>
                </a:cubicBezTo>
                <a:cubicBezTo>
                  <a:pt x="712832" y="1513253"/>
                  <a:pt x="712832" y="1513253"/>
                  <a:pt x="712832" y="1510329"/>
                </a:cubicBezTo>
                <a:cubicBezTo>
                  <a:pt x="712832" y="1507404"/>
                  <a:pt x="699846" y="1510329"/>
                  <a:pt x="699846" y="1507404"/>
                </a:cubicBezTo>
                <a:cubicBezTo>
                  <a:pt x="699846" y="1507404"/>
                  <a:pt x="699846" y="1507404"/>
                  <a:pt x="686864" y="1507404"/>
                </a:cubicBezTo>
                <a:cubicBezTo>
                  <a:pt x="686864" y="1507404"/>
                  <a:pt x="673876" y="1513253"/>
                  <a:pt x="686864" y="1516177"/>
                </a:cubicBezTo>
                <a:cubicBezTo>
                  <a:pt x="673877" y="1524951"/>
                  <a:pt x="686863" y="1530800"/>
                  <a:pt x="660893" y="1533725"/>
                </a:cubicBezTo>
                <a:cubicBezTo>
                  <a:pt x="647905" y="1533724"/>
                  <a:pt x="634919" y="1530800"/>
                  <a:pt x="621933" y="1536649"/>
                </a:cubicBezTo>
                <a:cubicBezTo>
                  <a:pt x="634919" y="1539574"/>
                  <a:pt x="621933" y="1539574"/>
                  <a:pt x="634919" y="1545423"/>
                </a:cubicBezTo>
                <a:cubicBezTo>
                  <a:pt x="647905" y="1545423"/>
                  <a:pt x="634919" y="1542498"/>
                  <a:pt x="634919" y="1539574"/>
                </a:cubicBezTo>
                <a:cubicBezTo>
                  <a:pt x="673877" y="1539573"/>
                  <a:pt x="660892" y="1548348"/>
                  <a:pt x="673877" y="1554196"/>
                </a:cubicBezTo>
                <a:cubicBezTo>
                  <a:pt x="673877" y="1551271"/>
                  <a:pt x="686864" y="1551271"/>
                  <a:pt x="686864" y="1554196"/>
                </a:cubicBezTo>
                <a:cubicBezTo>
                  <a:pt x="686864" y="1551271"/>
                  <a:pt x="686864" y="1548348"/>
                  <a:pt x="712832" y="1548348"/>
                </a:cubicBezTo>
                <a:cubicBezTo>
                  <a:pt x="699847" y="1548348"/>
                  <a:pt x="712832" y="1545422"/>
                  <a:pt x="699846" y="1542498"/>
                </a:cubicBezTo>
                <a:cubicBezTo>
                  <a:pt x="712832" y="1542498"/>
                  <a:pt x="725819" y="1533725"/>
                  <a:pt x="699846" y="1533725"/>
                </a:cubicBezTo>
                <a:cubicBezTo>
                  <a:pt x="699846" y="1530800"/>
                  <a:pt x="712832" y="1527875"/>
                  <a:pt x="725820" y="1527876"/>
                </a:cubicBezTo>
                <a:cubicBezTo>
                  <a:pt x="738806" y="1527876"/>
                  <a:pt x="738806" y="1524951"/>
                  <a:pt x="751791" y="1524951"/>
                </a:cubicBezTo>
                <a:cubicBezTo>
                  <a:pt x="751791" y="1524951"/>
                  <a:pt x="751791" y="1527876"/>
                  <a:pt x="751791" y="1527876"/>
                </a:cubicBezTo>
                <a:cubicBezTo>
                  <a:pt x="764776" y="1527876"/>
                  <a:pt x="777759" y="1527876"/>
                  <a:pt x="790747" y="1530800"/>
                </a:cubicBezTo>
                <a:cubicBezTo>
                  <a:pt x="803731" y="1527876"/>
                  <a:pt x="816718" y="1527875"/>
                  <a:pt x="829703" y="1533725"/>
                </a:cubicBezTo>
                <a:cubicBezTo>
                  <a:pt x="829703" y="1536649"/>
                  <a:pt x="855673" y="1539573"/>
                  <a:pt x="868658" y="1539574"/>
                </a:cubicBezTo>
                <a:cubicBezTo>
                  <a:pt x="881645" y="1539573"/>
                  <a:pt x="881645" y="1536649"/>
                  <a:pt x="881645" y="1533725"/>
                </a:cubicBezTo>
                <a:cubicBezTo>
                  <a:pt x="881645" y="1533725"/>
                  <a:pt x="894629" y="1533724"/>
                  <a:pt x="894629" y="1533724"/>
                </a:cubicBezTo>
                <a:cubicBezTo>
                  <a:pt x="881645" y="1539573"/>
                  <a:pt x="907617" y="1548348"/>
                  <a:pt x="894629" y="1557120"/>
                </a:cubicBezTo>
                <a:cubicBezTo>
                  <a:pt x="894629" y="1557120"/>
                  <a:pt x="894629" y="1557120"/>
                  <a:pt x="894629" y="1560046"/>
                </a:cubicBezTo>
                <a:cubicBezTo>
                  <a:pt x="881645" y="1560045"/>
                  <a:pt x="881645" y="1560045"/>
                  <a:pt x="881645" y="1560045"/>
                </a:cubicBezTo>
                <a:cubicBezTo>
                  <a:pt x="881645" y="1560045"/>
                  <a:pt x="881645" y="1557121"/>
                  <a:pt x="881645" y="1557121"/>
                </a:cubicBezTo>
                <a:cubicBezTo>
                  <a:pt x="881645" y="1557121"/>
                  <a:pt x="868657" y="1557120"/>
                  <a:pt x="868657" y="1557120"/>
                </a:cubicBezTo>
                <a:cubicBezTo>
                  <a:pt x="868657" y="1557120"/>
                  <a:pt x="881645" y="1560045"/>
                  <a:pt x="868657" y="1565894"/>
                </a:cubicBezTo>
                <a:cubicBezTo>
                  <a:pt x="868657" y="1568819"/>
                  <a:pt x="894629" y="1568819"/>
                  <a:pt x="881645" y="1574667"/>
                </a:cubicBezTo>
                <a:cubicBezTo>
                  <a:pt x="894629" y="1574668"/>
                  <a:pt x="894629" y="1574668"/>
                  <a:pt x="894629" y="1574668"/>
                </a:cubicBezTo>
                <a:cubicBezTo>
                  <a:pt x="894629" y="1577593"/>
                  <a:pt x="894629" y="1577593"/>
                  <a:pt x="894629" y="1577593"/>
                </a:cubicBezTo>
                <a:cubicBezTo>
                  <a:pt x="881645" y="1580517"/>
                  <a:pt x="881645" y="1577592"/>
                  <a:pt x="868658" y="1580517"/>
                </a:cubicBezTo>
                <a:cubicBezTo>
                  <a:pt x="842690" y="1574668"/>
                  <a:pt x="881645" y="1554196"/>
                  <a:pt x="829704" y="1557120"/>
                </a:cubicBezTo>
                <a:cubicBezTo>
                  <a:pt x="816718" y="1562970"/>
                  <a:pt x="803730" y="1568819"/>
                  <a:pt x="777759" y="1571744"/>
                </a:cubicBezTo>
                <a:cubicBezTo>
                  <a:pt x="790747" y="1580517"/>
                  <a:pt x="816718" y="1580517"/>
                  <a:pt x="842690" y="1586365"/>
                </a:cubicBezTo>
                <a:cubicBezTo>
                  <a:pt x="842690" y="1580517"/>
                  <a:pt x="868658" y="1583442"/>
                  <a:pt x="868657" y="1586366"/>
                </a:cubicBezTo>
                <a:cubicBezTo>
                  <a:pt x="868657" y="1586366"/>
                  <a:pt x="868658" y="1589290"/>
                  <a:pt x="868658" y="1589290"/>
                </a:cubicBezTo>
                <a:cubicBezTo>
                  <a:pt x="868658" y="1589290"/>
                  <a:pt x="868658" y="1589290"/>
                  <a:pt x="868658" y="1592215"/>
                </a:cubicBezTo>
                <a:cubicBezTo>
                  <a:pt x="868658" y="1592215"/>
                  <a:pt x="881646" y="1592215"/>
                  <a:pt x="894629" y="1595139"/>
                </a:cubicBezTo>
                <a:cubicBezTo>
                  <a:pt x="894629" y="1595139"/>
                  <a:pt x="894629" y="1598064"/>
                  <a:pt x="894629" y="1598064"/>
                </a:cubicBezTo>
                <a:cubicBezTo>
                  <a:pt x="901123" y="1598064"/>
                  <a:pt x="907617" y="1596601"/>
                  <a:pt x="914109" y="1595505"/>
                </a:cubicBezTo>
                <a:lnTo>
                  <a:pt x="916049" y="1595468"/>
                </a:lnTo>
                <a:lnTo>
                  <a:pt x="916374" y="1586085"/>
                </a:lnTo>
                <a:lnTo>
                  <a:pt x="921274" y="1557323"/>
                </a:lnTo>
                <a:lnTo>
                  <a:pt x="919112" y="1557913"/>
                </a:lnTo>
                <a:cubicBezTo>
                  <a:pt x="912943" y="1558707"/>
                  <a:pt x="903690" y="1558708"/>
                  <a:pt x="897521" y="1557120"/>
                </a:cubicBezTo>
                <a:cubicBezTo>
                  <a:pt x="897521" y="1557120"/>
                  <a:pt x="900605" y="1556328"/>
                  <a:pt x="905232" y="1555534"/>
                </a:cubicBezTo>
                <a:lnTo>
                  <a:pt x="921843" y="1553980"/>
                </a:lnTo>
                <a:lnTo>
                  <a:pt x="924563" y="1538016"/>
                </a:lnTo>
                <a:lnTo>
                  <a:pt x="919063" y="1536583"/>
                </a:lnTo>
                <a:cubicBezTo>
                  <a:pt x="916606" y="1535068"/>
                  <a:pt x="916605" y="1533232"/>
                  <a:pt x="919882" y="1531028"/>
                </a:cubicBezTo>
                <a:lnTo>
                  <a:pt x="925927" y="1530012"/>
                </a:lnTo>
                <a:lnTo>
                  <a:pt x="928571" y="1514495"/>
                </a:lnTo>
                <a:lnTo>
                  <a:pt x="920655" y="1513398"/>
                </a:lnTo>
                <a:cubicBezTo>
                  <a:pt x="920655" y="1513398"/>
                  <a:pt x="920655" y="1510578"/>
                  <a:pt x="920655" y="1507757"/>
                </a:cubicBezTo>
                <a:lnTo>
                  <a:pt x="929635" y="1508247"/>
                </a:lnTo>
                <a:lnTo>
                  <a:pt x="933217" y="1487221"/>
                </a:lnTo>
                <a:lnTo>
                  <a:pt x="925858" y="1488716"/>
                </a:lnTo>
                <a:cubicBezTo>
                  <a:pt x="920654" y="1487658"/>
                  <a:pt x="913714" y="1485543"/>
                  <a:pt x="906773" y="1484133"/>
                </a:cubicBezTo>
                <a:cubicBezTo>
                  <a:pt x="906773" y="1484133"/>
                  <a:pt x="906773" y="1481311"/>
                  <a:pt x="906773" y="1478490"/>
                </a:cubicBezTo>
                <a:cubicBezTo>
                  <a:pt x="913714" y="1477080"/>
                  <a:pt x="917185" y="1476375"/>
                  <a:pt x="920654" y="1476375"/>
                </a:cubicBezTo>
                <a:lnTo>
                  <a:pt x="934136" y="1478431"/>
                </a:lnTo>
                <a:lnTo>
                  <a:pt x="937775" y="1441632"/>
                </a:lnTo>
                <a:lnTo>
                  <a:pt x="936151" y="1441423"/>
                </a:lnTo>
                <a:cubicBezTo>
                  <a:pt x="934532" y="1440697"/>
                  <a:pt x="934533" y="1439968"/>
                  <a:pt x="934533" y="1439968"/>
                </a:cubicBezTo>
                <a:lnTo>
                  <a:pt x="938118" y="1438157"/>
                </a:lnTo>
                <a:lnTo>
                  <a:pt x="939319" y="1426009"/>
                </a:lnTo>
                <a:lnTo>
                  <a:pt x="939199" y="1422779"/>
                </a:lnTo>
                <a:lnTo>
                  <a:pt x="933378" y="1422780"/>
                </a:lnTo>
                <a:cubicBezTo>
                  <a:pt x="927016" y="1421299"/>
                  <a:pt x="923835" y="1419077"/>
                  <a:pt x="923836" y="1416856"/>
                </a:cubicBezTo>
                <a:cubicBezTo>
                  <a:pt x="923836" y="1414635"/>
                  <a:pt x="927016" y="1412413"/>
                  <a:pt x="933378" y="1410933"/>
                </a:cubicBezTo>
                <a:lnTo>
                  <a:pt x="938770" y="1411212"/>
                </a:lnTo>
                <a:lnTo>
                  <a:pt x="936990" y="1363270"/>
                </a:lnTo>
                <a:close/>
                <a:moveTo>
                  <a:pt x="312284" y="1311711"/>
                </a:moveTo>
                <a:cubicBezTo>
                  <a:pt x="323851" y="1314355"/>
                  <a:pt x="312284" y="1314355"/>
                  <a:pt x="312284" y="1317000"/>
                </a:cubicBezTo>
                <a:cubicBezTo>
                  <a:pt x="306503" y="1316999"/>
                  <a:pt x="306503" y="1316999"/>
                  <a:pt x="307948" y="1316339"/>
                </a:cubicBezTo>
                <a:cubicBezTo>
                  <a:pt x="309392" y="1315677"/>
                  <a:pt x="312284" y="1314355"/>
                  <a:pt x="312284" y="1311711"/>
                </a:cubicBezTo>
                <a:close/>
                <a:moveTo>
                  <a:pt x="894629" y="1302688"/>
                </a:moveTo>
                <a:cubicBezTo>
                  <a:pt x="868658" y="1302688"/>
                  <a:pt x="881645" y="1308538"/>
                  <a:pt x="881645" y="1314387"/>
                </a:cubicBezTo>
                <a:cubicBezTo>
                  <a:pt x="881645" y="1314387"/>
                  <a:pt x="855673" y="1314387"/>
                  <a:pt x="855674" y="1311462"/>
                </a:cubicBezTo>
                <a:cubicBezTo>
                  <a:pt x="842689" y="1311462"/>
                  <a:pt x="842689" y="1320235"/>
                  <a:pt x="829703" y="1323160"/>
                </a:cubicBezTo>
                <a:cubicBezTo>
                  <a:pt x="803731" y="1323159"/>
                  <a:pt x="803731" y="1311462"/>
                  <a:pt x="777759" y="1308538"/>
                </a:cubicBezTo>
                <a:cubicBezTo>
                  <a:pt x="764776" y="1311462"/>
                  <a:pt x="764776" y="1314387"/>
                  <a:pt x="777759" y="1317311"/>
                </a:cubicBezTo>
                <a:cubicBezTo>
                  <a:pt x="777759" y="1320236"/>
                  <a:pt x="764777" y="1326085"/>
                  <a:pt x="738805" y="1326085"/>
                </a:cubicBezTo>
                <a:lnTo>
                  <a:pt x="738806" y="1317311"/>
                </a:lnTo>
                <a:cubicBezTo>
                  <a:pt x="738806" y="1320236"/>
                  <a:pt x="725819" y="1320235"/>
                  <a:pt x="712832" y="1320236"/>
                </a:cubicBezTo>
                <a:cubicBezTo>
                  <a:pt x="725820" y="1323159"/>
                  <a:pt x="725819" y="1329009"/>
                  <a:pt x="725819" y="1331934"/>
                </a:cubicBezTo>
                <a:cubicBezTo>
                  <a:pt x="712832" y="1331933"/>
                  <a:pt x="712832" y="1331933"/>
                  <a:pt x="699846" y="1334859"/>
                </a:cubicBezTo>
                <a:cubicBezTo>
                  <a:pt x="699846" y="1343631"/>
                  <a:pt x="712831" y="1349481"/>
                  <a:pt x="725819" y="1355329"/>
                </a:cubicBezTo>
                <a:cubicBezTo>
                  <a:pt x="725819" y="1355329"/>
                  <a:pt x="725819" y="1358254"/>
                  <a:pt x="738805" y="1358254"/>
                </a:cubicBezTo>
                <a:cubicBezTo>
                  <a:pt x="738805" y="1355329"/>
                  <a:pt x="738805" y="1355329"/>
                  <a:pt x="738805" y="1352406"/>
                </a:cubicBezTo>
                <a:cubicBezTo>
                  <a:pt x="751791" y="1352406"/>
                  <a:pt x="777759" y="1349481"/>
                  <a:pt x="777758" y="1355329"/>
                </a:cubicBezTo>
                <a:cubicBezTo>
                  <a:pt x="790746" y="1355329"/>
                  <a:pt x="777758" y="1346556"/>
                  <a:pt x="790746" y="1343631"/>
                </a:cubicBezTo>
                <a:cubicBezTo>
                  <a:pt x="797238" y="1342169"/>
                  <a:pt x="800485" y="1343632"/>
                  <a:pt x="803730" y="1345094"/>
                </a:cubicBezTo>
                <a:lnTo>
                  <a:pt x="808925" y="1345679"/>
                </a:lnTo>
                <a:lnTo>
                  <a:pt x="810224" y="1346190"/>
                </a:lnTo>
                <a:cubicBezTo>
                  <a:pt x="813471" y="1346556"/>
                  <a:pt x="816718" y="1346556"/>
                  <a:pt x="816718" y="1346556"/>
                </a:cubicBezTo>
                <a:lnTo>
                  <a:pt x="808925" y="1345679"/>
                </a:lnTo>
                <a:lnTo>
                  <a:pt x="803730" y="1343632"/>
                </a:lnTo>
                <a:cubicBezTo>
                  <a:pt x="803730" y="1343632"/>
                  <a:pt x="816718" y="1340708"/>
                  <a:pt x="816718" y="1340708"/>
                </a:cubicBezTo>
                <a:cubicBezTo>
                  <a:pt x="816718" y="1337783"/>
                  <a:pt x="803730" y="1337783"/>
                  <a:pt x="816718" y="1331934"/>
                </a:cubicBezTo>
                <a:cubicBezTo>
                  <a:pt x="816718" y="1334858"/>
                  <a:pt x="842690" y="1334858"/>
                  <a:pt x="842690" y="1331934"/>
                </a:cubicBezTo>
                <a:cubicBezTo>
                  <a:pt x="842690" y="1329009"/>
                  <a:pt x="855673" y="1326085"/>
                  <a:pt x="842689" y="1326084"/>
                </a:cubicBezTo>
                <a:cubicBezTo>
                  <a:pt x="855673" y="1323159"/>
                  <a:pt x="868658" y="1323160"/>
                  <a:pt x="881645" y="1323159"/>
                </a:cubicBezTo>
                <a:cubicBezTo>
                  <a:pt x="894629" y="1323160"/>
                  <a:pt x="907617" y="1329009"/>
                  <a:pt x="920602" y="1329009"/>
                </a:cubicBezTo>
                <a:lnTo>
                  <a:pt x="932597" y="1327433"/>
                </a:lnTo>
                <a:lnTo>
                  <a:pt x="929638" y="1303306"/>
                </a:lnTo>
                <a:lnTo>
                  <a:pt x="923847" y="1304517"/>
                </a:lnTo>
                <a:cubicBezTo>
                  <a:pt x="917355" y="1306344"/>
                  <a:pt x="914109" y="1308537"/>
                  <a:pt x="920602" y="1311462"/>
                </a:cubicBezTo>
                <a:cubicBezTo>
                  <a:pt x="907616" y="1311462"/>
                  <a:pt x="907616" y="1311462"/>
                  <a:pt x="894629" y="1311462"/>
                </a:cubicBezTo>
                <a:cubicBezTo>
                  <a:pt x="894629" y="1308539"/>
                  <a:pt x="907616" y="1302689"/>
                  <a:pt x="894629" y="1302688"/>
                </a:cubicBezTo>
                <a:close/>
                <a:moveTo>
                  <a:pt x="928106" y="1290804"/>
                </a:moveTo>
                <a:lnTo>
                  <a:pt x="920602" y="1296840"/>
                </a:lnTo>
                <a:lnTo>
                  <a:pt x="928780" y="1296305"/>
                </a:lnTo>
                <a:close/>
                <a:moveTo>
                  <a:pt x="27762" y="1288438"/>
                </a:moveTo>
                <a:cubicBezTo>
                  <a:pt x="27762" y="1290555"/>
                  <a:pt x="27762" y="1290555"/>
                  <a:pt x="27762" y="1290555"/>
                </a:cubicBezTo>
                <a:cubicBezTo>
                  <a:pt x="13881" y="1290555"/>
                  <a:pt x="13881" y="1290555"/>
                  <a:pt x="13881" y="1290555"/>
                </a:cubicBezTo>
                <a:cubicBezTo>
                  <a:pt x="13881" y="1288438"/>
                  <a:pt x="13881" y="1288438"/>
                  <a:pt x="13881" y="1288438"/>
                </a:cubicBezTo>
                <a:cubicBezTo>
                  <a:pt x="13881" y="1288438"/>
                  <a:pt x="13881" y="1288438"/>
                  <a:pt x="27762" y="1288438"/>
                </a:cubicBezTo>
                <a:close/>
                <a:moveTo>
                  <a:pt x="712469" y="1276803"/>
                </a:moveTo>
                <a:cubicBezTo>
                  <a:pt x="712469" y="1279448"/>
                  <a:pt x="712469" y="1279448"/>
                  <a:pt x="726346" y="1279448"/>
                </a:cubicBezTo>
                <a:cubicBezTo>
                  <a:pt x="726345" y="1282092"/>
                  <a:pt x="698588" y="1279448"/>
                  <a:pt x="698587" y="1282092"/>
                </a:cubicBezTo>
                <a:cubicBezTo>
                  <a:pt x="698588" y="1279448"/>
                  <a:pt x="712469" y="1276803"/>
                  <a:pt x="712469" y="1276803"/>
                </a:cubicBezTo>
                <a:close/>
                <a:moveTo>
                  <a:pt x="924942" y="1264988"/>
                </a:moveTo>
                <a:lnTo>
                  <a:pt x="920602" y="1267594"/>
                </a:lnTo>
                <a:lnTo>
                  <a:pt x="925355" y="1268359"/>
                </a:lnTo>
                <a:close/>
                <a:moveTo>
                  <a:pt x="272960" y="1261993"/>
                </a:moveTo>
                <a:cubicBezTo>
                  <a:pt x="286840" y="1261994"/>
                  <a:pt x="286840" y="1261994"/>
                  <a:pt x="300718" y="1261994"/>
                </a:cubicBezTo>
                <a:cubicBezTo>
                  <a:pt x="286840" y="1264638"/>
                  <a:pt x="286840" y="1267282"/>
                  <a:pt x="259078" y="1267282"/>
                </a:cubicBezTo>
                <a:cubicBezTo>
                  <a:pt x="272959" y="1267282"/>
                  <a:pt x="272960" y="1261993"/>
                  <a:pt x="272960" y="1261993"/>
                </a:cubicBezTo>
                <a:close/>
                <a:moveTo>
                  <a:pt x="869763" y="1258822"/>
                </a:moveTo>
                <a:cubicBezTo>
                  <a:pt x="883644" y="1258821"/>
                  <a:pt x="883643" y="1261994"/>
                  <a:pt x="897520" y="1261995"/>
                </a:cubicBezTo>
                <a:cubicBezTo>
                  <a:pt x="883643" y="1261994"/>
                  <a:pt x="883644" y="1265169"/>
                  <a:pt x="869763" y="1265168"/>
                </a:cubicBezTo>
                <a:cubicBezTo>
                  <a:pt x="869763" y="1261994"/>
                  <a:pt x="869763" y="1261994"/>
                  <a:pt x="869763" y="1258822"/>
                </a:cubicBezTo>
                <a:close/>
                <a:moveTo>
                  <a:pt x="754102" y="1258822"/>
                </a:moveTo>
                <a:cubicBezTo>
                  <a:pt x="754102" y="1258822"/>
                  <a:pt x="765668" y="1261994"/>
                  <a:pt x="754101" y="1261994"/>
                </a:cubicBezTo>
                <a:cubicBezTo>
                  <a:pt x="754101" y="1261994"/>
                  <a:pt x="754102" y="1258822"/>
                  <a:pt x="754102" y="1258822"/>
                </a:cubicBezTo>
                <a:close/>
                <a:moveTo>
                  <a:pt x="245200" y="1258820"/>
                </a:moveTo>
                <a:cubicBezTo>
                  <a:pt x="245199" y="1261642"/>
                  <a:pt x="245199" y="1267282"/>
                  <a:pt x="245199" y="1267282"/>
                </a:cubicBezTo>
                <a:cubicBezTo>
                  <a:pt x="245200" y="1265872"/>
                  <a:pt x="242887" y="1263757"/>
                  <a:pt x="241733" y="1261995"/>
                </a:cubicBezTo>
                <a:cubicBezTo>
                  <a:pt x="240575" y="1260231"/>
                  <a:pt x="240574" y="1258821"/>
                  <a:pt x="245200" y="1258820"/>
                </a:cubicBezTo>
                <a:close/>
                <a:moveTo>
                  <a:pt x="194308" y="1247185"/>
                </a:moveTo>
                <a:cubicBezTo>
                  <a:pt x="208190" y="1247185"/>
                  <a:pt x="208190" y="1247185"/>
                  <a:pt x="208190" y="1250359"/>
                </a:cubicBezTo>
                <a:cubicBezTo>
                  <a:pt x="194308" y="1250359"/>
                  <a:pt x="194308" y="1250359"/>
                  <a:pt x="194308" y="1250359"/>
                </a:cubicBezTo>
                <a:cubicBezTo>
                  <a:pt x="194308" y="1250359"/>
                  <a:pt x="194308" y="1247185"/>
                  <a:pt x="194308" y="1247185"/>
                </a:cubicBezTo>
                <a:close/>
                <a:moveTo>
                  <a:pt x="247048" y="1240838"/>
                </a:moveTo>
                <a:cubicBezTo>
                  <a:pt x="247048" y="1243801"/>
                  <a:pt x="260003" y="1246762"/>
                  <a:pt x="260003" y="1249724"/>
                </a:cubicBezTo>
                <a:cubicBezTo>
                  <a:pt x="260003" y="1249724"/>
                  <a:pt x="272956" y="1252685"/>
                  <a:pt x="272956" y="1252685"/>
                </a:cubicBezTo>
                <a:cubicBezTo>
                  <a:pt x="272956" y="1252685"/>
                  <a:pt x="272956" y="1252685"/>
                  <a:pt x="272956" y="1255648"/>
                </a:cubicBezTo>
                <a:cubicBezTo>
                  <a:pt x="260002" y="1255648"/>
                  <a:pt x="260002" y="1255648"/>
                  <a:pt x="260002" y="1255648"/>
                </a:cubicBezTo>
                <a:cubicBezTo>
                  <a:pt x="260003" y="1252685"/>
                  <a:pt x="260003" y="1252685"/>
                  <a:pt x="260003" y="1252685"/>
                </a:cubicBezTo>
                <a:cubicBezTo>
                  <a:pt x="247048" y="1252685"/>
                  <a:pt x="247048" y="1255647"/>
                  <a:pt x="234094" y="1255648"/>
                </a:cubicBezTo>
                <a:cubicBezTo>
                  <a:pt x="234093" y="1252685"/>
                  <a:pt x="227620" y="1248983"/>
                  <a:pt x="225997" y="1246021"/>
                </a:cubicBezTo>
                <a:cubicBezTo>
                  <a:pt x="224380" y="1243059"/>
                  <a:pt x="227620" y="1240838"/>
                  <a:pt x="247048" y="1240838"/>
                </a:cubicBezTo>
                <a:close/>
                <a:moveTo>
                  <a:pt x="790747" y="1238349"/>
                </a:moveTo>
                <a:cubicBezTo>
                  <a:pt x="777759" y="1238350"/>
                  <a:pt x="764776" y="1238350"/>
                  <a:pt x="764776" y="1241274"/>
                </a:cubicBezTo>
                <a:cubicBezTo>
                  <a:pt x="777759" y="1241273"/>
                  <a:pt x="790747" y="1244198"/>
                  <a:pt x="790746" y="1247123"/>
                </a:cubicBezTo>
                <a:cubicBezTo>
                  <a:pt x="790746" y="1250048"/>
                  <a:pt x="790746" y="1250048"/>
                  <a:pt x="777759" y="1252972"/>
                </a:cubicBezTo>
                <a:cubicBezTo>
                  <a:pt x="777759" y="1252972"/>
                  <a:pt x="777759" y="1252972"/>
                  <a:pt x="790746" y="1252972"/>
                </a:cubicBezTo>
                <a:cubicBezTo>
                  <a:pt x="790746" y="1252972"/>
                  <a:pt x="790746" y="1255897"/>
                  <a:pt x="790746" y="1255897"/>
                </a:cubicBezTo>
                <a:cubicBezTo>
                  <a:pt x="790746" y="1255897"/>
                  <a:pt x="790746" y="1255897"/>
                  <a:pt x="777759" y="1255897"/>
                </a:cubicBezTo>
                <a:cubicBezTo>
                  <a:pt x="777759" y="1258821"/>
                  <a:pt x="764777" y="1255897"/>
                  <a:pt x="764777" y="1255897"/>
                </a:cubicBezTo>
                <a:cubicBezTo>
                  <a:pt x="751791" y="1255897"/>
                  <a:pt x="738805" y="1258821"/>
                  <a:pt x="738805" y="1255897"/>
                </a:cubicBezTo>
                <a:cubicBezTo>
                  <a:pt x="725819" y="1258821"/>
                  <a:pt x="725819" y="1264670"/>
                  <a:pt x="699846" y="1264670"/>
                </a:cubicBezTo>
                <a:cubicBezTo>
                  <a:pt x="686864" y="1264670"/>
                  <a:pt x="699846" y="1270519"/>
                  <a:pt x="686864" y="1273444"/>
                </a:cubicBezTo>
                <a:cubicBezTo>
                  <a:pt x="686864" y="1273444"/>
                  <a:pt x="686864" y="1273444"/>
                  <a:pt x="673876" y="1276368"/>
                </a:cubicBezTo>
                <a:cubicBezTo>
                  <a:pt x="673876" y="1276368"/>
                  <a:pt x="673876" y="1276368"/>
                  <a:pt x="673876" y="1279293"/>
                </a:cubicBezTo>
                <a:cubicBezTo>
                  <a:pt x="673876" y="1279293"/>
                  <a:pt x="686864" y="1279293"/>
                  <a:pt x="686864" y="1279293"/>
                </a:cubicBezTo>
                <a:cubicBezTo>
                  <a:pt x="686864" y="1279293"/>
                  <a:pt x="686864" y="1282216"/>
                  <a:pt x="686864" y="1282216"/>
                </a:cubicBezTo>
                <a:cubicBezTo>
                  <a:pt x="686864" y="1282216"/>
                  <a:pt x="673876" y="1282217"/>
                  <a:pt x="673876" y="1282217"/>
                </a:cubicBezTo>
                <a:cubicBezTo>
                  <a:pt x="660892" y="1282217"/>
                  <a:pt x="660892" y="1282217"/>
                  <a:pt x="660892" y="1282217"/>
                </a:cubicBezTo>
                <a:cubicBezTo>
                  <a:pt x="660893" y="1285142"/>
                  <a:pt x="660893" y="1285142"/>
                  <a:pt x="660893" y="1285142"/>
                </a:cubicBezTo>
                <a:cubicBezTo>
                  <a:pt x="660893" y="1288067"/>
                  <a:pt x="673876" y="1285142"/>
                  <a:pt x="686864" y="1282216"/>
                </a:cubicBezTo>
                <a:cubicBezTo>
                  <a:pt x="686864" y="1293916"/>
                  <a:pt x="699846" y="1296840"/>
                  <a:pt x="699846" y="1305613"/>
                </a:cubicBezTo>
                <a:cubicBezTo>
                  <a:pt x="712832" y="1302689"/>
                  <a:pt x="725820" y="1296840"/>
                  <a:pt x="712832" y="1296840"/>
                </a:cubicBezTo>
                <a:cubicBezTo>
                  <a:pt x="725820" y="1293915"/>
                  <a:pt x="764777" y="1290991"/>
                  <a:pt x="777759" y="1285142"/>
                </a:cubicBezTo>
                <a:cubicBezTo>
                  <a:pt x="777759" y="1285142"/>
                  <a:pt x="790747" y="1285142"/>
                  <a:pt x="790747" y="1285142"/>
                </a:cubicBezTo>
                <a:cubicBezTo>
                  <a:pt x="790747" y="1285142"/>
                  <a:pt x="790747" y="1285142"/>
                  <a:pt x="790747" y="1282217"/>
                </a:cubicBezTo>
                <a:cubicBezTo>
                  <a:pt x="790747" y="1282217"/>
                  <a:pt x="790747" y="1282217"/>
                  <a:pt x="790746" y="1279293"/>
                </a:cubicBezTo>
                <a:cubicBezTo>
                  <a:pt x="790746" y="1279293"/>
                  <a:pt x="777758" y="1279292"/>
                  <a:pt x="777759" y="1276369"/>
                </a:cubicBezTo>
                <a:cubicBezTo>
                  <a:pt x="777759" y="1276369"/>
                  <a:pt x="777759" y="1276369"/>
                  <a:pt x="777759" y="1273444"/>
                </a:cubicBezTo>
                <a:cubicBezTo>
                  <a:pt x="790746" y="1273443"/>
                  <a:pt x="829704" y="1273444"/>
                  <a:pt x="842690" y="1267594"/>
                </a:cubicBezTo>
                <a:cubicBezTo>
                  <a:pt x="855673" y="1267595"/>
                  <a:pt x="855673" y="1270519"/>
                  <a:pt x="855673" y="1270519"/>
                </a:cubicBezTo>
                <a:cubicBezTo>
                  <a:pt x="855673" y="1270519"/>
                  <a:pt x="855673" y="1270519"/>
                  <a:pt x="868657" y="1270520"/>
                </a:cubicBezTo>
                <a:cubicBezTo>
                  <a:pt x="868657" y="1270520"/>
                  <a:pt x="868657" y="1270520"/>
                  <a:pt x="881645" y="1273444"/>
                </a:cubicBezTo>
                <a:cubicBezTo>
                  <a:pt x="881645" y="1273444"/>
                  <a:pt x="881645" y="1276368"/>
                  <a:pt x="881645" y="1276368"/>
                </a:cubicBezTo>
                <a:cubicBezTo>
                  <a:pt x="881645" y="1276368"/>
                  <a:pt x="881645" y="1279292"/>
                  <a:pt x="881645" y="1279292"/>
                </a:cubicBezTo>
                <a:cubicBezTo>
                  <a:pt x="894629" y="1279293"/>
                  <a:pt x="881645" y="1276368"/>
                  <a:pt x="894629" y="1273444"/>
                </a:cubicBezTo>
                <a:cubicBezTo>
                  <a:pt x="907617" y="1273444"/>
                  <a:pt x="907617" y="1276368"/>
                  <a:pt x="920603" y="1276368"/>
                </a:cubicBezTo>
                <a:cubicBezTo>
                  <a:pt x="920603" y="1273444"/>
                  <a:pt x="920603" y="1270519"/>
                  <a:pt x="907617" y="1267594"/>
                </a:cubicBezTo>
                <a:cubicBezTo>
                  <a:pt x="907617" y="1267594"/>
                  <a:pt x="894629" y="1267594"/>
                  <a:pt x="894629" y="1264670"/>
                </a:cubicBezTo>
                <a:cubicBezTo>
                  <a:pt x="894629" y="1264670"/>
                  <a:pt x="907617" y="1261745"/>
                  <a:pt x="920602" y="1261745"/>
                </a:cubicBezTo>
                <a:lnTo>
                  <a:pt x="924857" y="1264301"/>
                </a:lnTo>
                <a:lnTo>
                  <a:pt x="922385" y="1244141"/>
                </a:lnTo>
                <a:lnTo>
                  <a:pt x="920602" y="1244199"/>
                </a:lnTo>
                <a:cubicBezTo>
                  <a:pt x="907616" y="1244198"/>
                  <a:pt x="907616" y="1244198"/>
                  <a:pt x="907616" y="1244198"/>
                </a:cubicBezTo>
                <a:cubicBezTo>
                  <a:pt x="907616" y="1244198"/>
                  <a:pt x="907616" y="1244198"/>
                  <a:pt x="894629" y="1244198"/>
                </a:cubicBezTo>
                <a:cubicBezTo>
                  <a:pt x="881645" y="1250048"/>
                  <a:pt x="855673" y="1247123"/>
                  <a:pt x="816718" y="1250048"/>
                </a:cubicBezTo>
                <a:cubicBezTo>
                  <a:pt x="816718" y="1252972"/>
                  <a:pt x="829704" y="1252972"/>
                  <a:pt x="829704" y="1255897"/>
                </a:cubicBezTo>
                <a:cubicBezTo>
                  <a:pt x="790746" y="1252972"/>
                  <a:pt x="803730" y="1244198"/>
                  <a:pt x="790747" y="1241274"/>
                </a:cubicBezTo>
                <a:cubicBezTo>
                  <a:pt x="790747" y="1238349"/>
                  <a:pt x="803730" y="1241273"/>
                  <a:pt x="803731" y="1238349"/>
                </a:cubicBezTo>
                <a:cubicBezTo>
                  <a:pt x="790747" y="1238349"/>
                  <a:pt x="790747" y="1238349"/>
                  <a:pt x="790747" y="1238349"/>
                </a:cubicBezTo>
                <a:close/>
                <a:moveTo>
                  <a:pt x="754103" y="1229202"/>
                </a:moveTo>
                <a:cubicBezTo>
                  <a:pt x="754104" y="1232375"/>
                  <a:pt x="754104" y="1232375"/>
                  <a:pt x="754104" y="1232375"/>
                </a:cubicBezTo>
                <a:cubicBezTo>
                  <a:pt x="754104" y="1232375"/>
                  <a:pt x="754104" y="1232375"/>
                  <a:pt x="740225" y="1232375"/>
                </a:cubicBezTo>
                <a:cubicBezTo>
                  <a:pt x="740224" y="1229202"/>
                  <a:pt x="754103" y="1229202"/>
                  <a:pt x="754103" y="1229202"/>
                </a:cubicBezTo>
                <a:close/>
                <a:moveTo>
                  <a:pt x="374739" y="1227087"/>
                </a:moveTo>
                <a:cubicBezTo>
                  <a:pt x="362404" y="1232728"/>
                  <a:pt x="374739" y="1238369"/>
                  <a:pt x="362404" y="1244012"/>
                </a:cubicBezTo>
                <a:cubicBezTo>
                  <a:pt x="337728" y="1241191"/>
                  <a:pt x="362404" y="1232728"/>
                  <a:pt x="350068" y="1232728"/>
                </a:cubicBezTo>
                <a:cubicBezTo>
                  <a:pt x="350069" y="1229907"/>
                  <a:pt x="374739" y="1227087"/>
                  <a:pt x="374739" y="1227087"/>
                </a:cubicBezTo>
                <a:close/>
                <a:moveTo>
                  <a:pt x="192574" y="1227086"/>
                </a:moveTo>
                <a:cubicBezTo>
                  <a:pt x="194309" y="1227086"/>
                  <a:pt x="194309" y="1227086"/>
                  <a:pt x="194309" y="1227086"/>
                </a:cubicBezTo>
                <a:cubicBezTo>
                  <a:pt x="208189" y="1229995"/>
                  <a:pt x="208189" y="1238723"/>
                  <a:pt x="194309" y="1238723"/>
                </a:cubicBezTo>
                <a:cubicBezTo>
                  <a:pt x="180432" y="1235813"/>
                  <a:pt x="180431" y="1232904"/>
                  <a:pt x="180431" y="1227086"/>
                </a:cubicBezTo>
                <a:cubicBezTo>
                  <a:pt x="187370" y="1227086"/>
                  <a:pt x="190839" y="1227086"/>
                  <a:pt x="192574" y="1227086"/>
                </a:cubicBezTo>
                <a:close/>
                <a:moveTo>
                  <a:pt x="220525" y="1223912"/>
                </a:moveTo>
                <a:cubicBezTo>
                  <a:pt x="232864" y="1223913"/>
                  <a:pt x="232864" y="1223913"/>
                  <a:pt x="232864" y="1223913"/>
                </a:cubicBezTo>
                <a:cubicBezTo>
                  <a:pt x="232864" y="1223913"/>
                  <a:pt x="232864" y="1226822"/>
                  <a:pt x="232864" y="1226822"/>
                </a:cubicBezTo>
                <a:cubicBezTo>
                  <a:pt x="232864" y="1226822"/>
                  <a:pt x="232864" y="1229731"/>
                  <a:pt x="245199" y="1226822"/>
                </a:cubicBezTo>
                <a:cubicBezTo>
                  <a:pt x="245200" y="1232639"/>
                  <a:pt x="245200" y="1232639"/>
                  <a:pt x="232864" y="1235548"/>
                </a:cubicBezTo>
                <a:cubicBezTo>
                  <a:pt x="220525" y="1235549"/>
                  <a:pt x="220525" y="1232640"/>
                  <a:pt x="208189" y="1229731"/>
                </a:cubicBezTo>
                <a:cubicBezTo>
                  <a:pt x="208190" y="1226822"/>
                  <a:pt x="220525" y="1226822"/>
                  <a:pt x="220525" y="1226822"/>
                </a:cubicBezTo>
                <a:cubicBezTo>
                  <a:pt x="220525" y="1226822"/>
                  <a:pt x="220525" y="1226822"/>
                  <a:pt x="220525" y="1223912"/>
                </a:cubicBezTo>
                <a:close/>
                <a:moveTo>
                  <a:pt x="920240" y="1217886"/>
                </a:moveTo>
                <a:lnTo>
                  <a:pt x="902746" y="1218244"/>
                </a:lnTo>
                <a:cubicBezTo>
                  <a:pt x="897876" y="1218609"/>
                  <a:pt x="894629" y="1219340"/>
                  <a:pt x="894629" y="1220802"/>
                </a:cubicBezTo>
                <a:cubicBezTo>
                  <a:pt x="881645" y="1220803"/>
                  <a:pt x="868657" y="1223727"/>
                  <a:pt x="855674" y="1223727"/>
                </a:cubicBezTo>
                <a:cubicBezTo>
                  <a:pt x="855674" y="1226651"/>
                  <a:pt x="855674" y="1229575"/>
                  <a:pt x="855674" y="1232500"/>
                </a:cubicBezTo>
                <a:cubicBezTo>
                  <a:pt x="868658" y="1235425"/>
                  <a:pt x="894629" y="1229575"/>
                  <a:pt x="907616" y="1235425"/>
                </a:cubicBezTo>
                <a:cubicBezTo>
                  <a:pt x="907616" y="1238349"/>
                  <a:pt x="907616" y="1238349"/>
                  <a:pt x="907616" y="1241274"/>
                </a:cubicBezTo>
                <a:cubicBezTo>
                  <a:pt x="907616" y="1241274"/>
                  <a:pt x="907616" y="1241274"/>
                  <a:pt x="920602" y="1241274"/>
                </a:cubicBezTo>
                <a:lnTo>
                  <a:pt x="922033" y="1241274"/>
                </a:lnTo>
                <a:lnTo>
                  <a:pt x="921330" y="1235539"/>
                </a:lnTo>
                <a:lnTo>
                  <a:pt x="920776" y="1226564"/>
                </a:lnTo>
                <a:lnTo>
                  <a:pt x="920656" y="1226558"/>
                </a:lnTo>
                <a:lnTo>
                  <a:pt x="920776" y="1226552"/>
                </a:lnTo>
                <a:close/>
                <a:moveTo>
                  <a:pt x="323851" y="1217567"/>
                </a:moveTo>
                <a:cubicBezTo>
                  <a:pt x="337728" y="1217567"/>
                  <a:pt x="337728" y="1223913"/>
                  <a:pt x="309969" y="1220740"/>
                </a:cubicBezTo>
                <a:cubicBezTo>
                  <a:pt x="309969" y="1220740"/>
                  <a:pt x="323850" y="1220740"/>
                  <a:pt x="323851" y="1217567"/>
                </a:cubicBezTo>
                <a:close/>
                <a:moveTo>
                  <a:pt x="300718" y="1202757"/>
                </a:moveTo>
                <a:cubicBezTo>
                  <a:pt x="286840" y="1205931"/>
                  <a:pt x="272960" y="1209104"/>
                  <a:pt x="286840" y="1212277"/>
                </a:cubicBezTo>
                <a:cubicBezTo>
                  <a:pt x="259082" y="1212277"/>
                  <a:pt x="259082" y="1215450"/>
                  <a:pt x="245199" y="1215450"/>
                </a:cubicBezTo>
                <a:cubicBezTo>
                  <a:pt x="245200" y="1212277"/>
                  <a:pt x="259083" y="1202758"/>
                  <a:pt x="300718" y="1202757"/>
                </a:cubicBezTo>
                <a:close/>
                <a:moveTo>
                  <a:pt x="337727" y="1202756"/>
                </a:moveTo>
                <a:cubicBezTo>
                  <a:pt x="337727" y="1205931"/>
                  <a:pt x="323850" y="1205931"/>
                  <a:pt x="323850" y="1205931"/>
                </a:cubicBezTo>
                <a:cubicBezTo>
                  <a:pt x="309969" y="1205931"/>
                  <a:pt x="323850" y="1202756"/>
                  <a:pt x="309969" y="1202756"/>
                </a:cubicBezTo>
                <a:cubicBezTo>
                  <a:pt x="309969" y="1202756"/>
                  <a:pt x="323850" y="1202756"/>
                  <a:pt x="337727" y="1202756"/>
                </a:cubicBezTo>
                <a:close/>
                <a:moveTo>
                  <a:pt x="337728" y="1197468"/>
                </a:moveTo>
                <a:cubicBezTo>
                  <a:pt x="337728" y="1197468"/>
                  <a:pt x="337728" y="1197468"/>
                  <a:pt x="337727" y="1200641"/>
                </a:cubicBezTo>
                <a:cubicBezTo>
                  <a:pt x="334259" y="1200642"/>
                  <a:pt x="332526" y="1200443"/>
                  <a:pt x="331873" y="1200145"/>
                </a:cubicBezTo>
                <a:cubicBezTo>
                  <a:pt x="331222" y="1199848"/>
                  <a:pt x="331656" y="1199451"/>
                  <a:pt x="332524" y="1199054"/>
                </a:cubicBezTo>
                <a:cubicBezTo>
                  <a:pt x="334257" y="1198261"/>
                  <a:pt x="337728" y="1197468"/>
                  <a:pt x="337728" y="1197468"/>
                </a:cubicBezTo>
                <a:close/>
                <a:moveTo>
                  <a:pt x="222067" y="1177370"/>
                </a:moveTo>
                <a:cubicBezTo>
                  <a:pt x="246741" y="1177370"/>
                  <a:pt x="246742" y="1180191"/>
                  <a:pt x="259078" y="1183013"/>
                </a:cubicBezTo>
                <a:cubicBezTo>
                  <a:pt x="259078" y="1185832"/>
                  <a:pt x="246741" y="1191474"/>
                  <a:pt x="234406" y="1194295"/>
                </a:cubicBezTo>
                <a:cubicBezTo>
                  <a:pt x="222066" y="1191474"/>
                  <a:pt x="222067" y="1183013"/>
                  <a:pt x="222067" y="1177370"/>
                </a:cubicBezTo>
                <a:close/>
                <a:moveTo>
                  <a:pt x="208189" y="1177370"/>
                </a:moveTo>
                <a:cubicBezTo>
                  <a:pt x="208190" y="1179485"/>
                  <a:pt x="194309" y="1179485"/>
                  <a:pt x="194309" y="1179485"/>
                </a:cubicBezTo>
                <a:cubicBezTo>
                  <a:pt x="190840" y="1178956"/>
                  <a:pt x="189104" y="1178559"/>
                  <a:pt x="188672" y="1178263"/>
                </a:cubicBezTo>
                <a:cubicBezTo>
                  <a:pt x="188236" y="1177965"/>
                  <a:pt x="189106" y="1177766"/>
                  <a:pt x="190842" y="1177634"/>
                </a:cubicBezTo>
                <a:cubicBezTo>
                  <a:pt x="194308" y="1177370"/>
                  <a:pt x="201249" y="1177370"/>
                  <a:pt x="208189" y="1177370"/>
                </a:cubicBezTo>
                <a:close/>
                <a:moveTo>
                  <a:pt x="767058" y="1176841"/>
                </a:moveTo>
                <a:cubicBezTo>
                  <a:pt x="767058" y="1176841"/>
                  <a:pt x="767058" y="1179838"/>
                  <a:pt x="767058" y="1179838"/>
                </a:cubicBezTo>
                <a:cubicBezTo>
                  <a:pt x="767058" y="1179838"/>
                  <a:pt x="754103" y="1179838"/>
                  <a:pt x="754103" y="1179838"/>
                </a:cubicBezTo>
                <a:cubicBezTo>
                  <a:pt x="754103" y="1179838"/>
                  <a:pt x="754104" y="1176841"/>
                  <a:pt x="754104" y="1176841"/>
                </a:cubicBezTo>
                <a:cubicBezTo>
                  <a:pt x="754104" y="1176841"/>
                  <a:pt x="767058" y="1176841"/>
                  <a:pt x="767058" y="1176841"/>
                </a:cubicBezTo>
                <a:close/>
                <a:moveTo>
                  <a:pt x="917564" y="1174597"/>
                </a:moveTo>
                <a:lnTo>
                  <a:pt x="909410" y="1175651"/>
                </a:lnTo>
                <a:cubicBezTo>
                  <a:pt x="907803" y="1176378"/>
                  <a:pt x="907803" y="1177105"/>
                  <a:pt x="907803" y="1177105"/>
                </a:cubicBezTo>
                <a:cubicBezTo>
                  <a:pt x="907803" y="1180015"/>
                  <a:pt x="920656" y="1180015"/>
                  <a:pt x="907803" y="1182923"/>
                </a:cubicBezTo>
                <a:cubicBezTo>
                  <a:pt x="907803" y="1182923"/>
                  <a:pt x="904592" y="1185106"/>
                  <a:pt x="902984" y="1187651"/>
                </a:cubicBezTo>
                <a:lnTo>
                  <a:pt x="907781" y="1194528"/>
                </a:lnTo>
                <a:lnTo>
                  <a:pt x="918759" y="1193917"/>
                </a:lnTo>
                <a:close/>
                <a:moveTo>
                  <a:pt x="796205" y="1170472"/>
                </a:moveTo>
                <a:cubicBezTo>
                  <a:pt x="805920" y="1170847"/>
                  <a:pt x="812397" y="1173844"/>
                  <a:pt x="805920" y="1179838"/>
                </a:cubicBezTo>
                <a:cubicBezTo>
                  <a:pt x="805921" y="1182836"/>
                  <a:pt x="805921" y="1182836"/>
                  <a:pt x="818873" y="1182836"/>
                </a:cubicBezTo>
                <a:cubicBezTo>
                  <a:pt x="805920" y="1185832"/>
                  <a:pt x="780013" y="1182835"/>
                  <a:pt x="780013" y="1185833"/>
                </a:cubicBezTo>
                <a:cubicBezTo>
                  <a:pt x="767058" y="1185832"/>
                  <a:pt x="780013" y="1179838"/>
                  <a:pt x="767058" y="1176841"/>
                </a:cubicBezTo>
                <a:cubicBezTo>
                  <a:pt x="773535" y="1172345"/>
                  <a:pt x="786489" y="1170098"/>
                  <a:pt x="796205" y="1170472"/>
                </a:cubicBezTo>
                <a:close/>
                <a:moveTo>
                  <a:pt x="277433" y="1162025"/>
                </a:moveTo>
                <a:lnTo>
                  <a:pt x="277369" y="1162106"/>
                </a:lnTo>
                <a:cubicBezTo>
                  <a:pt x="276575" y="1162379"/>
                  <a:pt x="274983" y="1162561"/>
                  <a:pt x="271802" y="1162561"/>
                </a:cubicBezTo>
                <a:close/>
                <a:moveTo>
                  <a:pt x="726345" y="1160048"/>
                </a:moveTo>
                <a:cubicBezTo>
                  <a:pt x="729815" y="1160049"/>
                  <a:pt x="733285" y="1160709"/>
                  <a:pt x="740225" y="1162031"/>
                </a:cubicBezTo>
                <a:cubicBezTo>
                  <a:pt x="740225" y="1162031"/>
                  <a:pt x="740224" y="1164677"/>
                  <a:pt x="740224" y="1164677"/>
                </a:cubicBezTo>
                <a:cubicBezTo>
                  <a:pt x="740224" y="1164677"/>
                  <a:pt x="740225" y="1162031"/>
                  <a:pt x="726345" y="1164676"/>
                </a:cubicBezTo>
                <a:cubicBezTo>
                  <a:pt x="726345" y="1164676"/>
                  <a:pt x="712466" y="1164676"/>
                  <a:pt x="712467" y="1162031"/>
                </a:cubicBezTo>
                <a:cubicBezTo>
                  <a:pt x="719406" y="1160709"/>
                  <a:pt x="722876" y="1160048"/>
                  <a:pt x="726345" y="1160048"/>
                </a:cubicBezTo>
                <a:close/>
                <a:moveTo>
                  <a:pt x="323851" y="1156636"/>
                </a:moveTo>
                <a:cubicBezTo>
                  <a:pt x="323851" y="1156636"/>
                  <a:pt x="337728" y="1156637"/>
                  <a:pt x="323850" y="1159599"/>
                </a:cubicBezTo>
                <a:cubicBezTo>
                  <a:pt x="323850" y="1159599"/>
                  <a:pt x="323850" y="1162561"/>
                  <a:pt x="309969" y="1159599"/>
                </a:cubicBezTo>
                <a:cubicBezTo>
                  <a:pt x="309969" y="1156637"/>
                  <a:pt x="309969" y="1156637"/>
                  <a:pt x="323851" y="1156636"/>
                </a:cubicBezTo>
                <a:close/>
                <a:moveTo>
                  <a:pt x="284526" y="1153834"/>
                </a:moveTo>
                <a:cubicBezTo>
                  <a:pt x="297247" y="1153834"/>
                  <a:pt x="297247" y="1156743"/>
                  <a:pt x="309969" y="1156743"/>
                </a:cubicBezTo>
                <a:cubicBezTo>
                  <a:pt x="303609" y="1158197"/>
                  <a:pt x="297246" y="1159652"/>
                  <a:pt x="290887" y="1160743"/>
                </a:cubicBezTo>
                <a:lnTo>
                  <a:pt x="277433" y="1162025"/>
                </a:lnTo>
                <a:lnTo>
                  <a:pt x="278163" y="1161107"/>
                </a:lnTo>
                <a:cubicBezTo>
                  <a:pt x="278164" y="1160379"/>
                  <a:pt x="278164" y="1159651"/>
                  <a:pt x="284526" y="1159651"/>
                </a:cubicBezTo>
                <a:cubicBezTo>
                  <a:pt x="284526" y="1156743"/>
                  <a:pt x="271803" y="1153834"/>
                  <a:pt x="271803" y="1153834"/>
                </a:cubicBezTo>
                <a:cubicBezTo>
                  <a:pt x="271803" y="1153834"/>
                  <a:pt x="271803" y="1153834"/>
                  <a:pt x="284526" y="1153834"/>
                </a:cubicBezTo>
                <a:close/>
                <a:moveTo>
                  <a:pt x="831213" y="1153040"/>
                </a:moveTo>
                <a:cubicBezTo>
                  <a:pt x="843548" y="1153040"/>
                  <a:pt x="843548" y="1153040"/>
                  <a:pt x="843548" y="1156214"/>
                </a:cubicBezTo>
                <a:cubicBezTo>
                  <a:pt x="855885" y="1156214"/>
                  <a:pt x="855885" y="1156214"/>
                  <a:pt x="855885" y="1156214"/>
                </a:cubicBezTo>
                <a:cubicBezTo>
                  <a:pt x="855885" y="1159388"/>
                  <a:pt x="843548" y="1162561"/>
                  <a:pt x="831213" y="1162561"/>
                </a:cubicBezTo>
                <a:cubicBezTo>
                  <a:pt x="818873" y="1162561"/>
                  <a:pt x="818873" y="1162561"/>
                  <a:pt x="818873" y="1162561"/>
                </a:cubicBezTo>
                <a:cubicBezTo>
                  <a:pt x="818874" y="1159388"/>
                  <a:pt x="818874" y="1159388"/>
                  <a:pt x="831212" y="1159387"/>
                </a:cubicBezTo>
                <a:cubicBezTo>
                  <a:pt x="831213" y="1156214"/>
                  <a:pt x="831213" y="1156214"/>
                  <a:pt x="831213" y="1156214"/>
                </a:cubicBezTo>
                <a:cubicBezTo>
                  <a:pt x="831213" y="1156214"/>
                  <a:pt x="831213" y="1153040"/>
                  <a:pt x="831213" y="1153040"/>
                </a:cubicBezTo>
                <a:close/>
                <a:moveTo>
                  <a:pt x="323850" y="1147751"/>
                </a:moveTo>
                <a:cubicBezTo>
                  <a:pt x="323850" y="1147751"/>
                  <a:pt x="323850" y="1150714"/>
                  <a:pt x="323850" y="1153675"/>
                </a:cubicBezTo>
                <a:cubicBezTo>
                  <a:pt x="309969" y="1153675"/>
                  <a:pt x="309969" y="1153675"/>
                  <a:pt x="309969" y="1153675"/>
                </a:cubicBezTo>
                <a:cubicBezTo>
                  <a:pt x="309970" y="1150714"/>
                  <a:pt x="323850" y="1150714"/>
                  <a:pt x="323850" y="1147751"/>
                </a:cubicBezTo>
                <a:close/>
                <a:moveTo>
                  <a:pt x="748899" y="1143785"/>
                </a:moveTo>
                <a:cubicBezTo>
                  <a:pt x="750637" y="1142991"/>
                  <a:pt x="754104" y="1142991"/>
                  <a:pt x="754104" y="1144579"/>
                </a:cubicBezTo>
                <a:cubicBezTo>
                  <a:pt x="754104" y="1144579"/>
                  <a:pt x="754104" y="1144579"/>
                  <a:pt x="754103" y="1147752"/>
                </a:cubicBezTo>
                <a:cubicBezTo>
                  <a:pt x="750635" y="1146957"/>
                  <a:pt x="748901" y="1146165"/>
                  <a:pt x="748249" y="1145471"/>
                </a:cubicBezTo>
                <a:cubicBezTo>
                  <a:pt x="747599" y="1144777"/>
                  <a:pt x="748032" y="1144181"/>
                  <a:pt x="748899" y="1143785"/>
                </a:cubicBezTo>
                <a:close/>
                <a:moveTo>
                  <a:pt x="800366" y="1143223"/>
                </a:moveTo>
                <a:cubicBezTo>
                  <a:pt x="810082" y="1142859"/>
                  <a:pt x="819797" y="1142859"/>
                  <a:pt x="832753" y="1144314"/>
                </a:cubicBezTo>
                <a:cubicBezTo>
                  <a:pt x="819798" y="1147223"/>
                  <a:pt x="806843" y="1150132"/>
                  <a:pt x="819798" y="1153041"/>
                </a:cubicBezTo>
                <a:cubicBezTo>
                  <a:pt x="793890" y="1153041"/>
                  <a:pt x="793890" y="1147223"/>
                  <a:pt x="767983" y="1144314"/>
                </a:cubicBezTo>
                <a:cubicBezTo>
                  <a:pt x="780936" y="1144314"/>
                  <a:pt x="790652" y="1143586"/>
                  <a:pt x="800366" y="1143223"/>
                </a:cubicBezTo>
                <a:close/>
                <a:moveTo>
                  <a:pt x="271803" y="1139289"/>
                </a:moveTo>
                <a:cubicBezTo>
                  <a:pt x="284526" y="1139290"/>
                  <a:pt x="284526" y="1142198"/>
                  <a:pt x="284526" y="1142198"/>
                </a:cubicBezTo>
                <a:cubicBezTo>
                  <a:pt x="284526" y="1145107"/>
                  <a:pt x="297247" y="1145106"/>
                  <a:pt x="297246" y="1148017"/>
                </a:cubicBezTo>
                <a:cubicBezTo>
                  <a:pt x="297246" y="1148017"/>
                  <a:pt x="297247" y="1150925"/>
                  <a:pt x="284526" y="1150926"/>
                </a:cubicBezTo>
                <a:cubicBezTo>
                  <a:pt x="284526" y="1150926"/>
                  <a:pt x="284526" y="1150926"/>
                  <a:pt x="284526" y="1153834"/>
                </a:cubicBezTo>
                <a:cubicBezTo>
                  <a:pt x="284526" y="1153834"/>
                  <a:pt x="271802" y="1150925"/>
                  <a:pt x="271802" y="1150925"/>
                </a:cubicBezTo>
                <a:cubicBezTo>
                  <a:pt x="268621" y="1150198"/>
                  <a:pt x="267031" y="1149289"/>
                  <a:pt x="266435" y="1148289"/>
                </a:cubicBezTo>
                <a:cubicBezTo>
                  <a:pt x="265837" y="1147289"/>
                  <a:pt x="266236" y="1146198"/>
                  <a:pt x="267032" y="1145107"/>
                </a:cubicBezTo>
                <a:cubicBezTo>
                  <a:pt x="268623" y="1142925"/>
                  <a:pt x="271803" y="1140743"/>
                  <a:pt x="271803" y="1139289"/>
                </a:cubicBezTo>
                <a:close/>
                <a:moveTo>
                  <a:pt x="272959" y="1132942"/>
                </a:moveTo>
                <a:cubicBezTo>
                  <a:pt x="272959" y="1132942"/>
                  <a:pt x="272959" y="1132942"/>
                  <a:pt x="272960" y="1136115"/>
                </a:cubicBezTo>
                <a:cubicBezTo>
                  <a:pt x="272960" y="1136115"/>
                  <a:pt x="272960" y="1136115"/>
                  <a:pt x="259079" y="1136116"/>
                </a:cubicBezTo>
                <a:cubicBezTo>
                  <a:pt x="259079" y="1132942"/>
                  <a:pt x="259079" y="1132942"/>
                  <a:pt x="272959" y="1132942"/>
                </a:cubicBezTo>
                <a:close/>
                <a:moveTo>
                  <a:pt x="245199" y="1129416"/>
                </a:moveTo>
                <a:cubicBezTo>
                  <a:pt x="246741" y="1129768"/>
                  <a:pt x="246742" y="1130473"/>
                  <a:pt x="246742" y="1130473"/>
                </a:cubicBezTo>
                <a:cubicBezTo>
                  <a:pt x="259078" y="1130474"/>
                  <a:pt x="259078" y="1130474"/>
                  <a:pt x="259078" y="1133295"/>
                </a:cubicBezTo>
                <a:cubicBezTo>
                  <a:pt x="259078" y="1133295"/>
                  <a:pt x="259078" y="1133295"/>
                  <a:pt x="246741" y="1133295"/>
                </a:cubicBezTo>
                <a:cubicBezTo>
                  <a:pt x="246741" y="1136115"/>
                  <a:pt x="234406" y="1136115"/>
                  <a:pt x="222067" y="1133295"/>
                </a:cubicBezTo>
                <a:cubicBezTo>
                  <a:pt x="222067" y="1130473"/>
                  <a:pt x="234405" y="1130473"/>
                  <a:pt x="234405" y="1130473"/>
                </a:cubicBezTo>
                <a:cubicBezTo>
                  <a:pt x="240574" y="1129064"/>
                  <a:pt x="243657" y="1129064"/>
                  <a:pt x="245199" y="1129416"/>
                </a:cubicBezTo>
                <a:close/>
                <a:moveTo>
                  <a:pt x="687791" y="1121306"/>
                </a:moveTo>
                <a:cubicBezTo>
                  <a:pt x="687791" y="1121306"/>
                  <a:pt x="687791" y="1124127"/>
                  <a:pt x="687791" y="1124127"/>
                </a:cubicBezTo>
                <a:cubicBezTo>
                  <a:pt x="687791" y="1124127"/>
                  <a:pt x="687792" y="1126949"/>
                  <a:pt x="700129" y="1126949"/>
                </a:cubicBezTo>
                <a:cubicBezTo>
                  <a:pt x="700129" y="1126949"/>
                  <a:pt x="700129" y="1126949"/>
                  <a:pt x="712466" y="1126949"/>
                </a:cubicBezTo>
                <a:cubicBezTo>
                  <a:pt x="712466" y="1126949"/>
                  <a:pt x="712466" y="1129770"/>
                  <a:pt x="712466" y="1129770"/>
                </a:cubicBezTo>
                <a:cubicBezTo>
                  <a:pt x="712466" y="1129770"/>
                  <a:pt x="700128" y="1129769"/>
                  <a:pt x="700128" y="1129769"/>
                </a:cubicBezTo>
                <a:cubicBezTo>
                  <a:pt x="700128" y="1129769"/>
                  <a:pt x="687792" y="1129769"/>
                  <a:pt x="687792" y="1129769"/>
                </a:cubicBezTo>
                <a:cubicBezTo>
                  <a:pt x="687792" y="1126949"/>
                  <a:pt x="687791" y="1124127"/>
                  <a:pt x="675454" y="1124128"/>
                </a:cubicBezTo>
                <a:cubicBezTo>
                  <a:pt x="675454" y="1124128"/>
                  <a:pt x="675454" y="1124128"/>
                  <a:pt x="675455" y="1121307"/>
                </a:cubicBezTo>
                <a:cubicBezTo>
                  <a:pt x="675455" y="1121307"/>
                  <a:pt x="675455" y="1121307"/>
                  <a:pt x="687791" y="1121306"/>
                </a:cubicBezTo>
                <a:close/>
                <a:moveTo>
                  <a:pt x="245200" y="1121306"/>
                </a:moveTo>
                <a:cubicBezTo>
                  <a:pt x="245200" y="1124480"/>
                  <a:pt x="245200" y="1124480"/>
                  <a:pt x="245200" y="1124480"/>
                </a:cubicBezTo>
                <a:cubicBezTo>
                  <a:pt x="235947" y="1124479"/>
                  <a:pt x="235947" y="1124479"/>
                  <a:pt x="235947" y="1124479"/>
                </a:cubicBezTo>
                <a:cubicBezTo>
                  <a:pt x="235947" y="1124479"/>
                  <a:pt x="235947" y="1124479"/>
                  <a:pt x="235948" y="1121306"/>
                </a:cubicBezTo>
                <a:cubicBezTo>
                  <a:pt x="235948" y="1121306"/>
                  <a:pt x="235948" y="1121306"/>
                  <a:pt x="245200" y="1121306"/>
                </a:cubicBezTo>
                <a:close/>
                <a:moveTo>
                  <a:pt x="259079" y="1118486"/>
                </a:moveTo>
                <a:cubicBezTo>
                  <a:pt x="272033" y="1118486"/>
                  <a:pt x="272033" y="1118486"/>
                  <a:pt x="272033" y="1118486"/>
                </a:cubicBezTo>
                <a:cubicBezTo>
                  <a:pt x="272033" y="1118486"/>
                  <a:pt x="272033" y="1121306"/>
                  <a:pt x="272033" y="1121306"/>
                </a:cubicBezTo>
                <a:cubicBezTo>
                  <a:pt x="272033" y="1121306"/>
                  <a:pt x="259079" y="1121306"/>
                  <a:pt x="259079" y="1121306"/>
                </a:cubicBezTo>
                <a:cubicBezTo>
                  <a:pt x="259079" y="1118486"/>
                  <a:pt x="259079" y="1118486"/>
                  <a:pt x="259079" y="1118486"/>
                </a:cubicBezTo>
                <a:close/>
                <a:moveTo>
                  <a:pt x="143418" y="1118133"/>
                </a:moveTo>
                <a:cubicBezTo>
                  <a:pt x="157297" y="1118133"/>
                  <a:pt x="143417" y="1124479"/>
                  <a:pt x="143417" y="1124479"/>
                </a:cubicBezTo>
                <a:cubicBezTo>
                  <a:pt x="129541" y="1124479"/>
                  <a:pt x="129540" y="1121307"/>
                  <a:pt x="129540" y="1121307"/>
                </a:cubicBezTo>
                <a:cubicBezTo>
                  <a:pt x="129540" y="1121307"/>
                  <a:pt x="143417" y="1121307"/>
                  <a:pt x="143418" y="1118133"/>
                </a:cubicBezTo>
                <a:close/>
                <a:moveTo>
                  <a:pt x="646987" y="1115665"/>
                </a:moveTo>
                <a:cubicBezTo>
                  <a:pt x="646987" y="1115665"/>
                  <a:pt x="646987" y="1118603"/>
                  <a:pt x="646987" y="1118603"/>
                </a:cubicBezTo>
                <a:cubicBezTo>
                  <a:pt x="646987" y="1118603"/>
                  <a:pt x="646987" y="1118603"/>
                  <a:pt x="633818" y="1118604"/>
                </a:cubicBezTo>
                <a:cubicBezTo>
                  <a:pt x="633818" y="1118604"/>
                  <a:pt x="633818" y="1115666"/>
                  <a:pt x="646987" y="1115665"/>
                </a:cubicBezTo>
                <a:close/>
                <a:moveTo>
                  <a:pt x="0" y="1114960"/>
                </a:moveTo>
                <a:cubicBezTo>
                  <a:pt x="13879" y="1118132"/>
                  <a:pt x="27759" y="1118132"/>
                  <a:pt x="27758" y="1121306"/>
                </a:cubicBezTo>
                <a:cubicBezTo>
                  <a:pt x="13879" y="1121307"/>
                  <a:pt x="0" y="1121306"/>
                  <a:pt x="0" y="1121306"/>
                </a:cubicBezTo>
                <a:cubicBezTo>
                  <a:pt x="1" y="1118133"/>
                  <a:pt x="1" y="1118133"/>
                  <a:pt x="0" y="1114960"/>
                </a:cubicBezTo>
                <a:close/>
                <a:moveTo>
                  <a:pt x="208189" y="1114959"/>
                </a:moveTo>
                <a:cubicBezTo>
                  <a:pt x="208189" y="1118133"/>
                  <a:pt x="208190" y="1121307"/>
                  <a:pt x="208189" y="1124479"/>
                </a:cubicBezTo>
                <a:lnTo>
                  <a:pt x="194309" y="1124479"/>
                </a:lnTo>
                <a:lnTo>
                  <a:pt x="180431" y="1124480"/>
                </a:lnTo>
                <a:cubicBezTo>
                  <a:pt x="194309" y="1118133"/>
                  <a:pt x="180431" y="1114960"/>
                  <a:pt x="208189" y="1114959"/>
                </a:cubicBezTo>
                <a:close/>
                <a:moveTo>
                  <a:pt x="310894" y="1112844"/>
                </a:moveTo>
                <a:cubicBezTo>
                  <a:pt x="310893" y="1115664"/>
                  <a:pt x="323849" y="1115664"/>
                  <a:pt x="323848" y="1118486"/>
                </a:cubicBezTo>
                <a:cubicBezTo>
                  <a:pt x="310894" y="1121307"/>
                  <a:pt x="297939" y="1118486"/>
                  <a:pt x="272033" y="1118486"/>
                </a:cubicBezTo>
                <a:cubicBezTo>
                  <a:pt x="272033" y="1118486"/>
                  <a:pt x="272033" y="1118486"/>
                  <a:pt x="272034" y="1115664"/>
                </a:cubicBezTo>
                <a:cubicBezTo>
                  <a:pt x="284986" y="1112844"/>
                  <a:pt x="284986" y="1112844"/>
                  <a:pt x="310894" y="1112844"/>
                </a:cubicBezTo>
                <a:close/>
                <a:moveTo>
                  <a:pt x="254452" y="1103362"/>
                </a:moveTo>
                <a:cubicBezTo>
                  <a:pt x="267405" y="1102644"/>
                  <a:pt x="280359" y="1102644"/>
                  <a:pt x="286836" y="1104079"/>
                </a:cubicBezTo>
                <a:cubicBezTo>
                  <a:pt x="286837" y="1109822"/>
                  <a:pt x="260929" y="1109822"/>
                  <a:pt x="247976" y="1109822"/>
                </a:cubicBezTo>
                <a:cubicBezTo>
                  <a:pt x="247976" y="1112694"/>
                  <a:pt x="260929" y="1115564"/>
                  <a:pt x="247976" y="1118436"/>
                </a:cubicBezTo>
                <a:cubicBezTo>
                  <a:pt x="247976" y="1118436"/>
                  <a:pt x="247976" y="1118436"/>
                  <a:pt x="247976" y="1121306"/>
                </a:cubicBezTo>
                <a:cubicBezTo>
                  <a:pt x="222066" y="1115565"/>
                  <a:pt x="247976" y="1109822"/>
                  <a:pt x="222066" y="1106950"/>
                </a:cubicBezTo>
                <a:cubicBezTo>
                  <a:pt x="228544" y="1105515"/>
                  <a:pt x="241498" y="1104080"/>
                  <a:pt x="254452" y="1103362"/>
                </a:cubicBezTo>
                <a:close/>
                <a:moveTo>
                  <a:pt x="362709" y="1103324"/>
                </a:moveTo>
                <a:cubicBezTo>
                  <a:pt x="375663" y="1103324"/>
                  <a:pt x="375663" y="1103324"/>
                  <a:pt x="388617" y="1106262"/>
                </a:cubicBezTo>
                <a:cubicBezTo>
                  <a:pt x="375664" y="1115077"/>
                  <a:pt x="388617" y="1123892"/>
                  <a:pt x="375664" y="1129769"/>
                </a:cubicBezTo>
                <a:cubicBezTo>
                  <a:pt x="375664" y="1129769"/>
                  <a:pt x="349754" y="1126830"/>
                  <a:pt x="362709" y="1123891"/>
                </a:cubicBezTo>
                <a:cubicBezTo>
                  <a:pt x="362709" y="1120954"/>
                  <a:pt x="349755" y="1120954"/>
                  <a:pt x="323848" y="1123891"/>
                </a:cubicBezTo>
                <a:lnTo>
                  <a:pt x="323848" y="1118486"/>
                </a:lnTo>
                <a:lnTo>
                  <a:pt x="323849" y="1118015"/>
                </a:lnTo>
                <a:cubicBezTo>
                  <a:pt x="349754" y="1118015"/>
                  <a:pt x="349754" y="1118015"/>
                  <a:pt x="362709" y="1115077"/>
                </a:cubicBezTo>
                <a:cubicBezTo>
                  <a:pt x="362709" y="1112138"/>
                  <a:pt x="362709" y="1106262"/>
                  <a:pt x="362709" y="1103324"/>
                </a:cubicBezTo>
                <a:close/>
                <a:moveTo>
                  <a:pt x="222067" y="1101207"/>
                </a:moveTo>
                <a:cubicBezTo>
                  <a:pt x="222067" y="1103852"/>
                  <a:pt x="208188" y="1103852"/>
                  <a:pt x="208188" y="1106497"/>
                </a:cubicBezTo>
                <a:cubicBezTo>
                  <a:pt x="194309" y="1106497"/>
                  <a:pt x="194309" y="1101207"/>
                  <a:pt x="194309" y="1101207"/>
                </a:cubicBezTo>
                <a:cubicBezTo>
                  <a:pt x="208188" y="1101208"/>
                  <a:pt x="222067" y="1101207"/>
                  <a:pt x="222067" y="1101207"/>
                </a:cubicBezTo>
                <a:close/>
                <a:moveTo>
                  <a:pt x="725991" y="1098034"/>
                </a:moveTo>
                <a:cubicBezTo>
                  <a:pt x="739160" y="1098034"/>
                  <a:pt x="739159" y="1103912"/>
                  <a:pt x="752326" y="1103912"/>
                </a:cubicBezTo>
                <a:cubicBezTo>
                  <a:pt x="765495" y="1103912"/>
                  <a:pt x="752326" y="1098034"/>
                  <a:pt x="765495" y="1098034"/>
                </a:cubicBezTo>
                <a:cubicBezTo>
                  <a:pt x="778663" y="1098035"/>
                  <a:pt x="778663" y="1103911"/>
                  <a:pt x="778664" y="1106850"/>
                </a:cubicBezTo>
                <a:cubicBezTo>
                  <a:pt x="791830" y="1106849"/>
                  <a:pt x="804996" y="1103911"/>
                  <a:pt x="804996" y="1106850"/>
                </a:cubicBezTo>
                <a:cubicBezTo>
                  <a:pt x="804996" y="1112726"/>
                  <a:pt x="778663" y="1112726"/>
                  <a:pt x="791830" y="1121542"/>
                </a:cubicBezTo>
                <a:cubicBezTo>
                  <a:pt x="778663" y="1121541"/>
                  <a:pt x="765494" y="1121542"/>
                  <a:pt x="765494" y="1118603"/>
                </a:cubicBezTo>
                <a:cubicBezTo>
                  <a:pt x="752326" y="1118603"/>
                  <a:pt x="752326" y="1124480"/>
                  <a:pt x="739159" y="1124480"/>
                </a:cubicBezTo>
                <a:cubicBezTo>
                  <a:pt x="725991" y="1121541"/>
                  <a:pt x="739159" y="1121541"/>
                  <a:pt x="739159" y="1115665"/>
                </a:cubicBezTo>
                <a:cubicBezTo>
                  <a:pt x="725992" y="1112726"/>
                  <a:pt x="686488" y="1112727"/>
                  <a:pt x="673321" y="1109788"/>
                </a:cubicBezTo>
                <a:cubicBezTo>
                  <a:pt x="660154" y="1109789"/>
                  <a:pt x="660154" y="1109789"/>
                  <a:pt x="646988" y="1109788"/>
                </a:cubicBezTo>
                <a:cubicBezTo>
                  <a:pt x="633817" y="1106850"/>
                  <a:pt x="633817" y="1103911"/>
                  <a:pt x="633818" y="1100973"/>
                </a:cubicBezTo>
                <a:cubicBezTo>
                  <a:pt x="646988" y="1100973"/>
                  <a:pt x="646988" y="1103912"/>
                  <a:pt x="660154" y="1103911"/>
                </a:cubicBezTo>
                <a:cubicBezTo>
                  <a:pt x="673321" y="1103911"/>
                  <a:pt x="660154" y="1100973"/>
                  <a:pt x="673321" y="1098035"/>
                </a:cubicBezTo>
                <a:cubicBezTo>
                  <a:pt x="686488" y="1098034"/>
                  <a:pt x="712825" y="1100973"/>
                  <a:pt x="725991" y="1098034"/>
                </a:cubicBezTo>
                <a:close/>
                <a:moveTo>
                  <a:pt x="430256" y="1089572"/>
                </a:moveTo>
                <a:cubicBezTo>
                  <a:pt x="430256" y="1089572"/>
                  <a:pt x="430256" y="1089572"/>
                  <a:pt x="430255" y="1092216"/>
                </a:cubicBezTo>
                <a:cubicBezTo>
                  <a:pt x="430256" y="1094861"/>
                  <a:pt x="430256" y="1094861"/>
                  <a:pt x="430256" y="1094861"/>
                </a:cubicBezTo>
                <a:cubicBezTo>
                  <a:pt x="430256" y="1094861"/>
                  <a:pt x="416376" y="1094861"/>
                  <a:pt x="416376" y="1094861"/>
                </a:cubicBezTo>
                <a:cubicBezTo>
                  <a:pt x="416377" y="1092217"/>
                  <a:pt x="416377" y="1092217"/>
                  <a:pt x="416377" y="1092217"/>
                </a:cubicBezTo>
                <a:cubicBezTo>
                  <a:pt x="416376" y="1089572"/>
                  <a:pt x="416376" y="1089572"/>
                  <a:pt x="430256" y="1089572"/>
                </a:cubicBezTo>
                <a:close/>
                <a:moveTo>
                  <a:pt x="810281" y="1087489"/>
                </a:moveTo>
                <a:cubicBezTo>
                  <a:pt x="820194" y="1087126"/>
                  <a:pt x="830108" y="1087854"/>
                  <a:pt x="843327" y="1089308"/>
                </a:cubicBezTo>
                <a:cubicBezTo>
                  <a:pt x="856547" y="1095126"/>
                  <a:pt x="869762" y="1098035"/>
                  <a:pt x="869763" y="1106762"/>
                </a:cubicBezTo>
                <a:cubicBezTo>
                  <a:pt x="856546" y="1106762"/>
                  <a:pt x="843327" y="1109671"/>
                  <a:pt x="830107" y="1109671"/>
                </a:cubicBezTo>
                <a:cubicBezTo>
                  <a:pt x="816890" y="1103853"/>
                  <a:pt x="790454" y="1100944"/>
                  <a:pt x="790454" y="1092216"/>
                </a:cubicBezTo>
                <a:cubicBezTo>
                  <a:pt x="790454" y="1092216"/>
                  <a:pt x="777234" y="1092217"/>
                  <a:pt x="777234" y="1092217"/>
                </a:cubicBezTo>
                <a:cubicBezTo>
                  <a:pt x="790453" y="1089308"/>
                  <a:pt x="800367" y="1087854"/>
                  <a:pt x="810281" y="1087489"/>
                </a:cubicBezTo>
                <a:close/>
                <a:moveTo>
                  <a:pt x="208188" y="1074763"/>
                </a:moveTo>
                <a:cubicBezTo>
                  <a:pt x="222066" y="1074763"/>
                  <a:pt x="208187" y="1080053"/>
                  <a:pt x="194308" y="1077408"/>
                </a:cubicBezTo>
                <a:cubicBezTo>
                  <a:pt x="194308" y="1077408"/>
                  <a:pt x="208188" y="1074763"/>
                  <a:pt x="208188" y="1074763"/>
                </a:cubicBezTo>
                <a:close/>
                <a:moveTo>
                  <a:pt x="376282" y="1071589"/>
                </a:moveTo>
                <a:cubicBezTo>
                  <a:pt x="389389" y="1071589"/>
                  <a:pt x="389390" y="1074528"/>
                  <a:pt x="376281" y="1077467"/>
                </a:cubicBezTo>
                <a:cubicBezTo>
                  <a:pt x="389389" y="1080404"/>
                  <a:pt x="389389" y="1077466"/>
                  <a:pt x="402498" y="1077466"/>
                </a:cubicBezTo>
                <a:cubicBezTo>
                  <a:pt x="389390" y="1083343"/>
                  <a:pt x="376281" y="1086281"/>
                  <a:pt x="363173" y="1089219"/>
                </a:cubicBezTo>
                <a:cubicBezTo>
                  <a:pt x="350068" y="1089219"/>
                  <a:pt x="350068" y="1089219"/>
                  <a:pt x="350068" y="1089219"/>
                </a:cubicBezTo>
                <a:cubicBezTo>
                  <a:pt x="336958" y="1089219"/>
                  <a:pt x="336958" y="1092157"/>
                  <a:pt x="336959" y="1095097"/>
                </a:cubicBezTo>
                <a:cubicBezTo>
                  <a:pt x="310742" y="1089220"/>
                  <a:pt x="297634" y="1095097"/>
                  <a:pt x="284526" y="1098035"/>
                </a:cubicBezTo>
                <a:cubicBezTo>
                  <a:pt x="271418" y="1096565"/>
                  <a:pt x="261588" y="1095097"/>
                  <a:pt x="256670" y="1093260"/>
                </a:cubicBezTo>
                <a:cubicBezTo>
                  <a:pt x="254212" y="1092342"/>
                  <a:pt x="252985" y="1091331"/>
                  <a:pt x="253189" y="1090184"/>
                </a:cubicBezTo>
                <a:cubicBezTo>
                  <a:pt x="253394" y="1089035"/>
                  <a:pt x="255030" y="1087750"/>
                  <a:pt x="258307" y="1086281"/>
                </a:cubicBezTo>
                <a:cubicBezTo>
                  <a:pt x="271418" y="1083343"/>
                  <a:pt x="271417" y="1086281"/>
                  <a:pt x="271418" y="1083343"/>
                </a:cubicBezTo>
                <a:cubicBezTo>
                  <a:pt x="271418" y="1083343"/>
                  <a:pt x="284526" y="1080404"/>
                  <a:pt x="284526" y="1080404"/>
                </a:cubicBezTo>
                <a:cubicBezTo>
                  <a:pt x="284526" y="1080404"/>
                  <a:pt x="284526" y="1083343"/>
                  <a:pt x="284526" y="1083343"/>
                </a:cubicBezTo>
                <a:cubicBezTo>
                  <a:pt x="297635" y="1083343"/>
                  <a:pt x="297635" y="1083343"/>
                  <a:pt x="297635" y="1083343"/>
                </a:cubicBezTo>
                <a:cubicBezTo>
                  <a:pt x="310742" y="1083343"/>
                  <a:pt x="310742" y="1086281"/>
                  <a:pt x="310742" y="1086281"/>
                </a:cubicBezTo>
                <a:cubicBezTo>
                  <a:pt x="350068" y="1086282"/>
                  <a:pt x="350068" y="1077466"/>
                  <a:pt x="376282" y="1071589"/>
                </a:cubicBezTo>
                <a:close/>
                <a:moveTo>
                  <a:pt x="686250" y="1071288"/>
                </a:moveTo>
                <a:cubicBezTo>
                  <a:pt x="686250" y="1074309"/>
                  <a:pt x="699360" y="1077332"/>
                  <a:pt x="712468" y="1077333"/>
                </a:cubicBezTo>
                <a:cubicBezTo>
                  <a:pt x="699360" y="1080355"/>
                  <a:pt x="699360" y="1083376"/>
                  <a:pt x="686250" y="1086399"/>
                </a:cubicBezTo>
                <a:cubicBezTo>
                  <a:pt x="673142" y="1083376"/>
                  <a:pt x="660034" y="1080355"/>
                  <a:pt x="646925" y="1080355"/>
                </a:cubicBezTo>
                <a:cubicBezTo>
                  <a:pt x="646925" y="1077333"/>
                  <a:pt x="646925" y="1077333"/>
                  <a:pt x="646926" y="1074309"/>
                </a:cubicBezTo>
                <a:cubicBezTo>
                  <a:pt x="660034" y="1071288"/>
                  <a:pt x="673141" y="1071288"/>
                  <a:pt x="686250" y="1071288"/>
                </a:cubicBezTo>
                <a:close/>
                <a:moveTo>
                  <a:pt x="328186" y="1070250"/>
                </a:moveTo>
                <a:cubicBezTo>
                  <a:pt x="335993" y="1069805"/>
                  <a:pt x="351607" y="1071589"/>
                  <a:pt x="351607" y="1071589"/>
                </a:cubicBezTo>
                <a:cubicBezTo>
                  <a:pt x="351606" y="1074763"/>
                  <a:pt x="337728" y="1074764"/>
                  <a:pt x="323848" y="1071589"/>
                </a:cubicBezTo>
                <a:cubicBezTo>
                  <a:pt x="323849" y="1070796"/>
                  <a:pt x="325584" y="1070400"/>
                  <a:pt x="328186" y="1070250"/>
                </a:cubicBezTo>
                <a:close/>
                <a:moveTo>
                  <a:pt x="272960" y="1068416"/>
                </a:moveTo>
                <a:cubicBezTo>
                  <a:pt x="286840" y="1068416"/>
                  <a:pt x="286840" y="1068416"/>
                  <a:pt x="300717" y="1068416"/>
                </a:cubicBezTo>
                <a:cubicBezTo>
                  <a:pt x="300717" y="1074763"/>
                  <a:pt x="300718" y="1077937"/>
                  <a:pt x="272959" y="1074764"/>
                </a:cubicBezTo>
                <a:cubicBezTo>
                  <a:pt x="272959" y="1074764"/>
                  <a:pt x="272959" y="1071590"/>
                  <a:pt x="272960" y="1068416"/>
                </a:cubicBezTo>
                <a:close/>
                <a:moveTo>
                  <a:pt x="819441" y="1065765"/>
                </a:moveTo>
                <a:cubicBezTo>
                  <a:pt x="822104" y="1065349"/>
                  <a:pt x="826200" y="1065348"/>
                  <a:pt x="832755" y="1066089"/>
                </a:cubicBezTo>
                <a:cubicBezTo>
                  <a:pt x="832754" y="1074976"/>
                  <a:pt x="819646" y="1077937"/>
                  <a:pt x="780322" y="1077937"/>
                </a:cubicBezTo>
                <a:cubicBezTo>
                  <a:pt x="780322" y="1077937"/>
                  <a:pt x="780321" y="1074976"/>
                  <a:pt x="780321" y="1074976"/>
                </a:cubicBezTo>
                <a:cubicBezTo>
                  <a:pt x="780322" y="1072013"/>
                  <a:pt x="767212" y="1072013"/>
                  <a:pt x="767212" y="1072013"/>
                </a:cubicBezTo>
                <a:cubicBezTo>
                  <a:pt x="754104" y="1074975"/>
                  <a:pt x="754104" y="1074975"/>
                  <a:pt x="754104" y="1072013"/>
                </a:cubicBezTo>
                <a:cubicBezTo>
                  <a:pt x="754103" y="1069051"/>
                  <a:pt x="767211" y="1069052"/>
                  <a:pt x="767211" y="1069052"/>
                </a:cubicBezTo>
                <a:cubicBezTo>
                  <a:pt x="767211" y="1069052"/>
                  <a:pt x="780321" y="1069052"/>
                  <a:pt x="780322" y="1072013"/>
                </a:cubicBezTo>
                <a:cubicBezTo>
                  <a:pt x="793430" y="1072013"/>
                  <a:pt x="793430" y="1074976"/>
                  <a:pt x="806538" y="1072013"/>
                </a:cubicBezTo>
                <a:cubicBezTo>
                  <a:pt x="816369" y="1072013"/>
                  <a:pt x="811453" y="1067014"/>
                  <a:pt x="819441" y="1065765"/>
                </a:cubicBezTo>
                <a:close/>
                <a:moveTo>
                  <a:pt x="646926" y="1065243"/>
                </a:moveTo>
                <a:cubicBezTo>
                  <a:pt x="660034" y="1068266"/>
                  <a:pt x="660034" y="1071288"/>
                  <a:pt x="646926" y="1071288"/>
                </a:cubicBezTo>
                <a:cubicBezTo>
                  <a:pt x="633817" y="1071288"/>
                  <a:pt x="633817" y="1071288"/>
                  <a:pt x="633817" y="1068265"/>
                </a:cubicBezTo>
                <a:cubicBezTo>
                  <a:pt x="633818" y="1065243"/>
                  <a:pt x="646926" y="1065243"/>
                  <a:pt x="646926" y="1065243"/>
                </a:cubicBezTo>
                <a:close/>
                <a:moveTo>
                  <a:pt x="259078" y="1065243"/>
                </a:moveTo>
                <a:cubicBezTo>
                  <a:pt x="272960" y="1065243"/>
                  <a:pt x="272960" y="1065243"/>
                  <a:pt x="272960" y="1065243"/>
                </a:cubicBezTo>
                <a:cubicBezTo>
                  <a:pt x="272960" y="1068416"/>
                  <a:pt x="272960" y="1068416"/>
                  <a:pt x="272960" y="1068416"/>
                </a:cubicBezTo>
                <a:cubicBezTo>
                  <a:pt x="272960" y="1068416"/>
                  <a:pt x="272960" y="1068416"/>
                  <a:pt x="259079" y="1068416"/>
                </a:cubicBezTo>
                <a:cubicBezTo>
                  <a:pt x="259079" y="1068416"/>
                  <a:pt x="259079" y="1068416"/>
                  <a:pt x="259078" y="1065243"/>
                </a:cubicBezTo>
                <a:close/>
                <a:moveTo>
                  <a:pt x="855885" y="1065243"/>
                </a:moveTo>
                <a:cubicBezTo>
                  <a:pt x="855885" y="1065243"/>
                  <a:pt x="869762" y="1065243"/>
                  <a:pt x="869762" y="1068416"/>
                </a:cubicBezTo>
                <a:cubicBezTo>
                  <a:pt x="862823" y="1068417"/>
                  <a:pt x="855885" y="1068416"/>
                  <a:pt x="852414" y="1068020"/>
                </a:cubicBezTo>
                <a:cubicBezTo>
                  <a:pt x="850679" y="1067822"/>
                  <a:pt x="849814" y="1067524"/>
                  <a:pt x="850247" y="1067078"/>
                </a:cubicBezTo>
                <a:cubicBezTo>
                  <a:pt x="850681" y="1066632"/>
                  <a:pt x="852415" y="1066037"/>
                  <a:pt x="855885" y="1065243"/>
                </a:cubicBezTo>
                <a:close/>
                <a:moveTo>
                  <a:pt x="596804" y="1063127"/>
                </a:moveTo>
                <a:cubicBezTo>
                  <a:pt x="596804" y="1063127"/>
                  <a:pt x="596804" y="1063127"/>
                  <a:pt x="610684" y="1063128"/>
                </a:cubicBezTo>
                <a:cubicBezTo>
                  <a:pt x="610685" y="1065243"/>
                  <a:pt x="610685" y="1065243"/>
                  <a:pt x="610685" y="1065243"/>
                </a:cubicBezTo>
                <a:cubicBezTo>
                  <a:pt x="610685" y="1065243"/>
                  <a:pt x="610685" y="1065243"/>
                  <a:pt x="596803" y="1065243"/>
                </a:cubicBezTo>
                <a:cubicBezTo>
                  <a:pt x="596803" y="1065243"/>
                  <a:pt x="596803" y="1065243"/>
                  <a:pt x="596804" y="1063127"/>
                </a:cubicBezTo>
                <a:close/>
                <a:moveTo>
                  <a:pt x="261391" y="1051492"/>
                </a:moveTo>
                <a:cubicBezTo>
                  <a:pt x="274112" y="1051492"/>
                  <a:pt x="274112" y="1051492"/>
                  <a:pt x="286836" y="1054312"/>
                </a:cubicBezTo>
                <a:cubicBezTo>
                  <a:pt x="286836" y="1057134"/>
                  <a:pt x="286837" y="1062776"/>
                  <a:pt x="286837" y="1065595"/>
                </a:cubicBezTo>
                <a:cubicBezTo>
                  <a:pt x="274112" y="1065596"/>
                  <a:pt x="274112" y="1065596"/>
                  <a:pt x="261391" y="1062775"/>
                </a:cubicBezTo>
                <a:cubicBezTo>
                  <a:pt x="261391" y="1062775"/>
                  <a:pt x="261391" y="1065596"/>
                  <a:pt x="248669" y="1068416"/>
                </a:cubicBezTo>
                <a:cubicBezTo>
                  <a:pt x="245488" y="1067711"/>
                  <a:pt x="243897" y="1066477"/>
                  <a:pt x="243501" y="1064979"/>
                </a:cubicBezTo>
                <a:cubicBezTo>
                  <a:pt x="243103" y="1063481"/>
                  <a:pt x="243898" y="1061718"/>
                  <a:pt x="245488" y="1059954"/>
                </a:cubicBezTo>
                <a:cubicBezTo>
                  <a:pt x="248668" y="1056428"/>
                  <a:pt x="255030" y="1052903"/>
                  <a:pt x="261391" y="1051492"/>
                </a:cubicBezTo>
                <a:close/>
                <a:moveTo>
                  <a:pt x="726346" y="1045144"/>
                </a:moveTo>
                <a:cubicBezTo>
                  <a:pt x="754103" y="1045144"/>
                  <a:pt x="726346" y="1053872"/>
                  <a:pt x="754104" y="1053871"/>
                </a:cubicBezTo>
                <a:cubicBezTo>
                  <a:pt x="754103" y="1056780"/>
                  <a:pt x="740226" y="1053872"/>
                  <a:pt x="726345" y="1056781"/>
                </a:cubicBezTo>
                <a:cubicBezTo>
                  <a:pt x="719406" y="1056781"/>
                  <a:pt x="715935" y="1054599"/>
                  <a:pt x="715935" y="1052054"/>
                </a:cubicBezTo>
                <a:cubicBezTo>
                  <a:pt x="715935" y="1049509"/>
                  <a:pt x="719406" y="1046600"/>
                  <a:pt x="726346" y="1045144"/>
                </a:cubicBezTo>
                <a:close/>
                <a:moveTo>
                  <a:pt x="777234" y="1036683"/>
                </a:moveTo>
                <a:cubicBezTo>
                  <a:pt x="777234" y="1036683"/>
                  <a:pt x="777234" y="1039504"/>
                  <a:pt x="777234" y="1039504"/>
                </a:cubicBezTo>
                <a:cubicBezTo>
                  <a:pt x="764899" y="1042324"/>
                  <a:pt x="764899" y="1042324"/>
                  <a:pt x="752562" y="1045146"/>
                </a:cubicBezTo>
                <a:cubicBezTo>
                  <a:pt x="749479" y="1044440"/>
                  <a:pt x="747937" y="1043559"/>
                  <a:pt x="747743" y="1042633"/>
                </a:cubicBezTo>
                <a:cubicBezTo>
                  <a:pt x="747549" y="1041708"/>
                  <a:pt x="748705" y="1040739"/>
                  <a:pt x="751018" y="1039857"/>
                </a:cubicBezTo>
                <a:cubicBezTo>
                  <a:pt x="755645" y="1038094"/>
                  <a:pt x="764899" y="1036683"/>
                  <a:pt x="777234" y="1036683"/>
                </a:cubicBezTo>
                <a:close/>
                <a:moveTo>
                  <a:pt x="713392" y="1030336"/>
                </a:moveTo>
                <a:cubicBezTo>
                  <a:pt x="713393" y="1033297"/>
                  <a:pt x="726346" y="1036260"/>
                  <a:pt x="726345" y="1039221"/>
                </a:cubicBezTo>
                <a:cubicBezTo>
                  <a:pt x="700438" y="1039222"/>
                  <a:pt x="687485" y="1045145"/>
                  <a:pt x="661576" y="1039221"/>
                </a:cubicBezTo>
                <a:cubicBezTo>
                  <a:pt x="674530" y="1039221"/>
                  <a:pt x="661576" y="1039221"/>
                  <a:pt x="674530" y="1036260"/>
                </a:cubicBezTo>
                <a:cubicBezTo>
                  <a:pt x="687485" y="1036260"/>
                  <a:pt x="687485" y="1036260"/>
                  <a:pt x="700438" y="1036260"/>
                </a:cubicBezTo>
                <a:cubicBezTo>
                  <a:pt x="700438" y="1036260"/>
                  <a:pt x="700437" y="1033298"/>
                  <a:pt x="687485" y="1033298"/>
                </a:cubicBezTo>
                <a:cubicBezTo>
                  <a:pt x="700437" y="1033298"/>
                  <a:pt x="713392" y="1030336"/>
                  <a:pt x="713392" y="1030336"/>
                </a:cubicBezTo>
                <a:close/>
                <a:moveTo>
                  <a:pt x="430255" y="1030336"/>
                </a:moveTo>
                <a:cubicBezTo>
                  <a:pt x="439510" y="1030336"/>
                  <a:pt x="439510" y="1030336"/>
                  <a:pt x="439510" y="1030336"/>
                </a:cubicBezTo>
                <a:cubicBezTo>
                  <a:pt x="439509" y="1033510"/>
                  <a:pt x="439509" y="1033510"/>
                  <a:pt x="439509" y="1033510"/>
                </a:cubicBezTo>
                <a:cubicBezTo>
                  <a:pt x="439509" y="1033510"/>
                  <a:pt x="439509" y="1033510"/>
                  <a:pt x="430256" y="1033509"/>
                </a:cubicBezTo>
                <a:cubicBezTo>
                  <a:pt x="430256" y="1033509"/>
                  <a:pt x="430256" y="1033509"/>
                  <a:pt x="430255" y="1030336"/>
                </a:cubicBezTo>
                <a:close/>
                <a:moveTo>
                  <a:pt x="208188" y="1030336"/>
                </a:moveTo>
                <a:cubicBezTo>
                  <a:pt x="222066" y="1033508"/>
                  <a:pt x="208188" y="1036682"/>
                  <a:pt x="194309" y="1033508"/>
                </a:cubicBezTo>
                <a:cubicBezTo>
                  <a:pt x="194309" y="1030336"/>
                  <a:pt x="208188" y="1030336"/>
                  <a:pt x="208188" y="1030336"/>
                </a:cubicBezTo>
                <a:close/>
                <a:moveTo>
                  <a:pt x="804223" y="1021873"/>
                </a:moveTo>
                <a:cubicBezTo>
                  <a:pt x="817332" y="1021872"/>
                  <a:pt x="843548" y="1027867"/>
                  <a:pt x="843548" y="1021873"/>
                </a:cubicBezTo>
                <a:cubicBezTo>
                  <a:pt x="856656" y="1021873"/>
                  <a:pt x="856656" y="1024870"/>
                  <a:pt x="869766" y="1024870"/>
                </a:cubicBezTo>
                <a:cubicBezTo>
                  <a:pt x="869766" y="1030865"/>
                  <a:pt x="843548" y="1036859"/>
                  <a:pt x="817332" y="1033862"/>
                </a:cubicBezTo>
                <a:cubicBezTo>
                  <a:pt x="830440" y="1036860"/>
                  <a:pt x="830440" y="1036860"/>
                  <a:pt x="817331" y="1039856"/>
                </a:cubicBezTo>
                <a:cubicBezTo>
                  <a:pt x="804223" y="1039856"/>
                  <a:pt x="817332" y="1030865"/>
                  <a:pt x="791115" y="1030864"/>
                </a:cubicBezTo>
                <a:cubicBezTo>
                  <a:pt x="791115" y="1027867"/>
                  <a:pt x="804224" y="1027867"/>
                  <a:pt x="804223" y="1021873"/>
                </a:cubicBezTo>
                <a:close/>
                <a:moveTo>
                  <a:pt x="467267" y="1015527"/>
                </a:moveTo>
                <a:cubicBezTo>
                  <a:pt x="467267" y="1018451"/>
                  <a:pt x="467267" y="1018451"/>
                  <a:pt x="467267" y="1021376"/>
                </a:cubicBezTo>
                <a:cubicBezTo>
                  <a:pt x="480222" y="1024300"/>
                  <a:pt x="480222" y="1027223"/>
                  <a:pt x="480223" y="1030149"/>
                </a:cubicBezTo>
                <a:cubicBezTo>
                  <a:pt x="506130" y="1030149"/>
                  <a:pt x="519085" y="1030149"/>
                  <a:pt x="532038" y="1033074"/>
                </a:cubicBezTo>
                <a:cubicBezTo>
                  <a:pt x="519085" y="1038922"/>
                  <a:pt x="506130" y="1038922"/>
                  <a:pt x="493175" y="1035998"/>
                </a:cubicBezTo>
                <a:cubicBezTo>
                  <a:pt x="467268" y="1044772"/>
                  <a:pt x="493175" y="1053545"/>
                  <a:pt x="480222" y="1059394"/>
                </a:cubicBezTo>
                <a:cubicBezTo>
                  <a:pt x="480222" y="1062319"/>
                  <a:pt x="467268" y="1059394"/>
                  <a:pt x="467268" y="1056470"/>
                </a:cubicBezTo>
                <a:cubicBezTo>
                  <a:pt x="467268" y="1059394"/>
                  <a:pt x="467268" y="1062318"/>
                  <a:pt x="467268" y="1065243"/>
                </a:cubicBezTo>
                <a:cubicBezTo>
                  <a:pt x="454312" y="1065243"/>
                  <a:pt x="467268" y="1065243"/>
                  <a:pt x="454312" y="1065243"/>
                </a:cubicBezTo>
                <a:cubicBezTo>
                  <a:pt x="454312" y="1059394"/>
                  <a:pt x="454312" y="1053545"/>
                  <a:pt x="441360" y="1050620"/>
                </a:cubicBezTo>
                <a:cubicBezTo>
                  <a:pt x="428405" y="1053546"/>
                  <a:pt x="428405" y="1056470"/>
                  <a:pt x="428405" y="1059394"/>
                </a:cubicBezTo>
                <a:cubicBezTo>
                  <a:pt x="415453" y="1059395"/>
                  <a:pt x="415453" y="1059395"/>
                  <a:pt x="415453" y="1059395"/>
                </a:cubicBezTo>
                <a:cubicBezTo>
                  <a:pt x="412213" y="1058663"/>
                  <a:pt x="410595" y="1057749"/>
                  <a:pt x="409987" y="1056698"/>
                </a:cubicBezTo>
                <a:cubicBezTo>
                  <a:pt x="409381" y="1055647"/>
                  <a:pt x="409786" y="1054459"/>
                  <a:pt x="410594" y="1053179"/>
                </a:cubicBezTo>
                <a:cubicBezTo>
                  <a:pt x="412214" y="1050620"/>
                  <a:pt x="415452" y="1047696"/>
                  <a:pt x="415452" y="1044772"/>
                </a:cubicBezTo>
                <a:cubicBezTo>
                  <a:pt x="428406" y="1044771"/>
                  <a:pt x="428406" y="1044771"/>
                  <a:pt x="428406" y="1047696"/>
                </a:cubicBezTo>
                <a:cubicBezTo>
                  <a:pt x="428406" y="1047696"/>
                  <a:pt x="428406" y="1047696"/>
                  <a:pt x="441360" y="1047696"/>
                </a:cubicBezTo>
                <a:cubicBezTo>
                  <a:pt x="467267" y="1041847"/>
                  <a:pt x="428405" y="1033073"/>
                  <a:pt x="454313" y="1027223"/>
                </a:cubicBezTo>
                <a:cubicBezTo>
                  <a:pt x="454313" y="1024300"/>
                  <a:pt x="441360" y="1024300"/>
                  <a:pt x="441360" y="1024300"/>
                </a:cubicBezTo>
                <a:cubicBezTo>
                  <a:pt x="428405" y="1024299"/>
                  <a:pt x="428405" y="1024299"/>
                  <a:pt x="428405" y="1024299"/>
                </a:cubicBezTo>
                <a:cubicBezTo>
                  <a:pt x="428405" y="1024299"/>
                  <a:pt x="428405" y="1024299"/>
                  <a:pt x="428405" y="1021376"/>
                </a:cubicBezTo>
                <a:cubicBezTo>
                  <a:pt x="428405" y="1021376"/>
                  <a:pt x="428405" y="1021376"/>
                  <a:pt x="441359" y="1021375"/>
                </a:cubicBezTo>
                <a:cubicBezTo>
                  <a:pt x="441359" y="1018451"/>
                  <a:pt x="454313" y="1018451"/>
                  <a:pt x="467267" y="1015527"/>
                </a:cubicBezTo>
                <a:close/>
                <a:moveTo>
                  <a:pt x="222067" y="1013411"/>
                </a:moveTo>
                <a:cubicBezTo>
                  <a:pt x="222066" y="1016373"/>
                  <a:pt x="222066" y="1016373"/>
                  <a:pt x="222066" y="1016373"/>
                </a:cubicBezTo>
                <a:cubicBezTo>
                  <a:pt x="222066" y="1016373"/>
                  <a:pt x="222066" y="1016373"/>
                  <a:pt x="222067" y="1019335"/>
                </a:cubicBezTo>
                <a:cubicBezTo>
                  <a:pt x="222067" y="1019335"/>
                  <a:pt x="222067" y="1019335"/>
                  <a:pt x="222066" y="1022296"/>
                </a:cubicBezTo>
                <a:cubicBezTo>
                  <a:pt x="222066" y="1025259"/>
                  <a:pt x="208188" y="1025259"/>
                  <a:pt x="208188" y="1028221"/>
                </a:cubicBezTo>
                <a:cubicBezTo>
                  <a:pt x="208188" y="1028221"/>
                  <a:pt x="194308" y="1028220"/>
                  <a:pt x="194309" y="1025259"/>
                </a:cubicBezTo>
                <a:cubicBezTo>
                  <a:pt x="194309" y="1025259"/>
                  <a:pt x="194309" y="1025259"/>
                  <a:pt x="208188" y="1025259"/>
                </a:cubicBezTo>
                <a:cubicBezTo>
                  <a:pt x="208188" y="1025259"/>
                  <a:pt x="208187" y="1022297"/>
                  <a:pt x="208187" y="1022297"/>
                </a:cubicBezTo>
                <a:cubicBezTo>
                  <a:pt x="194308" y="1022296"/>
                  <a:pt x="194308" y="1022296"/>
                  <a:pt x="194309" y="1019335"/>
                </a:cubicBezTo>
                <a:cubicBezTo>
                  <a:pt x="194308" y="1016374"/>
                  <a:pt x="208188" y="1016374"/>
                  <a:pt x="208188" y="1016374"/>
                </a:cubicBezTo>
                <a:cubicBezTo>
                  <a:pt x="208188" y="1016374"/>
                  <a:pt x="208188" y="1013411"/>
                  <a:pt x="208188" y="1013411"/>
                </a:cubicBezTo>
                <a:cubicBezTo>
                  <a:pt x="208188" y="1013411"/>
                  <a:pt x="222067" y="1013411"/>
                  <a:pt x="222067" y="1013411"/>
                </a:cubicBezTo>
                <a:close/>
                <a:moveTo>
                  <a:pt x="453387" y="1003891"/>
                </a:moveTo>
                <a:cubicBezTo>
                  <a:pt x="453387" y="1003891"/>
                  <a:pt x="453387" y="1003891"/>
                  <a:pt x="467267" y="1003891"/>
                </a:cubicBezTo>
                <a:cubicBezTo>
                  <a:pt x="467267" y="1003891"/>
                  <a:pt x="467268" y="1007065"/>
                  <a:pt x="467268" y="1007065"/>
                </a:cubicBezTo>
                <a:cubicBezTo>
                  <a:pt x="453386" y="1007064"/>
                  <a:pt x="453387" y="1010237"/>
                  <a:pt x="453386" y="1007064"/>
                </a:cubicBezTo>
                <a:cubicBezTo>
                  <a:pt x="453387" y="1003891"/>
                  <a:pt x="453387" y="1003891"/>
                  <a:pt x="453387" y="1003891"/>
                </a:cubicBezTo>
                <a:close/>
                <a:moveTo>
                  <a:pt x="313438" y="1003891"/>
                </a:moveTo>
                <a:cubicBezTo>
                  <a:pt x="313438" y="1003891"/>
                  <a:pt x="313438" y="1003891"/>
                  <a:pt x="326159" y="1003891"/>
                </a:cubicBezTo>
                <a:cubicBezTo>
                  <a:pt x="326159" y="1003891"/>
                  <a:pt x="326160" y="1006866"/>
                  <a:pt x="326159" y="1009841"/>
                </a:cubicBezTo>
                <a:cubicBezTo>
                  <a:pt x="338882" y="1009841"/>
                  <a:pt x="338882" y="1006866"/>
                  <a:pt x="364328" y="1006865"/>
                </a:cubicBezTo>
                <a:cubicBezTo>
                  <a:pt x="364328" y="1006865"/>
                  <a:pt x="364328" y="1006865"/>
                  <a:pt x="377050" y="1006865"/>
                </a:cubicBezTo>
                <a:cubicBezTo>
                  <a:pt x="389773" y="1006866"/>
                  <a:pt x="389773" y="1003891"/>
                  <a:pt x="389773" y="1006866"/>
                </a:cubicBezTo>
                <a:cubicBezTo>
                  <a:pt x="402494" y="1009841"/>
                  <a:pt x="377051" y="1009841"/>
                  <a:pt x="377050" y="1012816"/>
                </a:cubicBezTo>
                <a:cubicBezTo>
                  <a:pt x="377050" y="1018766"/>
                  <a:pt x="377050" y="1027692"/>
                  <a:pt x="389773" y="1036617"/>
                </a:cubicBezTo>
                <a:cubicBezTo>
                  <a:pt x="389773" y="1039592"/>
                  <a:pt x="389773" y="1042567"/>
                  <a:pt x="402494" y="1042566"/>
                </a:cubicBezTo>
                <a:cubicBezTo>
                  <a:pt x="402494" y="1045542"/>
                  <a:pt x="389773" y="1045542"/>
                  <a:pt x="389773" y="1045542"/>
                </a:cubicBezTo>
                <a:cubicBezTo>
                  <a:pt x="389773" y="1048517"/>
                  <a:pt x="389773" y="1048517"/>
                  <a:pt x="402494" y="1048516"/>
                </a:cubicBezTo>
                <a:cubicBezTo>
                  <a:pt x="389773" y="1051492"/>
                  <a:pt x="377051" y="1051492"/>
                  <a:pt x="351607" y="1051492"/>
                </a:cubicBezTo>
                <a:cubicBezTo>
                  <a:pt x="351606" y="1048517"/>
                  <a:pt x="351606" y="1048517"/>
                  <a:pt x="351606" y="1045542"/>
                </a:cubicBezTo>
                <a:cubicBezTo>
                  <a:pt x="351606" y="1045542"/>
                  <a:pt x="351606" y="1045542"/>
                  <a:pt x="338882" y="1045542"/>
                </a:cubicBezTo>
                <a:cubicBezTo>
                  <a:pt x="338882" y="1042567"/>
                  <a:pt x="338882" y="1042567"/>
                  <a:pt x="338882" y="1042567"/>
                </a:cubicBezTo>
                <a:cubicBezTo>
                  <a:pt x="338882" y="1042567"/>
                  <a:pt x="338882" y="1042567"/>
                  <a:pt x="351607" y="1042567"/>
                </a:cubicBezTo>
                <a:cubicBezTo>
                  <a:pt x="351606" y="1039592"/>
                  <a:pt x="364328" y="1030667"/>
                  <a:pt x="351607" y="1030667"/>
                </a:cubicBezTo>
                <a:cubicBezTo>
                  <a:pt x="351607" y="1030667"/>
                  <a:pt x="351607" y="1030667"/>
                  <a:pt x="351607" y="1027692"/>
                </a:cubicBezTo>
                <a:cubicBezTo>
                  <a:pt x="351607" y="1030667"/>
                  <a:pt x="351607" y="1030667"/>
                  <a:pt x="338882" y="1030666"/>
                </a:cubicBezTo>
                <a:cubicBezTo>
                  <a:pt x="338882" y="1030666"/>
                  <a:pt x="338882" y="1030666"/>
                  <a:pt x="338882" y="1033642"/>
                </a:cubicBezTo>
                <a:cubicBezTo>
                  <a:pt x="326159" y="1033642"/>
                  <a:pt x="326159" y="1030667"/>
                  <a:pt x="326159" y="1030667"/>
                </a:cubicBezTo>
                <a:cubicBezTo>
                  <a:pt x="313438" y="1030666"/>
                  <a:pt x="313438" y="1030666"/>
                  <a:pt x="313438" y="1030666"/>
                </a:cubicBezTo>
                <a:cubicBezTo>
                  <a:pt x="300714" y="1027692"/>
                  <a:pt x="326159" y="1024717"/>
                  <a:pt x="326159" y="1021741"/>
                </a:cubicBezTo>
                <a:cubicBezTo>
                  <a:pt x="326159" y="1021741"/>
                  <a:pt x="326160" y="1018765"/>
                  <a:pt x="326160" y="1018765"/>
                </a:cubicBezTo>
                <a:cubicBezTo>
                  <a:pt x="326159" y="1015791"/>
                  <a:pt x="326159" y="1015791"/>
                  <a:pt x="313438" y="1015791"/>
                </a:cubicBezTo>
                <a:cubicBezTo>
                  <a:pt x="313438" y="1015791"/>
                  <a:pt x="313439" y="1012816"/>
                  <a:pt x="313439" y="1012816"/>
                </a:cubicBezTo>
                <a:cubicBezTo>
                  <a:pt x="313438" y="1009841"/>
                  <a:pt x="313438" y="1009841"/>
                  <a:pt x="313438" y="1009841"/>
                </a:cubicBezTo>
                <a:cubicBezTo>
                  <a:pt x="313438" y="1009841"/>
                  <a:pt x="313438" y="1006866"/>
                  <a:pt x="300714" y="1006865"/>
                </a:cubicBezTo>
                <a:cubicBezTo>
                  <a:pt x="300714" y="1006865"/>
                  <a:pt x="300714" y="1006865"/>
                  <a:pt x="300714" y="1003891"/>
                </a:cubicBezTo>
                <a:cubicBezTo>
                  <a:pt x="300714" y="1003891"/>
                  <a:pt x="313438" y="1003891"/>
                  <a:pt x="313438" y="1003891"/>
                </a:cubicBezTo>
                <a:close/>
                <a:moveTo>
                  <a:pt x="260235" y="998602"/>
                </a:moveTo>
                <a:cubicBezTo>
                  <a:pt x="260235" y="998602"/>
                  <a:pt x="260235" y="998602"/>
                  <a:pt x="260235" y="1001531"/>
                </a:cubicBezTo>
                <a:cubicBezTo>
                  <a:pt x="272960" y="1004461"/>
                  <a:pt x="272959" y="1007390"/>
                  <a:pt x="272959" y="1007390"/>
                </a:cubicBezTo>
                <a:cubicBezTo>
                  <a:pt x="272959" y="1010320"/>
                  <a:pt x="272959" y="1010320"/>
                  <a:pt x="260235" y="1010320"/>
                </a:cubicBezTo>
                <a:cubicBezTo>
                  <a:pt x="260235" y="1013250"/>
                  <a:pt x="272959" y="1013249"/>
                  <a:pt x="272959" y="1016178"/>
                </a:cubicBezTo>
                <a:cubicBezTo>
                  <a:pt x="272959" y="1016178"/>
                  <a:pt x="260234" y="1019107"/>
                  <a:pt x="272959" y="1022036"/>
                </a:cubicBezTo>
                <a:cubicBezTo>
                  <a:pt x="272959" y="1022036"/>
                  <a:pt x="260235" y="1022037"/>
                  <a:pt x="260235" y="1024966"/>
                </a:cubicBezTo>
                <a:cubicBezTo>
                  <a:pt x="260235" y="1027896"/>
                  <a:pt x="260235" y="1027896"/>
                  <a:pt x="260235" y="1027896"/>
                </a:cubicBezTo>
                <a:cubicBezTo>
                  <a:pt x="260235" y="1027896"/>
                  <a:pt x="272959" y="1027896"/>
                  <a:pt x="272959" y="1027896"/>
                </a:cubicBezTo>
                <a:cubicBezTo>
                  <a:pt x="272960" y="1030825"/>
                  <a:pt x="260234" y="1030825"/>
                  <a:pt x="260235" y="1033754"/>
                </a:cubicBezTo>
                <a:cubicBezTo>
                  <a:pt x="260235" y="1033754"/>
                  <a:pt x="260235" y="1033754"/>
                  <a:pt x="260234" y="1036683"/>
                </a:cubicBezTo>
                <a:cubicBezTo>
                  <a:pt x="260234" y="1036683"/>
                  <a:pt x="247514" y="1036683"/>
                  <a:pt x="247514" y="1036683"/>
                </a:cubicBezTo>
                <a:cubicBezTo>
                  <a:pt x="247514" y="1036683"/>
                  <a:pt x="247514" y="1036683"/>
                  <a:pt x="247514" y="1033754"/>
                </a:cubicBezTo>
                <a:cubicBezTo>
                  <a:pt x="247514" y="1030824"/>
                  <a:pt x="247514" y="1027895"/>
                  <a:pt x="247514" y="1027895"/>
                </a:cubicBezTo>
                <a:cubicBezTo>
                  <a:pt x="241151" y="1025698"/>
                  <a:pt x="237971" y="1023684"/>
                  <a:pt x="236778" y="1021761"/>
                </a:cubicBezTo>
                <a:cubicBezTo>
                  <a:pt x="235586" y="1019839"/>
                  <a:pt x="236381" y="1018009"/>
                  <a:pt x="237970" y="1016178"/>
                </a:cubicBezTo>
                <a:cubicBezTo>
                  <a:pt x="241151" y="1012517"/>
                  <a:pt x="247513" y="1008854"/>
                  <a:pt x="247514" y="1004461"/>
                </a:cubicBezTo>
                <a:cubicBezTo>
                  <a:pt x="247514" y="1001531"/>
                  <a:pt x="247514" y="1001531"/>
                  <a:pt x="247514" y="1001531"/>
                </a:cubicBezTo>
                <a:cubicBezTo>
                  <a:pt x="247514" y="998602"/>
                  <a:pt x="247514" y="998602"/>
                  <a:pt x="260235" y="998602"/>
                </a:cubicBezTo>
                <a:close/>
                <a:moveTo>
                  <a:pt x="504279" y="998602"/>
                </a:moveTo>
                <a:cubicBezTo>
                  <a:pt x="504279" y="998602"/>
                  <a:pt x="504279" y="1001246"/>
                  <a:pt x="504279" y="1001246"/>
                </a:cubicBezTo>
                <a:cubicBezTo>
                  <a:pt x="504279" y="1003891"/>
                  <a:pt x="504279" y="1001246"/>
                  <a:pt x="495027" y="1001245"/>
                </a:cubicBezTo>
                <a:cubicBezTo>
                  <a:pt x="495027" y="998601"/>
                  <a:pt x="504279" y="998602"/>
                  <a:pt x="504279" y="998602"/>
                </a:cubicBezTo>
                <a:close/>
                <a:moveTo>
                  <a:pt x="869763" y="986966"/>
                </a:moveTo>
                <a:cubicBezTo>
                  <a:pt x="883643" y="986966"/>
                  <a:pt x="883643" y="986966"/>
                  <a:pt x="883643" y="986966"/>
                </a:cubicBezTo>
                <a:cubicBezTo>
                  <a:pt x="883644" y="990139"/>
                  <a:pt x="869763" y="990140"/>
                  <a:pt x="869763" y="990140"/>
                </a:cubicBezTo>
                <a:cubicBezTo>
                  <a:pt x="869763" y="990140"/>
                  <a:pt x="869763" y="990140"/>
                  <a:pt x="869763" y="986966"/>
                </a:cubicBezTo>
                <a:close/>
                <a:moveTo>
                  <a:pt x="207034" y="983792"/>
                </a:moveTo>
                <a:cubicBezTo>
                  <a:pt x="219754" y="986701"/>
                  <a:pt x="232477" y="983792"/>
                  <a:pt x="245200" y="983792"/>
                </a:cubicBezTo>
                <a:cubicBezTo>
                  <a:pt x="245200" y="992519"/>
                  <a:pt x="219754" y="989610"/>
                  <a:pt x="207033" y="992519"/>
                </a:cubicBezTo>
                <a:cubicBezTo>
                  <a:pt x="207033" y="992519"/>
                  <a:pt x="207033" y="989611"/>
                  <a:pt x="194309" y="989610"/>
                </a:cubicBezTo>
                <a:cubicBezTo>
                  <a:pt x="194309" y="986702"/>
                  <a:pt x="207034" y="983792"/>
                  <a:pt x="207034" y="983792"/>
                </a:cubicBezTo>
                <a:close/>
                <a:moveTo>
                  <a:pt x="804994" y="980619"/>
                </a:moveTo>
                <a:cubicBezTo>
                  <a:pt x="818874" y="980620"/>
                  <a:pt x="818874" y="980620"/>
                  <a:pt x="818874" y="980620"/>
                </a:cubicBezTo>
                <a:cubicBezTo>
                  <a:pt x="818874" y="980620"/>
                  <a:pt x="818873" y="983794"/>
                  <a:pt x="818873" y="983794"/>
                </a:cubicBezTo>
                <a:cubicBezTo>
                  <a:pt x="818873" y="983794"/>
                  <a:pt x="818873" y="983794"/>
                  <a:pt x="804994" y="983793"/>
                </a:cubicBezTo>
                <a:cubicBezTo>
                  <a:pt x="804994" y="983793"/>
                  <a:pt x="804994" y="980619"/>
                  <a:pt x="804994" y="980619"/>
                </a:cubicBezTo>
                <a:close/>
                <a:moveTo>
                  <a:pt x="365486" y="977446"/>
                </a:moveTo>
                <a:cubicBezTo>
                  <a:pt x="365485" y="980620"/>
                  <a:pt x="365485" y="980620"/>
                  <a:pt x="365485" y="980620"/>
                </a:cubicBezTo>
                <a:cubicBezTo>
                  <a:pt x="365485" y="980620"/>
                  <a:pt x="351606" y="980619"/>
                  <a:pt x="351606" y="980619"/>
                </a:cubicBezTo>
                <a:cubicBezTo>
                  <a:pt x="351606" y="977445"/>
                  <a:pt x="365486" y="977446"/>
                  <a:pt x="365486" y="977446"/>
                </a:cubicBezTo>
                <a:close/>
                <a:moveTo>
                  <a:pt x="478833" y="969512"/>
                </a:moveTo>
                <a:cubicBezTo>
                  <a:pt x="518160" y="975330"/>
                  <a:pt x="491944" y="986966"/>
                  <a:pt x="465726" y="986966"/>
                </a:cubicBezTo>
                <a:cubicBezTo>
                  <a:pt x="452617" y="984057"/>
                  <a:pt x="452617" y="981148"/>
                  <a:pt x="439509" y="981148"/>
                </a:cubicBezTo>
                <a:cubicBezTo>
                  <a:pt x="439509" y="978239"/>
                  <a:pt x="452618" y="978239"/>
                  <a:pt x="465726" y="978239"/>
                </a:cubicBezTo>
                <a:cubicBezTo>
                  <a:pt x="465725" y="975330"/>
                  <a:pt x="452618" y="978239"/>
                  <a:pt x="452617" y="975330"/>
                </a:cubicBezTo>
                <a:cubicBezTo>
                  <a:pt x="452618" y="972422"/>
                  <a:pt x="465725" y="972421"/>
                  <a:pt x="465726" y="969512"/>
                </a:cubicBezTo>
                <a:cubicBezTo>
                  <a:pt x="465726" y="969512"/>
                  <a:pt x="465726" y="969512"/>
                  <a:pt x="478833" y="969512"/>
                </a:cubicBezTo>
                <a:close/>
                <a:moveTo>
                  <a:pt x="830805" y="969472"/>
                </a:moveTo>
                <a:cubicBezTo>
                  <a:pt x="830805" y="969472"/>
                  <a:pt x="830805" y="969472"/>
                  <a:pt x="817902" y="972401"/>
                </a:cubicBezTo>
                <a:cubicBezTo>
                  <a:pt x="817902" y="969473"/>
                  <a:pt x="817902" y="969473"/>
                  <a:pt x="817902" y="969473"/>
                </a:cubicBezTo>
                <a:cubicBezTo>
                  <a:pt x="817902" y="969473"/>
                  <a:pt x="830805" y="969472"/>
                  <a:pt x="830805" y="969472"/>
                </a:cubicBezTo>
                <a:close/>
                <a:moveTo>
                  <a:pt x="689334" y="963165"/>
                </a:moveTo>
                <a:cubicBezTo>
                  <a:pt x="698587" y="965810"/>
                  <a:pt x="689334" y="965810"/>
                  <a:pt x="689334" y="965810"/>
                </a:cubicBezTo>
                <a:close/>
                <a:moveTo>
                  <a:pt x="259082" y="960521"/>
                </a:moveTo>
                <a:cubicBezTo>
                  <a:pt x="259082" y="960521"/>
                  <a:pt x="259082" y="963165"/>
                  <a:pt x="259082" y="965810"/>
                </a:cubicBezTo>
                <a:cubicBezTo>
                  <a:pt x="259082" y="965810"/>
                  <a:pt x="259082" y="965810"/>
                  <a:pt x="245200" y="965810"/>
                </a:cubicBezTo>
                <a:cubicBezTo>
                  <a:pt x="245200" y="963165"/>
                  <a:pt x="245200" y="960521"/>
                  <a:pt x="259082" y="960521"/>
                </a:cubicBezTo>
                <a:close/>
                <a:moveTo>
                  <a:pt x="208188" y="960521"/>
                </a:moveTo>
                <a:cubicBezTo>
                  <a:pt x="208188" y="966163"/>
                  <a:pt x="208187" y="971805"/>
                  <a:pt x="222067" y="974626"/>
                </a:cubicBezTo>
                <a:cubicBezTo>
                  <a:pt x="208187" y="974625"/>
                  <a:pt x="208188" y="977446"/>
                  <a:pt x="208188" y="977446"/>
                </a:cubicBezTo>
                <a:cubicBezTo>
                  <a:pt x="208187" y="974625"/>
                  <a:pt x="208187" y="974625"/>
                  <a:pt x="208187" y="974625"/>
                </a:cubicBezTo>
                <a:cubicBezTo>
                  <a:pt x="208187" y="971805"/>
                  <a:pt x="208188" y="966163"/>
                  <a:pt x="208188" y="960521"/>
                </a:cubicBezTo>
                <a:close/>
                <a:moveTo>
                  <a:pt x="817902" y="954825"/>
                </a:moveTo>
                <a:cubicBezTo>
                  <a:pt x="817901" y="957754"/>
                  <a:pt x="817901" y="957754"/>
                  <a:pt x="817901" y="957754"/>
                </a:cubicBezTo>
                <a:cubicBezTo>
                  <a:pt x="817901" y="957754"/>
                  <a:pt x="817901" y="957754"/>
                  <a:pt x="804994" y="957754"/>
                </a:cubicBezTo>
                <a:cubicBezTo>
                  <a:pt x="804994" y="957754"/>
                  <a:pt x="804994" y="957754"/>
                  <a:pt x="804994" y="954826"/>
                </a:cubicBezTo>
                <a:cubicBezTo>
                  <a:pt x="804994" y="954826"/>
                  <a:pt x="817902" y="954825"/>
                  <a:pt x="817902" y="954825"/>
                </a:cubicBezTo>
                <a:close/>
                <a:moveTo>
                  <a:pt x="700902" y="954174"/>
                </a:moveTo>
                <a:cubicBezTo>
                  <a:pt x="700902" y="954174"/>
                  <a:pt x="700902" y="957348"/>
                  <a:pt x="712468" y="957349"/>
                </a:cubicBezTo>
                <a:cubicBezTo>
                  <a:pt x="700902" y="960522"/>
                  <a:pt x="689333" y="960521"/>
                  <a:pt x="689334" y="957349"/>
                </a:cubicBezTo>
                <a:cubicBezTo>
                  <a:pt x="689333" y="954175"/>
                  <a:pt x="689333" y="954175"/>
                  <a:pt x="700902" y="954174"/>
                </a:cubicBezTo>
                <a:close/>
                <a:moveTo>
                  <a:pt x="478834" y="952058"/>
                </a:moveTo>
                <a:cubicBezTo>
                  <a:pt x="478834" y="952058"/>
                  <a:pt x="478834" y="954967"/>
                  <a:pt x="478834" y="957875"/>
                </a:cubicBezTo>
                <a:cubicBezTo>
                  <a:pt x="478834" y="957875"/>
                  <a:pt x="478834" y="960785"/>
                  <a:pt x="478834" y="960785"/>
                </a:cubicBezTo>
                <a:cubicBezTo>
                  <a:pt x="478834" y="963695"/>
                  <a:pt x="465726" y="966603"/>
                  <a:pt x="465726" y="969512"/>
                </a:cubicBezTo>
                <a:cubicBezTo>
                  <a:pt x="465726" y="966603"/>
                  <a:pt x="465725" y="963695"/>
                  <a:pt x="465726" y="960785"/>
                </a:cubicBezTo>
                <a:cubicBezTo>
                  <a:pt x="465726" y="960785"/>
                  <a:pt x="465726" y="957876"/>
                  <a:pt x="465726" y="957876"/>
                </a:cubicBezTo>
                <a:cubicBezTo>
                  <a:pt x="465726" y="957876"/>
                  <a:pt x="452618" y="957875"/>
                  <a:pt x="452618" y="957875"/>
                </a:cubicBezTo>
                <a:cubicBezTo>
                  <a:pt x="452618" y="954967"/>
                  <a:pt x="465725" y="954967"/>
                  <a:pt x="452618" y="954967"/>
                </a:cubicBezTo>
                <a:cubicBezTo>
                  <a:pt x="452618" y="954967"/>
                  <a:pt x="439509" y="957875"/>
                  <a:pt x="439509" y="954967"/>
                </a:cubicBezTo>
                <a:cubicBezTo>
                  <a:pt x="439510" y="952058"/>
                  <a:pt x="452618" y="952059"/>
                  <a:pt x="478834" y="952058"/>
                </a:cubicBezTo>
                <a:close/>
                <a:moveTo>
                  <a:pt x="726346" y="952058"/>
                </a:moveTo>
                <a:cubicBezTo>
                  <a:pt x="726346" y="952058"/>
                  <a:pt x="754104" y="952058"/>
                  <a:pt x="754104" y="957347"/>
                </a:cubicBezTo>
                <a:cubicBezTo>
                  <a:pt x="740226" y="954703"/>
                  <a:pt x="726346" y="954703"/>
                  <a:pt x="726346" y="952058"/>
                </a:cubicBezTo>
                <a:close/>
                <a:moveTo>
                  <a:pt x="828994" y="946505"/>
                </a:moveTo>
                <a:cubicBezTo>
                  <a:pt x="833331" y="946505"/>
                  <a:pt x="836223" y="947299"/>
                  <a:pt x="830440" y="948885"/>
                </a:cubicBezTo>
                <a:cubicBezTo>
                  <a:pt x="830440" y="948885"/>
                  <a:pt x="818874" y="948885"/>
                  <a:pt x="818874" y="948885"/>
                </a:cubicBezTo>
                <a:cubicBezTo>
                  <a:pt x="818873" y="947298"/>
                  <a:pt x="824656" y="946505"/>
                  <a:pt x="828994" y="946505"/>
                </a:cubicBezTo>
                <a:close/>
                <a:moveTo>
                  <a:pt x="208188" y="934076"/>
                </a:moveTo>
                <a:cubicBezTo>
                  <a:pt x="208188" y="934076"/>
                  <a:pt x="208188" y="934076"/>
                  <a:pt x="222067" y="934076"/>
                </a:cubicBezTo>
                <a:cubicBezTo>
                  <a:pt x="222066" y="937249"/>
                  <a:pt x="222066" y="937249"/>
                  <a:pt x="222067" y="940422"/>
                </a:cubicBezTo>
                <a:cubicBezTo>
                  <a:pt x="222067" y="940422"/>
                  <a:pt x="222067" y="940422"/>
                  <a:pt x="208188" y="940423"/>
                </a:cubicBezTo>
                <a:cubicBezTo>
                  <a:pt x="208187" y="937249"/>
                  <a:pt x="208187" y="937249"/>
                  <a:pt x="208187" y="937249"/>
                </a:cubicBezTo>
                <a:cubicBezTo>
                  <a:pt x="208188" y="934076"/>
                  <a:pt x="208188" y="934076"/>
                  <a:pt x="208188" y="934076"/>
                </a:cubicBezTo>
                <a:close/>
                <a:moveTo>
                  <a:pt x="298615" y="924962"/>
                </a:moveTo>
                <a:cubicBezTo>
                  <a:pt x="298615" y="924962"/>
                  <a:pt x="298615" y="924962"/>
                  <a:pt x="311652" y="924963"/>
                </a:cubicBezTo>
                <a:cubicBezTo>
                  <a:pt x="337728" y="927891"/>
                  <a:pt x="324688" y="933751"/>
                  <a:pt x="324689" y="942539"/>
                </a:cubicBezTo>
                <a:cubicBezTo>
                  <a:pt x="311652" y="942539"/>
                  <a:pt x="311652" y="939609"/>
                  <a:pt x="298614" y="942539"/>
                </a:cubicBezTo>
                <a:cubicBezTo>
                  <a:pt x="298615" y="939609"/>
                  <a:pt x="285578" y="933751"/>
                  <a:pt x="298615" y="930821"/>
                </a:cubicBezTo>
                <a:cubicBezTo>
                  <a:pt x="298615" y="930821"/>
                  <a:pt x="285578" y="930821"/>
                  <a:pt x="285578" y="930821"/>
                </a:cubicBezTo>
                <a:cubicBezTo>
                  <a:pt x="285578" y="927892"/>
                  <a:pt x="285578" y="927892"/>
                  <a:pt x="298615" y="927892"/>
                </a:cubicBezTo>
                <a:cubicBezTo>
                  <a:pt x="298615" y="924962"/>
                  <a:pt x="298615" y="924962"/>
                  <a:pt x="298615" y="924962"/>
                </a:cubicBezTo>
                <a:close/>
                <a:moveTo>
                  <a:pt x="309968" y="919267"/>
                </a:moveTo>
                <a:cubicBezTo>
                  <a:pt x="323848" y="919268"/>
                  <a:pt x="323848" y="919268"/>
                  <a:pt x="323848" y="919268"/>
                </a:cubicBezTo>
                <a:cubicBezTo>
                  <a:pt x="309968" y="919267"/>
                  <a:pt x="309968" y="919267"/>
                  <a:pt x="309968" y="922440"/>
                </a:cubicBezTo>
                <a:cubicBezTo>
                  <a:pt x="309968" y="922440"/>
                  <a:pt x="309968" y="922440"/>
                  <a:pt x="309968" y="919267"/>
                </a:cubicBezTo>
                <a:close/>
                <a:moveTo>
                  <a:pt x="491555" y="919266"/>
                </a:moveTo>
                <a:cubicBezTo>
                  <a:pt x="504279" y="927993"/>
                  <a:pt x="466109" y="922175"/>
                  <a:pt x="466109" y="927993"/>
                </a:cubicBezTo>
                <a:cubicBezTo>
                  <a:pt x="453387" y="930902"/>
                  <a:pt x="453387" y="927993"/>
                  <a:pt x="453387" y="927993"/>
                </a:cubicBezTo>
                <a:cubicBezTo>
                  <a:pt x="453386" y="922175"/>
                  <a:pt x="466109" y="925084"/>
                  <a:pt x="453387" y="919266"/>
                </a:cubicBezTo>
                <a:cubicBezTo>
                  <a:pt x="466109" y="919266"/>
                  <a:pt x="478834" y="919266"/>
                  <a:pt x="491555" y="919266"/>
                </a:cubicBezTo>
                <a:close/>
                <a:moveTo>
                  <a:pt x="259500" y="919104"/>
                </a:moveTo>
                <a:cubicBezTo>
                  <a:pt x="259501" y="922033"/>
                  <a:pt x="285578" y="919104"/>
                  <a:pt x="285578" y="922033"/>
                </a:cubicBezTo>
                <a:cubicBezTo>
                  <a:pt x="285578" y="922033"/>
                  <a:pt x="298615" y="922033"/>
                  <a:pt x="298615" y="922033"/>
                </a:cubicBezTo>
                <a:cubicBezTo>
                  <a:pt x="298615" y="922033"/>
                  <a:pt x="298615" y="924962"/>
                  <a:pt x="298615" y="924962"/>
                </a:cubicBezTo>
                <a:cubicBezTo>
                  <a:pt x="298615" y="924962"/>
                  <a:pt x="285578" y="924962"/>
                  <a:pt x="285578" y="924962"/>
                </a:cubicBezTo>
                <a:cubicBezTo>
                  <a:pt x="272539" y="927892"/>
                  <a:pt x="259501" y="927892"/>
                  <a:pt x="233424" y="924962"/>
                </a:cubicBezTo>
                <a:cubicBezTo>
                  <a:pt x="246463" y="922033"/>
                  <a:pt x="246464" y="919104"/>
                  <a:pt x="259500" y="919104"/>
                </a:cubicBezTo>
                <a:close/>
                <a:moveTo>
                  <a:pt x="368860" y="909843"/>
                </a:moveTo>
                <a:cubicBezTo>
                  <a:pt x="377054" y="909843"/>
                  <a:pt x="383608" y="910581"/>
                  <a:pt x="390162" y="910581"/>
                </a:cubicBezTo>
                <a:cubicBezTo>
                  <a:pt x="377054" y="913532"/>
                  <a:pt x="416378" y="916483"/>
                  <a:pt x="403270" y="919433"/>
                </a:cubicBezTo>
                <a:cubicBezTo>
                  <a:pt x="390161" y="919433"/>
                  <a:pt x="377054" y="919433"/>
                  <a:pt x="377054" y="922384"/>
                </a:cubicBezTo>
                <a:cubicBezTo>
                  <a:pt x="377054" y="925335"/>
                  <a:pt x="377054" y="928285"/>
                  <a:pt x="377054" y="931237"/>
                </a:cubicBezTo>
                <a:cubicBezTo>
                  <a:pt x="377054" y="937138"/>
                  <a:pt x="390163" y="940089"/>
                  <a:pt x="390162" y="945990"/>
                </a:cubicBezTo>
                <a:cubicBezTo>
                  <a:pt x="390162" y="948941"/>
                  <a:pt x="390162" y="948941"/>
                  <a:pt x="390162" y="951892"/>
                </a:cubicBezTo>
                <a:cubicBezTo>
                  <a:pt x="403270" y="954843"/>
                  <a:pt x="403271" y="951892"/>
                  <a:pt x="403271" y="951892"/>
                </a:cubicBezTo>
                <a:cubicBezTo>
                  <a:pt x="416379" y="957793"/>
                  <a:pt x="390162" y="960744"/>
                  <a:pt x="363944" y="963695"/>
                </a:cubicBezTo>
                <a:cubicBezTo>
                  <a:pt x="337728" y="957793"/>
                  <a:pt x="390162" y="948941"/>
                  <a:pt x="337727" y="945990"/>
                </a:cubicBezTo>
                <a:cubicBezTo>
                  <a:pt x="337727" y="943039"/>
                  <a:pt x="350836" y="943039"/>
                  <a:pt x="350836" y="940088"/>
                </a:cubicBezTo>
                <a:cubicBezTo>
                  <a:pt x="350836" y="937137"/>
                  <a:pt x="363944" y="934187"/>
                  <a:pt x="363944" y="928285"/>
                </a:cubicBezTo>
                <a:cubicBezTo>
                  <a:pt x="363943" y="925335"/>
                  <a:pt x="350836" y="925335"/>
                  <a:pt x="337728" y="925336"/>
                </a:cubicBezTo>
                <a:cubicBezTo>
                  <a:pt x="350836" y="919433"/>
                  <a:pt x="363944" y="913532"/>
                  <a:pt x="337727" y="913532"/>
                </a:cubicBezTo>
                <a:cubicBezTo>
                  <a:pt x="350836" y="910581"/>
                  <a:pt x="360667" y="909843"/>
                  <a:pt x="368860" y="909843"/>
                </a:cubicBezTo>
                <a:close/>
                <a:moveTo>
                  <a:pt x="258418" y="904986"/>
                </a:moveTo>
                <a:cubicBezTo>
                  <a:pt x="271635" y="904986"/>
                  <a:pt x="271635" y="904986"/>
                  <a:pt x="271635" y="904986"/>
                </a:cubicBezTo>
                <a:cubicBezTo>
                  <a:pt x="271635" y="904986"/>
                  <a:pt x="271635" y="904986"/>
                  <a:pt x="284853" y="904987"/>
                </a:cubicBezTo>
                <a:cubicBezTo>
                  <a:pt x="284852" y="907984"/>
                  <a:pt x="284852" y="907984"/>
                  <a:pt x="271635" y="907983"/>
                </a:cubicBezTo>
                <a:cubicBezTo>
                  <a:pt x="284853" y="910981"/>
                  <a:pt x="258417" y="910981"/>
                  <a:pt x="271634" y="910981"/>
                </a:cubicBezTo>
                <a:cubicBezTo>
                  <a:pt x="271635" y="913978"/>
                  <a:pt x="245198" y="913978"/>
                  <a:pt x="245197" y="910981"/>
                </a:cubicBezTo>
                <a:cubicBezTo>
                  <a:pt x="245198" y="907984"/>
                  <a:pt x="245198" y="907984"/>
                  <a:pt x="258418" y="904986"/>
                </a:cubicBezTo>
                <a:close/>
                <a:moveTo>
                  <a:pt x="207347" y="904458"/>
                </a:moveTo>
                <a:cubicBezTo>
                  <a:pt x="233425" y="907387"/>
                  <a:pt x="220386" y="916175"/>
                  <a:pt x="220386" y="919104"/>
                </a:cubicBezTo>
                <a:cubicBezTo>
                  <a:pt x="220386" y="919104"/>
                  <a:pt x="220386" y="919104"/>
                  <a:pt x="207348" y="919104"/>
                </a:cubicBezTo>
                <a:cubicBezTo>
                  <a:pt x="207348" y="919104"/>
                  <a:pt x="207348" y="919104"/>
                  <a:pt x="207347" y="922033"/>
                </a:cubicBezTo>
                <a:cubicBezTo>
                  <a:pt x="220387" y="922033"/>
                  <a:pt x="220387" y="922033"/>
                  <a:pt x="220386" y="924962"/>
                </a:cubicBezTo>
                <a:cubicBezTo>
                  <a:pt x="220386" y="924962"/>
                  <a:pt x="220386" y="924962"/>
                  <a:pt x="233424" y="924962"/>
                </a:cubicBezTo>
                <a:cubicBezTo>
                  <a:pt x="233424" y="924962"/>
                  <a:pt x="233424" y="924962"/>
                  <a:pt x="233425" y="927892"/>
                </a:cubicBezTo>
                <a:cubicBezTo>
                  <a:pt x="233425" y="927892"/>
                  <a:pt x="220386" y="927892"/>
                  <a:pt x="220386" y="927892"/>
                </a:cubicBezTo>
                <a:cubicBezTo>
                  <a:pt x="220386" y="927892"/>
                  <a:pt x="220386" y="927892"/>
                  <a:pt x="207347" y="927892"/>
                </a:cubicBezTo>
                <a:cubicBezTo>
                  <a:pt x="207348" y="924963"/>
                  <a:pt x="194308" y="924963"/>
                  <a:pt x="194309" y="922033"/>
                </a:cubicBezTo>
                <a:cubicBezTo>
                  <a:pt x="194309" y="922033"/>
                  <a:pt x="194308" y="919104"/>
                  <a:pt x="207347" y="916175"/>
                </a:cubicBezTo>
                <a:cubicBezTo>
                  <a:pt x="207347" y="916175"/>
                  <a:pt x="207347" y="916175"/>
                  <a:pt x="194309" y="916175"/>
                </a:cubicBezTo>
                <a:cubicBezTo>
                  <a:pt x="207348" y="913245"/>
                  <a:pt x="194308" y="913246"/>
                  <a:pt x="194308" y="910316"/>
                </a:cubicBezTo>
                <a:cubicBezTo>
                  <a:pt x="194308" y="910316"/>
                  <a:pt x="207347" y="907386"/>
                  <a:pt x="207347" y="904458"/>
                </a:cubicBezTo>
                <a:close/>
                <a:moveTo>
                  <a:pt x="324510" y="895995"/>
                </a:moveTo>
                <a:cubicBezTo>
                  <a:pt x="337726" y="895995"/>
                  <a:pt x="337725" y="898992"/>
                  <a:pt x="324510" y="898992"/>
                </a:cubicBezTo>
                <a:cubicBezTo>
                  <a:pt x="324510" y="898992"/>
                  <a:pt x="311290" y="898992"/>
                  <a:pt x="311290" y="898992"/>
                </a:cubicBezTo>
                <a:cubicBezTo>
                  <a:pt x="311290" y="898992"/>
                  <a:pt x="324510" y="898992"/>
                  <a:pt x="324510" y="895995"/>
                </a:cubicBezTo>
                <a:close/>
                <a:moveTo>
                  <a:pt x="453387" y="895994"/>
                </a:moveTo>
                <a:cubicBezTo>
                  <a:pt x="481144" y="895995"/>
                  <a:pt x="481145" y="899168"/>
                  <a:pt x="481144" y="902342"/>
                </a:cubicBezTo>
                <a:cubicBezTo>
                  <a:pt x="467267" y="902342"/>
                  <a:pt x="467267" y="902342"/>
                  <a:pt x="453386" y="902342"/>
                </a:cubicBezTo>
                <a:cubicBezTo>
                  <a:pt x="453386" y="899168"/>
                  <a:pt x="453387" y="895994"/>
                  <a:pt x="453387" y="895994"/>
                </a:cubicBezTo>
                <a:close/>
                <a:moveTo>
                  <a:pt x="284853" y="895994"/>
                </a:moveTo>
                <a:cubicBezTo>
                  <a:pt x="298070" y="898992"/>
                  <a:pt x="298071" y="895995"/>
                  <a:pt x="311290" y="898992"/>
                </a:cubicBezTo>
                <a:cubicBezTo>
                  <a:pt x="311290" y="901990"/>
                  <a:pt x="298071" y="904986"/>
                  <a:pt x="284852" y="907984"/>
                </a:cubicBezTo>
                <a:cubicBezTo>
                  <a:pt x="284852" y="907984"/>
                  <a:pt x="284852" y="907984"/>
                  <a:pt x="284853" y="904987"/>
                </a:cubicBezTo>
                <a:cubicBezTo>
                  <a:pt x="284853" y="901990"/>
                  <a:pt x="284853" y="898991"/>
                  <a:pt x="284853" y="895994"/>
                </a:cubicBezTo>
                <a:close/>
                <a:moveTo>
                  <a:pt x="569047" y="892821"/>
                </a:moveTo>
                <a:cubicBezTo>
                  <a:pt x="559796" y="895995"/>
                  <a:pt x="559796" y="895995"/>
                  <a:pt x="559796" y="895995"/>
                </a:cubicBezTo>
                <a:cubicBezTo>
                  <a:pt x="559795" y="892821"/>
                  <a:pt x="559795" y="892821"/>
                  <a:pt x="559795" y="892821"/>
                </a:cubicBezTo>
                <a:cubicBezTo>
                  <a:pt x="559795" y="892821"/>
                  <a:pt x="559796" y="895995"/>
                  <a:pt x="569047" y="892821"/>
                </a:cubicBezTo>
                <a:close/>
                <a:moveTo>
                  <a:pt x="790602" y="887532"/>
                </a:moveTo>
                <a:cubicBezTo>
                  <a:pt x="803454" y="887532"/>
                  <a:pt x="816307" y="890442"/>
                  <a:pt x="816307" y="887532"/>
                </a:cubicBezTo>
                <a:cubicBezTo>
                  <a:pt x="829155" y="890442"/>
                  <a:pt x="829156" y="893351"/>
                  <a:pt x="842006" y="896259"/>
                </a:cubicBezTo>
                <a:cubicBezTo>
                  <a:pt x="829156" y="899168"/>
                  <a:pt x="816307" y="896260"/>
                  <a:pt x="803454" y="896260"/>
                </a:cubicBezTo>
                <a:cubicBezTo>
                  <a:pt x="790602" y="902077"/>
                  <a:pt x="790602" y="907895"/>
                  <a:pt x="764903" y="910804"/>
                </a:cubicBezTo>
                <a:cubicBezTo>
                  <a:pt x="758476" y="909350"/>
                  <a:pt x="761688" y="907896"/>
                  <a:pt x="764903" y="906440"/>
                </a:cubicBezTo>
                <a:lnTo>
                  <a:pt x="764903" y="904987"/>
                </a:lnTo>
                <a:lnTo>
                  <a:pt x="739198" y="904987"/>
                </a:lnTo>
                <a:cubicBezTo>
                  <a:pt x="739198" y="907896"/>
                  <a:pt x="726345" y="907896"/>
                  <a:pt x="739198" y="907896"/>
                </a:cubicBezTo>
                <a:cubicBezTo>
                  <a:pt x="739198" y="910805"/>
                  <a:pt x="739198" y="910805"/>
                  <a:pt x="739198" y="910805"/>
                </a:cubicBezTo>
                <a:cubicBezTo>
                  <a:pt x="739198" y="910805"/>
                  <a:pt x="739198" y="910805"/>
                  <a:pt x="726346" y="910805"/>
                </a:cubicBezTo>
                <a:cubicBezTo>
                  <a:pt x="726345" y="907896"/>
                  <a:pt x="726345" y="904987"/>
                  <a:pt x="726345" y="904987"/>
                </a:cubicBezTo>
                <a:cubicBezTo>
                  <a:pt x="739198" y="902077"/>
                  <a:pt x="752050" y="899168"/>
                  <a:pt x="764903" y="902078"/>
                </a:cubicBezTo>
                <a:cubicBezTo>
                  <a:pt x="777752" y="899168"/>
                  <a:pt x="777751" y="893350"/>
                  <a:pt x="764903" y="890442"/>
                </a:cubicBezTo>
                <a:cubicBezTo>
                  <a:pt x="777752" y="887533"/>
                  <a:pt x="790602" y="890442"/>
                  <a:pt x="790602" y="887532"/>
                </a:cubicBezTo>
                <a:close/>
                <a:moveTo>
                  <a:pt x="466109" y="875896"/>
                </a:moveTo>
                <a:cubicBezTo>
                  <a:pt x="478834" y="878806"/>
                  <a:pt x="491555" y="881714"/>
                  <a:pt x="504280" y="884623"/>
                </a:cubicBezTo>
                <a:cubicBezTo>
                  <a:pt x="504279" y="887533"/>
                  <a:pt x="466110" y="887532"/>
                  <a:pt x="453386" y="884624"/>
                </a:cubicBezTo>
                <a:cubicBezTo>
                  <a:pt x="453387" y="881714"/>
                  <a:pt x="453386" y="875896"/>
                  <a:pt x="466109" y="875896"/>
                </a:cubicBezTo>
                <a:close/>
                <a:moveTo>
                  <a:pt x="909087" y="873385"/>
                </a:moveTo>
                <a:cubicBezTo>
                  <a:pt x="914872" y="873385"/>
                  <a:pt x="920655" y="874046"/>
                  <a:pt x="920656" y="875369"/>
                </a:cubicBezTo>
                <a:cubicBezTo>
                  <a:pt x="909088" y="878013"/>
                  <a:pt x="909088" y="875369"/>
                  <a:pt x="897521" y="875368"/>
                </a:cubicBezTo>
                <a:cubicBezTo>
                  <a:pt x="897520" y="874046"/>
                  <a:pt x="903304" y="873385"/>
                  <a:pt x="909087" y="873385"/>
                </a:cubicBezTo>
                <a:close/>
                <a:moveTo>
                  <a:pt x="765207" y="869550"/>
                </a:moveTo>
                <a:cubicBezTo>
                  <a:pt x="791116" y="869550"/>
                  <a:pt x="765208" y="875368"/>
                  <a:pt x="791115" y="875368"/>
                </a:cubicBezTo>
                <a:cubicBezTo>
                  <a:pt x="791115" y="881186"/>
                  <a:pt x="778161" y="884095"/>
                  <a:pt x="765208" y="884095"/>
                </a:cubicBezTo>
                <a:cubicBezTo>
                  <a:pt x="765208" y="884095"/>
                  <a:pt x="752255" y="887004"/>
                  <a:pt x="752255" y="887004"/>
                </a:cubicBezTo>
                <a:cubicBezTo>
                  <a:pt x="752255" y="889913"/>
                  <a:pt x="752255" y="889913"/>
                  <a:pt x="739300" y="892822"/>
                </a:cubicBezTo>
                <a:cubicBezTo>
                  <a:pt x="739300" y="892822"/>
                  <a:pt x="739300" y="892822"/>
                  <a:pt x="726346" y="892823"/>
                </a:cubicBezTo>
                <a:cubicBezTo>
                  <a:pt x="726345" y="889913"/>
                  <a:pt x="726345" y="887004"/>
                  <a:pt x="726346" y="884095"/>
                </a:cubicBezTo>
                <a:cubicBezTo>
                  <a:pt x="739300" y="884095"/>
                  <a:pt x="752255" y="884095"/>
                  <a:pt x="752255" y="884095"/>
                </a:cubicBezTo>
                <a:cubicBezTo>
                  <a:pt x="752255" y="884095"/>
                  <a:pt x="752255" y="884095"/>
                  <a:pt x="752255" y="881186"/>
                </a:cubicBezTo>
                <a:cubicBezTo>
                  <a:pt x="765208" y="878277"/>
                  <a:pt x="765208" y="872460"/>
                  <a:pt x="765207" y="869550"/>
                </a:cubicBezTo>
                <a:close/>
                <a:moveTo>
                  <a:pt x="252138" y="868360"/>
                </a:moveTo>
                <a:cubicBezTo>
                  <a:pt x="255608" y="867963"/>
                  <a:pt x="259078" y="867964"/>
                  <a:pt x="259079" y="869550"/>
                </a:cubicBezTo>
                <a:cubicBezTo>
                  <a:pt x="272956" y="869550"/>
                  <a:pt x="272956" y="869550"/>
                  <a:pt x="272956" y="869550"/>
                </a:cubicBezTo>
                <a:cubicBezTo>
                  <a:pt x="272956" y="872724"/>
                  <a:pt x="272956" y="872724"/>
                  <a:pt x="259079" y="872724"/>
                </a:cubicBezTo>
                <a:cubicBezTo>
                  <a:pt x="259079" y="872724"/>
                  <a:pt x="259079" y="872724"/>
                  <a:pt x="245198" y="869550"/>
                </a:cubicBezTo>
                <a:cubicBezTo>
                  <a:pt x="245198" y="869550"/>
                  <a:pt x="248668" y="868756"/>
                  <a:pt x="252138" y="868360"/>
                </a:cubicBezTo>
                <a:close/>
                <a:moveTo>
                  <a:pt x="377050" y="864261"/>
                </a:moveTo>
                <a:cubicBezTo>
                  <a:pt x="377051" y="867012"/>
                  <a:pt x="390159" y="869761"/>
                  <a:pt x="403268" y="872513"/>
                </a:cubicBezTo>
                <a:cubicBezTo>
                  <a:pt x="416377" y="872512"/>
                  <a:pt x="416377" y="872512"/>
                  <a:pt x="416377" y="872512"/>
                </a:cubicBezTo>
                <a:cubicBezTo>
                  <a:pt x="416377" y="872512"/>
                  <a:pt x="403268" y="875262"/>
                  <a:pt x="403268" y="875262"/>
                </a:cubicBezTo>
                <a:cubicBezTo>
                  <a:pt x="403268" y="875262"/>
                  <a:pt x="390158" y="878013"/>
                  <a:pt x="363942" y="878013"/>
                </a:cubicBezTo>
                <a:cubicBezTo>
                  <a:pt x="363942" y="878013"/>
                  <a:pt x="363942" y="875262"/>
                  <a:pt x="363942" y="872512"/>
                </a:cubicBezTo>
                <a:cubicBezTo>
                  <a:pt x="350834" y="875262"/>
                  <a:pt x="350834" y="872512"/>
                  <a:pt x="337726" y="869762"/>
                </a:cubicBezTo>
                <a:cubicBezTo>
                  <a:pt x="337725" y="867012"/>
                  <a:pt x="377050" y="869762"/>
                  <a:pt x="377050" y="864261"/>
                </a:cubicBezTo>
                <a:close/>
                <a:moveTo>
                  <a:pt x="225684" y="863269"/>
                </a:moveTo>
                <a:cubicBezTo>
                  <a:pt x="230456" y="863996"/>
                  <a:pt x="233637" y="865451"/>
                  <a:pt x="233637" y="866905"/>
                </a:cubicBezTo>
                <a:cubicBezTo>
                  <a:pt x="233636" y="869814"/>
                  <a:pt x="233636" y="872723"/>
                  <a:pt x="233637" y="875632"/>
                </a:cubicBezTo>
                <a:cubicBezTo>
                  <a:pt x="233637" y="875632"/>
                  <a:pt x="239999" y="875632"/>
                  <a:pt x="246362" y="875996"/>
                </a:cubicBezTo>
                <a:lnTo>
                  <a:pt x="257845" y="878294"/>
                </a:lnTo>
                <a:lnTo>
                  <a:pt x="259078" y="878012"/>
                </a:lnTo>
                <a:cubicBezTo>
                  <a:pt x="272956" y="881186"/>
                  <a:pt x="259079" y="881186"/>
                  <a:pt x="259079" y="881186"/>
                </a:cubicBezTo>
                <a:cubicBezTo>
                  <a:pt x="259079" y="881186"/>
                  <a:pt x="259079" y="881186"/>
                  <a:pt x="245198" y="881186"/>
                </a:cubicBezTo>
                <a:lnTo>
                  <a:pt x="256764" y="878541"/>
                </a:lnTo>
                <a:lnTo>
                  <a:pt x="233637" y="878542"/>
                </a:lnTo>
                <a:cubicBezTo>
                  <a:pt x="220912" y="878542"/>
                  <a:pt x="233637" y="884360"/>
                  <a:pt x="220912" y="884359"/>
                </a:cubicBezTo>
                <a:cubicBezTo>
                  <a:pt x="208189" y="875632"/>
                  <a:pt x="208189" y="869814"/>
                  <a:pt x="208189" y="863996"/>
                </a:cubicBezTo>
                <a:cubicBezTo>
                  <a:pt x="214550" y="862543"/>
                  <a:pt x="220912" y="862542"/>
                  <a:pt x="225684" y="863269"/>
                </a:cubicBezTo>
                <a:close/>
                <a:moveTo>
                  <a:pt x="816650" y="862192"/>
                </a:moveTo>
                <a:cubicBezTo>
                  <a:pt x="824946" y="862142"/>
                  <a:pt x="832753" y="863368"/>
                  <a:pt x="832753" y="866641"/>
                </a:cubicBezTo>
                <a:cubicBezTo>
                  <a:pt x="818873" y="869550"/>
                  <a:pt x="818874" y="866641"/>
                  <a:pt x="804994" y="869551"/>
                </a:cubicBezTo>
                <a:cubicBezTo>
                  <a:pt x="798055" y="868096"/>
                  <a:pt x="796322" y="866641"/>
                  <a:pt x="797621" y="865415"/>
                </a:cubicBezTo>
                <a:cubicBezTo>
                  <a:pt x="799573" y="863573"/>
                  <a:pt x="808356" y="862244"/>
                  <a:pt x="816650" y="862192"/>
                </a:cubicBezTo>
                <a:close/>
                <a:moveTo>
                  <a:pt x="299561" y="861088"/>
                </a:moveTo>
                <a:cubicBezTo>
                  <a:pt x="325005" y="861088"/>
                  <a:pt x="325005" y="863908"/>
                  <a:pt x="337728" y="866730"/>
                </a:cubicBezTo>
                <a:cubicBezTo>
                  <a:pt x="337728" y="869550"/>
                  <a:pt x="325005" y="866729"/>
                  <a:pt x="312284" y="866729"/>
                </a:cubicBezTo>
                <a:cubicBezTo>
                  <a:pt x="325004" y="869550"/>
                  <a:pt x="325004" y="872370"/>
                  <a:pt x="337728" y="872371"/>
                </a:cubicBezTo>
                <a:cubicBezTo>
                  <a:pt x="337728" y="878012"/>
                  <a:pt x="286836" y="875191"/>
                  <a:pt x="286836" y="872371"/>
                </a:cubicBezTo>
                <a:cubicBezTo>
                  <a:pt x="286836" y="869550"/>
                  <a:pt x="286837" y="863908"/>
                  <a:pt x="299561" y="861088"/>
                </a:cubicBezTo>
                <a:close/>
                <a:moveTo>
                  <a:pt x="215130" y="856724"/>
                </a:moveTo>
                <a:cubicBezTo>
                  <a:pt x="218600" y="857121"/>
                  <a:pt x="222070" y="857914"/>
                  <a:pt x="222070" y="857914"/>
                </a:cubicBezTo>
                <a:cubicBezTo>
                  <a:pt x="222070" y="861087"/>
                  <a:pt x="222070" y="861087"/>
                  <a:pt x="222070" y="861087"/>
                </a:cubicBezTo>
                <a:cubicBezTo>
                  <a:pt x="208189" y="861088"/>
                  <a:pt x="222070" y="857914"/>
                  <a:pt x="208190" y="857914"/>
                </a:cubicBezTo>
                <a:cubicBezTo>
                  <a:pt x="208190" y="856327"/>
                  <a:pt x="211660" y="856327"/>
                  <a:pt x="215130" y="856724"/>
                </a:cubicBezTo>
                <a:close/>
                <a:moveTo>
                  <a:pt x="791115" y="854741"/>
                </a:moveTo>
                <a:cubicBezTo>
                  <a:pt x="791116" y="857914"/>
                  <a:pt x="791116" y="857914"/>
                  <a:pt x="791116" y="857914"/>
                </a:cubicBezTo>
                <a:cubicBezTo>
                  <a:pt x="779549" y="861087"/>
                  <a:pt x="779549" y="861087"/>
                  <a:pt x="767982" y="861088"/>
                </a:cubicBezTo>
                <a:cubicBezTo>
                  <a:pt x="767982" y="857914"/>
                  <a:pt x="767982" y="854742"/>
                  <a:pt x="791115" y="854741"/>
                </a:cubicBezTo>
                <a:close/>
                <a:moveTo>
                  <a:pt x="481149" y="846278"/>
                </a:moveTo>
                <a:cubicBezTo>
                  <a:pt x="481149" y="846278"/>
                  <a:pt x="481148" y="851920"/>
                  <a:pt x="481148" y="854740"/>
                </a:cubicBezTo>
                <a:cubicBezTo>
                  <a:pt x="467268" y="854740"/>
                  <a:pt x="467268" y="854740"/>
                  <a:pt x="467268" y="854740"/>
                </a:cubicBezTo>
                <a:cubicBezTo>
                  <a:pt x="467268" y="851920"/>
                  <a:pt x="467268" y="846279"/>
                  <a:pt x="481149" y="846278"/>
                </a:cubicBezTo>
                <a:close/>
                <a:moveTo>
                  <a:pt x="298403" y="840989"/>
                </a:moveTo>
                <a:cubicBezTo>
                  <a:pt x="298403" y="843633"/>
                  <a:pt x="309969" y="843634"/>
                  <a:pt x="309969" y="843634"/>
                </a:cubicBezTo>
                <a:cubicBezTo>
                  <a:pt x="298403" y="846278"/>
                  <a:pt x="298403" y="843633"/>
                  <a:pt x="298403" y="843633"/>
                </a:cubicBezTo>
                <a:cubicBezTo>
                  <a:pt x="292622" y="842312"/>
                  <a:pt x="292621" y="841650"/>
                  <a:pt x="294067" y="841319"/>
                </a:cubicBezTo>
                <a:cubicBezTo>
                  <a:pt x="295513" y="840990"/>
                  <a:pt x="298403" y="840989"/>
                  <a:pt x="298403" y="840989"/>
                </a:cubicBezTo>
                <a:close/>
                <a:moveTo>
                  <a:pt x="857516" y="837815"/>
                </a:moveTo>
                <a:cubicBezTo>
                  <a:pt x="883370" y="840747"/>
                  <a:pt x="870442" y="846610"/>
                  <a:pt x="883370" y="849543"/>
                </a:cubicBezTo>
                <a:cubicBezTo>
                  <a:pt x="883370" y="849543"/>
                  <a:pt x="883370" y="852473"/>
                  <a:pt x="883370" y="852473"/>
                </a:cubicBezTo>
                <a:cubicBezTo>
                  <a:pt x="883370" y="852473"/>
                  <a:pt x="870442" y="852473"/>
                  <a:pt x="870442" y="852473"/>
                </a:cubicBezTo>
                <a:cubicBezTo>
                  <a:pt x="857517" y="852474"/>
                  <a:pt x="844589" y="855406"/>
                  <a:pt x="844589" y="861269"/>
                </a:cubicBezTo>
                <a:cubicBezTo>
                  <a:pt x="831663" y="861269"/>
                  <a:pt x="818736" y="861268"/>
                  <a:pt x="818736" y="861268"/>
                </a:cubicBezTo>
                <a:cubicBezTo>
                  <a:pt x="818736" y="855406"/>
                  <a:pt x="818736" y="855406"/>
                  <a:pt x="831662" y="849543"/>
                </a:cubicBezTo>
                <a:cubicBezTo>
                  <a:pt x="831662" y="849543"/>
                  <a:pt x="831662" y="846610"/>
                  <a:pt x="831662" y="846610"/>
                </a:cubicBezTo>
                <a:cubicBezTo>
                  <a:pt x="844589" y="846610"/>
                  <a:pt x="844589" y="846610"/>
                  <a:pt x="844589" y="846610"/>
                </a:cubicBezTo>
                <a:cubicBezTo>
                  <a:pt x="857516" y="843679"/>
                  <a:pt x="857517" y="840747"/>
                  <a:pt x="857516" y="837815"/>
                </a:cubicBezTo>
                <a:close/>
                <a:moveTo>
                  <a:pt x="377823" y="828296"/>
                </a:moveTo>
                <a:cubicBezTo>
                  <a:pt x="377823" y="828296"/>
                  <a:pt x="377823" y="828296"/>
                  <a:pt x="390159" y="831469"/>
                </a:cubicBezTo>
                <a:cubicBezTo>
                  <a:pt x="377823" y="831469"/>
                  <a:pt x="377823" y="831469"/>
                  <a:pt x="365484" y="831468"/>
                </a:cubicBezTo>
                <a:cubicBezTo>
                  <a:pt x="365484" y="828296"/>
                  <a:pt x="365484" y="828296"/>
                  <a:pt x="365484" y="828296"/>
                </a:cubicBezTo>
                <a:cubicBezTo>
                  <a:pt x="365484" y="828296"/>
                  <a:pt x="377823" y="828296"/>
                  <a:pt x="377823" y="828296"/>
                </a:cubicBezTo>
                <a:close/>
                <a:moveTo>
                  <a:pt x="855886" y="826180"/>
                </a:moveTo>
                <a:cubicBezTo>
                  <a:pt x="869763" y="826180"/>
                  <a:pt x="855885" y="828296"/>
                  <a:pt x="842005" y="828296"/>
                </a:cubicBezTo>
                <a:cubicBezTo>
                  <a:pt x="842005" y="826180"/>
                  <a:pt x="855886" y="826180"/>
                  <a:pt x="855886" y="826180"/>
                </a:cubicBezTo>
                <a:close/>
                <a:moveTo>
                  <a:pt x="235948" y="823006"/>
                </a:moveTo>
                <a:cubicBezTo>
                  <a:pt x="222070" y="828825"/>
                  <a:pt x="235947" y="828825"/>
                  <a:pt x="235948" y="834643"/>
                </a:cubicBezTo>
                <a:cubicBezTo>
                  <a:pt x="235948" y="834643"/>
                  <a:pt x="235948" y="834643"/>
                  <a:pt x="222070" y="834643"/>
                </a:cubicBezTo>
                <a:cubicBezTo>
                  <a:pt x="215129" y="834643"/>
                  <a:pt x="208187" y="831734"/>
                  <a:pt x="208188" y="828825"/>
                </a:cubicBezTo>
                <a:cubicBezTo>
                  <a:pt x="208188" y="825916"/>
                  <a:pt x="215128" y="823006"/>
                  <a:pt x="235948" y="823006"/>
                </a:cubicBezTo>
                <a:close/>
                <a:moveTo>
                  <a:pt x="272960" y="819834"/>
                </a:moveTo>
                <a:cubicBezTo>
                  <a:pt x="272960" y="819834"/>
                  <a:pt x="286840" y="822654"/>
                  <a:pt x="300718" y="822654"/>
                </a:cubicBezTo>
                <a:cubicBezTo>
                  <a:pt x="286840" y="828296"/>
                  <a:pt x="272959" y="828296"/>
                  <a:pt x="245200" y="825476"/>
                </a:cubicBezTo>
                <a:cubicBezTo>
                  <a:pt x="245199" y="819833"/>
                  <a:pt x="259083" y="819834"/>
                  <a:pt x="272960" y="819834"/>
                </a:cubicBezTo>
                <a:close/>
                <a:moveTo>
                  <a:pt x="272959" y="808197"/>
                </a:moveTo>
                <a:cubicBezTo>
                  <a:pt x="272959" y="808197"/>
                  <a:pt x="272959" y="811371"/>
                  <a:pt x="272959" y="811371"/>
                </a:cubicBezTo>
                <a:cubicBezTo>
                  <a:pt x="272959" y="811371"/>
                  <a:pt x="272959" y="811371"/>
                  <a:pt x="259079" y="811371"/>
                </a:cubicBezTo>
                <a:cubicBezTo>
                  <a:pt x="259079" y="811371"/>
                  <a:pt x="259079" y="811371"/>
                  <a:pt x="259078" y="808197"/>
                </a:cubicBezTo>
                <a:cubicBezTo>
                  <a:pt x="259078" y="808197"/>
                  <a:pt x="272959" y="808197"/>
                  <a:pt x="272959" y="808197"/>
                </a:cubicBezTo>
                <a:close/>
                <a:moveTo>
                  <a:pt x="235947" y="805023"/>
                </a:moveTo>
                <a:cubicBezTo>
                  <a:pt x="235947" y="805023"/>
                  <a:pt x="235947" y="808198"/>
                  <a:pt x="235947" y="808198"/>
                </a:cubicBezTo>
                <a:cubicBezTo>
                  <a:pt x="235947" y="808198"/>
                  <a:pt x="235947" y="808198"/>
                  <a:pt x="235948" y="811371"/>
                </a:cubicBezTo>
                <a:cubicBezTo>
                  <a:pt x="235948" y="811371"/>
                  <a:pt x="222066" y="811371"/>
                  <a:pt x="222066" y="811371"/>
                </a:cubicBezTo>
                <a:cubicBezTo>
                  <a:pt x="222067" y="808197"/>
                  <a:pt x="222067" y="808197"/>
                  <a:pt x="222067" y="808197"/>
                </a:cubicBezTo>
                <a:lnTo>
                  <a:pt x="222069" y="808197"/>
                </a:lnTo>
                <a:lnTo>
                  <a:pt x="222070" y="808197"/>
                </a:lnTo>
                <a:lnTo>
                  <a:pt x="222070" y="808196"/>
                </a:lnTo>
                <a:lnTo>
                  <a:pt x="229008" y="805420"/>
                </a:lnTo>
                <a:cubicBezTo>
                  <a:pt x="232479" y="805024"/>
                  <a:pt x="235947" y="805023"/>
                  <a:pt x="235947" y="805023"/>
                </a:cubicBezTo>
                <a:close/>
                <a:moveTo>
                  <a:pt x="222070" y="805023"/>
                </a:moveTo>
                <a:cubicBezTo>
                  <a:pt x="222071" y="806611"/>
                  <a:pt x="222070" y="807404"/>
                  <a:pt x="222070" y="807800"/>
                </a:cubicBezTo>
                <a:lnTo>
                  <a:pt x="222070" y="808196"/>
                </a:lnTo>
                <a:lnTo>
                  <a:pt x="222069" y="808197"/>
                </a:lnTo>
                <a:lnTo>
                  <a:pt x="209925" y="808197"/>
                </a:lnTo>
                <a:cubicBezTo>
                  <a:pt x="208190" y="808197"/>
                  <a:pt x="208190" y="808197"/>
                  <a:pt x="208190" y="808197"/>
                </a:cubicBezTo>
                <a:cubicBezTo>
                  <a:pt x="208190" y="808197"/>
                  <a:pt x="208189" y="805024"/>
                  <a:pt x="208189" y="805024"/>
                </a:cubicBezTo>
                <a:cubicBezTo>
                  <a:pt x="208189" y="805024"/>
                  <a:pt x="208189" y="805024"/>
                  <a:pt x="222070" y="805023"/>
                </a:cubicBezTo>
                <a:close/>
                <a:moveTo>
                  <a:pt x="569045" y="802908"/>
                </a:moveTo>
                <a:cubicBezTo>
                  <a:pt x="569045" y="802908"/>
                  <a:pt x="569045" y="802908"/>
                  <a:pt x="569046" y="805553"/>
                </a:cubicBezTo>
                <a:cubicBezTo>
                  <a:pt x="569046" y="805553"/>
                  <a:pt x="569045" y="808197"/>
                  <a:pt x="569045" y="808197"/>
                </a:cubicBezTo>
                <a:cubicBezTo>
                  <a:pt x="569045" y="808197"/>
                  <a:pt x="569045" y="808197"/>
                  <a:pt x="559793" y="808198"/>
                </a:cubicBezTo>
                <a:cubicBezTo>
                  <a:pt x="559793" y="808198"/>
                  <a:pt x="559794" y="805554"/>
                  <a:pt x="559794" y="805554"/>
                </a:cubicBezTo>
                <a:cubicBezTo>
                  <a:pt x="559794" y="805554"/>
                  <a:pt x="569045" y="802908"/>
                  <a:pt x="569045" y="802908"/>
                </a:cubicBezTo>
                <a:close/>
                <a:moveTo>
                  <a:pt x="323851" y="796562"/>
                </a:moveTo>
                <a:cubicBezTo>
                  <a:pt x="337727" y="799735"/>
                  <a:pt x="323850" y="799735"/>
                  <a:pt x="309969" y="799735"/>
                </a:cubicBezTo>
                <a:cubicBezTo>
                  <a:pt x="309969" y="799735"/>
                  <a:pt x="323850" y="799735"/>
                  <a:pt x="323851" y="796562"/>
                </a:cubicBezTo>
                <a:close/>
                <a:moveTo>
                  <a:pt x="286840" y="788099"/>
                </a:moveTo>
                <a:cubicBezTo>
                  <a:pt x="286840" y="790744"/>
                  <a:pt x="300717" y="793388"/>
                  <a:pt x="286840" y="793388"/>
                </a:cubicBezTo>
                <a:cubicBezTo>
                  <a:pt x="283370" y="793388"/>
                  <a:pt x="281634" y="793223"/>
                  <a:pt x="280984" y="792933"/>
                </a:cubicBezTo>
                <a:cubicBezTo>
                  <a:pt x="280333" y="792644"/>
                  <a:pt x="280768" y="792231"/>
                  <a:pt x="281635" y="791735"/>
                </a:cubicBezTo>
                <a:cubicBezTo>
                  <a:pt x="283370" y="790744"/>
                  <a:pt x="286840" y="789421"/>
                  <a:pt x="286840" y="788099"/>
                </a:cubicBezTo>
                <a:close/>
                <a:moveTo>
                  <a:pt x="233633" y="750018"/>
                </a:moveTo>
                <a:cubicBezTo>
                  <a:pt x="246741" y="750019"/>
                  <a:pt x="246741" y="750019"/>
                  <a:pt x="259850" y="750019"/>
                </a:cubicBezTo>
                <a:cubicBezTo>
                  <a:pt x="259849" y="752952"/>
                  <a:pt x="259850" y="758818"/>
                  <a:pt x="272959" y="758818"/>
                </a:cubicBezTo>
                <a:lnTo>
                  <a:pt x="272959" y="755884"/>
                </a:lnTo>
                <a:cubicBezTo>
                  <a:pt x="286068" y="758818"/>
                  <a:pt x="286068" y="752952"/>
                  <a:pt x="299176" y="755884"/>
                </a:cubicBezTo>
                <a:cubicBezTo>
                  <a:pt x="286068" y="758818"/>
                  <a:pt x="299176" y="758818"/>
                  <a:pt x="286068" y="761750"/>
                </a:cubicBezTo>
                <a:cubicBezTo>
                  <a:pt x="286068" y="761750"/>
                  <a:pt x="272959" y="761751"/>
                  <a:pt x="272959" y="761751"/>
                </a:cubicBezTo>
                <a:lnTo>
                  <a:pt x="272959" y="767616"/>
                </a:lnTo>
                <a:cubicBezTo>
                  <a:pt x="272959" y="767616"/>
                  <a:pt x="272960" y="764684"/>
                  <a:pt x="286068" y="761750"/>
                </a:cubicBezTo>
                <a:cubicBezTo>
                  <a:pt x="312284" y="764684"/>
                  <a:pt x="312284" y="764684"/>
                  <a:pt x="325392" y="761750"/>
                </a:cubicBezTo>
                <a:cubicBezTo>
                  <a:pt x="338500" y="764684"/>
                  <a:pt x="364718" y="767616"/>
                  <a:pt x="377822" y="764683"/>
                </a:cubicBezTo>
                <a:cubicBezTo>
                  <a:pt x="364719" y="758818"/>
                  <a:pt x="377823" y="752952"/>
                  <a:pt x="377823" y="752952"/>
                </a:cubicBezTo>
                <a:cubicBezTo>
                  <a:pt x="377822" y="750019"/>
                  <a:pt x="390931" y="755884"/>
                  <a:pt x="404039" y="755884"/>
                </a:cubicBezTo>
                <a:cubicBezTo>
                  <a:pt x="404039" y="776416"/>
                  <a:pt x="430256" y="799880"/>
                  <a:pt x="390932" y="814545"/>
                </a:cubicBezTo>
                <a:cubicBezTo>
                  <a:pt x="351608" y="808680"/>
                  <a:pt x="351608" y="799879"/>
                  <a:pt x="351608" y="788147"/>
                </a:cubicBezTo>
                <a:cubicBezTo>
                  <a:pt x="338500" y="788147"/>
                  <a:pt x="338500" y="788147"/>
                  <a:pt x="338500" y="791081"/>
                </a:cubicBezTo>
                <a:cubicBezTo>
                  <a:pt x="299176" y="788147"/>
                  <a:pt x="338500" y="776416"/>
                  <a:pt x="299175" y="770550"/>
                </a:cubicBezTo>
                <a:cubicBezTo>
                  <a:pt x="286067" y="773482"/>
                  <a:pt x="272960" y="773483"/>
                  <a:pt x="272960" y="770550"/>
                </a:cubicBezTo>
                <a:cubicBezTo>
                  <a:pt x="272960" y="770550"/>
                  <a:pt x="272960" y="770550"/>
                  <a:pt x="259849" y="770549"/>
                </a:cubicBezTo>
                <a:cubicBezTo>
                  <a:pt x="259850" y="773482"/>
                  <a:pt x="259850" y="782281"/>
                  <a:pt x="233633" y="779348"/>
                </a:cubicBezTo>
                <a:cubicBezTo>
                  <a:pt x="233633" y="776416"/>
                  <a:pt x="220525" y="770550"/>
                  <a:pt x="233633" y="767617"/>
                </a:cubicBezTo>
                <a:cubicBezTo>
                  <a:pt x="233633" y="767617"/>
                  <a:pt x="220525" y="770550"/>
                  <a:pt x="207417" y="770550"/>
                </a:cubicBezTo>
                <a:cubicBezTo>
                  <a:pt x="204139" y="769082"/>
                  <a:pt x="202502" y="767800"/>
                  <a:pt x="202092" y="766700"/>
                </a:cubicBezTo>
                <a:cubicBezTo>
                  <a:pt x="201681" y="765601"/>
                  <a:pt x="202501" y="764684"/>
                  <a:pt x="204140" y="763951"/>
                </a:cubicBezTo>
                <a:cubicBezTo>
                  <a:pt x="207417" y="762484"/>
                  <a:pt x="213971" y="761751"/>
                  <a:pt x="220525" y="761751"/>
                </a:cubicBezTo>
                <a:cubicBezTo>
                  <a:pt x="220525" y="755884"/>
                  <a:pt x="220525" y="755884"/>
                  <a:pt x="233633" y="750018"/>
                </a:cubicBezTo>
                <a:close/>
                <a:moveTo>
                  <a:pt x="427943" y="750018"/>
                </a:moveTo>
                <a:cubicBezTo>
                  <a:pt x="439509" y="750019"/>
                  <a:pt x="427943" y="752663"/>
                  <a:pt x="439509" y="752663"/>
                </a:cubicBezTo>
                <a:cubicBezTo>
                  <a:pt x="439509" y="752663"/>
                  <a:pt x="427943" y="752663"/>
                  <a:pt x="427943" y="755307"/>
                </a:cubicBezTo>
                <a:cubicBezTo>
                  <a:pt x="422159" y="755307"/>
                  <a:pt x="419266" y="753985"/>
                  <a:pt x="419266" y="752662"/>
                </a:cubicBezTo>
                <a:cubicBezTo>
                  <a:pt x="419267" y="751341"/>
                  <a:pt x="422159" y="750018"/>
                  <a:pt x="427943" y="750018"/>
                </a:cubicBezTo>
                <a:close/>
                <a:moveTo>
                  <a:pt x="402498" y="743671"/>
                </a:moveTo>
                <a:cubicBezTo>
                  <a:pt x="402498" y="746845"/>
                  <a:pt x="402498" y="743671"/>
                  <a:pt x="416378" y="743671"/>
                </a:cubicBezTo>
                <a:cubicBezTo>
                  <a:pt x="416379" y="746845"/>
                  <a:pt x="402498" y="746845"/>
                  <a:pt x="402498" y="746845"/>
                </a:cubicBezTo>
                <a:cubicBezTo>
                  <a:pt x="402498" y="746845"/>
                  <a:pt x="402498" y="746845"/>
                  <a:pt x="402498" y="743671"/>
                </a:cubicBezTo>
                <a:close/>
                <a:moveTo>
                  <a:pt x="272959" y="740498"/>
                </a:moveTo>
                <a:cubicBezTo>
                  <a:pt x="286841" y="740497"/>
                  <a:pt x="286840" y="743671"/>
                  <a:pt x="300718" y="743672"/>
                </a:cubicBezTo>
                <a:cubicBezTo>
                  <a:pt x="300717" y="746845"/>
                  <a:pt x="300717" y="750018"/>
                  <a:pt x="286840" y="750019"/>
                </a:cubicBezTo>
                <a:cubicBezTo>
                  <a:pt x="272960" y="746845"/>
                  <a:pt x="272960" y="746845"/>
                  <a:pt x="259079" y="743671"/>
                </a:cubicBezTo>
                <a:cubicBezTo>
                  <a:pt x="259078" y="740498"/>
                  <a:pt x="272959" y="743672"/>
                  <a:pt x="272959" y="740498"/>
                </a:cubicBezTo>
                <a:close/>
                <a:moveTo>
                  <a:pt x="246741" y="732036"/>
                </a:moveTo>
                <a:cubicBezTo>
                  <a:pt x="234406" y="734997"/>
                  <a:pt x="234406" y="740921"/>
                  <a:pt x="259079" y="737959"/>
                </a:cubicBezTo>
                <a:cubicBezTo>
                  <a:pt x="259079" y="743883"/>
                  <a:pt x="246741" y="743882"/>
                  <a:pt x="234406" y="746845"/>
                </a:cubicBezTo>
                <a:cubicBezTo>
                  <a:pt x="234406" y="746845"/>
                  <a:pt x="234406" y="740921"/>
                  <a:pt x="222067" y="740920"/>
                </a:cubicBezTo>
                <a:cubicBezTo>
                  <a:pt x="222066" y="737959"/>
                  <a:pt x="222066" y="737959"/>
                  <a:pt x="222066" y="734998"/>
                </a:cubicBezTo>
                <a:cubicBezTo>
                  <a:pt x="234406" y="734997"/>
                  <a:pt x="234406" y="732035"/>
                  <a:pt x="246741" y="732036"/>
                </a:cubicBezTo>
                <a:close/>
                <a:moveTo>
                  <a:pt x="1728963" y="729112"/>
                </a:moveTo>
                <a:lnTo>
                  <a:pt x="1727093" y="729145"/>
                </a:lnTo>
                <a:lnTo>
                  <a:pt x="1728168" y="730988"/>
                </a:lnTo>
                <a:close/>
                <a:moveTo>
                  <a:pt x="300717" y="726747"/>
                </a:moveTo>
                <a:cubicBezTo>
                  <a:pt x="300717" y="726747"/>
                  <a:pt x="309970" y="726747"/>
                  <a:pt x="309970" y="726747"/>
                </a:cubicBezTo>
                <a:cubicBezTo>
                  <a:pt x="309970" y="726747"/>
                  <a:pt x="309970" y="728863"/>
                  <a:pt x="309970" y="728863"/>
                </a:cubicBezTo>
                <a:cubicBezTo>
                  <a:pt x="309970" y="728863"/>
                  <a:pt x="300718" y="728862"/>
                  <a:pt x="300718" y="728862"/>
                </a:cubicBezTo>
                <a:cubicBezTo>
                  <a:pt x="300718" y="728862"/>
                  <a:pt x="300717" y="726747"/>
                  <a:pt x="300717" y="726747"/>
                </a:cubicBezTo>
                <a:close/>
                <a:moveTo>
                  <a:pt x="259082" y="720136"/>
                </a:moveTo>
                <a:cubicBezTo>
                  <a:pt x="259082" y="723045"/>
                  <a:pt x="259082" y="725953"/>
                  <a:pt x="259083" y="728862"/>
                </a:cubicBezTo>
                <a:cubicBezTo>
                  <a:pt x="247514" y="728862"/>
                  <a:pt x="241732" y="725953"/>
                  <a:pt x="241733" y="723408"/>
                </a:cubicBezTo>
                <a:cubicBezTo>
                  <a:pt x="241732" y="720863"/>
                  <a:pt x="247513" y="718681"/>
                  <a:pt x="259082" y="720136"/>
                </a:cubicBezTo>
                <a:close/>
                <a:moveTo>
                  <a:pt x="1760387" y="711199"/>
                </a:moveTo>
                <a:cubicBezTo>
                  <a:pt x="1759246" y="713892"/>
                  <a:pt x="1759246" y="713892"/>
                  <a:pt x="1759246" y="713892"/>
                </a:cubicBezTo>
                <a:cubicBezTo>
                  <a:pt x="1759246" y="713892"/>
                  <a:pt x="1746389" y="716116"/>
                  <a:pt x="1746389" y="716116"/>
                </a:cubicBezTo>
                <a:cubicBezTo>
                  <a:pt x="1747531" y="713423"/>
                  <a:pt x="1748672" y="710729"/>
                  <a:pt x="1760387" y="711199"/>
                </a:cubicBezTo>
                <a:close/>
                <a:moveTo>
                  <a:pt x="934202" y="709398"/>
                </a:moveTo>
                <a:cubicBezTo>
                  <a:pt x="924474" y="708667"/>
                  <a:pt x="914746" y="708668"/>
                  <a:pt x="908259" y="711590"/>
                </a:cubicBezTo>
                <a:cubicBezTo>
                  <a:pt x="914746" y="713052"/>
                  <a:pt x="924474" y="715245"/>
                  <a:pt x="932580" y="718168"/>
                </a:cubicBezTo>
                <a:lnTo>
                  <a:pt x="937685" y="722003"/>
                </a:lnTo>
                <a:lnTo>
                  <a:pt x="939249" y="709824"/>
                </a:lnTo>
                <a:close/>
                <a:moveTo>
                  <a:pt x="843409" y="708668"/>
                </a:moveTo>
                <a:cubicBezTo>
                  <a:pt x="830438" y="708668"/>
                  <a:pt x="830438" y="711590"/>
                  <a:pt x="830438" y="711590"/>
                </a:cubicBezTo>
                <a:cubicBezTo>
                  <a:pt x="817468" y="714514"/>
                  <a:pt x="830438" y="714513"/>
                  <a:pt x="830438" y="720361"/>
                </a:cubicBezTo>
                <a:cubicBezTo>
                  <a:pt x="817469" y="717437"/>
                  <a:pt x="804497" y="720360"/>
                  <a:pt x="804497" y="720360"/>
                </a:cubicBezTo>
                <a:cubicBezTo>
                  <a:pt x="791527" y="723283"/>
                  <a:pt x="791527" y="723283"/>
                  <a:pt x="791527" y="726207"/>
                </a:cubicBezTo>
                <a:cubicBezTo>
                  <a:pt x="778559" y="729130"/>
                  <a:pt x="778559" y="732052"/>
                  <a:pt x="765586" y="729130"/>
                </a:cubicBezTo>
                <a:cubicBezTo>
                  <a:pt x="765586" y="726207"/>
                  <a:pt x="765586" y="723283"/>
                  <a:pt x="778559" y="723283"/>
                </a:cubicBezTo>
                <a:cubicBezTo>
                  <a:pt x="778559" y="723283"/>
                  <a:pt x="791527" y="720361"/>
                  <a:pt x="791527" y="720361"/>
                </a:cubicBezTo>
                <a:cubicBezTo>
                  <a:pt x="791527" y="720361"/>
                  <a:pt x="791527" y="720361"/>
                  <a:pt x="791527" y="717437"/>
                </a:cubicBezTo>
                <a:cubicBezTo>
                  <a:pt x="778559" y="714514"/>
                  <a:pt x="765586" y="714514"/>
                  <a:pt x="752615" y="714514"/>
                </a:cubicBezTo>
                <a:cubicBezTo>
                  <a:pt x="739644" y="714514"/>
                  <a:pt x="739643" y="717437"/>
                  <a:pt x="726674" y="720360"/>
                </a:cubicBezTo>
                <a:cubicBezTo>
                  <a:pt x="726674" y="723283"/>
                  <a:pt x="726674" y="723283"/>
                  <a:pt x="726674" y="723283"/>
                </a:cubicBezTo>
                <a:cubicBezTo>
                  <a:pt x="726674" y="723283"/>
                  <a:pt x="726674" y="723283"/>
                  <a:pt x="739643" y="723283"/>
                </a:cubicBezTo>
                <a:cubicBezTo>
                  <a:pt x="739643" y="726207"/>
                  <a:pt x="739643" y="726207"/>
                  <a:pt x="739643" y="726207"/>
                </a:cubicBezTo>
                <a:cubicBezTo>
                  <a:pt x="739644" y="729129"/>
                  <a:pt x="739644" y="729129"/>
                  <a:pt x="739644" y="729129"/>
                </a:cubicBezTo>
                <a:cubicBezTo>
                  <a:pt x="739644" y="729129"/>
                  <a:pt x="739644" y="729129"/>
                  <a:pt x="739643" y="732053"/>
                </a:cubicBezTo>
                <a:cubicBezTo>
                  <a:pt x="739644" y="734975"/>
                  <a:pt x="752615" y="734975"/>
                  <a:pt x="752615" y="737899"/>
                </a:cubicBezTo>
                <a:cubicBezTo>
                  <a:pt x="765586" y="737899"/>
                  <a:pt x="765586" y="732053"/>
                  <a:pt x="778559" y="734976"/>
                </a:cubicBezTo>
                <a:cubicBezTo>
                  <a:pt x="778559" y="737898"/>
                  <a:pt x="778559" y="740822"/>
                  <a:pt x="778559" y="746668"/>
                </a:cubicBezTo>
                <a:cubicBezTo>
                  <a:pt x="778559" y="746668"/>
                  <a:pt x="804498" y="743746"/>
                  <a:pt x="804497" y="749591"/>
                </a:cubicBezTo>
                <a:cubicBezTo>
                  <a:pt x="791526" y="749590"/>
                  <a:pt x="791526" y="749590"/>
                  <a:pt x="778559" y="752514"/>
                </a:cubicBezTo>
                <a:cubicBezTo>
                  <a:pt x="778559" y="755437"/>
                  <a:pt x="778559" y="755437"/>
                  <a:pt x="778559" y="758361"/>
                </a:cubicBezTo>
                <a:cubicBezTo>
                  <a:pt x="791526" y="758361"/>
                  <a:pt x="791527" y="755437"/>
                  <a:pt x="804498" y="758361"/>
                </a:cubicBezTo>
                <a:cubicBezTo>
                  <a:pt x="791527" y="761283"/>
                  <a:pt x="817469" y="758361"/>
                  <a:pt x="817469" y="761283"/>
                </a:cubicBezTo>
                <a:cubicBezTo>
                  <a:pt x="817469" y="761283"/>
                  <a:pt x="830438" y="758361"/>
                  <a:pt x="830438" y="758361"/>
                </a:cubicBezTo>
                <a:cubicBezTo>
                  <a:pt x="856380" y="758361"/>
                  <a:pt x="856380" y="767129"/>
                  <a:pt x="869348" y="770052"/>
                </a:cubicBezTo>
                <a:cubicBezTo>
                  <a:pt x="882321" y="767129"/>
                  <a:pt x="882321" y="764206"/>
                  <a:pt x="908260" y="767129"/>
                </a:cubicBezTo>
                <a:cubicBezTo>
                  <a:pt x="908259" y="770052"/>
                  <a:pt x="895293" y="770053"/>
                  <a:pt x="895292" y="775899"/>
                </a:cubicBezTo>
                <a:cubicBezTo>
                  <a:pt x="908260" y="775899"/>
                  <a:pt x="908259" y="770052"/>
                  <a:pt x="921233" y="770052"/>
                </a:cubicBezTo>
                <a:cubicBezTo>
                  <a:pt x="921233" y="770052"/>
                  <a:pt x="921233" y="770052"/>
                  <a:pt x="921233" y="767129"/>
                </a:cubicBezTo>
                <a:cubicBezTo>
                  <a:pt x="921232" y="764206"/>
                  <a:pt x="908260" y="761284"/>
                  <a:pt x="908259" y="755437"/>
                </a:cubicBezTo>
                <a:cubicBezTo>
                  <a:pt x="908259" y="755437"/>
                  <a:pt x="895292" y="755437"/>
                  <a:pt x="895292" y="755437"/>
                </a:cubicBezTo>
                <a:cubicBezTo>
                  <a:pt x="895292" y="755437"/>
                  <a:pt x="882321" y="755437"/>
                  <a:pt x="882321" y="755437"/>
                </a:cubicBezTo>
                <a:cubicBezTo>
                  <a:pt x="869348" y="755437"/>
                  <a:pt x="869348" y="755437"/>
                  <a:pt x="856380" y="758361"/>
                </a:cubicBezTo>
                <a:cubicBezTo>
                  <a:pt x="843409" y="755437"/>
                  <a:pt x="817469" y="758361"/>
                  <a:pt x="804498" y="752514"/>
                </a:cubicBezTo>
                <a:cubicBezTo>
                  <a:pt x="804498" y="752514"/>
                  <a:pt x="804497" y="749591"/>
                  <a:pt x="804497" y="749591"/>
                </a:cubicBezTo>
                <a:cubicBezTo>
                  <a:pt x="804497" y="749591"/>
                  <a:pt x="804498" y="746668"/>
                  <a:pt x="804498" y="746668"/>
                </a:cubicBezTo>
                <a:cubicBezTo>
                  <a:pt x="804498" y="746668"/>
                  <a:pt x="804498" y="746668"/>
                  <a:pt x="817469" y="746667"/>
                </a:cubicBezTo>
                <a:cubicBezTo>
                  <a:pt x="817469" y="746667"/>
                  <a:pt x="817469" y="746667"/>
                  <a:pt x="817468" y="749590"/>
                </a:cubicBezTo>
                <a:cubicBezTo>
                  <a:pt x="817468" y="749590"/>
                  <a:pt x="830438" y="749590"/>
                  <a:pt x="830438" y="752514"/>
                </a:cubicBezTo>
                <a:cubicBezTo>
                  <a:pt x="843409" y="752514"/>
                  <a:pt x="830438" y="746668"/>
                  <a:pt x="843409" y="743746"/>
                </a:cubicBezTo>
                <a:cubicBezTo>
                  <a:pt x="856381" y="743745"/>
                  <a:pt x="856380" y="740822"/>
                  <a:pt x="882321" y="740822"/>
                </a:cubicBezTo>
                <a:cubicBezTo>
                  <a:pt x="895292" y="743745"/>
                  <a:pt x="895292" y="746669"/>
                  <a:pt x="895292" y="749591"/>
                </a:cubicBezTo>
                <a:cubicBezTo>
                  <a:pt x="908263" y="751052"/>
                  <a:pt x="914747" y="751783"/>
                  <a:pt x="921232" y="751783"/>
                </a:cubicBezTo>
                <a:lnTo>
                  <a:pt x="934001" y="750703"/>
                </a:lnTo>
                <a:lnTo>
                  <a:pt x="936919" y="727974"/>
                </a:lnTo>
                <a:lnTo>
                  <a:pt x="895291" y="723283"/>
                </a:lnTo>
                <a:cubicBezTo>
                  <a:pt x="879078" y="720360"/>
                  <a:pt x="862865" y="717436"/>
                  <a:pt x="843409" y="717437"/>
                </a:cubicBezTo>
                <a:cubicBezTo>
                  <a:pt x="843410" y="714514"/>
                  <a:pt x="856380" y="711591"/>
                  <a:pt x="843409" y="708668"/>
                </a:cubicBezTo>
                <a:close/>
                <a:moveTo>
                  <a:pt x="545918" y="705590"/>
                </a:moveTo>
                <a:cubicBezTo>
                  <a:pt x="559795" y="708764"/>
                  <a:pt x="545919" y="711938"/>
                  <a:pt x="532037" y="715112"/>
                </a:cubicBezTo>
                <a:cubicBezTo>
                  <a:pt x="532038" y="708764"/>
                  <a:pt x="532037" y="705591"/>
                  <a:pt x="545918" y="705590"/>
                </a:cubicBezTo>
                <a:close/>
                <a:moveTo>
                  <a:pt x="300717" y="703475"/>
                </a:moveTo>
                <a:cubicBezTo>
                  <a:pt x="309969" y="703475"/>
                  <a:pt x="309969" y="706120"/>
                  <a:pt x="309969" y="706120"/>
                </a:cubicBezTo>
                <a:cubicBezTo>
                  <a:pt x="309969" y="708765"/>
                  <a:pt x="300717" y="708764"/>
                  <a:pt x="300717" y="708764"/>
                </a:cubicBezTo>
                <a:cubicBezTo>
                  <a:pt x="300717" y="706120"/>
                  <a:pt x="300717" y="703475"/>
                  <a:pt x="300717" y="703475"/>
                </a:cubicBezTo>
                <a:close/>
                <a:moveTo>
                  <a:pt x="1554526" y="695017"/>
                </a:moveTo>
                <a:lnTo>
                  <a:pt x="1542164" y="697038"/>
                </a:lnTo>
                <a:cubicBezTo>
                  <a:pt x="1538529" y="698258"/>
                  <a:pt x="1534896" y="699476"/>
                  <a:pt x="1528765" y="699229"/>
                </a:cubicBezTo>
                <a:cubicBezTo>
                  <a:pt x="1540458" y="701063"/>
                  <a:pt x="1542101" y="704538"/>
                  <a:pt x="1542070" y="708287"/>
                </a:cubicBezTo>
                <a:lnTo>
                  <a:pt x="1542042" y="708903"/>
                </a:lnTo>
                <a:close/>
                <a:moveTo>
                  <a:pt x="309969" y="690781"/>
                </a:moveTo>
                <a:cubicBezTo>
                  <a:pt x="309969" y="690781"/>
                  <a:pt x="309969" y="690781"/>
                  <a:pt x="309969" y="693954"/>
                </a:cubicBezTo>
                <a:cubicBezTo>
                  <a:pt x="300718" y="693955"/>
                  <a:pt x="300718" y="693955"/>
                  <a:pt x="300718" y="693955"/>
                </a:cubicBezTo>
                <a:lnTo>
                  <a:pt x="300717" y="690781"/>
                </a:lnTo>
                <a:cubicBezTo>
                  <a:pt x="300717" y="690781"/>
                  <a:pt x="309969" y="690781"/>
                  <a:pt x="309969" y="690781"/>
                </a:cubicBezTo>
                <a:close/>
                <a:moveTo>
                  <a:pt x="1745525" y="689359"/>
                </a:moveTo>
                <a:cubicBezTo>
                  <a:pt x="1745525" y="689359"/>
                  <a:pt x="1745525" y="689359"/>
                  <a:pt x="1757826" y="689851"/>
                </a:cubicBezTo>
                <a:cubicBezTo>
                  <a:pt x="1757826" y="689851"/>
                  <a:pt x="1757826" y="689851"/>
                  <a:pt x="1756705" y="692496"/>
                </a:cubicBezTo>
                <a:cubicBezTo>
                  <a:pt x="1756705" y="692496"/>
                  <a:pt x="1744402" y="692003"/>
                  <a:pt x="1743282" y="694646"/>
                </a:cubicBezTo>
                <a:cubicBezTo>
                  <a:pt x="1742159" y="697291"/>
                  <a:pt x="1754461" y="697785"/>
                  <a:pt x="1754461" y="697785"/>
                </a:cubicBezTo>
                <a:cubicBezTo>
                  <a:pt x="1755583" y="695140"/>
                  <a:pt x="1755583" y="695140"/>
                  <a:pt x="1755583" y="695140"/>
                </a:cubicBezTo>
                <a:cubicBezTo>
                  <a:pt x="1756705" y="692496"/>
                  <a:pt x="1767884" y="695633"/>
                  <a:pt x="1769005" y="692989"/>
                </a:cubicBezTo>
                <a:cubicBezTo>
                  <a:pt x="1769005" y="692989"/>
                  <a:pt x="1757826" y="689851"/>
                  <a:pt x="1757826" y="689851"/>
                </a:cubicBezTo>
                <a:cubicBezTo>
                  <a:pt x="1757826" y="689851"/>
                  <a:pt x="1757826" y="689851"/>
                  <a:pt x="1770129" y="690344"/>
                </a:cubicBezTo>
                <a:cubicBezTo>
                  <a:pt x="1770129" y="690344"/>
                  <a:pt x="1781306" y="693482"/>
                  <a:pt x="1781306" y="693482"/>
                </a:cubicBezTo>
                <a:cubicBezTo>
                  <a:pt x="1781306" y="693482"/>
                  <a:pt x="1769005" y="692989"/>
                  <a:pt x="1767884" y="695633"/>
                </a:cubicBezTo>
                <a:cubicBezTo>
                  <a:pt x="1767884" y="695633"/>
                  <a:pt x="1767884" y="695633"/>
                  <a:pt x="1780186" y="696126"/>
                </a:cubicBezTo>
                <a:cubicBezTo>
                  <a:pt x="1780186" y="696126"/>
                  <a:pt x="1779062" y="698770"/>
                  <a:pt x="1777943" y="701414"/>
                </a:cubicBezTo>
                <a:cubicBezTo>
                  <a:pt x="1765641" y="700921"/>
                  <a:pt x="1752221" y="703073"/>
                  <a:pt x="1753340" y="700429"/>
                </a:cubicBezTo>
                <a:cubicBezTo>
                  <a:pt x="1752221" y="703073"/>
                  <a:pt x="1752221" y="703073"/>
                  <a:pt x="1751097" y="705717"/>
                </a:cubicBezTo>
                <a:cubicBezTo>
                  <a:pt x="1763397" y="706210"/>
                  <a:pt x="1763397" y="706210"/>
                  <a:pt x="1763397" y="706210"/>
                </a:cubicBezTo>
                <a:cubicBezTo>
                  <a:pt x="1762278" y="708854"/>
                  <a:pt x="1749977" y="708362"/>
                  <a:pt x="1749977" y="708362"/>
                </a:cubicBezTo>
                <a:cubicBezTo>
                  <a:pt x="1749977" y="708362"/>
                  <a:pt x="1736555" y="710512"/>
                  <a:pt x="1736555" y="710512"/>
                </a:cubicBezTo>
                <a:cubicBezTo>
                  <a:pt x="1724252" y="710019"/>
                  <a:pt x="1724252" y="710019"/>
                  <a:pt x="1737674" y="707869"/>
                </a:cubicBezTo>
                <a:cubicBezTo>
                  <a:pt x="1737674" y="707869"/>
                  <a:pt x="1738798" y="705224"/>
                  <a:pt x="1738798" y="705224"/>
                </a:cubicBezTo>
                <a:cubicBezTo>
                  <a:pt x="1738798" y="705224"/>
                  <a:pt x="1739917" y="702580"/>
                  <a:pt x="1739917" y="702580"/>
                </a:cubicBezTo>
                <a:cubicBezTo>
                  <a:pt x="1741037" y="699935"/>
                  <a:pt x="1741037" y="699935"/>
                  <a:pt x="1742159" y="697291"/>
                </a:cubicBezTo>
                <a:cubicBezTo>
                  <a:pt x="1742159" y="697291"/>
                  <a:pt x="1741037" y="699935"/>
                  <a:pt x="1728736" y="699442"/>
                </a:cubicBezTo>
                <a:lnTo>
                  <a:pt x="1729860" y="696799"/>
                </a:lnTo>
                <a:cubicBezTo>
                  <a:pt x="1729860" y="696799"/>
                  <a:pt x="1718679" y="693661"/>
                  <a:pt x="1718679" y="693661"/>
                </a:cubicBezTo>
                <a:cubicBezTo>
                  <a:pt x="1718679" y="693661"/>
                  <a:pt x="1732100" y="691510"/>
                  <a:pt x="1732100" y="691510"/>
                </a:cubicBezTo>
                <a:cubicBezTo>
                  <a:pt x="1732100" y="691510"/>
                  <a:pt x="1732100" y="691510"/>
                  <a:pt x="1744402" y="692003"/>
                </a:cubicBezTo>
                <a:close/>
                <a:moveTo>
                  <a:pt x="286841" y="682319"/>
                </a:moveTo>
                <a:cubicBezTo>
                  <a:pt x="286840" y="687961"/>
                  <a:pt x="300717" y="687961"/>
                  <a:pt x="300717" y="690781"/>
                </a:cubicBezTo>
                <a:cubicBezTo>
                  <a:pt x="272960" y="687961"/>
                  <a:pt x="259082" y="690781"/>
                  <a:pt x="245199" y="687960"/>
                </a:cubicBezTo>
                <a:cubicBezTo>
                  <a:pt x="245199" y="682319"/>
                  <a:pt x="272960" y="685140"/>
                  <a:pt x="286841" y="682319"/>
                </a:cubicBezTo>
                <a:close/>
                <a:moveTo>
                  <a:pt x="545918" y="682318"/>
                </a:moveTo>
                <a:cubicBezTo>
                  <a:pt x="545919" y="685342"/>
                  <a:pt x="545919" y="685342"/>
                  <a:pt x="545919" y="688364"/>
                </a:cubicBezTo>
                <a:cubicBezTo>
                  <a:pt x="545919" y="688364"/>
                  <a:pt x="545918" y="691387"/>
                  <a:pt x="545918" y="694409"/>
                </a:cubicBezTo>
                <a:cubicBezTo>
                  <a:pt x="559795" y="697431"/>
                  <a:pt x="545918" y="700453"/>
                  <a:pt x="532037" y="703475"/>
                </a:cubicBezTo>
                <a:cubicBezTo>
                  <a:pt x="532037" y="701964"/>
                  <a:pt x="528566" y="699697"/>
                  <a:pt x="526833" y="697430"/>
                </a:cubicBezTo>
                <a:cubicBezTo>
                  <a:pt x="525965" y="696297"/>
                  <a:pt x="525533" y="695164"/>
                  <a:pt x="526183" y="694125"/>
                </a:cubicBezTo>
                <a:cubicBezTo>
                  <a:pt x="526833" y="693086"/>
                  <a:pt x="528569" y="692142"/>
                  <a:pt x="532038" y="691387"/>
                </a:cubicBezTo>
                <a:cubicBezTo>
                  <a:pt x="532038" y="691387"/>
                  <a:pt x="532038" y="691387"/>
                  <a:pt x="532038" y="688364"/>
                </a:cubicBezTo>
                <a:cubicBezTo>
                  <a:pt x="532038" y="688364"/>
                  <a:pt x="532038" y="685342"/>
                  <a:pt x="532037" y="682319"/>
                </a:cubicBezTo>
                <a:cubicBezTo>
                  <a:pt x="532037" y="682319"/>
                  <a:pt x="545918" y="682318"/>
                  <a:pt x="545918" y="682318"/>
                </a:cubicBezTo>
                <a:close/>
                <a:moveTo>
                  <a:pt x="1712452" y="676738"/>
                </a:moveTo>
                <a:cubicBezTo>
                  <a:pt x="1712452" y="676738"/>
                  <a:pt x="1712452" y="676738"/>
                  <a:pt x="1725633" y="677266"/>
                </a:cubicBezTo>
                <a:lnTo>
                  <a:pt x="1725631" y="677269"/>
                </a:lnTo>
                <a:lnTo>
                  <a:pt x="1729339" y="680373"/>
                </a:lnTo>
                <a:cubicBezTo>
                  <a:pt x="1727385" y="681034"/>
                  <a:pt x="1723778" y="681630"/>
                  <a:pt x="1723163" y="683083"/>
                </a:cubicBezTo>
                <a:cubicBezTo>
                  <a:pt x="1723163" y="683083"/>
                  <a:pt x="1723163" y="683083"/>
                  <a:pt x="1724396" y="680175"/>
                </a:cubicBezTo>
                <a:lnTo>
                  <a:pt x="1711219" y="679647"/>
                </a:lnTo>
                <a:cubicBezTo>
                  <a:pt x="1711219" y="679647"/>
                  <a:pt x="1712452" y="676738"/>
                  <a:pt x="1712452" y="676738"/>
                </a:cubicBezTo>
                <a:close/>
                <a:moveTo>
                  <a:pt x="453388" y="676501"/>
                </a:moveTo>
                <a:cubicBezTo>
                  <a:pt x="453388" y="679410"/>
                  <a:pt x="453388" y="679410"/>
                  <a:pt x="453388" y="679410"/>
                </a:cubicBezTo>
                <a:cubicBezTo>
                  <a:pt x="440281" y="679410"/>
                  <a:pt x="440281" y="679410"/>
                  <a:pt x="440281" y="679410"/>
                </a:cubicBezTo>
                <a:cubicBezTo>
                  <a:pt x="440281" y="679410"/>
                  <a:pt x="440281" y="679410"/>
                  <a:pt x="440280" y="676502"/>
                </a:cubicBezTo>
                <a:cubicBezTo>
                  <a:pt x="440280" y="676502"/>
                  <a:pt x="453388" y="676501"/>
                  <a:pt x="453388" y="676501"/>
                </a:cubicBezTo>
                <a:close/>
                <a:moveTo>
                  <a:pt x="1449801" y="674183"/>
                </a:moveTo>
                <a:lnTo>
                  <a:pt x="1450533" y="692097"/>
                </a:lnTo>
                <a:lnTo>
                  <a:pt x="1459245" y="684339"/>
                </a:lnTo>
                <a:close/>
                <a:moveTo>
                  <a:pt x="596807" y="673858"/>
                </a:moveTo>
                <a:cubicBezTo>
                  <a:pt x="596807" y="677031"/>
                  <a:pt x="582930" y="673858"/>
                  <a:pt x="582930" y="677031"/>
                </a:cubicBezTo>
                <a:cubicBezTo>
                  <a:pt x="579459" y="676237"/>
                  <a:pt x="577724" y="675642"/>
                  <a:pt x="577290" y="675195"/>
                </a:cubicBezTo>
                <a:cubicBezTo>
                  <a:pt x="576855" y="674750"/>
                  <a:pt x="577722" y="674452"/>
                  <a:pt x="579458" y="674253"/>
                </a:cubicBezTo>
                <a:cubicBezTo>
                  <a:pt x="582930" y="673858"/>
                  <a:pt x="589868" y="673857"/>
                  <a:pt x="596807" y="673858"/>
                </a:cubicBezTo>
                <a:close/>
                <a:moveTo>
                  <a:pt x="337727" y="673857"/>
                </a:moveTo>
                <a:cubicBezTo>
                  <a:pt x="351609" y="676678"/>
                  <a:pt x="365485" y="679499"/>
                  <a:pt x="351608" y="682319"/>
                </a:cubicBezTo>
                <a:cubicBezTo>
                  <a:pt x="337728" y="679499"/>
                  <a:pt x="337728" y="679499"/>
                  <a:pt x="323849" y="679499"/>
                </a:cubicBezTo>
                <a:cubicBezTo>
                  <a:pt x="323848" y="673858"/>
                  <a:pt x="337727" y="676677"/>
                  <a:pt x="337727" y="673857"/>
                </a:cubicBezTo>
                <a:close/>
                <a:moveTo>
                  <a:pt x="1763966" y="671161"/>
                </a:moveTo>
                <a:cubicBezTo>
                  <a:pt x="1762835" y="673827"/>
                  <a:pt x="1777147" y="671689"/>
                  <a:pt x="1777147" y="671689"/>
                </a:cubicBezTo>
                <a:cubicBezTo>
                  <a:pt x="1776016" y="674354"/>
                  <a:pt x="1789195" y="674883"/>
                  <a:pt x="1788063" y="677549"/>
                </a:cubicBezTo>
                <a:cubicBezTo>
                  <a:pt x="1788063" y="677549"/>
                  <a:pt x="1788063" y="677549"/>
                  <a:pt x="1774885" y="677021"/>
                </a:cubicBezTo>
                <a:cubicBezTo>
                  <a:pt x="1788063" y="677549"/>
                  <a:pt x="1786934" y="680215"/>
                  <a:pt x="1786934" y="680215"/>
                </a:cubicBezTo>
                <a:cubicBezTo>
                  <a:pt x="1785801" y="682882"/>
                  <a:pt x="1785801" y="682882"/>
                  <a:pt x="1785801" y="682882"/>
                </a:cubicBezTo>
                <a:cubicBezTo>
                  <a:pt x="1784673" y="685549"/>
                  <a:pt x="1784673" y="685549"/>
                  <a:pt x="1784673" y="685549"/>
                </a:cubicBezTo>
                <a:cubicBezTo>
                  <a:pt x="1784673" y="685549"/>
                  <a:pt x="1784673" y="685549"/>
                  <a:pt x="1771493" y="685021"/>
                </a:cubicBezTo>
                <a:cubicBezTo>
                  <a:pt x="1772624" y="682354"/>
                  <a:pt x="1772624" y="682354"/>
                  <a:pt x="1772624" y="682354"/>
                </a:cubicBezTo>
                <a:cubicBezTo>
                  <a:pt x="1773755" y="679688"/>
                  <a:pt x="1773755" y="679688"/>
                  <a:pt x="1773755" y="679688"/>
                </a:cubicBezTo>
                <a:cubicBezTo>
                  <a:pt x="1773755" y="679688"/>
                  <a:pt x="1760572" y="679159"/>
                  <a:pt x="1759442" y="681826"/>
                </a:cubicBezTo>
                <a:cubicBezTo>
                  <a:pt x="1760572" y="679159"/>
                  <a:pt x="1759442" y="681826"/>
                  <a:pt x="1746262" y="681297"/>
                </a:cubicBezTo>
                <a:cubicBezTo>
                  <a:pt x="1747392" y="678632"/>
                  <a:pt x="1748522" y="675965"/>
                  <a:pt x="1749654" y="673298"/>
                </a:cubicBezTo>
                <a:cubicBezTo>
                  <a:pt x="1749654" y="673298"/>
                  <a:pt x="1749654" y="673298"/>
                  <a:pt x="1763966" y="671161"/>
                </a:cubicBezTo>
                <a:close/>
                <a:moveTo>
                  <a:pt x="1193614" y="665395"/>
                </a:moveTo>
                <a:cubicBezTo>
                  <a:pt x="1207490" y="665394"/>
                  <a:pt x="1207490" y="668039"/>
                  <a:pt x="1193614" y="670684"/>
                </a:cubicBezTo>
                <a:cubicBezTo>
                  <a:pt x="1179732" y="670684"/>
                  <a:pt x="1193614" y="668040"/>
                  <a:pt x="1179732" y="668039"/>
                </a:cubicBezTo>
                <a:cubicBezTo>
                  <a:pt x="1179732" y="665394"/>
                  <a:pt x="1193614" y="665395"/>
                  <a:pt x="1193614" y="665395"/>
                </a:cubicBezTo>
                <a:close/>
                <a:moveTo>
                  <a:pt x="610685" y="665395"/>
                </a:moveTo>
                <a:cubicBezTo>
                  <a:pt x="610685" y="665395"/>
                  <a:pt x="610685" y="665395"/>
                  <a:pt x="624565" y="665395"/>
                </a:cubicBezTo>
                <a:cubicBezTo>
                  <a:pt x="624565" y="667510"/>
                  <a:pt x="624565" y="667510"/>
                  <a:pt x="624565" y="667510"/>
                </a:cubicBezTo>
                <a:cubicBezTo>
                  <a:pt x="610684" y="667510"/>
                  <a:pt x="610684" y="667510"/>
                  <a:pt x="610684" y="667510"/>
                </a:cubicBezTo>
                <a:cubicBezTo>
                  <a:pt x="610684" y="667510"/>
                  <a:pt x="610684" y="667510"/>
                  <a:pt x="610685" y="665395"/>
                </a:cubicBezTo>
                <a:close/>
                <a:moveTo>
                  <a:pt x="504276" y="665394"/>
                </a:moveTo>
                <a:cubicBezTo>
                  <a:pt x="504276" y="665394"/>
                  <a:pt x="518156" y="665394"/>
                  <a:pt x="518156" y="665394"/>
                </a:cubicBezTo>
                <a:cubicBezTo>
                  <a:pt x="518156" y="665394"/>
                  <a:pt x="518156" y="665394"/>
                  <a:pt x="518156" y="668039"/>
                </a:cubicBezTo>
                <a:cubicBezTo>
                  <a:pt x="518156" y="670685"/>
                  <a:pt x="518156" y="670685"/>
                  <a:pt x="504276" y="670684"/>
                </a:cubicBezTo>
                <a:cubicBezTo>
                  <a:pt x="504276" y="670684"/>
                  <a:pt x="504276" y="668039"/>
                  <a:pt x="504276" y="668039"/>
                </a:cubicBezTo>
                <a:cubicBezTo>
                  <a:pt x="504276" y="668039"/>
                  <a:pt x="504276" y="668039"/>
                  <a:pt x="504276" y="665394"/>
                </a:cubicBezTo>
                <a:close/>
                <a:moveTo>
                  <a:pt x="1753046" y="665300"/>
                </a:moveTo>
                <a:cubicBezTo>
                  <a:pt x="1765098" y="668494"/>
                  <a:pt x="1765098" y="668494"/>
                  <a:pt x="1765098" y="668494"/>
                </a:cubicBezTo>
                <a:cubicBezTo>
                  <a:pt x="1765098" y="668494"/>
                  <a:pt x="1765098" y="668494"/>
                  <a:pt x="1778277" y="669022"/>
                </a:cubicBezTo>
                <a:cubicBezTo>
                  <a:pt x="1777147" y="671689"/>
                  <a:pt x="1777147" y="671689"/>
                  <a:pt x="1763966" y="671161"/>
                </a:cubicBezTo>
                <a:cubicBezTo>
                  <a:pt x="1757375" y="670897"/>
                  <a:pt x="1754080" y="670765"/>
                  <a:pt x="1752713" y="670031"/>
                </a:cubicBezTo>
                <a:cubicBezTo>
                  <a:pt x="1751351" y="669299"/>
                  <a:pt x="1751915" y="667966"/>
                  <a:pt x="1753046" y="665300"/>
                </a:cubicBezTo>
                <a:close/>
                <a:moveTo>
                  <a:pt x="261855" y="662221"/>
                </a:moveTo>
                <a:cubicBezTo>
                  <a:pt x="261855" y="667863"/>
                  <a:pt x="300718" y="670684"/>
                  <a:pt x="274810" y="679146"/>
                </a:cubicBezTo>
                <a:cubicBezTo>
                  <a:pt x="248902" y="676325"/>
                  <a:pt x="235947" y="667863"/>
                  <a:pt x="235948" y="662221"/>
                </a:cubicBezTo>
                <a:lnTo>
                  <a:pt x="259082" y="662221"/>
                </a:lnTo>
                <a:close/>
                <a:moveTo>
                  <a:pt x="350068" y="659047"/>
                </a:moveTo>
                <a:cubicBezTo>
                  <a:pt x="362403" y="659047"/>
                  <a:pt x="374740" y="664865"/>
                  <a:pt x="362404" y="670683"/>
                </a:cubicBezTo>
                <a:cubicBezTo>
                  <a:pt x="350068" y="670683"/>
                  <a:pt x="346981" y="668502"/>
                  <a:pt x="346982" y="665956"/>
                </a:cubicBezTo>
                <a:cubicBezTo>
                  <a:pt x="346981" y="663411"/>
                  <a:pt x="350068" y="660501"/>
                  <a:pt x="350068" y="659047"/>
                </a:cubicBezTo>
                <a:close/>
                <a:moveTo>
                  <a:pt x="414064" y="659047"/>
                </a:moveTo>
                <a:cubicBezTo>
                  <a:pt x="427172" y="661956"/>
                  <a:pt x="427172" y="664865"/>
                  <a:pt x="440280" y="667774"/>
                </a:cubicBezTo>
                <a:cubicBezTo>
                  <a:pt x="440280" y="667774"/>
                  <a:pt x="440280" y="670684"/>
                  <a:pt x="440280" y="670684"/>
                </a:cubicBezTo>
                <a:cubicBezTo>
                  <a:pt x="440280" y="670684"/>
                  <a:pt x="440280" y="670684"/>
                  <a:pt x="427172" y="670683"/>
                </a:cubicBezTo>
                <a:cubicBezTo>
                  <a:pt x="414063" y="670683"/>
                  <a:pt x="414064" y="682319"/>
                  <a:pt x="427172" y="682318"/>
                </a:cubicBezTo>
                <a:cubicBezTo>
                  <a:pt x="440281" y="682318"/>
                  <a:pt x="440281" y="679410"/>
                  <a:pt x="440281" y="679410"/>
                </a:cubicBezTo>
                <a:cubicBezTo>
                  <a:pt x="440281" y="682318"/>
                  <a:pt x="440281" y="682318"/>
                  <a:pt x="440281" y="682318"/>
                </a:cubicBezTo>
                <a:cubicBezTo>
                  <a:pt x="427172" y="688137"/>
                  <a:pt x="414064" y="691045"/>
                  <a:pt x="414065" y="693955"/>
                </a:cubicBezTo>
                <a:cubicBezTo>
                  <a:pt x="387848" y="693954"/>
                  <a:pt x="387847" y="685228"/>
                  <a:pt x="374739" y="679410"/>
                </a:cubicBezTo>
                <a:cubicBezTo>
                  <a:pt x="400956" y="673592"/>
                  <a:pt x="387848" y="659047"/>
                  <a:pt x="414064" y="659047"/>
                </a:cubicBezTo>
                <a:close/>
                <a:moveTo>
                  <a:pt x="1636519" y="656933"/>
                </a:moveTo>
                <a:lnTo>
                  <a:pt x="1631570" y="659312"/>
                </a:lnTo>
                <a:lnTo>
                  <a:pt x="1631685" y="658684"/>
                </a:lnTo>
                <a:lnTo>
                  <a:pt x="1630924" y="658274"/>
                </a:lnTo>
                <a:lnTo>
                  <a:pt x="1631302" y="657382"/>
                </a:lnTo>
                <a:cubicBezTo>
                  <a:pt x="1631850" y="656089"/>
                  <a:pt x="1635145" y="656221"/>
                  <a:pt x="1636519" y="656933"/>
                </a:cubicBezTo>
                <a:close/>
                <a:moveTo>
                  <a:pt x="1687585" y="651090"/>
                </a:moveTo>
                <a:cubicBezTo>
                  <a:pt x="1696371" y="651444"/>
                  <a:pt x="1686350" y="654000"/>
                  <a:pt x="1685119" y="656908"/>
                </a:cubicBezTo>
                <a:cubicBezTo>
                  <a:pt x="1685119" y="656908"/>
                  <a:pt x="1686350" y="654000"/>
                  <a:pt x="1687585" y="651090"/>
                </a:cubicBezTo>
                <a:close/>
                <a:moveTo>
                  <a:pt x="1611679" y="650722"/>
                </a:moveTo>
                <a:cubicBezTo>
                  <a:pt x="1611679" y="650722"/>
                  <a:pt x="1610544" y="653404"/>
                  <a:pt x="1598285" y="652913"/>
                </a:cubicBezTo>
                <a:cubicBezTo>
                  <a:pt x="1598285" y="652913"/>
                  <a:pt x="1609406" y="656087"/>
                  <a:pt x="1597147" y="655595"/>
                </a:cubicBezTo>
                <a:cubicBezTo>
                  <a:pt x="1596009" y="658277"/>
                  <a:pt x="1596009" y="658277"/>
                  <a:pt x="1596009" y="658277"/>
                </a:cubicBezTo>
                <a:cubicBezTo>
                  <a:pt x="1583750" y="657786"/>
                  <a:pt x="1583750" y="657786"/>
                  <a:pt x="1583750" y="657786"/>
                </a:cubicBezTo>
                <a:cubicBezTo>
                  <a:pt x="1582612" y="660469"/>
                  <a:pt x="1582612" y="660469"/>
                  <a:pt x="1581474" y="663152"/>
                </a:cubicBezTo>
                <a:cubicBezTo>
                  <a:pt x="1581474" y="663152"/>
                  <a:pt x="1582612" y="660469"/>
                  <a:pt x="1570352" y="659978"/>
                </a:cubicBezTo>
                <a:cubicBezTo>
                  <a:pt x="1569215" y="662661"/>
                  <a:pt x="1568077" y="665342"/>
                  <a:pt x="1565801" y="670707"/>
                </a:cubicBezTo>
                <a:cubicBezTo>
                  <a:pt x="1565801" y="670707"/>
                  <a:pt x="1564665" y="673389"/>
                  <a:pt x="1564665" y="673389"/>
                </a:cubicBezTo>
                <a:cubicBezTo>
                  <a:pt x="1563528" y="676072"/>
                  <a:pt x="1563528" y="676072"/>
                  <a:pt x="1563528" y="676072"/>
                </a:cubicBezTo>
                <a:cubicBezTo>
                  <a:pt x="1563528" y="676072"/>
                  <a:pt x="1563528" y="676072"/>
                  <a:pt x="1551264" y="675580"/>
                </a:cubicBezTo>
                <a:cubicBezTo>
                  <a:pt x="1562389" y="678753"/>
                  <a:pt x="1548988" y="680945"/>
                  <a:pt x="1560113" y="684118"/>
                </a:cubicBezTo>
                <a:cubicBezTo>
                  <a:pt x="1560113" y="684118"/>
                  <a:pt x="1547851" y="683627"/>
                  <a:pt x="1547851" y="683627"/>
                </a:cubicBezTo>
                <a:cubicBezTo>
                  <a:pt x="1546715" y="686310"/>
                  <a:pt x="1545577" y="688991"/>
                  <a:pt x="1544441" y="691674"/>
                </a:cubicBezTo>
                <a:cubicBezTo>
                  <a:pt x="1544441" y="691674"/>
                  <a:pt x="1560113" y="684118"/>
                  <a:pt x="1556701" y="692164"/>
                </a:cubicBezTo>
                <a:lnTo>
                  <a:pt x="1556353" y="692984"/>
                </a:lnTo>
                <a:lnTo>
                  <a:pt x="1587573" y="658257"/>
                </a:lnTo>
                <a:cubicBezTo>
                  <a:pt x="1585151" y="687623"/>
                  <a:pt x="1584320" y="699800"/>
                  <a:pt x="1579740" y="729862"/>
                </a:cubicBezTo>
                <a:lnTo>
                  <a:pt x="1609322" y="694300"/>
                </a:lnTo>
                <a:lnTo>
                  <a:pt x="1606754" y="694197"/>
                </a:lnTo>
                <a:cubicBezTo>
                  <a:pt x="1607268" y="692985"/>
                  <a:pt x="1607781" y="691773"/>
                  <a:pt x="1609136" y="691211"/>
                </a:cubicBezTo>
                <a:lnTo>
                  <a:pt x="1611635" y="691518"/>
                </a:lnTo>
                <a:lnTo>
                  <a:pt x="1622022" y="679033"/>
                </a:lnTo>
                <a:lnTo>
                  <a:pt x="1617724" y="678860"/>
                </a:lnTo>
                <a:cubicBezTo>
                  <a:pt x="1615527" y="678772"/>
                  <a:pt x="1613331" y="678684"/>
                  <a:pt x="1613331" y="678684"/>
                </a:cubicBezTo>
                <a:cubicBezTo>
                  <a:pt x="1614566" y="675774"/>
                  <a:pt x="1623352" y="676126"/>
                  <a:pt x="1624587" y="673218"/>
                </a:cubicBezTo>
                <a:lnTo>
                  <a:pt x="1622220" y="678794"/>
                </a:lnTo>
                <a:lnTo>
                  <a:pt x="1629146" y="670468"/>
                </a:lnTo>
                <a:lnTo>
                  <a:pt x="1628240" y="670480"/>
                </a:lnTo>
                <a:cubicBezTo>
                  <a:pt x="1627102" y="673163"/>
                  <a:pt x="1617119" y="667307"/>
                  <a:pt x="1614843" y="672672"/>
                </a:cubicBezTo>
                <a:cubicBezTo>
                  <a:pt x="1613706" y="675354"/>
                  <a:pt x="1613706" y="675354"/>
                  <a:pt x="1612567" y="678036"/>
                </a:cubicBezTo>
                <a:cubicBezTo>
                  <a:pt x="1600305" y="677545"/>
                  <a:pt x="1600305" y="677545"/>
                  <a:pt x="1600305" y="677545"/>
                </a:cubicBezTo>
                <a:cubicBezTo>
                  <a:pt x="1601443" y="674862"/>
                  <a:pt x="1602579" y="672181"/>
                  <a:pt x="1602579" y="672181"/>
                </a:cubicBezTo>
                <a:cubicBezTo>
                  <a:pt x="1602579" y="672181"/>
                  <a:pt x="1603719" y="669498"/>
                  <a:pt x="1603719" y="669498"/>
                </a:cubicBezTo>
                <a:cubicBezTo>
                  <a:pt x="1591458" y="669007"/>
                  <a:pt x="1604856" y="666816"/>
                  <a:pt x="1605994" y="664134"/>
                </a:cubicBezTo>
                <a:cubicBezTo>
                  <a:pt x="1618256" y="664626"/>
                  <a:pt x="1619394" y="661942"/>
                  <a:pt x="1619394" y="661942"/>
                </a:cubicBezTo>
                <a:cubicBezTo>
                  <a:pt x="1619394" y="661942"/>
                  <a:pt x="1620530" y="659260"/>
                  <a:pt x="1621668" y="656577"/>
                </a:cubicBezTo>
                <a:cubicBezTo>
                  <a:pt x="1609406" y="656087"/>
                  <a:pt x="1620530" y="659260"/>
                  <a:pt x="1608270" y="658769"/>
                </a:cubicBezTo>
                <a:cubicBezTo>
                  <a:pt x="1596009" y="658277"/>
                  <a:pt x="1622806" y="653896"/>
                  <a:pt x="1611679" y="650722"/>
                </a:cubicBezTo>
                <a:close/>
                <a:moveTo>
                  <a:pt x="1774349" y="646678"/>
                </a:moveTo>
                <a:cubicBezTo>
                  <a:pt x="1774349" y="646678"/>
                  <a:pt x="1774349" y="646678"/>
                  <a:pt x="1787528" y="647206"/>
                </a:cubicBezTo>
                <a:cubicBezTo>
                  <a:pt x="1785060" y="653024"/>
                  <a:pt x="1773115" y="649586"/>
                  <a:pt x="1771882" y="652495"/>
                </a:cubicBezTo>
                <a:cubicBezTo>
                  <a:pt x="1768587" y="652364"/>
                  <a:pt x="1767016" y="652116"/>
                  <a:pt x="1766533" y="651774"/>
                </a:cubicBezTo>
                <a:cubicBezTo>
                  <a:pt x="1766052" y="651430"/>
                  <a:pt x="1766656" y="650992"/>
                  <a:pt x="1767710" y="650479"/>
                </a:cubicBezTo>
                <a:cubicBezTo>
                  <a:pt x="1769820" y="649455"/>
                  <a:pt x="1773730" y="648133"/>
                  <a:pt x="1774349" y="646678"/>
                </a:cubicBezTo>
                <a:close/>
                <a:moveTo>
                  <a:pt x="1230621" y="644766"/>
                </a:moveTo>
                <a:cubicBezTo>
                  <a:pt x="1230621" y="644766"/>
                  <a:pt x="1230621" y="644766"/>
                  <a:pt x="1244501" y="644767"/>
                </a:cubicBezTo>
                <a:cubicBezTo>
                  <a:pt x="1244501" y="644767"/>
                  <a:pt x="1258382" y="644767"/>
                  <a:pt x="1258382" y="644767"/>
                </a:cubicBezTo>
                <a:cubicBezTo>
                  <a:pt x="1258382" y="644767"/>
                  <a:pt x="1272260" y="647677"/>
                  <a:pt x="1272260" y="647677"/>
                </a:cubicBezTo>
                <a:cubicBezTo>
                  <a:pt x="1272260" y="650586"/>
                  <a:pt x="1272260" y="650586"/>
                  <a:pt x="1272260" y="650586"/>
                </a:cubicBezTo>
                <a:cubicBezTo>
                  <a:pt x="1258382" y="650586"/>
                  <a:pt x="1258382" y="650586"/>
                  <a:pt x="1258382" y="650586"/>
                </a:cubicBezTo>
                <a:cubicBezTo>
                  <a:pt x="1258382" y="650586"/>
                  <a:pt x="1258382" y="647676"/>
                  <a:pt x="1258382" y="647676"/>
                </a:cubicBezTo>
                <a:cubicBezTo>
                  <a:pt x="1258382" y="647676"/>
                  <a:pt x="1244501" y="647676"/>
                  <a:pt x="1244501" y="647676"/>
                </a:cubicBezTo>
                <a:cubicBezTo>
                  <a:pt x="1244502" y="650585"/>
                  <a:pt x="1244502" y="650585"/>
                  <a:pt x="1244502" y="650585"/>
                </a:cubicBezTo>
                <a:cubicBezTo>
                  <a:pt x="1244502" y="650585"/>
                  <a:pt x="1230620" y="650585"/>
                  <a:pt x="1230620" y="647676"/>
                </a:cubicBezTo>
                <a:cubicBezTo>
                  <a:pt x="1230620" y="647676"/>
                  <a:pt x="1230620" y="647676"/>
                  <a:pt x="1230621" y="644766"/>
                </a:cubicBezTo>
                <a:close/>
                <a:moveTo>
                  <a:pt x="259082" y="644237"/>
                </a:moveTo>
                <a:cubicBezTo>
                  <a:pt x="272962" y="644238"/>
                  <a:pt x="272961" y="653229"/>
                  <a:pt x="272961" y="656226"/>
                </a:cubicBezTo>
                <a:cubicBezTo>
                  <a:pt x="272961" y="656226"/>
                  <a:pt x="286840" y="656227"/>
                  <a:pt x="286840" y="656227"/>
                </a:cubicBezTo>
                <a:cubicBezTo>
                  <a:pt x="286840" y="662221"/>
                  <a:pt x="272961" y="662221"/>
                  <a:pt x="259082" y="662221"/>
                </a:cubicBezTo>
                <a:cubicBezTo>
                  <a:pt x="259083" y="659224"/>
                  <a:pt x="259083" y="659224"/>
                  <a:pt x="259082" y="656226"/>
                </a:cubicBezTo>
                <a:cubicBezTo>
                  <a:pt x="245200" y="656227"/>
                  <a:pt x="245200" y="656227"/>
                  <a:pt x="245200" y="656227"/>
                </a:cubicBezTo>
                <a:cubicBezTo>
                  <a:pt x="245200" y="650232"/>
                  <a:pt x="245200" y="647235"/>
                  <a:pt x="259082" y="644237"/>
                </a:cubicBezTo>
                <a:close/>
                <a:moveTo>
                  <a:pt x="1639120" y="644219"/>
                </a:moveTo>
                <a:cubicBezTo>
                  <a:pt x="1639120" y="644219"/>
                  <a:pt x="1648047" y="649507"/>
                  <a:pt x="1638091" y="646643"/>
                </a:cubicBezTo>
                <a:cubicBezTo>
                  <a:pt x="1638091" y="646643"/>
                  <a:pt x="1637063" y="649067"/>
                  <a:pt x="1627108" y="646202"/>
                </a:cubicBezTo>
                <a:cubicBezTo>
                  <a:pt x="1626079" y="648627"/>
                  <a:pt x="1639120" y="644219"/>
                  <a:pt x="1639120" y="644219"/>
                </a:cubicBezTo>
                <a:close/>
                <a:moveTo>
                  <a:pt x="1244502" y="638950"/>
                </a:moveTo>
                <a:cubicBezTo>
                  <a:pt x="1244502" y="638950"/>
                  <a:pt x="1244502" y="641858"/>
                  <a:pt x="1244502" y="641858"/>
                </a:cubicBezTo>
                <a:cubicBezTo>
                  <a:pt x="1244502" y="641858"/>
                  <a:pt x="1244501" y="644767"/>
                  <a:pt x="1244501" y="644767"/>
                </a:cubicBezTo>
                <a:cubicBezTo>
                  <a:pt x="1244501" y="644767"/>
                  <a:pt x="1230621" y="644766"/>
                  <a:pt x="1230621" y="641859"/>
                </a:cubicBezTo>
                <a:cubicBezTo>
                  <a:pt x="1230621" y="641859"/>
                  <a:pt x="1230621" y="641859"/>
                  <a:pt x="1230621" y="638950"/>
                </a:cubicBezTo>
                <a:cubicBezTo>
                  <a:pt x="1230621" y="638950"/>
                  <a:pt x="1230621" y="638950"/>
                  <a:pt x="1244502" y="638950"/>
                </a:cubicBezTo>
                <a:close/>
                <a:moveTo>
                  <a:pt x="416377" y="638949"/>
                </a:moveTo>
                <a:cubicBezTo>
                  <a:pt x="439509" y="638949"/>
                  <a:pt x="427943" y="644239"/>
                  <a:pt x="416377" y="644239"/>
                </a:cubicBezTo>
                <a:cubicBezTo>
                  <a:pt x="416377" y="644239"/>
                  <a:pt x="416377" y="641594"/>
                  <a:pt x="416377" y="638949"/>
                </a:cubicBezTo>
                <a:close/>
                <a:moveTo>
                  <a:pt x="323848" y="638949"/>
                </a:moveTo>
                <a:cubicBezTo>
                  <a:pt x="323848" y="638949"/>
                  <a:pt x="323848" y="638949"/>
                  <a:pt x="323849" y="641821"/>
                </a:cubicBezTo>
                <a:cubicBezTo>
                  <a:pt x="323849" y="641821"/>
                  <a:pt x="323849" y="644692"/>
                  <a:pt x="323848" y="647563"/>
                </a:cubicBezTo>
                <a:cubicBezTo>
                  <a:pt x="323848" y="647563"/>
                  <a:pt x="323848" y="647563"/>
                  <a:pt x="323849" y="650434"/>
                </a:cubicBezTo>
                <a:cubicBezTo>
                  <a:pt x="323849" y="650434"/>
                  <a:pt x="323848" y="656177"/>
                  <a:pt x="323848" y="656177"/>
                </a:cubicBezTo>
                <a:cubicBezTo>
                  <a:pt x="323848" y="656177"/>
                  <a:pt x="323848" y="656177"/>
                  <a:pt x="323849" y="659047"/>
                </a:cubicBezTo>
                <a:cubicBezTo>
                  <a:pt x="323849" y="659047"/>
                  <a:pt x="312282" y="659048"/>
                  <a:pt x="312282" y="659048"/>
                </a:cubicBezTo>
                <a:cubicBezTo>
                  <a:pt x="312282" y="659048"/>
                  <a:pt x="312282" y="656177"/>
                  <a:pt x="312282" y="656177"/>
                </a:cubicBezTo>
                <a:cubicBezTo>
                  <a:pt x="306499" y="656177"/>
                  <a:pt x="303605" y="655459"/>
                  <a:pt x="303605" y="654383"/>
                </a:cubicBezTo>
                <a:cubicBezTo>
                  <a:pt x="303605" y="653305"/>
                  <a:pt x="306499" y="651870"/>
                  <a:pt x="312282" y="650434"/>
                </a:cubicBezTo>
                <a:cubicBezTo>
                  <a:pt x="312282" y="647563"/>
                  <a:pt x="312282" y="647563"/>
                  <a:pt x="312282" y="644692"/>
                </a:cubicBezTo>
                <a:cubicBezTo>
                  <a:pt x="312282" y="644692"/>
                  <a:pt x="312282" y="641821"/>
                  <a:pt x="312282" y="638950"/>
                </a:cubicBezTo>
                <a:cubicBezTo>
                  <a:pt x="323848" y="638949"/>
                  <a:pt x="323848" y="638949"/>
                  <a:pt x="323848" y="638949"/>
                </a:cubicBezTo>
                <a:close/>
                <a:moveTo>
                  <a:pt x="1714538" y="638460"/>
                </a:moveTo>
                <a:cubicBezTo>
                  <a:pt x="1713403" y="641139"/>
                  <a:pt x="1712265" y="643816"/>
                  <a:pt x="1711131" y="646495"/>
                </a:cubicBezTo>
                <a:cubicBezTo>
                  <a:pt x="1709994" y="649172"/>
                  <a:pt x="1709994" y="649172"/>
                  <a:pt x="1722442" y="649670"/>
                </a:cubicBezTo>
                <a:cubicBezTo>
                  <a:pt x="1724714" y="644314"/>
                  <a:pt x="1749609" y="645312"/>
                  <a:pt x="1749609" y="645312"/>
                </a:cubicBezTo>
                <a:cubicBezTo>
                  <a:pt x="1749609" y="645312"/>
                  <a:pt x="1748475" y="647990"/>
                  <a:pt x="1748475" y="647990"/>
                </a:cubicBezTo>
                <a:cubicBezTo>
                  <a:pt x="1759786" y="651166"/>
                  <a:pt x="1745066" y="656024"/>
                  <a:pt x="1757515" y="656523"/>
                </a:cubicBezTo>
                <a:cubicBezTo>
                  <a:pt x="1758650" y="653844"/>
                  <a:pt x="1758650" y="653844"/>
                  <a:pt x="1758650" y="653844"/>
                </a:cubicBezTo>
                <a:cubicBezTo>
                  <a:pt x="1771099" y="654344"/>
                  <a:pt x="1771099" y="654344"/>
                  <a:pt x="1771099" y="654344"/>
                </a:cubicBezTo>
                <a:cubicBezTo>
                  <a:pt x="1771099" y="654344"/>
                  <a:pt x="1771099" y="654344"/>
                  <a:pt x="1769960" y="657021"/>
                </a:cubicBezTo>
                <a:cubicBezTo>
                  <a:pt x="1769960" y="657021"/>
                  <a:pt x="1768826" y="659699"/>
                  <a:pt x="1756379" y="659201"/>
                </a:cubicBezTo>
                <a:cubicBezTo>
                  <a:pt x="1743930" y="658702"/>
                  <a:pt x="1743930" y="658702"/>
                  <a:pt x="1743930" y="658702"/>
                </a:cubicBezTo>
                <a:cubicBezTo>
                  <a:pt x="1742796" y="661379"/>
                  <a:pt x="1742796" y="661379"/>
                  <a:pt x="1755243" y="661878"/>
                </a:cubicBezTo>
                <a:cubicBezTo>
                  <a:pt x="1741660" y="664058"/>
                  <a:pt x="1741660" y="664058"/>
                  <a:pt x="1730348" y="660881"/>
                </a:cubicBezTo>
                <a:cubicBezTo>
                  <a:pt x="1728077" y="666236"/>
                  <a:pt x="1737117" y="674769"/>
                  <a:pt x="1712222" y="673771"/>
                </a:cubicBezTo>
                <a:cubicBezTo>
                  <a:pt x="1713355" y="671094"/>
                  <a:pt x="1716764" y="663060"/>
                  <a:pt x="1704318" y="662561"/>
                </a:cubicBezTo>
                <a:cubicBezTo>
                  <a:pt x="1705451" y="659883"/>
                  <a:pt x="1704318" y="662561"/>
                  <a:pt x="1717900" y="660381"/>
                </a:cubicBezTo>
                <a:cubicBezTo>
                  <a:pt x="1705451" y="659883"/>
                  <a:pt x="1706588" y="657206"/>
                  <a:pt x="1707723" y="654526"/>
                </a:cubicBezTo>
                <a:cubicBezTo>
                  <a:pt x="1708859" y="651850"/>
                  <a:pt x="1720171" y="655026"/>
                  <a:pt x="1720171" y="655026"/>
                </a:cubicBezTo>
                <a:cubicBezTo>
                  <a:pt x="1721307" y="652349"/>
                  <a:pt x="1721307" y="652349"/>
                  <a:pt x="1721307" y="652349"/>
                </a:cubicBezTo>
                <a:cubicBezTo>
                  <a:pt x="1708859" y="651850"/>
                  <a:pt x="1697546" y="648672"/>
                  <a:pt x="1698685" y="645996"/>
                </a:cubicBezTo>
                <a:cubicBezTo>
                  <a:pt x="1698685" y="645996"/>
                  <a:pt x="1698685" y="645996"/>
                  <a:pt x="1699818" y="643317"/>
                </a:cubicBezTo>
                <a:cubicBezTo>
                  <a:pt x="1712265" y="643816"/>
                  <a:pt x="1713403" y="641139"/>
                  <a:pt x="1714538" y="638460"/>
                </a:cubicBezTo>
                <a:close/>
                <a:moveTo>
                  <a:pt x="260814" y="637759"/>
                </a:moveTo>
                <a:cubicBezTo>
                  <a:pt x="262549" y="637759"/>
                  <a:pt x="266019" y="638420"/>
                  <a:pt x="272959" y="638420"/>
                </a:cubicBezTo>
                <a:cubicBezTo>
                  <a:pt x="272959" y="638420"/>
                  <a:pt x="272959" y="641065"/>
                  <a:pt x="272959" y="641065"/>
                </a:cubicBezTo>
                <a:cubicBezTo>
                  <a:pt x="259078" y="641065"/>
                  <a:pt x="259078" y="641065"/>
                  <a:pt x="259078" y="641065"/>
                </a:cubicBezTo>
                <a:cubicBezTo>
                  <a:pt x="259078" y="638421"/>
                  <a:pt x="259079" y="637759"/>
                  <a:pt x="260814" y="637759"/>
                </a:cubicBezTo>
                <a:close/>
                <a:moveTo>
                  <a:pt x="3157046" y="636933"/>
                </a:moveTo>
                <a:lnTo>
                  <a:pt x="3149421" y="645584"/>
                </a:lnTo>
                <a:lnTo>
                  <a:pt x="3161015" y="650581"/>
                </a:lnTo>
                <a:lnTo>
                  <a:pt x="3171141" y="650900"/>
                </a:lnTo>
                <a:lnTo>
                  <a:pt x="3164341" y="648675"/>
                </a:lnTo>
                <a:cubicBezTo>
                  <a:pt x="3169608" y="645592"/>
                  <a:pt x="3166053" y="639195"/>
                  <a:pt x="3157046" y="636933"/>
                </a:cubicBezTo>
                <a:close/>
                <a:moveTo>
                  <a:pt x="1742740" y="636932"/>
                </a:moveTo>
                <a:cubicBezTo>
                  <a:pt x="1755920" y="637460"/>
                  <a:pt x="1755920" y="637460"/>
                  <a:pt x="1755920" y="637460"/>
                </a:cubicBezTo>
                <a:cubicBezTo>
                  <a:pt x="1755920" y="637460"/>
                  <a:pt x="1754851" y="639981"/>
                  <a:pt x="1754851" y="639981"/>
                </a:cubicBezTo>
                <a:cubicBezTo>
                  <a:pt x="1754851" y="639981"/>
                  <a:pt x="1741669" y="639454"/>
                  <a:pt x="1742740" y="636932"/>
                </a:cubicBezTo>
                <a:close/>
                <a:moveTo>
                  <a:pt x="1704186" y="633020"/>
                </a:moveTo>
                <a:cubicBezTo>
                  <a:pt x="1703158" y="635445"/>
                  <a:pt x="1703158" y="635445"/>
                  <a:pt x="1702129" y="637868"/>
                </a:cubicBezTo>
                <a:cubicBezTo>
                  <a:pt x="1693343" y="637516"/>
                  <a:pt x="1693343" y="637516"/>
                  <a:pt x="1693343" y="637516"/>
                </a:cubicBezTo>
                <a:cubicBezTo>
                  <a:pt x="1694371" y="635092"/>
                  <a:pt x="1695399" y="632668"/>
                  <a:pt x="1704186" y="633020"/>
                </a:cubicBezTo>
                <a:close/>
                <a:moveTo>
                  <a:pt x="430256" y="632602"/>
                </a:moveTo>
                <a:cubicBezTo>
                  <a:pt x="441822" y="632603"/>
                  <a:pt x="453389" y="632602"/>
                  <a:pt x="453389" y="635776"/>
                </a:cubicBezTo>
                <a:cubicBezTo>
                  <a:pt x="441822" y="635775"/>
                  <a:pt x="441822" y="638949"/>
                  <a:pt x="441822" y="638949"/>
                </a:cubicBezTo>
                <a:cubicBezTo>
                  <a:pt x="430255" y="635776"/>
                  <a:pt x="430255" y="635776"/>
                  <a:pt x="430256" y="632602"/>
                </a:cubicBezTo>
                <a:close/>
                <a:moveTo>
                  <a:pt x="1644878" y="630645"/>
                </a:moveTo>
                <a:cubicBezTo>
                  <a:pt x="1644878" y="630645"/>
                  <a:pt x="1644878" y="630645"/>
                  <a:pt x="1655860" y="631085"/>
                </a:cubicBezTo>
                <a:cubicBezTo>
                  <a:pt x="1653394" y="636902"/>
                  <a:pt x="1641652" y="634953"/>
                  <a:pt x="1641032" y="632709"/>
                </a:cubicBezTo>
                <a:cubicBezTo>
                  <a:pt x="1640828" y="631962"/>
                  <a:pt x="1641857" y="631181"/>
                  <a:pt x="1644878" y="630645"/>
                </a:cubicBezTo>
                <a:close/>
                <a:moveTo>
                  <a:pt x="1748529" y="627230"/>
                </a:moveTo>
                <a:cubicBezTo>
                  <a:pt x="1750311" y="626981"/>
                  <a:pt x="1753606" y="627112"/>
                  <a:pt x="1760197" y="627377"/>
                </a:cubicBezTo>
                <a:cubicBezTo>
                  <a:pt x="1760197" y="627377"/>
                  <a:pt x="1759127" y="629898"/>
                  <a:pt x="1759127" y="629898"/>
                </a:cubicBezTo>
                <a:cubicBezTo>
                  <a:pt x="1758058" y="632419"/>
                  <a:pt x="1758058" y="632419"/>
                  <a:pt x="1742740" y="636932"/>
                </a:cubicBezTo>
                <a:cubicBezTo>
                  <a:pt x="1742740" y="636932"/>
                  <a:pt x="1742740" y="636932"/>
                  <a:pt x="1743808" y="634412"/>
                </a:cubicBezTo>
                <a:cubicBezTo>
                  <a:pt x="1744876" y="631890"/>
                  <a:pt x="1745947" y="629370"/>
                  <a:pt x="1745947" y="629370"/>
                </a:cubicBezTo>
                <a:cubicBezTo>
                  <a:pt x="1746482" y="628109"/>
                  <a:pt x="1746749" y="627479"/>
                  <a:pt x="1748529" y="627230"/>
                </a:cubicBezTo>
                <a:close/>
                <a:moveTo>
                  <a:pt x="610684" y="624140"/>
                </a:moveTo>
                <a:lnTo>
                  <a:pt x="610685" y="624141"/>
                </a:lnTo>
                <a:lnTo>
                  <a:pt x="610684" y="629429"/>
                </a:lnTo>
                <a:cubicBezTo>
                  <a:pt x="610684" y="629429"/>
                  <a:pt x="596808" y="626785"/>
                  <a:pt x="582927" y="626785"/>
                </a:cubicBezTo>
                <a:cubicBezTo>
                  <a:pt x="582926" y="624140"/>
                  <a:pt x="596808" y="624140"/>
                  <a:pt x="610684" y="624140"/>
                </a:cubicBezTo>
                <a:close/>
                <a:moveTo>
                  <a:pt x="1037966" y="623898"/>
                </a:moveTo>
                <a:cubicBezTo>
                  <a:pt x="1037966" y="623898"/>
                  <a:pt x="1037966" y="625360"/>
                  <a:pt x="1036344" y="626821"/>
                </a:cubicBezTo>
                <a:lnTo>
                  <a:pt x="1032173" y="627896"/>
                </a:lnTo>
                <a:lnTo>
                  <a:pt x="1039937" y="658918"/>
                </a:lnTo>
                <a:lnTo>
                  <a:pt x="1049651" y="657476"/>
                </a:lnTo>
                <a:lnTo>
                  <a:pt x="1050936" y="653129"/>
                </a:lnTo>
                <a:lnTo>
                  <a:pt x="1052901" y="652763"/>
                </a:lnTo>
                <a:lnTo>
                  <a:pt x="1048467" y="625589"/>
                </a:lnTo>
                <a:close/>
                <a:moveTo>
                  <a:pt x="1623179" y="623858"/>
                </a:moveTo>
                <a:cubicBezTo>
                  <a:pt x="1634163" y="624298"/>
                  <a:pt x="1644015" y="627405"/>
                  <a:pt x="1630771" y="632297"/>
                </a:cubicBezTo>
                <a:cubicBezTo>
                  <a:pt x="1629640" y="634964"/>
                  <a:pt x="1630771" y="632297"/>
                  <a:pt x="1619787" y="631857"/>
                </a:cubicBezTo>
                <a:cubicBezTo>
                  <a:pt x="1620917" y="629191"/>
                  <a:pt x="1631901" y="629632"/>
                  <a:pt x="1623179" y="623858"/>
                </a:cubicBezTo>
                <a:close/>
                <a:moveTo>
                  <a:pt x="1736072" y="617536"/>
                </a:moveTo>
                <a:cubicBezTo>
                  <a:pt x="1736072" y="617536"/>
                  <a:pt x="1736072" y="617536"/>
                  <a:pt x="1748519" y="618035"/>
                </a:cubicBezTo>
                <a:cubicBezTo>
                  <a:pt x="1748519" y="618035"/>
                  <a:pt x="1748519" y="618035"/>
                  <a:pt x="1747383" y="620712"/>
                </a:cubicBezTo>
                <a:cubicBezTo>
                  <a:pt x="1734934" y="620214"/>
                  <a:pt x="1732664" y="625570"/>
                  <a:pt x="1730391" y="630926"/>
                </a:cubicBezTo>
                <a:cubicBezTo>
                  <a:pt x="1729257" y="633603"/>
                  <a:pt x="1729257" y="633603"/>
                  <a:pt x="1729257" y="633603"/>
                </a:cubicBezTo>
                <a:cubicBezTo>
                  <a:pt x="1716808" y="633104"/>
                  <a:pt x="1715674" y="635782"/>
                  <a:pt x="1714538" y="638460"/>
                </a:cubicBezTo>
                <a:cubicBezTo>
                  <a:pt x="1715674" y="635782"/>
                  <a:pt x="1716808" y="633104"/>
                  <a:pt x="1717944" y="630427"/>
                </a:cubicBezTo>
                <a:cubicBezTo>
                  <a:pt x="1721351" y="622393"/>
                  <a:pt x="1736072" y="617536"/>
                  <a:pt x="1736072" y="617536"/>
                </a:cubicBezTo>
                <a:close/>
                <a:moveTo>
                  <a:pt x="610685" y="612505"/>
                </a:moveTo>
                <a:cubicBezTo>
                  <a:pt x="624566" y="615149"/>
                  <a:pt x="624566" y="615149"/>
                  <a:pt x="624566" y="615149"/>
                </a:cubicBezTo>
                <a:cubicBezTo>
                  <a:pt x="624566" y="617793"/>
                  <a:pt x="624566" y="617793"/>
                  <a:pt x="610685" y="617794"/>
                </a:cubicBezTo>
                <a:cubicBezTo>
                  <a:pt x="610684" y="615149"/>
                  <a:pt x="610684" y="615149"/>
                  <a:pt x="610685" y="612505"/>
                </a:cubicBezTo>
                <a:close/>
                <a:moveTo>
                  <a:pt x="416376" y="612504"/>
                </a:moveTo>
                <a:cubicBezTo>
                  <a:pt x="416376" y="612504"/>
                  <a:pt x="416376" y="615677"/>
                  <a:pt x="430256" y="615677"/>
                </a:cubicBezTo>
                <a:cubicBezTo>
                  <a:pt x="430256" y="615677"/>
                  <a:pt x="416376" y="615677"/>
                  <a:pt x="416376" y="615677"/>
                </a:cubicBezTo>
                <a:cubicBezTo>
                  <a:pt x="416376" y="612504"/>
                  <a:pt x="416376" y="612504"/>
                  <a:pt x="416376" y="612504"/>
                </a:cubicBezTo>
                <a:close/>
                <a:moveTo>
                  <a:pt x="1641705" y="611783"/>
                </a:moveTo>
                <a:cubicBezTo>
                  <a:pt x="1646100" y="611959"/>
                  <a:pt x="1645824" y="612606"/>
                  <a:pt x="1644452" y="613208"/>
                </a:cubicBezTo>
                <a:lnTo>
                  <a:pt x="1640611" y="614369"/>
                </a:lnTo>
                <a:close/>
                <a:moveTo>
                  <a:pt x="1618307" y="610413"/>
                </a:moveTo>
                <a:lnTo>
                  <a:pt x="1626775" y="610444"/>
                </a:lnTo>
                <a:cubicBezTo>
                  <a:pt x="1629041" y="611029"/>
                  <a:pt x="1622658" y="612252"/>
                  <a:pt x="1618881" y="611278"/>
                </a:cubicBezTo>
                <a:close/>
                <a:moveTo>
                  <a:pt x="1678203" y="610004"/>
                </a:moveTo>
                <a:cubicBezTo>
                  <a:pt x="1677085" y="612636"/>
                  <a:pt x="1677085" y="612636"/>
                  <a:pt x="1677085" y="612636"/>
                </a:cubicBezTo>
                <a:cubicBezTo>
                  <a:pt x="1675972" y="615268"/>
                  <a:pt x="1675972" y="615268"/>
                  <a:pt x="1675972" y="615268"/>
                </a:cubicBezTo>
                <a:cubicBezTo>
                  <a:pt x="1675972" y="615268"/>
                  <a:pt x="1675972" y="615268"/>
                  <a:pt x="1662790" y="614741"/>
                </a:cubicBezTo>
                <a:cubicBezTo>
                  <a:pt x="1662790" y="614741"/>
                  <a:pt x="1662790" y="614741"/>
                  <a:pt x="1663906" y="612108"/>
                </a:cubicBezTo>
                <a:cubicBezTo>
                  <a:pt x="1663906" y="612108"/>
                  <a:pt x="1663906" y="612108"/>
                  <a:pt x="1678203" y="610004"/>
                </a:cubicBezTo>
                <a:close/>
                <a:moveTo>
                  <a:pt x="1616579" y="607817"/>
                </a:moveTo>
                <a:lnTo>
                  <a:pt x="1618307" y="610413"/>
                </a:lnTo>
                <a:lnTo>
                  <a:pt x="1615483" y="610403"/>
                </a:lnTo>
                <a:cubicBezTo>
                  <a:pt x="1616579" y="607817"/>
                  <a:pt x="1616579" y="607817"/>
                  <a:pt x="1616579" y="607817"/>
                </a:cubicBezTo>
                <a:close/>
                <a:moveTo>
                  <a:pt x="1652958" y="606317"/>
                </a:moveTo>
                <a:cubicBezTo>
                  <a:pt x="1651845" y="608949"/>
                  <a:pt x="1663906" y="612108"/>
                  <a:pt x="1662790" y="614741"/>
                </a:cubicBezTo>
                <a:cubicBezTo>
                  <a:pt x="1662790" y="614741"/>
                  <a:pt x="1662790" y="614741"/>
                  <a:pt x="1661674" y="617372"/>
                </a:cubicBezTo>
                <a:cubicBezTo>
                  <a:pt x="1660558" y="620004"/>
                  <a:pt x="1647380" y="619475"/>
                  <a:pt x="1659442" y="622635"/>
                </a:cubicBezTo>
                <a:cubicBezTo>
                  <a:pt x="1658326" y="625267"/>
                  <a:pt x="1645144" y="624738"/>
                  <a:pt x="1645144" y="624738"/>
                </a:cubicBezTo>
                <a:cubicBezTo>
                  <a:pt x="1647380" y="619475"/>
                  <a:pt x="1648494" y="616844"/>
                  <a:pt x="1649612" y="614212"/>
                </a:cubicBezTo>
                <a:cubicBezTo>
                  <a:pt x="1649612" y="614212"/>
                  <a:pt x="1651845" y="608949"/>
                  <a:pt x="1652958" y="606317"/>
                </a:cubicBezTo>
                <a:close/>
                <a:moveTo>
                  <a:pt x="416376" y="606158"/>
                </a:moveTo>
                <a:cubicBezTo>
                  <a:pt x="416376" y="606158"/>
                  <a:pt x="416376" y="606158"/>
                  <a:pt x="430255" y="606158"/>
                </a:cubicBezTo>
                <a:cubicBezTo>
                  <a:pt x="430255" y="606158"/>
                  <a:pt x="430256" y="609332"/>
                  <a:pt x="430256" y="609332"/>
                </a:cubicBezTo>
                <a:cubicBezTo>
                  <a:pt x="430256" y="609332"/>
                  <a:pt x="430256" y="609332"/>
                  <a:pt x="416377" y="609331"/>
                </a:cubicBezTo>
                <a:cubicBezTo>
                  <a:pt x="416377" y="609331"/>
                  <a:pt x="416376" y="606158"/>
                  <a:pt x="416376" y="606158"/>
                </a:cubicBezTo>
                <a:close/>
                <a:moveTo>
                  <a:pt x="1693371" y="601896"/>
                </a:moveTo>
                <a:cubicBezTo>
                  <a:pt x="1694762" y="602568"/>
                  <a:pt x="1694248" y="603780"/>
                  <a:pt x="1693733" y="604992"/>
                </a:cubicBezTo>
                <a:cubicBezTo>
                  <a:pt x="1693733" y="604992"/>
                  <a:pt x="1693733" y="604992"/>
                  <a:pt x="1680552" y="604465"/>
                </a:cubicBezTo>
                <a:cubicBezTo>
                  <a:pt x="1681581" y="602040"/>
                  <a:pt x="1681581" y="602040"/>
                  <a:pt x="1681581" y="602040"/>
                </a:cubicBezTo>
                <a:cubicBezTo>
                  <a:pt x="1688685" y="601092"/>
                  <a:pt x="1691982" y="601224"/>
                  <a:pt x="1693371" y="601896"/>
                </a:cubicBezTo>
                <a:close/>
                <a:moveTo>
                  <a:pt x="337728" y="600869"/>
                </a:moveTo>
                <a:cubicBezTo>
                  <a:pt x="351607" y="603513"/>
                  <a:pt x="337728" y="606158"/>
                  <a:pt x="337728" y="606158"/>
                </a:cubicBezTo>
                <a:cubicBezTo>
                  <a:pt x="334258" y="605497"/>
                  <a:pt x="332525" y="605001"/>
                  <a:pt x="331873" y="604587"/>
                </a:cubicBezTo>
                <a:cubicBezTo>
                  <a:pt x="331223" y="604174"/>
                  <a:pt x="331656" y="603844"/>
                  <a:pt x="332524" y="603513"/>
                </a:cubicBezTo>
                <a:cubicBezTo>
                  <a:pt x="334256" y="602853"/>
                  <a:pt x="337728" y="602190"/>
                  <a:pt x="337728" y="600869"/>
                </a:cubicBezTo>
                <a:close/>
                <a:moveTo>
                  <a:pt x="258308" y="600869"/>
                </a:moveTo>
                <a:cubicBezTo>
                  <a:pt x="271418" y="603778"/>
                  <a:pt x="297634" y="603778"/>
                  <a:pt x="310742" y="606686"/>
                </a:cubicBezTo>
                <a:cubicBezTo>
                  <a:pt x="310742" y="606686"/>
                  <a:pt x="310743" y="609596"/>
                  <a:pt x="310743" y="609596"/>
                </a:cubicBezTo>
                <a:cubicBezTo>
                  <a:pt x="310742" y="612505"/>
                  <a:pt x="310742" y="612505"/>
                  <a:pt x="310742" y="612505"/>
                </a:cubicBezTo>
                <a:cubicBezTo>
                  <a:pt x="310742" y="615413"/>
                  <a:pt x="297634" y="615413"/>
                  <a:pt x="297634" y="618322"/>
                </a:cubicBezTo>
                <a:cubicBezTo>
                  <a:pt x="310742" y="618322"/>
                  <a:pt x="310742" y="624140"/>
                  <a:pt x="323851" y="624140"/>
                </a:cubicBezTo>
                <a:cubicBezTo>
                  <a:pt x="310742" y="627049"/>
                  <a:pt x="297634" y="632867"/>
                  <a:pt x="271418" y="635777"/>
                </a:cubicBezTo>
                <a:cubicBezTo>
                  <a:pt x="281249" y="629231"/>
                  <a:pt x="261586" y="627595"/>
                  <a:pt x="256671" y="624731"/>
                </a:cubicBezTo>
                <a:cubicBezTo>
                  <a:pt x="255030" y="623777"/>
                  <a:pt x="255031" y="622685"/>
                  <a:pt x="258308" y="621231"/>
                </a:cubicBezTo>
                <a:cubicBezTo>
                  <a:pt x="258308" y="621231"/>
                  <a:pt x="258308" y="621231"/>
                  <a:pt x="271417" y="621231"/>
                </a:cubicBezTo>
                <a:cubicBezTo>
                  <a:pt x="271418" y="618322"/>
                  <a:pt x="258307" y="618323"/>
                  <a:pt x="258308" y="615413"/>
                </a:cubicBezTo>
                <a:cubicBezTo>
                  <a:pt x="258308" y="615413"/>
                  <a:pt x="258308" y="612505"/>
                  <a:pt x="258308" y="612505"/>
                </a:cubicBezTo>
                <a:cubicBezTo>
                  <a:pt x="258307" y="609595"/>
                  <a:pt x="258308" y="603777"/>
                  <a:pt x="258308" y="600869"/>
                </a:cubicBezTo>
                <a:close/>
                <a:moveTo>
                  <a:pt x="1179732" y="600869"/>
                </a:moveTo>
                <a:cubicBezTo>
                  <a:pt x="1193614" y="600869"/>
                  <a:pt x="1193614" y="600869"/>
                  <a:pt x="1193614" y="600869"/>
                </a:cubicBezTo>
                <a:cubicBezTo>
                  <a:pt x="1193614" y="602985"/>
                  <a:pt x="1193614" y="602985"/>
                  <a:pt x="1193614" y="602985"/>
                </a:cubicBezTo>
                <a:cubicBezTo>
                  <a:pt x="1179732" y="602984"/>
                  <a:pt x="1179732" y="602984"/>
                  <a:pt x="1179732" y="602984"/>
                </a:cubicBezTo>
                <a:cubicBezTo>
                  <a:pt x="1179732" y="602984"/>
                  <a:pt x="1179732" y="602984"/>
                  <a:pt x="1179732" y="600869"/>
                </a:cubicBezTo>
                <a:close/>
                <a:moveTo>
                  <a:pt x="414643" y="600869"/>
                </a:moveTo>
                <a:cubicBezTo>
                  <a:pt x="416378" y="600869"/>
                  <a:pt x="416378" y="600869"/>
                  <a:pt x="416378" y="600869"/>
                </a:cubicBezTo>
                <a:cubicBezTo>
                  <a:pt x="416378" y="602983"/>
                  <a:pt x="416378" y="602983"/>
                  <a:pt x="416378" y="602983"/>
                </a:cubicBezTo>
                <a:cubicBezTo>
                  <a:pt x="416378" y="602983"/>
                  <a:pt x="416378" y="602983"/>
                  <a:pt x="402497" y="602984"/>
                </a:cubicBezTo>
                <a:cubicBezTo>
                  <a:pt x="402497" y="602984"/>
                  <a:pt x="402497" y="602984"/>
                  <a:pt x="402497" y="600869"/>
                </a:cubicBezTo>
                <a:cubicBezTo>
                  <a:pt x="409438" y="600869"/>
                  <a:pt x="412908" y="600869"/>
                  <a:pt x="414643" y="600869"/>
                </a:cubicBezTo>
                <a:close/>
                <a:moveTo>
                  <a:pt x="3164435" y="599997"/>
                </a:moveTo>
                <a:cubicBezTo>
                  <a:pt x="3173502" y="600148"/>
                  <a:pt x="3168196" y="604347"/>
                  <a:pt x="3168003" y="605416"/>
                </a:cubicBezTo>
                <a:cubicBezTo>
                  <a:pt x="3165832" y="604845"/>
                  <a:pt x="3163759" y="603738"/>
                  <a:pt x="3162818" y="602650"/>
                </a:cubicBezTo>
                <a:cubicBezTo>
                  <a:pt x="3161877" y="601564"/>
                  <a:pt x="3162071" y="600495"/>
                  <a:pt x="3164435" y="599997"/>
                </a:cubicBezTo>
                <a:close/>
                <a:moveTo>
                  <a:pt x="364329" y="597695"/>
                </a:moveTo>
                <a:cubicBezTo>
                  <a:pt x="377054" y="597695"/>
                  <a:pt x="377054" y="597695"/>
                  <a:pt x="377054" y="597695"/>
                </a:cubicBezTo>
                <a:cubicBezTo>
                  <a:pt x="402497" y="600566"/>
                  <a:pt x="402497" y="606309"/>
                  <a:pt x="389773" y="612051"/>
                </a:cubicBezTo>
                <a:cubicBezTo>
                  <a:pt x="370691" y="614922"/>
                  <a:pt x="361149" y="612769"/>
                  <a:pt x="357966" y="609179"/>
                </a:cubicBezTo>
                <a:cubicBezTo>
                  <a:pt x="356378" y="607385"/>
                  <a:pt x="356378" y="605231"/>
                  <a:pt x="357570" y="603168"/>
                </a:cubicBezTo>
                <a:cubicBezTo>
                  <a:pt x="358764" y="601104"/>
                  <a:pt x="361149" y="599130"/>
                  <a:pt x="364329" y="597695"/>
                </a:cubicBezTo>
                <a:close/>
                <a:moveTo>
                  <a:pt x="1089848" y="597591"/>
                </a:moveTo>
                <a:lnTo>
                  <a:pt x="1079651" y="598740"/>
                </a:lnTo>
                <a:lnTo>
                  <a:pt x="1082030" y="602804"/>
                </a:lnTo>
                <a:lnTo>
                  <a:pt x="1089849" y="600514"/>
                </a:lnTo>
                <a:cubicBezTo>
                  <a:pt x="1089849" y="600514"/>
                  <a:pt x="1089849" y="600514"/>
                  <a:pt x="1089848" y="597591"/>
                </a:cubicBezTo>
                <a:close/>
                <a:moveTo>
                  <a:pt x="1720222" y="595207"/>
                </a:moveTo>
                <a:cubicBezTo>
                  <a:pt x="1718989" y="598116"/>
                  <a:pt x="1718989" y="598116"/>
                  <a:pt x="1717754" y="601025"/>
                </a:cubicBezTo>
                <a:cubicBezTo>
                  <a:pt x="1717754" y="601025"/>
                  <a:pt x="1708968" y="600672"/>
                  <a:pt x="1708968" y="600672"/>
                </a:cubicBezTo>
                <a:cubicBezTo>
                  <a:pt x="1710201" y="597765"/>
                  <a:pt x="1711435" y="594855"/>
                  <a:pt x="1720222" y="595207"/>
                </a:cubicBezTo>
                <a:close/>
                <a:moveTo>
                  <a:pt x="1761819" y="591943"/>
                </a:moveTo>
                <a:cubicBezTo>
                  <a:pt x="1760790" y="594367"/>
                  <a:pt x="1773971" y="594896"/>
                  <a:pt x="1772944" y="597320"/>
                </a:cubicBezTo>
                <a:cubicBezTo>
                  <a:pt x="1772944" y="597320"/>
                  <a:pt x="1759764" y="596792"/>
                  <a:pt x="1759764" y="596792"/>
                </a:cubicBezTo>
                <a:cubicBezTo>
                  <a:pt x="1760790" y="594367"/>
                  <a:pt x="1760790" y="594367"/>
                  <a:pt x="1760790" y="594367"/>
                </a:cubicBezTo>
                <a:cubicBezTo>
                  <a:pt x="1761819" y="591943"/>
                  <a:pt x="1761819" y="591943"/>
                  <a:pt x="1761819" y="591943"/>
                </a:cubicBezTo>
                <a:close/>
                <a:moveTo>
                  <a:pt x="1244501" y="591349"/>
                </a:moveTo>
                <a:cubicBezTo>
                  <a:pt x="1244501" y="591349"/>
                  <a:pt x="1258381" y="591349"/>
                  <a:pt x="1258380" y="594523"/>
                </a:cubicBezTo>
                <a:cubicBezTo>
                  <a:pt x="1258380" y="594523"/>
                  <a:pt x="1244501" y="594522"/>
                  <a:pt x="1244501" y="594522"/>
                </a:cubicBezTo>
                <a:cubicBezTo>
                  <a:pt x="1230621" y="594522"/>
                  <a:pt x="1230621" y="594522"/>
                  <a:pt x="1230621" y="594522"/>
                </a:cubicBezTo>
                <a:cubicBezTo>
                  <a:pt x="1230621" y="594522"/>
                  <a:pt x="1230620" y="591349"/>
                  <a:pt x="1244501" y="591349"/>
                </a:cubicBezTo>
                <a:close/>
                <a:moveTo>
                  <a:pt x="3176569" y="590246"/>
                </a:moveTo>
                <a:cubicBezTo>
                  <a:pt x="3177700" y="591069"/>
                  <a:pt x="3177459" y="592404"/>
                  <a:pt x="3174812" y="592896"/>
                </a:cubicBezTo>
                <a:cubicBezTo>
                  <a:pt x="3169710" y="592811"/>
                  <a:pt x="3169904" y="591743"/>
                  <a:pt x="3175004" y="591828"/>
                </a:cubicBezTo>
                <a:cubicBezTo>
                  <a:pt x="3175197" y="590759"/>
                  <a:pt x="3170097" y="590675"/>
                  <a:pt x="3170097" y="590675"/>
                </a:cubicBezTo>
                <a:cubicBezTo>
                  <a:pt x="3172938" y="589114"/>
                  <a:pt x="3175440" y="589423"/>
                  <a:pt x="3176569" y="590246"/>
                </a:cubicBezTo>
                <a:close/>
                <a:moveTo>
                  <a:pt x="1299092" y="589233"/>
                </a:moveTo>
                <a:cubicBezTo>
                  <a:pt x="1312046" y="589233"/>
                  <a:pt x="1324999" y="594733"/>
                  <a:pt x="1324999" y="591983"/>
                </a:cubicBezTo>
                <a:cubicBezTo>
                  <a:pt x="1350909" y="594733"/>
                  <a:pt x="1286139" y="602984"/>
                  <a:pt x="1299092" y="591983"/>
                </a:cubicBezTo>
                <a:cubicBezTo>
                  <a:pt x="1299092" y="591983"/>
                  <a:pt x="1299092" y="591983"/>
                  <a:pt x="1299092" y="589233"/>
                </a:cubicBezTo>
                <a:close/>
                <a:moveTo>
                  <a:pt x="1152898" y="586060"/>
                </a:moveTo>
                <a:cubicBezTo>
                  <a:pt x="1165852" y="594786"/>
                  <a:pt x="1139943" y="597695"/>
                  <a:pt x="1114037" y="594786"/>
                </a:cubicBezTo>
                <a:cubicBezTo>
                  <a:pt x="1110797" y="594059"/>
                  <a:pt x="1109987" y="593332"/>
                  <a:pt x="1110393" y="592650"/>
                </a:cubicBezTo>
                <a:cubicBezTo>
                  <a:pt x="1111607" y="590605"/>
                  <a:pt x="1123752" y="588969"/>
                  <a:pt x="1114037" y="588968"/>
                </a:cubicBezTo>
                <a:cubicBezTo>
                  <a:pt x="1114038" y="586059"/>
                  <a:pt x="1139943" y="591878"/>
                  <a:pt x="1152898" y="586060"/>
                </a:cubicBezTo>
                <a:close/>
                <a:moveTo>
                  <a:pt x="298407" y="583097"/>
                </a:moveTo>
                <a:cubicBezTo>
                  <a:pt x="311127" y="583097"/>
                  <a:pt x="311127" y="585954"/>
                  <a:pt x="311127" y="585954"/>
                </a:cubicBezTo>
                <a:cubicBezTo>
                  <a:pt x="323850" y="588809"/>
                  <a:pt x="323851" y="591666"/>
                  <a:pt x="323851" y="594522"/>
                </a:cubicBezTo>
                <a:cubicBezTo>
                  <a:pt x="311128" y="594522"/>
                  <a:pt x="298406" y="591666"/>
                  <a:pt x="298406" y="585953"/>
                </a:cubicBezTo>
                <a:cubicBezTo>
                  <a:pt x="298406" y="585953"/>
                  <a:pt x="298407" y="583097"/>
                  <a:pt x="298407" y="583097"/>
                </a:cubicBezTo>
                <a:close/>
                <a:moveTo>
                  <a:pt x="1690697" y="580549"/>
                </a:moveTo>
                <a:cubicBezTo>
                  <a:pt x="1689602" y="583135"/>
                  <a:pt x="1689602" y="583135"/>
                  <a:pt x="1689602" y="583135"/>
                </a:cubicBezTo>
                <a:cubicBezTo>
                  <a:pt x="1689602" y="583135"/>
                  <a:pt x="1689602" y="583135"/>
                  <a:pt x="1676421" y="582606"/>
                </a:cubicBezTo>
                <a:cubicBezTo>
                  <a:pt x="1690697" y="580549"/>
                  <a:pt x="1690697" y="580549"/>
                  <a:pt x="1690697" y="580549"/>
                </a:cubicBezTo>
                <a:close/>
                <a:moveTo>
                  <a:pt x="453387" y="579712"/>
                </a:moveTo>
                <a:cubicBezTo>
                  <a:pt x="453387" y="579712"/>
                  <a:pt x="453386" y="582886"/>
                  <a:pt x="453386" y="582886"/>
                </a:cubicBezTo>
                <a:cubicBezTo>
                  <a:pt x="453386" y="582886"/>
                  <a:pt x="453387" y="586060"/>
                  <a:pt x="453387" y="586060"/>
                </a:cubicBezTo>
                <a:cubicBezTo>
                  <a:pt x="453387" y="586060"/>
                  <a:pt x="439506" y="586060"/>
                  <a:pt x="439506" y="586060"/>
                </a:cubicBezTo>
                <a:cubicBezTo>
                  <a:pt x="439506" y="586060"/>
                  <a:pt x="439506" y="582886"/>
                  <a:pt x="439506" y="582886"/>
                </a:cubicBezTo>
                <a:cubicBezTo>
                  <a:pt x="439506" y="582886"/>
                  <a:pt x="439506" y="579713"/>
                  <a:pt x="439506" y="579713"/>
                </a:cubicBezTo>
                <a:cubicBezTo>
                  <a:pt x="439506" y="579713"/>
                  <a:pt x="453387" y="579712"/>
                  <a:pt x="453387" y="579712"/>
                </a:cubicBezTo>
                <a:close/>
                <a:moveTo>
                  <a:pt x="430255" y="579712"/>
                </a:moveTo>
                <a:cubicBezTo>
                  <a:pt x="416379" y="586060"/>
                  <a:pt x="402497" y="589234"/>
                  <a:pt x="388617" y="589233"/>
                </a:cubicBezTo>
                <a:cubicBezTo>
                  <a:pt x="388616" y="586059"/>
                  <a:pt x="388617" y="582886"/>
                  <a:pt x="402497" y="579713"/>
                </a:cubicBezTo>
                <a:cubicBezTo>
                  <a:pt x="402497" y="579713"/>
                  <a:pt x="416378" y="582886"/>
                  <a:pt x="430255" y="579712"/>
                </a:cubicBezTo>
                <a:close/>
                <a:moveTo>
                  <a:pt x="1179732" y="577598"/>
                </a:moveTo>
                <a:cubicBezTo>
                  <a:pt x="1179731" y="580418"/>
                  <a:pt x="1179732" y="583239"/>
                  <a:pt x="1179732" y="586060"/>
                </a:cubicBezTo>
                <a:cubicBezTo>
                  <a:pt x="1165852" y="586061"/>
                  <a:pt x="1165852" y="586061"/>
                  <a:pt x="1165853" y="583240"/>
                </a:cubicBezTo>
                <a:cubicBezTo>
                  <a:pt x="1165853" y="580418"/>
                  <a:pt x="1165853" y="580418"/>
                  <a:pt x="1179732" y="577598"/>
                </a:cubicBezTo>
                <a:close/>
                <a:moveTo>
                  <a:pt x="1656510" y="576878"/>
                </a:moveTo>
                <a:cubicBezTo>
                  <a:pt x="1656510" y="576878"/>
                  <a:pt x="1656510" y="576878"/>
                  <a:pt x="1665296" y="577230"/>
                </a:cubicBezTo>
                <a:cubicBezTo>
                  <a:pt x="1665296" y="577230"/>
                  <a:pt x="1665296" y="577230"/>
                  <a:pt x="1664164" y="579896"/>
                </a:cubicBezTo>
                <a:cubicBezTo>
                  <a:pt x="1664164" y="579896"/>
                  <a:pt x="1664164" y="579896"/>
                  <a:pt x="1663035" y="582562"/>
                </a:cubicBezTo>
                <a:cubicBezTo>
                  <a:pt x="1663035" y="582562"/>
                  <a:pt x="1661902" y="585229"/>
                  <a:pt x="1661902" y="585229"/>
                </a:cubicBezTo>
                <a:cubicBezTo>
                  <a:pt x="1661902" y="585229"/>
                  <a:pt x="1660774" y="587895"/>
                  <a:pt x="1660774" y="587895"/>
                </a:cubicBezTo>
                <a:cubicBezTo>
                  <a:pt x="1660774" y="587895"/>
                  <a:pt x="1651987" y="587543"/>
                  <a:pt x="1651987" y="587543"/>
                </a:cubicBezTo>
                <a:cubicBezTo>
                  <a:pt x="1653116" y="584876"/>
                  <a:pt x="1654247" y="582210"/>
                  <a:pt x="1655377" y="579544"/>
                </a:cubicBezTo>
                <a:cubicBezTo>
                  <a:pt x="1655377" y="579544"/>
                  <a:pt x="1655377" y="579544"/>
                  <a:pt x="1656510" y="576878"/>
                </a:cubicBezTo>
                <a:close/>
                <a:moveTo>
                  <a:pt x="3179569" y="566561"/>
                </a:moveTo>
                <a:cubicBezTo>
                  <a:pt x="3179569" y="566561"/>
                  <a:pt x="3184670" y="566646"/>
                  <a:pt x="3184670" y="566646"/>
                </a:cubicBezTo>
                <a:cubicBezTo>
                  <a:pt x="3184670" y="566646"/>
                  <a:pt x="3189587" y="567748"/>
                  <a:pt x="3189587" y="567748"/>
                </a:cubicBezTo>
                <a:cubicBezTo>
                  <a:pt x="3189587" y="567748"/>
                  <a:pt x="3189403" y="568766"/>
                  <a:pt x="3184303" y="568682"/>
                </a:cubicBezTo>
                <a:cubicBezTo>
                  <a:pt x="3184119" y="569700"/>
                  <a:pt x="3183934" y="570718"/>
                  <a:pt x="3183934" y="570718"/>
                </a:cubicBezTo>
                <a:cubicBezTo>
                  <a:pt x="3183934" y="570718"/>
                  <a:pt x="3183749" y="571735"/>
                  <a:pt x="3183567" y="572752"/>
                </a:cubicBezTo>
                <a:cubicBezTo>
                  <a:pt x="3178467" y="572668"/>
                  <a:pt x="3178467" y="572668"/>
                  <a:pt x="3173365" y="572583"/>
                </a:cubicBezTo>
                <a:cubicBezTo>
                  <a:pt x="3173550" y="571566"/>
                  <a:pt x="3174099" y="568513"/>
                  <a:pt x="3179569" y="566561"/>
                </a:cubicBezTo>
                <a:close/>
                <a:moveTo>
                  <a:pt x="1296934" y="565962"/>
                </a:moveTo>
                <a:cubicBezTo>
                  <a:pt x="1309272" y="568871"/>
                  <a:pt x="1296935" y="574688"/>
                  <a:pt x="1309272" y="577597"/>
                </a:cubicBezTo>
                <a:cubicBezTo>
                  <a:pt x="1290765" y="577597"/>
                  <a:pt x="1281514" y="574688"/>
                  <a:pt x="1279971" y="571780"/>
                </a:cubicBezTo>
                <a:cubicBezTo>
                  <a:pt x="1278430" y="568871"/>
                  <a:pt x="1284596" y="565961"/>
                  <a:pt x="1296934" y="565962"/>
                </a:cubicBezTo>
                <a:close/>
                <a:moveTo>
                  <a:pt x="1350909" y="565961"/>
                </a:moveTo>
                <a:cubicBezTo>
                  <a:pt x="1350909" y="565961"/>
                  <a:pt x="1350909" y="565961"/>
                  <a:pt x="1350909" y="568076"/>
                </a:cubicBezTo>
                <a:cubicBezTo>
                  <a:pt x="1350909" y="568076"/>
                  <a:pt x="1350909" y="568076"/>
                  <a:pt x="1337026" y="568077"/>
                </a:cubicBezTo>
                <a:close/>
                <a:moveTo>
                  <a:pt x="285682" y="565961"/>
                </a:moveTo>
                <a:cubicBezTo>
                  <a:pt x="298406" y="565961"/>
                  <a:pt x="298406" y="568817"/>
                  <a:pt x="311127" y="568817"/>
                </a:cubicBezTo>
                <a:cubicBezTo>
                  <a:pt x="311127" y="574529"/>
                  <a:pt x="323850" y="574529"/>
                  <a:pt x="311127" y="577385"/>
                </a:cubicBezTo>
                <a:cubicBezTo>
                  <a:pt x="311127" y="577385"/>
                  <a:pt x="311127" y="577385"/>
                  <a:pt x="298406" y="577385"/>
                </a:cubicBezTo>
                <a:cubicBezTo>
                  <a:pt x="298406" y="577385"/>
                  <a:pt x="298407" y="580240"/>
                  <a:pt x="298407" y="580240"/>
                </a:cubicBezTo>
                <a:cubicBezTo>
                  <a:pt x="298407" y="580240"/>
                  <a:pt x="298407" y="580240"/>
                  <a:pt x="285682" y="580240"/>
                </a:cubicBezTo>
                <a:cubicBezTo>
                  <a:pt x="285682" y="577385"/>
                  <a:pt x="285682" y="577385"/>
                  <a:pt x="272960" y="577385"/>
                </a:cubicBezTo>
                <a:cubicBezTo>
                  <a:pt x="272959" y="571674"/>
                  <a:pt x="285682" y="568817"/>
                  <a:pt x="285682" y="565961"/>
                </a:cubicBezTo>
                <a:close/>
                <a:moveTo>
                  <a:pt x="460327" y="563448"/>
                </a:moveTo>
                <a:cubicBezTo>
                  <a:pt x="463797" y="563449"/>
                  <a:pt x="467267" y="564110"/>
                  <a:pt x="467268" y="565432"/>
                </a:cubicBezTo>
                <a:cubicBezTo>
                  <a:pt x="467268" y="565432"/>
                  <a:pt x="467268" y="568077"/>
                  <a:pt x="453387" y="568077"/>
                </a:cubicBezTo>
                <a:cubicBezTo>
                  <a:pt x="453387" y="565432"/>
                  <a:pt x="453387" y="565432"/>
                  <a:pt x="453387" y="565432"/>
                </a:cubicBezTo>
                <a:cubicBezTo>
                  <a:pt x="453386" y="564110"/>
                  <a:pt x="456857" y="563449"/>
                  <a:pt x="460327" y="563448"/>
                </a:cubicBezTo>
                <a:close/>
                <a:moveTo>
                  <a:pt x="465532" y="559614"/>
                </a:moveTo>
                <a:cubicBezTo>
                  <a:pt x="467267" y="559614"/>
                  <a:pt x="467267" y="559614"/>
                  <a:pt x="467267" y="559614"/>
                </a:cubicBezTo>
                <a:cubicBezTo>
                  <a:pt x="467267" y="559614"/>
                  <a:pt x="467267" y="559614"/>
                  <a:pt x="467268" y="562788"/>
                </a:cubicBezTo>
                <a:cubicBezTo>
                  <a:pt x="467268" y="562788"/>
                  <a:pt x="467268" y="562788"/>
                  <a:pt x="453387" y="562788"/>
                </a:cubicBezTo>
                <a:cubicBezTo>
                  <a:pt x="453386" y="559614"/>
                  <a:pt x="453386" y="559614"/>
                  <a:pt x="453386" y="559614"/>
                </a:cubicBezTo>
                <a:cubicBezTo>
                  <a:pt x="460327" y="559614"/>
                  <a:pt x="463797" y="559614"/>
                  <a:pt x="465532" y="559614"/>
                </a:cubicBezTo>
                <a:close/>
                <a:moveTo>
                  <a:pt x="1117274" y="556442"/>
                </a:moveTo>
                <a:cubicBezTo>
                  <a:pt x="1117274" y="556442"/>
                  <a:pt x="1117274" y="559351"/>
                  <a:pt x="1130382" y="559350"/>
                </a:cubicBezTo>
                <a:cubicBezTo>
                  <a:pt x="1130383" y="562259"/>
                  <a:pt x="1117274" y="562259"/>
                  <a:pt x="1117274" y="565168"/>
                </a:cubicBezTo>
                <a:cubicBezTo>
                  <a:pt x="1130382" y="565169"/>
                  <a:pt x="1130382" y="565169"/>
                  <a:pt x="1143490" y="568077"/>
                </a:cubicBezTo>
                <a:cubicBezTo>
                  <a:pt x="1143490" y="568077"/>
                  <a:pt x="1143490" y="568077"/>
                  <a:pt x="1156599" y="568077"/>
                </a:cubicBezTo>
                <a:cubicBezTo>
                  <a:pt x="1156599" y="570986"/>
                  <a:pt x="1143490" y="573895"/>
                  <a:pt x="1143491" y="576804"/>
                </a:cubicBezTo>
                <a:cubicBezTo>
                  <a:pt x="1130382" y="579713"/>
                  <a:pt x="1117274" y="576804"/>
                  <a:pt x="1104166" y="576803"/>
                </a:cubicBezTo>
                <a:cubicBezTo>
                  <a:pt x="1104166" y="570986"/>
                  <a:pt x="1130383" y="573895"/>
                  <a:pt x="1130383" y="570986"/>
                </a:cubicBezTo>
                <a:cubicBezTo>
                  <a:pt x="1130383" y="570986"/>
                  <a:pt x="1130382" y="568078"/>
                  <a:pt x="1130382" y="568078"/>
                </a:cubicBezTo>
                <a:cubicBezTo>
                  <a:pt x="1130382" y="568078"/>
                  <a:pt x="1130382" y="568078"/>
                  <a:pt x="1117274" y="568077"/>
                </a:cubicBezTo>
                <a:cubicBezTo>
                  <a:pt x="1104166" y="570986"/>
                  <a:pt x="1091058" y="570986"/>
                  <a:pt x="1077950" y="568077"/>
                </a:cubicBezTo>
                <a:cubicBezTo>
                  <a:pt x="1091058" y="565169"/>
                  <a:pt x="1117274" y="559351"/>
                  <a:pt x="1104166" y="559350"/>
                </a:cubicBezTo>
                <a:cubicBezTo>
                  <a:pt x="1091058" y="556441"/>
                  <a:pt x="1104166" y="556442"/>
                  <a:pt x="1117274" y="556442"/>
                </a:cubicBezTo>
                <a:close/>
                <a:moveTo>
                  <a:pt x="3192575" y="546488"/>
                </a:moveTo>
                <a:cubicBezTo>
                  <a:pt x="3201728" y="547740"/>
                  <a:pt x="3187502" y="548606"/>
                  <a:pt x="3191783" y="550877"/>
                </a:cubicBezTo>
                <a:cubicBezTo>
                  <a:pt x="3186314" y="555189"/>
                  <a:pt x="3192377" y="547586"/>
                  <a:pt x="3182825" y="548528"/>
                </a:cubicBezTo>
                <a:cubicBezTo>
                  <a:pt x="3187700" y="547509"/>
                  <a:pt x="3192377" y="547586"/>
                  <a:pt x="3192575" y="546488"/>
                </a:cubicBezTo>
                <a:close/>
                <a:moveTo>
                  <a:pt x="1297709" y="545189"/>
                </a:moveTo>
                <a:cubicBezTo>
                  <a:pt x="1311008" y="545190"/>
                  <a:pt x="1311008" y="548171"/>
                  <a:pt x="1311008" y="548171"/>
                </a:cubicBezTo>
                <a:cubicBezTo>
                  <a:pt x="1297709" y="551152"/>
                  <a:pt x="1297709" y="551152"/>
                  <a:pt x="1284407" y="551152"/>
                </a:cubicBezTo>
                <a:cubicBezTo>
                  <a:pt x="1284406" y="548171"/>
                  <a:pt x="1284407" y="545190"/>
                  <a:pt x="1297709" y="545189"/>
                </a:cubicBezTo>
                <a:close/>
                <a:moveTo>
                  <a:pt x="312284" y="544805"/>
                </a:moveTo>
                <a:cubicBezTo>
                  <a:pt x="325005" y="544806"/>
                  <a:pt x="325005" y="544806"/>
                  <a:pt x="337728" y="544805"/>
                </a:cubicBezTo>
                <a:cubicBezTo>
                  <a:pt x="337728" y="550624"/>
                  <a:pt x="325005" y="553532"/>
                  <a:pt x="325005" y="553532"/>
                </a:cubicBezTo>
                <a:cubicBezTo>
                  <a:pt x="325005" y="553532"/>
                  <a:pt x="312283" y="553532"/>
                  <a:pt x="312283" y="553532"/>
                </a:cubicBezTo>
                <a:cubicBezTo>
                  <a:pt x="312283" y="553532"/>
                  <a:pt x="299561" y="553532"/>
                  <a:pt x="299561" y="556441"/>
                </a:cubicBezTo>
                <a:cubicBezTo>
                  <a:pt x="299561" y="556441"/>
                  <a:pt x="299561" y="553532"/>
                  <a:pt x="286836" y="553532"/>
                </a:cubicBezTo>
                <a:cubicBezTo>
                  <a:pt x="286836" y="553532"/>
                  <a:pt x="299561" y="553532"/>
                  <a:pt x="299561" y="553532"/>
                </a:cubicBezTo>
                <a:cubicBezTo>
                  <a:pt x="299561" y="553532"/>
                  <a:pt x="299561" y="550624"/>
                  <a:pt x="299561" y="550624"/>
                </a:cubicBezTo>
                <a:cubicBezTo>
                  <a:pt x="312284" y="550624"/>
                  <a:pt x="312284" y="547715"/>
                  <a:pt x="312284" y="544805"/>
                </a:cubicBezTo>
                <a:close/>
                <a:moveTo>
                  <a:pt x="1010426" y="541018"/>
                </a:moveTo>
                <a:lnTo>
                  <a:pt x="1014681" y="558014"/>
                </a:lnTo>
                <a:lnTo>
                  <a:pt x="1018510" y="559956"/>
                </a:lnTo>
                <a:cubicBezTo>
                  <a:pt x="1021752" y="561052"/>
                  <a:pt x="1024994" y="562513"/>
                  <a:pt x="1024994" y="565437"/>
                </a:cubicBezTo>
                <a:lnTo>
                  <a:pt x="1016695" y="566060"/>
                </a:lnTo>
                <a:lnTo>
                  <a:pt x="1027665" y="609885"/>
                </a:lnTo>
                <a:lnTo>
                  <a:pt x="1037966" y="612206"/>
                </a:lnTo>
                <a:lnTo>
                  <a:pt x="1046285" y="612207"/>
                </a:lnTo>
                <a:lnTo>
                  <a:pt x="1034820" y="541934"/>
                </a:lnTo>
                <a:close/>
                <a:moveTo>
                  <a:pt x="976261" y="539735"/>
                </a:moveTo>
                <a:lnTo>
                  <a:pt x="984127" y="551952"/>
                </a:lnTo>
                <a:lnTo>
                  <a:pt x="986083" y="552283"/>
                </a:lnTo>
                <a:lnTo>
                  <a:pt x="987985" y="552605"/>
                </a:lnTo>
                <a:lnTo>
                  <a:pt x="986868" y="540133"/>
                </a:lnTo>
                <a:close/>
                <a:moveTo>
                  <a:pt x="596807" y="539515"/>
                </a:moveTo>
                <a:cubicBezTo>
                  <a:pt x="624565" y="542337"/>
                  <a:pt x="624566" y="550799"/>
                  <a:pt x="610688" y="556441"/>
                </a:cubicBezTo>
                <a:cubicBezTo>
                  <a:pt x="596808" y="553620"/>
                  <a:pt x="610689" y="550799"/>
                  <a:pt x="582926" y="553620"/>
                </a:cubicBezTo>
                <a:cubicBezTo>
                  <a:pt x="582926" y="550800"/>
                  <a:pt x="582926" y="550800"/>
                  <a:pt x="582926" y="550800"/>
                </a:cubicBezTo>
                <a:cubicBezTo>
                  <a:pt x="582926" y="550800"/>
                  <a:pt x="596807" y="550800"/>
                  <a:pt x="596807" y="550800"/>
                </a:cubicBezTo>
                <a:cubicBezTo>
                  <a:pt x="596807" y="545158"/>
                  <a:pt x="582927" y="545157"/>
                  <a:pt x="596807" y="539515"/>
                </a:cubicBezTo>
                <a:close/>
                <a:moveTo>
                  <a:pt x="3189838" y="534895"/>
                </a:moveTo>
                <a:cubicBezTo>
                  <a:pt x="3194567" y="533888"/>
                  <a:pt x="3194372" y="534970"/>
                  <a:pt x="3194176" y="536051"/>
                </a:cubicBezTo>
                <a:cubicBezTo>
                  <a:pt x="3194176" y="536051"/>
                  <a:pt x="3198512" y="537208"/>
                  <a:pt x="3198319" y="538289"/>
                </a:cubicBezTo>
                <a:cubicBezTo>
                  <a:pt x="3198319" y="538289"/>
                  <a:pt x="3198123" y="539371"/>
                  <a:pt x="3198123" y="539371"/>
                </a:cubicBezTo>
                <a:cubicBezTo>
                  <a:pt x="3198123" y="539371"/>
                  <a:pt x="3193395" y="540377"/>
                  <a:pt x="3193395" y="540377"/>
                </a:cubicBezTo>
                <a:cubicBezTo>
                  <a:pt x="3188860" y="540302"/>
                  <a:pt x="3188860" y="540302"/>
                  <a:pt x="3189058" y="539220"/>
                </a:cubicBezTo>
                <a:cubicBezTo>
                  <a:pt x="3189058" y="539220"/>
                  <a:pt x="3189058" y="539220"/>
                  <a:pt x="3189251" y="538139"/>
                </a:cubicBezTo>
                <a:cubicBezTo>
                  <a:pt x="3189445" y="537057"/>
                  <a:pt x="3189445" y="537057"/>
                  <a:pt x="3185107" y="535901"/>
                </a:cubicBezTo>
                <a:cubicBezTo>
                  <a:pt x="3185302" y="534820"/>
                  <a:pt x="3189838" y="534895"/>
                  <a:pt x="3189838" y="534895"/>
                </a:cubicBezTo>
                <a:close/>
                <a:moveTo>
                  <a:pt x="3155133" y="524815"/>
                </a:moveTo>
                <a:cubicBezTo>
                  <a:pt x="3159809" y="524892"/>
                  <a:pt x="3159619" y="525941"/>
                  <a:pt x="3159619" y="525941"/>
                </a:cubicBezTo>
                <a:cubicBezTo>
                  <a:pt x="3159431" y="526991"/>
                  <a:pt x="3159242" y="528041"/>
                  <a:pt x="3159242" y="528041"/>
                </a:cubicBezTo>
                <a:cubicBezTo>
                  <a:pt x="3159051" y="529090"/>
                  <a:pt x="3159051" y="529090"/>
                  <a:pt x="3158861" y="530139"/>
                </a:cubicBezTo>
                <a:cubicBezTo>
                  <a:pt x="3177375" y="531500"/>
                  <a:pt x="3166506" y="539740"/>
                  <a:pt x="3156777" y="541685"/>
                </a:cubicBezTo>
                <a:cubicBezTo>
                  <a:pt x="3152289" y="540557"/>
                  <a:pt x="3147993" y="538382"/>
                  <a:pt x="3146059" y="536112"/>
                </a:cubicBezTo>
                <a:cubicBezTo>
                  <a:pt x="3144121" y="533844"/>
                  <a:pt x="3144549" y="531482"/>
                  <a:pt x="3149509" y="529985"/>
                </a:cubicBezTo>
                <a:cubicBezTo>
                  <a:pt x="3149698" y="528935"/>
                  <a:pt x="3149889" y="527886"/>
                  <a:pt x="3149889" y="527886"/>
                </a:cubicBezTo>
                <a:cubicBezTo>
                  <a:pt x="3150077" y="526837"/>
                  <a:pt x="3150077" y="526837"/>
                  <a:pt x="3150267" y="525787"/>
                </a:cubicBezTo>
                <a:cubicBezTo>
                  <a:pt x="3150456" y="524737"/>
                  <a:pt x="3155133" y="524815"/>
                  <a:pt x="3155133" y="524815"/>
                </a:cubicBezTo>
                <a:close/>
                <a:moveTo>
                  <a:pt x="1243056" y="523296"/>
                </a:moveTo>
                <a:cubicBezTo>
                  <a:pt x="1244501" y="523649"/>
                  <a:pt x="1244501" y="524354"/>
                  <a:pt x="1244501" y="524354"/>
                </a:cubicBezTo>
                <a:cubicBezTo>
                  <a:pt x="1232935" y="527176"/>
                  <a:pt x="1244502" y="527176"/>
                  <a:pt x="1244501" y="529996"/>
                </a:cubicBezTo>
                <a:cubicBezTo>
                  <a:pt x="1232936" y="529996"/>
                  <a:pt x="1232936" y="529996"/>
                  <a:pt x="1221368" y="529996"/>
                </a:cubicBezTo>
                <a:cubicBezTo>
                  <a:pt x="1221368" y="527175"/>
                  <a:pt x="1221369" y="524354"/>
                  <a:pt x="1232935" y="524354"/>
                </a:cubicBezTo>
                <a:cubicBezTo>
                  <a:pt x="1238719" y="522944"/>
                  <a:pt x="1241610" y="522944"/>
                  <a:pt x="1243056" y="523296"/>
                </a:cubicBezTo>
                <a:close/>
                <a:moveTo>
                  <a:pt x="610685" y="521533"/>
                </a:moveTo>
                <a:cubicBezTo>
                  <a:pt x="624565" y="524707"/>
                  <a:pt x="624565" y="524707"/>
                  <a:pt x="624565" y="524707"/>
                </a:cubicBezTo>
                <a:cubicBezTo>
                  <a:pt x="624565" y="524707"/>
                  <a:pt x="624565" y="524707"/>
                  <a:pt x="624565" y="527881"/>
                </a:cubicBezTo>
                <a:cubicBezTo>
                  <a:pt x="624565" y="527881"/>
                  <a:pt x="624565" y="527881"/>
                  <a:pt x="610685" y="527881"/>
                </a:cubicBezTo>
                <a:cubicBezTo>
                  <a:pt x="610684" y="524707"/>
                  <a:pt x="610684" y="524707"/>
                  <a:pt x="610684" y="524707"/>
                </a:cubicBezTo>
                <a:cubicBezTo>
                  <a:pt x="610685" y="521533"/>
                  <a:pt x="610685" y="521533"/>
                  <a:pt x="610685" y="521533"/>
                </a:cubicBezTo>
                <a:close/>
                <a:moveTo>
                  <a:pt x="299176" y="521533"/>
                </a:moveTo>
                <a:cubicBezTo>
                  <a:pt x="311511" y="521533"/>
                  <a:pt x="323849" y="521533"/>
                  <a:pt x="323849" y="521533"/>
                </a:cubicBezTo>
                <a:cubicBezTo>
                  <a:pt x="323849" y="524354"/>
                  <a:pt x="323849" y="524354"/>
                  <a:pt x="323849" y="527175"/>
                </a:cubicBezTo>
                <a:cubicBezTo>
                  <a:pt x="323849" y="527175"/>
                  <a:pt x="299175" y="527175"/>
                  <a:pt x="299175" y="529996"/>
                </a:cubicBezTo>
                <a:cubicBezTo>
                  <a:pt x="296090" y="529291"/>
                  <a:pt x="294549" y="528586"/>
                  <a:pt x="293970" y="527881"/>
                </a:cubicBezTo>
                <a:cubicBezTo>
                  <a:pt x="293391" y="527176"/>
                  <a:pt x="293778" y="526470"/>
                  <a:pt x="294549" y="525765"/>
                </a:cubicBezTo>
                <a:cubicBezTo>
                  <a:pt x="296091" y="524354"/>
                  <a:pt x="299176" y="522944"/>
                  <a:pt x="299176" y="521533"/>
                </a:cubicBezTo>
                <a:close/>
                <a:moveTo>
                  <a:pt x="1297708" y="521341"/>
                </a:moveTo>
                <a:cubicBezTo>
                  <a:pt x="1297709" y="524322"/>
                  <a:pt x="1297708" y="527303"/>
                  <a:pt x="1284407" y="530285"/>
                </a:cubicBezTo>
                <a:cubicBezTo>
                  <a:pt x="1297709" y="530285"/>
                  <a:pt x="1297708" y="533266"/>
                  <a:pt x="1311008" y="533266"/>
                </a:cubicBezTo>
                <a:cubicBezTo>
                  <a:pt x="1311008" y="533266"/>
                  <a:pt x="1311008" y="530285"/>
                  <a:pt x="1324308" y="530285"/>
                </a:cubicBezTo>
                <a:cubicBezTo>
                  <a:pt x="1324308" y="530285"/>
                  <a:pt x="1324309" y="524322"/>
                  <a:pt x="1311008" y="527303"/>
                </a:cubicBezTo>
                <a:cubicBezTo>
                  <a:pt x="1324308" y="518360"/>
                  <a:pt x="1337610" y="530285"/>
                  <a:pt x="1350911" y="533266"/>
                </a:cubicBezTo>
                <a:cubicBezTo>
                  <a:pt x="1350910" y="536247"/>
                  <a:pt x="1337610" y="536246"/>
                  <a:pt x="1337610" y="539227"/>
                </a:cubicBezTo>
                <a:cubicBezTo>
                  <a:pt x="1324308" y="539228"/>
                  <a:pt x="1311009" y="536247"/>
                  <a:pt x="1297709" y="539228"/>
                </a:cubicBezTo>
                <a:cubicBezTo>
                  <a:pt x="1277754" y="536992"/>
                  <a:pt x="1257803" y="534756"/>
                  <a:pt x="1254686" y="530005"/>
                </a:cubicBezTo>
                <a:cubicBezTo>
                  <a:pt x="1253646" y="528421"/>
                  <a:pt x="1254477" y="526558"/>
                  <a:pt x="1257803" y="524322"/>
                </a:cubicBezTo>
                <a:cubicBezTo>
                  <a:pt x="1271103" y="524322"/>
                  <a:pt x="1284407" y="521341"/>
                  <a:pt x="1297708" y="521341"/>
                </a:cubicBezTo>
                <a:close/>
                <a:moveTo>
                  <a:pt x="1161226" y="517897"/>
                </a:moveTo>
                <a:cubicBezTo>
                  <a:pt x="1163539" y="517567"/>
                  <a:pt x="1165852" y="517567"/>
                  <a:pt x="1165853" y="518890"/>
                </a:cubicBezTo>
                <a:cubicBezTo>
                  <a:pt x="1165853" y="518890"/>
                  <a:pt x="1165853" y="521534"/>
                  <a:pt x="1165853" y="521534"/>
                </a:cubicBezTo>
                <a:cubicBezTo>
                  <a:pt x="1156598" y="521534"/>
                  <a:pt x="1156598" y="521534"/>
                  <a:pt x="1156599" y="518889"/>
                </a:cubicBezTo>
                <a:cubicBezTo>
                  <a:pt x="1156599" y="518889"/>
                  <a:pt x="1158912" y="518228"/>
                  <a:pt x="1161226" y="517897"/>
                </a:cubicBezTo>
                <a:close/>
                <a:moveTo>
                  <a:pt x="309969" y="513070"/>
                </a:moveTo>
                <a:cubicBezTo>
                  <a:pt x="309969" y="513070"/>
                  <a:pt x="309969" y="513070"/>
                  <a:pt x="309969" y="516244"/>
                </a:cubicBezTo>
                <a:cubicBezTo>
                  <a:pt x="305345" y="516245"/>
                  <a:pt x="305345" y="516245"/>
                  <a:pt x="306503" y="515847"/>
                </a:cubicBezTo>
                <a:cubicBezTo>
                  <a:pt x="307657" y="515451"/>
                  <a:pt x="309970" y="514657"/>
                  <a:pt x="309969" y="513070"/>
                </a:cubicBezTo>
                <a:close/>
                <a:moveTo>
                  <a:pt x="1324305" y="503551"/>
                </a:moveTo>
                <a:cubicBezTo>
                  <a:pt x="1337029" y="503552"/>
                  <a:pt x="1324305" y="503551"/>
                  <a:pt x="1337029" y="503552"/>
                </a:cubicBezTo>
                <a:cubicBezTo>
                  <a:pt x="1337030" y="513072"/>
                  <a:pt x="1311586" y="516246"/>
                  <a:pt x="1286138" y="513072"/>
                </a:cubicBezTo>
                <a:cubicBezTo>
                  <a:pt x="1298862" y="509898"/>
                  <a:pt x="1311586" y="506725"/>
                  <a:pt x="1324305" y="503551"/>
                </a:cubicBezTo>
                <a:close/>
                <a:moveTo>
                  <a:pt x="3210485" y="501613"/>
                </a:moveTo>
                <a:cubicBezTo>
                  <a:pt x="3215163" y="501691"/>
                  <a:pt x="3214971" y="502745"/>
                  <a:pt x="3214971" y="502745"/>
                </a:cubicBezTo>
                <a:cubicBezTo>
                  <a:pt x="3209725" y="505830"/>
                  <a:pt x="3209153" y="508993"/>
                  <a:pt x="3208581" y="512155"/>
                </a:cubicBezTo>
                <a:cubicBezTo>
                  <a:pt x="3208012" y="515317"/>
                  <a:pt x="3207248" y="519534"/>
                  <a:pt x="3202001" y="522618"/>
                </a:cubicBezTo>
                <a:cubicBezTo>
                  <a:pt x="3201812" y="523672"/>
                  <a:pt x="3197135" y="523596"/>
                  <a:pt x="3197135" y="523596"/>
                </a:cubicBezTo>
                <a:cubicBezTo>
                  <a:pt x="3192459" y="523518"/>
                  <a:pt x="3192648" y="522463"/>
                  <a:pt x="3192841" y="521410"/>
                </a:cubicBezTo>
                <a:cubicBezTo>
                  <a:pt x="3198089" y="518325"/>
                  <a:pt x="3198659" y="515163"/>
                  <a:pt x="3199421" y="510945"/>
                </a:cubicBezTo>
                <a:cubicBezTo>
                  <a:pt x="3199803" y="508838"/>
                  <a:pt x="3205049" y="505753"/>
                  <a:pt x="3205621" y="502591"/>
                </a:cubicBezTo>
                <a:cubicBezTo>
                  <a:pt x="3205812" y="501536"/>
                  <a:pt x="3210485" y="501613"/>
                  <a:pt x="3210485" y="501613"/>
                </a:cubicBezTo>
                <a:close/>
                <a:moveTo>
                  <a:pt x="584664" y="493679"/>
                </a:moveTo>
                <a:cubicBezTo>
                  <a:pt x="593338" y="492621"/>
                  <a:pt x="603748" y="492620"/>
                  <a:pt x="610689" y="495441"/>
                </a:cubicBezTo>
                <a:cubicBezTo>
                  <a:pt x="610688" y="498262"/>
                  <a:pt x="582930" y="498261"/>
                  <a:pt x="569047" y="498262"/>
                </a:cubicBezTo>
                <a:cubicBezTo>
                  <a:pt x="569048" y="496852"/>
                  <a:pt x="575987" y="494736"/>
                  <a:pt x="584664" y="493679"/>
                </a:cubicBezTo>
                <a:close/>
                <a:moveTo>
                  <a:pt x="1668815" y="486611"/>
                </a:moveTo>
                <a:cubicBezTo>
                  <a:pt x="1667678" y="489293"/>
                  <a:pt x="1679937" y="489784"/>
                  <a:pt x="1678799" y="492467"/>
                </a:cubicBezTo>
                <a:cubicBezTo>
                  <a:pt x="1678799" y="492467"/>
                  <a:pt x="1678799" y="492467"/>
                  <a:pt x="1677663" y="495149"/>
                </a:cubicBezTo>
                <a:cubicBezTo>
                  <a:pt x="1677663" y="495149"/>
                  <a:pt x="1665402" y="494658"/>
                  <a:pt x="1665402" y="494658"/>
                </a:cubicBezTo>
                <a:cubicBezTo>
                  <a:pt x="1665402" y="494658"/>
                  <a:pt x="1665402" y="494658"/>
                  <a:pt x="1666538" y="491977"/>
                </a:cubicBezTo>
                <a:cubicBezTo>
                  <a:pt x="1666538" y="491977"/>
                  <a:pt x="1667678" y="489293"/>
                  <a:pt x="1667678" y="489293"/>
                </a:cubicBezTo>
                <a:cubicBezTo>
                  <a:pt x="1667678" y="489293"/>
                  <a:pt x="1667678" y="489293"/>
                  <a:pt x="1668815" y="486611"/>
                </a:cubicBezTo>
                <a:close/>
                <a:moveTo>
                  <a:pt x="1272260" y="482825"/>
                </a:moveTo>
                <a:cubicBezTo>
                  <a:pt x="1279970" y="482461"/>
                  <a:pt x="1289223" y="483188"/>
                  <a:pt x="1295391" y="486098"/>
                </a:cubicBezTo>
                <a:cubicBezTo>
                  <a:pt x="1295391" y="489005"/>
                  <a:pt x="1295391" y="489005"/>
                  <a:pt x="1283055" y="491916"/>
                </a:cubicBezTo>
                <a:cubicBezTo>
                  <a:pt x="1270717" y="491915"/>
                  <a:pt x="1270718" y="483189"/>
                  <a:pt x="1258380" y="486097"/>
                </a:cubicBezTo>
                <a:cubicBezTo>
                  <a:pt x="1258380" y="484643"/>
                  <a:pt x="1264549" y="483189"/>
                  <a:pt x="1272260" y="482825"/>
                </a:cubicBezTo>
                <a:close/>
                <a:moveTo>
                  <a:pt x="441822" y="480808"/>
                </a:moveTo>
                <a:cubicBezTo>
                  <a:pt x="453388" y="480809"/>
                  <a:pt x="453389" y="483806"/>
                  <a:pt x="453389" y="483806"/>
                </a:cubicBezTo>
                <a:cubicBezTo>
                  <a:pt x="453389" y="483806"/>
                  <a:pt x="453389" y="486803"/>
                  <a:pt x="441822" y="489800"/>
                </a:cubicBezTo>
                <a:cubicBezTo>
                  <a:pt x="441822" y="489800"/>
                  <a:pt x="438932" y="488301"/>
                  <a:pt x="437485" y="486428"/>
                </a:cubicBezTo>
                <a:cubicBezTo>
                  <a:pt x="436040" y="484554"/>
                  <a:pt x="436041" y="482307"/>
                  <a:pt x="441822" y="480808"/>
                </a:cubicBezTo>
                <a:close/>
                <a:moveTo>
                  <a:pt x="1063042" y="480280"/>
                </a:moveTo>
                <a:cubicBezTo>
                  <a:pt x="1076410" y="480280"/>
                  <a:pt x="1076410" y="486098"/>
                  <a:pt x="1089776" y="486097"/>
                </a:cubicBezTo>
                <a:cubicBezTo>
                  <a:pt x="1089776" y="483189"/>
                  <a:pt x="1116505" y="489007"/>
                  <a:pt x="1116505" y="486098"/>
                </a:cubicBezTo>
                <a:cubicBezTo>
                  <a:pt x="1129869" y="491915"/>
                  <a:pt x="1156598" y="491915"/>
                  <a:pt x="1156599" y="497733"/>
                </a:cubicBezTo>
                <a:cubicBezTo>
                  <a:pt x="1143235" y="500642"/>
                  <a:pt x="1129869" y="503552"/>
                  <a:pt x="1116505" y="500642"/>
                </a:cubicBezTo>
                <a:cubicBezTo>
                  <a:pt x="1116505" y="497733"/>
                  <a:pt x="1129869" y="500642"/>
                  <a:pt x="1129868" y="497733"/>
                </a:cubicBezTo>
                <a:cubicBezTo>
                  <a:pt x="1116505" y="491916"/>
                  <a:pt x="1063042" y="491916"/>
                  <a:pt x="1036312" y="489007"/>
                </a:cubicBezTo>
                <a:cubicBezTo>
                  <a:pt x="1049676" y="486097"/>
                  <a:pt x="1049677" y="480280"/>
                  <a:pt x="1063042" y="480280"/>
                </a:cubicBezTo>
                <a:close/>
                <a:moveTo>
                  <a:pt x="479296" y="478164"/>
                </a:moveTo>
                <a:cubicBezTo>
                  <a:pt x="505202" y="478164"/>
                  <a:pt x="505202" y="483982"/>
                  <a:pt x="518156" y="486891"/>
                </a:cubicBezTo>
                <a:cubicBezTo>
                  <a:pt x="505202" y="489800"/>
                  <a:pt x="505202" y="495618"/>
                  <a:pt x="492249" y="495618"/>
                </a:cubicBezTo>
                <a:cubicBezTo>
                  <a:pt x="492249" y="495618"/>
                  <a:pt x="492249" y="498526"/>
                  <a:pt x="492249" y="498526"/>
                </a:cubicBezTo>
                <a:cubicBezTo>
                  <a:pt x="479296" y="498526"/>
                  <a:pt x="479296" y="498526"/>
                  <a:pt x="479296" y="501436"/>
                </a:cubicBezTo>
                <a:cubicBezTo>
                  <a:pt x="466339" y="501436"/>
                  <a:pt x="466339" y="501436"/>
                  <a:pt x="466339" y="501436"/>
                </a:cubicBezTo>
                <a:cubicBezTo>
                  <a:pt x="466339" y="498526"/>
                  <a:pt x="479296" y="498526"/>
                  <a:pt x="479296" y="495618"/>
                </a:cubicBezTo>
                <a:cubicBezTo>
                  <a:pt x="453386" y="489800"/>
                  <a:pt x="479296" y="481074"/>
                  <a:pt x="479296" y="478164"/>
                </a:cubicBezTo>
                <a:close/>
                <a:moveTo>
                  <a:pt x="388620" y="478163"/>
                </a:moveTo>
                <a:cubicBezTo>
                  <a:pt x="388620" y="478163"/>
                  <a:pt x="402497" y="478163"/>
                  <a:pt x="416379" y="478164"/>
                </a:cubicBezTo>
                <a:cubicBezTo>
                  <a:pt x="416379" y="483453"/>
                  <a:pt x="430256" y="480809"/>
                  <a:pt x="430256" y="483453"/>
                </a:cubicBezTo>
                <a:cubicBezTo>
                  <a:pt x="402497" y="483452"/>
                  <a:pt x="402497" y="483452"/>
                  <a:pt x="388620" y="483452"/>
                </a:cubicBezTo>
                <a:cubicBezTo>
                  <a:pt x="388620" y="482130"/>
                  <a:pt x="385150" y="481469"/>
                  <a:pt x="383416" y="480808"/>
                </a:cubicBezTo>
                <a:cubicBezTo>
                  <a:pt x="382548" y="480478"/>
                  <a:pt x="382115" y="480147"/>
                  <a:pt x="382766" y="479734"/>
                </a:cubicBezTo>
                <a:cubicBezTo>
                  <a:pt x="383416" y="479320"/>
                  <a:pt x="385152" y="478825"/>
                  <a:pt x="388620" y="478163"/>
                </a:cubicBezTo>
                <a:close/>
                <a:moveTo>
                  <a:pt x="323851" y="474991"/>
                </a:moveTo>
                <a:cubicBezTo>
                  <a:pt x="337728" y="474991"/>
                  <a:pt x="323850" y="477812"/>
                  <a:pt x="337728" y="477811"/>
                </a:cubicBezTo>
                <a:cubicBezTo>
                  <a:pt x="337728" y="474991"/>
                  <a:pt x="365485" y="477811"/>
                  <a:pt x="351608" y="480632"/>
                </a:cubicBezTo>
                <a:cubicBezTo>
                  <a:pt x="351608" y="480632"/>
                  <a:pt x="337728" y="480632"/>
                  <a:pt x="337728" y="480632"/>
                </a:cubicBezTo>
                <a:cubicBezTo>
                  <a:pt x="323850" y="483453"/>
                  <a:pt x="323850" y="483453"/>
                  <a:pt x="309969" y="483453"/>
                </a:cubicBezTo>
                <a:cubicBezTo>
                  <a:pt x="309970" y="480632"/>
                  <a:pt x="323850" y="477812"/>
                  <a:pt x="323851" y="474991"/>
                </a:cubicBezTo>
                <a:close/>
                <a:moveTo>
                  <a:pt x="518157" y="474990"/>
                </a:moveTo>
                <a:cubicBezTo>
                  <a:pt x="518157" y="474990"/>
                  <a:pt x="518157" y="474990"/>
                  <a:pt x="518156" y="478164"/>
                </a:cubicBezTo>
                <a:cubicBezTo>
                  <a:pt x="518156" y="478164"/>
                  <a:pt x="518156" y="478164"/>
                  <a:pt x="505821" y="478164"/>
                </a:cubicBezTo>
                <a:cubicBezTo>
                  <a:pt x="505821" y="478164"/>
                  <a:pt x="505821" y="478164"/>
                  <a:pt x="505821" y="474990"/>
                </a:cubicBezTo>
                <a:cubicBezTo>
                  <a:pt x="505821" y="474990"/>
                  <a:pt x="505821" y="474990"/>
                  <a:pt x="518157" y="474990"/>
                </a:cubicBezTo>
                <a:close/>
                <a:moveTo>
                  <a:pt x="453389" y="471817"/>
                </a:moveTo>
                <a:cubicBezTo>
                  <a:pt x="453388" y="474814"/>
                  <a:pt x="453388" y="474814"/>
                  <a:pt x="453388" y="474814"/>
                </a:cubicBezTo>
                <a:cubicBezTo>
                  <a:pt x="453388" y="474814"/>
                  <a:pt x="453389" y="477811"/>
                  <a:pt x="453389" y="477811"/>
                </a:cubicBezTo>
                <a:cubicBezTo>
                  <a:pt x="453389" y="477811"/>
                  <a:pt x="453388" y="480809"/>
                  <a:pt x="441822" y="480808"/>
                </a:cubicBezTo>
                <a:cubicBezTo>
                  <a:pt x="441822" y="480808"/>
                  <a:pt x="441822" y="477811"/>
                  <a:pt x="441822" y="477811"/>
                </a:cubicBezTo>
                <a:cubicBezTo>
                  <a:pt x="441822" y="477811"/>
                  <a:pt x="441822" y="474814"/>
                  <a:pt x="441822" y="474814"/>
                </a:cubicBezTo>
                <a:cubicBezTo>
                  <a:pt x="441822" y="471817"/>
                  <a:pt x="441822" y="471817"/>
                  <a:pt x="453389" y="471817"/>
                </a:cubicBezTo>
                <a:close/>
                <a:moveTo>
                  <a:pt x="493485" y="471817"/>
                </a:moveTo>
                <a:cubicBezTo>
                  <a:pt x="493485" y="471817"/>
                  <a:pt x="493485" y="471817"/>
                  <a:pt x="505821" y="471817"/>
                </a:cubicBezTo>
                <a:cubicBezTo>
                  <a:pt x="505821" y="471817"/>
                  <a:pt x="505821" y="474990"/>
                  <a:pt x="505821" y="474990"/>
                </a:cubicBezTo>
                <a:cubicBezTo>
                  <a:pt x="493486" y="478164"/>
                  <a:pt x="493486" y="474989"/>
                  <a:pt x="481144" y="474990"/>
                </a:cubicBezTo>
                <a:cubicBezTo>
                  <a:pt x="493486" y="474989"/>
                  <a:pt x="493486" y="474989"/>
                  <a:pt x="493485" y="471817"/>
                </a:cubicBezTo>
                <a:close/>
                <a:moveTo>
                  <a:pt x="1036313" y="465469"/>
                </a:moveTo>
                <a:cubicBezTo>
                  <a:pt x="1050193" y="465470"/>
                  <a:pt x="1050193" y="465470"/>
                  <a:pt x="1050193" y="465470"/>
                </a:cubicBezTo>
                <a:cubicBezTo>
                  <a:pt x="1050193" y="465470"/>
                  <a:pt x="1064071" y="465470"/>
                  <a:pt x="1064071" y="465470"/>
                </a:cubicBezTo>
                <a:cubicBezTo>
                  <a:pt x="1064071" y="468644"/>
                  <a:pt x="1064071" y="468644"/>
                  <a:pt x="1064071" y="468644"/>
                </a:cubicBezTo>
                <a:cubicBezTo>
                  <a:pt x="1064071" y="468644"/>
                  <a:pt x="1064071" y="468644"/>
                  <a:pt x="1050194" y="468644"/>
                </a:cubicBezTo>
                <a:cubicBezTo>
                  <a:pt x="1036313" y="468644"/>
                  <a:pt x="1036313" y="468644"/>
                  <a:pt x="1036313" y="468644"/>
                </a:cubicBezTo>
                <a:cubicBezTo>
                  <a:pt x="1036313" y="468644"/>
                  <a:pt x="1036313" y="465469"/>
                  <a:pt x="1036313" y="465469"/>
                </a:cubicBezTo>
                <a:close/>
                <a:moveTo>
                  <a:pt x="1114963" y="463355"/>
                </a:moveTo>
                <a:cubicBezTo>
                  <a:pt x="1114964" y="466317"/>
                  <a:pt x="1128841" y="466317"/>
                  <a:pt x="1128840" y="469278"/>
                </a:cubicBezTo>
                <a:cubicBezTo>
                  <a:pt x="1128840" y="469278"/>
                  <a:pt x="1128841" y="472240"/>
                  <a:pt x="1128841" y="472240"/>
                </a:cubicBezTo>
                <a:cubicBezTo>
                  <a:pt x="1128840" y="475202"/>
                  <a:pt x="1114964" y="478165"/>
                  <a:pt x="1101082" y="475203"/>
                </a:cubicBezTo>
                <a:cubicBezTo>
                  <a:pt x="1114964" y="472240"/>
                  <a:pt x="1101083" y="466317"/>
                  <a:pt x="1114963" y="463355"/>
                </a:cubicBezTo>
                <a:close/>
                <a:moveTo>
                  <a:pt x="1299151" y="458991"/>
                </a:moveTo>
                <a:cubicBezTo>
                  <a:pt x="1300596" y="459388"/>
                  <a:pt x="1303488" y="460181"/>
                  <a:pt x="1309271" y="460182"/>
                </a:cubicBezTo>
                <a:cubicBezTo>
                  <a:pt x="1309272" y="463355"/>
                  <a:pt x="1297704" y="463355"/>
                  <a:pt x="1286138" y="463355"/>
                </a:cubicBezTo>
                <a:cubicBezTo>
                  <a:pt x="1286139" y="460182"/>
                  <a:pt x="1297704" y="463355"/>
                  <a:pt x="1297705" y="460181"/>
                </a:cubicBezTo>
                <a:cubicBezTo>
                  <a:pt x="1297705" y="458594"/>
                  <a:pt x="1297705" y="458594"/>
                  <a:pt x="1299151" y="458991"/>
                </a:cubicBezTo>
                <a:close/>
                <a:moveTo>
                  <a:pt x="1221369" y="453835"/>
                </a:moveTo>
                <a:cubicBezTo>
                  <a:pt x="1221369" y="453835"/>
                  <a:pt x="1221369" y="453835"/>
                  <a:pt x="1230620" y="453835"/>
                </a:cubicBezTo>
                <a:cubicBezTo>
                  <a:pt x="1230620" y="453835"/>
                  <a:pt x="1230620" y="453835"/>
                  <a:pt x="1230621" y="457008"/>
                </a:cubicBezTo>
                <a:cubicBezTo>
                  <a:pt x="1221369" y="457008"/>
                  <a:pt x="1221369" y="457008"/>
                  <a:pt x="1221369" y="457008"/>
                </a:cubicBezTo>
                <a:cubicBezTo>
                  <a:pt x="1221369" y="453835"/>
                  <a:pt x="1221369" y="453835"/>
                  <a:pt x="1221369" y="453835"/>
                </a:cubicBezTo>
                <a:close/>
                <a:moveTo>
                  <a:pt x="587323" y="447190"/>
                </a:moveTo>
                <a:cubicBezTo>
                  <a:pt x="598658" y="446826"/>
                  <a:pt x="611612" y="448281"/>
                  <a:pt x="624565" y="451190"/>
                </a:cubicBezTo>
                <a:cubicBezTo>
                  <a:pt x="624565" y="454098"/>
                  <a:pt x="624565" y="454098"/>
                  <a:pt x="624565" y="457007"/>
                </a:cubicBezTo>
                <a:cubicBezTo>
                  <a:pt x="598657" y="454098"/>
                  <a:pt x="585703" y="457007"/>
                  <a:pt x="559796" y="457008"/>
                </a:cubicBezTo>
                <a:lnTo>
                  <a:pt x="559795" y="454098"/>
                </a:lnTo>
                <a:cubicBezTo>
                  <a:pt x="566273" y="449734"/>
                  <a:pt x="575989" y="447553"/>
                  <a:pt x="587323" y="447190"/>
                </a:cubicBezTo>
                <a:close/>
                <a:moveTo>
                  <a:pt x="1659713" y="442903"/>
                </a:moveTo>
                <a:cubicBezTo>
                  <a:pt x="1659713" y="442903"/>
                  <a:pt x="1672895" y="443431"/>
                  <a:pt x="1672895" y="443431"/>
                </a:cubicBezTo>
                <a:cubicBezTo>
                  <a:pt x="1671663" y="446339"/>
                  <a:pt x="1671663" y="446339"/>
                  <a:pt x="1671663" y="446339"/>
                </a:cubicBezTo>
                <a:cubicBezTo>
                  <a:pt x="1658481" y="445811"/>
                  <a:pt x="1658481" y="445811"/>
                  <a:pt x="1658481" y="445811"/>
                </a:cubicBezTo>
                <a:cubicBezTo>
                  <a:pt x="1658481" y="445811"/>
                  <a:pt x="1659713" y="442903"/>
                  <a:pt x="1659713" y="442903"/>
                </a:cubicBezTo>
                <a:close/>
                <a:moveTo>
                  <a:pt x="1114964" y="442199"/>
                </a:moveTo>
                <a:cubicBezTo>
                  <a:pt x="1114963" y="445373"/>
                  <a:pt x="1114963" y="448545"/>
                  <a:pt x="1103395" y="448546"/>
                </a:cubicBezTo>
                <a:cubicBezTo>
                  <a:pt x="1097614" y="448546"/>
                  <a:pt x="1094721" y="446960"/>
                  <a:pt x="1096169" y="445372"/>
                </a:cubicBezTo>
                <a:cubicBezTo>
                  <a:pt x="1097614" y="443785"/>
                  <a:pt x="1103395" y="442198"/>
                  <a:pt x="1114964" y="442199"/>
                </a:cubicBezTo>
                <a:close/>
                <a:moveTo>
                  <a:pt x="350452" y="442198"/>
                </a:moveTo>
                <a:cubicBezTo>
                  <a:pt x="363177" y="442198"/>
                  <a:pt x="375897" y="445107"/>
                  <a:pt x="388620" y="448016"/>
                </a:cubicBezTo>
                <a:cubicBezTo>
                  <a:pt x="388620" y="450925"/>
                  <a:pt x="375897" y="453834"/>
                  <a:pt x="350452" y="453835"/>
                </a:cubicBezTo>
                <a:cubicBezTo>
                  <a:pt x="347270" y="453107"/>
                  <a:pt x="345681" y="452380"/>
                  <a:pt x="345085" y="451607"/>
                </a:cubicBezTo>
                <a:cubicBezTo>
                  <a:pt x="344488" y="450835"/>
                  <a:pt x="344886" y="450016"/>
                  <a:pt x="345681" y="449107"/>
                </a:cubicBezTo>
                <a:cubicBezTo>
                  <a:pt x="347274" y="447289"/>
                  <a:pt x="350452" y="445107"/>
                  <a:pt x="350452" y="442198"/>
                </a:cubicBezTo>
                <a:close/>
                <a:moveTo>
                  <a:pt x="518157" y="440083"/>
                </a:moveTo>
                <a:cubicBezTo>
                  <a:pt x="532038" y="440082"/>
                  <a:pt x="518157" y="442728"/>
                  <a:pt x="518157" y="445372"/>
                </a:cubicBezTo>
                <a:cubicBezTo>
                  <a:pt x="518157" y="445372"/>
                  <a:pt x="518157" y="442728"/>
                  <a:pt x="518157" y="442728"/>
                </a:cubicBezTo>
                <a:cubicBezTo>
                  <a:pt x="518157" y="440083"/>
                  <a:pt x="518157" y="440083"/>
                  <a:pt x="518157" y="440083"/>
                </a:cubicBezTo>
                <a:close/>
                <a:moveTo>
                  <a:pt x="1293367" y="434530"/>
                </a:moveTo>
                <a:cubicBezTo>
                  <a:pt x="1297705" y="435323"/>
                  <a:pt x="1303488" y="436910"/>
                  <a:pt x="1309271" y="436910"/>
                </a:cubicBezTo>
                <a:cubicBezTo>
                  <a:pt x="1309272" y="440084"/>
                  <a:pt x="1297705" y="440084"/>
                  <a:pt x="1286138" y="440084"/>
                </a:cubicBezTo>
                <a:cubicBezTo>
                  <a:pt x="1286138" y="440084"/>
                  <a:pt x="1286139" y="436910"/>
                  <a:pt x="1286139" y="436910"/>
                </a:cubicBezTo>
                <a:cubicBezTo>
                  <a:pt x="1286138" y="433736"/>
                  <a:pt x="1289030" y="433736"/>
                  <a:pt x="1293367" y="434530"/>
                </a:cubicBezTo>
                <a:close/>
                <a:moveTo>
                  <a:pt x="1091829" y="433736"/>
                </a:moveTo>
                <a:cubicBezTo>
                  <a:pt x="1091829" y="433736"/>
                  <a:pt x="1103395" y="433737"/>
                  <a:pt x="1103395" y="433737"/>
                </a:cubicBezTo>
                <a:cubicBezTo>
                  <a:pt x="1103395" y="433737"/>
                  <a:pt x="1114964" y="433736"/>
                  <a:pt x="1114964" y="436910"/>
                </a:cubicBezTo>
                <a:cubicBezTo>
                  <a:pt x="1103395" y="436910"/>
                  <a:pt x="1103395" y="436910"/>
                  <a:pt x="1103395" y="436910"/>
                </a:cubicBezTo>
                <a:cubicBezTo>
                  <a:pt x="1103395" y="436910"/>
                  <a:pt x="1091828" y="436910"/>
                  <a:pt x="1091828" y="436910"/>
                </a:cubicBezTo>
                <a:cubicBezTo>
                  <a:pt x="1091828" y="436910"/>
                  <a:pt x="1091829" y="433736"/>
                  <a:pt x="1091829" y="433736"/>
                </a:cubicBezTo>
                <a:close/>
                <a:moveTo>
                  <a:pt x="1142722" y="430563"/>
                </a:moveTo>
                <a:cubicBezTo>
                  <a:pt x="1142721" y="433736"/>
                  <a:pt x="1156602" y="433736"/>
                  <a:pt x="1156602" y="436910"/>
                </a:cubicBezTo>
                <a:cubicBezTo>
                  <a:pt x="1156602" y="436910"/>
                  <a:pt x="1142722" y="436910"/>
                  <a:pt x="1142722" y="436910"/>
                </a:cubicBezTo>
                <a:cubicBezTo>
                  <a:pt x="1142721" y="433736"/>
                  <a:pt x="1142721" y="433736"/>
                  <a:pt x="1142722" y="430563"/>
                </a:cubicBezTo>
                <a:close/>
                <a:moveTo>
                  <a:pt x="1193613" y="428447"/>
                </a:moveTo>
                <a:cubicBezTo>
                  <a:pt x="1197083" y="428447"/>
                  <a:pt x="1200552" y="428447"/>
                  <a:pt x="1207490" y="428447"/>
                </a:cubicBezTo>
                <a:cubicBezTo>
                  <a:pt x="1207490" y="431092"/>
                  <a:pt x="1193614" y="433737"/>
                  <a:pt x="1179731" y="433737"/>
                </a:cubicBezTo>
                <a:cubicBezTo>
                  <a:pt x="1179731" y="433737"/>
                  <a:pt x="1179732" y="431092"/>
                  <a:pt x="1179731" y="428447"/>
                </a:cubicBezTo>
                <a:cubicBezTo>
                  <a:pt x="1186673" y="428447"/>
                  <a:pt x="1190144" y="428447"/>
                  <a:pt x="1193613" y="428447"/>
                </a:cubicBezTo>
                <a:close/>
                <a:moveTo>
                  <a:pt x="1684703" y="426516"/>
                </a:moveTo>
                <a:lnTo>
                  <a:pt x="1678697" y="429748"/>
                </a:lnTo>
                <a:cubicBezTo>
                  <a:pt x="1678697" y="429748"/>
                  <a:pt x="1677552" y="432443"/>
                  <a:pt x="1677552" y="432443"/>
                </a:cubicBezTo>
                <a:cubicBezTo>
                  <a:pt x="1676983" y="433789"/>
                  <a:pt x="1676697" y="434461"/>
                  <a:pt x="1678201" y="434864"/>
                </a:cubicBezTo>
                <a:lnTo>
                  <a:pt x="1679981" y="434988"/>
                </a:lnTo>
                <a:lnTo>
                  <a:pt x="1679514" y="434449"/>
                </a:lnTo>
                <a:cubicBezTo>
                  <a:pt x="1680563" y="433597"/>
                  <a:pt x="1683979" y="432925"/>
                  <a:pt x="1691222" y="432649"/>
                </a:cubicBezTo>
                <a:cubicBezTo>
                  <a:pt x="1690400" y="430516"/>
                  <a:pt x="1687768" y="428450"/>
                  <a:pt x="1684733" y="426534"/>
                </a:cubicBezTo>
                <a:close/>
                <a:moveTo>
                  <a:pt x="1027061" y="425274"/>
                </a:moveTo>
                <a:cubicBezTo>
                  <a:pt x="1027061" y="425274"/>
                  <a:pt x="1027061" y="425274"/>
                  <a:pt x="1040013" y="425274"/>
                </a:cubicBezTo>
                <a:cubicBezTo>
                  <a:pt x="1040013" y="425274"/>
                  <a:pt x="1040013" y="425274"/>
                  <a:pt x="1052969" y="428095"/>
                </a:cubicBezTo>
                <a:cubicBezTo>
                  <a:pt x="1065923" y="428095"/>
                  <a:pt x="1078876" y="428095"/>
                  <a:pt x="1091828" y="425275"/>
                </a:cubicBezTo>
                <a:cubicBezTo>
                  <a:pt x="1091828" y="428095"/>
                  <a:pt x="1091828" y="428095"/>
                  <a:pt x="1091829" y="430917"/>
                </a:cubicBezTo>
                <a:cubicBezTo>
                  <a:pt x="1078876" y="430917"/>
                  <a:pt x="1065923" y="430916"/>
                  <a:pt x="1065922" y="433737"/>
                </a:cubicBezTo>
                <a:cubicBezTo>
                  <a:pt x="1052968" y="433737"/>
                  <a:pt x="1052968" y="430916"/>
                  <a:pt x="1040013" y="428095"/>
                </a:cubicBezTo>
                <a:cubicBezTo>
                  <a:pt x="1040013" y="428095"/>
                  <a:pt x="1027060" y="428095"/>
                  <a:pt x="1027060" y="428095"/>
                </a:cubicBezTo>
                <a:cubicBezTo>
                  <a:pt x="1027061" y="425274"/>
                  <a:pt x="1027061" y="425274"/>
                  <a:pt x="1027061" y="425274"/>
                </a:cubicBezTo>
                <a:close/>
                <a:moveTo>
                  <a:pt x="337728" y="425273"/>
                </a:moveTo>
                <a:cubicBezTo>
                  <a:pt x="351608" y="425273"/>
                  <a:pt x="351608" y="430915"/>
                  <a:pt x="365485" y="428094"/>
                </a:cubicBezTo>
                <a:cubicBezTo>
                  <a:pt x="365485" y="433736"/>
                  <a:pt x="351608" y="433736"/>
                  <a:pt x="337727" y="433736"/>
                </a:cubicBezTo>
                <a:cubicBezTo>
                  <a:pt x="334257" y="433031"/>
                  <a:pt x="332522" y="432502"/>
                  <a:pt x="331871" y="432017"/>
                </a:cubicBezTo>
                <a:cubicBezTo>
                  <a:pt x="331221" y="431533"/>
                  <a:pt x="331655" y="431092"/>
                  <a:pt x="332523" y="430563"/>
                </a:cubicBezTo>
                <a:cubicBezTo>
                  <a:pt x="334257" y="429505"/>
                  <a:pt x="337727" y="428095"/>
                  <a:pt x="337728" y="425273"/>
                </a:cubicBezTo>
                <a:close/>
                <a:moveTo>
                  <a:pt x="636132" y="425273"/>
                </a:moveTo>
                <a:cubicBezTo>
                  <a:pt x="636132" y="425273"/>
                  <a:pt x="636132" y="425273"/>
                  <a:pt x="647698" y="427918"/>
                </a:cubicBezTo>
                <a:cubicBezTo>
                  <a:pt x="647698" y="427918"/>
                  <a:pt x="636132" y="430563"/>
                  <a:pt x="636132" y="430563"/>
                </a:cubicBezTo>
                <a:cubicBezTo>
                  <a:pt x="636131" y="429240"/>
                  <a:pt x="633240" y="428579"/>
                  <a:pt x="631795" y="427918"/>
                </a:cubicBezTo>
                <a:cubicBezTo>
                  <a:pt x="630351" y="427257"/>
                  <a:pt x="630350" y="426595"/>
                  <a:pt x="636132" y="425273"/>
                </a:cubicBezTo>
                <a:close/>
                <a:moveTo>
                  <a:pt x="1681002" y="424348"/>
                </a:moveTo>
                <a:lnTo>
                  <a:pt x="1680979" y="424362"/>
                </a:lnTo>
                <a:lnTo>
                  <a:pt x="1681164" y="424443"/>
                </a:lnTo>
                <a:close/>
                <a:moveTo>
                  <a:pt x="3196399" y="422140"/>
                </a:moveTo>
                <a:cubicBezTo>
                  <a:pt x="3215641" y="423512"/>
                  <a:pt x="3199740" y="430617"/>
                  <a:pt x="3203841" y="434896"/>
                </a:cubicBezTo>
                <a:cubicBezTo>
                  <a:pt x="3191981" y="433121"/>
                  <a:pt x="3188716" y="430962"/>
                  <a:pt x="3189118" y="428731"/>
                </a:cubicBezTo>
                <a:cubicBezTo>
                  <a:pt x="3189521" y="426500"/>
                  <a:pt x="3193589" y="424199"/>
                  <a:pt x="3196399" y="422140"/>
                </a:cubicBezTo>
                <a:close/>
                <a:moveTo>
                  <a:pt x="1191444" y="419870"/>
                </a:moveTo>
                <a:cubicBezTo>
                  <a:pt x="1203156" y="419721"/>
                  <a:pt x="1210962" y="424480"/>
                  <a:pt x="1179731" y="422100"/>
                </a:cubicBezTo>
                <a:cubicBezTo>
                  <a:pt x="1183203" y="420513"/>
                  <a:pt x="1187540" y="419919"/>
                  <a:pt x="1191444" y="419870"/>
                </a:cubicBezTo>
                <a:close/>
                <a:moveTo>
                  <a:pt x="584471" y="418927"/>
                </a:moveTo>
                <a:cubicBezTo>
                  <a:pt x="596807" y="421836"/>
                  <a:pt x="584472" y="427653"/>
                  <a:pt x="596807" y="430563"/>
                </a:cubicBezTo>
                <a:cubicBezTo>
                  <a:pt x="584472" y="427653"/>
                  <a:pt x="572134" y="427653"/>
                  <a:pt x="572134" y="427653"/>
                </a:cubicBezTo>
                <a:cubicBezTo>
                  <a:pt x="569051" y="426199"/>
                  <a:pt x="567507" y="425108"/>
                  <a:pt x="567122" y="424245"/>
                </a:cubicBezTo>
                <a:cubicBezTo>
                  <a:pt x="566735" y="423381"/>
                  <a:pt x="567506" y="422745"/>
                  <a:pt x="569048" y="422200"/>
                </a:cubicBezTo>
                <a:cubicBezTo>
                  <a:pt x="572134" y="421108"/>
                  <a:pt x="578302" y="420381"/>
                  <a:pt x="584471" y="418927"/>
                </a:cubicBezTo>
                <a:close/>
                <a:moveTo>
                  <a:pt x="1036313" y="413637"/>
                </a:moveTo>
                <a:cubicBezTo>
                  <a:pt x="1036313" y="416283"/>
                  <a:pt x="1027061" y="416283"/>
                  <a:pt x="1027061" y="418928"/>
                </a:cubicBezTo>
                <a:cubicBezTo>
                  <a:pt x="1027061" y="416283"/>
                  <a:pt x="1027061" y="416283"/>
                  <a:pt x="1027061" y="416283"/>
                </a:cubicBezTo>
                <a:cubicBezTo>
                  <a:pt x="1027061" y="413638"/>
                  <a:pt x="1027061" y="413638"/>
                  <a:pt x="1036313" y="413637"/>
                </a:cubicBezTo>
                <a:close/>
                <a:moveTo>
                  <a:pt x="883644" y="413637"/>
                </a:moveTo>
                <a:cubicBezTo>
                  <a:pt x="897524" y="413637"/>
                  <a:pt x="883643" y="415754"/>
                  <a:pt x="883643" y="415754"/>
                </a:cubicBezTo>
                <a:cubicBezTo>
                  <a:pt x="883644" y="413637"/>
                  <a:pt x="883644" y="413637"/>
                  <a:pt x="883644" y="413637"/>
                </a:cubicBezTo>
                <a:close/>
                <a:moveTo>
                  <a:pt x="1064070" y="410465"/>
                </a:moveTo>
                <a:cubicBezTo>
                  <a:pt x="1076410" y="410464"/>
                  <a:pt x="1101083" y="410464"/>
                  <a:pt x="1088745" y="415753"/>
                </a:cubicBezTo>
                <a:cubicBezTo>
                  <a:pt x="1088745" y="415753"/>
                  <a:pt x="1076410" y="413109"/>
                  <a:pt x="1064070" y="413109"/>
                </a:cubicBezTo>
                <a:cubicBezTo>
                  <a:pt x="1064070" y="410465"/>
                  <a:pt x="1064070" y="410465"/>
                  <a:pt x="1064070" y="410465"/>
                </a:cubicBezTo>
                <a:close/>
                <a:moveTo>
                  <a:pt x="1269483" y="404118"/>
                </a:moveTo>
                <a:cubicBezTo>
                  <a:pt x="1282437" y="407080"/>
                  <a:pt x="1295391" y="410041"/>
                  <a:pt x="1282438" y="418928"/>
                </a:cubicBezTo>
                <a:cubicBezTo>
                  <a:pt x="1282438" y="421889"/>
                  <a:pt x="1269483" y="427813"/>
                  <a:pt x="1269483" y="430774"/>
                </a:cubicBezTo>
                <a:cubicBezTo>
                  <a:pt x="1269483" y="430774"/>
                  <a:pt x="1282437" y="430775"/>
                  <a:pt x="1282438" y="433737"/>
                </a:cubicBezTo>
                <a:cubicBezTo>
                  <a:pt x="1243575" y="430774"/>
                  <a:pt x="1243576" y="424852"/>
                  <a:pt x="1230621" y="421890"/>
                </a:cubicBezTo>
                <a:cubicBezTo>
                  <a:pt x="1243575" y="415965"/>
                  <a:pt x="1243575" y="407080"/>
                  <a:pt x="1269483" y="404118"/>
                </a:cubicBezTo>
                <a:close/>
                <a:moveTo>
                  <a:pt x="1069485" y="402827"/>
                </a:moveTo>
                <a:lnTo>
                  <a:pt x="1071012" y="403060"/>
                </a:lnTo>
                <a:cubicBezTo>
                  <a:pt x="1074483" y="403589"/>
                  <a:pt x="1077952" y="404118"/>
                  <a:pt x="1077952" y="404118"/>
                </a:cubicBezTo>
                <a:cubicBezTo>
                  <a:pt x="1077952" y="404118"/>
                  <a:pt x="1077952" y="404118"/>
                  <a:pt x="1064070" y="404118"/>
                </a:cubicBezTo>
                <a:cubicBezTo>
                  <a:pt x="1064070" y="404118"/>
                  <a:pt x="1067542" y="403589"/>
                  <a:pt x="1069276" y="403061"/>
                </a:cubicBezTo>
                <a:close/>
                <a:moveTo>
                  <a:pt x="1064071" y="402003"/>
                </a:moveTo>
                <a:cubicBezTo>
                  <a:pt x="1067541" y="402003"/>
                  <a:pt x="1069277" y="402135"/>
                  <a:pt x="1069927" y="402333"/>
                </a:cubicBezTo>
                <a:lnTo>
                  <a:pt x="1069485" y="402827"/>
                </a:lnTo>
                <a:close/>
                <a:moveTo>
                  <a:pt x="388621" y="398828"/>
                </a:moveTo>
                <a:cubicBezTo>
                  <a:pt x="388620" y="402002"/>
                  <a:pt x="388620" y="402002"/>
                  <a:pt x="377054" y="402002"/>
                </a:cubicBezTo>
                <a:cubicBezTo>
                  <a:pt x="377054" y="400415"/>
                  <a:pt x="374162" y="399621"/>
                  <a:pt x="374163" y="399225"/>
                </a:cubicBezTo>
                <a:cubicBezTo>
                  <a:pt x="374162" y="398828"/>
                  <a:pt x="377053" y="398828"/>
                  <a:pt x="388621" y="398828"/>
                </a:cubicBezTo>
                <a:close/>
                <a:moveTo>
                  <a:pt x="1387918" y="395656"/>
                </a:moveTo>
                <a:cubicBezTo>
                  <a:pt x="1387918" y="395656"/>
                  <a:pt x="1401799" y="395655"/>
                  <a:pt x="1387919" y="398829"/>
                </a:cubicBezTo>
                <a:cubicBezTo>
                  <a:pt x="1387919" y="398829"/>
                  <a:pt x="1387918" y="395656"/>
                  <a:pt x="1387918" y="395656"/>
                </a:cubicBezTo>
                <a:close/>
                <a:moveTo>
                  <a:pt x="3244093" y="393454"/>
                </a:moveTo>
                <a:cubicBezTo>
                  <a:pt x="3248159" y="394541"/>
                  <a:pt x="3247977" y="395560"/>
                  <a:pt x="3243542" y="396507"/>
                </a:cubicBezTo>
                <a:cubicBezTo>
                  <a:pt x="3243542" y="396507"/>
                  <a:pt x="3239292" y="396436"/>
                  <a:pt x="3239292" y="396436"/>
                </a:cubicBezTo>
                <a:cubicBezTo>
                  <a:pt x="3239474" y="395419"/>
                  <a:pt x="3243726" y="395489"/>
                  <a:pt x="3244093" y="393454"/>
                </a:cubicBezTo>
                <a:close/>
                <a:moveTo>
                  <a:pt x="1258382" y="390366"/>
                </a:moveTo>
                <a:cubicBezTo>
                  <a:pt x="1258382" y="393117"/>
                  <a:pt x="1258382" y="395867"/>
                  <a:pt x="1258383" y="398617"/>
                </a:cubicBezTo>
                <a:cubicBezTo>
                  <a:pt x="1245659" y="398616"/>
                  <a:pt x="1245659" y="398616"/>
                  <a:pt x="1245659" y="401368"/>
                </a:cubicBezTo>
                <a:cubicBezTo>
                  <a:pt x="1232938" y="401368"/>
                  <a:pt x="1220214" y="404118"/>
                  <a:pt x="1207489" y="404118"/>
                </a:cubicBezTo>
                <a:cubicBezTo>
                  <a:pt x="1207490" y="401368"/>
                  <a:pt x="1207490" y="401368"/>
                  <a:pt x="1207489" y="398617"/>
                </a:cubicBezTo>
                <a:cubicBezTo>
                  <a:pt x="1220214" y="398617"/>
                  <a:pt x="1220214" y="398617"/>
                  <a:pt x="1232938" y="395867"/>
                </a:cubicBezTo>
                <a:cubicBezTo>
                  <a:pt x="1232938" y="395867"/>
                  <a:pt x="1220214" y="395867"/>
                  <a:pt x="1220214" y="395867"/>
                </a:cubicBezTo>
                <a:cubicBezTo>
                  <a:pt x="1220214" y="393117"/>
                  <a:pt x="1220214" y="393117"/>
                  <a:pt x="1220214" y="390366"/>
                </a:cubicBezTo>
                <a:cubicBezTo>
                  <a:pt x="1232939" y="393117"/>
                  <a:pt x="1245659" y="390366"/>
                  <a:pt x="1258382" y="390366"/>
                </a:cubicBezTo>
                <a:close/>
                <a:moveTo>
                  <a:pt x="377054" y="390365"/>
                </a:moveTo>
                <a:cubicBezTo>
                  <a:pt x="388620" y="393011"/>
                  <a:pt x="388620" y="395656"/>
                  <a:pt x="377054" y="395655"/>
                </a:cubicBezTo>
                <a:cubicBezTo>
                  <a:pt x="377054" y="395655"/>
                  <a:pt x="377054" y="395655"/>
                  <a:pt x="365486" y="395656"/>
                </a:cubicBezTo>
                <a:cubicBezTo>
                  <a:pt x="377054" y="393010"/>
                  <a:pt x="365486" y="393010"/>
                  <a:pt x="377054" y="390365"/>
                </a:cubicBezTo>
                <a:close/>
                <a:moveTo>
                  <a:pt x="1673647" y="387014"/>
                </a:moveTo>
                <a:lnTo>
                  <a:pt x="1670711" y="393938"/>
                </a:lnTo>
                <a:cubicBezTo>
                  <a:pt x="1669574" y="396622"/>
                  <a:pt x="1669574" y="396622"/>
                  <a:pt x="1657314" y="396131"/>
                </a:cubicBezTo>
                <a:cubicBezTo>
                  <a:pt x="1668436" y="399305"/>
                  <a:pt x="1655038" y="401495"/>
                  <a:pt x="1656177" y="398813"/>
                </a:cubicBezTo>
                <a:cubicBezTo>
                  <a:pt x="1655038" y="401495"/>
                  <a:pt x="1655038" y="401495"/>
                  <a:pt x="1655038" y="401495"/>
                </a:cubicBezTo>
                <a:cubicBezTo>
                  <a:pt x="1653901" y="404178"/>
                  <a:pt x="1655038" y="401495"/>
                  <a:pt x="1652764" y="406859"/>
                </a:cubicBezTo>
                <a:cubicBezTo>
                  <a:pt x="1665022" y="407351"/>
                  <a:pt x="1665022" y="407351"/>
                  <a:pt x="1677286" y="407842"/>
                </a:cubicBezTo>
                <a:cubicBezTo>
                  <a:pt x="1663886" y="410034"/>
                  <a:pt x="1663886" y="410034"/>
                  <a:pt x="1651625" y="409542"/>
                </a:cubicBezTo>
                <a:cubicBezTo>
                  <a:pt x="1650489" y="412225"/>
                  <a:pt x="1662748" y="412717"/>
                  <a:pt x="1661610" y="415397"/>
                </a:cubicBezTo>
                <a:cubicBezTo>
                  <a:pt x="1660473" y="418081"/>
                  <a:pt x="1660473" y="418081"/>
                  <a:pt x="1660473" y="418081"/>
                </a:cubicBezTo>
                <a:cubicBezTo>
                  <a:pt x="1659336" y="420763"/>
                  <a:pt x="1659336" y="420763"/>
                  <a:pt x="1659336" y="420763"/>
                </a:cubicBezTo>
                <a:cubicBezTo>
                  <a:pt x="1660473" y="418081"/>
                  <a:pt x="1660473" y="418081"/>
                  <a:pt x="1648213" y="417590"/>
                </a:cubicBezTo>
                <a:cubicBezTo>
                  <a:pt x="1647075" y="420272"/>
                  <a:pt x="1643663" y="428318"/>
                  <a:pt x="1640249" y="436365"/>
                </a:cubicBezTo>
                <a:cubicBezTo>
                  <a:pt x="1639113" y="439048"/>
                  <a:pt x="1639113" y="439048"/>
                  <a:pt x="1639113" y="439048"/>
                </a:cubicBezTo>
                <a:cubicBezTo>
                  <a:pt x="1639113" y="439048"/>
                  <a:pt x="1639113" y="439048"/>
                  <a:pt x="1637975" y="441729"/>
                </a:cubicBezTo>
                <a:cubicBezTo>
                  <a:pt x="1625715" y="441238"/>
                  <a:pt x="1625715" y="441238"/>
                  <a:pt x="1625715" y="441238"/>
                </a:cubicBezTo>
                <a:cubicBezTo>
                  <a:pt x="1637975" y="441729"/>
                  <a:pt x="1622302" y="449285"/>
                  <a:pt x="1633424" y="452459"/>
                </a:cubicBezTo>
                <a:cubicBezTo>
                  <a:pt x="1610043" y="448794"/>
                  <a:pt x="1632289" y="455142"/>
                  <a:pt x="1617752" y="460015"/>
                </a:cubicBezTo>
                <a:cubicBezTo>
                  <a:pt x="1630012" y="460506"/>
                  <a:pt x="1630012" y="460506"/>
                  <a:pt x="1630012" y="460506"/>
                </a:cubicBezTo>
                <a:cubicBezTo>
                  <a:pt x="1630012" y="460506"/>
                  <a:pt x="1631148" y="457823"/>
                  <a:pt x="1631148" y="457823"/>
                </a:cubicBezTo>
                <a:cubicBezTo>
                  <a:pt x="1643409" y="458315"/>
                  <a:pt x="1646821" y="450268"/>
                  <a:pt x="1659085" y="450759"/>
                </a:cubicBezTo>
                <a:cubicBezTo>
                  <a:pt x="1659085" y="450759"/>
                  <a:pt x="1659085" y="450759"/>
                  <a:pt x="1657947" y="453440"/>
                </a:cubicBezTo>
                <a:cubicBezTo>
                  <a:pt x="1670206" y="453933"/>
                  <a:pt x="1671343" y="451250"/>
                  <a:pt x="1672482" y="448568"/>
                </a:cubicBezTo>
                <a:cubicBezTo>
                  <a:pt x="1672482" y="448568"/>
                  <a:pt x="1683603" y="451741"/>
                  <a:pt x="1682467" y="454423"/>
                </a:cubicBezTo>
                <a:cubicBezTo>
                  <a:pt x="1681329" y="457106"/>
                  <a:pt x="1681329" y="457106"/>
                  <a:pt x="1681329" y="457106"/>
                </a:cubicBezTo>
                <a:cubicBezTo>
                  <a:pt x="1680191" y="459788"/>
                  <a:pt x="1680191" y="459788"/>
                  <a:pt x="1679052" y="462471"/>
                </a:cubicBezTo>
                <a:cubicBezTo>
                  <a:pt x="1687899" y="471008"/>
                  <a:pt x="1674502" y="473200"/>
                  <a:pt x="1659967" y="478073"/>
                </a:cubicBezTo>
                <a:cubicBezTo>
                  <a:pt x="1672229" y="478565"/>
                  <a:pt x="1671091" y="481246"/>
                  <a:pt x="1671091" y="481246"/>
                </a:cubicBezTo>
                <a:cubicBezTo>
                  <a:pt x="1670520" y="482588"/>
                  <a:pt x="1669541" y="483060"/>
                  <a:pt x="1668548" y="483105"/>
                </a:cubicBezTo>
                <a:lnTo>
                  <a:pt x="1667941" y="482943"/>
                </a:lnTo>
                <a:lnTo>
                  <a:pt x="1665599" y="481794"/>
                </a:lnTo>
                <a:cubicBezTo>
                  <a:pt x="1665058" y="481687"/>
                  <a:pt x="1665300" y="482038"/>
                  <a:pt x="1665924" y="482404"/>
                </a:cubicBezTo>
                <a:lnTo>
                  <a:pt x="1667941" y="482943"/>
                </a:lnTo>
                <a:lnTo>
                  <a:pt x="1669953" y="483929"/>
                </a:lnTo>
                <a:cubicBezTo>
                  <a:pt x="1669953" y="483929"/>
                  <a:pt x="1669953" y="483929"/>
                  <a:pt x="1657694" y="483438"/>
                </a:cubicBezTo>
                <a:cubicBezTo>
                  <a:pt x="1668815" y="486611"/>
                  <a:pt x="1668815" y="486611"/>
                  <a:pt x="1667678" y="489293"/>
                </a:cubicBezTo>
                <a:cubicBezTo>
                  <a:pt x="1667678" y="489293"/>
                  <a:pt x="1667678" y="489293"/>
                  <a:pt x="1655417" y="488802"/>
                </a:cubicBezTo>
                <a:cubicBezTo>
                  <a:pt x="1655417" y="488802"/>
                  <a:pt x="1656554" y="486119"/>
                  <a:pt x="1656554" y="486119"/>
                </a:cubicBezTo>
                <a:cubicBezTo>
                  <a:pt x="1656554" y="486119"/>
                  <a:pt x="1643157" y="488312"/>
                  <a:pt x="1642020" y="490993"/>
                </a:cubicBezTo>
                <a:cubicBezTo>
                  <a:pt x="1654281" y="491485"/>
                  <a:pt x="1655417" y="488802"/>
                  <a:pt x="1655417" y="488802"/>
                </a:cubicBezTo>
                <a:cubicBezTo>
                  <a:pt x="1655417" y="488802"/>
                  <a:pt x="1654281" y="491485"/>
                  <a:pt x="1654281" y="491485"/>
                </a:cubicBezTo>
                <a:cubicBezTo>
                  <a:pt x="1653143" y="494166"/>
                  <a:pt x="1653143" y="494166"/>
                  <a:pt x="1652005" y="496849"/>
                </a:cubicBezTo>
                <a:cubicBezTo>
                  <a:pt x="1650868" y="499532"/>
                  <a:pt x="1663128" y="500022"/>
                  <a:pt x="1664266" y="497341"/>
                </a:cubicBezTo>
                <a:cubicBezTo>
                  <a:pt x="1675387" y="500514"/>
                  <a:pt x="1637470" y="501722"/>
                  <a:pt x="1649729" y="502214"/>
                </a:cubicBezTo>
                <a:cubicBezTo>
                  <a:pt x="1649729" y="502214"/>
                  <a:pt x="1661990" y="502705"/>
                  <a:pt x="1661990" y="502705"/>
                </a:cubicBezTo>
                <a:cubicBezTo>
                  <a:pt x="1661990" y="502705"/>
                  <a:pt x="1660852" y="505388"/>
                  <a:pt x="1660852" y="505388"/>
                </a:cubicBezTo>
                <a:cubicBezTo>
                  <a:pt x="1659714" y="508070"/>
                  <a:pt x="1658577" y="510752"/>
                  <a:pt x="1670835" y="511244"/>
                </a:cubicBezTo>
                <a:cubicBezTo>
                  <a:pt x="1657438" y="513434"/>
                  <a:pt x="1657438" y="513434"/>
                  <a:pt x="1645179" y="512943"/>
                </a:cubicBezTo>
                <a:cubicBezTo>
                  <a:pt x="1655164" y="518799"/>
                  <a:pt x="1641766" y="520990"/>
                  <a:pt x="1651749" y="526846"/>
                </a:cubicBezTo>
                <a:cubicBezTo>
                  <a:pt x="1651749" y="526846"/>
                  <a:pt x="1650613" y="529527"/>
                  <a:pt x="1638353" y="529036"/>
                </a:cubicBezTo>
                <a:cubicBezTo>
                  <a:pt x="1636079" y="534401"/>
                  <a:pt x="1648339" y="534893"/>
                  <a:pt x="1634940" y="537083"/>
                </a:cubicBezTo>
                <a:cubicBezTo>
                  <a:pt x="1634940" y="537083"/>
                  <a:pt x="1634940" y="537083"/>
                  <a:pt x="1647201" y="537574"/>
                </a:cubicBezTo>
                <a:cubicBezTo>
                  <a:pt x="1647201" y="537574"/>
                  <a:pt x="1647201" y="537574"/>
                  <a:pt x="1646063" y="540258"/>
                </a:cubicBezTo>
                <a:cubicBezTo>
                  <a:pt x="1646063" y="540258"/>
                  <a:pt x="1644925" y="542940"/>
                  <a:pt x="1632664" y="542448"/>
                </a:cubicBezTo>
                <a:cubicBezTo>
                  <a:pt x="1631528" y="545130"/>
                  <a:pt x="1644925" y="542940"/>
                  <a:pt x="1644925" y="542940"/>
                </a:cubicBezTo>
                <a:cubicBezTo>
                  <a:pt x="1642649" y="548304"/>
                  <a:pt x="1638099" y="559033"/>
                  <a:pt x="1649221" y="562207"/>
                </a:cubicBezTo>
                <a:cubicBezTo>
                  <a:pt x="1648084" y="564890"/>
                  <a:pt x="1635824" y="564399"/>
                  <a:pt x="1622428" y="566589"/>
                </a:cubicBezTo>
                <a:cubicBezTo>
                  <a:pt x="1621290" y="569270"/>
                  <a:pt x="1634689" y="567080"/>
                  <a:pt x="1633549" y="569762"/>
                </a:cubicBezTo>
                <a:cubicBezTo>
                  <a:pt x="1631275" y="575127"/>
                  <a:pt x="1619015" y="574636"/>
                  <a:pt x="1615602" y="582683"/>
                </a:cubicBezTo>
                <a:cubicBezTo>
                  <a:pt x="1614463" y="585365"/>
                  <a:pt x="1614463" y="585365"/>
                  <a:pt x="1614463" y="585365"/>
                </a:cubicBezTo>
                <a:cubicBezTo>
                  <a:pt x="1613328" y="588047"/>
                  <a:pt x="1613328" y="588047"/>
                  <a:pt x="1613328" y="588047"/>
                </a:cubicBezTo>
                <a:cubicBezTo>
                  <a:pt x="1613328" y="588047"/>
                  <a:pt x="1613328" y="588047"/>
                  <a:pt x="1612187" y="590730"/>
                </a:cubicBezTo>
                <a:cubicBezTo>
                  <a:pt x="1612187" y="590730"/>
                  <a:pt x="1612187" y="590730"/>
                  <a:pt x="1598793" y="592920"/>
                </a:cubicBezTo>
                <a:cubicBezTo>
                  <a:pt x="1598793" y="592920"/>
                  <a:pt x="1598793" y="592920"/>
                  <a:pt x="1611052" y="593411"/>
                </a:cubicBezTo>
                <a:cubicBezTo>
                  <a:pt x="1609913" y="596094"/>
                  <a:pt x="1608777" y="598776"/>
                  <a:pt x="1608777" y="598776"/>
                </a:cubicBezTo>
                <a:cubicBezTo>
                  <a:pt x="1608777" y="598776"/>
                  <a:pt x="1606501" y="604142"/>
                  <a:pt x="1619898" y="601950"/>
                </a:cubicBezTo>
                <a:cubicBezTo>
                  <a:pt x="1605363" y="606823"/>
                  <a:pt x="1603089" y="612187"/>
                  <a:pt x="1589692" y="614379"/>
                </a:cubicBezTo>
                <a:cubicBezTo>
                  <a:pt x="1588554" y="617061"/>
                  <a:pt x="1599677" y="620235"/>
                  <a:pt x="1601951" y="614870"/>
                </a:cubicBezTo>
                <a:cubicBezTo>
                  <a:pt x="1614211" y="615361"/>
                  <a:pt x="1587416" y="619743"/>
                  <a:pt x="1599677" y="620235"/>
                </a:cubicBezTo>
                <a:cubicBezTo>
                  <a:pt x="1598537" y="622917"/>
                  <a:pt x="1584003" y="627790"/>
                  <a:pt x="1593989" y="633646"/>
                </a:cubicBezTo>
                <a:cubicBezTo>
                  <a:pt x="1592851" y="636328"/>
                  <a:pt x="1592851" y="636328"/>
                  <a:pt x="1592851" y="636328"/>
                </a:cubicBezTo>
                <a:cubicBezTo>
                  <a:pt x="1602835" y="642184"/>
                  <a:pt x="1627356" y="643167"/>
                  <a:pt x="1616231" y="639993"/>
                </a:cubicBezTo>
                <a:cubicBezTo>
                  <a:pt x="1629632" y="637802"/>
                  <a:pt x="1625082" y="648531"/>
                  <a:pt x="1622806" y="653896"/>
                </a:cubicBezTo>
                <a:lnTo>
                  <a:pt x="1630924" y="658274"/>
                </a:lnTo>
                <a:lnTo>
                  <a:pt x="1630343" y="659644"/>
                </a:lnTo>
                <a:cubicBezTo>
                  <a:pt x="1629932" y="660613"/>
                  <a:pt x="1629657" y="661260"/>
                  <a:pt x="1630206" y="659968"/>
                </a:cubicBezTo>
                <a:lnTo>
                  <a:pt x="1631570" y="659312"/>
                </a:lnTo>
                <a:lnTo>
                  <a:pt x="1630515" y="665117"/>
                </a:lnTo>
                <a:cubicBezTo>
                  <a:pt x="1630515" y="665117"/>
                  <a:pt x="1630515" y="665117"/>
                  <a:pt x="1629379" y="667798"/>
                </a:cubicBezTo>
                <a:lnTo>
                  <a:pt x="1631098" y="668121"/>
                </a:lnTo>
                <a:lnTo>
                  <a:pt x="1635284" y="663090"/>
                </a:lnTo>
                <a:cubicBezTo>
                  <a:pt x="1652229" y="642729"/>
                  <a:pt x="1668173" y="623882"/>
                  <a:pt x="1684831" y="605400"/>
                </a:cubicBezTo>
                <a:cubicBezTo>
                  <a:pt x="1687684" y="606860"/>
                  <a:pt x="1690538" y="608320"/>
                  <a:pt x="1694089" y="611936"/>
                </a:cubicBezTo>
                <a:cubicBezTo>
                  <a:pt x="1678724" y="645483"/>
                  <a:pt x="1665517" y="678332"/>
                  <a:pt x="1653007" y="713338"/>
                </a:cubicBezTo>
                <a:cubicBezTo>
                  <a:pt x="1655860" y="714798"/>
                  <a:pt x="1659410" y="718415"/>
                  <a:pt x="1662265" y="719874"/>
                </a:cubicBezTo>
                <a:lnTo>
                  <a:pt x="1683080" y="700213"/>
                </a:lnTo>
                <a:lnTo>
                  <a:pt x="1679108" y="700054"/>
                </a:lnTo>
                <a:cubicBezTo>
                  <a:pt x="1679108" y="700054"/>
                  <a:pt x="1679108" y="700054"/>
                  <a:pt x="1680205" y="697469"/>
                </a:cubicBezTo>
                <a:cubicBezTo>
                  <a:pt x="1668120" y="696985"/>
                  <a:pt x="1668120" y="696985"/>
                  <a:pt x="1668120" y="696985"/>
                </a:cubicBezTo>
                <a:cubicBezTo>
                  <a:pt x="1668120" y="696985"/>
                  <a:pt x="1668120" y="696985"/>
                  <a:pt x="1669217" y="694399"/>
                </a:cubicBezTo>
                <a:cubicBezTo>
                  <a:pt x="1669217" y="694399"/>
                  <a:pt x="1681299" y="694883"/>
                  <a:pt x="1682398" y="692298"/>
                </a:cubicBezTo>
                <a:cubicBezTo>
                  <a:pt x="1681848" y="693590"/>
                  <a:pt x="1684594" y="694358"/>
                  <a:pt x="1687340" y="695125"/>
                </a:cubicBezTo>
                <a:lnTo>
                  <a:pt x="1688042" y="695527"/>
                </a:lnTo>
                <a:lnTo>
                  <a:pt x="1693108" y="690742"/>
                </a:lnTo>
                <a:lnTo>
                  <a:pt x="1693515" y="689785"/>
                </a:lnTo>
                <a:lnTo>
                  <a:pt x="1694249" y="689664"/>
                </a:lnTo>
                <a:lnTo>
                  <a:pt x="1700590" y="683674"/>
                </a:lnTo>
                <a:lnTo>
                  <a:pt x="1703051" y="687896"/>
                </a:lnTo>
                <a:lnTo>
                  <a:pt x="1707929" y="687404"/>
                </a:lnTo>
                <a:lnTo>
                  <a:pt x="1703218" y="688183"/>
                </a:lnTo>
                <a:lnTo>
                  <a:pt x="1706400" y="693641"/>
                </a:lnTo>
                <a:lnTo>
                  <a:pt x="1706558" y="693265"/>
                </a:lnTo>
                <a:cubicBezTo>
                  <a:pt x="1718642" y="693750"/>
                  <a:pt x="1718642" y="693750"/>
                  <a:pt x="1718642" y="693750"/>
                </a:cubicBezTo>
                <a:cubicBezTo>
                  <a:pt x="1718094" y="695043"/>
                  <a:pt x="1714525" y="696215"/>
                  <a:pt x="1710955" y="697386"/>
                </a:cubicBezTo>
                <a:lnTo>
                  <a:pt x="1709095" y="698266"/>
                </a:lnTo>
                <a:lnTo>
                  <a:pt x="1725726" y="726798"/>
                </a:lnTo>
                <a:lnTo>
                  <a:pt x="1730105" y="726420"/>
                </a:lnTo>
                <a:cubicBezTo>
                  <a:pt x="1730105" y="726420"/>
                  <a:pt x="1730105" y="726420"/>
                  <a:pt x="1731246" y="723727"/>
                </a:cubicBezTo>
                <a:cubicBezTo>
                  <a:pt x="1731246" y="723727"/>
                  <a:pt x="1731246" y="723727"/>
                  <a:pt x="1732390" y="721034"/>
                </a:cubicBezTo>
                <a:cubicBezTo>
                  <a:pt x="1732390" y="721034"/>
                  <a:pt x="1720674" y="720564"/>
                  <a:pt x="1721813" y="717870"/>
                </a:cubicBezTo>
                <a:cubicBezTo>
                  <a:pt x="1721813" y="717870"/>
                  <a:pt x="1721813" y="717870"/>
                  <a:pt x="1734673" y="715647"/>
                </a:cubicBezTo>
                <a:cubicBezTo>
                  <a:pt x="1734673" y="715647"/>
                  <a:pt x="1733533" y="718340"/>
                  <a:pt x="1733533" y="718340"/>
                </a:cubicBezTo>
                <a:cubicBezTo>
                  <a:pt x="1733533" y="718340"/>
                  <a:pt x="1746389" y="716116"/>
                  <a:pt x="1746389" y="716116"/>
                </a:cubicBezTo>
                <a:cubicBezTo>
                  <a:pt x="1745245" y="718809"/>
                  <a:pt x="1744104" y="721503"/>
                  <a:pt x="1744104" y="721503"/>
                </a:cubicBezTo>
                <a:cubicBezTo>
                  <a:pt x="1744104" y="721503"/>
                  <a:pt x="1742963" y="724196"/>
                  <a:pt x="1742963" y="724196"/>
                </a:cubicBezTo>
                <a:cubicBezTo>
                  <a:pt x="1742963" y="724196"/>
                  <a:pt x="1741819" y="726889"/>
                  <a:pt x="1741819" y="726889"/>
                </a:cubicBezTo>
                <a:cubicBezTo>
                  <a:pt x="1741819" y="726889"/>
                  <a:pt x="1741819" y="726889"/>
                  <a:pt x="1753535" y="727359"/>
                </a:cubicBezTo>
                <a:cubicBezTo>
                  <a:pt x="1752392" y="730052"/>
                  <a:pt x="1752392" y="730052"/>
                  <a:pt x="1752392" y="730052"/>
                </a:cubicBezTo>
                <a:cubicBezTo>
                  <a:pt x="1752392" y="730052"/>
                  <a:pt x="1740676" y="729582"/>
                  <a:pt x="1740676" y="729582"/>
                </a:cubicBezTo>
                <a:cubicBezTo>
                  <a:pt x="1740676" y="729582"/>
                  <a:pt x="1740391" y="730256"/>
                  <a:pt x="1738641" y="730870"/>
                </a:cubicBezTo>
                <a:lnTo>
                  <a:pt x="1728606" y="731738"/>
                </a:lnTo>
                <a:lnTo>
                  <a:pt x="1737325" y="746697"/>
                </a:lnTo>
                <a:lnTo>
                  <a:pt x="1744409" y="748874"/>
                </a:lnTo>
                <a:lnTo>
                  <a:pt x="1738975" y="749527"/>
                </a:lnTo>
                <a:lnTo>
                  <a:pt x="1775546" y="812272"/>
                </a:lnTo>
                <a:lnTo>
                  <a:pt x="1793939" y="775434"/>
                </a:lnTo>
                <a:cubicBezTo>
                  <a:pt x="1795077" y="772752"/>
                  <a:pt x="1792801" y="778116"/>
                  <a:pt x="1781623" y="774940"/>
                </a:cubicBezTo>
                <a:cubicBezTo>
                  <a:pt x="1791857" y="750806"/>
                  <a:pt x="1810998" y="735210"/>
                  <a:pt x="1807780" y="713264"/>
                </a:cubicBezTo>
                <a:cubicBezTo>
                  <a:pt x="1820095" y="713758"/>
                  <a:pt x="1822371" y="708395"/>
                  <a:pt x="1822371" y="708395"/>
                </a:cubicBezTo>
                <a:cubicBezTo>
                  <a:pt x="1810052" y="707901"/>
                  <a:pt x="1841705" y="662808"/>
                  <a:pt x="1851744" y="668665"/>
                </a:cubicBezTo>
                <a:cubicBezTo>
                  <a:pt x="1851744" y="668665"/>
                  <a:pt x="1842843" y="660127"/>
                  <a:pt x="1855158" y="660621"/>
                </a:cubicBezTo>
                <a:cubicBezTo>
                  <a:pt x="1856295" y="657939"/>
                  <a:pt x="1843980" y="657446"/>
                  <a:pt x="1845117" y="654764"/>
                </a:cubicBezTo>
                <a:lnTo>
                  <a:pt x="1847105" y="652819"/>
                </a:lnTo>
                <a:lnTo>
                  <a:pt x="1839228" y="652395"/>
                </a:lnTo>
                <a:cubicBezTo>
                  <a:pt x="1836461" y="652365"/>
                  <a:pt x="1834652" y="652434"/>
                  <a:pt x="1834652" y="652434"/>
                </a:cubicBezTo>
                <a:cubicBezTo>
                  <a:pt x="1834652" y="652434"/>
                  <a:pt x="1834652" y="652434"/>
                  <a:pt x="1831362" y="643896"/>
                </a:cubicBezTo>
                <a:cubicBezTo>
                  <a:pt x="1828074" y="635357"/>
                  <a:pt x="1857045" y="634255"/>
                  <a:pt x="1824786" y="626819"/>
                </a:cubicBezTo>
                <a:cubicBezTo>
                  <a:pt x="1808658" y="623102"/>
                  <a:pt x="1813435" y="616423"/>
                  <a:pt x="1814588" y="609881"/>
                </a:cubicBezTo>
                <a:lnTo>
                  <a:pt x="1812014" y="603954"/>
                </a:lnTo>
                <a:lnTo>
                  <a:pt x="1803281" y="612699"/>
                </a:lnTo>
                <a:cubicBezTo>
                  <a:pt x="1791198" y="612214"/>
                  <a:pt x="1792359" y="609482"/>
                  <a:pt x="1792359" y="609482"/>
                </a:cubicBezTo>
                <a:cubicBezTo>
                  <a:pt x="1794096" y="605383"/>
                  <a:pt x="1794966" y="603334"/>
                  <a:pt x="1795691" y="601627"/>
                </a:cubicBezTo>
                <a:lnTo>
                  <a:pt x="1797969" y="596255"/>
                </a:lnTo>
                <a:lnTo>
                  <a:pt x="1794349" y="595668"/>
                </a:lnTo>
                <a:lnTo>
                  <a:pt x="1787580" y="595396"/>
                </a:lnTo>
                <a:cubicBezTo>
                  <a:pt x="1786071" y="595335"/>
                  <a:pt x="1786071" y="595335"/>
                  <a:pt x="1786071" y="595335"/>
                </a:cubicBezTo>
                <a:lnTo>
                  <a:pt x="1786093" y="594327"/>
                </a:lnTo>
                <a:lnTo>
                  <a:pt x="1782663" y="593770"/>
                </a:lnTo>
                <a:lnTo>
                  <a:pt x="1785995" y="591484"/>
                </a:lnTo>
                <a:lnTo>
                  <a:pt x="1776307" y="589386"/>
                </a:lnTo>
                <a:lnTo>
                  <a:pt x="1789451" y="589110"/>
                </a:lnTo>
                <a:lnTo>
                  <a:pt x="1792473" y="587034"/>
                </a:lnTo>
                <a:cubicBezTo>
                  <a:pt x="1793058" y="584983"/>
                  <a:pt x="1791435" y="583149"/>
                  <a:pt x="1789008" y="581617"/>
                </a:cubicBezTo>
                <a:lnTo>
                  <a:pt x="1784212" y="579526"/>
                </a:lnTo>
                <a:lnTo>
                  <a:pt x="1783838" y="579535"/>
                </a:lnTo>
                <a:cubicBezTo>
                  <a:pt x="1780946" y="579768"/>
                  <a:pt x="1777909" y="580345"/>
                  <a:pt x="1777326" y="581718"/>
                </a:cubicBezTo>
                <a:cubicBezTo>
                  <a:pt x="1778491" y="578971"/>
                  <a:pt x="1779656" y="576224"/>
                  <a:pt x="1767508" y="578531"/>
                </a:cubicBezTo>
                <a:lnTo>
                  <a:pt x="1774953" y="573748"/>
                </a:lnTo>
                <a:lnTo>
                  <a:pt x="1774032" y="571357"/>
                </a:lnTo>
                <a:lnTo>
                  <a:pt x="1773599" y="570230"/>
                </a:lnTo>
                <a:lnTo>
                  <a:pt x="1757890" y="569600"/>
                </a:lnTo>
                <a:cubicBezTo>
                  <a:pt x="1760151" y="564267"/>
                  <a:pt x="1769941" y="572794"/>
                  <a:pt x="1772202" y="567461"/>
                </a:cubicBezTo>
                <a:lnTo>
                  <a:pt x="1772569" y="567559"/>
                </a:lnTo>
                <a:lnTo>
                  <a:pt x="1769510" y="559619"/>
                </a:lnTo>
                <a:cubicBezTo>
                  <a:pt x="1740544" y="560721"/>
                  <a:pt x="1795194" y="549977"/>
                  <a:pt x="1762935" y="542542"/>
                </a:cubicBezTo>
                <a:cubicBezTo>
                  <a:pt x="1762935" y="542542"/>
                  <a:pt x="1759647" y="534004"/>
                  <a:pt x="1756359" y="525467"/>
                </a:cubicBezTo>
                <a:cubicBezTo>
                  <a:pt x="1756359" y="525467"/>
                  <a:pt x="1756359" y="525467"/>
                  <a:pt x="1727390" y="526570"/>
                </a:cubicBezTo>
                <a:cubicBezTo>
                  <a:pt x="1727390" y="526570"/>
                  <a:pt x="1753073" y="516928"/>
                  <a:pt x="1749783" y="508390"/>
                </a:cubicBezTo>
                <a:cubicBezTo>
                  <a:pt x="1743207" y="491313"/>
                  <a:pt x="1707662" y="475341"/>
                  <a:pt x="1701086" y="458264"/>
                </a:cubicBezTo>
                <a:cubicBezTo>
                  <a:pt x="1699444" y="453996"/>
                  <a:pt x="1698620" y="451860"/>
                  <a:pt x="1697798" y="449726"/>
                </a:cubicBezTo>
                <a:lnTo>
                  <a:pt x="1696251" y="445708"/>
                </a:lnTo>
                <a:lnTo>
                  <a:pt x="1691157" y="447777"/>
                </a:lnTo>
                <a:cubicBezTo>
                  <a:pt x="1690471" y="449393"/>
                  <a:pt x="1689923" y="450686"/>
                  <a:pt x="1683881" y="449129"/>
                </a:cubicBezTo>
                <a:cubicBezTo>
                  <a:pt x="1683881" y="449129"/>
                  <a:pt x="1684978" y="446544"/>
                  <a:pt x="1684978" y="446544"/>
                </a:cubicBezTo>
                <a:cubicBezTo>
                  <a:pt x="1685526" y="445251"/>
                  <a:pt x="1685800" y="444604"/>
                  <a:pt x="1687585" y="444348"/>
                </a:cubicBezTo>
                <a:lnTo>
                  <a:pt x="1695764" y="444445"/>
                </a:lnTo>
                <a:lnTo>
                  <a:pt x="1694510" y="441188"/>
                </a:lnTo>
                <a:cubicBezTo>
                  <a:pt x="1694510" y="441188"/>
                  <a:pt x="1692494" y="440723"/>
                  <a:pt x="1689921" y="440009"/>
                </a:cubicBezTo>
                <a:lnTo>
                  <a:pt x="1687188" y="439085"/>
                </a:lnTo>
                <a:lnTo>
                  <a:pt x="1686232" y="439638"/>
                </a:lnTo>
                <a:cubicBezTo>
                  <a:pt x="1684297" y="440244"/>
                  <a:pt x="1680717" y="440786"/>
                  <a:pt x="1674127" y="440522"/>
                </a:cubicBezTo>
                <a:cubicBezTo>
                  <a:pt x="1675270" y="437828"/>
                  <a:pt x="1675270" y="437828"/>
                  <a:pt x="1676411" y="435135"/>
                </a:cubicBezTo>
                <a:cubicBezTo>
                  <a:pt x="1664375" y="431915"/>
                  <a:pt x="1665517" y="429220"/>
                  <a:pt x="1665517" y="429220"/>
                </a:cubicBezTo>
                <a:cubicBezTo>
                  <a:pt x="1667802" y="423834"/>
                  <a:pt x="1668943" y="421141"/>
                  <a:pt x="1670086" y="418447"/>
                </a:cubicBezTo>
                <a:lnTo>
                  <a:pt x="1673326" y="417958"/>
                </a:lnTo>
                <a:lnTo>
                  <a:pt x="1672990" y="417506"/>
                </a:lnTo>
                <a:cubicBezTo>
                  <a:pt x="1673987" y="416520"/>
                  <a:pt x="1677403" y="415849"/>
                  <a:pt x="1684646" y="415573"/>
                </a:cubicBezTo>
                <a:lnTo>
                  <a:pt x="1683223" y="411880"/>
                </a:lnTo>
                <a:lnTo>
                  <a:pt x="1678108" y="409581"/>
                </a:lnTo>
                <a:cubicBezTo>
                  <a:pt x="1677001" y="408513"/>
                  <a:pt x="1677286" y="407842"/>
                  <a:pt x="1677286" y="407842"/>
                </a:cubicBezTo>
                <a:lnTo>
                  <a:pt x="1681561" y="407559"/>
                </a:lnTo>
                <a:close/>
                <a:moveTo>
                  <a:pt x="1724750" y="385688"/>
                </a:moveTo>
                <a:lnTo>
                  <a:pt x="1727390" y="387900"/>
                </a:lnTo>
                <a:lnTo>
                  <a:pt x="1732722" y="387754"/>
                </a:lnTo>
                <a:lnTo>
                  <a:pt x="1736122" y="386144"/>
                </a:lnTo>
                <a:close/>
                <a:moveTo>
                  <a:pt x="1012256" y="383756"/>
                </a:moveTo>
                <a:cubicBezTo>
                  <a:pt x="1012256" y="386665"/>
                  <a:pt x="1025210" y="386664"/>
                  <a:pt x="1025210" y="386664"/>
                </a:cubicBezTo>
                <a:cubicBezTo>
                  <a:pt x="1025210" y="386664"/>
                  <a:pt x="1038163" y="386664"/>
                  <a:pt x="1038163" y="386664"/>
                </a:cubicBezTo>
                <a:cubicBezTo>
                  <a:pt x="1038163" y="389574"/>
                  <a:pt x="1038163" y="389574"/>
                  <a:pt x="1038163" y="389574"/>
                </a:cubicBezTo>
                <a:cubicBezTo>
                  <a:pt x="1038163" y="389574"/>
                  <a:pt x="1025211" y="389574"/>
                  <a:pt x="1025211" y="389574"/>
                </a:cubicBezTo>
                <a:cubicBezTo>
                  <a:pt x="1012255" y="398301"/>
                  <a:pt x="1064070" y="392482"/>
                  <a:pt x="1064070" y="401210"/>
                </a:cubicBezTo>
                <a:cubicBezTo>
                  <a:pt x="1051118" y="401209"/>
                  <a:pt x="1038163" y="404118"/>
                  <a:pt x="1025210" y="404117"/>
                </a:cubicBezTo>
                <a:cubicBezTo>
                  <a:pt x="1025210" y="404117"/>
                  <a:pt x="1025210" y="404117"/>
                  <a:pt x="1012255" y="404118"/>
                </a:cubicBezTo>
                <a:cubicBezTo>
                  <a:pt x="1012255" y="404118"/>
                  <a:pt x="1025210" y="401209"/>
                  <a:pt x="1025210" y="401209"/>
                </a:cubicBezTo>
                <a:cubicBezTo>
                  <a:pt x="1012255" y="398301"/>
                  <a:pt x="1012255" y="398301"/>
                  <a:pt x="999301" y="398301"/>
                </a:cubicBezTo>
                <a:cubicBezTo>
                  <a:pt x="1012256" y="395391"/>
                  <a:pt x="999300" y="386664"/>
                  <a:pt x="1012256" y="383756"/>
                </a:cubicBezTo>
                <a:close/>
                <a:moveTo>
                  <a:pt x="1712117" y="382552"/>
                </a:moveTo>
                <a:lnTo>
                  <a:pt x="1711621" y="383728"/>
                </a:lnTo>
                <a:lnTo>
                  <a:pt x="1712742" y="384070"/>
                </a:lnTo>
                <a:close/>
                <a:moveTo>
                  <a:pt x="1669986" y="380954"/>
                </a:moveTo>
                <a:cubicBezTo>
                  <a:pt x="1666918" y="380831"/>
                  <a:pt x="1663572" y="381379"/>
                  <a:pt x="1663003" y="382720"/>
                </a:cubicBezTo>
                <a:cubicBezTo>
                  <a:pt x="1661864" y="385402"/>
                  <a:pt x="1661864" y="385402"/>
                  <a:pt x="1661864" y="385402"/>
                </a:cubicBezTo>
                <a:cubicBezTo>
                  <a:pt x="1661864" y="385402"/>
                  <a:pt x="1662149" y="384730"/>
                  <a:pt x="1663966" y="384122"/>
                </a:cubicBezTo>
                <a:lnTo>
                  <a:pt x="1672275" y="383452"/>
                </a:lnTo>
                <a:lnTo>
                  <a:pt x="1671576" y="381635"/>
                </a:lnTo>
                <a:close/>
                <a:moveTo>
                  <a:pt x="1012255" y="380846"/>
                </a:moveTo>
                <a:cubicBezTo>
                  <a:pt x="1012255" y="380846"/>
                  <a:pt x="1012255" y="380846"/>
                  <a:pt x="1025211" y="380847"/>
                </a:cubicBezTo>
                <a:cubicBezTo>
                  <a:pt x="1025211" y="380847"/>
                  <a:pt x="1025210" y="383756"/>
                  <a:pt x="1025210" y="383756"/>
                </a:cubicBezTo>
                <a:cubicBezTo>
                  <a:pt x="1025210" y="383756"/>
                  <a:pt x="1012256" y="383756"/>
                  <a:pt x="1012256" y="383756"/>
                </a:cubicBezTo>
                <a:cubicBezTo>
                  <a:pt x="1012256" y="383756"/>
                  <a:pt x="1012255" y="380846"/>
                  <a:pt x="1012255" y="380846"/>
                </a:cubicBezTo>
                <a:close/>
                <a:moveTo>
                  <a:pt x="1244501" y="375557"/>
                </a:moveTo>
                <a:cubicBezTo>
                  <a:pt x="1244502" y="378377"/>
                  <a:pt x="1258382" y="378377"/>
                  <a:pt x="1272260" y="378377"/>
                </a:cubicBezTo>
                <a:cubicBezTo>
                  <a:pt x="1272259" y="381199"/>
                  <a:pt x="1258382" y="384019"/>
                  <a:pt x="1258382" y="384019"/>
                </a:cubicBezTo>
                <a:cubicBezTo>
                  <a:pt x="1244501" y="384020"/>
                  <a:pt x="1244501" y="384020"/>
                  <a:pt x="1230621" y="384020"/>
                </a:cubicBezTo>
                <a:cubicBezTo>
                  <a:pt x="1230621" y="381199"/>
                  <a:pt x="1230620" y="378378"/>
                  <a:pt x="1244501" y="375557"/>
                </a:cubicBezTo>
                <a:close/>
                <a:moveTo>
                  <a:pt x="570782" y="372384"/>
                </a:moveTo>
                <a:cubicBezTo>
                  <a:pt x="610685" y="381111"/>
                  <a:pt x="530877" y="386929"/>
                  <a:pt x="544181" y="395656"/>
                </a:cubicBezTo>
                <a:cubicBezTo>
                  <a:pt x="544181" y="395656"/>
                  <a:pt x="557481" y="392746"/>
                  <a:pt x="557481" y="395655"/>
                </a:cubicBezTo>
                <a:cubicBezTo>
                  <a:pt x="557481" y="395655"/>
                  <a:pt x="557481" y="395655"/>
                  <a:pt x="570782" y="395655"/>
                </a:cubicBezTo>
                <a:cubicBezTo>
                  <a:pt x="570782" y="395655"/>
                  <a:pt x="570783" y="398565"/>
                  <a:pt x="570783" y="398565"/>
                </a:cubicBezTo>
                <a:cubicBezTo>
                  <a:pt x="557481" y="398565"/>
                  <a:pt x="557481" y="398565"/>
                  <a:pt x="557481" y="398565"/>
                </a:cubicBezTo>
                <a:cubicBezTo>
                  <a:pt x="544181" y="398565"/>
                  <a:pt x="544181" y="401474"/>
                  <a:pt x="544181" y="404382"/>
                </a:cubicBezTo>
                <a:cubicBezTo>
                  <a:pt x="544181" y="407291"/>
                  <a:pt x="557481" y="404382"/>
                  <a:pt x="557481" y="410199"/>
                </a:cubicBezTo>
                <a:cubicBezTo>
                  <a:pt x="544182" y="410200"/>
                  <a:pt x="544182" y="418928"/>
                  <a:pt x="517576" y="416018"/>
                </a:cubicBezTo>
                <a:cubicBezTo>
                  <a:pt x="510926" y="411655"/>
                  <a:pt x="507602" y="405837"/>
                  <a:pt x="509264" y="399656"/>
                </a:cubicBezTo>
                <a:cubicBezTo>
                  <a:pt x="510926" y="393474"/>
                  <a:pt x="517576" y="386928"/>
                  <a:pt x="530878" y="381111"/>
                </a:cubicBezTo>
                <a:cubicBezTo>
                  <a:pt x="544181" y="381111"/>
                  <a:pt x="544181" y="384020"/>
                  <a:pt x="544181" y="384020"/>
                </a:cubicBezTo>
                <a:cubicBezTo>
                  <a:pt x="557481" y="381111"/>
                  <a:pt x="557482" y="375293"/>
                  <a:pt x="544181" y="375293"/>
                </a:cubicBezTo>
                <a:cubicBezTo>
                  <a:pt x="557481" y="372384"/>
                  <a:pt x="557481" y="372384"/>
                  <a:pt x="570782" y="372384"/>
                </a:cubicBezTo>
                <a:close/>
                <a:moveTo>
                  <a:pt x="1721166" y="361221"/>
                </a:moveTo>
                <a:cubicBezTo>
                  <a:pt x="1720071" y="363807"/>
                  <a:pt x="1720071" y="363807"/>
                  <a:pt x="1718975" y="366392"/>
                </a:cubicBezTo>
                <a:cubicBezTo>
                  <a:pt x="1718975" y="366392"/>
                  <a:pt x="1715951" y="365614"/>
                  <a:pt x="1714717" y="364579"/>
                </a:cubicBezTo>
                <a:cubicBezTo>
                  <a:pt x="1713479" y="363543"/>
                  <a:pt x="1714025" y="362250"/>
                  <a:pt x="1721166" y="361221"/>
                </a:cubicBezTo>
                <a:close/>
                <a:moveTo>
                  <a:pt x="1709082" y="358107"/>
                </a:moveTo>
                <a:cubicBezTo>
                  <a:pt x="1709082" y="358107"/>
                  <a:pt x="1722262" y="358636"/>
                  <a:pt x="1721166" y="361221"/>
                </a:cubicBezTo>
                <a:cubicBezTo>
                  <a:pt x="1707985" y="360693"/>
                  <a:pt x="1707985" y="360693"/>
                  <a:pt x="1707985" y="360693"/>
                </a:cubicBezTo>
                <a:close/>
                <a:moveTo>
                  <a:pt x="545918" y="357575"/>
                </a:moveTo>
                <a:cubicBezTo>
                  <a:pt x="559796" y="357575"/>
                  <a:pt x="559796" y="360395"/>
                  <a:pt x="559796" y="363216"/>
                </a:cubicBezTo>
                <a:cubicBezTo>
                  <a:pt x="559796" y="363216"/>
                  <a:pt x="545918" y="366037"/>
                  <a:pt x="532038" y="366037"/>
                </a:cubicBezTo>
                <a:cubicBezTo>
                  <a:pt x="545918" y="363216"/>
                  <a:pt x="532038" y="357575"/>
                  <a:pt x="545918" y="357575"/>
                </a:cubicBezTo>
                <a:close/>
                <a:moveTo>
                  <a:pt x="378016" y="356914"/>
                </a:moveTo>
                <a:cubicBezTo>
                  <a:pt x="380137" y="356341"/>
                  <a:pt x="383992" y="356517"/>
                  <a:pt x="390162" y="357928"/>
                </a:cubicBezTo>
                <a:cubicBezTo>
                  <a:pt x="402497" y="360748"/>
                  <a:pt x="402497" y="363569"/>
                  <a:pt x="390162" y="369210"/>
                </a:cubicBezTo>
                <a:cubicBezTo>
                  <a:pt x="383993" y="367800"/>
                  <a:pt x="377826" y="363568"/>
                  <a:pt x="376281" y="360396"/>
                </a:cubicBezTo>
                <a:cubicBezTo>
                  <a:pt x="375510" y="358809"/>
                  <a:pt x="375896" y="357486"/>
                  <a:pt x="378016" y="356914"/>
                </a:cubicBezTo>
                <a:close/>
                <a:moveTo>
                  <a:pt x="1193614" y="352285"/>
                </a:moveTo>
                <a:cubicBezTo>
                  <a:pt x="1193614" y="355106"/>
                  <a:pt x="1207489" y="355106"/>
                  <a:pt x="1207490" y="360749"/>
                </a:cubicBezTo>
                <a:cubicBezTo>
                  <a:pt x="1200552" y="359338"/>
                  <a:pt x="1193614" y="357928"/>
                  <a:pt x="1190142" y="356517"/>
                </a:cubicBezTo>
                <a:cubicBezTo>
                  <a:pt x="1188408" y="355812"/>
                  <a:pt x="1187542" y="355106"/>
                  <a:pt x="1187976" y="354401"/>
                </a:cubicBezTo>
                <a:cubicBezTo>
                  <a:pt x="1188408" y="353696"/>
                  <a:pt x="1190144" y="352990"/>
                  <a:pt x="1193614" y="352285"/>
                </a:cubicBezTo>
                <a:close/>
                <a:moveTo>
                  <a:pt x="1034290" y="352285"/>
                </a:moveTo>
                <a:cubicBezTo>
                  <a:pt x="1038627" y="352285"/>
                  <a:pt x="1044410" y="352285"/>
                  <a:pt x="1050193" y="352285"/>
                </a:cubicBezTo>
                <a:cubicBezTo>
                  <a:pt x="1050193" y="354401"/>
                  <a:pt x="1027061" y="352286"/>
                  <a:pt x="1027061" y="352286"/>
                </a:cubicBezTo>
                <a:cubicBezTo>
                  <a:pt x="1027061" y="352286"/>
                  <a:pt x="1029953" y="352286"/>
                  <a:pt x="1034290" y="352285"/>
                </a:cubicBezTo>
                <a:close/>
                <a:moveTo>
                  <a:pt x="479793" y="350539"/>
                </a:moveTo>
                <a:cubicBezTo>
                  <a:pt x="493510" y="350259"/>
                  <a:pt x="505437" y="359249"/>
                  <a:pt x="467268" y="354754"/>
                </a:cubicBezTo>
                <a:cubicBezTo>
                  <a:pt x="470449" y="351757"/>
                  <a:pt x="475220" y="350633"/>
                  <a:pt x="479793" y="350539"/>
                </a:cubicBezTo>
                <a:close/>
                <a:moveTo>
                  <a:pt x="1348596" y="345939"/>
                </a:moveTo>
                <a:cubicBezTo>
                  <a:pt x="1348596" y="345939"/>
                  <a:pt x="1360163" y="349111"/>
                  <a:pt x="1360163" y="349111"/>
                </a:cubicBezTo>
                <a:cubicBezTo>
                  <a:pt x="1348596" y="352286"/>
                  <a:pt x="1348596" y="349111"/>
                  <a:pt x="1337029" y="349112"/>
                </a:cubicBezTo>
                <a:cubicBezTo>
                  <a:pt x="1337029" y="349112"/>
                  <a:pt x="1348596" y="345939"/>
                  <a:pt x="1348596" y="345939"/>
                </a:cubicBezTo>
                <a:close/>
                <a:moveTo>
                  <a:pt x="1179732" y="345939"/>
                </a:moveTo>
                <a:cubicBezTo>
                  <a:pt x="1193610" y="345939"/>
                  <a:pt x="1193611" y="349112"/>
                  <a:pt x="1193610" y="352286"/>
                </a:cubicBezTo>
                <a:cubicBezTo>
                  <a:pt x="1193610" y="352286"/>
                  <a:pt x="1179732" y="352285"/>
                  <a:pt x="1179732" y="352285"/>
                </a:cubicBezTo>
                <a:cubicBezTo>
                  <a:pt x="1176261" y="352285"/>
                  <a:pt x="1174526" y="352087"/>
                  <a:pt x="1173875" y="351740"/>
                </a:cubicBezTo>
                <a:cubicBezTo>
                  <a:pt x="1173225" y="351393"/>
                  <a:pt x="1173659" y="350897"/>
                  <a:pt x="1174527" y="350302"/>
                </a:cubicBezTo>
                <a:cubicBezTo>
                  <a:pt x="1176261" y="349111"/>
                  <a:pt x="1179732" y="347526"/>
                  <a:pt x="1179732" y="345939"/>
                </a:cubicBezTo>
                <a:close/>
                <a:moveTo>
                  <a:pt x="453388" y="345939"/>
                </a:moveTo>
                <a:cubicBezTo>
                  <a:pt x="467267" y="352285"/>
                  <a:pt x="453388" y="352286"/>
                  <a:pt x="439509" y="352286"/>
                </a:cubicBezTo>
                <a:cubicBezTo>
                  <a:pt x="439509" y="349112"/>
                  <a:pt x="439509" y="349112"/>
                  <a:pt x="453388" y="345939"/>
                </a:cubicBezTo>
                <a:close/>
                <a:moveTo>
                  <a:pt x="559795" y="345938"/>
                </a:moveTo>
                <a:cubicBezTo>
                  <a:pt x="559795" y="345938"/>
                  <a:pt x="559795" y="349112"/>
                  <a:pt x="559795" y="349112"/>
                </a:cubicBezTo>
                <a:cubicBezTo>
                  <a:pt x="559795" y="349112"/>
                  <a:pt x="559795" y="349112"/>
                  <a:pt x="545915" y="349111"/>
                </a:cubicBezTo>
                <a:cubicBezTo>
                  <a:pt x="545914" y="345939"/>
                  <a:pt x="545914" y="345939"/>
                  <a:pt x="559795" y="345938"/>
                </a:cubicBezTo>
                <a:close/>
                <a:moveTo>
                  <a:pt x="453387" y="340650"/>
                </a:moveTo>
                <a:cubicBezTo>
                  <a:pt x="453387" y="340650"/>
                  <a:pt x="453387" y="340650"/>
                  <a:pt x="467264" y="340650"/>
                </a:cubicBezTo>
                <a:cubicBezTo>
                  <a:pt x="453387" y="340650"/>
                  <a:pt x="453387" y="340650"/>
                  <a:pt x="453387" y="342766"/>
                </a:cubicBezTo>
                <a:cubicBezTo>
                  <a:pt x="453387" y="342766"/>
                  <a:pt x="453387" y="342766"/>
                  <a:pt x="439506" y="342765"/>
                </a:cubicBezTo>
                <a:cubicBezTo>
                  <a:pt x="439506" y="342765"/>
                  <a:pt x="439506" y="342765"/>
                  <a:pt x="439506" y="340650"/>
                </a:cubicBezTo>
                <a:cubicBezTo>
                  <a:pt x="439506" y="340650"/>
                  <a:pt x="453387" y="340650"/>
                  <a:pt x="453387" y="340650"/>
                </a:cubicBezTo>
                <a:close/>
                <a:moveTo>
                  <a:pt x="1232938" y="338969"/>
                </a:moveTo>
                <a:cubicBezTo>
                  <a:pt x="1236119" y="339327"/>
                  <a:pt x="1239299" y="340046"/>
                  <a:pt x="1245660" y="340045"/>
                </a:cubicBezTo>
                <a:cubicBezTo>
                  <a:pt x="1258382" y="342916"/>
                  <a:pt x="1245659" y="345787"/>
                  <a:pt x="1245660" y="348658"/>
                </a:cubicBezTo>
                <a:cubicBezTo>
                  <a:pt x="1232939" y="345788"/>
                  <a:pt x="1232939" y="342917"/>
                  <a:pt x="1232939" y="342917"/>
                </a:cubicBezTo>
                <a:cubicBezTo>
                  <a:pt x="1232939" y="345788"/>
                  <a:pt x="1232939" y="345788"/>
                  <a:pt x="1232939" y="345788"/>
                </a:cubicBezTo>
                <a:cubicBezTo>
                  <a:pt x="1232939" y="345788"/>
                  <a:pt x="1232938" y="351530"/>
                  <a:pt x="1232938" y="351530"/>
                </a:cubicBezTo>
                <a:cubicBezTo>
                  <a:pt x="1232939" y="354401"/>
                  <a:pt x="1232939" y="354401"/>
                  <a:pt x="1232939" y="354401"/>
                </a:cubicBezTo>
                <a:cubicBezTo>
                  <a:pt x="1226577" y="354401"/>
                  <a:pt x="1220214" y="352966"/>
                  <a:pt x="1217036" y="351171"/>
                </a:cubicBezTo>
                <a:cubicBezTo>
                  <a:pt x="1215443" y="350273"/>
                  <a:pt x="1214648" y="349286"/>
                  <a:pt x="1215045" y="348345"/>
                </a:cubicBezTo>
                <a:cubicBezTo>
                  <a:pt x="1215443" y="347401"/>
                  <a:pt x="1217033" y="346505"/>
                  <a:pt x="1220214" y="345788"/>
                </a:cubicBezTo>
                <a:cubicBezTo>
                  <a:pt x="1220214" y="345788"/>
                  <a:pt x="1220214" y="342917"/>
                  <a:pt x="1220214" y="342917"/>
                </a:cubicBezTo>
                <a:cubicBezTo>
                  <a:pt x="1220214" y="342917"/>
                  <a:pt x="1220214" y="342917"/>
                  <a:pt x="1220214" y="340046"/>
                </a:cubicBezTo>
                <a:cubicBezTo>
                  <a:pt x="1226576" y="338610"/>
                  <a:pt x="1229758" y="338610"/>
                  <a:pt x="1232938" y="338969"/>
                </a:cubicBezTo>
                <a:close/>
                <a:moveTo>
                  <a:pt x="1128841" y="337476"/>
                </a:moveTo>
                <a:cubicBezTo>
                  <a:pt x="1142721" y="337476"/>
                  <a:pt x="1142721" y="340122"/>
                  <a:pt x="1142721" y="340122"/>
                </a:cubicBezTo>
                <a:cubicBezTo>
                  <a:pt x="1142721" y="340122"/>
                  <a:pt x="1128840" y="340121"/>
                  <a:pt x="1128840" y="342766"/>
                </a:cubicBezTo>
                <a:cubicBezTo>
                  <a:pt x="1128840" y="340121"/>
                  <a:pt x="1128841" y="337476"/>
                  <a:pt x="1128841" y="337476"/>
                </a:cubicBezTo>
                <a:close/>
                <a:moveTo>
                  <a:pt x="1207490" y="334302"/>
                </a:moveTo>
                <a:cubicBezTo>
                  <a:pt x="1220214" y="334302"/>
                  <a:pt x="1220214" y="334302"/>
                  <a:pt x="1220214" y="337174"/>
                </a:cubicBezTo>
                <a:cubicBezTo>
                  <a:pt x="1220214" y="337174"/>
                  <a:pt x="1220214" y="340046"/>
                  <a:pt x="1220214" y="340046"/>
                </a:cubicBezTo>
                <a:cubicBezTo>
                  <a:pt x="1207490" y="342916"/>
                  <a:pt x="1207489" y="340045"/>
                  <a:pt x="1207489" y="340045"/>
                </a:cubicBezTo>
                <a:cubicBezTo>
                  <a:pt x="1207489" y="340045"/>
                  <a:pt x="1207490" y="337174"/>
                  <a:pt x="1207490" y="334302"/>
                </a:cubicBezTo>
                <a:close/>
                <a:moveTo>
                  <a:pt x="1168166" y="325841"/>
                </a:moveTo>
                <a:cubicBezTo>
                  <a:pt x="1168165" y="328661"/>
                  <a:pt x="1179732" y="331483"/>
                  <a:pt x="1168165" y="334303"/>
                </a:cubicBezTo>
                <a:cubicBezTo>
                  <a:pt x="1156599" y="334304"/>
                  <a:pt x="1168165" y="328661"/>
                  <a:pt x="1156598" y="328662"/>
                </a:cubicBezTo>
                <a:cubicBezTo>
                  <a:pt x="1156598" y="325841"/>
                  <a:pt x="1168166" y="325841"/>
                  <a:pt x="1168166" y="325841"/>
                </a:cubicBezTo>
                <a:close/>
                <a:moveTo>
                  <a:pt x="467268" y="319494"/>
                </a:moveTo>
                <a:cubicBezTo>
                  <a:pt x="481145" y="319494"/>
                  <a:pt x="467268" y="325841"/>
                  <a:pt x="481144" y="325841"/>
                </a:cubicBezTo>
                <a:cubicBezTo>
                  <a:pt x="481144" y="325841"/>
                  <a:pt x="481144" y="325841"/>
                  <a:pt x="481145" y="329014"/>
                </a:cubicBezTo>
                <a:cubicBezTo>
                  <a:pt x="467267" y="329014"/>
                  <a:pt x="460328" y="327427"/>
                  <a:pt x="458591" y="325444"/>
                </a:cubicBezTo>
                <a:cubicBezTo>
                  <a:pt x="456857" y="323461"/>
                  <a:pt x="460328" y="321079"/>
                  <a:pt x="467268" y="319494"/>
                </a:cubicBezTo>
                <a:close/>
                <a:moveTo>
                  <a:pt x="2038239" y="315352"/>
                </a:moveTo>
                <a:lnTo>
                  <a:pt x="2038569" y="316220"/>
                </a:lnTo>
                <a:lnTo>
                  <a:pt x="2038813" y="316180"/>
                </a:lnTo>
                <a:close/>
                <a:moveTo>
                  <a:pt x="402498" y="314204"/>
                </a:moveTo>
                <a:cubicBezTo>
                  <a:pt x="402498" y="314204"/>
                  <a:pt x="416378" y="314204"/>
                  <a:pt x="416378" y="314204"/>
                </a:cubicBezTo>
                <a:cubicBezTo>
                  <a:pt x="430255" y="317025"/>
                  <a:pt x="430256" y="319847"/>
                  <a:pt x="416379" y="322667"/>
                </a:cubicBezTo>
                <a:cubicBezTo>
                  <a:pt x="416379" y="322667"/>
                  <a:pt x="416379" y="322667"/>
                  <a:pt x="416379" y="325488"/>
                </a:cubicBezTo>
                <a:cubicBezTo>
                  <a:pt x="430256" y="325488"/>
                  <a:pt x="416378" y="331130"/>
                  <a:pt x="416378" y="331130"/>
                </a:cubicBezTo>
                <a:cubicBezTo>
                  <a:pt x="402498" y="331129"/>
                  <a:pt x="402498" y="328308"/>
                  <a:pt x="388617" y="328309"/>
                </a:cubicBezTo>
                <a:cubicBezTo>
                  <a:pt x="388617" y="328309"/>
                  <a:pt x="402498" y="328308"/>
                  <a:pt x="402498" y="325488"/>
                </a:cubicBezTo>
                <a:cubicBezTo>
                  <a:pt x="402497" y="322667"/>
                  <a:pt x="402497" y="322667"/>
                  <a:pt x="402497" y="319847"/>
                </a:cubicBezTo>
                <a:cubicBezTo>
                  <a:pt x="402497" y="319847"/>
                  <a:pt x="388616" y="319847"/>
                  <a:pt x="388617" y="317025"/>
                </a:cubicBezTo>
                <a:cubicBezTo>
                  <a:pt x="388617" y="314205"/>
                  <a:pt x="388617" y="314205"/>
                  <a:pt x="402498" y="314204"/>
                </a:cubicBezTo>
                <a:close/>
                <a:moveTo>
                  <a:pt x="1105203" y="311722"/>
                </a:moveTo>
                <a:cubicBezTo>
                  <a:pt x="1112359" y="311858"/>
                  <a:pt x="1125371" y="317312"/>
                  <a:pt x="1114963" y="319494"/>
                </a:cubicBezTo>
                <a:cubicBezTo>
                  <a:pt x="1101083" y="319494"/>
                  <a:pt x="1101082" y="313677"/>
                  <a:pt x="1101082" y="313677"/>
                </a:cubicBezTo>
                <a:cubicBezTo>
                  <a:pt x="1101082" y="312222"/>
                  <a:pt x="1102818" y="311676"/>
                  <a:pt x="1105203" y="311722"/>
                </a:cubicBezTo>
                <a:close/>
                <a:moveTo>
                  <a:pt x="2390129" y="311440"/>
                </a:moveTo>
                <a:cubicBezTo>
                  <a:pt x="2403308" y="311968"/>
                  <a:pt x="2389100" y="313863"/>
                  <a:pt x="2401253" y="316815"/>
                </a:cubicBezTo>
                <a:cubicBezTo>
                  <a:pt x="2389100" y="313863"/>
                  <a:pt x="2389100" y="313863"/>
                  <a:pt x="2390129" y="311440"/>
                </a:cubicBezTo>
                <a:close/>
                <a:moveTo>
                  <a:pt x="1179732" y="311030"/>
                </a:moveTo>
                <a:cubicBezTo>
                  <a:pt x="1193611" y="311031"/>
                  <a:pt x="1179732" y="316320"/>
                  <a:pt x="1165853" y="316320"/>
                </a:cubicBezTo>
                <a:cubicBezTo>
                  <a:pt x="1165853" y="313676"/>
                  <a:pt x="1179732" y="311030"/>
                  <a:pt x="1179732" y="311030"/>
                </a:cubicBezTo>
                <a:close/>
                <a:moveTo>
                  <a:pt x="1193610" y="305038"/>
                </a:moveTo>
                <a:cubicBezTo>
                  <a:pt x="1200550" y="305390"/>
                  <a:pt x="1207489" y="306800"/>
                  <a:pt x="1207489" y="308212"/>
                </a:cubicBezTo>
                <a:cubicBezTo>
                  <a:pt x="1193614" y="311032"/>
                  <a:pt x="1179732" y="308212"/>
                  <a:pt x="1179732" y="308212"/>
                </a:cubicBezTo>
                <a:cubicBezTo>
                  <a:pt x="1179732" y="305390"/>
                  <a:pt x="1186671" y="304685"/>
                  <a:pt x="1193610" y="305038"/>
                </a:cubicBezTo>
                <a:close/>
                <a:moveTo>
                  <a:pt x="2346324" y="298838"/>
                </a:moveTo>
                <a:cubicBezTo>
                  <a:pt x="2346324" y="298838"/>
                  <a:pt x="2346324" y="298838"/>
                  <a:pt x="2359504" y="299367"/>
                </a:cubicBezTo>
                <a:cubicBezTo>
                  <a:pt x="2370491" y="305066"/>
                  <a:pt x="2371588" y="302481"/>
                  <a:pt x="2381477" y="310765"/>
                </a:cubicBezTo>
                <a:cubicBezTo>
                  <a:pt x="2369396" y="307651"/>
                  <a:pt x="2368300" y="310236"/>
                  <a:pt x="2368300" y="310236"/>
                </a:cubicBezTo>
                <a:cubicBezTo>
                  <a:pt x="2368300" y="310236"/>
                  <a:pt x="2367204" y="312822"/>
                  <a:pt x="2367204" y="312822"/>
                </a:cubicBezTo>
                <a:cubicBezTo>
                  <a:pt x="2367204" y="312822"/>
                  <a:pt x="2367204" y="312822"/>
                  <a:pt x="2354021" y="312294"/>
                </a:cubicBezTo>
                <a:cubicBezTo>
                  <a:pt x="2354021" y="312294"/>
                  <a:pt x="2354021" y="312294"/>
                  <a:pt x="2355118" y="309709"/>
                </a:cubicBezTo>
                <a:cubicBezTo>
                  <a:pt x="2355118" y="309709"/>
                  <a:pt x="2355118" y="309709"/>
                  <a:pt x="2341938" y="309180"/>
                </a:cubicBezTo>
                <a:cubicBezTo>
                  <a:pt x="2343033" y="306595"/>
                  <a:pt x="2344129" y="304010"/>
                  <a:pt x="2344129" y="304010"/>
                </a:cubicBezTo>
                <a:cubicBezTo>
                  <a:pt x="2345225" y="301424"/>
                  <a:pt x="2345225" y="301424"/>
                  <a:pt x="2345225" y="301424"/>
                </a:cubicBezTo>
                <a:cubicBezTo>
                  <a:pt x="2345225" y="301424"/>
                  <a:pt x="2345225" y="301424"/>
                  <a:pt x="2346324" y="298838"/>
                </a:cubicBezTo>
                <a:close/>
                <a:moveTo>
                  <a:pt x="2035572" y="298308"/>
                </a:moveTo>
                <a:lnTo>
                  <a:pt x="2033320" y="299599"/>
                </a:lnTo>
                <a:cubicBezTo>
                  <a:pt x="2033320" y="299599"/>
                  <a:pt x="2033603" y="298927"/>
                  <a:pt x="2035426" y="298320"/>
                </a:cubicBezTo>
                <a:close/>
                <a:moveTo>
                  <a:pt x="2395885" y="297866"/>
                </a:moveTo>
                <a:cubicBezTo>
                  <a:pt x="2394754" y="300532"/>
                  <a:pt x="2393621" y="303198"/>
                  <a:pt x="2393621" y="303198"/>
                </a:cubicBezTo>
                <a:cubicBezTo>
                  <a:pt x="2393621" y="303198"/>
                  <a:pt x="2391994" y="301777"/>
                  <a:pt x="2391462" y="300400"/>
                </a:cubicBezTo>
                <a:cubicBezTo>
                  <a:pt x="2390927" y="299022"/>
                  <a:pt x="2391493" y="297690"/>
                  <a:pt x="2395885" y="297866"/>
                </a:cubicBezTo>
                <a:close/>
                <a:moveTo>
                  <a:pt x="2373782" y="297309"/>
                </a:moveTo>
                <a:lnTo>
                  <a:pt x="2372686" y="299895"/>
                </a:lnTo>
                <a:cubicBezTo>
                  <a:pt x="2372686" y="299895"/>
                  <a:pt x="2369666" y="299116"/>
                  <a:pt x="2368293" y="298403"/>
                </a:cubicBezTo>
                <a:cubicBezTo>
                  <a:pt x="2367606" y="298047"/>
                  <a:pt x="2367331" y="297708"/>
                  <a:pt x="2368052" y="297491"/>
                </a:cubicBezTo>
                <a:cubicBezTo>
                  <a:pt x="2368771" y="297272"/>
                  <a:pt x="2370488" y="297177"/>
                  <a:pt x="2373782" y="297309"/>
                </a:cubicBezTo>
                <a:close/>
                <a:moveTo>
                  <a:pt x="427945" y="296011"/>
                </a:moveTo>
                <a:cubicBezTo>
                  <a:pt x="431125" y="296011"/>
                  <a:pt x="434306" y="296011"/>
                  <a:pt x="440666" y="296011"/>
                </a:cubicBezTo>
                <a:cubicBezTo>
                  <a:pt x="453389" y="298973"/>
                  <a:pt x="427945" y="301934"/>
                  <a:pt x="427945" y="307858"/>
                </a:cubicBezTo>
                <a:cubicBezTo>
                  <a:pt x="415222" y="307858"/>
                  <a:pt x="415222" y="307858"/>
                  <a:pt x="402498" y="307858"/>
                </a:cubicBezTo>
                <a:cubicBezTo>
                  <a:pt x="402498" y="301934"/>
                  <a:pt x="402497" y="298973"/>
                  <a:pt x="402498" y="296011"/>
                </a:cubicBezTo>
                <a:cubicBezTo>
                  <a:pt x="402498" y="296011"/>
                  <a:pt x="402498" y="296011"/>
                  <a:pt x="415222" y="296011"/>
                </a:cubicBezTo>
                <a:cubicBezTo>
                  <a:pt x="421584" y="296011"/>
                  <a:pt x="424764" y="296011"/>
                  <a:pt x="427945" y="296011"/>
                </a:cubicBezTo>
                <a:close/>
                <a:moveTo>
                  <a:pt x="504279" y="293049"/>
                </a:moveTo>
                <a:cubicBezTo>
                  <a:pt x="504280" y="296222"/>
                  <a:pt x="504279" y="299396"/>
                  <a:pt x="492711" y="302569"/>
                </a:cubicBezTo>
                <a:cubicBezTo>
                  <a:pt x="486932" y="300982"/>
                  <a:pt x="486931" y="300190"/>
                  <a:pt x="488376" y="299792"/>
                </a:cubicBezTo>
                <a:cubicBezTo>
                  <a:pt x="489821" y="299396"/>
                  <a:pt x="492711" y="299395"/>
                  <a:pt x="492711" y="299395"/>
                </a:cubicBezTo>
                <a:cubicBezTo>
                  <a:pt x="492711" y="299395"/>
                  <a:pt x="492712" y="296222"/>
                  <a:pt x="492711" y="293049"/>
                </a:cubicBezTo>
                <a:cubicBezTo>
                  <a:pt x="492711" y="293049"/>
                  <a:pt x="504279" y="293049"/>
                  <a:pt x="504279" y="293049"/>
                </a:cubicBezTo>
                <a:close/>
                <a:moveTo>
                  <a:pt x="545918" y="293048"/>
                </a:moveTo>
                <a:cubicBezTo>
                  <a:pt x="559796" y="296222"/>
                  <a:pt x="545918" y="299394"/>
                  <a:pt x="545918" y="302568"/>
                </a:cubicBezTo>
                <a:cubicBezTo>
                  <a:pt x="532038" y="302568"/>
                  <a:pt x="518157" y="302569"/>
                  <a:pt x="518157" y="302569"/>
                </a:cubicBezTo>
                <a:cubicBezTo>
                  <a:pt x="518157" y="296222"/>
                  <a:pt x="532037" y="293048"/>
                  <a:pt x="545918" y="293048"/>
                </a:cubicBezTo>
                <a:close/>
                <a:moveTo>
                  <a:pt x="2377208" y="289229"/>
                </a:moveTo>
                <a:cubicBezTo>
                  <a:pt x="2377208" y="289229"/>
                  <a:pt x="2377208" y="289229"/>
                  <a:pt x="2390388" y="289757"/>
                </a:cubicBezTo>
                <a:cubicBezTo>
                  <a:pt x="2389153" y="292666"/>
                  <a:pt x="2375976" y="292138"/>
                  <a:pt x="2375976" y="292138"/>
                </a:cubicBezTo>
                <a:cubicBezTo>
                  <a:pt x="2375976" y="292138"/>
                  <a:pt x="2375976" y="292138"/>
                  <a:pt x="2377208" y="289229"/>
                </a:cubicBezTo>
                <a:close/>
                <a:moveTo>
                  <a:pt x="2364027" y="288701"/>
                </a:moveTo>
                <a:cubicBezTo>
                  <a:pt x="2364027" y="288701"/>
                  <a:pt x="2377208" y="289229"/>
                  <a:pt x="2375976" y="292138"/>
                </a:cubicBezTo>
                <a:cubicBezTo>
                  <a:pt x="2375976" y="292138"/>
                  <a:pt x="2362794" y="291610"/>
                  <a:pt x="2362794" y="291610"/>
                </a:cubicBezTo>
                <a:cubicBezTo>
                  <a:pt x="2349614" y="291082"/>
                  <a:pt x="2349614" y="291082"/>
                  <a:pt x="2349614" y="291082"/>
                </a:cubicBezTo>
                <a:cubicBezTo>
                  <a:pt x="2350848" y="288173"/>
                  <a:pt x="2364027" y="288701"/>
                  <a:pt x="2364027" y="288701"/>
                </a:cubicBezTo>
                <a:close/>
                <a:moveTo>
                  <a:pt x="1048458" y="281412"/>
                </a:moveTo>
                <a:cubicBezTo>
                  <a:pt x="1050194" y="281412"/>
                  <a:pt x="1050194" y="281412"/>
                  <a:pt x="1050194" y="281412"/>
                </a:cubicBezTo>
                <a:cubicBezTo>
                  <a:pt x="1050193" y="284586"/>
                  <a:pt x="1050193" y="284586"/>
                  <a:pt x="1050193" y="284586"/>
                </a:cubicBezTo>
                <a:cubicBezTo>
                  <a:pt x="1036312" y="284586"/>
                  <a:pt x="1036312" y="284586"/>
                  <a:pt x="1036313" y="281413"/>
                </a:cubicBezTo>
                <a:cubicBezTo>
                  <a:pt x="1043253" y="281413"/>
                  <a:pt x="1046723" y="281413"/>
                  <a:pt x="1048458" y="281412"/>
                </a:cubicBezTo>
                <a:close/>
                <a:moveTo>
                  <a:pt x="959980" y="281412"/>
                </a:moveTo>
                <a:cubicBezTo>
                  <a:pt x="972701" y="281413"/>
                  <a:pt x="972700" y="284322"/>
                  <a:pt x="972700" y="284322"/>
                </a:cubicBezTo>
                <a:cubicBezTo>
                  <a:pt x="985423" y="287231"/>
                  <a:pt x="972700" y="284322"/>
                  <a:pt x="972701" y="287231"/>
                </a:cubicBezTo>
                <a:cubicBezTo>
                  <a:pt x="972701" y="290139"/>
                  <a:pt x="985423" y="290139"/>
                  <a:pt x="985423" y="290139"/>
                </a:cubicBezTo>
                <a:cubicBezTo>
                  <a:pt x="985423" y="293049"/>
                  <a:pt x="985423" y="293049"/>
                  <a:pt x="985423" y="293049"/>
                </a:cubicBezTo>
                <a:cubicBezTo>
                  <a:pt x="985423" y="293049"/>
                  <a:pt x="985423" y="293049"/>
                  <a:pt x="972700" y="293048"/>
                </a:cubicBezTo>
                <a:cubicBezTo>
                  <a:pt x="972701" y="290139"/>
                  <a:pt x="972701" y="290139"/>
                  <a:pt x="972701" y="290139"/>
                </a:cubicBezTo>
                <a:cubicBezTo>
                  <a:pt x="972701" y="290139"/>
                  <a:pt x="959980" y="290139"/>
                  <a:pt x="959980" y="290139"/>
                </a:cubicBezTo>
                <a:cubicBezTo>
                  <a:pt x="959980" y="290139"/>
                  <a:pt x="947255" y="293049"/>
                  <a:pt x="947255" y="293049"/>
                </a:cubicBezTo>
                <a:cubicBezTo>
                  <a:pt x="944075" y="293048"/>
                  <a:pt x="942484" y="292685"/>
                  <a:pt x="942087" y="292139"/>
                </a:cubicBezTo>
                <a:cubicBezTo>
                  <a:pt x="941689" y="291594"/>
                  <a:pt x="942486" y="290867"/>
                  <a:pt x="944077" y="290139"/>
                </a:cubicBezTo>
                <a:cubicBezTo>
                  <a:pt x="947255" y="288686"/>
                  <a:pt x="953618" y="287231"/>
                  <a:pt x="959980" y="287231"/>
                </a:cubicBezTo>
                <a:cubicBezTo>
                  <a:pt x="959980" y="284322"/>
                  <a:pt x="959980" y="281412"/>
                  <a:pt x="959980" y="281412"/>
                </a:cubicBezTo>
                <a:close/>
                <a:moveTo>
                  <a:pt x="1755568" y="280099"/>
                </a:moveTo>
                <a:cubicBezTo>
                  <a:pt x="1755568" y="280099"/>
                  <a:pt x="1753102" y="285917"/>
                  <a:pt x="1753102" y="285917"/>
                </a:cubicBezTo>
                <a:cubicBezTo>
                  <a:pt x="1750116" y="285057"/>
                  <a:pt x="1748699" y="284447"/>
                  <a:pt x="1748272" y="283967"/>
                </a:cubicBezTo>
                <a:cubicBezTo>
                  <a:pt x="1747847" y="283488"/>
                  <a:pt x="1748413" y="283141"/>
                  <a:pt x="1749392" y="282810"/>
                </a:cubicBezTo>
                <a:cubicBezTo>
                  <a:pt x="1751347" y="282149"/>
                  <a:pt x="1754952" y="281555"/>
                  <a:pt x="1755568" y="280099"/>
                </a:cubicBezTo>
                <a:close/>
                <a:moveTo>
                  <a:pt x="596807" y="279086"/>
                </a:moveTo>
                <a:cubicBezTo>
                  <a:pt x="596807" y="279086"/>
                  <a:pt x="596807" y="279086"/>
                  <a:pt x="596807" y="282047"/>
                </a:cubicBezTo>
                <a:cubicBezTo>
                  <a:pt x="610684" y="285010"/>
                  <a:pt x="596807" y="290934"/>
                  <a:pt x="582926" y="285010"/>
                </a:cubicBezTo>
                <a:cubicBezTo>
                  <a:pt x="582927" y="282047"/>
                  <a:pt x="582926" y="279086"/>
                  <a:pt x="582926" y="279086"/>
                </a:cubicBezTo>
                <a:cubicBezTo>
                  <a:pt x="582926" y="279086"/>
                  <a:pt x="596807" y="279086"/>
                  <a:pt x="596807" y="279086"/>
                </a:cubicBezTo>
                <a:close/>
                <a:moveTo>
                  <a:pt x="545915" y="278240"/>
                </a:moveTo>
                <a:cubicBezTo>
                  <a:pt x="545915" y="281413"/>
                  <a:pt x="545915" y="284586"/>
                  <a:pt x="518156" y="284586"/>
                </a:cubicBezTo>
                <a:cubicBezTo>
                  <a:pt x="518157" y="281412"/>
                  <a:pt x="532038" y="278240"/>
                  <a:pt x="545915" y="278240"/>
                </a:cubicBezTo>
                <a:close/>
                <a:moveTo>
                  <a:pt x="2382039" y="277836"/>
                </a:moveTo>
                <a:lnTo>
                  <a:pt x="2380908" y="280503"/>
                </a:lnTo>
                <a:cubicBezTo>
                  <a:pt x="2380908" y="280503"/>
                  <a:pt x="2377897" y="279704"/>
                  <a:pt x="2376531" y="278972"/>
                </a:cubicBezTo>
                <a:cubicBezTo>
                  <a:pt x="2375848" y="278606"/>
                  <a:pt x="2375577" y="278256"/>
                  <a:pt x="2376303" y="278030"/>
                </a:cubicBezTo>
                <a:cubicBezTo>
                  <a:pt x="2377025" y="277805"/>
                  <a:pt x="2378745" y="277705"/>
                  <a:pt x="2382039" y="277836"/>
                </a:cubicBezTo>
                <a:close/>
                <a:moveTo>
                  <a:pt x="1282380" y="277446"/>
                </a:moveTo>
                <a:cubicBezTo>
                  <a:pt x="1286717" y="277447"/>
                  <a:pt x="1289609" y="278769"/>
                  <a:pt x="1283826" y="281414"/>
                </a:cubicBezTo>
                <a:cubicBezTo>
                  <a:pt x="1283826" y="281414"/>
                  <a:pt x="1283826" y="281414"/>
                  <a:pt x="1272260" y="281414"/>
                </a:cubicBezTo>
                <a:cubicBezTo>
                  <a:pt x="1272260" y="278770"/>
                  <a:pt x="1278043" y="277447"/>
                  <a:pt x="1282380" y="277446"/>
                </a:cubicBezTo>
                <a:close/>
                <a:moveTo>
                  <a:pt x="2404928" y="276535"/>
                </a:moveTo>
                <a:cubicBezTo>
                  <a:pt x="2404928" y="276535"/>
                  <a:pt x="2403695" y="279444"/>
                  <a:pt x="2403695" y="279444"/>
                </a:cubicBezTo>
                <a:cubicBezTo>
                  <a:pt x="2403695" y="279444"/>
                  <a:pt x="2394909" y="279092"/>
                  <a:pt x="2394909" y="279092"/>
                </a:cubicBezTo>
                <a:cubicBezTo>
                  <a:pt x="2396142" y="276183"/>
                  <a:pt x="2396142" y="276183"/>
                  <a:pt x="2404928" y="276535"/>
                </a:cubicBezTo>
                <a:close/>
                <a:moveTo>
                  <a:pt x="1180890" y="272952"/>
                </a:moveTo>
                <a:cubicBezTo>
                  <a:pt x="1193615" y="278874"/>
                  <a:pt x="1168168" y="278874"/>
                  <a:pt x="1180890" y="287760"/>
                </a:cubicBezTo>
                <a:cubicBezTo>
                  <a:pt x="1168169" y="284799"/>
                  <a:pt x="1155444" y="287760"/>
                  <a:pt x="1142721" y="284799"/>
                </a:cubicBezTo>
                <a:cubicBezTo>
                  <a:pt x="1155444" y="281837"/>
                  <a:pt x="1155444" y="278875"/>
                  <a:pt x="1155444" y="275913"/>
                </a:cubicBezTo>
                <a:cubicBezTo>
                  <a:pt x="1168168" y="272951"/>
                  <a:pt x="1180890" y="275913"/>
                  <a:pt x="1180890" y="272952"/>
                </a:cubicBezTo>
                <a:close/>
                <a:moveTo>
                  <a:pt x="453388" y="272951"/>
                </a:moveTo>
                <a:cubicBezTo>
                  <a:pt x="453388" y="275595"/>
                  <a:pt x="467267" y="275596"/>
                  <a:pt x="467267" y="278240"/>
                </a:cubicBezTo>
                <a:cubicBezTo>
                  <a:pt x="453388" y="278240"/>
                  <a:pt x="439509" y="278240"/>
                  <a:pt x="439509" y="278240"/>
                </a:cubicBezTo>
                <a:cubicBezTo>
                  <a:pt x="439509" y="275595"/>
                  <a:pt x="439509" y="275595"/>
                  <a:pt x="439509" y="275595"/>
                </a:cubicBezTo>
                <a:cubicBezTo>
                  <a:pt x="439509" y="272951"/>
                  <a:pt x="453388" y="272951"/>
                  <a:pt x="453388" y="272951"/>
                </a:cubicBezTo>
                <a:close/>
                <a:moveTo>
                  <a:pt x="1968929" y="272155"/>
                </a:moveTo>
                <a:lnTo>
                  <a:pt x="1968856" y="272330"/>
                </a:lnTo>
                <a:lnTo>
                  <a:pt x="1968750" y="272578"/>
                </a:lnTo>
                <a:close/>
                <a:moveTo>
                  <a:pt x="1968934" y="272142"/>
                </a:moveTo>
                <a:lnTo>
                  <a:pt x="1968934" y="272144"/>
                </a:lnTo>
                <a:lnTo>
                  <a:pt x="1968929" y="272155"/>
                </a:lnTo>
                <a:close/>
                <a:moveTo>
                  <a:pt x="2372253" y="269310"/>
                </a:moveTo>
                <a:cubicBezTo>
                  <a:pt x="2385430" y="269838"/>
                  <a:pt x="2384300" y="272504"/>
                  <a:pt x="2384300" y="272504"/>
                </a:cubicBezTo>
                <a:cubicBezTo>
                  <a:pt x="2384300" y="272504"/>
                  <a:pt x="2371121" y="271976"/>
                  <a:pt x="2371121" y="271976"/>
                </a:cubicBezTo>
                <a:cubicBezTo>
                  <a:pt x="2372253" y="269310"/>
                  <a:pt x="2372253" y="269310"/>
                  <a:pt x="2372253" y="269310"/>
                </a:cubicBezTo>
                <a:close/>
                <a:moveTo>
                  <a:pt x="1760915" y="267495"/>
                </a:moveTo>
                <a:cubicBezTo>
                  <a:pt x="1774096" y="268023"/>
                  <a:pt x="1771902" y="273195"/>
                  <a:pt x="1770807" y="275779"/>
                </a:cubicBezTo>
                <a:cubicBezTo>
                  <a:pt x="1770807" y="275779"/>
                  <a:pt x="1771902" y="273195"/>
                  <a:pt x="1758721" y="272666"/>
                </a:cubicBezTo>
                <a:cubicBezTo>
                  <a:pt x="1759819" y="270080"/>
                  <a:pt x="1759819" y="270080"/>
                  <a:pt x="1760915" y="267495"/>
                </a:cubicBezTo>
                <a:close/>
                <a:moveTo>
                  <a:pt x="622911" y="267283"/>
                </a:moveTo>
                <a:lnTo>
                  <a:pt x="620748" y="270205"/>
                </a:lnTo>
                <a:lnTo>
                  <a:pt x="609941" y="270205"/>
                </a:lnTo>
                <a:cubicBezTo>
                  <a:pt x="609941" y="270205"/>
                  <a:pt x="609941" y="267283"/>
                  <a:pt x="609941" y="267283"/>
                </a:cubicBezTo>
                <a:cubicBezTo>
                  <a:pt x="609941" y="267283"/>
                  <a:pt x="622911" y="267283"/>
                  <a:pt x="622911" y="267283"/>
                </a:cubicBezTo>
                <a:close/>
                <a:moveTo>
                  <a:pt x="1971099" y="267042"/>
                </a:moveTo>
                <a:cubicBezTo>
                  <a:pt x="1971099" y="267042"/>
                  <a:pt x="1968631" y="272860"/>
                  <a:pt x="1981812" y="273387"/>
                </a:cubicBezTo>
                <a:cubicBezTo>
                  <a:pt x="1980579" y="276296"/>
                  <a:pt x="1967396" y="275768"/>
                  <a:pt x="1967396" y="275768"/>
                </a:cubicBezTo>
                <a:lnTo>
                  <a:pt x="1968750" y="272578"/>
                </a:lnTo>
                <a:lnTo>
                  <a:pt x="1968631" y="272860"/>
                </a:lnTo>
                <a:lnTo>
                  <a:pt x="1968856" y="272330"/>
                </a:lnTo>
                <a:lnTo>
                  <a:pt x="1968934" y="272144"/>
                </a:lnTo>
                <a:lnTo>
                  <a:pt x="1968939" y="272133"/>
                </a:lnTo>
                <a:lnTo>
                  <a:pt x="1968934" y="272142"/>
                </a:lnTo>
                <a:close/>
                <a:moveTo>
                  <a:pt x="2034652" y="266927"/>
                </a:moveTo>
                <a:cubicBezTo>
                  <a:pt x="2033516" y="269608"/>
                  <a:pt x="2033516" y="269608"/>
                  <a:pt x="2033516" y="269608"/>
                </a:cubicBezTo>
                <a:cubicBezTo>
                  <a:pt x="2033516" y="269608"/>
                  <a:pt x="2033516" y="269608"/>
                  <a:pt x="2021200" y="269115"/>
                </a:cubicBezTo>
                <a:cubicBezTo>
                  <a:pt x="2022337" y="266432"/>
                  <a:pt x="2034652" y="266927"/>
                  <a:pt x="2034652" y="266927"/>
                </a:cubicBezTo>
                <a:close/>
                <a:moveTo>
                  <a:pt x="2373384" y="266643"/>
                </a:moveTo>
                <a:lnTo>
                  <a:pt x="2372253" y="269310"/>
                </a:lnTo>
                <a:cubicBezTo>
                  <a:pt x="2372253" y="269310"/>
                  <a:pt x="2372253" y="269310"/>
                  <a:pt x="2359072" y="268781"/>
                </a:cubicBezTo>
                <a:cubicBezTo>
                  <a:pt x="2359072" y="268781"/>
                  <a:pt x="2359072" y="268781"/>
                  <a:pt x="2373384" y="266643"/>
                </a:cubicBezTo>
                <a:close/>
                <a:moveTo>
                  <a:pt x="532035" y="266603"/>
                </a:moveTo>
                <a:cubicBezTo>
                  <a:pt x="532035" y="266603"/>
                  <a:pt x="532035" y="266603"/>
                  <a:pt x="545915" y="266604"/>
                </a:cubicBezTo>
                <a:cubicBezTo>
                  <a:pt x="545915" y="266604"/>
                  <a:pt x="545914" y="269777"/>
                  <a:pt x="545914" y="269777"/>
                </a:cubicBezTo>
                <a:cubicBezTo>
                  <a:pt x="545914" y="269777"/>
                  <a:pt x="545914" y="269777"/>
                  <a:pt x="532035" y="269777"/>
                </a:cubicBezTo>
                <a:cubicBezTo>
                  <a:pt x="532035" y="269777"/>
                  <a:pt x="532035" y="266603"/>
                  <a:pt x="532035" y="266603"/>
                </a:cubicBezTo>
                <a:close/>
                <a:moveTo>
                  <a:pt x="1037471" y="264488"/>
                </a:moveTo>
                <a:cubicBezTo>
                  <a:pt x="1050194" y="270307"/>
                  <a:pt x="1012025" y="276125"/>
                  <a:pt x="999301" y="273214"/>
                </a:cubicBezTo>
                <a:cubicBezTo>
                  <a:pt x="1012025" y="270306"/>
                  <a:pt x="1024750" y="267397"/>
                  <a:pt x="1037471" y="264488"/>
                </a:cubicBezTo>
                <a:close/>
                <a:moveTo>
                  <a:pt x="416376" y="258141"/>
                </a:moveTo>
                <a:cubicBezTo>
                  <a:pt x="427943" y="258141"/>
                  <a:pt x="427943" y="258141"/>
                  <a:pt x="427943" y="258141"/>
                </a:cubicBezTo>
                <a:cubicBezTo>
                  <a:pt x="439510" y="260962"/>
                  <a:pt x="427943" y="263783"/>
                  <a:pt x="427943" y="266604"/>
                </a:cubicBezTo>
                <a:cubicBezTo>
                  <a:pt x="416377" y="266604"/>
                  <a:pt x="416377" y="263783"/>
                  <a:pt x="416376" y="258141"/>
                </a:cubicBezTo>
                <a:close/>
                <a:moveTo>
                  <a:pt x="1740311" y="252865"/>
                </a:moveTo>
                <a:cubicBezTo>
                  <a:pt x="1753493" y="253393"/>
                  <a:pt x="1738257" y="257713"/>
                  <a:pt x="1739283" y="255288"/>
                </a:cubicBezTo>
                <a:cubicBezTo>
                  <a:pt x="1740311" y="252865"/>
                  <a:pt x="1739283" y="255288"/>
                  <a:pt x="1740311" y="252865"/>
                </a:cubicBezTo>
                <a:close/>
                <a:moveTo>
                  <a:pt x="1272259" y="252853"/>
                </a:moveTo>
                <a:cubicBezTo>
                  <a:pt x="1286139" y="254968"/>
                  <a:pt x="1258381" y="254968"/>
                  <a:pt x="1258381" y="254968"/>
                </a:cubicBezTo>
                <a:cubicBezTo>
                  <a:pt x="1258380" y="252852"/>
                  <a:pt x="1258380" y="252852"/>
                  <a:pt x="1272259" y="252853"/>
                </a:cubicBezTo>
                <a:close/>
                <a:moveTo>
                  <a:pt x="1817466" y="250040"/>
                </a:moveTo>
                <a:cubicBezTo>
                  <a:pt x="1817466" y="250040"/>
                  <a:pt x="1816369" y="252626"/>
                  <a:pt x="1829549" y="253153"/>
                </a:cubicBezTo>
                <a:cubicBezTo>
                  <a:pt x="1829549" y="253153"/>
                  <a:pt x="1829549" y="253153"/>
                  <a:pt x="1828454" y="255739"/>
                </a:cubicBezTo>
                <a:cubicBezTo>
                  <a:pt x="1828454" y="255739"/>
                  <a:pt x="1828454" y="255739"/>
                  <a:pt x="1827358" y="258324"/>
                </a:cubicBezTo>
                <a:cubicBezTo>
                  <a:pt x="1827358" y="258324"/>
                  <a:pt x="1827358" y="258324"/>
                  <a:pt x="1814177" y="257797"/>
                </a:cubicBezTo>
                <a:cubicBezTo>
                  <a:pt x="1815273" y="255211"/>
                  <a:pt x="1815273" y="255211"/>
                  <a:pt x="1815273" y="255211"/>
                </a:cubicBezTo>
                <a:cubicBezTo>
                  <a:pt x="1815273" y="255211"/>
                  <a:pt x="1815273" y="255211"/>
                  <a:pt x="1816369" y="252626"/>
                </a:cubicBezTo>
                <a:cubicBezTo>
                  <a:pt x="1816369" y="252626"/>
                  <a:pt x="1816369" y="252626"/>
                  <a:pt x="1817466" y="250040"/>
                </a:cubicBezTo>
                <a:close/>
                <a:moveTo>
                  <a:pt x="453387" y="249679"/>
                </a:moveTo>
                <a:cubicBezTo>
                  <a:pt x="467267" y="249679"/>
                  <a:pt x="467268" y="252588"/>
                  <a:pt x="467267" y="255496"/>
                </a:cubicBezTo>
                <a:cubicBezTo>
                  <a:pt x="467268" y="258405"/>
                  <a:pt x="467267" y="261315"/>
                  <a:pt x="453387" y="258405"/>
                </a:cubicBezTo>
                <a:cubicBezTo>
                  <a:pt x="453386" y="255496"/>
                  <a:pt x="453386" y="252589"/>
                  <a:pt x="453387" y="249679"/>
                </a:cubicBezTo>
                <a:close/>
                <a:moveTo>
                  <a:pt x="518156" y="249678"/>
                </a:moveTo>
                <a:cubicBezTo>
                  <a:pt x="518156" y="249678"/>
                  <a:pt x="532038" y="249679"/>
                  <a:pt x="532038" y="249679"/>
                </a:cubicBezTo>
                <a:cubicBezTo>
                  <a:pt x="532038" y="249679"/>
                  <a:pt x="532037" y="252853"/>
                  <a:pt x="532037" y="252853"/>
                </a:cubicBezTo>
                <a:cubicBezTo>
                  <a:pt x="532037" y="252853"/>
                  <a:pt x="518157" y="252852"/>
                  <a:pt x="518157" y="252852"/>
                </a:cubicBezTo>
                <a:cubicBezTo>
                  <a:pt x="518157" y="252852"/>
                  <a:pt x="518156" y="249678"/>
                  <a:pt x="518156" y="249678"/>
                </a:cubicBezTo>
                <a:close/>
                <a:moveTo>
                  <a:pt x="1064071" y="249391"/>
                </a:moveTo>
                <a:cubicBezTo>
                  <a:pt x="1089516" y="246506"/>
                  <a:pt x="1102239" y="252275"/>
                  <a:pt x="1102238" y="258045"/>
                </a:cubicBezTo>
                <a:cubicBezTo>
                  <a:pt x="1114964" y="258045"/>
                  <a:pt x="1102238" y="260930"/>
                  <a:pt x="1102238" y="263816"/>
                </a:cubicBezTo>
                <a:cubicBezTo>
                  <a:pt x="1127682" y="260930"/>
                  <a:pt x="1127683" y="258045"/>
                  <a:pt x="1140407" y="255161"/>
                </a:cubicBezTo>
                <a:cubicBezTo>
                  <a:pt x="1153132" y="260931"/>
                  <a:pt x="1153132" y="263815"/>
                  <a:pt x="1165853" y="263815"/>
                </a:cubicBezTo>
                <a:cubicBezTo>
                  <a:pt x="1153132" y="266700"/>
                  <a:pt x="1165853" y="269585"/>
                  <a:pt x="1165852" y="272470"/>
                </a:cubicBezTo>
                <a:cubicBezTo>
                  <a:pt x="1153132" y="272470"/>
                  <a:pt x="1153131" y="275354"/>
                  <a:pt x="1127683" y="275355"/>
                </a:cubicBezTo>
                <a:cubicBezTo>
                  <a:pt x="1127682" y="269584"/>
                  <a:pt x="1140407" y="272470"/>
                  <a:pt x="1140407" y="269584"/>
                </a:cubicBezTo>
                <a:cubicBezTo>
                  <a:pt x="1140407" y="266700"/>
                  <a:pt x="1140407" y="266700"/>
                  <a:pt x="1140407" y="263815"/>
                </a:cubicBezTo>
                <a:cubicBezTo>
                  <a:pt x="1127682" y="266700"/>
                  <a:pt x="1127682" y="269584"/>
                  <a:pt x="1127682" y="272470"/>
                </a:cubicBezTo>
                <a:cubicBezTo>
                  <a:pt x="1114963" y="272470"/>
                  <a:pt x="1102239" y="272470"/>
                  <a:pt x="1114964" y="278240"/>
                </a:cubicBezTo>
                <a:cubicBezTo>
                  <a:pt x="1102239" y="275354"/>
                  <a:pt x="1076796" y="278240"/>
                  <a:pt x="1064070" y="275355"/>
                </a:cubicBezTo>
                <a:cubicBezTo>
                  <a:pt x="1064071" y="272470"/>
                  <a:pt x="1076795" y="272471"/>
                  <a:pt x="1076795" y="272471"/>
                </a:cubicBezTo>
                <a:cubicBezTo>
                  <a:pt x="1089516" y="269585"/>
                  <a:pt x="1076795" y="269585"/>
                  <a:pt x="1076795" y="269585"/>
                </a:cubicBezTo>
                <a:cubicBezTo>
                  <a:pt x="1102238" y="260930"/>
                  <a:pt x="1064070" y="258046"/>
                  <a:pt x="1064071" y="249391"/>
                </a:cubicBezTo>
                <a:close/>
                <a:moveTo>
                  <a:pt x="2394478" y="248506"/>
                </a:moveTo>
                <a:cubicBezTo>
                  <a:pt x="2393346" y="251173"/>
                  <a:pt x="2389953" y="259172"/>
                  <a:pt x="2375645" y="261311"/>
                </a:cubicBezTo>
                <a:cubicBezTo>
                  <a:pt x="2370183" y="258381"/>
                  <a:pt x="2368303" y="254915"/>
                  <a:pt x="2371080" y="252314"/>
                </a:cubicBezTo>
                <a:cubicBezTo>
                  <a:pt x="2373860" y="249714"/>
                  <a:pt x="2381299" y="247978"/>
                  <a:pt x="2394478" y="248506"/>
                </a:cubicBezTo>
                <a:close/>
                <a:moveTo>
                  <a:pt x="467268" y="243332"/>
                </a:moveTo>
                <a:cubicBezTo>
                  <a:pt x="481145" y="246506"/>
                  <a:pt x="467268" y="246506"/>
                  <a:pt x="453386" y="246505"/>
                </a:cubicBezTo>
                <a:cubicBezTo>
                  <a:pt x="453386" y="246505"/>
                  <a:pt x="467268" y="243332"/>
                  <a:pt x="467268" y="243332"/>
                </a:cubicBezTo>
                <a:close/>
                <a:moveTo>
                  <a:pt x="1038629" y="243331"/>
                </a:moveTo>
                <a:cubicBezTo>
                  <a:pt x="1064074" y="243332"/>
                  <a:pt x="1038628" y="255320"/>
                  <a:pt x="1064075" y="255320"/>
                </a:cubicBezTo>
                <a:cubicBezTo>
                  <a:pt x="1054532" y="259817"/>
                  <a:pt x="1030675" y="254197"/>
                  <a:pt x="1030079" y="248577"/>
                </a:cubicBezTo>
                <a:cubicBezTo>
                  <a:pt x="1029881" y="246704"/>
                  <a:pt x="1032268" y="244831"/>
                  <a:pt x="1038629" y="243331"/>
                </a:cubicBezTo>
                <a:close/>
                <a:moveTo>
                  <a:pt x="2419732" y="241630"/>
                </a:moveTo>
                <a:cubicBezTo>
                  <a:pt x="2418498" y="244539"/>
                  <a:pt x="2418498" y="244539"/>
                  <a:pt x="2417265" y="247448"/>
                </a:cubicBezTo>
                <a:cubicBezTo>
                  <a:pt x="2417265" y="247448"/>
                  <a:pt x="2408479" y="247096"/>
                  <a:pt x="2408479" y="247096"/>
                </a:cubicBezTo>
                <a:cubicBezTo>
                  <a:pt x="2410945" y="241278"/>
                  <a:pt x="2410945" y="241278"/>
                  <a:pt x="2419732" y="241630"/>
                </a:cubicBezTo>
                <a:close/>
                <a:moveTo>
                  <a:pt x="1244501" y="239947"/>
                </a:moveTo>
                <a:lnTo>
                  <a:pt x="1246816" y="240041"/>
                </a:lnTo>
                <a:lnTo>
                  <a:pt x="1244502" y="240512"/>
                </a:lnTo>
                <a:close/>
                <a:moveTo>
                  <a:pt x="518160" y="238043"/>
                </a:moveTo>
                <a:cubicBezTo>
                  <a:pt x="545919" y="238042"/>
                  <a:pt x="532039" y="243331"/>
                  <a:pt x="518160" y="243332"/>
                </a:cubicBezTo>
                <a:cubicBezTo>
                  <a:pt x="514689" y="242671"/>
                  <a:pt x="512954" y="242174"/>
                  <a:pt x="512304" y="241761"/>
                </a:cubicBezTo>
                <a:cubicBezTo>
                  <a:pt x="511652" y="241349"/>
                  <a:pt x="512086" y="241018"/>
                  <a:pt x="512954" y="240687"/>
                </a:cubicBezTo>
                <a:cubicBezTo>
                  <a:pt x="514689" y="240026"/>
                  <a:pt x="518160" y="239365"/>
                  <a:pt x="518160" y="238043"/>
                </a:cubicBezTo>
                <a:close/>
                <a:moveTo>
                  <a:pt x="1258380" y="237691"/>
                </a:moveTo>
                <a:cubicBezTo>
                  <a:pt x="1258380" y="237691"/>
                  <a:pt x="1258381" y="240512"/>
                  <a:pt x="1258381" y="240512"/>
                </a:cubicBezTo>
                <a:lnTo>
                  <a:pt x="1246816" y="240041"/>
                </a:lnTo>
                <a:close/>
                <a:moveTo>
                  <a:pt x="2368406" y="237060"/>
                </a:moveTo>
                <a:lnTo>
                  <a:pt x="2358230" y="239165"/>
                </a:lnTo>
                <a:cubicBezTo>
                  <a:pt x="2358798" y="237827"/>
                  <a:pt x="2362376" y="237290"/>
                  <a:pt x="2365814" y="237086"/>
                </a:cubicBezTo>
                <a:close/>
                <a:moveTo>
                  <a:pt x="2372399" y="236232"/>
                </a:moveTo>
                <a:lnTo>
                  <a:pt x="2372545" y="237016"/>
                </a:lnTo>
                <a:lnTo>
                  <a:pt x="2368406" y="237060"/>
                </a:lnTo>
                <a:close/>
                <a:moveTo>
                  <a:pt x="1244501" y="234870"/>
                </a:moveTo>
                <a:lnTo>
                  <a:pt x="1244501" y="239947"/>
                </a:lnTo>
                <a:lnTo>
                  <a:pt x="1241031" y="239806"/>
                </a:lnTo>
                <a:cubicBezTo>
                  <a:pt x="1239296" y="239101"/>
                  <a:pt x="1238428" y="238220"/>
                  <a:pt x="1238861" y="237339"/>
                </a:cubicBezTo>
                <a:cubicBezTo>
                  <a:pt x="1239295" y="236458"/>
                  <a:pt x="1241031" y="235575"/>
                  <a:pt x="1244501" y="234870"/>
                </a:cubicBezTo>
                <a:close/>
                <a:moveTo>
                  <a:pt x="1977013" y="232027"/>
                </a:moveTo>
                <a:lnTo>
                  <a:pt x="1980297" y="233063"/>
                </a:lnTo>
                <a:lnTo>
                  <a:pt x="1975881" y="234694"/>
                </a:lnTo>
                <a:cubicBezTo>
                  <a:pt x="1977013" y="232027"/>
                  <a:pt x="1977013" y="232027"/>
                  <a:pt x="1977013" y="232027"/>
                </a:cubicBezTo>
                <a:close/>
                <a:moveTo>
                  <a:pt x="1128841" y="231696"/>
                </a:moveTo>
                <a:cubicBezTo>
                  <a:pt x="1128841" y="231696"/>
                  <a:pt x="1128841" y="234719"/>
                  <a:pt x="1128841" y="234719"/>
                </a:cubicBezTo>
                <a:cubicBezTo>
                  <a:pt x="1142718" y="240763"/>
                  <a:pt x="1142718" y="246808"/>
                  <a:pt x="1142718" y="252853"/>
                </a:cubicBezTo>
                <a:cubicBezTo>
                  <a:pt x="1128840" y="252853"/>
                  <a:pt x="1128840" y="246808"/>
                  <a:pt x="1114960" y="246808"/>
                </a:cubicBezTo>
                <a:cubicBezTo>
                  <a:pt x="1114960" y="243786"/>
                  <a:pt x="1114960" y="240764"/>
                  <a:pt x="1114960" y="237741"/>
                </a:cubicBezTo>
                <a:cubicBezTo>
                  <a:pt x="1114960" y="237741"/>
                  <a:pt x="1114960" y="234719"/>
                  <a:pt x="1114960" y="234719"/>
                </a:cubicBezTo>
                <a:cubicBezTo>
                  <a:pt x="1114960" y="234719"/>
                  <a:pt x="1114960" y="234719"/>
                  <a:pt x="1114960" y="231697"/>
                </a:cubicBezTo>
                <a:cubicBezTo>
                  <a:pt x="1114960" y="231697"/>
                  <a:pt x="1128841" y="231696"/>
                  <a:pt x="1128841" y="231696"/>
                </a:cubicBezTo>
                <a:close/>
                <a:moveTo>
                  <a:pt x="927595" y="230903"/>
                </a:moveTo>
                <a:cubicBezTo>
                  <a:pt x="931065" y="230110"/>
                  <a:pt x="934535" y="230110"/>
                  <a:pt x="934534" y="231696"/>
                </a:cubicBezTo>
                <a:cubicBezTo>
                  <a:pt x="948413" y="234870"/>
                  <a:pt x="934534" y="234871"/>
                  <a:pt x="920655" y="234871"/>
                </a:cubicBezTo>
                <a:cubicBezTo>
                  <a:pt x="920655" y="233284"/>
                  <a:pt x="924125" y="231696"/>
                  <a:pt x="927595" y="230903"/>
                </a:cubicBezTo>
                <a:close/>
                <a:moveTo>
                  <a:pt x="1763774" y="229154"/>
                </a:moveTo>
                <a:cubicBezTo>
                  <a:pt x="1762675" y="231740"/>
                  <a:pt x="1762675" y="231740"/>
                  <a:pt x="1762675" y="231740"/>
                </a:cubicBezTo>
                <a:cubicBezTo>
                  <a:pt x="1762675" y="231740"/>
                  <a:pt x="1760484" y="236911"/>
                  <a:pt x="1759387" y="239496"/>
                </a:cubicBezTo>
                <a:cubicBezTo>
                  <a:pt x="1746207" y="238967"/>
                  <a:pt x="1757194" y="244667"/>
                  <a:pt x="1744012" y="244139"/>
                </a:cubicBezTo>
                <a:cubicBezTo>
                  <a:pt x="1746207" y="238967"/>
                  <a:pt x="1749494" y="231211"/>
                  <a:pt x="1749494" y="231211"/>
                </a:cubicBezTo>
                <a:cubicBezTo>
                  <a:pt x="1749494" y="231211"/>
                  <a:pt x="1762675" y="231740"/>
                  <a:pt x="1763774" y="229154"/>
                </a:cubicBezTo>
                <a:close/>
                <a:moveTo>
                  <a:pt x="1991387" y="224468"/>
                </a:moveTo>
                <a:cubicBezTo>
                  <a:pt x="2002372" y="224908"/>
                  <a:pt x="1990256" y="227135"/>
                  <a:pt x="1990256" y="227135"/>
                </a:cubicBezTo>
                <a:cubicBezTo>
                  <a:pt x="1998979" y="232907"/>
                  <a:pt x="2000109" y="230241"/>
                  <a:pt x="1986864" y="235134"/>
                </a:cubicBezTo>
                <a:lnTo>
                  <a:pt x="1980297" y="233063"/>
                </a:lnTo>
                <a:lnTo>
                  <a:pt x="1980849" y="232860"/>
                </a:lnTo>
                <a:cubicBezTo>
                  <a:pt x="1982789" y="231582"/>
                  <a:pt x="1983637" y="229582"/>
                  <a:pt x="1979274" y="226695"/>
                </a:cubicBezTo>
                <a:cubicBezTo>
                  <a:pt x="1990256" y="227135"/>
                  <a:pt x="1990256" y="227135"/>
                  <a:pt x="1991387" y="224468"/>
                </a:cubicBezTo>
                <a:close/>
                <a:moveTo>
                  <a:pt x="4014692" y="224330"/>
                </a:moveTo>
                <a:lnTo>
                  <a:pt x="3998187" y="229310"/>
                </a:lnTo>
                <a:lnTo>
                  <a:pt x="4008881" y="232523"/>
                </a:lnTo>
                <a:close/>
                <a:moveTo>
                  <a:pt x="481148" y="223233"/>
                </a:moveTo>
                <a:cubicBezTo>
                  <a:pt x="495028" y="223233"/>
                  <a:pt x="481149" y="228523"/>
                  <a:pt x="467267" y="225878"/>
                </a:cubicBezTo>
                <a:cubicBezTo>
                  <a:pt x="467267" y="223233"/>
                  <a:pt x="481148" y="223233"/>
                  <a:pt x="481148" y="223233"/>
                </a:cubicBezTo>
                <a:close/>
                <a:moveTo>
                  <a:pt x="1878128" y="222888"/>
                </a:moveTo>
                <a:cubicBezTo>
                  <a:pt x="1878128" y="222888"/>
                  <a:pt x="1877100" y="225311"/>
                  <a:pt x="1877100" y="225311"/>
                </a:cubicBezTo>
                <a:cubicBezTo>
                  <a:pt x="1877100" y="225311"/>
                  <a:pt x="1876071" y="227737"/>
                  <a:pt x="1876071" y="227737"/>
                </a:cubicBezTo>
                <a:cubicBezTo>
                  <a:pt x="1867285" y="227385"/>
                  <a:pt x="1867285" y="227385"/>
                  <a:pt x="1867285" y="227385"/>
                </a:cubicBezTo>
                <a:cubicBezTo>
                  <a:pt x="1868312" y="224961"/>
                  <a:pt x="1868312" y="224961"/>
                  <a:pt x="1868312" y="224961"/>
                </a:cubicBezTo>
                <a:cubicBezTo>
                  <a:pt x="1878128" y="222888"/>
                  <a:pt x="1878128" y="222888"/>
                  <a:pt x="1878128" y="222888"/>
                </a:cubicBezTo>
                <a:close/>
                <a:moveTo>
                  <a:pt x="1968459" y="220591"/>
                </a:moveTo>
                <a:cubicBezTo>
                  <a:pt x="1967225" y="223500"/>
                  <a:pt x="1954045" y="222972"/>
                  <a:pt x="1952809" y="225881"/>
                </a:cubicBezTo>
                <a:cubicBezTo>
                  <a:pt x="1952809" y="225881"/>
                  <a:pt x="1954045" y="222972"/>
                  <a:pt x="1954045" y="222972"/>
                </a:cubicBezTo>
                <a:cubicBezTo>
                  <a:pt x="1954045" y="222972"/>
                  <a:pt x="1955280" y="220063"/>
                  <a:pt x="1968459" y="220591"/>
                </a:cubicBezTo>
                <a:close/>
                <a:moveTo>
                  <a:pt x="532038" y="220061"/>
                </a:moveTo>
                <a:cubicBezTo>
                  <a:pt x="545915" y="220061"/>
                  <a:pt x="532038" y="226408"/>
                  <a:pt x="518157" y="223234"/>
                </a:cubicBezTo>
                <a:cubicBezTo>
                  <a:pt x="518157" y="223234"/>
                  <a:pt x="532038" y="220061"/>
                  <a:pt x="532038" y="220061"/>
                </a:cubicBezTo>
                <a:close/>
                <a:moveTo>
                  <a:pt x="1956514" y="217154"/>
                </a:moveTo>
                <a:cubicBezTo>
                  <a:pt x="1956514" y="217154"/>
                  <a:pt x="1969694" y="217682"/>
                  <a:pt x="1969694" y="217682"/>
                </a:cubicBezTo>
                <a:cubicBezTo>
                  <a:pt x="1969694" y="217682"/>
                  <a:pt x="1969694" y="217682"/>
                  <a:pt x="1968459" y="220591"/>
                </a:cubicBezTo>
                <a:cubicBezTo>
                  <a:pt x="1968459" y="220591"/>
                  <a:pt x="1955280" y="220063"/>
                  <a:pt x="1955280" y="220063"/>
                </a:cubicBezTo>
                <a:cubicBezTo>
                  <a:pt x="1956514" y="217154"/>
                  <a:pt x="1956514" y="217154"/>
                  <a:pt x="1956514" y="217154"/>
                </a:cubicBezTo>
                <a:close/>
                <a:moveTo>
                  <a:pt x="2360957" y="211666"/>
                </a:moveTo>
                <a:cubicBezTo>
                  <a:pt x="2360957" y="211666"/>
                  <a:pt x="2359722" y="214575"/>
                  <a:pt x="2358491" y="217483"/>
                </a:cubicBezTo>
                <a:cubicBezTo>
                  <a:pt x="2355195" y="217351"/>
                  <a:pt x="2353625" y="217104"/>
                  <a:pt x="2353142" y="216760"/>
                </a:cubicBezTo>
                <a:cubicBezTo>
                  <a:pt x="2352658" y="216417"/>
                  <a:pt x="2353263" y="215980"/>
                  <a:pt x="2354317" y="215467"/>
                </a:cubicBezTo>
                <a:cubicBezTo>
                  <a:pt x="2356430" y="214442"/>
                  <a:pt x="2360339" y="213120"/>
                  <a:pt x="2360957" y="211666"/>
                </a:cubicBezTo>
                <a:close/>
                <a:moveTo>
                  <a:pt x="1101083" y="211598"/>
                </a:moveTo>
                <a:cubicBezTo>
                  <a:pt x="1101083" y="214772"/>
                  <a:pt x="1101083" y="214772"/>
                  <a:pt x="1101083" y="214772"/>
                </a:cubicBezTo>
                <a:cubicBezTo>
                  <a:pt x="1101083" y="214772"/>
                  <a:pt x="1101083" y="214772"/>
                  <a:pt x="1091828" y="214772"/>
                </a:cubicBezTo>
                <a:cubicBezTo>
                  <a:pt x="1091829" y="211598"/>
                  <a:pt x="1101083" y="211598"/>
                  <a:pt x="1101083" y="211598"/>
                </a:cubicBezTo>
                <a:close/>
                <a:moveTo>
                  <a:pt x="568612" y="211598"/>
                </a:moveTo>
                <a:cubicBezTo>
                  <a:pt x="573383" y="211598"/>
                  <a:pt x="576564" y="211598"/>
                  <a:pt x="582926" y="211598"/>
                </a:cubicBezTo>
                <a:cubicBezTo>
                  <a:pt x="582927" y="214508"/>
                  <a:pt x="582927" y="217416"/>
                  <a:pt x="582927" y="220324"/>
                </a:cubicBezTo>
                <a:cubicBezTo>
                  <a:pt x="570202" y="223234"/>
                  <a:pt x="557482" y="217416"/>
                  <a:pt x="544759" y="217416"/>
                </a:cubicBezTo>
                <a:cubicBezTo>
                  <a:pt x="544758" y="214507"/>
                  <a:pt x="544758" y="214507"/>
                  <a:pt x="544758" y="211599"/>
                </a:cubicBezTo>
                <a:cubicBezTo>
                  <a:pt x="557480" y="211598"/>
                  <a:pt x="563841" y="211598"/>
                  <a:pt x="568612" y="211598"/>
                </a:cubicBezTo>
                <a:close/>
                <a:moveTo>
                  <a:pt x="1910245" y="210370"/>
                </a:moveTo>
                <a:cubicBezTo>
                  <a:pt x="1923426" y="210899"/>
                  <a:pt x="1923426" y="210899"/>
                  <a:pt x="1935577" y="213851"/>
                </a:cubicBezTo>
                <a:cubicBezTo>
                  <a:pt x="1935577" y="213851"/>
                  <a:pt x="1935577" y="213851"/>
                  <a:pt x="1934547" y="216275"/>
                </a:cubicBezTo>
                <a:cubicBezTo>
                  <a:pt x="1921369" y="215746"/>
                  <a:pt x="1921369" y="215746"/>
                  <a:pt x="1921369" y="215746"/>
                </a:cubicBezTo>
                <a:cubicBezTo>
                  <a:pt x="1921369" y="215746"/>
                  <a:pt x="1921369" y="215746"/>
                  <a:pt x="1922396" y="213323"/>
                </a:cubicBezTo>
                <a:cubicBezTo>
                  <a:pt x="1922396" y="213323"/>
                  <a:pt x="1922396" y="213323"/>
                  <a:pt x="1909215" y="212795"/>
                </a:cubicBezTo>
                <a:cubicBezTo>
                  <a:pt x="1909215" y="212795"/>
                  <a:pt x="1910245" y="210370"/>
                  <a:pt x="1910245" y="210370"/>
                </a:cubicBezTo>
                <a:close/>
                <a:moveTo>
                  <a:pt x="1052508" y="208424"/>
                </a:moveTo>
                <a:cubicBezTo>
                  <a:pt x="1065616" y="211296"/>
                  <a:pt x="1078724" y="219910"/>
                  <a:pt x="1091833" y="225653"/>
                </a:cubicBezTo>
                <a:cubicBezTo>
                  <a:pt x="1091832" y="228524"/>
                  <a:pt x="1078724" y="228523"/>
                  <a:pt x="1065616" y="225653"/>
                </a:cubicBezTo>
                <a:cubicBezTo>
                  <a:pt x="1055785" y="221346"/>
                  <a:pt x="1031207" y="215424"/>
                  <a:pt x="1036122" y="211521"/>
                </a:cubicBezTo>
                <a:cubicBezTo>
                  <a:pt x="1037761" y="210220"/>
                  <a:pt x="1042677" y="209142"/>
                  <a:pt x="1052508" y="208424"/>
                </a:cubicBezTo>
                <a:close/>
                <a:moveTo>
                  <a:pt x="1799450" y="208231"/>
                </a:moveTo>
                <a:cubicBezTo>
                  <a:pt x="1811492" y="211453"/>
                  <a:pt x="1810349" y="214147"/>
                  <a:pt x="1809205" y="216841"/>
                </a:cubicBezTo>
                <a:cubicBezTo>
                  <a:pt x="1809205" y="216841"/>
                  <a:pt x="1809205" y="216841"/>
                  <a:pt x="1808063" y="219534"/>
                </a:cubicBezTo>
                <a:cubicBezTo>
                  <a:pt x="1808063" y="219534"/>
                  <a:pt x="1806922" y="222227"/>
                  <a:pt x="1806922" y="222227"/>
                </a:cubicBezTo>
                <a:cubicBezTo>
                  <a:pt x="1805779" y="224921"/>
                  <a:pt x="1805779" y="224921"/>
                  <a:pt x="1805779" y="224921"/>
                </a:cubicBezTo>
                <a:cubicBezTo>
                  <a:pt x="1793740" y="221700"/>
                  <a:pt x="1794881" y="219005"/>
                  <a:pt x="1794881" y="219005"/>
                </a:cubicBezTo>
                <a:cubicBezTo>
                  <a:pt x="1791588" y="218873"/>
                  <a:pt x="1790154" y="218302"/>
                  <a:pt x="1789876" y="217478"/>
                </a:cubicBezTo>
                <a:cubicBezTo>
                  <a:pt x="1789597" y="216654"/>
                  <a:pt x="1790472" y="215576"/>
                  <a:pt x="1791794" y="214431"/>
                </a:cubicBezTo>
                <a:cubicBezTo>
                  <a:pt x="1794444" y="212140"/>
                  <a:pt x="1798880" y="209578"/>
                  <a:pt x="1799450" y="208231"/>
                </a:cubicBezTo>
                <a:close/>
                <a:moveTo>
                  <a:pt x="1985795" y="207810"/>
                </a:moveTo>
                <a:cubicBezTo>
                  <a:pt x="1985795" y="207810"/>
                  <a:pt x="1997510" y="208280"/>
                  <a:pt x="1997510" y="208280"/>
                </a:cubicBezTo>
                <a:cubicBezTo>
                  <a:pt x="1997510" y="208280"/>
                  <a:pt x="1997510" y="208280"/>
                  <a:pt x="1996414" y="210866"/>
                </a:cubicBezTo>
                <a:cubicBezTo>
                  <a:pt x="1996414" y="210866"/>
                  <a:pt x="1984699" y="210396"/>
                  <a:pt x="1985795" y="207810"/>
                </a:cubicBezTo>
                <a:close/>
                <a:moveTo>
                  <a:pt x="3295660" y="207117"/>
                </a:moveTo>
                <a:cubicBezTo>
                  <a:pt x="3295660" y="207117"/>
                  <a:pt x="3295469" y="208174"/>
                  <a:pt x="3295469" y="208174"/>
                </a:cubicBezTo>
                <a:cubicBezTo>
                  <a:pt x="3295087" y="210287"/>
                  <a:pt x="3294897" y="211344"/>
                  <a:pt x="3294515" y="213458"/>
                </a:cubicBezTo>
                <a:cubicBezTo>
                  <a:pt x="3294324" y="214514"/>
                  <a:pt x="3293941" y="216628"/>
                  <a:pt x="3288884" y="218665"/>
                </a:cubicBezTo>
                <a:cubicBezTo>
                  <a:pt x="3288884" y="218665"/>
                  <a:pt x="3288884" y="218665"/>
                  <a:pt x="3284209" y="218588"/>
                </a:cubicBezTo>
                <a:cubicBezTo>
                  <a:pt x="3284019" y="219645"/>
                  <a:pt x="3284019" y="219645"/>
                  <a:pt x="3284019" y="219645"/>
                </a:cubicBezTo>
                <a:cubicBezTo>
                  <a:pt x="3279149" y="220625"/>
                  <a:pt x="3279149" y="220625"/>
                  <a:pt x="3279341" y="219568"/>
                </a:cubicBezTo>
                <a:cubicBezTo>
                  <a:pt x="3274664" y="219490"/>
                  <a:pt x="3274857" y="218433"/>
                  <a:pt x="3274857" y="218433"/>
                </a:cubicBezTo>
                <a:cubicBezTo>
                  <a:pt x="3279723" y="217454"/>
                  <a:pt x="3279723" y="217454"/>
                  <a:pt x="3284400" y="217531"/>
                </a:cubicBezTo>
                <a:cubicBezTo>
                  <a:pt x="3284781" y="215416"/>
                  <a:pt x="3284973" y="214360"/>
                  <a:pt x="3285162" y="213303"/>
                </a:cubicBezTo>
                <a:cubicBezTo>
                  <a:pt x="3285544" y="211189"/>
                  <a:pt x="3285926" y="209076"/>
                  <a:pt x="3286118" y="208019"/>
                </a:cubicBezTo>
                <a:cubicBezTo>
                  <a:pt x="3290984" y="207040"/>
                  <a:pt x="3290984" y="207040"/>
                  <a:pt x="3295660" y="207117"/>
                </a:cubicBezTo>
                <a:close/>
                <a:moveTo>
                  <a:pt x="1975176" y="204755"/>
                </a:moveTo>
                <a:cubicBezTo>
                  <a:pt x="1986894" y="205224"/>
                  <a:pt x="1986894" y="205224"/>
                  <a:pt x="1985795" y="207810"/>
                </a:cubicBezTo>
                <a:cubicBezTo>
                  <a:pt x="1974079" y="207341"/>
                  <a:pt x="1974079" y="207341"/>
                  <a:pt x="1974079" y="207341"/>
                </a:cubicBezTo>
                <a:cubicBezTo>
                  <a:pt x="1975176" y="204755"/>
                  <a:pt x="1975176" y="204755"/>
                  <a:pt x="1975176" y="204755"/>
                </a:cubicBezTo>
                <a:close/>
                <a:moveTo>
                  <a:pt x="933376" y="203135"/>
                </a:moveTo>
                <a:cubicBezTo>
                  <a:pt x="946678" y="208848"/>
                  <a:pt x="946678" y="208848"/>
                  <a:pt x="946678" y="211704"/>
                </a:cubicBezTo>
                <a:cubicBezTo>
                  <a:pt x="946678" y="211704"/>
                  <a:pt x="946678" y="208848"/>
                  <a:pt x="959979" y="208848"/>
                </a:cubicBezTo>
                <a:cubicBezTo>
                  <a:pt x="973280" y="208848"/>
                  <a:pt x="973280" y="211704"/>
                  <a:pt x="986580" y="211704"/>
                </a:cubicBezTo>
                <a:cubicBezTo>
                  <a:pt x="986580" y="214560"/>
                  <a:pt x="986579" y="217415"/>
                  <a:pt x="986579" y="217415"/>
                </a:cubicBezTo>
                <a:cubicBezTo>
                  <a:pt x="986580" y="220273"/>
                  <a:pt x="999882" y="220272"/>
                  <a:pt x="999882" y="220272"/>
                </a:cubicBezTo>
                <a:cubicBezTo>
                  <a:pt x="986580" y="220273"/>
                  <a:pt x="986580" y="228841"/>
                  <a:pt x="1013183" y="228841"/>
                </a:cubicBezTo>
                <a:cubicBezTo>
                  <a:pt x="1013183" y="228841"/>
                  <a:pt x="999882" y="231697"/>
                  <a:pt x="999882" y="231697"/>
                </a:cubicBezTo>
                <a:cubicBezTo>
                  <a:pt x="999882" y="231697"/>
                  <a:pt x="986580" y="231697"/>
                  <a:pt x="986580" y="231697"/>
                </a:cubicBezTo>
                <a:cubicBezTo>
                  <a:pt x="986580" y="228841"/>
                  <a:pt x="986580" y="228841"/>
                  <a:pt x="986580" y="228841"/>
                </a:cubicBezTo>
                <a:cubicBezTo>
                  <a:pt x="959980" y="228841"/>
                  <a:pt x="946678" y="225984"/>
                  <a:pt x="920074" y="225984"/>
                </a:cubicBezTo>
                <a:cubicBezTo>
                  <a:pt x="933376" y="217416"/>
                  <a:pt x="906773" y="208847"/>
                  <a:pt x="933376" y="203135"/>
                </a:cubicBezTo>
                <a:close/>
                <a:moveTo>
                  <a:pt x="1802876" y="200152"/>
                </a:moveTo>
                <a:cubicBezTo>
                  <a:pt x="1802876" y="200152"/>
                  <a:pt x="1802876" y="200152"/>
                  <a:pt x="1816058" y="200681"/>
                </a:cubicBezTo>
                <a:cubicBezTo>
                  <a:pt x="1816058" y="200681"/>
                  <a:pt x="1816058" y="200681"/>
                  <a:pt x="1814916" y="203374"/>
                </a:cubicBezTo>
                <a:cubicBezTo>
                  <a:pt x="1813774" y="206067"/>
                  <a:pt x="1812631" y="208760"/>
                  <a:pt x="1799450" y="208231"/>
                </a:cubicBezTo>
                <a:cubicBezTo>
                  <a:pt x="1800594" y="205539"/>
                  <a:pt x="1814916" y="203374"/>
                  <a:pt x="1802876" y="200152"/>
                </a:cubicBezTo>
                <a:close/>
                <a:moveTo>
                  <a:pt x="1990184" y="197467"/>
                </a:moveTo>
                <a:cubicBezTo>
                  <a:pt x="1990184" y="197467"/>
                  <a:pt x="2001898" y="197937"/>
                  <a:pt x="2001898" y="197937"/>
                </a:cubicBezTo>
                <a:cubicBezTo>
                  <a:pt x="2001898" y="197937"/>
                  <a:pt x="2001898" y="197937"/>
                  <a:pt x="2000800" y="200524"/>
                </a:cubicBezTo>
                <a:cubicBezTo>
                  <a:pt x="2000800" y="200524"/>
                  <a:pt x="1999703" y="203108"/>
                  <a:pt x="1999703" y="203108"/>
                </a:cubicBezTo>
                <a:cubicBezTo>
                  <a:pt x="1998608" y="205694"/>
                  <a:pt x="1998608" y="205694"/>
                  <a:pt x="1997510" y="208280"/>
                </a:cubicBezTo>
                <a:cubicBezTo>
                  <a:pt x="1998608" y="205694"/>
                  <a:pt x="1998608" y="205694"/>
                  <a:pt x="1987989" y="202639"/>
                </a:cubicBezTo>
                <a:cubicBezTo>
                  <a:pt x="1989088" y="200053"/>
                  <a:pt x="1989088" y="200053"/>
                  <a:pt x="1989088" y="200053"/>
                </a:cubicBezTo>
                <a:cubicBezTo>
                  <a:pt x="1989088" y="200053"/>
                  <a:pt x="1989088" y="200053"/>
                  <a:pt x="1990184" y="197467"/>
                </a:cubicBezTo>
                <a:close/>
                <a:moveTo>
                  <a:pt x="1077951" y="196789"/>
                </a:moveTo>
                <a:cubicBezTo>
                  <a:pt x="1091829" y="196790"/>
                  <a:pt x="1091828" y="199964"/>
                  <a:pt x="1091829" y="203137"/>
                </a:cubicBezTo>
                <a:cubicBezTo>
                  <a:pt x="1091829" y="203137"/>
                  <a:pt x="1064071" y="199963"/>
                  <a:pt x="1064070" y="196790"/>
                </a:cubicBezTo>
                <a:cubicBezTo>
                  <a:pt x="1064070" y="196790"/>
                  <a:pt x="1077951" y="196789"/>
                  <a:pt x="1077951" y="196789"/>
                </a:cubicBezTo>
                <a:close/>
                <a:moveTo>
                  <a:pt x="519702" y="196789"/>
                </a:moveTo>
                <a:cubicBezTo>
                  <a:pt x="532037" y="196789"/>
                  <a:pt x="532038" y="199786"/>
                  <a:pt x="532037" y="202783"/>
                </a:cubicBezTo>
                <a:cubicBezTo>
                  <a:pt x="532037" y="202783"/>
                  <a:pt x="532038" y="205780"/>
                  <a:pt x="532038" y="205780"/>
                </a:cubicBezTo>
                <a:cubicBezTo>
                  <a:pt x="532037" y="211775"/>
                  <a:pt x="532038" y="214772"/>
                  <a:pt x="519702" y="214772"/>
                </a:cubicBezTo>
                <a:cubicBezTo>
                  <a:pt x="532038" y="208777"/>
                  <a:pt x="495027" y="202784"/>
                  <a:pt x="519702" y="205780"/>
                </a:cubicBezTo>
                <a:cubicBezTo>
                  <a:pt x="519702" y="205780"/>
                  <a:pt x="519702" y="205780"/>
                  <a:pt x="519702" y="202783"/>
                </a:cubicBezTo>
                <a:cubicBezTo>
                  <a:pt x="519702" y="202783"/>
                  <a:pt x="519702" y="202783"/>
                  <a:pt x="507364" y="202783"/>
                </a:cubicBezTo>
                <a:cubicBezTo>
                  <a:pt x="507365" y="199786"/>
                  <a:pt x="519702" y="199786"/>
                  <a:pt x="519702" y="196789"/>
                </a:cubicBezTo>
                <a:close/>
                <a:moveTo>
                  <a:pt x="2367532" y="196152"/>
                </a:moveTo>
                <a:cubicBezTo>
                  <a:pt x="2376319" y="196504"/>
                  <a:pt x="2366437" y="198737"/>
                  <a:pt x="2375222" y="199090"/>
                </a:cubicBezTo>
                <a:cubicBezTo>
                  <a:pt x="2366437" y="198737"/>
                  <a:pt x="2365339" y="201324"/>
                  <a:pt x="2374125" y="201676"/>
                </a:cubicBezTo>
                <a:cubicBezTo>
                  <a:pt x="2373029" y="204261"/>
                  <a:pt x="2373029" y="204261"/>
                  <a:pt x="2364243" y="203909"/>
                </a:cubicBezTo>
                <a:cubicBezTo>
                  <a:pt x="2366437" y="198737"/>
                  <a:pt x="2366437" y="198737"/>
                  <a:pt x="2367532" y="196152"/>
                </a:cubicBezTo>
                <a:close/>
                <a:moveTo>
                  <a:pt x="622911" y="194205"/>
                </a:moveTo>
                <a:lnTo>
                  <a:pt x="624856" y="195269"/>
                </a:lnTo>
                <a:lnTo>
                  <a:pt x="624531" y="195301"/>
                </a:lnTo>
                <a:cubicBezTo>
                  <a:pt x="622911" y="194936"/>
                  <a:pt x="622911" y="194205"/>
                  <a:pt x="622911" y="194205"/>
                </a:cubicBezTo>
                <a:close/>
                <a:moveTo>
                  <a:pt x="933759" y="193617"/>
                </a:moveTo>
                <a:cubicBezTo>
                  <a:pt x="946868" y="193616"/>
                  <a:pt x="959976" y="196577"/>
                  <a:pt x="959976" y="196577"/>
                </a:cubicBezTo>
                <a:cubicBezTo>
                  <a:pt x="973084" y="196578"/>
                  <a:pt x="973085" y="193616"/>
                  <a:pt x="986193" y="196577"/>
                </a:cubicBezTo>
                <a:cubicBezTo>
                  <a:pt x="986193" y="196577"/>
                  <a:pt x="986192" y="199540"/>
                  <a:pt x="986192" y="202501"/>
                </a:cubicBezTo>
                <a:cubicBezTo>
                  <a:pt x="999301" y="202501"/>
                  <a:pt x="999301" y="202501"/>
                  <a:pt x="999301" y="202501"/>
                </a:cubicBezTo>
                <a:cubicBezTo>
                  <a:pt x="999301" y="205463"/>
                  <a:pt x="999301" y="205463"/>
                  <a:pt x="999301" y="205463"/>
                </a:cubicBezTo>
                <a:cubicBezTo>
                  <a:pt x="999301" y="208425"/>
                  <a:pt x="986192" y="208425"/>
                  <a:pt x="986192" y="208425"/>
                </a:cubicBezTo>
                <a:cubicBezTo>
                  <a:pt x="986192" y="208425"/>
                  <a:pt x="973085" y="205463"/>
                  <a:pt x="973084" y="208425"/>
                </a:cubicBezTo>
                <a:cubicBezTo>
                  <a:pt x="959976" y="202501"/>
                  <a:pt x="946868" y="199540"/>
                  <a:pt x="920651" y="199539"/>
                </a:cubicBezTo>
                <a:cubicBezTo>
                  <a:pt x="920651" y="199539"/>
                  <a:pt x="920652" y="196577"/>
                  <a:pt x="920652" y="196577"/>
                </a:cubicBezTo>
                <a:cubicBezTo>
                  <a:pt x="933760" y="196578"/>
                  <a:pt x="933759" y="193617"/>
                  <a:pt x="933759" y="193617"/>
                </a:cubicBezTo>
                <a:close/>
                <a:moveTo>
                  <a:pt x="465417" y="193616"/>
                </a:moveTo>
                <a:cubicBezTo>
                  <a:pt x="465417" y="199433"/>
                  <a:pt x="478370" y="196524"/>
                  <a:pt x="491325" y="199433"/>
                </a:cubicBezTo>
                <a:cubicBezTo>
                  <a:pt x="504279" y="202342"/>
                  <a:pt x="491324" y="205251"/>
                  <a:pt x="491324" y="205251"/>
                </a:cubicBezTo>
                <a:cubicBezTo>
                  <a:pt x="478370" y="205251"/>
                  <a:pt x="465417" y="205251"/>
                  <a:pt x="452463" y="205251"/>
                </a:cubicBezTo>
                <a:cubicBezTo>
                  <a:pt x="465417" y="202342"/>
                  <a:pt x="439509" y="193615"/>
                  <a:pt x="465417" y="193616"/>
                </a:cubicBezTo>
                <a:close/>
                <a:moveTo>
                  <a:pt x="1207489" y="191500"/>
                </a:moveTo>
                <a:cubicBezTo>
                  <a:pt x="1207490" y="193616"/>
                  <a:pt x="1207490" y="193616"/>
                  <a:pt x="1207490" y="193616"/>
                </a:cubicBezTo>
                <a:cubicBezTo>
                  <a:pt x="1207490" y="193616"/>
                  <a:pt x="1207490" y="193616"/>
                  <a:pt x="1193611" y="193616"/>
                </a:cubicBezTo>
                <a:cubicBezTo>
                  <a:pt x="1193611" y="191500"/>
                  <a:pt x="1207489" y="191500"/>
                  <a:pt x="1207489" y="191500"/>
                </a:cubicBezTo>
                <a:close/>
                <a:moveTo>
                  <a:pt x="2231342" y="190696"/>
                </a:moveTo>
                <a:cubicBezTo>
                  <a:pt x="2231342" y="190696"/>
                  <a:pt x="2230521" y="192636"/>
                  <a:pt x="2230521" y="192636"/>
                </a:cubicBezTo>
                <a:cubicBezTo>
                  <a:pt x="2227431" y="192018"/>
                  <a:pt x="2225939" y="191589"/>
                  <a:pt x="2225436" y="191292"/>
                </a:cubicBezTo>
                <a:cubicBezTo>
                  <a:pt x="2224934" y="190994"/>
                  <a:pt x="2225423" y="190828"/>
                  <a:pt x="2226299" y="190741"/>
                </a:cubicBezTo>
                <a:cubicBezTo>
                  <a:pt x="2228048" y="190565"/>
                  <a:pt x="2231342" y="190696"/>
                  <a:pt x="2231342" y="190696"/>
                </a:cubicBezTo>
                <a:close/>
                <a:moveTo>
                  <a:pt x="1869733" y="190013"/>
                </a:moveTo>
                <a:cubicBezTo>
                  <a:pt x="1882913" y="190541"/>
                  <a:pt x="1882913" y="190541"/>
                  <a:pt x="1882913" y="190541"/>
                </a:cubicBezTo>
                <a:cubicBezTo>
                  <a:pt x="1882091" y="192479"/>
                  <a:pt x="1882091" y="192479"/>
                  <a:pt x="1882091" y="192479"/>
                </a:cubicBezTo>
                <a:cubicBezTo>
                  <a:pt x="1868909" y="191952"/>
                  <a:pt x="1868909" y="191952"/>
                  <a:pt x="1868909" y="191952"/>
                </a:cubicBezTo>
                <a:cubicBezTo>
                  <a:pt x="1869733" y="190013"/>
                  <a:pt x="1869733" y="190013"/>
                  <a:pt x="1869733" y="190013"/>
                </a:cubicBezTo>
                <a:close/>
                <a:moveTo>
                  <a:pt x="1995313" y="188881"/>
                </a:moveTo>
                <a:cubicBezTo>
                  <a:pt x="1994184" y="191548"/>
                  <a:pt x="1991920" y="196880"/>
                  <a:pt x="1978740" y="196352"/>
                </a:cubicBezTo>
                <a:cubicBezTo>
                  <a:pt x="1978740" y="196352"/>
                  <a:pt x="1978740" y="196352"/>
                  <a:pt x="1979870" y="193685"/>
                </a:cubicBezTo>
                <a:cubicBezTo>
                  <a:pt x="1979870" y="193685"/>
                  <a:pt x="1994184" y="191548"/>
                  <a:pt x="1995313" y="188881"/>
                </a:cubicBezTo>
                <a:close/>
                <a:moveTo>
                  <a:pt x="2402220" y="186801"/>
                </a:moveTo>
                <a:cubicBezTo>
                  <a:pt x="2407587" y="185995"/>
                  <a:pt x="2414462" y="185589"/>
                  <a:pt x="2420484" y="187192"/>
                </a:cubicBezTo>
                <a:lnTo>
                  <a:pt x="2418211" y="192548"/>
                </a:lnTo>
                <a:cubicBezTo>
                  <a:pt x="2418211" y="192548"/>
                  <a:pt x="2431391" y="193076"/>
                  <a:pt x="2431391" y="193076"/>
                </a:cubicBezTo>
                <a:cubicBezTo>
                  <a:pt x="2431391" y="193076"/>
                  <a:pt x="2430257" y="195754"/>
                  <a:pt x="2430257" y="195754"/>
                </a:cubicBezTo>
                <a:cubicBezTo>
                  <a:pt x="2429121" y="198433"/>
                  <a:pt x="2429121" y="198433"/>
                  <a:pt x="2427985" y="201110"/>
                </a:cubicBezTo>
                <a:cubicBezTo>
                  <a:pt x="2414807" y="200582"/>
                  <a:pt x="2414807" y="200582"/>
                  <a:pt x="2415941" y="197905"/>
                </a:cubicBezTo>
                <a:cubicBezTo>
                  <a:pt x="2415941" y="197905"/>
                  <a:pt x="2415941" y="197905"/>
                  <a:pt x="2414807" y="200582"/>
                </a:cubicBezTo>
                <a:cubicBezTo>
                  <a:pt x="2407082" y="202995"/>
                  <a:pt x="2410375" y="203127"/>
                  <a:pt x="2413528" y="203594"/>
                </a:cubicBezTo>
                <a:lnTo>
                  <a:pt x="2412535" y="205937"/>
                </a:lnTo>
                <a:cubicBezTo>
                  <a:pt x="2411399" y="208615"/>
                  <a:pt x="2411399" y="208615"/>
                  <a:pt x="2411399" y="208615"/>
                </a:cubicBezTo>
                <a:cubicBezTo>
                  <a:pt x="2410262" y="211293"/>
                  <a:pt x="2409126" y="213972"/>
                  <a:pt x="2409126" y="213972"/>
                </a:cubicBezTo>
                <a:cubicBezTo>
                  <a:pt x="2407424" y="217988"/>
                  <a:pt x="2403277" y="219864"/>
                  <a:pt x="2399131" y="221741"/>
                </a:cubicBezTo>
                <a:lnTo>
                  <a:pt x="2392058" y="227236"/>
                </a:lnTo>
                <a:lnTo>
                  <a:pt x="2391773" y="227233"/>
                </a:lnTo>
                <a:cubicBezTo>
                  <a:pt x="2389983" y="227502"/>
                  <a:pt x="2389699" y="228172"/>
                  <a:pt x="2389131" y="229511"/>
                </a:cubicBezTo>
                <a:lnTo>
                  <a:pt x="2392058" y="227236"/>
                </a:lnTo>
                <a:lnTo>
                  <a:pt x="2403448" y="227361"/>
                </a:lnTo>
                <a:cubicBezTo>
                  <a:pt x="2389131" y="229511"/>
                  <a:pt x="2403448" y="227361"/>
                  <a:pt x="2402313" y="230038"/>
                </a:cubicBezTo>
                <a:lnTo>
                  <a:pt x="2372399" y="236232"/>
                </a:lnTo>
                <a:lnTo>
                  <a:pt x="2368449" y="215064"/>
                </a:lnTo>
                <a:cubicBezTo>
                  <a:pt x="2381631" y="215593"/>
                  <a:pt x="2381631" y="215593"/>
                  <a:pt x="2381631" y="215593"/>
                </a:cubicBezTo>
                <a:cubicBezTo>
                  <a:pt x="2383903" y="210237"/>
                  <a:pt x="2371856" y="207032"/>
                  <a:pt x="2386176" y="204882"/>
                </a:cubicBezTo>
                <a:cubicBezTo>
                  <a:pt x="2388446" y="199526"/>
                  <a:pt x="2372994" y="204354"/>
                  <a:pt x="2375265" y="198997"/>
                </a:cubicBezTo>
                <a:cubicBezTo>
                  <a:pt x="2388446" y="199526"/>
                  <a:pt x="2388446" y="199526"/>
                  <a:pt x="2388446" y="199526"/>
                </a:cubicBezTo>
                <a:cubicBezTo>
                  <a:pt x="2389581" y="196847"/>
                  <a:pt x="2391854" y="191492"/>
                  <a:pt x="2402760" y="197376"/>
                </a:cubicBezTo>
                <a:cubicBezTo>
                  <a:pt x="2390717" y="194170"/>
                  <a:pt x="2391854" y="191492"/>
                  <a:pt x="2392989" y="188814"/>
                </a:cubicBezTo>
                <a:cubicBezTo>
                  <a:pt x="2392989" y="188814"/>
                  <a:pt x="2396851" y="187607"/>
                  <a:pt x="2402220" y="186801"/>
                </a:cubicBezTo>
                <a:close/>
                <a:moveTo>
                  <a:pt x="1920525" y="186130"/>
                </a:moveTo>
                <a:cubicBezTo>
                  <a:pt x="1920525" y="186130"/>
                  <a:pt x="1919291" y="189040"/>
                  <a:pt x="1919291" y="189040"/>
                </a:cubicBezTo>
                <a:cubicBezTo>
                  <a:pt x="1916302" y="188181"/>
                  <a:pt x="1914886" y="187569"/>
                  <a:pt x="1914442" y="187135"/>
                </a:cubicBezTo>
                <a:cubicBezTo>
                  <a:pt x="1913996" y="186701"/>
                  <a:pt x="1914526" y="186445"/>
                  <a:pt x="1915427" y="186296"/>
                </a:cubicBezTo>
                <a:cubicBezTo>
                  <a:pt x="1917228" y="185999"/>
                  <a:pt x="1920525" y="186130"/>
                  <a:pt x="1920525" y="186130"/>
                </a:cubicBezTo>
                <a:close/>
                <a:moveTo>
                  <a:pt x="2032825" y="184714"/>
                </a:moveTo>
                <a:cubicBezTo>
                  <a:pt x="2032825" y="184714"/>
                  <a:pt x="2031590" y="187623"/>
                  <a:pt x="2031590" y="187623"/>
                </a:cubicBezTo>
                <a:cubicBezTo>
                  <a:pt x="2027679" y="188945"/>
                  <a:pt x="2025800" y="189425"/>
                  <a:pt x="2025182" y="189399"/>
                </a:cubicBezTo>
                <a:cubicBezTo>
                  <a:pt x="2024565" y="189375"/>
                  <a:pt x="2025208" y="188846"/>
                  <a:pt x="2026341" y="188152"/>
                </a:cubicBezTo>
                <a:cubicBezTo>
                  <a:pt x="2028606" y="186763"/>
                  <a:pt x="2032825" y="184714"/>
                  <a:pt x="2032825" y="184714"/>
                </a:cubicBezTo>
                <a:close/>
                <a:moveTo>
                  <a:pt x="1825106" y="179350"/>
                </a:moveTo>
                <a:cubicBezTo>
                  <a:pt x="1832727" y="182449"/>
                  <a:pt x="1832727" y="182449"/>
                  <a:pt x="1831561" y="185196"/>
                </a:cubicBezTo>
                <a:cubicBezTo>
                  <a:pt x="1830397" y="187944"/>
                  <a:pt x="1829232" y="190690"/>
                  <a:pt x="1828067" y="193437"/>
                </a:cubicBezTo>
                <a:cubicBezTo>
                  <a:pt x="1829232" y="190690"/>
                  <a:pt x="1830397" y="187944"/>
                  <a:pt x="1822775" y="184844"/>
                </a:cubicBezTo>
                <a:cubicBezTo>
                  <a:pt x="1822775" y="184844"/>
                  <a:pt x="1823940" y="182097"/>
                  <a:pt x="1825106" y="179350"/>
                </a:cubicBezTo>
                <a:close/>
                <a:moveTo>
                  <a:pt x="532037" y="178806"/>
                </a:moveTo>
                <a:cubicBezTo>
                  <a:pt x="532037" y="184730"/>
                  <a:pt x="532037" y="190654"/>
                  <a:pt x="519315" y="193616"/>
                </a:cubicBezTo>
                <a:cubicBezTo>
                  <a:pt x="519315" y="189172"/>
                  <a:pt x="497844" y="189729"/>
                  <a:pt x="492477" y="186535"/>
                </a:cubicBezTo>
                <a:cubicBezTo>
                  <a:pt x="490687" y="185471"/>
                  <a:pt x="490688" y="183990"/>
                  <a:pt x="493870" y="181769"/>
                </a:cubicBezTo>
                <a:cubicBezTo>
                  <a:pt x="506594" y="178807"/>
                  <a:pt x="519314" y="178807"/>
                  <a:pt x="532037" y="178806"/>
                </a:cubicBezTo>
                <a:close/>
                <a:moveTo>
                  <a:pt x="2009755" y="175902"/>
                </a:moveTo>
                <a:cubicBezTo>
                  <a:pt x="2008519" y="178809"/>
                  <a:pt x="2008519" y="178809"/>
                  <a:pt x="1996303" y="181279"/>
                </a:cubicBezTo>
                <a:cubicBezTo>
                  <a:pt x="1993559" y="181169"/>
                  <a:pt x="1992949" y="180960"/>
                  <a:pt x="1993407" y="180700"/>
                </a:cubicBezTo>
                <a:cubicBezTo>
                  <a:pt x="1993866" y="180442"/>
                  <a:pt x="1995393" y="180132"/>
                  <a:pt x="1996920" y="179824"/>
                </a:cubicBezTo>
                <a:cubicBezTo>
                  <a:pt x="1999978" y="179207"/>
                  <a:pt x="2003030" y="178590"/>
                  <a:pt x="1997538" y="178371"/>
                </a:cubicBezTo>
                <a:cubicBezTo>
                  <a:pt x="2009755" y="175902"/>
                  <a:pt x="2009755" y="175902"/>
                  <a:pt x="2009755" y="175902"/>
                </a:cubicBezTo>
                <a:close/>
                <a:moveTo>
                  <a:pt x="1974605" y="174493"/>
                </a:moveTo>
                <a:cubicBezTo>
                  <a:pt x="1987787" y="175021"/>
                  <a:pt x="1985594" y="180192"/>
                  <a:pt x="1984497" y="182778"/>
                </a:cubicBezTo>
                <a:cubicBezTo>
                  <a:pt x="1972414" y="179664"/>
                  <a:pt x="1973508" y="177078"/>
                  <a:pt x="1972414" y="179664"/>
                </a:cubicBezTo>
                <a:cubicBezTo>
                  <a:pt x="1973508" y="177078"/>
                  <a:pt x="1973508" y="177078"/>
                  <a:pt x="1974605" y="174493"/>
                </a:cubicBezTo>
                <a:close/>
                <a:moveTo>
                  <a:pt x="2037348" y="174049"/>
                </a:moveTo>
                <a:cubicBezTo>
                  <a:pt x="2037348" y="174049"/>
                  <a:pt x="2037348" y="174049"/>
                  <a:pt x="2036112" y="176958"/>
                </a:cubicBezTo>
                <a:cubicBezTo>
                  <a:pt x="2034880" y="179866"/>
                  <a:pt x="2034880" y="179866"/>
                  <a:pt x="2034880" y="179866"/>
                </a:cubicBezTo>
                <a:cubicBezTo>
                  <a:pt x="2034880" y="179866"/>
                  <a:pt x="2021699" y="179338"/>
                  <a:pt x="2022932" y="176429"/>
                </a:cubicBezTo>
                <a:cubicBezTo>
                  <a:pt x="2022932" y="176429"/>
                  <a:pt x="2024167" y="173522"/>
                  <a:pt x="2037348" y="174049"/>
                </a:cubicBezTo>
                <a:close/>
                <a:moveTo>
                  <a:pt x="507750" y="173517"/>
                </a:moveTo>
                <a:cubicBezTo>
                  <a:pt x="520473" y="173517"/>
                  <a:pt x="520473" y="173517"/>
                  <a:pt x="520473" y="176161"/>
                </a:cubicBezTo>
                <a:cubicBezTo>
                  <a:pt x="520473" y="178806"/>
                  <a:pt x="507750" y="176161"/>
                  <a:pt x="495027" y="176162"/>
                </a:cubicBezTo>
                <a:cubicBezTo>
                  <a:pt x="507750" y="173517"/>
                  <a:pt x="507750" y="176161"/>
                  <a:pt x="507750" y="173517"/>
                </a:cubicBezTo>
                <a:close/>
                <a:moveTo>
                  <a:pt x="1837181" y="171946"/>
                </a:moveTo>
                <a:cubicBezTo>
                  <a:pt x="1837181" y="171946"/>
                  <a:pt x="1850363" y="172474"/>
                  <a:pt x="1850363" y="172474"/>
                </a:cubicBezTo>
                <a:cubicBezTo>
                  <a:pt x="1849267" y="175059"/>
                  <a:pt x="1848170" y="177645"/>
                  <a:pt x="1848170" y="177645"/>
                </a:cubicBezTo>
                <a:cubicBezTo>
                  <a:pt x="1847072" y="180231"/>
                  <a:pt x="1847072" y="180231"/>
                  <a:pt x="1847072" y="180231"/>
                </a:cubicBezTo>
                <a:cubicBezTo>
                  <a:pt x="1849267" y="175059"/>
                  <a:pt x="1834988" y="177117"/>
                  <a:pt x="1837181" y="171946"/>
                </a:cubicBezTo>
                <a:close/>
                <a:moveTo>
                  <a:pt x="2047494" y="168701"/>
                </a:moveTo>
                <a:lnTo>
                  <a:pt x="2047121" y="169274"/>
                </a:lnTo>
                <a:cubicBezTo>
                  <a:pt x="2047321" y="170283"/>
                  <a:pt x="2048568" y="171294"/>
                  <a:pt x="2051594" y="172056"/>
                </a:cubicBezTo>
                <a:cubicBezTo>
                  <a:pt x="2044470" y="173052"/>
                  <a:pt x="2041708" y="171660"/>
                  <a:pt x="2042377" y="170084"/>
                </a:cubicBezTo>
                <a:close/>
                <a:moveTo>
                  <a:pt x="2048925" y="166501"/>
                </a:moveTo>
                <a:cubicBezTo>
                  <a:pt x="2051242" y="164991"/>
                  <a:pt x="2054802" y="164494"/>
                  <a:pt x="2053733" y="167014"/>
                </a:cubicBezTo>
                <a:lnTo>
                  <a:pt x="2047494" y="168701"/>
                </a:lnTo>
                <a:close/>
                <a:moveTo>
                  <a:pt x="818870" y="165056"/>
                </a:moveTo>
                <a:cubicBezTo>
                  <a:pt x="830438" y="165056"/>
                  <a:pt x="830438" y="167171"/>
                  <a:pt x="842004" y="167171"/>
                </a:cubicBezTo>
                <a:cubicBezTo>
                  <a:pt x="842004" y="167171"/>
                  <a:pt x="818870" y="167171"/>
                  <a:pt x="818870" y="165056"/>
                </a:cubicBezTo>
                <a:close/>
                <a:moveTo>
                  <a:pt x="504279" y="164703"/>
                </a:moveTo>
                <a:lnTo>
                  <a:pt x="532038" y="170344"/>
                </a:lnTo>
                <a:lnTo>
                  <a:pt x="504280" y="170344"/>
                </a:lnTo>
                <a:cubicBezTo>
                  <a:pt x="504279" y="167523"/>
                  <a:pt x="504279" y="164703"/>
                  <a:pt x="504279" y="164703"/>
                </a:cubicBezTo>
                <a:close/>
                <a:moveTo>
                  <a:pt x="1841705" y="161281"/>
                </a:moveTo>
                <a:cubicBezTo>
                  <a:pt x="1841705" y="161281"/>
                  <a:pt x="1841705" y="161281"/>
                  <a:pt x="1854882" y="161808"/>
                </a:cubicBezTo>
                <a:cubicBezTo>
                  <a:pt x="1854882" y="161808"/>
                  <a:pt x="1854882" y="161808"/>
                  <a:pt x="1868065" y="162336"/>
                </a:cubicBezTo>
                <a:cubicBezTo>
                  <a:pt x="1866913" y="165051"/>
                  <a:pt x="1866913" y="165051"/>
                  <a:pt x="1865762" y="167766"/>
                </a:cubicBezTo>
                <a:cubicBezTo>
                  <a:pt x="1865762" y="167766"/>
                  <a:pt x="1853731" y="164523"/>
                  <a:pt x="1853731" y="164523"/>
                </a:cubicBezTo>
                <a:cubicBezTo>
                  <a:pt x="1840554" y="163995"/>
                  <a:pt x="1839403" y="166710"/>
                  <a:pt x="1838251" y="169425"/>
                </a:cubicBezTo>
                <a:cubicBezTo>
                  <a:pt x="1839403" y="166710"/>
                  <a:pt x="1840554" y="163995"/>
                  <a:pt x="1841705" y="161281"/>
                </a:cubicBezTo>
                <a:close/>
                <a:moveTo>
                  <a:pt x="2395965" y="158616"/>
                </a:moveTo>
                <a:cubicBezTo>
                  <a:pt x="2395965" y="158616"/>
                  <a:pt x="2395965" y="158616"/>
                  <a:pt x="2408267" y="159110"/>
                </a:cubicBezTo>
                <a:cubicBezTo>
                  <a:pt x="2421709" y="156908"/>
                  <a:pt x="2420569" y="159602"/>
                  <a:pt x="2431727" y="162788"/>
                </a:cubicBezTo>
                <a:cubicBezTo>
                  <a:pt x="2431727" y="162788"/>
                  <a:pt x="2431727" y="162788"/>
                  <a:pt x="2430586" y="165482"/>
                </a:cubicBezTo>
                <a:cubicBezTo>
                  <a:pt x="2430586" y="165482"/>
                  <a:pt x="2429443" y="168174"/>
                  <a:pt x="2429443" y="168174"/>
                </a:cubicBezTo>
                <a:cubicBezTo>
                  <a:pt x="2429443" y="168174"/>
                  <a:pt x="2430586" y="165482"/>
                  <a:pt x="2442886" y="165974"/>
                </a:cubicBezTo>
                <a:cubicBezTo>
                  <a:pt x="2429443" y="168174"/>
                  <a:pt x="2427157" y="173561"/>
                  <a:pt x="2427157" y="173561"/>
                </a:cubicBezTo>
                <a:cubicBezTo>
                  <a:pt x="2426015" y="176254"/>
                  <a:pt x="2426015" y="176254"/>
                  <a:pt x="2438317" y="176748"/>
                </a:cubicBezTo>
                <a:cubicBezTo>
                  <a:pt x="2438317" y="176748"/>
                  <a:pt x="2438317" y="176748"/>
                  <a:pt x="2437174" y="179440"/>
                </a:cubicBezTo>
                <a:cubicBezTo>
                  <a:pt x="2424873" y="178948"/>
                  <a:pt x="2426015" y="176254"/>
                  <a:pt x="2426015" y="176254"/>
                </a:cubicBezTo>
                <a:cubicBezTo>
                  <a:pt x="2426015" y="176254"/>
                  <a:pt x="2426015" y="176254"/>
                  <a:pt x="2424873" y="178948"/>
                </a:cubicBezTo>
                <a:cubicBezTo>
                  <a:pt x="2424873" y="178948"/>
                  <a:pt x="2412571" y="178455"/>
                  <a:pt x="2412571" y="178455"/>
                </a:cubicBezTo>
                <a:cubicBezTo>
                  <a:pt x="2412571" y="178455"/>
                  <a:pt x="2411430" y="181148"/>
                  <a:pt x="2399128" y="180656"/>
                </a:cubicBezTo>
                <a:cubicBezTo>
                  <a:pt x="2399128" y="180656"/>
                  <a:pt x="2399128" y="180656"/>
                  <a:pt x="2386828" y="180162"/>
                </a:cubicBezTo>
                <a:cubicBezTo>
                  <a:pt x="2386828" y="180162"/>
                  <a:pt x="2374525" y="179670"/>
                  <a:pt x="2374525" y="179670"/>
                </a:cubicBezTo>
                <a:cubicBezTo>
                  <a:pt x="2374525" y="179670"/>
                  <a:pt x="2375668" y="176976"/>
                  <a:pt x="2375668" y="176976"/>
                </a:cubicBezTo>
                <a:cubicBezTo>
                  <a:pt x="2375668" y="176976"/>
                  <a:pt x="2375668" y="176976"/>
                  <a:pt x="2387970" y="177469"/>
                </a:cubicBezTo>
                <a:cubicBezTo>
                  <a:pt x="2389111" y="174777"/>
                  <a:pt x="2387970" y="177469"/>
                  <a:pt x="2400271" y="177962"/>
                </a:cubicBezTo>
                <a:cubicBezTo>
                  <a:pt x="2400271" y="177962"/>
                  <a:pt x="2400271" y="177962"/>
                  <a:pt x="2401414" y="175268"/>
                </a:cubicBezTo>
                <a:cubicBezTo>
                  <a:pt x="2413714" y="175762"/>
                  <a:pt x="2414855" y="173069"/>
                  <a:pt x="2414855" y="173069"/>
                </a:cubicBezTo>
                <a:cubicBezTo>
                  <a:pt x="2416000" y="170375"/>
                  <a:pt x="2403696" y="169882"/>
                  <a:pt x="2402556" y="172576"/>
                </a:cubicBezTo>
                <a:cubicBezTo>
                  <a:pt x="2402556" y="172576"/>
                  <a:pt x="2402556" y="172576"/>
                  <a:pt x="2403696" y="169882"/>
                </a:cubicBezTo>
                <a:cubicBezTo>
                  <a:pt x="2404841" y="167188"/>
                  <a:pt x="2417141" y="167681"/>
                  <a:pt x="2417141" y="167681"/>
                </a:cubicBezTo>
                <a:cubicBezTo>
                  <a:pt x="2417141" y="167681"/>
                  <a:pt x="2418283" y="164988"/>
                  <a:pt x="2418283" y="164988"/>
                </a:cubicBezTo>
                <a:cubicBezTo>
                  <a:pt x="2419425" y="162295"/>
                  <a:pt x="2407124" y="161802"/>
                  <a:pt x="2407124" y="161802"/>
                </a:cubicBezTo>
                <a:cubicBezTo>
                  <a:pt x="2394822" y="161310"/>
                  <a:pt x="2394822" y="161310"/>
                  <a:pt x="2395965" y="158616"/>
                </a:cubicBezTo>
                <a:close/>
                <a:moveTo>
                  <a:pt x="2030748" y="158008"/>
                </a:moveTo>
                <a:cubicBezTo>
                  <a:pt x="2030748" y="158008"/>
                  <a:pt x="2030748" y="158008"/>
                  <a:pt x="2029652" y="160593"/>
                </a:cubicBezTo>
                <a:cubicBezTo>
                  <a:pt x="2029652" y="160593"/>
                  <a:pt x="2028554" y="163179"/>
                  <a:pt x="2028554" y="163179"/>
                </a:cubicBezTo>
                <a:cubicBezTo>
                  <a:pt x="2028554" y="163179"/>
                  <a:pt x="2028554" y="163179"/>
                  <a:pt x="2017570" y="162738"/>
                </a:cubicBezTo>
                <a:cubicBezTo>
                  <a:pt x="2018669" y="160153"/>
                  <a:pt x="2030748" y="158008"/>
                  <a:pt x="2030748" y="158008"/>
                </a:cubicBezTo>
                <a:close/>
                <a:moveTo>
                  <a:pt x="2019764" y="157568"/>
                </a:moveTo>
                <a:cubicBezTo>
                  <a:pt x="2018669" y="160153"/>
                  <a:pt x="2018669" y="160153"/>
                  <a:pt x="2018669" y="160153"/>
                </a:cubicBezTo>
                <a:cubicBezTo>
                  <a:pt x="2018669" y="160153"/>
                  <a:pt x="2017570" y="162738"/>
                  <a:pt x="2017570" y="162738"/>
                </a:cubicBezTo>
                <a:cubicBezTo>
                  <a:pt x="2017570" y="162738"/>
                  <a:pt x="2018669" y="160153"/>
                  <a:pt x="2007682" y="159712"/>
                </a:cubicBezTo>
                <a:cubicBezTo>
                  <a:pt x="2007682" y="159712"/>
                  <a:pt x="2008779" y="157128"/>
                  <a:pt x="2019764" y="157568"/>
                </a:cubicBezTo>
                <a:close/>
                <a:moveTo>
                  <a:pt x="1896753" y="152639"/>
                </a:moveTo>
                <a:cubicBezTo>
                  <a:pt x="1895622" y="155305"/>
                  <a:pt x="1904344" y="161079"/>
                  <a:pt x="1903214" y="163745"/>
                </a:cubicBezTo>
                <a:cubicBezTo>
                  <a:pt x="1892230" y="163304"/>
                  <a:pt x="1893359" y="160638"/>
                  <a:pt x="1881245" y="162865"/>
                </a:cubicBezTo>
                <a:cubicBezTo>
                  <a:pt x="1882377" y="160198"/>
                  <a:pt x="1883507" y="157531"/>
                  <a:pt x="1883507" y="157531"/>
                </a:cubicBezTo>
                <a:cubicBezTo>
                  <a:pt x="1885768" y="152199"/>
                  <a:pt x="1894492" y="157971"/>
                  <a:pt x="1896753" y="152639"/>
                </a:cubicBezTo>
                <a:close/>
                <a:moveTo>
                  <a:pt x="2422008" y="151989"/>
                </a:moveTo>
                <a:cubicBezTo>
                  <a:pt x="2422008" y="151989"/>
                  <a:pt x="2434159" y="154942"/>
                  <a:pt x="2433132" y="157366"/>
                </a:cubicBezTo>
                <a:cubicBezTo>
                  <a:pt x="2419953" y="156838"/>
                  <a:pt x="2419953" y="156838"/>
                  <a:pt x="2419953" y="156838"/>
                </a:cubicBezTo>
                <a:cubicBezTo>
                  <a:pt x="2416659" y="156706"/>
                  <a:pt x="2415075" y="156488"/>
                  <a:pt x="2414570" y="156199"/>
                </a:cubicBezTo>
                <a:cubicBezTo>
                  <a:pt x="2414065" y="155909"/>
                  <a:pt x="2414637" y="155546"/>
                  <a:pt x="2415652" y="155125"/>
                </a:cubicBezTo>
                <a:cubicBezTo>
                  <a:pt x="2417685" y="154282"/>
                  <a:pt x="2421495" y="153201"/>
                  <a:pt x="2422008" y="151989"/>
                </a:cubicBezTo>
                <a:close/>
                <a:moveTo>
                  <a:pt x="1859407" y="151143"/>
                </a:moveTo>
                <a:cubicBezTo>
                  <a:pt x="1859407" y="151143"/>
                  <a:pt x="1859407" y="151143"/>
                  <a:pt x="1872588" y="151670"/>
                </a:cubicBezTo>
                <a:cubicBezTo>
                  <a:pt x="1871354" y="154580"/>
                  <a:pt x="1858174" y="154052"/>
                  <a:pt x="1858174" y="154052"/>
                </a:cubicBezTo>
                <a:cubicBezTo>
                  <a:pt x="1859407" y="151143"/>
                  <a:pt x="1859407" y="151143"/>
                  <a:pt x="1859407" y="151143"/>
                </a:cubicBezTo>
                <a:close/>
                <a:moveTo>
                  <a:pt x="1998067" y="150781"/>
                </a:moveTo>
                <a:cubicBezTo>
                  <a:pt x="2010015" y="154218"/>
                  <a:pt x="2011249" y="151309"/>
                  <a:pt x="2011249" y="151309"/>
                </a:cubicBezTo>
                <a:cubicBezTo>
                  <a:pt x="2008781" y="157128"/>
                  <a:pt x="2008781" y="157128"/>
                  <a:pt x="1995599" y="156598"/>
                </a:cubicBezTo>
                <a:cubicBezTo>
                  <a:pt x="1995599" y="156598"/>
                  <a:pt x="1996835" y="153690"/>
                  <a:pt x="1998067" y="150781"/>
                </a:cubicBezTo>
                <a:close/>
                <a:moveTo>
                  <a:pt x="1908968" y="150170"/>
                </a:moveTo>
                <a:cubicBezTo>
                  <a:pt x="1922151" y="150698"/>
                  <a:pt x="1922151" y="150698"/>
                  <a:pt x="1922151" y="150698"/>
                </a:cubicBezTo>
                <a:cubicBezTo>
                  <a:pt x="1920916" y="153607"/>
                  <a:pt x="1920916" y="153607"/>
                  <a:pt x="1920916" y="153607"/>
                </a:cubicBezTo>
                <a:cubicBezTo>
                  <a:pt x="1907735" y="153079"/>
                  <a:pt x="1907735" y="153079"/>
                  <a:pt x="1907735" y="153079"/>
                </a:cubicBezTo>
                <a:cubicBezTo>
                  <a:pt x="1907735" y="153079"/>
                  <a:pt x="1908968" y="150170"/>
                  <a:pt x="1908968" y="150170"/>
                </a:cubicBezTo>
                <a:close/>
                <a:moveTo>
                  <a:pt x="2035269" y="147342"/>
                </a:moveTo>
                <a:cubicBezTo>
                  <a:pt x="2035269" y="147342"/>
                  <a:pt x="2035269" y="147342"/>
                  <a:pt x="2048451" y="147870"/>
                </a:cubicBezTo>
                <a:cubicBezTo>
                  <a:pt x="2047355" y="150455"/>
                  <a:pt x="2046257" y="153041"/>
                  <a:pt x="2046257" y="153041"/>
                </a:cubicBezTo>
                <a:cubicBezTo>
                  <a:pt x="2045162" y="155627"/>
                  <a:pt x="2045162" y="155627"/>
                  <a:pt x="2045162" y="155627"/>
                </a:cubicBezTo>
                <a:cubicBezTo>
                  <a:pt x="2033075" y="152514"/>
                  <a:pt x="2034173" y="149927"/>
                  <a:pt x="2035269" y="147342"/>
                </a:cubicBezTo>
                <a:close/>
                <a:moveTo>
                  <a:pt x="1064075" y="147073"/>
                </a:moveTo>
                <a:cubicBezTo>
                  <a:pt x="1077955" y="147073"/>
                  <a:pt x="1077955" y="150245"/>
                  <a:pt x="1091832" y="150245"/>
                </a:cubicBezTo>
                <a:cubicBezTo>
                  <a:pt x="1077955" y="153419"/>
                  <a:pt x="1064075" y="153419"/>
                  <a:pt x="1050193" y="153419"/>
                </a:cubicBezTo>
                <a:cubicBezTo>
                  <a:pt x="1050194" y="150246"/>
                  <a:pt x="1064074" y="150246"/>
                  <a:pt x="1064075" y="147073"/>
                </a:cubicBezTo>
                <a:close/>
                <a:moveTo>
                  <a:pt x="1888029" y="146866"/>
                </a:moveTo>
                <a:cubicBezTo>
                  <a:pt x="1886897" y="149532"/>
                  <a:pt x="1898949" y="152728"/>
                  <a:pt x="1885766" y="152199"/>
                </a:cubicBezTo>
                <a:close/>
                <a:moveTo>
                  <a:pt x="882098" y="143900"/>
                </a:moveTo>
                <a:cubicBezTo>
                  <a:pt x="908314" y="146862"/>
                  <a:pt x="908314" y="158709"/>
                  <a:pt x="934532" y="161671"/>
                </a:cubicBezTo>
                <a:cubicBezTo>
                  <a:pt x="921425" y="167594"/>
                  <a:pt x="921424" y="170556"/>
                  <a:pt x="908314" y="176480"/>
                </a:cubicBezTo>
                <a:cubicBezTo>
                  <a:pt x="908314" y="179442"/>
                  <a:pt x="921424" y="176480"/>
                  <a:pt x="934532" y="179442"/>
                </a:cubicBezTo>
                <a:cubicBezTo>
                  <a:pt x="934532" y="185365"/>
                  <a:pt x="934532" y="188327"/>
                  <a:pt x="921424" y="188327"/>
                </a:cubicBezTo>
                <a:cubicBezTo>
                  <a:pt x="895207" y="188327"/>
                  <a:pt x="895206" y="185365"/>
                  <a:pt x="882098" y="182403"/>
                </a:cubicBezTo>
                <a:cubicBezTo>
                  <a:pt x="882098" y="185365"/>
                  <a:pt x="882098" y="185365"/>
                  <a:pt x="882098" y="185365"/>
                </a:cubicBezTo>
                <a:cubicBezTo>
                  <a:pt x="868990" y="182403"/>
                  <a:pt x="868990" y="182403"/>
                  <a:pt x="868990" y="182403"/>
                </a:cubicBezTo>
                <a:cubicBezTo>
                  <a:pt x="882098" y="176479"/>
                  <a:pt x="868989" y="173518"/>
                  <a:pt x="855882" y="167594"/>
                </a:cubicBezTo>
                <a:cubicBezTo>
                  <a:pt x="868989" y="167595"/>
                  <a:pt x="868989" y="161671"/>
                  <a:pt x="882098" y="158709"/>
                </a:cubicBezTo>
                <a:cubicBezTo>
                  <a:pt x="882098" y="155747"/>
                  <a:pt x="868990" y="158709"/>
                  <a:pt x="855881" y="155747"/>
                </a:cubicBezTo>
                <a:cubicBezTo>
                  <a:pt x="855882" y="149824"/>
                  <a:pt x="855882" y="149824"/>
                  <a:pt x="855882" y="143900"/>
                </a:cubicBezTo>
                <a:cubicBezTo>
                  <a:pt x="868989" y="143899"/>
                  <a:pt x="882098" y="146862"/>
                  <a:pt x="882098" y="143900"/>
                </a:cubicBezTo>
                <a:close/>
                <a:moveTo>
                  <a:pt x="2015771" y="140645"/>
                </a:moveTo>
                <a:cubicBezTo>
                  <a:pt x="2015771" y="140645"/>
                  <a:pt x="2024558" y="140996"/>
                  <a:pt x="2024558" y="140996"/>
                </a:cubicBezTo>
                <a:cubicBezTo>
                  <a:pt x="2024558" y="140996"/>
                  <a:pt x="2024558" y="140996"/>
                  <a:pt x="2023324" y="143905"/>
                </a:cubicBezTo>
                <a:cubicBezTo>
                  <a:pt x="2023324" y="143905"/>
                  <a:pt x="2014537" y="143554"/>
                  <a:pt x="2014537" y="143554"/>
                </a:cubicBezTo>
                <a:cubicBezTo>
                  <a:pt x="2015771" y="140645"/>
                  <a:pt x="2015771" y="140645"/>
                  <a:pt x="2015771" y="140645"/>
                </a:cubicBezTo>
                <a:close/>
                <a:moveTo>
                  <a:pt x="2427765" y="138416"/>
                </a:moveTo>
                <a:cubicBezTo>
                  <a:pt x="2426614" y="141131"/>
                  <a:pt x="2426614" y="141131"/>
                  <a:pt x="2426614" y="141131"/>
                </a:cubicBezTo>
                <a:cubicBezTo>
                  <a:pt x="2425464" y="143846"/>
                  <a:pt x="2424311" y="146561"/>
                  <a:pt x="2424311" y="146561"/>
                </a:cubicBezTo>
                <a:cubicBezTo>
                  <a:pt x="2422007" y="151990"/>
                  <a:pt x="2426614" y="141131"/>
                  <a:pt x="2412281" y="143318"/>
                </a:cubicBezTo>
                <a:cubicBezTo>
                  <a:pt x="2414584" y="137887"/>
                  <a:pt x="2427765" y="138416"/>
                  <a:pt x="2427765" y="138416"/>
                </a:cubicBezTo>
                <a:close/>
                <a:moveTo>
                  <a:pt x="1179731" y="135437"/>
                </a:moveTo>
                <a:cubicBezTo>
                  <a:pt x="1179731" y="135437"/>
                  <a:pt x="1179731" y="135437"/>
                  <a:pt x="1179732" y="138610"/>
                </a:cubicBezTo>
                <a:cubicBezTo>
                  <a:pt x="1165853" y="138610"/>
                  <a:pt x="1165853" y="138610"/>
                  <a:pt x="1165853" y="138610"/>
                </a:cubicBezTo>
                <a:cubicBezTo>
                  <a:pt x="1165852" y="135436"/>
                  <a:pt x="1165852" y="135436"/>
                  <a:pt x="1179731" y="135437"/>
                </a:cubicBezTo>
                <a:close/>
                <a:moveTo>
                  <a:pt x="1956320" y="133332"/>
                </a:moveTo>
                <a:cubicBezTo>
                  <a:pt x="1955191" y="135999"/>
                  <a:pt x="1954059" y="138665"/>
                  <a:pt x="1967239" y="139193"/>
                </a:cubicBezTo>
                <a:cubicBezTo>
                  <a:pt x="1966107" y="141859"/>
                  <a:pt x="1954059" y="138665"/>
                  <a:pt x="1954059" y="138665"/>
                </a:cubicBezTo>
                <a:close/>
                <a:moveTo>
                  <a:pt x="506590" y="132263"/>
                </a:moveTo>
                <a:cubicBezTo>
                  <a:pt x="506590" y="132263"/>
                  <a:pt x="519314" y="135173"/>
                  <a:pt x="532037" y="132263"/>
                </a:cubicBezTo>
                <a:lnTo>
                  <a:pt x="532037" y="143900"/>
                </a:lnTo>
                <a:cubicBezTo>
                  <a:pt x="532037" y="143900"/>
                  <a:pt x="532037" y="143900"/>
                  <a:pt x="544758" y="143899"/>
                </a:cubicBezTo>
                <a:cubicBezTo>
                  <a:pt x="557481" y="140990"/>
                  <a:pt x="557481" y="138081"/>
                  <a:pt x="582927" y="138081"/>
                </a:cubicBezTo>
                <a:cubicBezTo>
                  <a:pt x="582926" y="140990"/>
                  <a:pt x="582927" y="143900"/>
                  <a:pt x="582926" y="149717"/>
                </a:cubicBezTo>
                <a:cubicBezTo>
                  <a:pt x="582926" y="149717"/>
                  <a:pt x="557481" y="149717"/>
                  <a:pt x="544759" y="149717"/>
                </a:cubicBezTo>
                <a:cubicBezTo>
                  <a:pt x="557482" y="146808"/>
                  <a:pt x="544758" y="146808"/>
                  <a:pt x="544758" y="146808"/>
                </a:cubicBezTo>
                <a:cubicBezTo>
                  <a:pt x="544758" y="146808"/>
                  <a:pt x="532037" y="146808"/>
                  <a:pt x="532037" y="146808"/>
                </a:cubicBezTo>
                <a:cubicBezTo>
                  <a:pt x="519315" y="149718"/>
                  <a:pt x="532038" y="152625"/>
                  <a:pt x="544758" y="152626"/>
                </a:cubicBezTo>
                <a:cubicBezTo>
                  <a:pt x="544758" y="152626"/>
                  <a:pt x="532038" y="152625"/>
                  <a:pt x="532037" y="155535"/>
                </a:cubicBezTo>
                <a:cubicBezTo>
                  <a:pt x="519315" y="155535"/>
                  <a:pt x="506590" y="152625"/>
                  <a:pt x="506591" y="149717"/>
                </a:cubicBezTo>
                <a:cubicBezTo>
                  <a:pt x="506591" y="149717"/>
                  <a:pt x="493869" y="149717"/>
                  <a:pt x="481144" y="149717"/>
                </a:cubicBezTo>
                <a:cubicBezTo>
                  <a:pt x="481145" y="146808"/>
                  <a:pt x="481145" y="146808"/>
                  <a:pt x="481145" y="143899"/>
                </a:cubicBezTo>
                <a:cubicBezTo>
                  <a:pt x="493869" y="146808"/>
                  <a:pt x="493869" y="143899"/>
                  <a:pt x="506590" y="143900"/>
                </a:cubicBezTo>
                <a:cubicBezTo>
                  <a:pt x="506590" y="140990"/>
                  <a:pt x="493870" y="140990"/>
                  <a:pt x="493870" y="140990"/>
                </a:cubicBezTo>
                <a:cubicBezTo>
                  <a:pt x="506590" y="138081"/>
                  <a:pt x="506590" y="138081"/>
                  <a:pt x="506590" y="132263"/>
                </a:cubicBezTo>
                <a:close/>
                <a:moveTo>
                  <a:pt x="545915" y="129090"/>
                </a:moveTo>
                <a:cubicBezTo>
                  <a:pt x="545915" y="129090"/>
                  <a:pt x="545915" y="132264"/>
                  <a:pt x="545915" y="132264"/>
                </a:cubicBezTo>
                <a:cubicBezTo>
                  <a:pt x="559793" y="132264"/>
                  <a:pt x="545915" y="129090"/>
                  <a:pt x="559793" y="132264"/>
                </a:cubicBezTo>
                <a:cubicBezTo>
                  <a:pt x="559793" y="132264"/>
                  <a:pt x="559793" y="132264"/>
                  <a:pt x="559794" y="135437"/>
                </a:cubicBezTo>
                <a:lnTo>
                  <a:pt x="532037" y="132263"/>
                </a:lnTo>
                <a:close/>
                <a:moveTo>
                  <a:pt x="1054531" y="128544"/>
                </a:moveTo>
                <a:cubicBezTo>
                  <a:pt x="1062337" y="128297"/>
                  <a:pt x="1077951" y="130280"/>
                  <a:pt x="1077952" y="132263"/>
                </a:cubicBezTo>
                <a:cubicBezTo>
                  <a:pt x="1064074" y="132264"/>
                  <a:pt x="1050194" y="132263"/>
                  <a:pt x="1050194" y="132263"/>
                </a:cubicBezTo>
                <a:cubicBezTo>
                  <a:pt x="1050194" y="129619"/>
                  <a:pt x="1050194" y="129619"/>
                  <a:pt x="1050194" y="129619"/>
                </a:cubicBezTo>
                <a:cubicBezTo>
                  <a:pt x="1050194" y="128958"/>
                  <a:pt x="1051928" y="128627"/>
                  <a:pt x="1054531" y="128544"/>
                </a:cubicBezTo>
                <a:close/>
                <a:moveTo>
                  <a:pt x="2419109" y="127223"/>
                </a:moveTo>
                <a:cubicBezTo>
                  <a:pt x="2431160" y="130417"/>
                  <a:pt x="2428898" y="135750"/>
                  <a:pt x="2427765" y="138416"/>
                </a:cubicBezTo>
                <a:cubicBezTo>
                  <a:pt x="2414584" y="137887"/>
                  <a:pt x="2431160" y="130417"/>
                  <a:pt x="2419109" y="127223"/>
                </a:cubicBezTo>
                <a:close/>
                <a:moveTo>
                  <a:pt x="1902065" y="126937"/>
                </a:moveTo>
                <a:cubicBezTo>
                  <a:pt x="1904671" y="127380"/>
                  <a:pt x="1907134" y="128158"/>
                  <a:pt x="1907134" y="128158"/>
                </a:cubicBezTo>
                <a:cubicBezTo>
                  <a:pt x="1907134" y="128158"/>
                  <a:pt x="1906003" y="130823"/>
                  <a:pt x="1916987" y="131263"/>
                </a:cubicBezTo>
                <a:cubicBezTo>
                  <a:pt x="1903741" y="136156"/>
                  <a:pt x="1907134" y="128158"/>
                  <a:pt x="1896151" y="127717"/>
                </a:cubicBezTo>
                <a:cubicBezTo>
                  <a:pt x="1896715" y="126384"/>
                  <a:pt x="1899461" y="126494"/>
                  <a:pt x="1902065" y="126937"/>
                </a:cubicBezTo>
                <a:close/>
                <a:moveTo>
                  <a:pt x="1932429" y="126458"/>
                </a:moveTo>
                <a:cubicBezTo>
                  <a:pt x="1931332" y="129044"/>
                  <a:pt x="1927763" y="129559"/>
                  <a:pt x="1925841" y="130139"/>
                </a:cubicBezTo>
                <a:cubicBezTo>
                  <a:pt x="1923919" y="130719"/>
                  <a:pt x="1923643" y="131366"/>
                  <a:pt x="1929140" y="134215"/>
                </a:cubicBezTo>
                <a:cubicBezTo>
                  <a:pt x="1922550" y="133951"/>
                  <a:pt x="1920076" y="131880"/>
                  <a:pt x="1920897" y="129940"/>
                </a:cubicBezTo>
                <a:cubicBezTo>
                  <a:pt x="1921722" y="128001"/>
                  <a:pt x="1925837" y="126194"/>
                  <a:pt x="1932429" y="126458"/>
                </a:cubicBezTo>
                <a:close/>
                <a:moveTo>
                  <a:pt x="1165852" y="123802"/>
                </a:moveTo>
                <a:cubicBezTo>
                  <a:pt x="1165853" y="126974"/>
                  <a:pt x="1165853" y="126974"/>
                  <a:pt x="1165853" y="126974"/>
                </a:cubicBezTo>
                <a:cubicBezTo>
                  <a:pt x="1165853" y="126974"/>
                  <a:pt x="1156598" y="126974"/>
                  <a:pt x="1156598" y="126974"/>
                </a:cubicBezTo>
                <a:cubicBezTo>
                  <a:pt x="1156598" y="126974"/>
                  <a:pt x="1156599" y="123801"/>
                  <a:pt x="1165852" y="123802"/>
                </a:cubicBezTo>
                <a:close/>
                <a:moveTo>
                  <a:pt x="1114964" y="123801"/>
                </a:moveTo>
                <a:cubicBezTo>
                  <a:pt x="1128844" y="123801"/>
                  <a:pt x="1128844" y="123801"/>
                  <a:pt x="1128844" y="123801"/>
                </a:cubicBezTo>
                <a:cubicBezTo>
                  <a:pt x="1142722" y="126445"/>
                  <a:pt x="1114964" y="129090"/>
                  <a:pt x="1114964" y="123801"/>
                </a:cubicBezTo>
                <a:close/>
                <a:moveTo>
                  <a:pt x="2148926" y="121657"/>
                </a:moveTo>
                <a:cubicBezTo>
                  <a:pt x="2148926" y="121657"/>
                  <a:pt x="2156616" y="124594"/>
                  <a:pt x="2156616" y="124594"/>
                </a:cubicBezTo>
                <a:cubicBezTo>
                  <a:pt x="2156616" y="124594"/>
                  <a:pt x="2147830" y="124242"/>
                  <a:pt x="2147830" y="124242"/>
                </a:cubicBezTo>
                <a:cubicBezTo>
                  <a:pt x="2147830" y="124242"/>
                  <a:pt x="2148926" y="121657"/>
                  <a:pt x="2148926" y="121657"/>
                </a:cubicBezTo>
                <a:close/>
                <a:moveTo>
                  <a:pt x="2408397" y="120877"/>
                </a:moveTo>
                <a:cubicBezTo>
                  <a:pt x="2408397" y="120877"/>
                  <a:pt x="2421578" y="121405"/>
                  <a:pt x="2421578" y="121405"/>
                </a:cubicBezTo>
                <a:cubicBezTo>
                  <a:pt x="2421578" y="121405"/>
                  <a:pt x="2421578" y="121405"/>
                  <a:pt x="2420343" y="124314"/>
                </a:cubicBezTo>
                <a:cubicBezTo>
                  <a:pt x="2420343" y="124314"/>
                  <a:pt x="2420343" y="124314"/>
                  <a:pt x="2419111" y="127223"/>
                </a:cubicBezTo>
                <a:lnTo>
                  <a:pt x="2419109" y="127223"/>
                </a:lnTo>
                <a:lnTo>
                  <a:pt x="2405929" y="126694"/>
                </a:lnTo>
                <a:cubicBezTo>
                  <a:pt x="2407164" y="123786"/>
                  <a:pt x="2407164" y="123786"/>
                  <a:pt x="2407164" y="123786"/>
                </a:cubicBezTo>
                <a:cubicBezTo>
                  <a:pt x="2408397" y="120877"/>
                  <a:pt x="2408397" y="120877"/>
                  <a:pt x="2408397" y="120877"/>
                </a:cubicBezTo>
                <a:close/>
                <a:moveTo>
                  <a:pt x="1984043" y="120638"/>
                </a:moveTo>
                <a:cubicBezTo>
                  <a:pt x="1997225" y="121166"/>
                  <a:pt x="1993936" y="128923"/>
                  <a:pt x="1993936" y="128923"/>
                </a:cubicBezTo>
                <a:cubicBezTo>
                  <a:pt x="1980754" y="128394"/>
                  <a:pt x="1995032" y="126337"/>
                  <a:pt x="1984043" y="120638"/>
                </a:cubicBezTo>
                <a:close/>
                <a:moveTo>
                  <a:pt x="572518" y="120627"/>
                </a:moveTo>
                <a:cubicBezTo>
                  <a:pt x="585243" y="120628"/>
                  <a:pt x="585243" y="120628"/>
                  <a:pt x="585243" y="123537"/>
                </a:cubicBezTo>
                <a:cubicBezTo>
                  <a:pt x="585243" y="126445"/>
                  <a:pt x="585243" y="126445"/>
                  <a:pt x="585242" y="129354"/>
                </a:cubicBezTo>
                <a:cubicBezTo>
                  <a:pt x="572518" y="132263"/>
                  <a:pt x="572518" y="126445"/>
                  <a:pt x="559796" y="126445"/>
                </a:cubicBezTo>
                <a:cubicBezTo>
                  <a:pt x="559796" y="123536"/>
                  <a:pt x="559796" y="123536"/>
                  <a:pt x="572518" y="120627"/>
                </a:cubicBezTo>
                <a:close/>
                <a:moveTo>
                  <a:pt x="1899613" y="119556"/>
                </a:moveTo>
                <a:cubicBezTo>
                  <a:pt x="1912795" y="120084"/>
                  <a:pt x="1912795" y="120084"/>
                  <a:pt x="1912795" y="120084"/>
                </a:cubicBezTo>
                <a:cubicBezTo>
                  <a:pt x="1898515" y="122143"/>
                  <a:pt x="1898515" y="122143"/>
                  <a:pt x="1898515" y="122143"/>
                </a:cubicBezTo>
                <a:cubicBezTo>
                  <a:pt x="1899613" y="119556"/>
                  <a:pt x="1899613" y="119556"/>
                  <a:pt x="1899613" y="119556"/>
                </a:cubicBezTo>
                <a:close/>
                <a:moveTo>
                  <a:pt x="2454005" y="119301"/>
                </a:moveTo>
                <a:lnTo>
                  <a:pt x="2461116" y="122989"/>
                </a:lnTo>
                <a:cubicBezTo>
                  <a:pt x="2461116" y="122989"/>
                  <a:pt x="2447935" y="122461"/>
                  <a:pt x="2447935" y="122461"/>
                </a:cubicBezTo>
                <a:close/>
                <a:moveTo>
                  <a:pt x="2450127" y="117290"/>
                </a:moveTo>
                <a:cubicBezTo>
                  <a:pt x="2456720" y="117554"/>
                  <a:pt x="2456446" y="118200"/>
                  <a:pt x="2454385" y="119104"/>
                </a:cubicBezTo>
                <a:lnTo>
                  <a:pt x="2454005" y="119301"/>
                </a:lnTo>
                <a:close/>
                <a:moveTo>
                  <a:pt x="2159906" y="116837"/>
                </a:moveTo>
                <a:cubicBezTo>
                  <a:pt x="2159906" y="116837"/>
                  <a:pt x="2158810" y="119422"/>
                  <a:pt x="2158810" y="119422"/>
                </a:cubicBezTo>
                <a:cubicBezTo>
                  <a:pt x="2158810" y="119422"/>
                  <a:pt x="2150022" y="119071"/>
                  <a:pt x="2148926" y="121657"/>
                </a:cubicBezTo>
                <a:cubicBezTo>
                  <a:pt x="2150022" y="119071"/>
                  <a:pt x="2150022" y="119071"/>
                  <a:pt x="2159906" y="116837"/>
                </a:cubicBezTo>
                <a:close/>
                <a:moveTo>
                  <a:pt x="4019905" y="115742"/>
                </a:moveTo>
                <a:cubicBezTo>
                  <a:pt x="4033365" y="119123"/>
                  <a:pt x="4026793" y="129541"/>
                  <a:pt x="4025465" y="136887"/>
                </a:cubicBezTo>
                <a:cubicBezTo>
                  <a:pt x="4024895" y="140036"/>
                  <a:pt x="4033678" y="143340"/>
                  <a:pt x="4023947" y="145285"/>
                </a:cubicBezTo>
                <a:cubicBezTo>
                  <a:pt x="4014786" y="144080"/>
                  <a:pt x="4020030" y="141009"/>
                  <a:pt x="4005812" y="141827"/>
                </a:cubicBezTo>
                <a:cubicBezTo>
                  <a:pt x="4008910" y="137667"/>
                  <a:pt x="4007423" y="132905"/>
                  <a:pt x="4007670" y="128303"/>
                </a:cubicBezTo>
                <a:cubicBezTo>
                  <a:pt x="4007914" y="123701"/>
                  <a:pt x="4009889" y="119260"/>
                  <a:pt x="4019905" y="115742"/>
                </a:cubicBezTo>
                <a:close/>
                <a:moveTo>
                  <a:pt x="2174507" y="114358"/>
                </a:moveTo>
                <a:cubicBezTo>
                  <a:pt x="2185688" y="117532"/>
                  <a:pt x="2185688" y="117532"/>
                  <a:pt x="2185688" y="117532"/>
                </a:cubicBezTo>
                <a:cubicBezTo>
                  <a:pt x="2185688" y="117532"/>
                  <a:pt x="2172233" y="119721"/>
                  <a:pt x="2172233" y="119721"/>
                </a:cubicBezTo>
                <a:cubicBezTo>
                  <a:pt x="2172233" y="119721"/>
                  <a:pt x="2173369" y="117039"/>
                  <a:pt x="2173369" y="117039"/>
                </a:cubicBezTo>
                <a:cubicBezTo>
                  <a:pt x="2174507" y="114358"/>
                  <a:pt x="2174507" y="114358"/>
                  <a:pt x="2174507" y="114358"/>
                </a:cubicBezTo>
                <a:close/>
                <a:moveTo>
                  <a:pt x="1000075" y="108714"/>
                </a:moveTo>
                <a:cubicBezTo>
                  <a:pt x="1013183" y="108714"/>
                  <a:pt x="1013183" y="108714"/>
                  <a:pt x="1013183" y="108714"/>
                </a:cubicBezTo>
                <a:cubicBezTo>
                  <a:pt x="1013183" y="108714"/>
                  <a:pt x="1026291" y="111664"/>
                  <a:pt x="1026291" y="111664"/>
                </a:cubicBezTo>
                <a:cubicBezTo>
                  <a:pt x="1026291" y="111664"/>
                  <a:pt x="1026292" y="114615"/>
                  <a:pt x="1026292" y="114615"/>
                </a:cubicBezTo>
                <a:cubicBezTo>
                  <a:pt x="1026291" y="117566"/>
                  <a:pt x="1026291" y="117566"/>
                  <a:pt x="1026291" y="120516"/>
                </a:cubicBezTo>
                <a:cubicBezTo>
                  <a:pt x="1039396" y="123467"/>
                  <a:pt x="1052505" y="120516"/>
                  <a:pt x="1052505" y="123467"/>
                </a:cubicBezTo>
                <a:cubicBezTo>
                  <a:pt x="1052505" y="123467"/>
                  <a:pt x="1039396" y="126418"/>
                  <a:pt x="1039396" y="129369"/>
                </a:cubicBezTo>
                <a:cubicBezTo>
                  <a:pt x="1039396" y="132320"/>
                  <a:pt x="1039396" y="129369"/>
                  <a:pt x="1026292" y="129369"/>
                </a:cubicBezTo>
                <a:cubicBezTo>
                  <a:pt x="1013183" y="126417"/>
                  <a:pt x="1000075" y="126418"/>
                  <a:pt x="1000075" y="123467"/>
                </a:cubicBezTo>
                <a:cubicBezTo>
                  <a:pt x="1000076" y="117566"/>
                  <a:pt x="1013183" y="117566"/>
                  <a:pt x="1013183" y="114615"/>
                </a:cubicBezTo>
                <a:cubicBezTo>
                  <a:pt x="1013183" y="114615"/>
                  <a:pt x="1013183" y="111665"/>
                  <a:pt x="1013183" y="111665"/>
                </a:cubicBezTo>
                <a:cubicBezTo>
                  <a:pt x="1013183" y="111665"/>
                  <a:pt x="1013183" y="111665"/>
                  <a:pt x="1000075" y="108714"/>
                </a:cubicBezTo>
                <a:close/>
                <a:moveTo>
                  <a:pt x="842005" y="106453"/>
                </a:moveTo>
                <a:cubicBezTo>
                  <a:pt x="842005" y="111954"/>
                  <a:pt x="829282" y="111953"/>
                  <a:pt x="829282" y="114703"/>
                </a:cubicBezTo>
                <a:cubicBezTo>
                  <a:pt x="829282" y="114703"/>
                  <a:pt x="829282" y="117454"/>
                  <a:pt x="829282" y="117454"/>
                </a:cubicBezTo>
                <a:cubicBezTo>
                  <a:pt x="816561" y="114703"/>
                  <a:pt x="803837" y="114703"/>
                  <a:pt x="791111" y="111953"/>
                </a:cubicBezTo>
                <a:cubicBezTo>
                  <a:pt x="803836" y="109203"/>
                  <a:pt x="829282" y="109203"/>
                  <a:pt x="842005" y="106453"/>
                </a:cubicBezTo>
                <a:close/>
                <a:moveTo>
                  <a:pt x="2429594" y="102499"/>
                </a:moveTo>
                <a:cubicBezTo>
                  <a:pt x="2428463" y="105164"/>
                  <a:pt x="2440512" y="108359"/>
                  <a:pt x="2427332" y="107832"/>
                </a:cubicBezTo>
                <a:cubicBezTo>
                  <a:pt x="2428463" y="105164"/>
                  <a:pt x="2428463" y="105164"/>
                  <a:pt x="2428463" y="105164"/>
                </a:cubicBezTo>
                <a:close/>
                <a:moveTo>
                  <a:pt x="1921771" y="98915"/>
                </a:moveTo>
                <a:cubicBezTo>
                  <a:pt x="1921771" y="98915"/>
                  <a:pt x="1920745" y="101340"/>
                  <a:pt x="1920745" y="101340"/>
                </a:cubicBezTo>
                <a:cubicBezTo>
                  <a:pt x="1920745" y="101340"/>
                  <a:pt x="1920745" y="101340"/>
                  <a:pt x="1907563" y="100812"/>
                </a:cubicBezTo>
                <a:cubicBezTo>
                  <a:pt x="1907563" y="100812"/>
                  <a:pt x="1908592" y="98387"/>
                  <a:pt x="1921771" y="98915"/>
                </a:cubicBezTo>
                <a:close/>
                <a:moveTo>
                  <a:pt x="4008769" y="98714"/>
                </a:moveTo>
                <a:cubicBezTo>
                  <a:pt x="4013302" y="98789"/>
                  <a:pt x="4013118" y="99807"/>
                  <a:pt x="4013118" y="99807"/>
                </a:cubicBezTo>
                <a:cubicBezTo>
                  <a:pt x="4017469" y="100901"/>
                  <a:pt x="4017285" y="101918"/>
                  <a:pt x="4017102" y="102936"/>
                </a:cubicBezTo>
                <a:cubicBezTo>
                  <a:pt x="4016918" y="103954"/>
                  <a:pt x="4016734" y="104971"/>
                  <a:pt x="4016551" y="105989"/>
                </a:cubicBezTo>
                <a:cubicBezTo>
                  <a:pt x="4016551" y="105989"/>
                  <a:pt x="4016366" y="107008"/>
                  <a:pt x="4016366" y="107008"/>
                </a:cubicBezTo>
                <a:cubicBezTo>
                  <a:pt x="4016366" y="107008"/>
                  <a:pt x="4016184" y="108024"/>
                  <a:pt x="4011648" y="107949"/>
                </a:cubicBezTo>
                <a:cubicBezTo>
                  <a:pt x="4011648" y="107949"/>
                  <a:pt x="4007116" y="107874"/>
                  <a:pt x="4007299" y="106857"/>
                </a:cubicBezTo>
                <a:cubicBezTo>
                  <a:pt x="4007482" y="105839"/>
                  <a:pt x="4007665" y="104820"/>
                  <a:pt x="4007849" y="103804"/>
                </a:cubicBezTo>
                <a:cubicBezTo>
                  <a:pt x="4008033" y="102786"/>
                  <a:pt x="4008218" y="101768"/>
                  <a:pt x="4008402" y="100750"/>
                </a:cubicBezTo>
                <a:cubicBezTo>
                  <a:pt x="4006227" y="100204"/>
                  <a:pt x="4006320" y="99695"/>
                  <a:pt x="4006954" y="99323"/>
                </a:cubicBezTo>
                <a:cubicBezTo>
                  <a:pt x="4007587" y="98950"/>
                  <a:pt x="4008769" y="98714"/>
                  <a:pt x="4008769" y="98714"/>
                </a:cubicBezTo>
                <a:close/>
                <a:moveTo>
                  <a:pt x="2169319" y="98151"/>
                </a:moveTo>
                <a:cubicBezTo>
                  <a:pt x="2168224" y="100737"/>
                  <a:pt x="2168224" y="100737"/>
                  <a:pt x="2168224" y="100737"/>
                </a:cubicBezTo>
                <a:cubicBezTo>
                  <a:pt x="2168224" y="100737"/>
                  <a:pt x="2168224" y="100737"/>
                  <a:pt x="2167127" y="103322"/>
                </a:cubicBezTo>
                <a:cubicBezTo>
                  <a:pt x="2167127" y="103322"/>
                  <a:pt x="2178842" y="103791"/>
                  <a:pt x="2177746" y="106377"/>
                </a:cubicBezTo>
                <a:cubicBezTo>
                  <a:pt x="2177746" y="106377"/>
                  <a:pt x="2166029" y="105908"/>
                  <a:pt x="2166029" y="105908"/>
                </a:cubicBezTo>
                <a:cubicBezTo>
                  <a:pt x="2166029" y="105908"/>
                  <a:pt x="2166029" y="105908"/>
                  <a:pt x="2154316" y="105439"/>
                </a:cubicBezTo>
                <a:cubicBezTo>
                  <a:pt x="2164934" y="108493"/>
                  <a:pt x="2153219" y="108024"/>
                  <a:pt x="2152123" y="110609"/>
                </a:cubicBezTo>
                <a:cubicBezTo>
                  <a:pt x="2146813" y="109083"/>
                  <a:pt x="2144431" y="107673"/>
                  <a:pt x="2143515" y="106321"/>
                </a:cubicBezTo>
                <a:cubicBezTo>
                  <a:pt x="2142596" y="104969"/>
                  <a:pt x="2143147" y="103676"/>
                  <a:pt x="2143695" y="102384"/>
                </a:cubicBezTo>
                <a:cubicBezTo>
                  <a:pt x="2156509" y="100267"/>
                  <a:pt x="2156509" y="100267"/>
                  <a:pt x="2156509" y="100267"/>
                </a:cubicBezTo>
                <a:cubicBezTo>
                  <a:pt x="2157605" y="97682"/>
                  <a:pt x="2169319" y="98151"/>
                  <a:pt x="2169319" y="98151"/>
                </a:cubicBezTo>
                <a:close/>
                <a:moveTo>
                  <a:pt x="2420869" y="91467"/>
                </a:moveTo>
                <a:cubicBezTo>
                  <a:pt x="2420869" y="91467"/>
                  <a:pt x="2434053" y="91995"/>
                  <a:pt x="2434053" y="91995"/>
                </a:cubicBezTo>
                <a:cubicBezTo>
                  <a:pt x="2434053" y="91995"/>
                  <a:pt x="2432955" y="94581"/>
                  <a:pt x="2432955" y="94581"/>
                </a:cubicBezTo>
                <a:cubicBezTo>
                  <a:pt x="2419772" y="94052"/>
                  <a:pt x="2419772" y="94052"/>
                  <a:pt x="2419772" y="94052"/>
                </a:cubicBezTo>
                <a:cubicBezTo>
                  <a:pt x="2420869" y="91467"/>
                  <a:pt x="2420869" y="91467"/>
                  <a:pt x="2420869" y="91467"/>
                </a:cubicBezTo>
                <a:close/>
                <a:moveTo>
                  <a:pt x="882098" y="91009"/>
                </a:moveTo>
                <a:cubicBezTo>
                  <a:pt x="908314" y="91009"/>
                  <a:pt x="895206" y="99862"/>
                  <a:pt x="934532" y="99862"/>
                </a:cubicBezTo>
                <a:cubicBezTo>
                  <a:pt x="934532" y="102813"/>
                  <a:pt x="921425" y="105763"/>
                  <a:pt x="921425" y="105763"/>
                </a:cubicBezTo>
                <a:cubicBezTo>
                  <a:pt x="921425" y="108714"/>
                  <a:pt x="934532" y="108714"/>
                  <a:pt x="934532" y="108714"/>
                </a:cubicBezTo>
                <a:cubicBezTo>
                  <a:pt x="934533" y="114615"/>
                  <a:pt x="960749" y="114615"/>
                  <a:pt x="960749" y="120516"/>
                </a:cubicBezTo>
                <a:cubicBezTo>
                  <a:pt x="986965" y="120516"/>
                  <a:pt x="973857" y="132320"/>
                  <a:pt x="1000075" y="135270"/>
                </a:cubicBezTo>
                <a:cubicBezTo>
                  <a:pt x="1000075" y="135270"/>
                  <a:pt x="1000075" y="132320"/>
                  <a:pt x="1013183" y="129369"/>
                </a:cubicBezTo>
                <a:cubicBezTo>
                  <a:pt x="1013183" y="129369"/>
                  <a:pt x="1013183" y="129369"/>
                  <a:pt x="1026292" y="129369"/>
                </a:cubicBezTo>
                <a:cubicBezTo>
                  <a:pt x="1026292" y="129369"/>
                  <a:pt x="1026292" y="132319"/>
                  <a:pt x="1026292" y="132319"/>
                </a:cubicBezTo>
                <a:cubicBezTo>
                  <a:pt x="1039396" y="132320"/>
                  <a:pt x="1026292" y="135269"/>
                  <a:pt x="1026292" y="141171"/>
                </a:cubicBezTo>
                <a:cubicBezTo>
                  <a:pt x="1026291" y="147073"/>
                  <a:pt x="1052505" y="152974"/>
                  <a:pt x="1039396" y="158876"/>
                </a:cubicBezTo>
                <a:cubicBezTo>
                  <a:pt x="1026291" y="158875"/>
                  <a:pt x="1026291" y="158875"/>
                  <a:pt x="1026291" y="158875"/>
                </a:cubicBezTo>
                <a:cubicBezTo>
                  <a:pt x="1026291" y="158875"/>
                  <a:pt x="1026292" y="164777"/>
                  <a:pt x="1013183" y="167728"/>
                </a:cubicBezTo>
                <a:cubicBezTo>
                  <a:pt x="1013183" y="167728"/>
                  <a:pt x="1026292" y="167728"/>
                  <a:pt x="1026292" y="167728"/>
                </a:cubicBezTo>
                <a:cubicBezTo>
                  <a:pt x="1026292" y="167728"/>
                  <a:pt x="1026292" y="170679"/>
                  <a:pt x="1026292" y="170679"/>
                </a:cubicBezTo>
                <a:cubicBezTo>
                  <a:pt x="1026292" y="170679"/>
                  <a:pt x="1026292" y="170679"/>
                  <a:pt x="1013183" y="170679"/>
                </a:cubicBezTo>
                <a:cubicBezTo>
                  <a:pt x="1013183" y="170679"/>
                  <a:pt x="1013183" y="173630"/>
                  <a:pt x="1013183" y="173630"/>
                </a:cubicBezTo>
                <a:cubicBezTo>
                  <a:pt x="1026291" y="176580"/>
                  <a:pt x="1026291" y="179531"/>
                  <a:pt x="1039396" y="176580"/>
                </a:cubicBezTo>
                <a:cubicBezTo>
                  <a:pt x="1039396" y="179530"/>
                  <a:pt x="1039396" y="182481"/>
                  <a:pt x="1052504" y="182481"/>
                </a:cubicBezTo>
                <a:cubicBezTo>
                  <a:pt x="1065612" y="182482"/>
                  <a:pt x="1052504" y="176580"/>
                  <a:pt x="1052504" y="173630"/>
                </a:cubicBezTo>
                <a:cubicBezTo>
                  <a:pt x="1078721" y="173629"/>
                  <a:pt x="1065612" y="185431"/>
                  <a:pt x="1091829" y="185432"/>
                </a:cubicBezTo>
                <a:cubicBezTo>
                  <a:pt x="1078720" y="188383"/>
                  <a:pt x="1091828" y="191334"/>
                  <a:pt x="1078720" y="191334"/>
                </a:cubicBezTo>
                <a:cubicBezTo>
                  <a:pt x="1078720" y="194284"/>
                  <a:pt x="1078720" y="194284"/>
                  <a:pt x="1065613" y="191333"/>
                </a:cubicBezTo>
                <a:cubicBezTo>
                  <a:pt x="1065612" y="200186"/>
                  <a:pt x="1052504" y="200186"/>
                  <a:pt x="1026291" y="203137"/>
                </a:cubicBezTo>
                <a:cubicBezTo>
                  <a:pt x="1026291" y="203137"/>
                  <a:pt x="1013183" y="203136"/>
                  <a:pt x="1013183" y="203136"/>
                </a:cubicBezTo>
                <a:cubicBezTo>
                  <a:pt x="1013183" y="203136"/>
                  <a:pt x="1013183" y="203136"/>
                  <a:pt x="1013183" y="200186"/>
                </a:cubicBezTo>
                <a:cubicBezTo>
                  <a:pt x="1013183" y="200186"/>
                  <a:pt x="1013183" y="200186"/>
                  <a:pt x="1026292" y="200186"/>
                </a:cubicBezTo>
                <a:cubicBezTo>
                  <a:pt x="1026291" y="191333"/>
                  <a:pt x="1000075" y="185432"/>
                  <a:pt x="1000075" y="176580"/>
                </a:cubicBezTo>
                <a:cubicBezTo>
                  <a:pt x="1000075" y="176580"/>
                  <a:pt x="1000075" y="176580"/>
                  <a:pt x="1000075" y="173629"/>
                </a:cubicBezTo>
                <a:cubicBezTo>
                  <a:pt x="986965" y="170678"/>
                  <a:pt x="986965" y="161826"/>
                  <a:pt x="973857" y="161825"/>
                </a:cubicBezTo>
                <a:cubicBezTo>
                  <a:pt x="973857" y="158876"/>
                  <a:pt x="1000075" y="155925"/>
                  <a:pt x="1013184" y="155925"/>
                </a:cubicBezTo>
                <a:cubicBezTo>
                  <a:pt x="1013183" y="152974"/>
                  <a:pt x="1000075" y="152974"/>
                  <a:pt x="1000075" y="152974"/>
                </a:cubicBezTo>
                <a:cubicBezTo>
                  <a:pt x="986965" y="150024"/>
                  <a:pt x="986965" y="155925"/>
                  <a:pt x="986965" y="155925"/>
                </a:cubicBezTo>
                <a:cubicBezTo>
                  <a:pt x="973857" y="152974"/>
                  <a:pt x="960748" y="152975"/>
                  <a:pt x="960748" y="152975"/>
                </a:cubicBezTo>
                <a:cubicBezTo>
                  <a:pt x="960749" y="147073"/>
                  <a:pt x="947641" y="141170"/>
                  <a:pt x="973857" y="138221"/>
                </a:cubicBezTo>
                <a:cubicBezTo>
                  <a:pt x="960749" y="138221"/>
                  <a:pt x="960749" y="138221"/>
                  <a:pt x="960749" y="135269"/>
                </a:cubicBezTo>
                <a:cubicBezTo>
                  <a:pt x="947641" y="135270"/>
                  <a:pt x="960749" y="138221"/>
                  <a:pt x="934533" y="138221"/>
                </a:cubicBezTo>
                <a:cubicBezTo>
                  <a:pt x="934532" y="135270"/>
                  <a:pt x="934532" y="135270"/>
                  <a:pt x="934532" y="132320"/>
                </a:cubicBezTo>
                <a:cubicBezTo>
                  <a:pt x="921424" y="132319"/>
                  <a:pt x="934532" y="135270"/>
                  <a:pt x="921425" y="138221"/>
                </a:cubicBezTo>
                <a:cubicBezTo>
                  <a:pt x="908314" y="138221"/>
                  <a:pt x="921424" y="135269"/>
                  <a:pt x="908314" y="135269"/>
                </a:cubicBezTo>
                <a:cubicBezTo>
                  <a:pt x="908315" y="129370"/>
                  <a:pt x="895206" y="129369"/>
                  <a:pt x="882098" y="126418"/>
                </a:cubicBezTo>
                <a:cubicBezTo>
                  <a:pt x="882098" y="126418"/>
                  <a:pt x="882098" y="123467"/>
                  <a:pt x="895207" y="123467"/>
                </a:cubicBezTo>
                <a:cubicBezTo>
                  <a:pt x="895207" y="123467"/>
                  <a:pt x="895207" y="123467"/>
                  <a:pt x="895206" y="120516"/>
                </a:cubicBezTo>
                <a:cubicBezTo>
                  <a:pt x="875544" y="120516"/>
                  <a:pt x="865714" y="117566"/>
                  <a:pt x="864076" y="113877"/>
                </a:cubicBezTo>
                <a:cubicBezTo>
                  <a:pt x="862436" y="110189"/>
                  <a:pt x="868989" y="105763"/>
                  <a:pt x="882098" y="102812"/>
                </a:cubicBezTo>
                <a:cubicBezTo>
                  <a:pt x="868990" y="99862"/>
                  <a:pt x="855881" y="93961"/>
                  <a:pt x="882098" y="91009"/>
                </a:cubicBezTo>
                <a:close/>
                <a:moveTo>
                  <a:pt x="530183" y="88491"/>
                </a:moveTo>
                <a:cubicBezTo>
                  <a:pt x="543138" y="88491"/>
                  <a:pt x="543138" y="88491"/>
                  <a:pt x="543138" y="88491"/>
                </a:cubicBezTo>
                <a:cubicBezTo>
                  <a:pt x="543138" y="91413"/>
                  <a:pt x="543138" y="91413"/>
                  <a:pt x="543138" y="91413"/>
                </a:cubicBezTo>
                <a:cubicBezTo>
                  <a:pt x="543138" y="88491"/>
                  <a:pt x="569046" y="91412"/>
                  <a:pt x="581998" y="88491"/>
                </a:cubicBezTo>
                <a:cubicBezTo>
                  <a:pt x="581998" y="91412"/>
                  <a:pt x="594954" y="94334"/>
                  <a:pt x="594953" y="97256"/>
                </a:cubicBezTo>
                <a:cubicBezTo>
                  <a:pt x="594953" y="100177"/>
                  <a:pt x="569046" y="106020"/>
                  <a:pt x="581999" y="108941"/>
                </a:cubicBezTo>
                <a:cubicBezTo>
                  <a:pt x="569046" y="111862"/>
                  <a:pt x="569046" y="108941"/>
                  <a:pt x="569046" y="108941"/>
                </a:cubicBezTo>
                <a:cubicBezTo>
                  <a:pt x="581998" y="120627"/>
                  <a:pt x="504276" y="120627"/>
                  <a:pt x="504275" y="108942"/>
                </a:cubicBezTo>
                <a:cubicBezTo>
                  <a:pt x="530183" y="108942"/>
                  <a:pt x="543138" y="103099"/>
                  <a:pt x="530183" y="100177"/>
                </a:cubicBezTo>
                <a:cubicBezTo>
                  <a:pt x="530183" y="100177"/>
                  <a:pt x="530183" y="100177"/>
                  <a:pt x="530184" y="103098"/>
                </a:cubicBezTo>
                <a:cubicBezTo>
                  <a:pt x="530184" y="103098"/>
                  <a:pt x="517230" y="103098"/>
                  <a:pt x="517230" y="103098"/>
                </a:cubicBezTo>
                <a:cubicBezTo>
                  <a:pt x="517230" y="103098"/>
                  <a:pt x="517230" y="100177"/>
                  <a:pt x="517230" y="100177"/>
                </a:cubicBezTo>
                <a:cubicBezTo>
                  <a:pt x="530183" y="97255"/>
                  <a:pt x="530183" y="97255"/>
                  <a:pt x="530183" y="97255"/>
                </a:cubicBezTo>
                <a:cubicBezTo>
                  <a:pt x="530183" y="97255"/>
                  <a:pt x="543138" y="97256"/>
                  <a:pt x="543138" y="97256"/>
                </a:cubicBezTo>
                <a:cubicBezTo>
                  <a:pt x="543138" y="97256"/>
                  <a:pt x="543138" y="97256"/>
                  <a:pt x="530183" y="94334"/>
                </a:cubicBezTo>
                <a:cubicBezTo>
                  <a:pt x="530183" y="94334"/>
                  <a:pt x="530183" y="91412"/>
                  <a:pt x="530183" y="88491"/>
                </a:cubicBezTo>
                <a:close/>
                <a:moveTo>
                  <a:pt x="1050194" y="85720"/>
                </a:moveTo>
                <a:cubicBezTo>
                  <a:pt x="1050193" y="88364"/>
                  <a:pt x="1036312" y="88364"/>
                  <a:pt x="1036312" y="91009"/>
                </a:cubicBezTo>
                <a:cubicBezTo>
                  <a:pt x="1036312" y="91009"/>
                  <a:pt x="1036312" y="88364"/>
                  <a:pt x="1036312" y="88364"/>
                </a:cubicBezTo>
                <a:cubicBezTo>
                  <a:pt x="1036313" y="85720"/>
                  <a:pt x="1050193" y="88364"/>
                  <a:pt x="1050194" y="85720"/>
                </a:cubicBezTo>
                <a:close/>
                <a:moveTo>
                  <a:pt x="650469" y="85720"/>
                </a:moveTo>
                <a:cubicBezTo>
                  <a:pt x="650469" y="88681"/>
                  <a:pt x="650469" y="88681"/>
                  <a:pt x="650469" y="91644"/>
                </a:cubicBezTo>
                <a:cubicBezTo>
                  <a:pt x="676379" y="88681"/>
                  <a:pt x="689332" y="97567"/>
                  <a:pt x="663424" y="100529"/>
                </a:cubicBezTo>
                <a:cubicBezTo>
                  <a:pt x="663424" y="100529"/>
                  <a:pt x="650469" y="100529"/>
                  <a:pt x="650469" y="100529"/>
                </a:cubicBezTo>
                <a:cubicBezTo>
                  <a:pt x="650469" y="100529"/>
                  <a:pt x="650469" y="97567"/>
                  <a:pt x="650469" y="97567"/>
                </a:cubicBezTo>
                <a:cubicBezTo>
                  <a:pt x="650469" y="97567"/>
                  <a:pt x="650470" y="94606"/>
                  <a:pt x="637516" y="94606"/>
                </a:cubicBezTo>
                <a:cubicBezTo>
                  <a:pt x="637516" y="94606"/>
                  <a:pt x="637516" y="94606"/>
                  <a:pt x="624561" y="97567"/>
                </a:cubicBezTo>
                <a:cubicBezTo>
                  <a:pt x="624561" y="97567"/>
                  <a:pt x="624562" y="94605"/>
                  <a:pt x="624562" y="94605"/>
                </a:cubicBezTo>
                <a:cubicBezTo>
                  <a:pt x="624562" y="91644"/>
                  <a:pt x="637517" y="85720"/>
                  <a:pt x="650469" y="85720"/>
                </a:cubicBezTo>
                <a:close/>
                <a:moveTo>
                  <a:pt x="1963701" y="84326"/>
                </a:moveTo>
                <a:cubicBezTo>
                  <a:pt x="1963701" y="84326"/>
                  <a:pt x="1962467" y="87234"/>
                  <a:pt x="1975648" y="87762"/>
                </a:cubicBezTo>
                <a:cubicBezTo>
                  <a:pt x="1975648" y="87762"/>
                  <a:pt x="1962467" y="87234"/>
                  <a:pt x="1962467" y="87234"/>
                </a:cubicBezTo>
                <a:cubicBezTo>
                  <a:pt x="1962467" y="87234"/>
                  <a:pt x="1962467" y="87234"/>
                  <a:pt x="1963701" y="84326"/>
                </a:cubicBezTo>
                <a:close/>
                <a:moveTo>
                  <a:pt x="2195689" y="81799"/>
                </a:moveTo>
                <a:lnTo>
                  <a:pt x="2201069" y="82989"/>
                </a:lnTo>
                <a:cubicBezTo>
                  <a:pt x="2197774" y="82856"/>
                  <a:pt x="2196280" y="82427"/>
                  <a:pt x="2195687" y="81848"/>
                </a:cubicBezTo>
                <a:close/>
                <a:moveTo>
                  <a:pt x="2190355" y="76643"/>
                </a:moveTo>
                <a:cubicBezTo>
                  <a:pt x="2196946" y="76908"/>
                  <a:pt x="2196330" y="78362"/>
                  <a:pt x="2195712" y="79816"/>
                </a:cubicBezTo>
                <a:lnTo>
                  <a:pt x="2195689" y="81799"/>
                </a:lnTo>
                <a:lnTo>
                  <a:pt x="2194942" y="81634"/>
                </a:lnTo>
                <a:cubicBezTo>
                  <a:pt x="2191800" y="81138"/>
                  <a:pt x="2188505" y="81005"/>
                  <a:pt x="2187887" y="82461"/>
                </a:cubicBezTo>
                <a:cubicBezTo>
                  <a:pt x="2187887" y="82461"/>
                  <a:pt x="2190355" y="76643"/>
                  <a:pt x="2190355" y="76643"/>
                </a:cubicBezTo>
                <a:close/>
                <a:moveTo>
                  <a:pt x="2230716" y="76288"/>
                </a:moveTo>
                <a:cubicBezTo>
                  <a:pt x="2230716" y="76288"/>
                  <a:pt x="2230716" y="76288"/>
                  <a:pt x="2239501" y="76640"/>
                </a:cubicBezTo>
                <a:cubicBezTo>
                  <a:pt x="2238475" y="79064"/>
                  <a:pt x="2237447" y="81487"/>
                  <a:pt x="2228660" y="81135"/>
                </a:cubicBezTo>
                <a:cubicBezTo>
                  <a:pt x="2229689" y="78712"/>
                  <a:pt x="2229689" y="78712"/>
                  <a:pt x="2229689" y="78712"/>
                </a:cubicBezTo>
                <a:cubicBezTo>
                  <a:pt x="2229689" y="78712"/>
                  <a:pt x="2229689" y="78712"/>
                  <a:pt x="2230716" y="76288"/>
                </a:cubicBezTo>
                <a:close/>
                <a:moveTo>
                  <a:pt x="712468" y="71263"/>
                </a:moveTo>
                <a:cubicBezTo>
                  <a:pt x="712468" y="74260"/>
                  <a:pt x="712468" y="74260"/>
                  <a:pt x="698588" y="77258"/>
                </a:cubicBezTo>
                <a:cubicBezTo>
                  <a:pt x="698588" y="77258"/>
                  <a:pt x="698587" y="74260"/>
                  <a:pt x="698587" y="74260"/>
                </a:cubicBezTo>
                <a:cubicBezTo>
                  <a:pt x="712468" y="74260"/>
                  <a:pt x="712468" y="74260"/>
                  <a:pt x="712468" y="71263"/>
                </a:cubicBezTo>
                <a:close/>
                <a:moveTo>
                  <a:pt x="633817" y="62448"/>
                </a:moveTo>
                <a:cubicBezTo>
                  <a:pt x="647699" y="62447"/>
                  <a:pt x="647698" y="65269"/>
                  <a:pt x="661576" y="65269"/>
                </a:cubicBezTo>
                <a:cubicBezTo>
                  <a:pt x="661576" y="65269"/>
                  <a:pt x="661575" y="68091"/>
                  <a:pt x="647698" y="70911"/>
                </a:cubicBezTo>
                <a:cubicBezTo>
                  <a:pt x="633817" y="70912"/>
                  <a:pt x="633817" y="68091"/>
                  <a:pt x="633817" y="62448"/>
                </a:cubicBezTo>
                <a:close/>
                <a:moveTo>
                  <a:pt x="714418" y="61991"/>
                </a:moveTo>
                <a:cubicBezTo>
                  <a:pt x="725478" y="63396"/>
                  <a:pt x="722876" y="69016"/>
                  <a:pt x="712468" y="71263"/>
                </a:cubicBezTo>
                <a:cubicBezTo>
                  <a:pt x="698587" y="71263"/>
                  <a:pt x="698588" y="62272"/>
                  <a:pt x="698588" y="62272"/>
                </a:cubicBezTo>
                <a:cubicBezTo>
                  <a:pt x="705527" y="61522"/>
                  <a:pt x="710731" y="61522"/>
                  <a:pt x="714418" y="61991"/>
                </a:cubicBezTo>
                <a:close/>
                <a:moveTo>
                  <a:pt x="3455767" y="61580"/>
                </a:moveTo>
                <a:cubicBezTo>
                  <a:pt x="3457126" y="61973"/>
                  <a:pt x="3457364" y="63083"/>
                  <a:pt x="3453495" y="65028"/>
                </a:cubicBezTo>
                <a:cubicBezTo>
                  <a:pt x="3451351" y="63922"/>
                  <a:pt x="3450923" y="63043"/>
                  <a:pt x="3451327" y="62430"/>
                </a:cubicBezTo>
                <a:cubicBezTo>
                  <a:pt x="3451933" y="61510"/>
                  <a:pt x="3454410" y="61187"/>
                  <a:pt x="3455767" y="61580"/>
                </a:cubicBezTo>
                <a:close/>
                <a:moveTo>
                  <a:pt x="3369898" y="60487"/>
                </a:moveTo>
                <a:cubicBezTo>
                  <a:pt x="3380289" y="59606"/>
                  <a:pt x="3374620" y="62671"/>
                  <a:pt x="3374431" y="63720"/>
                </a:cubicBezTo>
                <a:cubicBezTo>
                  <a:pt x="3369328" y="63636"/>
                  <a:pt x="3369708" y="61537"/>
                  <a:pt x="3369898" y="60487"/>
                </a:cubicBezTo>
                <a:close/>
                <a:moveTo>
                  <a:pt x="642493" y="56895"/>
                </a:moveTo>
                <a:cubicBezTo>
                  <a:pt x="647698" y="56895"/>
                  <a:pt x="654637" y="57689"/>
                  <a:pt x="661576" y="59276"/>
                </a:cubicBezTo>
                <a:cubicBezTo>
                  <a:pt x="661576" y="62447"/>
                  <a:pt x="633817" y="62448"/>
                  <a:pt x="633817" y="59275"/>
                </a:cubicBezTo>
                <a:cubicBezTo>
                  <a:pt x="633817" y="57688"/>
                  <a:pt x="637287" y="56895"/>
                  <a:pt x="642493" y="56895"/>
                </a:cubicBezTo>
                <a:close/>
                <a:moveTo>
                  <a:pt x="3352694" y="51876"/>
                </a:moveTo>
                <a:cubicBezTo>
                  <a:pt x="3362898" y="52046"/>
                  <a:pt x="3357039" y="56159"/>
                  <a:pt x="3352124" y="55025"/>
                </a:cubicBezTo>
                <a:cubicBezTo>
                  <a:pt x="3349764" y="53934"/>
                  <a:pt x="3349859" y="53408"/>
                  <a:pt x="3350568" y="53025"/>
                </a:cubicBezTo>
                <a:cubicBezTo>
                  <a:pt x="3351276" y="52642"/>
                  <a:pt x="3352599" y="52401"/>
                  <a:pt x="3352694" y="51876"/>
                </a:cubicBezTo>
                <a:close/>
                <a:moveTo>
                  <a:pt x="1992920" y="47039"/>
                </a:moveTo>
                <a:cubicBezTo>
                  <a:pt x="1992920" y="47039"/>
                  <a:pt x="1991685" y="49948"/>
                  <a:pt x="1991685" y="49948"/>
                </a:cubicBezTo>
                <a:cubicBezTo>
                  <a:pt x="1988700" y="49089"/>
                  <a:pt x="1987284" y="48478"/>
                  <a:pt x="1986840" y="48043"/>
                </a:cubicBezTo>
                <a:cubicBezTo>
                  <a:pt x="1986394" y="47610"/>
                  <a:pt x="1986923" y="47353"/>
                  <a:pt x="1987823" y="47204"/>
                </a:cubicBezTo>
                <a:cubicBezTo>
                  <a:pt x="1989626" y="46907"/>
                  <a:pt x="1992920" y="47039"/>
                  <a:pt x="1992920" y="47039"/>
                </a:cubicBezTo>
                <a:close/>
                <a:moveTo>
                  <a:pt x="3934040" y="43503"/>
                </a:moveTo>
                <a:cubicBezTo>
                  <a:pt x="3942916" y="44722"/>
                  <a:pt x="3947064" y="46934"/>
                  <a:pt x="3942143" y="48997"/>
                </a:cubicBezTo>
                <a:cubicBezTo>
                  <a:pt x="3933076" y="48846"/>
                  <a:pt x="3933654" y="45640"/>
                  <a:pt x="3934040" y="43503"/>
                </a:cubicBezTo>
                <a:close/>
                <a:moveTo>
                  <a:pt x="712468" y="41292"/>
                </a:moveTo>
                <a:cubicBezTo>
                  <a:pt x="726346" y="41293"/>
                  <a:pt x="712468" y="47639"/>
                  <a:pt x="726346" y="53986"/>
                </a:cubicBezTo>
                <a:cubicBezTo>
                  <a:pt x="712468" y="53986"/>
                  <a:pt x="705529" y="51605"/>
                  <a:pt x="703794" y="48830"/>
                </a:cubicBezTo>
                <a:cubicBezTo>
                  <a:pt x="702058" y="46052"/>
                  <a:pt x="705525" y="42879"/>
                  <a:pt x="712468" y="41292"/>
                </a:cubicBezTo>
                <a:close/>
                <a:moveTo>
                  <a:pt x="3688563" y="40589"/>
                </a:moveTo>
                <a:cubicBezTo>
                  <a:pt x="3697726" y="41787"/>
                  <a:pt x="3702026" y="43951"/>
                  <a:pt x="3706136" y="47158"/>
                </a:cubicBezTo>
                <a:cubicBezTo>
                  <a:pt x="3706326" y="46116"/>
                  <a:pt x="3711001" y="46193"/>
                  <a:pt x="3715679" y="46270"/>
                </a:cubicBezTo>
                <a:cubicBezTo>
                  <a:pt x="3715489" y="47313"/>
                  <a:pt x="3715301" y="48356"/>
                  <a:pt x="3715112" y="49399"/>
                </a:cubicBezTo>
                <a:cubicBezTo>
                  <a:pt x="3714922" y="50443"/>
                  <a:pt x="3719599" y="50520"/>
                  <a:pt x="3719410" y="51563"/>
                </a:cubicBezTo>
                <a:cubicBezTo>
                  <a:pt x="3719222" y="52607"/>
                  <a:pt x="3719222" y="52607"/>
                  <a:pt x="3719222" y="52607"/>
                </a:cubicBezTo>
                <a:cubicBezTo>
                  <a:pt x="3714737" y="51486"/>
                  <a:pt x="3714737" y="51486"/>
                  <a:pt x="3710246" y="50366"/>
                </a:cubicBezTo>
                <a:cubicBezTo>
                  <a:pt x="3714358" y="53572"/>
                  <a:pt x="3705005" y="53418"/>
                  <a:pt x="3704441" y="56548"/>
                </a:cubicBezTo>
                <a:cubicBezTo>
                  <a:pt x="3699955" y="55427"/>
                  <a:pt x="3690602" y="55272"/>
                  <a:pt x="3686114" y="54152"/>
                </a:cubicBezTo>
                <a:cubicBezTo>
                  <a:pt x="3682192" y="49902"/>
                  <a:pt x="3692297" y="45884"/>
                  <a:pt x="3688563" y="40589"/>
                </a:cubicBezTo>
                <a:close/>
                <a:moveTo>
                  <a:pt x="3798233" y="40043"/>
                </a:moveTo>
                <a:cubicBezTo>
                  <a:pt x="3792937" y="41041"/>
                  <a:pt x="3792546" y="43204"/>
                  <a:pt x="3792157" y="45366"/>
                </a:cubicBezTo>
                <a:cubicBezTo>
                  <a:pt x="3789608" y="45324"/>
                  <a:pt x="3788623" y="43681"/>
                  <a:pt x="3789529" y="42205"/>
                </a:cubicBezTo>
                <a:cubicBezTo>
                  <a:pt x="3790433" y="40728"/>
                  <a:pt x="3793231" y="39419"/>
                  <a:pt x="3798233" y="40043"/>
                </a:cubicBezTo>
                <a:close/>
                <a:moveTo>
                  <a:pt x="2046647" y="38346"/>
                </a:moveTo>
                <a:cubicBezTo>
                  <a:pt x="2046647" y="38346"/>
                  <a:pt x="2058948" y="38838"/>
                  <a:pt x="2057808" y="41527"/>
                </a:cubicBezTo>
                <a:cubicBezTo>
                  <a:pt x="2057808" y="41527"/>
                  <a:pt x="2056668" y="44214"/>
                  <a:pt x="2056668" y="44214"/>
                </a:cubicBezTo>
                <a:cubicBezTo>
                  <a:pt x="2056668" y="44214"/>
                  <a:pt x="2056668" y="44214"/>
                  <a:pt x="2055527" y="46903"/>
                </a:cubicBezTo>
                <a:cubicBezTo>
                  <a:pt x="2054389" y="49593"/>
                  <a:pt x="2052108" y="54968"/>
                  <a:pt x="2039807" y="54476"/>
                </a:cubicBezTo>
                <a:cubicBezTo>
                  <a:pt x="2039807" y="54476"/>
                  <a:pt x="2050968" y="57657"/>
                  <a:pt x="2049827" y="60346"/>
                </a:cubicBezTo>
                <a:cubicBezTo>
                  <a:pt x="2049827" y="60346"/>
                  <a:pt x="2049827" y="60346"/>
                  <a:pt x="2048686" y="63034"/>
                </a:cubicBezTo>
                <a:cubicBezTo>
                  <a:pt x="2047546" y="65721"/>
                  <a:pt x="2035245" y="65229"/>
                  <a:pt x="2035245" y="65229"/>
                </a:cubicBezTo>
                <a:cubicBezTo>
                  <a:pt x="2035245" y="65229"/>
                  <a:pt x="2035245" y="65229"/>
                  <a:pt x="2047546" y="65721"/>
                </a:cubicBezTo>
                <a:cubicBezTo>
                  <a:pt x="2047546" y="65721"/>
                  <a:pt x="2046406" y="68410"/>
                  <a:pt x="2046406" y="68410"/>
                </a:cubicBezTo>
                <a:cubicBezTo>
                  <a:pt x="2034106" y="67917"/>
                  <a:pt x="2032966" y="70606"/>
                  <a:pt x="2031824" y="73294"/>
                </a:cubicBezTo>
                <a:cubicBezTo>
                  <a:pt x="2032966" y="70606"/>
                  <a:pt x="2020663" y="70113"/>
                  <a:pt x="2021804" y="67425"/>
                </a:cubicBezTo>
                <a:cubicBezTo>
                  <a:pt x="2021804" y="67425"/>
                  <a:pt x="2020663" y="70113"/>
                  <a:pt x="2020663" y="70113"/>
                </a:cubicBezTo>
                <a:cubicBezTo>
                  <a:pt x="2020663" y="70113"/>
                  <a:pt x="2019523" y="72802"/>
                  <a:pt x="2031824" y="73294"/>
                </a:cubicBezTo>
                <a:cubicBezTo>
                  <a:pt x="2030685" y="75983"/>
                  <a:pt x="2030685" y="75983"/>
                  <a:pt x="2030685" y="75983"/>
                </a:cubicBezTo>
                <a:cubicBezTo>
                  <a:pt x="2029545" y="78671"/>
                  <a:pt x="2029545" y="78671"/>
                  <a:pt x="2029545" y="78671"/>
                </a:cubicBezTo>
                <a:cubicBezTo>
                  <a:pt x="2028404" y="81360"/>
                  <a:pt x="2017244" y="78178"/>
                  <a:pt x="2016104" y="80868"/>
                </a:cubicBezTo>
                <a:cubicBezTo>
                  <a:pt x="2028404" y="81360"/>
                  <a:pt x="2014964" y="83555"/>
                  <a:pt x="2013824" y="86244"/>
                </a:cubicBezTo>
                <a:cubicBezTo>
                  <a:pt x="2024983" y="89425"/>
                  <a:pt x="1996960" y="96505"/>
                  <a:pt x="1984660" y="96011"/>
                </a:cubicBezTo>
                <a:cubicBezTo>
                  <a:pt x="1985799" y="93323"/>
                  <a:pt x="1985799" y="93323"/>
                  <a:pt x="1973498" y="92830"/>
                </a:cubicBezTo>
                <a:lnTo>
                  <a:pt x="1975648" y="87762"/>
                </a:lnTo>
                <a:lnTo>
                  <a:pt x="1975780" y="87454"/>
                </a:lnTo>
                <a:cubicBezTo>
                  <a:pt x="1975780" y="87454"/>
                  <a:pt x="1975780" y="87454"/>
                  <a:pt x="1988081" y="87947"/>
                </a:cubicBezTo>
                <a:cubicBezTo>
                  <a:pt x="1989221" y="85258"/>
                  <a:pt x="1976920" y="84765"/>
                  <a:pt x="1976920" y="84765"/>
                </a:cubicBezTo>
                <a:cubicBezTo>
                  <a:pt x="1978059" y="82077"/>
                  <a:pt x="1978059" y="82077"/>
                  <a:pt x="1978059" y="82077"/>
                </a:cubicBezTo>
                <a:cubicBezTo>
                  <a:pt x="1979200" y="79389"/>
                  <a:pt x="1979200" y="79389"/>
                  <a:pt x="1979200" y="79389"/>
                </a:cubicBezTo>
                <a:lnTo>
                  <a:pt x="1980340" y="76700"/>
                </a:lnTo>
                <a:lnTo>
                  <a:pt x="1981480" y="74012"/>
                </a:lnTo>
                <a:cubicBezTo>
                  <a:pt x="1982621" y="71322"/>
                  <a:pt x="1982621" y="71322"/>
                  <a:pt x="1983760" y="68635"/>
                </a:cubicBezTo>
                <a:cubicBezTo>
                  <a:pt x="1982621" y="71322"/>
                  <a:pt x="1994922" y="71816"/>
                  <a:pt x="2006083" y="74997"/>
                </a:cubicBezTo>
                <a:cubicBezTo>
                  <a:pt x="2004942" y="77686"/>
                  <a:pt x="1993782" y="74504"/>
                  <a:pt x="1991503" y="79882"/>
                </a:cubicBezTo>
                <a:cubicBezTo>
                  <a:pt x="1990361" y="82569"/>
                  <a:pt x="1990361" y="82569"/>
                  <a:pt x="1990361" y="82569"/>
                </a:cubicBezTo>
                <a:cubicBezTo>
                  <a:pt x="1991503" y="79882"/>
                  <a:pt x="1991503" y="79882"/>
                  <a:pt x="2003803" y="80374"/>
                </a:cubicBezTo>
                <a:cubicBezTo>
                  <a:pt x="2004942" y="77686"/>
                  <a:pt x="2004942" y="77686"/>
                  <a:pt x="2006083" y="74997"/>
                </a:cubicBezTo>
                <a:cubicBezTo>
                  <a:pt x="2006083" y="74997"/>
                  <a:pt x="2006083" y="74997"/>
                  <a:pt x="2018383" y="75490"/>
                </a:cubicBezTo>
                <a:cubicBezTo>
                  <a:pt x="2006083" y="74997"/>
                  <a:pt x="2006083" y="74997"/>
                  <a:pt x="2007223" y="72308"/>
                </a:cubicBezTo>
                <a:cubicBezTo>
                  <a:pt x="2007223" y="72308"/>
                  <a:pt x="2008363" y="69620"/>
                  <a:pt x="2008363" y="69620"/>
                </a:cubicBezTo>
                <a:cubicBezTo>
                  <a:pt x="2009502" y="66932"/>
                  <a:pt x="2009502" y="66932"/>
                  <a:pt x="2009502" y="66932"/>
                </a:cubicBezTo>
                <a:cubicBezTo>
                  <a:pt x="2010644" y="64243"/>
                  <a:pt x="2011782" y="61556"/>
                  <a:pt x="2011782" y="61556"/>
                </a:cubicBezTo>
                <a:cubicBezTo>
                  <a:pt x="1999481" y="61063"/>
                  <a:pt x="1999481" y="61063"/>
                  <a:pt x="1999481" y="61063"/>
                </a:cubicBezTo>
                <a:cubicBezTo>
                  <a:pt x="1999481" y="61063"/>
                  <a:pt x="1999481" y="61063"/>
                  <a:pt x="2000622" y="58374"/>
                </a:cubicBezTo>
                <a:cubicBezTo>
                  <a:pt x="2001762" y="55686"/>
                  <a:pt x="2015205" y="53490"/>
                  <a:pt x="2015205" y="53490"/>
                </a:cubicBezTo>
                <a:cubicBezTo>
                  <a:pt x="2015205" y="53490"/>
                  <a:pt x="2014065" y="56179"/>
                  <a:pt x="2014065" y="56179"/>
                </a:cubicBezTo>
                <a:cubicBezTo>
                  <a:pt x="2026366" y="56671"/>
                  <a:pt x="2016345" y="50803"/>
                  <a:pt x="2015205" y="53490"/>
                </a:cubicBezTo>
                <a:cubicBezTo>
                  <a:pt x="2017485" y="48113"/>
                  <a:pt x="2040946" y="51787"/>
                  <a:pt x="2032065" y="43229"/>
                </a:cubicBezTo>
                <a:cubicBezTo>
                  <a:pt x="2044366" y="43721"/>
                  <a:pt x="2044366" y="43721"/>
                  <a:pt x="2044366" y="43721"/>
                </a:cubicBezTo>
                <a:cubicBezTo>
                  <a:pt x="2044366" y="43721"/>
                  <a:pt x="2045508" y="41035"/>
                  <a:pt x="2045508" y="41035"/>
                </a:cubicBezTo>
                <a:cubicBezTo>
                  <a:pt x="2045508" y="41035"/>
                  <a:pt x="2046647" y="38346"/>
                  <a:pt x="2046647" y="38346"/>
                </a:cubicBezTo>
                <a:close/>
                <a:moveTo>
                  <a:pt x="599811" y="21296"/>
                </a:moveTo>
                <a:cubicBezTo>
                  <a:pt x="604669" y="21296"/>
                  <a:pt x="607908" y="21296"/>
                  <a:pt x="607908" y="21296"/>
                </a:cubicBezTo>
                <a:cubicBezTo>
                  <a:pt x="607908" y="21296"/>
                  <a:pt x="607908" y="21296"/>
                  <a:pt x="607908" y="24217"/>
                </a:cubicBezTo>
                <a:cubicBezTo>
                  <a:pt x="594954" y="24217"/>
                  <a:pt x="594954" y="21295"/>
                  <a:pt x="581998" y="21296"/>
                </a:cubicBezTo>
                <a:cubicBezTo>
                  <a:pt x="588476" y="21296"/>
                  <a:pt x="594953" y="21296"/>
                  <a:pt x="599811" y="21296"/>
                </a:cubicBezTo>
                <a:close/>
                <a:moveTo>
                  <a:pt x="2063831" y="20300"/>
                </a:moveTo>
                <a:cubicBezTo>
                  <a:pt x="2074447" y="23354"/>
                  <a:pt x="2059445" y="30642"/>
                  <a:pt x="2057251" y="35813"/>
                </a:cubicBezTo>
                <a:cubicBezTo>
                  <a:pt x="2045538" y="35343"/>
                  <a:pt x="2041049" y="31877"/>
                  <a:pt x="2042557" y="28321"/>
                </a:cubicBezTo>
                <a:cubicBezTo>
                  <a:pt x="2044064" y="24766"/>
                  <a:pt x="2051567" y="21122"/>
                  <a:pt x="2063831" y="20300"/>
                </a:cubicBezTo>
                <a:close/>
                <a:moveTo>
                  <a:pt x="596808" y="12732"/>
                </a:moveTo>
                <a:cubicBezTo>
                  <a:pt x="596808" y="12732"/>
                  <a:pt x="596807" y="15905"/>
                  <a:pt x="596807" y="15905"/>
                </a:cubicBezTo>
                <a:cubicBezTo>
                  <a:pt x="596807" y="15905"/>
                  <a:pt x="582926" y="15906"/>
                  <a:pt x="582926" y="15906"/>
                </a:cubicBezTo>
                <a:cubicBezTo>
                  <a:pt x="582927" y="12732"/>
                  <a:pt x="582927" y="12732"/>
                  <a:pt x="596808" y="12732"/>
                </a:cubicBezTo>
                <a:close/>
                <a:moveTo>
                  <a:pt x="3370355" y="10750"/>
                </a:moveTo>
                <a:cubicBezTo>
                  <a:pt x="3370163" y="11817"/>
                  <a:pt x="3369969" y="12887"/>
                  <a:pt x="3369969" y="12887"/>
                </a:cubicBezTo>
                <a:cubicBezTo>
                  <a:pt x="3369969" y="12887"/>
                  <a:pt x="3369775" y="13955"/>
                  <a:pt x="3369775" y="13955"/>
                </a:cubicBezTo>
                <a:cubicBezTo>
                  <a:pt x="3364579" y="14404"/>
                  <a:pt x="3363497" y="13315"/>
                  <a:pt x="3364326" y="12257"/>
                </a:cubicBezTo>
                <a:cubicBezTo>
                  <a:pt x="3365158" y="11200"/>
                  <a:pt x="3367900" y="10172"/>
                  <a:pt x="3370355" y="10750"/>
                </a:cubicBezTo>
                <a:close/>
                <a:moveTo>
                  <a:pt x="842005" y="9558"/>
                </a:moveTo>
                <a:cubicBezTo>
                  <a:pt x="842005" y="9558"/>
                  <a:pt x="842005" y="9558"/>
                  <a:pt x="842004" y="12732"/>
                </a:cubicBezTo>
                <a:cubicBezTo>
                  <a:pt x="832753" y="12732"/>
                  <a:pt x="832753" y="12732"/>
                  <a:pt x="832753" y="12732"/>
                </a:cubicBezTo>
                <a:cubicBezTo>
                  <a:pt x="832753" y="9559"/>
                  <a:pt x="832753" y="9559"/>
                  <a:pt x="832753" y="9559"/>
                </a:cubicBezTo>
                <a:cubicBezTo>
                  <a:pt x="832753" y="9559"/>
                  <a:pt x="832753" y="9559"/>
                  <a:pt x="842005" y="9558"/>
                </a:cubicBezTo>
                <a:close/>
                <a:moveTo>
                  <a:pt x="3375348" y="6698"/>
                </a:moveTo>
                <a:cubicBezTo>
                  <a:pt x="3379601" y="6768"/>
                  <a:pt x="3379234" y="8804"/>
                  <a:pt x="3379234" y="8804"/>
                </a:cubicBezTo>
                <a:cubicBezTo>
                  <a:pt x="3379050" y="9822"/>
                  <a:pt x="3374983" y="8733"/>
                  <a:pt x="3370548" y="9680"/>
                </a:cubicBezTo>
                <a:cubicBezTo>
                  <a:pt x="3370917" y="7645"/>
                  <a:pt x="3375166" y="7716"/>
                  <a:pt x="3375348" y="6698"/>
                </a:cubicBezTo>
                <a:close/>
                <a:moveTo>
                  <a:pt x="920655" y="6384"/>
                </a:moveTo>
                <a:cubicBezTo>
                  <a:pt x="934534" y="6385"/>
                  <a:pt x="934534" y="6385"/>
                  <a:pt x="934534" y="6385"/>
                </a:cubicBezTo>
                <a:cubicBezTo>
                  <a:pt x="934534" y="6385"/>
                  <a:pt x="934535" y="9558"/>
                  <a:pt x="934535" y="9558"/>
                </a:cubicBezTo>
                <a:cubicBezTo>
                  <a:pt x="934535" y="9558"/>
                  <a:pt x="934535" y="9558"/>
                  <a:pt x="920655" y="9558"/>
                </a:cubicBezTo>
                <a:cubicBezTo>
                  <a:pt x="920655" y="9558"/>
                  <a:pt x="920655" y="6384"/>
                  <a:pt x="920655" y="6384"/>
                </a:cubicBezTo>
                <a:close/>
                <a:moveTo>
                  <a:pt x="1168165" y="1096"/>
                </a:moveTo>
                <a:cubicBezTo>
                  <a:pt x="1179732" y="1096"/>
                  <a:pt x="1168165" y="3741"/>
                  <a:pt x="1168164" y="6385"/>
                </a:cubicBezTo>
                <a:cubicBezTo>
                  <a:pt x="1168164" y="6385"/>
                  <a:pt x="1156599" y="6386"/>
                  <a:pt x="1156599" y="3742"/>
                </a:cubicBezTo>
                <a:cubicBezTo>
                  <a:pt x="1156599" y="1096"/>
                  <a:pt x="1168165" y="1096"/>
                  <a:pt x="1168165" y="1096"/>
                </a:cubicBezTo>
                <a:close/>
                <a:moveTo>
                  <a:pt x="804996" y="1096"/>
                </a:moveTo>
                <a:cubicBezTo>
                  <a:pt x="804996" y="1096"/>
                  <a:pt x="804996" y="3741"/>
                  <a:pt x="804996" y="6385"/>
                </a:cubicBezTo>
                <a:cubicBezTo>
                  <a:pt x="801527" y="6385"/>
                  <a:pt x="799792" y="6220"/>
                  <a:pt x="799142" y="5931"/>
                </a:cubicBezTo>
                <a:cubicBezTo>
                  <a:pt x="798492" y="5641"/>
                  <a:pt x="798925" y="5228"/>
                  <a:pt x="799792" y="4732"/>
                </a:cubicBezTo>
                <a:cubicBezTo>
                  <a:pt x="801527" y="3741"/>
                  <a:pt x="804996" y="2419"/>
                  <a:pt x="804996" y="1096"/>
                </a:cubicBezTo>
                <a:close/>
                <a:moveTo>
                  <a:pt x="633813" y="844"/>
                </a:moveTo>
                <a:cubicBezTo>
                  <a:pt x="633814" y="9609"/>
                  <a:pt x="633813" y="27138"/>
                  <a:pt x="620861" y="35903"/>
                </a:cubicBezTo>
                <a:cubicBezTo>
                  <a:pt x="620861" y="35903"/>
                  <a:pt x="607908" y="35903"/>
                  <a:pt x="607908" y="35903"/>
                </a:cubicBezTo>
                <a:cubicBezTo>
                  <a:pt x="607908" y="38825"/>
                  <a:pt x="620861" y="38825"/>
                  <a:pt x="620861" y="38825"/>
                </a:cubicBezTo>
                <a:cubicBezTo>
                  <a:pt x="620861" y="53432"/>
                  <a:pt x="607908" y="62197"/>
                  <a:pt x="607908" y="76805"/>
                </a:cubicBezTo>
                <a:cubicBezTo>
                  <a:pt x="594953" y="79726"/>
                  <a:pt x="594953" y="82647"/>
                  <a:pt x="581999" y="82648"/>
                </a:cubicBezTo>
                <a:cubicBezTo>
                  <a:pt x="581999" y="82648"/>
                  <a:pt x="581999" y="85569"/>
                  <a:pt x="581999" y="85569"/>
                </a:cubicBezTo>
                <a:cubicBezTo>
                  <a:pt x="581999" y="85569"/>
                  <a:pt x="569046" y="82648"/>
                  <a:pt x="569046" y="82648"/>
                </a:cubicBezTo>
                <a:cubicBezTo>
                  <a:pt x="556092" y="82648"/>
                  <a:pt x="556093" y="79726"/>
                  <a:pt x="530184" y="82648"/>
                </a:cubicBezTo>
                <a:cubicBezTo>
                  <a:pt x="530184" y="79726"/>
                  <a:pt x="530184" y="79726"/>
                  <a:pt x="530184" y="79726"/>
                </a:cubicBezTo>
                <a:cubicBezTo>
                  <a:pt x="530184" y="76805"/>
                  <a:pt x="530184" y="76805"/>
                  <a:pt x="530183" y="73883"/>
                </a:cubicBezTo>
                <a:cubicBezTo>
                  <a:pt x="543138" y="70962"/>
                  <a:pt x="543138" y="73883"/>
                  <a:pt x="556093" y="73883"/>
                </a:cubicBezTo>
                <a:cubicBezTo>
                  <a:pt x="569045" y="73884"/>
                  <a:pt x="556093" y="68040"/>
                  <a:pt x="556093" y="68040"/>
                </a:cubicBezTo>
                <a:cubicBezTo>
                  <a:pt x="556093" y="68040"/>
                  <a:pt x="556093" y="68040"/>
                  <a:pt x="543138" y="68040"/>
                </a:cubicBezTo>
                <a:cubicBezTo>
                  <a:pt x="543138" y="68040"/>
                  <a:pt x="543138" y="65118"/>
                  <a:pt x="543138" y="65118"/>
                </a:cubicBezTo>
                <a:cubicBezTo>
                  <a:pt x="543138" y="65118"/>
                  <a:pt x="543138" y="65118"/>
                  <a:pt x="543138" y="62197"/>
                </a:cubicBezTo>
                <a:cubicBezTo>
                  <a:pt x="556093" y="62197"/>
                  <a:pt x="556093" y="65119"/>
                  <a:pt x="556093" y="65119"/>
                </a:cubicBezTo>
                <a:cubicBezTo>
                  <a:pt x="556093" y="65119"/>
                  <a:pt x="569046" y="65119"/>
                  <a:pt x="569046" y="65119"/>
                </a:cubicBezTo>
                <a:cubicBezTo>
                  <a:pt x="569046" y="59275"/>
                  <a:pt x="556093" y="59276"/>
                  <a:pt x="556093" y="56354"/>
                </a:cubicBezTo>
                <a:cubicBezTo>
                  <a:pt x="556093" y="53432"/>
                  <a:pt x="569045" y="53432"/>
                  <a:pt x="569045" y="50511"/>
                </a:cubicBezTo>
                <a:cubicBezTo>
                  <a:pt x="569045" y="50511"/>
                  <a:pt x="569045" y="47589"/>
                  <a:pt x="569045" y="47589"/>
                </a:cubicBezTo>
                <a:cubicBezTo>
                  <a:pt x="556093" y="44668"/>
                  <a:pt x="556093" y="38825"/>
                  <a:pt x="569046" y="32982"/>
                </a:cubicBezTo>
                <a:cubicBezTo>
                  <a:pt x="569046" y="32982"/>
                  <a:pt x="581999" y="32982"/>
                  <a:pt x="581999" y="35903"/>
                </a:cubicBezTo>
                <a:cubicBezTo>
                  <a:pt x="594953" y="32981"/>
                  <a:pt x="594953" y="30060"/>
                  <a:pt x="594954" y="27138"/>
                </a:cubicBezTo>
                <a:cubicBezTo>
                  <a:pt x="594954" y="24217"/>
                  <a:pt x="607908" y="27139"/>
                  <a:pt x="607908" y="24217"/>
                </a:cubicBezTo>
                <a:cubicBezTo>
                  <a:pt x="607908" y="21296"/>
                  <a:pt x="620861" y="21296"/>
                  <a:pt x="620861" y="18374"/>
                </a:cubicBezTo>
                <a:cubicBezTo>
                  <a:pt x="620861" y="15452"/>
                  <a:pt x="607908" y="18375"/>
                  <a:pt x="607908" y="15453"/>
                </a:cubicBezTo>
                <a:cubicBezTo>
                  <a:pt x="607907" y="12531"/>
                  <a:pt x="620861" y="12531"/>
                  <a:pt x="620861" y="9609"/>
                </a:cubicBezTo>
                <a:cubicBezTo>
                  <a:pt x="607908" y="9609"/>
                  <a:pt x="607908" y="6687"/>
                  <a:pt x="581999" y="6687"/>
                </a:cubicBezTo>
                <a:cubicBezTo>
                  <a:pt x="594954" y="3766"/>
                  <a:pt x="581998" y="845"/>
                  <a:pt x="594953" y="844"/>
                </a:cubicBezTo>
                <a:cubicBezTo>
                  <a:pt x="607908" y="3766"/>
                  <a:pt x="607908" y="-2077"/>
                  <a:pt x="633813" y="844"/>
                </a:cubicBezTo>
                <a:close/>
                <a:moveTo>
                  <a:pt x="3785205" y="754"/>
                </a:moveTo>
                <a:cubicBezTo>
                  <a:pt x="3785395" y="-300"/>
                  <a:pt x="3790090" y="-222"/>
                  <a:pt x="3789900" y="831"/>
                </a:cubicBezTo>
                <a:cubicBezTo>
                  <a:pt x="3803224" y="5279"/>
                  <a:pt x="3806965" y="10623"/>
                  <a:pt x="3805635" y="17995"/>
                </a:cubicBezTo>
                <a:cubicBezTo>
                  <a:pt x="3841097" y="30204"/>
                  <a:pt x="3841797" y="52402"/>
                  <a:pt x="3877070" y="65664"/>
                </a:cubicBezTo>
                <a:cubicBezTo>
                  <a:pt x="3882336" y="62581"/>
                  <a:pt x="3887221" y="61605"/>
                  <a:pt x="3892487" y="58523"/>
                </a:cubicBezTo>
                <a:cubicBezTo>
                  <a:pt x="3893057" y="55363"/>
                  <a:pt x="3884048" y="53101"/>
                  <a:pt x="3874660" y="52945"/>
                </a:cubicBezTo>
                <a:cubicBezTo>
                  <a:pt x="3875611" y="47679"/>
                  <a:pt x="3875801" y="46624"/>
                  <a:pt x="3876942" y="40305"/>
                </a:cubicBezTo>
                <a:cubicBezTo>
                  <a:pt x="3881447" y="41437"/>
                  <a:pt x="3886141" y="41514"/>
                  <a:pt x="3885759" y="43621"/>
                </a:cubicBezTo>
                <a:cubicBezTo>
                  <a:pt x="3890456" y="43699"/>
                  <a:pt x="3886141" y="41514"/>
                  <a:pt x="3886333" y="40461"/>
                </a:cubicBezTo>
                <a:cubicBezTo>
                  <a:pt x="3886333" y="40461"/>
                  <a:pt x="3886333" y="40461"/>
                  <a:pt x="3891024" y="40538"/>
                </a:cubicBezTo>
                <a:cubicBezTo>
                  <a:pt x="3891216" y="39485"/>
                  <a:pt x="3886711" y="38354"/>
                  <a:pt x="3886903" y="37301"/>
                </a:cubicBezTo>
                <a:cubicBezTo>
                  <a:pt x="3887093" y="36248"/>
                  <a:pt x="3882589" y="35117"/>
                  <a:pt x="3882968" y="33010"/>
                </a:cubicBezTo>
                <a:cubicBezTo>
                  <a:pt x="3882968" y="33010"/>
                  <a:pt x="3887853" y="32034"/>
                  <a:pt x="3887853" y="32034"/>
                </a:cubicBezTo>
                <a:cubicBezTo>
                  <a:pt x="3887853" y="32034"/>
                  <a:pt x="3892358" y="33165"/>
                  <a:pt x="3892358" y="33165"/>
                </a:cubicBezTo>
                <a:cubicBezTo>
                  <a:pt x="3892167" y="34218"/>
                  <a:pt x="3891978" y="35272"/>
                  <a:pt x="3891788" y="36325"/>
                </a:cubicBezTo>
                <a:cubicBezTo>
                  <a:pt x="3896292" y="37456"/>
                  <a:pt x="3896102" y="38510"/>
                  <a:pt x="3895911" y="39562"/>
                </a:cubicBezTo>
                <a:cubicBezTo>
                  <a:pt x="3895911" y="39562"/>
                  <a:pt x="3895911" y="39562"/>
                  <a:pt x="3900607" y="39641"/>
                </a:cubicBezTo>
                <a:cubicBezTo>
                  <a:pt x="3900415" y="40693"/>
                  <a:pt x="3900036" y="42800"/>
                  <a:pt x="3904731" y="42878"/>
                </a:cubicBezTo>
                <a:cubicBezTo>
                  <a:pt x="3904158" y="46038"/>
                  <a:pt x="3890264" y="44751"/>
                  <a:pt x="3894199" y="49043"/>
                </a:cubicBezTo>
                <a:cubicBezTo>
                  <a:pt x="3893819" y="51149"/>
                  <a:pt x="3903588" y="49199"/>
                  <a:pt x="3908472" y="48222"/>
                </a:cubicBezTo>
                <a:cubicBezTo>
                  <a:pt x="3917482" y="50484"/>
                  <a:pt x="3916148" y="57858"/>
                  <a:pt x="3929855" y="60198"/>
                </a:cubicBezTo>
                <a:cubicBezTo>
                  <a:pt x="3929855" y="60198"/>
                  <a:pt x="3929855" y="60198"/>
                  <a:pt x="3925157" y="60120"/>
                </a:cubicBezTo>
                <a:cubicBezTo>
                  <a:pt x="3939242" y="60353"/>
                  <a:pt x="3953324" y="60586"/>
                  <a:pt x="3962335" y="62848"/>
                </a:cubicBezTo>
                <a:cubicBezTo>
                  <a:pt x="3966840" y="63979"/>
                  <a:pt x="3971152" y="66163"/>
                  <a:pt x="3970583" y="69323"/>
                </a:cubicBezTo>
                <a:cubicBezTo>
                  <a:pt x="3970583" y="69323"/>
                  <a:pt x="3970393" y="70376"/>
                  <a:pt x="3970393" y="70376"/>
                </a:cubicBezTo>
                <a:cubicBezTo>
                  <a:pt x="3970203" y="71430"/>
                  <a:pt x="3965317" y="72405"/>
                  <a:pt x="3965317" y="72405"/>
                </a:cubicBezTo>
                <a:cubicBezTo>
                  <a:pt x="3960814" y="71275"/>
                  <a:pt x="3960814" y="71275"/>
                  <a:pt x="3961004" y="70220"/>
                </a:cubicBezTo>
                <a:cubicBezTo>
                  <a:pt x="3961383" y="68115"/>
                  <a:pt x="3961763" y="66008"/>
                  <a:pt x="3957259" y="64877"/>
                </a:cubicBezTo>
                <a:cubicBezTo>
                  <a:pt x="3952754" y="63746"/>
                  <a:pt x="3938861" y="62460"/>
                  <a:pt x="3929283" y="63358"/>
                </a:cubicBezTo>
                <a:cubicBezTo>
                  <a:pt x="3938481" y="64565"/>
                  <a:pt x="3922494" y="74866"/>
                  <a:pt x="3941272" y="75177"/>
                </a:cubicBezTo>
                <a:cubicBezTo>
                  <a:pt x="3940892" y="77284"/>
                  <a:pt x="3936198" y="77206"/>
                  <a:pt x="3936007" y="78260"/>
                </a:cubicBezTo>
                <a:cubicBezTo>
                  <a:pt x="3940132" y="81498"/>
                  <a:pt x="3944445" y="83682"/>
                  <a:pt x="3958530" y="83915"/>
                </a:cubicBezTo>
                <a:cubicBezTo>
                  <a:pt x="3983843" y="100181"/>
                  <a:pt x="3975344" y="121170"/>
                  <a:pt x="3990506" y="141494"/>
                </a:cubicBezTo>
                <a:cubicBezTo>
                  <a:pt x="3994629" y="144732"/>
                  <a:pt x="3985240" y="144576"/>
                  <a:pt x="3984860" y="146683"/>
                </a:cubicBezTo>
                <a:cubicBezTo>
                  <a:pt x="3988413" y="153081"/>
                  <a:pt x="3998754" y="147969"/>
                  <a:pt x="4012267" y="151363"/>
                </a:cubicBezTo>
                <a:cubicBezTo>
                  <a:pt x="4012267" y="151363"/>
                  <a:pt x="4016962" y="151440"/>
                  <a:pt x="4016962" y="151440"/>
                </a:cubicBezTo>
                <a:cubicBezTo>
                  <a:pt x="4021846" y="150464"/>
                  <a:pt x="4021846" y="150464"/>
                  <a:pt x="4021656" y="151518"/>
                </a:cubicBezTo>
                <a:cubicBezTo>
                  <a:pt x="4021466" y="152571"/>
                  <a:pt x="4021466" y="152571"/>
                  <a:pt x="4021466" y="152571"/>
                </a:cubicBezTo>
                <a:cubicBezTo>
                  <a:pt x="4021276" y="153625"/>
                  <a:pt x="4016582" y="153547"/>
                  <a:pt x="4011887" y="153469"/>
                </a:cubicBezTo>
                <a:cubicBezTo>
                  <a:pt x="4011505" y="155576"/>
                  <a:pt x="4006619" y="156551"/>
                  <a:pt x="4001545" y="158581"/>
                </a:cubicBezTo>
                <a:cubicBezTo>
                  <a:pt x="4010174" y="162950"/>
                  <a:pt x="4018613" y="168371"/>
                  <a:pt x="4037009" y="170788"/>
                </a:cubicBezTo>
                <a:cubicBezTo>
                  <a:pt x="4036438" y="173949"/>
                  <a:pt x="4022544" y="172663"/>
                  <a:pt x="4022164" y="174769"/>
                </a:cubicBezTo>
                <a:cubicBezTo>
                  <a:pt x="4026669" y="175900"/>
                  <a:pt x="4026669" y="175900"/>
                  <a:pt x="4031173" y="177032"/>
                </a:cubicBezTo>
                <a:cubicBezTo>
                  <a:pt x="4025907" y="180114"/>
                  <a:pt x="4011253" y="183040"/>
                  <a:pt x="4015376" y="186278"/>
                </a:cubicBezTo>
                <a:cubicBezTo>
                  <a:pt x="4019502" y="189516"/>
                  <a:pt x="4024575" y="187487"/>
                  <a:pt x="4033965" y="187642"/>
                </a:cubicBezTo>
                <a:cubicBezTo>
                  <a:pt x="4037137" y="196147"/>
                  <a:pt x="4021532" y="204340"/>
                  <a:pt x="4015124" y="213743"/>
                </a:cubicBezTo>
                <a:cubicBezTo>
                  <a:pt x="4014934" y="214796"/>
                  <a:pt x="4017186" y="215362"/>
                  <a:pt x="4020660" y="215683"/>
                </a:cubicBezTo>
                <a:lnTo>
                  <a:pt x="4020823" y="215689"/>
                </a:lnTo>
                <a:lnTo>
                  <a:pt x="4073913" y="140844"/>
                </a:lnTo>
                <a:cubicBezTo>
                  <a:pt x="4113530" y="197120"/>
                  <a:pt x="4143958" y="239691"/>
                  <a:pt x="4175081" y="284420"/>
                </a:cubicBezTo>
                <a:cubicBezTo>
                  <a:pt x="4167914" y="284353"/>
                  <a:pt x="4160746" y="284287"/>
                  <a:pt x="4153579" y="284221"/>
                </a:cubicBezTo>
                <a:lnTo>
                  <a:pt x="4148553" y="381706"/>
                </a:lnTo>
                <a:lnTo>
                  <a:pt x="4158333" y="376122"/>
                </a:lnTo>
                <a:lnTo>
                  <a:pt x="4166733" y="373577"/>
                </a:lnTo>
                <a:lnTo>
                  <a:pt x="4332265" y="262222"/>
                </a:lnTo>
                <a:cubicBezTo>
                  <a:pt x="4337972" y="265142"/>
                  <a:pt x="4346533" y="269523"/>
                  <a:pt x="4355093" y="273902"/>
                </a:cubicBezTo>
                <a:cubicBezTo>
                  <a:pt x="4355624" y="293977"/>
                  <a:pt x="4356868" y="314417"/>
                  <a:pt x="4357486" y="334761"/>
                </a:cubicBezTo>
                <a:lnTo>
                  <a:pt x="4357352" y="340642"/>
                </a:lnTo>
                <a:lnTo>
                  <a:pt x="4373085" y="339271"/>
                </a:lnTo>
                <a:cubicBezTo>
                  <a:pt x="4385736" y="343988"/>
                  <a:pt x="4448384" y="342956"/>
                  <a:pt x="4491192" y="344569"/>
                </a:cubicBezTo>
                <a:cubicBezTo>
                  <a:pt x="4500722" y="342385"/>
                  <a:pt x="4512206" y="344512"/>
                  <a:pt x="4542746" y="342272"/>
                </a:cubicBezTo>
                <a:cubicBezTo>
                  <a:pt x="4564933" y="344803"/>
                  <a:pt x="4618048" y="345957"/>
                  <a:pt x="4648203" y="342854"/>
                </a:cubicBezTo>
                <a:cubicBezTo>
                  <a:pt x="4681869" y="347515"/>
                  <a:pt x="4695302" y="353957"/>
                  <a:pt x="4709125" y="361262"/>
                </a:cubicBezTo>
                <a:cubicBezTo>
                  <a:pt x="4809732" y="374381"/>
                  <a:pt x="4809567" y="397271"/>
                  <a:pt x="4850647" y="418324"/>
                </a:cubicBezTo>
                <a:cubicBezTo>
                  <a:pt x="4879465" y="435521"/>
                  <a:pt x="4887270" y="452775"/>
                  <a:pt x="4874841" y="471811"/>
                </a:cubicBezTo>
                <a:cubicBezTo>
                  <a:pt x="4877183" y="476988"/>
                  <a:pt x="4869606" y="483486"/>
                  <a:pt x="4872337" y="489524"/>
                </a:cubicBezTo>
                <a:cubicBezTo>
                  <a:pt x="4873899" y="492976"/>
                  <a:pt x="4885379" y="495104"/>
                  <a:pt x="4886940" y="498555"/>
                </a:cubicBezTo>
                <a:cubicBezTo>
                  <a:pt x="4880142" y="506779"/>
                  <a:pt x="4852329" y="515060"/>
                  <a:pt x="4855842" y="522823"/>
                </a:cubicBezTo>
                <a:cubicBezTo>
                  <a:pt x="4858964" y="529724"/>
                  <a:pt x="4893411" y="536111"/>
                  <a:pt x="4854894" y="543988"/>
                </a:cubicBezTo>
                <a:cubicBezTo>
                  <a:pt x="4858018" y="550890"/>
                  <a:pt x="4864262" y="564694"/>
                  <a:pt x="4846760" y="572513"/>
                </a:cubicBezTo>
                <a:cubicBezTo>
                  <a:pt x="4859414" y="577231"/>
                  <a:pt x="4862146" y="583270"/>
                  <a:pt x="4854565" y="589768"/>
                </a:cubicBezTo>
                <a:cubicBezTo>
                  <a:pt x="4859640" y="600983"/>
                  <a:pt x="4854402" y="612658"/>
                  <a:pt x="4869785" y="623415"/>
                </a:cubicBezTo>
                <a:cubicBezTo>
                  <a:pt x="4872908" y="630316"/>
                  <a:pt x="4876419" y="638080"/>
                  <a:pt x="4868061" y="642852"/>
                </a:cubicBezTo>
                <a:cubicBezTo>
                  <a:pt x="4861651" y="651940"/>
                  <a:pt x="4887346" y="662236"/>
                  <a:pt x="4900782" y="668679"/>
                </a:cubicBezTo>
                <a:cubicBezTo>
                  <a:pt x="4890857" y="670001"/>
                  <a:pt x="4891249" y="670863"/>
                  <a:pt x="4892031" y="672589"/>
                </a:cubicBezTo>
                <a:cubicBezTo>
                  <a:pt x="4956464" y="698761"/>
                  <a:pt x="4949890" y="730737"/>
                  <a:pt x="4982611" y="756563"/>
                </a:cubicBezTo>
                <a:cubicBezTo>
                  <a:pt x="4997217" y="765592"/>
                  <a:pt x="4991197" y="775543"/>
                  <a:pt x="4995100" y="784169"/>
                </a:cubicBezTo>
                <a:cubicBezTo>
                  <a:pt x="5013217" y="800964"/>
                  <a:pt x="5032114" y="819485"/>
                  <a:pt x="5017344" y="833344"/>
                </a:cubicBezTo>
                <a:cubicBezTo>
                  <a:pt x="5040308" y="837601"/>
                  <a:pt x="5022418" y="844560"/>
                  <a:pt x="5024369" y="848873"/>
                </a:cubicBezTo>
                <a:cubicBezTo>
                  <a:pt x="5024760" y="849735"/>
                  <a:pt x="5025539" y="851461"/>
                  <a:pt x="5025928" y="852324"/>
                </a:cubicBezTo>
                <a:cubicBezTo>
                  <a:pt x="5041315" y="863079"/>
                  <a:pt x="5025764" y="875214"/>
                  <a:pt x="5030449" y="885567"/>
                </a:cubicBezTo>
                <a:cubicBezTo>
                  <a:pt x="5027161" y="901555"/>
                  <a:pt x="5055979" y="918753"/>
                  <a:pt x="5031288" y="933935"/>
                </a:cubicBezTo>
                <a:cubicBezTo>
                  <a:pt x="5024489" y="942158"/>
                  <a:pt x="5047845" y="947278"/>
                  <a:pt x="5040654" y="954639"/>
                </a:cubicBezTo>
                <a:cubicBezTo>
                  <a:pt x="5041043" y="955502"/>
                  <a:pt x="5031123" y="956825"/>
                  <a:pt x="5031514" y="957687"/>
                </a:cubicBezTo>
                <a:cubicBezTo>
                  <a:pt x="5032684" y="960275"/>
                  <a:pt x="5034636" y="964589"/>
                  <a:pt x="5035807" y="967176"/>
                </a:cubicBezTo>
                <a:cubicBezTo>
                  <a:pt x="5050801" y="977069"/>
                  <a:pt x="5034470" y="987479"/>
                  <a:pt x="5039542" y="998693"/>
                </a:cubicBezTo>
                <a:cubicBezTo>
                  <a:pt x="5043447" y="1007322"/>
                  <a:pt x="5057270" y="1014626"/>
                  <a:pt x="5071482" y="1022795"/>
                </a:cubicBezTo>
                <a:cubicBezTo>
                  <a:pt x="5087651" y="1035276"/>
                  <a:pt x="5083580" y="1049538"/>
                  <a:pt x="5089435" y="1062478"/>
                </a:cubicBezTo>
                <a:cubicBezTo>
                  <a:pt x="5094507" y="1073694"/>
                  <a:pt x="5110284" y="1085313"/>
                  <a:pt x="5105045" y="1096988"/>
                </a:cubicBezTo>
                <a:cubicBezTo>
                  <a:pt x="5106214" y="1099575"/>
                  <a:pt x="5086765" y="1103082"/>
                  <a:pt x="5087544" y="1104808"/>
                </a:cubicBezTo>
                <a:cubicBezTo>
                  <a:pt x="5099808" y="1108662"/>
                  <a:pt x="5089885" y="1109984"/>
                  <a:pt x="5091057" y="1112573"/>
                </a:cubicBezTo>
                <a:cubicBezTo>
                  <a:pt x="5081916" y="1115620"/>
                  <a:pt x="5093788" y="1118612"/>
                  <a:pt x="5094959" y="1121199"/>
                </a:cubicBezTo>
                <a:cubicBezTo>
                  <a:pt x="5085429" y="1123384"/>
                  <a:pt x="5075508" y="1124706"/>
                  <a:pt x="5075897" y="1125569"/>
                </a:cubicBezTo>
                <a:cubicBezTo>
                  <a:pt x="5078239" y="1130745"/>
                  <a:pt x="5101202" y="1135003"/>
                  <a:pt x="5071831" y="1139832"/>
                </a:cubicBezTo>
                <a:cubicBezTo>
                  <a:pt x="5095185" y="1144953"/>
                  <a:pt x="5056671" y="1152829"/>
                  <a:pt x="5089555" y="1155764"/>
                </a:cubicBezTo>
                <a:cubicBezTo>
                  <a:pt x="5064868" y="1170946"/>
                  <a:pt x="5064310" y="1192973"/>
                  <a:pt x="5093128" y="1210171"/>
                </a:cubicBezTo>
                <a:cubicBezTo>
                  <a:pt x="5046258" y="1222821"/>
                  <a:pt x="5083823" y="1236109"/>
                  <a:pt x="5090068" y="1249912"/>
                </a:cubicBezTo>
                <a:cubicBezTo>
                  <a:pt x="5093190" y="1256814"/>
                  <a:pt x="5085612" y="1263312"/>
                  <a:pt x="5088342" y="1269351"/>
                </a:cubicBezTo>
                <a:cubicBezTo>
                  <a:pt x="5119893" y="1292588"/>
                  <a:pt x="5163312" y="1318816"/>
                  <a:pt x="5164321" y="1344295"/>
                </a:cubicBezTo>
                <a:cubicBezTo>
                  <a:pt x="5154398" y="1345617"/>
                  <a:pt x="5144089" y="1346077"/>
                  <a:pt x="5144868" y="1347802"/>
                </a:cubicBezTo>
                <a:cubicBezTo>
                  <a:pt x="5155569" y="1348205"/>
                  <a:pt x="5156349" y="1349931"/>
                  <a:pt x="5167443" y="1351197"/>
                </a:cubicBezTo>
                <a:cubicBezTo>
                  <a:pt x="5164545" y="1368048"/>
                  <a:pt x="5159308" y="1379722"/>
                  <a:pt x="5165161" y="1392662"/>
                </a:cubicBezTo>
                <a:cubicBezTo>
                  <a:pt x="5168282" y="1399565"/>
                  <a:pt x="5160313" y="1405200"/>
                  <a:pt x="5163046" y="1411240"/>
                </a:cubicBezTo>
                <a:cubicBezTo>
                  <a:pt x="5165777" y="1417279"/>
                  <a:pt x="5168899" y="1424180"/>
                  <a:pt x="5160540" y="1428953"/>
                </a:cubicBezTo>
                <a:cubicBezTo>
                  <a:pt x="5162099" y="1432404"/>
                  <a:pt x="5173973" y="1435395"/>
                  <a:pt x="5165223" y="1439306"/>
                </a:cubicBezTo>
                <a:cubicBezTo>
                  <a:pt x="5165612" y="1440168"/>
                  <a:pt x="5155691" y="1441491"/>
                  <a:pt x="5156470" y="1443216"/>
                </a:cubicBezTo>
                <a:cubicBezTo>
                  <a:pt x="5157641" y="1445803"/>
                  <a:pt x="5168734" y="1447070"/>
                  <a:pt x="5169904" y="1449658"/>
                </a:cubicBezTo>
                <a:cubicBezTo>
                  <a:pt x="5176151" y="1463462"/>
                  <a:pt x="5161770" y="1478185"/>
                  <a:pt x="5157312" y="1491584"/>
                </a:cubicBezTo>
                <a:cubicBezTo>
                  <a:pt x="5157312" y="1491584"/>
                  <a:pt x="5157700" y="1492447"/>
                  <a:pt x="5157700" y="1492447"/>
                </a:cubicBezTo>
                <a:cubicBezTo>
                  <a:pt x="5158092" y="1493310"/>
                  <a:pt x="5158092" y="1493310"/>
                  <a:pt x="5158092" y="1493310"/>
                </a:cubicBezTo>
                <a:cubicBezTo>
                  <a:pt x="5169187" y="1494575"/>
                  <a:pt x="5171918" y="1500614"/>
                  <a:pt x="5152075" y="1503259"/>
                </a:cubicBezTo>
                <a:cubicBezTo>
                  <a:pt x="5152466" y="1504121"/>
                  <a:pt x="5152466" y="1504121"/>
                  <a:pt x="5163555" y="1505387"/>
                </a:cubicBezTo>
                <a:cubicBezTo>
                  <a:pt x="5163555" y="1505387"/>
                  <a:pt x="5164337" y="1507112"/>
                  <a:pt x="5164726" y="1507976"/>
                </a:cubicBezTo>
                <a:cubicBezTo>
                  <a:pt x="5164726" y="1507976"/>
                  <a:pt x="5165117" y="1508839"/>
                  <a:pt x="5165508" y="1509701"/>
                </a:cubicBezTo>
                <a:cubicBezTo>
                  <a:pt x="5187526" y="1535123"/>
                  <a:pt x="5170250" y="1566696"/>
                  <a:pt x="5180788" y="1589990"/>
                </a:cubicBezTo>
                <a:cubicBezTo>
                  <a:pt x="5171257" y="1592174"/>
                  <a:pt x="5150633" y="1593093"/>
                  <a:pt x="5151414" y="1594819"/>
                </a:cubicBezTo>
                <a:cubicBezTo>
                  <a:pt x="5162506" y="1596085"/>
                  <a:pt x="5171646" y="1593038"/>
                  <a:pt x="5183128" y="1595166"/>
                </a:cubicBezTo>
                <a:cubicBezTo>
                  <a:pt x="5179451" y="1610291"/>
                  <a:pt x="5158275" y="1633238"/>
                  <a:pt x="5154988" y="1649227"/>
                </a:cubicBezTo>
                <a:cubicBezTo>
                  <a:pt x="5103043" y="1650660"/>
                  <a:pt x="5116086" y="1656239"/>
                  <a:pt x="5137877" y="1657909"/>
                </a:cubicBezTo>
                <a:cubicBezTo>
                  <a:pt x="5137487" y="1657046"/>
                  <a:pt x="5147018" y="1654861"/>
                  <a:pt x="5146238" y="1653137"/>
                </a:cubicBezTo>
                <a:cubicBezTo>
                  <a:pt x="5145848" y="1652274"/>
                  <a:pt x="5145848" y="1652274"/>
                  <a:pt x="5156159" y="1651814"/>
                </a:cubicBezTo>
                <a:cubicBezTo>
                  <a:pt x="5156159" y="1651814"/>
                  <a:pt x="5166470" y="1651355"/>
                  <a:pt x="5166859" y="1652218"/>
                </a:cubicBezTo>
                <a:cubicBezTo>
                  <a:pt x="5166859" y="1652218"/>
                  <a:pt x="5166859" y="1652218"/>
                  <a:pt x="5167250" y="1653079"/>
                </a:cubicBezTo>
                <a:cubicBezTo>
                  <a:pt x="5168030" y="1654805"/>
                  <a:pt x="5158111" y="1656128"/>
                  <a:pt x="5158890" y="1657853"/>
                </a:cubicBezTo>
                <a:cubicBezTo>
                  <a:pt x="5159281" y="1658715"/>
                  <a:pt x="5151702" y="1665214"/>
                  <a:pt x="5131079" y="1666133"/>
                </a:cubicBezTo>
                <a:cubicBezTo>
                  <a:pt x="5151702" y="1665214"/>
                  <a:pt x="5142562" y="1668261"/>
                  <a:pt x="5152873" y="1667802"/>
                </a:cubicBezTo>
                <a:cubicBezTo>
                  <a:pt x="5130913" y="1689023"/>
                  <a:pt x="5134816" y="1697650"/>
                  <a:pt x="5122778" y="1717549"/>
                </a:cubicBezTo>
                <a:cubicBezTo>
                  <a:pt x="5123169" y="1718411"/>
                  <a:pt x="5123559" y="1719274"/>
                  <a:pt x="5123950" y="1720137"/>
                </a:cubicBezTo>
                <a:cubicBezTo>
                  <a:pt x="5124339" y="1720999"/>
                  <a:pt x="5124339" y="1720999"/>
                  <a:pt x="5124730" y="1721863"/>
                </a:cubicBezTo>
                <a:cubicBezTo>
                  <a:pt x="5125121" y="1722724"/>
                  <a:pt x="5125511" y="1723587"/>
                  <a:pt x="5115200" y="1724046"/>
                </a:cubicBezTo>
                <a:cubicBezTo>
                  <a:pt x="5115200" y="1724046"/>
                  <a:pt x="5104497" y="1723644"/>
                  <a:pt x="5104497" y="1723644"/>
                </a:cubicBezTo>
                <a:cubicBezTo>
                  <a:pt x="5104107" y="1722781"/>
                  <a:pt x="5103717" y="1721919"/>
                  <a:pt x="5103326" y="1721055"/>
                </a:cubicBezTo>
                <a:cubicBezTo>
                  <a:pt x="5102938" y="1720193"/>
                  <a:pt x="5102938" y="1720193"/>
                  <a:pt x="5102546" y="1719331"/>
                </a:cubicBezTo>
                <a:cubicBezTo>
                  <a:pt x="5092236" y="1719789"/>
                  <a:pt x="5092236" y="1719789"/>
                  <a:pt x="5091847" y="1718926"/>
                </a:cubicBezTo>
                <a:cubicBezTo>
                  <a:pt x="5037001" y="1737212"/>
                  <a:pt x="5034887" y="1755789"/>
                  <a:pt x="5032379" y="1773502"/>
                </a:cubicBezTo>
                <a:cubicBezTo>
                  <a:pt x="5042692" y="1773044"/>
                  <a:pt x="5042692" y="1773044"/>
                  <a:pt x="5053000" y="1772584"/>
                </a:cubicBezTo>
                <a:cubicBezTo>
                  <a:pt x="5051049" y="1768271"/>
                  <a:pt x="5059802" y="1764359"/>
                  <a:pt x="5057852" y="1760046"/>
                </a:cubicBezTo>
                <a:cubicBezTo>
                  <a:pt x="5057461" y="1759184"/>
                  <a:pt x="5066988" y="1756999"/>
                  <a:pt x="5066597" y="1756136"/>
                </a:cubicBezTo>
                <a:cubicBezTo>
                  <a:pt x="5066208" y="1755273"/>
                  <a:pt x="5066208" y="1755273"/>
                  <a:pt x="5066208" y="1755273"/>
                </a:cubicBezTo>
                <a:cubicBezTo>
                  <a:pt x="5084881" y="1750040"/>
                  <a:pt x="5061136" y="1744058"/>
                  <a:pt x="5088948" y="1735778"/>
                </a:cubicBezTo>
                <a:cubicBezTo>
                  <a:pt x="5088948" y="1735778"/>
                  <a:pt x="5088558" y="1734916"/>
                  <a:pt x="5088558" y="1734916"/>
                </a:cubicBezTo>
                <a:cubicBezTo>
                  <a:pt x="5088558" y="1734916"/>
                  <a:pt x="5088169" y="1734052"/>
                  <a:pt x="5088169" y="1734052"/>
                </a:cubicBezTo>
                <a:cubicBezTo>
                  <a:pt x="5087389" y="1732327"/>
                  <a:pt x="5086607" y="1730601"/>
                  <a:pt x="5106839" y="1728819"/>
                </a:cubicBezTo>
                <a:cubicBezTo>
                  <a:pt x="5116762" y="1727498"/>
                  <a:pt x="5116762" y="1727498"/>
                  <a:pt x="5127462" y="1727901"/>
                </a:cubicBezTo>
                <a:cubicBezTo>
                  <a:pt x="5127462" y="1727901"/>
                  <a:pt x="5127851" y="1728763"/>
                  <a:pt x="5127851" y="1728763"/>
                </a:cubicBezTo>
                <a:cubicBezTo>
                  <a:pt x="5127851" y="1728763"/>
                  <a:pt x="5128242" y="1729627"/>
                  <a:pt x="5117933" y="1730086"/>
                </a:cubicBezTo>
                <a:cubicBezTo>
                  <a:pt x="5118323" y="1730948"/>
                  <a:pt x="5108399" y="1732271"/>
                  <a:pt x="5108790" y="1733134"/>
                </a:cubicBezTo>
                <a:cubicBezTo>
                  <a:pt x="5109181" y="1733997"/>
                  <a:pt x="5109181" y="1733997"/>
                  <a:pt x="5109571" y="1734859"/>
                </a:cubicBezTo>
                <a:cubicBezTo>
                  <a:pt x="5122616" y="1740438"/>
                  <a:pt x="5103943" y="1745671"/>
                  <a:pt x="5107848" y="1754298"/>
                </a:cubicBezTo>
                <a:cubicBezTo>
                  <a:pt x="5097925" y="1755621"/>
                  <a:pt x="5097925" y="1755621"/>
                  <a:pt x="5087222" y="1755217"/>
                </a:cubicBezTo>
                <a:cubicBezTo>
                  <a:pt x="5088002" y="1756942"/>
                  <a:pt x="5088392" y="1757805"/>
                  <a:pt x="5089173" y="1759531"/>
                </a:cubicBezTo>
                <a:cubicBezTo>
                  <a:pt x="5080423" y="1763441"/>
                  <a:pt x="5072063" y="1768214"/>
                  <a:pt x="5074014" y="1772527"/>
                </a:cubicBezTo>
                <a:cubicBezTo>
                  <a:pt x="5074405" y="1773391"/>
                  <a:pt x="5074405" y="1773391"/>
                  <a:pt x="5074405" y="1773391"/>
                </a:cubicBezTo>
                <a:cubicBezTo>
                  <a:pt x="5075184" y="1775116"/>
                  <a:pt x="5075964" y="1776841"/>
                  <a:pt x="5076746" y="1778567"/>
                </a:cubicBezTo>
                <a:cubicBezTo>
                  <a:pt x="5067606" y="1781614"/>
                  <a:pt x="5068777" y="1784202"/>
                  <a:pt x="5059635" y="1787249"/>
                </a:cubicBezTo>
                <a:cubicBezTo>
                  <a:pt x="5060025" y="1788113"/>
                  <a:pt x="5060025" y="1788113"/>
                  <a:pt x="5060025" y="1788113"/>
                </a:cubicBezTo>
                <a:cubicBezTo>
                  <a:pt x="5060025" y="1788113"/>
                  <a:pt x="5060025" y="1788113"/>
                  <a:pt x="5060416" y="1788975"/>
                </a:cubicBezTo>
                <a:cubicBezTo>
                  <a:pt x="5060416" y="1788975"/>
                  <a:pt x="5060805" y="1789838"/>
                  <a:pt x="5060805" y="1789838"/>
                </a:cubicBezTo>
                <a:cubicBezTo>
                  <a:pt x="5050495" y="1790298"/>
                  <a:pt x="5050495" y="1790298"/>
                  <a:pt x="5050104" y="1789435"/>
                </a:cubicBezTo>
                <a:cubicBezTo>
                  <a:pt x="5050104" y="1789435"/>
                  <a:pt x="5050104" y="1789435"/>
                  <a:pt x="5049716" y="1788572"/>
                </a:cubicBezTo>
                <a:cubicBezTo>
                  <a:pt x="5039402" y="1789032"/>
                  <a:pt x="5039402" y="1789032"/>
                  <a:pt x="5039402" y="1789032"/>
                </a:cubicBezTo>
                <a:cubicBezTo>
                  <a:pt x="5019561" y="1791675"/>
                  <a:pt x="5021511" y="1795989"/>
                  <a:pt x="5042526" y="1795933"/>
                </a:cubicBezTo>
                <a:cubicBezTo>
                  <a:pt x="5052837" y="1795474"/>
                  <a:pt x="5041353" y="1793344"/>
                  <a:pt x="5061976" y="1792426"/>
                </a:cubicBezTo>
                <a:cubicBezTo>
                  <a:pt x="5063147" y="1795015"/>
                  <a:pt x="5085330" y="1797547"/>
                  <a:pt x="5065878" y="1801054"/>
                </a:cubicBezTo>
                <a:cubicBezTo>
                  <a:pt x="5065878" y="1801054"/>
                  <a:pt x="5066269" y="1801916"/>
                  <a:pt x="5066269" y="1801916"/>
                </a:cubicBezTo>
                <a:cubicBezTo>
                  <a:pt x="5067050" y="1803641"/>
                  <a:pt x="5057519" y="1805826"/>
                  <a:pt x="5057911" y="1806689"/>
                </a:cubicBezTo>
                <a:cubicBezTo>
                  <a:pt x="5058301" y="1807551"/>
                  <a:pt x="5058301" y="1807551"/>
                  <a:pt x="5058301" y="1807551"/>
                </a:cubicBezTo>
                <a:cubicBezTo>
                  <a:pt x="5058301" y="1807551"/>
                  <a:pt x="5058301" y="1807551"/>
                  <a:pt x="5058691" y="1808414"/>
                </a:cubicBezTo>
                <a:cubicBezTo>
                  <a:pt x="5058691" y="1808414"/>
                  <a:pt x="5059083" y="1809277"/>
                  <a:pt x="5049160" y="1810599"/>
                </a:cubicBezTo>
                <a:cubicBezTo>
                  <a:pt x="5059863" y="1811002"/>
                  <a:pt x="5060643" y="1812727"/>
                  <a:pt x="5061424" y="1814453"/>
                </a:cubicBezTo>
                <a:cubicBezTo>
                  <a:pt x="5061811" y="1815316"/>
                  <a:pt x="5062594" y="1817041"/>
                  <a:pt x="5062983" y="1817905"/>
                </a:cubicBezTo>
                <a:cubicBezTo>
                  <a:pt x="5091411" y="1834240"/>
                  <a:pt x="5058752" y="1855057"/>
                  <a:pt x="5056635" y="1873633"/>
                </a:cubicBezTo>
                <a:cubicBezTo>
                  <a:pt x="5056635" y="1873633"/>
                  <a:pt x="5057026" y="1874496"/>
                  <a:pt x="5057026" y="1874496"/>
                </a:cubicBezTo>
                <a:cubicBezTo>
                  <a:pt x="5057415" y="1875358"/>
                  <a:pt x="5057415" y="1875358"/>
                  <a:pt x="5057806" y="1876222"/>
                </a:cubicBezTo>
                <a:cubicBezTo>
                  <a:pt x="5058195" y="1877084"/>
                  <a:pt x="5058195" y="1877084"/>
                  <a:pt x="5058195" y="1877084"/>
                </a:cubicBezTo>
                <a:cubicBezTo>
                  <a:pt x="5058586" y="1877947"/>
                  <a:pt x="5059368" y="1879672"/>
                  <a:pt x="5059756" y="1880535"/>
                </a:cubicBezTo>
                <a:cubicBezTo>
                  <a:pt x="5060536" y="1882260"/>
                  <a:pt x="5061319" y="1883986"/>
                  <a:pt x="5062099" y="1885712"/>
                </a:cubicBezTo>
                <a:cubicBezTo>
                  <a:pt x="5062878" y="1887437"/>
                  <a:pt x="5063660" y="1889162"/>
                  <a:pt x="5064830" y="1891751"/>
                </a:cubicBezTo>
                <a:cubicBezTo>
                  <a:pt x="5067172" y="1896928"/>
                  <a:pt x="5069904" y="1902966"/>
                  <a:pt x="5072246" y="1908142"/>
                </a:cubicBezTo>
                <a:cubicBezTo>
                  <a:pt x="5076148" y="1916769"/>
                  <a:pt x="5080049" y="1925396"/>
                  <a:pt x="5083953" y="1934023"/>
                </a:cubicBezTo>
                <a:cubicBezTo>
                  <a:pt x="5084342" y="1934886"/>
                  <a:pt x="5084342" y="1934886"/>
                  <a:pt x="5074423" y="1936208"/>
                </a:cubicBezTo>
                <a:cubicBezTo>
                  <a:pt x="5074423" y="1936208"/>
                  <a:pt x="5063721" y="1935805"/>
                  <a:pt x="5063330" y="1934942"/>
                </a:cubicBezTo>
                <a:cubicBezTo>
                  <a:pt x="5059428" y="1926315"/>
                  <a:pt x="5055525" y="1917688"/>
                  <a:pt x="5051622" y="1909060"/>
                </a:cubicBezTo>
                <a:cubicBezTo>
                  <a:pt x="5049281" y="1903884"/>
                  <a:pt x="5046939" y="1898708"/>
                  <a:pt x="5044597" y="1893533"/>
                </a:cubicBezTo>
                <a:cubicBezTo>
                  <a:pt x="5034288" y="1893991"/>
                  <a:pt x="5034288" y="1893991"/>
                  <a:pt x="5034288" y="1893991"/>
                </a:cubicBezTo>
                <a:cubicBezTo>
                  <a:pt x="5020689" y="1910439"/>
                  <a:pt x="5037634" y="1924646"/>
                  <a:pt x="5046219" y="1943626"/>
                </a:cubicBezTo>
                <a:cubicBezTo>
                  <a:pt x="5056533" y="1943166"/>
                  <a:pt x="5066843" y="1942706"/>
                  <a:pt x="5066843" y="1942706"/>
                </a:cubicBezTo>
                <a:cubicBezTo>
                  <a:pt x="5077154" y="1942247"/>
                  <a:pt x="5077154" y="1942247"/>
                  <a:pt x="5077154" y="1942247"/>
                </a:cubicBezTo>
                <a:cubicBezTo>
                  <a:pt x="5077544" y="1943110"/>
                  <a:pt x="5077934" y="1943973"/>
                  <a:pt x="5088634" y="1944376"/>
                </a:cubicBezTo>
                <a:cubicBezTo>
                  <a:pt x="5089025" y="1945239"/>
                  <a:pt x="5089417" y="1946101"/>
                  <a:pt x="5089807" y="1946964"/>
                </a:cubicBezTo>
                <a:cubicBezTo>
                  <a:pt x="5090196" y="1947827"/>
                  <a:pt x="5090196" y="1947827"/>
                  <a:pt x="5090196" y="1947827"/>
                </a:cubicBezTo>
                <a:cubicBezTo>
                  <a:pt x="5090586" y="1948689"/>
                  <a:pt x="5090586" y="1948689"/>
                  <a:pt x="5080276" y="1949149"/>
                </a:cubicBezTo>
                <a:cubicBezTo>
                  <a:pt x="5080276" y="1949149"/>
                  <a:pt x="5079885" y="1948286"/>
                  <a:pt x="5079885" y="1948286"/>
                </a:cubicBezTo>
                <a:cubicBezTo>
                  <a:pt x="5079496" y="1947423"/>
                  <a:pt x="5079105" y="1946562"/>
                  <a:pt x="5068402" y="1946157"/>
                </a:cubicBezTo>
                <a:cubicBezTo>
                  <a:pt x="5068013" y="1945295"/>
                  <a:pt x="5067622" y="1944432"/>
                  <a:pt x="5067233" y="1943569"/>
                </a:cubicBezTo>
                <a:cubicBezTo>
                  <a:pt x="5056922" y="1944028"/>
                  <a:pt x="5056922" y="1944028"/>
                  <a:pt x="5057312" y="1944892"/>
                </a:cubicBezTo>
                <a:cubicBezTo>
                  <a:pt x="5044104" y="1962202"/>
                  <a:pt x="5081281" y="1974627"/>
                  <a:pt x="5087526" y="1988430"/>
                </a:cubicBezTo>
                <a:cubicBezTo>
                  <a:pt x="5078387" y="1991478"/>
                  <a:pt x="5080338" y="1995792"/>
                  <a:pt x="5070806" y="1997977"/>
                </a:cubicBezTo>
                <a:cubicBezTo>
                  <a:pt x="5098062" y="2011723"/>
                  <a:pt x="5078448" y="2038120"/>
                  <a:pt x="5106874" y="2054456"/>
                </a:cubicBezTo>
                <a:cubicBezTo>
                  <a:pt x="5106874" y="2054456"/>
                  <a:pt x="5116794" y="2053135"/>
                  <a:pt x="5116794" y="2053135"/>
                </a:cubicBezTo>
                <a:cubicBezTo>
                  <a:pt x="5116794" y="2053135"/>
                  <a:pt x="5116404" y="2052271"/>
                  <a:pt x="5116404" y="2052271"/>
                </a:cubicBezTo>
                <a:cubicBezTo>
                  <a:pt x="5116404" y="2052271"/>
                  <a:pt x="5126715" y="2051812"/>
                  <a:pt x="5127106" y="2052675"/>
                </a:cubicBezTo>
                <a:cubicBezTo>
                  <a:pt x="5127497" y="2053537"/>
                  <a:pt x="5117574" y="2054860"/>
                  <a:pt x="5117574" y="2054860"/>
                </a:cubicBezTo>
                <a:cubicBezTo>
                  <a:pt x="5117574" y="2054860"/>
                  <a:pt x="5107264" y="2055319"/>
                  <a:pt x="5107264" y="2055319"/>
                </a:cubicBezTo>
                <a:cubicBezTo>
                  <a:pt x="5107653" y="2056182"/>
                  <a:pt x="5097342" y="2056641"/>
                  <a:pt x="5097733" y="2057503"/>
                </a:cubicBezTo>
                <a:cubicBezTo>
                  <a:pt x="5108435" y="2057907"/>
                  <a:pt x="5129056" y="2056988"/>
                  <a:pt x="5119527" y="2059173"/>
                </a:cubicBezTo>
                <a:cubicBezTo>
                  <a:pt x="5109216" y="2059632"/>
                  <a:pt x="5098904" y="2060091"/>
                  <a:pt x="5099295" y="2060954"/>
                </a:cubicBezTo>
                <a:cubicBezTo>
                  <a:pt x="5107490" y="2079071"/>
                  <a:pt x="5115293" y="2096326"/>
                  <a:pt x="5121927" y="2110993"/>
                </a:cubicBezTo>
                <a:cubicBezTo>
                  <a:pt x="5122709" y="2112717"/>
                  <a:pt x="5100915" y="2111048"/>
                  <a:pt x="5102086" y="2113636"/>
                </a:cubicBezTo>
                <a:cubicBezTo>
                  <a:pt x="5112399" y="2113177"/>
                  <a:pt x="5123489" y="2114443"/>
                  <a:pt x="5144112" y="2113525"/>
                </a:cubicBezTo>
                <a:cubicBezTo>
                  <a:pt x="5145283" y="2116112"/>
                  <a:pt x="5124660" y="2117031"/>
                  <a:pt x="5125051" y="2117894"/>
                </a:cubicBezTo>
                <a:cubicBezTo>
                  <a:pt x="5145672" y="2116975"/>
                  <a:pt x="5156376" y="2117378"/>
                  <a:pt x="5146843" y="2119563"/>
                </a:cubicBezTo>
                <a:cubicBezTo>
                  <a:pt x="5136922" y="2120884"/>
                  <a:pt x="5136142" y="2119159"/>
                  <a:pt x="5148014" y="2122151"/>
                </a:cubicBezTo>
                <a:cubicBezTo>
                  <a:pt x="5127392" y="2123070"/>
                  <a:pt x="5116692" y="2122666"/>
                  <a:pt x="5117082" y="2123530"/>
                </a:cubicBezTo>
                <a:cubicBezTo>
                  <a:pt x="5128953" y="2126521"/>
                  <a:pt x="5110283" y="2131754"/>
                  <a:pt x="5122154" y="2134744"/>
                </a:cubicBezTo>
                <a:cubicBezTo>
                  <a:pt x="5132854" y="2135148"/>
                  <a:pt x="5132854" y="2135148"/>
                  <a:pt x="5153086" y="2133366"/>
                </a:cubicBezTo>
                <a:cubicBezTo>
                  <a:pt x="5144728" y="2138139"/>
                  <a:pt x="5111841" y="2135204"/>
                  <a:pt x="5113402" y="2138655"/>
                </a:cubicBezTo>
                <a:cubicBezTo>
                  <a:pt x="5113795" y="2139517"/>
                  <a:pt x="5124105" y="2139059"/>
                  <a:pt x="5124887" y="2140784"/>
                </a:cubicBezTo>
                <a:cubicBezTo>
                  <a:pt x="5124887" y="2140784"/>
                  <a:pt x="5135587" y="2141187"/>
                  <a:pt x="5135587" y="2141187"/>
                </a:cubicBezTo>
                <a:cubicBezTo>
                  <a:pt x="5135587" y="2141187"/>
                  <a:pt x="5135978" y="2142050"/>
                  <a:pt x="5146289" y="2141590"/>
                </a:cubicBezTo>
                <a:cubicBezTo>
                  <a:pt x="5146289" y="2141590"/>
                  <a:pt x="5146678" y="2142453"/>
                  <a:pt x="5146678" y="2142453"/>
                </a:cubicBezTo>
                <a:cubicBezTo>
                  <a:pt x="5147460" y="2144178"/>
                  <a:pt x="5158552" y="2145444"/>
                  <a:pt x="5159330" y="2147170"/>
                </a:cubicBezTo>
                <a:cubicBezTo>
                  <a:pt x="5160503" y="2149758"/>
                  <a:pt x="5151362" y="2152805"/>
                  <a:pt x="5152144" y="2154531"/>
                </a:cubicBezTo>
                <a:cubicBezTo>
                  <a:pt x="5152533" y="2155394"/>
                  <a:pt x="5142222" y="2155853"/>
                  <a:pt x="5142222" y="2155853"/>
                </a:cubicBezTo>
                <a:cubicBezTo>
                  <a:pt x="5142222" y="2155853"/>
                  <a:pt x="5131521" y="2155450"/>
                  <a:pt x="5131521" y="2155450"/>
                </a:cubicBezTo>
                <a:cubicBezTo>
                  <a:pt x="5150191" y="2150217"/>
                  <a:pt x="5138320" y="2147226"/>
                  <a:pt x="5136367" y="2142912"/>
                </a:cubicBezTo>
                <a:cubicBezTo>
                  <a:pt x="5136367" y="2142912"/>
                  <a:pt x="5125667" y="2142508"/>
                  <a:pt x="5125667" y="2142508"/>
                </a:cubicBezTo>
                <a:cubicBezTo>
                  <a:pt x="5125667" y="2142508"/>
                  <a:pt x="5125278" y="2141646"/>
                  <a:pt x="5125278" y="2141646"/>
                </a:cubicBezTo>
                <a:cubicBezTo>
                  <a:pt x="5115355" y="2142969"/>
                  <a:pt x="5115355" y="2142969"/>
                  <a:pt x="5105042" y="2143428"/>
                </a:cubicBezTo>
                <a:cubicBezTo>
                  <a:pt x="5106050" y="2168906"/>
                  <a:pt x="5127676" y="2193465"/>
                  <a:pt x="5138603" y="2217621"/>
                </a:cubicBezTo>
                <a:cubicBezTo>
                  <a:pt x="5150086" y="2219750"/>
                  <a:pt x="5139774" y="2220209"/>
                  <a:pt x="5160009" y="2218427"/>
                </a:cubicBezTo>
                <a:cubicBezTo>
                  <a:pt x="5129855" y="2221531"/>
                  <a:pt x="5162740" y="2224467"/>
                  <a:pt x="5164303" y="2227918"/>
                </a:cubicBezTo>
                <a:cubicBezTo>
                  <a:pt x="5184144" y="2225273"/>
                  <a:pt x="5174612" y="2227459"/>
                  <a:pt x="5196015" y="2228265"/>
                </a:cubicBezTo>
                <a:cubicBezTo>
                  <a:pt x="5186485" y="2230449"/>
                  <a:pt x="5154770" y="2230103"/>
                  <a:pt x="5167033" y="2233956"/>
                </a:cubicBezTo>
                <a:cubicBezTo>
                  <a:pt x="5168204" y="2236544"/>
                  <a:pt x="5169375" y="2239133"/>
                  <a:pt x="5170546" y="2241722"/>
                </a:cubicBezTo>
                <a:cubicBezTo>
                  <a:pt x="5171326" y="2243447"/>
                  <a:pt x="5172497" y="2246034"/>
                  <a:pt x="5183588" y="2247301"/>
                </a:cubicBezTo>
                <a:cubicBezTo>
                  <a:pt x="5193901" y="2246841"/>
                  <a:pt x="5203038" y="2243794"/>
                  <a:pt x="5204601" y="2247245"/>
                </a:cubicBezTo>
                <a:cubicBezTo>
                  <a:pt x="5205381" y="2248970"/>
                  <a:pt x="5195461" y="2250293"/>
                  <a:pt x="5185148" y="2250752"/>
                </a:cubicBezTo>
                <a:cubicBezTo>
                  <a:pt x="5185148" y="2250752"/>
                  <a:pt x="5185148" y="2250752"/>
                  <a:pt x="5185539" y="2251614"/>
                </a:cubicBezTo>
                <a:cubicBezTo>
                  <a:pt x="5185930" y="2252477"/>
                  <a:pt x="5186319" y="2253340"/>
                  <a:pt x="5186708" y="2254202"/>
                </a:cubicBezTo>
                <a:cubicBezTo>
                  <a:pt x="5186708" y="2254202"/>
                  <a:pt x="5176789" y="2255524"/>
                  <a:pt x="5176789" y="2255524"/>
                </a:cubicBezTo>
                <a:cubicBezTo>
                  <a:pt x="5177180" y="2256387"/>
                  <a:pt x="5177180" y="2256387"/>
                  <a:pt x="5166867" y="2256846"/>
                </a:cubicBezTo>
                <a:cubicBezTo>
                  <a:pt x="5166867" y="2256846"/>
                  <a:pt x="5156553" y="2257306"/>
                  <a:pt x="5156164" y="2256444"/>
                </a:cubicBezTo>
                <a:cubicBezTo>
                  <a:pt x="5155774" y="2255580"/>
                  <a:pt x="5165696" y="2254258"/>
                  <a:pt x="5165696" y="2254258"/>
                </a:cubicBezTo>
                <a:cubicBezTo>
                  <a:pt x="5165307" y="2253396"/>
                  <a:pt x="5164916" y="2252533"/>
                  <a:pt x="5164527" y="2251670"/>
                </a:cubicBezTo>
                <a:cubicBezTo>
                  <a:pt x="5164136" y="2250807"/>
                  <a:pt x="5153822" y="2251267"/>
                  <a:pt x="5153042" y="2249542"/>
                </a:cubicBezTo>
                <a:cubicBezTo>
                  <a:pt x="5151872" y="2246954"/>
                  <a:pt x="5151092" y="2245229"/>
                  <a:pt x="5149921" y="2242640"/>
                </a:cubicBezTo>
                <a:cubicBezTo>
                  <a:pt x="5148750" y="2240052"/>
                  <a:pt x="5147968" y="2238327"/>
                  <a:pt x="5136878" y="2237060"/>
                </a:cubicBezTo>
                <a:cubicBezTo>
                  <a:pt x="5126956" y="2238383"/>
                  <a:pt x="5123444" y="2230619"/>
                  <a:pt x="5101652" y="2228949"/>
                </a:cubicBezTo>
                <a:cubicBezTo>
                  <a:pt x="5121104" y="2225442"/>
                  <a:pt x="5108841" y="2221588"/>
                  <a:pt x="5107670" y="2219000"/>
                </a:cubicBezTo>
                <a:cubicBezTo>
                  <a:pt x="5117982" y="2218540"/>
                  <a:pt x="5117982" y="2218540"/>
                  <a:pt x="5117982" y="2218540"/>
                </a:cubicBezTo>
                <a:cubicBezTo>
                  <a:pt x="5096743" y="2194843"/>
                  <a:pt x="5085427" y="2169826"/>
                  <a:pt x="5084418" y="2144347"/>
                </a:cubicBezTo>
                <a:cubicBezTo>
                  <a:pt x="5051146" y="2140549"/>
                  <a:pt x="5099969" y="2132213"/>
                  <a:pt x="5057163" y="2130600"/>
                </a:cubicBezTo>
                <a:cubicBezTo>
                  <a:pt x="5049357" y="2113345"/>
                  <a:pt x="5039992" y="2092640"/>
                  <a:pt x="5023437" y="2079296"/>
                </a:cubicBezTo>
                <a:cubicBezTo>
                  <a:pt x="5033749" y="2078836"/>
                  <a:pt x="5033749" y="2078836"/>
                  <a:pt x="5033749" y="2078836"/>
                </a:cubicBezTo>
                <a:cubicBezTo>
                  <a:pt x="5023048" y="2078433"/>
                  <a:pt x="5032969" y="2077111"/>
                  <a:pt x="5032578" y="2076249"/>
                </a:cubicBezTo>
                <a:cubicBezTo>
                  <a:pt x="5032187" y="2075386"/>
                  <a:pt x="5032187" y="2075386"/>
                  <a:pt x="5032187" y="2075386"/>
                </a:cubicBezTo>
                <a:cubicBezTo>
                  <a:pt x="5008443" y="2069403"/>
                  <a:pt x="5025552" y="2060719"/>
                  <a:pt x="5012901" y="2056003"/>
                </a:cubicBezTo>
                <a:cubicBezTo>
                  <a:pt x="5012121" y="2054278"/>
                  <a:pt x="5022431" y="2053818"/>
                  <a:pt x="5021650" y="2052092"/>
                </a:cubicBezTo>
                <a:cubicBezTo>
                  <a:pt x="4999077" y="2048697"/>
                  <a:pt x="5017750" y="2043466"/>
                  <a:pt x="5004315" y="2037023"/>
                </a:cubicBezTo>
                <a:cubicBezTo>
                  <a:pt x="4990100" y="2028856"/>
                  <a:pt x="4994950" y="2016319"/>
                  <a:pt x="5002138" y="2008957"/>
                </a:cubicBezTo>
                <a:cubicBezTo>
                  <a:pt x="5002138" y="2008957"/>
                  <a:pt x="4991438" y="2008554"/>
                  <a:pt x="4991438" y="2008554"/>
                </a:cubicBezTo>
                <a:cubicBezTo>
                  <a:pt x="5003865" y="1989519"/>
                  <a:pt x="4973876" y="1969732"/>
                  <a:pt x="4976382" y="1952018"/>
                </a:cubicBezTo>
                <a:cubicBezTo>
                  <a:pt x="4970918" y="1939940"/>
                  <a:pt x="4953193" y="1924008"/>
                  <a:pt x="4946949" y="1910205"/>
                </a:cubicBezTo>
                <a:cubicBezTo>
                  <a:pt x="4943437" y="1902441"/>
                  <a:pt x="4970858" y="1893297"/>
                  <a:pt x="4936022" y="1886048"/>
                </a:cubicBezTo>
                <a:cubicBezTo>
                  <a:pt x="4960320" y="1870005"/>
                  <a:pt x="4954077" y="1856200"/>
                  <a:pt x="4937522" y="1842856"/>
                </a:cubicBezTo>
                <a:cubicBezTo>
                  <a:pt x="4947442" y="1841535"/>
                  <a:pt x="4957364" y="1840213"/>
                  <a:pt x="4966895" y="1838028"/>
                </a:cubicBezTo>
                <a:cubicBezTo>
                  <a:pt x="4954243" y="1833311"/>
                  <a:pt x="4973693" y="1829804"/>
                  <a:pt x="4982447" y="1825893"/>
                </a:cubicBezTo>
                <a:cubicBezTo>
                  <a:pt x="4981665" y="1824167"/>
                  <a:pt x="4971351" y="1824627"/>
                  <a:pt x="4970572" y="1822901"/>
                </a:cubicBezTo>
                <a:cubicBezTo>
                  <a:pt x="4970181" y="1822039"/>
                  <a:pt x="4980105" y="1820717"/>
                  <a:pt x="4979323" y="1818992"/>
                </a:cubicBezTo>
                <a:cubicBezTo>
                  <a:pt x="4987293" y="1813355"/>
                  <a:pt x="4973859" y="1806913"/>
                  <a:pt x="4970737" y="1800012"/>
                </a:cubicBezTo>
                <a:cubicBezTo>
                  <a:pt x="4981605" y="1777525"/>
                  <a:pt x="4979816" y="1750322"/>
                  <a:pt x="4998653" y="1722199"/>
                </a:cubicBezTo>
                <a:cubicBezTo>
                  <a:pt x="4997875" y="1720474"/>
                  <a:pt x="4977641" y="1722255"/>
                  <a:pt x="4987171" y="1720070"/>
                </a:cubicBezTo>
                <a:cubicBezTo>
                  <a:pt x="4985610" y="1716619"/>
                  <a:pt x="5016153" y="1714379"/>
                  <a:pt x="4993580" y="1710984"/>
                </a:cubicBezTo>
                <a:cubicBezTo>
                  <a:pt x="5024122" y="1708743"/>
                  <a:pt x="5012253" y="1705752"/>
                  <a:pt x="5001159" y="1704486"/>
                </a:cubicBezTo>
                <a:cubicBezTo>
                  <a:pt x="5032482" y="1703970"/>
                  <a:pt x="5040453" y="1698334"/>
                  <a:pt x="5009517" y="1699712"/>
                </a:cubicBezTo>
                <a:cubicBezTo>
                  <a:pt x="5000377" y="1702761"/>
                  <a:pt x="4991238" y="1705808"/>
                  <a:pt x="4992410" y="1708396"/>
                </a:cubicBezTo>
                <a:cubicBezTo>
                  <a:pt x="4992800" y="1709259"/>
                  <a:pt x="4993191" y="1710121"/>
                  <a:pt x="4982877" y="1710580"/>
                </a:cubicBezTo>
                <a:cubicBezTo>
                  <a:pt x="4982487" y="1709718"/>
                  <a:pt x="4972177" y="1710177"/>
                  <a:pt x="4971786" y="1709314"/>
                </a:cubicBezTo>
                <a:cubicBezTo>
                  <a:pt x="4970617" y="1706726"/>
                  <a:pt x="4979756" y="1703679"/>
                  <a:pt x="4988897" y="1700632"/>
                </a:cubicBezTo>
                <a:cubicBezTo>
                  <a:pt x="4967493" y="1699826"/>
                  <a:pt x="4986557" y="1695455"/>
                  <a:pt x="4975853" y="1695052"/>
                </a:cubicBezTo>
                <a:cubicBezTo>
                  <a:pt x="4975853" y="1695052"/>
                  <a:pt x="4976244" y="1695915"/>
                  <a:pt x="4965934" y="1696374"/>
                </a:cubicBezTo>
                <a:cubicBezTo>
                  <a:pt x="4966714" y="1698100"/>
                  <a:pt x="4967493" y="1699826"/>
                  <a:pt x="4968275" y="1701550"/>
                </a:cubicBezTo>
                <a:cubicBezTo>
                  <a:pt x="4969056" y="1703276"/>
                  <a:pt x="4959915" y="1706323"/>
                  <a:pt x="4950385" y="1708508"/>
                </a:cubicBezTo>
                <a:cubicBezTo>
                  <a:pt x="4960695" y="1708049"/>
                  <a:pt x="4960695" y="1708049"/>
                  <a:pt x="4960695" y="1708049"/>
                </a:cubicBezTo>
                <a:cubicBezTo>
                  <a:pt x="4953507" y="1715410"/>
                  <a:pt x="4964596" y="1716676"/>
                  <a:pt x="4945535" y="1721045"/>
                </a:cubicBezTo>
                <a:cubicBezTo>
                  <a:pt x="4946315" y="1722771"/>
                  <a:pt x="4947097" y="1724496"/>
                  <a:pt x="4947877" y="1726222"/>
                </a:cubicBezTo>
                <a:cubicBezTo>
                  <a:pt x="4950610" y="1732261"/>
                  <a:pt x="4953340" y="1738299"/>
                  <a:pt x="4924357" y="1743992"/>
                </a:cubicBezTo>
                <a:cubicBezTo>
                  <a:pt x="4924746" y="1744854"/>
                  <a:pt x="4914436" y="1745314"/>
                  <a:pt x="4914047" y="1744452"/>
                </a:cubicBezTo>
                <a:cubicBezTo>
                  <a:pt x="4903734" y="1744911"/>
                  <a:pt x="4903345" y="1744048"/>
                  <a:pt x="4913656" y="1743588"/>
                </a:cubicBezTo>
                <a:cubicBezTo>
                  <a:pt x="4932328" y="1738356"/>
                  <a:pt x="4929595" y="1732316"/>
                  <a:pt x="4927254" y="1727141"/>
                </a:cubicBezTo>
                <a:cubicBezTo>
                  <a:pt x="4926474" y="1725415"/>
                  <a:pt x="4925694" y="1723689"/>
                  <a:pt x="4924912" y="1721965"/>
                </a:cubicBezTo>
                <a:cubicBezTo>
                  <a:pt x="4924523" y="1721102"/>
                  <a:pt x="4924523" y="1721102"/>
                  <a:pt x="4924523" y="1721102"/>
                </a:cubicBezTo>
                <a:cubicBezTo>
                  <a:pt x="4922571" y="1716789"/>
                  <a:pt x="4899218" y="1711668"/>
                  <a:pt x="4939681" y="1708105"/>
                </a:cubicBezTo>
                <a:cubicBezTo>
                  <a:pt x="4949214" y="1705920"/>
                  <a:pt x="4958744" y="1703734"/>
                  <a:pt x="4957962" y="1702009"/>
                </a:cubicBezTo>
                <a:cubicBezTo>
                  <a:pt x="4956793" y="1699421"/>
                  <a:pt x="4956011" y="1697696"/>
                  <a:pt x="4955231" y="1695970"/>
                </a:cubicBezTo>
                <a:cubicBezTo>
                  <a:pt x="4960470" y="1684296"/>
                  <a:pt x="5005001" y="1666470"/>
                  <a:pt x="4969775" y="1658358"/>
                </a:cubicBezTo>
                <a:cubicBezTo>
                  <a:pt x="4970166" y="1659221"/>
                  <a:pt x="4970166" y="1659221"/>
                  <a:pt x="4959852" y="1659681"/>
                </a:cubicBezTo>
                <a:cubicBezTo>
                  <a:pt x="4959852" y="1659681"/>
                  <a:pt x="4960243" y="1660543"/>
                  <a:pt x="4960243" y="1660543"/>
                </a:cubicBezTo>
                <a:cubicBezTo>
                  <a:pt x="4960632" y="1661406"/>
                  <a:pt x="4970945" y="1660947"/>
                  <a:pt x="4961415" y="1663131"/>
                </a:cubicBezTo>
                <a:cubicBezTo>
                  <a:pt x="4950714" y="1662729"/>
                  <a:pt x="4930090" y="1663647"/>
                  <a:pt x="4919390" y="1663243"/>
                </a:cubicBezTo>
                <a:cubicBezTo>
                  <a:pt x="4929700" y="1662784"/>
                  <a:pt x="4929310" y="1661922"/>
                  <a:pt x="4939622" y="1661463"/>
                </a:cubicBezTo>
                <a:cubicBezTo>
                  <a:pt x="4939622" y="1661463"/>
                  <a:pt x="4939622" y="1661463"/>
                  <a:pt x="4939232" y="1660599"/>
                </a:cubicBezTo>
                <a:cubicBezTo>
                  <a:pt x="4939232" y="1660599"/>
                  <a:pt x="4949152" y="1659277"/>
                  <a:pt x="4948763" y="1658414"/>
                </a:cubicBezTo>
                <a:cubicBezTo>
                  <a:pt x="4957513" y="1654505"/>
                  <a:pt x="4967435" y="1653182"/>
                  <a:pt x="4977354" y="1651861"/>
                </a:cubicBezTo>
                <a:cubicBezTo>
                  <a:pt x="4977354" y="1651861"/>
                  <a:pt x="4977354" y="1651861"/>
                  <a:pt x="4976963" y="1650998"/>
                </a:cubicBezTo>
                <a:cubicBezTo>
                  <a:pt x="4966653" y="1651457"/>
                  <a:pt x="4956340" y="1651916"/>
                  <a:pt x="4945639" y="1651513"/>
                </a:cubicBezTo>
                <a:cubicBezTo>
                  <a:pt x="4945250" y="1650650"/>
                  <a:pt x="4944860" y="1649787"/>
                  <a:pt x="4944860" y="1649787"/>
                </a:cubicBezTo>
                <a:cubicBezTo>
                  <a:pt x="4955171" y="1649328"/>
                  <a:pt x="4965482" y="1648869"/>
                  <a:pt x="4965482" y="1648869"/>
                </a:cubicBezTo>
                <a:cubicBezTo>
                  <a:pt x="4965482" y="1648869"/>
                  <a:pt x="4965872" y="1649731"/>
                  <a:pt x="4976183" y="1649272"/>
                </a:cubicBezTo>
                <a:cubicBezTo>
                  <a:pt x="4985325" y="1646225"/>
                  <a:pt x="4973452" y="1643233"/>
                  <a:pt x="4971111" y="1638057"/>
                </a:cubicBezTo>
                <a:cubicBezTo>
                  <a:pt x="4950878" y="1639839"/>
                  <a:pt x="4949316" y="1636388"/>
                  <a:pt x="4947755" y="1632936"/>
                </a:cubicBezTo>
                <a:cubicBezTo>
                  <a:pt x="4958068" y="1632477"/>
                  <a:pt x="4979080" y="1632421"/>
                  <a:pt x="4978300" y="1630696"/>
                </a:cubicBezTo>
                <a:cubicBezTo>
                  <a:pt x="4967598" y="1630292"/>
                  <a:pt x="4946586" y="1630349"/>
                  <a:pt x="4945413" y="1627760"/>
                </a:cubicBezTo>
                <a:cubicBezTo>
                  <a:pt x="4964476" y="1623391"/>
                  <a:pt x="4960574" y="1614764"/>
                  <a:pt x="4940342" y="1616546"/>
                </a:cubicBezTo>
                <a:cubicBezTo>
                  <a:pt x="4948702" y="1611772"/>
                  <a:pt x="4968155" y="1608265"/>
                  <a:pt x="4946359" y="1606596"/>
                </a:cubicBezTo>
                <a:cubicBezTo>
                  <a:pt x="4937609" y="1610507"/>
                  <a:pt x="4917768" y="1613151"/>
                  <a:pt x="4940342" y="1616546"/>
                </a:cubicBezTo>
                <a:cubicBezTo>
                  <a:pt x="4919719" y="1617464"/>
                  <a:pt x="4910189" y="1619648"/>
                  <a:pt x="4900658" y="1621834"/>
                </a:cubicBezTo>
                <a:cubicBezTo>
                  <a:pt x="4912140" y="1623962"/>
                  <a:pt x="4913311" y="1626551"/>
                  <a:pt x="4924792" y="1628678"/>
                </a:cubicBezTo>
                <a:cubicBezTo>
                  <a:pt x="4926744" y="1632992"/>
                  <a:pt x="4929084" y="1638168"/>
                  <a:pt x="4931035" y="1642483"/>
                </a:cubicBezTo>
                <a:cubicBezTo>
                  <a:pt x="4921115" y="1643804"/>
                  <a:pt x="4910805" y="1644264"/>
                  <a:pt x="4901273" y="1646449"/>
                </a:cubicBezTo>
                <a:cubicBezTo>
                  <a:pt x="4892132" y="1649498"/>
                  <a:pt x="4936498" y="1654560"/>
                  <a:pt x="4906347" y="1657664"/>
                </a:cubicBezTo>
                <a:cubicBezTo>
                  <a:pt x="4932823" y="1669686"/>
                  <a:pt x="4906572" y="1681417"/>
                  <a:pt x="4900551" y="1691367"/>
                </a:cubicBezTo>
                <a:cubicBezTo>
                  <a:pt x="4891413" y="1694414"/>
                  <a:pt x="4903283" y="1697406"/>
                  <a:pt x="4883441" y="1700050"/>
                </a:cubicBezTo>
                <a:cubicBezTo>
                  <a:pt x="4916719" y="1703848"/>
                  <a:pt x="4889685" y="1713853"/>
                  <a:pt x="4881326" y="1718626"/>
                </a:cubicBezTo>
                <a:cubicBezTo>
                  <a:pt x="4893587" y="1722480"/>
                  <a:pt x="4884838" y="1726390"/>
                  <a:pt x="4865386" y="1729897"/>
                </a:cubicBezTo>
                <a:cubicBezTo>
                  <a:pt x="4876869" y="1732026"/>
                  <a:pt x="4887570" y="1732429"/>
                  <a:pt x="4897881" y="1731970"/>
                </a:cubicBezTo>
                <a:cubicBezTo>
                  <a:pt x="4877649" y="1733751"/>
                  <a:pt x="4878429" y="1735477"/>
                  <a:pt x="4868510" y="1736799"/>
                </a:cubicBezTo>
                <a:cubicBezTo>
                  <a:pt x="4860148" y="1741572"/>
                  <a:pt x="4893034" y="1744507"/>
                  <a:pt x="4893815" y="1746234"/>
                </a:cubicBezTo>
                <a:cubicBezTo>
                  <a:pt x="4893815" y="1746234"/>
                  <a:pt x="4873583" y="1748015"/>
                  <a:pt x="4874362" y="1749741"/>
                </a:cubicBezTo>
                <a:cubicBezTo>
                  <a:pt x="4874753" y="1750602"/>
                  <a:pt x="4885063" y="1750144"/>
                  <a:pt x="4875533" y="1752328"/>
                </a:cubicBezTo>
                <a:cubicBezTo>
                  <a:pt x="4875922" y="1753190"/>
                  <a:pt x="4865222" y="1752787"/>
                  <a:pt x="4866002" y="1754513"/>
                </a:cubicBezTo>
                <a:cubicBezTo>
                  <a:pt x="4867564" y="1757964"/>
                  <a:pt x="4868733" y="1760552"/>
                  <a:pt x="4880607" y="1763543"/>
                </a:cubicBezTo>
                <a:cubicBezTo>
                  <a:pt x="4863498" y="1772227"/>
                  <a:pt x="4855135" y="1776999"/>
                  <a:pt x="4868960" y="1784304"/>
                </a:cubicBezTo>
                <a:cubicBezTo>
                  <a:pt x="4868960" y="1784304"/>
                  <a:pt x="4879271" y="1783846"/>
                  <a:pt x="4879271" y="1783846"/>
                </a:cubicBezTo>
                <a:cubicBezTo>
                  <a:pt x="4878489" y="1782119"/>
                  <a:pt x="4887632" y="1779073"/>
                  <a:pt x="4886850" y="1777346"/>
                </a:cubicBezTo>
                <a:cubicBezTo>
                  <a:pt x="4885681" y="1774759"/>
                  <a:pt x="4884899" y="1773033"/>
                  <a:pt x="4894040" y="1769986"/>
                </a:cubicBezTo>
                <a:cubicBezTo>
                  <a:pt x="4893258" y="1768260"/>
                  <a:pt x="4903181" y="1766938"/>
                  <a:pt x="4913099" y="1765615"/>
                </a:cubicBezTo>
                <a:cubicBezTo>
                  <a:pt x="4923021" y="1764294"/>
                  <a:pt x="4932942" y="1762971"/>
                  <a:pt x="4922243" y="1762568"/>
                </a:cubicBezTo>
                <a:cubicBezTo>
                  <a:pt x="4922243" y="1762568"/>
                  <a:pt x="4911930" y="1763027"/>
                  <a:pt x="4901619" y="1763486"/>
                </a:cubicBezTo>
                <a:cubicBezTo>
                  <a:pt x="4901230" y="1762624"/>
                  <a:pt x="4890527" y="1762221"/>
                  <a:pt x="4890527" y="1762221"/>
                </a:cubicBezTo>
                <a:cubicBezTo>
                  <a:pt x="4890138" y="1761359"/>
                  <a:pt x="4890138" y="1761359"/>
                  <a:pt x="4890138" y="1761359"/>
                </a:cubicBezTo>
                <a:cubicBezTo>
                  <a:pt x="4889747" y="1760495"/>
                  <a:pt x="4889747" y="1760495"/>
                  <a:pt x="4889747" y="1760495"/>
                </a:cubicBezTo>
                <a:cubicBezTo>
                  <a:pt x="4889747" y="1760495"/>
                  <a:pt x="4889356" y="1759633"/>
                  <a:pt x="4889356" y="1759633"/>
                </a:cubicBezTo>
                <a:cubicBezTo>
                  <a:pt x="4899668" y="1759174"/>
                  <a:pt x="4900058" y="1760036"/>
                  <a:pt x="4900058" y="1760036"/>
                </a:cubicBezTo>
                <a:cubicBezTo>
                  <a:pt x="4900448" y="1760899"/>
                  <a:pt x="4900448" y="1760899"/>
                  <a:pt x="4900448" y="1760899"/>
                </a:cubicBezTo>
                <a:cubicBezTo>
                  <a:pt x="4900839" y="1761762"/>
                  <a:pt x="4911148" y="1761302"/>
                  <a:pt x="4911148" y="1761302"/>
                </a:cubicBezTo>
                <a:cubicBezTo>
                  <a:pt x="4900448" y="1760899"/>
                  <a:pt x="4920680" y="1759117"/>
                  <a:pt x="4930601" y="1757795"/>
                </a:cubicBezTo>
                <a:cubicBezTo>
                  <a:pt x="4930211" y="1756932"/>
                  <a:pt x="4929429" y="1755207"/>
                  <a:pt x="4918338" y="1753940"/>
                </a:cubicBezTo>
                <a:cubicBezTo>
                  <a:pt x="4918338" y="1753940"/>
                  <a:pt x="4908417" y="1755263"/>
                  <a:pt x="4908417" y="1755263"/>
                </a:cubicBezTo>
                <a:cubicBezTo>
                  <a:pt x="4908807" y="1756126"/>
                  <a:pt x="4898497" y="1756585"/>
                  <a:pt x="4898497" y="1756585"/>
                </a:cubicBezTo>
                <a:cubicBezTo>
                  <a:pt x="4888185" y="1757045"/>
                  <a:pt x="4887796" y="1756182"/>
                  <a:pt x="4887796" y="1756182"/>
                </a:cubicBezTo>
                <a:cubicBezTo>
                  <a:pt x="4897326" y="1753997"/>
                  <a:pt x="4907638" y="1753537"/>
                  <a:pt x="4917560" y="1752216"/>
                </a:cubicBezTo>
                <a:cubicBezTo>
                  <a:pt x="4917560" y="1752216"/>
                  <a:pt x="4917169" y="1751353"/>
                  <a:pt x="4917169" y="1751353"/>
                </a:cubicBezTo>
                <a:cubicBezTo>
                  <a:pt x="4916780" y="1750491"/>
                  <a:pt x="4916390" y="1749627"/>
                  <a:pt x="4926307" y="1748305"/>
                </a:cubicBezTo>
                <a:cubicBezTo>
                  <a:pt x="4926307" y="1748305"/>
                  <a:pt x="4936620" y="1747846"/>
                  <a:pt x="4936620" y="1747846"/>
                </a:cubicBezTo>
                <a:cubicBezTo>
                  <a:pt x="4936620" y="1747846"/>
                  <a:pt x="4936620" y="1747846"/>
                  <a:pt x="4937012" y="1748709"/>
                </a:cubicBezTo>
                <a:cubicBezTo>
                  <a:pt x="4937401" y="1749571"/>
                  <a:pt x="4937401" y="1749571"/>
                  <a:pt x="4937790" y="1750434"/>
                </a:cubicBezTo>
                <a:cubicBezTo>
                  <a:pt x="4938183" y="1751297"/>
                  <a:pt x="4938183" y="1751297"/>
                  <a:pt x="4938572" y="1752160"/>
                </a:cubicBezTo>
                <a:cubicBezTo>
                  <a:pt x="4938961" y="1753023"/>
                  <a:pt x="4939743" y="1754747"/>
                  <a:pt x="4940132" y="1755610"/>
                </a:cubicBezTo>
                <a:cubicBezTo>
                  <a:pt x="4940525" y="1756473"/>
                  <a:pt x="4940914" y="1757335"/>
                  <a:pt x="4941303" y="1758199"/>
                </a:cubicBezTo>
                <a:cubicBezTo>
                  <a:pt x="4941694" y="1759061"/>
                  <a:pt x="4942084" y="1759924"/>
                  <a:pt x="4942084" y="1759924"/>
                </a:cubicBezTo>
                <a:cubicBezTo>
                  <a:pt x="4931771" y="1760384"/>
                  <a:pt x="4931771" y="1760384"/>
                  <a:pt x="4931771" y="1760384"/>
                </a:cubicBezTo>
                <a:cubicBezTo>
                  <a:pt x="4942473" y="1760787"/>
                  <a:pt x="4942864" y="1761650"/>
                  <a:pt x="4943255" y="1762511"/>
                </a:cubicBezTo>
                <a:cubicBezTo>
                  <a:pt x="4943644" y="1763374"/>
                  <a:pt x="4934113" y="1765560"/>
                  <a:pt x="4924192" y="1766881"/>
                </a:cubicBezTo>
                <a:cubicBezTo>
                  <a:pt x="4914272" y="1768205"/>
                  <a:pt x="4903960" y="1768663"/>
                  <a:pt x="4904351" y="1769526"/>
                </a:cubicBezTo>
                <a:cubicBezTo>
                  <a:pt x="4904740" y="1770389"/>
                  <a:pt x="4904740" y="1770389"/>
                  <a:pt x="4904740" y="1770389"/>
                </a:cubicBezTo>
                <a:cubicBezTo>
                  <a:pt x="4915052" y="1769930"/>
                  <a:pt x="4925754" y="1770332"/>
                  <a:pt x="4925754" y="1770332"/>
                </a:cubicBezTo>
                <a:cubicBezTo>
                  <a:pt x="4926145" y="1771196"/>
                  <a:pt x="4926145" y="1771196"/>
                  <a:pt x="4926145" y="1771196"/>
                </a:cubicBezTo>
                <a:cubicBezTo>
                  <a:pt x="4915441" y="1770792"/>
                  <a:pt x="4915441" y="1770792"/>
                  <a:pt x="4905131" y="1771252"/>
                </a:cubicBezTo>
                <a:cubicBezTo>
                  <a:pt x="4905913" y="1772977"/>
                  <a:pt x="4906693" y="1774702"/>
                  <a:pt x="4897162" y="1776887"/>
                </a:cubicBezTo>
                <a:cubicBezTo>
                  <a:pt x="4897942" y="1778613"/>
                  <a:pt x="4899112" y="1781201"/>
                  <a:pt x="4889582" y="1783385"/>
                </a:cubicBezTo>
                <a:cubicBezTo>
                  <a:pt x="4900674" y="1784652"/>
                  <a:pt x="4901454" y="1786377"/>
                  <a:pt x="4902234" y="1788102"/>
                </a:cubicBezTo>
                <a:cubicBezTo>
                  <a:pt x="4903016" y="1789827"/>
                  <a:pt x="4903797" y="1791554"/>
                  <a:pt x="4904185" y="1792416"/>
                </a:cubicBezTo>
                <a:cubicBezTo>
                  <a:pt x="4904185" y="1792416"/>
                  <a:pt x="4894266" y="1793737"/>
                  <a:pt x="4893875" y="1792875"/>
                </a:cubicBezTo>
                <a:cubicBezTo>
                  <a:pt x="4883563" y="1793335"/>
                  <a:pt x="4883563" y="1793335"/>
                  <a:pt x="4883171" y="1792472"/>
                </a:cubicBezTo>
                <a:cubicBezTo>
                  <a:pt x="4893095" y="1791150"/>
                  <a:pt x="4891143" y="1786836"/>
                  <a:pt x="4879660" y="1784708"/>
                </a:cubicBezTo>
                <a:cubicBezTo>
                  <a:pt x="4869741" y="1786030"/>
                  <a:pt x="4859428" y="1786489"/>
                  <a:pt x="4859428" y="1786489"/>
                </a:cubicBezTo>
                <a:cubicBezTo>
                  <a:pt x="4852240" y="1793850"/>
                  <a:pt x="4855752" y="1801616"/>
                  <a:pt x="4860045" y="1811105"/>
                </a:cubicBezTo>
                <a:cubicBezTo>
                  <a:pt x="4870744" y="1811508"/>
                  <a:pt x="4890978" y="1809726"/>
                  <a:pt x="4891370" y="1810589"/>
                </a:cubicBezTo>
                <a:cubicBezTo>
                  <a:pt x="4871137" y="1812371"/>
                  <a:pt x="4862387" y="1816281"/>
                  <a:pt x="4863558" y="1818870"/>
                </a:cubicBezTo>
                <a:cubicBezTo>
                  <a:pt x="4866680" y="1825770"/>
                  <a:pt x="4891595" y="1834342"/>
                  <a:pt x="4852300" y="1840493"/>
                </a:cubicBezTo>
                <a:cubicBezTo>
                  <a:pt x="4884015" y="1840841"/>
                  <a:pt x="4863392" y="1841760"/>
                  <a:pt x="4853862" y="1843944"/>
                </a:cubicBezTo>
                <a:cubicBezTo>
                  <a:pt x="4897057" y="1846420"/>
                  <a:pt x="4867294" y="1850386"/>
                  <a:pt x="4891429" y="1857232"/>
                </a:cubicBezTo>
                <a:cubicBezTo>
                  <a:pt x="4871195" y="1859014"/>
                  <a:pt x="4870808" y="1858150"/>
                  <a:pt x="4861667" y="1861198"/>
                </a:cubicBezTo>
                <a:cubicBezTo>
                  <a:pt x="4881899" y="1859417"/>
                  <a:pt x="4872759" y="1862464"/>
                  <a:pt x="4883460" y="1862868"/>
                </a:cubicBezTo>
                <a:cubicBezTo>
                  <a:pt x="4854087" y="1867697"/>
                  <a:pt x="4886972" y="1870632"/>
                  <a:pt x="4888143" y="1873220"/>
                </a:cubicBezTo>
                <a:cubicBezTo>
                  <a:pt x="4888925" y="1874946"/>
                  <a:pt x="4869862" y="1879316"/>
                  <a:pt x="4871033" y="1881903"/>
                </a:cubicBezTo>
                <a:cubicBezTo>
                  <a:pt x="4871812" y="1883629"/>
                  <a:pt x="4877846" y="1885340"/>
                  <a:pt x="4879867" y="1886900"/>
                </a:cubicBezTo>
                <a:lnTo>
                  <a:pt x="4878732" y="1889110"/>
                </a:lnTo>
                <a:lnTo>
                  <a:pt x="4884466" y="1888346"/>
                </a:lnTo>
                <a:cubicBezTo>
                  <a:pt x="4884466" y="1888346"/>
                  <a:pt x="4884073" y="1887482"/>
                  <a:pt x="4884073" y="1887482"/>
                </a:cubicBezTo>
                <a:cubicBezTo>
                  <a:pt x="4883684" y="1886621"/>
                  <a:pt x="4883684" y="1886621"/>
                  <a:pt x="4893998" y="1886161"/>
                </a:cubicBezTo>
                <a:cubicBezTo>
                  <a:pt x="4894387" y="1887024"/>
                  <a:pt x="4894778" y="1887886"/>
                  <a:pt x="4905088" y="1887427"/>
                </a:cubicBezTo>
                <a:cubicBezTo>
                  <a:pt x="4905478" y="1888289"/>
                  <a:pt x="4905478" y="1888289"/>
                  <a:pt x="4905478" y="1888289"/>
                </a:cubicBezTo>
                <a:cubicBezTo>
                  <a:pt x="4895559" y="1889612"/>
                  <a:pt x="4885244" y="1890071"/>
                  <a:pt x="4885244" y="1890071"/>
                </a:cubicBezTo>
                <a:cubicBezTo>
                  <a:pt x="4875325" y="1891393"/>
                  <a:pt x="4875325" y="1891393"/>
                  <a:pt x="4875325" y="1891393"/>
                </a:cubicBezTo>
                <a:cubicBezTo>
                  <a:pt x="4886415" y="1892659"/>
                  <a:pt x="4876496" y="1893981"/>
                  <a:pt x="4888366" y="1896973"/>
                </a:cubicBezTo>
                <a:cubicBezTo>
                  <a:pt x="4888757" y="1897836"/>
                  <a:pt x="4879620" y="1900883"/>
                  <a:pt x="4899461" y="1898239"/>
                </a:cubicBezTo>
                <a:cubicBezTo>
                  <a:pt x="4909380" y="1896917"/>
                  <a:pt x="4870476" y="1903931"/>
                  <a:pt x="4891490" y="1903874"/>
                </a:cubicBezTo>
                <a:cubicBezTo>
                  <a:pt x="4891490" y="1903874"/>
                  <a:pt x="4900631" y="1900827"/>
                  <a:pt x="4901021" y="1901691"/>
                </a:cubicBezTo>
                <a:cubicBezTo>
                  <a:pt x="4917576" y="1915034"/>
                  <a:pt x="4903198" y="1929756"/>
                  <a:pt x="4896789" y="1938844"/>
                </a:cubicBezTo>
                <a:cubicBezTo>
                  <a:pt x="4918583" y="1940512"/>
                  <a:pt x="4908660" y="1941834"/>
                  <a:pt x="4899521" y="1944882"/>
                </a:cubicBezTo>
                <a:cubicBezTo>
                  <a:pt x="4912562" y="1950461"/>
                  <a:pt x="4904203" y="1955234"/>
                  <a:pt x="4926777" y="1958629"/>
                </a:cubicBezTo>
                <a:cubicBezTo>
                  <a:pt x="4908107" y="1963861"/>
                  <a:pt x="4898965" y="1966909"/>
                  <a:pt x="4921538" y="1970304"/>
                </a:cubicBezTo>
                <a:cubicBezTo>
                  <a:pt x="4904819" y="1979850"/>
                  <a:pt x="4936925" y="1981059"/>
                  <a:pt x="4920205" y="1990606"/>
                </a:cubicBezTo>
                <a:cubicBezTo>
                  <a:pt x="4930906" y="1991009"/>
                  <a:pt x="4951136" y="1989227"/>
                  <a:pt x="4951528" y="1990090"/>
                </a:cubicBezTo>
                <a:cubicBezTo>
                  <a:pt x="4890050" y="1993709"/>
                  <a:pt x="4934807" y="1999636"/>
                  <a:pt x="4925277" y="2001821"/>
                </a:cubicBezTo>
                <a:cubicBezTo>
                  <a:pt x="4894343" y="2003199"/>
                  <a:pt x="4929181" y="2010447"/>
                  <a:pt x="4931132" y="2014761"/>
                </a:cubicBezTo>
                <a:cubicBezTo>
                  <a:pt x="4931912" y="2016486"/>
                  <a:pt x="4921991" y="2017809"/>
                  <a:pt x="4922769" y="2019534"/>
                </a:cubicBezTo>
                <a:cubicBezTo>
                  <a:pt x="4912850" y="2020857"/>
                  <a:pt x="4923941" y="2022123"/>
                  <a:pt x="4924721" y="2023848"/>
                </a:cubicBezTo>
                <a:cubicBezTo>
                  <a:pt x="4927062" y="2029025"/>
                  <a:pt x="4898470" y="2035578"/>
                  <a:pt x="4931355" y="2038514"/>
                </a:cubicBezTo>
                <a:cubicBezTo>
                  <a:pt x="4915806" y="2050648"/>
                  <a:pt x="4941502" y="2060945"/>
                  <a:pt x="4938607" y="2077796"/>
                </a:cubicBezTo>
                <a:cubicBezTo>
                  <a:pt x="4971099" y="2079869"/>
                  <a:pt x="4942120" y="2085560"/>
                  <a:pt x="4944461" y="2090737"/>
                </a:cubicBezTo>
                <a:cubicBezTo>
                  <a:pt x="4945241" y="2092461"/>
                  <a:pt x="4956724" y="2094590"/>
                  <a:pt x="4957892" y="2097179"/>
                </a:cubicBezTo>
                <a:cubicBezTo>
                  <a:pt x="4949534" y="2101952"/>
                  <a:pt x="4941171" y="2106724"/>
                  <a:pt x="4943124" y="2111038"/>
                </a:cubicBezTo>
                <a:cubicBezTo>
                  <a:pt x="4946637" y="2118803"/>
                  <a:pt x="4971941" y="2128237"/>
                  <a:pt x="4975454" y="2136001"/>
                </a:cubicBezTo>
                <a:cubicBezTo>
                  <a:pt x="4966705" y="2139911"/>
                  <a:pt x="4957953" y="2143822"/>
                  <a:pt x="4948812" y="2146869"/>
                </a:cubicBezTo>
                <a:cubicBezTo>
                  <a:pt x="4950764" y="2151182"/>
                  <a:pt x="4973730" y="2155440"/>
                  <a:pt x="4983257" y="2153255"/>
                </a:cubicBezTo>
                <a:cubicBezTo>
                  <a:pt x="4963807" y="2156762"/>
                  <a:pt x="4955836" y="2162397"/>
                  <a:pt x="4977631" y="2164067"/>
                </a:cubicBezTo>
                <a:cubicBezTo>
                  <a:pt x="4977240" y="2163204"/>
                  <a:pt x="4976851" y="2162341"/>
                  <a:pt x="4976460" y="2161478"/>
                </a:cubicBezTo>
                <a:cubicBezTo>
                  <a:pt x="4976460" y="2161478"/>
                  <a:pt x="4976071" y="2160616"/>
                  <a:pt x="4976071" y="2160616"/>
                </a:cubicBezTo>
                <a:cubicBezTo>
                  <a:pt x="4976071" y="2160616"/>
                  <a:pt x="4976071" y="2160616"/>
                  <a:pt x="4986381" y="2160157"/>
                </a:cubicBezTo>
                <a:cubicBezTo>
                  <a:pt x="4986770" y="2161019"/>
                  <a:pt x="4986770" y="2161019"/>
                  <a:pt x="4987161" y="2161881"/>
                </a:cubicBezTo>
                <a:cubicBezTo>
                  <a:pt x="4987550" y="2162744"/>
                  <a:pt x="4987940" y="2163607"/>
                  <a:pt x="4978023" y="2164929"/>
                </a:cubicBezTo>
                <a:cubicBezTo>
                  <a:pt x="4988332" y="2164470"/>
                  <a:pt x="4988332" y="2164470"/>
                  <a:pt x="4988332" y="2164470"/>
                </a:cubicBezTo>
                <a:cubicBezTo>
                  <a:pt x="4989503" y="2167058"/>
                  <a:pt x="4968489" y="2167115"/>
                  <a:pt x="4969269" y="2168840"/>
                </a:cubicBezTo>
                <a:cubicBezTo>
                  <a:pt x="4969269" y="2168840"/>
                  <a:pt x="4979582" y="2168381"/>
                  <a:pt x="4979582" y="2168381"/>
                </a:cubicBezTo>
                <a:cubicBezTo>
                  <a:pt x="4990283" y="2168784"/>
                  <a:pt x="4990674" y="2169646"/>
                  <a:pt x="4991064" y="2170509"/>
                </a:cubicBezTo>
                <a:cubicBezTo>
                  <a:pt x="4991454" y="2171372"/>
                  <a:pt x="4981535" y="2172695"/>
                  <a:pt x="4981924" y="2173557"/>
                </a:cubicBezTo>
                <a:cubicBezTo>
                  <a:pt x="5006058" y="2180402"/>
                  <a:pt x="4977854" y="2187819"/>
                  <a:pt x="5021833" y="2192021"/>
                </a:cubicBezTo>
                <a:cubicBezTo>
                  <a:pt x="4962306" y="2199954"/>
                  <a:pt x="5028855" y="2207549"/>
                  <a:pt x="4979253" y="2214160"/>
                </a:cubicBezTo>
                <a:cubicBezTo>
                  <a:pt x="4999875" y="2213241"/>
                  <a:pt x="5010187" y="2212782"/>
                  <a:pt x="5010966" y="2214508"/>
                </a:cubicBezTo>
                <a:cubicBezTo>
                  <a:pt x="5001436" y="2216692"/>
                  <a:pt x="4989564" y="2213701"/>
                  <a:pt x="4979640" y="2215023"/>
                </a:cubicBezTo>
                <a:cubicBezTo>
                  <a:pt x="4971282" y="2219796"/>
                  <a:pt x="4992296" y="2219741"/>
                  <a:pt x="5014479" y="2222272"/>
                </a:cubicBezTo>
                <a:cubicBezTo>
                  <a:pt x="4966431" y="2232334"/>
                  <a:pt x="5034547" y="2243381"/>
                  <a:pt x="4977752" y="2257352"/>
                </a:cubicBezTo>
                <a:cubicBezTo>
                  <a:pt x="4999153" y="2258159"/>
                  <a:pt x="4962592" y="2270350"/>
                  <a:pt x="5005008" y="2271100"/>
                </a:cubicBezTo>
                <a:cubicBezTo>
                  <a:pt x="5016879" y="2274091"/>
                  <a:pt x="4999380" y="2281911"/>
                  <a:pt x="4990240" y="2284960"/>
                </a:cubicBezTo>
                <a:cubicBezTo>
                  <a:pt x="4990628" y="2285822"/>
                  <a:pt x="5010863" y="2284041"/>
                  <a:pt x="5011249" y="2284903"/>
                </a:cubicBezTo>
                <a:cubicBezTo>
                  <a:pt x="5011249" y="2284903"/>
                  <a:pt x="4980709" y="2287144"/>
                  <a:pt x="4980709" y="2287144"/>
                </a:cubicBezTo>
                <a:cubicBezTo>
                  <a:pt x="4981099" y="2288007"/>
                  <a:pt x="4981099" y="2288007"/>
                  <a:pt x="4981490" y="2288869"/>
                </a:cubicBezTo>
                <a:cubicBezTo>
                  <a:pt x="4952506" y="2294561"/>
                  <a:pt x="4952506" y="2294561"/>
                  <a:pt x="4963990" y="2296689"/>
                </a:cubicBezTo>
                <a:cubicBezTo>
                  <a:pt x="4963990" y="2296689"/>
                  <a:pt x="4955237" y="2300601"/>
                  <a:pt x="4945709" y="2302785"/>
                </a:cubicBezTo>
                <a:cubicBezTo>
                  <a:pt x="4938128" y="2309284"/>
                  <a:pt x="4932500" y="2320096"/>
                  <a:pt x="4913048" y="2323602"/>
                </a:cubicBezTo>
                <a:cubicBezTo>
                  <a:pt x="4911879" y="2321014"/>
                  <a:pt x="4892816" y="2325384"/>
                  <a:pt x="4882895" y="2326706"/>
                </a:cubicBezTo>
                <a:cubicBezTo>
                  <a:pt x="4883284" y="2327569"/>
                  <a:pt x="4883675" y="2328431"/>
                  <a:pt x="4884066" y="2329294"/>
                </a:cubicBezTo>
                <a:cubicBezTo>
                  <a:pt x="4884457" y="2330157"/>
                  <a:pt x="4885237" y="2331883"/>
                  <a:pt x="4875312" y="2333205"/>
                </a:cubicBezTo>
                <a:cubicBezTo>
                  <a:pt x="4875703" y="2334066"/>
                  <a:pt x="4875703" y="2334066"/>
                  <a:pt x="4875703" y="2334066"/>
                </a:cubicBezTo>
                <a:cubicBezTo>
                  <a:pt x="4867345" y="2338840"/>
                  <a:pt x="4869687" y="2344017"/>
                  <a:pt x="4871637" y="2348330"/>
                </a:cubicBezTo>
                <a:cubicBezTo>
                  <a:pt x="4863666" y="2353967"/>
                  <a:pt x="4866399" y="2360005"/>
                  <a:pt x="4858430" y="2365640"/>
                </a:cubicBezTo>
                <a:cubicBezTo>
                  <a:pt x="4858819" y="2366504"/>
                  <a:pt x="4848508" y="2366963"/>
                  <a:pt x="4848508" y="2366963"/>
                </a:cubicBezTo>
                <a:cubicBezTo>
                  <a:pt x="4838198" y="2367422"/>
                  <a:pt x="4837808" y="2366559"/>
                  <a:pt x="4837808" y="2366559"/>
                </a:cubicBezTo>
                <a:cubicBezTo>
                  <a:pt x="4856089" y="2360466"/>
                  <a:pt x="4853358" y="2354426"/>
                  <a:pt x="4851014" y="2349249"/>
                </a:cubicBezTo>
                <a:cubicBezTo>
                  <a:pt x="4849065" y="2344936"/>
                  <a:pt x="4857033" y="2339300"/>
                  <a:pt x="4855080" y="2334986"/>
                </a:cubicBezTo>
                <a:cubicBezTo>
                  <a:pt x="4855474" y="2335849"/>
                  <a:pt x="4845553" y="2337172"/>
                  <a:pt x="4845553" y="2337172"/>
                </a:cubicBezTo>
                <a:cubicBezTo>
                  <a:pt x="4845942" y="2338034"/>
                  <a:pt x="4845942" y="2338034"/>
                  <a:pt x="4835630" y="2338494"/>
                </a:cubicBezTo>
                <a:cubicBezTo>
                  <a:pt x="4835239" y="2337630"/>
                  <a:pt x="4835239" y="2337630"/>
                  <a:pt x="4835239" y="2337630"/>
                </a:cubicBezTo>
                <a:cubicBezTo>
                  <a:pt x="4845162" y="2336309"/>
                  <a:pt x="4844770" y="2335446"/>
                  <a:pt x="4844770" y="2335446"/>
                </a:cubicBezTo>
                <a:cubicBezTo>
                  <a:pt x="4844381" y="2334583"/>
                  <a:pt x="4844381" y="2334583"/>
                  <a:pt x="4844381" y="2334583"/>
                </a:cubicBezTo>
                <a:cubicBezTo>
                  <a:pt x="4854691" y="2334123"/>
                  <a:pt x="4854691" y="2334123"/>
                  <a:pt x="4854691" y="2334123"/>
                </a:cubicBezTo>
                <a:cubicBezTo>
                  <a:pt x="4864614" y="2332801"/>
                  <a:pt x="4863834" y="2331076"/>
                  <a:pt x="4863443" y="2330213"/>
                </a:cubicBezTo>
                <a:cubicBezTo>
                  <a:pt x="4863052" y="2329350"/>
                  <a:pt x="4862272" y="2327625"/>
                  <a:pt x="4861881" y="2326763"/>
                </a:cubicBezTo>
                <a:cubicBezTo>
                  <a:pt x="4851178" y="2326359"/>
                  <a:pt x="4871413" y="2324578"/>
                  <a:pt x="4859932" y="2322449"/>
                </a:cubicBezTo>
                <a:cubicBezTo>
                  <a:pt x="4838529" y="2321643"/>
                  <a:pt x="4817513" y="2321698"/>
                  <a:pt x="4806031" y="2319570"/>
                </a:cubicBezTo>
                <a:cubicBezTo>
                  <a:pt x="4811661" y="2308757"/>
                  <a:pt x="4818460" y="2300534"/>
                  <a:pt x="4813777" y="2290181"/>
                </a:cubicBezTo>
                <a:cubicBezTo>
                  <a:pt x="4819405" y="2279370"/>
                  <a:pt x="4825032" y="2268557"/>
                  <a:pt x="4820739" y="2259067"/>
                </a:cubicBezTo>
                <a:cubicBezTo>
                  <a:pt x="4824336" y="2255388"/>
                  <a:pt x="4825255" y="2251606"/>
                  <a:pt x="4823646" y="2248047"/>
                </a:cubicBezTo>
                <a:lnTo>
                  <a:pt x="4811789" y="2238690"/>
                </a:lnTo>
                <a:lnTo>
                  <a:pt x="4814280" y="2238604"/>
                </a:lnTo>
                <a:cubicBezTo>
                  <a:pt x="4814742" y="2238543"/>
                  <a:pt x="4814050" y="2238463"/>
                  <a:pt x="4811374" y="2238362"/>
                </a:cubicBezTo>
                <a:lnTo>
                  <a:pt x="4811789" y="2238690"/>
                </a:lnTo>
                <a:lnTo>
                  <a:pt x="4810232" y="2238744"/>
                </a:lnTo>
                <a:cubicBezTo>
                  <a:pt x="4806315" y="2238808"/>
                  <a:pt x="4801064" y="2238822"/>
                  <a:pt x="4801064" y="2238822"/>
                </a:cubicBezTo>
                <a:cubicBezTo>
                  <a:pt x="4800284" y="2237097"/>
                  <a:pt x="4808252" y="2231460"/>
                  <a:pt x="4807081" y="2228873"/>
                </a:cubicBezTo>
                <a:cubicBezTo>
                  <a:pt x="4806301" y="2227147"/>
                  <a:pt x="4794819" y="2225019"/>
                  <a:pt x="4783727" y="2223752"/>
                </a:cubicBezTo>
                <a:cubicBezTo>
                  <a:pt x="4781777" y="2219439"/>
                  <a:pt x="4800446" y="2214206"/>
                  <a:pt x="4767954" y="2212133"/>
                </a:cubicBezTo>
                <a:cubicBezTo>
                  <a:pt x="4787795" y="2209490"/>
                  <a:pt x="4776702" y="2208224"/>
                  <a:pt x="4775142" y="2204773"/>
                </a:cubicBezTo>
                <a:cubicBezTo>
                  <a:pt x="4761709" y="2198331"/>
                  <a:pt x="4765384" y="2183205"/>
                  <a:pt x="4739299" y="2172046"/>
                </a:cubicBezTo>
                <a:cubicBezTo>
                  <a:pt x="4710708" y="2178601"/>
                  <a:pt x="4743983" y="2182399"/>
                  <a:pt x="4715392" y="2188953"/>
                </a:cubicBezTo>
                <a:cubicBezTo>
                  <a:pt x="4747495" y="2190163"/>
                  <a:pt x="4701794" y="2205400"/>
                  <a:pt x="4732726" y="2204022"/>
                </a:cubicBezTo>
                <a:cubicBezTo>
                  <a:pt x="4705305" y="2213166"/>
                  <a:pt x="4755527" y="2231170"/>
                  <a:pt x="4718573" y="2242497"/>
                </a:cubicBezTo>
                <a:cubicBezTo>
                  <a:pt x="4728883" y="2242038"/>
                  <a:pt x="4730834" y="2246352"/>
                  <a:pt x="4731225" y="2247214"/>
                </a:cubicBezTo>
                <a:cubicBezTo>
                  <a:pt x="4731225" y="2247214"/>
                  <a:pt x="4720525" y="2246810"/>
                  <a:pt x="4721306" y="2248537"/>
                </a:cubicBezTo>
                <a:cubicBezTo>
                  <a:pt x="4712946" y="2253310"/>
                  <a:pt x="4717237" y="2262799"/>
                  <a:pt x="4729501" y="2266654"/>
                </a:cubicBezTo>
                <a:cubicBezTo>
                  <a:pt x="4729892" y="2267515"/>
                  <a:pt x="4740202" y="2267057"/>
                  <a:pt x="4740983" y="2268782"/>
                </a:cubicBezTo>
                <a:cubicBezTo>
                  <a:pt x="4719969" y="2268838"/>
                  <a:pt x="4741763" y="2270508"/>
                  <a:pt x="4721920" y="2273152"/>
                </a:cubicBezTo>
                <a:cubicBezTo>
                  <a:pt x="4732233" y="2272692"/>
                  <a:pt x="4731842" y="2271830"/>
                  <a:pt x="4732233" y="2272692"/>
                </a:cubicBezTo>
                <a:cubicBezTo>
                  <a:pt x="4723089" y="2275740"/>
                  <a:pt x="4746057" y="2279998"/>
                  <a:pt x="4738477" y="2286496"/>
                </a:cubicBezTo>
                <a:cubicBezTo>
                  <a:pt x="4707543" y="2287875"/>
                  <a:pt x="4727386" y="2285230"/>
                  <a:pt x="4716683" y="2284826"/>
                </a:cubicBezTo>
                <a:cubicBezTo>
                  <a:pt x="4717463" y="2286552"/>
                  <a:pt x="4707932" y="2288737"/>
                  <a:pt x="4708322" y="2289600"/>
                </a:cubicBezTo>
                <a:cubicBezTo>
                  <a:pt x="4718635" y="2289140"/>
                  <a:pt x="4718635" y="2289140"/>
                  <a:pt x="4718635" y="2289140"/>
                </a:cubicBezTo>
                <a:cubicBezTo>
                  <a:pt x="4699181" y="2292647"/>
                  <a:pt x="4712615" y="2299089"/>
                  <a:pt x="4693943" y="2304322"/>
                </a:cubicBezTo>
                <a:cubicBezTo>
                  <a:pt x="4684412" y="2306507"/>
                  <a:pt x="4684802" y="2307370"/>
                  <a:pt x="4685584" y="2309095"/>
                </a:cubicBezTo>
                <a:cubicBezTo>
                  <a:pt x="4686362" y="2310820"/>
                  <a:pt x="4687535" y="2313409"/>
                  <a:pt x="4678004" y="2315594"/>
                </a:cubicBezTo>
                <a:cubicBezTo>
                  <a:pt x="4667694" y="2316053"/>
                  <a:pt x="4667694" y="2316053"/>
                  <a:pt x="4667303" y="2315190"/>
                </a:cubicBezTo>
                <a:cubicBezTo>
                  <a:pt x="4676834" y="2313005"/>
                  <a:pt x="4676052" y="2311280"/>
                  <a:pt x="4675273" y="2309554"/>
                </a:cubicBezTo>
                <a:cubicBezTo>
                  <a:pt x="4674493" y="2307829"/>
                  <a:pt x="4673711" y="2306104"/>
                  <a:pt x="4683242" y="2303918"/>
                </a:cubicBezTo>
                <a:cubicBezTo>
                  <a:pt x="4673322" y="2305241"/>
                  <a:pt x="4673322" y="2305241"/>
                  <a:pt x="4673322" y="2305241"/>
                </a:cubicBezTo>
                <a:cubicBezTo>
                  <a:pt x="4652700" y="2306160"/>
                  <a:pt x="4674493" y="2307829"/>
                  <a:pt x="4664179" y="2308288"/>
                </a:cubicBezTo>
                <a:cubicBezTo>
                  <a:pt x="4663790" y="2307426"/>
                  <a:pt x="4653478" y="2307885"/>
                  <a:pt x="4642777" y="2307482"/>
                </a:cubicBezTo>
                <a:cubicBezTo>
                  <a:pt x="4643168" y="2308345"/>
                  <a:pt x="4643168" y="2308345"/>
                  <a:pt x="4643168" y="2308345"/>
                </a:cubicBezTo>
                <a:cubicBezTo>
                  <a:pt x="4643558" y="2309208"/>
                  <a:pt x="4643947" y="2310070"/>
                  <a:pt x="4643947" y="2310070"/>
                </a:cubicBezTo>
                <a:cubicBezTo>
                  <a:pt x="4643947" y="2310070"/>
                  <a:pt x="4644338" y="2310933"/>
                  <a:pt x="4644338" y="2310933"/>
                </a:cubicBezTo>
                <a:cubicBezTo>
                  <a:pt x="4634419" y="2312255"/>
                  <a:pt x="4634028" y="2311392"/>
                  <a:pt x="4634028" y="2311392"/>
                </a:cubicBezTo>
                <a:cubicBezTo>
                  <a:pt x="4623324" y="2310988"/>
                  <a:pt x="4622937" y="2310127"/>
                  <a:pt x="4632857" y="2308804"/>
                </a:cubicBezTo>
                <a:cubicBezTo>
                  <a:pt x="4632466" y="2307941"/>
                  <a:pt x="4632466" y="2307941"/>
                  <a:pt x="4632466" y="2307941"/>
                </a:cubicBezTo>
                <a:cubicBezTo>
                  <a:pt x="4620982" y="2305813"/>
                  <a:pt x="4649968" y="2300121"/>
                  <a:pt x="4659109" y="2297074"/>
                </a:cubicBezTo>
                <a:cubicBezTo>
                  <a:pt x="4648406" y="2296670"/>
                  <a:pt x="4628175" y="2298452"/>
                  <a:pt x="4627394" y="2296726"/>
                </a:cubicBezTo>
                <a:cubicBezTo>
                  <a:pt x="4650521" y="2278094"/>
                  <a:pt x="4607881" y="2253590"/>
                  <a:pt x="4599687" y="2235473"/>
                </a:cubicBezTo>
                <a:cubicBezTo>
                  <a:pt x="4589374" y="2235932"/>
                  <a:pt x="4589764" y="2236796"/>
                  <a:pt x="4589764" y="2236796"/>
                </a:cubicBezTo>
                <a:cubicBezTo>
                  <a:pt x="4570478" y="2217412"/>
                  <a:pt x="4551970" y="2199755"/>
                  <a:pt x="4561275" y="2173818"/>
                </a:cubicBezTo>
                <a:cubicBezTo>
                  <a:pt x="4550966" y="2174277"/>
                  <a:pt x="4550966" y="2174277"/>
                  <a:pt x="4550966" y="2174277"/>
                </a:cubicBezTo>
                <a:cubicBezTo>
                  <a:pt x="4550966" y="2174277"/>
                  <a:pt x="4550966" y="2174277"/>
                  <a:pt x="4550575" y="2173414"/>
                </a:cubicBezTo>
                <a:cubicBezTo>
                  <a:pt x="4560885" y="2172955"/>
                  <a:pt x="4560885" y="2172955"/>
                  <a:pt x="4560885" y="2172955"/>
                </a:cubicBezTo>
                <a:cubicBezTo>
                  <a:pt x="4560107" y="2171229"/>
                  <a:pt x="4559325" y="2169504"/>
                  <a:pt x="4558935" y="2168641"/>
                </a:cubicBezTo>
                <a:cubicBezTo>
                  <a:pt x="4538311" y="2169560"/>
                  <a:pt x="4547844" y="2167375"/>
                  <a:pt x="4528003" y="2170020"/>
                </a:cubicBezTo>
                <a:cubicBezTo>
                  <a:pt x="4535969" y="2164383"/>
                  <a:pt x="4512226" y="2158400"/>
                  <a:pt x="4554252" y="2158289"/>
                </a:cubicBezTo>
                <a:cubicBezTo>
                  <a:pt x="4553471" y="2156563"/>
                  <a:pt x="4522540" y="2157942"/>
                  <a:pt x="4521758" y="2156217"/>
                </a:cubicBezTo>
                <a:cubicBezTo>
                  <a:pt x="4541990" y="2154435"/>
                  <a:pt x="4551911" y="2153113"/>
                  <a:pt x="4550739" y="2150525"/>
                </a:cubicBezTo>
                <a:cubicBezTo>
                  <a:pt x="4540430" y="2150983"/>
                  <a:pt x="4520197" y="2152765"/>
                  <a:pt x="4519416" y="2151040"/>
                </a:cubicBezTo>
                <a:cubicBezTo>
                  <a:pt x="4529726" y="2150580"/>
                  <a:pt x="4508324" y="2149774"/>
                  <a:pt x="4517856" y="2147589"/>
                </a:cubicBezTo>
                <a:cubicBezTo>
                  <a:pt x="4517856" y="2147589"/>
                  <a:pt x="4517465" y="2146726"/>
                  <a:pt x="4517465" y="2146726"/>
                </a:cubicBezTo>
                <a:cubicBezTo>
                  <a:pt x="4506763" y="2146323"/>
                  <a:pt x="4506372" y="2145461"/>
                  <a:pt x="4505592" y="2143735"/>
                </a:cubicBezTo>
                <a:cubicBezTo>
                  <a:pt x="4523091" y="2135915"/>
                  <a:pt x="4487474" y="2126940"/>
                  <a:pt x="4485135" y="2121764"/>
                </a:cubicBezTo>
                <a:cubicBezTo>
                  <a:pt x="4474823" y="2122223"/>
                  <a:pt x="4474823" y="2122223"/>
                  <a:pt x="4474823" y="2122223"/>
                </a:cubicBezTo>
                <a:cubicBezTo>
                  <a:pt x="4474823" y="2122223"/>
                  <a:pt x="4475214" y="2123086"/>
                  <a:pt x="4475214" y="2123086"/>
                </a:cubicBezTo>
                <a:lnTo>
                  <a:pt x="4475994" y="2124811"/>
                </a:lnTo>
                <a:cubicBezTo>
                  <a:pt x="4475994" y="2124811"/>
                  <a:pt x="4475994" y="2124811"/>
                  <a:pt x="4476383" y="2125674"/>
                </a:cubicBezTo>
                <a:lnTo>
                  <a:pt x="4476774" y="2126537"/>
                </a:lnTo>
                <a:cubicBezTo>
                  <a:pt x="4467242" y="2128722"/>
                  <a:pt x="4478725" y="2130850"/>
                  <a:pt x="4479506" y="2132577"/>
                </a:cubicBezTo>
                <a:cubicBezTo>
                  <a:pt x="4479896" y="2133438"/>
                  <a:pt x="4480676" y="2135163"/>
                  <a:pt x="4481066" y="2136026"/>
                </a:cubicBezTo>
                <a:lnTo>
                  <a:pt x="4482238" y="2138614"/>
                </a:lnTo>
                <a:cubicBezTo>
                  <a:pt x="4483018" y="2140340"/>
                  <a:pt x="4483799" y="2142065"/>
                  <a:pt x="4473486" y="2142525"/>
                </a:cubicBezTo>
                <a:cubicBezTo>
                  <a:pt x="4475437" y="2146839"/>
                  <a:pt x="4477389" y="2151153"/>
                  <a:pt x="4489652" y="2155006"/>
                </a:cubicBezTo>
                <a:cubicBezTo>
                  <a:pt x="4491603" y="2159320"/>
                  <a:pt x="4493165" y="2162771"/>
                  <a:pt x="4494724" y="2166222"/>
                </a:cubicBezTo>
                <a:cubicBezTo>
                  <a:pt x="4495507" y="2167948"/>
                  <a:pt x="4496287" y="2169672"/>
                  <a:pt x="4497067" y="2171398"/>
                </a:cubicBezTo>
                <a:cubicBezTo>
                  <a:pt x="4497457" y="2172261"/>
                  <a:pt x="4487146" y="2172720"/>
                  <a:pt x="4487146" y="2172720"/>
                </a:cubicBezTo>
                <a:cubicBezTo>
                  <a:pt x="4476836" y="2173180"/>
                  <a:pt x="4476836" y="2173180"/>
                  <a:pt x="4476445" y="2172317"/>
                </a:cubicBezTo>
                <a:cubicBezTo>
                  <a:pt x="4474103" y="2167140"/>
                  <a:pt x="4471762" y="2161965"/>
                  <a:pt x="4469029" y="2155925"/>
                </a:cubicBezTo>
                <a:cubicBezTo>
                  <a:pt x="4456767" y="2152071"/>
                  <a:pt x="4454816" y="2147758"/>
                  <a:pt x="4452863" y="2143444"/>
                </a:cubicBezTo>
                <a:cubicBezTo>
                  <a:pt x="4441383" y="2141316"/>
                  <a:pt x="4454034" y="2146032"/>
                  <a:pt x="4443335" y="2145629"/>
                </a:cubicBezTo>
                <a:cubicBezTo>
                  <a:pt x="4452085" y="2141719"/>
                  <a:pt x="4411619" y="2145282"/>
                  <a:pt x="4420370" y="2141372"/>
                </a:cubicBezTo>
                <a:cubicBezTo>
                  <a:pt x="4440211" y="2138727"/>
                  <a:pt x="4442163" y="2143041"/>
                  <a:pt x="4451303" y="2139993"/>
                </a:cubicBezTo>
                <a:cubicBezTo>
                  <a:pt x="4440602" y="2139590"/>
                  <a:pt x="4440602" y="2139590"/>
                  <a:pt x="4461225" y="2138670"/>
                </a:cubicBezTo>
                <a:cubicBezTo>
                  <a:pt x="4460443" y="2136945"/>
                  <a:pt x="4459664" y="2135219"/>
                  <a:pt x="4458884" y="2133494"/>
                </a:cubicBezTo>
                <a:cubicBezTo>
                  <a:pt x="4458102" y="2131770"/>
                  <a:pt x="4457322" y="2130044"/>
                  <a:pt x="4456542" y="2128319"/>
                </a:cubicBezTo>
                <a:cubicBezTo>
                  <a:pt x="4446619" y="2129640"/>
                  <a:pt x="4447011" y="2130504"/>
                  <a:pt x="4436700" y="2130963"/>
                </a:cubicBezTo>
                <a:cubicBezTo>
                  <a:pt x="4434750" y="2126649"/>
                  <a:pt x="4434750" y="2126649"/>
                  <a:pt x="4455371" y="2125731"/>
                </a:cubicBezTo>
                <a:cubicBezTo>
                  <a:pt x="4454982" y="2124867"/>
                  <a:pt x="4454982" y="2124867"/>
                  <a:pt x="4454591" y="2124005"/>
                </a:cubicBezTo>
                <a:cubicBezTo>
                  <a:pt x="4454591" y="2124005"/>
                  <a:pt x="4454200" y="2123142"/>
                  <a:pt x="4453809" y="2122279"/>
                </a:cubicBezTo>
                <a:cubicBezTo>
                  <a:pt x="4453420" y="2121416"/>
                  <a:pt x="4453029" y="2120554"/>
                  <a:pt x="4452640" y="2119691"/>
                </a:cubicBezTo>
                <a:cubicBezTo>
                  <a:pt x="4452249" y="2118829"/>
                  <a:pt x="4452249" y="2118829"/>
                  <a:pt x="4451859" y="2117966"/>
                </a:cubicBezTo>
                <a:cubicBezTo>
                  <a:pt x="4451859" y="2117966"/>
                  <a:pt x="4451469" y="2117103"/>
                  <a:pt x="4451469" y="2117103"/>
                </a:cubicBezTo>
                <a:cubicBezTo>
                  <a:pt x="4461777" y="2116644"/>
                  <a:pt x="4461777" y="2116644"/>
                  <a:pt x="4462170" y="2117506"/>
                </a:cubicBezTo>
                <a:cubicBezTo>
                  <a:pt x="4462559" y="2118369"/>
                  <a:pt x="4472872" y="2117910"/>
                  <a:pt x="4473261" y="2118772"/>
                </a:cubicBezTo>
                <a:cubicBezTo>
                  <a:pt x="4473261" y="2118772"/>
                  <a:pt x="4483575" y="2118313"/>
                  <a:pt x="4483575" y="2118313"/>
                </a:cubicBezTo>
                <a:cubicBezTo>
                  <a:pt x="4482013" y="2114862"/>
                  <a:pt x="4486859" y="2102324"/>
                  <a:pt x="4446396" y="2105888"/>
                </a:cubicBezTo>
                <a:cubicBezTo>
                  <a:pt x="4455536" y="2102839"/>
                  <a:pt x="4443664" y="2099849"/>
                  <a:pt x="4464287" y="2098930"/>
                </a:cubicBezTo>
                <a:cubicBezTo>
                  <a:pt x="4431009" y="2095132"/>
                  <a:pt x="4437030" y="2085182"/>
                  <a:pt x="4465625" y="2078629"/>
                </a:cubicBezTo>
                <a:cubicBezTo>
                  <a:pt x="4464061" y="2075177"/>
                  <a:pt x="4440316" y="2069194"/>
                  <a:pt x="4470859" y="2066954"/>
                </a:cubicBezTo>
                <a:cubicBezTo>
                  <a:pt x="4472030" y="2069541"/>
                  <a:pt x="4502575" y="2067300"/>
                  <a:pt x="4491874" y="2066898"/>
                </a:cubicBezTo>
                <a:cubicBezTo>
                  <a:pt x="4502771" y="2067731"/>
                  <a:pt x="4506030" y="2069127"/>
                  <a:pt x="4506810" y="2070852"/>
                </a:cubicBezTo>
                <a:lnTo>
                  <a:pt x="4506860" y="2075942"/>
                </a:lnTo>
                <a:lnTo>
                  <a:pt x="4506477" y="2075927"/>
                </a:lnTo>
                <a:cubicBezTo>
                  <a:pt x="4506477" y="2075927"/>
                  <a:pt x="4506869" y="2076790"/>
                  <a:pt x="4506869" y="2076790"/>
                </a:cubicBezTo>
                <a:lnTo>
                  <a:pt x="4506860" y="2075942"/>
                </a:lnTo>
                <a:lnTo>
                  <a:pt x="4517178" y="2076331"/>
                </a:lnTo>
                <a:cubicBezTo>
                  <a:pt x="4545771" y="2069776"/>
                  <a:pt x="4533507" y="2065922"/>
                  <a:pt x="4528825" y="2055570"/>
                </a:cubicBezTo>
                <a:cubicBezTo>
                  <a:pt x="4528825" y="2055570"/>
                  <a:pt x="4518904" y="2056892"/>
                  <a:pt x="4518124" y="2055166"/>
                </a:cubicBezTo>
                <a:cubicBezTo>
                  <a:pt x="4528045" y="2053843"/>
                  <a:pt x="4528434" y="2054707"/>
                  <a:pt x="4528045" y="2053843"/>
                </a:cubicBezTo>
                <a:cubicBezTo>
                  <a:pt x="4507031" y="2053900"/>
                  <a:pt x="4544373" y="2043436"/>
                  <a:pt x="4513832" y="2045676"/>
                </a:cubicBezTo>
                <a:cubicBezTo>
                  <a:pt x="4521799" y="2040041"/>
                  <a:pt x="4530551" y="2036130"/>
                  <a:pt x="4507977" y="2032736"/>
                </a:cubicBezTo>
                <a:cubicBezTo>
                  <a:pt x="4525868" y="2025778"/>
                  <a:pt x="4533057" y="2018417"/>
                  <a:pt x="4520406" y="2013700"/>
                </a:cubicBezTo>
                <a:cubicBezTo>
                  <a:pt x="4520015" y="2012837"/>
                  <a:pt x="4509311" y="2012434"/>
                  <a:pt x="4508922" y="2011571"/>
                </a:cubicBezTo>
                <a:cubicBezTo>
                  <a:pt x="4508922" y="2011571"/>
                  <a:pt x="4519233" y="2011112"/>
                  <a:pt x="4518844" y="2010249"/>
                </a:cubicBezTo>
                <a:cubicBezTo>
                  <a:pt x="4527594" y="2006338"/>
                  <a:pt x="4505020" y="2002944"/>
                  <a:pt x="4504241" y="2001219"/>
                </a:cubicBezTo>
                <a:cubicBezTo>
                  <a:pt x="4503458" y="1999493"/>
                  <a:pt x="4503069" y="1998631"/>
                  <a:pt x="4502678" y="1997768"/>
                </a:cubicBezTo>
                <a:cubicBezTo>
                  <a:pt x="4512600" y="1996446"/>
                  <a:pt x="4500336" y="1992591"/>
                  <a:pt x="4498776" y="1989141"/>
                </a:cubicBezTo>
                <a:cubicBezTo>
                  <a:pt x="4529320" y="1986901"/>
                  <a:pt x="4493312" y="1977063"/>
                  <a:pt x="4492923" y="1976201"/>
                </a:cubicBezTo>
                <a:cubicBezTo>
                  <a:pt x="4481051" y="1973208"/>
                  <a:pt x="4499331" y="1967114"/>
                  <a:pt x="4488238" y="1965847"/>
                </a:cubicBezTo>
                <a:cubicBezTo>
                  <a:pt x="4487849" y="1964984"/>
                  <a:pt x="4477929" y="1966307"/>
                  <a:pt x="4477538" y="1965444"/>
                </a:cubicBezTo>
                <a:cubicBezTo>
                  <a:pt x="4475977" y="1961993"/>
                  <a:pt x="4495428" y="1958487"/>
                  <a:pt x="4483946" y="1956357"/>
                </a:cubicBezTo>
                <a:cubicBezTo>
                  <a:pt x="4483555" y="1955495"/>
                  <a:pt x="4473636" y="1956817"/>
                  <a:pt x="4473636" y="1956817"/>
                </a:cubicBezTo>
                <a:cubicBezTo>
                  <a:pt x="4462545" y="1955551"/>
                  <a:pt x="4492698" y="1952448"/>
                  <a:pt x="4471685" y="1952504"/>
                </a:cubicBezTo>
                <a:cubicBezTo>
                  <a:pt x="4461762" y="1953826"/>
                  <a:pt x="4473636" y="1956817"/>
                  <a:pt x="4463322" y="1957276"/>
                </a:cubicBezTo>
                <a:cubicBezTo>
                  <a:pt x="4453013" y="1957737"/>
                  <a:pt x="4453013" y="1957737"/>
                  <a:pt x="4453013" y="1957737"/>
                </a:cubicBezTo>
                <a:cubicBezTo>
                  <a:pt x="4453404" y="1958599"/>
                  <a:pt x="4453795" y="1959462"/>
                  <a:pt x="4453795" y="1959462"/>
                </a:cubicBezTo>
                <a:cubicBezTo>
                  <a:pt x="4474416" y="1958543"/>
                  <a:pt x="4475977" y="1961993"/>
                  <a:pt x="4466444" y="1964178"/>
                </a:cubicBezTo>
                <a:cubicBezTo>
                  <a:pt x="4457306" y="1967225"/>
                  <a:pt x="4458087" y="1968951"/>
                  <a:pt x="4469568" y="1971080"/>
                </a:cubicBezTo>
                <a:cubicBezTo>
                  <a:pt x="4469957" y="1971942"/>
                  <a:pt x="4470739" y="1973668"/>
                  <a:pt x="4471128" y="1974531"/>
                </a:cubicBezTo>
                <a:cubicBezTo>
                  <a:pt x="4471910" y="1976256"/>
                  <a:pt x="4473080" y="1978845"/>
                  <a:pt x="4463551" y="1981029"/>
                </a:cubicBezTo>
                <a:cubicBezTo>
                  <a:pt x="4463940" y="1981892"/>
                  <a:pt x="4463940" y="1981892"/>
                  <a:pt x="4463940" y="1981892"/>
                </a:cubicBezTo>
                <a:cubicBezTo>
                  <a:pt x="4463940" y="1981892"/>
                  <a:pt x="4464331" y="1982755"/>
                  <a:pt x="4454018" y="1983214"/>
                </a:cubicBezTo>
                <a:cubicBezTo>
                  <a:pt x="4464722" y="1983617"/>
                  <a:pt x="4464722" y="1983617"/>
                  <a:pt x="4465112" y="1984480"/>
                </a:cubicBezTo>
                <a:cubicBezTo>
                  <a:pt x="4466281" y="1987068"/>
                  <a:pt x="4467064" y="1988794"/>
                  <a:pt x="4467844" y="1990520"/>
                </a:cubicBezTo>
                <a:cubicBezTo>
                  <a:pt x="4469405" y="1993970"/>
                  <a:pt x="4470575" y="1996559"/>
                  <a:pt x="4450733" y="1999202"/>
                </a:cubicBezTo>
                <a:cubicBezTo>
                  <a:pt x="4450733" y="1999202"/>
                  <a:pt x="4450733" y="1999202"/>
                  <a:pt x="4461043" y="1998742"/>
                </a:cubicBezTo>
                <a:cubicBezTo>
                  <a:pt x="4461043" y="1998742"/>
                  <a:pt x="4471356" y="1998283"/>
                  <a:pt x="4471356" y="1998283"/>
                </a:cubicBezTo>
                <a:cubicBezTo>
                  <a:pt x="4471745" y="1999146"/>
                  <a:pt x="4471745" y="1999146"/>
                  <a:pt x="4471745" y="1999146"/>
                </a:cubicBezTo>
                <a:cubicBezTo>
                  <a:pt x="4471745" y="1999146"/>
                  <a:pt x="4472136" y="2000009"/>
                  <a:pt x="4472136" y="2000009"/>
                </a:cubicBezTo>
                <a:cubicBezTo>
                  <a:pt x="4461823" y="2000468"/>
                  <a:pt x="4461823" y="2000468"/>
                  <a:pt x="4461823" y="2000468"/>
                </a:cubicBezTo>
                <a:cubicBezTo>
                  <a:pt x="4472916" y="2001734"/>
                  <a:pt x="4494319" y="2002540"/>
                  <a:pt x="4463384" y="2003920"/>
                </a:cubicBezTo>
                <a:cubicBezTo>
                  <a:pt x="4463773" y="2004782"/>
                  <a:pt x="4464165" y="2005645"/>
                  <a:pt x="4474476" y="2005185"/>
                </a:cubicBezTo>
                <a:cubicBezTo>
                  <a:pt x="4474476" y="2005185"/>
                  <a:pt x="4474867" y="2006048"/>
                  <a:pt x="4464554" y="2006507"/>
                </a:cubicBezTo>
                <a:cubicBezTo>
                  <a:pt x="4464554" y="2006507"/>
                  <a:pt x="4464554" y="2006507"/>
                  <a:pt x="4464165" y="2005645"/>
                </a:cubicBezTo>
                <a:cubicBezTo>
                  <a:pt x="4464165" y="2005645"/>
                  <a:pt x="4453855" y="2006104"/>
                  <a:pt x="4453465" y="2005242"/>
                </a:cubicBezTo>
                <a:cubicBezTo>
                  <a:pt x="4443153" y="2005700"/>
                  <a:pt x="4433233" y="2007023"/>
                  <a:pt x="4433233" y="2007023"/>
                </a:cubicBezTo>
                <a:cubicBezTo>
                  <a:pt x="4432452" y="2005296"/>
                  <a:pt x="4420579" y="2002307"/>
                  <a:pt x="4430892" y="2001847"/>
                </a:cubicBezTo>
                <a:cubicBezTo>
                  <a:pt x="4441202" y="2001387"/>
                  <a:pt x="4441202" y="2001387"/>
                  <a:pt x="4441202" y="2001387"/>
                </a:cubicBezTo>
                <a:cubicBezTo>
                  <a:pt x="4440811" y="2000525"/>
                  <a:pt x="4430501" y="2000984"/>
                  <a:pt x="4430110" y="2000122"/>
                </a:cubicBezTo>
                <a:cubicBezTo>
                  <a:pt x="4429721" y="1999258"/>
                  <a:pt x="4429721" y="1999258"/>
                  <a:pt x="4429721" y="1999258"/>
                </a:cubicBezTo>
                <a:cubicBezTo>
                  <a:pt x="4469405" y="1993970"/>
                  <a:pt x="4457141" y="1990116"/>
                  <a:pt x="4444880" y="1986262"/>
                </a:cubicBezTo>
                <a:cubicBezTo>
                  <a:pt x="4444490" y="1985399"/>
                  <a:pt x="4444099" y="1984537"/>
                  <a:pt x="4443708" y="1983674"/>
                </a:cubicBezTo>
                <a:cubicBezTo>
                  <a:pt x="4443708" y="1983674"/>
                  <a:pt x="4433394" y="1984133"/>
                  <a:pt x="4433394" y="1984133"/>
                </a:cubicBezTo>
                <a:cubicBezTo>
                  <a:pt x="4433394" y="1984133"/>
                  <a:pt x="4433785" y="1984995"/>
                  <a:pt x="4433785" y="1984995"/>
                </a:cubicBezTo>
                <a:cubicBezTo>
                  <a:pt x="4434176" y="1985858"/>
                  <a:pt x="4423866" y="1986317"/>
                  <a:pt x="4423866" y="1986317"/>
                </a:cubicBezTo>
                <a:cubicBezTo>
                  <a:pt x="4423866" y="1986317"/>
                  <a:pt x="4413165" y="1985915"/>
                  <a:pt x="4413165" y="1985915"/>
                </a:cubicBezTo>
                <a:cubicBezTo>
                  <a:pt x="4412773" y="1985052"/>
                  <a:pt x="4422695" y="1983729"/>
                  <a:pt x="4422695" y="1983729"/>
                </a:cubicBezTo>
                <a:cubicBezTo>
                  <a:pt x="4422304" y="1982867"/>
                  <a:pt x="4422304" y="1982867"/>
                  <a:pt x="4421915" y="1982005"/>
                </a:cubicBezTo>
                <a:cubicBezTo>
                  <a:pt x="4421915" y="1982005"/>
                  <a:pt x="4411212" y="1981601"/>
                  <a:pt x="4411212" y="1981601"/>
                </a:cubicBezTo>
                <a:cubicBezTo>
                  <a:pt x="4410822" y="1980739"/>
                  <a:pt x="4420745" y="1979416"/>
                  <a:pt x="4420745" y="1979416"/>
                </a:cubicBezTo>
                <a:cubicBezTo>
                  <a:pt x="4431055" y="1978957"/>
                  <a:pt x="4431055" y="1978957"/>
                  <a:pt x="4431444" y="1979819"/>
                </a:cubicBezTo>
                <a:cubicBezTo>
                  <a:pt x="4431444" y="1979819"/>
                  <a:pt x="4431835" y="1980682"/>
                  <a:pt x="4442147" y="1980223"/>
                </a:cubicBezTo>
                <a:cubicBezTo>
                  <a:pt x="4440977" y="1977634"/>
                  <a:pt x="4439806" y="1975046"/>
                  <a:pt x="4438635" y="1972458"/>
                </a:cubicBezTo>
                <a:cubicBezTo>
                  <a:pt x="4437464" y="1969870"/>
                  <a:pt x="4436683" y="1968144"/>
                  <a:pt x="4435513" y="1965557"/>
                </a:cubicBezTo>
                <a:cubicBezTo>
                  <a:pt x="4435513" y="1965557"/>
                  <a:pt x="4424809" y="1965153"/>
                  <a:pt x="4424809" y="1965153"/>
                </a:cubicBezTo>
                <a:cubicBezTo>
                  <a:pt x="4424420" y="1964290"/>
                  <a:pt x="4414109" y="1964750"/>
                  <a:pt x="4414109" y="1964750"/>
                </a:cubicBezTo>
                <a:cubicBezTo>
                  <a:pt x="4414109" y="1964750"/>
                  <a:pt x="4413721" y="1963887"/>
                  <a:pt x="4413721" y="1963887"/>
                </a:cubicBezTo>
                <a:cubicBezTo>
                  <a:pt x="4424029" y="1963427"/>
                  <a:pt x="4424029" y="1963427"/>
                  <a:pt x="4434732" y="1963831"/>
                </a:cubicBezTo>
                <a:cubicBezTo>
                  <a:pt x="4444652" y="1962509"/>
                  <a:pt x="4423249" y="1961703"/>
                  <a:pt x="4443872" y="1960783"/>
                </a:cubicBezTo>
                <a:lnTo>
                  <a:pt x="4442701" y="1958196"/>
                </a:lnTo>
                <a:cubicBezTo>
                  <a:pt x="4399895" y="1956583"/>
                  <a:pt x="4437627" y="1946980"/>
                  <a:pt x="4415443" y="1944448"/>
                </a:cubicBezTo>
                <a:cubicBezTo>
                  <a:pt x="4404743" y="1944044"/>
                  <a:pt x="4394431" y="1944505"/>
                  <a:pt x="4384120" y="1944964"/>
                </a:cubicBezTo>
                <a:cubicBezTo>
                  <a:pt x="4373809" y="1945423"/>
                  <a:pt x="4373809" y="1945423"/>
                  <a:pt x="4373809" y="1945423"/>
                </a:cubicBezTo>
                <a:cubicBezTo>
                  <a:pt x="4374199" y="1946286"/>
                  <a:pt x="4374199" y="1946286"/>
                  <a:pt x="4363888" y="1946746"/>
                </a:cubicBezTo>
                <a:cubicBezTo>
                  <a:pt x="4364277" y="1947609"/>
                  <a:pt x="4374979" y="1948011"/>
                  <a:pt x="4375370" y="1948874"/>
                </a:cubicBezTo>
                <a:cubicBezTo>
                  <a:pt x="4376151" y="1950600"/>
                  <a:pt x="4376932" y="1952325"/>
                  <a:pt x="4377712" y="1954051"/>
                </a:cubicBezTo>
                <a:cubicBezTo>
                  <a:pt x="4378101" y="1954913"/>
                  <a:pt x="4378101" y="1954913"/>
                  <a:pt x="4378492" y="1955775"/>
                </a:cubicBezTo>
                <a:cubicBezTo>
                  <a:pt x="4378492" y="1955775"/>
                  <a:pt x="4378883" y="1956638"/>
                  <a:pt x="4368569" y="1957098"/>
                </a:cubicBezTo>
                <a:cubicBezTo>
                  <a:pt x="4368179" y="1956235"/>
                  <a:pt x="4368179" y="1956235"/>
                  <a:pt x="4368179" y="1956235"/>
                </a:cubicBezTo>
                <a:cubicBezTo>
                  <a:pt x="4367008" y="1953647"/>
                  <a:pt x="4366230" y="1951921"/>
                  <a:pt x="4354747" y="1949792"/>
                </a:cubicBezTo>
                <a:cubicBezTo>
                  <a:pt x="4354358" y="1948930"/>
                  <a:pt x="4353967" y="1948068"/>
                  <a:pt x="4353577" y="1947205"/>
                </a:cubicBezTo>
                <a:cubicBezTo>
                  <a:pt x="4343265" y="1947664"/>
                  <a:pt x="4343265" y="1947664"/>
                  <a:pt x="4343265" y="1947664"/>
                </a:cubicBezTo>
                <a:cubicBezTo>
                  <a:pt x="4343654" y="1948527"/>
                  <a:pt x="4344045" y="1949390"/>
                  <a:pt x="4344825" y="1951115"/>
                </a:cubicBezTo>
                <a:cubicBezTo>
                  <a:pt x="4345607" y="1952841"/>
                  <a:pt x="4346778" y="1955429"/>
                  <a:pt x="4337246" y="1957613"/>
                </a:cubicBezTo>
                <a:cubicBezTo>
                  <a:pt x="4326935" y="1958073"/>
                  <a:pt x="4326935" y="1958073"/>
                  <a:pt x="4326935" y="1958073"/>
                </a:cubicBezTo>
                <a:cubicBezTo>
                  <a:pt x="4336075" y="1955025"/>
                  <a:pt x="4335297" y="1953301"/>
                  <a:pt x="4334517" y="1951574"/>
                </a:cubicBezTo>
                <a:cubicBezTo>
                  <a:pt x="4333735" y="1949849"/>
                  <a:pt x="4333344" y="1948986"/>
                  <a:pt x="4332564" y="1947261"/>
                </a:cubicBezTo>
                <a:cubicBezTo>
                  <a:pt x="4332564" y="1947261"/>
                  <a:pt x="4332174" y="1946398"/>
                  <a:pt x="4352797" y="1945479"/>
                </a:cubicBezTo>
                <a:cubicBezTo>
                  <a:pt x="4352797" y="1945479"/>
                  <a:pt x="4352797" y="1945479"/>
                  <a:pt x="4352408" y="1944617"/>
                </a:cubicBezTo>
                <a:cubicBezTo>
                  <a:pt x="4352408" y="1944617"/>
                  <a:pt x="4352017" y="1943754"/>
                  <a:pt x="4352017" y="1943754"/>
                </a:cubicBezTo>
                <a:cubicBezTo>
                  <a:pt x="4340923" y="1942488"/>
                  <a:pt x="4340141" y="1940762"/>
                  <a:pt x="4350065" y="1939441"/>
                </a:cubicBezTo>
                <a:cubicBezTo>
                  <a:pt x="4349675" y="1938577"/>
                  <a:pt x="4349675" y="1938577"/>
                  <a:pt x="4359985" y="1938119"/>
                </a:cubicBezTo>
                <a:cubicBezTo>
                  <a:pt x="4359985" y="1938119"/>
                  <a:pt x="4360375" y="1938981"/>
                  <a:pt x="4360375" y="1938981"/>
                </a:cubicBezTo>
                <a:cubicBezTo>
                  <a:pt x="4360764" y="1939845"/>
                  <a:pt x="4361546" y="1941569"/>
                  <a:pt x="4362327" y="1943295"/>
                </a:cubicBezTo>
                <a:cubicBezTo>
                  <a:pt x="4362327" y="1943295"/>
                  <a:pt x="4362717" y="1944156"/>
                  <a:pt x="4362717" y="1944156"/>
                </a:cubicBezTo>
                <a:cubicBezTo>
                  <a:pt x="4373029" y="1943697"/>
                  <a:pt x="4373420" y="1944561"/>
                  <a:pt x="4373420" y="1944561"/>
                </a:cubicBezTo>
                <a:cubicBezTo>
                  <a:pt x="4373420" y="1944561"/>
                  <a:pt x="4373420" y="1944561"/>
                  <a:pt x="4383729" y="1944101"/>
                </a:cubicBezTo>
                <a:cubicBezTo>
                  <a:pt x="4394041" y="1943641"/>
                  <a:pt x="4414664" y="1942722"/>
                  <a:pt x="4425366" y="1943126"/>
                </a:cubicBezTo>
                <a:cubicBezTo>
                  <a:pt x="4425366" y="1943126"/>
                  <a:pt x="4425366" y="1943126"/>
                  <a:pt x="4435287" y="1941804"/>
                </a:cubicBezTo>
                <a:cubicBezTo>
                  <a:pt x="4434505" y="1940078"/>
                  <a:pt x="4433725" y="1938353"/>
                  <a:pt x="4432946" y="1936627"/>
                </a:cubicBezTo>
                <a:cubicBezTo>
                  <a:pt x="4442085" y="1933580"/>
                  <a:pt x="4441305" y="1931854"/>
                  <a:pt x="4429822" y="1929725"/>
                </a:cubicBezTo>
                <a:cubicBezTo>
                  <a:pt x="4429822" y="1929725"/>
                  <a:pt x="4429433" y="1928863"/>
                  <a:pt x="4429433" y="1928863"/>
                </a:cubicBezTo>
                <a:cubicBezTo>
                  <a:pt x="4417951" y="1926735"/>
                  <a:pt x="4406079" y="1923743"/>
                  <a:pt x="4415221" y="1920696"/>
                </a:cubicBezTo>
                <a:cubicBezTo>
                  <a:pt x="4415221" y="1920696"/>
                  <a:pt x="4404907" y="1921154"/>
                  <a:pt x="4404907" y="1921154"/>
                </a:cubicBezTo>
                <a:cubicBezTo>
                  <a:pt x="4404907" y="1921154"/>
                  <a:pt x="4405296" y="1922018"/>
                  <a:pt x="4394988" y="1922477"/>
                </a:cubicBezTo>
                <a:cubicBezTo>
                  <a:pt x="4395378" y="1923340"/>
                  <a:pt x="4395769" y="1924202"/>
                  <a:pt x="4385456" y="1924662"/>
                </a:cubicBezTo>
                <a:cubicBezTo>
                  <a:pt x="4375144" y="1925121"/>
                  <a:pt x="4375144" y="1925121"/>
                  <a:pt x="4374755" y="1924259"/>
                </a:cubicBezTo>
                <a:cubicBezTo>
                  <a:pt x="4374755" y="1924259"/>
                  <a:pt x="4374755" y="1924259"/>
                  <a:pt x="4385065" y="1923799"/>
                </a:cubicBezTo>
                <a:cubicBezTo>
                  <a:pt x="4385065" y="1923799"/>
                  <a:pt x="4384675" y="1922936"/>
                  <a:pt x="4384675" y="1922936"/>
                </a:cubicBezTo>
                <a:cubicBezTo>
                  <a:pt x="4394596" y="1921614"/>
                  <a:pt x="4394207" y="1920751"/>
                  <a:pt x="4404516" y="1920293"/>
                </a:cubicBezTo>
                <a:cubicBezTo>
                  <a:pt x="4424359" y="1917648"/>
                  <a:pt x="4412879" y="1915519"/>
                  <a:pt x="4433111" y="1913737"/>
                </a:cubicBezTo>
                <a:cubicBezTo>
                  <a:pt x="4432721" y="1912874"/>
                  <a:pt x="4432331" y="1912012"/>
                  <a:pt x="4431941" y="1911149"/>
                </a:cubicBezTo>
                <a:cubicBezTo>
                  <a:pt x="4399444" y="1909076"/>
                  <a:pt x="4418505" y="1904707"/>
                  <a:pt x="4406244" y="1900853"/>
                </a:cubicBezTo>
                <a:cubicBezTo>
                  <a:pt x="4405465" y="1899127"/>
                  <a:pt x="4404684" y="1897402"/>
                  <a:pt x="4393980" y="1896999"/>
                </a:cubicBezTo>
                <a:cubicBezTo>
                  <a:pt x="4393200" y="1895273"/>
                  <a:pt x="4392419" y="1893548"/>
                  <a:pt x="4391638" y="1891822"/>
                </a:cubicBezTo>
                <a:cubicBezTo>
                  <a:pt x="4382111" y="1894008"/>
                  <a:pt x="4363436" y="1899240"/>
                  <a:pt x="4363825" y="1900103"/>
                </a:cubicBezTo>
                <a:cubicBezTo>
                  <a:pt x="4362655" y="1897515"/>
                  <a:pt x="4407024" y="1902579"/>
                  <a:pt x="4366557" y="1906141"/>
                </a:cubicBezTo>
                <a:cubicBezTo>
                  <a:pt x="4376870" y="1905682"/>
                  <a:pt x="4376870" y="1905682"/>
                  <a:pt x="4376870" y="1905682"/>
                </a:cubicBezTo>
                <a:cubicBezTo>
                  <a:pt x="4376870" y="1905682"/>
                  <a:pt x="4377261" y="1906545"/>
                  <a:pt x="4377261" y="1906545"/>
                </a:cubicBezTo>
                <a:cubicBezTo>
                  <a:pt x="4377261" y="1906545"/>
                  <a:pt x="4377652" y="1907409"/>
                  <a:pt x="4367338" y="1907867"/>
                </a:cubicBezTo>
                <a:cubicBezTo>
                  <a:pt x="4367338" y="1907867"/>
                  <a:pt x="4357028" y="1908327"/>
                  <a:pt x="4357028" y="1908327"/>
                </a:cubicBezTo>
                <a:cubicBezTo>
                  <a:pt x="4346327" y="1907923"/>
                  <a:pt x="4345934" y="1907060"/>
                  <a:pt x="4345545" y="1906198"/>
                </a:cubicBezTo>
                <a:cubicBezTo>
                  <a:pt x="4330942" y="1897167"/>
                  <a:pt x="4340081" y="1894120"/>
                  <a:pt x="4336179" y="1885493"/>
                </a:cubicBezTo>
                <a:cubicBezTo>
                  <a:pt x="4357191" y="1885436"/>
                  <a:pt x="4347273" y="1886760"/>
                  <a:pt x="4377034" y="1882792"/>
                </a:cubicBezTo>
                <a:cubicBezTo>
                  <a:pt x="4335398" y="1883767"/>
                  <a:pt x="4354070" y="1878535"/>
                  <a:pt x="4323918" y="1881638"/>
                </a:cubicBezTo>
                <a:cubicBezTo>
                  <a:pt x="4304629" y="1862255"/>
                  <a:pt x="4298162" y="1824699"/>
                  <a:pt x="4318948" y="1800891"/>
                </a:cubicBezTo>
                <a:cubicBezTo>
                  <a:pt x="4308248" y="1800488"/>
                  <a:pt x="4297545" y="1800084"/>
                  <a:pt x="4296763" y="1798359"/>
                </a:cubicBezTo>
                <a:cubicBezTo>
                  <a:pt x="4322235" y="1784902"/>
                  <a:pt x="4304900" y="1769834"/>
                  <a:pt x="4319280" y="1755110"/>
                </a:cubicBezTo>
                <a:cubicBezTo>
                  <a:pt x="4322289" y="1750136"/>
                  <a:pt x="4320142" y="1745390"/>
                  <a:pt x="4316755" y="1740812"/>
                </a:cubicBezTo>
                <a:lnTo>
                  <a:pt x="4306873" y="1727612"/>
                </a:lnTo>
                <a:lnTo>
                  <a:pt x="4288793" y="1779230"/>
                </a:lnTo>
                <a:lnTo>
                  <a:pt x="4215274" y="1947694"/>
                </a:lnTo>
                <a:lnTo>
                  <a:pt x="4217273" y="1948190"/>
                </a:lnTo>
                <a:lnTo>
                  <a:pt x="4214837" y="1948696"/>
                </a:lnTo>
                <a:lnTo>
                  <a:pt x="4214123" y="1950331"/>
                </a:lnTo>
                <a:lnTo>
                  <a:pt x="4221932" y="1949771"/>
                </a:lnTo>
                <a:cubicBezTo>
                  <a:pt x="4228377" y="1949484"/>
                  <a:pt x="4233630" y="1949469"/>
                  <a:pt x="4238982" y="1949671"/>
                </a:cubicBezTo>
                <a:cubicBezTo>
                  <a:pt x="4238200" y="1947945"/>
                  <a:pt x="4237422" y="1946220"/>
                  <a:pt x="4226327" y="1944953"/>
                </a:cubicBezTo>
                <a:cubicBezTo>
                  <a:pt x="4225936" y="1944091"/>
                  <a:pt x="4225936" y="1944091"/>
                  <a:pt x="4236250" y="1943631"/>
                </a:cubicBezTo>
                <a:cubicBezTo>
                  <a:pt x="4247343" y="1944898"/>
                  <a:pt x="4248123" y="1946623"/>
                  <a:pt x="4248903" y="1948347"/>
                </a:cubicBezTo>
                <a:cubicBezTo>
                  <a:pt x="4249294" y="1949211"/>
                  <a:pt x="4249294" y="1949211"/>
                  <a:pt x="4249683" y="1950073"/>
                </a:cubicBezTo>
                <a:cubicBezTo>
                  <a:pt x="4250074" y="1950936"/>
                  <a:pt x="4250074" y="1950936"/>
                  <a:pt x="4250074" y="1950936"/>
                </a:cubicBezTo>
                <a:cubicBezTo>
                  <a:pt x="4239373" y="1950533"/>
                  <a:pt x="4239373" y="1950533"/>
                  <a:pt x="4239373" y="1950533"/>
                </a:cubicBezTo>
                <a:lnTo>
                  <a:pt x="4213532" y="1951685"/>
                </a:lnTo>
                <a:lnTo>
                  <a:pt x="4211802" y="1955651"/>
                </a:lnTo>
                <a:lnTo>
                  <a:pt x="4210945" y="1957458"/>
                </a:lnTo>
                <a:lnTo>
                  <a:pt x="4211558" y="1958814"/>
                </a:lnTo>
                <a:cubicBezTo>
                  <a:pt x="4211950" y="1959676"/>
                  <a:pt x="4211950" y="1959676"/>
                  <a:pt x="4211950" y="1959676"/>
                </a:cubicBezTo>
                <a:cubicBezTo>
                  <a:pt x="4223043" y="1960941"/>
                  <a:pt x="4233744" y="1961345"/>
                  <a:pt x="4234912" y="1963933"/>
                </a:cubicBezTo>
                <a:cubicBezTo>
                  <a:pt x="4234912" y="1963933"/>
                  <a:pt x="4224602" y="1964393"/>
                  <a:pt x="4224602" y="1964393"/>
                </a:cubicBezTo>
                <a:cubicBezTo>
                  <a:pt x="4225385" y="1966119"/>
                  <a:pt x="4225776" y="1966981"/>
                  <a:pt x="4216242" y="1969166"/>
                </a:cubicBezTo>
                <a:cubicBezTo>
                  <a:pt x="4216242" y="1969166"/>
                  <a:pt x="4205931" y="1969625"/>
                  <a:pt x="4205931" y="1969625"/>
                </a:cubicBezTo>
                <a:lnTo>
                  <a:pt x="4205184" y="1969614"/>
                </a:lnTo>
                <a:lnTo>
                  <a:pt x="4178290" y="2026370"/>
                </a:lnTo>
                <a:lnTo>
                  <a:pt x="4185747" y="2026741"/>
                </a:lnTo>
                <a:cubicBezTo>
                  <a:pt x="4192338" y="2026777"/>
                  <a:pt x="4200169" y="2026648"/>
                  <a:pt x="4210676" y="2026621"/>
                </a:cubicBezTo>
                <a:cubicBezTo>
                  <a:pt x="4212236" y="2030071"/>
                  <a:pt x="4212627" y="2030934"/>
                  <a:pt x="4213407" y="2032659"/>
                </a:cubicBezTo>
                <a:cubicBezTo>
                  <a:pt x="4193175" y="2034441"/>
                  <a:pt x="4182083" y="2033176"/>
                  <a:pt x="4184035" y="2037489"/>
                </a:cubicBezTo>
                <a:cubicBezTo>
                  <a:pt x="4194346" y="2037030"/>
                  <a:pt x="4193955" y="2036166"/>
                  <a:pt x="4204267" y="2035707"/>
                </a:cubicBezTo>
                <a:cubicBezTo>
                  <a:pt x="4217700" y="2042149"/>
                  <a:pt x="4206998" y="2041747"/>
                  <a:pt x="4189107" y="2048704"/>
                </a:cubicBezTo>
                <a:cubicBezTo>
                  <a:pt x="4199418" y="2048244"/>
                  <a:pt x="4208948" y="2046060"/>
                  <a:pt x="4209730" y="2047785"/>
                </a:cubicBezTo>
                <a:cubicBezTo>
                  <a:pt x="4181139" y="2054340"/>
                  <a:pt x="4177460" y="2069465"/>
                  <a:pt x="4209956" y="2071538"/>
                </a:cubicBezTo>
                <a:cubicBezTo>
                  <a:pt x="4200425" y="2073723"/>
                  <a:pt x="4209956" y="2071538"/>
                  <a:pt x="4188943" y="2071593"/>
                </a:cubicBezTo>
                <a:cubicBezTo>
                  <a:pt x="4194408" y="2083671"/>
                  <a:pt x="4177686" y="2093218"/>
                  <a:pt x="4222835" y="2100007"/>
                </a:cubicBezTo>
                <a:cubicBezTo>
                  <a:pt x="4176740" y="2114383"/>
                  <a:pt x="4222666" y="2122898"/>
                  <a:pt x="4216260" y="2131983"/>
                </a:cubicBezTo>
                <a:cubicBezTo>
                  <a:pt x="4226572" y="2131525"/>
                  <a:pt x="4226572" y="2131525"/>
                  <a:pt x="4226572" y="2131525"/>
                </a:cubicBezTo>
                <a:cubicBezTo>
                  <a:pt x="4224621" y="2127211"/>
                  <a:pt x="4247193" y="2130606"/>
                  <a:pt x="4256725" y="2128421"/>
                </a:cubicBezTo>
                <a:cubicBezTo>
                  <a:pt x="4252597" y="2096041"/>
                  <a:pt x="4238939" y="2065846"/>
                  <a:pt x="4236763" y="2037779"/>
                </a:cubicBezTo>
                <a:cubicBezTo>
                  <a:pt x="4235981" y="2036054"/>
                  <a:pt x="4235201" y="2034328"/>
                  <a:pt x="4234810" y="2033466"/>
                </a:cubicBezTo>
                <a:cubicBezTo>
                  <a:pt x="4222157" y="2028749"/>
                  <a:pt x="4229346" y="2021388"/>
                  <a:pt x="4238097" y="2017478"/>
                </a:cubicBezTo>
                <a:cubicBezTo>
                  <a:pt x="4225834" y="2013623"/>
                  <a:pt x="4223492" y="2008448"/>
                  <a:pt x="4231851" y="2003675"/>
                </a:cubicBezTo>
                <a:cubicBezTo>
                  <a:pt x="4231071" y="2001949"/>
                  <a:pt x="4220761" y="2002409"/>
                  <a:pt x="4210841" y="2003730"/>
                </a:cubicBezTo>
                <a:cubicBezTo>
                  <a:pt x="4210059" y="2002005"/>
                  <a:pt x="4220372" y="2001546"/>
                  <a:pt x="4219981" y="2000684"/>
                </a:cubicBezTo>
                <a:cubicBezTo>
                  <a:pt x="4218810" y="1998095"/>
                  <a:pt x="4217640" y="1995506"/>
                  <a:pt x="4226778" y="1992459"/>
                </a:cubicBezTo>
                <a:cubicBezTo>
                  <a:pt x="4225998" y="1990733"/>
                  <a:pt x="4225216" y="1989008"/>
                  <a:pt x="4224437" y="1987282"/>
                </a:cubicBezTo>
                <a:cubicBezTo>
                  <a:pt x="4224048" y="1986420"/>
                  <a:pt x="4224048" y="1986420"/>
                  <a:pt x="4224048" y="1986420"/>
                </a:cubicBezTo>
                <a:cubicBezTo>
                  <a:pt x="4224048" y="1986420"/>
                  <a:pt x="4223657" y="1985557"/>
                  <a:pt x="4233970" y="1985098"/>
                </a:cubicBezTo>
                <a:cubicBezTo>
                  <a:pt x="4233970" y="1985098"/>
                  <a:pt x="4234361" y="1985960"/>
                  <a:pt x="4234361" y="1985960"/>
                </a:cubicBezTo>
                <a:cubicBezTo>
                  <a:pt x="4234361" y="1985960"/>
                  <a:pt x="4234361" y="1985960"/>
                  <a:pt x="4234750" y="1986823"/>
                </a:cubicBezTo>
                <a:cubicBezTo>
                  <a:pt x="4235530" y="1988548"/>
                  <a:pt x="4236312" y="1990275"/>
                  <a:pt x="4237092" y="1991999"/>
                </a:cubicBezTo>
                <a:cubicBezTo>
                  <a:pt x="4238262" y="1994588"/>
                  <a:pt x="4239434" y="1997176"/>
                  <a:pt x="4240605" y="1999763"/>
                </a:cubicBezTo>
                <a:cubicBezTo>
                  <a:pt x="4250523" y="1998442"/>
                  <a:pt x="4250523" y="1998442"/>
                  <a:pt x="4260835" y="1997982"/>
                </a:cubicBezTo>
                <a:cubicBezTo>
                  <a:pt x="4261227" y="1998845"/>
                  <a:pt x="4273099" y="2001836"/>
                  <a:pt x="4252474" y="2002755"/>
                </a:cubicBezTo>
                <a:cubicBezTo>
                  <a:pt x="4252474" y="2002755"/>
                  <a:pt x="4252866" y="2003619"/>
                  <a:pt x="4253256" y="2004480"/>
                </a:cubicBezTo>
                <a:cubicBezTo>
                  <a:pt x="4242946" y="2004940"/>
                  <a:pt x="4242553" y="2004078"/>
                  <a:pt x="4242553" y="2004078"/>
                </a:cubicBezTo>
                <a:cubicBezTo>
                  <a:pt x="4244506" y="2008392"/>
                  <a:pt x="4246066" y="2011842"/>
                  <a:pt x="4248019" y="2016156"/>
                </a:cubicBezTo>
                <a:cubicBezTo>
                  <a:pt x="4258329" y="2015696"/>
                  <a:pt x="4258329" y="2015696"/>
                  <a:pt x="4257937" y="2014833"/>
                </a:cubicBezTo>
                <a:cubicBezTo>
                  <a:pt x="4257937" y="2014833"/>
                  <a:pt x="4257158" y="2013109"/>
                  <a:pt x="4256766" y="2012245"/>
                </a:cubicBezTo>
                <a:cubicBezTo>
                  <a:pt x="4256766" y="2012245"/>
                  <a:pt x="4267079" y="2011786"/>
                  <a:pt x="4267079" y="2011786"/>
                </a:cubicBezTo>
                <a:cubicBezTo>
                  <a:pt x="4267079" y="2011786"/>
                  <a:pt x="4267471" y="2012649"/>
                  <a:pt x="4267471" y="2012649"/>
                </a:cubicBezTo>
                <a:cubicBezTo>
                  <a:pt x="4267860" y="2013511"/>
                  <a:pt x="4268251" y="2014374"/>
                  <a:pt x="4268640" y="2015236"/>
                </a:cubicBezTo>
                <a:cubicBezTo>
                  <a:pt x="4271764" y="2022138"/>
                  <a:pt x="4264572" y="2029499"/>
                  <a:pt x="4266134" y="2032950"/>
                </a:cubicBezTo>
                <a:cubicBezTo>
                  <a:pt x="4265743" y="2032088"/>
                  <a:pt x="4265743" y="2032088"/>
                  <a:pt x="4255433" y="2032546"/>
                </a:cubicBezTo>
                <a:cubicBezTo>
                  <a:pt x="4256215" y="2034272"/>
                  <a:pt x="4256602" y="2035135"/>
                  <a:pt x="4256993" y="2035998"/>
                </a:cubicBezTo>
                <a:cubicBezTo>
                  <a:pt x="4287148" y="2032895"/>
                  <a:pt x="4280350" y="2041119"/>
                  <a:pt x="4280350" y="2041119"/>
                </a:cubicBezTo>
                <a:cubicBezTo>
                  <a:pt x="4280350" y="2041119"/>
                  <a:pt x="4290660" y="2040659"/>
                  <a:pt x="4290660" y="2040659"/>
                </a:cubicBezTo>
                <a:cubicBezTo>
                  <a:pt x="4290660" y="2040659"/>
                  <a:pt x="4290660" y="2040659"/>
                  <a:pt x="4300970" y="2040199"/>
                </a:cubicBezTo>
                <a:cubicBezTo>
                  <a:pt x="4300970" y="2040199"/>
                  <a:pt x="4300970" y="2040199"/>
                  <a:pt x="4301361" y="2041062"/>
                </a:cubicBezTo>
                <a:cubicBezTo>
                  <a:pt x="4291441" y="2042384"/>
                  <a:pt x="4291441" y="2042384"/>
                  <a:pt x="4281129" y="2042844"/>
                </a:cubicBezTo>
                <a:cubicBezTo>
                  <a:pt x="4292612" y="2044973"/>
                  <a:pt x="4302141" y="2042788"/>
                  <a:pt x="4303312" y="2045376"/>
                </a:cubicBezTo>
                <a:cubicBezTo>
                  <a:pt x="4314405" y="2046641"/>
                  <a:pt x="4294173" y="2048423"/>
                  <a:pt x="4285033" y="2051470"/>
                </a:cubicBezTo>
                <a:cubicBezTo>
                  <a:pt x="4286592" y="2054922"/>
                  <a:pt x="4305654" y="2050552"/>
                  <a:pt x="4286201" y="2054060"/>
                </a:cubicBezTo>
                <a:cubicBezTo>
                  <a:pt x="4256828" y="2058888"/>
                  <a:pt x="4301587" y="2064814"/>
                  <a:pt x="4283693" y="2071773"/>
                </a:cubicBezTo>
                <a:cubicBezTo>
                  <a:pt x="4294007" y="2071313"/>
                  <a:pt x="4294007" y="2071313"/>
                  <a:pt x="4294007" y="2071313"/>
                </a:cubicBezTo>
                <a:cubicBezTo>
                  <a:pt x="4294398" y="2072176"/>
                  <a:pt x="4294398" y="2072176"/>
                  <a:pt x="4294398" y="2072176"/>
                </a:cubicBezTo>
                <a:cubicBezTo>
                  <a:pt x="4294398" y="2072176"/>
                  <a:pt x="4294788" y="2073039"/>
                  <a:pt x="4294788" y="2073039"/>
                </a:cubicBezTo>
                <a:cubicBezTo>
                  <a:pt x="4284473" y="2073498"/>
                  <a:pt x="4284084" y="2072636"/>
                  <a:pt x="4284084" y="2072636"/>
                </a:cubicBezTo>
                <a:cubicBezTo>
                  <a:pt x="4295958" y="2075627"/>
                  <a:pt x="4268534" y="2084769"/>
                  <a:pt x="4309393" y="2082068"/>
                </a:cubicBezTo>
                <a:cubicBezTo>
                  <a:pt x="4290328" y="2086439"/>
                  <a:pt x="4291108" y="2088164"/>
                  <a:pt x="4293061" y="2092478"/>
                </a:cubicBezTo>
                <a:cubicBezTo>
                  <a:pt x="4293061" y="2092478"/>
                  <a:pt x="4303372" y="2092018"/>
                  <a:pt x="4313686" y="2091558"/>
                </a:cubicBezTo>
                <a:cubicBezTo>
                  <a:pt x="4326337" y="2096276"/>
                  <a:pt x="4256889" y="2105531"/>
                  <a:pt x="4318367" y="2101911"/>
                </a:cubicBezTo>
                <a:cubicBezTo>
                  <a:pt x="4309226" y="2104959"/>
                  <a:pt x="4300083" y="2108006"/>
                  <a:pt x="4302035" y="2112320"/>
                </a:cubicBezTo>
                <a:cubicBezTo>
                  <a:pt x="4353593" y="2110023"/>
                  <a:pt x="4314300" y="2116174"/>
                  <a:pt x="4305158" y="2119222"/>
                </a:cubicBezTo>
                <a:cubicBezTo>
                  <a:pt x="4304768" y="2118359"/>
                  <a:pt x="4325392" y="2117440"/>
                  <a:pt x="4325392" y="2117440"/>
                </a:cubicBezTo>
                <a:cubicBezTo>
                  <a:pt x="4326563" y="2120028"/>
                  <a:pt x="4297971" y="2126582"/>
                  <a:pt x="4341166" y="2129058"/>
                </a:cubicBezTo>
                <a:cubicBezTo>
                  <a:pt x="4291559" y="2135669"/>
                  <a:pt x="4336318" y="2141596"/>
                  <a:pt x="4328347" y="2147232"/>
                </a:cubicBezTo>
                <a:cubicBezTo>
                  <a:pt x="4329910" y="2150683"/>
                  <a:pt x="4300146" y="2154649"/>
                  <a:pt x="4321939" y="2156319"/>
                </a:cubicBezTo>
                <a:cubicBezTo>
                  <a:pt x="4302877" y="2160689"/>
                  <a:pt x="4304828" y="2165002"/>
                  <a:pt x="4326231" y="2165808"/>
                </a:cubicBezTo>
                <a:cubicBezTo>
                  <a:pt x="4309120" y="2174491"/>
                  <a:pt x="4344350" y="2182603"/>
                  <a:pt x="4317317" y="2192608"/>
                </a:cubicBezTo>
                <a:cubicBezTo>
                  <a:pt x="4318486" y="2195197"/>
                  <a:pt x="4318486" y="2195197"/>
                  <a:pt x="4318486" y="2195197"/>
                </a:cubicBezTo>
                <a:cubicBezTo>
                  <a:pt x="4318878" y="2196060"/>
                  <a:pt x="4318878" y="2196060"/>
                  <a:pt x="4318878" y="2196060"/>
                </a:cubicBezTo>
                <a:cubicBezTo>
                  <a:pt x="4350593" y="2196407"/>
                  <a:pt x="4342622" y="2202043"/>
                  <a:pt x="4343011" y="2202905"/>
                </a:cubicBezTo>
                <a:cubicBezTo>
                  <a:pt x="4353324" y="2202445"/>
                  <a:pt x="4352935" y="2201582"/>
                  <a:pt x="4363247" y="2201123"/>
                </a:cubicBezTo>
                <a:cubicBezTo>
                  <a:pt x="4364806" y="2204575"/>
                  <a:pt x="4334652" y="2207678"/>
                  <a:pt x="4346135" y="2209807"/>
                </a:cubicBezTo>
                <a:cubicBezTo>
                  <a:pt x="4346524" y="2210669"/>
                  <a:pt x="4356837" y="2210210"/>
                  <a:pt x="4357228" y="2211072"/>
                </a:cubicBezTo>
                <a:cubicBezTo>
                  <a:pt x="4357228" y="2211072"/>
                  <a:pt x="4346915" y="2211532"/>
                  <a:pt x="4347304" y="2212395"/>
                </a:cubicBezTo>
                <a:cubicBezTo>
                  <a:pt x="4338164" y="2215443"/>
                  <a:pt x="4359568" y="2216248"/>
                  <a:pt x="4350427" y="2219296"/>
                </a:cubicBezTo>
                <a:cubicBezTo>
                  <a:pt x="4360741" y="2218837"/>
                  <a:pt x="4360741" y="2218837"/>
                  <a:pt x="4370661" y="2217515"/>
                </a:cubicBezTo>
                <a:cubicBezTo>
                  <a:pt x="4372224" y="2220966"/>
                  <a:pt x="4362300" y="2222288"/>
                  <a:pt x="4352768" y="2224473"/>
                </a:cubicBezTo>
                <a:cubicBezTo>
                  <a:pt x="4353938" y="2227061"/>
                  <a:pt x="4354720" y="2228787"/>
                  <a:pt x="4355889" y="2231375"/>
                </a:cubicBezTo>
                <a:cubicBezTo>
                  <a:pt x="4356671" y="2233100"/>
                  <a:pt x="4357842" y="2235688"/>
                  <a:pt x="4358622" y="2237413"/>
                </a:cubicBezTo>
                <a:cubicBezTo>
                  <a:pt x="4358622" y="2237413"/>
                  <a:pt x="4358622" y="2237413"/>
                  <a:pt x="4359012" y="2238276"/>
                </a:cubicBezTo>
                <a:cubicBezTo>
                  <a:pt x="4369326" y="2237817"/>
                  <a:pt x="4379638" y="2237358"/>
                  <a:pt x="4389948" y="2236898"/>
                </a:cubicBezTo>
                <a:cubicBezTo>
                  <a:pt x="4390727" y="2238623"/>
                  <a:pt x="4391509" y="2240348"/>
                  <a:pt x="4392289" y="2242074"/>
                </a:cubicBezTo>
                <a:cubicBezTo>
                  <a:pt x="4371667" y="2242993"/>
                  <a:pt x="4371277" y="2242130"/>
                  <a:pt x="4360572" y="2241726"/>
                </a:cubicBezTo>
                <a:cubicBezTo>
                  <a:pt x="4372836" y="2245581"/>
                  <a:pt x="4374399" y="2249032"/>
                  <a:pt x="4376349" y="2253345"/>
                </a:cubicBezTo>
                <a:cubicBezTo>
                  <a:pt x="4378299" y="2257659"/>
                  <a:pt x="4380253" y="2261972"/>
                  <a:pt x="4371891" y="2266745"/>
                </a:cubicBezTo>
                <a:cubicBezTo>
                  <a:pt x="4371500" y="2265883"/>
                  <a:pt x="4381811" y="2265424"/>
                  <a:pt x="4381811" y="2265424"/>
                </a:cubicBezTo>
                <a:cubicBezTo>
                  <a:pt x="4374233" y="2271922"/>
                  <a:pt x="4406338" y="2273131"/>
                  <a:pt x="4376963" y="2277961"/>
                </a:cubicBezTo>
                <a:cubicBezTo>
                  <a:pt x="4377354" y="2278824"/>
                  <a:pt x="4377354" y="2278824"/>
                  <a:pt x="4377354" y="2278824"/>
                </a:cubicBezTo>
                <a:cubicBezTo>
                  <a:pt x="4377354" y="2278824"/>
                  <a:pt x="4377354" y="2278824"/>
                  <a:pt x="4367042" y="2279283"/>
                </a:cubicBezTo>
                <a:cubicBezTo>
                  <a:pt x="4366655" y="2278420"/>
                  <a:pt x="4366655" y="2278420"/>
                  <a:pt x="4366655" y="2278420"/>
                </a:cubicBezTo>
                <a:cubicBezTo>
                  <a:pt x="4345641" y="2278477"/>
                  <a:pt x="4342519" y="2271575"/>
                  <a:pt x="4351659" y="2268527"/>
                </a:cubicBezTo>
                <a:cubicBezTo>
                  <a:pt x="4358848" y="2261166"/>
                  <a:pt x="4355337" y="2253401"/>
                  <a:pt x="4340340" y="2243508"/>
                </a:cubicBezTo>
                <a:cubicBezTo>
                  <a:pt x="4319719" y="2244427"/>
                  <a:pt x="4339949" y="2242646"/>
                  <a:pt x="4339171" y="2240920"/>
                </a:cubicBezTo>
                <a:cubicBezTo>
                  <a:pt x="4318548" y="2241840"/>
                  <a:pt x="4330030" y="2243968"/>
                  <a:pt x="4309407" y="2244886"/>
                </a:cubicBezTo>
                <a:cubicBezTo>
                  <a:pt x="4296365" y="2239306"/>
                  <a:pt x="4339560" y="2241783"/>
                  <a:pt x="4337999" y="2238332"/>
                </a:cubicBezTo>
                <a:cubicBezTo>
                  <a:pt x="4336830" y="2235745"/>
                  <a:pt x="4336047" y="2234018"/>
                  <a:pt x="4335267" y="2232294"/>
                </a:cubicBezTo>
                <a:cubicBezTo>
                  <a:pt x="4334097" y="2229705"/>
                  <a:pt x="4332926" y="2227118"/>
                  <a:pt x="4332146" y="2225392"/>
                </a:cubicBezTo>
                <a:cubicBezTo>
                  <a:pt x="4299653" y="2223318"/>
                  <a:pt x="4308401" y="2219409"/>
                  <a:pt x="4317153" y="2215498"/>
                </a:cubicBezTo>
                <a:cubicBezTo>
                  <a:pt x="4276298" y="2218199"/>
                  <a:pt x="4305279" y="2212507"/>
                  <a:pt x="4303720" y="2209056"/>
                </a:cubicBezTo>
                <a:cubicBezTo>
                  <a:pt x="4301377" y="2203880"/>
                  <a:pt x="4258180" y="2201404"/>
                  <a:pt x="4298254" y="2196978"/>
                </a:cubicBezTo>
                <a:cubicBezTo>
                  <a:pt x="4296694" y="2193528"/>
                  <a:pt x="4296694" y="2193528"/>
                  <a:pt x="4296694" y="2193528"/>
                </a:cubicBezTo>
                <a:cubicBezTo>
                  <a:pt x="4285994" y="2193124"/>
                  <a:pt x="4285994" y="2193124"/>
                  <a:pt x="4275292" y="2192721"/>
                </a:cubicBezTo>
                <a:cubicBezTo>
                  <a:pt x="4291230" y="2181449"/>
                  <a:pt x="4256396" y="2174201"/>
                  <a:pt x="4271556" y="2161203"/>
                </a:cubicBezTo>
                <a:cubicBezTo>
                  <a:pt x="4261242" y="2161663"/>
                  <a:pt x="4251323" y="2162985"/>
                  <a:pt x="4250933" y="2162123"/>
                </a:cubicBezTo>
                <a:cubicBezTo>
                  <a:pt x="4260851" y="2160800"/>
                  <a:pt x="4260073" y="2159075"/>
                  <a:pt x="4269993" y="2157753"/>
                </a:cubicBezTo>
                <a:cubicBezTo>
                  <a:pt x="4225626" y="2152688"/>
                  <a:pt x="4272109" y="2139176"/>
                  <a:pt x="4238054" y="2133653"/>
                </a:cubicBezTo>
                <a:cubicBezTo>
                  <a:pt x="4227741" y="2134113"/>
                  <a:pt x="4227741" y="2134113"/>
                  <a:pt x="4227741" y="2134113"/>
                </a:cubicBezTo>
                <a:cubicBezTo>
                  <a:pt x="4217431" y="2134572"/>
                  <a:pt x="4217431" y="2134572"/>
                  <a:pt x="4217822" y="2135434"/>
                </a:cubicBezTo>
                <a:cubicBezTo>
                  <a:pt x="4228132" y="2134975"/>
                  <a:pt x="4228522" y="2135838"/>
                  <a:pt x="4218213" y="2136297"/>
                </a:cubicBezTo>
                <a:cubicBezTo>
                  <a:pt x="4218602" y="2137160"/>
                  <a:pt x="4218602" y="2137160"/>
                  <a:pt x="4218602" y="2137160"/>
                </a:cubicBezTo>
                <a:cubicBezTo>
                  <a:pt x="4228913" y="2136701"/>
                  <a:pt x="4239223" y="2136241"/>
                  <a:pt x="4239614" y="2137103"/>
                </a:cubicBezTo>
                <a:cubicBezTo>
                  <a:pt x="4239614" y="2137103"/>
                  <a:pt x="4240005" y="2137966"/>
                  <a:pt x="4240005" y="2137966"/>
                </a:cubicBezTo>
                <a:cubicBezTo>
                  <a:pt x="4229302" y="2137564"/>
                  <a:pt x="4229302" y="2137564"/>
                  <a:pt x="4218993" y="2138022"/>
                </a:cubicBezTo>
                <a:cubicBezTo>
                  <a:pt x="4251486" y="2140095"/>
                  <a:pt x="4191960" y="2148028"/>
                  <a:pt x="4233595" y="2147053"/>
                </a:cubicBezTo>
                <a:cubicBezTo>
                  <a:pt x="4198595" y="2162694"/>
                  <a:pt x="4229363" y="2184206"/>
                  <a:pt x="4265761" y="2194906"/>
                </a:cubicBezTo>
                <a:cubicBezTo>
                  <a:pt x="4224906" y="2197606"/>
                  <a:pt x="4269663" y="2203533"/>
                  <a:pt x="4271614" y="2207847"/>
                </a:cubicBezTo>
                <a:cubicBezTo>
                  <a:pt x="4262084" y="2210032"/>
                  <a:pt x="4252163" y="2211353"/>
                  <a:pt x="4252945" y="2213079"/>
                </a:cubicBezTo>
                <a:cubicBezTo>
                  <a:pt x="4264035" y="2214345"/>
                  <a:pt x="4274737" y="2214748"/>
                  <a:pt x="4285439" y="2215152"/>
                </a:cubicBezTo>
                <a:cubicBezTo>
                  <a:pt x="4277859" y="2221650"/>
                  <a:pt x="4248875" y="2227341"/>
                  <a:pt x="4261919" y="2232921"/>
                </a:cubicBezTo>
                <a:cubicBezTo>
                  <a:pt x="4261919" y="2232921"/>
                  <a:pt x="4271840" y="2231599"/>
                  <a:pt x="4271840" y="2231599"/>
                </a:cubicBezTo>
                <a:cubicBezTo>
                  <a:pt x="4282932" y="2232865"/>
                  <a:pt x="4285273" y="2238042"/>
                  <a:pt x="4286053" y="2239767"/>
                </a:cubicBezTo>
                <a:cubicBezTo>
                  <a:pt x="4291908" y="2252708"/>
                  <a:pt x="4289791" y="2271284"/>
                  <a:pt x="4306737" y="2285490"/>
                </a:cubicBezTo>
                <a:cubicBezTo>
                  <a:pt x="4307128" y="2286353"/>
                  <a:pt x="4307128" y="2286353"/>
                  <a:pt x="4296816" y="2286813"/>
                </a:cubicBezTo>
                <a:cubicBezTo>
                  <a:pt x="4296816" y="2286813"/>
                  <a:pt x="4296816" y="2286813"/>
                  <a:pt x="4297205" y="2287675"/>
                </a:cubicBezTo>
                <a:cubicBezTo>
                  <a:pt x="4308299" y="2288941"/>
                  <a:pt x="4310249" y="2293255"/>
                  <a:pt x="4312201" y="2297569"/>
                </a:cubicBezTo>
                <a:cubicBezTo>
                  <a:pt x="4301890" y="2298028"/>
                  <a:pt x="4301890" y="2298028"/>
                  <a:pt x="4301890" y="2298028"/>
                </a:cubicBezTo>
                <a:cubicBezTo>
                  <a:pt x="4302280" y="2298891"/>
                  <a:pt x="4302280" y="2298891"/>
                  <a:pt x="4302669" y="2299754"/>
                </a:cubicBezTo>
                <a:cubicBezTo>
                  <a:pt x="4303840" y="2302342"/>
                  <a:pt x="4305010" y="2304930"/>
                  <a:pt x="4296263" y="2308840"/>
                </a:cubicBezTo>
                <a:cubicBezTo>
                  <a:pt x="4296652" y="2309703"/>
                  <a:pt x="4297432" y="2311428"/>
                  <a:pt x="4287900" y="2313613"/>
                </a:cubicBezTo>
                <a:cubicBezTo>
                  <a:pt x="4287900" y="2313613"/>
                  <a:pt x="4288289" y="2314475"/>
                  <a:pt x="4277981" y="2314935"/>
                </a:cubicBezTo>
                <a:cubicBezTo>
                  <a:pt x="4277981" y="2314935"/>
                  <a:pt x="4267277" y="2314532"/>
                  <a:pt x="4266887" y="2313669"/>
                </a:cubicBezTo>
                <a:cubicBezTo>
                  <a:pt x="4276811" y="2312347"/>
                  <a:pt x="4276031" y="2310621"/>
                  <a:pt x="4275249" y="2308896"/>
                </a:cubicBezTo>
                <a:cubicBezTo>
                  <a:pt x="4284389" y="2305848"/>
                  <a:pt x="4293139" y="2301938"/>
                  <a:pt x="4281657" y="2299810"/>
                </a:cubicBezTo>
                <a:cubicBezTo>
                  <a:pt x="4259474" y="2297278"/>
                  <a:pt x="4268224" y="2293367"/>
                  <a:pt x="4276584" y="2288594"/>
                </a:cubicBezTo>
                <a:cubicBezTo>
                  <a:pt x="4276193" y="2287732"/>
                  <a:pt x="4275804" y="2286869"/>
                  <a:pt x="4275804" y="2286869"/>
                </a:cubicBezTo>
                <a:cubicBezTo>
                  <a:pt x="4271899" y="2278242"/>
                  <a:pt x="4249718" y="2275711"/>
                  <a:pt x="4237066" y="2270993"/>
                </a:cubicBezTo>
                <a:cubicBezTo>
                  <a:pt x="4246594" y="2268808"/>
                  <a:pt x="4256127" y="2266623"/>
                  <a:pt x="4254956" y="2264036"/>
                </a:cubicBezTo>
                <a:cubicBezTo>
                  <a:pt x="4253785" y="2261446"/>
                  <a:pt x="4232773" y="2261503"/>
                  <a:pt x="4221680" y="2260237"/>
                </a:cubicBezTo>
                <a:cubicBezTo>
                  <a:pt x="4228870" y="2252876"/>
                  <a:pt x="4193643" y="2244764"/>
                  <a:pt x="4211142" y="2236944"/>
                </a:cubicBezTo>
                <a:cubicBezTo>
                  <a:pt x="4167947" y="2234468"/>
                  <a:pt x="4188179" y="2232686"/>
                  <a:pt x="4208411" y="2230905"/>
                </a:cubicBezTo>
                <a:cubicBezTo>
                  <a:pt x="4188179" y="2232686"/>
                  <a:pt x="4228252" y="2228261"/>
                  <a:pt x="4227863" y="2227398"/>
                </a:cubicBezTo>
                <a:cubicBezTo>
                  <a:pt x="4154901" y="2228888"/>
                  <a:pt x="4200216" y="2212788"/>
                  <a:pt x="4156629" y="2209449"/>
                </a:cubicBezTo>
                <a:cubicBezTo>
                  <a:pt x="4166160" y="2207265"/>
                  <a:pt x="4177643" y="2209393"/>
                  <a:pt x="4186782" y="2206346"/>
                </a:cubicBezTo>
                <a:cubicBezTo>
                  <a:pt x="4174520" y="2202492"/>
                  <a:pt x="4162257" y="2198637"/>
                  <a:pt x="4139294" y="2194380"/>
                </a:cubicBezTo>
                <a:cubicBezTo>
                  <a:pt x="4138903" y="2193518"/>
                  <a:pt x="4170226" y="2193001"/>
                  <a:pt x="4159135" y="2191736"/>
                </a:cubicBezTo>
                <a:cubicBezTo>
                  <a:pt x="4177025" y="2184777"/>
                  <a:pt x="4154451" y="2181383"/>
                  <a:pt x="4152501" y="2177069"/>
                </a:cubicBezTo>
                <a:cubicBezTo>
                  <a:pt x="4139792" y="2166415"/>
                  <a:pt x="4150064" y="2154241"/>
                  <a:pt x="4136618" y="2145228"/>
                </a:cubicBezTo>
                <a:lnTo>
                  <a:pt x="4124352" y="2141089"/>
                </a:lnTo>
                <a:lnTo>
                  <a:pt x="4113168" y="2166453"/>
                </a:lnTo>
                <a:lnTo>
                  <a:pt x="4099699" y="2196510"/>
                </a:lnTo>
                <a:lnTo>
                  <a:pt x="4120402" y="2211425"/>
                </a:lnTo>
                <a:cubicBezTo>
                  <a:pt x="4126666" y="2216637"/>
                  <a:pt x="4131654" y="2221906"/>
                  <a:pt x="4133991" y="2227072"/>
                </a:cubicBezTo>
                <a:cubicBezTo>
                  <a:pt x="4136718" y="2233101"/>
                  <a:pt x="4150045" y="2239536"/>
                  <a:pt x="4152773" y="2245564"/>
                </a:cubicBezTo>
                <a:cubicBezTo>
                  <a:pt x="4153162" y="2246425"/>
                  <a:pt x="4153162" y="2246425"/>
                  <a:pt x="4142951" y="2246880"/>
                </a:cubicBezTo>
                <a:cubicBezTo>
                  <a:pt x="4142951" y="2246880"/>
                  <a:pt x="4132740" y="2247335"/>
                  <a:pt x="4132349" y="2246474"/>
                </a:cubicBezTo>
                <a:cubicBezTo>
                  <a:pt x="4129623" y="2240446"/>
                  <a:pt x="4126896" y="2234417"/>
                  <a:pt x="4123780" y="2227529"/>
                </a:cubicBezTo>
                <a:cubicBezTo>
                  <a:pt x="4116337" y="2222588"/>
                  <a:pt x="4111350" y="2217319"/>
                  <a:pt x="4106411" y="2212159"/>
                </a:cubicBezTo>
                <a:lnTo>
                  <a:pt x="4096511" y="2203625"/>
                </a:lnTo>
                <a:lnTo>
                  <a:pt x="4094137" y="2208926"/>
                </a:lnTo>
                <a:lnTo>
                  <a:pt x="4090030" y="2198037"/>
                </a:lnTo>
                <a:lnTo>
                  <a:pt x="4089333" y="2197435"/>
                </a:lnTo>
                <a:cubicBezTo>
                  <a:pt x="4088945" y="2196574"/>
                  <a:pt x="4088945" y="2196574"/>
                  <a:pt x="4088556" y="2195713"/>
                </a:cubicBezTo>
                <a:lnTo>
                  <a:pt x="4089154" y="2195715"/>
                </a:lnTo>
                <a:lnTo>
                  <a:pt x="4085828" y="2186897"/>
                </a:lnTo>
                <a:cubicBezTo>
                  <a:pt x="4082764" y="2179253"/>
                  <a:pt x="4079438" y="2170800"/>
                  <a:pt x="4075954" y="2160016"/>
                </a:cubicBezTo>
                <a:lnTo>
                  <a:pt x="4043146" y="2236065"/>
                </a:lnTo>
                <a:lnTo>
                  <a:pt x="4051522" y="2235270"/>
                </a:lnTo>
                <a:cubicBezTo>
                  <a:pt x="4052988" y="2238509"/>
                  <a:pt x="4060637" y="2242464"/>
                  <a:pt x="4051940" y="2245907"/>
                </a:cubicBezTo>
                <a:lnTo>
                  <a:pt x="4037564" y="2249006"/>
                </a:lnTo>
                <a:lnTo>
                  <a:pt x="4037241" y="2249752"/>
                </a:lnTo>
                <a:lnTo>
                  <a:pt x="4037744" y="2250863"/>
                </a:lnTo>
                <a:cubicBezTo>
                  <a:pt x="4047955" y="2250408"/>
                  <a:pt x="4047955" y="2250408"/>
                  <a:pt x="4047955" y="2250408"/>
                </a:cubicBezTo>
                <a:cubicBezTo>
                  <a:pt x="4058165" y="2249954"/>
                  <a:pt x="4058165" y="2249954"/>
                  <a:pt x="4058165" y="2249954"/>
                </a:cubicBezTo>
                <a:cubicBezTo>
                  <a:pt x="4058555" y="2250818"/>
                  <a:pt x="4058555" y="2250818"/>
                  <a:pt x="4048346" y="2251272"/>
                </a:cubicBezTo>
                <a:cubicBezTo>
                  <a:pt x="4048346" y="2251272"/>
                  <a:pt x="4048346" y="2251272"/>
                  <a:pt x="4038135" y="2251727"/>
                </a:cubicBezTo>
                <a:cubicBezTo>
                  <a:pt x="4038135" y="2251727"/>
                  <a:pt x="4038135" y="2251727"/>
                  <a:pt x="4038524" y="2252590"/>
                </a:cubicBezTo>
                <a:cubicBezTo>
                  <a:pt x="4029094" y="2254773"/>
                  <a:pt x="4040088" y="2256046"/>
                  <a:pt x="4051079" y="2257318"/>
                </a:cubicBezTo>
                <a:cubicBezTo>
                  <a:pt x="4051471" y="2258182"/>
                  <a:pt x="4051471" y="2258182"/>
                  <a:pt x="4051471" y="2258182"/>
                </a:cubicBezTo>
                <a:cubicBezTo>
                  <a:pt x="4062073" y="2258591"/>
                  <a:pt x="4062073" y="2258591"/>
                  <a:pt x="4072675" y="2259000"/>
                </a:cubicBezTo>
                <a:cubicBezTo>
                  <a:pt x="4062464" y="2259455"/>
                  <a:pt x="4073848" y="2261591"/>
                  <a:pt x="4053035" y="2261637"/>
                </a:cubicBezTo>
                <a:cubicBezTo>
                  <a:pt x="4054207" y="2264229"/>
                  <a:pt x="4066370" y="2268092"/>
                  <a:pt x="4087186" y="2268046"/>
                </a:cubicBezTo>
                <a:cubicBezTo>
                  <a:pt x="4056160" y="2268549"/>
                  <a:pt x="4067542" y="2270684"/>
                  <a:pt x="4058504" y="2273730"/>
                </a:cubicBezTo>
                <a:cubicBezTo>
                  <a:pt x="4058504" y="2273730"/>
                  <a:pt x="4058895" y="2274594"/>
                  <a:pt x="4058895" y="2274594"/>
                </a:cubicBezTo>
                <a:cubicBezTo>
                  <a:pt x="4059286" y="2275457"/>
                  <a:pt x="4059676" y="2276321"/>
                  <a:pt x="4060067" y="2277186"/>
                </a:cubicBezTo>
                <a:cubicBezTo>
                  <a:pt x="4090701" y="2275820"/>
                  <a:pt x="4060849" y="2278913"/>
                  <a:pt x="4071450" y="2279322"/>
                </a:cubicBezTo>
                <a:cubicBezTo>
                  <a:pt x="4061240" y="2279776"/>
                  <a:pt x="4061240" y="2279776"/>
                  <a:pt x="4061240" y="2279776"/>
                </a:cubicBezTo>
                <a:cubicBezTo>
                  <a:pt x="4061631" y="2280640"/>
                  <a:pt x="4071838" y="2280185"/>
                  <a:pt x="4072230" y="2281049"/>
                </a:cubicBezTo>
                <a:cubicBezTo>
                  <a:pt x="4072230" y="2281049"/>
                  <a:pt x="4072230" y="2281049"/>
                  <a:pt x="4072620" y="2281912"/>
                </a:cubicBezTo>
                <a:cubicBezTo>
                  <a:pt x="4072620" y="2281912"/>
                  <a:pt x="4072620" y="2281912"/>
                  <a:pt x="4062413" y="2282367"/>
                </a:cubicBezTo>
                <a:cubicBezTo>
                  <a:pt x="4062022" y="2281504"/>
                  <a:pt x="4062022" y="2281504"/>
                  <a:pt x="4062022" y="2281504"/>
                </a:cubicBezTo>
                <a:cubicBezTo>
                  <a:pt x="4062022" y="2281504"/>
                  <a:pt x="4062022" y="2281504"/>
                  <a:pt x="4061631" y="2280640"/>
                </a:cubicBezTo>
                <a:cubicBezTo>
                  <a:pt x="4051809" y="2281959"/>
                  <a:pt x="4041596" y="2282413"/>
                  <a:pt x="4040816" y="2280686"/>
                </a:cubicBezTo>
                <a:lnTo>
                  <a:pt x="4023980" y="2280492"/>
                </a:lnTo>
                <a:lnTo>
                  <a:pt x="4022110" y="2284826"/>
                </a:lnTo>
                <a:lnTo>
                  <a:pt x="4022884" y="2285006"/>
                </a:lnTo>
                <a:cubicBezTo>
                  <a:pt x="4023275" y="2285866"/>
                  <a:pt x="4023664" y="2286726"/>
                  <a:pt x="4024051" y="2287586"/>
                </a:cubicBezTo>
                <a:cubicBezTo>
                  <a:pt x="4024051" y="2287586"/>
                  <a:pt x="4024443" y="2288445"/>
                  <a:pt x="4024829" y="2289306"/>
                </a:cubicBezTo>
                <a:cubicBezTo>
                  <a:pt x="4024829" y="2289306"/>
                  <a:pt x="4025218" y="2290165"/>
                  <a:pt x="4025607" y="2291026"/>
                </a:cubicBezTo>
                <a:cubicBezTo>
                  <a:pt x="4025607" y="2291026"/>
                  <a:pt x="4022823" y="2291150"/>
                  <a:pt x="4020037" y="2291274"/>
                </a:cubicBezTo>
                <a:lnTo>
                  <a:pt x="4019315" y="2291306"/>
                </a:lnTo>
                <a:lnTo>
                  <a:pt x="4004836" y="2324866"/>
                </a:lnTo>
                <a:lnTo>
                  <a:pt x="4004961" y="2324929"/>
                </a:lnTo>
                <a:cubicBezTo>
                  <a:pt x="4008340" y="2326118"/>
                  <a:pt x="4011718" y="2327307"/>
                  <a:pt x="4012313" y="2328621"/>
                </a:cubicBezTo>
                <a:cubicBezTo>
                  <a:pt x="4012709" y="2329496"/>
                  <a:pt x="4001965" y="2330868"/>
                  <a:pt x="4002758" y="2332619"/>
                </a:cubicBezTo>
                <a:cubicBezTo>
                  <a:pt x="4002758" y="2332619"/>
                  <a:pt x="4002856" y="2332838"/>
                  <a:pt x="4001563" y="2333118"/>
                </a:cubicBezTo>
                <a:lnTo>
                  <a:pt x="4001265" y="2333146"/>
                </a:lnTo>
                <a:lnTo>
                  <a:pt x="3925963" y="2507696"/>
                </a:lnTo>
                <a:cubicBezTo>
                  <a:pt x="3875972" y="2622991"/>
                  <a:pt x="3825798" y="2738645"/>
                  <a:pt x="3774877" y="2857515"/>
                </a:cubicBezTo>
                <a:cubicBezTo>
                  <a:pt x="3774579" y="2812356"/>
                  <a:pt x="3774148" y="2781531"/>
                  <a:pt x="3773718" y="2750705"/>
                </a:cubicBezTo>
                <a:cubicBezTo>
                  <a:pt x="3769568" y="2811592"/>
                  <a:pt x="3699023" y="2843911"/>
                  <a:pt x="3706288" y="2910638"/>
                </a:cubicBezTo>
                <a:cubicBezTo>
                  <a:pt x="3709009" y="2926432"/>
                  <a:pt x="3655585" y="2967510"/>
                  <a:pt x="3633386" y="2965154"/>
                </a:cubicBezTo>
                <a:cubicBezTo>
                  <a:pt x="3566093" y="2955929"/>
                  <a:pt x="3556370" y="2999562"/>
                  <a:pt x="3539479" y="3043129"/>
                </a:cubicBezTo>
                <a:cubicBezTo>
                  <a:pt x="3497634" y="3149541"/>
                  <a:pt x="3464350" y="3260333"/>
                  <a:pt x="3417494" y="3365981"/>
                </a:cubicBezTo>
                <a:cubicBezTo>
                  <a:pt x="3397683" y="3415255"/>
                  <a:pt x="3358594" y="3456465"/>
                  <a:pt x="3328829" y="3497046"/>
                </a:cubicBezTo>
                <a:cubicBezTo>
                  <a:pt x="3328895" y="3489879"/>
                  <a:pt x="3328331" y="3473388"/>
                  <a:pt x="3329924" y="3456200"/>
                </a:cubicBezTo>
                <a:cubicBezTo>
                  <a:pt x="3322061" y="3453977"/>
                  <a:pt x="3316353" y="3451057"/>
                  <a:pt x="3308489" y="3448834"/>
                </a:cubicBezTo>
                <a:cubicBezTo>
                  <a:pt x="3293822" y="3484537"/>
                  <a:pt x="3278458" y="3518082"/>
                  <a:pt x="3263791" y="3553785"/>
                </a:cubicBezTo>
                <a:cubicBezTo>
                  <a:pt x="3217467" y="3602097"/>
                  <a:pt x="3122402" y="3573262"/>
                  <a:pt x="3082979" y="3650309"/>
                </a:cubicBezTo>
                <a:cubicBezTo>
                  <a:pt x="3047174" y="3723805"/>
                  <a:pt x="3019233" y="3799524"/>
                  <a:pt x="2981271" y="3873716"/>
                </a:cubicBezTo>
                <a:cubicBezTo>
                  <a:pt x="2983761" y="3837184"/>
                  <a:pt x="2986947" y="3802808"/>
                  <a:pt x="2990266" y="3754099"/>
                </a:cubicBezTo>
                <a:cubicBezTo>
                  <a:pt x="2961131" y="3804002"/>
                  <a:pt x="2935680" y="3843190"/>
                  <a:pt x="2905849" y="3890937"/>
                </a:cubicBezTo>
                <a:cubicBezTo>
                  <a:pt x="2926617" y="3969974"/>
                  <a:pt x="2903456" y="3994130"/>
                  <a:pt x="2808954" y="3981787"/>
                </a:cubicBezTo>
                <a:cubicBezTo>
                  <a:pt x="2796079" y="3978800"/>
                  <a:pt x="2778692" y="3998709"/>
                  <a:pt x="2760674" y="4009293"/>
                </a:cubicBezTo>
                <a:cubicBezTo>
                  <a:pt x="2751949" y="3945419"/>
                  <a:pt x="2714918" y="3919273"/>
                  <a:pt x="2640192" y="3938650"/>
                </a:cubicBezTo>
                <a:cubicBezTo>
                  <a:pt x="2654664" y="3769625"/>
                  <a:pt x="2724249" y="3608995"/>
                  <a:pt x="2705805" y="3433932"/>
                </a:cubicBezTo>
                <a:cubicBezTo>
                  <a:pt x="2630315" y="3458320"/>
                  <a:pt x="2546198" y="3485495"/>
                  <a:pt x="2462081" y="3512670"/>
                </a:cubicBezTo>
                <a:cubicBezTo>
                  <a:pt x="2437428" y="3465851"/>
                  <a:pt x="2427939" y="3406988"/>
                  <a:pt x="2354474" y="3445012"/>
                </a:cubicBezTo>
                <a:cubicBezTo>
                  <a:pt x="2305797" y="3360699"/>
                  <a:pt x="2311607" y="3275457"/>
                  <a:pt x="2360419" y="3190612"/>
                </a:cubicBezTo>
                <a:cubicBezTo>
                  <a:pt x="2355476" y="3182682"/>
                  <a:pt x="2351228" y="3176908"/>
                  <a:pt x="2346982" y="3171135"/>
                </a:cubicBezTo>
                <a:cubicBezTo>
                  <a:pt x="2297441" y="3179995"/>
                  <a:pt x="2248596" y="3191010"/>
                  <a:pt x="2199751" y="3202026"/>
                </a:cubicBezTo>
                <a:cubicBezTo>
                  <a:pt x="2168860" y="3209625"/>
                  <a:pt x="2137203" y="3222233"/>
                  <a:pt x="2106378" y="3222664"/>
                </a:cubicBezTo>
                <a:cubicBezTo>
                  <a:pt x="2094897" y="3223992"/>
                  <a:pt x="2082984" y="3194493"/>
                  <a:pt x="2068849" y="3172859"/>
                </a:cubicBezTo>
                <a:cubicBezTo>
                  <a:pt x="2062313" y="3182117"/>
                  <a:pt x="2053619" y="3192071"/>
                  <a:pt x="2042005" y="3207732"/>
                </a:cubicBezTo>
                <a:cubicBezTo>
                  <a:pt x="2034274" y="3191175"/>
                  <a:pt x="2027936" y="3178932"/>
                  <a:pt x="2020902" y="3164530"/>
                </a:cubicBezTo>
                <a:cubicBezTo>
                  <a:pt x="2013734" y="3164464"/>
                  <a:pt x="2006567" y="3164398"/>
                  <a:pt x="1998703" y="3162175"/>
                </a:cubicBezTo>
                <a:cubicBezTo>
                  <a:pt x="1991203" y="3197944"/>
                  <a:pt x="1990107" y="3238789"/>
                  <a:pt x="1972653" y="3265865"/>
                </a:cubicBezTo>
                <a:cubicBezTo>
                  <a:pt x="1953041" y="3293638"/>
                  <a:pt x="1917071" y="3307640"/>
                  <a:pt x="1885416" y="3320249"/>
                </a:cubicBezTo>
                <a:cubicBezTo>
                  <a:pt x="1866004" y="3326520"/>
                  <a:pt x="1841019" y="3315537"/>
                  <a:pt x="1815967" y="3311721"/>
                </a:cubicBezTo>
                <a:cubicBezTo>
                  <a:pt x="1807871" y="3257171"/>
                  <a:pt x="1776548" y="3233944"/>
                  <a:pt x="1711079" y="3259858"/>
                </a:cubicBezTo>
                <a:cubicBezTo>
                  <a:pt x="1693163" y="3182280"/>
                  <a:pt x="1700996" y="3110676"/>
                  <a:pt x="1749608" y="3047333"/>
                </a:cubicBezTo>
                <a:cubicBezTo>
                  <a:pt x="1766299" y="3025268"/>
                  <a:pt x="1732522" y="2957579"/>
                  <a:pt x="1699739" y="2937205"/>
                </a:cubicBezTo>
                <a:cubicBezTo>
                  <a:pt x="1688324" y="2931364"/>
                  <a:pt x="1682750" y="2914110"/>
                  <a:pt x="1671402" y="2901104"/>
                </a:cubicBezTo>
                <a:cubicBezTo>
                  <a:pt x="1661314" y="2906744"/>
                  <a:pt x="1645453" y="2916632"/>
                  <a:pt x="1627436" y="2927217"/>
                </a:cubicBezTo>
                <a:cubicBezTo>
                  <a:pt x="1569999" y="2860025"/>
                  <a:pt x="1629330" y="2800365"/>
                  <a:pt x="1635636" y="2738781"/>
                </a:cubicBezTo>
                <a:cubicBezTo>
                  <a:pt x="1640548" y="2672883"/>
                  <a:pt x="1677747" y="2603701"/>
                  <a:pt x="1657474" y="2548321"/>
                </a:cubicBezTo>
                <a:cubicBezTo>
                  <a:pt x="1647720" y="2518127"/>
                  <a:pt x="1623897" y="2459130"/>
                  <a:pt x="1576081" y="2436467"/>
                </a:cubicBezTo>
                <a:cubicBezTo>
                  <a:pt x="1562510" y="2431324"/>
                  <a:pt x="1543796" y="2439752"/>
                  <a:pt x="1530158" y="2441776"/>
                </a:cubicBezTo>
                <a:cubicBezTo>
                  <a:pt x="1516719" y="2422299"/>
                  <a:pt x="1502518" y="2407832"/>
                  <a:pt x="1489777" y="2390511"/>
                </a:cubicBezTo>
                <a:cubicBezTo>
                  <a:pt x="1483306" y="2392602"/>
                  <a:pt x="1477531" y="2396848"/>
                  <a:pt x="1469602" y="2401793"/>
                </a:cubicBezTo>
                <a:cubicBezTo>
                  <a:pt x="1471195" y="2384605"/>
                  <a:pt x="1471328" y="2370271"/>
                  <a:pt x="1471528" y="2348769"/>
                </a:cubicBezTo>
                <a:cubicBezTo>
                  <a:pt x="1454206" y="2361511"/>
                  <a:pt x="1437649" y="2369241"/>
                  <a:pt x="1421787" y="2379129"/>
                </a:cubicBezTo>
                <a:lnTo>
                  <a:pt x="1384771" y="2306949"/>
                </a:lnTo>
                <a:lnTo>
                  <a:pt x="1382715" y="2306995"/>
                </a:lnTo>
                <a:lnTo>
                  <a:pt x="1361899" y="2303578"/>
                </a:lnTo>
                <a:lnTo>
                  <a:pt x="1339165" y="2322455"/>
                </a:lnTo>
                <a:lnTo>
                  <a:pt x="1286610" y="2261903"/>
                </a:lnTo>
                <a:lnTo>
                  <a:pt x="1271207" y="2264852"/>
                </a:lnTo>
                <a:cubicBezTo>
                  <a:pt x="1271207" y="2264852"/>
                  <a:pt x="1258222" y="2267776"/>
                  <a:pt x="1258222" y="2267776"/>
                </a:cubicBezTo>
                <a:cubicBezTo>
                  <a:pt x="1258222" y="2270701"/>
                  <a:pt x="1271208" y="2273626"/>
                  <a:pt x="1258222" y="2279475"/>
                </a:cubicBezTo>
                <a:cubicBezTo>
                  <a:pt x="1258222" y="2279475"/>
                  <a:pt x="1271208" y="2279475"/>
                  <a:pt x="1271208" y="2282398"/>
                </a:cubicBezTo>
                <a:cubicBezTo>
                  <a:pt x="1271207" y="2288248"/>
                  <a:pt x="1258221" y="2294097"/>
                  <a:pt x="1258221" y="2305796"/>
                </a:cubicBezTo>
                <a:cubicBezTo>
                  <a:pt x="1245236" y="2305796"/>
                  <a:pt x="1232250" y="2305796"/>
                  <a:pt x="1219268" y="2305795"/>
                </a:cubicBezTo>
                <a:cubicBezTo>
                  <a:pt x="1219268" y="2299945"/>
                  <a:pt x="1206280" y="2297021"/>
                  <a:pt x="1193296" y="2297022"/>
                </a:cubicBezTo>
                <a:cubicBezTo>
                  <a:pt x="1180309" y="2297021"/>
                  <a:pt x="1180309" y="2297021"/>
                  <a:pt x="1180309" y="2297021"/>
                </a:cubicBezTo>
                <a:cubicBezTo>
                  <a:pt x="1180309" y="2299946"/>
                  <a:pt x="1167323" y="2299946"/>
                  <a:pt x="1167323" y="2299946"/>
                </a:cubicBezTo>
                <a:cubicBezTo>
                  <a:pt x="1154338" y="2299946"/>
                  <a:pt x="1154337" y="2297021"/>
                  <a:pt x="1141353" y="2297022"/>
                </a:cubicBezTo>
                <a:cubicBezTo>
                  <a:pt x="1115382" y="2299945"/>
                  <a:pt x="1115381" y="2308720"/>
                  <a:pt x="1102397" y="2311644"/>
                </a:cubicBezTo>
                <a:cubicBezTo>
                  <a:pt x="1115381" y="2311644"/>
                  <a:pt x="1141353" y="2308719"/>
                  <a:pt x="1154338" y="2305795"/>
                </a:cubicBezTo>
                <a:cubicBezTo>
                  <a:pt x="1154338" y="2311644"/>
                  <a:pt x="1141353" y="2314569"/>
                  <a:pt x="1154337" y="2314568"/>
                </a:cubicBezTo>
                <a:cubicBezTo>
                  <a:pt x="1128369" y="2314568"/>
                  <a:pt x="1102397" y="2314568"/>
                  <a:pt x="1089410" y="2320418"/>
                </a:cubicBezTo>
                <a:cubicBezTo>
                  <a:pt x="1089410" y="2320418"/>
                  <a:pt x="1089410" y="2317492"/>
                  <a:pt x="1089410" y="2317492"/>
                </a:cubicBezTo>
                <a:lnTo>
                  <a:pt x="1077534" y="2318599"/>
                </a:lnTo>
                <a:lnTo>
                  <a:pt x="1076915" y="2319551"/>
                </a:lnTo>
                <a:cubicBezTo>
                  <a:pt x="1074103" y="2322507"/>
                  <a:pt x="1069617" y="2325737"/>
                  <a:pt x="1062350" y="2328174"/>
                </a:cubicBezTo>
                <a:lnTo>
                  <a:pt x="1062172" y="2323620"/>
                </a:lnTo>
                <a:lnTo>
                  <a:pt x="1050455" y="2329191"/>
                </a:lnTo>
                <a:cubicBezTo>
                  <a:pt x="1050454" y="2332115"/>
                  <a:pt x="1063442" y="2329191"/>
                  <a:pt x="1063442" y="2332115"/>
                </a:cubicBezTo>
                <a:cubicBezTo>
                  <a:pt x="1063442" y="2337964"/>
                  <a:pt x="1037471" y="2332115"/>
                  <a:pt x="1037471" y="2332115"/>
                </a:cubicBezTo>
                <a:cubicBezTo>
                  <a:pt x="1011497" y="2332115"/>
                  <a:pt x="1011498" y="2335039"/>
                  <a:pt x="998512" y="2335039"/>
                </a:cubicBezTo>
                <a:cubicBezTo>
                  <a:pt x="998512" y="2337964"/>
                  <a:pt x="998512" y="2337964"/>
                  <a:pt x="998511" y="2343813"/>
                </a:cubicBezTo>
                <a:cubicBezTo>
                  <a:pt x="1011497" y="2343813"/>
                  <a:pt x="1011497" y="2343813"/>
                  <a:pt x="1024483" y="2343813"/>
                </a:cubicBezTo>
                <a:cubicBezTo>
                  <a:pt x="1024483" y="2346738"/>
                  <a:pt x="1024483" y="2346738"/>
                  <a:pt x="1037471" y="2346738"/>
                </a:cubicBezTo>
                <a:cubicBezTo>
                  <a:pt x="1024483" y="2349663"/>
                  <a:pt x="1011497" y="2349663"/>
                  <a:pt x="1024483" y="2352587"/>
                </a:cubicBezTo>
                <a:cubicBezTo>
                  <a:pt x="998511" y="2346738"/>
                  <a:pt x="972544" y="2346738"/>
                  <a:pt x="972544" y="2340889"/>
                </a:cubicBezTo>
                <a:lnTo>
                  <a:pt x="953095" y="2341618"/>
                </a:lnTo>
                <a:lnTo>
                  <a:pt x="950313" y="2342439"/>
                </a:lnTo>
                <a:cubicBezTo>
                  <a:pt x="947106" y="2342651"/>
                  <a:pt x="944041" y="2342529"/>
                  <a:pt x="944041" y="2342529"/>
                </a:cubicBezTo>
                <a:lnTo>
                  <a:pt x="945063" y="2340118"/>
                </a:lnTo>
                <a:lnTo>
                  <a:pt x="933585" y="2337964"/>
                </a:lnTo>
                <a:lnTo>
                  <a:pt x="920701" y="2339052"/>
                </a:lnTo>
                <a:lnTo>
                  <a:pt x="921196" y="2341272"/>
                </a:lnTo>
                <a:cubicBezTo>
                  <a:pt x="922586" y="2341668"/>
                  <a:pt x="925651" y="2341791"/>
                  <a:pt x="931782" y="2342037"/>
                </a:cubicBezTo>
                <a:cubicBezTo>
                  <a:pt x="931782" y="2342037"/>
                  <a:pt x="931782" y="2342037"/>
                  <a:pt x="930644" y="2344720"/>
                </a:cubicBezTo>
                <a:cubicBezTo>
                  <a:pt x="930644" y="2344720"/>
                  <a:pt x="929505" y="2347403"/>
                  <a:pt x="917247" y="2346912"/>
                </a:cubicBezTo>
                <a:cubicBezTo>
                  <a:pt x="917247" y="2346912"/>
                  <a:pt x="918383" y="2344229"/>
                  <a:pt x="918383" y="2344229"/>
                </a:cubicBezTo>
                <a:lnTo>
                  <a:pt x="920575" y="2339063"/>
                </a:lnTo>
                <a:lnTo>
                  <a:pt x="907617" y="2340157"/>
                </a:lnTo>
                <a:cubicBezTo>
                  <a:pt x="902746" y="2340523"/>
                  <a:pt x="897877" y="2340706"/>
                  <a:pt x="893412" y="2340431"/>
                </a:cubicBezTo>
                <a:lnTo>
                  <a:pt x="883472" y="2338347"/>
                </a:lnTo>
                <a:lnTo>
                  <a:pt x="882739" y="2340073"/>
                </a:lnTo>
                <a:cubicBezTo>
                  <a:pt x="882739" y="2340073"/>
                  <a:pt x="882739" y="2340073"/>
                  <a:pt x="881603" y="2342755"/>
                </a:cubicBezTo>
                <a:cubicBezTo>
                  <a:pt x="868204" y="2344946"/>
                  <a:pt x="868204" y="2344946"/>
                  <a:pt x="868204" y="2344946"/>
                </a:cubicBezTo>
                <a:cubicBezTo>
                  <a:pt x="868204" y="2344946"/>
                  <a:pt x="868204" y="2344946"/>
                  <a:pt x="855946" y="2344455"/>
                </a:cubicBezTo>
                <a:lnTo>
                  <a:pt x="855977" y="2344385"/>
                </a:lnTo>
                <a:lnTo>
                  <a:pt x="854923" y="2344432"/>
                </a:lnTo>
                <a:lnTo>
                  <a:pt x="854807" y="2347138"/>
                </a:lnTo>
                <a:cubicBezTo>
                  <a:pt x="867067" y="2347628"/>
                  <a:pt x="867067" y="2347628"/>
                  <a:pt x="878189" y="2350802"/>
                </a:cubicBezTo>
                <a:cubicBezTo>
                  <a:pt x="877051" y="2353485"/>
                  <a:pt x="877051" y="2353485"/>
                  <a:pt x="877051" y="2353485"/>
                </a:cubicBezTo>
                <a:cubicBezTo>
                  <a:pt x="877051" y="2353485"/>
                  <a:pt x="877051" y="2353485"/>
                  <a:pt x="864792" y="2352993"/>
                </a:cubicBezTo>
                <a:cubicBezTo>
                  <a:pt x="864792" y="2352993"/>
                  <a:pt x="864792" y="2352993"/>
                  <a:pt x="865928" y="2350311"/>
                </a:cubicBezTo>
                <a:cubicBezTo>
                  <a:pt x="865928" y="2350311"/>
                  <a:pt x="853670" y="2349820"/>
                  <a:pt x="853670" y="2349820"/>
                </a:cubicBezTo>
                <a:cubicBezTo>
                  <a:pt x="852531" y="2352502"/>
                  <a:pt x="840269" y="2352011"/>
                  <a:pt x="828011" y="2351520"/>
                </a:cubicBezTo>
                <a:cubicBezTo>
                  <a:pt x="826872" y="2354202"/>
                  <a:pt x="826872" y="2354202"/>
                  <a:pt x="826872" y="2354202"/>
                </a:cubicBezTo>
                <a:cubicBezTo>
                  <a:pt x="824598" y="2359566"/>
                  <a:pt x="828011" y="2351520"/>
                  <a:pt x="814614" y="2353711"/>
                </a:cubicBezTo>
                <a:cubicBezTo>
                  <a:pt x="814614" y="2353711"/>
                  <a:pt x="813474" y="2356392"/>
                  <a:pt x="813474" y="2356392"/>
                </a:cubicBezTo>
                <a:cubicBezTo>
                  <a:pt x="812338" y="2359076"/>
                  <a:pt x="812338" y="2359076"/>
                  <a:pt x="812338" y="2359076"/>
                </a:cubicBezTo>
                <a:cubicBezTo>
                  <a:pt x="812338" y="2359076"/>
                  <a:pt x="811201" y="2361757"/>
                  <a:pt x="810062" y="2364440"/>
                </a:cubicBezTo>
                <a:cubicBezTo>
                  <a:pt x="796665" y="2366632"/>
                  <a:pt x="785540" y="2363458"/>
                  <a:pt x="787816" y="2358092"/>
                </a:cubicBezTo>
                <a:cubicBezTo>
                  <a:pt x="786676" y="2360775"/>
                  <a:pt x="785540" y="2363458"/>
                  <a:pt x="774420" y="2360284"/>
                </a:cubicBezTo>
                <a:cubicBezTo>
                  <a:pt x="788952" y="2355410"/>
                  <a:pt x="792366" y="2347364"/>
                  <a:pt x="781244" y="2344190"/>
                </a:cubicBezTo>
                <a:cubicBezTo>
                  <a:pt x="784088" y="2337484"/>
                  <a:pt x="785794" y="2333461"/>
                  <a:pt x="785826" y="2329712"/>
                </a:cubicBezTo>
                <a:lnTo>
                  <a:pt x="782062" y="2320873"/>
                </a:lnTo>
                <a:lnTo>
                  <a:pt x="776747" y="2321194"/>
                </a:lnTo>
                <a:cubicBezTo>
                  <a:pt x="769645" y="2321331"/>
                  <a:pt x="761529" y="2321148"/>
                  <a:pt x="751791" y="2320418"/>
                </a:cubicBezTo>
                <a:cubicBezTo>
                  <a:pt x="751791" y="2326267"/>
                  <a:pt x="751791" y="2329191"/>
                  <a:pt x="751791" y="2332115"/>
                </a:cubicBezTo>
                <a:cubicBezTo>
                  <a:pt x="725819" y="2329191"/>
                  <a:pt x="712832" y="2326266"/>
                  <a:pt x="712832" y="2323342"/>
                </a:cubicBezTo>
                <a:cubicBezTo>
                  <a:pt x="725819" y="2320418"/>
                  <a:pt x="712832" y="2314569"/>
                  <a:pt x="725819" y="2314569"/>
                </a:cubicBezTo>
                <a:cubicBezTo>
                  <a:pt x="725820" y="2305795"/>
                  <a:pt x="673877" y="2314568"/>
                  <a:pt x="673876" y="2308719"/>
                </a:cubicBezTo>
                <a:cubicBezTo>
                  <a:pt x="660893" y="2308720"/>
                  <a:pt x="660893" y="2311644"/>
                  <a:pt x="647905" y="2311644"/>
                </a:cubicBezTo>
                <a:cubicBezTo>
                  <a:pt x="647905" y="2308719"/>
                  <a:pt x="634919" y="2308719"/>
                  <a:pt x="634919" y="2305795"/>
                </a:cubicBezTo>
                <a:cubicBezTo>
                  <a:pt x="621933" y="2305795"/>
                  <a:pt x="621933" y="2302870"/>
                  <a:pt x="608951" y="2299945"/>
                </a:cubicBezTo>
                <a:cubicBezTo>
                  <a:pt x="595965" y="2299945"/>
                  <a:pt x="595966" y="2302871"/>
                  <a:pt x="595966" y="2302871"/>
                </a:cubicBezTo>
                <a:cubicBezTo>
                  <a:pt x="582978" y="2302871"/>
                  <a:pt x="582978" y="2297022"/>
                  <a:pt x="557006" y="2299946"/>
                </a:cubicBezTo>
                <a:cubicBezTo>
                  <a:pt x="557006" y="2294097"/>
                  <a:pt x="569994" y="2294097"/>
                  <a:pt x="569994" y="2291173"/>
                </a:cubicBezTo>
                <a:cubicBezTo>
                  <a:pt x="569994" y="2288248"/>
                  <a:pt x="544021" y="2285323"/>
                  <a:pt x="557006" y="2282399"/>
                </a:cubicBezTo>
                <a:cubicBezTo>
                  <a:pt x="531038" y="2282399"/>
                  <a:pt x="531038" y="2291172"/>
                  <a:pt x="505066" y="2285323"/>
                </a:cubicBezTo>
                <a:cubicBezTo>
                  <a:pt x="505067" y="2288248"/>
                  <a:pt x="505067" y="2291172"/>
                  <a:pt x="505067" y="2291172"/>
                </a:cubicBezTo>
                <a:cubicBezTo>
                  <a:pt x="492079" y="2291173"/>
                  <a:pt x="466107" y="2291173"/>
                  <a:pt x="466108" y="2288248"/>
                </a:cubicBezTo>
                <a:cubicBezTo>
                  <a:pt x="466108" y="2285323"/>
                  <a:pt x="479095" y="2285323"/>
                  <a:pt x="492080" y="2285324"/>
                </a:cubicBezTo>
                <a:cubicBezTo>
                  <a:pt x="492079" y="2282399"/>
                  <a:pt x="492080" y="2279474"/>
                  <a:pt x="505066" y="2276549"/>
                </a:cubicBezTo>
                <a:cubicBezTo>
                  <a:pt x="492079" y="2276550"/>
                  <a:pt x="479095" y="2276549"/>
                  <a:pt x="479095" y="2273626"/>
                </a:cubicBezTo>
                <a:cubicBezTo>
                  <a:pt x="492079" y="2270701"/>
                  <a:pt x="492079" y="2273625"/>
                  <a:pt x="505066" y="2273626"/>
                </a:cubicBezTo>
                <a:cubicBezTo>
                  <a:pt x="492079" y="2267776"/>
                  <a:pt x="492079" y="2261927"/>
                  <a:pt x="505067" y="2256078"/>
                </a:cubicBezTo>
                <a:cubicBezTo>
                  <a:pt x="505067" y="2253153"/>
                  <a:pt x="492079" y="2253154"/>
                  <a:pt x="492079" y="2247305"/>
                </a:cubicBezTo>
                <a:cubicBezTo>
                  <a:pt x="518051" y="2247305"/>
                  <a:pt x="531039" y="2244380"/>
                  <a:pt x="531039" y="2241456"/>
                </a:cubicBezTo>
                <a:cubicBezTo>
                  <a:pt x="531039" y="2241456"/>
                  <a:pt x="518051" y="2241455"/>
                  <a:pt x="505067" y="2241456"/>
                </a:cubicBezTo>
                <a:cubicBezTo>
                  <a:pt x="505067" y="2238531"/>
                  <a:pt x="505067" y="2235607"/>
                  <a:pt x="505067" y="2232682"/>
                </a:cubicBezTo>
                <a:cubicBezTo>
                  <a:pt x="492079" y="2232682"/>
                  <a:pt x="505067" y="2232682"/>
                  <a:pt x="479095" y="2232682"/>
                </a:cubicBezTo>
                <a:cubicBezTo>
                  <a:pt x="492079" y="2232682"/>
                  <a:pt x="492079" y="2229758"/>
                  <a:pt x="492079" y="2229758"/>
                </a:cubicBezTo>
                <a:cubicBezTo>
                  <a:pt x="505067" y="2229757"/>
                  <a:pt x="518051" y="2229758"/>
                  <a:pt x="518050" y="2226833"/>
                </a:cubicBezTo>
                <a:cubicBezTo>
                  <a:pt x="518051" y="2223910"/>
                  <a:pt x="518050" y="2220984"/>
                  <a:pt x="505067" y="2220984"/>
                </a:cubicBezTo>
                <a:cubicBezTo>
                  <a:pt x="505067" y="2220984"/>
                  <a:pt x="492079" y="2220984"/>
                  <a:pt x="492079" y="2223909"/>
                </a:cubicBezTo>
                <a:cubicBezTo>
                  <a:pt x="479095" y="2220985"/>
                  <a:pt x="453125" y="2223909"/>
                  <a:pt x="440138" y="2223909"/>
                </a:cubicBezTo>
                <a:cubicBezTo>
                  <a:pt x="440138" y="2220985"/>
                  <a:pt x="440138" y="2220985"/>
                  <a:pt x="440137" y="2215136"/>
                </a:cubicBezTo>
                <a:cubicBezTo>
                  <a:pt x="466108" y="2215136"/>
                  <a:pt x="479095" y="2215135"/>
                  <a:pt x="505067" y="2212211"/>
                </a:cubicBezTo>
                <a:cubicBezTo>
                  <a:pt x="492079" y="2209287"/>
                  <a:pt x="505067" y="2209287"/>
                  <a:pt x="518050" y="2206362"/>
                </a:cubicBezTo>
                <a:cubicBezTo>
                  <a:pt x="505067" y="2200513"/>
                  <a:pt x="492079" y="2200513"/>
                  <a:pt x="492079" y="2197588"/>
                </a:cubicBezTo>
                <a:cubicBezTo>
                  <a:pt x="492080" y="2194664"/>
                  <a:pt x="505066" y="2197588"/>
                  <a:pt x="505066" y="2197588"/>
                </a:cubicBezTo>
                <a:cubicBezTo>
                  <a:pt x="505066" y="2191739"/>
                  <a:pt x="518051" y="2188814"/>
                  <a:pt x="531038" y="2188815"/>
                </a:cubicBezTo>
                <a:cubicBezTo>
                  <a:pt x="531039" y="2180041"/>
                  <a:pt x="479095" y="2185890"/>
                  <a:pt x="479095" y="2177116"/>
                </a:cubicBezTo>
                <a:cubicBezTo>
                  <a:pt x="505067" y="2171268"/>
                  <a:pt x="518051" y="2174192"/>
                  <a:pt x="531039" y="2171268"/>
                </a:cubicBezTo>
                <a:cubicBezTo>
                  <a:pt x="544020" y="2174193"/>
                  <a:pt x="544020" y="2177116"/>
                  <a:pt x="557006" y="2177116"/>
                </a:cubicBezTo>
                <a:cubicBezTo>
                  <a:pt x="544020" y="2180041"/>
                  <a:pt x="531038" y="2182966"/>
                  <a:pt x="557006" y="2185890"/>
                </a:cubicBezTo>
                <a:cubicBezTo>
                  <a:pt x="569993" y="2185891"/>
                  <a:pt x="557006" y="2180041"/>
                  <a:pt x="569994" y="2177116"/>
                </a:cubicBezTo>
                <a:cubicBezTo>
                  <a:pt x="582978" y="2177116"/>
                  <a:pt x="595966" y="2180041"/>
                  <a:pt x="595966" y="2182966"/>
                </a:cubicBezTo>
                <a:cubicBezTo>
                  <a:pt x="608951" y="2182966"/>
                  <a:pt x="621933" y="2182966"/>
                  <a:pt x="621933" y="2180041"/>
                </a:cubicBezTo>
                <a:cubicBezTo>
                  <a:pt x="634919" y="2182966"/>
                  <a:pt x="647905" y="2180041"/>
                  <a:pt x="660892" y="2180041"/>
                </a:cubicBezTo>
                <a:cubicBezTo>
                  <a:pt x="660892" y="2174192"/>
                  <a:pt x="660893" y="2165418"/>
                  <a:pt x="634919" y="2168343"/>
                </a:cubicBezTo>
                <a:cubicBezTo>
                  <a:pt x="634919" y="2168343"/>
                  <a:pt x="634919" y="2171267"/>
                  <a:pt x="634919" y="2171267"/>
                </a:cubicBezTo>
                <a:cubicBezTo>
                  <a:pt x="634919" y="2174192"/>
                  <a:pt x="634919" y="2174192"/>
                  <a:pt x="621933" y="2174192"/>
                </a:cubicBezTo>
                <a:cubicBezTo>
                  <a:pt x="621933" y="2174192"/>
                  <a:pt x="621933" y="2174192"/>
                  <a:pt x="621933" y="2171267"/>
                </a:cubicBezTo>
                <a:cubicBezTo>
                  <a:pt x="621933" y="2168343"/>
                  <a:pt x="621933" y="2168343"/>
                  <a:pt x="621933" y="2168343"/>
                </a:cubicBezTo>
                <a:cubicBezTo>
                  <a:pt x="621933" y="2165418"/>
                  <a:pt x="608951" y="2165418"/>
                  <a:pt x="595966" y="2162494"/>
                </a:cubicBezTo>
                <a:cubicBezTo>
                  <a:pt x="582978" y="2165419"/>
                  <a:pt x="569994" y="2162493"/>
                  <a:pt x="544020" y="2162494"/>
                </a:cubicBezTo>
                <a:cubicBezTo>
                  <a:pt x="544020" y="2156645"/>
                  <a:pt x="569994" y="2156645"/>
                  <a:pt x="569994" y="2150796"/>
                </a:cubicBezTo>
                <a:cubicBezTo>
                  <a:pt x="557006" y="2147871"/>
                  <a:pt x="557007" y="2144946"/>
                  <a:pt x="557007" y="2139098"/>
                </a:cubicBezTo>
                <a:cubicBezTo>
                  <a:pt x="557007" y="2136173"/>
                  <a:pt x="544021" y="2136173"/>
                  <a:pt x="531038" y="2133249"/>
                </a:cubicBezTo>
                <a:cubicBezTo>
                  <a:pt x="518050" y="2133249"/>
                  <a:pt x="518050" y="2136173"/>
                  <a:pt x="505066" y="2136174"/>
                </a:cubicBezTo>
                <a:cubicBezTo>
                  <a:pt x="505066" y="2133249"/>
                  <a:pt x="505067" y="2130324"/>
                  <a:pt x="505067" y="2127400"/>
                </a:cubicBezTo>
                <a:cubicBezTo>
                  <a:pt x="505067" y="2124476"/>
                  <a:pt x="518050" y="2124476"/>
                  <a:pt x="531038" y="2124476"/>
                </a:cubicBezTo>
                <a:cubicBezTo>
                  <a:pt x="531038" y="2127400"/>
                  <a:pt x="531038" y="2130324"/>
                  <a:pt x="544021" y="2130324"/>
                </a:cubicBezTo>
                <a:cubicBezTo>
                  <a:pt x="557006" y="2127400"/>
                  <a:pt x="557006" y="2118627"/>
                  <a:pt x="544021" y="2115702"/>
                </a:cubicBezTo>
                <a:cubicBezTo>
                  <a:pt x="569993" y="2115703"/>
                  <a:pt x="557006" y="2109853"/>
                  <a:pt x="569993" y="2109854"/>
                </a:cubicBezTo>
                <a:cubicBezTo>
                  <a:pt x="569994" y="2106929"/>
                  <a:pt x="557006" y="2104004"/>
                  <a:pt x="531039" y="2104004"/>
                </a:cubicBezTo>
                <a:cubicBezTo>
                  <a:pt x="518051" y="2104003"/>
                  <a:pt x="531038" y="2106928"/>
                  <a:pt x="531038" y="2109853"/>
                </a:cubicBezTo>
                <a:cubicBezTo>
                  <a:pt x="505067" y="2109853"/>
                  <a:pt x="505067" y="2104004"/>
                  <a:pt x="492079" y="2101080"/>
                </a:cubicBezTo>
                <a:cubicBezTo>
                  <a:pt x="505067" y="2098154"/>
                  <a:pt x="505067" y="2086457"/>
                  <a:pt x="518050" y="2089381"/>
                </a:cubicBezTo>
                <a:cubicBezTo>
                  <a:pt x="505067" y="2086457"/>
                  <a:pt x="479095" y="2080608"/>
                  <a:pt x="479095" y="2071834"/>
                </a:cubicBezTo>
                <a:cubicBezTo>
                  <a:pt x="453125" y="2068910"/>
                  <a:pt x="440138" y="2065985"/>
                  <a:pt x="427152" y="2060137"/>
                </a:cubicBezTo>
                <a:cubicBezTo>
                  <a:pt x="427152" y="2057212"/>
                  <a:pt x="414167" y="2054287"/>
                  <a:pt x="414167" y="2057212"/>
                </a:cubicBezTo>
                <a:cubicBezTo>
                  <a:pt x="401181" y="2054287"/>
                  <a:pt x="414167" y="2054287"/>
                  <a:pt x="414167" y="2054287"/>
                </a:cubicBezTo>
                <a:cubicBezTo>
                  <a:pt x="388199" y="2048438"/>
                  <a:pt x="375211" y="2039665"/>
                  <a:pt x="323267" y="2036740"/>
                </a:cubicBezTo>
                <a:cubicBezTo>
                  <a:pt x="310284" y="2025042"/>
                  <a:pt x="323267" y="2013345"/>
                  <a:pt x="323267" y="1998723"/>
                </a:cubicBezTo>
                <a:cubicBezTo>
                  <a:pt x="323268" y="1995797"/>
                  <a:pt x="349238" y="1995797"/>
                  <a:pt x="336254" y="1992873"/>
                </a:cubicBezTo>
                <a:cubicBezTo>
                  <a:pt x="336253" y="1998723"/>
                  <a:pt x="310284" y="1981174"/>
                  <a:pt x="336253" y="1978250"/>
                </a:cubicBezTo>
                <a:cubicBezTo>
                  <a:pt x="323268" y="1978250"/>
                  <a:pt x="336253" y="1972401"/>
                  <a:pt x="323267" y="1969476"/>
                </a:cubicBezTo>
                <a:cubicBezTo>
                  <a:pt x="336253" y="1969476"/>
                  <a:pt x="323268" y="1960703"/>
                  <a:pt x="336253" y="1960703"/>
                </a:cubicBezTo>
                <a:cubicBezTo>
                  <a:pt x="323267" y="1957778"/>
                  <a:pt x="323267" y="1954854"/>
                  <a:pt x="310283" y="1951929"/>
                </a:cubicBezTo>
                <a:cubicBezTo>
                  <a:pt x="323268" y="1949005"/>
                  <a:pt x="310283" y="1946080"/>
                  <a:pt x="323267" y="1946080"/>
                </a:cubicBezTo>
                <a:cubicBezTo>
                  <a:pt x="323267" y="1940231"/>
                  <a:pt x="297299" y="1934382"/>
                  <a:pt x="323268" y="1928533"/>
                </a:cubicBezTo>
                <a:cubicBezTo>
                  <a:pt x="310284" y="1928533"/>
                  <a:pt x="297299" y="1916835"/>
                  <a:pt x="323268" y="1916835"/>
                </a:cubicBezTo>
                <a:cubicBezTo>
                  <a:pt x="310284" y="1910986"/>
                  <a:pt x="310284" y="1910986"/>
                  <a:pt x="297300" y="1908062"/>
                </a:cubicBezTo>
                <a:cubicBezTo>
                  <a:pt x="297300" y="1908062"/>
                  <a:pt x="297300" y="1902213"/>
                  <a:pt x="310284" y="1902212"/>
                </a:cubicBezTo>
                <a:cubicBezTo>
                  <a:pt x="297300" y="1899288"/>
                  <a:pt x="297300" y="1893439"/>
                  <a:pt x="284312" y="1890515"/>
                </a:cubicBezTo>
                <a:cubicBezTo>
                  <a:pt x="297300" y="1887591"/>
                  <a:pt x="297300" y="1890514"/>
                  <a:pt x="310284" y="1887590"/>
                </a:cubicBezTo>
                <a:cubicBezTo>
                  <a:pt x="310284" y="1884666"/>
                  <a:pt x="284312" y="1884666"/>
                  <a:pt x="284312" y="1881741"/>
                </a:cubicBezTo>
                <a:cubicBezTo>
                  <a:pt x="284312" y="1881741"/>
                  <a:pt x="284312" y="1878817"/>
                  <a:pt x="297300" y="1878817"/>
                </a:cubicBezTo>
                <a:cubicBezTo>
                  <a:pt x="297300" y="1878817"/>
                  <a:pt x="297300" y="1875892"/>
                  <a:pt x="284312" y="1875892"/>
                </a:cubicBezTo>
                <a:cubicBezTo>
                  <a:pt x="297300" y="1872968"/>
                  <a:pt x="284312" y="1870043"/>
                  <a:pt x="284312" y="1867118"/>
                </a:cubicBezTo>
                <a:cubicBezTo>
                  <a:pt x="297300" y="1867119"/>
                  <a:pt x="297300" y="1867119"/>
                  <a:pt x="310283" y="1867118"/>
                </a:cubicBezTo>
                <a:cubicBezTo>
                  <a:pt x="310283" y="1867118"/>
                  <a:pt x="310284" y="1864193"/>
                  <a:pt x="310284" y="1864193"/>
                </a:cubicBezTo>
                <a:cubicBezTo>
                  <a:pt x="297300" y="1867119"/>
                  <a:pt x="297299" y="1864194"/>
                  <a:pt x="284312" y="1864193"/>
                </a:cubicBezTo>
                <a:cubicBezTo>
                  <a:pt x="284312" y="1858344"/>
                  <a:pt x="297299" y="1858345"/>
                  <a:pt x="297299" y="1852497"/>
                </a:cubicBezTo>
                <a:cubicBezTo>
                  <a:pt x="310284" y="1852496"/>
                  <a:pt x="310284" y="1858345"/>
                  <a:pt x="323268" y="1861269"/>
                </a:cubicBezTo>
                <a:cubicBezTo>
                  <a:pt x="323268" y="1861269"/>
                  <a:pt x="336254" y="1861269"/>
                  <a:pt x="336254" y="1864194"/>
                </a:cubicBezTo>
                <a:cubicBezTo>
                  <a:pt x="336254" y="1867118"/>
                  <a:pt x="336254" y="1867118"/>
                  <a:pt x="336254" y="1867118"/>
                </a:cubicBezTo>
                <a:cubicBezTo>
                  <a:pt x="349239" y="1867119"/>
                  <a:pt x="349239" y="1867119"/>
                  <a:pt x="362227" y="1867119"/>
                </a:cubicBezTo>
                <a:cubicBezTo>
                  <a:pt x="362226" y="1864193"/>
                  <a:pt x="349240" y="1864194"/>
                  <a:pt x="349240" y="1864194"/>
                </a:cubicBezTo>
                <a:cubicBezTo>
                  <a:pt x="349240" y="1864194"/>
                  <a:pt x="362226" y="1864193"/>
                  <a:pt x="362226" y="1864193"/>
                </a:cubicBezTo>
                <a:cubicBezTo>
                  <a:pt x="375211" y="1855421"/>
                  <a:pt x="349240" y="1849572"/>
                  <a:pt x="349239" y="1843722"/>
                </a:cubicBezTo>
                <a:cubicBezTo>
                  <a:pt x="336253" y="1846646"/>
                  <a:pt x="336254" y="1849572"/>
                  <a:pt x="323268" y="1846646"/>
                </a:cubicBezTo>
                <a:cubicBezTo>
                  <a:pt x="310284" y="1846647"/>
                  <a:pt x="323268" y="1846646"/>
                  <a:pt x="310284" y="1849571"/>
                </a:cubicBezTo>
                <a:cubicBezTo>
                  <a:pt x="310284" y="1849571"/>
                  <a:pt x="297299" y="1849572"/>
                  <a:pt x="297299" y="1849572"/>
                </a:cubicBezTo>
                <a:cubicBezTo>
                  <a:pt x="284312" y="1846647"/>
                  <a:pt x="297300" y="1846647"/>
                  <a:pt x="297299" y="1843723"/>
                </a:cubicBezTo>
                <a:cubicBezTo>
                  <a:pt x="271326" y="1837873"/>
                  <a:pt x="271326" y="1832024"/>
                  <a:pt x="258340" y="1823251"/>
                </a:cubicBezTo>
                <a:cubicBezTo>
                  <a:pt x="271326" y="1823252"/>
                  <a:pt x="271326" y="1823252"/>
                  <a:pt x="284312" y="1823252"/>
                </a:cubicBezTo>
                <a:cubicBezTo>
                  <a:pt x="284312" y="1820327"/>
                  <a:pt x="271326" y="1817403"/>
                  <a:pt x="258340" y="1814478"/>
                </a:cubicBezTo>
                <a:cubicBezTo>
                  <a:pt x="258340" y="1811554"/>
                  <a:pt x="245354" y="1808629"/>
                  <a:pt x="271326" y="1808629"/>
                </a:cubicBezTo>
                <a:cubicBezTo>
                  <a:pt x="258340" y="1811554"/>
                  <a:pt x="297300" y="1808629"/>
                  <a:pt x="284312" y="1802781"/>
                </a:cubicBezTo>
                <a:cubicBezTo>
                  <a:pt x="297300" y="1802780"/>
                  <a:pt x="297300" y="1802780"/>
                  <a:pt x="310284" y="1802780"/>
                </a:cubicBezTo>
                <a:cubicBezTo>
                  <a:pt x="310284" y="1805704"/>
                  <a:pt x="310284" y="1808629"/>
                  <a:pt x="323267" y="1808629"/>
                </a:cubicBezTo>
                <a:cubicBezTo>
                  <a:pt x="310284" y="1811553"/>
                  <a:pt x="297300" y="1814477"/>
                  <a:pt x="297300" y="1817403"/>
                </a:cubicBezTo>
                <a:cubicBezTo>
                  <a:pt x="310284" y="1817403"/>
                  <a:pt x="310284" y="1823252"/>
                  <a:pt x="336253" y="1820327"/>
                </a:cubicBezTo>
                <a:cubicBezTo>
                  <a:pt x="323268" y="1826176"/>
                  <a:pt x="323267" y="1829100"/>
                  <a:pt x="323268" y="1834949"/>
                </a:cubicBezTo>
                <a:cubicBezTo>
                  <a:pt x="323268" y="1834949"/>
                  <a:pt x="323267" y="1832024"/>
                  <a:pt x="336253" y="1832024"/>
                </a:cubicBezTo>
                <a:cubicBezTo>
                  <a:pt x="349239" y="1834949"/>
                  <a:pt x="336253" y="1837873"/>
                  <a:pt x="349239" y="1840798"/>
                </a:cubicBezTo>
                <a:cubicBezTo>
                  <a:pt x="349239" y="1837873"/>
                  <a:pt x="336253" y="1834949"/>
                  <a:pt x="349239" y="1832024"/>
                </a:cubicBezTo>
                <a:cubicBezTo>
                  <a:pt x="336253" y="1832024"/>
                  <a:pt x="349239" y="1826176"/>
                  <a:pt x="349239" y="1826176"/>
                </a:cubicBezTo>
                <a:cubicBezTo>
                  <a:pt x="349239" y="1823251"/>
                  <a:pt x="336253" y="1823251"/>
                  <a:pt x="336253" y="1820327"/>
                </a:cubicBezTo>
                <a:cubicBezTo>
                  <a:pt x="336254" y="1817403"/>
                  <a:pt x="336253" y="1814477"/>
                  <a:pt x="336253" y="1808629"/>
                </a:cubicBezTo>
                <a:cubicBezTo>
                  <a:pt x="336253" y="1805704"/>
                  <a:pt x="336253" y="1796931"/>
                  <a:pt x="336254" y="1791081"/>
                </a:cubicBezTo>
                <a:cubicBezTo>
                  <a:pt x="336254" y="1788157"/>
                  <a:pt x="323268" y="1782309"/>
                  <a:pt x="336254" y="1779383"/>
                </a:cubicBezTo>
                <a:cubicBezTo>
                  <a:pt x="336254" y="1776459"/>
                  <a:pt x="323268" y="1776459"/>
                  <a:pt x="323268" y="1776459"/>
                </a:cubicBezTo>
                <a:cubicBezTo>
                  <a:pt x="323268" y="1773535"/>
                  <a:pt x="336254" y="1770610"/>
                  <a:pt x="336254" y="1770610"/>
                </a:cubicBezTo>
                <a:cubicBezTo>
                  <a:pt x="336253" y="1767685"/>
                  <a:pt x="323267" y="1767685"/>
                  <a:pt x="323268" y="1764761"/>
                </a:cubicBezTo>
                <a:cubicBezTo>
                  <a:pt x="336253" y="1755987"/>
                  <a:pt x="310284" y="1744289"/>
                  <a:pt x="310284" y="1732590"/>
                </a:cubicBezTo>
                <a:lnTo>
                  <a:pt x="300223" y="1730326"/>
                </a:lnTo>
                <a:lnTo>
                  <a:pt x="293778" y="1737079"/>
                </a:lnTo>
                <a:cubicBezTo>
                  <a:pt x="293778" y="1739261"/>
                  <a:pt x="293778" y="1741443"/>
                  <a:pt x="286840" y="1744351"/>
                </a:cubicBezTo>
                <a:cubicBezTo>
                  <a:pt x="259079" y="1741442"/>
                  <a:pt x="259079" y="1729807"/>
                  <a:pt x="259078" y="1726897"/>
                </a:cubicBezTo>
                <a:cubicBezTo>
                  <a:pt x="259078" y="1723989"/>
                  <a:pt x="259078" y="1723989"/>
                  <a:pt x="272960" y="1723989"/>
                </a:cubicBezTo>
                <a:lnTo>
                  <a:pt x="298697" y="1729383"/>
                </a:lnTo>
                <a:lnTo>
                  <a:pt x="313531" y="1726377"/>
                </a:lnTo>
                <a:cubicBezTo>
                  <a:pt x="313531" y="1724549"/>
                  <a:pt x="310284" y="1722356"/>
                  <a:pt x="310283" y="1720893"/>
                </a:cubicBezTo>
                <a:cubicBezTo>
                  <a:pt x="310283" y="1717970"/>
                  <a:pt x="310283" y="1712120"/>
                  <a:pt x="310284" y="1709195"/>
                </a:cubicBezTo>
                <a:cubicBezTo>
                  <a:pt x="310284" y="1703346"/>
                  <a:pt x="310284" y="1700422"/>
                  <a:pt x="310284" y="1697497"/>
                </a:cubicBezTo>
                <a:cubicBezTo>
                  <a:pt x="310284" y="1691649"/>
                  <a:pt x="323268" y="1688724"/>
                  <a:pt x="310284" y="1682875"/>
                </a:cubicBezTo>
                <a:cubicBezTo>
                  <a:pt x="310284" y="1679950"/>
                  <a:pt x="297300" y="1677025"/>
                  <a:pt x="310284" y="1674101"/>
                </a:cubicBezTo>
                <a:cubicBezTo>
                  <a:pt x="310284" y="1671177"/>
                  <a:pt x="297300" y="1668251"/>
                  <a:pt x="297300" y="1665328"/>
                </a:cubicBezTo>
                <a:cubicBezTo>
                  <a:pt x="297300" y="1662403"/>
                  <a:pt x="310283" y="1659478"/>
                  <a:pt x="310283" y="1659478"/>
                </a:cubicBezTo>
                <a:cubicBezTo>
                  <a:pt x="271326" y="1647781"/>
                  <a:pt x="323268" y="1627309"/>
                  <a:pt x="284312" y="1621459"/>
                </a:cubicBezTo>
                <a:cubicBezTo>
                  <a:pt x="297300" y="1615610"/>
                  <a:pt x="271326" y="1603914"/>
                  <a:pt x="310283" y="1600988"/>
                </a:cubicBezTo>
                <a:cubicBezTo>
                  <a:pt x="310284" y="1598064"/>
                  <a:pt x="323267" y="1595139"/>
                  <a:pt x="310283" y="1592215"/>
                </a:cubicBezTo>
                <a:cubicBezTo>
                  <a:pt x="310283" y="1589290"/>
                  <a:pt x="297300" y="1589291"/>
                  <a:pt x="284312" y="1586366"/>
                </a:cubicBezTo>
                <a:cubicBezTo>
                  <a:pt x="297300" y="1580517"/>
                  <a:pt x="284312" y="1571744"/>
                  <a:pt x="271327" y="1568819"/>
                </a:cubicBezTo>
                <a:cubicBezTo>
                  <a:pt x="271327" y="1571744"/>
                  <a:pt x="258341" y="1574668"/>
                  <a:pt x="258341" y="1577592"/>
                </a:cubicBezTo>
                <a:cubicBezTo>
                  <a:pt x="258341" y="1574668"/>
                  <a:pt x="232372" y="1574668"/>
                  <a:pt x="232373" y="1577593"/>
                </a:cubicBezTo>
                <a:cubicBezTo>
                  <a:pt x="245354" y="1583442"/>
                  <a:pt x="206398" y="1595140"/>
                  <a:pt x="232373" y="1600988"/>
                </a:cubicBezTo>
                <a:cubicBezTo>
                  <a:pt x="232373" y="1606837"/>
                  <a:pt x="219383" y="1609762"/>
                  <a:pt x="206397" y="1609762"/>
                </a:cubicBezTo>
                <a:cubicBezTo>
                  <a:pt x="206398" y="1606837"/>
                  <a:pt x="193414" y="1600987"/>
                  <a:pt x="206398" y="1598063"/>
                </a:cubicBezTo>
                <a:cubicBezTo>
                  <a:pt x="206398" y="1595140"/>
                  <a:pt x="193413" y="1595139"/>
                  <a:pt x="180427" y="1595139"/>
                </a:cubicBezTo>
                <a:cubicBezTo>
                  <a:pt x="180427" y="1592215"/>
                  <a:pt x="193413" y="1592215"/>
                  <a:pt x="193413" y="1589290"/>
                </a:cubicBezTo>
                <a:cubicBezTo>
                  <a:pt x="206398" y="1583442"/>
                  <a:pt x="206398" y="1565895"/>
                  <a:pt x="180428" y="1562970"/>
                </a:cubicBezTo>
                <a:cubicBezTo>
                  <a:pt x="180428" y="1554197"/>
                  <a:pt x="193413" y="1545423"/>
                  <a:pt x="232373" y="1545422"/>
                </a:cubicBezTo>
                <a:cubicBezTo>
                  <a:pt x="232373" y="1551271"/>
                  <a:pt x="232373" y="1554196"/>
                  <a:pt x="232373" y="1557120"/>
                </a:cubicBezTo>
                <a:cubicBezTo>
                  <a:pt x="245355" y="1557121"/>
                  <a:pt x="245355" y="1554196"/>
                  <a:pt x="245355" y="1554196"/>
                </a:cubicBezTo>
                <a:cubicBezTo>
                  <a:pt x="271326" y="1557121"/>
                  <a:pt x="271326" y="1548348"/>
                  <a:pt x="284312" y="1551271"/>
                </a:cubicBezTo>
                <a:cubicBezTo>
                  <a:pt x="284312" y="1545422"/>
                  <a:pt x="284312" y="1542498"/>
                  <a:pt x="284312" y="1539574"/>
                </a:cubicBezTo>
                <a:cubicBezTo>
                  <a:pt x="297300" y="1533725"/>
                  <a:pt x="310284" y="1533725"/>
                  <a:pt x="310284" y="1530800"/>
                </a:cubicBezTo>
                <a:cubicBezTo>
                  <a:pt x="310284" y="1530800"/>
                  <a:pt x="310283" y="1527875"/>
                  <a:pt x="310283" y="1527875"/>
                </a:cubicBezTo>
                <a:cubicBezTo>
                  <a:pt x="310283" y="1527875"/>
                  <a:pt x="310283" y="1527875"/>
                  <a:pt x="297300" y="1527876"/>
                </a:cubicBezTo>
                <a:cubicBezTo>
                  <a:pt x="297300" y="1527876"/>
                  <a:pt x="297300" y="1527876"/>
                  <a:pt x="297300" y="1524951"/>
                </a:cubicBezTo>
                <a:cubicBezTo>
                  <a:pt x="271326" y="1522027"/>
                  <a:pt x="297299" y="1510328"/>
                  <a:pt x="284312" y="1504479"/>
                </a:cubicBezTo>
                <a:cubicBezTo>
                  <a:pt x="297300" y="1507404"/>
                  <a:pt x="297299" y="1501555"/>
                  <a:pt x="310283" y="1501555"/>
                </a:cubicBezTo>
                <a:cubicBezTo>
                  <a:pt x="310283" y="1495707"/>
                  <a:pt x="323268" y="1492781"/>
                  <a:pt x="323268" y="1484008"/>
                </a:cubicBezTo>
                <a:cubicBezTo>
                  <a:pt x="297299" y="1484009"/>
                  <a:pt x="310284" y="1492782"/>
                  <a:pt x="284312" y="1492782"/>
                </a:cubicBezTo>
                <a:cubicBezTo>
                  <a:pt x="284312" y="1489857"/>
                  <a:pt x="297300" y="1478159"/>
                  <a:pt x="284312" y="1475234"/>
                </a:cubicBezTo>
                <a:cubicBezTo>
                  <a:pt x="284312" y="1472310"/>
                  <a:pt x="297300" y="1469385"/>
                  <a:pt x="284312" y="1463537"/>
                </a:cubicBezTo>
                <a:cubicBezTo>
                  <a:pt x="284312" y="1460612"/>
                  <a:pt x="284312" y="1460612"/>
                  <a:pt x="297300" y="1460612"/>
                </a:cubicBezTo>
                <a:cubicBezTo>
                  <a:pt x="297300" y="1457688"/>
                  <a:pt x="297300" y="1457688"/>
                  <a:pt x="297300" y="1457688"/>
                </a:cubicBezTo>
                <a:cubicBezTo>
                  <a:pt x="310284" y="1457687"/>
                  <a:pt x="310284" y="1457687"/>
                  <a:pt x="310284" y="1457687"/>
                </a:cubicBezTo>
                <a:cubicBezTo>
                  <a:pt x="310283" y="1454763"/>
                  <a:pt x="323267" y="1454763"/>
                  <a:pt x="310283" y="1448914"/>
                </a:cubicBezTo>
                <a:cubicBezTo>
                  <a:pt x="297300" y="1451839"/>
                  <a:pt x="310283" y="1454763"/>
                  <a:pt x="284312" y="1454763"/>
                </a:cubicBezTo>
                <a:cubicBezTo>
                  <a:pt x="284312" y="1448914"/>
                  <a:pt x="284312" y="1445989"/>
                  <a:pt x="284312" y="1440140"/>
                </a:cubicBezTo>
                <a:cubicBezTo>
                  <a:pt x="297299" y="1437216"/>
                  <a:pt x="297299" y="1428442"/>
                  <a:pt x="271327" y="1428442"/>
                </a:cubicBezTo>
                <a:cubicBezTo>
                  <a:pt x="271327" y="1425518"/>
                  <a:pt x="284312" y="1425518"/>
                  <a:pt x="284312" y="1422593"/>
                </a:cubicBezTo>
                <a:cubicBezTo>
                  <a:pt x="284312" y="1422593"/>
                  <a:pt x="297299" y="1422594"/>
                  <a:pt x="297299" y="1422594"/>
                </a:cubicBezTo>
                <a:cubicBezTo>
                  <a:pt x="310284" y="1416745"/>
                  <a:pt x="284312" y="1419668"/>
                  <a:pt x="297299" y="1416744"/>
                </a:cubicBezTo>
                <a:cubicBezTo>
                  <a:pt x="297299" y="1416744"/>
                  <a:pt x="297299" y="1416744"/>
                  <a:pt x="297300" y="1413819"/>
                </a:cubicBezTo>
                <a:cubicBezTo>
                  <a:pt x="297300" y="1410895"/>
                  <a:pt x="310284" y="1410895"/>
                  <a:pt x="323268" y="1410895"/>
                </a:cubicBezTo>
                <a:cubicBezTo>
                  <a:pt x="323268" y="1407970"/>
                  <a:pt x="323267" y="1402121"/>
                  <a:pt x="323267" y="1402121"/>
                </a:cubicBezTo>
                <a:cubicBezTo>
                  <a:pt x="349239" y="1402121"/>
                  <a:pt x="336253" y="1407970"/>
                  <a:pt x="362226" y="1410896"/>
                </a:cubicBezTo>
                <a:cubicBezTo>
                  <a:pt x="362226" y="1405047"/>
                  <a:pt x="362227" y="1399198"/>
                  <a:pt x="362227" y="1393349"/>
                </a:cubicBezTo>
                <a:cubicBezTo>
                  <a:pt x="362227" y="1393349"/>
                  <a:pt x="349239" y="1393348"/>
                  <a:pt x="349239" y="1393348"/>
                </a:cubicBezTo>
                <a:cubicBezTo>
                  <a:pt x="349239" y="1396273"/>
                  <a:pt x="349239" y="1399197"/>
                  <a:pt x="336253" y="1399198"/>
                </a:cubicBezTo>
                <a:cubicBezTo>
                  <a:pt x="323267" y="1381651"/>
                  <a:pt x="323268" y="1358254"/>
                  <a:pt x="336254" y="1340707"/>
                </a:cubicBezTo>
                <a:cubicBezTo>
                  <a:pt x="336254" y="1340707"/>
                  <a:pt x="336253" y="1337783"/>
                  <a:pt x="336253" y="1337783"/>
                </a:cubicBezTo>
                <a:cubicBezTo>
                  <a:pt x="310284" y="1334858"/>
                  <a:pt x="323268" y="1340707"/>
                  <a:pt x="310284" y="1340708"/>
                </a:cubicBezTo>
                <a:cubicBezTo>
                  <a:pt x="297300" y="1340707"/>
                  <a:pt x="297300" y="1334859"/>
                  <a:pt x="284312" y="1334858"/>
                </a:cubicBezTo>
                <a:cubicBezTo>
                  <a:pt x="271326" y="1340707"/>
                  <a:pt x="271326" y="1343631"/>
                  <a:pt x="271327" y="1349481"/>
                </a:cubicBezTo>
                <a:cubicBezTo>
                  <a:pt x="258341" y="1352405"/>
                  <a:pt x="232372" y="1349481"/>
                  <a:pt x="219383" y="1349481"/>
                </a:cubicBezTo>
                <a:cubicBezTo>
                  <a:pt x="219383" y="1346556"/>
                  <a:pt x="219383" y="1343632"/>
                  <a:pt x="219383" y="1340707"/>
                </a:cubicBezTo>
                <a:cubicBezTo>
                  <a:pt x="206397" y="1334859"/>
                  <a:pt x="180427" y="1323160"/>
                  <a:pt x="219383" y="1320236"/>
                </a:cubicBezTo>
                <a:cubicBezTo>
                  <a:pt x="219383" y="1323159"/>
                  <a:pt x="219383" y="1323159"/>
                  <a:pt x="232373" y="1323160"/>
                </a:cubicBezTo>
                <a:cubicBezTo>
                  <a:pt x="232373" y="1323160"/>
                  <a:pt x="232373" y="1323160"/>
                  <a:pt x="232373" y="1320235"/>
                </a:cubicBezTo>
                <a:cubicBezTo>
                  <a:pt x="245354" y="1320236"/>
                  <a:pt x="232373" y="1317311"/>
                  <a:pt x="232373" y="1314387"/>
                </a:cubicBezTo>
                <a:cubicBezTo>
                  <a:pt x="219383" y="1314387"/>
                  <a:pt x="219383" y="1314387"/>
                  <a:pt x="206398" y="1314387"/>
                </a:cubicBezTo>
                <a:cubicBezTo>
                  <a:pt x="206397" y="1308538"/>
                  <a:pt x="180427" y="1311462"/>
                  <a:pt x="193413" y="1302690"/>
                </a:cubicBezTo>
                <a:cubicBezTo>
                  <a:pt x="193413" y="1299765"/>
                  <a:pt x="206398" y="1299764"/>
                  <a:pt x="206398" y="1299764"/>
                </a:cubicBezTo>
                <a:cubicBezTo>
                  <a:pt x="206398" y="1296840"/>
                  <a:pt x="219384" y="1296840"/>
                  <a:pt x="219384" y="1293916"/>
                </a:cubicBezTo>
                <a:cubicBezTo>
                  <a:pt x="219384" y="1293916"/>
                  <a:pt x="219384" y="1293916"/>
                  <a:pt x="219383" y="1290990"/>
                </a:cubicBezTo>
                <a:cubicBezTo>
                  <a:pt x="219383" y="1290990"/>
                  <a:pt x="219384" y="1288067"/>
                  <a:pt x="219384" y="1288067"/>
                </a:cubicBezTo>
                <a:cubicBezTo>
                  <a:pt x="219384" y="1285142"/>
                  <a:pt x="219384" y="1285142"/>
                  <a:pt x="219384" y="1285142"/>
                </a:cubicBezTo>
                <a:cubicBezTo>
                  <a:pt x="232372" y="1285142"/>
                  <a:pt x="232372" y="1288067"/>
                  <a:pt x="232372" y="1288067"/>
                </a:cubicBezTo>
                <a:cubicBezTo>
                  <a:pt x="219384" y="1288067"/>
                  <a:pt x="232372" y="1290990"/>
                  <a:pt x="232372" y="1290990"/>
                </a:cubicBezTo>
                <a:cubicBezTo>
                  <a:pt x="232372" y="1290990"/>
                  <a:pt x="232372" y="1290990"/>
                  <a:pt x="232373" y="1293916"/>
                </a:cubicBezTo>
                <a:cubicBezTo>
                  <a:pt x="232373" y="1293916"/>
                  <a:pt x="232372" y="1296840"/>
                  <a:pt x="245354" y="1293916"/>
                </a:cubicBezTo>
                <a:cubicBezTo>
                  <a:pt x="258340" y="1296840"/>
                  <a:pt x="232373" y="1302689"/>
                  <a:pt x="232373" y="1308538"/>
                </a:cubicBezTo>
                <a:cubicBezTo>
                  <a:pt x="245354" y="1311462"/>
                  <a:pt x="258340" y="1311462"/>
                  <a:pt x="245355" y="1314387"/>
                </a:cubicBezTo>
                <a:cubicBezTo>
                  <a:pt x="245355" y="1314387"/>
                  <a:pt x="245354" y="1317311"/>
                  <a:pt x="245354" y="1317311"/>
                </a:cubicBezTo>
                <a:cubicBezTo>
                  <a:pt x="245354" y="1320236"/>
                  <a:pt x="245354" y="1320236"/>
                  <a:pt x="245355" y="1323160"/>
                </a:cubicBezTo>
                <a:cubicBezTo>
                  <a:pt x="245355" y="1323160"/>
                  <a:pt x="232373" y="1326085"/>
                  <a:pt x="232373" y="1326085"/>
                </a:cubicBezTo>
                <a:cubicBezTo>
                  <a:pt x="232373" y="1326085"/>
                  <a:pt x="232373" y="1326085"/>
                  <a:pt x="232373" y="1329009"/>
                </a:cubicBezTo>
                <a:cubicBezTo>
                  <a:pt x="258340" y="1329009"/>
                  <a:pt x="258340" y="1326085"/>
                  <a:pt x="284312" y="1326085"/>
                </a:cubicBezTo>
                <a:cubicBezTo>
                  <a:pt x="284312" y="1326085"/>
                  <a:pt x="284312" y="1326085"/>
                  <a:pt x="297300" y="1326085"/>
                </a:cubicBezTo>
                <a:cubicBezTo>
                  <a:pt x="297300" y="1323159"/>
                  <a:pt x="310284" y="1326085"/>
                  <a:pt x="310284" y="1323160"/>
                </a:cubicBezTo>
                <a:cubicBezTo>
                  <a:pt x="323267" y="1323160"/>
                  <a:pt x="323268" y="1326085"/>
                  <a:pt x="323267" y="1329009"/>
                </a:cubicBezTo>
                <a:cubicBezTo>
                  <a:pt x="349239" y="1329009"/>
                  <a:pt x="323267" y="1314387"/>
                  <a:pt x="349239" y="1317311"/>
                </a:cubicBezTo>
                <a:cubicBezTo>
                  <a:pt x="349239" y="1320236"/>
                  <a:pt x="362227" y="1320235"/>
                  <a:pt x="349239" y="1320236"/>
                </a:cubicBezTo>
                <a:lnTo>
                  <a:pt x="362227" y="1320235"/>
                </a:lnTo>
                <a:cubicBezTo>
                  <a:pt x="362227" y="1320235"/>
                  <a:pt x="362227" y="1317311"/>
                  <a:pt x="362227" y="1317311"/>
                </a:cubicBezTo>
                <a:cubicBezTo>
                  <a:pt x="375211" y="1317311"/>
                  <a:pt x="375211" y="1317311"/>
                  <a:pt x="375211" y="1317311"/>
                </a:cubicBezTo>
                <a:cubicBezTo>
                  <a:pt x="375211" y="1314387"/>
                  <a:pt x="375211" y="1311462"/>
                  <a:pt x="362227" y="1311462"/>
                </a:cubicBezTo>
                <a:cubicBezTo>
                  <a:pt x="349239" y="1311462"/>
                  <a:pt x="362227" y="1311462"/>
                  <a:pt x="362227" y="1314387"/>
                </a:cubicBezTo>
                <a:cubicBezTo>
                  <a:pt x="349239" y="1314387"/>
                  <a:pt x="349239" y="1314387"/>
                  <a:pt x="336253" y="1314387"/>
                </a:cubicBezTo>
                <a:cubicBezTo>
                  <a:pt x="336253" y="1308538"/>
                  <a:pt x="336253" y="1299765"/>
                  <a:pt x="336253" y="1293915"/>
                </a:cubicBezTo>
                <a:cubicBezTo>
                  <a:pt x="323267" y="1293915"/>
                  <a:pt x="323267" y="1293915"/>
                  <a:pt x="310284" y="1293916"/>
                </a:cubicBezTo>
                <a:cubicBezTo>
                  <a:pt x="297300" y="1285142"/>
                  <a:pt x="297299" y="1276369"/>
                  <a:pt x="323268" y="1270519"/>
                </a:cubicBezTo>
                <a:cubicBezTo>
                  <a:pt x="336254" y="1270519"/>
                  <a:pt x="323268" y="1276369"/>
                  <a:pt x="336254" y="1276368"/>
                </a:cubicBezTo>
                <a:cubicBezTo>
                  <a:pt x="349240" y="1273444"/>
                  <a:pt x="336254" y="1267595"/>
                  <a:pt x="323268" y="1264670"/>
                </a:cubicBezTo>
                <a:cubicBezTo>
                  <a:pt x="323268" y="1264670"/>
                  <a:pt x="323268" y="1267595"/>
                  <a:pt x="310284" y="1264670"/>
                </a:cubicBezTo>
                <a:cubicBezTo>
                  <a:pt x="297300" y="1264670"/>
                  <a:pt x="310284" y="1261745"/>
                  <a:pt x="310284" y="1258821"/>
                </a:cubicBezTo>
                <a:cubicBezTo>
                  <a:pt x="323268" y="1258821"/>
                  <a:pt x="323268" y="1261746"/>
                  <a:pt x="323268" y="1261746"/>
                </a:cubicBezTo>
                <a:cubicBezTo>
                  <a:pt x="336253" y="1261745"/>
                  <a:pt x="336253" y="1261745"/>
                  <a:pt x="336253" y="1261745"/>
                </a:cubicBezTo>
                <a:cubicBezTo>
                  <a:pt x="349239" y="1258821"/>
                  <a:pt x="349239" y="1252972"/>
                  <a:pt x="349239" y="1250047"/>
                </a:cubicBezTo>
                <a:cubicBezTo>
                  <a:pt x="375211" y="1255897"/>
                  <a:pt x="401181" y="1258821"/>
                  <a:pt x="427152" y="1261746"/>
                </a:cubicBezTo>
                <a:cubicBezTo>
                  <a:pt x="440138" y="1261746"/>
                  <a:pt x="440138" y="1258821"/>
                  <a:pt x="440138" y="1258821"/>
                </a:cubicBezTo>
                <a:cubicBezTo>
                  <a:pt x="453125" y="1255897"/>
                  <a:pt x="453126" y="1258821"/>
                  <a:pt x="453126" y="1261745"/>
                </a:cubicBezTo>
                <a:cubicBezTo>
                  <a:pt x="479095" y="1255898"/>
                  <a:pt x="466107" y="1244198"/>
                  <a:pt x="479095" y="1238350"/>
                </a:cubicBezTo>
                <a:cubicBezTo>
                  <a:pt x="479095" y="1235425"/>
                  <a:pt x="466107" y="1238349"/>
                  <a:pt x="466107" y="1238349"/>
                </a:cubicBezTo>
                <a:cubicBezTo>
                  <a:pt x="466107" y="1235425"/>
                  <a:pt x="479095" y="1235425"/>
                  <a:pt x="479095" y="1235425"/>
                </a:cubicBezTo>
                <a:cubicBezTo>
                  <a:pt x="479095" y="1229576"/>
                  <a:pt x="453126" y="1232501"/>
                  <a:pt x="440138" y="1232501"/>
                </a:cubicBezTo>
                <a:cubicBezTo>
                  <a:pt x="440138" y="1229576"/>
                  <a:pt x="427152" y="1226651"/>
                  <a:pt x="427152" y="1226651"/>
                </a:cubicBezTo>
                <a:cubicBezTo>
                  <a:pt x="414166" y="1226651"/>
                  <a:pt x="427152" y="1232501"/>
                  <a:pt x="414166" y="1238350"/>
                </a:cubicBezTo>
                <a:cubicBezTo>
                  <a:pt x="401180" y="1238350"/>
                  <a:pt x="401180" y="1238350"/>
                  <a:pt x="388199" y="1238350"/>
                </a:cubicBezTo>
                <a:cubicBezTo>
                  <a:pt x="388198" y="1232501"/>
                  <a:pt x="388198" y="1226651"/>
                  <a:pt x="375210" y="1220803"/>
                </a:cubicBezTo>
                <a:cubicBezTo>
                  <a:pt x="375210" y="1220803"/>
                  <a:pt x="375211" y="1223727"/>
                  <a:pt x="362227" y="1223727"/>
                </a:cubicBezTo>
                <a:cubicBezTo>
                  <a:pt x="349239" y="1217878"/>
                  <a:pt x="362227" y="1209105"/>
                  <a:pt x="323268" y="1209104"/>
                </a:cubicBezTo>
                <a:cubicBezTo>
                  <a:pt x="336254" y="1206181"/>
                  <a:pt x="349239" y="1203255"/>
                  <a:pt x="362226" y="1200331"/>
                </a:cubicBezTo>
                <a:cubicBezTo>
                  <a:pt x="362226" y="1200331"/>
                  <a:pt x="375210" y="1206181"/>
                  <a:pt x="375211" y="1203255"/>
                </a:cubicBezTo>
                <a:lnTo>
                  <a:pt x="379109" y="1203548"/>
                </a:lnTo>
                <a:lnTo>
                  <a:pt x="375210" y="1206181"/>
                </a:lnTo>
                <a:cubicBezTo>
                  <a:pt x="375211" y="1204718"/>
                  <a:pt x="378459" y="1203986"/>
                  <a:pt x="380081" y="1203622"/>
                </a:cubicBezTo>
                <a:lnTo>
                  <a:pt x="379109" y="1203548"/>
                </a:lnTo>
                <a:lnTo>
                  <a:pt x="388198" y="1197406"/>
                </a:lnTo>
                <a:cubicBezTo>
                  <a:pt x="375211" y="1197407"/>
                  <a:pt x="375211" y="1197407"/>
                  <a:pt x="375211" y="1197407"/>
                </a:cubicBezTo>
                <a:cubicBezTo>
                  <a:pt x="375211" y="1197407"/>
                  <a:pt x="375211" y="1194482"/>
                  <a:pt x="375211" y="1194482"/>
                </a:cubicBezTo>
                <a:cubicBezTo>
                  <a:pt x="388198" y="1194482"/>
                  <a:pt x="388198" y="1194482"/>
                  <a:pt x="388198" y="1194482"/>
                </a:cubicBezTo>
                <a:cubicBezTo>
                  <a:pt x="401181" y="1188633"/>
                  <a:pt x="388199" y="1182784"/>
                  <a:pt x="388199" y="1179859"/>
                </a:cubicBezTo>
                <a:cubicBezTo>
                  <a:pt x="375211" y="1179860"/>
                  <a:pt x="375211" y="1179860"/>
                  <a:pt x="362227" y="1179859"/>
                </a:cubicBezTo>
                <a:cubicBezTo>
                  <a:pt x="349239" y="1174011"/>
                  <a:pt x="323268" y="1171086"/>
                  <a:pt x="297300" y="1168161"/>
                </a:cubicBezTo>
                <a:cubicBezTo>
                  <a:pt x="310283" y="1162312"/>
                  <a:pt x="336253" y="1162313"/>
                  <a:pt x="362227" y="1162312"/>
                </a:cubicBezTo>
                <a:cubicBezTo>
                  <a:pt x="362227" y="1153539"/>
                  <a:pt x="349239" y="1144765"/>
                  <a:pt x="362227" y="1138917"/>
                </a:cubicBezTo>
                <a:cubicBezTo>
                  <a:pt x="414166" y="1141841"/>
                  <a:pt x="349239" y="1159387"/>
                  <a:pt x="375211" y="1165237"/>
                </a:cubicBezTo>
                <a:cubicBezTo>
                  <a:pt x="388198" y="1165236"/>
                  <a:pt x="388198" y="1165236"/>
                  <a:pt x="388198" y="1162312"/>
                </a:cubicBezTo>
                <a:cubicBezTo>
                  <a:pt x="388198" y="1162312"/>
                  <a:pt x="388198" y="1159387"/>
                  <a:pt x="388198" y="1159387"/>
                </a:cubicBezTo>
                <a:cubicBezTo>
                  <a:pt x="388198" y="1159387"/>
                  <a:pt x="388198" y="1159387"/>
                  <a:pt x="401180" y="1159387"/>
                </a:cubicBezTo>
                <a:cubicBezTo>
                  <a:pt x="401180" y="1162312"/>
                  <a:pt x="401180" y="1162312"/>
                  <a:pt x="401180" y="1162312"/>
                </a:cubicBezTo>
                <a:cubicBezTo>
                  <a:pt x="427152" y="1171086"/>
                  <a:pt x="453125" y="1162312"/>
                  <a:pt x="453125" y="1150614"/>
                </a:cubicBezTo>
                <a:cubicBezTo>
                  <a:pt x="466108" y="1150614"/>
                  <a:pt x="466108" y="1150614"/>
                  <a:pt x="466108" y="1150614"/>
                </a:cubicBezTo>
                <a:cubicBezTo>
                  <a:pt x="479095" y="1153539"/>
                  <a:pt x="466107" y="1162312"/>
                  <a:pt x="479095" y="1165236"/>
                </a:cubicBezTo>
                <a:cubicBezTo>
                  <a:pt x="492079" y="1165237"/>
                  <a:pt x="492079" y="1162312"/>
                  <a:pt x="518050" y="1162312"/>
                </a:cubicBezTo>
                <a:cubicBezTo>
                  <a:pt x="518050" y="1159387"/>
                  <a:pt x="505067" y="1156463"/>
                  <a:pt x="492079" y="1153538"/>
                </a:cubicBezTo>
                <a:cubicBezTo>
                  <a:pt x="492079" y="1153538"/>
                  <a:pt x="492079" y="1153538"/>
                  <a:pt x="505067" y="1150614"/>
                </a:cubicBezTo>
                <a:cubicBezTo>
                  <a:pt x="492078" y="1147689"/>
                  <a:pt x="505067" y="1135992"/>
                  <a:pt x="479095" y="1135991"/>
                </a:cubicBezTo>
                <a:cubicBezTo>
                  <a:pt x="479095" y="1135991"/>
                  <a:pt x="479095" y="1138917"/>
                  <a:pt x="479095" y="1138917"/>
                </a:cubicBezTo>
                <a:cubicBezTo>
                  <a:pt x="479095" y="1138917"/>
                  <a:pt x="479095" y="1141841"/>
                  <a:pt x="479095" y="1141841"/>
                </a:cubicBezTo>
                <a:cubicBezTo>
                  <a:pt x="479095" y="1141841"/>
                  <a:pt x="479095" y="1144765"/>
                  <a:pt x="479095" y="1144765"/>
                </a:cubicBezTo>
                <a:cubicBezTo>
                  <a:pt x="466108" y="1147689"/>
                  <a:pt x="466108" y="1147689"/>
                  <a:pt x="453125" y="1147689"/>
                </a:cubicBezTo>
                <a:cubicBezTo>
                  <a:pt x="440137" y="1147690"/>
                  <a:pt x="440138" y="1141841"/>
                  <a:pt x="427152" y="1141842"/>
                </a:cubicBezTo>
                <a:cubicBezTo>
                  <a:pt x="427152" y="1141842"/>
                  <a:pt x="427152" y="1141842"/>
                  <a:pt x="414166" y="1141841"/>
                </a:cubicBezTo>
                <a:cubicBezTo>
                  <a:pt x="414166" y="1147690"/>
                  <a:pt x="427153" y="1147689"/>
                  <a:pt x="427152" y="1153539"/>
                </a:cubicBezTo>
                <a:cubicBezTo>
                  <a:pt x="388198" y="1150614"/>
                  <a:pt x="401180" y="1138917"/>
                  <a:pt x="401181" y="1130143"/>
                </a:cubicBezTo>
                <a:cubicBezTo>
                  <a:pt x="401180" y="1127217"/>
                  <a:pt x="388198" y="1130143"/>
                  <a:pt x="388198" y="1130143"/>
                </a:cubicBezTo>
                <a:cubicBezTo>
                  <a:pt x="388199" y="1127217"/>
                  <a:pt x="388198" y="1124294"/>
                  <a:pt x="388199" y="1121369"/>
                </a:cubicBezTo>
                <a:cubicBezTo>
                  <a:pt x="414166" y="1121369"/>
                  <a:pt x="414166" y="1124294"/>
                  <a:pt x="427152" y="1124294"/>
                </a:cubicBezTo>
                <a:cubicBezTo>
                  <a:pt x="440138" y="1121369"/>
                  <a:pt x="453126" y="1118445"/>
                  <a:pt x="479095" y="1115520"/>
                </a:cubicBezTo>
                <a:cubicBezTo>
                  <a:pt x="479095" y="1118444"/>
                  <a:pt x="479095" y="1121369"/>
                  <a:pt x="479095" y="1124294"/>
                </a:cubicBezTo>
                <a:cubicBezTo>
                  <a:pt x="492079" y="1124293"/>
                  <a:pt x="492079" y="1118445"/>
                  <a:pt x="492079" y="1115520"/>
                </a:cubicBezTo>
                <a:cubicBezTo>
                  <a:pt x="492079" y="1112595"/>
                  <a:pt x="479095" y="1115520"/>
                  <a:pt x="466107" y="1109671"/>
                </a:cubicBezTo>
                <a:cubicBezTo>
                  <a:pt x="466107" y="1109671"/>
                  <a:pt x="466107" y="1109671"/>
                  <a:pt x="453126" y="1109672"/>
                </a:cubicBezTo>
                <a:cubicBezTo>
                  <a:pt x="453126" y="1112594"/>
                  <a:pt x="453126" y="1112594"/>
                  <a:pt x="440138" y="1112595"/>
                </a:cubicBezTo>
                <a:cubicBezTo>
                  <a:pt x="427152" y="1109672"/>
                  <a:pt x="440138" y="1109671"/>
                  <a:pt x="440138" y="1106746"/>
                </a:cubicBezTo>
                <a:cubicBezTo>
                  <a:pt x="453125" y="1106745"/>
                  <a:pt x="466107" y="1106746"/>
                  <a:pt x="466107" y="1106746"/>
                </a:cubicBezTo>
                <a:cubicBezTo>
                  <a:pt x="479095" y="1106746"/>
                  <a:pt x="479095" y="1103822"/>
                  <a:pt x="492079" y="1100898"/>
                </a:cubicBezTo>
                <a:cubicBezTo>
                  <a:pt x="479095" y="1100898"/>
                  <a:pt x="466107" y="1106746"/>
                  <a:pt x="453126" y="1100898"/>
                </a:cubicBezTo>
                <a:cubicBezTo>
                  <a:pt x="453126" y="1097973"/>
                  <a:pt x="453126" y="1092124"/>
                  <a:pt x="453125" y="1086275"/>
                </a:cubicBezTo>
                <a:cubicBezTo>
                  <a:pt x="453125" y="1086275"/>
                  <a:pt x="453125" y="1083350"/>
                  <a:pt x="466108" y="1083350"/>
                </a:cubicBezTo>
                <a:cubicBezTo>
                  <a:pt x="466108" y="1083350"/>
                  <a:pt x="466107" y="1086275"/>
                  <a:pt x="466107" y="1086275"/>
                </a:cubicBezTo>
                <a:cubicBezTo>
                  <a:pt x="466107" y="1086275"/>
                  <a:pt x="479095" y="1086275"/>
                  <a:pt x="479095" y="1086275"/>
                </a:cubicBezTo>
                <a:cubicBezTo>
                  <a:pt x="479095" y="1089199"/>
                  <a:pt x="466107" y="1092124"/>
                  <a:pt x="479095" y="1095048"/>
                </a:cubicBezTo>
                <a:cubicBezTo>
                  <a:pt x="492079" y="1095049"/>
                  <a:pt x="479095" y="1092125"/>
                  <a:pt x="479095" y="1086275"/>
                </a:cubicBezTo>
                <a:cubicBezTo>
                  <a:pt x="505067" y="1083351"/>
                  <a:pt x="505066" y="1071652"/>
                  <a:pt x="505067" y="1065804"/>
                </a:cubicBezTo>
                <a:cubicBezTo>
                  <a:pt x="531038" y="1059955"/>
                  <a:pt x="544021" y="1068728"/>
                  <a:pt x="569994" y="1068728"/>
                </a:cubicBezTo>
                <a:cubicBezTo>
                  <a:pt x="569994" y="1071653"/>
                  <a:pt x="557006" y="1071652"/>
                  <a:pt x="569994" y="1077502"/>
                </a:cubicBezTo>
                <a:cubicBezTo>
                  <a:pt x="582978" y="1074578"/>
                  <a:pt x="595965" y="1074577"/>
                  <a:pt x="608951" y="1074577"/>
                </a:cubicBezTo>
                <a:cubicBezTo>
                  <a:pt x="608951" y="1074577"/>
                  <a:pt x="608951" y="1074577"/>
                  <a:pt x="621933" y="1074577"/>
                </a:cubicBezTo>
                <a:cubicBezTo>
                  <a:pt x="608951" y="1080426"/>
                  <a:pt x="621933" y="1083350"/>
                  <a:pt x="634919" y="1086275"/>
                </a:cubicBezTo>
                <a:cubicBezTo>
                  <a:pt x="634919" y="1092124"/>
                  <a:pt x="595965" y="1109672"/>
                  <a:pt x="621933" y="1112595"/>
                </a:cubicBezTo>
                <a:cubicBezTo>
                  <a:pt x="621933" y="1115520"/>
                  <a:pt x="621933" y="1118444"/>
                  <a:pt x="621933" y="1118444"/>
                </a:cubicBezTo>
                <a:cubicBezTo>
                  <a:pt x="621933" y="1121369"/>
                  <a:pt x="634919" y="1121369"/>
                  <a:pt x="634919" y="1121369"/>
                </a:cubicBezTo>
                <a:cubicBezTo>
                  <a:pt x="634919" y="1124294"/>
                  <a:pt x="634919" y="1127217"/>
                  <a:pt x="621933" y="1127217"/>
                </a:cubicBezTo>
                <a:cubicBezTo>
                  <a:pt x="621933" y="1130143"/>
                  <a:pt x="621933" y="1133067"/>
                  <a:pt x="634918" y="1133067"/>
                </a:cubicBezTo>
                <a:cubicBezTo>
                  <a:pt x="621933" y="1138917"/>
                  <a:pt x="647904" y="1141841"/>
                  <a:pt x="660892" y="1144765"/>
                </a:cubicBezTo>
                <a:cubicBezTo>
                  <a:pt x="647905" y="1147690"/>
                  <a:pt x="660892" y="1153538"/>
                  <a:pt x="647905" y="1153539"/>
                </a:cubicBezTo>
                <a:cubicBezTo>
                  <a:pt x="647905" y="1156464"/>
                  <a:pt x="647905" y="1150614"/>
                  <a:pt x="660892" y="1153538"/>
                </a:cubicBezTo>
                <a:cubicBezTo>
                  <a:pt x="660892" y="1153538"/>
                  <a:pt x="660893" y="1156464"/>
                  <a:pt x="660893" y="1159387"/>
                </a:cubicBezTo>
                <a:cubicBezTo>
                  <a:pt x="660893" y="1159387"/>
                  <a:pt x="647904" y="1159387"/>
                  <a:pt x="647905" y="1156464"/>
                </a:cubicBezTo>
                <a:cubicBezTo>
                  <a:pt x="647905" y="1162312"/>
                  <a:pt x="660893" y="1162312"/>
                  <a:pt x="647905" y="1168161"/>
                </a:cubicBezTo>
                <a:cubicBezTo>
                  <a:pt x="686864" y="1168161"/>
                  <a:pt x="660893" y="1156464"/>
                  <a:pt x="686864" y="1156464"/>
                </a:cubicBezTo>
                <a:cubicBezTo>
                  <a:pt x="686864" y="1153538"/>
                  <a:pt x="686864" y="1153538"/>
                  <a:pt x="686864" y="1153538"/>
                </a:cubicBezTo>
                <a:cubicBezTo>
                  <a:pt x="686864" y="1153538"/>
                  <a:pt x="699846" y="1153538"/>
                  <a:pt x="699846" y="1153538"/>
                </a:cubicBezTo>
                <a:cubicBezTo>
                  <a:pt x="699846" y="1153538"/>
                  <a:pt x="699846" y="1156463"/>
                  <a:pt x="699846" y="1156463"/>
                </a:cubicBezTo>
                <a:cubicBezTo>
                  <a:pt x="712832" y="1162312"/>
                  <a:pt x="686864" y="1171086"/>
                  <a:pt x="699846" y="1176935"/>
                </a:cubicBezTo>
                <a:cubicBezTo>
                  <a:pt x="699846" y="1176935"/>
                  <a:pt x="686864" y="1176935"/>
                  <a:pt x="673877" y="1179859"/>
                </a:cubicBezTo>
                <a:cubicBezTo>
                  <a:pt x="673877" y="1179859"/>
                  <a:pt x="673877" y="1176936"/>
                  <a:pt x="673877" y="1176936"/>
                </a:cubicBezTo>
                <a:cubicBezTo>
                  <a:pt x="647905" y="1179859"/>
                  <a:pt x="673877" y="1185709"/>
                  <a:pt x="660892" y="1188633"/>
                </a:cubicBezTo>
                <a:cubicBezTo>
                  <a:pt x="647905" y="1188633"/>
                  <a:pt x="660892" y="1194482"/>
                  <a:pt x="647905" y="1194481"/>
                </a:cubicBezTo>
                <a:cubicBezTo>
                  <a:pt x="660892" y="1194482"/>
                  <a:pt x="660892" y="1194482"/>
                  <a:pt x="673877" y="1194481"/>
                </a:cubicBezTo>
                <a:cubicBezTo>
                  <a:pt x="673877" y="1194481"/>
                  <a:pt x="673877" y="1188633"/>
                  <a:pt x="686864" y="1188633"/>
                </a:cubicBezTo>
                <a:cubicBezTo>
                  <a:pt x="699846" y="1188633"/>
                  <a:pt x="725819" y="1191558"/>
                  <a:pt x="725819" y="1194481"/>
                </a:cubicBezTo>
                <a:cubicBezTo>
                  <a:pt x="751791" y="1197407"/>
                  <a:pt x="738805" y="1191558"/>
                  <a:pt x="751791" y="1191558"/>
                </a:cubicBezTo>
                <a:cubicBezTo>
                  <a:pt x="751791" y="1197407"/>
                  <a:pt x="777758" y="1197406"/>
                  <a:pt x="777759" y="1203255"/>
                </a:cubicBezTo>
                <a:cubicBezTo>
                  <a:pt x="777759" y="1203255"/>
                  <a:pt x="764777" y="1203255"/>
                  <a:pt x="764777" y="1206181"/>
                </a:cubicBezTo>
                <a:cubicBezTo>
                  <a:pt x="764777" y="1209104"/>
                  <a:pt x="777759" y="1206181"/>
                  <a:pt x="790747" y="1206180"/>
                </a:cubicBezTo>
                <a:cubicBezTo>
                  <a:pt x="777759" y="1212029"/>
                  <a:pt x="790746" y="1217878"/>
                  <a:pt x="803730" y="1214953"/>
                </a:cubicBezTo>
                <a:cubicBezTo>
                  <a:pt x="803730" y="1214953"/>
                  <a:pt x="803730" y="1214953"/>
                  <a:pt x="803730" y="1212029"/>
                </a:cubicBezTo>
                <a:cubicBezTo>
                  <a:pt x="803730" y="1214953"/>
                  <a:pt x="816718" y="1214953"/>
                  <a:pt x="816718" y="1214953"/>
                </a:cubicBezTo>
                <a:cubicBezTo>
                  <a:pt x="816718" y="1217878"/>
                  <a:pt x="803730" y="1220803"/>
                  <a:pt x="816718" y="1223727"/>
                </a:cubicBezTo>
                <a:cubicBezTo>
                  <a:pt x="816718" y="1226651"/>
                  <a:pt x="803730" y="1223726"/>
                  <a:pt x="790747" y="1226651"/>
                </a:cubicBezTo>
                <a:cubicBezTo>
                  <a:pt x="790747" y="1220802"/>
                  <a:pt x="764777" y="1217878"/>
                  <a:pt x="751791" y="1212029"/>
                </a:cubicBezTo>
                <a:cubicBezTo>
                  <a:pt x="751791" y="1212029"/>
                  <a:pt x="738805" y="1212029"/>
                  <a:pt x="738805" y="1212029"/>
                </a:cubicBezTo>
                <a:cubicBezTo>
                  <a:pt x="725819" y="1214953"/>
                  <a:pt x="699846" y="1209104"/>
                  <a:pt x="686864" y="1212030"/>
                </a:cubicBezTo>
                <a:cubicBezTo>
                  <a:pt x="699846" y="1214953"/>
                  <a:pt x="699846" y="1214953"/>
                  <a:pt x="712832" y="1217878"/>
                </a:cubicBezTo>
                <a:cubicBezTo>
                  <a:pt x="712832" y="1217878"/>
                  <a:pt x="699846" y="1220803"/>
                  <a:pt x="699846" y="1220803"/>
                </a:cubicBezTo>
                <a:cubicBezTo>
                  <a:pt x="699846" y="1226651"/>
                  <a:pt x="725820" y="1229576"/>
                  <a:pt x="712832" y="1235425"/>
                </a:cubicBezTo>
                <a:cubicBezTo>
                  <a:pt x="725820" y="1235425"/>
                  <a:pt x="738806" y="1238349"/>
                  <a:pt x="751792" y="1241274"/>
                </a:cubicBezTo>
                <a:cubicBezTo>
                  <a:pt x="751792" y="1241274"/>
                  <a:pt x="751792" y="1241274"/>
                  <a:pt x="751791" y="1238349"/>
                </a:cubicBezTo>
                <a:cubicBezTo>
                  <a:pt x="764776" y="1235425"/>
                  <a:pt x="777759" y="1235425"/>
                  <a:pt x="790747" y="1235425"/>
                </a:cubicBezTo>
                <a:cubicBezTo>
                  <a:pt x="790747" y="1235425"/>
                  <a:pt x="790747" y="1235425"/>
                  <a:pt x="803731" y="1235425"/>
                </a:cubicBezTo>
                <a:cubicBezTo>
                  <a:pt x="803730" y="1232500"/>
                  <a:pt x="803730" y="1229576"/>
                  <a:pt x="816718" y="1226651"/>
                </a:cubicBezTo>
                <a:cubicBezTo>
                  <a:pt x="842690" y="1226651"/>
                  <a:pt x="842690" y="1223727"/>
                  <a:pt x="855674" y="1220803"/>
                </a:cubicBezTo>
                <a:cubicBezTo>
                  <a:pt x="868657" y="1220802"/>
                  <a:pt x="881645" y="1220803"/>
                  <a:pt x="881645" y="1217878"/>
                </a:cubicBezTo>
                <a:cubicBezTo>
                  <a:pt x="894629" y="1217878"/>
                  <a:pt x="907617" y="1214953"/>
                  <a:pt x="907617" y="1214953"/>
                </a:cubicBezTo>
                <a:cubicBezTo>
                  <a:pt x="914109" y="1214953"/>
                  <a:pt x="917356" y="1214953"/>
                  <a:pt x="918979" y="1214953"/>
                </a:cubicBezTo>
                <a:lnTo>
                  <a:pt x="920058" y="1214953"/>
                </a:lnTo>
                <a:lnTo>
                  <a:pt x="919152" y="1200280"/>
                </a:lnTo>
                <a:lnTo>
                  <a:pt x="906990" y="1194682"/>
                </a:lnTo>
                <a:lnTo>
                  <a:pt x="893345" y="1196741"/>
                </a:lnTo>
                <a:cubicBezTo>
                  <a:pt x="885313" y="1196741"/>
                  <a:pt x="875676" y="1196014"/>
                  <a:pt x="869250" y="1194559"/>
                </a:cubicBezTo>
                <a:cubicBezTo>
                  <a:pt x="856397" y="1194559"/>
                  <a:pt x="843548" y="1191651"/>
                  <a:pt x="817845" y="1191651"/>
                </a:cubicBezTo>
                <a:cubicBezTo>
                  <a:pt x="817845" y="1191651"/>
                  <a:pt x="804995" y="1191650"/>
                  <a:pt x="804995" y="1191650"/>
                </a:cubicBezTo>
                <a:cubicBezTo>
                  <a:pt x="804995" y="1188742"/>
                  <a:pt x="804995" y="1188742"/>
                  <a:pt x="817845" y="1188742"/>
                </a:cubicBezTo>
                <a:cubicBezTo>
                  <a:pt x="817845" y="1185832"/>
                  <a:pt x="830698" y="1185832"/>
                  <a:pt x="843548" y="1185833"/>
                </a:cubicBezTo>
                <a:cubicBezTo>
                  <a:pt x="856397" y="1182923"/>
                  <a:pt x="856397" y="1180015"/>
                  <a:pt x="856397" y="1174198"/>
                </a:cubicBezTo>
                <a:cubicBezTo>
                  <a:pt x="843548" y="1174197"/>
                  <a:pt x="830697" y="1174197"/>
                  <a:pt x="817845" y="1174197"/>
                </a:cubicBezTo>
                <a:cubicBezTo>
                  <a:pt x="817845" y="1171288"/>
                  <a:pt x="817845" y="1168378"/>
                  <a:pt x="817845" y="1165470"/>
                </a:cubicBezTo>
                <a:cubicBezTo>
                  <a:pt x="843548" y="1162561"/>
                  <a:pt x="843548" y="1171288"/>
                  <a:pt x="869249" y="1168379"/>
                </a:cubicBezTo>
                <a:cubicBezTo>
                  <a:pt x="869249" y="1171287"/>
                  <a:pt x="869249" y="1174198"/>
                  <a:pt x="882101" y="1174198"/>
                </a:cubicBezTo>
                <a:cubicBezTo>
                  <a:pt x="894954" y="1174197"/>
                  <a:pt x="882102" y="1171287"/>
                  <a:pt x="894954" y="1171287"/>
                </a:cubicBezTo>
                <a:cubicBezTo>
                  <a:pt x="894954" y="1171287"/>
                  <a:pt x="894954" y="1174197"/>
                  <a:pt x="907803" y="1174197"/>
                </a:cubicBezTo>
                <a:cubicBezTo>
                  <a:pt x="907803" y="1174197"/>
                  <a:pt x="911017" y="1174197"/>
                  <a:pt x="914229" y="1174197"/>
                </a:cubicBezTo>
                <a:lnTo>
                  <a:pt x="917539" y="1174197"/>
                </a:lnTo>
                <a:lnTo>
                  <a:pt x="915896" y="1147600"/>
                </a:lnTo>
                <a:lnTo>
                  <a:pt x="910079" y="1147702"/>
                </a:lnTo>
                <a:cubicBezTo>
                  <a:pt x="910079" y="1147702"/>
                  <a:pt x="910079" y="1150623"/>
                  <a:pt x="910079" y="1150623"/>
                </a:cubicBezTo>
                <a:cubicBezTo>
                  <a:pt x="910079" y="1150623"/>
                  <a:pt x="910079" y="1150623"/>
                  <a:pt x="910079" y="1153545"/>
                </a:cubicBezTo>
                <a:cubicBezTo>
                  <a:pt x="910079" y="1156466"/>
                  <a:pt x="910079" y="1156466"/>
                  <a:pt x="910079" y="1159387"/>
                </a:cubicBezTo>
                <a:cubicBezTo>
                  <a:pt x="897192" y="1159387"/>
                  <a:pt x="897192" y="1159387"/>
                  <a:pt x="897192" y="1159387"/>
                </a:cubicBezTo>
                <a:cubicBezTo>
                  <a:pt x="884305" y="1159387"/>
                  <a:pt x="884305" y="1156465"/>
                  <a:pt x="897192" y="1153544"/>
                </a:cubicBezTo>
                <a:cubicBezTo>
                  <a:pt x="897192" y="1153544"/>
                  <a:pt x="897192" y="1150623"/>
                  <a:pt x="897192" y="1150623"/>
                </a:cubicBezTo>
                <a:cubicBezTo>
                  <a:pt x="884305" y="1150623"/>
                  <a:pt x="884305" y="1150623"/>
                  <a:pt x="884305" y="1150623"/>
                </a:cubicBezTo>
                <a:cubicBezTo>
                  <a:pt x="884305" y="1147702"/>
                  <a:pt x="897192" y="1144780"/>
                  <a:pt x="897192" y="1141859"/>
                </a:cubicBezTo>
                <a:cubicBezTo>
                  <a:pt x="897191" y="1138936"/>
                  <a:pt x="897191" y="1138936"/>
                  <a:pt x="897191" y="1138936"/>
                </a:cubicBezTo>
                <a:cubicBezTo>
                  <a:pt x="910078" y="1138936"/>
                  <a:pt x="910078" y="1138936"/>
                  <a:pt x="910078" y="1138936"/>
                </a:cubicBezTo>
                <a:cubicBezTo>
                  <a:pt x="910079" y="1141859"/>
                  <a:pt x="910079" y="1141859"/>
                  <a:pt x="910079" y="1141859"/>
                </a:cubicBezTo>
                <a:lnTo>
                  <a:pt x="915516" y="1141448"/>
                </a:lnTo>
                <a:lnTo>
                  <a:pt x="914299" y="1121762"/>
                </a:lnTo>
                <a:lnTo>
                  <a:pt x="908469" y="1123964"/>
                </a:lnTo>
                <a:cubicBezTo>
                  <a:pt x="900415" y="1125060"/>
                  <a:pt x="890748" y="1125790"/>
                  <a:pt x="884305" y="1127251"/>
                </a:cubicBezTo>
                <a:cubicBezTo>
                  <a:pt x="884305" y="1127251"/>
                  <a:pt x="871416" y="1124330"/>
                  <a:pt x="858529" y="1124329"/>
                </a:cubicBezTo>
                <a:cubicBezTo>
                  <a:pt x="858529" y="1124329"/>
                  <a:pt x="845641" y="1124329"/>
                  <a:pt x="832752" y="1124329"/>
                </a:cubicBezTo>
                <a:cubicBezTo>
                  <a:pt x="832752" y="1124329"/>
                  <a:pt x="845641" y="1121408"/>
                  <a:pt x="845641" y="1121408"/>
                </a:cubicBezTo>
                <a:cubicBezTo>
                  <a:pt x="845641" y="1121408"/>
                  <a:pt x="845641" y="1121408"/>
                  <a:pt x="858528" y="1121408"/>
                </a:cubicBezTo>
                <a:cubicBezTo>
                  <a:pt x="858528" y="1121408"/>
                  <a:pt x="858528" y="1121408"/>
                  <a:pt x="871416" y="1121408"/>
                </a:cubicBezTo>
                <a:cubicBezTo>
                  <a:pt x="871416" y="1118487"/>
                  <a:pt x="871416" y="1115564"/>
                  <a:pt x="871416" y="1112643"/>
                </a:cubicBezTo>
                <a:cubicBezTo>
                  <a:pt x="884305" y="1109721"/>
                  <a:pt x="871416" y="1115564"/>
                  <a:pt x="884305" y="1112642"/>
                </a:cubicBezTo>
                <a:cubicBezTo>
                  <a:pt x="884305" y="1112642"/>
                  <a:pt x="884305" y="1112642"/>
                  <a:pt x="897192" y="1112643"/>
                </a:cubicBezTo>
                <a:cubicBezTo>
                  <a:pt x="897191" y="1115564"/>
                  <a:pt x="897191" y="1115564"/>
                  <a:pt x="884304" y="1115564"/>
                </a:cubicBezTo>
                <a:cubicBezTo>
                  <a:pt x="890749" y="1117026"/>
                  <a:pt x="897192" y="1117026"/>
                  <a:pt x="903635" y="1117025"/>
                </a:cubicBezTo>
                <a:lnTo>
                  <a:pt x="914055" y="1117813"/>
                </a:lnTo>
                <a:lnTo>
                  <a:pt x="913493" y="1108716"/>
                </a:lnTo>
                <a:lnTo>
                  <a:pt x="897192" y="1112643"/>
                </a:lnTo>
                <a:cubicBezTo>
                  <a:pt x="893969" y="1111183"/>
                  <a:pt x="892360" y="1109722"/>
                  <a:pt x="891957" y="1108307"/>
                </a:cubicBezTo>
                <a:cubicBezTo>
                  <a:pt x="891554" y="1106892"/>
                  <a:pt x="892360" y="1105522"/>
                  <a:pt x="893971" y="1104244"/>
                </a:cubicBezTo>
                <a:cubicBezTo>
                  <a:pt x="897191" y="1101687"/>
                  <a:pt x="903634" y="1099495"/>
                  <a:pt x="910079" y="1098036"/>
                </a:cubicBezTo>
                <a:lnTo>
                  <a:pt x="912882" y="1098824"/>
                </a:lnTo>
                <a:lnTo>
                  <a:pt x="911593" y="1077982"/>
                </a:lnTo>
                <a:lnTo>
                  <a:pt x="912618" y="1047763"/>
                </a:lnTo>
                <a:lnTo>
                  <a:pt x="907565" y="1047763"/>
                </a:lnTo>
                <a:cubicBezTo>
                  <a:pt x="920540" y="1050676"/>
                  <a:pt x="907565" y="1053589"/>
                  <a:pt x="894589" y="1056503"/>
                </a:cubicBezTo>
                <a:cubicBezTo>
                  <a:pt x="881612" y="1053590"/>
                  <a:pt x="907565" y="1050677"/>
                  <a:pt x="881612" y="1050676"/>
                </a:cubicBezTo>
                <a:cubicBezTo>
                  <a:pt x="868636" y="1050677"/>
                  <a:pt x="881612" y="1056502"/>
                  <a:pt x="868635" y="1053590"/>
                </a:cubicBezTo>
                <a:cubicBezTo>
                  <a:pt x="868635" y="1056503"/>
                  <a:pt x="881612" y="1056502"/>
                  <a:pt x="894589" y="1056503"/>
                </a:cubicBezTo>
                <a:cubicBezTo>
                  <a:pt x="881612" y="1059417"/>
                  <a:pt x="881612" y="1062330"/>
                  <a:pt x="868635" y="1062330"/>
                </a:cubicBezTo>
                <a:cubicBezTo>
                  <a:pt x="855661" y="1065243"/>
                  <a:pt x="868636" y="1059417"/>
                  <a:pt x="855660" y="1059417"/>
                </a:cubicBezTo>
                <a:cubicBezTo>
                  <a:pt x="842682" y="1059417"/>
                  <a:pt x="842683" y="1062330"/>
                  <a:pt x="829705" y="1062330"/>
                </a:cubicBezTo>
                <a:cubicBezTo>
                  <a:pt x="855660" y="1059417"/>
                  <a:pt x="829706" y="1056502"/>
                  <a:pt x="816729" y="1053590"/>
                </a:cubicBezTo>
                <a:cubicBezTo>
                  <a:pt x="829705" y="1053589"/>
                  <a:pt x="842683" y="1053589"/>
                  <a:pt x="842682" y="1047763"/>
                </a:cubicBezTo>
                <a:cubicBezTo>
                  <a:pt x="816729" y="1047763"/>
                  <a:pt x="803754" y="1044850"/>
                  <a:pt x="790777" y="1047763"/>
                </a:cubicBezTo>
                <a:cubicBezTo>
                  <a:pt x="777801" y="1044850"/>
                  <a:pt x="790777" y="1041937"/>
                  <a:pt x="790778" y="1039024"/>
                </a:cubicBezTo>
                <a:cubicBezTo>
                  <a:pt x="816729" y="1039023"/>
                  <a:pt x="803754" y="1044850"/>
                  <a:pt x="829705" y="1041937"/>
                </a:cubicBezTo>
                <a:cubicBezTo>
                  <a:pt x="829705" y="1041937"/>
                  <a:pt x="829706" y="1039024"/>
                  <a:pt x="842682" y="1039024"/>
                </a:cubicBezTo>
                <a:cubicBezTo>
                  <a:pt x="842682" y="1044850"/>
                  <a:pt x="842682" y="1041937"/>
                  <a:pt x="842682" y="1044850"/>
                </a:cubicBezTo>
                <a:cubicBezTo>
                  <a:pt x="855661" y="1044850"/>
                  <a:pt x="855661" y="1047763"/>
                  <a:pt x="855661" y="1047763"/>
                </a:cubicBezTo>
                <a:cubicBezTo>
                  <a:pt x="868636" y="1044850"/>
                  <a:pt x="894589" y="1047763"/>
                  <a:pt x="907565" y="1044850"/>
                </a:cubicBezTo>
                <a:lnTo>
                  <a:pt x="912716" y="1044850"/>
                </a:lnTo>
                <a:lnTo>
                  <a:pt x="913371" y="1025539"/>
                </a:lnTo>
                <a:lnTo>
                  <a:pt x="894589" y="1021544"/>
                </a:lnTo>
                <a:cubicBezTo>
                  <a:pt x="881612" y="1021544"/>
                  <a:pt x="868636" y="1018631"/>
                  <a:pt x="868636" y="1018631"/>
                </a:cubicBezTo>
                <a:cubicBezTo>
                  <a:pt x="855660" y="1018631"/>
                  <a:pt x="842683" y="1018630"/>
                  <a:pt x="842682" y="1015717"/>
                </a:cubicBezTo>
                <a:cubicBezTo>
                  <a:pt x="842683" y="1012804"/>
                  <a:pt x="855660" y="1012805"/>
                  <a:pt x="855661" y="1009891"/>
                </a:cubicBezTo>
                <a:cubicBezTo>
                  <a:pt x="842682" y="1009891"/>
                  <a:pt x="842683" y="1012804"/>
                  <a:pt x="829705" y="1012804"/>
                </a:cubicBezTo>
                <a:cubicBezTo>
                  <a:pt x="816729" y="1009890"/>
                  <a:pt x="803754" y="1015717"/>
                  <a:pt x="777801" y="1015718"/>
                </a:cubicBezTo>
                <a:cubicBezTo>
                  <a:pt x="777801" y="1012805"/>
                  <a:pt x="777801" y="1012805"/>
                  <a:pt x="764822" y="1012805"/>
                </a:cubicBezTo>
                <a:cubicBezTo>
                  <a:pt x="764822" y="1012805"/>
                  <a:pt x="764822" y="1012805"/>
                  <a:pt x="764823" y="1009891"/>
                </a:cubicBezTo>
                <a:cubicBezTo>
                  <a:pt x="764823" y="1009891"/>
                  <a:pt x="751849" y="1012805"/>
                  <a:pt x="738873" y="1009891"/>
                </a:cubicBezTo>
                <a:cubicBezTo>
                  <a:pt x="738873" y="1009891"/>
                  <a:pt x="738872" y="1006978"/>
                  <a:pt x="725894" y="1006978"/>
                </a:cubicBezTo>
                <a:cubicBezTo>
                  <a:pt x="699943" y="1009891"/>
                  <a:pt x="699943" y="1018631"/>
                  <a:pt x="686966" y="1027370"/>
                </a:cubicBezTo>
                <a:cubicBezTo>
                  <a:pt x="661011" y="1027370"/>
                  <a:pt x="673988" y="1024458"/>
                  <a:pt x="661011" y="1024457"/>
                </a:cubicBezTo>
                <a:cubicBezTo>
                  <a:pt x="648036" y="1024458"/>
                  <a:pt x="648036" y="1024458"/>
                  <a:pt x="648036" y="1024458"/>
                </a:cubicBezTo>
                <a:cubicBezTo>
                  <a:pt x="648036" y="1027371"/>
                  <a:pt x="648036" y="1027371"/>
                  <a:pt x="648036" y="1027371"/>
                </a:cubicBezTo>
                <a:cubicBezTo>
                  <a:pt x="648036" y="1030283"/>
                  <a:pt x="648036" y="1030283"/>
                  <a:pt x="648036" y="1036110"/>
                </a:cubicBezTo>
                <a:cubicBezTo>
                  <a:pt x="635059" y="1036110"/>
                  <a:pt x="635059" y="1036110"/>
                  <a:pt x="635059" y="1036110"/>
                </a:cubicBezTo>
                <a:cubicBezTo>
                  <a:pt x="635060" y="1039023"/>
                  <a:pt x="648036" y="1041937"/>
                  <a:pt x="648036" y="1044850"/>
                </a:cubicBezTo>
                <a:cubicBezTo>
                  <a:pt x="648036" y="1047763"/>
                  <a:pt x="635060" y="1050676"/>
                  <a:pt x="648036" y="1050676"/>
                </a:cubicBezTo>
                <a:cubicBezTo>
                  <a:pt x="622083" y="1050677"/>
                  <a:pt x="609104" y="1059417"/>
                  <a:pt x="583153" y="1056503"/>
                </a:cubicBezTo>
                <a:cubicBezTo>
                  <a:pt x="583153" y="1059417"/>
                  <a:pt x="570176" y="1065243"/>
                  <a:pt x="557200" y="1065243"/>
                </a:cubicBezTo>
                <a:cubicBezTo>
                  <a:pt x="544225" y="1062330"/>
                  <a:pt x="544225" y="1062330"/>
                  <a:pt x="544225" y="1059417"/>
                </a:cubicBezTo>
                <a:cubicBezTo>
                  <a:pt x="544225" y="1059417"/>
                  <a:pt x="544225" y="1056503"/>
                  <a:pt x="557200" y="1056503"/>
                </a:cubicBezTo>
                <a:cubicBezTo>
                  <a:pt x="544225" y="1056503"/>
                  <a:pt x="531246" y="1053590"/>
                  <a:pt x="531246" y="1050677"/>
                </a:cubicBezTo>
                <a:cubicBezTo>
                  <a:pt x="518270" y="1053590"/>
                  <a:pt x="518270" y="1059417"/>
                  <a:pt x="518270" y="1062330"/>
                </a:cubicBezTo>
                <a:cubicBezTo>
                  <a:pt x="492318" y="1056503"/>
                  <a:pt x="505293" y="1047763"/>
                  <a:pt x="518270" y="1044851"/>
                </a:cubicBezTo>
                <a:cubicBezTo>
                  <a:pt x="531247" y="1044850"/>
                  <a:pt x="557200" y="1044850"/>
                  <a:pt x="570176" y="1044851"/>
                </a:cubicBezTo>
                <a:cubicBezTo>
                  <a:pt x="570176" y="1047763"/>
                  <a:pt x="570176" y="1050677"/>
                  <a:pt x="583153" y="1050676"/>
                </a:cubicBezTo>
                <a:cubicBezTo>
                  <a:pt x="583153" y="1047764"/>
                  <a:pt x="583153" y="1041937"/>
                  <a:pt x="583153" y="1039023"/>
                </a:cubicBezTo>
                <a:cubicBezTo>
                  <a:pt x="570177" y="1039023"/>
                  <a:pt x="570177" y="1039023"/>
                  <a:pt x="570177" y="1039023"/>
                </a:cubicBezTo>
                <a:cubicBezTo>
                  <a:pt x="557199" y="1039024"/>
                  <a:pt x="557199" y="1039024"/>
                  <a:pt x="544225" y="1039023"/>
                </a:cubicBezTo>
                <a:cubicBezTo>
                  <a:pt x="544225" y="1039023"/>
                  <a:pt x="544225" y="1036110"/>
                  <a:pt x="544225" y="1036110"/>
                </a:cubicBezTo>
                <a:cubicBezTo>
                  <a:pt x="557200" y="1036111"/>
                  <a:pt x="557200" y="1036111"/>
                  <a:pt x="557200" y="1036111"/>
                </a:cubicBezTo>
                <a:cubicBezTo>
                  <a:pt x="570176" y="1036110"/>
                  <a:pt x="570176" y="1036110"/>
                  <a:pt x="583154" y="1036110"/>
                </a:cubicBezTo>
                <a:cubicBezTo>
                  <a:pt x="570176" y="1024457"/>
                  <a:pt x="570176" y="1018630"/>
                  <a:pt x="583153" y="1009890"/>
                </a:cubicBezTo>
                <a:cubicBezTo>
                  <a:pt x="570176" y="1009891"/>
                  <a:pt x="570176" y="1015718"/>
                  <a:pt x="570176" y="1018630"/>
                </a:cubicBezTo>
                <a:cubicBezTo>
                  <a:pt x="544225" y="1018631"/>
                  <a:pt x="544225" y="1024457"/>
                  <a:pt x="531247" y="1024458"/>
                </a:cubicBezTo>
                <a:cubicBezTo>
                  <a:pt x="531246" y="1021544"/>
                  <a:pt x="531246" y="1021544"/>
                  <a:pt x="531247" y="1018631"/>
                </a:cubicBezTo>
                <a:cubicBezTo>
                  <a:pt x="518270" y="1015718"/>
                  <a:pt x="518270" y="1021544"/>
                  <a:pt x="518270" y="1018631"/>
                </a:cubicBezTo>
                <a:cubicBezTo>
                  <a:pt x="505293" y="1012804"/>
                  <a:pt x="531246" y="1015718"/>
                  <a:pt x="531246" y="1012805"/>
                </a:cubicBezTo>
                <a:cubicBezTo>
                  <a:pt x="518270" y="1006978"/>
                  <a:pt x="531247" y="1001150"/>
                  <a:pt x="518270" y="998237"/>
                </a:cubicBezTo>
                <a:cubicBezTo>
                  <a:pt x="518269" y="995324"/>
                  <a:pt x="518270" y="992411"/>
                  <a:pt x="518270" y="992411"/>
                </a:cubicBezTo>
                <a:cubicBezTo>
                  <a:pt x="505294" y="989497"/>
                  <a:pt x="505294" y="977845"/>
                  <a:pt x="518270" y="974931"/>
                </a:cubicBezTo>
                <a:cubicBezTo>
                  <a:pt x="518270" y="972019"/>
                  <a:pt x="505294" y="972019"/>
                  <a:pt x="505293" y="969105"/>
                </a:cubicBezTo>
                <a:cubicBezTo>
                  <a:pt x="518270" y="966192"/>
                  <a:pt x="531246" y="963278"/>
                  <a:pt x="544224" y="966192"/>
                </a:cubicBezTo>
                <a:lnTo>
                  <a:pt x="547608" y="968218"/>
                </a:lnTo>
                <a:lnTo>
                  <a:pt x="544225" y="972019"/>
                </a:lnTo>
                <a:cubicBezTo>
                  <a:pt x="544225" y="970561"/>
                  <a:pt x="547467" y="969833"/>
                  <a:pt x="549090" y="969105"/>
                </a:cubicBezTo>
                <a:lnTo>
                  <a:pt x="547608" y="968218"/>
                </a:lnTo>
                <a:lnTo>
                  <a:pt x="557200" y="957452"/>
                </a:lnTo>
                <a:cubicBezTo>
                  <a:pt x="557200" y="957452"/>
                  <a:pt x="557200" y="957452"/>
                  <a:pt x="544224" y="957451"/>
                </a:cubicBezTo>
                <a:cubicBezTo>
                  <a:pt x="544224" y="957451"/>
                  <a:pt x="544225" y="954538"/>
                  <a:pt x="544225" y="954538"/>
                </a:cubicBezTo>
                <a:cubicBezTo>
                  <a:pt x="544225" y="954538"/>
                  <a:pt x="557199" y="954538"/>
                  <a:pt x="557199" y="954538"/>
                </a:cubicBezTo>
                <a:cubicBezTo>
                  <a:pt x="557199" y="954538"/>
                  <a:pt x="570177" y="954538"/>
                  <a:pt x="570176" y="951625"/>
                </a:cubicBezTo>
                <a:lnTo>
                  <a:pt x="570177" y="939972"/>
                </a:lnTo>
                <a:cubicBezTo>
                  <a:pt x="557200" y="942885"/>
                  <a:pt x="557200" y="942885"/>
                  <a:pt x="531246" y="942885"/>
                </a:cubicBezTo>
                <a:cubicBezTo>
                  <a:pt x="544225" y="942885"/>
                  <a:pt x="531246" y="942885"/>
                  <a:pt x="531246" y="939972"/>
                </a:cubicBezTo>
                <a:cubicBezTo>
                  <a:pt x="531246" y="937059"/>
                  <a:pt x="544225" y="937059"/>
                  <a:pt x="557200" y="937058"/>
                </a:cubicBezTo>
                <a:cubicBezTo>
                  <a:pt x="544225" y="925405"/>
                  <a:pt x="531247" y="916665"/>
                  <a:pt x="492318" y="913752"/>
                </a:cubicBezTo>
                <a:cubicBezTo>
                  <a:pt x="479342" y="913752"/>
                  <a:pt x="479342" y="913752"/>
                  <a:pt x="466363" y="913752"/>
                </a:cubicBezTo>
                <a:cubicBezTo>
                  <a:pt x="466363" y="913752"/>
                  <a:pt x="453386" y="910838"/>
                  <a:pt x="453387" y="907926"/>
                </a:cubicBezTo>
                <a:cubicBezTo>
                  <a:pt x="505293" y="910838"/>
                  <a:pt x="518270" y="899186"/>
                  <a:pt x="544225" y="896273"/>
                </a:cubicBezTo>
                <a:cubicBezTo>
                  <a:pt x="557199" y="896272"/>
                  <a:pt x="557200" y="899186"/>
                  <a:pt x="570176" y="899186"/>
                </a:cubicBezTo>
                <a:cubicBezTo>
                  <a:pt x="570177" y="896273"/>
                  <a:pt x="570177" y="896273"/>
                  <a:pt x="583153" y="896273"/>
                </a:cubicBezTo>
                <a:cubicBezTo>
                  <a:pt x="583153" y="896273"/>
                  <a:pt x="583153" y="896273"/>
                  <a:pt x="570177" y="896273"/>
                </a:cubicBezTo>
                <a:cubicBezTo>
                  <a:pt x="583153" y="893358"/>
                  <a:pt x="583153" y="893358"/>
                  <a:pt x="596130" y="893359"/>
                </a:cubicBezTo>
                <a:cubicBezTo>
                  <a:pt x="596130" y="896272"/>
                  <a:pt x="596129" y="899187"/>
                  <a:pt x="583153" y="899186"/>
                </a:cubicBezTo>
                <a:cubicBezTo>
                  <a:pt x="570176" y="902099"/>
                  <a:pt x="583153" y="905013"/>
                  <a:pt x="583153" y="907926"/>
                </a:cubicBezTo>
                <a:cubicBezTo>
                  <a:pt x="596130" y="907926"/>
                  <a:pt x="609104" y="905013"/>
                  <a:pt x="609104" y="899186"/>
                </a:cubicBezTo>
                <a:cubicBezTo>
                  <a:pt x="609104" y="899186"/>
                  <a:pt x="622083" y="899186"/>
                  <a:pt x="622083" y="899186"/>
                </a:cubicBezTo>
                <a:cubicBezTo>
                  <a:pt x="622083" y="899186"/>
                  <a:pt x="622083" y="896273"/>
                  <a:pt x="609104" y="896273"/>
                </a:cubicBezTo>
                <a:cubicBezTo>
                  <a:pt x="609104" y="896273"/>
                  <a:pt x="609104" y="896273"/>
                  <a:pt x="622083" y="896273"/>
                </a:cubicBezTo>
                <a:cubicBezTo>
                  <a:pt x="622083" y="893359"/>
                  <a:pt x="609104" y="893359"/>
                  <a:pt x="609104" y="893359"/>
                </a:cubicBezTo>
                <a:cubicBezTo>
                  <a:pt x="609105" y="890445"/>
                  <a:pt x="622083" y="887533"/>
                  <a:pt x="635060" y="887532"/>
                </a:cubicBezTo>
                <a:cubicBezTo>
                  <a:pt x="635059" y="893359"/>
                  <a:pt x="648036" y="902100"/>
                  <a:pt x="648037" y="907926"/>
                </a:cubicBezTo>
                <a:lnTo>
                  <a:pt x="670880" y="902797"/>
                </a:lnTo>
                <a:lnTo>
                  <a:pt x="660419" y="901638"/>
                </a:lnTo>
                <a:cubicBezTo>
                  <a:pt x="673142" y="895995"/>
                  <a:pt x="660419" y="893175"/>
                  <a:pt x="647696" y="893175"/>
                </a:cubicBezTo>
                <a:cubicBezTo>
                  <a:pt x="647696" y="887533"/>
                  <a:pt x="660419" y="887533"/>
                  <a:pt x="673142" y="887532"/>
                </a:cubicBezTo>
                <a:cubicBezTo>
                  <a:pt x="673142" y="890353"/>
                  <a:pt x="685863" y="890353"/>
                  <a:pt x="685863" y="890353"/>
                </a:cubicBezTo>
                <a:cubicBezTo>
                  <a:pt x="698588" y="898815"/>
                  <a:pt x="685863" y="898815"/>
                  <a:pt x="685863" y="904457"/>
                </a:cubicBezTo>
                <a:lnTo>
                  <a:pt x="675842" y="903346"/>
                </a:lnTo>
                <a:lnTo>
                  <a:pt x="686966" y="910839"/>
                </a:lnTo>
                <a:cubicBezTo>
                  <a:pt x="686966" y="910839"/>
                  <a:pt x="686966" y="913752"/>
                  <a:pt x="673987" y="913752"/>
                </a:cubicBezTo>
                <a:cubicBezTo>
                  <a:pt x="673988" y="916665"/>
                  <a:pt x="699943" y="913752"/>
                  <a:pt x="699943" y="922492"/>
                </a:cubicBezTo>
                <a:cubicBezTo>
                  <a:pt x="699943" y="922492"/>
                  <a:pt x="699943" y="919578"/>
                  <a:pt x="699943" y="919578"/>
                </a:cubicBezTo>
                <a:cubicBezTo>
                  <a:pt x="712918" y="919578"/>
                  <a:pt x="725894" y="919578"/>
                  <a:pt x="725894" y="922492"/>
                </a:cubicBezTo>
                <a:cubicBezTo>
                  <a:pt x="725894" y="922492"/>
                  <a:pt x="725894" y="925405"/>
                  <a:pt x="725894" y="925405"/>
                </a:cubicBezTo>
                <a:cubicBezTo>
                  <a:pt x="725894" y="928319"/>
                  <a:pt x="738872" y="928319"/>
                  <a:pt x="738873" y="931232"/>
                </a:cubicBezTo>
                <a:cubicBezTo>
                  <a:pt x="725894" y="934145"/>
                  <a:pt x="738872" y="934145"/>
                  <a:pt x="725894" y="939972"/>
                </a:cubicBezTo>
                <a:cubicBezTo>
                  <a:pt x="738873" y="939972"/>
                  <a:pt x="764822" y="939972"/>
                  <a:pt x="764822" y="942885"/>
                </a:cubicBezTo>
                <a:cubicBezTo>
                  <a:pt x="777800" y="942885"/>
                  <a:pt x="777801" y="939972"/>
                  <a:pt x="777801" y="939972"/>
                </a:cubicBezTo>
                <a:cubicBezTo>
                  <a:pt x="790777" y="939972"/>
                  <a:pt x="803754" y="939972"/>
                  <a:pt x="803754" y="942884"/>
                </a:cubicBezTo>
                <a:cubicBezTo>
                  <a:pt x="790778" y="942885"/>
                  <a:pt x="790778" y="942885"/>
                  <a:pt x="777800" y="942885"/>
                </a:cubicBezTo>
                <a:cubicBezTo>
                  <a:pt x="777801" y="948712"/>
                  <a:pt x="764822" y="948712"/>
                  <a:pt x="777801" y="951625"/>
                </a:cubicBezTo>
                <a:cubicBezTo>
                  <a:pt x="764822" y="954538"/>
                  <a:pt x="751849" y="948712"/>
                  <a:pt x="738873" y="945798"/>
                </a:cubicBezTo>
                <a:cubicBezTo>
                  <a:pt x="725895" y="945799"/>
                  <a:pt x="712917" y="951625"/>
                  <a:pt x="712917" y="945798"/>
                </a:cubicBezTo>
                <a:cubicBezTo>
                  <a:pt x="699942" y="948712"/>
                  <a:pt x="673988" y="951625"/>
                  <a:pt x="661011" y="948712"/>
                </a:cubicBezTo>
                <a:cubicBezTo>
                  <a:pt x="661011" y="951625"/>
                  <a:pt x="648036" y="951625"/>
                  <a:pt x="661011" y="954538"/>
                </a:cubicBezTo>
                <a:cubicBezTo>
                  <a:pt x="661011" y="957451"/>
                  <a:pt x="661011" y="957451"/>
                  <a:pt x="661011" y="957451"/>
                </a:cubicBezTo>
                <a:cubicBezTo>
                  <a:pt x="661011" y="960366"/>
                  <a:pt x="661011" y="957451"/>
                  <a:pt x="673988" y="960365"/>
                </a:cubicBezTo>
                <a:cubicBezTo>
                  <a:pt x="661011" y="963278"/>
                  <a:pt x="661011" y="963278"/>
                  <a:pt x="661011" y="972019"/>
                </a:cubicBezTo>
                <a:cubicBezTo>
                  <a:pt x="648037" y="972018"/>
                  <a:pt x="635060" y="974932"/>
                  <a:pt x="635059" y="972019"/>
                </a:cubicBezTo>
                <a:cubicBezTo>
                  <a:pt x="622083" y="974931"/>
                  <a:pt x="635059" y="977845"/>
                  <a:pt x="622083" y="980758"/>
                </a:cubicBezTo>
                <a:cubicBezTo>
                  <a:pt x="635060" y="980758"/>
                  <a:pt x="635059" y="977845"/>
                  <a:pt x="648036" y="977845"/>
                </a:cubicBezTo>
                <a:cubicBezTo>
                  <a:pt x="648036" y="977845"/>
                  <a:pt x="648036" y="977845"/>
                  <a:pt x="661011" y="977845"/>
                </a:cubicBezTo>
                <a:cubicBezTo>
                  <a:pt x="661011" y="977845"/>
                  <a:pt x="661011" y="980758"/>
                  <a:pt x="661011" y="980758"/>
                </a:cubicBezTo>
                <a:cubicBezTo>
                  <a:pt x="661011" y="983670"/>
                  <a:pt x="648037" y="983671"/>
                  <a:pt x="648036" y="989498"/>
                </a:cubicBezTo>
                <a:cubicBezTo>
                  <a:pt x="673988" y="983671"/>
                  <a:pt x="686966" y="989497"/>
                  <a:pt x="712917" y="986584"/>
                </a:cubicBezTo>
                <a:cubicBezTo>
                  <a:pt x="725894" y="986584"/>
                  <a:pt x="712918" y="992411"/>
                  <a:pt x="725894" y="989497"/>
                </a:cubicBezTo>
                <a:cubicBezTo>
                  <a:pt x="725894" y="992411"/>
                  <a:pt x="725894" y="995324"/>
                  <a:pt x="725894" y="995324"/>
                </a:cubicBezTo>
                <a:cubicBezTo>
                  <a:pt x="738873" y="995324"/>
                  <a:pt x="751849" y="992411"/>
                  <a:pt x="764822" y="992411"/>
                </a:cubicBezTo>
                <a:cubicBezTo>
                  <a:pt x="777801" y="992411"/>
                  <a:pt x="777801" y="986584"/>
                  <a:pt x="790778" y="986584"/>
                </a:cubicBezTo>
                <a:cubicBezTo>
                  <a:pt x="803754" y="986584"/>
                  <a:pt x="803754" y="992411"/>
                  <a:pt x="829706" y="992411"/>
                </a:cubicBezTo>
                <a:cubicBezTo>
                  <a:pt x="842682" y="992411"/>
                  <a:pt x="829706" y="992411"/>
                  <a:pt x="829705" y="989498"/>
                </a:cubicBezTo>
                <a:cubicBezTo>
                  <a:pt x="842683" y="989497"/>
                  <a:pt x="855661" y="992411"/>
                  <a:pt x="855661" y="995325"/>
                </a:cubicBezTo>
                <a:cubicBezTo>
                  <a:pt x="868636" y="995324"/>
                  <a:pt x="868635" y="998237"/>
                  <a:pt x="881612" y="995324"/>
                </a:cubicBezTo>
                <a:cubicBezTo>
                  <a:pt x="875124" y="998238"/>
                  <a:pt x="878368" y="1000422"/>
                  <a:pt x="886478" y="1001879"/>
                </a:cubicBezTo>
                <a:lnTo>
                  <a:pt x="914112" y="1003652"/>
                </a:lnTo>
                <a:lnTo>
                  <a:pt x="915218" y="971018"/>
                </a:lnTo>
                <a:lnTo>
                  <a:pt x="907631" y="972996"/>
                </a:lnTo>
                <a:cubicBezTo>
                  <a:pt x="898558" y="977528"/>
                  <a:pt x="898559" y="984118"/>
                  <a:pt x="869522" y="984118"/>
                </a:cubicBezTo>
                <a:cubicBezTo>
                  <a:pt x="869522" y="978259"/>
                  <a:pt x="869521" y="975331"/>
                  <a:pt x="843709" y="978260"/>
                </a:cubicBezTo>
                <a:cubicBezTo>
                  <a:pt x="843709" y="972401"/>
                  <a:pt x="843709" y="972401"/>
                  <a:pt x="843708" y="969472"/>
                </a:cubicBezTo>
                <a:cubicBezTo>
                  <a:pt x="843708" y="969472"/>
                  <a:pt x="830805" y="969472"/>
                  <a:pt x="830805" y="969472"/>
                </a:cubicBezTo>
                <a:cubicBezTo>
                  <a:pt x="830805" y="969472"/>
                  <a:pt x="830805" y="966543"/>
                  <a:pt x="830805" y="966543"/>
                </a:cubicBezTo>
                <a:cubicBezTo>
                  <a:pt x="830805" y="963613"/>
                  <a:pt x="843709" y="963613"/>
                  <a:pt x="843709" y="960684"/>
                </a:cubicBezTo>
                <a:cubicBezTo>
                  <a:pt x="843709" y="960684"/>
                  <a:pt x="817902" y="960683"/>
                  <a:pt x="817901" y="957754"/>
                </a:cubicBezTo>
                <a:cubicBezTo>
                  <a:pt x="830805" y="954826"/>
                  <a:pt x="843709" y="951896"/>
                  <a:pt x="856616" y="954826"/>
                </a:cubicBezTo>
                <a:cubicBezTo>
                  <a:pt x="856616" y="954826"/>
                  <a:pt x="856616" y="954826"/>
                  <a:pt x="856616" y="951896"/>
                </a:cubicBezTo>
                <a:cubicBezTo>
                  <a:pt x="856616" y="951896"/>
                  <a:pt x="869521" y="951896"/>
                  <a:pt x="869521" y="951896"/>
                </a:cubicBezTo>
                <a:cubicBezTo>
                  <a:pt x="869522" y="948967"/>
                  <a:pt x="869522" y="948967"/>
                  <a:pt x="869522" y="943108"/>
                </a:cubicBezTo>
                <a:cubicBezTo>
                  <a:pt x="882426" y="941643"/>
                  <a:pt x="898557" y="942376"/>
                  <a:pt x="909849" y="944206"/>
                </a:cubicBezTo>
                <a:lnTo>
                  <a:pt x="916068" y="945942"/>
                </a:lnTo>
                <a:lnTo>
                  <a:pt x="916689" y="927612"/>
                </a:lnTo>
                <a:lnTo>
                  <a:pt x="909222" y="925765"/>
                </a:lnTo>
                <a:cubicBezTo>
                  <a:pt x="896297" y="928696"/>
                  <a:pt x="896297" y="931627"/>
                  <a:pt x="896297" y="934559"/>
                </a:cubicBezTo>
                <a:cubicBezTo>
                  <a:pt x="883370" y="931627"/>
                  <a:pt x="870442" y="934559"/>
                  <a:pt x="857516" y="937491"/>
                </a:cubicBezTo>
                <a:cubicBezTo>
                  <a:pt x="857516" y="937491"/>
                  <a:pt x="857516" y="934560"/>
                  <a:pt x="857516" y="934560"/>
                </a:cubicBezTo>
                <a:cubicBezTo>
                  <a:pt x="844589" y="934560"/>
                  <a:pt x="844589" y="937491"/>
                  <a:pt x="831662" y="934559"/>
                </a:cubicBezTo>
                <a:cubicBezTo>
                  <a:pt x="831662" y="934559"/>
                  <a:pt x="818736" y="934560"/>
                  <a:pt x="818737" y="937491"/>
                </a:cubicBezTo>
                <a:cubicBezTo>
                  <a:pt x="818737" y="937491"/>
                  <a:pt x="831662" y="937491"/>
                  <a:pt x="831662" y="940423"/>
                </a:cubicBezTo>
                <a:cubicBezTo>
                  <a:pt x="818737" y="940422"/>
                  <a:pt x="818737" y="940422"/>
                  <a:pt x="805809" y="940423"/>
                </a:cubicBezTo>
                <a:cubicBezTo>
                  <a:pt x="805809" y="940423"/>
                  <a:pt x="805809" y="937490"/>
                  <a:pt x="805809" y="937490"/>
                </a:cubicBezTo>
                <a:cubicBezTo>
                  <a:pt x="792882" y="934559"/>
                  <a:pt x="792881" y="937491"/>
                  <a:pt x="779957" y="937491"/>
                </a:cubicBezTo>
                <a:cubicBezTo>
                  <a:pt x="779956" y="934559"/>
                  <a:pt x="767029" y="934559"/>
                  <a:pt x="754101" y="934559"/>
                </a:cubicBezTo>
                <a:cubicBezTo>
                  <a:pt x="754101" y="931627"/>
                  <a:pt x="767029" y="931627"/>
                  <a:pt x="767029" y="928696"/>
                </a:cubicBezTo>
                <a:cubicBezTo>
                  <a:pt x="779956" y="928696"/>
                  <a:pt x="779956" y="928696"/>
                  <a:pt x="779956" y="931628"/>
                </a:cubicBezTo>
                <a:cubicBezTo>
                  <a:pt x="792882" y="928696"/>
                  <a:pt x="792882" y="928696"/>
                  <a:pt x="792882" y="925765"/>
                </a:cubicBezTo>
                <a:cubicBezTo>
                  <a:pt x="792882" y="925765"/>
                  <a:pt x="792882" y="925765"/>
                  <a:pt x="779957" y="925764"/>
                </a:cubicBezTo>
                <a:cubicBezTo>
                  <a:pt x="792882" y="925765"/>
                  <a:pt x="792882" y="919901"/>
                  <a:pt x="805809" y="916970"/>
                </a:cubicBezTo>
                <a:cubicBezTo>
                  <a:pt x="805809" y="916970"/>
                  <a:pt x="818737" y="916970"/>
                  <a:pt x="818737" y="916970"/>
                </a:cubicBezTo>
                <a:cubicBezTo>
                  <a:pt x="831662" y="914038"/>
                  <a:pt x="805809" y="908175"/>
                  <a:pt x="831662" y="908175"/>
                </a:cubicBezTo>
                <a:cubicBezTo>
                  <a:pt x="831662" y="905243"/>
                  <a:pt x="831662" y="905243"/>
                  <a:pt x="831662" y="902311"/>
                </a:cubicBezTo>
                <a:cubicBezTo>
                  <a:pt x="831662" y="902311"/>
                  <a:pt x="831662" y="902311"/>
                  <a:pt x="844589" y="902311"/>
                </a:cubicBezTo>
                <a:cubicBezTo>
                  <a:pt x="844589" y="902311"/>
                  <a:pt x="844589" y="902311"/>
                  <a:pt x="844589" y="905243"/>
                </a:cubicBezTo>
                <a:cubicBezTo>
                  <a:pt x="844589" y="905243"/>
                  <a:pt x="844589" y="908175"/>
                  <a:pt x="844589" y="908175"/>
                </a:cubicBezTo>
                <a:cubicBezTo>
                  <a:pt x="857517" y="914038"/>
                  <a:pt x="896297" y="911105"/>
                  <a:pt x="909222" y="905243"/>
                </a:cubicBezTo>
                <a:lnTo>
                  <a:pt x="918456" y="905425"/>
                </a:lnTo>
                <a:lnTo>
                  <a:pt x="919898" y="890657"/>
                </a:lnTo>
                <a:lnTo>
                  <a:pt x="908509" y="889913"/>
                </a:lnTo>
                <a:cubicBezTo>
                  <a:pt x="906772" y="889119"/>
                  <a:pt x="906773" y="887532"/>
                  <a:pt x="906773" y="884359"/>
                </a:cubicBezTo>
                <a:lnTo>
                  <a:pt x="920512" y="884359"/>
                </a:lnTo>
                <a:lnTo>
                  <a:pt x="922969" y="859190"/>
                </a:lnTo>
                <a:lnTo>
                  <a:pt x="909222" y="861269"/>
                </a:lnTo>
                <a:cubicBezTo>
                  <a:pt x="909223" y="864200"/>
                  <a:pt x="922150" y="864200"/>
                  <a:pt x="909222" y="867133"/>
                </a:cubicBezTo>
                <a:cubicBezTo>
                  <a:pt x="909222" y="867133"/>
                  <a:pt x="909222" y="870064"/>
                  <a:pt x="896297" y="870063"/>
                </a:cubicBezTo>
                <a:cubicBezTo>
                  <a:pt x="896296" y="872995"/>
                  <a:pt x="896296" y="872995"/>
                  <a:pt x="883369" y="872995"/>
                </a:cubicBezTo>
                <a:cubicBezTo>
                  <a:pt x="870442" y="875927"/>
                  <a:pt x="870442" y="875927"/>
                  <a:pt x="870442" y="875927"/>
                </a:cubicBezTo>
                <a:cubicBezTo>
                  <a:pt x="857517" y="875928"/>
                  <a:pt x="857517" y="875928"/>
                  <a:pt x="857517" y="875928"/>
                </a:cubicBezTo>
                <a:cubicBezTo>
                  <a:pt x="857517" y="875928"/>
                  <a:pt x="844589" y="875928"/>
                  <a:pt x="844589" y="875928"/>
                </a:cubicBezTo>
                <a:cubicBezTo>
                  <a:pt x="844589" y="875928"/>
                  <a:pt x="844590" y="872996"/>
                  <a:pt x="844590" y="872996"/>
                </a:cubicBezTo>
                <a:cubicBezTo>
                  <a:pt x="857517" y="872996"/>
                  <a:pt x="857517" y="872996"/>
                  <a:pt x="870442" y="872995"/>
                </a:cubicBezTo>
                <a:cubicBezTo>
                  <a:pt x="870442" y="870063"/>
                  <a:pt x="857516" y="870064"/>
                  <a:pt x="857517" y="864201"/>
                </a:cubicBezTo>
                <a:cubicBezTo>
                  <a:pt x="857516" y="861269"/>
                  <a:pt x="870442" y="861268"/>
                  <a:pt x="883369" y="861268"/>
                </a:cubicBezTo>
                <a:cubicBezTo>
                  <a:pt x="883369" y="861268"/>
                  <a:pt x="883370" y="864200"/>
                  <a:pt x="883370" y="864200"/>
                </a:cubicBezTo>
                <a:cubicBezTo>
                  <a:pt x="896297" y="864200"/>
                  <a:pt x="896296" y="861268"/>
                  <a:pt x="896297" y="858337"/>
                </a:cubicBezTo>
                <a:cubicBezTo>
                  <a:pt x="883370" y="855405"/>
                  <a:pt x="883369" y="858337"/>
                  <a:pt x="883369" y="858337"/>
                </a:cubicBezTo>
                <a:cubicBezTo>
                  <a:pt x="883370" y="855405"/>
                  <a:pt x="870442" y="855405"/>
                  <a:pt x="883370" y="852473"/>
                </a:cubicBezTo>
                <a:cubicBezTo>
                  <a:pt x="889833" y="851008"/>
                  <a:pt x="902759" y="851741"/>
                  <a:pt x="914071" y="852107"/>
                </a:cubicBezTo>
                <a:lnTo>
                  <a:pt x="923663" y="852078"/>
                </a:lnTo>
                <a:lnTo>
                  <a:pt x="925071" y="837656"/>
                </a:lnTo>
                <a:lnTo>
                  <a:pt x="922197" y="840284"/>
                </a:lnTo>
                <a:cubicBezTo>
                  <a:pt x="922197" y="843104"/>
                  <a:pt x="897521" y="843104"/>
                  <a:pt x="897521" y="840284"/>
                </a:cubicBezTo>
                <a:cubicBezTo>
                  <a:pt x="897520" y="837463"/>
                  <a:pt x="909860" y="837464"/>
                  <a:pt x="909860" y="834643"/>
                </a:cubicBezTo>
                <a:cubicBezTo>
                  <a:pt x="916028" y="834643"/>
                  <a:pt x="919883" y="834995"/>
                  <a:pt x="922196" y="835524"/>
                </a:cubicBezTo>
                <a:lnTo>
                  <a:pt x="925100" y="837350"/>
                </a:lnTo>
                <a:lnTo>
                  <a:pt x="925857" y="829595"/>
                </a:lnTo>
                <a:lnTo>
                  <a:pt x="921424" y="828531"/>
                </a:lnTo>
                <a:lnTo>
                  <a:pt x="926078" y="827321"/>
                </a:lnTo>
                <a:lnTo>
                  <a:pt x="926512" y="822877"/>
                </a:lnTo>
                <a:lnTo>
                  <a:pt x="921424" y="823021"/>
                </a:lnTo>
                <a:cubicBezTo>
                  <a:pt x="918196" y="823389"/>
                  <a:pt x="914968" y="824124"/>
                  <a:pt x="908511" y="825592"/>
                </a:cubicBezTo>
                <a:cubicBezTo>
                  <a:pt x="895595" y="824123"/>
                  <a:pt x="885909" y="821919"/>
                  <a:pt x="881064" y="818981"/>
                </a:cubicBezTo>
                <a:cubicBezTo>
                  <a:pt x="878642" y="817512"/>
                  <a:pt x="877432" y="815859"/>
                  <a:pt x="877634" y="814024"/>
                </a:cubicBezTo>
                <a:cubicBezTo>
                  <a:pt x="877835" y="812187"/>
                  <a:pt x="879449" y="810167"/>
                  <a:pt x="882679" y="807962"/>
                </a:cubicBezTo>
                <a:cubicBezTo>
                  <a:pt x="895595" y="805024"/>
                  <a:pt x="908512" y="810901"/>
                  <a:pt x="921424" y="807962"/>
                </a:cubicBezTo>
                <a:lnTo>
                  <a:pt x="927826" y="809419"/>
                </a:lnTo>
                <a:lnTo>
                  <a:pt x="928374" y="803806"/>
                </a:lnTo>
                <a:lnTo>
                  <a:pt x="925048" y="803614"/>
                </a:lnTo>
                <a:cubicBezTo>
                  <a:pt x="920190" y="802909"/>
                  <a:pt x="916952" y="802203"/>
                  <a:pt x="910475" y="802203"/>
                </a:cubicBezTo>
                <a:cubicBezTo>
                  <a:pt x="910475" y="802203"/>
                  <a:pt x="897521" y="802203"/>
                  <a:pt x="897521" y="802203"/>
                </a:cubicBezTo>
                <a:cubicBezTo>
                  <a:pt x="897521" y="802203"/>
                  <a:pt x="897521" y="799382"/>
                  <a:pt x="897521" y="799382"/>
                </a:cubicBezTo>
                <a:cubicBezTo>
                  <a:pt x="897521" y="802203"/>
                  <a:pt x="910475" y="799383"/>
                  <a:pt x="910475" y="799383"/>
                </a:cubicBezTo>
                <a:lnTo>
                  <a:pt x="928806" y="799382"/>
                </a:lnTo>
                <a:lnTo>
                  <a:pt x="929132" y="796037"/>
                </a:lnTo>
                <a:lnTo>
                  <a:pt x="921233" y="796360"/>
                </a:lnTo>
                <a:cubicBezTo>
                  <a:pt x="921233" y="793438"/>
                  <a:pt x="921233" y="791246"/>
                  <a:pt x="922854" y="790149"/>
                </a:cubicBezTo>
                <a:lnTo>
                  <a:pt x="929685" y="790369"/>
                </a:lnTo>
                <a:lnTo>
                  <a:pt x="929721" y="790009"/>
                </a:lnTo>
                <a:lnTo>
                  <a:pt x="914746" y="788322"/>
                </a:lnTo>
                <a:cubicBezTo>
                  <a:pt x="908261" y="789053"/>
                  <a:pt x="901776" y="790514"/>
                  <a:pt x="895292" y="790515"/>
                </a:cubicBezTo>
                <a:cubicBezTo>
                  <a:pt x="895292" y="787591"/>
                  <a:pt x="895292" y="787591"/>
                  <a:pt x="895292" y="784667"/>
                </a:cubicBezTo>
                <a:cubicBezTo>
                  <a:pt x="882321" y="784668"/>
                  <a:pt x="869348" y="784668"/>
                  <a:pt x="869348" y="781745"/>
                </a:cubicBezTo>
                <a:cubicBezTo>
                  <a:pt x="856381" y="787591"/>
                  <a:pt x="830438" y="781744"/>
                  <a:pt x="817469" y="787591"/>
                </a:cubicBezTo>
                <a:cubicBezTo>
                  <a:pt x="817469" y="790515"/>
                  <a:pt x="830439" y="787591"/>
                  <a:pt x="830439" y="787591"/>
                </a:cubicBezTo>
                <a:cubicBezTo>
                  <a:pt x="830439" y="787591"/>
                  <a:pt x="830438" y="790515"/>
                  <a:pt x="830438" y="790515"/>
                </a:cubicBezTo>
                <a:cubicBezTo>
                  <a:pt x="843409" y="787591"/>
                  <a:pt x="856381" y="790515"/>
                  <a:pt x="856381" y="787591"/>
                </a:cubicBezTo>
                <a:cubicBezTo>
                  <a:pt x="869348" y="787591"/>
                  <a:pt x="869348" y="790514"/>
                  <a:pt x="882321" y="793438"/>
                </a:cubicBezTo>
                <a:cubicBezTo>
                  <a:pt x="869348" y="796361"/>
                  <a:pt x="869348" y="802207"/>
                  <a:pt x="882321" y="802206"/>
                </a:cubicBezTo>
                <a:cubicBezTo>
                  <a:pt x="882321" y="805130"/>
                  <a:pt x="869348" y="805129"/>
                  <a:pt x="869348" y="808053"/>
                </a:cubicBezTo>
                <a:cubicBezTo>
                  <a:pt x="856380" y="805129"/>
                  <a:pt x="843409" y="805129"/>
                  <a:pt x="830438" y="802207"/>
                </a:cubicBezTo>
                <a:cubicBezTo>
                  <a:pt x="817469" y="808052"/>
                  <a:pt x="804498" y="808053"/>
                  <a:pt x="791526" y="810976"/>
                </a:cubicBezTo>
                <a:cubicBezTo>
                  <a:pt x="791526" y="810976"/>
                  <a:pt x="791526" y="810976"/>
                  <a:pt x="791526" y="808052"/>
                </a:cubicBezTo>
                <a:cubicBezTo>
                  <a:pt x="778559" y="808052"/>
                  <a:pt x="778559" y="810976"/>
                  <a:pt x="765586" y="810976"/>
                </a:cubicBezTo>
                <a:cubicBezTo>
                  <a:pt x="778559" y="819745"/>
                  <a:pt x="765586" y="822667"/>
                  <a:pt x="739644" y="822667"/>
                </a:cubicBezTo>
                <a:cubicBezTo>
                  <a:pt x="726675" y="825591"/>
                  <a:pt x="726675" y="825591"/>
                  <a:pt x="726675" y="825591"/>
                </a:cubicBezTo>
                <a:cubicBezTo>
                  <a:pt x="726674" y="828515"/>
                  <a:pt x="726674" y="828515"/>
                  <a:pt x="739643" y="828515"/>
                </a:cubicBezTo>
                <a:cubicBezTo>
                  <a:pt x="739643" y="828515"/>
                  <a:pt x="752614" y="828514"/>
                  <a:pt x="752614" y="828514"/>
                </a:cubicBezTo>
                <a:cubicBezTo>
                  <a:pt x="752614" y="828514"/>
                  <a:pt x="752614" y="828514"/>
                  <a:pt x="765586" y="828515"/>
                </a:cubicBezTo>
                <a:cubicBezTo>
                  <a:pt x="765586" y="828515"/>
                  <a:pt x="765586" y="828515"/>
                  <a:pt x="765586" y="825591"/>
                </a:cubicBezTo>
                <a:cubicBezTo>
                  <a:pt x="765586" y="825591"/>
                  <a:pt x="778559" y="825591"/>
                  <a:pt x="778559" y="825591"/>
                </a:cubicBezTo>
                <a:cubicBezTo>
                  <a:pt x="778559" y="825591"/>
                  <a:pt x="778559" y="825591"/>
                  <a:pt x="778559" y="828515"/>
                </a:cubicBezTo>
                <a:cubicBezTo>
                  <a:pt x="778559" y="825591"/>
                  <a:pt x="791526" y="825591"/>
                  <a:pt x="791526" y="822668"/>
                </a:cubicBezTo>
                <a:cubicBezTo>
                  <a:pt x="804497" y="822667"/>
                  <a:pt x="804497" y="822667"/>
                  <a:pt x="804497" y="825591"/>
                </a:cubicBezTo>
                <a:cubicBezTo>
                  <a:pt x="830438" y="822668"/>
                  <a:pt x="843409" y="828514"/>
                  <a:pt x="843409" y="831437"/>
                </a:cubicBezTo>
                <a:cubicBezTo>
                  <a:pt x="843409" y="834361"/>
                  <a:pt x="843409" y="834361"/>
                  <a:pt x="830438" y="834360"/>
                </a:cubicBezTo>
                <a:cubicBezTo>
                  <a:pt x="804497" y="840207"/>
                  <a:pt x="817469" y="851898"/>
                  <a:pt x="778559" y="848976"/>
                </a:cubicBezTo>
                <a:cubicBezTo>
                  <a:pt x="778559" y="848976"/>
                  <a:pt x="765586" y="848976"/>
                  <a:pt x="765586" y="846053"/>
                </a:cubicBezTo>
                <a:cubicBezTo>
                  <a:pt x="752615" y="846052"/>
                  <a:pt x="752615" y="848976"/>
                  <a:pt x="752615" y="851898"/>
                </a:cubicBezTo>
                <a:cubicBezTo>
                  <a:pt x="752615" y="851898"/>
                  <a:pt x="752615" y="854822"/>
                  <a:pt x="752615" y="854822"/>
                </a:cubicBezTo>
                <a:cubicBezTo>
                  <a:pt x="752615" y="854822"/>
                  <a:pt x="752615" y="854822"/>
                  <a:pt x="739644" y="854822"/>
                </a:cubicBezTo>
                <a:cubicBezTo>
                  <a:pt x="739644" y="854822"/>
                  <a:pt x="739644" y="851898"/>
                  <a:pt x="739644" y="851898"/>
                </a:cubicBezTo>
                <a:cubicBezTo>
                  <a:pt x="739644" y="848977"/>
                  <a:pt x="739644" y="846053"/>
                  <a:pt x="726674" y="843130"/>
                </a:cubicBezTo>
                <a:cubicBezTo>
                  <a:pt x="739644" y="837283"/>
                  <a:pt x="713705" y="834360"/>
                  <a:pt x="726674" y="831437"/>
                </a:cubicBezTo>
                <a:cubicBezTo>
                  <a:pt x="726674" y="828515"/>
                  <a:pt x="726674" y="828515"/>
                  <a:pt x="726674" y="828515"/>
                </a:cubicBezTo>
                <a:cubicBezTo>
                  <a:pt x="726674" y="828515"/>
                  <a:pt x="713705" y="828515"/>
                  <a:pt x="713705" y="828515"/>
                </a:cubicBezTo>
                <a:cubicBezTo>
                  <a:pt x="713705" y="831437"/>
                  <a:pt x="713705" y="831437"/>
                  <a:pt x="700732" y="831437"/>
                </a:cubicBezTo>
                <a:cubicBezTo>
                  <a:pt x="713705" y="837283"/>
                  <a:pt x="700732" y="840207"/>
                  <a:pt x="700731" y="846052"/>
                </a:cubicBezTo>
                <a:cubicBezTo>
                  <a:pt x="700731" y="846052"/>
                  <a:pt x="687762" y="846052"/>
                  <a:pt x="674793" y="848977"/>
                </a:cubicBezTo>
                <a:cubicBezTo>
                  <a:pt x="687762" y="848977"/>
                  <a:pt x="687762" y="848977"/>
                  <a:pt x="700732" y="851898"/>
                </a:cubicBezTo>
                <a:cubicBezTo>
                  <a:pt x="687762" y="854822"/>
                  <a:pt x="674793" y="851898"/>
                  <a:pt x="674793" y="854822"/>
                </a:cubicBezTo>
                <a:cubicBezTo>
                  <a:pt x="687763" y="857745"/>
                  <a:pt x="713705" y="857745"/>
                  <a:pt x="726674" y="863591"/>
                </a:cubicBezTo>
                <a:cubicBezTo>
                  <a:pt x="700732" y="866515"/>
                  <a:pt x="700732" y="872360"/>
                  <a:pt x="687762" y="878206"/>
                </a:cubicBezTo>
                <a:cubicBezTo>
                  <a:pt x="661820" y="884053"/>
                  <a:pt x="622910" y="884053"/>
                  <a:pt x="596970" y="889899"/>
                </a:cubicBezTo>
                <a:cubicBezTo>
                  <a:pt x="583999" y="892823"/>
                  <a:pt x="583999" y="889899"/>
                  <a:pt x="583999" y="889899"/>
                </a:cubicBezTo>
                <a:cubicBezTo>
                  <a:pt x="583999" y="889899"/>
                  <a:pt x="583999" y="889899"/>
                  <a:pt x="571031" y="889899"/>
                </a:cubicBezTo>
                <a:cubicBezTo>
                  <a:pt x="571031" y="886976"/>
                  <a:pt x="571031" y="886976"/>
                  <a:pt x="571031" y="886976"/>
                </a:cubicBezTo>
                <a:cubicBezTo>
                  <a:pt x="571031" y="884053"/>
                  <a:pt x="583999" y="881130"/>
                  <a:pt x="571031" y="878206"/>
                </a:cubicBezTo>
                <a:cubicBezTo>
                  <a:pt x="532119" y="878206"/>
                  <a:pt x="558059" y="860668"/>
                  <a:pt x="545087" y="851899"/>
                </a:cubicBezTo>
                <a:cubicBezTo>
                  <a:pt x="558059" y="851898"/>
                  <a:pt x="558059" y="848977"/>
                  <a:pt x="558059" y="848977"/>
                </a:cubicBezTo>
                <a:cubicBezTo>
                  <a:pt x="571032" y="848977"/>
                  <a:pt x="583999" y="848976"/>
                  <a:pt x="583999" y="851899"/>
                </a:cubicBezTo>
                <a:cubicBezTo>
                  <a:pt x="583999" y="851899"/>
                  <a:pt x="583999" y="851899"/>
                  <a:pt x="596970" y="851898"/>
                </a:cubicBezTo>
                <a:cubicBezTo>
                  <a:pt x="596970" y="848977"/>
                  <a:pt x="583999" y="848976"/>
                  <a:pt x="596970" y="846052"/>
                </a:cubicBezTo>
                <a:cubicBezTo>
                  <a:pt x="622911" y="843130"/>
                  <a:pt x="622910" y="848976"/>
                  <a:pt x="635881" y="851898"/>
                </a:cubicBezTo>
                <a:cubicBezTo>
                  <a:pt x="648852" y="848976"/>
                  <a:pt x="635882" y="843130"/>
                  <a:pt x="648853" y="843130"/>
                </a:cubicBezTo>
                <a:cubicBezTo>
                  <a:pt x="648852" y="840207"/>
                  <a:pt x="635881" y="837283"/>
                  <a:pt x="622910" y="837283"/>
                </a:cubicBezTo>
                <a:cubicBezTo>
                  <a:pt x="622911" y="834360"/>
                  <a:pt x="635882" y="834360"/>
                  <a:pt x="635882" y="834360"/>
                </a:cubicBezTo>
                <a:cubicBezTo>
                  <a:pt x="635881" y="831437"/>
                  <a:pt x="622910" y="831438"/>
                  <a:pt x="635881" y="828514"/>
                </a:cubicBezTo>
                <a:cubicBezTo>
                  <a:pt x="609941" y="831438"/>
                  <a:pt x="596970" y="828514"/>
                  <a:pt x="583999" y="828514"/>
                </a:cubicBezTo>
                <a:cubicBezTo>
                  <a:pt x="583998" y="825591"/>
                  <a:pt x="583998" y="819745"/>
                  <a:pt x="583999" y="816822"/>
                </a:cubicBezTo>
                <a:cubicBezTo>
                  <a:pt x="571031" y="816822"/>
                  <a:pt x="571031" y="819745"/>
                  <a:pt x="571031" y="819745"/>
                </a:cubicBezTo>
                <a:cubicBezTo>
                  <a:pt x="571031" y="819745"/>
                  <a:pt x="571031" y="819745"/>
                  <a:pt x="571031" y="816822"/>
                </a:cubicBezTo>
                <a:cubicBezTo>
                  <a:pt x="571031" y="813899"/>
                  <a:pt x="571031" y="813899"/>
                  <a:pt x="571031" y="813899"/>
                </a:cubicBezTo>
                <a:cubicBezTo>
                  <a:pt x="583999" y="810976"/>
                  <a:pt x="596970" y="810976"/>
                  <a:pt x="609941" y="808052"/>
                </a:cubicBezTo>
                <a:cubicBezTo>
                  <a:pt x="609941" y="808052"/>
                  <a:pt x="596970" y="808052"/>
                  <a:pt x="609941" y="805130"/>
                </a:cubicBezTo>
                <a:cubicBezTo>
                  <a:pt x="596970" y="805129"/>
                  <a:pt x="596970" y="805129"/>
                  <a:pt x="596970" y="805129"/>
                </a:cubicBezTo>
                <a:cubicBezTo>
                  <a:pt x="596970" y="805129"/>
                  <a:pt x="583999" y="805129"/>
                  <a:pt x="583999" y="805129"/>
                </a:cubicBezTo>
                <a:cubicBezTo>
                  <a:pt x="583999" y="805129"/>
                  <a:pt x="583999" y="805129"/>
                  <a:pt x="583999" y="802206"/>
                </a:cubicBezTo>
                <a:cubicBezTo>
                  <a:pt x="596970" y="802207"/>
                  <a:pt x="596970" y="802207"/>
                  <a:pt x="596970" y="802207"/>
                </a:cubicBezTo>
                <a:cubicBezTo>
                  <a:pt x="596970" y="802207"/>
                  <a:pt x="596970" y="799283"/>
                  <a:pt x="596970" y="799283"/>
                </a:cubicBezTo>
                <a:cubicBezTo>
                  <a:pt x="571031" y="799283"/>
                  <a:pt x="545087" y="796360"/>
                  <a:pt x="532120" y="799283"/>
                </a:cubicBezTo>
                <a:cubicBezTo>
                  <a:pt x="506177" y="799282"/>
                  <a:pt x="506177" y="805130"/>
                  <a:pt x="493208" y="805130"/>
                </a:cubicBezTo>
                <a:cubicBezTo>
                  <a:pt x="493207" y="808052"/>
                  <a:pt x="480237" y="810976"/>
                  <a:pt x="480237" y="810976"/>
                </a:cubicBezTo>
                <a:cubicBezTo>
                  <a:pt x="480237" y="808052"/>
                  <a:pt x="467263" y="805129"/>
                  <a:pt x="467264" y="802207"/>
                </a:cubicBezTo>
                <a:cubicBezTo>
                  <a:pt x="480236" y="799283"/>
                  <a:pt x="467264" y="793437"/>
                  <a:pt x="480237" y="784668"/>
                </a:cubicBezTo>
                <a:cubicBezTo>
                  <a:pt x="480237" y="787591"/>
                  <a:pt x="480237" y="784668"/>
                  <a:pt x="493208" y="784668"/>
                </a:cubicBezTo>
                <a:cubicBezTo>
                  <a:pt x="493208" y="787591"/>
                  <a:pt x="493208" y="787591"/>
                  <a:pt x="493208" y="790515"/>
                </a:cubicBezTo>
                <a:cubicBezTo>
                  <a:pt x="506177" y="790515"/>
                  <a:pt x="506177" y="790515"/>
                  <a:pt x="506177" y="787591"/>
                </a:cubicBezTo>
                <a:cubicBezTo>
                  <a:pt x="519146" y="787591"/>
                  <a:pt x="519147" y="790515"/>
                  <a:pt x="519147" y="790515"/>
                </a:cubicBezTo>
                <a:cubicBezTo>
                  <a:pt x="519147" y="790515"/>
                  <a:pt x="519147" y="790515"/>
                  <a:pt x="519147" y="793437"/>
                </a:cubicBezTo>
                <a:cubicBezTo>
                  <a:pt x="519147" y="793437"/>
                  <a:pt x="519147" y="796360"/>
                  <a:pt x="519147" y="796360"/>
                </a:cubicBezTo>
                <a:cubicBezTo>
                  <a:pt x="519147" y="796360"/>
                  <a:pt x="519147" y="796360"/>
                  <a:pt x="532119" y="796360"/>
                </a:cubicBezTo>
                <a:cubicBezTo>
                  <a:pt x="532120" y="784668"/>
                  <a:pt x="558058" y="784668"/>
                  <a:pt x="571031" y="775899"/>
                </a:cubicBezTo>
                <a:cubicBezTo>
                  <a:pt x="583999" y="772976"/>
                  <a:pt x="571031" y="770053"/>
                  <a:pt x="571031" y="770053"/>
                </a:cubicBezTo>
                <a:cubicBezTo>
                  <a:pt x="571031" y="767129"/>
                  <a:pt x="558058" y="761283"/>
                  <a:pt x="558058" y="755437"/>
                </a:cubicBezTo>
                <a:cubicBezTo>
                  <a:pt x="558058" y="755437"/>
                  <a:pt x="545087" y="755437"/>
                  <a:pt x="545087" y="755437"/>
                </a:cubicBezTo>
                <a:cubicBezTo>
                  <a:pt x="545087" y="752514"/>
                  <a:pt x="545087" y="749590"/>
                  <a:pt x="558058" y="749590"/>
                </a:cubicBezTo>
                <a:cubicBezTo>
                  <a:pt x="558058" y="749590"/>
                  <a:pt x="558058" y="752514"/>
                  <a:pt x="571031" y="752513"/>
                </a:cubicBezTo>
                <a:cubicBezTo>
                  <a:pt x="571031" y="752513"/>
                  <a:pt x="571031" y="752513"/>
                  <a:pt x="571031" y="749590"/>
                </a:cubicBezTo>
                <a:cubicBezTo>
                  <a:pt x="571032" y="746668"/>
                  <a:pt x="571031" y="743745"/>
                  <a:pt x="545087" y="743746"/>
                </a:cubicBezTo>
                <a:cubicBezTo>
                  <a:pt x="558058" y="740823"/>
                  <a:pt x="558058" y="737899"/>
                  <a:pt x="545087" y="734976"/>
                </a:cubicBezTo>
                <a:cubicBezTo>
                  <a:pt x="571031" y="734975"/>
                  <a:pt x="571031" y="726207"/>
                  <a:pt x="583999" y="720360"/>
                </a:cubicBezTo>
                <a:cubicBezTo>
                  <a:pt x="596970" y="720360"/>
                  <a:pt x="609941" y="723283"/>
                  <a:pt x="622911" y="726207"/>
                </a:cubicBezTo>
                <a:cubicBezTo>
                  <a:pt x="648853" y="726207"/>
                  <a:pt x="635881" y="720361"/>
                  <a:pt x="648853" y="717437"/>
                </a:cubicBezTo>
                <a:cubicBezTo>
                  <a:pt x="648852" y="714514"/>
                  <a:pt x="661820" y="714514"/>
                  <a:pt x="661820" y="708668"/>
                </a:cubicBezTo>
                <a:cubicBezTo>
                  <a:pt x="648853" y="708668"/>
                  <a:pt x="648852" y="705744"/>
                  <a:pt x="648853" y="702822"/>
                </a:cubicBezTo>
                <a:cubicBezTo>
                  <a:pt x="648853" y="702822"/>
                  <a:pt x="648853" y="702822"/>
                  <a:pt x="635882" y="702822"/>
                </a:cubicBezTo>
                <a:cubicBezTo>
                  <a:pt x="635882" y="702822"/>
                  <a:pt x="635882" y="702822"/>
                  <a:pt x="635881" y="705745"/>
                </a:cubicBezTo>
                <a:cubicBezTo>
                  <a:pt x="635881" y="705745"/>
                  <a:pt x="622910" y="705744"/>
                  <a:pt x="622910" y="705744"/>
                </a:cubicBezTo>
                <a:cubicBezTo>
                  <a:pt x="622911" y="702822"/>
                  <a:pt x="622910" y="705744"/>
                  <a:pt x="609941" y="705744"/>
                </a:cubicBezTo>
                <a:cubicBezTo>
                  <a:pt x="609941" y="708668"/>
                  <a:pt x="622911" y="708668"/>
                  <a:pt x="609941" y="711590"/>
                </a:cubicBezTo>
                <a:cubicBezTo>
                  <a:pt x="609941" y="711590"/>
                  <a:pt x="609941" y="711590"/>
                  <a:pt x="596970" y="711591"/>
                </a:cubicBezTo>
                <a:cubicBezTo>
                  <a:pt x="596970" y="711591"/>
                  <a:pt x="596970" y="714514"/>
                  <a:pt x="596970" y="714514"/>
                </a:cubicBezTo>
                <a:cubicBezTo>
                  <a:pt x="596970" y="717437"/>
                  <a:pt x="583999" y="717436"/>
                  <a:pt x="571031" y="717437"/>
                </a:cubicBezTo>
                <a:cubicBezTo>
                  <a:pt x="571032" y="714514"/>
                  <a:pt x="558058" y="714513"/>
                  <a:pt x="583999" y="714514"/>
                </a:cubicBezTo>
                <a:cubicBezTo>
                  <a:pt x="571031" y="711591"/>
                  <a:pt x="571032" y="714514"/>
                  <a:pt x="571031" y="711591"/>
                </a:cubicBezTo>
                <a:cubicBezTo>
                  <a:pt x="571032" y="708668"/>
                  <a:pt x="583999" y="705744"/>
                  <a:pt x="583999" y="699899"/>
                </a:cubicBezTo>
                <a:cubicBezTo>
                  <a:pt x="583999" y="696976"/>
                  <a:pt x="558059" y="699899"/>
                  <a:pt x="558058" y="696975"/>
                </a:cubicBezTo>
                <a:cubicBezTo>
                  <a:pt x="571032" y="694052"/>
                  <a:pt x="571032" y="694052"/>
                  <a:pt x="571031" y="685284"/>
                </a:cubicBezTo>
                <a:cubicBezTo>
                  <a:pt x="583999" y="685283"/>
                  <a:pt x="596970" y="679437"/>
                  <a:pt x="609941" y="673591"/>
                </a:cubicBezTo>
                <a:cubicBezTo>
                  <a:pt x="622911" y="679436"/>
                  <a:pt x="635882" y="673592"/>
                  <a:pt x="648853" y="667745"/>
                </a:cubicBezTo>
                <a:cubicBezTo>
                  <a:pt x="648853" y="667745"/>
                  <a:pt x="648853" y="667745"/>
                  <a:pt x="635881" y="667745"/>
                </a:cubicBezTo>
                <a:cubicBezTo>
                  <a:pt x="622911" y="658975"/>
                  <a:pt x="635881" y="656053"/>
                  <a:pt x="622911" y="650206"/>
                </a:cubicBezTo>
                <a:cubicBezTo>
                  <a:pt x="622910" y="647283"/>
                  <a:pt x="609941" y="656053"/>
                  <a:pt x="596970" y="653130"/>
                </a:cubicBezTo>
                <a:cubicBezTo>
                  <a:pt x="596970" y="647283"/>
                  <a:pt x="583999" y="647283"/>
                  <a:pt x="583999" y="644360"/>
                </a:cubicBezTo>
                <a:cubicBezTo>
                  <a:pt x="583999" y="644360"/>
                  <a:pt x="571031" y="644360"/>
                  <a:pt x="571031" y="644360"/>
                </a:cubicBezTo>
                <a:cubicBezTo>
                  <a:pt x="558058" y="638514"/>
                  <a:pt x="583999" y="635591"/>
                  <a:pt x="583999" y="632668"/>
                </a:cubicBezTo>
                <a:cubicBezTo>
                  <a:pt x="596970" y="632667"/>
                  <a:pt x="596970" y="632667"/>
                  <a:pt x="596970" y="632667"/>
                </a:cubicBezTo>
                <a:cubicBezTo>
                  <a:pt x="609941" y="632667"/>
                  <a:pt x="609942" y="629745"/>
                  <a:pt x="609942" y="629745"/>
                </a:cubicBezTo>
                <a:cubicBezTo>
                  <a:pt x="622911" y="629745"/>
                  <a:pt x="622910" y="632668"/>
                  <a:pt x="635882" y="635590"/>
                </a:cubicBezTo>
                <a:cubicBezTo>
                  <a:pt x="635882" y="629744"/>
                  <a:pt x="648852" y="623898"/>
                  <a:pt x="648852" y="618053"/>
                </a:cubicBezTo>
                <a:cubicBezTo>
                  <a:pt x="661820" y="618052"/>
                  <a:pt x="661820" y="618052"/>
                  <a:pt x="674793" y="618052"/>
                </a:cubicBezTo>
                <a:cubicBezTo>
                  <a:pt x="674793" y="620976"/>
                  <a:pt x="700732" y="623898"/>
                  <a:pt x="687763" y="629744"/>
                </a:cubicBezTo>
                <a:cubicBezTo>
                  <a:pt x="713705" y="629744"/>
                  <a:pt x="713705" y="632668"/>
                  <a:pt x="726674" y="632668"/>
                </a:cubicBezTo>
                <a:cubicBezTo>
                  <a:pt x="739644" y="632668"/>
                  <a:pt x="726674" y="623898"/>
                  <a:pt x="739644" y="626822"/>
                </a:cubicBezTo>
                <a:cubicBezTo>
                  <a:pt x="739643" y="629744"/>
                  <a:pt x="752614" y="629745"/>
                  <a:pt x="752615" y="632667"/>
                </a:cubicBezTo>
                <a:cubicBezTo>
                  <a:pt x="765586" y="629745"/>
                  <a:pt x="765586" y="626822"/>
                  <a:pt x="778559" y="626821"/>
                </a:cubicBezTo>
                <a:cubicBezTo>
                  <a:pt x="791526" y="632667"/>
                  <a:pt x="791527" y="641437"/>
                  <a:pt x="817469" y="629745"/>
                </a:cubicBezTo>
                <a:cubicBezTo>
                  <a:pt x="830438" y="629745"/>
                  <a:pt x="843409" y="623898"/>
                  <a:pt x="869348" y="626822"/>
                </a:cubicBezTo>
                <a:cubicBezTo>
                  <a:pt x="869348" y="629745"/>
                  <a:pt x="869348" y="632668"/>
                  <a:pt x="856381" y="632667"/>
                </a:cubicBezTo>
                <a:cubicBezTo>
                  <a:pt x="856380" y="635591"/>
                  <a:pt x="856380" y="635591"/>
                  <a:pt x="869348" y="638514"/>
                </a:cubicBezTo>
                <a:cubicBezTo>
                  <a:pt x="869348" y="641436"/>
                  <a:pt x="882321" y="644360"/>
                  <a:pt x="882321" y="647283"/>
                </a:cubicBezTo>
                <a:cubicBezTo>
                  <a:pt x="895292" y="647283"/>
                  <a:pt x="895293" y="644360"/>
                  <a:pt x="908260" y="641436"/>
                </a:cubicBezTo>
                <a:cubicBezTo>
                  <a:pt x="921233" y="644360"/>
                  <a:pt x="921233" y="644360"/>
                  <a:pt x="934202" y="644360"/>
                </a:cubicBezTo>
                <a:cubicBezTo>
                  <a:pt x="934202" y="645821"/>
                  <a:pt x="937444" y="647282"/>
                  <a:pt x="940687" y="649110"/>
                </a:cubicBezTo>
                <a:lnTo>
                  <a:pt x="946275" y="655094"/>
                </a:lnTo>
                <a:lnTo>
                  <a:pt x="949259" y="631850"/>
                </a:lnTo>
                <a:lnTo>
                  <a:pt x="947374" y="631709"/>
                </a:lnTo>
                <a:cubicBezTo>
                  <a:pt x="945145" y="631115"/>
                  <a:pt x="944740" y="630293"/>
                  <a:pt x="945551" y="629379"/>
                </a:cubicBezTo>
                <a:lnTo>
                  <a:pt x="949781" y="627790"/>
                </a:lnTo>
                <a:lnTo>
                  <a:pt x="950464" y="622467"/>
                </a:lnTo>
                <a:lnTo>
                  <a:pt x="940687" y="621021"/>
                </a:lnTo>
                <a:cubicBezTo>
                  <a:pt x="921231" y="621158"/>
                  <a:pt x="901775" y="628283"/>
                  <a:pt x="882321" y="623898"/>
                </a:cubicBezTo>
                <a:cubicBezTo>
                  <a:pt x="869348" y="626822"/>
                  <a:pt x="856380" y="623899"/>
                  <a:pt x="856380" y="623899"/>
                </a:cubicBezTo>
                <a:cubicBezTo>
                  <a:pt x="856381" y="620976"/>
                  <a:pt x="856381" y="620976"/>
                  <a:pt x="869348" y="618053"/>
                </a:cubicBezTo>
                <a:cubicBezTo>
                  <a:pt x="869348" y="618053"/>
                  <a:pt x="869348" y="620976"/>
                  <a:pt x="882321" y="620975"/>
                </a:cubicBezTo>
                <a:cubicBezTo>
                  <a:pt x="882321" y="618053"/>
                  <a:pt x="882321" y="618053"/>
                  <a:pt x="882321" y="615129"/>
                </a:cubicBezTo>
                <a:cubicBezTo>
                  <a:pt x="869348" y="612207"/>
                  <a:pt x="817468" y="612206"/>
                  <a:pt x="791527" y="615129"/>
                </a:cubicBezTo>
                <a:cubicBezTo>
                  <a:pt x="804498" y="618053"/>
                  <a:pt x="817469" y="615129"/>
                  <a:pt x="830438" y="618053"/>
                </a:cubicBezTo>
                <a:cubicBezTo>
                  <a:pt x="830438" y="618053"/>
                  <a:pt x="817469" y="620976"/>
                  <a:pt x="817469" y="623898"/>
                </a:cubicBezTo>
                <a:cubicBezTo>
                  <a:pt x="804497" y="626822"/>
                  <a:pt x="765586" y="623898"/>
                  <a:pt x="739644" y="623898"/>
                </a:cubicBezTo>
                <a:cubicBezTo>
                  <a:pt x="726674" y="620976"/>
                  <a:pt x="713705" y="620975"/>
                  <a:pt x="687762" y="620976"/>
                </a:cubicBezTo>
                <a:cubicBezTo>
                  <a:pt x="700732" y="615129"/>
                  <a:pt x="713705" y="615128"/>
                  <a:pt x="739643" y="615129"/>
                </a:cubicBezTo>
                <a:cubicBezTo>
                  <a:pt x="726674" y="609283"/>
                  <a:pt x="700732" y="612206"/>
                  <a:pt x="687762" y="612206"/>
                </a:cubicBezTo>
                <a:cubicBezTo>
                  <a:pt x="687762" y="612206"/>
                  <a:pt x="687763" y="609282"/>
                  <a:pt x="687762" y="606360"/>
                </a:cubicBezTo>
                <a:cubicBezTo>
                  <a:pt x="687762" y="606360"/>
                  <a:pt x="700732" y="606360"/>
                  <a:pt x="700732" y="609283"/>
                </a:cubicBezTo>
                <a:cubicBezTo>
                  <a:pt x="726674" y="603437"/>
                  <a:pt x="739643" y="597590"/>
                  <a:pt x="726674" y="585899"/>
                </a:cubicBezTo>
                <a:cubicBezTo>
                  <a:pt x="726675" y="582975"/>
                  <a:pt x="739644" y="582975"/>
                  <a:pt x="765586" y="580053"/>
                </a:cubicBezTo>
                <a:cubicBezTo>
                  <a:pt x="765586" y="577128"/>
                  <a:pt x="752614" y="577129"/>
                  <a:pt x="765586" y="574206"/>
                </a:cubicBezTo>
                <a:cubicBezTo>
                  <a:pt x="739643" y="577128"/>
                  <a:pt x="739644" y="580053"/>
                  <a:pt x="713705" y="580053"/>
                </a:cubicBezTo>
                <a:cubicBezTo>
                  <a:pt x="713705" y="585899"/>
                  <a:pt x="700732" y="585899"/>
                  <a:pt x="713705" y="591744"/>
                </a:cubicBezTo>
                <a:cubicBezTo>
                  <a:pt x="687763" y="594668"/>
                  <a:pt x="687763" y="600514"/>
                  <a:pt x="687763" y="603437"/>
                </a:cubicBezTo>
                <a:cubicBezTo>
                  <a:pt x="661820" y="603437"/>
                  <a:pt x="661820" y="597590"/>
                  <a:pt x="648853" y="591744"/>
                </a:cubicBezTo>
                <a:cubicBezTo>
                  <a:pt x="622911" y="591744"/>
                  <a:pt x="622911" y="591744"/>
                  <a:pt x="609941" y="588821"/>
                </a:cubicBezTo>
                <a:cubicBezTo>
                  <a:pt x="622911" y="585899"/>
                  <a:pt x="596970" y="582976"/>
                  <a:pt x="609941" y="574206"/>
                </a:cubicBezTo>
                <a:cubicBezTo>
                  <a:pt x="622910" y="574206"/>
                  <a:pt x="622910" y="574206"/>
                  <a:pt x="635881" y="574206"/>
                </a:cubicBezTo>
                <a:cubicBezTo>
                  <a:pt x="635881" y="574206"/>
                  <a:pt x="635881" y="571282"/>
                  <a:pt x="635881" y="568361"/>
                </a:cubicBezTo>
                <a:cubicBezTo>
                  <a:pt x="635882" y="562514"/>
                  <a:pt x="609941" y="568360"/>
                  <a:pt x="596970" y="565436"/>
                </a:cubicBezTo>
                <a:cubicBezTo>
                  <a:pt x="596970" y="565436"/>
                  <a:pt x="596970" y="562514"/>
                  <a:pt x="596970" y="562514"/>
                </a:cubicBezTo>
                <a:cubicBezTo>
                  <a:pt x="596970" y="559590"/>
                  <a:pt x="596970" y="559590"/>
                  <a:pt x="609941" y="559590"/>
                </a:cubicBezTo>
                <a:cubicBezTo>
                  <a:pt x="622910" y="559590"/>
                  <a:pt x="622911" y="562513"/>
                  <a:pt x="635882" y="562514"/>
                </a:cubicBezTo>
                <a:cubicBezTo>
                  <a:pt x="648852" y="559591"/>
                  <a:pt x="635882" y="553744"/>
                  <a:pt x="648853" y="553744"/>
                </a:cubicBezTo>
                <a:cubicBezTo>
                  <a:pt x="648852" y="550821"/>
                  <a:pt x="648853" y="547898"/>
                  <a:pt x="635882" y="544975"/>
                </a:cubicBezTo>
                <a:cubicBezTo>
                  <a:pt x="661820" y="533282"/>
                  <a:pt x="648853" y="527437"/>
                  <a:pt x="635882" y="518667"/>
                </a:cubicBezTo>
                <a:cubicBezTo>
                  <a:pt x="622911" y="518667"/>
                  <a:pt x="622911" y="518667"/>
                  <a:pt x="622910" y="515745"/>
                </a:cubicBezTo>
                <a:cubicBezTo>
                  <a:pt x="609941" y="515745"/>
                  <a:pt x="609940" y="518667"/>
                  <a:pt x="596970" y="518667"/>
                </a:cubicBezTo>
                <a:cubicBezTo>
                  <a:pt x="583999" y="518667"/>
                  <a:pt x="583999" y="521591"/>
                  <a:pt x="583999" y="521591"/>
                </a:cubicBezTo>
                <a:cubicBezTo>
                  <a:pt x="583999" y="521591"/>
                  <a:pt x="583999" y="521591"/>
                  <a:pt x="571031" y="521590"/>
                </a:cubicBezTo>
                <a:cubicBezTo>
                  <a:pt x="571031" y="518668"/>
                  <a:pt x="571031" y="518668"/>
                  <a:pt x="583999" y="518667"/>
                </a:cubicBezTo>
                <a:cubicBezTo>
                  <a:pt x="583999" y="515745"/>
                  <a:pt x="596970" y="515744"/>
                  <a:pt x="596970" y="512821"/>
                </a:cubicBezTo>
                <a:cubicBezTo>
                  <a:pt x="583999" y="509899"/>
                  <a:pt x="583999" y="506975"/>
                  <a:pt x="609941" y="506975"/>
                </a:cubicBezTo>
                <a:cubicBezTo>
                  <a:pt x="596970" y="504052"/>
                  <a:pt x="596970" y="501128"/>
                  <a:pt x="596970" y="498206"/>
                </a:cubicBezTo>
                <a:cubicBezTo>
                  <a:pt x="609941" y="498206"/>
                  <a:pt x="622911" y="498206"/>
                  <a:pt x="609941" y="501129"/>
                </a:cubicBezTo>
                <a:cubicBezTo>
                  <a:pt x="622911" y="501129"/>
                  <a:pt x="635882" y="495283"/>
                  <a:pt x="648853" y="498206"/>
                </a:cubicBezTo>
                <a:cubicBezTo>
                  <a:pt x="674793" y="492359"/>
                  <a:pt x="635882" y="480667"/>
                  <a:pt x="661820" y="474821"/>
                </a:cubicBezTo>
                <a:cubicBezTo>
                  <a:pt x="661820" y="471898"/>
                  <a:pt x="648852" y="471898"/>
                  <a:pt x="648852" y="468975"/>
                </a:cubicBezTo>
                <a:cubicBezTo>
                  <a:pt x="648852" y="468975"/>
                  <a:pt x="648852" y="468975"/>
                  <a:pt x="635881" y="468974"/>
                </a:cubicBezTo>
                <a:cubicBezTo>
                  <a:pt x="635882" y="466052"/>
                  <a:pt x="635882" y="466052"/>
                  <a:pt x="635882" y="466052"/>
                </a:cubicBezTo>
                <a:cubicBezTo>
                  <a:pt x="635882" y="466052"/>
                  <a:pt x="635882" y="466052"/>
                  <a:pt x="648853" y="466052"/>
                </a:cubicBezTo>
                <a:cubicBezTo>
                  <a:pt x="674794" y="463129"/>
                  <a:pt x="648853" y="454360"/>
                  <a:pt x="661820" y="448513"/>
                </a:cubicBezTo>
                <a:cubicBezTo>
                  <a:pt x="674793" y="448513"/>
                  <a:pt x="674793" y="448513"/>
                  <a:pt x="674793" y="448513"/>
                </a:cubicBezTo>
                <a:cubicBezTo>
                  <a:pt x="687763" y="445591"/>
                  <a:pt x="674793" y="445591"/>
                  <a:pt x="661820" y="445591"/>
                </a:cubicBezTo>
                <a:cubicBezTo>
                  <a:pt x="661820" y="442667"/>
                  <a:pt x="674793" y="442667"/>
                  <a:pt x="674793" y="442667"/>
                </a:cubicBezTo>
                <a:cubicBezTo>
                  <a:pt x="687762" y="436821"/>
                  <a:pt x="687763" y="430975"/>
                  <a:pt x="648852" y="428052"/>
                </a:cubicBezTo>
                <a:cubicBezTo>
                  <a:pt x="648852" y="419282"/>
                  <a:pt x="648853" y="410514"/>
                  <a:pt x="674793" y="404667"/>
                </a:cubicBezTo>
                <a:cubicBezTo>
                  <a:pt x="661820" y="401744"/>
                  <a:pt x="661820" y="401744"/>
                  <a:pt x="661820" y="401744"/>
                </a:cubicBezTo>
                <a:cubicBezTo>
                  <a:pt x="661820" y="401744"/>
                  <a:pt x="622910" y="404667"/>
                  <a:pt x="622911" y="401744"/>
                </a:cubicBezTo>
                <a:cubicBezTo>
                  <a:pt x="622911" y="392975"/>
                  <a:pt x="648853" y="392975"/>
                  <a:pt x="648853" y="384206"/>
                </a:cubicBezTo>
                <a:cubicBezTo>
                  <a:pt x="648853" y="384206"/>
                  <a:pt x="635882" y="384205"/>
                  <a:pt x="635882" y="384205"/>
                </a:cubicBezTo>
                <a:cubicBezTo>
                  <a:pt x="648852" y="378361"/>
                  <a:pt x="635882" y="369590"/>
                  <a:pt x="648853" y="366667"/>
                </a:cubicBezTo>
                <a:cubicBezTo>
                  <a:pt x="635881" y="360821"/>
                  <a:pt x="648852" y="346206"/>
                  <a:pt x="648853" y="337437"/>
                </a:cubicBezTo>
                <a:cubicBezTo>
                  <a:pt x="635882" y="331590"/>
                  <a:pt x="622910" y="328666"/>
                  <a:pt x="622911" y="319898"/>
                </a:cubicBezTo>
                <a:cubicBezTo>
                  <a:pt x="622910" y="316975"/>
                  <a:pt x="635881" y="316975"/>
                  <a:pt x="635881" y="314051"/>
                </a:cubicBezTo>
                <a:cubicBezTo>
                  <a:pt x="635882" y="311128"/>
                  <a:pt x="622911" y="311128"/>
                  <a:pt x="622911" y="311128"/>
                </a:cubicBezTo>
                <a:cubicBezTo>
                  <a:pt x="596970" y="311129"/>
                  <a:pt x="596970" y="322822"/>
                  <a:pt x="571031" y="322822"/>
                </a:cubicBezTo>
                <a:cubicBezTo>
                  <a:pt x="571031" y="322822"/>
                  <a:pt x="583998" y="325744"/>
                  <a:pt x="583998" y="325744"/>
                </a:cubicBezTo>
                <a:cubicBezTo>
                  <a:pt x="583999" y="328666"/>
                  <a:pt x="558059" y="328667"/>
                  <a:pt x="545087" y="328667"/>
                </a:cubicBezTo>
                <a:cubicBezTo>
                  <a:pt x="545087" y="325744"/>
                  <a:pt x="558058" y="322822"/>
                  <a:pt x="558058" y="322822"/>
                </a:cubicBezTo>
                <a:cubicBezTo>
                  <a:pt x="558058" y="319898"/>
                  <a:pt x="545087" y="319898"/>
                  <a:pt x="532120" y="319898"/>
                </a:cubicBezTo>
                <a:cubicBezTo>
                  <a:pt x="545088" y="316975"/>
                  <a:pt x="558059" y="316975"/>
                  <a:pt x="558059" y="316975"/>
                </a:cubicBezTo>
                <a:cubicBezTo>
                  <a:pt x="558059" y="308206"/>
                  <a:pt x="571032" y="305283"/>
                  <a:pt x="571032" y="302359"/>
                </a:cubicBezTo>
                <a:cubicBezTo>
                  <a:pt x="583999" y="302359"/>
                  <a:pt x="609941" y="296513"/>
                  <a:pt x="609941" y="302359"/>
                </a:cubicBezTo>
                <a:cubicBezTo>
                  <a:pt x="635882" y="299436"/>
                  <a:pt x="635882" y="287744"/>
                  <a:pt x="609940" y="284821"/>
                </a:cubicBezTo>
                <a:lnTo>
                  <a:pt x="620748" y="270205"/>
                </a:lnTo>
                <a:lnTo>
                  <a:pt x="622910" y="270205"/>
                </a:lnTo>
                <a:cubicBezTo>
                  <a:pt x="622911" y="267283"/>
                  <a:pt x="622911" y="267283"/>
                  <a:pt x="622911" y="267283"/>
                </a:cubicBezTo>
                <a:cubicBezTo>
                  <a:pt x="622910" y="264359"/>
                  <a:pt x="622910" y="264359"/>
                  <a:pt x="635881" y="264360"/>
                </a:cubicBezTo>
                <a:cubicBezTo>
                  <a:pt x="635882" y="258513"/>
                  <a:pt x="609941" y="258513"/>
                  <a:pt x="609941" y="255590"/>
                </a:cubicBezTo>
                <a:cubicBezTo>
                  <a:pt x="635881" y="255590"/>
                  <a:pt x="622910" y="243898"/>
                  <a:pt x="648852" y="243898"/>
                </a:cubicBezTo>
                <a:cubicBezTo>
                  <a:pt x="648853" y="246821"/>
                  <a:pt x="648853" y="249744"/>
                  <a:pt x="661820" y="249744"/>
                </a:cubicBezTo>
                <a:cubicBezTo>
                  <a:pt x="674794" y="249744"/>
                  <a:pt x="674794" y="249744"/>
                  <a:pt x="687763" y="249744"/>
                </a:cubicBezTo>
                <a:cubicBezTo>
                  <a:pt x="687763" y="246820"/>
                  <a:pt x="687762" y="243898"/>
                  <a:pt x="700731" y="243898"/>
                </a:cubicBezTo>
                <a:cubicBezTo>
                  <a:pt x="713705" y="243899"/>
                  <a:pt x="713705" y="246820"/>
                  <a:pt x="726674" y="246820"/>
                </a:cubicBezTo>
                <a:cubicBezTo>
                  <a:pt x="739643" y="246820"/>
                  <a:pt x="726674" y="240974"/>
                  <a:pt x="713705" y="240974"/>
                </a:cubicBezTo>
                <a:cubicBezTo>
                  <a:pt x="713704" y="238052"/>
                  <a:pt x="726674" y="238052"/>
                  <a:pt x="726674" y="238052"/>
                </a:cubicBezTo>
                <a:cubicBezTo>
                  <a:pt x="726674" y="235129"/>
                  <a:pt x="713705" y="235129"/>
                  <a:pt x="713705" y="232205"/>
                </a:cubicBezTo>
                <a:cubicBezTo>
                  <a:pt x="726674" y="226360"/>
                  <a:pt x="700732" y="223436"/>
                  <a:pt x="700732" y="214666"/>
                </a:cubicBezTo>
                <a:cubicBezTo>
                  <a:pt x="700732" y="214666"/>
                  <a:pt x="700732" y="214666"/>
                  <a:pt x="687762" y="214666"/>
                </a:cubicBezTo>
                <a:cubicBezTo>
                  <a:pt x="687762" y="217591"/>
                  <a:pt x="674793" y="217591"/>
                  <a:pt x="674794" y="220513"/>
                </a:cubicBezTo>
                <a:cubicBezTo>
                  <a:pt x="674794" y="226359"/>
                  <a:pt x="700732" y="229283"/>
                  <a:pt x="687763" y="235129"/>
                </a:cubicBezTo>
                <a:cubicBezTo>
                  <a:pt x="674793" y="238052"/>
                  <a:pt x="661820" y="238052"/>
                  <a:pt x="648853" y="238051"/>
                </a:cubicBezTo>
                <a:cubicBezTo>
                  <a:pt x="648852" y="235129"/>
                  <a:pt x="635882" y="232206"/>
                  <a:pt x="648853" y="232206"/>
                </a:cubicBezTo>
                <a:cubicBezTo>
                  <a:pt x="635881" y="229282"/>
                  <a:pt x="609941" y="226359"/>
                  <a:pt x="622910" y="220513"/>
                </a:cubicBezTo>
                <a:cubicBezTo>
                  <a:pt x="609941" y="217591"/>
                  <a:pt x="609941" y="208821"/>
                  <a:pt x="635882" y="208820"/>
                </a:cubicBezTo>
                <a:cubicBezTo>
                  <a:pt x="626153" y="206628"/>
                  <a:pt x="631018" y="201148"/>
                  <a:pt x="628586" y="197311"/>
                </a:cubicBezTo>
                <a:lnTo>
                  <a:pt x="624856" y="195269"/>
                </a:lnTo>
                <a:lnTo>
                  <a:pt x="635882" y="194205"/>
                </a:lnTo>
                <a:cubicBezTo>
                  <a:pt x="622910" y="191283"/>
                  <a:pt x="635881" y="191282"/>
                  <a:pt x="622910" y="185437"/>
                </a:cubicBezTo>
                <a:cubicBezTo>
                  <a:pt x="622910" y="182513"/>
                  <a:pt x="622911" y="188360"/>
                  <a:pt x="609941" y="185436"/>
                </a:cubicBezTo>
                <a:cubicBezTo>
                  <a:pt x="622910" y="176667"/>
                  <a:pt x="635882" y="173744"/>
                  <a:pt x="622911" y="164975"/>
                </a:cubicBezTo>
                <a:cubicBezTo>
                  <a:pt x="622910" y="162052"/>
                  <a:pt x="609941" y="162052"/>
                  <a:pt x="609941" y="162052"/>
                </a:cubicBezTo>
                <a:cubicBezTo>
                  <a:pt x="609940" y="159129"/>
                  <a:pt x="609940" y="159129"/>
                  <a:pt x="609940" y="159129"/>
                </a:cubicBezTo>
                <a:cubicBezTo>
                  <a:pt x="609940" y="159129"/>
                  <a:pt x="609941" y="156205"/>
                  <a:pt x="609941" y="156205"/>
                </a:cubicBezTo>
                <a:cubicBezTo>
                  <a:pt x="596970" y="156206"/>
                  <a:pt x="609941" y="147436"/>
                  <a:pt x="596970" y="147436"/>
                </a:cubicBezTo>
                <a:cubicBezTo>
                  <a:pt x="635882" y="144513"/>
                  <a:pt x="596970" y="129897"/>
                  <a:pt x="635882" y="129897"/>
                </a:cubicBezTo>
                <a:cubicBezTo>
                  <a:pt x="622910" y="132821"/>
                  <a:pt x="635882" y="135743"/>
                  <a:pt x="635882" y="141589"/>
                </a:cubicBezTo>
                <a:cubicBezTo>
                  <a:pt x="635882" y="144513"/>
                  <a:pt x="648852" y="138667"/>
                  <a:pt x="648853" y="141589"/>
                </a:cubicBezTo>
                <a:cubicBezTo>
                  <a:pt x="648853" y="144514"/>
                  <a:pt x="635882" y="144513"/>
                  <a:pt x="635881" y="147436"/>
                </a:cubicBezTo>
                <a:cubicBezTo>
                  <a:pt x="648852" y="147436"/>
                  <a:pt x="648852" y="147436"/>
                  <a:pt x="648852" y="147436"/>
                </a:cubicBezTo>
                <a:cubicBezTo>
                  <a:pt x="661820" y="144513"/>
                  <a:pt x="648853" y="144514"/>
                  <a:pt x="648853" y="141589"/>
                </a:cubicBezTo>
                <a:cubicBezTo>
                  <a:pt x="661820" y="141590"/>
                  <a:pt x="674794" y="138667"/>
                  <a:pt x="687763" y="138667"/>
                </a:cubicBezTo>
                <a:cubicBezTo>
                  <a:pt x="674794" y="138667"/>
                  <a:pt x="674793" y="135743"/>
                  <a:pt x="674793" y="135743"/>
                </a:cubicBezTo>
                <a:cubicBezTo>
                  <a:pt x="674794" y="132821"/>
                  <a:pt x="687763" y="132821"/>
                  <a:pt x="687763" y="129897"/>
                </a:cubicBezTo>
                <a:cubicBezTo>
                  <a:pt x="700732" y="132821"/>
                  <a:pt x="700732" y="132821"/>
                  <a:pt x="700732" y="135743"/>
                </a:cubicBezTo>
                <a:cubicBezTo>
                  <a:pt x="713705" y="132821"/>
                  <a:pt x="726674" y="135743"/>
                  <a:pt x="739643" y="135743"/>
                </a:cubicBezTo>
                <a:cubicBezTo>
                  <a:pt x="752615" y="132821"/>
                  <a:pt x="739644" y="132821"/>
                  <a:pt x="752614" y="129898"/>
                </a:cubicBezTo>
                <a:cubicBezTo>
                  <a:pt x="765586" y="126975"/>
                  <a:pt x="778559" y="129898"/>
                  <a:pt x="791526" y="132821"/>
                </a:cubicBezTo>
                <a:cubicBezTo>
                  <a:pt x="778559" y="135743"/>
                  <a:pt x="778558" y="138667"/>
                  <a:pt x="765586" y="138667"/>
                </a:cubicBezTo>
                <a:cubicBezTo>
                  <a:pt x="752615" y="141590"/>
                  <a:pt x="765586" y="141589"/>
                  <a:pt x="778559" y="144514"/>
                </a:cubicBezTo>
                <a:cubicBezTo>
                  <a:pt x="778559" y="144514"/>
                  <a:pt x="778559" y="141589"/>
                  <a:pt x="778559" y="141589"/>
                </a:cubicBezTo>
                <a:cubicBezTo>
                  <a:pt x="778559" y="135743"/>
                  <a:pt x="804498" y="135743"/>
                  <a:pt x="817469" y="138667"/>
                </a:cubicBezTo>
                <a:cubicBezTo>
                  <a:pt x="817469" y="141590"/>
                  <a:pt x="804498" y="138667"/>
                  <a:pt x="804498" y="144514"/>
                </a:cubicBezTo>
                <a:cubicBezTo>
                  <a:pt x="804498" y="144514"/>
                  <a:pt x="791527" y="144513"/>
                  <a:pt x="791527" y="144513"/>
                </a:cubicBezTo>
                <a:cubicBezTo>
                  <a:pt x="791526" y="147436"/>
                  <a:pt x="778559" y="147436"/>
                  <a:pt x="778559" y="147436"/>
                </a:cubicBezTo>
                <a:cubicBezTo>
                  <a:pt x="791526" y="156206"/>
                  <a:pt x="804498" y="164975"/>
                  <a:pt x="791527" y="173744"/>
                </a:cubicBezTo>
                <a:cubicBezTo>
                  <a:pt x="804498" y="173743"/>
                  <a:pt x="817469" y="170821"/>
                  <a:pt x="830439" y="170821"/>
                </a:cubicBezTo>
                <a:cubicBezTo>
                  <a:pt x="830438" y="173744"/>
                  <a:pt x="843409" y="173743"/>
                  <a:pt x="843409" y="179590"/>
                </a:cubicBezTo>
                <a:cubicBezTo>
                  <a:pt x="843409" y="179590"/>
                  <a:pt x="843409" y="182513"/>
                  <a:pt x="843409" y="182513"/>
                </a:cubicBezTo>
                <a:cubicBezTo>
                  <a:pt x="856380" y="182512"/>
                  <a:pt x="856381" y="185437"/>
                  <a:pt x="869348" y="185437"/>
                </a:cubicBezTo>
                <a:cubicBezTo>
                  <a:pt x="869348" y="188360"/>
                  <a:pt x="869348" y="188360"/>
                  <a:pt x="869348" y="191282"/>
                </a:cubicBezTo>
                <a:cubicBezTo>
                  <a:pt x="856381" y="191282"/>
                  <a:pt x="856381" y="191282"/>
                  <a:pt x="856381" y="194206"/>
                </a:cubicBezTo>
                <a:cubicBezTo>
                  <a:pt x="869348" y="200052"/>
                  <a:pt x="882321" y="200052"/>
                  <a:pt x="869348" y="205897"/>
                </a:cubicBezTo>
                <a:cubicBezTo>
                  <a:pt x="869348" y="205897"/>
                  <a:pt x="869348" y="202975"/>
                  <a:pt x="869348" y="202975"/>
                </a:cubicBezTo>
                <a:cubicBezTo>
                  <a:pt x="856380" y="202975"/>
                  <a:pt x="856381" y="205898"/>
                  <a:pt x="843409" y="205898"/>
                </a:cubicBezTo>
                <a:cubicBezTo>
                  <a:pt x="856380" y="208820"/>
                  <a:pt x="856380" y="211744"/>
                  <a:pt x="856381" y="217591"/>
                </a:cubicBezTo>
                <a:cubicBezTo>
                  <a:pt x="882321" y="217591"/>
                  <a:pt x="869348" y="214667"/>
                  <a:pt x="895292" y="214666"/>
                </a:cubicBezTo>
                <a:cubicBezTo>
                  <a:pt x="882321" y="220513"/>
                  <a:pt x="869348" y="220513"/>
                  <a:pt x="869348" y="223435"/>
                </a:cubicBezTo>
                <a:cubicBezTo>
                  <a:pt x="895292" y="226360"/>
                  <a:pt x="895292" y="235129"/>
                  <a:pt x="921233" y="238051"/>
                </a:cubicBezTo>
                <a:cubicBezTo>
                  <a:pt x="921233" y="238051"/>
                  <a:pt x="921232" y="240974"/>
                  <a:pt x="908259" y="243899"/>
                </a:cubicBezTo>
                <a:cubicBezTo>
                  <a:pt x="908259" y="243899"/>
                  <a:pt x="921232" y="240974"/>
                  <a:pt x="921232" y="243898"/>
                </a:cubicBezTo>
                <a:cubicBezTo>
                  <a:pt x="921232" y="243898"/>
                  <a:pt x="921233" y="246821"/>
                  <a:pt x="921233" y="246821"/>
                </a:cubicBezTo>
                <a:cubicBezTo>
                  <a:pt x="921233" y="246821"/>
                  <a:pt x="934202" y="246821"/>
                  <a:pt x="934202" y="246821"/>
                </a:cubicBezTo>
                <a:cubicBezTo>
                  <a:pt x="947171" y="246821"/>
                  <a:pt x="934201" y="240974"/>
                  <a:pt x="947171" y="238051"/>
                </a:cubicBezTo>
                <a:cubicBezTo>
                  <a:pt x="960143" y="240974"/>
                  <a:pt x="960142" y="246821"/>
                  <a:pt x="986083" y="246821"/>
                </a:cubicBezTo>
                <a:cubicBezTo>
                  <a:pt x="986082" y="252667"/>
                  <a:pt x="973113" y="252667"/>
                  <a:pt x="986083" y="255590"/>
                </a:cubicBezTo>
                <a:cubicBezTo>
                  <a:pt x="986083" y="255590"/>
                  <a:pt x="999054" y="255590"/>
                  <a:pt x="999054" y="255590"/>
                </a:cubicBezTo>
                <a:cubicBezTo>
                  <a:pt x="999054" y="255590"/>
                  <a:pt x="999054" y="258514"/>
                  <a:pt x="999054" y="258514"/>
                </a:cubicBezTo>
                <a:cubicBezTo>
                  <a:pt x="986082" y="258513"/>
                  <a:pt x="986082" y="258513"/>
                  <a:pt x="986082" y="258513"/>
                </a:cubicBezTo>
                <a:cubicBezTo>
                  <a:pt x="973113" y="261437"/>
                  <a:pt x="973113" y="258513"/>
                  <a:pt x="973113" y="258513"/>
                </a:cubicBezTo>
                <a:cubicBezTo>
                  <a:pt x="973114" y="264359"/>
                  <a:pt x="973114" y="270205"/>
                  <a:pt x="960143" y="273129"/>
                </a:cubicBezTo>
                <a:cubicBezTo>
                  <a:pt x="947171" y="273129"/>
                  <a:pt x="947171" y="278975"/>
                  <a:pt x="921233" y="276051"/>
                </a:cubicBezTo>
                <a:cubicBezTo>
                  <a:pt x="921233" y="276051"/>
                  <a:pt x="908259" y="276052"/>
                  <a:pt x="908259" y="276052"/>
                </a:cubicBezTo>
                <a:cubicBezTo>
                  <a:pt x="908259" y="278975"/>
                  <a:pt x="908259" y="278975"/>
                  <a:pt x="895292" y="281897"/>
                </a:cubicBezTo>
                <a:cubicBezTo>
                  <a:pt x="908259" y="284821"/>
                  <a:pt x="921232" y="287744"/>
                  <a:pt x="921233" y="290668"/>
                </a:cubicBezTo>
                <a:cubicBezTo>
                  <a:pt x="921233" y="296513"/>
                  <a:pt x="921233" y="299437"/>
                  <a:pt x="908260" y="302359"/>
                </a:cubicBezTo>
                <a:cubicBezTo>
                  <a:pt x="921232" y="308205"/>
                  <a:pt x="947171" y="305283"/>
                  <a:pt x="960142" y="305283"/>
                </a:cubicBezTo>
                <a:cubicBezTo>
                  <a:pt x="960142" y="302359"/>
                  <a:pt x="960142" y="302359"/>
                  <a:pt x="947171" y="302359"/>
                </a:cubicBezTo>
                <a:cubicBezTo>
                  <a:pt x="947171" y="296513"/>
                  <a:pt x="973113" y="296513"/>
                  <a:pt x="986083" y="296513"/>
                </a:cubicBezTo>
                <a:cubicBezTo>
                  <a:pt x="999053" y="302359"/>
                  <a:pt x="1012025" y="305283"/>
                  <a:pt x="1012025" y="308205"/>
                </a:cubicBezTo>
                <a:cubicBezTo>
                  <a:pt x="999054" y="308206"/>
                  <a:pt x="999054" y="311128"/>
                  <a:pt x="986083" y="311129"/>
                </a:cubicBezTo>
                <a:cubicBezTo>
                  <a:pt x="999054" y="316975"/>
                  <a:pt x="1012025" y="316975"/>
                  <a:pt x="1012025" y="319897"/>
                </a:cubicBezTo>
                <a:cubicBezTo>
                  <a:pt x="1012025" y="319897"/>
                  <a:pt x="1012025" y="322821"/>
                  <a:pt x="1012025" y="325744"/>
                </a:cubicBezTo>
                <a:cubicBezTo>
                  <a:pt x="999055" y="325744"/>
                  <a:pt x="986083" y="328666"/>
                  <a:pt x="973113" y="325744"/>
                </a:cubicBezTo>
                <a:cubicBezTo>
                  <a:pt x="973114" y="328666"/>
                  <a:pt x="986083" y="328666"/>
                  <a:pt x="986082" y="331590"/>
                </a:cubicBezTo>
                <a:cubicBezTo>
                  <a:pt x="973113" y="331590"/>
                  <a:pt x="960142" y="334513"/>
                  <a:pt x="947171" y="334514"/>
                </a:cubicBezTo>
                <a:cubicBezTo>
                  <a:pt x="947171" y="337436"/>
                  <a:pt x="947171" y="337436"/>
                  <a:pt x="947171" y="340360"/>
                </a:cubicBezTo>
                <a:cubicBezTo>
                  <a:pt x="947171" y="340360"/>
                  <a:pt x="947171" y="340360"/>
                  <a:pt x="947172" y="343282"/>
                </a:cubicBezTo>
                <a:cubicBezTo>
                  <a:pt x="960142" y="346205"/>
                  <a:pt x="986083" y="343282"/>
                  <a:pt x="999054" y="343282"/>
                </a:cubicBezTo>
                <a:cubicBezTo>
                  <a:pt x="999054" y="346205"/>
                  <a:pt x="1024995" y="346205"/>
                  <a:pt x="1024995" y="349129"/>
                </a:cubicBezTo>
                <a:cubicBezTo>
                  <a:pt x="1012026" y="354975"/>
                  <a:pt x="986083" y="352052"/>
                  <a:pt x="973114" y="352052"/>
                </a:cubicBezTo>
                <a:cubicBezTo>
                  <a:pt x="973113" y="354975"/>
                  <a:pt x="973114" y="357898"/>
                  <a:pt x="986083" y="360821"/>
                </a:cubicBezTo>
                <a:cubicBezTo>
                  <a:pt x="999054" y="354975"/>
                  <a:pt x="1024995" y="354975"/>
                  <a:pt x="1050936" y="357898"/>
                </a:cubicBezTo>
                <a:cubicBezTo>
                  <a:pt x="1050937" y="360821"/>
                  <a:pt x="1050937" y="360821"/>
                  <a:pt x="1050937" y="363744"/>
                </a:cubicBezTo>
                <a:cubicBezTo>
                  <a:pt x="1050937" y="363744"/>
                  <a:pt x="1050936" y="366667"/>
                  <a:pt x="1050936" y="366667"/>
                </a:cubicBezTo>
                <a:cubicBezTo>
                  <a:pt x="1063906" y="369590"/>
                  <a:pt x="1063907" y="372513"/>
                  <a:pt x="1063906" y="375437"/>
                </a:cubicBezTo>
                <a:cubicBezTo>
                  <a:pt x="1037966" y="375436"/>
                  <a:pt x="1024995" y="375436"/>
                  <a:pt x="1024995" y="369590"/>
                </a:cubicBezTo>
                <a:cubicBezTo>
                  <a:pt x="1037966" y="369590"/>
                  <a:pt x="1037965" y="366667"/>
                  <a:pt x="1037966" y="369590"/>
                </a:cubicBezTo>
                <a:cubicBezTo>
                  <a:pt x="1037966" y="369590"/>
                  <a:pt x="1037966" y="369590"/>
                  <a:pt x="1037965" y="366667"/>
                </a:cubicBezTo>
                <a:cubicBezTo>
                  <a:pt x="1037965" y="366667"/>
                  <a:pt x="1037965" y="366667"/>
                  <a:pt x="1037966" y="363744"/>
                </a:cubicBezTo>
                <a:cubicBezTo>
                  <a:pt x="1024994" y="363744"/>
                  <a:pt x="1012025" y="366667"/>
                  <a:pt x="1012026" y="369590"/>
                </a:cubicBezTo>
                <a:cubicBezTo>
                  <a:pt x="1012025" y="372513"/>
                  <a:pt x="1012025" y="372513"/>
                  <a:pt x="999054" y="372513"/>
                </a:cubicBezTo>
                <a:cubicBezTo>
                  <a:pt x="999054" y="372513"/>
                  <a:pt x="999054" y="372513"/>
                  <a:pt x="999054" y="375437"/>
                </a:cubicBezTo>
                <a:cubicBezTo>
                  <a:pt x="999054" y="378360"/>
                  <a:pt x="999054" y="378360"/>
                  <a:pt x="999054" y="381283"/>
                </a:cubicBezTo>
                <a:cubicBezTo>
                  <a:pt x="986083" y="381282"/>
                  <a:pt x="986083" y="381282"/>
                  <a:pt x="986083" y="381282"/>
                </a:cubicBezTo>
                <a:cubicBezTo>
                  <a:pt x="986083" y="387129"/>
                  <a:pt x="986082" y="392976"/>
                  <a:pt x="960142" y="392976"/>
                </a:cubicBezTo>
                <a:cubicBezTo>
                  <a:pt x="973113" y="392975"/>
                  <a:pt x="986082" y="392976"/>
                  <a:pt x="986083" y="395899"/>
                </a:cubicBezTo>
                <a:cubicBezTo>
                  <a:pt x="986083" y="395899"/>
                  <a:pt x="986083" y="395899"/>
                  <a:pt x="973114" y="395899"/>
                </a:cubicBezTo>
                <a:cubicBezTo>
                  <a:pt x="973114" y="395899"/>
                  <a:pt x="986083" y="395899"/>
                  <a:pt x="986083" y="398820"/>
                </a:cubicBezTo>
                <a:cubicBezTo>
                  <a:pt x="986083" y="401744"/>
                  <a:pt x="999054" y="401744"/>
                  <a:pt x="999054" y="404667"/>
                </a:cubicBezTo>
                <a:cubicBezTo>
                  <a:pt x="999054" y="407590"/>
                  <a:pt x="999054" y="407590"/>
                  <a:pt x="986083" y="407590"/>
                </a:cubicBezTo>
                <a:cubicBezTo>
                  <a:pt x="947171" y="404667"/>
                  <a:pt x="895292" y="410513"/>
                  <a:pt x="869348" y="404667"/>
                </a:cubicBezTo>
                <a:cubicBezTo>
                  <a:pt x="856381" y="404667"/>
                  <a:pt x="856381" y="407591"/>
                  <a:pt x="856380" y="410513"/>
                </a:cubicBezTo>
                <a:cubicBezTo>
                  <a:pt x="843409" y="410514"/>
                  <a:pt x="830438" y="410513"/>
                  <a:pt x="830438" y="407591"/>
                </a:cubicBezTo>
                <a:cubicBezTo>
                  <a:pt x="817469" y="410513"/>
                  <a:pt x="817469" y="416359"/>
                  <a:pt x="791526" y="413437"/>
                </a:cubicBezTo>
                <a:cubicBezTo>
                  <a:pt x="791527" y="416359"/>
                  <a:pt x="791527" y="416359"/>
                  <a:pt x="791527" y="416359"/>
                </a:cubicBezTo>
                <a:cubicBezTo>
                  <a:pt x="791526" y="419282"/>
                  <a:pt x="791526" y="419282"/>
                  <a:pt x="791526" y="419282"/>
                </a:cubicBezTo>
                <a:cubicBezTo>
                  <a:pt x="817469" y="422205"/>
                  <a:pt x="817468" y="419282"/>
                  <a:pt x="830438" y="419282"/>
                </a:cubicBezTo>
                <a:cubicBezTo>
                  <a:pt x="830438" y="419282"/>
                  <a:pt x="830438" y="422206"/>
                  <a:pt x="843409" y="422206"/>
                </a:cubicBezTo>
                <a:cubicBezTo>
                  <a:pt x="856380" y="422205"/>
                  <a:pt x="843410" y="419282"/>
                  <a:pt x="843409" y="416359"/>
                </a:cubicBezTo>
                <a:cubicBezTo>
                  <a:pt x="843409" y="413438"/>
                  <a:pt x="843409" y="413438"/>
                  <a:pt x="843409" y="413438"/>
                </a:cubicBezTo>
                <a:cubicBezTo>
                  <a:pt x="830438" y="413437"/>
                  <a:pt x="830438" y="413437"/>
                  <a:pt x="830438" y="413437"/>
                </a:cubicBezTo>
                <a:cubicBezTo>
                  <a:pt x="830438" y="413437"/>
                  <a:pt x="830438" y="410513"/>
                  <a:pt x="843409" y="410514"/>
                </a:cubicBezTo>
                <a:cubicBezTo>
                  <a:pt x="843409" y="410514"/>
                  <a:pt x="856381" y="413437"/>
                  <a:pt x="856381" y="413437"/>
                </a:cubicBezTo>
                <a:cubicBezTo>
                  <a:pt x="856381" y="413437"/>
                  <a:pt x="856381" y="413437"/>
                  <a:pt x="856380" y="416359"/>
                </a:cubicBezTo>
                <a:cubicBezTo>
                  <a:pt x="869348" y="416359"/>
                  <a:pt x="869348" y="416359"/>
                  <a:pt x="882321" y="416360"/>
                </a:cubicBezTo>
                <a:cubicBezTo>
                  <a:pt x="869348" y="422206"/>
                  <a:pt x="856380" y="422205"/>
                  <a:pt x="856380" y="425129"/>
                </a:cubicBezTo>
                <a:cubicBezTo>
                  <a:pt x="856381" y="428052"/>
                  <a:pt x="882321" y="433898"/>
                  <a:pt x="908260" y="430976"/>
                </a:cubicBezTo>
                <a:cubicBezTo>
                  <a:pt x="908260" y="428052"/>
                  <a:pt x="882321" y="425128"/>
                  <a:pt x="882321" y="425128"/>
                </a:cubicBezTo>
                <a:cubicBezTo>
                  <a:pt x="869348" y="422206"/>
                  <a:pt x="882321" y="419282"/>
                  <a:pt x="895292" y="419282"/>
                </a:cubicBezTo>
                <a:cubicBezTo>
                  <a:pt x="895292" y="416359"/>
                  <a:pt x="895292" y="416359"/>
                  <a:pt x="895292" y="413437"/>
                </a:cubicBezTo>
                <a:cubicBezTo>
                  <a:pt x="921233" y="410514"/>
                  <a:pt x="973113" y="407590"/>
                  <a:pt x="960143" y="416359"/>
                </a:cubicBezTo>
                <a:cubicBezTo>
                  <a:pt x="960142" y="419282"/>
                  <a:pt x="986083" y="422206"/>
                  <a:pt x="986083" y="419282"/>
                </a:cubicBezTo>
                <a:cubicBezTo>
                  <a:pt x="999054" y="425129"/>
                  <a:pt x="1012026" y="436821"/>
                  <a:pt x="1024995" y="442667"/>
                </a:cubicBezTo>
                <a:cubicBezTo>
                  <a:pt x="1050937" y="436821"/>
                  <a:pt x="1050937" y="451436"/>
                  <a:pt x="1076876" y="445590"/>
                </a:cubicBezTo>
                <a:cubicBezTo>
                  <a:pt x="1076876" y="451436"/>
                  <a:pt x="1076876" y="451436"/>
                  <a:pt x="1050937" y="451436"/>
                </a:cubicBezTo>
                <a:cubicBezTo>
                  <a:pt x="1050936" y="454360"/>
                  <a:pt x="1050937" y="457282"/>
                  <a:pt x="1050937" y="457282"/>
                </a:cubicBezTo>
                <a:cubicBezTo>
                  <a:pt x="1050937" y="460206"/>
                  <a:pt x="1063907" y="460206"/>
                  <a:pt x="1063907" y="460206"/>
                </a:cubicBezTo>
                <a:cubicBezTo>
                  <a:pt x="1063907" y="460206"/>
                  <a:pt x="1063907" y="460206"/>
                  <a:pt x="1063906" y="463129"/>
                </a:cubicBezTo>
                <a:cubicBezTo>
                  <a:pt x="1063906" y="463129"/>
                  <a:pt x="1050937" y="463129"/>
                  <a:pt x="1050937" y="460206"/>
                </a:cubicBezTo>
                <a:cubicBezTo>
                  <a:pt x="1012025" y="460205"/>
                  <a:pt x="1009593" y="479937"/>
                  <a:pt x="1021753" y="493502"/>
                </a:cubicBezTo>
                <a:lnTo>
                  <a:pt x="1027531" y="497262"/>
                </a:lnTo>
                <a:lnTo>
                  <a:pt x="1024412" y="478147"/>
                </a:lnTo>
                <a:lnTo>
                  <a:pt x="1033794" y="501338"/>
                </a:lnTo>
                <a:lnTo>
                  <a:pt x="1037965" y="504052"/>
                </a:lnTo>
                <a:cubicBezTo>
                  <a:pt x="1050937" y="504052"/>
                  <a:pt x="1050937" y="501128"/>
                  <a:pt x="1063906" y="501129"/>
                </a:cubicBezTo>
                <a:cubicBezTo>
                  <a:pt x="1063906" y="501129"/>
                  <a:pt x="1076876" y="501128"/>
                  <a:pt x="1076876" y="504052"/>
                </a:cubicBezTo>
                <a:cubicBezTo>
                  <a:pt x="1089848" y="506975"/>
                  <a:pt x="1076876" y="501128"/>
                  <a:pt x="1089849" y="504052"/>
                </a:cubicBezTo>
                <a:cubicBezTo>
                  <a:pt x="1102816" y="506975"/>
                  <a:pt x="1076875" y="515744"/>
                  <a:pt x="1089848" y="515744"/>
                </a:cubicBezTo>
                <a:cubicBezTo>
                  <a:pt x="1076875" y="515744"/>
                  <a:pt x="1063906" y="515744"/>
                  <a:pt x="1050937" y="518668"/>
                </a:cubicBezTo>
                <a:cubicBezTo>
                  <a:pt x="1050937" y="524514"/>
                  <a:pt x="1063907" y="518668"/>
                  <a:pt x="1076876" y="518668"/>
                </a:cubicBezTo>
                <a:cubicBezTo>
                  <a:pt x="1076875" y="521590"/>
                  <a:pt x="1076876" y="524514"/>
                  <a:pt x="1089849" y="527436"/>
                </a:cubicBezTo>
                <a:cubicBezTo>
                  <a:pt x="1089848" y="524514"/>
                  <a:pt x="1115787" y="527437"/>
                  <a:pt x="1128760" y="524514"/>
                </a:cubicBezTo>
                <a:cubicBezTo>
                  <a:pt x="1141729" y="527436"/>
                  <a:pt x="1141730" y="530360"/>
                  <a:pt x="1141730" y="536206"/>
                </a:cubicBezTo>
                <a:cubicBezTo>
                  <a:pt x="1154699" y="539130"/>
                  <a:pt x="1154699" y="536206"/>
                  <a:pt x="1180641" y="536206"/>
                </a:cubicBezTo>
                <a:cubicBezTo>
                  <a:pt x="1180641" y="536206"/>
                  <a:pt x="1193611" y="536206"/>
                  <a:pt x="1193611" y="539129"/>
                </a:cubicBezTo>
                <a:cubicBezTo>
                  <a:pt x="1193611" y="539129"/>
                  <a:pt x="1193611" y="539129"/>
                  <a:pt x="1193610" y="542052"/>
                </a:cubicBezTo>
                <a:cubicBezTo>
                  <a:pt x="1193610" y="542052"/>
                  <a:pt x="1193610" y="542052"/>
                  <a:pt x="1180641" y="542052"/>
                </a:cubicBezTo>
                <a:cubicBezTo>
                  <a:pt x="1180641" y="542052"/>
                  <a:pt x="1180641" y="539130"/>
                  <a:pt x="1180641" y="539130"/>
                </a:cubicBezTo>
                <a:cubicBezTo>
                  <a:pt x="1167670" y="542052"/>
                  <a:pt x="1167670" y="544975"/>
                  <a:pt x="1154699" y="542052"/>
                </a:cubicBezTo>
                <a:cubicBezTo>
                  <a:pt x="1154699" y="547898"/>
                  <a:pt x="1167671" y="547898"/>
                  <a:pt x="1167670" y="550821"/>
                </a:cubicBezTo>
                <a:cubicBezTo>
                  <a:pt x="1141730" y="550822"/>
                  <a:pt x="1141730" y="550822"/>
                  <a:pt x="1128760" y="550822"/>
                </a:cubicBezTo>
                <a:cubicBezTo>
                  <a:pt x="1115788" y="550822"/>
                  <a:pt x="1115788" y="550822"/>
                  <a:pt x="1115788" y="550822"/>
                </a:cubicBezTo>
                <a:cubicBezTo>
                  <a:pt x="1115787" y="553744"/>
                  <a:pt x="1089848" y="553744"/>
                  <a:pt x="1089849" y="556668"/>
                </a:cubicBezTo>
                <a:cubicBezTo>
                  <a:pt x="1089849" y="556668"/>
                  <a:pt x="1076875" y="556667"/>
                  <a:pt x="1076876" y="559590"/>
                </a:cubicBezTo>
                <a:cubicBezTo>
                  <a:pt x="1076875" y="556667"/>
                  <a:pt x="1076875" y="556667"/>
                  <a:pt x="1076876" y="553744"/>
                </a:cubicBezTo>
                <a:cubicBezTo>
                  <a:pt x="1076876" y="550822"/>
                  <a:pt x="1089849" y="550822"/>
                  <a:pt x="1089848" y="547898"/>
                </a:cubicBezTo>
                <a:cubicBezTo>
                  <a:pt x="1076876" y="547898"/>
                  <a:pt x="1076875" y="544975"/>
                  <a:pt x="1063906" y="547898"/>
                </a:cubicBezTo>
                <a:cubicBezTo>
                  <a:pt x="1063906" y="544975"/>
                  <a:pt x="1063906" y="544975"/>
                  <a:pt x="1063907" y="542052"/>
                </a:cubicBezTo>
                <a:cubicBezTo>
                  <a:pt x="1057421" y="542052"/>
                  <a:pt x="1054179" y="542783"/>
                  <a:pt x="1050937" y="543513"/>
                </a:cubicBezTo>
                <a:lnTo>
                  <a:pt x="1050860" y="543522"/>
                </a:lnTo>
                <a:lnTo>
                  <a:pt x="1058781" y="563100"/>
                </a:lnTo>
                <a:lnTo>
                  <a:pt x="1073842" y="588821"/>
                </a:lnTo>
                <a:lnTo>
                  <a:pt x="1089848" y="588821"/>
                </a:lnTo>
                <a:cubicBezTo>
                  <a:pt x="1102816" y="591744"/>
                  <a:pt x="1102816" y="594668"/>
                  <a:pt x="1115787" y="600514"/>
                </a:cubicBezTo>
                <a:cubicBezTo>
                  <a:pt x="1115787" y="597591"/>
                  <a:pt x="1128760" y="600514"/>
                  <a:pt x="1128760" y="600514"/>
                </a:cubicBezTo>
                <a:cubicBezTo>
                  <a:pt x="1128760" y="603438"/>
                  <a:pt x="1141729" y="606360"/>
                  <a:pt x="1141730" y="612206"/>
                </a:cubicBezTo>
                <a:cubicBezTo>
                  <a:pt x="1141730" y="618052"/>
                  <a:pt x="1180641" y="615129"/>
                  <a:pt x="1180642" y="620976"/>
                </a:cubicBezTo>
                <a:cubicBezTo>
                  <a:pt x="1161185" y="619514"/>
                  <a:pt x="1144971" y="620975"/>
                  <a:pt x="1130380" y="623168"/>
                </a:cubicBezTo>
                <a:lnTo>
                  <a:pt x="1097115" y="628566"/>
                </a:lnTo>
                <a:lnTo>
                  <a:pt x="1102483" y="637732"/>
                </a:lnTo>
                <a:lnTo>
                  <a:pt x="1128760" y="635591"/>
                </a:lnTo>
                <a:cubicBezTo>
                  <a:pt x="1128761" y="641437"/>
                  <a:pt x="1141730" y="641437"/>
                  <a:pt x="1154699" y="641437"/>
                </a:cubicBezTo>
                <a:cubicBezTo>
                  <a:pt x="1154699" y="641437"/>
                  <a:pt x="1154699" y="644360"/>
                  <a:pt x="1154699" y="644360"/>
                </a:cubicBezTo>
                <a:cubicBezTo>
                  <a:pt x="1154699" y="650205"/>
                  <a:pt x="1141729" y="650205"/>
                  <a:pt x="1141730" y="653129"/>
                </a:cubicBezTo>
                <a:cubicBezTo>
                  <a:pt x="1141730" y="656052"/>
                  <a:pt x="1128760" y="658975"/>
                  <a:pt x="1141730" y="658975"/>
                </a:cubicBezTo>
                <a:cubicBezTo>
                  <a:pt x="1141729" y="660437"/>
                  <a:pt x="1138487" y="660437"/>
                  <a:pt x="1133623" y="660437"/>
                </a:cubicBezTo>
                <a:lnTo>
                  <a:pt x="1123492" y="661266"/>
                </a:lnTo>
                <a:lnTo>
                  <a:pt x="1137320" y="676506"/>
                </a:lnTo>
                <a:lnTo>
                  <a:pt x="1154895" y="673858"/>
                </a:lnTo>
                <a:cubicBezTo>
                  <a:pt x="1141989" y="679690"/>
                  <a:pt x="1167802" y="679690"/>
                  <a:pt x="1154895" y="682608"/>
                </a:cubicBezTo>
                <a:cubicBezTo>
                  <a:pt x="1154895" y="682608"/>
                  <a:pt x="1154895" y="682608"/>
                  <a:pt x="1153282" y="682608"/>
                </a:cubicBezTo>
                <a:lnTo>
                  <a:pt x="1142857" y="682608"/>
                </a:lnTo>
                <a:lnTo>
                  <a:pt x="1143121" y="682899"/>
                </a:lnTo>
                <a:lnTo>
                  <a:pt x="1162759" y="687941"/>
                </a:lnTo>
                <a:cubicBezTo>
                  <a:pt x="1176673" y="694093"/>
                  <a:pt x="1174254" y="702297"/>
                  <a:pt x="1193611" y="708861"/>
                </a:cubicBezTo>
                <a:cubicBezTo>
                  <a:pt x="1187158" y="708860"/>
                  <a:pt x="1183931" y="708860"/>
                  <a:pt x="1180705" y="708861"/>
                </a:cubicBezTo>
                <a:lnTo>
                  <a:pt x="1171199" y="708860"/>
                </a:lnTo>
                <a:lnTo>
                  <a:pt x="1233353" y="748873"/>
                </a:lnTo>
                <a:lnTo>
                  <a:pt x="1254834" y="716314"/>
                </a:lnTo>
                <a:lnTo>
                  <a:pt x="1242219" y="714181"/>
                </a:lnTo>
                <a:cubicBezTo>
                  <a:pt x="1240243" y="713261"/>
                  <a:pt x="1239979" y="712264"/>
                  <a:pt x="1240992" y="711286"/>
                </a:cubicBezTo>
                <a:cubicBezTo>
                  <a:pt x="1242515" y="709819"/>
                  <a:pt x="1246919" y="708395"/>
                  <a:pt x="1252765" y="707338"/>
                </a:cubicBezTo>
                <a:lnTo>
                  <a:pt x="1261235" y="706613"/>
                </a:lnTo>
                <a:lnTo>
                  <a:pt x="1296070" y="653818"/>
                </a:lnTo>
                <a:lnTo>
                  <a:pt x="1294813" y="652238"/>
                </a:lnTo>
                <a:cubicBezTo>
                  <a:pt x="1294814" y="651742"/>
                  <a:pt x="1295536" y="651329"/>
                  <a:pt x="1297705" y="651040"/>
                </a:cubicBezTo>
                <a:lnTo>
                  <a:pt x="1297907" y="651032"/>
                </a:lnTo>
                <a:lnTo>
                  <a:pt x="1299512" y="648600"/>
                </a:lnTo>
                <a:lnTo>
                  <a:pt x="1306691" y="637857"/>
                </a:lnTo>
                <a:lnTo>
                  <a:pt x="1293849" y="634455"/>
                </a:lnTo>
                <a:cubicBezTo>
                  <a:pt x="1289223" y="632955"/>
                  <a:pt x="1286139" y="631457"/>
                  <a:pt x="1286139" y="629958"/>
                </a:cubicBezTo>
                <a:cubicBezTo>
                  <a:pt x="1286138" y="626961"/>
                  <a:pt x="1298476" y="626961"/>
                  <a:pt x="1298476" y="626961"/>
                </a:cubicBezTo>
                <a:cubicBezTo>
                  <a:pt x="1310814" y="626962"/>
                  <a:pt x="1298476" y="620967"/>
                  <a:pt x="1310813" y="620967"/>
                </a:cubicBezTo>
                <a:lnTo>
                  <a:pt x="1313930" y="627027"/>
                </a:lnTo>
                <a:lnTo>
                  <a:pt x="1374381" y="536580"/>
                </a:lnTo>
                <a:cubicBezTo>
                  <a:pt x="1396315" y="567605"/>
                  <a:pt x="1415410" y="595378"/>
                  <a:pt x="1433270" y="621168"/>
                </a:cubicBezTo>
                <a:lnTo>
                  <a:pt x="1466911" y="668680"/>
                </a:lnTo>
                <a:lnTo>
                  <a:pt x="1473408" y="653366"/>
                </a:lnTo>
                <a:lnTo>
                  <a:pt x="1477957" y="642636"/>
                </a:lnTo>
                <a:cubicBezTo>
                  <a:pt x="1481369" y="634590"/>
                  <a:pt x="1499318" y="621669"/>
                  <a:pt x="1503866" y="610940"/>
                </a:cubicBezTo>
                <a:cubicBezTo>
                  <a:pt x="1516127" y="611431"/>
                  <a:pt x="1516127" y="611431"/>
                  <a:pt x="1516127" y="611431"/>
                </a:cubicBezTo>
                <a:cubicBezTo>
                  <a:pt x="1517265" y="608749"/>
                  <a:pt x="1518402" y="606067"/>
                  <a:pt x="1519541" y="603385"/>
                </a:cubicBezTo>
                <a:cubicBezTo>
                  <a:pt x="1519541" y="603385"/>
                  <a:pt x="1519541" y="603385"/>
                  <a:pt x="1507281" y="602893"/>
                </a:cubicBezTo>
                <a:cubicBezTo>
                  <a:pt x="1507281" y="602893"/>
                  <a:pt x="1508419" y="600212"/>
                  <a:pt x="1508419" y="600212"/>
                </a:cubicBezTo>
                <a:cubicBezTo>
                  <a:pt x="1509554" y="597529"/>
                  <a:pt x="1509554" y="597529"/>
                  <a:pt x="1509554" y="597529"/>
                </a:cubicBezTo>
                <a:cubicBezTo>
                  <a:pt x="1509554" y="597529"/>
                  <a:pt x="1509554" y="597529"/>
                  <a:pt x="1521815" y="598020"/>
                </a:cubicBezTo>
                <a:cubicBezTo>
                  <a:pt x="1522952" y="595337"/>
                  <a:pt x="1525228" y="589972"/>
                  <a:pt x="1524091" y="592655"/>
                </a:cubicBezTo>
                <a:cubicBezTo>
                  <a:pt x="1511831" y="592164"/>
                  <a:pt x="1511831" y="592164"/>
                  <a:pt x="1511831" y="592164"/>
                </a:cubicBezTo>
                <a:cubicBezTo>
                  <a:pt x="1511831" y="592164"/>
                  <a:pt x="1511831" y="592164"/>
                  <a:pt x="1512971" y="589481"/>
                </a:cubicBezTo>
                <a:cubicBezTo>
                  <a:pt x="1517519" y="578754"/>
                  <a:pt x="1534330" y="568515"/>
                  <a:pt x="1543176" y="577053"/>
                </a:cubicBezTo>
                <a:cubicBezTo>
                  <a:pt x="1545452" y="571688"/>
                  <a:pt x="1546588" y="569006"/>
                  <a:pt x="1547726" y="566324"/>
                </a:cubicBezTo>
                <a:cubicBezTo>
                  <a:pt x="1548864" y="563641"/>
                  <a:pt x="1548864" y="563641"/>
                  <a:pt x="1550000" y="560960"/>
                </a:cubicBezTo>
                <a:cubicBezTo>
                  <a:pt x="1548864" y="563641"/>
                  <a:pt x="1548864" y="563641"/>
                  <a:pt x="1536604" y="563150"/>
                </a:cubicBezTo>
                <a:cubicBezTo>
                  <a:pt x="1536604" y="563150"/>
                  <a:pt x="1536604" y="563150"/>
                  <a:pt x="1537744" y="560469"/>
                </a:cubicBezTo>
                <a:cubicBezTo>
                  <a:pt x="1540016" y="555103"/>
                  <a:pt x="1541156" y="552421"/>
                  <a:pt x="1543430" y="547056"/>
                </a:cubicBezTo>
                <a:cubicBezTo>
                  <a:pt x="1547980" y="536328"/>
                  <a:pt x="1557965" y="542183"/>
                  <a:pt x="1562517" y="531454"/>
                </a:cubicBezTo>
                <a:cubicBezTo>
                  <a:pt x="1546842" y="539010"/>
                  <a:pt x="1565927" y="523407"/>
                  <a:pt x="1568201" y="518043"/>
                </a:cubicBezTo>
                <a:cubicBezTo>
                  <a:pt x="1568201" y="518043"/>
                  <a:pt x="1567066" y="520725"/>
                  <a:pt x="1555944" y="517551"/>
                </a:cubicBezTo>
                <a:cubicBezTo>
                  <a:pt x="1568201" y="518043"/>
                  <a:pt x="1569341" y="515360"/>
                  <a:pt x="1570478" y="512677"/>
                </a:cubicBezTo>
                <a:cubicBezTo>
                  <a:pt x="1570478" y="512677"/>
                  <a:pt x="1570478" y="512677"/>
                  <a:pt x="1582742" y="513169"/>
                </a:cubicBezTo>
                <a:cubicBezTo>
                  <a:pt x="1570478" y="512677"/>
                  <a:pt x="1571616" y="509996"/>
                  <a:pt x="1572753" y="507313"/>
                </a:cubicBezTo>
                <a:cubicBezTo>
                  <a:pt x="1573892" y="504631"/>
                  <a:pt x="1572753" y="507313"/>
                  <a:pt x="1573892" y="504631"/>
                </a:cubicBezTo>
                <a:cubicBezTo>
                  <a:pt x="1591842" y="491710"/>
                  <a:pt x="1575281" y="471953"/>
                  <a:pt x="1605493" y="459523"/>
                </a:cubicBezTo>
                <a:cubicBezTo>
                  <a:pt x="1607767" y="454158"/>
                  <a:pt x="1608907" y="451476"/>
                  <a:pt x="1611181" y="446112"/>
                </a:cubicBezTo>
                <a:cubicBezTo>
                  <a:pt x="1611181" y="446112"/>
                  <a:pt x="1613455" y="440748"/>
                  <a:pt x="1613455" y="440748"/>
                </a:cubicBezTo>
                <a:cubicBezTo>
                  <a:pt x="1614593" y="438065"/>
                  <a:pt x="1615732" y="435383"/>
                  <a:pt x="1616867" y="432701"/>
                </a:cubicBezTo>
                <a:cubicBezTo>
                  <a:pt x="1618006" y="430018"/>
                  <a:pt x="1631402" y="427828"/>
                  <a:pt x="1632541" y="425145"/>
                </a:cubicBezTo>
                <a:cubicBezTo>
                  <a:pt x="1633678" y="422463"/>
                  <a:pt x="1624832" y="413924"/>
                  <a:pt x="1640505" y="406368"/>
                </a:cubicBezTo>
                <a:cubicBezTo>
                  <a:pt x="1641641" y="403687"/>
                  <a:pt x="1641641" y="403687"/>
                  <a:pt x="1641641" y="403687"/>
                </a:cubicBezTo>
                <a:cubicBezTo>
                  <a:pt x="1642779" y="401004"/>
                  <a:pt x="1632796" y="395147"/>
                  <a:pt x="1643917" y="398323"/>
                </a:cubicBezTo>
                <a:lnTo>
                  <a:pt x="1646193" y="392957"/>
                </a:lnTo>
                <a:lnTo>
                  <a:pt x="1647329" y="390275"/>
                </a:lnTo>
                <a:lnTo>
                  <a:pt x="1649605" y="384910"/>
                </a:lnTo>
                <a:cubicBezTo>
                  <a:pt x="1649605" y="384910"/>
                  <a:pt x="1649605" y="384910"/>
                  <a:pt x="1650741" y="382228"/>
                </a:cubicBezTo>
                <a:cubicBezTo>
                  <a:pt x="1651881" y="379546"/>
                  <a:pt x="1656083" y="376986"/>
                  <a:pt x="1660142" y="374762"/>
                </a:cubicBezTo>
                <a:lnTo>
                  <a:pt x="1667196" y="370261"/>
                </a:lnTo>
                <a:lnTo>
                  <a:pt x="1664918" y="364345"/>
                </a:lnTo>
                <a:cubicBezTo>
                  <a:pt x="1697175" y="371781"/>
                  <a:pt x="1674782" y="389959"/>
                  <a:pt x="1700463" y="380318"/>
                </a:cubicBezTo>
                <a:lnTo>
                  <a:pt x="1703768" y="381328"/>
                </a:lnTo>
                <a:lnTo>
                  <a:pt x="1713214" y="379967"/>
                </a:lnTo>
                <a:cubicBezTo>
                  <a:pt x="1712117" y="382552"/>
                  <a:pt x="1712117" y="382552"/>
                  <a:pt x="1726393" y="380495"/>
                </a:cubicBezTo>
                <a:cubicBezTo>
                  <a:pt x="1726393" y="380495"/>
                  <a:pt x="1726393" y="380495"/>
                  <a:pt x="1725297" y="383080"/>
                </a:cubicBezTo>
                <a:lnTo>
                  <a:pt x="1713944" y="384437"/>
                </a:lnTo>
                <a:lnTo>
                  <a:pt x="1715040" y="384772"/>
                </a:lnTo>
                <a:lnTo>
                  <a:pt x="1717192" y="386676"/>
                </a:lnTo>
                <a:lnTo>
                  <a:pt x="1724199" y="385666"/>
                </a:lnTo>
                <a:lnTo>
                  <a:pt x="1724336" y="385342"/>
                </a:lnTo>
                <a:lnTo>
                  <a:pt x="1724334" y="385343"/>
                </a:lnTo>
                <a:lnTo>
                  <a:pt x="1725297" y="383080"/>
                </a:lnTo>
                <a:cubicBezTo>
                  <a:pt x="1725297" y="383080"/>
                  <a:pt x="1725297" y="383080"/>
                  <a:pt x="1738476" y="383608"/>
                </a:cubicBezTo>
                <a:lnTo>
                  <a:pt x="1737723" y="385385"/>
                </a:lnTo>
                <a:lnTo>
                  <a:pt x="1745153" y="381866"/>
                </a:lnTo>
                <a:cubicBezTo>
                  <a:pt x="1751162" y="378389"/>
                  <a:pt x="1756759" y="373844"/>
                  <a:pt x="1755117" y="369575"/>
                </a:cubicBezTo>
                <a:cubicBezTo>
                  <a:pt x="1780796" y="359934"/>
                  <a:pt x="1748541" y="352498"/>
                  <a:pt x="1745253" y="343961"/>
                </a:cubicBezTo>
                <a:cubicBezTo>
                  <a:pt x="1721059" y="338384"/>
                  <a:pt x="1702414" y="347216"/>
                  <a:pt x="1693215" y="348378"/>
                </a:cubicBezTo>
                <a:lnTo>
                  <a:pt x="1691314" y="347667"/>
                </a:lnTo>
                <a:lnTo>
                  <a:pt x="1692601" y="348901"/>
                </a:lnTo>
                <a:cubicBezTo>
                  <a:pt x="1690942" y="349520"/>
                  <a:pt x="1687914" y="350083"/>
                  <a:pt x="1687340" y="351430"/>
                </a:cubicBezTo>
                <a:cubicBezTo>
                  <a:pt x="1687340" y="351430"/>
                  <a:pt x="1686199" y="354123"/>
                  <a:pt x="1685057" y="356816"/>
                </a:cubicBezTo>
                <a:cubicBezTo>
                  <a:pt x="1672932" y="359070"/>
                  <a:pt x="1672932" y="359070"/>
                  <a:pt x="1671788" y="361762"/>
                </a:cubicBezTo>
                <a:lnTo>
                  <a:pt x="1675214" y="353683"/>
                </a:lnTo>
                <a:cubicBezTo>
                  <a:pt x="1675214" y="353683"/>
                  <a:pt x="1676358" y="350990"/>
                  <a:pt x="1676358" y="350990"/>
                </a:cubicBezTo>
                <a:cubicBezTo>
                  <a:pt x="1678641" y="345603"/>
                  <a:pt x="1678641" y="345603"/>
                  <a:pt x="1680927" y="340216"/>
                </a:cubicBezTo>
                <a:cubicBezTo>
                  <a:pt x="1685848" y="341783"/>
                  <a:pt x="1685276" y="343130"/>
                  <a:pt x="1684849" y="344140"/>
                </a:cubicBezTo>
                <a:lnTo>
                  <a:pt x="1686836" y="344932"/>
                </a:lnTo>
                <a:lnTo>
                  <a:pt x="1684436" y="338696"/>
                </a:lnTo>
                <a:cubicBezTo>
                  <a:pt x="1684023" y="337628"/>
                  <a:pt x="1684023" y="337628"/>
                  <a:pt x="1684023" y="337628"/>
                </a:cubicBezTo>
                <a:cubicBezTo>
                  <a:pt x="1684023" y="337628"/>
                  <a:pt x="1684023" y="337628"/>
                  <a:pt x="1655054" y="338731"/>
                </a:cubicBezTo>
                <a:cubicBezTo>
                  <a:pt x="1648478" y="321655"/>
                  <a:pt x="1696554" y="293834"/>
                  <a:pt x="1718949" y="275656"/>
                </a:cubicBezTo>
                <a:cubicBezTo>
                  <a:pt x="1720591" y="279924"/>
                  <a:pt x="1728655" y="281784"/>
                  <a:pt x="1736719" y="283642"/>
                </a:cubicBezTo>
                <a:lnTo>
                  <a:pt x="1747902" y="288668"/>
                </a:lnTo>
                <a:lnTo>
                  <a:pt x="1750221" y="288760"/>
                </a:lnTo>
                <a:cubicBezTo>
                  <a:pt x="1751871" y="288826"/>
                  <a:pt x="1751871" y="288826"/>
                  <a:pt x="1751871" y="288826"/>
                </a:cubicBezTo>
                <a:lnTo>
                  <a:pt x="1751292" y="290190"/>
                </a:lnTo>
                <a:lnTo>
                  <a:pt x="1754494" y="291630"/>
                </a:lnTo>
                <a:cubicBezTo>
                  <a:pt x="1780175" y="281989"/>
                  <a:pt x="1812434" y="289423"/>
                  <a:pt x="1841401" y="288321"/>
                </a:cubicBezTo>
                <a:cubicBezTo>
                  <a:pt x="1876948" y="304294"/>
                  <a:pt x="1905919" y="303191"/>
                  <a:pt x="1938176" y="310626"/>
                </a:cubicBezTo>
                <a:cubicBezTo>
                  <a:pt x="1967146" y="309523"/>
                  <a:pt x="1944752" y="327702"/>
                  <a:pt x="1973722" y="326599"/>
                </a:cubicBezTo>
                <a:lnTo>
                  <a:pt x="1994761" y="331449"/>
                </a:lnTo>
                <a:lnTo>
                  <a:pt x="1995043" y="330791"/>
                </a:lnTo>
                <a:cubicBezTo>
                  <a:pt x="1995611" y="329450"/>
                  <a:pt x="1996178" y="328109"/>
                  <a:pt x="1996178" y="328109"/>
                </a:cubicBezTo>
                <a:cubicBezTo>
                  <a:pt x="1997315" y="325427"/>
                  <a:pt x="1997315" y="325427"/>
                  <a:pt x="1997315" y="325427"/>
                </a:cubicBezTo>
                <a:cubicBezTo>
                  <a:pt x="2009632" y="325920"/>
                  <a:pt x="2009632" y="325920"/>
                  <a:pt x="2009632" y="325920"/>
                </a:cubicBezTo>
                <a:cubicBezTo>
                  <a:pt x="2009632" y="325920"/>
                  <a:pt x="2010770" y="323239"/>
                  <a:pt x="2010770" y="323239"/>
                </a:cubicBezTo>
                <a:cubicBezTo>
                  <a:pt x="2010770" y="323239"/>
                  <a:pt x="2010770" y="323239"/>
                  <a:pt x="1998454" y="322744"/>
                </a:cubicBezTo>
                <a:cubicBezTo>
                  <a:pt x="1999591" y="320064"/>
                  <a:pt x="1999591" y="320064"/>
                  <a:pt x="2000729" y="317382"/>
                </a:cubicBezTo>
                <a:cubicBezTo>
                  <a:pt x="2000729" y="317382"/>
                  <a:pt x="2013042" y="317876"/>
                  <a:pt x="2013042" y="317876"/>
                </a:cubicBezTo>
                <a:lnTo>
                  <a:pt x="2016247" y="318005"/>
                </a:lnTo>
                <a:lnTo>
                  <a:pt x="2018691" y="310466"/>
                </a:lnTo>
                <a:lnTo>
                  <a:pt x="2016454" y="309831"/>
                </a:lnTo>
                <a:lnTo>
                  <a:pt x="2019072" y="309286"/>
                </a:lnTo>
                <a:lnTo>
                  <a:pt x="2026845" y="285303"/>
                </a:lnTo>
                <a:lnTo>
                  <a:pt x="2035248" y="307462"/>
                </a:lnTo>
                <a:lnTo>
                  <a:pt x="2042225" y="308137"/>
                </a:lnTo>
                <a:cubicBezTo>
                  <a:pt x="2043363" y="305454"/>
                  <a:pt x="2043363" y="305454"/>
                  <a:pt x="2055677" y="305948"/>
                </a:cubicBezTo>
                <a:cubicBezTo>
                  <a:pt x="2055677" y="305948"/>
                  <a:pt x="2056814" y="303266"/>
                  <a:pt x="2044501" y="302772"/>
                </a:cubicBezTo>
                <a:cubicBezTo>
                  <a:pt x="2045637" y="300091"/>
                  <a:pt x="2045637" y="300091"/>
                  <a:pt x="2045637" y="300091"/>
                </a:cubicBezTo>
                <a:cubicBezTo>
                  <a:pt x="2046774" y="297410"/>
                  <a:pt x="2057952" y="300585"/>
                  <a:pt x="2060227" y="295223"/>
                </a:cubicBezTo>
                <a:cubicBezTo>
                  <a:pt x="2060227" y="295223"/>
                  <a:pt x="2047912" y="294729"/>
                  <a:pt x="2046774" y="297410"/>
                </a:cubicBezTo>
                <a:lnTo>
                  <a:pt x="2035572" y="298308"/>
                </a:lnTo>
                <a:lnTo>
                  <a:pt x="2037974" y="296930"/>
                </a:lnTo>
                <a:cubicBezTo>
                  <a:pt x="2038259" y="293490"/>
                  <a:pt x="2028631" y="288502"/>
                  <a:pt x="2037869" y="288872"/>
                </a:cubicBezTo>
                <a:cubicBezTo>
                  <a:pt x="2040142" y="283509"/>
                  <a:pt x="2026691" y="285698"/>
                  <a:pt x="2030103" y="277653"/>
                </a:cubicBezTo>
                <a:cubicBezTo>
                  <a:pt x="2042419" y="278146"/>
                  <a:pt x="2041279" y="280827"/>
                  <a:pt x="2042419" y="278146"/>
                </a:cubicBezTo>
                <a:cubicBezTo>
                  <a:pt x="2042419" y="278146"/>
                  <a:pt x="2043556" y="275464"/>
                  <a:pt x="2044693" y="272782"/>
                </a:cubicBezTo>
                <a:cubicBezTo>
                  <a:pt x="2043556" y="275464"/>
                  <a:pt x="2043556" y="275464"/>
                  <a:pt x="2031240" y="274971"/>
                </a:cubicBezTo>
                <a:cubicBezTo>
                  <a:pt x="2044693" y="272782"/>
                  <a:pt x="2033516" y="269608"/>
                  <a:pt x="2034652" y="266927"/>
                </a:cubicBezTo>
                <a:cubicBezTo>
                  <a:pt x="2028024" y="253025"/>
                  <a:pt x="2066109" y="251824"/>
                  <a:pt x="2081834" y="244273"/>
                </a:cubicBezTo>
                <a:cubicBezTo>
                  <a:pt x="2081834" y="244273"/>
                  <a:pt x="2069520" y="243780"/>
                  <a:pt x="2069520" y="243780"/>
                </a:cubicBezTo>
                <a:cubicBezTo>
                  <a:pt x="2082971" y="241591"/>
                  <a:pt x="2082971" y="241591"/>
                  <a:pt x="2082971" y="241591"/>
                </a:cubicBezTo>
                <a:cubicBezTo>
                  <a:pt x="2084111" y="238909"/>
                  <a:pt x="2085247" y="236228"/>
                  <a:pt x="2097563" y="236722"/>
                </a:cubicBezTo>
                <a:cubicBezTo>
                  <a:pt x="2085247" y="236228"/>
                  <a:pt x="2087523" y="230865"/>
                  <a:pt x="2088659" y="228184"/>
                </a:cubicBezTo>
                <a:cubicBezTo>
                  <a:pt x="2077480" y="225009"/>
                  <a:pt x="2102110" y="225996"/>
                  <a:pt x="2090933" y="222820"/>
                </a:cubicBezTo>
                <a:cubicBezTo>
                  <a:pt x="2092071" y="220138"/>
                  <a:pt x="2090933" y="222820"/>
                  <a:pt x="2103247" y="223313"/>
                </a:cubicBezTo>
                <a:cubicBezTo>
                  <a:pt x="2090933" y="222820"/>
                  <a:pt x="2093208" y="217458"/>
                  <a:pt x="2093208" y="217458"/>
                </a:cubicBezTo>
                <a:cubicBezTo>
                  <a:pt x="2093208" y="217458"/>
                  <a:pt x="2093208" y="217458"/>
                  <a:pt x="2079756" y="219645"/>
                </a:cubicBezTo>
                <a:cubicBezTo>
                  <a:pt x="2079756" y="219645"/>
                  <a:pt x="2079756" y="219645"/>
                  <a:pt x="2080894" y="216965"/>
                </a:cubicBezTo>
                <a:cubicBezTo>
                  <a:pt x="2080894" y="216965"/>
                  <a:pt x="2094343" y="214775"/>
                  <a:pt x="2094343" y="214775"/>
                </a:cubicBezTo>
                <a:cubicBezTo>
                  <a:pt x="2095483" y="212094"/>
                  <a:pt x="2095483" y="212094"/>
                  <a:pt x="2107797" y="212587"/>
                </a:cubicBezTo>
                <a:cubicBezTo>
                  <a:pt x="2108935" y="209907"/>
                  <a:pt x="2096620" y="209412"/>
                  <a:pt x="2095483" y="212094"/>
                </a:cubicBezTo>
                <a:cubicBezTo>
                  <a:pt x="2096620" y="209412"/>
                  <a:pt x="2085443" y="206238"/>
                  <a:pt x="2085443" y="206238"/>
                </a:cubicBezTo>
                <a:cubicBezTo>
                  <a:pt x="2086580" y="203556"/>
                  <a:pt x="2097758" y="206731"/>
                  <a:pt x="2098894" y="204049"/>
                </a:cubicBezTo>
                <a:cubicBezTo>
                  <a:pt x="2101168" y="198687"/>
                  <a:pt x="2074261" y="203062"/>
                  <a:pt x="2088853" y="198193"/>
                </a:cubicBezTo>
                <a:cubicBezTo>
                  <a:pt x="2100032" y="201368"/>
                  <a:pt x="2101168" y="198687"/>
                  <a:pt x="2103442" y="193323"/>
                </a:cubicBezTo>
                <a:cubicBezTo>
                  <a:pt x="2102307" y="196005"/>
                  <a:pt x="2089993" y="195512"/>
                  <a:pt x="2089993" y="195512"/>
                </a:cubicBezTo>
                <a:cubicBezTo>
                  <a:pt x="2092265" y="190148"/>
                  <a:pt x="2094540" y="184785"/>
                  <a:pt x="2109129" y="179916"/>
                </a:cubicBezTo>
                <a:cubicBezTo>
                  <a:pt x="2110267" y="177235"/>
                  <a:pt x="2110267" y="177235"/>
                  <a:pt x="2110267" y="177235"/>
                </a:cubicBezTo>
                <a:cubicBezTo>
                  <a:pt x="2110267" y="177235"/>
                  <a:pt x="2110267" y="177235"/>
                  <a:pt x="2122582" y="177727"/>
                </a:cubicBezTo>
                <a:cubicBezTo>
                  <a:pt x="2122582" y="177727"/>
                  <a:pt x="2122582" y="177727"/>
                  <a:pt x="2121445" y="180408"/>
                </a:cubicBezTo>
                <a:cubicBezTo>
                  <a:pt x="2109129" y="179916"/>
                  <a:pt x="2109129" y="179916"/>
                  <a:pt x="2107993" y="182597"/>
                </a:cubicBezTo>
                <a:cubicBezTo>
                  <a:pt x="2120308" y="183091"/>
                  <a:pt x="2119170" y="185773"/>
                  <a:pt x="2119170" y="185773"/>
                </a:cubicBezTo>
                <a:cubicBezTo>
                  <a:pt x="2130347" y="188947"/>
                  <a:pt x="2130347" y="188947"/>
                  <a:pt x="2130347" y="188947"/>
                </a:cubicBezTo>
                <a:cubicBezTo>
                  <a:pt x="2130347" y="188947"/>
                  <a:pt x="2142662" y="189440"/>
                  <a:pt x="2143800" y="186758"/>
                </a:cubicBezTo>
                <a:cubicBezTo>
                  <a:pt x="2132623" y="183585"/>
                  <a:pt x="2134896" y="178221"/>
                  <a:pt x="2137172" y="172858"/>
                </a:cubicBezTo>
                <a:cubicBezTo>
                  <a:pt x="2137172" y="172858"/>
                  <a:pt x="2137172" y="172858"/>
                  <a:pt x="2138308" y="170176"/>
                </a:cubicBezTo>
                <a:cubicBezTo>
                  <a:pt x="2139446" y="167495"/>
                  <a:pt x="2137172" y="172858"/>
                  <a:pt x="2125993" y="169683"/>
                </a:cubicBezTo>
                <a:cubicBezTo>
                  <a:pt x="2114817" y="166508"/>
                  <a:pt x="2115953" y="163826"/>
                  <a:pt x="2117091" y="161145"/>
                </a:cubicBezTo>
                <a:cubicBezTo>
                  <a:pt x="2117091" y="161145"/>
                  <a:pt x="2117091" y="161145"/>
                  <a:pt x="2129405" y="161638"/>
                </a:cubicBezTo>
                <a:cubicBezTo>
                  <a:pt x="2129405" y="161638"/>
                  <a:pt x="2129405" y="161638"/>
                  <a:pt x="2118230" y="158463"/>
                </a:cubicBezTo>
                <a:cubicBezTo>
                  <a:pt x="2119365" y="155782"/>
                  <a:pt x="2130543" y="158957"/>
                  <a:pt x="2132817" y="153594"/>
                </a:cubicBezTo>
                <a:lnTo>
                  <a:pt x="2133955" y="150912"/>
                </a:lnTo>
                <a:cubicBezTo>
                  <a:pt x="2133955" y="150912"/>
                  <a:pt x="2133955" y="150912"/>
                  <a:pt x="2121639" y="150418"/>
                </a:cubicBezTo>
                <a:cubicBezTo>
                  <a:pt x="2122777" y="147736"/>
                  <a:pt x="2122777" y="147736"/>
                  <a:pt x="2123914" y="145055"/>
                </a:cubicBezTo>
                <a:cubicBezTo>
                  <a:pt x="2125052" y="142374"/>
                  <a:pt x="2125052" y="142374"/>
                  <a:pt x="2138505" y="140186"/>
                </a:cubicBezTo>
                <a:cubicBezTo>
                  <a:pt x="2149682" y="143359"/>
                  <a:pt x="2150819" y="140679"/>
                  <a:pt x="2151956" y="137998"/>
                </a:cubicBezTo>
                <a:cubicBezTo>
                  <a:pt x="2164272" y="138491"/>
                  <a:pt x="2164272" y="138491"/>
                  <a:pt x="2164272" y="138491"/>
                </a:cubicBezTo>
                <a:cubicBezTo>
                  <a:pt x="2177725" y="136303"/>
                  <a:pt x="2177725" y="136303"/>
                  <a:pt x="2188902" y="139478"/>
                </a:cubicBezTo>
                <a:cubicBezTo>
                  <a:pt x="2188902" y="139478"/>
                  <a:pt x="2188902" y="139478"/>
                  <a:pt x="2190041" y="136797"/>
                </a:cubicBezTo>
                <a:lnTo>
                  <a:pt x="2192315" y="131434"/>
                </a:lnTo>
                <a:cubicBezTo>
                  <a:pt x="2178864" y="133621"/>
                  <a:pt x="2177725" y="136303"/>
                  <a:pt x="2165408" y="135810"/>
                </a:cubicBezTo>
                <a:cubicBezTo>
                  <a:pt x="2165408" y="135810"/>
                  <a:pt x="2166545" y="133128"/>
                  <a:pt x="2180002" y="130940"/>
                </a:cubicBezTo>
                <a:cubicBezTo>
                  <a:pt x="2180002" y="130940"/>
                  <a:pt x="2180002" y="130940"/>
                  <a:pt x="2167683" y="130447"/>
                </a:cubicBezTo>
                <a:cubicBezTo>
                  <a:pt x="2167683" y="130447"/>
                  <a:pt x="2166545" y="133128"/>
                  <a:pt x="2165408" y="135810"/>
                </a:cubicBezTo>
                <a:cubicBezTo>
                  <a:pt x="2165408" y="135810"/>
                  <a:pt x="2153093" y="135316"/>
                  <a:pt x="2153093" y="135316"/>
                </a:cubicBezTo>
                <a:cubicBezTo>
                  <a:pt x="2154231" y="132635"/>
                  <a:pt x="2154231" y="132635"/>
                  <a:pt x="2143053" y="129459"/>
                </a:cubicBezTo>
                <a:cubicBezTo>
                  <a:pt x="2144190" y="126778"/>
                  <a:pt x="2156505" y="127271"/>
                  <a:pt x="2155367" y="129953"/>
                </a:cubicBezTo>
                <a:cubicBezTo>
                  <a:pt x="2167683" y="130447"/>
                  <a:pt x="2159916" y="119227"/>
                  <a:pt x="2172233" y="119721"/>
                </a:cubicBezTo>
                <a:cubicBezTo>
                  <a:pt x="2184550" y="120214"/>
                  <a:pt x="2184550" y="120214"/>
                  <a:pt x="2184550" y="120214"/>
                </a:cubicBezTo>
                <a:cubicBezTo>
                  <a:pt x="2185688" y="117532"/>
                  <a:pt x="2185688" y="117532"/>
                  <a:pt x="2185688" y="117532"/>
                </a:cubicBezTo>
                <a:cubicBezTo>
                  <a:pt x="2186824" y="114851"/>
                  <a:pt x="2199139" y="115344"/>
                  <a:pt x="2211455" y="115838"/>
                </a:cubicBezTo>
                <a:cubicBezTo>
                  <a:pt x="2212593" y="113156"/>
                  <a:pt x="2200275" y="112662"/>
                  <a:pt x="2201415" y="109981"/>
                </a:cubicBezTo>
                <a:cubicBezTo>
                  <a:pt x="2187961" y="112169"/>
                  <a:pt x="2201415" y="109981"/>
                  <a:pt x="2189100" y="109488"/>
                </a:cubicBezTo>
                <a:cubicBezTo>
                  <a:pt x="2202551" y="107299"/>
                  <a:pt x="2203688" y="104617"/>
                  <a:pt x="2192511" y="101443"/>
                </a:cubicBezTo>
                <a:cubicBezTo>
                  <a:pt x="2192511" y="101443"/>
                  <a:pt x="2192511" y="101443"/>
                  <a:pt x="2204826" y="101937"/>
                </a:cubicBezTo>
                <a:cubicBezTo>
                  <a:pt x="2193648" y="98761"/>
                  <a:pt x="2193648" y="98761"/>
                  <a:pt x="2193648" y="98761"/>
                </a:cubicBezTo>
                <a:cubicBezTo>
                  <a:pt x="2193648" y="98761"/>
                  <a:pt x="2193648" y="98761"/>
                  <a:pt x="2194785" y="96080"/>
                </a:cubicBezTo>
                <a:cubicBezTo>
                  <a:pt x="2207100" y="96573"/>
                  <a:pt x="2205964" y="99255"/>
                  <a:pt x="2205964" y="99255"/>
                </a:cubicBezTo>
                <a:cubicBezTo>
                  <a:pt x="2207100" y="96573"/>
                  <a:pt x="2219415" y="97067"/>
                  <a:pt x="2219415" y="97067"/>
                </a:cubicBezTo>
                <a:cubicBezTo>
                  <a:pt x="2219415" y="97067"/>
                  <a:pt x="2218279" y="99748"/>
                  <a:pt x="2218279" y="99748"/>
                </a:cubicBezTo>
                <a:cubicBezTo>
                  <a:pt x="2227183" y="108286"/>
                  <a:pt x="2234945" y="119506"/>
                  <a:pt x="2219220" y="127058"/>
                </a:cubicBezTo>
                <a:cubicBezTo>
                  <a:pt x="2214672" y="137784"/>
                  <a:pt x="2207847" y="153873"/>
                  <a:pt x="2204435" y="161917"/>
                </a:cubicBezTo>
                <a:cubicBezTo>
                  <a:pt x="2203297" y="164598"/>
                  <a:pt x="2202161" y="167281"/>
                  <a:pt x="2201025" y="169962"/>
                </a:cubicBezTo>
                <a:cubicBezTo>
                  <a:pt x="2199887" y="172643"/>
                  <a:pt x="2199887" y="172643"/>
                  <a:pt x="2198748" y="175325"/>
                </a:cubicBezTo>
                <a:cubicBezTo>
                  <a:pt x="2198748" y="175325"/>
                  <a:pt x="2198748" y="175325"/>
                  <a:pt x="2197613" y="178007"/>
                </a:cubicBezTo>
                <a:cubicBezTo>
                  <a:pt x="2207654" y="183862"/>
                  <a:pt x="2204239" y="191908"/>
                  <a:pt x="2200829" y="199953"/>
                </a:cubicBezTo>
                <a:cubicBezTo>
                  <a:pt x="2214283" y="197764"/>
                  <a:pt x="2201968" y="197270"/>
                  <a:pt x="2214283" y="197764"/>
                </a:cubicBezTo>
                <a:cubicBezTo>
                  <a:pt x="2214283" y="197764"/>
                  <a:pt x="2212010" y="203127"/>
                  <a:pt x="2225462" y="200939"/>
                </a:cubicBezTo>
                <a:cubicBezTo>
                  <a:pt x="2223188" y="206303"/>
                  <a:pt x="2207461" y="213853"/>
                  <a:pt x="2194005" y="216042"/>
                </a:cubicBezTo>
                <a:cubicBezTo>
                  <a:pt x="2206323" y="216535"/>
                  <a:pt x="2191731" y="221404"/>
                  <a:pt x="2191731" y="221404"/>
                </a:cubicBezTo>
                <a:cubicBezTo>
                  <a:pt x="2190594" y="224086"/>
                  <a:pt x="2190594" y="224086"/>
                  <a:pt x="2190594" y="224086"/>
                </a:cubicBezTo>
                <a:cubicBezTo>
                  <a:pt x="2190594" y="224086"/>
                  <a:pt x="2189457" y="226768"/>
                  <a:pt x="2189457" y="226768"/>
                </a:cubicBezTo>
                <a:cubicBezTo>
                  <a:pt x="2201774" y="227261"/>
                  <a:pt x="2201774" y="227261"/>
                  <a:pt x="2201774" y="227261"/>
                </a:cubicBezTo>
                <a:cubicBezTo>
                  <a:pt x="2212951" y="230436"/>
                  <a:pt x="2211815" y="233119"/>
                  <a:pt x="2211815" y="233119"/>
                </a:cubicBezTo>
                <a:cubicBezTo>
                  <a:pt x="2211815" y="233119"/>
                  <a:pt x="2210677" y="235799"/>
                  <a:pt x="2210677" y="235799"/>
                </a:cubicBezTo>
                <a:cubicBezTo>
                  <a:pt x="2209541" y="238480"/>
                  <a:pt x="2207267" y="243844"/>
                  <a:pt x="2208402" y="241162"/>
                </a:cubicBezTo>
                <a:cubicBezTo>
                  <a:pt x="2218444" y="247019"/>
                  <a:pt x="2206129" y="246525"/>
                  <a:pt x="2204990" y="249207"/>
                </a:cubicBezTo>
                <a:cubicBezTo>
                  <a:pt x="2204990" y="249207"/>
                  <a:pt x="2192675" y="248714"/>
                  <a:pt x="2192675" y="248714"/>
                </a:cubicBezTo>
                <a:cubicBezTo>
                  <a:pt x="2190401" y="254077"/>
                  <a:pt x="2204990" y="249207"/>
                  <a:pt x="2202717" y="254569"/>
                </a:cubicBezTo>
                <a:cubicBezTo>
                  <a:pt x="2191537" y="251395"/>
                  <a:pt x="2200442" y="259933"/>
                  <a:pt x="2190401" y="254077"/>
                </a:cubicBezTo>
                <a:cubicBezTo>
                  <a:pt x="2190401" y="254077"/>
                  <a:pt x="2186988" y="262121"/>
                  <a:pt x="2199304" y="262615"/>
                </a:cubicBezTo>
                <a:cubicBezTo>
                  <a:pt x="2195892" y="270659"/>
                  <a:pt x="2184716" y="267484"/>
                  <a:pt x="2183576" y="270167"/>
                </a:cubicBezTo>
                <a:cubicBezTo>
                  <a:pt x="2170122" y="272354"/>
                  <a:pt x="2172397" y="266992"/>
                  <a:pt x="2171261" y="269672"/>
                </a:cubicBezTo>
                <a:cubicBezTo>
                  <a:pt x="2172397" y="266992"/>
                  <a:pt x="2172397" y="266992"/>
                  <a:pt x="2173533" y="264308"/>
                </a:cubicBezTo>
                <a:cubicBezTo>
                  <a:pt x="2173533" y="264308"/>
                  <a:pt x="2173533" y="264308"/>
                  <a:pt x="2161218" y="263815"/>
                </a:cubicBezTo>
                <a:cubicBezTo>
                  <a:pt x="2160082" y="266498"/>
                  <a:pt x="2160082" y="266498"/>
                  <a:pt x="2160082" y="266498"/>
                </a:cubicBezTo>
                <a:cubicBezTo>
                  <a:pt x="2158945" y="269180"/>
                  <a:pt x="2171261" y="269672"/>
                  <a:pt x="2170122" y="272354"/>
                </a:cubicBezTo>
                <a:cubicBezTo>
                  <a:pt x="2170122" y="272354"/>
                  <a:pt x="2182440" y="272848"/>
                  <a:pt x="2182440" y="272848"/>
                </a:cubicBezTo>
                <a:cubicBezTo>
                  <a:pt x="2182440" y="272848"/>
                  <a:pt x="2182440" y="272848"/>
                  <a:pt x="2181304" y="275529"/>
                </a:cubicBezTo>
                <a:cubicBezTo>
                  <a:pt x="2181304" y="275529"/>
                  <a:pt x="2181304" y="275529"/>
                  <a:pt x="2180167" y="278211"/>
                </a:cubicBezTo>
                <a:cubicBezTo>
                  <a:pt x="2177892" y="283574"/>
                  <a:pt x="2189068" y="286748"/>
                  <a:pt x="2187932" y="289431"/>
                </a:cubicBezTo>
                <a:cubicBezTo>
                  <a:pt x="2187932" y="289431"/>
                  <a:pt x="2175616" y="288937"/>
                  <a:pt x="2175616" y="288937"/>
                </a:cubicBezTo>
                <a:cubicBezTo>
                  <a:pt x="2173342" y="294300"/>
                  <a:pt x="2185657" y="294794"/>
                  <a:pt x="2173342" y="294300"/>
                </a:cubicBezTo>
                <a:cubicBezTo>
                  <a:pt x="2172204" y="296981"/>
                  <a:pt x="2171068" y="299663"/>
                  <a:pt x="2169929" y="302345"/>
                </a:cubicBezTo>
                <a:cubicBezTo>
                  <a:pt x="2182245" y="302838"/>
                  <a:pt x="2182245" y="302838"/>
                  <a:pt x="2182245" y="302838"/>
                </a:cubicBezTo>
                <a:cubicBezTo>
                  <a:pt x="2181109" y="305519"/>
                  <a:pt x="2181109" y="305519"/>
                  <a:pt x="2179970" y="308201"/>
                </a:cubicBezTo>
                <a:cubicBezTo>
                  <a:pt x="2179970" y="308201"/>
                  <a:pt x="2167655" y="307707"/>
                  <a:pt x="2166519" y="310389"/>
                </a:cubicBezTo>
                <a:cubicBezTo>
                  <a:pt x="2166519" y="310389"/>
                  <a:pt x="2165381" y="313071"/>
                  <a:pt x="2165381" y="313071"/>
                </a:cubicBezTo>
                <a:cubicBezTo>
                  <a:pt x="2165381" y="313071"/>
                  <a:pt x="2164243" y="315752"/>
                  <a:pt x="2163107" y="318433"/>
                </a:cubicBezTo>
                <a:cubicBezTo>
                  <a:pt x="2163107" y="318433"/>
                  <a:pt x="2150788" y="317940"/>
                  <a:pt x="2149652" y="320622"/>
                </a:cubicBezTo>
                <a:cubicBezTo>
                  <a:pt x="2161968" y="321115"/>
                  <a:pt x="2163107" y="318433"/>
                  <a:pt x="2160831" y="323797"/>
                </a:cubicBezTo>
                <a:cubicBezTo>
                  <a:pt x="2160831" y="323797"/>
                  <a:pt x="2160831" y="323797"/>
                  <a:pt x="2161968" y="321115"/>
                </a:cubicBezTo>
                <a:cubicBezTo>
                  <a:pt x="2174284" y="321608"/>
                  <a:pt x="2174284" y="321608"/>
                  <a:pt x="2174284" y="321608"/>
                </a:cubicBezTo>
                <a:cubicBezTo>
                  <a:pt x="2174284" y="321608"/>
                  <a:pt x="2173146" y="324291"/>
                  <a:pt x="2173146" y="324291"/>
                </a:cubicBezTo>
                <a:cubicBezTo>
                  <a:pt x="2173146" y="324291"/>
                  <a:pt x="2173146" y="324291"/>
                  <a:pt x="2172010" y="326972"/>
                </a:cubicBezTo>
                <a:cubicBezTo>
                  <a:pt x="2170874" y="329653"/>
                  <a:pt x="2156282" y="334524"/>
                  <a:pt x="2158558" y="329159"/>
                </a:cubicBezTo>
                <a:cubicBezTo>
                  <a:pt x="2143965" y="334029"/>
                  <a:pt x="2152869" y="342567"/>
                  <a:pt x="2150596" y="347930"/>
                </a:cubicBezTo>
                <a:cubicBezTo>
                  <a:pt x="2151734" y="345249"/>
                  <a:pt x="2138278" y="347437"/>
                  <a:pt x="2138278" y="347437"/>
                </a:cubicBezTo>
                <a:lnTo>
                  <a:pt x="2139915" y="353395"/>
                </a:lnTo>
                <a:lnTo>
                  <a:pt x="2152011" y="350675"/>
                </a:lnTo>
                <a:cubicBezTo>
                  <a:pt x="2173124" y="348247"/>
                  <a:pt x="2196083" y="350622"/>
                  <a:pt x="2215344" y="343391"/>
                </a:cubicBezTo>
                <a:lnTo>
                  <a:pt x="2234111" y="340222"/>
                </a:lnTo>
                <a:lnTo>
                  <a:pt x="2235061" y="325221"/>
                </a:lnTo>
                <a:lnTo>
                  <a:pt x="2250065" y="337528"/>
                </a:lnTo>
                <a:lnTo>
                  <a:pt x="2256744" y="336400"/>
                </a:lnTo>
                <a:lnTo>
                  <a:pt x="2262581" y="334392"/>
                </a:lnTo>
                <a:lnTo>
                  <a:pt x="2261084" y="320983"/>
                </a:lnTo>
                <a:cubicBezTo>
                  <a:pt x="2260089" y="312372"/>
                  <a:pt x="2259268" y="304301"/>
                  <a:pt x="2258987" y="296056"/>
                </a:cubicBezTo>
                <a:cubicBezTo>
                  <a:pt x="2261840" y="297515"/>
                  <a:pt x="2263997" y="296819"/>
                  <a:pt x="2266153" y="296122"/>
                </a:cubicBezTo>
                <a:lnTo>
                  <a:pt x="2278519" y="328909"/>
                </a:lnTo>
                <a:lnTo>
                  <a:pt x="2295677" y="323007"/>
                </a:lnTo>
                <a:cubicBezTo>
                  <a:pt x="2318228" y="324314"/>
                  <a:pt x="2340366" y="324553"/>
                  <a:pt x="2361951" y="324545"/>
                </a:cubicBezTo>
                <a:lnTo>
                  <a:pt x="2384560" y="324560"/>
                </a:lnTo>
                <a:lnTo>
                  <a:pt x="2386835" y="319196"/>
                </a:lnTo>
                <a:cubicBezTo>
                  <a:pt x="2400016" y="319724"/>
                  <a:pt x="2398783" y="322633"/>
                  <a:pt x="2398783" y="322633"/>
                </a:cubicBezTo>
                <a:cubicBezTo>
                  <a:pt x="2398166" y="324087"/>
                  <a:pt x="2398166" y="324087"/>
                  <a:pt x="2396518" y="324022"/>
                </a:cubicBezTo>
                <a:lnTo>
                  <a:pt x="2389891" y="324562"/>
                </a:lnTo>
                <a:lnTo>
                  <a:pt x="2424886" y="324585"/>
                </a:lnTo>
                <a:cubicBezTo>
                  <a:pt x="2465541" y="325203"/>
                  <a:pt x="2503398" y="328093"/>
                  <a:pt x="2537299" y="339797"/>
                </a:cubicBezTo>
                <a:cubicBezTo>
                  <a:pt x="2566270" y="338695"/>
                  <a:pt x="2566270" y="338695"/>
                  <a:pt x="2566270" y="338695"/>
                </a:cubicBezTo>
                <a:cubicBezTo>
                  <a:pt x="2601816" y="354668"/>
                  <a:pt x="2514906" y="357977"/>
                  <a:pt x="2576134" y="364309"/>
                </a:cubicBezTo>
                <a:cubicBezTo>
                  <a:pt x="2601816" y="354668"/>
                  <a:pt x="2614967" y="388820"/>
                  <a:pt x="2640648" y="379180"/>
                </a:cubicBezTo>
                <a:cubicBezTo>
                  <a:pt x="2672907" y="386614"/>
                  <a:pt x="2676195" y="395153"/>
                  <a:pt x="2676195" y="395153"/>
                </a:cubicBezTo>
                <a:lnTo>
                  <a:pt x="2692189" y="401938"/>
                </a:lnTo>
                <a:lnTo>
                  <a:pt x="2711055" y="397725"/>
                </a:lnTo>
                <a:lnTo>
                  <a:pt x="2713105" y="410521"/>
                </a:lnTo>
                <a:lnTo>
                  <a:pt x="2744000" y="418561"/>
                </a:lnTo>
                <a:cubicBezTo>
                  <a:pt x="2718317" y="428203"/>
                  <a:pt x="2772971" y="417459"/>
                  <a:pt x="2747288" y="427100"/>
                </a:cubicBezTo>
                <a:cubicBezTo>
                  <a:pt x="2779544" y="434535"/>
                  <a:pt x="2750574" y="435637"/>
                  <a:pt x="2753862" y="444176"/>
                </a:cubicBezTo>
                <a:cubicBezTo>
                  <a:pt x="2757149" y="452714"/>
                  <a:pt x="2818379" y="459046"/>
                  <a:pt x="2792699" y="468687"/>
                </a:cubicBezTo>
                <a:cubicBezTo>
                  <a:pt x="2792699" y="468687"/>
                  <a:pt x="2792699" y="468687"/>
                  <a:pt x="2795986" y="477225"/>
                </a:cubicBezTo>
                <a:cubicBezTo>
                  <a:pt x="2795986" y="477225"/>
                  <a:pt x="2792699" y="468687"/>
                  <a:pt x="2824955" y="476122"/>
                </a:cubicBezTo>
                <a:cubicBezTo>
                  <a:pt x="2818535" y="478532"/>
                  <a:pt x="2815942" y="481338"/>
                  <a:pt x="2815765" y="484459"/>
                </a:cubicBezTo>
                <a:lnTo>
                  <a:pt x="2816601" y="486066"/>
                </a:lnTo>
                <a:lnTo>
                  <a:pt x="2930420" y="472152"/>
                </a:lnTo>
                <a:cubicBezTo>
                  <a:pt x="2932510" y="478622"/>
                  <a:pt x="2935230" y="494416"/>
                  <a:pt x="2937951" y="510211"/>
                </a:cubicBezTo>
                <a:cubicBezTo>
                  <a:pt x="2940339" y="561841"/>
                  <a:pt x="2946942" y="545415"/>
                  <a:pt x="2989814" y="560149"/>
                </a:cubicBezTo>
                <a:cubicBezTo>
                  <a:pt x="3046953" y="582181"/>
                  <a:pt x="3085278" y="545981"/>
                  <a:pt x="3130506" y="538515"/>
                </a:cubicBezTo>
                <a:cubicBezTo>
                  <a:pt x="3116402" y="590709"/>
                  <a:pt x="3112727" y="619884"/>
                  <a:pt x="3126467" y="635690"/>
                </a:cubicBezTo>
                <a:lnTo>
                  <a:pt x="3136267" y="639914"/>
                </a:lnTo>
                <a:lnTo>
                  <a:pt x="3145811" y="632322"/>
                </a:lnTo>
                <a:cubicBezTo>
                  <a:pt x="3149550" y="629545"/>
                  <a:pt x="3152983" y="626828"/>
                  <a:pt x="3154633" y="624215"/>
                </a:cubicBezTo>
                <a:cubicBezTo>
                  <a:pt x="3154824" y="623161"/>
                  <a:pt x="3155015" y="622108"/>
                  <a:pt x="3155204" y="621055"/>
                </a:cubicBezTo>
                <a:cubicBezTo>
                  <a:pt x="3150700" y="619923"/>
                  <a:pt x="3146197" y="618792"/>
                  <a:pt x="3146577" y="616686"/>
                </a:cubicBezTo>
                <a:cubicBezTo>
                  <a:pt x="3156156" y="615789"/>
                  <a:pt x="3156536" y="613682"/>
                  <a:pt x="3165735" y="614890"/>
                </a:cubicBezTo>
                <a:cubicBezTo>
                  <a:pt x="3170049" y="617075"/>
                  <a:pt x="3164973" y="619104"/>
                  <a:pt x="3159900" y="621132"/>
                </a:cubicBezTo>
                <a:lnTo>
                  <a:pt x="3159517" y="623239"/>
                </a:lnTo>
                <a:cubicBezTo>
                  <a:pt x="3169099" y="622341"/>
                  <a:pt x="3169480" y="620234"/>
                  <a:pt x="3169860" y="618127"/>
                </a:cubicBezTo>
                <a:cubicBezTo>
                  <a:pt x="3178677" y="621443"/>
                  <a:pt x="3184323" y="616254"/>
                  <a:pt x="3193522" y="617463"/>
                </a:cubicBezTo>
                <a:cubicBezTo>
                  <a:pt x="3185274" y="610988"/>
                  <a:pt x="3204625" y="608138"/>
                  <a:pt x="3197139" y="597449"/>
                </a:cubicBezTo>
                <a:cubicBezTo>
                  <a:pt x="3221181" y="594678"/>
                  <a:pt x="3227588" y="585275"/>
                  <a:pt x="3204687" y="581727"/>
                </a:cubicBezTo>
                <a:cubicBezTo>
                  <a:pt x="3214837" y="577668"/>
                  <a:pt x="3215980" y="571349"/>
                  <a:pt x="3207158" y="568033"/>
                </a:cubicBezTo>
                <a:cubicBezTo>
                  <a:pt x="3202465" y="567956"/>
                  <a:pt x="3202655" y="566902"/>
                  <a:pt x="3202655" y="566902"/>
                </a:cubicBezTo>
                <a:cubicBezTo>
                  <a:pt x="3202655" y="566902"/>
                  <a:pt x="3202655" y="566902"/>
                  <a:pt x="3207350" y="566980"/>
                </a:cubicBezTo>
                <a:cubicBezTo>
                  <a:pt x="3207729" y="564874"/>
                  <a:pt x="3212425" y="564952"/>
                  <a:pt x="3217121" y="565029"/>
                </a:cubicBezTo>
                <a:cubicBezTo>
                  <a:pt x="3228983" y="551491"/>
                  <a:pt x="3223019" y="532375"/>
                  <a:pt x="3244079" y="520045"/>
                </a:cubicBezTo>
                <a:cubicBezTo>
                  <a:pt x="3222510" y="509123"/>
                  <a:pt x="3233994" y="497692"/>
                  <a:pt x="3249598" y="489499"/>
                </a:cubicBezTo>
                <a:cubicBezTo>
                  <a:pt x="3245284" y="487315"/>
                  <a:pt x="3240970" y="485130"/>
                  <a:pt x="3241542" y="481969"/>
                </a:cubicBezTo>
                <a:cubicBezTo>
                  <a:pt x="3246806" y="478888"/>
                  <a:pt x="3256575" y="476936"/>
                  <a:pt x="3261843" y="473854"/>
                </a:cubicBezTo>
                <a:cubicBezTo>
                  <a:pt x="3262603" y="469641"/>
                  <a:pt x="3248330" y="470461"/>
                  <a:pt x="3243825" y="469330"/>
                </a:cubicBezTo>
                <a:cubicBezTo>
                  <a:pt x="3253404" y="468432"/>
                  <a:pt x="3258479" y="466403"/>
                  <a:pt x="3254356" y="463166"/>
                </a:cubicBezTo>
                <a:cubicBezTo>
                  <a:pt x="3254356" y="463166"/>
                  <a:pt x="3254546" y="462112"/>
                  <a:pt x="3254546" y="462112"/>
                </a:cubicBezTo>
                <a:cubicBezTo>
                  <a:pt x="3249850" y="462034"/>
                  <a:pt x="3249850" y="462034"/>
                  <a:pt x="3250041" y="460980"/>
                </a:cubicBezTo>
                <a:cubicBezTo>
                  <a:pt x="3250041" y="460980"/>
                  <a:pt x="3254924" y="460006"/>
                  <a:pt x="3254924" y="460006"/>
                </a:cubicBezTo>
                <a:cubicBezTo>
                  <a:pt x="3254734" y="461058"/>
                  <a:pt x="3259428" y="461136"/>
                  <a:pt x="3259428" y="461136"/>
                </a:cubicBezTo>
                <a:cubicBezTo>
                  <a:pt x="3259428" y="461136"/>
                  <a:pt x="3264125" y="461214"/>
                  <a:pt x="3264125" y="461214"/>
                </a:cubicBezTo>
                <a:cubicBezTo>
                  <a:pt x="3260380" y="455869"/>
                  <a:pt x="3260762" y="453763"/>
                  <a:pt x="3246678" y="453530"/>
                </a:cubicBezTo>
                <a:cubicBezTo>
                  <a:pt x="3252894" y="445181"/>
                  <a:pt x="3245218" y="435545"/>
                  <a:pt x="3247312" y="423959"/>
                </a:cubicBezTo>
                <a:cubicBezTo>
                  <a:pt x="3247312" y="423959"/>
                  <a:pt x="3247312" y="423959"/>
                  <a:pt x="3247502" y="422905"/>
                </a:cubicBezTo>
                <a:cubicBezTo>
                  <a:pt x="3242807" y="422829"/>
                  <a:pt x="3242807" y="422829"/>
                  <a:pt x="3242807" y="422829"/>
                </a:cubicBezTo>
                <a:cubicBezTo>
                  <a:pt x="3242617" y="423881"/>
                  <a:pt x="3237731" y="424856"/>
                  <a:pt x="3237731" y="424856"/>
                </a:cubicBezTo>
                <a:cubicBezTo>
                  <a:pt x="3237542" y="425911"/>
                  <a:pt x="3237542" y="425911"/>
                  <a:pt x="3237351" y="426963"/>
                </a:cubicBezTo>
                <a:cubicBezTo>
                  <a:pt x="3237161" y="428018"/>
                  <a:pt x="3232466" y="427939"/>
                  <a:pt x="3232466" y="427939"/>
                </a:cubicBezTo>
                <a:cubicBezTo>
                  <a:pt x="3227962" y="426809"/>
                  <a:pt x="3227962" y="426809"/>
                  <a:pt x="3228152" y="425754"/>
                </a:cubicBezTo>
                <a:cubicBezTo>
                  <a:pt x="3228152" y="425754"/>
                  <a:pt x="3228343" y="424701"/>
                  <a:pt x="3228532" y="423648"/>
                </a:cubicBezTo>
                <a:cubicBezTo>
                  <a:pt x="3233227" y="423726"/>
                  <a:pt x="3233417" y="422673"/>
                  <a:pt x="3233609" y="421619"/>
                </a:cubicBezTo>
                <a:cubicBezTo>
                  <a:pt x="3233609" y="421619"/>
                  <a:pt x="3233609" y="421619"/>
                  <a:pt x="3233796" y="420566"/>
                </a:cubicBezTo>
                <a:cubicBezTo>
                  <a:pt x="3233796" y="420566"/>
                  <a:pt x="3233796" y="420566"/>
                  <a:pt x="3238495" y="420643"/>
                </a:cubicBezTo>
                <a:cubicBezTo>
                  <a:pt x="3238495" y="420643"/>
                  <a:pt x="3243188" y="420721"/>
                  <a:pt x="3247882" y="420799"/>
                </a:cubicBezTo>
                <a:cubicBezTo>
                  <a:pt x="3262536" y="417872"/>
                  <a:pt x="3249214" y="413426"/>
                  <a:pt x="3245471" y="408081"/>
                </a:cubicBezTo>
                <a:cubicBezTo>
                  <a:pt x="3240586" y="409057"/>
                  <a:pt x="3240397" y="410111"/>
                  <a:pt x="3240206" y="411163"/>
                </a:cubicBezTo>
                <a:cubicBezTo>
                  <a:pt x="3230815" y="411008"/>
                  <a:pt x="3251307" y="401838"/>
                  <a:pt x="3265580" y="401018"/>
                </a:cubicBezTo>
                <a:cubicBezTo>
                  <a:pt x="3266152" y="397858"/>
                  <a:pt x="3256763" y="397703"/>
                  <a:pt x="3252259" y="396571"/>
                </a:cubicBezTo>
                <a:cubicBezTo>
                  <a:pt x="3268815" y="383112"/>
                  <a:pt x="3224533" y="367588"/>
                  <a:pt x="3259870" y="354438"/>
                </a:cubicBezTo>
                <a:cubicBezTo>
                  <a:pt x="3247496" y="344725"/>
                  <a:pt x="3268368" y="333448"/>
                  <a:pt x="3246419" y="324634"/>
                </a:cubicBezTo>
                <a:cubicBezTo>
                  <a:pt x="3246988" y="321473"/>
                  <a:pt x="3256188" y="322683"/>
                  <a:pt x="3256380" y="321629"/>
                </a:cubicBezTo>
                <a:cubicBezTo>
                  <a:pt x="3249462" y="307781"/>
                  <a:pt x="3267353" y="286947"/>
                  <a:pt x="3255932" y="271967"/>
                </a:cubicBezTo>
                <a:cubicBezTo>
                  <a:pt x="3279784" y="270249"/>
                  <a:pt x="3258026" y="260381"/>
                  <a:pt x="3273061" y="255347"/>
                </a:cubicBezTo>
                <a:cubicBezTo>
                  <a:pt x="3273061" y="255347"/>
                  <a:pt x="3273251" y="254293"/>
                  <a:pt x="3273251" y="254293"/>
                </a:cubicBezTo>
                <a:cubicBezTo>
                  <a:pt x="3268936" y="252109"/>
                  <a:pt x="3264241" y="252032"/>
                  <a:pt x="3264813" y="248871"/>
                </a:cubicBezTo>
                <a:cubicBezTo>
                  <a:pt x="3274203" y="249026"/>
                  <a:pt x="3270460" y="243683"/>
                  <a:pt x="3280039" y="242784"/>
                </a:cubicBezTo>
                <a:cubicBezTo>
                  <a:pt x="3280230" y="241732"/>
                  <a:pt x="3280418" y="240678"/>
                  <a:pt x="3280609" y="239624"/>
                </a:cubicBezTo>
                <a:cubicBezTo>
                  <a:pt x="3276295" y="237439"/>
                  <a:pt x="3276676" y="235333"/>
                  <a:pt x="3281752" y="233304"/>
                </a:cubicBezTo>
                <a:cubicBezTo>
                  <a:pt x="3286444" y="233382"/>
                  <a:pt x="3286444" y="233382"/>
                  <a:pt x="3286444" y="233382"/>
                </a:cubicBezTo>
                <a:cubicBezTo>
                  <a:pt x="3286444" y="233382"/>
                  <a:pt x="3286444" y="233382"/>
                  <a:pt x="3286255" y="234435"/>
                </a:cubicBezTo>
                <a:cubicBezTo>
                  <a:pt x="3281370" y="235410"/>
                  <a:pt x="3280991" y="237518"/>
                  <a:pt x="3285303" y="239702"/>
                </a:cubicBezTo>
                <a:cubicBezTo>
                  <a:pt x="3285114" y="240755"/>
                  <a:pt x="3284925" y="241808"/>
                  <a:pt x="3284544" y="243915"/>
                </a:cubicBezTo>
                <a:cubicBezTo>
                  <a:pt x="3293550" y="246178"/>
                  <a:pt x="3283592" y="249182"/>
                  <a:pt x="3282830" y="253395"/>
                </a:cubicBezTo>
                <a:cubicBezTo>
                  <a:pt x="3282830" y="253395"/>
                  <a:pt x="3282640" y="254449"/>
                  <a:pt x="3282640" y="254449"/>
                </a:cubicBezTo>
                <a:cubicBezTo>
                  <a:pt x="3296915" y="253628"/>
                  <a:pt x="3291647" y="256711"/>
                  <a:pt x="3296152" y="257842"/>
                </a:cubicBezTo>
                <a:cubicBezTo>
                  <a:pt x="3329585" y="255225"/>
                  <a:pt x="3291329" y="232407"/>
                  <a:pt x="3329077" y="231975"/>
                </a:cubicBezTo>
                <a:cubicBezTo>
                  <a:pt x="3334343" y="228892"/>
                  <a:pt x="3320260" y="228659"/>
                  <a:pt x="3320640" y="226553"/>
                </a:cubicBezTo>
                <a:cubicBezTo>
                  <a:pt x="3328188" y="210830"/>
                  <a:pt x="3326346" y="194951"/>
                  <a:pt x="3338591" y="179307"/>
                </a:cubicBezTo>
                <a:cubicBezTo>
                  <a:pt x="3330343" y="172832"/>
                  <a:pt x="3342777" y="156132"/>
                  <a:pt x="3353308" y="149969"/>
                </a:cubicBezTo>
                <a:cubicBezTo>
                  <a:pt x="3335671" y="143338"/>
                  <a:pt x="3365170" y="136430"/>
                  <a:pt x="3357494" y="126796"/>
                </a:cubicBezTo>
                <a:cubicBezTo>
                  <a:pt x="3353178" y="124612"/>
                  <a:pt x="3362570" y="124767"/>
                  <a:pt x="3367264" y="124845"/>
                </a:cubicBezTo>
                <a:cubicBezTo>
                  <a:pt x="3364092" y="116339"/>
                  <a:pt x="3375573" y="104908"/>
                  <a:pt x="3381790" y="96560"/>
                </a:cubicBezTo>
                <a:cubicBezTo>
                  <a:pt x="3381979" y="95505"/>
                  <a:pt x="3381979" y="95505"/>
                  <a:pt x="3382171" y="94453"/>
                </a:cubicBezTo>
                <a:cubicBezTo>
                  <a:pt x="3382171" y="94453"/>
                  <a:pt x="3382363" y="93399"/>
                  <a:pt x="3387054" y="93477"/>
                </a:cubicBezTo>
                <a:cubicBezTo>
                  <a:pt x="3387054" y="93477"/>
                  <a:pt x="3386866" y="94530"/>
                  <a:pt x="3386866" y="94530"/>
                </a:cubicBezTo>
                <a:cubicBezTo>
                  <a:pt x="3386866" y="94530"/>
                  <a:pt x="3391370" y="95661"/>
                  <a:pt x="3391370" y="95661"/>
                </a:cubicBezTo>
                <a:cubicBezTo>
                  <a:pt x="3391370" y="95661"/>
                  <a:pt x="3391180" y="96714"/>
                  <a:pt x="3395873" y="96793"/>
                </a:cubicBezTo>
                <a:cubicBezTo>
                  <a:pt x="3416746" y="85517"/>
                  <a:pt x="3410972" y="65347"/>
                  <a:pt x="3427149" y="53993"/>
                </a:cubicBezTo>
                <a:cubicBezTo>
                  <a:pt x="3422645" y="52862"/>
                  <a:pt x="3422645" y="52862"/>
                  <a:pt x="3422835" y="51810"/>
                </a:cubicBezTo>
                <a:cubicBezTo>
                  <a:pt x="3434317" y="40377"/>
                  <a:pt x="3436411" y="28790"/>
                  <a:pt x="3433808" y="17127"/>
                </a:cubicBezTo>
                <a:cubicBezTo>
                  <a:pt x="3433999" y="16073"/>
                  <a:pt x="3438884" y="15098"/>
                  <a:pt x="3438884" y="15098"/>
                </a:cubicBezTo>
                <a:cubicBezTo>
                  <a:pt x="3443578" y="15175"/>
                  <a:pt x="3448083" y="16306"/>
                  <a:pt x="3447893" y="17359"/>
                </a:cubicBezTo>
                <a:cubicBezTo>
                  <a:pt x="3446941" y="22627"/>
                  <a:pt x="3445990" y="27893"/>
                  <a:pt x="3445038" y="33159"/>
                </a:cubicBezTo>
                <a:cubicBezTo>
                  <a:pt x="3443896" y="39479"/>
                  <a:pt x="3442565" y="46853"/>
                  <a:pt x="3436728" y="53095"/>
                </a:cubicBezTo>
                <a:cubicBezTo>
                  <a:pt x="3440091" y="60547"/>
                  <a:pt x="3433684" y="69949"/>
                  <a:pt x="3427847" y="76191"/>
                </a:cubicBezTo>
                <a:cubicBezTo>
                  <a:pt x="3427467" y="78298"/>
                  <a:pt x="3431782" y="80483"/>
                  <a:pt x="3436096" y="82667"/>
                </a:cubicBezTo>
                <a:cubicBezTo>
                  <a:pt x="3409197" y="101239"/>
                  <a:pt x="3403490" y="132838"/>
                  <a:pt x="3384838" y="157886"/>
                </a:cubicBezTo>
                <a:cubicBezTo>
                  <a:pt x="3382937" y="168420"/>
                  <a:pt x="3376908" y="175715"/>
                  <a:pt x="3370311" y="186171"/>
                </a:cubicBezTo>
                <a:cubicBezTo>
                  <a:pt x="3369741" y="189331"/>
                  <a:pt x="3359590" y="193389"/>
                  <a:pt x="3359020" y="196549"/>
                </a:cubicBezTo>
                <a:cubicBezTo>
                  <a:pt x="3357689" y="203922"/>
                  <a:pt x="3361051" y="211374"/>
                  <a:pt x="3364604" y="217771"/>
                </a:cubicBezTo>
                <a:cubicBezTo>
                  <a:pt x="3363843" y="221985"/>
                  <a:pt x="3349761" y="221752"/>
                  <a:pt x="3358576" y="225067"/>
                </a:cubicBezTo>
                <a:cubicBezTo>
                  <a:pt x="3358386" y="226120"/>
                  <a:pt x="3363272" y="225145"/>
                  <a:pt x="3362890" y="227251"/>
                </a:cubicBezTo>
                <a:cubicBezTo>
                  <a:pt x="3391440" y="225610"/>
                  <a:pt x="3394103" y="210863"/>
                  <a:pt x="3390170" y="206573"/>
                </a:cubicBezTo>
                <a:cubicBezTo>
                  <a:pt x="3414215" y="203801"/>
                  <a:pt x="3383445" y="191671"/>
                  <a:pt x="3402412" y="190928"/>
                </a:cubicBezTo>
                <a:cubicBezTo>
                  <a:pt x="3398479" y="186637"/>
                  <a:pt x="3393785" y="186559"/>
                  <a:pt x="3399431" y="181370"/>
                </a:cubicBezTo>
                <a:cubicBezTo>
                  <a:pt x="3404126" y="181448"/>
                  <a:pt x="3409011" y="180473"/>
                  <a:pt x="3413704" y="180550"/>
                </a:cubicBezTo>
                <a:cubicBezTo>
                  <a:pt x="3410914" y="169939"/>
                  <a:pt x="3408501" y="157222"/>
                  <a:pt x="3416050" y="141500"/>
                </a:cubicBezTo>
                <a:cubicBezTo>
                  <a:pt x="3420745" y="141576"/>
                  <a:pt x="3421125" y="139469"/>
                  <a:pt x="3435210" y="139703"/>
                </a:cubicBezTo>
                <a:cubicBezTo>
                  <a:pt x="3431468" y="134358"/>
                  <a:pt x="3436542" y="132329"/>
                  <a:pt x="3428295" y="125854"/>
                </a:cubicBezTo>
                <a:cubicBezTo>
                  <a:pt x="3433369" y="123826"/>
                  <a:pt x="3447453" y="124057"/>
                  <a:pt x="3452719" y="120975"/>
                </a:cubicBezTo>
                <a:cubicBezTo>
                  <a:pt x="3453479" y="116761"/>
                  <a:pt x="3438635" y="120742"/>
                  <a:pt x="3434703" y="116452"/>
                </a:cubicBezTo>
                <a:cubicBezTo>
                  <a:pt x="3444852" y="112394"/>
                  <a:pt x="3440919" y="108102"/>
                  <a:pt x="3441869" y="102835"/>
                </a:cubicBezTo>
                <a:cubicBezTo>
                  <a:pt x="3450688" y="106151"/>
                  <a:pt x="3456142" y="102015"/>
                  <a:pt x="3451638" y="100884"/>
                </a:cubicBezTo>
                <a:cubicBezTo>
                  <a:pt x="3437936" y="98544"/>
                  <a:pt x="3443392" y="94409"/>
                  <a:pt x="3448656" y="91326"/>
                </a:cubicBezTo>
                <a:cubicBezTo>
                  <a:pt x="3448847" y="90273"/>
                  <a:pt x="3449038" y="89220"/>
                  <a:pt x="3449228" y="88167"/>
                </a:cubicBezTo>
                <a:cubicBezTo>
                  <a:pt x="3449228" y="88167"/>
                  <a:pt x="3449228" y="88167"/>
                  <a:pt x="3454111" y="87191"/>
                </a:cubicBezTo>
                <a:cubicBezTo>
                  <a:pt x="3454111" y="87191"/>
                  <a:pt x="3458805" y="87269"/>
                  <a:pt x="3458805" y="87269"/>
                </a:cubicBezTo>
                <a:cubicBezTo>
                  <a:pt x="3468575" y="85317"/>
                  <a:pt x="3469148" y="82157"/>
                  <a:pt x="3478727" y="81259"/>
                </a:cubicBezTo>
                <a:cubicBezTo>
                  <a:pt x="3474603" y="78022"/>
                  <a:pt x="3475556" y="72755"/>
                  <a:pt x="3490209" y="69827"/>
                </a:cubicBezTo>
                <a:cubicBezTo>
                  <a:pt x="3490589" y="67721"/>
                  <a:pt x="3476126" y="69594"/>
                  <a:pt x="3481390" y="66513"/>
                </a:cubicBezTo>
                <a:cubicBezTo>
                  <a:pt x="3487037" y="61324"/>
                  <a:pt x="3482912" y="58085"/>
                  <a:pt x="3497567" y="55159"/>
                </a:cubicBezTo>
                <a:cubicBezTo>
                  <a:pt x="3488560" y="52896"/>
                  <a:pt x="3498519" y="49892"/>
                  <a:pt x="3503595" y="47862"/>
                </a:cubicBezTo>
                <a:cubicBezTo>
                  <a:pt x="3500231" y="40411"/>
                  <a:pt x="3511523" y="30034"/>
                  <a:pt x="3502894" y="25665"/>
                </a:cubicBezTo>
                <a:cubicBezTo>
                  <a:pt x="3507780" y="24690"/>
                  <a:pt x="3531065" y="26131"/>
                  <a:pt x="3531824" y="21918"/>
                </a:cubicBezTo>
                <a:cubicBezTo>
                  <a:pt x="3531824" y="21918"/>
                  <a:pt x="3531824" y="21918"/>
                  <a:pt x="3532015" y="20864"/>
                </a:cubicBezTo>
                <a:cubicBezTo>
                  <a:pt x="3532585" y="17703"/>
                  <a:pt x="3532966" y="15598"/>
                  <a:pt x="3529033" y="11306"/>
                </a:cubicBezTo>
                <a:cubicBezTo>
                  <a:pt x="3529033" y="11306"/>
                  <a:pt x="3533918" y="10331"/>
                  <a:pt x="3533918" y="10331"/>
                </a:cubicBezTo>
                <a:cubicBezTo>
                  <a:pt x="3533918" y="10331"/>
                  <a:pt x="3538613" y="10409"/>
                  <a:pt x="3538421" y="11463"/>
                </a:cubicBezTo>
                <a:cubicBezTo>
                  <a:pt x="3538043" y="13568"/>
                  <a:pt x="3542355" y="15753"/>
                  <a:pt x="3541973" y="17860"/>
                </a:cubicBezTo>
                <a:cubicBezTo>
                  <a:pt x="3541784" y="18913"/>
                  <a:pt x="3536899" y="19889"/>
                  <a:pt x="3536709" y="20942"/>
                </a:cubicBezTo>
                <a:cubicBezTo>
                  <a:pt x="3545528" y="24258"/>
                  <a:pt x="3539880" y="29447"/>
                  <a:pt x="3549081" y="30655"/>
                </a:cubicBezTo>
                <a:cubicBezTo>
                  <a:pt x="3559040" y="27650"/>
                  <a:pt x="3559802" y="23437"/>
                  <a:pt x="3560753" y="18170"/>
                </a:cubicBezTo>
                <a:cubicBezTo>
                  <a:pt x="3569761" y="20433"/>
                  <a:pt x="3565448" y="18248"/>
                  <a:pt x="3570333" y="17272"/>
                </a:cubicBezTo>
                <a:cubicBezTo>
                  <a:pt x="3570523" y="16220"/>
                  <a:pt x="3570713" y="15166"/>
                  <a:pt x="3570904" y="14112"/>
                </a:cubicBezTo>
                <a:cubicBezTo>
                  <a:pt x="3571284" y="12005"/>
                  <a:pt x="3566970" y="9821"/>
                  <a:pt x="3567161" y="8768"/>
                </a:cubicBezTo>
                <a:cubicBezTo>
                  <a:pt x="3562465" y="8690"/>
                  <a:pt x="3562655" y="7637"/>
                  <a:pt x="3567540" y="6662"/>
                </a:cubicBezTo>
                <a:cubicBezTo>
                  <a:pt x="3567540" y="6662"/>
                  <a:pt x="3567540" y="6662"/>
                  <a:pt x="3572234" y="6739"/>
                </a:cubicBezTo>
                <a:cubicBezTo>
                  <a:pt x="3576550" y="8923"/>
                  <a:pt x="3576169" y="11030"/>
                  <a:pt x="3575789" y="13136"/>
                </a:cubicBezTo>
                <a:cubicBezTo>
                  <a:pt x="3580103" y="15321"/>
                  <a:pt x="3579911" y="16375"/>
                  <a:pt x="3579720" y="17428"/>
                </a:cubicBezTo>
                <a:cubicBezTo>
                  <a:pt x="3579530" y="18481"/>
                  <a:pt x="3579342" y="19534"/>
                  <a:pt x="3579342" y="19534"/>
                </a:cubicBezTo>
                <a:cubicBezTo>
                  <a:pt x="3598310" y="18791"/>
                  <a:pt x="3607320" y="21054"/>
                  <a:pt x="3616326" y="23315"/>
                </a:cubicBezTo>
                <a:cubicBezTo>
                  <a:pt x="3600341" y="33616"/>
                  <a:pt x="3622102" y="43485"/>
                  <a:pt x="3624893" y="54095"/>
                </a:cubicBezTo>
                <a:cubicBezTo>
                  <a:pt x="3638977" y="54329"/>
                  <a:pt x="3639549" y="51169"/>
                  <a:pt x="3635234" y="48985"/>
                </a:cubicBezTo>
                <a:cubicBezTo>
                  <a:pt x="3644431" y="50193"/>
                  <a:pt x="3648746" y="52377"/>
                  <a:pt x="3658135" y="52532"/>
                </a:cubicBezTo>
                <a:cubicBezTo>
                  <a:pt x="3647604" y="58698"/>
                  <a:pt x="3660738" y="64197"/>
                  <a:pt x="3669365" y="68566"/>
                </a:cubicBezTo>
                <a:cubicBezTo>
                  <a:pt x="3674060" y="68643"/>
                  <a:pt x="3664861" y="67434"/>
                  <a:pt x="3669554" y="67512"/>
                </a:cubicBezTo>
                <a:cubicBezTo>
                  <a:pt x="3669554" y="67512"/>
                  <a:pt x="3669554" y="67512"/>
                  <a:pt x="3674250" y="67591"/>
                </a:cubicBezTo>
                <a:cubicBezTo>
                  <a:pt x="3674441" y="66537"/>
                  <a:pt x="3674441" y="66537"/>
                  <a:pt x="3669745" y="66459"/>
                </a:cubicBezTo>
                <a:cubicBezTo>
                  <a:pt x="3670125" y="64353"/>
                  <a:pt x="3670697" y="61192"/>
                  <a:pt x="3671079" y="59086"/>
                </a:cubicBezTo>
                <a:cubicBezTo>
                  <a:pt x="3671079" y="59086"/>
                  <a:pt x="3675963" y="58110"/>
                  <a:pt x="3675772" y="59163"/>
                </a:cubicBezTo>
                <a:cubicBezTo>
                  <a:pt x="3675772" y="59163"/>
                  <a:pt x="3680468" y="59241"/>
                  <a:pt x="3675583" y="60217"/>
                </a:cubicBezTo>
                <a:cubicBezTo>
                  <a:pt x="3675393" y="61270"/>
                  <a:pt x="3675011" y="63377"/>
                  <a:pt x="3679324" y="65562"/>
                </a:cubicBezTo>
                <a:cubicBezTo>
                  <a:pt x="3679324" y="65562"/>
                  <a:pt x="3679136" y="66614"/>
                  <a:pt x="3679136" y="66614"/>
                </a:cubicBezTo>
                <a:cubicBezTo>
                  <a:pt x="3688333" y="67823"/>
                  <a:pt x="3687763" y="70983"/>
                  <a:pt x="3692078" y="73167"/>
                </a:cubicBezTo>
                <a:cubicBezTo>
                  <a:pt x="3701277" y="74377"/>
                  <a:pt x="3697342" y="70086"/>
                  <a:pt x="3706542" y="71294"/>
                </a:cubicBezTo>
                <a:cubicBezTo>
                  <a:pt x="3710476" y="75585"/>
                  <a:pt x="3714409" y="79875"/>
                  <a:pt x="3723611" y="81085"/>
                </a:cubicBezTo>
                <a:cubicBezTo>
                  <a:pt x="3732997" y="81240"/>
                  <a:pt x="3724370" y="76872"/>
                  <a:pt x="3733569" y="78080"/>
                </a:cubicBezTo>
                <a:cubicBezTo>
                  <a:pt x="3732425" y="84400"/>
                  <a:pt x="3731286" y="90720"/>
                  <a:pt x="3745177" y="92006"/>
                </a:cubicBezTo>
                <a:cubicBezTo>
                  <a:pt x="3754758" y="91108"/>
                  <a:pt x="3759833" y="89080"/>
                  <a:pt x="3760593" y="84866"/>
                </a:cubicBezTo>
                <a:cubicBezTo>
                  <a:pt x="3770174" y="83968"/>
                  <a:pt x="3769602" y="87128"/>
                  <a:pt x="3774106" y="88259"/>
                </a:cubicBezTo>
                <a:cubicBezTo>
                  <a:pt x="3783687" y="87361"/>
                  <a:pt x="3774679" y="85099"/>
                  <a:pt x="3779943" y="82017"/>
                </a:cubicBezTo>
                <a:cubicBezTo>
                  <a:pt x="3775440" y="80885"/>
                  <a:pt x="3770744" y="80807"/>
                  <a:pt x="3766051" y="80731"/>
                </a:cubicBezTo>
                <a:cubicBezTo>
                  <a:pt x="3772075" y="73435"/>
                  <a:pt x="3754631" y="65750"/>
                  <a:pt x="3769474" y="61771"/>
                </a:cubicBezTo>
                <a:cubicBezTo>
                  <a:pt x="3769666" y="60716"/>
                  <a:pt x="3769857" y="59663"/>
                  <a:pt x="3770046" y="58611"/>
                </a:cubicBezTo>
                <a:cubicBezTo>
                  <a:pt x="3766493" y="52212"/>
                  <a:pt x="3762557" y="47921"/>
                  <a:pt x="3777216" y="44994"/>
                </a:cubicBezTo>
                <a:cubicBezTo>
                  <a:pt x="3786411" y="46203"/>
                  <a:pt x="3780957" y="50339"/>
                  <a:pt x="3785462" y="51470"/>
                </a:cubicBezTo>
                <a:cubicBezTo>
                  <a:pt x="3785462" y="51470"/>
                  <a:pt x="3785462" y="51470"/>
                  <a:pt x="3790156" y="51548"/>
                </a:cubicBezTo>
                <a:cubicBezTo>
                  <a:pt x="3794850" y="51625"/>
                  <a:pt x="3794660" y="52678"/>
                  <a:pt x="3794660" y="52678"/>
                </a:cubicBezTo>
                <a:cubicBezTo>
                  <a:pt x="3794660" y="52678"/>
                  <a:pt x="3794470" y="53732"/>
                  <a:pt x="3789775" y="53655"/>
                </a:cubicBezTo>
                <a:cubicBezTo>
                  <a:pt x="3789775" y="53655"/>
                  <a:pt x="3789775" y="53655"/>
                  <a:pt x="3785079" y="53577"/>
                </a:cubicBezTo>
                <a:cubicBezTo>
                  <a:pt x="3784889" y="54630"/>
                  <a:pt x="3779815" y="56659"/>
                  <a:pt x="3774930" y="57634"/>
                </a:cubicBezTo>
                <a:cubicBezTo>
                  <a:pt x="3774930" y="57634"/>
                  <a:pt x="3774930" y="57634"/>
                  <a:pt x="3774740" y="58687"/>
                </a:cubicBezTo>
                <a:cubicBezTo>
                  <a:pt x="3774550" y="59741"/>
                  <a:pt x="3774360" y="60795"/>
                  <a:pt x="3774169" y="61847"/>
                </a:cubicBezTo>
                <a:cubicBezTo>
                  <a:pt x="3787682" y="65240"/>
                  <a:pt x="3787302" y="67348"/>
                  <a:pt x="3790855" y="73744"/>
                </a:cubicBezTo>
                <a:cubicBezTo>
                  <a:pt x="3790855" y="73744"/>
                  <a:pt x="3795550" y="73823"/>
                  <a:pt x="3795550" y="73823"/>
                </a:cubicBezTo>
                <a:cubicBezTo>
                  <a:pt x="3795550" y="73823"/>
                  <a:pt x="3800436" y="72848"/>
                  <a:pt x="3800626" y="71794"/>
                </a:cubicBezTo>
                <a:cubicBezTo>
                  <a:pt x="3800626" y="71794"/>
                  <a:pt x="3805320" y="71872"/>
                  <a:pt x="3805130" y="72924"/>
                </a:cubicBezTo>
                <a:cubicBezTo>
                  <a:pt x="3804939" y="73978"/>
                  <a:pt x="3804939" y="73978"/>
                  <a:pt x="3804939" y="73978"/>
                </a:cubicBezTo>
                <a:cubicBezTo>
                  <a:pt x="3804939" y="73978"/>
                  <a:pt x="3804749" y="75032"/>
                  <a:pt x="3804749" y="75032"/>
                </a:cubicBezTo>
                <a:cubicBezTo>
                  <a:pt x="3823147" y="77449"/>
                  <a:pt x="3816741" y="86851"/>
                  <a:pt x="3820864" y="90089"/>
                </a:cubicBezTo>
                <a:cubicBezTo>
                  <a:pt x="3840213" y="87240"/>
                  <a:pt x="3824099" y="72183"/>
                  <a:pt x="3820356" y="66838"/>
                </a:cubicBezTo>
                <a:cubicBezTo>
                  <a:pt x="3820926" y="63678"/>
                  <a:pt x="3826002" y="61649"/>
                  <a:pt x="3831077" y="59620"/>
                </a:cubicBezTo>
                <a:cubicBezTo>
                  <a:pt x="3822257" y="56305"/>
                  <a:pt x="3804239" y="51780"/>
                  <a:pt x="3823781" y="47878"/>
                </a:cubicBezTo>
                <a:cubicBezTo>
                  <a:pt x="3806333" y="40194"/>
                  <a:pt x="3789076" y="31456"/>
                  <a:pt x="3796244" y="17840"/>
                </a:cubicBezTo>
                <a:cubicBezTo>
                  <a:pt x="3796244" y="17840"/>
                  <a:pt x="3796244" y="17840"/>
                  <a:pt x="3796056" y="18894"/>
                </a:cubicBezTo>
                <a:cubicBezTo>
                  <a:pt x="3797387" y="11520"/>
                  <a:pt x="3793642" y="6176"/>
                  <a:pt x="3784825" y="2861"/>
                </a:cubicBezTo>
                <a:cubicBezTo>
                  <a:pt x="3780321" y="1730"/>
                  <a:pt x="3780511" y="676"/>
                  <a:pt x="3785205" y="7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09999711"/>
      </p:ext>
    </p:extLst>
  </p:cSld>
  <p:clrMapOvr>
    <a:masterClrMapping/>
  </p:clrMapOvr>
  <p:transition spd="slow"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BEC7FED-F61C-4633-B90C-9093D48A6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4419" y="759342"/>
            <a:ext cx="6724507" cy="5757808"/>
          </a:xfrm>
          <a:custGeom>
            <a:avLst/>
            <a:gdLst>
              <a:gd name="connsiteX0" fmla="*/ 2018977 w 6724507"/>
              <a:gd name="connsiteY0" fmla="*/ 5753284 h 5757808"/>
              <a:gd name="connsiteX1" fmla="*/ 2021639 w 6724507"/>
              <a:gd name="connsiteY1" fmla="*/ 5754621 h 5757808"/>
              <a:gd name="connsiteX2" fmla="*/ 2020638 w 6724507"/>
              <a:gd name="connsiteY2" fmla="*/ 5757426 h 5757808"/>
              <a:gd name="connsiteX3" fmla="*/ 2015832 w 6724507"/>
              <a:gd name="connsiteY3" fmla="*/ 5756047 h 5757808"/>
              <a:gd name="connsiteX4" fmla="*/ 2018977 w 6724507"/>
              <a:gd name="connsiteY4" fmla="*/ 5753284 h 5757808"/>
              <a:gd name="connsiteX5" fmla="*/ 1946433 w 6724507"/>
              <a:gd name="connsiteY5" fmla="*/ 5742113 h 5757808"/>
              <a:gd name="connsiteX6" fmla="*/ 1948940 w 6724507"/>
              <a:gd name="connsiteY6" fmla="*/ 5744826 h 5757808"/>
              <a:gd name="connsiteX7" fmla="*/ 1943416 w 6724507"/>
              <a:gd name="connsiteY7" fmla="*/ 5748732 h 5757808"/>
              <a:gd name="connsiteX8" fmla="*/ 1946433 w 6724507"/>
              <a:gd name="connsiteY8" fmla="*/ 5742113 h 5757808"/>
              <a:gd name="connsiteX9" fmla="*/ 3111254 w 6724507"/>
              <a:gd name="connsiteY9" fmla="*/ 5736037 h 5757808"/>
              <a:gd name="connsiteX10" fmla="*/ 3110175 w 6724507"/>
              <a:gd name="connsiteY10" fmla="*/ 5739154 h 5757808"/>
              <a:gd name="connsiteX11" fmla="*/ 3107569 w 6724507"/>
              <a:gd name="connsiteY11" fmla="*/ 5738696 h 5757808"/>
              <a:gd name="connsiteX12" fmla="*/ 3111254 w 6724507"/>
              <a:gd name="connsiteY12" fmla="*/ 5736037 h 5757808"/>
              <a:gd name="connsiteX13" fmla="*/ 1968201 w 6724507"/>
              <a:gd name="connsiteY13" fmla="*/ 5716254 h 5757808"/>
              <a:gd name="connsiteX14" fmla="*/ 1970006 w 6724507"/>
              <a:gd name="connsiteY14" fmla="*/ 5717220 h 5757808"/>
              <a:gd name="connsiteX15" fmla="*/ 1970070 w 6724507"/>
              <a:gd name="connsiteY15" fmla="*/ 5720913 h 5757808"/>
              <a:gd name="connsiteX16" fmla="*/ 1968201 w 6724507"/>
              <a:gd name="connsiteY16" fmla="*/ 5716254 h 5757808"/>
              <a:gd name="connsiteX17" fmla="*/ 2050141 w 6724507"/>
              <a:gd name="connsiteY17" fmla="*/ 5713137 h 5757808"/>
              <a:gd name="connsiteX18" fmla="*/ 2052556 w 6724507"/>
              <a:gd name="connsiteY18" fmla="*/ 5713859 h 5757808"/>
              <a:gd name="connsiteX19" fmla="*/ 2052009 w 6724507"/>
              <a:gd name="connsiteY19" fmla="*/ 5717797 h 5757808"/>
              <a:gd name="connsiteX20" fmla="*/ 2048891 w 6724507"/>
              <a:gd name="connsiteY20" fmla="*/ 5715329 h 5757808"/>
              <a:gd name="connsiteX21" fmla="*/ 2050141 w 6724507"/>
              <a:gd name="connsiteY21" fmla="*/ 5713137 h 5757808"/>
              <a:gd name="connsiteX22" fmla="*/ 2052534 w 6724507"/>
              <a:gd name="connsiteY22" fmla="*/ 5704965 h 5757808"/>
              <a:gd name="connsiteX23" fmla="*/ 2054402 w 6724507"/>
              <a:gd name="connsiteY23" fmla="*/ 5709625 h 5757808"/>
              <a:gd name="connsiteX24" fmla="*/ 2051986 w 6724507"/>
              <a:gd name="connsiteY24" fmla="*/ 5708904 h 5757808"/>
              <a:gd name="connsiteX25" fmla="*/ 2052534 w 6724507"/>
              <a:gd name="connsiteY25" fmla="*/ 5704965 h 5757808"/>
              <a:gd name="connsiteX26" fmla="*/ 2050041 w 6724507"/>
              <a:gd name="connsiteY26" fmla="*/ 5698753 h 5757808"/>
              <a:gd name="connsiteX27" fmla="*/ 2050820 w 6724507"/>
              <a:gd name="connsiteY27" fmla="*/ 5700695 h 5757808"/>
              <a:gd name="connsiteX28" fmla="*/ 2051599 w 6724507"/>
              <a:gd name="connsiteY28" fmla="*/ 5702636 h 5757808"/>
              <a:gd name="connsiteX29" fmla="*/ 2046713 w 6724507"/>
              <a:gd name="connsiteY29" fmla="*/ 5704596 h 5757808"/>
              <a:gd name="connsiteX30" fmla="*/ 2045933 w 6724507"/>
              <a:gd name="connsiteY30" fmla="*/ 5702654 h 5757808"/>
              <a:gd name="connsiteX31" fmla="*/ 2045155 w 6724507"/>
              <a:gd name="connsiteY31" fmla="*/ 5700713 h 5757808"/>
              <a:gd name="connsiteX32" fmla="*/ 2050041 w 6724507"/>
              <a:gd name="connsiteY32" fmla="*/ 5698753 h 5757808"/>
              <a:gd name="connsiteX33" fmla="*/ 1961182 w 6724507"/>
              <a:gd name="connsiteY33" fmla="*/ 5689318 h 5757808"/>
              <a:gd name="connsiteX34" fmla="*/ 1962054 w 6724507"/>
              <a:gd name="connsiteY34" fmla="*/ 5691493 h 5757808"/>
              <a:gd name="connsiteX35" fmla="*/ 1962926 w 6724507"/>
              <a:gd name="connsiteY35" fmla="*/ 5693668 h 5757808"/>
              <a:gd name="connsiteX36" fmla="*/ 1965543 w 6724507"/>
              <a:gd name="connsiteY36" fmla="*/ 5700190 h 5757808"/>
              <a:gd name="connsiteX37" fmla="*/ 1962285 w 6724507"/>
              <a:gd name="connsiteY37" fmla="*/ 5701496 h 5757808"/>
              <a:gd name="connsiteX38" fmla="*/ 1961414 w 6724507"/>
              <a:gd name="connsiteY38" fmla="*/ 5699323 h 5757808"/>
              <a:gd name="connsiteX39" fmla="*/ 1959669 w 6724507"/>
              <a:gd name="connsiteY39" fmla="*/ 5694974 h 5757808"/>
              <a:gd name="connsiteX40" fmla="*/ 1961182 w 6724507"/>
              <a:gd name="connsiteY40" fmla="*/ 5689318 h 5757808"/>
              <a:gd name="connsiteX41" fmla="*/ 1834149 w 6724507"/>
              <a:gd name="connsiteY41" fmla="*/ 5685279 h 5757808"/>
              <a:gd name="connsiteX42" fmla="*/ 1838123 w 6724507"/>
              <a:gd name="connsiteY42" fmla="*/ 5686347 h 5757808"/>
              <a:gd name="connsiteX43" fmla="*/ 1835435 w 6724507"/>
              <a:gd name="connsiteY43" fmla="*/ 5687378 h 5757808"/>
              <a:gd name="connsiteX44" fmla="*/ 1834149 w 6724507"/>
              <a:gd name="connsiteY44" fmla="*/ 5685279 h 5757808"/>
              <a:gd name="connsiteX45" fmla="*/ 2085669 w 6724507"/>
              <a:gd name="connsiteY45" fmla="*/ 5683882 h 5757808"/>
              <a:gd name="connsiteX46" fmla="*/ 2086538 w 6724507"/>
              <a:gd name="connsiteY46" fmla="*/ 5686045 h 5757808"/>
              <a:gd name="connsiteX47" fmla="*/ 2080783 w 6724507"/>
              <a:gd name="connsiteY47" fmla="*/ 5685842 h 5757808"/>
              <a:gd name="connsiteX48" fmla="*/ 2085669 w 6724507"/>
              <a:gd name="connsiteY48" fmla="*/ 5683882 h 5757808"/>
              <a:gd name="connsiteX49" fmla="*/ 3237165 w 6724507"/>
              <a:gd name="connsiteY49" fmla="*/ 5683448 h 5757808"/>
              <a:gd name="connsiteX50" fmla="*/ 3236387 w 6724507"/>
              <a:gd name="connsiteY50" fmla="*/ 5691199 h 5757808"/>
              <a:gd name="connsiteX51" fmla="*/ 3233197 w 6724507"/>
              <a:gd name="connsiteY51" fmla="*/ 5683592 h 5757808"/>
              <a:gd name="connsiteX52" fmla="*/ 3237165 w 6724507"/>
              <a:gd name="connsiteY52" fmla="*/ 5683448 h 5757808"/>
              <a:gd name="connsiteX53" fmla="*/ 1990424 w 6724507"/>
              <a:gd name="connsiteY53" fmla="*/ 5682097 h 5757808"/>
              <a:gd name="connsiteX54" fmla="*/ 1993112 w 6724507"/>
              <a:gd name="connsiteY54" fmla="*/ 5688795 h 5757808"/>
              <a:gd name="connsiteX55" fmla="*/ 1997589 w 6724507"/>
              <a:gd name="connsiteY55" fmla="*/ 5699959 h 5757808"/>
              <a:gd name="connsiteX56" fmla="*/ 1992703 w 6724507"/>
              <a:gd name="connsiteY56" fmla="*/ 5701919 h 5757808"/>
              <a:gd name="connsiteX57" fmla="*/ 1991808 w 6724507"/>
              <a:gd name="connsiteY57" fmla="*/ 5699686 h 5757808"/>
              <a:gd name="connsiteX58" fmla="*/ 1988224 w 6724507"/>
              <a:gd name="connsiteY58" fmla="*/ 5690755 h 5757808"/>
              <a:gd name="connsiteX59" fmla="*/ 1985539 w 6724507"/>
              <a:gd name="connsiteY59" fmla="*/ 5684057 h 5757808"/>
              <a:gd name="connsiteX60" fmla="*/ 1990424 w 6724507"/>
              <a:gd name="connsiteY60" fmla="*/ 5682097 h 5757808"/>
              <a:gd name="connsiteX61" fmla="*/ 1921517 w 6724507"/>
              <a:gd name="connsiteY61" fmla="*/ 5679985 h 5757808"/>
              <a:gd name="connsiteX62" fmla="*/ 1928254 w 6724507"/>
              <a:gd name="connsiteY62" fmla="*/ 5725064 h 5757808"/>
              <a:gd name="connsiteX63" fmla="*/ 1916630 w 6724507"/>
              <a:gd name="connsiteY63" fmla="*/ 5681946 h 5757808"/>
              <a:gd name="connsiteX64" fmla="*/ 1921517 w 6724507"/>
              <a:gd name="connsiteY64" fmla="*/ 5679985 h 5757808"/>
              <a:gd name="connsiteX65" fmla="*/ 2012039 w 6724507"/>
              <a:gd name="connsiteY65" fmla="*/ 5679675 h 5757808"/>
              <a:gd name="connsiteX66" fmla="*/ 2012558 w 6724507"/>
              <a:gd name="connsiteY66" fmla="*/ 5680131 h 5757808"/>
              <a:gd name="connsiteX67" fmla="*/ 2010934 w 6724507"/>
              <a:gd name="connsiteY67" fmla="*/ 5681384 h 5757808"/>
              <a:gd name="connsiteX68" fmla="*/ 2009273 w 6724507"/>
              <a:gd name="connsiteY68" fmla="*/ 5677242 h 5757808"/>
              <a:gd name="connsiteX69" fmla="*/ 2012246 w 6724507"/>
              <a:gd name="connsiteY69" fmla="*/ 5679354 h 5757808"/>
              <a:gd name="connsiteX70" fmla="*/ 2012039 w 6724507"/>
              <a:gd name="connsiteY70" fmla="*/ 5679675 h 5757808"/>
              <a:gd name="connsiteX71" fmla="*/ 1982237 w 6724507"/>
              <a:gd name="connsiteY71" fmla="*/ 5675825 h 5757808"/>
              <a:gd name="connsiteX72" fmla="*/ 1987995 w 6724507"/>
              <a:gd name="connsiteY72" fmla="*/ 5676040 h 5757808"/>
              <a:gd name="connsiteX73" fmla="*/ 1983981 w 6724507"/>
              <a:gd name="connsiteY73" fmla="*/ 5680173 h 5757808"/>
              <a:gd name="connsiteX74" fmla="*/ 1983109 w 6724507"/>
              <a:gd name="connsiteY74" fmla="*/ 5677999 h 5757808"/>
              <a:gd name="connsiteX75" fmla="*/ 1982237 w 6724507"/>
              <a:gd name="connsiteY75" fmla="*/ 5675825 h 5757808"/>
              <a:gd name="connsiteX76" fmla="*/ 2087953 w 6724507"/>
              <a:gd name="connsiteY76" fmla="*/ 5675432 h 5757808"/>
              <a:gd name="connsiteX77" fmla="*/ 2093706 w 6724507"/>
              <a:gd name="connsiteY77" fmla="*/ 5675636 h 5757808"/>
              <a:gd name="connsiteX78" fmla="*/ 2091422 w 6724507"/>
              <a:gd name="connsiteY78" fmla="*/ 5684085 h 5757808"/>
              <a:gd name="connsiteX79" fmla="*/ 2094896 w 6724507"/>
              <a:gd name="connsiteY79" fmla="*/ 5692740 h 5757808"/>
              <a:gd name="connsiteX80" fmla="*/ 2090009 w 6724507"/>
              <a:gd name="connsiteY80" fmla="*/ 5694700 h 5757808"/>
              <a:gd name="connsiteX81" fmla="*/ 2084283 w 6724507"/>
              <a:gd name="connsiteY81" fmla="*/ 5691031 h 5757808"/>
              <a:gd name="connsiteX82" fmla="*/ 2086538 w 6724507"/>
              <a:gd name="connsiteY82" fmla="*/ 5686045 h 5757808"/>
              <a:gd name="connsiteX83" fmla="*/ 2088821 w 6724507"/>
              <a:gd name="connsiteY83" fmla="*/ 5677596 h 5757808"/>
              <a:gd name="connsiteX84" fmla="*/ 2087953 w 6724507"/>
              <a:gd name="connsiteY84" fmla="*/ 5675432 h 5757808"/>
              <a:gd name="connsiteX85" fmla="*/ 1955264 w 6724507"/>
              <a:gd name="connsiteY85" fmla="*/ 5674564 h 5757808"/>
              <a:gd name="connsiteX86" fmla="*/ 1956821 w 6724507"/>
              <a:gd name="connsiteY86" fmla="*/ 5678447 h 5757808"/>
              <a:gd name="connsiteX87" fmla="*/ 1953564 w 6724507"/>
              <a:gd name="connsiteY87" fmla="*/ 5679754 h 5757808"/>
              <a:gd name="connsiteX88" fmla="*/ 1952007 w 6724507"/>
              <a:gd name="connsiteY88" fmla="*/ 5675870 h 5757808"/>
              <a:gd name="connsiteX89" fmla="*/ 1955264 w 6724507"/>
              <a:gd name="connsiteY89" fmla="*/ 5674564 h 5757808"/>
              <a:gd name="connsiteX90" fmla="*/ 2165074 w 6724507"/>
              <a:gd name="connsiteY90" fmla="*/ 5669742 h 5757808"/>
              <a:gd name="connsiteX91" fmla="*/ 2165939 w 6724507"/>
              <a:gd name="connsiteY91" fmla="*/ 5671899 h 5757808"/>
              <a:gd name="connsiteX92" fmla="*/ 2167670 w 6724507"/>
              <a:gd name="connsiteY92" fmla="*/ 5676213 h 5757808"/>
              <a:gd name="connsiteX93" fmla="*/ 2172861 w 6724507"/>
              <a:gd name="connsiteY93" fmla="*/ 5689156 h 5757808"/>
              <a:gd name="connsiteX94" fmla="*/ 2167975 w 6724507"/>
              <a:gd name="connsiteY94" fmla="*/ 5691116 h 5757808"/>
              <a:gd name="connsiteX95" fmla="*/ 2162783 w 6724507"/>
              <a:gd name="connsiteY95" fmla="*/ 5678173 h 5757808"/>
              <a:gd name="connsiteX96" fmla="*/ 2161054 w 6724507"/>
              <a:gd name="connsiteY96" fmla="*/ 5673858 h 5757808"/>
              <a:gd name="connsiteX97" fmla="*/ 2165074 w 6724507"/>
              <a:gd name="connsiteY97" fmla="*/ 5669742 h 5757808"/>
              <a:gd name="connsiteX98" fmla="*/ 2230557 w 6724507"/>
              <a:gd name="connsiteY98" fmla="*/ 5663310 h 5757808"/>
              <a:gd name="connsiteX99" fmla="*/ 2233323 w 6724507"/>
              <a:gd name="connsiteY99" fmla="*/ 5664905 h 5757808"/>
              <a:gd name="connsiteX100" fmla="*/ 2232425 w 6724507"/>
              <a:gd name="connsiteY100" fmla="*/ 5667970 h 5757808"/>
              <a:gd name="connsiteX101" fmla="*/ 2230557 w 6724507"/>
              <a:gd name="connsiteY101" fmla="*/ 5663310 h 5757808"/>
              <a:gd name="connsiteX102" fmla="*/ 3165410 w 6724507"/>
              <a:gd name="connsiteY102" fmla="*/ 5658578 h 5757808"/>
              <a:gd name="connsiteX103" fmla="*/ 3206532 w 6724507"/>
              <a:gd name="connsiteY103" fmla="*/ 5686611 h 5757808"/>
              <a:gd name="connsiteX104" fmla="*/ 3163516 w 6724507"/>
              <a:gd name="connsiteY104" fmla="*/ 5664312 h 5757808"/>
              <a:gd name="connsiteX105" fmla="*/ 3165410 w 6724507"/>
              <a:gd name="connsiteY105" fmla="*/ 5658578 h 5757808"/>
              <a:gd name="connsiteX106" fmla="*/ 1985029 w 6724507"/>
              <a:gd name="connsiteY106" fmla="*/ 5654510 h 5757808"/>
              <a:gd name="connsiteX107" fmla="*/ 1985965 w 6724507"/>
              <a:gd name="connsiteY107" fmla="*/ 5656841 h 5757808"/>
              <a:gd name="connsiteX108" fmla="*/ 1981078 w 6724507"/>
              <a:gd name="connsiteY108" fmla="*/ 5658801 h 5757808"/>
              <a:gd name="connsiteX109" fmla="*/ 1985029 w 6724507"/>
              <a:gd name="connsiteY109" fmla="*/ 5654510 h 5757808"/>
              <a:gd name="connsiteX110" fmla="*/ 2072944 w 6724507"/>
              <a:gd name="connsiteY110" fmla="*/ 5652153 h 5757808"/>
              <a:gd name="connsiteX111" fmla="*/ 2074659 w 6724507"/>
              <a:gd name="connsiteY111" fmla="*/ 5656424 h 5757808"/>
              <a:gd name="connsiteX112" fmla="*/ 2069771 w 6724507"/>
              <a:gd name="connsiteY112" fmla="*/ 5658384 h 5757808"/>
              <a:gd name="connsiteX113" fmla="*/ 2068915 w 6724507"/>
              <a:gd name="connsiteY113" fmla="*/ 5656250 h 5757808"/>
              <a:gd name="connsiteX114" fmla="*/ 2072944 w 6724507"/>
              <a:gd name="connsiteY114" fmla="*/ 5652153 h 5757808"/>
              <a:gd name="connsiteX115" fmla="*/ 2044069 w 6724507"/>
              <a:gd name="connsiteY115" fmla="*/ 5646156 h 5757808"/>
              <a:gd name="connsiteX116" fmla="*/ 2043486 w 6724507"/>
              <a:gd name="connsiteY116" fmla="*/ 5656487 h 5757808"/>
              <a:gd name="connsiteX117" fmla="*/ 2044358 w 6724507"/>
              <a:gd name="connsiteY117" fmla="*/ 5658661 h 5757808"/>
              <a:gd name="connsiteX118" fmla="*/ 2039414 w 6724507"/>
              <a:gd name="connsiteY118" fmla="*/ 5658120 h 5757808"/>
              <a:gd name="connsiteX119" fmla="*/ 2039997 w 6724507"/>
              <a:gd name="connsiteY119" fmla="*/ 5647789 h 5757808"/>
              <a:gd name="connsiteX120" fmla="*/ 2044069 w 6724507"/>
              <a:gd name="connsiteY120" fmla="*/ 5646156 h 5757808"/>
              <a:gd name="connsiteX121" fmla="*/ 1960263 w 6724507"/>
              <a:gd name="connsiteY121" fmla="*/ 5644611 h 5757808"/>
              <a:gd name="connsiteX122" fmla="*/ 1962132 w 6724507"/>
              <a:gd name="connsiteY122" fmla="*/ 5649270 h 5757808"/>
              <a:gd name="connsiteX123" fmla="*/ 1957532 w 6724507"/>
              <a:gd name="connsiteY123" fmla="*/ 5648411 h 5757808"/>
              <a:gd name="connsiteX124" fmla="*/ 1960263 w 6724507"/>
              <a:gd name="connsiteY124" fmla="*/ 5644611 h 5757808"/>
              <a:gd name="connsiteX125" fmla="*/ 3229892 w 6724507"/>
              <a:gd name="connsiteY125" fmla="*/ 5644326 h 5757808"/>
              <a:gd name="connsiteX126" fmla="*/ 3232914 w 6724507"/>
              <a:gd name="connsiteY126" fmla="*/ 5647048 h 5757808"/>
              <a:gd name="connsiteX127" fmla="*/ 3227829 w 6724507"/>
              <a:gd name="connsiteY127" fmla="*/ 5645173 h 5757808"/>
              <a:gd name="connsiteX128" fmla="*/ 3229892 w 6724507"/>
              <a:gd name="connsiteY128" fmla="*/ 5644326 h 5757808"/>
              <a:gd name="connsiteX129" fmla="*/ 1980668 w 6724507"/>
              <a:gd name="connsiteY129" fmla="*/ 5643638 h 5757808"/>
              <a:gd name="connsiteX130" fmla="*/ 1983085 w 6724507"/>
              <a:gd name="connsiteY130" fmla="*/ 5644361 h 5757808"/>
              <a:gd name="connsiteX131" fmla="*/ 1982537 w 6724507"/>
              <a:gd name="connsiteY131" fmla="*/ 5648298 h 5757808"/>
              <a:gd name="connsiteX132" fmla="*/ 1980668 w 6724507"/>
              <a:gd name="connsiteY132" fmla="*/ 5643638 h 5757808"/>
              <a:gd name="connsiteX133" fmla="*/ 2337689 w 6724507"/>
              <a:gd name="connsiteY133" fmla="*/ 5642878 h 5757808"/>
              <a:gd name="connsiteX134" fmla="*/ 2338519 w 6724507"/>
              <a:gd name="connsiteY134" fmla="*/ 5644948 h 5757808"/>
              <a:gd name="connsiteX135" fmla="*/ 2339350 w 6724507"/>
              <a:gd name="connsiteY135" fmla="*/ 5647020 h 5757808"/>
              <a:gd name="connsiteX136" fmla="*/ 2336092 w 6724507"/>
              <a:gd name="connsiteY136" fmla="*/ 5648326 h 5757808"/>
              <a:gd name="connsiteX137" fmla="*/ 2335262 w 6724507"/>
              <a:gd name="connsiteY137" fmla="*/ 5646254 h 5757808"/>
              <a:gd name="connsiteX138" fmla="*/ 2334431 w 6724507"/>
              <a:gd name="connsiteY138" fmla="*/ 5644184 h 5757808"/>
              <a:gd name="connsiteX139" fmla="*/ 2337689 w 6724507"/>
              <a:gd name="connsiteY139" fmla="*/ 5642878 h 5757808"/>
              <a:gd name="connsiteX140" fmla="*/ 1968408 w 6724507"/>
              <a:gd name="connsiteY140" fmla="*/ 5641344 h 5757808"/>
              <a:gd name="connsiteX141" fmla="*/ 1970152 w 6724507"/>
              <a:gd name="connsiteY141" fmla="*/ 5645694 h 5757808"/>
              <a:gd name="connsiteX142" fmla="*/ 1971896 w 6724507"/>
              <a:gd name="connsiteY142" fmla="*/ 5650042 h 5757808"/>
              <a:gd name="connsiteX143" fmla="*/ 1969512 w 6724507"/>
              <a:gd name="connsiteY143" fmla="*/ 5653524 h 5757808"/>
              <a:gd name="connsiteX144" fmla="*/ 1968639 w 6724507"/>
              <a:gd name="connsiteY144" fmla="*/ 5651348 h 5757808"/>
              <a:gd name="connsiteX145" fmla="*/ 1966895 w 6724507"/>
              <a:gd name="connsiteY145" fmla="*/ 5647000 h 5757808"/>
              <a:gd name="connsiteX146" fmla="*/ 1965150 w 6724507"/>
              <a:gd name="connsiteY146" fmla="*/ 5642651 h 5757808"/>
              <a:gd name="connsiteX147" fmla="*/ 1968408 w 6724507"/>
              <a:gd name="connsiteY147" fmla="*/ 5641344 h 5757808"/>
              <a:gd name="connsiteX148" fmla="*/ 2335076 w 6724507"/>
              <a:gd name="connsiteY148" fmla="*/ 5634009 h 5757808"/>
              <a:gd name="connsiteX149" fmla="*/ 2338161 w 6724507"/>
              <a:gd name="connsiteY149" fmla="*/ 5637279 h 5757808"/>
              <a:gd name="connsiteX150" fmla="*/ 2337568 w 6724507"/>
              <a:gd name="connsiteY150" fmla="*/ 5640222 h 5757808"/>
              <a:gd name="connsiteX151" fmla="*/ 2334795 w 6724507"/>
              <a:gd name="connsiteY151" fmla="*/ 5637728 h 5757808"/>
              <a:gd name="connsiteX152" fmla="*/ 2335076 w 6724507"/>
              <a:gd name="connsiteY152" fmla="*/ 5634009 h 5757808"/>
              <a:gd name="connsiteX153" fmla="*/ 3029673 w 6724507"/>
              <a:gd name="connsiteY153" fmla="*/ 5632072 h 5757808"/>
              <a:gd name="connsiteX154" fmla="*/ 3032216 w 6724507"/>
              <a:gd name="connsiteY154" fmla="*/ 5633010 h 5757808"/>
              <a:gd name="connsiteX155" fmla="*/ 3030321 w 6724507"/>
              <a:gd name="connsiteY155" fmla="*/ 5638743 h 5757808"/>
              <a:gd name="connsiteX156" fmla="*/ 3027778 w 6724507"/>
              <a:gd name="connsiteY156" fmla="*/ 5637804 h 5757808"/>
              <a:gd name="connsiteX157" fmla="*/ 3029673 w 6724507"/>
              <a:gd name="connsiteY157" fmla="*/ 5632072 h 5757808"/>
              <a:gd name="connsiteX158" fmla="*/ 3056555 w 6724507"/>
              <a:gd name="connsiteY158" fmla="*/ 5631275 h 5757808"/>
              <a:gd name="connsiteX159" fmla="*/ 3063333 w 6724507"/>
              <a:gd name="connsiteY159" fmla="*/ 5633776 h 5757808"/>
              <a:gd name="connsiteX160" fmla="*/ 3059469 w 6724507"/>
              <a:gd name="connsiteY160" fmla="*/ 5633958 h 5757808"/>
              <a:gd name="connsiteX161" fmla="*/ 3056555 w 6724507"/>
              <a:gd name="connsiteY161" fmla="*/ 5631275 h 5757808"/>
              <a:gd name="connsiteX162" fmla="*/ 1937821 w 6724507"/>
              <a:gd name="connsiteY162" fmla="*/ 5631076 h 5757808"/>
              <a:gd name="connsiteX163" fmla="*/ 1939565 w 6724507"/>
              <a:gd name="connsiteY163" fmla="*/ 5635424 h 5757808"/>
              <a:gd name="connsiteX164" fmla="*/ 1938924 w 6724507"/>
              <a:gd name="connsiteY164" fmla="*/ 5643254 h 5757808"/>
              <a:gd name="connsiteX165" fmla="*/ 1938051 w 6724507"/>
              <a:gd name="connsiteY165" fmla="*/ 5641080 h 5757808"/>
              <a:gd name="connsiteX166" fmla="*/ 1936306 w 6724507"/>
              <a:gd name="connsiteY166" fmla="*/ 5636731 h 5757808"/>
              <a:gd name="connsiteX167" fmla="*/ 1934562 w 6724507"/>
              <a:gd name="connsiteY167" fmla="*/ 5632382 h 5757808"/>
              <a:gd name="connsiteX168" fmla="*/ 1937821 w 6724507"/>
              <a:gd name="connsiteY168" fmla="*/ 5631076 h 5757808"/>
              <a:gd name="connsiteX169" fmla="*/ 3201130 w 6724507"/>
              <a:gd name="connsiteY169" fmla="*/ 5631030 h 5757808"/>
              <a:gd name="connsiteX170" fmla="*/ 3203503 w 6724507"/>
              <a:gd name="connsiteY170" fmla="*/ 5631906 h 5757808"/>
              <a:gd name="connsiteX171" fmla="*/ 3205876 w 6724507"/>
              <a:gd name="connsiteY171" fmla="*/ 5632780 h 5757808"/>
              <a:gd name="connsiteX172" fmla="*/ 3212992 w 6724507"/>
              <a:gd name="connsiteY172" fmla="*/ 5635406 h 5757808"/>
              <a:gd name="connsiteX173" fmla="*/ 3211730 w 6724507"/>
              <a:gd name="connsiteY173" fmla="*/ 5639229 h 5757808"/>
              <a:gd name="connsiteX174" fmla="*/ 3209359 w 6724507"/>
              <a:gd name="connsiteY174" fmla="*/ 5638353 h 5757808"/>
              <a:gd name="connsiteX175" fmla="*/ 3204613 w 6724507"/>
              <a:gd name="connsiteY175" fmla="*/ 5636603 h 5757808"/>
              <a:gd name="connsiteX176" fmla="*/ 3201130 w 6724507"/>
              <a:gd name="connsiteY176" fmla="*/ 5631030 h 5757808"/>
              <a:gd name="connsiteX177" fmla="*/ 2058558 w 6724507"/>
              <a:gd name="connsiteY177" fmla="*/ 5630428 h 5757808"/>
              <a:gd name="connsiteX178" fmla="*/ 2054198 w 6724507"/>
              <a:gd name="connsiteY178" fmla="*/ 5644698 h 5757808"/>
              <a:gd name="connsiteX179" fmla="*/ 2060270 w 6724507"/>
              <a:gd name="connsiteY179" fmla="*/ 5647271 h 5757808"/>
              <a:gd name="connsiteX180" fmla="*/ 2050720 w 6724507"/>
              <a:gd name="connsiteY180" fmla="*/ 5648597 h 5757808"/>
              <a:gd name="connsiteX181" fmla="*/ 2053332 w 6724507"/>
              <a:gd name="connsiteY181" fmla="*/ 5642541 h 5757808"/>
              <a:gd name="connsiteX182" fmla="*/ 2054214 w 6724507"/>
              <a:gd name="connsiteY182" fmla="*/ 5632169 h 5757808"/>
              <a:gd name="connsiteX183" fmla="*/ 2058558 w 6724507"/>
              <a:gd name="connsiteY183" fmla="*/ 5630428 h 5757808"/>
              <a:gd name="connsiteX184" fmla="*/ 2132274 w 6724507"/>
              <a:gd name="connsiteY184" fmla="*/ 5630384 h 5757808"/>
              <a:gd name="connsiteX185" fmla="*/ 2133131 w 6724507"/>
              <a:gd name="connsiteY185" fmla="*/ 5632521 h 5757808"/>
              <a:gd name="connsiteX186" fmla="*/ 2131586 w 6724507"/>
              <a:gd name="connsiteY186" fmla="*/ 5638098 h 5757808"/>
              <a:gd name="connsiteX187" fmla="*/ 2130731 w 6724507"/>
              <a:gd name="connsiteY187" fmla="*/ 5635962 h 5757808"/>
              <a:gd name="connsiteX188" fmla="*/ 2129874 w 6724507"/>
              <a:gd name="connsiteY188" fmla="*/ 5633827 h 5757808"/>
              <a:gd name="connsiteX189" fmla="*/ 2132274 w 6724507"/>
              <a:gd name="connsiteY189" fmla="*/ 5630384 h 5757808"/>
              <a:gd name="connsiteX190" fmla="*/ 2080592 w 6724507"/>
              <a:gd name="connsiteY190" fmla="*/ 5628801 h 5757808"/>
              <a:gd name="connsiteX191" fmla="*/ 2086697 w 6724507"/>
              <a:gd name="connsiteY191" fmla="*/ 5644023 h 5757808"/>
              <a:gd name="connsiteX192" fmla="*/ 2093675 w 6724507"/>
              <a:gd name="connsiteY192" fmla="*/ 5661417 h 5757808"/>
              <a:gd name="connsiteX193" fmla="*/ 2088788 w 6724507"/>
              <a:gd name="connsiteY193" fmla="*/ 5663378 h 5757808"/>
              <a:gd name="connsiteX194" fmla="*/ 2081810 w 6724507"/>
              <a:gd name="connsiteY194" fmla="*/ 5645983 h 5757808"/>
              <a:gd name="connsiteX195" fmla="*/ 2080592 w 6724507"/>
              <a:gd name="connsiteY195" fmla="*/ 5628801 h 5757808"/>
              <a:gd name="connsiteX196" fmla="*/ 3296740 w 6724507"/>
              <a:gd name="connsiteY196" fmla="*/ 5627460 h 5757808"/>
              <a:gd name="connsiteX197" fmla="*/ 3298290 w 6724507"/>
              <a:gd name="connsiteY197" fmla="*/ 5630443 h 5757808"/>
              <a:gd name="connsiteX198" fmla="*/ 3293761 w 6724507"/>
              <a:gd name="connsiteY198" fmla="*/ 5633595 h 5757808"/>
              <a:gd name="connsiteX199" fmla="*/ 3293769 w 6724507"/>
              <a:gd name="connsiteY199" fmla="*/ 5628775 h 5757808"/>
              <a:gd name="connsiteX200" fmla="*/ 3296740 w 6724507"/>
              <a:gd name="connsiteY200" fmla="*/ 5627460 h 5757808"/>
              <a:gd name="connsiteX201" fmla="*/ 3185032 w 6724507"/>
              <a:gd name="connsiteY201" fmla="*/ 5625090 h 5757808"/>
              <a:gd name="connsiteX202" fmla="*/ 3189269 w 6724507"/>
              <a:gd name="connsiteY202" fmla="*/ 5626654 h 5757808"/>
              <a:gd name="connsiteX203" fmla="*/ 3188006 w 6724507"/>
              <a:gd name="connsiteY203" fmla="*/ 5630474 h 5757808"/>
              <a:gd name="connsiteX204" fmla="*/ 3183769 w 6724507"/>
              <a:gd name="connsiteY204" fmla="*/ 5628912 h 5757808"/>
              <a:gd name="connsiteX205" fmla="*/ 3185032 w 6724507"/>
              <a:gd name="connsiteY205" fmla="*/ 5625090 h 5757808"/>
              <a:gd name="connsiteX206" fmla="*/ 2004930 w 6724507"/>
              <a:gd name="connsiteY206" fmla="*/ 5623991 h 5757808"/>
              <a:gd name="connsiteX207" fmla="*/ 2005813 w 6724507"/>
              <a:gd name="connsiteY207" fmla="*/ 5626191 h 5757808"/>
              <a:gd name="connsiteX208" fmla="*/ 2008460 w 6724507"/>
              <a:gd name="connsiteY208" fmla="*/ 5632792 h 5757808"/>
              <a:gd name="connsiteX209" fmla="*/ 2004457 w 6724507"/>
              <a:gd name="connsiteY209" fmla="*/ 5636952 h 5757808"/>
              <a:gd name="connsiteX210" fmla="*/ 2003575 w 6724507"/>
              <a:gd name="connsiteY210" fmla="*/ 5634752 h 5757808"/>
              <a:gd name="connsiteX211" fmla="*/ 2004930 w 6724507"/>
              <a:gd name="connsiteY211" fmla="*/ 5623991 h 5757808"/>
              <a:gd name="connsiteX212" fmla="*/ 2261928 w 6724507"/>
              <a:gd name="connsiteY212" fmla="*/ 5623681 h 5757808"/>
              <a:gd name="connsiteX213" fmla="*/ 2263589 w 6724507"/>
              <a:gd name="connsiteY213" fmla="*/ 5627823 h 5757808"/>
              <a:gd name="connsiteX214" fmla="*/ 2271796 w 6724507"/>
              <a:gd name="connsiteY214" fmla="*/ 5634147 h 5757808"/>
              <a:gd name="connsiteX215" fmla="*/ 2264419 w 6724507"/>
              <a:gd name="connsiteY215" fmla="*/ 5629894 h 5757808"/>
              <a:gd name="connsiteX216" fmla="*/ 2258897 w 6724507"/>
              <a:gd name="connsiteY216" fmla="*/ 5628503 h 5757808"/>
              <a:gd name="connsiteX217" fmla="*/ 2257041 w 6724507"/>
              <a:gd name="connsiteY217" fmla="*/ 5625641 h 5757808"/>
              <a:gd name="connsiteX218" fmla="*/ 2261928 w 6724507"/>
              <a:gd name="connsiteY218" fmla="*/ 5623681 h 5757808"/>
              <a:gd name="connsiteX219" fmla="*/ 1913987 w 6724507"/>
              <a:gd name="connsiteY219" fmla="*/ 5623506 h 5757808"/>
              <a:gd name="connsiteX220" fmla="*/ 1919704 w 6724507"/>
              <a:gd name="connsiteY220" fmla="*/ 5623617 h 5757808"/>
              <a:gd name="connsiteX221" fmla="*/ 1920535 w 6724507"/>
              <a:gd name="connsiteY221" fmla="*/ 5625688 h 5757808"/>
              <a:gd name="connsiteX222" fmla="*/ 1916479 w 6724507"/>
              <a:gd name="connsiteY222" fmla="*/ 5629718 h 5757808"/>
              <a:gd name="connsiteX223" fmla="*/ 1915649 w 6724507"/>
              <a:gd name="connsiteY223" fmla="*/ 5627647 h 5757808"/>
              <a:gd name="connsiteX224" fmla="*/ 1914818 w 6724507"/>
              <a:gd name="connsiteY224" fmla="*/ 5625577 h 5757808"/>
              <a:gd name="connsiteX225" fmla="*/ 1913987 w 6724507"/>
              <a:gd name="connsiteY225" fmla="*/ 5623506 h 5757808"/>
              <a:gd name="connsiteX226" fmla="*/ 3098554 w 6724507"/>
              <a:gd name="connsiteY226" fmla="*/ 5622121 h 5757808"/>
              <a:gd name="connsiteX227" fmla="*/ 3103398 w 6724507"/>
              <a:gd name="connsiteY227" fmla="*/ 5622569 h 5757808"/>
              <a:gd name="connsiteX228" fmla="*/ 3102060 w 6724507"/>
              <a:gd name="connsiteY228" fmla="*/ 5628774 h 5757808"/>
              <a:gd name="connsiteX229" fmla="*/ 3098554 w 6724507"/>
              <a:gd name="connsiteY229" fmla="*/ 5622121 h 5757808"/>
              <a:gd name="connsiteX230" fmla="*/ 3015256 w 6724507"/>
              <a:gd name="connsiteY230" fmla="*/ 5620323 h 5757808"/>
              <a:gd name="connsiteX231" fmla="*/ 3022246 w 6724507"/>
              <a:gd name="connsiteY231" fmla="*/ 5622902 h 5757808"/>
              <a:gd name="connsiteX232" fmla="*/ 3020353 w 6724507"/>
              <a:gd name="connsiteY232" fmla="*/ 5628634 h 5757808"/>
              <a:gd name="connsiteX233" fmla="*/ 3015256 w 6724507"/>
              <a:gd name="connsiteY233" fmla="*/ 5620323 h 5757808"/>
              <a:gd name="connsiteX234" fmla="*/ 3118691 w 6724507"/>
              <a:gd name="connsiteY234" fmla="*/ 5617761 h 5757808"/>
              <a:gd name="connsiteX235" fmla="*/ 3120950 w 6724507"/>
              <a:gd name="connsiteY235" fmla="*/ 5618594 h 5757808"/>
              <a:gd name="connsiteX236" fmla="*/ 3121316 w 6724507"/>
              <a:gd name="connsiteY236" fmla="*/ 5625160 h 5757808"/>
              <a:gd name="connsiteX237" fmla="*/ 3119057 w 6724507"/>
              <a:gd name="connsiteY237" fmla="*/ 5624325 h 5757808"/>
              <a:gd name="connsiteX238" fmla="*/ 3116797 w 6724507"/>
              <a:gd name="connsiteY238" fmla="*/ 5623493 h 5757808"/>
              <a:gd name="connsiteX239" fmla="*/ 3114538 w 6724507"/>
              <a:gd name="connsiteY239" fmla="*/ 5622660 h 5757808"/>
              <a:gd name="connsiteX240" fmla="*/ 3118691 w 6724507"/>
              <a:gd name="connsiteY240" fmla="*/ 5617761 h 5757808"/>
              <a:gd name="connsiteX241" fmla="*/ 2031921 w 6724507"/>
              <a:gd name="connsiteY241" fmla="*/ 5615869 h 5757808"/>
              <a:gd name="connsiteX242" fmla="*/ 2032766 w 6724507"/>
              <a:gd name="connsiteY242" fmla="*/ 5617977 h 5757808"/>
              <a:gd name="connsiteX243" fmla="*/ 2036149 w 6724507"/>
              <a:gd name="connsiteY243" fmla="*/ 5626408 h 5757808"/>
              <a:gd name="connsiteX244" fmla="*/ 2036994 w 6724507"/>
              <a:gd name="connsiteY244" fmla="*/ 5628517 h 5757808"/>
              <a:gd name="connsiteX245" fmla="*/ 2034583 w 6724507"/>
              <a:gd name="connsiteY245" fmla="*/ 5631931 h 5757808"/>
              <a:gd name="connsiteX246" fmla="*/ 2033738 w 6724507"/>
              <a:gd name="connsiteY246" fmla="*/ 5629823 h 5757808"/>
              <a:gd name="connsiteX247" fmla="*/ 2032046 w 6724507"/>
              <a:gd name="connsiteY247" fmla="*/ 5625607 h 5757808"/>
              <a:gd name="connsiteX248" fmla="*/ 2029510 w 6724507"/>
              <a:gd name="connsiteY248" fmla="*/ 5619282 h 5757808"/>
              <a:gd name="connsiteX249" fmla="*/ 2031921 w 6724507"/>
              <a:gd name="connsiteY249" fmla="*/ 5615869 h 5757808"/>
              <a:gd name="connsiteX250" fmla="*/ 2390568 w 6724507"/>
              <a:gd name="connsiteY250" fmla="*/ 5614455 h 5757808"/>
              <a:gd name="connsiteX251" fmla="*/ 2395384 w 6724507"/>
              <a:gd name="connsiteY251" fmla="*/ 5617032 h 5757808"/>
              <a:gd name="connsiteX252" fmla="*/ 2391754 w 6724507"/>
              <a:gd name="connsiteY252" fmla="*/ 5616233 h 5757808"/>
              <a:gd name="connsiteX253" fmla="*/ 2390568 w 6724507"/>
              <a:gd name="connsiteY253" fmla="*/ 5614455 h 5757808"/>
              <a:gd name="connsiteX254" fmla="*/ 1926193 w 6724507"/>
              <a:gd name="connsiteY254" fmla="*/ 5613878 h 5757808"/>
              <a:gd name="connsiteX255" fmla="*/ 1928361 w 6724507"/>
              <a:gd name="connsiteY255" fmla="*/ 5614867 h 5757808"/>
              <a:gd name="connsiteX256" fmla="*/ 1928762 w 6724507"/>
              <a:gd name="connsiteY256" fmla="*/ 5620284 h 5757808"/>
              <a:gd name="connsiteX257" fmla="*/ 1925951 w 6724507"/>
              <a:gd name="connsiteY257" fmla="*/ 5617693 h 5757808"/>
              <a:gd name="connsiteX258" fmla="*/ 1926193 w 6724507"/>
              <a:gd name="connsiteY258" fmla="*/ 5613878 h 5757808"/>
              <a:gd name="connsiteX259" fmla="*/ 1963013 w 6724507"/>
              <a:gd name="connsiteY259" fmla="*/ 5613759 h 5757808"/>
              <a:gd name="connsiteX260" fmla="*/ 1964757 w 6724507"/>
              <a:gd name="connsiteY260" fmla="*/ 5618107 h 5757808"/>
              <a:gd name="connsiteX261" fmla="*/ 1966501 w 6724507"/>
              <a:gd name="connsiteY261" fmla="*/ 5622455 h 5757808"/>
              <a:gd name="connsiteX262" fmla="*/ 1962487 w 6724507"/>
              <a:gd name="connsiteY262" fmla="*/ 5626590 h 5757808"/>
              <a:gd name="connsiteX263" fmla="*/ 1961615 w 6724507"/>
              <a:gd name="connsiteY263" fmla="*/ 5624415 h 5757808"/>
              <a:gd name="connsiteX264" fmla="*/ 1959871 w 6724507"/>
              <a:gd name="connsiteY264" fmla="*/ 5620066 h 5757808"/>
              <a:gd name="connsiteX265" fmla="*/ 1963013 w 6724507"/>
              <a:gd name="connsiteY265" fmla="*/ 5613759 h 5757808"/>
              <a:gd name="connsiteX266" fmla="*/ 1904619 w 6724507"/>
              <a:gd name="connsiteY266" fmla="*/ 5611938 h 5757808"/>
              <a:gd name="connsiteX267" fmla="*/ 1907272 w 6724507"/>
              <a:gd name="connsiteY267" fmla="*/ 5615607 h 5757808"/>
              <a:gd name="connsiteX268" fmla="*/ 1902416 w 6724507"/>
              <a:gd name="connsiteY268" fmla="*/ 5618231 h 5757808"/>
              <a:gd name="connsiteX269" fmla="*/ 1904619 w 6724507"/>
              <a:gd name="connsiteY269" fmla="*/ 5611938 h 5757808"/>
              <a:gd name="connsiteX270" fmla="*/ 2204179 w 6724507"/>
              <a:gd name="connsiteY270" fmla="*/ 5611685 h 5757808"/>
              <a:gd name="connsiteX271" fmla="*/ 2206047 w 6724507"/>
              <a:gd name="connsiteY271" fmla="*/ 5616345 h 5757808"/>
              <a:gd name="connsiteX272" fmla="*/ 2201162 w 6724507"/>
              <a:gd name="connsiteY272" fmla="*/ 5618304 h 5757808"/>
              <a:gd name="connsiteX273" fmla="*/ 2200227 w 6724507"/>
              <a:gd name="connsiteY273" fmla="*/ 5615976 h 5757808"/>
              <a:gd name="connsiteX274" fmla="*/ 2204179 w 6724507"/>
              <a:gd name="connsiteY274" fmla="*/ 5611685 h 5757808"/>
              <a:gd name="connsiteX275" fmla="*/ 2024424 w 6724507"/>
              <a:gd name="connsiteY275" fmla="*/ 5608961 h 5757808"/>
              <a:gd name="connsiteX276" fmla="*/ 2026417 w 6724507"/>
              <a:gd name="connsiteY276" fmla="*/ 5609512 h 5757808"/>
              <a:gd name="connsiteX277" fmla="*/ 2025357 w 6724507"/>
              <a:gd name="connsiteY277" fmla="*/ 5611289 h 5757808"/>
              <a:gd name="connsiteX278" fmla="*/ 2023363 w 6724507"/>
              <a:gd name="connsiteY278" fmla="*/ 5610737 h 5757808"/>
              <a:gd name="connsiteX279" fmla="*/ 2024424 w 6724507"/>
              <a:gd name="connsiteY279" fmla="*/ 5608961 h 5757808"/>
              <a:gd name="connsiteX280" fmla="*/ 2075986 w 6724507"/>
              <a:gd name="connsiteY280" fmla="*/ 5607886 h 5757808"/>
              <a:gd name="connsiteX281" fmla="*/ 2074483 w 6724507"/>
              <a:gd name="connsiteY281" fmla="*/ 5615926 h 5757808"/>
              <a:gd name="connsiteX282" fmla="*/ 2070413 w 6724507"/>
              <a:gd name="connsiteY282" fmla="*/ 5617559 h 5757808"/>
              <a:gd name="connsiteX283" fmla="*/ 2071914 w 6724507"/>
              <a:gd name="connsiteY283" fmla="*/ 5609519 h 5757808"/>
              <a:gd name="connsiteX284" fmla="*/ 2075986 w 6724507"/>
              <a:gd name="connsiteY284" fmla="*/ 5607886 h 5757808"/>
              <a:gd name="connsiteX285" fmla="*/ 2171048 w 6724507"/>
              <a:gd name="connsiteY285" fmla="*/ 5607645 h 5757808"/>
              <a:gd name="connsiteX286" fmla="*/ 2173644 w 6724507"/>
              <a:gd name="connsiteY286" fmla="*/ 5614117 h 5757808"/>
              <a:gd name="connsiteX287" fmla="*/ 2176240 w 6724507"/>
              <a:gd name="connsiteY287" fmla="*/ 5620587 h 5757808"/>
              <a:gd name="connsiteX288" fmla="*/ 2177106 w 6724507"/>
              <a:gd name="connsiteY288" fmla="*/ 5622746 h 5757808"/>
              <a:gd name="connsiteX289" fmla="*/ 2172763 w 6724507"/>
              <a:gd name="connsiteY289" fmla="*/ 5624487 h 5757808"/>
              <a:gd name="connsiteX290" fmla="*/ 2171897 w 6724507"/>
              <a:gd name="connsiteY290" fmla="*/ 5622329 h 5757808"/>
              <a:gd name="connsiteX291" fmla="*/ 2164093 w 6724507"/>
              <a:gd name="connsiteY291" fmla="*/ 5615444 h 5757808"/>
              <a:gd name="connsiteX292" fmla="*/ 2171048 w 6724507"/>
              <a:gd name="connsiteY292" fmla="*/ 5607645 h 5757808"/>
              <a:gd name="connsiteX293" fmla="*/ 3137582 w 6724507"/>
              <a:gd name="connsiteY293" fmla="*/ 5607583 h 5757808"/>
              <a:gd name="connsiteX294" fmla="*/ 3142326 w 6724507"/>
              <a:gd name="connsiteY294" fmla="*/ 5609333 h 5757808"/>
              <a:gd name="connsiteX295" fmla="*/ 3148182 w 6724507"/>
              <a:gd name="connsiteY295" fmla="*/ 5615780 h 5757808"/>
              <a:gd name="connsiteX296" fmla="*/ 3145808 w 6724507"/>
              <a:gd name="connsiteY296" fmla="*/ 5614906 h 5757808"/>
              <a:gd name="connsiteX297" fmla="*/ 3141064 w 6724507"/>
              <a:gd name="connsiteY297" fmla="*/ 5613156 h 5757808"/>
              <a:gd name="connsiteX298" fmla="*/ 3136318 w 6724507"/>
              <a:gd name="connsiteY298" fmla="*/ 5611404 h 5757808"/>
              <a:gd name="connsiteX299" fmla="*/ 3137582 w 6724507"/>
              <a:gd name="connsiteY299" fmla="*/ 5607583 h 5757808"/>
              <a:gd name="connsiteX300" fmla="*/ 2973102 w 6724507"/>
              <a:gd name="connsiteY300" fmla="*/ 5604769 h 5757808"/>
              <a:gd name="connsiteX301" fmla="*/ 2975432 w 6724507"/>
              <a:gd name="connsiteY301" fmla="*/ 5605628 h 5757808"/>
              <a:gd name="connsiteX302" fmla="*/ 2982423 w 6724507"/>
              <a:gd name="connsiteY302" fmla="*/ 5608207 h 5757808"/>
              <a:gd name="connsiteX303" fmla="*/ 2980528 w 6724507"/>
              <a:gd name="connsiteY303" fmla="*/ 5613941 h 5757808"/>
              <a:gd name="connsiteX304" fmla="*/ 2973102 w 6724507"/>
              <a:gd name="connsiteY304" fmla="*/ 5604769 h 5757808"/>
              <a:gd name="connsiteX305" fmla="*/ 3117793 w 6724507"/>
              <a:gd name="connsiteY305" fmla="*/ 5603635 h 5757808"/>
              <a:gd name="connsiteX306" fmla="*/ 3122444 w 6724507"/>
              <a:gd name="connsiteY306" fmla="*/ 5607359 h 5757808"/>
              <a:gd name="connsiteX307" fmla="*/ 3118357 w 6724507"/>
              <a:gd name="connsiteY307" fmla="*/ 5607862 h 5757808"/>
              <a:gd name="connsiteX308" fmla="*/ 3115454 w 6724507"/>
              <a:gd name="connsiteY308" fmla="*/ 5604780 h 5757808"/>
              <a:gd name="connsiteX309" fmla="*/ 3117793 w 6724507"/>
              <a:gd name="connsiteY309" fmla="*/ 5603635 h 5757808"/>
              <a:gd name="connsiteX310" fmla="*/ 2442853 w 6724507"/>
              <a:gd name="connsiteY310" fmla="*/ 5603401 h 5757808"/>
              <a:gd name="connsiteX311" fmla="*/ 2444410 w 6724507"/>
              <a:gd name="connsiteY311" fmla="*/ 5607284 h 5757808"/>
              <a:gd name="connsiteX312" fmla="*/ 2439051 w 6724507"/>
              <a:gd name="connsiteY312" fmla="*/ 5607180 h 5757808"/>
              <a:gd name="connsiteX313" fmla="*/ 2442853 w 6724507"/>
              <a:gd name="connsiteY313" fmla="*/ 5603401 h 5757808"/>
              <a:gd name="connsiteX314" fmla="*/ 2479785 w 6724507"/>
              <a:gd name="connsiteY314" fmla="*/ 5601207 h 5757808"/>
              <a:gd name="connsiteX315" fmla="*/ 2480615 w 6724507"/>
              <a:gd name="connsiteY315" fmla="*/ 5603278 h 5757808"/>
              <a:gd name="connsiteX316" fmla="*/ 2482277 w 6724507"/>
              <a:gd name="connsiteY316" fmla="*/ 5607420 h 5757808"/>
              <a:gd name="connsiteX317" fmla="*/ 2477390 w 6724507"/>
              <a:gd name="connsiteY317" fmla="*/ 5609380 h 5757808"/>
              <a:gd name="connsiteX318" fmla="*/ 2475728 w 6724507"/>
              <a:gd name="connsiteY318" fmla="*/ 5605239 h 5757808"/>
              <a:gd name="connsiteX319" fmla="*/ 2479785 w 6724507"/>
              <a:gd name="connsiteY319" fmla="*/ 5601207 h 5757808"/>
              <a:gd name="connsiteX320" fmla="*/ 2990662 w 6724507"/>
              <a:gd name="connsiteY320" fmla="*/ 5600529 h 5757808"/>
              <a:gd name="connsiteX321" fmla="*/ 2992357 w 6724507"/>
              <a:gd name="connsiteY321" fmla="*/ 5601155 h 5757808"/>
              <a:gd name="connsiteX322" fmla="*/ 2990463 w 6724507"/>
              <a:gd name="connsiteY322" fmla="*/ 5606888 h 5757808"/>
              <a:gd name="connsiteX323" fmla="*/ 2988769 w 6724507"/>
              <a:gd name="connsiteY323" fmla="*/ 5606263 h 5757808"/>
              <a:gd name="connsiteX324" fmla="*/ 2990662 w 6724507"/>
              <a:gd name="connsiteY324" fmla="*/ 5600529 h 5757808"/>
              <a:gd name="connsiteX325" fmla="*/ 3095626 w 6724507"/>
              <a:gd name="connsiteY325" fmla="*/ 5600412 h 5757808"/>
              <a:gd name="connsiteX326" fmla="*/ 3099683 w 6724507"/>
              <a:gd name="connsiteY326" fmla="*/ 5604319 h 5757808"/>
              <a:gd name="connsiteX327" fmla="*/ 3095160 w 6724507"/>
              <a:gd name="connsiteY327" fmla="*/ 5605063 h 5757808"/>
              <a:gd name="connsiteX328" fmla="*/ 3092058 w 6724507"/>
              <a:gd name="connsiteY328" fmla="*/ 5601506 h 5757808"/>
              <a:gd name="connsiteX329" fmla="*/ 3095626 w 6724507"/>
              <a:gd name="connsiteY329" fmla="*/ 5600412 h 5757808"/>
              <a:gd name="connsiteX330" fmla="*/ 1978436 w 6724507"/>
              <a:gd name="connsiteY330" fmla="*/ 5600361 h 5757808"/>
              <a:gd name="connsiteX331" fmla="*/ 1981047 w 6724507"/>
              <a:gd name="connsiteY331" fmla="*/ 5601567 h 5757808"/>
              <a:gd name="connsiteX332" fmla="*/ 1979994 w 6724507"/>
              <a:gd name="connsiteY332" fmla="*/ 5604243 h 5757808"/>
              <a:gd name="connsiteX333" fmla="*/ 1977383 w 6724507"/>
              <a:gd name="connsiteY333" fmla="*/ 5603036 h 5757808"/>
              <a:gd name="connsiteX334" fmla="*/ 1978436 w 6724507"/>
              <a:gd name="connsiteY334" fmla="*/ 5600361 h 5757808"/>
              <a:gd name="connsiteX335" fmla="*/ 3216098 w 6724507"/>
              <a:gd name="connsiteY335" fmla="*/ 5600115 h 5757808"/>
              <a:gd name="connsiteX336" fmla="*/ 3223407 w 6724507"/>
              <a:gd name="connsiteY336" fmla="*/ 5602811 h 5757808"/>
              <a:gd name="connsiteX337" fmla="*/ 3235588 w 6724507"/>
              <a:gd name="connsiteY337" fmla="*/ 5607306 h 5757808"/>
              <a:gd name="connsiteX338" fmla="*/ 3233694 w 6724507"/>
              <a:gd name="connsiteY338" fmla="*/ 5613039 h 5757808"/>
              <a:gd name="connsiteX339" fmla="*/ 3231257 w 6724507"/>
              <a:gd name="connsiteY339" fmla="*/ 5612139 h 5757808"/>
              <a:gd name="connsiteX340" fmla="*/ 3221513 w 6724507"/>
              <a:gd name="connsiteY340" fmla="*/ 5608544 h 5757808"/>
              <a:gd name="connsiteX341" fmla="*/ 3214205 w 6724507"/>
              <a:gd name="connsiteY341" fmla="*/ 5605846 h 5757808"/>
              <a:gd name="connsiteX342" fmla="*/ 3216098 w 6724507"/>
              <a:gd name="connsiteY342" fmla="*/ 5600115 h 5757808"/>
              <a:gd name="connsiteX343" fmla="*/ 2057070 w 6724507"/>
              <a:gd name="connsiteY343" fmla="*/ 5598431 h 5757808"/>
              <a:gd name="connsiteX344" fmla="*/ 2058794 w 6724507"/>
              <a:gd name="connsiteY344" fmla="*/ 5602733 h 5757808"/>
              <a:gd name="connsiteX345" fmla="*/ 2055314 w 6724507"/>
              <a:gd name="connsiteY345" fmla="*/ 5606625 h 5757808"/>
              <a:gd name="connsiteX346" fmla="*/ 2055285 w 6724507"/>
              <a:gd name="connsiteY346" fmla="*/ 5619119 h 5757808"/>
              <a:gd name="connsiteX347" fmla="*/ 2050941 w 6724507"/>
              <a:gd name="connsiteY347" fmla="*/ 5620861 h 5757808"/>
              <a:gd name="connsiteX348" fmla="*/ 2050972 w 6724507"/>
              <a:gd name="connsiteY348" fmla="*/ 5608367 h 5757808"/>
              <a:gd name="connsiteX349" fmla="*/ 2052727 w 6724507"/>
              <a:gd name="connsiteY349" fmla="*/ 5600173 h 5757808"/>
              <a:gd name="connsiteX350" fmla="*/ 2057070 w 6724507"/>
              <a:gd name="connsiteY350" fmla="*/ 5598431 h 5757808"/>
              <a:gd name="connsiteX351" fmla="*/ 3164446 w 6724507"/>
              <a:gd name="connsiteY351" fmla="*/ 5598205 h 5757808"/>
              <a:gd name="connsiteX352" fmla="*/ 3169530 w 6724507"/>
              <a:gd name="connsiteY352" fmla="*/ 5600080 h 5757808"/>
              <a:gd name="connsiteX353" fmla="*/ 3165566 w 6724507"/>
              <a:gd name="connsiteY353" fmla="*/ 5603443 h 5757808"/>
              <a:gd name="connsiteX354" fmla="*/ 3164446 w 6724507"/>
              <a:gd name="connsiteY354" fmla="*/ 5598205 h 5757808"/>
              <a:gd name="connsiteX355" fmla="*/ 3209490 w 6724507"/>
              <a:gd name="connsiteY355" fmla="*/ 5597676 h 5757808"/>
              <a:gd name="connsiteX356" fmla="*/ 3209968 w 6724507"/>
              <a:gd name="connsiteY356" fmla="*/ 5604284 h 5757808"/>
              <a:gd name="connsiteX357" fmla="*/ 3207595 w 6724507"/>
              <a:gd name="connsiteY357" fmla="*/ 5603408 h 5757808"/>
              <a:gd name="connsiteX358" fmla="*/ 3205223 w 6724507"/>
              <a:gd name="connsiteY358" fmla="*/ 5602534 h 5757808"/>
              <a:gd name="connsiteX359" fmla="*/ 3208067 w 6724507"/>
              <a:gd name="connsiteY359" fmla="*/ 5597955 h 5757808"/>
              <a:gd name="connsiteX360" fmla="*/ 3209490 w 6724507"/>
              <a:gd name="connsiteY360" fmla="*/ 5597676 h 5757808"/>
              <a:gd name="connsiteX361" fmla="*/ 2172035 w 6724507"/>
              <a:gd name="connsiteY361" fmla="*/ 5597533 h 5757808"/>
              <a:gd name="connsiteX362" fmla="*/ 2174698 w 6724507"/>
              <a:gd name="connsiteY362" fmla="*/ 5598868 h 5757808"/>
              <a:gd name="connsiteX363" fmla="*/ 2173696 w 6724507"/>
              <a:gd name="connsiteY363" fmla="*/ 5601675 h 5757808"/>
              <a:gd name="connsiteX364" fmla="*/ 2172866 w 6724507"/>
              <a:gd name="connsiteY364" fmla="*/ 5599604 h 5757808"/>
              <a:gd name="connsiteX365" fmla="*/ 2172035 w 6724507"/>
              <a:gd name="connsiteY365" fmla="*/ 5597533 h 5757808"/>
              <a:gd name="connsiteX366" fmla="*/ 2271985 w 6724507"/>
              <a:gd name="connsiteY366" fmla="*/ 5596910 h 5757808"/>
              <a:gd name="connsiteX367" fmla="*/ 2272850 w 6724507"/>
              <a:gd name="connsiteY367" fmla="*/ 5599067 h 5757808"/>
              <a:gd name="connsiteX368" fmla="*/ 2270763 w 6724507"/>
              <a:gd name="connsiteY368" fmla="*/ 5617433 h 5757808"/>
              <a:gd name="connsiteX369" fmla="*/ 2269898 w 6724507"/>
              <a:gd name="connsiteY369" fmla="*/ 5615276 h 5757808"/>
              <a:gd name="connsiteX370" fmla="*/ 2268778 w 6724507"/>
              <a:gd name="connsiteY370" fmla="*/ 5600699 h 5757808"/>
              <a:gd name="connsiteX371" fmla="*/ 2271985 w 6724507"/>
              <a:gd name="connsiteY371" fmla="*/ 5596910 h 5757808"/>
              <a:gd name="connsiteX372" fmla="*/ 1914101 w 6724507"/>
              <a:gd name="connsiteY372" fmla="*/ 5595515 h 5757808"/>
              <a:gd name="connsiteX373" fmla="*/ 1916983 w 6724507"/>
              <a:gd name="connsiteY373" fmla="*/ 5597399 h 5757808"/>
              <a:gd name="connsiteX374" fmla="*/ 1916905 w 6724507"/>
              <a:gd name="connsiteY374" fmla="*/ 5602503 h 5757808"/>
              <a:gd name="connsiteX375" fmla="*/ 1913670 w 6724507"/>
              <a:gd name="connsiteY375" fmla="*/ 5599743 h 5757808"/>
              <a:gd name="connsiteX376" fmla="*/ 1914101 w 6724507"/>
              <a:gd name="connsiteY376" fmla="*/ 5595515 h 5757808"/>
              <a:gd name="connsiteX377" fmla="*/ 2102640 w 6724507"/>
              <a:gd name="connsiteY377" fmla="*/ 5595391 h 5757808"/>
              <a:gd name="connsiteX378" fmla="*/ 2103497 w 6724507"/>
              <a:gd name="connsiteY378" fmla="*/ 5597527 h 5757808"/>
              <a:gd name="connsiteX379" fmla="*/ 2098161 w 6724507"/>
              <a:gd name="connsiteY379" fmla="*/ 5597188 h 5757808"/>
              <a:gd name="connsiteX380" fmla="*/ 2102640 w 6724507"/>
              <a:gd name="connsiteY380" fmla="*/ 5595391 h 5757808"/>
              <a:gd name="connsiteX381" fmla="*/ 3048645 w 6724507"/>
              <a:gd name="connsiteY381" fmla="*/ 5591917 h 5757808"/>
              <a:gd name="connsiteX382" fmla="*/ 3048870 w 6724507"/>
              <a:gd name="connsiteY382" fmla="*/ 5598431 h 5757808"/>
              <a:gd name="connsiteX383" fmla="*/ 3046750 w 6724507"/>
              <a:gd name="connsiteY383" fmla="*/ 5597649 h 5757808"/>
              <a:gd name="connsiteX384" fmla="*/ 3048645 w 6724507"/>
              <a:gd name="connsiteY384" fmla="*/ 5591917 h 5757808"/>
              <a:gd name="connsiteX385" fmla="*/ 3036868 w 6724507"/>
              <a:gd name="connsiteY385" fmla="*/ 5591594 h 5757808"/>
              <a:gd name="connsiteX386" fmla="*/ 3037430 w 6724507"/>
              <a:gd name="connsiteY386" fmla="*/ 5594210 h 5757808"/>
              <a:gd name="connsiteX387" fmla="*/ 3034887 w 6724507"/>
              <a:gd name="connsiteY387" fmla="*/ 5593274 h 5757808"/>
              <a:gd name="connsiteX388" fmla="*/ 3036868 w 6724507"/>
              <a:gd name="connsiteY388" fmla="*/ 5591594 h 5757808"/>
              <a:gd name="connsiteX389" fmla="*/ 2216175 w 6724507"/>
              <a:gd name="connsiteY389" fmla="*/ 5589746 h 5757808"/>
              <a:gd name="connsiteX390" fmla="*/ 2218494 w 6724507"/>
              <a:gd name="connsiteY390" fmla="*/ 5590224 h 5757808"/>
              <a:gd name="connsiteX391" fmla="*/ 2217733 w 6724507"/>
              <a:gd name="connsiteY391" fmla="*/ 5593628 h 5757808"/>
              <a:gd name="connsiteX392" fmla="*/ 2216175 w 6724507"/>
              <a:gd name="connsiteY392" fmla="*/ 5589746 h 5757808"/>
              <a:gd name="connsiteX393" fmla="*/ 3167603 w 6724507"/>
              <a:gd name="connsiteY393" fmla="*/ 5588651 h 5757808"/>
              <a:gd name="connsiteX394" fmla="*/ 3172347 w 6724507"/>
              <a:gd name="connsiteY394" fmla="*/ 5590402 h 5757808"/>
              <a:gd name="connsiteX395" fmla="*/ 3177091 w 6724507"/>
              <a:gd name="connsiteY395" fmla="*/ 5592152 h 5757808"/>
              <a:gd name="connsiteX396" fmla="*/ 3178203 w 6724507"/>
              <a:gd name="connsiteY396" fmla="*/ 5596848 h 5757808"/>
              <a:gd name="connsiteX397" fmla="*/ 3175829 w 6724507"/>
              <a:gd name="connsiteY397" fmla="*/ 5595974 h 5757808"/>
              <a:gd name="connsiteX398" fmla="*/ 3171085 w 6724507"/>
              <a:gd name="connsiteY398" fmla="*/ 5594222 h 5757808"/>
              <a:gd name="connsiteX399" fmla="*/ 3166340 w 6724507"/>
              <a:gd name="connsiteY399" fmla="*/ 5592472 h 5757808"/>
              <a:gd name="connsiteX400" fmla="*/ 3167603 w 6724507"/>
              <a:gd name="connsiteY400" fmla="*/ 5588651 h 5757808"/>
              <a:gd name="connsiteX401" fmla="*/ 2973915 w 6724507"/>
              <a:gd name="connsiteY401" fmla="*/ 5587920 h 5757808"/>
              <a:gd name="connsiteX402" fmla="*/ 2976174 w 6724507"/>
              <a:gd name="connsiteY402" fmla="*/ 5588755 h 5757808"/>
              <a:gd name="connsiteX403" fmla="*/ 2980694 w 6724507"/>
              <a:gd name="connsiteY403" fmla="*/ 5590423 h 5757808"/>
              <a:gd name="connsiteX404" fmla="*/ 2985578 w 6724507"/>
              <a:gd name="connsiteY404" fmla="*/ 5598655 h 5757808"/>
              <a:gd name="connsiteX405" fmla="*/ 2983319 w 6724507"/>
              <a:gd name="connsiteY405" fmla="*/ 5597822 h 5757808"/>
              <a:gd name="connsiteX406" fmla="*/ 2976539 w 6724507"/>
              <a:gd name="connsiteY406" fmla="*/ 5595320 h 5757808"/>
              <a:gd name="connsiteX407" fmla="*/ 2973915 w 6724507"/>
              <a:gd name="connsiteY407" fmla="*/ 5587920 h 5757808"/>
              <a:gd name="connsiteX408" fmla="*/ 2052756 w 6724507"/>
              <a:gd name="connsiteY408" fmla="*/ 5587678 h 5757808"/>
              <a:gd name="connsiteX409" fmla="*/ 2053619 w 6724507"/>
              <a:gd name="connsiteY409" fmla="*/ 5589829 h 5757808"/>
              <a:gd name="connsiteX410" fmla="*/ 2055344 w 6724507"/>
              <a:gd name="connsiteY410" fmla="*/ 5594129 h 5757808"/>
              <a:gd name="connsiteX411" fmla="*/ 2052727 w 6724507"/>
              <a:gd name="connsiteY411" fmla="*/ 5600173 h 5757808"/>
              <a:gd name="connsiteX412" fmla="*/ 2051000 w 6724507"/>
              <a:gd name="connsiteY412" fmla="*/ 5595872 h 5757808"/>
              <a:gd name="connsiteX413" fmla="*/ 2052756 w 6724507"/>
              <a:gd name="connsiteY413" fmla="*/ 5587678 h 5757808"/>
              <a:gd name="connsiteX414" fmla="*/ 1873119 w 6724507"/>
              <a:gd name="connsiteY414" fmla="*/ 5587610 h 5757808"/>
              <a:gd name="connsiteX415" fmla="*/ 1875611 w 6724507"/>
              <a:gd name="connsiteY415" fmla="*/ 5593823 h 5757808"/>
              <a:gd name="connsiteX416" fmla="*/ 1873143 w 6724507"/>
              <a:gd name="connsiteY416" fmla="*/ 5591206 h 5757808"/>
              <a:gd name="connsiteX417" fmla="*/ 1873119 w 6724507"/>
              <a:gd name="connsiteY417" fmla="*/ 5587610 h 5757808"/>
              <a:gd name="connsiteX418" fmla="*/ 2146331 w 6724507"/>
              <a:gd name="connsiteY418" fmla="*/ 5585304 h 5757808"/>
              <a:gd name="connsiteX419" fmla="*/ 2146955 w 6724507"/>
              <a:gd name="connsiteY419" fmla="*/ 5586858 h 5757808"/>
              <a:gd name="connsiteX420" fmla="*/ 2142068 w 6724507"/>
              <a:gd name="connsiteY420" fmla="*/ 5588819 h 5757808"/>
              <a:gd name="connsiteX421" fmla="*/ 2141445 w 6724507"/>
              <a:gd name="connsiteY421" fmla="*/ 5587265 h 5757808"/>
              <a:gd name="connsiteX422" fmla="*/ 2146331 w 6724507"/>
              <a:gd name="connsiteY422" fmla="*/ 5585304 h 5757808"/>
              <a:gd name="connsiteX423" fmla="*/ 3190030 w 6724507"/>
              <a:gd name="connsiteY423" fmla="*/ 5584068 h 5757808"/>
              <a:gd name="connsiteX424" fmla="*/ 3192572 w 6724507"/>
              <a:gd name="connsiteY424" fmla="*/ 5585005 h 5757808"/>
              <a:gd name="connsiteX425" fmla="*/ 3190678 w 6724507"/>
              <a:gd name="connsiteY425" fmla="*/ 5590739 h 5757808"/>
              <a:gd name="connsiteX426" fmla="*/ 3190030 w 6724507"/>
              <a:gd name="connsiteY426" fmla="*/ 5584068 h 5757808"/>
              <a:gd name="connsiteX427" fmla="*/ 2108171 w 6724507"/>
              <a:gd name="connsiteY427" fmla="*/ 5583256 h 5757808"/>
              <a:gd name="connsiteX428" fmla="*/ 2109028 w 6724507"/>
              <a:gd name="connsiteY428" fmla="*/ 5585392 h 5757808"/>
              <a:gd name="connsiteX429" fmla="*/ 2110741 w 6724507"/>
              <a:gd name="connsiteY429" fmla="*/ 5589663 h 5757808"/>
              <a:gd name="connsiteX430" fmla="*/ 2113310 w 6724507"/>
              <a:gd name="connsiteY430" fmla="*/ 5596071 h 5757808"/>
              <a:gd name="connsiteX431" fmla="*/ 2114167 w 6724507"/>
              <a:gd name="connsiteY431" fmla="*/ 5598206 h 5757808"/>
              <a:gd name="connsiteX432" fmla="*/ 2109689 w 6724507"/>
              <a:gd name="connsiteY432" fmla="*/ 5600002 h 5757808"/>
              <a:gd name="connsiteX433" fmla="*/ 2108833 w 6724507"/>
              <a:gd name="connsiteY433" fmla="*/ 5597867 h 5757808"/>
              <a:gd name="connsiteX434" fmla="*/ 2107120 w 6724507"/>
              <a:gd name="connsiteY434" fmla="*/ 5593595 h 5757808"/>
              <a:gd name="connsiteX435" fmla="*/ 2102640 w 6724507"/>
              <a:gd name="connsiteY435" fmla="*/ 5595391 h 5757808"/>
              <a:gd name="connsiteX436" fmla="*/ 2101784 w 6724507"/>
              <a:gd name="connsiteY436" fmla="*/ 5593256 h 5757808"/>
              <a:gd name="connsiteX437" fmla="*/ 2103692 w 6724507"/>
              <a:gd name="connsiteY437" fmla="*/ 5585052 h 5757808"/>
              <a:gd name="connsiteX438" fmla="*/ 2108171 w 6724507"/>
              <a:gd name="connsiteY438" fmla="*/ 5583256 h 5757808"/>
              <a:gd name="connsiteX439" fmla="*/ 2914635 w 6724507"/>
              <a:gd name="connsiteY439" fmla="*/ 5583197 h 5757808"/>
              <a:gd name="connsiteX440" fmla="*/ 2916896 w 6724507"/>
              <a:gd name="connsiteY440" fmla="*/ 5584030 h 5757808"/>
              <a:gd name="connsiteX441" fmla="*/ 2919155 w 6724507"/>
              <a:gd name="connsiteY441" fmla="*/ 5584863 h 5757808"/>
              <a:gd name="connsiteX442" fmla="*/ 2925933 w 6724507"/>
              <a:gd name="connsiteY442" fmla="*/ 5587366 h 5757808"/>
              <a:gd name="connsiteX443" fmla="*/ 2924039 w 6724507"/>
              <a:gd name="connsiteY443" fmla="*/ 5593097 h 5757808"/>
              <a:gd name="connsiteX444" fmla="*/ 2917261 w 6724507"/>
              <a:gd name="connsiteY444" fmla="*/ 5590596 h 5757808"/>
              <a:gd name="connsiteX445" fmla="*/ 2915001 w 6724507"/>
              <a:gd name="connsiteY445" fmla="*/ 5589763 h 5757808"/>
              <a:gd name="connsiteX446" fmla="*/ 2914635 w 6724507"/>
              <a:gd name="connsiteY446" fmla="*/ 5583197 h 5757808"/>
              <a:gd name="connsiteX447" fmla="*/ 2472046 w 6724507"/>
              <a:gd name="connsiteY447" fmla="*/ 5583158 h 5757808"/>
              <a:gd name="connsiteX448" fmla="*/ 2472777 w 6724507"/>
              <a:gd name="connsiteY448" fmla="*/ 5583736 h 5757808"/>
              <a:gd name="connsiteX449" fmla="*/ 2469822 w 6724507"/>
              <a:gd name="connsiteY449" fmla="*/ 5586316 h 5757808"/>
              <a:gd name="connsiteX450" fmla="*/ 2472046 w 6724507"/>
              <a:gd name="connsiteY450" fmla="*/ 5583158 h 5757808"/>
              <a:gd name="connsiteX451" fmla="*/ 2039556 w 6724507"/>
              <a:gd name="connsiteY451" fmla="*/ 5583056 h 5757808"/>
              <a:gd name="connsiteX452" fmla="*/ 2040491 w 6724507"/>
              <a:gd name="connsiteY452" fmla="*/ 5585387 h 5757808"/>
              <a:gd name="connsiteX453" fmla="*/ 2037234 w 6724507"/>
              <a:gd name="connsiteY453" fmla="*/ 5586692 h 5757808"/>
              <a:gd name="connsiteX454" fmla="*/ 2036299 w 6724507"/>
              <a:gd name="connsiteY454" fmla="*/ 5584362 h 5757808"/>
              <a:gd name="connsiteX455" fmla="*/ 2039556 w 6724507"/>
              <a:gd name="connsiteY455" fmla="*/ 5583056 h 5757808"/>
              <a:gd name="connsiteX456" fmla="*/ 1941166 w 6724507"/>
              <a:gd name="connsiteY456" fmla="*/ 5582855 h 5757808"/>
              <a:gd name="connsiteX457" fmla="*/ 1942023 w 6724507"/>
              <a:gd name="connsiteY457" fmla="*/ 5584990 h 5757808"/>
              <a:gd name="connsiteX458" fmla="*/ 1943133 w 6724507"/>
              <a:gd name="connsiteY458" fmla="*/ 5601899 h 5757808"/>
              <a:gd name="connsiteX459" fmla="*/ 1938247 w 6724507"/>
              <a:gd name="connsiteY459" fmla="*/ 5603860 h 5757808"/>
              <a:gd name="connsiteX460" fmla="*/ 1937390 w 6724507"/>
              <a:gd name="connsiteY460" fmla="*/ 5601723 h 5757808"/>
              <a:gd name="connsiteX461" fmla="*/ 1941166 w 6724507"/>
              <a:gd name="connsiteY461" fmla="*/ 5582855 h 5757808"/>
              <a:gd name="connsiteX462" fmla="*/ 3069748 w 6724507"/>
              <a:gd name="connsiteY462" fmla="*/ 5579474 h 5757808"/>
              <a:gd name="connsiteX463" fmla="*/ 3072651 w 6724507"/>
              <a:gd name="connsiteY463" fmla="*/ 5582556 h 5757808"/>
              <a:gd name="connsiteX464" fmla="*/ 3069518 w 6724507"/>
              <a:gd name="connsiteY464" fmla="*/ 5583409 h 5757808"/>
              <a:gd name="connsiteX465" fmla="*/ 3067567 w 6724507"/>
              <a:gd name="connsiteY465" fmla="*/ 5580680 h 5757808"/>
              <a:gd name="connsiteX466" fmla="*/ 3069748 w 6724507"/>
              <a:gd name="connsiteY466" fmla="*/ 5579474 h 5757808"/>
              <a:gd name="connsiteX467" fmla="*/ 3230248 w 6724507"/>
              <a:gd name="connsiteY467" fmla="*/ 5579348 h 5757808"/>
              <a:gd name="connsiteX468" fmla="*/ 3230104 w 6724507"/>
              <a:gd name="connsiteY468" fmla="*/ 5581706 h 5757808"/>
              <a:gd name="connsiteX469" fmla="*/ 3229512 w 6724507"/>
              <a:gd name="connsiteY469" fmla="*/ 5579457 h 5757808"/>
              <a:gd name="connsiteX470" fmla="*/ 3229400 w 6724507"/>
              <a:gd name="connsiteY470" fmla="*/ 5579036 h 5757808"/>
              <a:gd name="connsiteX471" fmla="*/ 3229512 w 6724507"/>
              <a:gd name="connsiteY471" fmla="*/ 5579457 h 5757808"/>
              <a:gd name="connsiteX472" fmla="*/ 3225584 w 6724507"/>
              <a:gd name="connsiteY472" fmla="*/ 5580038 h 5757808"/>
              <a:gd name="connsiteX473" fmla="*/ 3229400 w 6724507"/>
              <a:gd name="connsiteY473" fmla="*/ 5579036 h 5757808"/>
              <a:gd name="connsiteX474" fmla="*/ 3180468 w 6724507"/>
              <a:gd name="connsiteY474" fmla="*/ 5578128 h 5757808"/>
              <a:gd name="connsiteX475" fmla="*/ 3183251 w 6724507"/>
              <a:gd name="connsiteY475" fmla="*/ 5581567 h 5757808"/>
              <a:gd name="connsiteX476" fmla="*/ 3178167 w 6724507"/>
              <a:gd name="connsiteY476" fmla="*/ 5579691 h 5757808"/>
              <a:gd name="connsiteX477" fmla="*/ 3180468 w 6724507"/>
              <a:gd name="connsiteY477" fmla="*/ 5578128 h 5757808"/>
              <a:gd name="connsiteX478" fmla="*/ 2264164 w 6724507"/>
              <a:gd name="connsiteY478" fmla="*/ 5577408 h 5757808"/>
              <a:gd name="connsiteX479" fmla="*/ 2264994 w 6724507"/>
              <a:gd name="connsiteY479" fmla="*/ 5579479 h 5757808"/>
              <a:gd name="connsiteX480" fmla="*/ 2259278 w 6724507"/>
              <a:gd name="connsiteY480" fmla="*/ 5579368 h 5757808"/>
              <a:gd name="connsiteX481" fmla="*/ 2264164 w 6724507"/>
              <a:gd name="connsiteY481" fmla="*/ 5577408 h 5757808"/>
              <a:gd name="connsiteX482" fmla="*/ 2022088 w 6724507"/>
              <a:gd name="connsiteY482" fmla="*/ 5577216 h 5757808"/>
              <a:gd name="connsiteX483" fmla="*/ 2024659 w 6724507"/>
              <a:gd name="connsiteY483" fmla="*/ 5583623 h 5757808"/>
              <a:gd name="connsiteX484" fmla="*/ 2028085 w 6724507"/>
              <a:gd name="connsiteY484" fmla="*/ 5592165 h 5757808"/>
              <a:gd name="connsiteX485" fmla="*/ 2024013 w 6724507"/>
              <a:gd name="connsiteY485" fmla="*/ 5593798 h 5757808"/>
              <a:gd name="connsiteX486" fmla="*/ 2023157 w 6724507"/>
              <a:gd name="connsiteY486" fmla="*/ 5591663 h 5757808"/>
              <a:gd name="connsiteX487" fmla="*/ 2020586 w 6724507"/>
              <a:gd name="connsiteY487" fmla="*/ 5585256 h 5757808"/>
              <a:gd name="connsiteX488" fmla="*/ 2018016 w 6724507"/>
              <a:gd name="connsiteY488" fmla="*/ 5578849 h 5757808"/>
              <a:gd name="connsiteX489" fmla="*/ 2022088 w 6724507"/>
              <a:gd name="connsiteY489" fmla="*/ 5577216 h 5757808"/>
              <a:gd name="connsiteX490" fmla="*/ 2396334 w 6724507"/>
              <a:gd name="connsiteY490" fmla="*/ 5576983 h 5757808"/>
              <a:gd name="connsiteX491" fmla="*/ 2403712 w 6724507"/>
              <a:gd name="connsiteY491" fmla="*/ 5581236 h 5757808"/>
              <a:gd name="connsiteX492" fmla="*/ 2398502 w 6724507"/>
              <a:gd name="connsiteY492" fmla="*/ 5580621 h 5757808"/>
              <a:gd name="connsiteX493" fmla="*/ 2396334 w 6724507"/>
              <a:gd name="connsiteY493" fmla="*/ 5576983 h 5757808"/>
              <a:gd name="connsiteX494" fmla="*/ 3017493 w 6724507"/>
              <a:gd name="connsiteY494" fmla="*/ 5573991 h 5757808"/>
              <a:gd name="connsiteX495" fmla="*/ 3019793 w 6724507"/>
              <a:gd name="connsiteY495" fmla="*/ 5574842 h 5757808"/>
              <a:gd name="connsiteX496" fmla="*/ 3028994 w 6724507"/>
              <a:gd name="connsiteY496" fmla="*/ 5578234 h 5757808"/>
              <a:gd name="connsiteX497" fmla="*/ 3024799 w 6724507"/>
              <a:gd name="connsiteY497" fmla="*/ 5583118 h 5757808"/>
              <a:gd name="connsiteX498" fmla="*/ 3027099 w 6724507"/>
              <a:gd name="connsiteY498" fmla="*/ 5583968 h 5757808"/>
              <a:gd name="connsiteX499" fmla="*/ 3029400 w 6724507"/>
              <a:gd name="connsiteY499" fmla="*/ 5584815 h 5757808"/>
              <a:gd name="connsiteX500" fmla="*/ 3031700 w 6724507"/>
              <a:gd name="connsiteY500" fmla="*/ 5585664 h 5757808"/>
              <a:gd name="connsiteX501" fmla="*/ 3029805 w 6724507"/>
              <a:gd name="connsiteY501" fmla="*/ 5591395 h 5757808"/>
              <a:gd name="connsiteX502" fmla="*/ 3027505 w 6724507"/>
              <a:gd name="connsiteY502" fmla="*/ 5590546 h 5757808"/>
              <a:gd name="connsiteX503" fmla="*/ 3025205 w 6724507"/>
              <a:gd name="connsiteY503" fmla="*/ 5589697 h 5757808"/>
              <a:gd name="connsiteX504" fmla="*/ 3022905 w 6724507"/>
              <a:gd name="connsiteY504" fmla="*/ 5588849 h 5757808"/>
              <a:gd name="connsiteX505" fmla="*/ 3016005 w 6724507"/>
              <a:gd name="connsiteY505" fmla="*/ 5586304 h 5757808"/>
              <a:gd name="connsiteX506" fmla="*/ 3017899 w 6724507"/>
              <a:gd name="connsiteY506" fmla="*/ 5580572 h 5757808"/>
              <a:gd name="connsiteX507" fmla="*/ 3017493 w 6724507"/>
              <a:gd name="connsiteY507" fmla="*/ 5573991 h 5757808"/>
              <a:gd name="connsiteX508" fmla="*/ 2936068 w 6724507"/>
              <a:gd name="connsiteY508" fmla="*/ 5573955 h 5757808"/>
              <a:gd name="connsiteX509" fmla="*/ 2943212 w 6724507"/>
              <a:gd name="connsiteY509" fmla="*/ 5583022 h 5757808"/>
              <a:gd name="connsiteX510" fmla="*/ 2940953 w 6724507"/>
              <a:gd name="connsiteY510" fmla="*/ 5582189 h 5757808"/>
              <a:gd name="connsiteX511" fmla="*/ 2936068 w 6724507"/>
              <a:gd name="connsiteY511" fmla="*/ 5573955 h 5757808"/>
              <a:gd name="connsiteX512" fmla="*/ 2168129 w 6724507"/>
              <a:gd name="connsiteY512" fmla="*/ 5573656 h 5757808"/>
              <a:gd name="connsiteX513" fmla="*/ 2171589 w 6724507"/>
              <a:gd name="connsiteY513" fmla="*/ 5582286 h 5757808"/>
              <a:gd name="connsiteX514" fmla="*/ 2164973 w 6724507"/>
              <a:gd name="connsiteY514" fmla="*/ 5579932 h 5757808"/>
              <a:gd name="connsiteX515" fmla="*/ 2168129 w 6724507"/>
              <a:gd name="connsiteY515" fmla="*/ 5573656 h 5757808"/>
              <a:gd name="connsiteX516" fmla="*/ 3044374 w 6724507"/>
              <a:gd name="connsiteY516" fmla="*/ 5573194 h 5757808"/>
              <a:gd name="connsiteX517" fmla="*/ 3043111 w 6724507"/>
              <a:gd name="connsiteY517" fmla="*/ 5577016 h 5757808"/>
              <a:gd name="connsiteX518" fmla="*/ 3038028 w 6724507"/>
              <a:gd name="connsiteY518" fmla="*/ 5575139 h 5757808"/>
              <a:gd name="connsiteX519" fmla="*/ 3044374 w 6724507"/>
              <a:gd name="connsiteY519" fmla="*/ 5573194 h 5757808"/>
              <a:gd name="connsiteX520" fmla="*/ 3141534 w 6724507"/>
              <a:gd name="connsiteY520" fmla="*/ 5572604 h 5757808"/>
              <a:gd name="connsiteX521" fmla="*/ 3146278 w 6724507"/>
              <a:gd name="connsiteY521" fmla="*/ 5574354 h 5757808"/>
              <a:gd name="connsiteX522" fmla="*/ 3151023 w 6724507"/>
              <a:gd name="connsiteY522" fmla="*/ 5576106 h 5757808"/>
              <a:gd name="connsiteX523" fmla="*/ 3151502 w 6724507"/>
              <a:gd name="connsiteY523" fmla="*/ 5582713 h 5757808"/>
              <a:gd name="connsiteX524" fmla="*/ 3149128 w 6724507"/>
              <a:gd name="connsiteY524" fmla="*/ 5581837 h 5757808"/>
              <a:gd name="connsiteX525" fmla="*/ 3144384 w 6724507"/>
              <a:gd name="connsiteY525" fmla="*/ 5580086 h 5757808"/>
              <a:gd name="connsiteX526" fmla="*/ 3141534 w 6724507"/>
              <a:gd name="connsiteY526" fmla="*/ 5572604 h 5757808"/>
              <a:gd name="connsiteX527" fmla="*/ 1967223 w 6724507"/>
              <a:gd name="connsiteY527" fmla="*/ 5572403 h 5757808"/>
              <a:gd name="connsiteX528" fmla="*/ 1965644 w 6724507"/>
              <a:gd name="connsiteY528" fmla="*/ 5580249 h 5757808"/>
              <a:gd name="connsiteX529" fmla="*/ 1968136 w 6724507"/>
              <a:gd name="connsiteY529" fmla="*/ 5586461 h 5757808"/>
              <a:gd name="connsiteX530" fmla="*/ 1964064 w 6724507"/>
              <a:gd name="connsiteY530" fmla="*/ 5588095 h 5757808"/>
              <a:gd name="connsiteX531" fmla="*/ 1963234 w 6724507"/>
              <a:gd name="connsiteY531" fmla="*/ 5586023 h 5757808"/>
              <a:gd name="connsiteX532" fmla="*/ 1961572 w 6724507"/>
              <a:gd name="connsiteY532" fmla="*/ 5581882 h 5757808"/>
              <a:gd name="connsiteX533" fmla="*/ 1963151 w 6724507"/>
              <a:gd name="connsiteY533" fmla="*/ 5574036 h 5757808"/>
              <a:gd name="connsiteX534" fmla="*/ 1967223 w 6724507"/>
              <a:gd name="connsiteY534" fmla="*/ 5572403 h 5757808"/>
              <a:gd name="connsiteX535" fmla="*/ 2984864 w 6724507"/>
              <a:gd name="connsiteY535" fmla="*/ 5572402 h 5757808"/>
              <a:gd name="connsiteX536" fmla="*/ 2985744 w 6724507"/>
              <a:gd name="connsiteY536" fmla="*/ 5575137 h 5757808"/>
              <a:gd name="connsiteX537" fmla="*/ 2983201 w 6724507"/>
              <a:gd name="connsiteY537" fmla="*/ 5574199 h 5757808"/>
              <a:gd name="connsiteX538" fmla="*/ 2981309 w 6724507"/>
              <a:gd name="connsiteY538" fmla="*/ 5579931 h 5757808"/>
              <a:gd name="connsiteX539" fmla="*/ 2978767 w 6724507"/>
              <a:gd name="connsiteY539" fmla="*/ 5578993 h 5757808"/>
              <a:gd name="connsiteX540" fmla="*/ 2980659 w 6724507"/>
              <a:gd name="connsiteY540" fmla="*/ 5573262 h 5757808"/>
              <a:gd name="connsiteX541" fmla="*/ 2984864 w 6724507"/>
              <a:gd name="connsiteY541" fmla="*/ 5572402 h 5757808"/>
              <a:gd name="connsiteX542" fmla="*/ 2167263 w 6724507"/>
              <a:gd name="connsiteY542" fmla="*/ 5571499 h 5757808"/>
              <a:gd name="connsiteX543" fmla="*/ 2169854 w 6724507"/>
              <a:gd name="connsiteY543" fmla="*/ 5572652 h 5757808"/>
              <a:gd name="connsiteX544" fmla="*/ 2168129 w 6724507"/>
              <a:gd name="connsiteY544" fmla="*/ 5573656 h 5757808"/>
              <a:gd name="connsiteX545" fmla="*/ 2167263 w 6724507"/>
              <a:gd name="connsiteY545" fmla="*/ 5571499 h 5757808"/>
              <a:gd name="connsiteX546" fmla="*/ 3285866 w 6724507"/>
              <a:gd name="connsiteY546" fmla="*/ 5569860 h 5757808"/>
              <a:gd name="connsiteX547" fmla="*/ 3288651 w 6724507"/>
              <a:gd name="connsiteY547" fmla="*/ 5573299 h 5757808"/>
              <a:gd name="connsiteX548" fmla="*/ 3284446 w 6724507"/>
              <a:gd name="connsiteY548" fmla="*/ 5574158 h 5757808"/>
              <a:gd name="connsiteX549" fmla="*/ 3283567 w 6724507"/>
              <a:gd name="connsiteY549" fmla="*/ 5571422 h 5757808"/>
              <a:gd name="connsiteX550" fmla="*/ 3285866 w 6724507"/>
              <a:gd name="connsiteY550" fmla="*/ 5569860 h 5757808"/>
              <a:gd name="connsiteX551" fmla="*/ 2061219 w 6724507"/>
              <a:gd name="connsiteY551" fmla="*/ 5569501 h 5757808"/>
              <a:gd name="connsiteX552" fmla="*/ 2066372 w 6724507"/>
              <a:gd name="connsiteY552" fmla="*/ 5569777 h 5757808"/>
              <a:gd name="connsiteX553" fmla="*/ 2063649 w 6724507"/>
              <a:gd name="connsiteY553" fmla="*/ 5575558 h 5757808"/>
              <a:gd name="connsiteX554" fmla="*/ 2055773 w 6724507"/>
              <a:gd name="connsiteY554" fmla="*/ 5581060 h 5757808"/>
              <a:gd name="connsiteX555" fmla="*/ 2054963 w 6724507"/>
              <a:gd name="connsiteY555" fmla="*/ 5579040 h 5757808"/>
              <a:gd name="connsiteX556" fmla="*/ 2059306 w 6724507"/>
              <a:gd name="connsiteY556" fmla="*/ 5577298 h 5757808"/>
              <a:gd name="connsiteX557" fmla="*/ 2053343 w 6724507"/>
              <a:gd name="connsiteY557" fmla="*/ 5575004 h 5757808"/>
              <a:gd name="connsiteX558" fmla="*/ 2056878 w 6724507"/>
              <a:gd name="connsiteY558" fmla="*/ 5571241 h 5757808"/>
              <a:gd name="connsiteX559" fmla="*/ 2058496 w 6724507"/>
              <a:gd name="connsiteY559" fmla="*/ 5575280 h 5757808"/>
              <a:gd name="connsiteX560" fmla="*/ 2062029 w 6724507"/>
              <a:gd name="connsiteY560" fmla="*/ 5571518 h 5757808"/>
              <a:gd name="connsiteX561" fmla="*/ 2061219 w 6724507"/>
              <a:gd name="connsiteY561" fmla="*/ 5569501 h 5757808"/>
              <a:gd name="connsiteX562" fmla="*/ 1856256 w 6724507"/>
              <a:gd name="connsiteY562" fmla="*/ 5569131 h 5757808"/>
              <a:gd name="connsiteX563" fmla="*/ 1857191 w 6724507"/>
              <a:gd name="connsiteY563" fmla="*/ 5571462 h 5757808"/>
              <a:gd name="connsiteX564" fmla="*/ 1852304 w 6724507"/>
              <a:gd name="connsiteY564" fmla="*/ 5573421 h 5757808"/>
              <a:gd name="connsiteX565" fmla="*/ 1851370 w 6724507"/>
              <a:gd name="connsiteY565" fmla="*/ 5571090 h 5757808"/>
              <a:gd name="connsiteX566" fmla="*/ 1856256 w 6724507"/>
              <a:gd name="connsiteY566" fmla="*/ 5569131 h 5757808"/>
              <a:gd name="connsiteX567" fmla="*/ 2092534 w 6724507"/>
              <a:gd name="connsiteY567" fmla="*/ 5569019 h 5757808"/>
              <a:gd name="connsiteX568" fmla="*/ 2090862 w 6724507"/>
              <a:gd name="connsiteY568" fmla="*/ 5577416 h 5757808"/>
              <a:gd name="connsiteX569" fmla="*/ 2085736 w 6724507"/>
              <a:gd name="connsiteY569" fmla="*/ 5589776 h 5757808"/>
              <a:gd name="connsiteX570" fmla="*/ 2084846 w 6724507"/>
              <a:gd name="connsiteY570" fmla="*/ 5587558 h 5757808"/>
              <a:gd name="connsiteX571" fmla="*/ 2086520 w 6724507"/>
              <a:gd name="connsiteY571" fmla="*/ 5579159 h 5757808"/>
              <a:gd name="connsiteX572" fmla="*/ 2092534 w 6724507"/>
              <a:gd name="connsiteY572" fmla="*/ 5569019 h 5757808"/>
              <a:gd name="connsiteX573" fmla="*/ 1956276 w 6724507"/>
              <a:gd name="connsiteY573" fmla="*/ 5568680 h 5757808"/>
              <a:gd name="connsiteX574" fmla="*/ 1957144 w 6724507"/>
              <a:gd name="connsiteY574" fmla="*/ 5570842 h 5757808"/>
              <a:gd name="connsiteX575" fmla="*/ 1957464 w 6724507"/>
              <a:gd name="connsiteY575" fmla="*/ 5585783 h 5757808"/>
              <a:gd name="connsiteX576" fmla="*/ 1958652 w 6724507"/>
              <a:gd name="connsiteY576" fmla="*/ 5602887 h 5757808"/>
              <a:gd name="connsiteX577" fmla="*/ 1953766 w 6724507"/>
              <a:gd name="connsiteY577" fmla="*/ 5604846 h 5757808"/>
              <a:gd name="connsiteX578" fmla="*/ 1951709 w 6724507"/>
              <a:gd name="connsiteY578" fmla="*/ 5585580 h 5757808"/>
              <a:gd name="connsiteX579" fmla="*/ 1952257 w 6724507"/>
              <a:gd name="connsiteY579" fmla="*/ 5572803 h 5757808"/>
              <a:gd name="connsiteX580" fmla="*/ 1956276 w 6724507"/>
              <a:gd name="connsiteY580" fmla="*/ 5568680 h 5757808"/>
              <a:gd name="connsiteX581" fmla="*/ 3101095 w 6724507"/>
              <a:gd name="connsiteY581" fmla="*/ 5568399 h 5757808"/>
              <a:gd name="connsiteX582" fmla="*/ 3103425 w 6724507"/>
              <a:gd name="connsiteY582" fmla="*/ 5569258 h 5757808"/>
              <a:gd name="connsiteX583" fmla="*/ 3117842 w 6724507"/>
              <a:gd name="connsiteY583" fmla="*/ 5581009 h 5757808"/>
              <a:gd name="connsiteX584" fmla="*/ 3115950 w 6724507"/>
              <a:gd name="connsiteY584" fmla="*/ 5586740 h 5757808"/>
              <a:gd name="connsiteX585" fmla="*/ 3113618 w 6724507"/>
              <a:gd name="connsiteY585" fmla="*/ 5585880 h 5757808"/>
              <a:gd name="connsiteX586" fmla="*/ 3101095 w 6724507"/>
              <a:gd name="connsiteY586" fmla="*/ 5568399 h 5757808"/>
              <a:gd name="connsiteX587" fmla="*/ 1939128 w 6724507"/>
              <a:gd name="connsiteY587" fmla="*/ 5568346 h 5757808"/>
              <a:gd name="connsiteX588" fmla="*/ 1936805 w 6724507"/>
              <a:gd name="connsiteY588" fmla="*/ 5571983 h 5757808"/>
              <a:gd name="connsiteX589" fmla="*/ 1935870 w 6724507"/>
              <a:gd name="connsiteY589" fmla="*/ 5569651 h 5757808"/>
              <a:gd name="connsiteX590" fmla="*/ 1939128 w 6724507"/>
              <a:gd name="connsiteY590" fmla="*/ 5568346 h 5757808"/>
              <a:gd name="connsiteX591" fmla="*/ 2933443 w 6724507"/>
              <a:gd name="connsiteY591" fmla="*/ 5566556 h 5757808"/>
              <a:gd name="connsiteX592" fmla="*/ 2935702 w 6724507"/>
              <a:gd name="connsiteY592" fmla="*/ 5567390 h 5757808"/>
              <a:gd name="connsiteX593" fmla="*/ 2936068 w 6724507"/>
              <a:gd name="connsiteY593" fmla="*/ 5573955 h 5757808"/>
              <a:gd name="connsiteX594" fmla="*/ 2931548 w 6724507"/>
              <a:gd name="connsiteY594" fmla="*/ 5572289 h 5757808"/>
              <a:gd name="connsiteX595" fmla="*/ 2933443 w 6724507"/>
              <a:gd name="connsiteY595" fmla="*/ 5566556 h 5757808"/>
              <a:gd name="connsiteX596" fmla="*/ 1912779 w 6724507"/>
              <a:gd name="connsiteY596" fmla="*/ 5566293 h 5757808"/>
              <a:gd name="connsiteX597" fmla="*/ 1914890 w 6724507"/>
              <a:gd name="connsiteY597" fmla="*/ 5567136 h 5757808"/>
              <a:gd name="connsiteX598" fmla="*/ 1914647 w 6724507"/>
              <a:gd name="connsiteY598" fmla="*/ 5570953 h 5757808"/>
              <a:gd name="connsiteX599" fmla="*/ 1912186 w 6724507"/>
              <a:gd name="connsiteY599" fmla="*/ 5569236 h 5757808"/>
              <a:gd name="connsiteX600" fmla="*/ 1912779 w 6724507"/>
              <a:gd name="connsiteY600" fmla="*/ 5566293 h 5757808"/>
              <a:gd name="connsiteX601" fmla="*/ 2270612 w 6724507"/>
              <a:gd name="connsiteY601" fmla="*/ 5565205 h 5757808"/>
              <a:gd name="connsiteX602" fmla="*/ 2271443 w 6724507"/>
              <a:gd name="connsiteY602" fmla="*/ 5567276 h 5757808"/>
              <a:gd name="connsiteX603" fmla="*/ 2268219 w 6724507"/>
              <a:gd name="connsiteY603" fmla="*/ 5573378 h 5757808"/>
              <a:gd name="connsiteX604" fmla="*/ 2264164 w 6724507"/>
              <a:gd name="connsiteY604" fmla="*/ 5577408 h 5757808"/>
              <a:gd name="connsiteX605" fmla="*/ 2263333 w 6724507"/>
              <a:gd name="connsiteY605" fmla="*/ 5575338 h 5757808"/>
              <a:gd name="connsiteX606" fmla="*/ 2266557 w 6724507"/>
              <a:gd name="connsiteY606" fmla="*/ 5569235 h 5757808"/>
              <a:gd name="connsiteX607" fmla="*/ 2270612 w 6724507"/>
              <a:gd name="connsiteY607" fmla="*/ 5565205 h 5757808"/>
              <a:gd name="connsiteX608" fmla="*/ 3278682 w 6724507"/>
              <a:gd name="connsiteY608" fmla="*/ 5563190 h 5757808"/>
              <a:gd name="connsiteX609" fmla="*/ 3283767 w 6724507"/>
              <a:gd name="connsiteY609" fmla="*/ 5565066 h 5757808"/>
              <a:gd name="connsiteX610" fmla="*/ 3281467 w 6724507"/>
              <a:gd name="connsiteY610" fmla="*/ 5566629 h 5757808"/>
              <a:gd name="connsiteX611" fmla="*/ 3278682 w 6724507"/>
              <a:gd name="connsiteY611" fmla="*/ 5563190 h 5757808"/>
              <a:gd name="connsiteX612" fmla="*/ 2010428 w 6724507"/>
              <a:gd name="connsiteY612" fmla="*/ 5562284 h 5757808"/>
              <a:gd name="connsiteX613" fmla="*/ 2011364 w 6724507"/>
              <a:gd name="connsiteY613" fmla="*/ 5564614 h 5757808"/>
              <a:gd name="connsiteX614" fmla="*/ 2009041 w 6724507"/>
              <a:gd name="connsiteY614" fmla="*/ 5568251 h 5757808"/>
              <a:gd name="connsiteX615" fmla="*/ 2008105 w 6724507"/>
              <a:gd name="connsiteY615" fmla="*/ 5565921 h 5757808"/>
              <a:gd name="connsiteX616" fmla="*/ 2010428 w 6724507"/>
              <a:gd name="connsiteY616" fmla="*/ 5562284 h 5757808"/>
              <a:gd name="connsiteX617" fmla="*/ 3271904 w 6724507"/>
              <a:gd name="connsiteY617" fmla="*/ 5560690 h 5757808"/>
              <a:gd name="connsiteX618" fmla="*/ 3274022 w 6724507"/>
              <a:gd name="connsiteY618" fmla="*/ 5561472 h 5757808"/>
              <a:gd name="connsiteX619" fmla="*/ 3276140 w 6724507"/>
              <a:gd name="connsiteY619" fmla="*/ 5562252 h 5757808"/>
              <a:gd name="connsiteX620" fmla="*/ 3274247 w 6724507"/>
              <a:gd name="connsiteY620" fmla="*/ 5567985 h 5757808"/>
              <a:gd name="connsiteX621" fmla="*/ 3272127 w 6724507"/>
              <a:gd name="connsiteY621" fmla="*/ 5567203 h 5757808"/>
              <a:gd name="connsiteX622" fmla="*/ 3270009 w 6724507"/>
              <a:gd name="connsiteY622" fmla="*/ 5566421 h 5757808"/>
              <a:gd name="connsiteX623" fmla="*/ 3271904 w 6724507"/>
              <a:gd name="connsiteY623" fmla="*/ 5560690 h 5757808"/>
              <a:gd name="connsiteX624" fmla="*/ 2870569 w 6724507"/>
              <a:gd name="connsiteY624" fmla="*/ 5560241 h 5757808"/>
              <a:gd name="connsiteX625" fmla="*/ 2870009 w 6724507"/>
              <a:gd name="connsiteY625" fmla="*/ 5566733 h 5757808"/>
              <a:gd name="connsiteX626" fmla="*/ 2867749 w 6724507"/>
              <a:gd name="connsiteY626" fmla="*/ 5565899 h 5757808"/>
              <a:gd name="connsiteX627" fmla="*/ 2867068 w 6724507"/>
              <a:gd name="connsiteY627" fmla="*/ 5560289 h 5757808"/>
              <a:gd name="connsiteX628" fmla="*/ 2870569 w 6724507"/>
              <a:gd name="connsiteY628" fmla="*/ 5560241 h 5757808"/>
              <a:gd name="connsiteX629" fmla="*/ 1979285 w 6724507"/>
              <a:gd name="connsiteY629" fmla="*/ 5560052 h 5757808"/>
              <a:gd name="connsiteX630" fmla="*/ 1981776 w 6724507"/>
              <a:gd name="connsiteY630" fmla="*/ 5566265 h 5757808"/>
              <a:gd name="connsiteX631" fmla="*/ 1982607 w 6724507"/>
              <a:gd name="connsiteY631" fmla="*/ 5568336 h 5757808"/>
              <a:gd name="connsiteX632" fmla="*/ 1977720 w 6724507"/>
              <a:gd name="connsiteY632" fmla="*/ 5570296 h 5757808"/>
              <a:gd name="connsiteX633" fmla="*/ 1976890 w 6724507"/>
              <a:gd name="connsiteY633" fmla="*/ 5568225 h 5757808"/>
              <a:gd name="connsiteX634" fmla="*/ 1979285 w 6724507"/>
              <a:gd name="connsiteY634" fmla="*/ 5560052 h 5757808"/>
              <a:gd name="connsiteX635" fmla="*/ 2920938 w 6724507"/>
              <a:gd name="connsiteY635" fmla="*/ 5559802 h 5757808"/>
              <a:gd name="connsiteX636" fmla="*/ 2923713 w 6724507"/>
              <a:gd name="connsiteY636" fmla="*/ 5570113 h 5757808"/>
              <a:gd name="connsiteX637" fmla="*/ 2914379 w 6724507"/>
              <a:gd name="connsiteY637" fmla="*/ 5560955 h 5757808"/>
              <a:gd name="connsiteX638" fmla="*/ 2920938 w 6724507"/>
              <a:gd name="connsiteY638" fmla="*/ 5559802 h 5757808"/>
              <a:gd name="connsiteX639" fmla="*/ 1893953 w 6724507"/>
              <a:gd name="connsiteY639" fmla="*/ 5559421 h 5757808"/>
              <a:gd name="connsiteX640" fmla="*/ 1889847 w 6724507"/>
              <a:gd name="connsiteY640" fmla="*/ 5563322 h 5757808"/>
              <a:gd name="connsiteX641" fmla="*/ 1889067 w 6724507"/>
              <a:gd name="connsiteY641" fmla="*/ 5561380 h 5757808"/>
              <a:gd name="connsiteX642" fmla="*/ 1893953 w 6724507"/>
              <a:gd name="connsiteY642" fmla="*/ 5559421 h 5757808"/>
              <a:gd name="connsiteX643" fmla="*/ 3087953 w 6724507"/>
              <a:gd name="connsiteY643" fmla="*/ 5559263 h 5757808"/>
              <a:gd name="connsiteX644" fmla="*/ 3089233 w 6724507"/>
              <a:gd name="connsiteY644" fmla="*/ 5564021 h 5757808"/>
              <a:gd name="connsiteX645" fmla="*/ 3086690 w 6724507"/>
              <a:gd name="connsiteY645" fmla="*/ 5563083 h 5757808"/>
              <a:gd name="connsiteX646" fmla="*/ 3087953 w 6724507"/>
              <a:gd name="connsiteY646" fmla="*/ 5559263 h 5757808"/>
              <a:gd name="connsiteX647" fmla="*/ 2468162 w 6724507"/>
              <a:gd name="connsiteY647" fmla="*/ 5558090 h 5757808"/>
              <a:gd name="connsiteX648" fmla="*/ 2469007 w 6724507"/>
              <a:gd name="connsiteY648" fmla="*/ 5560198 h 5757808"/>
              <a:gd name="connsiteX649" fmla="*/ 2470699 w 6724507"/>
              <a:gd name="connsiteY649" fmla="*/ 5564414 h 5757808"/>
              <a:gd name="connsiteX650" fmla="*/ 2474079 w 6724507"/>
              <a:gd name="connsiteY650" fmla="*/ 5572845 h 5757808"/>
              <a:gd name="connsiteX651" fmla="*/ 2468348 w 6724507"/>
              <a:gd name="connsiteY651" fmla="*/ 5572698 h 5757808"/>
              <a:gd name="connsiteX652" fmla="*/ 2465812 w 6724507"/>
              <a:gd name="connsiteY652" fmla="*/ 5566373 h 5757808"/>
              <a:gd name="connsiteX653" fmla="*/ 2464966 w 6724507"/>
              <a:gd name="connsiteY653" fmla="*/ 5564265 h 5757808"/>
              <a:gd name="connsiteX654" fmla="*/ 2464121 w 6724507"/>
              <a:gd name="connsiteY654" fmla="*/ 5562158 h 5757808"/>
              <a:gd name="connsiteX655" fmla="*/ 2468162 w 6724507"/>
              <a:gd name="connsiteY655" fmla="*/ 5558090 h 5757808"/>
              <a:gd name="connsiteX656" fmla="*/ 3073133 w 6724507"/>
              <a:gd name="connsiteY656" fmla="*/ 5558083 h 5757808"/>
              <a:gd name="connsiteX657" fmla="*/ 3073357 w 6724507"/>
              <a:gd name="connsiteY657" fmla="*/ 5564597 h 5757808"/>
              <a:gd name="connsiteX658" fmla="*/ 3071240 w 6724507"/>
              <a:gd name="connsiteY658" fmla="*/ 5563815 h 5757808"/>
              <a:gd name="connsiteX659" fmla="*/ 3073133 w 6724507"/>
              <a:gd name="connsiteY659" fmla="*/ 5558083 h 5757808"/>
              <a:gd name="connsiteX660" fmla="*/ 2524809 w 6724507"/>
              <a:gd name="connsiteY660" fmla="*/ 5557907 h 5757808"/>
              <a:gd name="connsiteX661" fmla="*/ 2527574 w 6724507"/>
              <a:gd name="connsiteY661" fmla="*/ 5559502 h 5757808"/>
              <a:gd name="connsiteX662" fmla="*/ 2527300 w 6724507"/>
              <a:gd name="connsiteY662" fmla="*/ 5564120 h 5757808"/>
              <a:gd name="connsiteX663" fmla="*/ 2524221 w 6724507"/>
              <a:gd name="connsiteY663" fmla="*/ 5561749 h 5757808"/>
              <a:gd name="connsiteX664" fmla="*/ 2524809 w 6724507"/>
              <a:gd name="connsiteY664" fmla="*/ 5557907 h 5757808"/>
              <a:gd name="connsiteX665" fmla="*/ 1930886 w 6724507"/>
              <a:gd name="connsiteY665" fmla="*/ 5557228 h 5757808"/>
              <a:gd name="connsiteX666" fmla="*/ 1926778 w 6724507"/>
              <a:gd name="connsiteY666" fmla="*/ 5561128 h 5757808"/>
              <a:gd name="connsiteX667" fmla="*/ 1925999 w 6724507"/>
              <a:gd name="connsiteY667" fmla="*/ 5559188 h 5757808"/>
              <a:gd name="connsiteX668" fmla="*/ 1930886 w 6724507"/>
              <a:gd name="connsiteY668" fmla="*/ 5557228 h 5757808"/>
              <a:gd name="connsiteX669" fmla="*/ 1998860 w 6724507"/>
              <a:gd name="connsiteY669" fmla="*/ 5557008 h 5757808"/>
              <a:gd name="connsiteX670" fmla="*/ 2000417 w 6724507"/>
              <a:gd name="connsiteY670" fmla="*/ 5560891 h 5757808"/>
              <a:gd name="connsiteX671" fmla="*/ 1995532 w 6724507"/>
              <a:gd name="connsiteY671" fmla="*/ 5562852 h 5757808"/>
              <a:gd name="connsiteX672" fmla="*/ 1994752 w 6724507"/>
              <a:gd name="connsiteY672" fmla="*/ 5560910 h 5757808"/>
              <a:gd name="connsiteX673" fmla="*/ 1993973 w 6724507"/>
              <a:gd name="connsiteY673" fmla="*/ 5558968 h 5757808"/>
              <a:gd name="connsiteX674" fmla="*/ 1998860 w 6724507"/>
              <a:gd name="connsiteY674" fmla="*/ 5557008 h 5757808"/>
              <a:gd name="connsiteX675" fmla="*/ 2213797 w 6724507"/>
              <a:gd name="connsiteY675" fmla="*/ 5555539 h 5757808"/>
              <a:gd name="connsiteX676" fmla="*/ 2214576 w 6724507"/>
              <a:gd name="connsiteY676" fmla="*/ 5557481 h 5757808"/>
              <a:gd name="connsiteX677" fmla="*/ 2210469 w 6724507"/>
              <a:gd name="connsiteY677" fmla="*/ 5561382 h 5757808"/>
              <a:gd name="connsiteX678" fmla="*/ 2213797 w 6724507"/>
              <a:gd name="connsiteY678" fmla="*/ 5555539 h 5757808"/>
              <a:gd name="connsiteX679" fmla="*/ 2963924 w 6724507"/>
              <a:gd name="connsiteY679" fmla="*/ 5554225 h 5757808"/>
              <a:gd name="connsiteX680" fmla="*/ 2970984 w 6724507"/>
              <a:gd name="connsiteY680" fmla="*/ 5556830 h 5757808"/>
              <a:gd name="connsiteX681" fmla="*/ 2978505 w 6724507"/>
              <a:gd name="connsiteY681" fmla="*/ 5566038 h 5757808"/>
              <a:gd name="connsiteX682" fmla="*/ 2976612 w 6724507"/>
              <a:gd name="connsiteY682" fmla="*/ 5571768 h 5757808"/>
              <a:gd name="connsiteX683" fmla="*/ 2969091 w 6724507"/>
              <a:gd name="connsiteY683" fmla="*/ 5562564 h 5757808"/>
              <a:gd name="connsiteX684" fmla="*/ 2963924 w 6724507"/>
              <a:gd name="connsiteY684" fmla="*/ 5554225 h 5757808"/>
              <a:gd name="connsiteX685" fmla="*/ 2995122 w 6724507"/>
              <a:gd name="connsiteY685" fmla="*/ 5553948 h 5757808"/>
              <a:gd name="connsiteX686" fmla="*/ 2997452 w 6724507"/>
              <a:gd name="connsiteY686" fmla="*/ 5554807 h 5757808"/>
              <a:gd name="connsiteX687" fmla="*/ 2999782 w 6724507"/>
              <a:gd name="connsiteY687" fmla="*/ 5555669 h 5757808"/>
              <a:gd name="connsiteX688" fmla="*/ 2995874 w 6724507"/>
              <a:gd name="connsiteY688" fmla="*/ 5559584 h 5757808"/>
              <a:gd name="connsiteX689" fmla="*/ 2995122 w 6724507"/>
              <a:gd name="connsiteY689" fmla="*/ 5553948 h 5757808"/>
              <a:gd name="connsiteX690" fmla="*/ 1855145 w 6724507"/>
              <a:gd name="connsiteY690" fmla="*/ 5552222 h 5757808"/>
              <a:gd name="connsiteX691" fmla="*/ 1857715 w 6724507"/>
              <a:gd name="connsiteY691" fmla="*/ 5558629 h 5757808"/>
              <a:gd name="connsiteX692" fmla="*/ 1852830 w 6724507"/>
              <a:gd name="connsiteY692" fmla="*/ 5560590 h 5757808"/>
              <a:gd name="connsiteX693" fmla="*/ 1855145 w 6724507"/>
              <a:gd name="connsiteY693" fmla="*/ 5552222 h 5757808"/>
              <a:gd name="connsiteX694" fmla="*/ 2994257 w 6724507"/>
              <a:gd name="connsiteY694" fmla="*/ 5551620 h 5757808"/>
              <a:gd name="connsiteX695" fmla="*/ 2995122 w 6724507"/>
              <a:gd name="connsiteY695" fmla="*/ 5553948 h 5757808"/>
              <a:gd name="connsiteX696" fmla="*/ 2992791 w 6724507"/>
              <a:gd name="connsiteY696" fmla="*/ 5553088 h 5757808"/>
              <a:gd name="connsiteX697" fmla="*/ 2990462 w 6724507"/>
              <a:gd name="connsiteY697" fmla="*/ 5552228 h 5757808"/>
              <a:gd name="connsiteX698" fmla="*/ 2994257 w 6724507"/>
              <a:gd name="connsiteY698" fmla="*/ 5551620 h 5757808"/>
              <a:gd name="connsiteX699" fmla="*/ 1884705 w 6724507"/>
              <a:gd name="connsiteY699" fmla="*/ 5550508 h 5757808"/>
              <a:gd name="connsiteX700" fmla="*/ 1887005 w 6724507"/>
              <a:gd name="connsiteY700" fmla="*/ 5550938 h 5757808"/>
              <a:gd name="connsiteX701" fmla="*/ 1885640 w 6724507"/>
              <a:gd name="connsiteY701" fmla="*/ 5552837 h 5757808"/>
              <a:gd name="connsiteX702" fmla="*/ 1884705 w 6724507"/>
              <a:gd name="connsiteY702" fmla="*/ 5550508 h 5757808"/>
              <a:gd name="connsiteX703" fmla="*/ 1985054 w 6724507"/>
              <a:gd name="connsiteY703" fmla="*/ 5549925 h 5757808"/>
              <a:gd name="connsiteX704" fmla="*/ 1990470 w 6724507"/>
              <a:gd name="connsiteY704" fmla="*/ 5550231 h 5757808"/>
              <a:gd name="connsiteX705" fmla="*/ 1988480 w 6724507"/>
              <a:gd name="connsiteY705" fmla="*/ 5558467 h 5757808"/>
              <a:gd name="connsiteX706" fmla="*/ 1991932 w 6724507"/>
              <a:gd name="connsiteY706" fmla="*/ 5606666 h 5757808"/>
              <a:gd name="connsiteX707" fmla="*/ 1987371 w 6724507"/>
              <a:gd name="connsiteY707" fmla="*/ 5608495 h 5757808"/>
              <a:gd name="connsiteX708" fmla="*/ 1983920 w 6724507"/>
              <a:gd name="connsiteY708" fmla="*/ 5560296 h 5757808"/>
              <a:gd name="connsiteX709" fmla="*/ 1985911 w 6724507"/>
              <a:gd name="connsiteY709" fmla="*/ 5552060 h 5757808"/>
              <a:gd name="connsiteX710" fmla="*/ 1985054 w 6724507"/>
              <a:gd name="connsiteY710" fmla="*/ 5549925 h 5757808"/>
              <a:gd name="connsiteX711" fmla="*/ 2131691 w 6724507"/>
              <a:gd name="connsiteY711" fmla="*/ 5548806 h 5757808"/>
              <a:gd name="connsiteX712" fmla="*/ 2128363 w 6724507"/>
              <a:gd name="connsiteY712" fmla="*/ 5554649 h 5757808"/>
              <a:gd name="connsiteX713" fmla="*/ 2126806 w 6724507"/>
              <a:gd name="connsiteY713" fmla="*/ 5550765 h 5757808"/>
              <a:gd name="connsiteX714" fmla="*/ 2131691 w 6724507"/>
              <a:gd name="connsiteY714" fmla="*/ 5548806 h 5757808"/>
              <a:gd name="connsiteX715" fmla="*/ 3144528 w 6724507"/>
              <a:gd name="connsiteY715" fmla="*/ 5547718 h 5757808"/>
              <a:gd name="connsiteX716" fmla="*/ 3145936 w 6724507"/>
              <a:gd name="connsiteY716" fmla="*/ 5550648 h 5757808"/>
              <a:gd name="connsiteX717" fmla="*/ 3143107 w 6724507"/>
              <a:gd name="connsiteY717" fmla="*/ 5552017 h 5757808"/>
              <a:gd name="connsiteX718" fmla="*/ 3141700 w 6724507"/>
              <a:gd name="connsiteY718" fmla="*/ 5549085 h 5757808"/>
              <a:gd name="connsiteX719" fmla="*/ 3144528 w 6724507"/>
              <a:gd name="connsiteY719" fmla="*/ 5547718 h 5757808"/>
              <a:gd name="connsiteX720" fmla="*/ 2974047 w 6724507"/>
              <a:gd name="connsiteY720" fmla="*/ 5547242 h 5757808"/>
              <a:gd name="connsiteX721" fmla="*/ 2976419 w 6724507"/>
              <a:gd name="connsiteY721" fmla="*/ 5548119 h 5757808"/>
              <a:gd name="connsiteX722" fmla="*/ 2978792 w 6724507"/>
              <a:gd name="connsiteY722" fmla="*/ 5548994 h 5757808"/>
              <a:gd name="connsiteX723" fmla="*/ 2985908 w 6724507"/>
              <a:gd name="connsiteY723" fmla="*/ 5551620 h 5757808"/>
              <a:gd name="connsiteX724" fmla="*/ 2984646 w 6724507"/>
              <a:gd name="connsiteY724" fmla="*/ 5555441 h 5757808"/>
              <a:gd name="connsiteX725" fmla="*/ 2982274 w 6724507"/>
              <a:gd name="connsiteY725" fmla="*/ 5554566 h 5757808"/>
              <a:gd name="connsiteX726" fmla="*/ 2977529 w 6724507"/>
              <a:gd name="connsiteY726" fmla="*/ 5552814 h 5757808"/>
              <a:gd name="connsiteX727" fmla="*/ 2975156 w 6724507"/>
              <a:gd name="connsiteY727" fmla="*/ 5551938 h 5757808"/>
              <a:gd name="connsiteX728" fmla="*/ 2974047 w 6724507"/>
              <a:gd name="connsiteY728" fmla="*/ 5547242 h 5757808"/>
              <a:gd name="connsiteX729" fmla="*/ 3009329 w 6724507"/>
              <a:gd name="connsiteY729" fmla="*/ 5544992 h 5757808"/>
              <a:gd name="connsiteX730" fmla="*/ 3012573 w 6724507"/>
              <a:gd name="connsiteY730" fmla="*/ 5548599 h 5757808"/>
              <a:gd name="connsiteX731" fmla="*/ 3008756 w 6724507"/>
              <a:gd name="connsiteY731" fmla="*/ 5549603 h 5757808"/>
              <a:gd name="connsiteX732" fmla="*/ 3008055 w 6724507"/>
              <a:gd name="connsiteY732" fmla="*/ 5546932 h 5757808"/>
              <a:gd name="connsiteX733" fmla="*/ 3009329 w 6724507"/>
              <a:gd name="connsiteY733" fmla="*/ 5544992 h 5757808"/>
              <a:gd name="connsiteX734" fmla="*/ 3100412 w 6724507"/>
              <a:gd name="connsiteY734" fmla="*/ 5544569 h 5757808"/>
              <a:gd name="connsiteX735" fmla="*/ 3102773 w 6724507"/>
              <a:gd name="connsiteY735" fmla="*/ 5545440 h 5757808"/>
              <a:gd name="connsiteX736" fmla="*/ 3115041 w 6724507"/>
              <a:gd name="connsiteY736" fmla="*/ 5556397 h 5757808"/>
              <a:gd name="connsiteX737" fmla="*/ 3129670 w 6724507"/>
              <a:gd name="connsiteY737" fmla="*/ 5568227 h 5757808"/>
              <a:gd name="connsiteX738" fmla="*/ 3127777 w 6724507"/>
              <a:gd name="connsiteY738" fmla="*/ 5573958 h 5757808"/>
              <a:gd name="connsiteX739" fmla="*/ 3110787 w 6724507"/>
              <a:gd name="connsiteY739" fmla="*/ 5561260 h 5757808"/>
              <a:gd name="connsiteX740" fmla="*/ 3100879 w 6724507"/>
              <a:gd name="connsiteY740" fmla="*/ 5551172 h 5757808"/>
              <a:gd name="connsiteX741" fmla="*/ 3100412 w 6724507"/>
              <a:gd name="connsiteY741" fmla="*/ 5544569 h 5757808"/>
              <a:gd name="connsiteX742" fmla="*/ 3179580 w 6724507"/>
              <a:gd name="connsiteY742" fmla="*/ 5543770 h 5757808"/>
              <a:gd name="connsiteX743" fmla="*/ 3181979 w 6724507"/>
              <a:gd name="connsiteY743" fmla="*/ 5544655 h 5757808"/>
              <a:gd name="connsiteX744" fmla="*/ 3189182 w 6724507"/>
              <a:gd name="connsiteY744" fmla="*/ 5547314 h 5757808"/>
              <a:gd name="connsiteX745" fmla="*/ 3189689 w 6724507"/>
              <a:gd name="connsiteY745" fmla="*/ 5553931 h 5757808"/>
              <a:gd name="connsiteX746" fmla="*/ 3187289 w 6724507"/>
              <a:gd name="connsiteY746" fmla="*/ 5553046 h 5757808"/>
              <a:gd name="connsiteX747" fmla="*/ 3179580 w 6724507"/>
              <a:gd name="connsiteY747" fmla="*/ 5543770 h 5757808"/>
              <a:gd name="connsiteX748" fmla="*/ 3045586 w 6724507"/>
              <a:gd name="connsiteY748" fmla="*/ 5543630 h 5757808"/>
              <a:gd name="connsiteX749" fmla="*/ 3052789 w 6724507"/>
              <a:gd name="connsiteY749" fmla="*/ 5546287 h 5757808"/>
              <a:gd name="connsiteX750" fmla="*/ 3057591 w 6724507"/>
              <a:gd name="connsiteY750" fmla="*/ 5548059 h 5757808"/>
              <a:gd name="connsiteX751" fmla="*/ 3058729 w 6724507"/>
              <a:gd name="connsiteY751" fmla="*/ 5552767 h 5757808"/>
              <a:gd name="connsiteX752" fmla="*/ 3056328 w 6724507"/>
              <a:gd name="connsiteY752" fmla="*/ 5551880 h 5757808"/>
              <a:gd name="connsiteX753" fmla="*/ 3051525 w 6724507"/>
              <a:gd name="connsiteY753" fmla="*/ 5550108 h 5757808"/>
              <a:gd name="connsiteX754" fmla="*/ 3044324 w 6724507"/>
              <a:gd name="connsiteY754" fmla="*/ 5547451 h 5757808"/>
              <a:gd name="connsiteX755" fmla="*/ 3045586 w 6724507"/>
              <a:gd name="connsiteY755" fmla="*/ 5543630 h 5757808"/>
              <a:gd name="connsiteX756" fmla="*/ 1898429 w 6724507"/>
              <a:gd name="connsiteY756" fmla="*/ 5542300 h 5757808"/>
              <a:gd name="connsiteX757" fmla="*/ 1903555 w 6724507"/>
              <a:gd name="connsiteY757" fmla="*/ 5545652 h 5757808"/>
              <a:gd name="connsiteX758" fmla="*/ 1900297 w 6724507"/>
              <a:gd name="connsiteY758" fmla="*/ 5546959 h 5757808"/>
              <a:gd name="connsiteX759" fmla="*/ 1898429 w 6724507"/>
              <a:gd name="connsiteY759" fmla="*/ 5542300 h 5757808"/>
              <a:gd name="connsiteX760" fmla="*/ 2149800 w 6724507"/>
              <a:gd name="connsiteY760" fmla="*/ 5541318 h 5757808"/>
              <a:gd name="connsiteX761" fmla="*/ 2152667 w 6724507"/>
              <a:gd name="connsiteY761" fmla="*/ 5545126 h 5757808"/>
              <a:gd name="connsiteX762" fmla="*/ 2148612 w 6724507"/>
              <a:gd name="connsiteY762" fmla="*/ 5551710 h 5757808"/>
              <a:gd name="connsiteX763" fmla="*/ 2148280 w 6724507"/>
              <a:gd name="connsiteY763" fmla="*/ 5564239 h 5757808"/>
              <a:gd name="connsiteX764" fmla="*/ 2144191 w 6724507"/>
              <a:gd name="connsiteY764" fmla="*/ 5580754 h 5757808"/>
              <a:gd name="connsiteX765" fmla="*/ 2139576 w 6724507"/>
              <a:gd name="connsiteY765" fmla="*/ 5582606 h 5757808"/>
              <a:gd name="connsiteX766" fmla="*/ 2143335 w 6724507"/>
              <a:gd name="connsiteY766" fmla="*/ 5578619 h 5757808"/>
              <a:gd name="connsiteX767" fmla="*/ 2143666 w 6724507"/>
              <a:gd name="connsiteY767" fmla="*/ 5566090 h 5757808"/>
              <a:gd name="connsiteX768" fmla="*/ 2143141 w 6724507"/>
              <a:gd name="connsiteY768" fmla="*/ 5551426 h 5757808"/>
              <a:gd name="connsiteX769" fmla="*/ 2146041 w 6724507"/>
              <a:gd name="connsiteY769" fmla="*/ 5545304 h 5757808"/>
              <a:gd name="connsiteX770" fmla="*/ 2145186 w 6724507"/>
              <a:gd name="connsiteY770" fmla="*/ 5543168 h 5757808"/>
              <a:gd name="connsiteX771" fmla="*/ 2149800 w 6724507"/>
              <a:gd name="connsiteY771" fmla="*/ 5541318 h 5757808"/>
              <a:gd name="connsiteX772" fmla="*/ 2146166 w 6724507"/>
              <a:gd name="connsiteY772" fmla="*/ 5540605 h 5757808"/>
              <a:gd name="connsiteX773" fmla="*/ 2145186 w 6724507"/>
              <a:gd name="connsiteY773" fmla="*/ 5543168 h 5757808"/>
              <a:gd name="connsiteX774" fmla="*/ 2144328 w 6724507"/>
              <a:gd name="connsiteY774" fmla="*/ 5541032 h 5757808"/>
              <a:gd name="connsiteX775" fmla="*/ 2146166 w 6724507"/>
              <a:gd name="connsiteY775" fmla="*/ 5540605 h 5757808"/>
              <a:gd name="connsiteX776" fmla="*/ 2027866 w 6724507"/>
              <a:gd name="connsiteY776" fmla="*/ 5540555 h 5757808"/>
              <a:gd name="connsiteX777" fmla="*/ 2029607 w 6724507"/>
              <a:gd name="connsiteY777" fmla="*/ 5544894 h 5757808"/>
              <a:gd name="connsiteX778" fmla="*/ 2033087 w 6724507"/>
              <a:gd name="connsiteY778" fmla="*/ 5553571 h 5757808"/>
              <a:gd name="connsiteX779" fmla="*/ 2039442 w 6724507"/>
              <a:gd name="connsiteY779" fmla="*/ 5556057 h 5757808"/>
              <a:gd name="connsiteX780" fmla="*/ 2034826 w 6724507"/>
              <a:gd name="connsiteY780" fmla="*/ 5557908 h 5757808"/>
              <a:gd name="connsiteX781" fmla="*/ 2033957 w 6724507"/>
              <a:gd name="connsiteY781" fmla="*/ 5555739 h 5757808"/>
              <a:gd name="connsiteX782" fmla="*/ 2028473 w 6724507"/>
              <a:gd name="connsiteY782" fmla="*/ 5555421 h 5757808"/>
              <a:gd name="connsiteX783" fmla="*/ 2027603 w 6724507"/>
              <a:gd name="connsiteY783" fmla="*/ 5553251 h 5757808"/>
              <a:gd name="connsiteX784" fmla="*/ 2024993 w 6724507"/>
              <a:gd name="connsiteY784" fmla="*/ 5546745 h 5757808"/>
              <a:gd name="connsiteX785" fmla="*/ 2027866 w 6724507"/>
              <a:gd name="connsiteY785" fmla="*/ 5540555 h 5757808"/>
              <a:gd name="connsiteX786" fmla="*/ 3111196 w 6724507"/>
              <a:gd name="connsiteY786" fmla="*/ 5537829 h 5757808"/>
              <a:gd name="connsiteX787" fmla="*/ 3116396 w 6724507"/>
              <a:gd name="connsiteY787" fmla="*/ 5545107 h 5757808"/>
              <a:gd name="connsiteX788" fmla="*/ 3123174 w 6724507"/>
              <a:gd name="connsiteY788" fmla="*/ 5547609 h 5757808"/>
              <a:gd name="connsiteX789" fmla="*/ 3121597 w 6724507"/>
              <a:gd name="connsiteY789" fmla="*/ 5552386 h 5757808"/>
              <a:gd name="connsiteX790" fmla="*/ 3119337 w 6724507"/>
              <a:gd name="connsiteY790" fmla="*/ 5551551 h 5757808"/>
              <a:gd name="connsiteX791" fmla="*/ 3114818 w 6724507"/>
              <a:gd name="connsiteY791" fmla="*/ 5549883 h 5757808"/>
              <a:gd name="connsiteX792" fmla="*/ 3109617 w 6724507"/>
              <a:gd name="connsiteY792" fmla="*/ 5542606 h 5757808"/>
              <a:gd name="connsiteX793" fmla="*/ 3111196 w 6724507"/>
              <a:gd name="connsiteY793" fmla="*/ 5537829 h 5757808"/>
              <a:gd name="connsiteX794" fmla="*/ 2971884 w 6724507"/>
              <a:gd name="connsiteY794" fmla="*/ 5537606 h 5757808"/>
              <a:gd name="connsiteX795" fmla="*/ 2975939 w 6724507"/>
              <a:gd name="connsiteY795" fmla="*/ 5541513 h 5757808"/>
              <a:gd name="connsiteX796" fmla="*/ 2971503 w 6724507"/>
              <a:gd name="connsiteY796" fmla="*/ 5546307 h 5757808"/>
              <a:gd name="connsiteX797" fmla="*/ 2968314 w 6724507"/>
              <a:gd name="connsiteY797" fmla="*/ 5538700 h 5757808"/>
              <a:gd name="connsiteX798" fmla="*/ 2971884 w 6724507"/>
              <a:gd name="connsiteY798" fmla="*/ 5537606 h 5757808"/>
              <a:gd name="connsiteX799" fmla="*/ 3016361 w 6724507"/>
              <a:gd name="connsiteY799" fmla="*/ 5537136 h 5757808"/>
              <a:gd name="connsiteX800" fmla="*/ 3018716 w 6724507"/>
              <a:gd name="connsiteY800" fmla="*/ 5538004 h 5757808"/>
              <a:gd name="connsiteX801" fmla="*/ 3030944 w 6724507"/>
              <a:gd name="connsiteY801" fmla="*/ 5548945 h 5757808"/>
              <a:gd name="connsiteX802" fmla="*/ 3040818 w 6724507"/>
              <a:gd name="connsiteY802" fmla="*/ 5559021 h 5757808"/>
              <a:gd name="connsiteX803" fmla="*/ 3047879 w 6724507"/>
              <a:gd name="connsiteY803" fmla="*/ 5561626 h 5757808"/>
              <a:gd name="connsiteX804" fmla="*/ 3052586 w 6724507"/>
              <a:gd name="connsiteY804" fmla="*/ 5563364 h 5757808"/>
              <a:gd name="connsiteX805" fmla="*/ 3053046 w 6724507"/>
              <a:gd name="connsiteY805" fmla="*/ 5569962 h 5757808"/>
              <a:gd name="connsiteX806" fmla="*/ 3050692 w 6724507"/>
              <a:gd name="connsiteY806" fmla="*/ 5569095 h 5757808"/>
              <a:gd name="connsiteX807" fmla="*/ 3045985 w 6724507"/>
              <a:gd name="connsiteY807" fmla="*/ 5567358 h 5757808"/>
              <a:gd name="connsiteX808" fmla="*/ 3038925 w 6724507"/>
              <a:gd name="connsiteY808" fmla="*/ 5564752 h 5757808"/>
              <a:gd name="connsiteX809" fmla="*/ 3036570 w 6724507"/>
              <a:gd name="connsiteY809" fmla="*/ 5563884 h 5757808"/>
              <a:gd name="connsiteX810" fmla="*/ 3029049 w 6724507"/>
              <a:gd name="connsiteY810" fmla="*/ 5554680 h 5757808"/>
              <a:gd name="connsiteX811" fmla="*/ 3016821 w 6724507"/>
              <a:gd name="connsiteY811" fmla="*/ 5543734 h 5757808"/>
              <a:gd name="connsiteX812" fmla="*/ 3016361 w 6724507"/>
              <a:gd name="connsiteY812" fmla="*/ 5537136 h 5757808"/>
              <a:gd name="connsiteX813" fmla="*/ 2862952 w 6724507"/>
              <a:gd name="connsiteY813" fmla="*/ 5536739 h 5757808"/>
              <a:gd name="connsiteX814" fmla="*/ 2870042 w 6724507"/>
              <a:gd name="connsiteY814" fmla="*/ 5540551 h 5757808"/>
              <a:gd name="connsiteX815" fmla="*/ 2879248 w 6724507"/>
              <a:gd name="connsiteY815" fmla="*/ 5553527 h 5757808"/>
              <a:gd name="connsiteX816" fmla="*/ 2881594 w 6724507"/>
              <a:gd name="connsiteY816" fmla="*/ 5554393 h 5757808"/>
              <a:gd name="connsiteX817" fmla="*/ 2882204 w 6724507"/>
              <a:gd name="connsiteY817" fmla="*/ 5560513 h 5757808"/>
              <a:gd name="connsiteX818" fmla="*/ 2879858 w 6724507"/>
              <a:gd name="connsiteY818" fmla="*/ 5559647 h 5757808"/>
              <a:gd name="connsiteX819" fmla="*/ 2877511 w 6724507"/>
              <a:gd name="connsiteY819" fmla="*/ 5558783 h 5757808"/>
              <a:gd name="connsiteX820" fmla="*/ 2855173 w 6724507"/>
              <a:gd name="connsiteY820" fmla="*/ 5538750 h 5757808"/>
              <a:gd name="connsiteX821" fmla="*/ 2862952 w 6724507"/>
              <a:gd name="connsiteY821" fmla="*/ 5536739 h 5757808"/>
              <a:gd name="connsiteX822" fmla="*/ 2142924 w 6724507"/>
              <a:gd name="connsiteY822" fmla="*/ 5534384 h 5757808"/>
              <a:gd name="connsiteX823" fmla="*/ 2146961 w 6724507"/>
              <a:gd name="connsiteY823" fmla="*/ 5535019 h 5757808"/>
              <a:gd name="connsiteX824" fmla="*/ 2144481 w 6724507"/>
              <a:gd name="connsiteY824" fmla="*/ 5538267 h 5757808"/>
              <a:gd name="connsiteX825" fmla="*/ 2143703 w 6724507"/>
              <a:gd name="connsiteY825" fmla="*/ 5536325 h 5757808"/>
              <a:gd name="connsiteX826" fmla="*/ 2142924 w 6724507"/>
              <a:gd name="connsiteY826" fmla="*/ 5534384 h 5757808"/>
              <a:gd name="connsiteX827" fmla="*/ 2025256 w 6724507"/>
              <a:gd name="connsiteY827" fmla="*/ 5534048 h 5757808"/>
              <a:gd name="connsiteX828" fmla="*/ 2030741 w 6724507"/>
              <a:gd name="connsiteY828" fmla="*/ 5534366 h 5757808"/>
              <a:gd name="connsiteX829" fmla="*/ 2032481 w 6724507"/>
              <a:gd name="connsiteY829" fmla="*/ 5538705 h 5757808"/>
              <a:gd name="connsiteX830" fmla="*/ 2027866 w 6724507"/>
              <a:gd name="connsiteY830" fmla="*/ 5540555 h 5757808"/>
              <a:gd name="connsiteX831" fmla="*/ 2025256 w 6724507"/>
              <a:gd name="connsiteY831" fmla="*/ 5534048 h 5757808"/>
              <a:gd name="connsiteX832" fmla="*/ 2131388 w 6724507"/>
              <a:gd name="connsiteY832" fmla="*/ 5533902 h 5757808"/>
              <a:gd name="connsiteX833" fmla="*/ 2132218 w 6724507"/>
              <a:gd name="connsiteY833" fmla="*/ 5535972 h 5757808"/>
              <a:gd name="connsiteX834" fmla="*/ 2127333 w 6724507"/>
              <a:gd name="connsiteY834" fmla="*/ 5537932 h 5757808"/>
              <a:gd name="connsiteX835" fmla="*/ 2131388 w 6724507"/>
              <a:gd name="connsiteY835" fmla="*/ 5533902 h 5757808"/>
              <a:gd name="connsiteX836" fmla="*/ 2467583 w 6724507"/>
              <a:gd name="connsiteY836" fmla="*/ 5533079 h 5757808"/>
              <a:gd name="connsiteX837" fmla="*/ 2468473 w 6724507"/>
              <a:gd name="connsiteY837" fmla="*/ 5535298 h 5757808"/>
              <a:gd name="connsiteX838" fmla="*/ 2471144 w 6724507"/>
              <a:gd name="connsiteY838" fmla="*/ 5541954 h 5757808"/>
              <a:gd name="connsiteX839" fmla="*/ 2468852 w 6724507"/>
              <a:gd name="connsiteY839" fmla="*/ 5548025 h 5757808"/>
              <a:gd name="connsiteX840" fmla="*/ 2469742 w 6724507"/>
              <a:gd name="connsiteY840" fmla="*/ 5550244 h 5757808"/>
              <a:gd name="connsiteX841" fmla="*/ 2466067 w 6724507"/>
              <a:gd name="connsiteY841" fmla="*/ 5551395 h 5757808"/>
              <a:gd name="connsiteX842" fmla="*/ 2464780 w 6724507"/>
              <a:gd name="connsiteY842" fmla="*/ 5549658 h 5757808"/>
              <a:gd name="connsiteX843" fmla="*/ 2466181 w 6724507"/>
              <a:gd name="connsiteY843" fmla="*/ 5541369 h 5757808"/>
              <a:gd name="connsiteX844" fmla="*/ 2464402 w 6724507"/>
              <a:gd name="connsiteY844" fmla="*/ 5536931 h 5757808"/>
              <a:gd name="connsiteX845" fmla="*/ 2467583 w 6724507"/>
              <a:gd name="connsiteY845" fmla="*/ 5533079 h 5757808"/>
              <a:gd name="connsiteX846" fmla="*/ 1962355 w 6724507"/>
              <a:gd name="connsiteY846" fmla="*/ 5531984 h 5757808"/>
              <a:gd name="connsiteX847" fmla="*/ 1968112 w 6724507"/>
              <a:gd name="connsiteY847" fmla="*/ 5532199 h 5757808"/>
              <a:gd name="connsiteX848" fmla="*/ 1968984 w 6724507"/>
              <a:gd name="connsiteY848" fmla="*/ 5534374 h 5757808"/>
              <a:gd name="connsiteX849" fmla="*/ 1966715 w 6724507"/>
              <a:gd name="connsiteY849" fmla="*/ 5542856 h 5757808"/>
              <a:gd name="connsiteX850" fmla="*/ 1964099 w 6724507"/>
              <a:gd name="connsiteY850" fmla="*/ 5536333 h 5757808"/>
              <a:gd name="connsiteX851" fmla="*/ 1963227 w 6724507"/>
              <a:gd name="connsiteY851" fmla="*/ 5534158 h 5757808"/>
              <a:gd name="connsiteX852" fmla="*/ 1962355 w 6724507"/>
              <a:gd name="connsiteY852" fmla="*/ 5531984 h 5757808"/>
              <a:gd name="connsiteX853" fmla="*/ 2062374 w 6724507"/>
              <a:gd name="connsiteY853" fmla="*/ 5531533 h 5757808"/>
              <a:gd name="connsiteX854" fmla="*/ 2058423 w 6724507"/>
              <a:gd name="connsiteY854" fmla="*/ 5535824 h 5757808"/>
              <a:gd name="connsiteX855" fmla="*/ 2057488 w 6724507"/>
              <a:gd name="connsiteY855" fmla="*/ 5533492 h 5757808"/>
              <a:gd name="connsiteX856" fmla="*/ 2062374 w 6724507"/>
              <a:gd name="connsiteY856" fmla="*/ 5531533 h 5757808"/>
              <a:gd name="connsiteX857" fmla="*/ 2884263 w 6724507"/>
              <a:gd name="connsiteY857" fmla="*/ 5531263 h 5757808"/>
              <a:gd name="connsiteX858" fmla="*/ 2886522 w 6724507"/>
              <a:gd name="connsiteY858" fmla="*/ 5532096 h 5757808"/>
              <a:gd name="connsiteX859" fmla="*/ 2888783 w 6724507"/>
              <a:gd name="connsiteY859" fmla="*/ 5532931 h 5757808"/>
              <a:gd name="connsiteX860" fmla="*/ 2889148 w 6724507"/>
              <a:gd name="connsiteY860" fmla="*/ 5539497 h 5757808"/>
              <a:gd name="connsiteX861" fmla="*/ 2886888 w 6724507"/>
              <a:gd name="connsiteY861" fmla="*/ 5538662 h 5757808"/>
              <a:gd name="connsiteX862" fmla="*/ 2884628 w 6724507"/>
              <a:gd name="connsiteY862" fmla="*/ 5537828 h 5757808"/>
              <a:gd name="connsiteX863" fmla="*/ 2884263 w 6724507"/>
              <a:gd name="connsiteY863" fmla="*/ 5531263 h 5757808"/>
              <a:gd name="connsiteX864" fmla="*/ 2784563 w 6724507"/>
              <a:gd name="connsiteY864" fmla="*/ 5530918 h 5757808"/>
              <a:gd name="connsiteX865" fmla="*/ 2789647 w 6724507"/>
              <a:gd name="connsiteY865" fmla="*/ 5532793 h 5757808"/>
              <a:gd name="connsiteX866" fmla="*/ 2787585 w 6724507"/>
              <a:gd name="connsiteY866" fmla="*/ 5533639 h 5757808"/>
              <a:gd name="connsiteX867" fmla="*/ 2784563 w 6724507"/>
              <a:gd name="connsiteY867" fmla="*/ 5530918 h 5757808"/>
              <a:gd name="connsiteX868" fmla="*/ 1923553 w 6724507"/>
              <a:gd name="connsiteY868" fmla="*/ 5529516 h 5757808"/>
              <a:gd name="connsiteX869" fmla="*/ 1926201 w 6724507"/>
              <a:gd name="connsiteY869" fmla="*/ 5536117 h 5757808"/>
              <a:gd name="connsiteX870" fmla="*/ 1927966 w 6724507"/>
              <a:gd name="connsiteY870" fmla="*/ 5540519 h 5757808"/>
              <a:gd name="connsiteX871" fmla="*/ 1925591 w 6724507"/>
              <a:gd name="connsiteY871" fmla="*/ 5544026 h 5757808"/>
              <a:gd name="connsiteX872" fmla="*/ 1924709 w 6724507"/>
              <a:gd name="connsiteY872" fmla="*/ 5541825 h 5757808"/>
              <a:gd name="connsiteX873" fmla="*/ 1922943 w 6724507"/>
              <a:gd name="connsiteY873" fmla="*/ 5537424 h 5757808"/>
              <a:gd name="connsiteX874" fmla="*/ 1920297 w 6724507"/>
              <a:gd name="connsiteY874" fmla="*/ 5530823 h 5757808"/>
              <a:gd name="connsiteX875" fmla="*/ 1923553 w 6724507"/>
              <a:gd name="connsiteY875" fmla="*/ 5529516 h 5757808"/>
              <a:gd name="connsiteX876" fmla="*/ 2911775 w 6724507"/>
              <a:gd name="connsiteY876" fmla="*/ 5528556 h 5757808"/>
              <a:gd name="connsiteX877" fmla="*/ 2914318 w 6724507"/>
              <a:gd name="connsiteY877" fmla="*/ 5529493 h 5757808"/>
              <a:gd name="connsiteX878" fmla="*/ 2912424 w 6724507"/>
              <a:gd name="connsiteY878" fmla="*/ 5535225 h 5757808"/>
              <a:gd name="connsiteX879" fmla="*/ 2912424 w 6724507"/>
              <a:gd name="connsiteY879" fmla="*/ 5535226 h 5757808"/>
              <a:gd name="connsiteX880" fmla="*/ 2909881 w 6724507"/>
              <a:gd name="connsiteY880" fmla="*/ 5534290 h 5757808"/>
              <a:gd name="connsiteX881" fmla="*/ 2911775 w 6724507"/>
              <a:gd name="connsiteY881" fmla="*/ 5528556 h 5757808"/>
              <a:gd name="connsiteX882" fmla="*/ 2002542 w 6724507"/>
              <a:gd name="connsiteY882" fmla="*/ 5528485 h 5757808"/>
              <a:gd name="connsiteX883" fmla="*/ 2008275 w 6724507"/>
              <a:gd name="connsiteY883" fmla="*/ 5528633 h 5757808"/>
              <a:gd name="connsiteX884" fmla="*/ 2010811 w 6724507"/>
              <a:gd name="connsiteY884" fmla="*/ 5534958 h 5757808"/>
              <a:gd name="connsiteX885" fmla="*/ 2012502 w 6724507"/>
              <a:gd name="connsiteY885" fmla="*/ 5539174 h 5757808"/>
              <a:gd name="connsiteX886" fmla="*/ 2013348 w 6724507"/>
              <a:gd name="connsiteY886" fmla="*/ 5541282 h 5757808"/>
              <a:gd name="connsiteX887" fmla="*/ 2007617 w 6724507"/>
              <a:gd name="connsiteY887" fmla="*/ 5541133 h 5757808"/>
              <a:gd name="connsiteX888" fmla="*/ 2005926 w 6724507"/>
              <a:gd name="connsiteY888" fmla="*/ 5536917 h 5757808"/>
              <a:gd name="connsiteX889" fmla="*/ 2000194 w 6724507"/>
              <a:gd name="connsiteY889" fmla="*/ 5536769 h 5757808"/>
              <a:gd name="connsiteX890" fmla="*/ 1998503 w 6724507"/>
              <a:gd name="connsiteY890" fmla="*/ 5532553 h 5757808"/>
              <a:gd name="connsiteX891" fmla="*/ 1997658 w 6724507"/>
              <a:gd name="connsiteY891" fmla="*/ 5530445 h 5757808"/>
              <a:gd name="connsiteX892" fmla="*/ 2002542 w 6724507"/>
              <a:gd name="connsiteY892" fmla="*/ 5528485 h 5757808"/>
              <a:gd name="connsiteX893" fmla="*/ 2250153 w 6724507"/>
              <a:gd name="connsiteY893" fmla="*/ 5528336 h 5757808"/>
              <a:gd name="connsiteX894" fmla="*/ 2251009 w 6724507"/>
              <a:gd name="connsiteY894" fmla="*/ 5530471 h 5757808"/>
              <a:gd name="connsiteX895" fmla="*/ 2251866 w 6724507"/>
              <a:gd name="connsiteY895" fmla="*/ 5532607 h 5757808"/>
              <a:gd name="connsiteX896" fmla="*/ 2252723 w 6724507"/>
              <a:gd name="connsiteY896" fmla="*/ 5534743 h 5757808"/>
              <a:gd name="connsiteX897" fmla="*/ 2253579 w 6724507"/>
              <a:gd name="connsiteY897" fmla="*/ 5536878 h 5757808"/>
              <a:gd name="connsiteX898" fmla="*/ 2247836 w 6724507"/>
              <a:gd name="connsiteY898" fmla="*/ 5536703 h 5757808"/>
              <a:gd name="connsiteX899" fmla="*/ 2246978 w 6724507"/>
              <a:gd name="connsiteY899" fmla="*/ 5534567 h 5757808"/>
              <a:gd name="connsiteX900" fmla="*/ 2246122 w 6724507"/>
              <a:gd name="connsiteY900" fmla="*/ 5532431 h 5757808"/>
              <a:gd name="connsiteX901" fmla="*/ 2250153 w 6724507"/>
              <a:gd name="connsiteY901" fmla="*/ 5528336 h 5757808"/>
              <a:gd name="connsiteX902" fmla="*/ 1886692 w 6724507"/>
              <a:gd name="connsiteY902" fmla="*/ 5527174 h 5757808"/>
              <a:gd name="connsiteX903" fmla="*/ 1887536 w 6724507"/>
              <a:gd name="connsiteY903" fmla="*/ 5529282 h 5757808"/>
              <a:gd name="connsiteX904" fmla="*/ 1890919 w 6724507"/>
              <a:gd name="connsiteY904" fmla="*/ 5537713 h 5757808"/>
              <a:gd name="connsiteX905" fmla="*/ 1885187 w 6724507"/>
              <a:gd name="connsiteY905" fmla="*/ 5537565 h 5757808"/>
              <a:gd name="connsiteX906" fmla="*/ 1886032 w 6724507"/>
              <a:gd name="connsiteY906" fmla="*/ 5539674 h 5757808"/>
              <a:gd name="connsiteX907" fmla="*/ 1886879 w 6724507"/>
              <a:gd name="connsiteY907" fmla="*/ 5541781 h 5757808"/>
              <a:gd name="connsiteX908" fmla="*/ 1887724 w 6724507"/>
              <a:gd name="connsiteY908" fmla="*/ 5543889 h 5757808"/>
              <a:gd name="connsiteX909" fmla="*/ 1882839 w 6724507"/>
              <a:gd name="connsiteY909" fmla="*/ 5545848 h 5757808"/>
              <a:gd name="connsiteX910" fmla="*/ 1881994 w 6724507"/>
              <a:gd name="connsiteY910" fmla="*/ 5543740 h 5757808"/>
              <a:gd name="connsiteX911" fmla="*/ 1881148 w 6724507"/>
              <a:gd name="connsiteY911" fmla="*/ 5541632 h 5757808"/>
              <a:gd name="connsiteX912" fmla="*/ 1880302 w 6724507"/>
              <a:gd name="connsiteY912" fmla="*/ 5539525 h 5757808"/>
              <a:gd name="connsiteX913" fmla="*/ 1877765 w 6724507"/>
              <a:gd name="connsiteY913" fmla="*/ 5533200 h 5757808"/>
              <a:gd name="connsiteX914" fmla="*/ 1882651 w 6724507"/>
              <a:gd name="connsiteY914" fmla="*/ 5531241 h 5757808"/>
              <a:gd name="connsiteX915" fmla="*/ 1886692 w 6724507"/>
              <a:gd name="connsiteY915" fmla="*/ 5527174 h 5757808"/>
              <a:gd name="connsiteX916" fmla="*/ 3225266 w 6724507"/>
              <a:gd name="connsiteY916" fmla="*/ 5526334 h 5757808"/>
              <a:gd name="connsiteX917" fmla="*/ 3233178 w 6724507"/>
              <a:gd name="connsiteY917" fmla="*/ 5534611 h 5757808"/>
              <a:gd name="connsiteX918" fmla="*/ 3235550 w 6724507"/>
              <a:gd name="connsiteY918" fmla="*/ 5535487 h 5757808"/>
              <a:gd name="connsiteX919" fmla="*/ 3231599 w 6724507"/>
              <a:gd name="connsiteY919" fmla="*/ 5539389 h 5757808"/>
              <a:gd name="connsiteX920" fmla="*/ 3223688 w 6724507"/>
              <a:gd name="connsiteY920" fmla="*/ 5531111 h 5757808"/>
              <a:gd name="connsiteX921" fmla="*/ 3225266 w 6724507"/>
              <a:gd name="connsiteY921" fmla="*/ 5526334 h 5757808"/>
              <a:gd name="connsiteX922" fmla="*/ 3047090 w 6724507"/>
              <a:gd name="connsiteY922" fmla="*/ 5525697 h 5757808"/>
              <a:gd name="connsiteX923" fmla="*/ 3049392 w 6724507"/>
              <a:gd name="connsiteY923" fmla="*/ 5525744 h 5757808"/>
              <a:gd name="connsiteX924" fmla="*/ 3059300 w 6724507"/>
              <a:gd name="connsiteY924" fmla="*/ 5535831 h 5757808"/>
              <a:gd name="connsiteX925" fmla="*/ 3076291 w 6724507"/>
              <a:gd name="connsiteY925" fmla="*/ 5548530 h 5757808"/>
              <a:gd name="connsiteX926" fmla="*/ 3074396 w 6724507"/>
              <a:gd name="connsiteY926" fmla="*/ 5554261 h 5757808"/>
              <a:gd name="connsiteX927" fmla="*/ 3069674 w 6724507"/>
              <a:gd name="connsiteY927" fmla="*/ 5552518 h 5757808"/>
              <a:gd name="connsiteX928" fmla="*/ 3057406 w 6724507"/>
              <a:gd name="connsiteY928" fmla="*/ 5541563 h 5757808"/>
              <a:gd name="connsiteX929" fmla="*/ 3045137 w 6724507"/>
              <a:gd name="connsiteY929" fmla="*/ 5530605 h 5757808"/>
              <a:gd name="connsiteX930" fmla="*/ 3047090 w 6724507"/>
              <a:gd name="connsiteY930" fmla="*/ 5525697 h 5757808"/>
              <a:gd name="connsiteX931" fmla="*/ 3026497 w 6724507"/>
              <a:gd name="connsiteY931" fmla="*/ 5523725 h 5757808"/>
              <a:gd name="connsiteX932" fmla="*/ 3028757 w 6724507"/>
              <a:gd name="connsiteY932" fmla="*/ 5524559 h 5757808"/>
              <a:gd name="connsiteX933" fmla="*/ 3029122 w 6724507"/>
              <a:gd name="connsiteY933" fmla="*/ 5531124 h 5757808"/>
              <a:gd name="connsiteX934" fmla="*/ 3026862 w 6724507"/>
              <a:gd name="connsiteY934" fmla="*/ 5530292 h 5757808"/>
              <a:gd name="connsiteX935" fmla="*/ 3026497 w 6724507"/>
              <a:gd name="connsiteY935" fmla="*/ 5523725 h 5757808"/>
              <a:gd name="connsiteX936" fmla="*/ 1853088 w 6724507"/>
              <a:gd name="connsiteY936" fmla="*/ 5523523 h 5757808"/>
              <a:gd name="connsiteX937" fmla="*/ 1853710 w 6724507"/>
              <a:gd name="connsiteY937" fmla="*/ 5525076 h 5757808"/>
              <a:gd name="connsiteX938" fmla="*/ 1848825 w 6724507"/>
              <a:gd name="connsiteY938" fmla="*/ 5527037 h 5757808"/>
              <a:gd name="connsiteX939" fmla="*/ 1848201 w 6724507"/>
              <a:gd name="connsiteY939" fmla="*/ 5525483 h 5757808"/>
              <a:gd name="connsiteX940" fmla="*/ 1853088 w 6724507"/>
              <a:gd name="connsiteY940" fmla="*/ 5523523 h 5757808"/>
              <a:gd name="connsiteX941" fmla="*/ 1931766 w 6724507"/>
              <a:gd name="connsiteY941" fmla="*/ 5521716 h 5757808"/>
              <a:gd name="connsiteX942" fmla="*/ 1937521 w 6724507"/>
              <a:gd name="connsiteY942" fmla="*/ 5521920 h 5757808"/>
              <a:gd name="connsiteX943" fmla="*/ 1936972 w 6724507"/>
              <a:gd name="connsiteY943" fmla="*/ 5534695 h 5757808"/>
              <a:gd name="connsiteX944" fmla="*/ 1939029 w 6724507"/>
              <a:gd name="connsiteY944" fmla="*/ 5553962 h 5757808"/>
              <a:gd name="connsiteX945" fmla="*/ 1934144 w 6724507"/>
              <a:gd name="connsiteY945" fmla="*/ 5555921 h 5757808"/>
              <a:gd name="connsiteX946" fmla="*/ 1932408 w 6724507"/>
              <a:gd name="connsiteY946" fmla="*/ 5551594 h 5757808"/>
              <a:gd name="connsiteX947" fmla="*/ 1932086 w 6724507"/>
              <a:gd name="connsiteY947" fmla="*/ 5536654 h 5757808"/>
              <a:gd name="connsiteX948" fmla="*/ 1931766 w 6724507"/>
              <a:gd name="connsiteY948" fmla="*/ 5521716 h 5757808"/>
              <a:gd name="connsiteX949" fmla="*/ 2790892 w 6724507"/>
              <a:gd name="connsiteY949" fmla="*/ 5520391 h 5757808"/>
              <a:gd name="connsiteX950" fmla="*/ 2793011 w 6724507"/>
              <a:gd name="connsiteY950" fmla="*/ 5521172 h 5757808"/>
              <a:gd name="connsiteX951" fmla="*/ 2795129 w 6724507"/>
              <a:gd name="connsiteY951" fmla="*/ 5521953 h 5757808"/>
              <a:gd name="connsiteX952" fmla="*/ 2793236 w 6724507"/>
              <a:gd name="connsiteY952" fmla="*/ 5527686 h 5757808"/>
              <a:gd name="connsiteX953" fmla="*/ 2791117 w 6724507"/>
              <a:gd name="connsiteY953" fmla="*/ 5526904 h 5757808"/>
              <a:gd name="connsiteX954" fmla="*/ 2790892 w 6724507"/>
              <a:gd name="connsiteY954" fmla="*/ 5520391 h 5757808"/>
              <a:gd name="connsiteX955" fmla="*/ 2067091 w 6724507"/>
              <a:gd name="connsiteY955" fmla="*/ 5519723 h 5757808"/>
              <a:gd name="connsiteX956" fmla="*/ 2067921 w 6724507"/>
              <a:gd name="connsiteY956" fmla="*/ 5521795 h 5757808"/>
              <a:gd name="connsiteX957" fmla="*/ 2071245 w 6724507"/>
              <a:gd name="connsiteY957" fmla="*/ 5530079 h 5757808"/>
              <a:gd name="connsiteX958" fmla="*/ 2072073 w 6724507"/>
              <a:gd name="connsiteY958" fmla="*/ 5532149 h 5757808"/>
              <a:gd name="connsiteX959" fmla="*/ 2068818 w 6724507"/>
              <a:gd name="connsiteY959" fmla="*/ 5533456 h 5757808"/>
              <a:gd name="connsiteX960" fmla="*/ 2067987 w 6724507"/>
              <a:gd name="connsiteY960" fmla="*/ 5531385 h 5757808"/>
              <a:gd name="connsiteX961" fmla="*/ 2064664 w 6724507"/>
              <a:gd name="connsiteY961" fmla="*/ 5523101 h 5757808"/>
              <a:gd name="connsiteX962" fmla="*/ 2067091 w 6724507"/>
              <a:gd name="connsiteY962" fmla="*/ 5519723 h 5757808"/>
              <a:gd name="connsiteX963" fmla="*/ 2835554 w 6724507"/>
              <a:gd name="connsiteY963" fmla="*/ 5519722 h 5757808"/>
              <a:gd name="connsiteX964" fmla="*/ 2840216 w 6724507"/>
              <a:gd name="connsiteY964" fmla="*/ 5521441 h 5757808"/>
              <a:gd name="connsiteX965" fmla="*/ 2840968 w 6724507"/>
              <a:gd name="connsiteY965" fmla="*/ 5527078 h 5757808"/>
              <a:gd name="connsiteX966" fmla="*/ 2838637 w 6724507"/>
              <a:gd name="connsiteY966" fmla="*/ 5526218 h 5757808"/>
              <a:gd name="connsiteX967" fmla="*/ 2835554 w 6724507"/>
              <a:gd name="connsiteY967" fmla="*/ 5519722 h 5757808"/>
              <a:gd name="connsiteX968" fmla="*/ 2833226 w 6724507"/>
              <a:gd name="connsiteY968" fmla="*/ 5518861 h 5757808"/>
              <a:gd name="connsiteX969" fmla="*/ 2835554 w 6724507"/>
              <a:gd name="connsiteY969" fmla="*/ 5519722 h 5757808"/>
              <a:gd name="connsiteX970" fmla="*/ 2831647 w 6724507"/>
              <a:gd name="connsiteY970" fmla="*/ 5523639 h 5757808"/>
              <a:gd name="connsiteX971" fmla="*/ 2833226 w 6724507"/>
              <a:gd name="connsiteY971" fmla="*/ 5518861 h 5757808"/>
              <a:gd name="connsiteX972" fmla="*/ 2867515 w 6724507"/>
              <a:gd name="connsiteY972" fmla="*/ 5518656 h 5757808"/>
              <a:gd name="connsiteX973" fmla="*/ 2875191 w 6724507"/>
              <a:gd name="connsiteY973" fmla="*/ 5519880 h 5757808"/>
              <a:gd name="connsiteX974" fmla="*/ 2880026 w 6724507"/>
              <a:gd name="connsiteY974" fmla="*/ 5529704 h 5757808"/>
              <a:gd name="connsiteX975" fmla="*/ 2875732 w 6724507"/>
              <a:gd name="connsiteY975" fmla="*/ 5534548 h 5757808"/>
              <a:gd name="connsiteX976" fmla="*/ 2867515 w 6724507"/>
              <a:gd name="connsiteY976" fmla="*/ 5518656 h 5757808"/>
              <a:gd name="connsiteX977" fmla="*/ 3285246 w 6724507"/>
              <a:gd name="connsiteY977" fmla="*/ 5518455 h 5757808"/>
              <a:gd name="connsiteX978" fmla="*/ 3287607 w 6724507"/>
              <a:gd name="connsiteY978" fmla="*/ 5519325 h 5757808"/>
              <a:gd name="connsiteX979" fmla="*/ 3283353 w 6724507"/>
              <a:gd name="connsiteY979" fmla="*/ 5524188 h 5757808"/>
              <a:gd name="connsiteX980" fmla="*/ 3285246 w 6724507"/>
              <a:gd name="connsiteY980" fmla="*/ 5518455 h 5757808"/>
              <a:gd name="connsiteX981" fmla="*/ 3109815 w 6724507"/>
              <a:gd name="connsiteY981" fmla="*/ 5518029 h 5757808"/>
              <a:gd name="connsiteX982" fmla="*/ 3116594 w 6724507"/>
              <a:gd name="connsiteY982" fmla="*/ 5520531 h 5757808"/>
              <a:gd name="connsiteX983" fmla="*/ 3118854 w 6724507"/>
              <a:gd name="connsiteY983" fmla="*/ 5521364 h 5757808"/>
              <a:gd name="connsiteX984" fmla="*/ 3116960 w 6724507"/>
              <a:gd name="connsiteY984" fmla="*/ 5527097 h 5757808"/>
              <a:gd name="connsiteX985" fmla="*/ 3114700 w 6724507"/>
              <a:gd name="connsiteY985" fmla="*/ 5526264 h 5757808"/>
              <a:gd name="connsiteX986" fmla="*/ 3109815 w 6724507"/>
              <a:gd name="connsiteY986" fmla="*/ 5518029 h 5757808"/>
              <a:gd name="connsiteX987" fmla="*/ 2828564 w 6724507"/>
              <a:gd name="connsiteY987" fmla="*/ 5517143 h 5757808"/>
              <a:gd name="connsiteX988" fmla="*/ 2831647 w 6724507"/>
              <a:gd name="connsiteY988" fmla="*/ 5523639 h 5757808"/>
              <a:gd name="connsiteX989" fmla="*/ 2830068 w 6724507"/>
              <a:gd name="connsiteY989" fmla="*/ 5528416 h 5757808"/>
              <a:gd name="connsiteX990" fmla="*/ 2825407 w 6724507"/>
              <a:gd name="connsiteY990" fmla="*/ 5526696 h 5757808"/>
              <a:gd name="connsiteX991" fmla="*/ 2820748 w 6724507"/>
              <a:gd name="connsiteY991" fmla="*/ 5524976 h 5757808"/>
              <a:gd name="connsiteX992" fmla="*/ 2828564 w 6724507"/>
              <a:gd name="connsiteY992" fmla="*/ 5517143 h 5757808"/>
              <a:gd name="connsiteX993" fmla="*/ 2477256 w 6724507"/>
              <a:gd name="connsiteY993" fmla="*/ 5514775 h 5757808"/>
              <a:gd name="connsiteX994" fmla="*/ 2478087 w 6724507"/>
              <a:gd name="connsiteY994" fmla="*/ 5516845 h 5757808"/>
              <a:gd name="connsiteX995" fmla="*/ 2478917 w 6724507"/>
              <a:gd name="connsiteY995" fmla="*/ 5518917 h 5757808"/>
              <a:gd name="connsiteX996" fmla="*/ 2474862 w 6724507"/>
              <a:gd name="connsiteY996" fmla="*/ 5522948 h 5757808"/>
              <a:gd name="connsiteX997" fmla="*/ 2474032 w 6724507"/>
              <a:gd name="connsiteY997" fmla="*/ 5520877 h 5757808"/>
              <a:gd name="connsiteX998" fmla="*/ 2473200 w 6724507"/>
              <a:gd name="connsiteY998" fmla="*/ 5518805 h 5757808"/>
              <a:gd name="connsiteX999" fmla="*/ 2477256 w 6724507"/>
              <a:gd name="connsiteY999" fmla="*/ 5514775 h 5757808"/>
              <a:gd name="connsiteX1000" fmla="*/ 1987476 w 6724507"/>
              <a:gd name="connsiteY1000" fmla="*/ 5514487 h 5757808"/>
              <a:gd name="connsiteX1001" fmla="*/ 1984316 w 6724507"/>
              <a:gd name="connsiteY1001" fmla="*/ 5520747 h 5757808"/>
              <a:gd name="connsiteX1002" fmla="*/ 1985467 w 6724507"/>
              <a:gd name="connsiteY1002" fmla="*/ 5537761 h 5757808"/>
              <a:gd name="connsiteX1003" fmla="*/ 1986330 w 6724507"/>
              <a:gd name="connsiteY1003" fmla="*/ 5539913 h 5757808"/>
              <a:gd name="connsiteX1004" fmla="*/ 1987193 w 6724507"/>
              <a:gd name="connsiteY1004" fmla="*/ 5542063 h 5757808"/>
              <a:gd name="connsiteX1005" fmla="*/ 1988056 w 6724507"/>
              <a:gd name="connsiteY1005" fmla="*/ 5544213 h 5757808"/>
              <a:gd name="connsiteX1006" fmla="*/ 1982307 w 6724507"/>
              <a:gd name="connsiteY1006" fmla="*/ 5544022 h 5757808"/>
              <a:gd name="connsiteX1007" fmla="*/ 1981444 w 6724507"/>
              <a:gd name="connsiteY1007" fmla="*/ 5541872 h 5757808"/>
              <a:gd name="connsiteX1008" fmla="*/ 1980583 w 6724507"/>
              <a:gd name="connsiteY1008" fmla="*/ 5539721 h 5757808"/>
              <a:gd name="connsiteX1009" fmla="*/ 1979720 w 6724507"/>
              <a:gd name="connsiteY1009" fmla="*/ 5537571 h 5757808"/>
              <a:gd name="connsiteX1010" fmla="*/ 1976842 w 6724507"/>
              <a:gd name="connsiteY1010" fmla="*/ 5516257 h 5757808"/>
              <a:gd name="connsiteX1011" fmla="*/ 1983453 w 6724507"/>
              <a:gd name="connsiteY1011" fmla="*/ 5518597 h 5757808"/>
              <a:gd name="connsiteX1012" fmla="*/ 1987476 w 6724507"/>
              <a:gd name="connsiteY1012" fmla="*/ 5514487 h 5757808"/>
              <a:gd name="connsiteX1013" fmla="*/ 3183185 w 6724507"/>
              <a:gd name="connsiteY1013" fmla="*/ 5514155 h 5757808"/>
              <a:gd name="connsiteX1014" fmla="*/ 3183864 w 6724507"/>
              <a:gd name="connsiteY1014" fmla="*/ 5516415 h 5757808"/>
              <a:gd name="connsiteX1015" fmla="*/ 3182001 w 6724507"/>
              <a:gd name="connsiteY1015" fmla="*/ 5517739 h 5757808"/>
              <a:gd name="connsiteX1016" fmla="*/ 3181323 w 6724507"/>
              <a:gd name="connsiteY1016" fmla="*/ 5515478 h 5757808"/>
              <a:gd name="connsiteX1017" fmla="*/ 3183185 w 6724507"/>
              <a:gd name="connsiteY1017" fmla="*/ 5514155 h 5757808"/>
              <a:gd name="connsiteX1018" fmla="*/ 3192220 w 6724507"/>
              <a:gd name="connsiteY1018" fmla="*/ 5514141 h 5757808"/>
              <a:gd name="connsiteX1019" fmla="*/ 3194520 w 6724507"/>
              <a:gd name="connsiteY1019" fmla="*/ 5514990 h 5757808"/>
              <a:gd name="connsiteX1020" fmla="*/ 3203721 w 6724507"/>
              <a:gd name="connsiteY1020" fmla="*/ 5518382 h 5757808"/>
              <a:gd name="connsiteX1021" fmla="*/ 3206021 w 6724507"/>
              <a:gd name="connsiteY1021" fmla="*/ 5519231 h 5757808"/>
              <a:gd name="connsiteX1022" fmla="*/ 3207058 w 6724507"/>
              <a:gd name="connsiteY1022" fmla="*/ 5523902 h 5757808"/>
              <a:gd name="connsiteX1023" fmla="*/ 3204758 w 6724507"/>
              <a:gd name="connsiteY1023" fmla="*/ 5523053 h 5757808"/>
              <a:gd name="connsiteX1024" fmla="*/ 3200158 w 6724507"/>
              <a:gd name="connsiteY1024" fmla="*/ 5521356 h 5757808"/>
              <a:gd name="connsiteX1025" fmla="*/ 3193258 w 6724507"/>
              <a:gd name="connsiteY1025" fmla="*/ 5518809 h 5757808"/>
              <a:gd name="connsiteX1026" fmla="*/ 3192220 w 6724507"/>
              <a:gd name="connsiteY1026" fmla="*/ 5514141 h 5757808"/>
              <a:gd name="connsiteX1027" fmla="*/ 1839649 w 6724507"/>
              <a:gd name="connsiteY1027" fmla="*/ 5513589 h 5757808"/>
              <a:gd name="connsiteX1028" fmla="*/ 1840505 w 6724507"/>
              <a:gd name="connsiteY1028" fmla="*/ 5515723 h 5757808"/>
              <a:gd name="connsiteX1029" fmla="*/ 1843076 w 6724507"/>
              <a:gd name="connsiteY1029" fmla="*/ 5522130 h 5757808"/>
              <a:gd name="connsiteX1030" fmla="*/ 1838189 w 6724507"/>
              <a:gd name="connsiteY1030" fmla="*/ 5524091 h 5757808"/>
              <a:gd name="connsiteX1031" fmla="*/ 1839649 w 6724507"/>
              <a:gd name="connsiteY1031" fmla="*/ 5513589 h 5757808"/>
              <a:gd name="connsiteX1032" fmla="*/ 2961519 w 6724507"/>
              <a:gd name="connsiteY1032" fmla="*/ 5512612 h 5757808"/>
              <a:gd name="connsiteX1033" fmla="*/ 2975682 w 6724507"/>
              <a:gd name="connsiteY1033" fmla="*/ 5517838 h 5757808"/>
              <a:gd name="connsiteX1034" fmla="*/ 2990627 w 6724507"/>
              <a:gd name="connsiteY1034" fmla="*/ 5528712 h 5757808"/>
              <a:gd name="connsiteX1035" fmla="*/ 2989048 w 6724507"/>
              <a:gd name="connsiteY1035" fmla="*/ 5533488 h 5757808"/>
              <a:gd name="connsiteX1036" fmla="*/ 2984326 w 6724507"/>
              <a:gd name="connsiteY1036" fmla="*/ 5531747 h 5757808"/>
              <a:gd name="connsiteX1037" fmla="*/ 2971743 w 6724507"/>
              <a:gd name="connsiteY1037" fmla="*/ 5521745 h 5757808"/>
              <a:gd name="connsiteX1038" fmla="*/ 2961519 w 6724507"/>
              <a:gd name="connsiteY1038" fmla="*/ 5512612 h 5757808"/>
              <a:gd name="connsiteX1039" fmla="*/ 2074995 w 6724507"/>
              <a:gd name="connsiteY1039" fmla="*/ 5511145 h 5757808"/>
              <a:gd name="connsiteX1040" fmla="*/ 2078571 w 6724507"/>
              <a:gd name="connsiteY1040" fmla="*/ 5516529 h 5757808"/>
              <a:gd name="connsiteX1041" fmla="*/ 2073534 w 6724507"/>
              <a:gd name="connsiteY1041" fmla="*/ 5521648 h 5757808"/>
              <a:gd name="connsiteX1042" fmla="*/ 2074995 w 6724507"/>
              <a:gd name="connsiteY1042" fmla="*/ 5511145 h 5757808"/>
              <a:gd name="connsiteX1043" fmla="*/ 2206438 w 6724507"/>
              <a:gd name="connsiteY1043" fmla="*/ 5508908 h 5757808"/>
              <a:gd name="connsiteX1044" fmla="*/ 2209802 w 6724507"/>
              <a:gd name="connsiteY1044" fmla="*/ 5517295 h 5757808"/>
              <a:gd name="connsiteX1045" fmla="*/ 2209962 w 6724507"/>
              <a:gd name="connsiteY1045" fmla="*/ 5531835 h 5757808"/>
              <a:gd name="connsiteX1046" fmla="*/ 2205076 w 6724507"/>
              <a:gd name="connsiteY1046" fmla="*/ 5533794 h 5757808"/>
              <a:gd name="connsiteX1047" fmla="*/ 2204236 w 6724507"/>
              <a:gd name="connsiteY1047" fmla="*/ 5531698 h 5757808"/>
              <a:gd name="connsiteX1048" fmla="*/ 2204916 w 6724507"/>
              <a:gd name="connsiteY1048" fmla="*/ 5519254 h 5757808"/>
              <a:gd name="connsiteX1049" fmla="*/ 2201552 w 6724507"/>
              <a:gd name="connsiteY1049" fmla="*/ 5510868 h 5757808"/>
              <a:gd name="connsiteX1050" fmla="*/ 2206438 w 6724507"/>
              <a:gd name="connsiteY1050" fmla="*/ 5508908 h 5757808"/>
              <a:gd name="connsiteX1051" fmla="*/ 3079425 w 6724507"/>
              <a:gd name="connsiteY1051" fmla="*/ 5506816 h 5757808"/>
              <a:gd name="connsiteX1052" fmla="*/ 3081797 w 6724507"/>
              <a:gd name="connsiteY1052" fmla="*/ 5507692 h 5757808"/>
              <a:gd name="connsiteX1053" fmla="*/ 3087021 w 6724507"/>
              <a:gd name="connsiteY1053" fmla="*/ 5516050 h 5757808"/>
              <a:gd name="connsiteX1054" fmla="*/ 3079903 w 6724507"/>
              <a:gd name="connsiteY1054" fmla="*/ 5513423 h 5757808"/>
              <a:gd name="connsiteX1055" fmla="*/ 3077530 w 6724507"/>
              <a:gd name="connsiteY1055" fmla="*/ 5512547 h 5757808"/>
              <a:gd name="connsiteX1056" fmla="*/ 3075158 w 6724507"/>
              <a:gd name="connsiteY1056" fmla="*/ 5511673 h 5757808"/>
              <a:gd name="connsiteX1057" fmla="*/ 3079425 w 6724507"/>
              <a:gd name="connsiteY1057" fmla="*/ 5506816 h 5757808"/>
              <a:gd name="connsiteX1058" fmla="*/ 2088566 w 6724507"/>
              <a:gd name="connsiteY1058" fmla="*/ 5505702 h 5757808"/>
              <a:gd name="connsiteX1059" fmla="*/ 2086038 w 6724507"/>
              <a:gd name="connsiteY1059" fmla="*/ 5508237 h 5757808"/>
              <a:gd name="connsiteX1060" fmla="*/ 2088566 w 6724507"/>
              <a:gd name="connsiteY1060" fmla="*/ 5505702 h 5757808"/>
              <a:gd name="connsiteX1061" fmla="*/ 3250628 w 6724507"/>
              <a:gd name="connsiteY1061" fmla="*/ 5505681 h 5757808"/>
              <a:gd name="connsiteX1062" fmla="*/ 3255288 w 6724507"/>
              <a:gd name="connsiteY1062" fmla="*/ 5507399 h 5757808"/>
              <a:gd name="connsiteX1063" fmla="*/ 3253395 w 6724507"/>
              <a:gd name="connsiteY1063" fmla="*/ 5513133 h 5757808"/>
              <a:gd name="connsiteX1064" fmla="*/ 3251064 w 6724507"/>
              <a:gd name="connsiteY1064" fmla="*/ 5512273 h 5757808"/>
              <a:gd name="connsiteX1065" fmla="*/ 3250628 w 6724507"/>
              <a:gd name="connsiteY1065" fmla="*/ 5505681 h 5757808"/>
              <a:gd name="connsiteX1066" fmla="*/ 3284312 w 6724507"/>
              <a:gd name="connsiteY1066" fmla="*/ 5505250 h 5757808"/>
              <a:gd name="connsiteX1067" fmla="*/ 3289501 w 6724507"/>
              <a:gd name="connsiteY1067" fmla="*/ 5513595 h 5757808"/>
              <a:gd name="connsiteX1068" fmla="*/ 3298944 w 6724507"/>
              <a:gd name="connsiteY1068" fmla="*/ 5517077 h 5757808"/>
              <a:gd name="connsiteX1069" fmla="*/ 3297050 w 6724507"/>
              <a:gd name="connsiteY1069" fmla="*/ 5522811 h 5757808"/>
              <a:gd name="connsiteX1070" fmla="*/ 3290022 w 6724507"/>
              <a:gd name="connsiteY1070" fmla="*/ 5525041 h 5757808"/>
              <a:gd name="connsiteX1071" fmla="*/ 3287607 w 6724507"/>
              <a:gd name="connsiteY1071" fmla="*/ 5519325 h 5757808"/>
              <a:gd name="connsiteX1072" fmla="*/ 3282420 w 6724507"/>
              <a:gd name="connsiteY1072" fmla="*/ 5510981 h 5757808"/>
              <a:gd name="connsiteX1073" fmla="*/ 3280060 w 6724507"/>
              <a:gd name="connsiteY1073" fmla="*/ 5510110 h 5757808"/>
              <a:gd name="connsiteX1074" fmla="*/ 3284312 w 6724507"/>
              <a:gd name="connsiteY1074" fmla="*/ 5505250 h 5757808"/>
              <a:gd name="connsiteX1075" fmla="*/ 1910015 w 6724507"/>
              <a:gd name="connsiteY1075" fmla="*/ 5505197 h 5757808"/>
              <a:gd name="connsiteX1076" fmla="*/ 1910881 w 6724507"/>
              <a:gd name="connsiteY1076" fmla="*/ 5507354 h 5757808"/>
              <a:gd name="connsiteX1077" fmla="*/ 1911187 w 6724507"/>
              <a:gd name="connsiteY1077" fmla="*/ 5522256 h 5757808"/>
              <a:gd name="connsiteX1078" fmla="*/ 1910626 w 6724507"/>
              <a:gd name="connsiteY1078" fmla="*/ 5535002 h 5757808"/>
              <a:gd name="connsiteX1079" fmla="*/ 1913223 w 6724507"/>
              <a:gd name="connsiteY1079" fmla="*/ 5541474 h 5757808"/>
              <a:gd name="connsiteX1080" fmla="*/ 1914952 w 6724507"/>
              <a:gd name="connsiteY1080" fmla="*/ 5545788 h 5757808"/>
              <a:gd name="connsiteX1081" fmla="*/ 1910932 w 6724507"/>
              <a:gd name="connsiteY1081" fmla="*/ 5549904 h 5757808"/>
              <a:gd name="connsiteX1082" fmla="*/ 1910067 w 6724507"/>
              <a:gd name="connsiteY1082" fmla="*/ 5547747 h 5757808"/>
              <a:gd name="connsiteX1083" fmla="*/ 1908337 w 6724507"/>
              <a:gd name="connsiteY1083" fmla="*/ 5543433 h 5757808"/>
              <a:gd name="connsiteX1084" fmla="*/ 1905742 w 6724507"/>
              <a:gd name="connsiteY1084" fmla="*/ 5536962 h 5757808"/>
              <a:gd name="connsiteX1085" fmla="*/ 1904876 w 6724507"/>
              <a:gd name="connsiteY1085" fmla="*/ 5534804 h 5757808"/>
              <a:gd name="connsiteX1086" fmla="*/ 1906300 w 6724507"/>
              <a:gd name="connsiteY1086" fmla="*/ 5524217 h 5757808"/>
              <a:gd name="connsiteX1087" fmla="*/ 1905997 w 6724507"/>
              <a:gd name="connsiteY1087" fmla="*/ 5509313 h 5757808"/>
              <a:gd name="connsiteX1088" fmla="*/ 1910015 w 6724507"/>
              <a:gd name="connsiteY1088" fmla="*/ 5505197 h 5757808"/>
              <a:gd name="connsiteX1089" fmla="*/ 1900622 w 6724507"/>
              <a:gd name="connsiteY1089" fmla="*/ 5504758 h 5757808"/>
              <a:gd name="connsiteX1090" fmla="*/ 1900244 w 6724507"/>
              <a:gd name="connsiteY1090" fmla="*/ 5509115 h 5757808"/>
              <a:gd name="connsiteX1091" fmla="*/ 1897270 w 6724507"/>
              <a:gd name="connsiteY1091" fmla="*/ 5507003 h 5757808"/>
              <a:gd name="connsiteX1092" fmla="*/ 1898582 w 6724507"/>
              <a:gd name="connsiteY1092" fmla="*/ 5504974 h 5757808"/>
              <a:gd name="connsiteX1093" fmla="*/ 1900622 w 6724507"/>
              <a:gd name="connsiteY1093" fmla="*/ 5504758 h 5757808"/>
              <a:gd name="connsiteX1094" fmla="*/ 1924915 w 6724507"/>
              <a:gd name="connsiteY1094" fmla="*/ 5504630 h 5757808"/>
              <a:gd name="connsiteX1095" fmla="*/ 1925746 w 6724507"/>
              <a:gd name="connsiteY1095" fmla="*/ 5506701 h 5757808"/>
              <a:gd name="connsiteX1096" fmla="*/ 1921690 w 6724507"/>
              <a:gd name="connsiteY1096" fmla="*/ 5510731 h 5757808"/>
              <a:gd name="connsiteX1097" fmla="*/ 1920859 w 6724507"/>
              <a:gd name="connsiteY1097" fmla="*/ 5508661 h 5757808"/>
              <a:gd name="connsiteX1098" fmla="*/ 1924915 w 6724507"/>
              <a:gd name="connsiteY1098" fmla="*/ 5504630 h 5757808"/>
              <a:gd name="connsiteX1099" fmla="*/ 1851120 w 6724507"/>
              <a:gd name="connsiteY1099" fmla="*/ 5504479 h 5757808"/>
              <a:gd name="connsiteX1100" fmla="*/ 1851950 w 6724507"/>
              <a:gd name="connsiteY1100" fmla="*/ 5506550 h 5757808"/>
              <a:gd name="connsiteX1101" fmla="*/ 1853612 w 6724507"/>
              <a:gd name="connsiteY1101" fmla="*/ 5510692 h 5757808"/>
              <a:gd name="connsiteX1102" fmla="*/ 1851218 w 6724507"/>
              <a:gd name="connsiteY1102" fmla="*/ 5518864 h 5757808"/>
              <a:gd name="connsiteX1103" fmla="*/ 1850388 w 6724507"/>
              <a:gd name="connsiteY1103" fmla="*/ 5516793 h 5757808"/>
              <a:gd name="connsiteX1104" fmla="*/ 1847895 w 6724507"/>
              <a:gd name="connsiteY1104" fmla="*/ 5510579 h 5757808"/>
              <a:gd name="connsiteX1105" fmla="*/ 1851120 w 6724507"/>
              <a:gd name="connsiteY1105" fmla="*/ 5504479 h 5757808"/>
              <a:gd name="connsiteX1106" fmla="*/ 3001583 w 6724507"/>
              <a:gd name="connsiteY1106" fmla="*/ 5502744 h 5757808"/>
              <a:gd name="connsiteX1107" fmla="*/ 3003702 w 6724507"/>
              <a:gd name="connsiteY1107" fmla="*/ 5503525 h 5757808"/>
              <a:gd name="connsiteX1108" fmla="*/ 3002123 w 6724507"/>
              <a:gd name="connsiteY1108" fmla="*/ 5508302 h 5757808"/>
              <a:gd name="connsiteX1109" fmla="*/ 3001583 w 6724507"/>
              <a:gd name="connsiteY1109" fmla="*/ 5502744 h 5757808"/>
              <a:gd name="connsiteX1110" fmla="*/ 3222891 w 6724507"/>
              <a:gd name="connsiteY1110" fmla="*/ 5501878 h 5757808"/>
              <a:gd name="connsiteX1111" fmla="*/ 3231292 w 6724507"/>
              <a:gd name="connsiteY1111" fmla="*/ 5516410 h 5757808"/>
              <a:gd name="connsiteX1112" fmla="*/ 3237683 w 6724507"/>
              <a:gd name="connsiteY1112" fmla="*/ 5513053 h 5757808"/>
              <a:gd name="connsiteX1113" fmla="*/ 3231961 w 6724507"/>
              <a:gd name="connsiteY1113" fmla="*/ 5522374 h 5757808"/>
              <a:gd name="connsiteX1114" fmla="*/ 3228938 w 6724507"/>
              <a:gd name="connsiteY1114" fmla="*/ 5515542 h 5757808"/>
              <a:gd name="connsiteX1115" fmla="*/ 3221207 w 6724507"/>
              <a:gd name="connsiteY1115" fmla="*/ 5506972 h 5757808"/>
              <a:gd name="connsiteX1116" fmla="*/ 3222891 w 6724507"/>
              <a:gd name="connsiteY1116" fmla="*/ 5501878 h 5757808"/>
              <a:gd name="connsiteX1117" fmla="*/ 3109853 w 6724507"/>
              <a:gd name="connsiteY1117" fmla="*/ 5500896 h 5757808"/>
              <a:gd name="connsiteX1118" fmla="*/ 3115075 w 6724507"/>
              <a:gd name="connsiteY1118" fmla="*/ 5508824 h 5757808"/>
              <a:gd name="connsiteX1119" fmla="*/ 3156375 w 6724507"/>
              <a:gd name="connsiteY1119" fmla="*/ 5542067 h 5757808"/>
              <a:gd name="connsiteX1120" fmla="*/ 3154608 w 6724507"/>
              <a:gd name="connsiteY1120" fmla="*/ 5547418 h 5757808"/>
              <a:gd name="connsiteX1121" fmla="*/ 3113308 w 6724507"/>
              <a:gd name="connsiteY1121" fmla="*/ 5514174 h 5757808"/>
              <a:gd name="connsiteX1122" fmla="*/ 3108084 w 6724507"/>
              <a:gd name="connsiteY1122" fmla="*/ 5506244 h 5757808"/>
              <a:gd name="connsiteX1123" fmla="*/ 3105754 w 6724507"/>
              <a:gd name="connsiteY1123" fmla="*/ 5505385 h 5757808"/>
              <a:gd name="connsiteX1124" fmla="*/ 3109853 w 6724507"/>
              <a:gd name="connsiteY1124" fmla="*/ 5500896 h 5757808"/>
              <a:gd name="connsiteX1125" fmla="*/ 1864771 w 6724507"/>
              <a:gd name="connsiteY1125" fmla="*/ 5500806 h 5757808"/>
              <a:gd name="connsiteX1126" fmla="*/ 1867889 w 6724507"/>
              <a:gd name="connsiteY1126" fmla="*/ 5503275 h 5757808"/>
              <a:gd name="connsiteX1127" fmla="*/ 1866641 w 6724507"/>
              <a:gd name="connsiteY1127" fmla="*/ 5505466 h 5757808"/>
              <a:gd name="connsiteX1128" fmla="*/ 1865706 w 6724507"/>
              <a:gd name="connsiteY1128" fmla="*/ 5503135 h 5757808"/>
              <a:gd name="connsiteX1129" fmla="*/ 1860821 w 6724507"/>
              <a:gd name="connsiteY1129" fmla="*/ 5505096 h 5757808"/>
              <a:gd name="connsiteX1130" fmla="*/ 1859887 w 6724507"/>
              <a:gd name="connsiteY1130" fmla="*/ 5502766 h 5757808"/>
              <a:gd name="connsiteX1131" fmla="*/ 1864771 w 6724507"/>
              <a:gd name="connsiteY1131" fmla="*/ 5500806 h 5757808"/>
              <a:gd name="connsiteX1132" fmla="*/ 2481039 w 6724507"/>
              <a:gd name="connsiteY1132" fmla="*/ 5500636 h 5757808"/>
              <a:gd name="connsiteX1133" fmla="*/ 2481973 w 6724507"/>
              <a:gd name="connsiteY1133" fmla="*/ 5502966 h 5757808"/>
              <a:gd name="connsiteX1134" fmla="*/ 2482907 w 6724507"/>
              <a:gd name="connsiteY1134" fmla="*/ 5505296 h 5757808"/>
              <a:gd name="connsiteX1135" fmla="*/ 2478022 w 6724507"/>
              <a:gd name="connsiteY1135" fmla="*/ 5507256 h 5757808"/>
              <a:gd name="connsiteX1136" fmla="*/ 2477087 w 6724507"/>
              <a:gd name="connsiteY1136" fmla="*/ 5504925 h 5757808"/>
              <a:gd name="connsiteX1137" fmla="*/ 2481039 w 6724507"/>
              <a:gd name="connsiteY1137" fmla="*/ 5500636 h 5757808"/>
              <a:gd name="connsiteX1138" fmla="*/ 1886148 w 6724507"/>
              <a:gd name="connsiteY1138" fmla="*/ 5499895 h 5757808"/>
              <a:gd name="connsiteX1139" fmla="*/ 1887005 w 6724507"/>
              <a:gd name="connsiteY1139" fmla="*/ 5502030 h 5757808"/>
              <a:gd name="connsiteX1140" fmla="*/ 1887861 w 6724507"/>
              <a:gd name="connsiteY1140" fmla="*/ 5504167 h 5757808"/>
              <a:gd name="connsiteX1141" fmla="*/ 1882933 w 6724507"/>
              <a:gd name="connsiteY1141" fmla="*/ 5503664 h 5757808"/>
              <a:gd name="connsiteX1142" fmla="*/ 1886148 w 6724507"/>
              <a:gd name="connsiteY1142" fmla="*/ 5499895 h 5757808"/>
              <a:gd name="connsiteX1143" fmla="*/ 1955091 w 6724507"/>
              <a:gd name="connsiteY1143" fmla="*/ 5499738 h 5757808"/>
              <a:gd name="connsiteX1144" fmla="*/ 1949632 w 6724507"/>
              <a:gd name="connsiteY1144" fmla="*/ 5514409 h 5757808"/>
              <a:gd name="connsiteX1145" fmla="*/ 1955670 w 6724507"/>
              <a:gd name="connsiteY1145" fmla="*/ 5529463 h 5757808"/>
              <a:gd name="connsiteX1146" fmla="*/ 1945899 w 6724507"/>
              <a:gd name="connsiteY1146" fmla="*/ 5533383 h 5757808"/>
              <a:gd name="connsiteX1147" fmla="*/ 1955091 w 6724507"/>
              <a:gd name="connsiteY1147" fmla="*/ 5499738 h 5757808"/>
              <a:gd name="connsiteX1148" fmla="*/ 2054297 w 6724507"/>
              <a:gd name="connsiteY1148" fmla="*/ 5499613 h 5757808"/>
              <a:gd name="connsiteX1149" fmla="*/ 2059234 w 6724507"/>
              <a:gd name="connsiteY1149" fmla="*/ 5500137 h 5757808"/>
              <a:gd name="connsiteX1150" fmla="*/ 2059489 w 6724507"/>
              <a:gd name="connsiteY1150" fmla="*/ 5512556 h 5757808"/>
              <a:gd name="connsiteX1151" fmla="*/ 2061218 w 6724507"/>
              <a:gd name="connsiteY1151" fmla="*/ 5516870 h 5757808"/>
              <a:gd name="connsiteX1152" fmla="*/ 2062083 w 6724507"/>
              <a:gd name="connsiteY1152" fmla="*/ 5519028 h 5757808"/>
              <a:gd name="connsiteX1153" fmla="*/ 2057146 w 6724507"/>
              <a:gd name="connsiteY1153" fmla="*/ 5518503 h 5757808"/>
              <a:gd name="connsiteX1154" fmla="*/ 2056282 w 6724507"/>
              <a:gd name="connsiteY1154" fmla="*/ 5516347 h 5757808"/>
              <a:gd name="connsiteX1155" fmla="*/ 2055416 w 6724507"/>
              <a:gd name="connsiteY1155" fmla="*/ 5514189 h 5757808"/>
              <a:gd name="connsiteX1156" fmla="*/ 2054551 w 6724507"/>
              <a:gd name="connsiteY1156" fmla="*/ 5512033 h 5757808"/>
              <a:gd name="connsiteX1157" fmla="*/ 2055162 w 6724507"/>
              <a:gd name="connsiteY1157" fmla="*/ 5501770 h 5757808"/>
              <a:gd name="connsiteX1158" fmla="*/ 2054297 w 6724507"/>
              <a:gd name="connsiteY1158" fmla="*/ 5499613 h 5757808"/>
              <a:gd name="connsiteX1159" fmla="*/ 2976703 w 6724507"/>
              <a:gd name="connsiteY1159" fmla="*/ 5498923 h 5757808"/>
              <a:gd name="connsiteX1160" fmla="*/ 2981800 w 6724507"/>
              <a:gd name="connsiteY1160" fmla="*/ 5507235 h 5757808"/>
              <a:gd name="connsiteX1161" fmla="*/ 3000877 w 6724507"/>
              <a:gd name="connsiteY1161" fmla="*/ 5520704 h 5757808"/>
              <a:gd name="connsiteX1162" fmla="*/ 2998982 w 6724507"/>
              <a:gd name="connsiteY1162" fmla="*/ 5526435 h 5757808"/>
              <a:gd name="connsiteX1163" fmla="*/ 2996653 w 6724507"/>
              <a:gd name="connsiteY1163" fmla="*/ 5525576 h 5757808"/>
              <a:gd name="connsiteX1164" fmla="*/ 2977574 w 6724507"/>
              <a:gd name="connsiteY1164" fmla="*/ 5512108 h 5757808"/>
              <a:gd name="connsiteX1165" fmla="*/ 2974809 w 6724507"/>
              <a:gd name="connsiteY1165" fmla="*/ 5504655 h 5757808"/>
              <a:gd name="connsiteX1166" fmla="*/ 2976703 w 6724507"/>
              <a:gd name="connsiteY1166" fmla="*/ 5498923 h 5757808"/>
              <a:gd name="connsiteX1167" fmla="*/ 3121279 w 6724507"/>
              <a:gd name="connsiteY1167" fmla="*/ 5498681 h 5757808"/>
              <a:gd name="connsiteX1168" fmla="*/ 3125515 w 6724507"/>
              <a:gd name="connsiteY1168" fmla="*/ 5500244 h 5757808"/>
              <a:gd name="connsiteX1169" fmla="*/ 3123621 w 6724507"/>
              <a:gd name="connsiteY1169" fmla="*/ 5505977 h 5757808"/>
              <a:gd name="connsiteX1170" fmla="*/ 3121503 w 6724507"/>
              <a:gd name="connsiteY1170" fmla="*/ 5505195 h 5757808"/>
              <a:gd name="connsiteX1171" fmla="*/ 3119384 w 6724507"/>
              <a:gd name="connsiteY1171" fmla="*/ 5504414 h 5757808"/>
              <a:gd name="connsiteX1172" fmla="*/ 3121279 w 6724507"/>
              <a:gd name="connsiteY1172" fmla="*/ 5498681 h 5757808"/>
              <a:gd name="connsiteX1173" fmla="*/ 2842428 w 6724507"/>
              <a:gd name="connsiteY1173" fmla="*/ 5498681 h 5757808"/>
              <a:gd name="connsiteX1174" fmla="*/ 2846946 w 6724507"/>
              <a:gd name="connsiteY1174" fmla="*/ 5500348 h 5757808"/>
              <a:gd name="connsiteX1175" fmla="*/ 2841473 w 6724507"/>
              <a:gd name="connsiteY1175" fmla="*/ 5506367 h 5757808"/>
              <a:gd name="connsiteX1176" fmla="*/ 2842428 w 6724507"/>
              <a:gd name="connsiteY1176" fmla="*/ 5498681 h 5757808"/>
              <a:gd name="connsiteX1177" fmla="*/ 2480105 w 6724507"/>
              <a:gd name="connsiteY1177" fmla="*/ 5498307 h 5757808"/>
              <a:gd name="connsiteX1178" fmla="*/ 2481039 w 6724507"/>
              <a:gd name="connsiteY1178" fmla="*/ 5500636 h 5757808"/>
              <a:gd name="connsiteX1179" fmla="*/ 2478739 w 6724507"/>
              <a:gd name="connsiteY1179" fmla="*/ 5500206 h 5757808"/>
              <a:gd name="connsiteX1180" fmla="*/ 2480105 w 6724507"/>
              <a:gd name="connsiteY1180" fmla="*/ 5498307 h 5757808"/>
              <a:gd name="connsiteX1181" fmla="*/ 2211155 w 6724507"/>
              <a:gd name="connsiteY1181" fmla="*/ 5497099 h 5757808"/>
              <a:gd name="connsiteX1182" fmla="*/ 2211778 w 6724507"/>
              <a:gd name="connsiteY1182" fmla="*/ 5498651 h 5757808"/>
              <a:gd name="connsiteX1183" fmla="*/ 2206891 w 6724507"/>
              <a:gd name="connsiteY1183" fmla="*/ 5500612 h 5757808"/>
              <a:gd name="connsiteX1184" fmla="*/ 2211155 w 6724507"/>
              <a:gd name="connsiteY1184" fmla="*/ 5497099 h 5757808"/>
              <a:gd name="connsiteX1185" fmla="*/ 1884436 w 6724507"/>
              <a:gd name="connsiteY1185" fmla="*/ 5495625 h 5757808"/>
              <a:gd name="connsiteX1186" fmla="*/ 1887138 w 6724507"/>
              <a:gd name="connsiteY1186" fmla="*/ 5497948 h 5757808"/>
              <a:gd name="connsiteX1187" fmla="*/ 1886148 w 6724507"/>
              <a:gd name="connsiteY1187" fmla="*/ 5499895 h 5757808"/>
              <a:gd name="connsiteX1188" fmla="*/ 1885291 w 6724507"/>
              <a:gd name="connsiteY1188" fmla="*/ 5497759 h 5757808"/>
              <a:gd name="connsiteX1189" fmla="*/ 1884436 w 6724507"/>
              <a:gd name="connsiteY1189" fmla="*/ 5495625 h 5757808"/>
              <a:gd name="connsiteX1190" fmla="*/ 2912557 w 6724507"/>
              <a:gd name="connsiteY1190" fmla="*/ 5494545 h 5757808"/>
              <a:gd name="connsiteX1191" fmla="*/ 2914897 w 6724507"/>
              <a:gd name="connsiteY1191" fmla="*/ 5495410 h 5757808"/>
              <a:gd name="connsiteX1192" fmla="*/ 2943636 w 6724507"/>
              <a:gd name="connsiteY1192" fmla="*/ 5511730 h 5757808"/>
              <a:gd name="connsiteX1193" fmla="*/ 2955994 w 6724507"/>
              <a:gd name="connsiteY1193" fmla="*/ 5522007 h 5757808"/>
              <a:gd name="connsiteX1194" fmla="*/ 2958335 w 6724507"/>
              <a:gd name="connsiteY1194" fmla="*/ 5522869 h 5757808"/>
              <a:gd name="connsiteX1195" fmla="*/ 2954310 w 6724507"/>
              <a:gd name="connsiteY1195" fmla="*/ 5527099 h 5757808"/>
              <a:gd name="connsiteX1196" fmla="*/ 2941952 w 6724507"/>
              <a:gd name="connsiteY1196" fmla="*/ 5516825 h 5757808"/>
              <a:gd name="connsiteX1197" fmla="*/ 2913213 w 6724507"/>
              <a:gd name="connsiteY1197" fmla="*/ 5500504 h 5757808"/>
              <a:gd name="connsiteX1198" fmla="*/ 2912557 w 6724507"/>
              <a:gd name="connsiteY1198" fmla="*/ 5494545 h 5757808"/>
              <a:gd name="connsiteX1199" fmla="*/ 3044006 w 6724507"/>
              <a:gd name="connsiteY1199" fmla="*/ 5493748 h 5757808"/>
              <a:gd name="connsiteX1200" fmla="*/ 3051950 w 6724507"/>
              <a:gd name="connsiteY1200" fmla="*/ 5509540 h 5757808"/>
              <a:gd name="connsiteX1201" fmla="*/ 3068375 w 6724507"/>
              <a:gd name="connsiteY1201" fmla="*/ 5515600 h 5757808"/>
              <a:gd name="connsiteX1202" fmla="*/ 3064588 w 6724507"/>
              <a:gd name="connsiteY1202" fmla="*/ 5527064 h 5757808"/>
              <a:gd name="connsiteX1203" fmla="*/ 3044006 w 6724507"/>
              <a:gd name="connsiteY1203" fmla="*/ 5493748 h 5757808"/>
              <a:gd name="connsiteX1204" fmla="*/ 3154079 w 6724507"/>
              <a:gd name="connsiteY1204" fmla="*/ 5493637 h 5757808"/>
              <a:gd name="connsiteX1205" fmla="*/ 3161069 w 6724507"/>
              <a:gd name="connsiteY1205" fmla="*/ 5496216 h 5757808"/>
              <a:gd name="connsiteX1206" fmla="*/ 3170389 w 6724507"/>
              <a:gd name="connsiteY1206" fmla="*/ 5499656 h 5757808"/>
              <a:gd name="connsiteX1207" fmla="*/ 3168811 w 6724507"/>
              <a:gd name="connsiteY1207" fmla="*/ 5504433 h 5757808"/>
              <a:gd name="connsiteX1208" fmla="*/ 3166482 w 6724507"/>
              <a:gd name="connsiteY1208" fmla="*/ 5503572 h 5757808"/>
              <a:gd name="connsiteX1209" fmla="*/ 3159491 w 6724507"/>
              <a:gd name="connsiteY1209" fmla="*/ 5500993 h 5757808"/>
              <a:gd name="connsiteX1210" fmla="*/ 3152500 w 6724507"/>
              <a:gd name="connsiteY1210" fmla="*/ 5498414 h 5757808"/>
              <a:gd name="connsiteX1211" fmla="*/ 3154079 w 6724507"/>
              <a:gd name="connsiteY1211" fmla="*/ 5493637 h 5757808"/>
              <a:gd name="connsiteX1212" fmla="*/ 3133754 w 6724507"/>
              <a:gd name="connsiteY1212" fmla="*/ 5492568 h 5757808"/>
              <a:gd name="connsiteX1213" fmla="*/ 3136296 w 6724507"/>
              <a:gd name="connsiteY1213" fmla="*/ 5493505 h 5757808"/>
              <a:gd name="connsiteX1214" fmla="*/ 3137577 w 6724507"/>
              <a:gd name="connsiteY1214" fmla="*/ 5498264 h 5757808"/>
              <a:gd name="connsiteX1215" fmla="*/ 3135035 w 6724507"/>
              <a:gd name="connsiteY1215" fmla="*/ 5497327 h 5757808"/>
              <a:gd name="connsiteX1216" fmla="*/ 3133754 w 6724507"/>
              <a:gd name="connsiteY1216" fmla="*/ 5492568 h 5757808"/>
              <a:gd name="connsiteX1217" fmla="*/ 2860192 w 6724507"/>
              <a:gd name="connsiteY1217" fmla="*/ 5492374 h 5757808"/>
              <a:gd name="connsiteX1218" fmla="*/ 2889313 w 6724507"/>
              <a:gd name="connsiteY1218" fmla="*/ 5515979 h 5757808"/>
              <a:gd name="connsiteX1219" fmla="*/ 2886962 w 6724507"/>
              <a:gd name="connsiteY1219" fmla="*/ 5515113 h 5757808"/>
              <a:gd name="connsiteX1220" fmla="*/ 2860192 w 6724507"/>
              <a:gd name="connsiteY1220" fmla="*/ 5492374 h 5757808"/>
              <a:gd name="connsiteX1221" fmla="*/ 2023440 w 6724507"/>
              <a:gd name="connsiteY1221" fmla="*/ 5489452 h 5757808"/>
              <a:gd name="connsiteX1222" fmla="*/ 2024309 w 6724507"/>
              <a:gd name="connsiteY1222" fmla="*/ 5491621 h 5757808"/>
              <a:gd name="connsiteX1223" fmla="*/ 2038788 w 6724507"/>
              <a:gd name="connsiteY1223" fmla="*/ 5516030 h 5757808"/>
              <a:gd name="connsiteX1224" fmla="*/ 2030741 w 6724507"/>
              <a:gd name="connsiteY1224" fmla="*/ 5534366 h 5757808"/>
              <a:gd name="connsiteX1225" fmla="*/ 2019695 w 6724507"/>
              <a:gd name="connsiteY1225" fmla="*/ 5493472 h 5757808"/>
              <a:gd name="connsiteX1226" fmla="*/ 2023440 w 6724507"/>
              <a:gd name="connsiteY1226" fmla="*/ 5489452 h 5757808"/>
              <a:gd name="connsiteX1227" fmla="*/ 2883021 w 6724507"/>
              <a:gd name="connsiteY1227" fmla="*/ 5488548 h 5757808"/>
              <a:gd name="connsiteX1228" fmla="*/ 2885367 w 6724507"/>
              <a:gd name="connsiteY1228" fmla="*/ 5489415 h 5757808"/>
              <a:gd name="connsiteX1229" fmla="*/ 2899446 w 6724507"/>
              <a:gd name="connsiteY1229" fmla="*/ 5494609 h 5757808"/>
              <a:gd name="connsiteX1230" fmla="*/ 2901792 w 6724507"/>
              <a:gd name="connsiteY1230" fmla="*/ 5495475 h 5757808"/>
              <a:gd name="connsiteX1231" fmla="*/ 2900079 w 6724507"/>
              <a:gd name="connsiteY1231" fmla="*/ 5500661 h 5757808"/>
              <a:gd name="connsiteX1232" fmla="*/ 2895386 w 6724507"/>
              <a:gd name="connsiteY1232" fmla="*/ 5498930 h 5757808"/>
              <a:gd name="connsiteX1233" fmla="*/ 2883654 w 6724507"/>
              <a:gd name="connsiteY1233" fmla="*/ 5494601 h 5757808"/>
              <a:gd name="connsiteX1234" fmla="*/ 2883021 w 6724507"/>
              <a:gd name="connsiteY1234" fmla="*/ 5488548 h 5757808"/>
              <a:gd name="connsiteX1235" fmla="*/ 2651964 w 6724507"/>
              <a:gd name="connsiteY1235" fmla="*/ 5486278 h 5757808"/>
              <a:gd name="connsiteX1236" fmla="*/ 2654506 w 6724507"/>
              <a:gd name="connsiteY1236" fmla="*/ 5487215 h 5757808"/>
              <a:gd name="connsiteX1237" fmla="*/ 2657048 w 6724507"/>
              <a:gd name="connsiteY1237" fmla="*/ 5488153 h 5757808"/>
              <a:gd name="connsiteX1238" fmla="*/ 2655154 w 6724507"/>
              <a:gd name="connsiteY1238" fmla="*/ 5493886 h 5757808"/>
              <a:gd name="connsiteX1239" fmla="*/ 2652613 w 6724507"/>
              <a:gd name="connsiteY1239" fmla="*/ 5492948 h 5757808"/>
              <a:gd name="connsiteX1240" fmla="*/ 2650070 w 6724507"/>
              <a:gd name="connsiteY1240" fmla="*/ 5492010 h 5757808"/>
              <a:gd name="connsiteX1241" fmla="*/ 2651964 w 6724507"/>
              <a:gd name="connsiteY1241" fmla="*/ 5486278 h 5757808"/>
              <a:gd name="connsiteX1242" fmla="*/ 2459289 w 6724507"/>
              <a:gd name="connsiteY1242" fmla="*/ 5484119 h 5757808"/>
              <a:gd name="connsiteX1243" fmla="*/ 2461859 w 6724507"/>
              <a:gd name="connsiteY1243" fmla="*/ 5490525 h 5757808"/>
              <a:gd name="connsiteX1244" fmla="*/ 2453566 w 6724507"/>
              <a:gd name="connsiteY1244" fmla="*/ 5491062 h 5757808"/>
              <a:gd name="connsiteX1245" fmla="*/ 2459289 w 6724507"/>
              <a:gd name="connsiteY1245" fmla="*/ 5484119 h 5757808"/>
              <a:gd name="connsiteX1246" fmla="*/ 2065313 w 6724507"/>
              <a:gd name="connsiteY1246" fmla="*/ 5483475 h 5757808"/>
              <a:gd name="connsiteX1247" fmla="*/ 2065650 w 6724507"/>
              <a:gd name="connsiteY1247" fmla="*/ 5487849 h 5757808"/>
              <a:gd name="connsiteX1248" fmla="*/ 2060129 w 6724507"/>
              <a:gd name="connsiteY1248" fmla="*/ 5486456 h 5757808"/>
              <a:gd name="connsiteX1249" fmla="*/ 2058271 w 6724507"/>
              <a:gd name="connsiteY1249" fmla="*/ 5483595 h 5757808"/>
              <a:gd name="connsiteX1250" fmla="*/ 2065313 w 6724507"/>
              <a:gd name="connsiteY1250" fmla="*/ 5483475 h 5757808"/>
              <a:gd name="connsiteX1251" fmla="*/ 2818337 w 6724507"/>
              <a:gd name="connsiteY1251" fmla="*/ 5483361 h 5757808"/>
              <a:gd name="connsiteX1252" fmla="*/ 2835633 w 6724507"/>
              <a:gd name="connsiteY1252" fmla="*/ 5495459 h 5757808"/>
              <a:gd name="connsiteX1253" fmla="*/ 2838695 w 6724507"/>
              <a:gd name="connsiteY1253" fmla="*/ 5502304 h 5757808"/>
              <a:gd name="connsiteX1254" fmla="*/ 2837012 w 6724507"/>
              <a:gd name="connsiteY1254" fmla="*/ 5507400 h 5757808"/>
              <a:gd name="connsiteX1255" fmla="*/ 2834640 w 6724507"/>
              <a:gd name="connsiteY1255" fmla="*/ 5506525 h 5757808"/>
              <a:gd name="connsiteX1256" fmla="*/ 2831578 w 6724507"/>
              <a:gd name="connsiteY1256" fmla="*/ 5499678 h 5757808"/>
              <a:gd name="connsiteX1257" fmla="*/ 2818337 w 6724507"/>
              <a:gd name="connsiteY1257" fmla="*/ 5483361 h 5757808"/>
              <a:gd name="connsiteX1258" fmla="*/ 3171203 w 6724507"/>
              <a:gd name="connsiteY1258" fmla="*/ 5482807 h 5757808"/>
              <a:gd name="connsiteX1259" fmla="*/ 3173745 w 6724507"/>
              <a:gd name="connsiteY1259" fmla="*/ 5483746 h 5757808"/>
              <a:gd name="connsiteX1260" fmla="*/ 3172482 w 6724507"/>
              <a:gd name="connsiteY1260" fmla="*/ 5487566 h 5757808"/>
              <a:gd name="connsiteX1261" fmla="*/ 3169939 w 6724507"/>
              <a:gd name="connsiteY1261" fmla="*/ 5486627 h 5757808"/>
              <a:gd name="connsiteX1262" fmla="*/ 3171203 w 6724507"/>
              <a:gd name="connsiteY1262" fmla="*/ 5482807 h 5757808"/>
              <a:gd name="connsiteX1263" fmla="*/ 2774793 w 6724507"/>
              <a:gd name="connsiteY1263" fmla="*/ 5482033 h 5757808"/>
              <a:gd name="connsiteX1264" fmla="*/ 2776399 w 6724507"/>
              <a:gd name="connsiteY1264" fmla="*/ 5485036 h 5757808"/>
              <a:gd name="connsiteX1265" fmla="*/ 2783347 w 6724507"/>
              <a:gd name="connsiteY1265" fmla="*/ 5487601 h 5757808"/>
              <a:gd name="connsiteX1266" fmla="*/ 2792613 w 6724507"/>
              <a:gd name="connsiteY1266" fmla="*/ 5491019 h 5757808"/>
              <a:gd name="connsiteX1267" fmla="*/ 2804614 w 6724507"/>
              <a:gd name="connsiteY1267" fmla="*/ 5501876 h 5757808"/>
              <a:gd name="connsiteX1268" fmla="*/ 2793456 w 6724507"/>
              <a:gd name="connsiteY1268" fmla="*/ 5504191 h 5757808"/>
              <a:gd name="connsiteX1269" fmla="*/ 2791246 w 6724507"/>
              <a:gd name="connsiteY1269" fmla="*/ 5504983 h 5757808"/>
              <a:gd name="connsiteX1270" fmla="*/ 2788401 w 6724507"/>
              <a:gd name="connsiteY1270" fmla="*/ 5495895 h 5757808"/>
              <a:gd name="connsiteX1271" fmla="*/ 2781453 w 6724507"/>
              <a:gd name="connsiteY1271" fmla="*/ 5493332 h 5757808"/>
              <a:gd name="connsiteX1272" fmla="*/ 2774505 w 6724507"/>
              <a:gd name="connsiteY1272" fmla="*/ 5490768 h 5757808"/>
              <a:gd name="connsiteX1273" fmla="*/ 2771768 w 6724507"/>
              <a:gd name="connsiteY1273" fmla="*/ 5483329 h 5757808"/>
              <a:gd name="connsiteX1274" fmla="*/ 2774793 w 6724507"/>
              <a:gd name="connsiteY1274" fmla="*/ 5482033 h 5757808"/>
              <a:gd name="connsiteX1275" fmla="*/ 3237245 w 6724507"/>
              <a:gd name="connsiteY1275" fmla="*/ 5481453 h 5757808"/>
              <a:gd name="connsiteX1276" fmla="*/ 3253851 w 6724507"/>
              <a:gd name="connsiteY1276" fmla="*/ 5487581 h 5757808"/>
              <a:gd name="connsiteX1277" fmla="*/ 3272831 w 6724507"/>
              <a:gd name="connsiteY1277" fmla="*/ 5494584 h 5757808"/>
              <a:gd name="connsiteX1278" fmla="*/ 3270938 w 6724507"/>
              <a:gd name="connsiteY1278" fmla="*/ 5500317 h 5757808"/>
              <a:gd name="connsiteX1279" fmla="*/ 3251957 w 6724507"/>
              <a:gd name="connsiteY1279" fmla="*/ 5493313 h 5757808"/>
              <a:gd name="connsiteX1280" fmla="*/ 3237245 w 6724507"/>
              <a:gd name="connsiteY1280" fmla="*/ 5481453 h 5757808"/>
              <a:gd name="connsiteX1281" fmla="*/ 1877704 w 6724507"/>
              <a:gd name="connsiteY1281" fmla="*/ 5481195 h 5757808"/>
              <a:gd name="connsiteX1282" fmla="*/ 1878575 w 6724507"/>
              <a:gd name="connsiteY1282" fmla="*/ 5483370 h 5757808"/>
              <a:gd name="connsiteX1283" fmla="*/ 1879447 w 6724507"/>
              <a:gd name="connsiteY1283" fmla="*/ 5485544 h 5757808"/>
              <a:gd name="connsiteX1284" fmla="*/ 1882063 w 6724507"/>
              <a:gd name="connsiteY1284" fmla="*/ 5492067 h 5757808"/>
              <a:gd name="connsiteX1285" fmla="*/ 1878807 w 6724507"/>
              <a:gd name="connsiteY1285" fmla="*/ 5493374 h 5757808"/>
              <a:gd name="connsiteX1286" fmla="*/ 1877935 w 6724507"/>
              <a:gd name="connsiteY1286" fmla="*/ 5491200 h 5757808"/>
              <a:gd name="connsiteX1287" fmla="*/ 1876190 w 6724507"/>
              <a:gd name="connsiteY1287" fmla="*/ 5486850 h 5757808"/>
              <a:gd name="connsiteX1288" fmla="*/ 1875318 w 6724507"/>
              <a:gd name="connsiteY1288" fmla="*/ 5484676 h 5757808"/>
              <a:gd name="connsiteX1289" fmla="*/ 1877704 w 6724507"/>
              <a:gd name="connsiteY1289" fmla="*/ 5481195 h 5757808"/>
              <a:gd name="connsiteX1290" fmla="*/ 3196045 w 6724507"/>
              <a:gd name="connsiteY1290" fmla="*/ 5479109 h 5757808"/>
              <a:gd name="connsiteX1291" fmla="*/ 3200737 w 6724507"/>
              <a:gd name="connsiteY1291" fmla="*/ 5480842 h 5757808"/>
              <a:gd name="connsiteX1292" fmla="*/ 3201401 w 6724507"/>
              <a:gd name="connsiteY1292" fmla="*/ 5486801 h 5757808"/>
              <a:gd name="connsiteX1293" fmla="*/ 3211449 w 6724507"/>
              <a:gd name="connsiteY1293" fmla="*/ 5496224 h 5757808"/>
              <a:gd name="connsiteX1294" fmla="*/ 3209766 w 6724507"/>
              <a:gd name="connsiteY1294" fmla="*/ 5501320 h 5757808"/>
              <a:gd name="connsiteX1295" fmla="*/ 3199717 w 6724507"/>
              <a:gd name="connsiteY1295" fmla="*/ 5491896 h 5757808"/>
              <a:gd name="connsiteX1296" fmla="*/ 3194361 w 6724507"/>
              <a:gd name="connsiteY1296" fmla="*/ 5484203 h 5757808"/>
              <a:gd name="connsiteX1297" fmla="*/ 3196045 w 6724507"/>
              <a:gd name="connsiteY1297" fmla="*/ 5479109 h 5757808"/>
              <a:gd name="connsiteX1298" fmla="*/ 2991453 w 6724507"/>
              <a:gd name="connsiteY1298" fmla="*/ 5478376 h 5757808"/>
              <a:gd name="connsiteX1299" fmla="*/ 2992969 w 6724507"/>
              <a:gd name="connsiteY1299" fmla="*/ 5481347 h 5757808"/>
              <a:gd name="connsiteX1300" fmla="*/ 2990425 w 6724507"/>
              <a:gd name="connsiteY1300" fmla="*/ 5480408 h 5757808"/>
              <a:gd name="connsiteX1301" fmla="*/ 2991453 w 6724507"/>
              <a:gd name="connsiteY1301" fmla="*/ 5478376 h 5757808"/>
              <a:gd name="connsiteX1302" fmla="*/ 1866999 w 6724507"/>
              <a:gd name="connsiteY1302" fmla="*/ 5478077 h 5757808"/>
              <a:gd name="connsiteX1303" fmla="*/ 1869595 w 6724507"/>
              <a:gd name="connsiteY1303" fmla="*/ 5484548 h 5757808"/>
              <a:gd name="connsiteX1304" fmla="*/ 1868168 w 6724507"/>
              <a:gd name="connsiteY1304" fmla="*/ 5495137 h 5757808"/>
              <a:gd name="connsiteX1305" fmla="*/ 1863284 w 6724507"/>
              <a:gd name="connsiteY1305" fmla="*/ 5497096 h 5757808"/>
              <a:gd name="connsiteX1306" fmla="*/ 1864708 w 6724507"/>
              <a:gd name="connsiteY1306" fmla="*/ 5486508 h 5757808"/>
              <a:gd name="connsiteX1307" fmla="*/ 1866999 w 6724507"/>
              <a:gd name="connsiteY1307" fmla="*/ 5478077 h 5757808"/>
              <a:gd name="connsiteX1308" fmla="*/ 3078915 w 6724507"/>
              <a:gd name="connsiteY1308" fmla="*/ 5476620 h 5757808"/>
              <a:gd name="connsiteX1309" fmla="*/ 3081714 w 6724507"/>
              <a:gd name="connsiteY1309" fmla="*/ 5484082 h 5757808"/>
              <a:gd name="connsiteX1310" fmla="*/ 3096246 w 6724507"/>
              <a:gd name="connsiteY1310" fmla="*/ 5495876 h 5757808"/>
              <a:gd name="connsiteX1311" fmla="*/ 3098593 w 6724507"/>
              <a:gd name="connsiteY1311" fmla="*/ 5496742 h 5757808"/>
              <a:gd name="connsiteX1312" fmla="*/ 3100939 w 6724507"/>
              <a:gd name="connsiteY1312" fmla="*/ 5497607 h 5757808"/>
              <a:gd name="connsiteX1313" fmla="*/ 3103285 w 6724507"/>
              <a:gd name="connsiteY1313" fmla="*/ 5498473 h 5757808"/>
              <a:gd name="connsiteX1314" fmla="*/ 3099044 w 6724507"/>
              <a:gd name="connsiteY1314" fmla="*/ 5503339 h 5757808"/>
              <a:gd name="connsiteX1315" fmla="*/ 3096699 w 6724507"/>
              <a:gd name="connsiteY1315" fmla="*/ 5502473 h 5757808"/>
              <a:gd name="connsiteX1316" fmla="*/ 3094353 w 6724507"/>
              <a:gd name="connsiteY1316" fmla="*/ 5501606 h 5757808"/>
              <a:gd name="connsiteX1317" fmla="*/ 3092006 w 6724507"/>
              <a:gd name="connsiteY1317" fmla="*/ 5500742 h 5757808"/>
              <a:gd name="connsiteX1318" fmla="*/ 3072781 w 6724507"/>
              <a:gd name="connsiteY1318" fmla="*/ 5487218 h 5757808"/>
              <a:gd name="connsiteX1319" fmla="*/ 3079367 w 6724507"/>
              <a:gd name="connsiteY1319" fmla="*/ 5483218 h 5757808"/>
              <a:gd name="connsiteX1320" fmla="*/ 3078915 w 6724507"/>
              <a:gd name="connsiteY1320" fmla="*/ 5476620 h 5757808"/>
              <a:gd name="connsiteX1321" fmla="*/ 2616144 w 6724507"/>
              <a:gd name="connsiteY1321" fmla="*/ 5476189 h 5757808"/>
              <a:gd name="connsiteX1322" fmla="*/ 2615704 w 6724507"/>
              <a:gd name="connsiteY1322" fmla="*/ 5479543 h 5757808"/>
              <a:gd name="connsiteX1323" fmla="*/ 2612577 w 6724507"/>
              <a:gd name="connsiteY1323" fmla="*/ 5478890 h 5757808"/>
              <a:gd name="connsiteX1324" fmla="*/ 2616144 w 6724507"/>
              <a:gd name="connsiteY1324" fmla="*/ 5476189 h 5757808"/>
              <a:gd name="connsiteX1325" fmla="*/ 1923437 w 6724507"/>
              <a:gd name="connsiteY1325" fmla="*/ 5475022 h 5757808"/>
              <a:gd name="connsiteX1326" fmla="*/ 1924216 w 6724507"/>
              <a:gd name="connsiteY1326" fmla="*/ 5476963 h 5757808"/>
              <a:gd name="connsiteX1327" fmla="*/ 1920145 w 6724507"/>
              <a:gd name="connsiteY1327" fmla="*/ 5478597 h 5757808"/>
              <a:gd name="connsiteX1328" fmla="*/ 1923437 w 6724507"/>
              <a:gd name="connsiteY1328" fmla="*/ 5475022 h 5757808"/>
              <a:gd name="connsiteX1329" fmla="*/ 3184313 w 6724507"/>
              <a:gd name="connsiteY1329" fmla="*/ 5474781 h 5757808"/>
              <a:gd name="connsiteX1330" fmla="*/ 3186659 w 6724507"/>
              <a:gd name="connsiteY1330" fmla="*/ 5475646 h 5757808"/>
              <a:gd name="connsiteX1331" fmla="*/ 3191350 w 6724507"/>
              <a:gd name="connsiteY1331" fmla="*/ 5477378 h 5757808"/>
              <a:gd name="connsiteX1332" fmla="*/ 3194361 w 6724507"/>
              <a:gd name="connsiteY1332" fmla="*/ 5484203 h 5757808"/>
              <a:gd name="connsiteX1333" fmla="*/ 3189668 w 6724507"/>
              <a:gd name="connsiteY1333" fmla="*/ 5482473 h 5757808"/>
              <a:gd name="connsiteX1334" fmla="*/ 3184313 w 6724507"/>
              <a:gd name="connsiteY1334" fmla="*/ 5474781 h 5757808"/>
              <a:gd name="connsiteX1335" fmla="*/ 1986559 w 6724507"/>
              <a:gd name="connsiteY1335" fmla="*/ 5474494 h 5757808"/>
              <a:gd name="connsiteX1336" fmla="*/ 1986087 w 6724507"/>
              <a:gd name="connsiteY1336" fmla="*/ 5487455 h 5757808"/>
              <a:gd name="connsiteX1337" fmla="*/ 1986969 w 6724507"/>
              <a:gd name="connsiteY1337" fmla="*/ 5489656 h 5757808"/>
              <a:gd name="connsiteX1338" fmla="*/ 1981200 w 6724507"/>
              <a:gd name="connsiteY1338" fmla="*/ 5489416 h 5757808"/>
              <a:gd name="connsiteX1339" fmla="*/ 1981674 w 6724507"/>
              <a:gd name="connsiteY1339" fmla="*/ 5476454 h 5757808"/>
              <a:gd name="connsiteX1340" fmla="*/ 1986559 w 6724507"/>
              <a:gd name="connsiteY1340" fmla="*/ 5474494 h 5757808"/>
              <a:gd name="connsiteX1341" fmla="*/ 2080916 w 6724507"/>
              <a:gd name="connsiteY1341" fmla="*/ 5474061 h 5757808"/>
              <a:gd name="connsiteX1342" fmla="*/ 2081695 w 6724507"/>
              <a:gd name="connsiteY1342" fmla="*/ 5476003 h 5757808"/>
              <a:gd name="connsiteX1343" fmla="*/ 2076029 w 6724507"/>
              <a:gd name="connsiteY1343" fmla="*/ 5476022 h 5757808"/>
              <a:gd name="connsiteX1344" fmla="*/ 2080916 w 6724507"/>
              <a:gd name="connsiteY1344" fmla="*/ 5474061 h 5757808"/>
              <a:gd name="connsiteX1345" fmla="*/ 1879783 w 6724507"/>
              <a:gd name="connsiteY1345" fmla="*/ 5472247 h 5757808"/>
              <a:gd name="connsiteX1346" fmla="*/ 1882667 w 6724507"/>
              <a:gd name="connsiteY1346" fmla="*/ 5474134 h 5757808"/>
              <a:gd name="connsiteX1347" fmla="*/ 1882587 w 6724507"/>
              <a:gd name="connsiteY1347" fmla="*/ 5479237 h 5757808"/>
              <a:gd name="connsiteX1348" fmla="*/ 1876766 w 6724507"/>
              <a:gd name="connsiteY1348" fmla="*/ 5478866 h 5757808"/>
              <a:gd name="connsiteX1349" fmla="*/ 1879783 w 6724507"/>
              <a:gd name="connsiteY1349" fmla="*/ 5472247 h 5757808"/>
              <a:gd name="connsiteX1350" fmla="*/ 2688132 w 6724507"/>
              <a:gd name="connsiteY1350" fmla="*/ 5471756 h 5757808"/>
              <a:gd name="connsiteX1351" fmla="*/ 2690505 w 6724507"/>
              <a:gd name="connsiteY1351" fmla="*/ 5472631 h 5757808"/>
              <a:gd name="connsiteX1352" fmla="*/ 2692878 w 6724507"/>
              <a:gd name="connsiteY1352" fmla="*/ 5473507 h 5757808"/>
              <a:gd name="connsiteX1353" fmla="*/ 2698417 w 6724507"/>
              <a:gd name="connsiteY1353" fmla="*/ 5480910 h 5757808"/>
              <a:gd name="connsiteX1354" fmla="*/ 2696839 w 6724507"/>
              <a:gd name="connsiteY1354" fmla="*/ 5485687 h 5757808"/>
              <a:gd name="connsiteX1355" fmla="*/ 2694466 w 6724507"/>
              <a:gd name="connsiteY1355" fmla="*/ 5484811 h 5757808"/>
              <a:gd name="connsiteX1356" fmla="*/ 2691300 w 6724507"/>
              <a:gd name="connsiteY1356" fmla="*/ 5478284 h 5757808"/>
              <a:gd name="connsiteX1357" fmla="*/ 2688926 w 6724507"/>
              <a:gd name="connsiteY1357" fmla="*/ 5477408 h 5757808"/>
              <a:gd name="connsiteX1358" fmla="*/ 2688132 w 6724507"/>
              <a:gd name="connsiteY1358" fmla="*/ 5471756 h 5757808"/>
              <a:gd name="connsiteX1359" fmla="*/ 1837208 w 6724507"/>
              <a:gd name="connsiteY1359" fmla="*/ 5469792 h 5757808"/>
              <a:gd name="connsiteX1360" fmla="*/ 1835645 w 6724507"/>
              <a:gd name="connsiteY1360" fmla="*/ 5480035 h 5757808"/>
              <a:gd name="connsiteX1361" fmla="*/ 1834814 w 6724507"/>
              <a:gd name="connsiteY1361" fmla="*/ 5477964 h 5757808"/>
              <a:gd name="connsiteX1362" fmla="*/ 1837208 w 6724507"/>
              <a:gd name="connsiteY1362" fmla="*/ 5469792 h 5757808"/>
              <a:gd name="connsiteX1363" fmla="*/ 3217113 w 6724507"/>
              <a:gd name="connsiteY1363" fmla="*/ 5469736 h 5757808"/>
              <a:gd name="connsiteX1364" fmla="*/ 3222523 w 6724507"/>
              <a:gd name="connsiteY1364" fmla="*/ 5477092 h 5757808"/>
              <a:gd name="connsiteX1365" fmla="*/ 3220946 w 6724507"/>
              <a:gd name="connsiteY1365" fmla="*/ 5481868 h 5757808"/>
              <a:gd name="connsiteX1366" fmla="*/ 3215533 w 6724507"/>
              <a:gd name="connsiteY1366" fmla="*/ 5474513 h 5757808"/>
              <a:gd name="connsiteX1367" fmla="*/ 3217113 w 6724507"/>
              <a:gd name="connsiteY1367" fmla="*/ 5469736 h 5757808"/>
              <a:gd name="connsiteX1368" fmla="*/ 2270721 w 6724507"/>
              <a:gd name="connsiteY1368" fmla="*/ 5469158 h 5757808"/>
              <a:gd name="connsiteX1369" fmla="*/ 2276369 w 6724507"/>
              <a:gd name="connsiteY1369" fmla="*/ 5471910 h 5757808"/>
              <a:gd name="connsiteX1370" fmla="*/ 2279757 w 6724507"/>
              <a:gd name="connsiteY1370" fmla="*/ 5473562 h 5757808"/>
              <a:gd name="connsiteX1371" fmla="*/ 2278170 w 6724507"/>
              <a:gd name="connsiteY1371" fmla="*/ 5476225 h 5757808"/>
              <a:gd name="connsiteX1372" fmla="*/ 2269135 w 6724507"/>
              <a:gd name="connsiteY1372" fmla="*/ 5471818 h 5757808"/>
              <a:gd name="connsiteX1373" fmla="*/ 2270721 w 6724507"/>
              <a:gd name="connsiteY1373" fmla="*/ 5469158 h 5757808"/>
              <a:gd name="connsiteX1374" fmla="*/ 3105102 w 6724507"/>
              <a:gd name="connsiteY1374" fmla="*/ 5469134 h 5757808"/>
              <a:gd name="connsiteX1375" fmla="*/ 3112002 w 6724507"/>
              <a:gd name="connsiteY1375" fmla="*/ 5471680 h 5757808"/>
              <a:gd name="connsiteX1376" fmla="*/ 3116602 w 6724507"/>
              <a:gd name="connsiteY1376" fmla="*/ 5473378 h 5757808"/>
              <a:gd name="connsiteX1377" fmla="*/ 3118903 w 6724507"/>
              <a:gd name="connsiteY1377" fmla="*/ 5474226 h 5757808"/>
              <a:gd name="connsiteX1378" fmla="*/ 3114708 w 6724507"/>
              <a:gd name="connsiteY1378" fmla="*/ 5479110 h 5757808"/>
              <a:gd name="connsiteX1379" fmla="*/ 3110109 w 6724507"/>
              <a:gd name="connsiteY1379" fmla="*/ 5477412 h 5757808"/>
              <a:gd name="connsiteX1380" fmla="*/ 3105914 w 6724507"/>
              <a:gd name="connsiteY1380" fmla="*/ 5482296 h 5757808"/>
              <a:gd name="connsiteX1381" fmla="*/ 3101314 w 6724507"/>
              <a:gd name="connsiteY1381" fmla="*/ 5480598 h 5757808"/>
              <a:gd name="connsiteX1382" fmla="*/ 3099014 w 6724507"/>
              <a:gd name="connsiteY1382" fmla="*/ 5479749 h 5757808"/>
              <a:gd name="connsiteX1383" fmla="*/ 3100908 w 6724507"/>
              <a:gd name="connsiteY1383" fmla="*/ 5474019 h 5757808"/>
              <a:gd name="connsiteX1384" fmla="*/ 3105102 w 6724507"/>
              <a:gd name="connsiteY1384" fmla="*/ 5469134 h 5757808"/>
              <a:gd name="connsiteX1385" fmla="*/ 2399283 w 6724507"/>
              <a:gd name="connsiteY1385" fmla="*/ 5466491 h 5757808"/>
              <a:gd name="connsiteX1386" fmla="*/ 2400994 w 6724507"/>
              <a:gd name="connsiteY1386" fmla="*/ 5470761 h 5757808"/>
              <a:gd name="connsiteX1387" fmla="*/ 2401851 w 6724507"/>
              <a:gd name="connsiteY1387" fmla="*/ 5472899 h 5757808"/>
              <a:gd name="connsiteX1388" fmla="*/ 2396966 w 6724507"/>
              <a:gd name="connsiteY1388" fmla="*/ 5474858 h 5757808"/>
              <a:gd name="connsiteX1389" fmla="*/ 2396108 w 6724507"/>
              <a:gd name="connsiteY1389" fmla="*/ 5472722 h 5757808"/>
              <a:gd name="connsiteX1390" fmla="*/ 2395253 w 6724507"/>
              <a:gd name="connsiteY1390" fmla="*/ 5470587 h 5757808"/>
              <a:gd name="connsiteX1391" fmla="*/ 2399283 w 6724507"/>
              <a:gd name="connsiteY1391" fmla="*/ 5466491 h 5757808"/>
              <a:gd name="connsiteX1392" fmla="*/ 2934938 w 6724507"/>
              <a:gd name="connsiteY1392" fmla="*/ 5466365 h 5757808"/>
              <a:gd name="connsiteX1393" fmla="*/ 2940034 w 6724507"/>
              <a:gd name="connsiteY1393" fmla="*/ 5474677 h 5757808"/>
              <a:gd name="connsiteX1394" fmla="*/ 2947026 w 6724507"/>
              <a:gd name="connsiteY1394" fmla="*/ 5477256 h 5757808"/>
              <a:gd name="connsiteX1395" fmla="*/ 2947462 w 6724507"/>
              <a:gd name="connsiteY1395" fmla="*/ 5483847 h 5757808"/>
              <a:gd name="connsiteX1396" fmla="*/ 2945131 w 6724507"/>
              <a:gd name="connsiteY1396" fmla="*/ 5482986 h 5757808"/>
              <a:gd name="connsiteX1397" fmla="*/ 2935811 w 6724507"/>
              <a:gd name="connsiteY1397" fmla="*/ 5479548 h 5757808"/>
              <a:gd name="connsiteX1398" fmla="*/ 2933044 w 6724507"/>
              <a:gd name="connsiteY1398" fmla="*/ 5472098 h 5757808"/>
              <a:gd name="connsiteX1399" fmla="*/ 2930713 w 6724507"/>
              <a:gd name="connsiteY1399" fmla="*/ 5471239 h 5757808"/>
              <a:gd name="connsiteX1400" fmla="*/ 2933537 w 6724507"/>
              <a:gd name="connsiteY1400" fmla="*/ 5466652 h 5757808"/>
              <a:gd name="connsiteX1401" fmla="*/ 2934938 w 6724507"/>
              <a:gd name="connsiteY1401" fmla="*/ 5466365 h 5757808"/>
              <a:gd name="connsiteX1402" fmla="*/ 2824019 w 6724507"/>
              <a:gd name="connsiteY1402" fmla="*/ 5466165 h 5757808"/>
              <a:gd name="connsiteX1403" fmla="*/ 2845631 w 6724507"/>
              <a:gd name="connsiteY1403" fmla="*/ 5480570 h 5757808"/>
              <a:gd name="connsiteX1404" fmla="*/ 2847982 w 6724507"/>
              <a:gd name="connsiteY1404" fmla="*/ 5481437 h 5757808"/>
              <a:gd name="connsiteX1405" fmla="*/ 2860192 w 6724507"/>
              <a:gd name="connsiteY1405" fmla="*/ 5492374 h 5757808"/>
              <a:gd name="connsiteX1406" fmla="*/ 2846088 w 6724507"/>
              <a:gd name="connsiteY1406" fmla="*/ 5487170 h 5757808"/>
              <a:gd name="connsiteX1407" fmla="*/ 2839036 w 6724507"/>
              <a:gd name="connsiteY1407" fmla="*/ 5484567 h 5757808"/>
              <a:gd name="connsiteX1408" fmla="*/ 2841387 w 6724507"/>
              <a:gd name="connsiteY1408" fmla="*/ 5485435 h 5757808"/>
              <a:gd name="connsiteX1409" fmla="*/ 2824019 w 6724507"/>
              <a:gd name="connsiteY1409" fmla="*/ 5466165 h 5757808"/>
              <a:gd name="connsiteX1410" fmla="*/ 1840432 w 6724507"/>
              <a:gd name="connsiteY1410" fmla="*/ 5463690 h 5757808"/>
              <a:gd name="connsiteX1411" fmla="*/ 1841263 w 6724507"/>
              <a:gd name="connsiteY1411" fmla="*/ 5465761 h 5757808"/>
              <a:gd name="connsiteX1412" fmla="*/ 1837208 w 6724507"/>
              <a:gd name="connsiteY1412" fmla="*/ 5469792 h 5757808"/>
              <a:gd name="connsiteX1413" fmla="*/ 1835545 w 6724507"/>
              <a:gd name="connsiteY1413" fmla="*/ 5465650 h 5757808"/>
              <a:gd name="connsiteX1414" fmla="*/ 1840432 w 6724507"/>
              <a:gd name="connsiteY1414" fmla="*/ 5463690 h 5757808"/>
              <a:gd name="connsiteX1415" fmla="*/ 1975756 w 6724507"/>
              <a:gd name="connsiteY1415" fmla="*/ 5461700 h 5757808"/>
              <a:gd name="connsiteX1416" fmla="*/ 1977470 w 6724507"/>
              <a:gd name="connsiteY1416" fmla="*/ 5465970 h 5757808"/>
              <a:gd name="connsiteX1417" fmla="*/ 1978327 w 6724507"/>
              <a:gd name="connsiteY1417" fmla="*/ 5468106 h 5757808"/>
              <a:gd name="connsiteX1418" fmla="*/ 1973441 w 6724507"/>
              <a:gd name="connsiteY1418" fmla="*/ 5470066 h 5757808"/>
              <a:gd name="connsiteX1419" fmla="*/ 1972583 w 6724507"/>
              <a:gd name="connsiteY1419" fmla="*/ 5467930 h 5757808"/>
              <a:gd name="connsiteX1420" fmla="*/ 1970870 w 6724507"/>
              <a:gd name="connsiteY1420" fmla="*/ 5463659 h 5757808"/>
              <a:gd name="connsiteX1421" fmla="*/ 1975756 w 6724507"/>
              <a:gd name="connsiteY1421" fmla="*/ 5461700 h 5757808"/>
              <a:gd name="connsiteX1422" fmla="*/ 2581446 w 6724507"/>
              <a:gd name="connsiteY1422" fmla="*/ 5461689 h 5757808"/>
              <a:gd name="connsiteX1423" fmla="*/ 2583757 w 6724507"/>
              <a:gd name="connsiteY1423" fmla="*/ 5462540 h 5757808"/>
              <a:gd name="connsiteX1424" fmla="*/ 2582074 w 6724507"/>
              <a:gd name="connsiteY1424" fmla="*/ 5467635 h 5757808"/>
              <a:gd name="connsiteX1425" fmla="*/ 2575140 w 6724507"/>
              <a:gd name="connsiteY1425" fmla="*/ 5465077 h 5757808"/>
              <a:gd name="connsiteX1426" fmla="*/ 2581446 w 6724507"/>
              <a:gd name="connsiteY1426" fmla="*/ 5461689 h 5757808"/>
              <a:gd name="connsiteX1427" fmla="*/ 2181617 w 6724507"/>
              <a:gd name="connsiteY1427" fmla="*/ 5461167 h 5757808"/>
              <a:gd name="connsiteX1428" fmla="*/ 2187333 w 6724507"/>
              <a:gd name="connsiteY1428" fmla="*/ 5461277 h 5757808"/>
              <a:gd name="connsiteX1429" fmla="*/ 2184109 w 6724507"/>
              <a:gd name="connsiteY1429" fmla="*/ 5467379 h 5757808"/>
              <a:gd name="connsiteX1430" fmla="*/ 2179223 w 6724507"/>
              <a:gd name="connsiteY1430" fmla="*/ 5469339 h 5757808"/>
              <a:gd name="connsiteX1431" fmla="*/ 2178392 w 6724507"/>
              <a:gd name="connsiteY1431" fmla="*/ 5467268 h 5757808"/>
              <a:gd name="connsiteX1432" fmla="*/ 2182448 w 6724507"/>
              <a:gd name="connsiteY1432" fmla="*/ 5463236 h 5757808"/>
              <a:gd name="connsiteX1433" fmla="*/ 2181617 w 6724507"/>
              <a:gd name="connsiteY1433" fmla="*/ 5461167 h 5757808"/>
              <a:gd name="connsiteX1434" fmla="*/ 3128639 w 6724507"/>
              <a:gd name="connsiteY1434" fmla="*/ 5461027 h 5757808"/>
              <a:gd name="connsiteX1435" fmla="*/ 3133372 w 6724507"/>
              <a:gd name="connsiteY1435" fmla="*/ 5462774 h 5757808"/>
              <a:gd name="connsiteX1436" fmla="*/ 3142839 w 6724507"/>
              <a:gd name="connsiteY1436" fmla="*/ 5466268 h 5757808"/>
              <a:gd name="connsiteX1437" fmla="*/ 3149361 w 6724507"/>
              <a:gd name="connsiteY1437" fmla="*/ 5462600 h 5757808"/>
              <a:gd name="connsiteX1438" fmla="*/ 3147572 w 6724507"/>
              <a:gd name="connsiteY1438" fmla="*/ 5468014 h 5757808"/>
              <a:gd name="connsiteX1439" fmla="*/ 3145206 w 6724507"/>
              <a:gd name="connsiteY1439" fmla="*/ 5467141 h 5757808"/>
              <a:gd name="connsiteX1440" fmla="*/ 3141051 w 6724507"/>
              <a:gd name="connsiteY1440" fmla="*/ 5471681 h 5757808"/>
              <a:gd name="connsiteX1441" fmla="*/ 3138683 w 6724507"/>
              <a:gd name="connsiteY1441" fmla="*/ 5470806 h 5757808"/>
              <a:gd name="connsiteX1442" fmla="*/ 3131584 w 6724507"/>
              <a:gd name="connsiteY1442" fmla="*/ 5468188 h 5757808"/>
              <a:gd name="connsiteX1443" fmla="*/ 3128639 w 6724507"/>
              <a:gd name="connsiteY1443" fmla="*/ 5461027 h 5757808"/>
              <a:gd name="connsiteX1444" fmla="*/ 1818156 w 6724507"/>
              <a:gd name="connsiteY1444" fmla="*/ 5460003 h 5757808"/>
              <a:gd name="connsiteX1445" fmla="*/ 1818988 w 6724507"/>
              <a:gd name="connsiteY1445" fmla="*/ 5462075 h 5757808"/>
              <a:gd name="connsiteX1446" fmla="*/ 1819818 w 6724507"/>
              <a:gd name="connsiteY1446" fmla="*/ 5464145 h 5757808"/>
              <a:gd name="connsiteX1447" fmla="*/ 1822309 w 6724507"/>
              <a:gd name="connsiteY1447" fmla="*/ 5470358 h 5757808"/>
              <a:gd name="connsiteX1448" fmla="*/ 1817422 w 6724507"/>
              <a:gd name="connsiteY1448" fmla="*/ 5472318 h 5757808"/>
              <a:gd name="connsiteX1449" fmla="*/ 1814932 w 6724507"/>
              <a:gd name="connsiteY1449" fmla="*/ 5466106 h 5757808"/>
              <a:gd name="connsiteX1450" fmla="*/ 1814100 w 6724507"/>
              <a:gd name="connsiteY1450" fmla="*/ 5464034 h 5757808"/>
              <a:gd name="connsiteX1451" fmla="*/ 1818156 w 6724507"/>
              <a:gd name="connsiteY1451" fmla="*/ 5460003 h 5757808"/>
              <a:gd name="connsiteX1452" fmla="*/ 2879676 w 6724507"/>
              <a:gd name="connsiteY1452" fmla="*/ 5458835 h 5757808"/>
              <a:gd name="connsiteX1453" fmla="*/ 2881794 w 6724507"/>
              <a:gd name="connsiteY1453" fmla="*/ 5459617 h 5757808"/>
              <a:gd name="connsiteX1454" fmla="*/ 2882649 w 6724507"/>
              <a:gd name="connsiteY1454" fmla="*/ 5464221 h 5757808"/>
              <a:gd name="connsiteX1455" fmla="*/ 2880531 w 6724507"/>
              <a:gd name="connsiteY1455" fmla="*/ 5463438 h 5757808"/>
              <a:gd name="connsiteX1456" fmla="*/ 2879676 w 6724507"/>
              <a:gd name="connsiteY1456" fmla="*/ 5458835 h 5757808"/>
              <a:gd name="connsiteX1457" fmla="*/ 2567214 w 6724507"/>
              <a:gd name="connsiteY1457" fmla="*/ 5455721 h 5757808"/>
              <a:gd name="connsiteX1458" fmla="*/ 2572829 w 6724507"/>
              <a:gd name="connsiteY1458" fmla="*/ 5464224 h 5757808"/>
              <a:gd name="connsiteX1459" fmla="*/ 2575140 w 6724507"/>
              <a:gd name="connsiteY1459" fmla="*/ 5465077 h 5757808"/>
              <a:gd name="connsiteX1460" fmla="*/ 2571146 w 6724507"/>
              <a:gd name="connsiteY1460" fmla="*/ 5469320 h 5757808"/>
              <a:gd name="connsiteX1461" fmla="*/ 2559591 w 6724507"/>
              <a:gd name="connsiteY1461" fmla="*/ 5465055 h 5757808"/>
              <a:gd name="connsiteX1462" fmla="*/ 2557281 w 6724507"/>
              <a:gd name="connsiteY1462" fmla="*/ 5464202 h 5757808"/>
              <a:gd name="connsiteX1463" fmla="*/ 2556654 w 6724507"/>
              <a:gd name="connsiteY1463" fmla="*/ 5458255 h 5757808"/>
              <a:gd name="connsiteX1464" fmla="*/ 2558964 w 6724507"/>
              <a:gd name="connsiteY1464" fmla="*/ 5459108 h 5757808"/>
              <a:gd name="connsiteX1465" fmla="*/ 2561275 w 6724507"/>
              <a:gd name="connsiteY1465" fmla="*/ 5459961 h 5757808"/>
              <a:gd name="connsiteX1466" fmla="*/ 2567214 w 6724507"/>
              <a:gd name="connsiteY1466" fmla="*/ 5455721 h 5757808"/>
              <a:gd name="connsiteX1467" fmla="*/ 2969634 w 6724507"/>
              <a:gd name="connsiteY1467" fmla="*/ 5455587 h 5757808"/>
              <a:gd name="connsiteX1468" fmla="*/ 2969857 w 6724507"/>
              <a:gd name="connsiteY1468" fmla="*/ 5462101 h 5757808"/>
              <a:gd name="connsiteX1469" fmla="*/ 2967739 w 6724507"/>
              <a:gd name="connsiteY1469" fmla="*/ 5461320 h 5757808"/>
              <a:gd name="connsiteX1470" fmla="*/ 2969634 w 6724507"/>
              <a:gd name="connsiteY1470" fmla="*/ 5455587 h 5757808"/>
              <a:gd name="connsiteX1471" fmla="*/ 1910800 w 6724507"/>
              <a:gd name="connsiteY1471" fmla="*/ 5455299 h 5757808"/>
              <a:gd name="connsiteX1472" fmla="*/ 1908483 w 6724507"/>
              <a:gd name="connsiteY1472" fmla="*/ 5463667 h 5757808"/>
              <a:gd name="connsiteX1473" fmla="*/ 1911307 w 6724507"/>
              <a:gd name="connsiteY1473" fmla="*/ 5484845 h 5757808"/>
              <a:gd name="connsiteX1474" fmla="*/ 1906421 w 6724507"/>
              <a:gd name="connsiteY1474" fmla="*/ 5486804 h 5757808"/>
              <a:gd name="connsiteX1475" fmla="*/ 1905564 w 6724507"/>
              <a:gd name="connsiteY1475" fmla="*/ 5484670 h 5757808"/>
              <a:gd name="connsiteX1476" fmla="*/ 1902739 w 6724507"/>
              <a:gd name="connsiteY1476" fmla="*/ 5463490 h 5757808"/>
              <a:gd name="connsiteX1477" fmla="*/ 1905913 w 6724507"/>
              <a:gd name="connsiteY1477" fmla="*/ 5457258 h 5757808"/>
              <a:gd name="connsiteX1478" fmla="*/ 1910800 w 6724507"/>
              <a:gd name="connsiteY1478" fmla="*/ 5455299 h 5757808"/>
              <a:gd name="connsiteX1479" fmla="*/ 1933154 w 6724507"/>
              <a:gd name="connsiteY1479" fmla="*/ 5453882 h 5757808"/>
              <a:gd name="connsiteX1480" fmla="*/ 1932140 w 6724507"/>
              <a:gd name="connsiteY1480" fmla="*/ 5456656 h 5757808"/>
              <a:gd name="connsiteX1481" fmla="*/ 1931206 w 6724507"/>
              <a:gd name="connsiteY1481" fmla="*/ 5454326 h 5757808"/>
              <a:gd name="connsiteX1482" fmla="*/ 1933154 w 6724507"/>
              <a:gd name="connsiteY1482" fmla="*/ 5453882 h 5757808"/>
              <a:gd name="connsiteX1483" fmla="*/ 3125694 w 6724507"/>
              <a:gd name="connsiteY1483" fmla="*/ 5453868 h 5757808"/>
              <a:gd name="connsiteX1484" fmla="*/ 3130427 w 6724507"/>
              <a:gd name="connsiteY1484" fmla="*/ 5455615 h 5757808"/>
              <a:gd name="connsiteX1485" fmla="*/ 3128639 w 6724507"/>
              <a:gd name="connsiteY1485" fmla="*/ 5461027 h 5757808"/>
              <a:gd name="connsiteX1486" fmla="*/ 3121538 w 6724507"/>
              <a:gd name="connsiteY1486" fmla="*/ 5458408 h 5757808"/>
              <a:gd name="connsiteX1487" fmla="*/ 3125694 w 6724507"/>
              <a:gd name="connsiteY1487" fmla="*/ 5453868 h 5757808"/>
              <a:gd name="connsiteX1488" fmla="*/ 2689577 w 6724507"/>
              <a:gd name="connsiteY1488" fmla="*/ 5452999 h 5757808"/>
              <a:gd name="connsiteX1489" fmla="*/ 2694238 w 6724507"/>
              <a:gd name="connsiteY1489" fmla="*/ 5454718 h 5757808"/>
              <a:gd name="connsiteX1490" fmla="*/ 2694674 w 6724507"/>
              <a:gd name="connsiteY1490" fmla="*/ 5461310 h 5757808"/>
              <a:gd name="connsiteX1491" fmla="*/ 2692343 w 6724507"/>
              <a:gd name="connsiteY1491" fmla="*/ 5460451 h 5757808"/>
              <a:gd name="connsiteX1492" fmla="*/ 2687682 w 6724507"/>
              <a:gd name="connsiteY1492" fmla="*/ 5458731 h 5757808"/>
              <a:gd name="connsiteX1493" fmla="*/ 2689577 w 6724507"/>
              <a:gd name="connsiteY1493" fmla="*/ 5452999 h 5757808"/>
              <a:gd name="connsiteX1494" fmla="*/ 2919723 w 6724507"/>
              <a:gd name="connsiteY1494" fmla="*/ 5452714 h 5757808"/>
              <a:gd name="connsiteX1495" fmla="*/ 2920744 w 6724507"/>
              <a:gd name="connsiteY1495" fmla="*/ 5461130 h 5757808"/>
              <a:gd name="connsiteX1496" fmla="*/ 2915860 w 6724507"/>
              <a:gd name="connsiteY1496" fmla="*/ 5452896 h 5757808"/>
              <a:gd name="connsiteX1497" fmla="*/ 2919723 w 6724507"/>
              <a:gd name="connsiteY1497" fmla="*/ 5452714 h 5757808"/>
              <a:gd name="connsiteX1498" fmla="*/ 1892649 w 6724507"/>
              <a:gd name="connsiteY1498" fmla="*/ 5452469 h 5757808"/>
              <a:gd name="connsiteX1499" fmla="*/ 1897856 w 6724507"/>
              <a:gd name="connsiteY1499" fmla="*/ 5465449 h 5757808"/>
              <a:gd name="connsiteX1500" fmla="*/ 1899857 w 6724507"/>
              <a:gd name="connsiteY1500" fmla="*/ 5482226 h 5757808"/>
              <a:gd name="connsiteX1501" fmla="*/ 1895785 w 6724507"/>
              <a:gd name="connsiteY1501" fmla="*/ 5483859 h 5757808"/>
              <a:gd name="connsiteX1502" fmla="*/ 1894050 w 6724507"/>
              <a:gd name="connsiteY1502" fmla="*/ 5479532 h 5757808"/>
              <a:gd name="connsiteX1503" fmla="*/ 1892916 w 6724507"/>
              <a:gd name="connsiteY1503" fmla="*/ 5464920 h 5757808"/>
              <a:gd name="connsiteX1504" fmla="*/ 1892649 w 6724507"/>
              <a:gd name="connsiteY1504" fmla="*/ 5452469 h 5757808"/>
              <a:gd name="connsiteX1505" fmla="*/ 2989742 w 6724507"/>
              <a:gd name="connsiteY1505" fmla="*/ 5450148 h 5757808"/>
              <a:gd name="connsiteX1506" fmla="*/ 2998122 w 6724507"/>
              <a:gd name="connsiteY1506" fmla="*/ 5451632 h 5757808"/>
              <a:gd name="connsiteX1507" fmla="*/ 3001905 w 6724507"/>
              <a:gd name="connsiteY1507" fmla="*/ 5461067 h 5757808"/>
              <a:gd name="connsiteX1508" fmla="*/ 3008933 w 6724507"/>
              <a:gd name="connsiteY1508" fmla="*/ 5463659 h 5757808"/>
              <a:gd name="connsiteX1509" fmla="*/ 3018752 w 6724507"/>
              <a:gd name="connsiteY1509" fmla="*/ 5473712 h 5757808"/>
              <a:gd name="connsiteX1510" fmla="*/ 3023438 w 6724507"/>
              <a:gd name="connsiteY1510" fmla="*/ 5475442 h 5757808"/>
              <a:gd name="connsiteX1511" fmla="*/ 3021544 w 6724507"/>
              <a:gd name="connsiteY1511" fmla="*/ 5481174 h 5757808"/>
              <a:gd name="connsiteX1512" fmla="*/ 3016858 w 6724507"/>
              <a:gd name="connsiteY1512" fmla="*/ 5479444 h 5757808"/>
              <a:gd name="connsiteX1513" fmla="*/ 3014515 w 6724507"/>
              <a:gd name="connsiteY1513" fmla="*/ 5478581 h 5757808"/>
              <a:gd name="connsiteX1514" fmla="*/ 3004698 w 6724507"/>
              <a:gd name="connsiteY1514" fmla="*/ 5468526 h 5757808"/>
              <a:gd name="connsiteX1515" fmla="*/ 3000012 w 6724507"/>
              <a:gd name="connsiteY1515" fmla="*/ 5466798 h 5757808"/>
              <a:gd name="connsiteX1516" fmla="*/ 2989742 w 6724507"/>
              <a:gd name="connsiteY1516" fmla="*/ 5450148 h 5757808"/>
              <a:gd name="connsiteX1517" fmla="*/ 2160106 w 6724507"/>
              <a:gd name="connsiteY1517" fmla="*/ 5449960 h 5757808"/>
              <a:gd name="connsiteX1518" fmla="*/ 2160886 w 6724507"/>
              <a:gd name="connsiteY1518" fmla="*/ 5451902 h 5757808"/>
              <a:gd name="connsiteX1519" fmla="*/ 2161664 w 6724507"/>
              <a:gd name="connsiteY1519" fmla="*/ 5453845 h 5757808"/>
              <a:gd name="connsiteX1520" fmla="*/ 2158407 w 6724507"/>
              <a:gd name="connsiteY1520" fmla="*/ 5455150 h 5757808"/>
              <a:gd name="connsiteX1521" fmla="*/ 2160106 w 6724507"/>
              <a:gd name="connsiteY1521" fmla="*/ 5449960 h 5757808"/>
              <a:gd name="connsiteX1522" fmla="*/ 2698250 w 6724507"/>
              <a:gd name="connsiteY1522" fmla="*/ 5449767 h 5757808"/>
              <a:gd name="connsiteX1523" fmla="*/ 2703333 w 6724507"/>
              <a:gd name="connsiteY1523" fmla="*/ 5451644 h 5757808"/>
              <a:gd name="connsiteX1524" fmla="*/ 2698897 w 6724507"/>
              <a:gd name="connsiteY1524" fmla="*/ 5456437 h 5757808"/>
              <a:gd name="connsiteX1525" fmla="*/ 2696355 w 6724507"/>
              <a:gd name="connsiteY1525" fmla="*/ 5455499 h 5757808"/>
              <a:gd name="connsiteX1526" fmla="*/ 2698250 w 6724507"/>
              <a:gd name="connsiteY1526" fmla="*/ 5449767 h 5757808"/>
              <a:gd name="connsiteX1527" fmla="*/ 3179563 w 6724507"/>
              <a:gd name="connsiteY1527" fmla="*/ 5449451 h 5757808"/>
              <a:gd name="connsiteX1528" fmla="*/ 3182286 w 6724507"/>
              <a:gd name="connsiteY1528" fmla="*/ 5456170 h 5757808"/>
              <a:gd name="connsiteX1529" fmla="*/ 3181122 w 6724507"/>
              <a:gd name="connsiteY1529" fmla="*/ 5467173 h 5757808"/>
              <a:gd name="connsiteX1530" fmla="*/ 3178918 w 6724507"/>
              <a:gd name="connsiteY1530" fmla="*/ 5466361 h 5757808"/>
              <a:gd name="connsiteX1531" fmla="*/ 3180603 w 6724507"/>
              <a:gd name="connsiteY1531" fmla="*/ 5461265 h 5757808"/>
              <a:gd name="connsiteX1532" fmla="*/ 3174513 w 6724507"/>
              <a:gd name="connsiteY1532" fmla="*/ 5464735 h 5757808"/>
              <a:gd name="connsiteX1533" fmla="*/ 3173994 w 6724507"/>
              <a:gd name="connsiteY1533" fmla="*/ 5458826 h 5757808"/>
              <a:gd name="connsiteX1534" fmla="*/ 3178399 w 6724507"/>
              <a:gd name="connsiteY1534" fmla="*/ 5460453 h 5757808"/>
              <a:gd name="connsiteX1535" fmla="*/ 3177879 w 6724507"/>
              <a:gd name="connsiteY1535" fmla="*/ 5454546 h 5757808"/>
              <a:gd name="connsiteX1536" fmla="*/ 3175677 w 6724507"/>
              <a:gd name="connsiteY1536" fmla="*/ 5453733 h 5757808"/>
              <a:gd name="connsiteX1537" fmla="*/ 3179563 w 6724507"/>
              <a:gd name="connsiteY1537" fmla="*/ 5449451 h 5757808"/>
              <a:gd name="connsiteX1538" fmla="*/ 2082121 w 6724507"/>
              <a:gd name="connsiteY1538" fmla="*/ 5448787 h 5757808"/>
              <a:gd name="connsiteX1539" fmla="*/ 2082977 w 6724507"/>
              <a:gd name="connsiteY1539" fmla="*/ 5450921 h 5757808"/>
              <a:gd name="connsiteX1540" fmla="*/ 2079806 w 6724507"/>
              <a:gd name="connsiteY1540" fmla="*/ 5457152 h 5757808"/>
              <a:gd name="connsiteX1541" fmla="*/ 2074920 w 6724507"/>
              <a:gd name="connsiteY1541" fmla="*/ 5459112 h 5757808"/>
              <a:gd name="connsiteX1542" fmla="*/ 2074064 w 6724507"/>
              <a:gd name="connsiteY1542" fmla="*/ 5456977 h 5757808"/>
              <a:gd name="connsiteX1543" fmla="*/ 2077237 w 6724507"/>
              <a:gd name="connsiteY1543" fmla="*/ 5450746 h 5757808"/>
              <a:gd name="connsiteX1544" fmla="*/ 2082121 w 6724507"/>
              <a:gd name="connsiteY1544" fmla="*/ 5448787 h 5757808"/>
              <a:gd name="connsiteX1545" fmla="*/ 2549289 w 6724507"/>
              <a:gd name="connsiteY1545" fmla="*/ 5447457 h 5757808"/>
              <a:gd name="connsiteX1546" fmla="*/ 2550816 w 6724507"/>
              <a:gd name="connsiteY1546" fmla="*/ 5450029 h 5757808"/>
              <a:gd name="connsiteX1547" fmla="*/ 2548900 w 6724507"/>
              <a:gd name="connsiteY1547" fmla="*/ 5451333 h 5757808"/>
              <a:gd name="connsiteX1548" fmla="*/ 2546579 w 6724507"/>
              <a:gd name="connsiteY1548" fmla="*/ 5448466 h 5757808"/>
              <a:gd name="connsiteX1549" fmla="*/ 2549289 w 6724507"/>
              <a:gd name="connsiteY1549" fmla="*/ 5447457 h 5757808"/>
              <a:gd name="connsiteX1550" fmla="*/ 3046031 w 6724507"/>
              <a:gd name="connsiteY1550" fmla="*/ 5447339 h 5757808"/>
              <a:gd name="connsiteX1551" fmla="*/ 3056141 w 6724507"/>
              <a:gd name="connsiteY1551" fmla="*/ 5457499 h 5757808"/>
              <a:gd name="connsiteX1552" fmla="*/ 3058541 w 6724507"/>
              <a:gd name="connsiteY1552" fmla="*/ 5458385 h 5757808"/>
              <a:gd name="connsiteX1553" fmla="*/ 3054248 w 6724507"/>
              <a:gd name="connsiteY1553" fmla="*/ 5463232 h 5757808"/>
              <a:gd name="connsiteX1554" fmla="*/ 3044138 w 6724507"/>
              <a:gd name="connsiteY1554" fmla="*/ 5453070 h 5757808"/>
              <a:gd name="connsiteX1555" fmla="*/ 3046031 w 6724507"/>
              <a:gd name="connsiteY1555" fmla="*/ 5447339 h 5757808"/>
              <a:gd name="connsiteX1556" fmla="*/ 3028039 w 6724507"/>
              <a:gd name="connsiteY1556" fmla="*/ 5447130 h 5757808"/>
              <a:gd name="connsiteX1557" fmla="*/ 3032698 w 6724507"/>
              <a:gd name="connsiteY1557" fmla="*/ 5448849 h 5757808"/>
              <a:gd name="connsiteX1558" fmla="*/ 3035029 w 6724507"/>
              <a:gd name="connsiteY1558" fmla="*/ 5449708 h 5757808"/>
              <a:gd name="connsiteX1559" fmla="*/ 3033136 w 6724507"/>
              <a:gd name="connsiteY1559" fmla="*/ 5455440 h 5757808"/>
              <a:gd name="connsiteX1560" fmla="*/ 3030805 w 6724507"/>
              <a:gd name="connsiteY1560" fmla="*/ 5454580 h 5757808"/>
              <a:gd name="connsiteX1561" fmla="*/ 3026145 w 6724507"/>
              <a:gd name="connsiteY1561" fmla="*/ 5452861 h 5757808"/>
              <a:gd name="connsiteX1562" fmla="*/ 3028039 w 6724507"/>
              <a:gd name="connsiteY1562" fmla="*/ 5447130 h 5757808"/>
              <a:gd name="connsiteX1563" fmla="*/ 2557478 w 6724507"/>
              <a:gd name="connsiteY1563" fmla="*/ 5447127 h 5757808"/>
              <a:gd name="connsiteX1564" fmla="*/ 2559596 w 6724507"/>
              <a:gd name="connsiteY1564" fmla="*/ 5447908 h 5757808"/>
              <a:gd name="connsiteX1565" fmla="*/ 2561716 w 6724507"/>
              <a:gd name="connsiteY1565" fmla="*/ 5448690 h 5757808"/>
              <a:gd name="connsiteX1566" fmla="*/ 2560453 w 6724507"/>
              <a:gd name="connsiteY1566" fmla="*/ 5452513 h 5757808"/>
              <a:gd name="connsiteX1567" fmla="*/ 2558335 w 6724507"/>
              <a:gd name="connsiteY1567" fmla="*/ 5451731 h 5757808"/>
              <a:gd name="connsiteX1568" fmla="*/ 2557478 w 6724507"/>
              <a:gd name="connsiteY1568" fmla="*/ 5447127 h 5757808"/>
              <a:gd name="connsiteX1569" fmla="*/ 2043631 w 6724507"/>
              <a:gd name="connsiteY1569" fmla="*/ 5447096 h 5757808"/>
              <a:gd name="connsiteX1570" fmla="*/ 2045293 w 6724507"/>
              <a:gd name="connsiteY1570" fmla="*/ 5451237 h 5757808"/>
              <a:gd name="connsiteX1571" fmla="*/ 2046123 w 6724507"/>
              <a:gd name="connsiteY1571" fmla="*/ 5453308 h 5757808"/>
              <a:gd name="connsiteX1572" fmla="*/ 2041237 w 6724507"/>
              <a:gd name="connsiteY1572" fmla="*/ 5455268 h 5757808"/>
              <a:gd name="connsiteX1573" fmla="*/ 2040405 w 6724507"/>
              <a:gd name="connsiteY1573" fmla="*/ 5453197 h 5757808"/>
              <a:gd name="connsiteX1574" fmla="*/ 2038745 w 6724507"/>
              <a:gd name="connsiteY1574" fmla="*/ 5449056 h 5757808"/>
              <a:gd name="connsiteX1575" fmla="*/ 2043631 w 6724507"/>
              <a:gd name="connsiteY1575" fmla="*/ 5447096 h 5757808"/>
              <a:gd name="connsiteX1576" fmla="*/ 1832491 w 6724507"/>
              <a:gd name="connsiteY1576" fmla="*/ 5447041 h 5757808"/>
              <a:gd name="connsiteX1577" fmla="*/ 1837230 w 6724507"/>
              <a:gd name="connsiteY1577" fmla="*/ 5451000 h 5757808"/>
              <a:gd name="connsiteX1578" fmla="*/ 1832198 w 6724507"/>
              <a:gd name="connsiteY1578" fmla="*/ 5458880 h 5757808"/>
              <a:gd name="connsiteX1579" fmla="*/ 1832491 w 6724507"/>
              <a:gd name="connsiteY1579" fmla="*/ 5447041 h 5757808"/>
              <a:gd name="connsiteX1580" fmla="*/ 2444026 w 6724507"/>
              <a:gd name="connsiteY1580" fmla="*/ 5446065 h 5757808"/>
              <a:gd name="connsiteX1581" fmla="*/ 2444858 w 6724507"/>
              <a:gd name="connsiteY1581" fmla="*/ 5448137 h 5757808"/>
              <a:gd name="connsiteX1582" fmla="*/ 2448179 w 6724507"/>
              <a:gd name="connsiteY1582" fmla="*/ 5456420 h 5757808"/>
              <a:gd name="connsiteX1583" fmla="*/ 2449010 w 6724507"/>
              <a:gd name="connsiteY1583" fmla="*/ 5458490 h 5757808"/>
              <a:gd name="connsiteX1584" fmla="*/ 2444123 w 6724507"/>
              <a:gd name="connsiteY1584" fmla="*/ 5460451 h 5757808"/>
              <a:gd name="connsiteX1585" fmla="*/ 2442461 w 6724507"/>
              <a:gd name="connsiteY1585" fmla="*/ 5456309 h 5757808"/>
              <a:gd name="connsiteX1586" fmla="*/ 2439970 w 6724507"/>
              <a:gd name="connsiteY1586" fmla="*/ 5450096 h 5757808"/>
              <a:gd name="connsiteX1587" fmla="*/ 2444026 w 6724507"/>
              <a:gd name="connsiteY1587" fmla="*/ 5446065 h 5757808"/>
              <a:gd name="connsiteX1588" fmla="*/ 2588646 w 6724507"/>
              <a:gd name="connsiteY1588" fmla="*/ 5440139 h 5757808"/>
              <a:gd name="connsiteX1589" fmla="*/ 2591001 w 6724507"/>
              <a:gd name="connsiteY1589" fmla="*/ 5440205 h 5757808"/>
              <a:gd name="connsiteX1590" fmla="*/ 2595843 w 6724507"/>
              <a:gd name="connsiteY1590" fmla="*/ 5441992 h 5757808"/>
              <a:gd name="connsiteX1591" fmla="*/ 2603633 w 6724507"/>
              <a:gd name="connsiteY1591" fmla="*/ 5451297 h 5757808"/>
              <a:gd name="connsiteX1592" fmla="*/ 2601739 w 6724507"/>
              <a:gd name="connsiteY1592" fmla="*/ 5457028 h 5757808"/>
              <a:gd name="connsiteX1593" fmla="*/ 2601212 w 6724507"/>
              <a:gd name="connsiteY1593" fmla="*/ 5450403 h 5757808"/>
              <a:gd name="connsiteX1594" fmla="*/ 2593949 w 6724507"/>
              <a:gd name="connsiteY1594" fmla="*/ 5447723 h 5757808"/>
              <a:gd name="connsiteX1595" fmla="*/ 2589107 w 6724507"/>
              <a:gd name="connsiteY1595" fmla="*/ 5445936 h 5757808"/>
              <a:gd name="connsiteX1596" fmla="*/ 2586686 w 6724507"/>
              <a:gd name="connsiteY1596" fmla="*/ 5445043 h 5757808"/>
              <a:gd name="connsiteX1597" fmla="*/ 2588646 w 6724507"/>
              <a:gd name="connsiteY1597" fmla="*/ 5440139 h 5757808"/>
              <a:gd name="connsiteX1598" fmla="*/ 3330297 w 6724507"/>
              <a:gd name="connsiteY1598" fmla="*/ 5438623 h 5757808"/>
              <a:gd name="connsiteX1599" fmla="*/ 3332651 w 6724507"/>
              <a:gd name="connsiteY1599" fmla="*/ 5439490 h 5757808"/>
              <a:gd name="connsiteX1600" fmla="*/ 3337357 w 6724507"/>
              <a:gd name="connsiteY1600" fmla="*/ 5441227 h 5757808"/>
              <a:gd name="connsiteX1601" fmla="*/ 3351481 w 6724507"/>
              <a:gd name="connsiteY1601" fmla="*/ 5446438 h 5757808"/>
              <a:gd name="connsiteX1602" fmla="*/ 3349586 w 6724507"/>
              <a:gd name="connsiteY1602" fmla="*/ 5452171 h 5757808"/>
              <a:gd name="connsiteX1603" fmla="*/ 3335464 w 6724507"/>
              <a:gd name="connsiteY1603" fmla="*/ 5446959 h 5757808"/>
              <a:gd name="connsiteX1604" fmla="*/ 3330757 w 6724507"/>
              <a:gd name="connsiteY1604" fmla="*/ 5445222 h 5757808"/>
              <a:gd name="connsiteX1605" fmla="*/ 3330297 w 6724507"/>
              <a:gd name="connsiteY1605" fmla="*/ 5438623 h 5757808"/>
              <a:gd name="connsiteX1606" fmla="*/ 2973250 w 6724507"/>
              <a:gd name="connsiteY1606" fmla="*/ 5438435 h 5757808"/>
              <a:gd name="connsiteX1607" fmla="*/ 2975526 w 6724507"/>
              <a:gd name="connsiteY1607" fmla="*/ 5438471 h 5757808"/>
              <a:gd name="connsiteX1608" fmla="*/ 2978292 w 6724507"/>
              <a:gd name="connsiteY1608" fmla="*/ 5445923 h 5757808"/>
              <a:gd name="connsiteX1609" fmla="*/ 2975962 w 6724507"/>
              <a:gd name="connsiteY1609" fmla="*/ 5445064 h 5757808"/>
              <a:gd name="connsiteX1610" fmla="*/ 2971301 w 6724507"/>
              <a:gd name="connsiteY1610" fmla="*/ 5443343 h 5757808"/>
              <a:gd name="connsiteX1611" fmla="*/ 2973250 w 6724507"/>
              <a:gd name="connsiteY1611" fmla="*/ 5438435 h 5757808"/>
              <a:gd name="connsiteX1612" fmla="*/ 3275260 w 6724507"/>
              <a:gd name="connsiteY1612" fmla="*/ 5437604 h 5757808"/>
              <a:gd name="connsiteX1613" fmla="*/ 3277591 w 6724507"/>
              <a:gd name="connsiteY1613" fmla="*/ 5438465 h 5757808"/>
              <a:gd name="connsiteX1614" fmla="*/ 3280987 w 6724507"/>
              <a:gd name="connsiteY1614" fmla="*/ 5444006 h 5757808"/>
              <a:gd name="connsiteX1615" fmla="*/ 3278658 w 6724507"/>
              <a:gd name="connsiteY1615" fmla="*/ 5443146 h 5757808"/>
              <a:gd name="connsiteX1616" fmla="*/ 3276328 w 6724507"/>
              <a:gd name="connsiteY1616" fmla="*/ 5442286 h 5757808"/>
              <a:gd name="connsiteX1617" fmla="*/ 3275260 w 6724507"/>
              <a:gd name="connsiteY1617" fmla="*/ 5437604 h 5757808"/>
              <a:gd name="connsiteX1618" fmla="*/ 3225990 w 6724507"/>
              <a:gd name="connsiteY1618" fmla="*/ 5437109 h 5757808"/>
              <a:gd name="connsiteX1619" fmla="*/ 3228321 w 6724507"/>
              <a:gd name="connsiteY1619" fmla="*/ 5437969 h 5757808"/>
              <a:gd name="connsiteX1620" fmla="*/ 3224253 w 6724507"/>
              <a:gd name="connsiteY1620" fmla="*/ 5442364 h 5757808"/>
              <a:gd name="connsiteX1621" fmla="*/ 3225990 w 6724507"/>
              <a:gd name="connsiteY1621" fmla="*/ 5437109 h 5757808"/>
              <a:gd name="connsiteX1622" fmla="*/ 1950505 w 6724507"/>
              <a:gd name="connsiteY1622" fmla="*/ 5436455 h 5757808"/>
              <a:gd name="connsiteX1623" fmla="*/ 1954634 w 6724507"/>
              <a:gd name="connsiteY1623" fmla="*/ 5443212 h 5757808"/>
              <a:gd name="connsiteX1624" fmla="*/ 1950787 w 6724507"/>
              <a:gd name="connsiteY1624" fmla="*/ 5451298 h 5757808"/>
              <a:gd name="connsiteX1625" fmla="*/ 1953371 w 6724507"/>
              <a:gd name="connsiteY1625" fmla="*/ 5457739 h 5757808"/>
              <a:gd name="connsiteX1626" fmla="*/ 1952790 w 6724507"/>
              <a:gd name="connsiteY1626" fmla="*/ 5470434 h 5757808"/>
              <a:gd name="connsiteX1627" fmla="*/ 1954514 w 6724507"/>
              <a:gd name="connsiteY1627" fmla="*/ 5474727 h 5757808"/>
              <a:gd name="connsiteX1628" fmla="*/ 1949627 w 6724507"/>
              <a:gd name="connsiteY1628" fmla="*/ 5476688 h 5757808"/>
              <a:gd name="connsiteX1629" fmla="*/ 1947905 w 6724507"/>
              <a:gd name="connsiteY1629" fmla="*/ 5472394 h 5757808"/>
              <a:gd name="connsiteX1630" fmla="*/ 1947044 w 6724507"/>
              <a:gd name="connsiteY1630" fmla="*/ 5470246 h 5757808"/>
              <a:gd name="connsiteX1631" fmla="*/ 1947624 w 6724507"/>
              <a:gd name="connsiteY1631" fmla="*/ 5457552 h 5757808"/>
              <a:gd name="connsiteX1632" fmla="*/ 1945901 w 6724507"/>
              <a:gd name="connsiteY1632" fmla="*/ 5453258 h 5757808"/>
              <a:gd name="connsiteX1633" fmla="*/ 1950505 w 6724507"/>
              <a:gd name="connsiteY1633" fmla="*/ 5436455 h 5757808"/>
              <a:gd name="connsiteX1634" fmla="*/ 2897834 w 6724507"/>
              <a:gd name="connsiteY1634" fmla="*/ 5435527 h 5757808"/>
              <a:gd name="connsiteX1635" fmla="*/ 2903155 w 6724507"/>
              <a:gd name="connsiteY1635" fmla="*/ 5442849 h 5757808"/>
              <a:gd name="connsiteX1636" fmla="*/ 2912356 w 6724507"/>
              <a:gd name="connsiteY1636" fmla="*/ 5446244 h 5757808"/>
              <a:gd name="connsiteX1637" fmla="*/ 2910777 w 6724507"/>
              <a:gd name="connsiteY1637" fmla="*/ 5451021 h 5757808"/>
              <a:gd name="connsiteX1638" fmla="*/ 2908477 w 6724507"/>
              <a:gd name="connsiteY1638" fmla="*/ 5450172 h 5757808"/>
              <a:gd name="connsiteX1639" fmla="*/ 2901577 w 6724507"/>
              <a:gd name="connsiteY1639" fmla="*/ 5447625 h 5757808"/>
              <a:gd name="connsiteX1640" fmla="*/ 2896256 w 6724507"/>
              <a:gd name="connsiteY1640" fmla="*/ 5440304 h 5757808"/>
              <a:gd name="connsiteX1641" fmla="*/ 2897834 w 6724507"/>
              <a:gd name="connsiteY1641" fmla="*/ 5435527 h 5757808"/>
              <a:gd name="connsiteX1642" fmla="*/ 2574586 w 6724507"/>
              <a:gd name="connsiteY1642" fmla="*/ 5435220 h 5757808"/>
              <a:gd name="connsiteX1643" fmla="*/ 2579187 w 6724507"/>
              <a:gd name="connsiteY1643" fmla="*/ 5436918 h 5757808"/>
              <a:gd name="connsiteX1644" fmla="*/ 2581486 w 6724507"/>
              <a:gd name="connsiteY1644" fmla="*/ 5437765 h 5757808"/>
              <a:gd name="connsiteX1645" fmla="*/ 2577607 w 6724507"/>
              <a:gd name="connsiteY1645" fmla="*/ 5441694 h 5757808"/>
              <a:gd name="connsiteX1646" fmla="*/ 2574586 w 6724507"/>
              <a:gd name="connsiteY1646" fmla="*/ 5435220 h 5757808"/>
              <a:gd name="connsiteX1647" fmla="*/ 2569264 w 6724507"/>
              <a:gd name="connsiteY1647" fmla="*/ 5427897 h 5757808"/>
              <a:gd name="connsiteX1648" fmla="*/ 2574586 w 6724507"/>
              <a:gd name="connsiteY1648" fmla="*/ 5435220 h 5757808"/>
              <a:gd name="connsiteX1649" fmla="*/ 2567686 w 6724507"/>
              <a:gd name="connsiteY1649" fmla="*/ 5432674 h 5757808"/>
              <a:gd name="connsiteX1650" fmla="*/ 2565386 w 6724507"/>
              <a:gd name="connsiteY1650" fmla="*/ 5431825 h 5757808"/>
              <a:gd name="connsiteX1651" fmla="*/ 2569264 w 6724507"/>
              <a:gd name="connsiteY1651" fmla="*/ 5427897 h 5757808"/>
              <a:gd name="connsiteX1652" fmla="*/ 2600974 w 6724507"/>
              <a:gd name="connsiteY1652" fmla="*/ 5426737 h 5757808"/>
              <a:gd name="connsiteX1653" fmla="*/ 2606141 w 6724507"/>
              <a:gd name="connsiteY1653" fmla="*/ 5435075 h 5757808"/>
              <a:gd name="connsiteX1654" fmla="*/ 2603787 w 6724507"/>
              <a:gd name="connsiteY1654" fmla="*/ 5434206 h 5757808"/>
              <a:gd name="connsiteX1655" fmla="*/ 2601433 w 6724507"/>
              <a:gd name="connsiteY1655" fmla="*/ 5433337 h 5757808"/>
              <a:gd name="connsiteX1656" fmla="*/ 2599081 w 6724507"/>
              <a:gd name="connsiteY1656" fmla="*/ 5432469 h 5757808"/>
              <a:gd name="connsiteX1657" fmla="*/ 2600974 w 6724507"/>
              <a:gd name="connsiteY1657" fmla="*/ 5426737 h 5757808"/>
              <a:gd name="connsiteX1658" fmla="*/ 1852016 w 6724507"/>
              <a:gd name="connsiteY1658" fmla="*/ 5426589 h 5757808"/>
              <a:gd name="connsiteX1659" fmla="*/ 1852952 w 6724507"/>
              <a:gd name="connsiteY1659" fmla="*/ 5428918 h 5757808"/>
              <a:gd name="connsiteX1660" fmla="*/ 1848066 w 6724507"/>
              <a:gd name="connsiteY1660" fmla="*/ 5430878 h 5757808"/>
              <a:gd name="connsiteX1661" fmla="*/ 1848065 w 6724507"/>
              <a:gd name="connsiteY1661" fmla="*/ 5430879 h 5757808"/>
              <a:gd name="connsiteX1662" fmla="*/ 1847129 w 6724507"/>
              <a:gd name="connsiteY1662" fmla="*/ 5428549 h 5757808"/>
              <a:gd name="connsiteX1663" fmla="*/ 1852016 w 6724507"/>
              <a:gd name="connsiteY1663" fmla="*/ 5426589 h 5757808"/>
              <a:gd name="connsiteX1664" fmla="*/ 3084304 w 6724507"/>
              <a:gd name="connsiteY1664" fmla="*/ 5426449 h 5757808"/>
              <a:gd name="connsiteX1665" fmla="*/ 3086671 w 6724507"/>
              <a:gd name="connsiteY1665" fmla="*/ 5427323 h 5757808"/>
              <a:gd name="connsiteX1666" fmla="*/ 3116636 w 6724507"/>
              <a:gd name="connsiteY1666" fmla="*/ 5433064 h 5757808"/>
              <a:gd name="connsiteX1667" fmla="*/ 3125694 w 6724507"/>
              <a:gd name="connsiteY1667" fmla="*/ 5453868 h 5757808"/>
              <a:gd name="connsiteX1668" fmla="*/ 3084882 w 6724507"/>
              <a:gd name="connsiteY1668" fmla="*/ 5432736 h 5757808"/>
              <a:gd name="connsiteX1669" fmla="*/ 3084304 w 6724507"/>
              <a:gd name="connsiteY1669" fmla="*/ 5426449 h 5757808"/>
              <a:gd name="connsiteX1670" fmla="*/ 2697991 w 6724507"/>
              <a:gd name="connsiteY1670" fmla="*/ 5426096 h 5757808"/>
              <a:gd name="connsiteX1671" fmla="*/ 2700320 w 6724507"/>
              <a:gd name="connsiteY1671" fmla="*/ 5426955 h 5757808"/>
              <a:gd name="connsiteX1672" fmla="*/ 2705417 w 6724507"/>
              <a:gd name="connsiteY1672" fmla="*/ 5435267 h 5757808"/>
              <a:gd name="connsiteX1673" fmla="*/ 2707747 w 6724507"/>
              <a:gd name="connsiteY1673" fmla="*/ 5436127 h 5757808"/>
              <a:gd name="connsiteX1674" fmla="*/ 2710078 w 6724507"/>
              <a:gd name="connsiteY1674" fmla="*/ 5436986 h 5757808"/>
              <a:gd name="connsiteX1675" fmla="*/ 2708183 w 6724507"/>
              <a:gd name="connsiteY1675" fmla="*/ 5442718 h 5757808"/>
              <a:gd name="connsiteX1676" fmla="*/ 2705853 w 6724507"/>
              <a:gd name="connsiteY1676" fmla="*/ 5441859 h 5757808"/>
              <a:gd name="connsiteX1677" fmla="*/ 2696970 w 6724507"/>
              <a:gd name="connsiteY1677" fmla="*/ 5445010 h 5757808"/>
              <a:gd name="connsiteX1678" fmla="*/ 2698427 w 6724507"/>
              <a:gd name="connsiteY1678" fmla="*/ 5432688 h 5757808"/>
              <a:gd name="connsiteX1679" fmla="*/ 2696098 w 6724507"/>
              <a:gd name="connsiteY1679" fmla="*/ 5431828 h 5757808"/>
              <a:gd name="connsiteX1680" fmla="*/ 2693767 w 6724507"/>
              <a:gd name="connsiteY1680" fmla="*/ 5430969 h 5757808"/>
              <a:gd name="connsiteX1681" fmla="*/ 2697991 w 6724507"/>
              <a:gd name="connsiteY1681" fmla="*/ 5426096 h 5757808"/>
              <a:gd name="connsiteX1682" fmla="*/ 3197550 w 6724507"/>
              <a:gd name="connsiteY1682" fmla="*/ 5426081 h 5757808"/>
              <a:gd name="connsiteX1683" fmla="*/ 3203130 w 6724507"/>
              <a:gd name="connsiteY1683" fmla="*/ 5433854 h 5757808"/>
              <a:gd name="connsiteX1684" fmla="*/ 3209447 w 6724507"/>
              <a:gd name="connsiteY1684" fmla="*/ 5447617 h 5757808"/>
              <a:gd name="connsiteX1685" fmla="*/ 3207026 w 6724507"/>
              <a:gd name="connsiteY1685" fmla="*/ 5446725 h 5757808"/>
              <a:gd name="connsiteX1686" fmla="*/ 3201448 w 6724507"/>
              <a:gd name="connsiteY1686" fmla="*/ 5438949 h 5757808"/>
              <a:gd name="connsiteX1687" fmla="*/ 3197550 w 6724507"/>
              <a:gd name="connsiteY1687" fmla="*/ 5426081 h 5757808"/>
              <a:gd name="connsiteX1688" fmla="*/ 1934735 w 6724507"/>
              <a:gd name="connsiteY1688" fmla="*/ 5425415 h 5757808"/>
              <a:gd name="connsiteX1689" fmla="*/ 1930627 w 6724507"/>
              <a:gd name="connsiteY1689" fmla="*/ 5429316 h 5757808"/>
              <a:gd name="connsiteX1690" fmla="*/ 1929849 w 6724507"/>
              <a:gd name="connsiteY1690" fmla="*/ 5427375 h 5757808"/>
              <a:gd name="connsiteX1691" fmla="*/ 1934735 w 6724507"/>
              <a:gd name="connsiteY1691" fmla="*/ 5425415 h 5757808"/>
              <a:gd name="connsiteX1692" fmla="*/ 2741340 w 6724507"/>
              <a:gd name="connsiteY1692" fmla="*/ 5425234 h 5757808"/>
              <a:gd name="connsiteX1693" fmla="*/ 2757640 w 6724507"/>
              <a:gd name="connsiteY1693" fmla="*/ 5430420 h 5757808"/>
              <a:gd name="connsiteX1694" fmla="*/ 2764630 w 6724507"/>
              <a:gd name="connsiteY1694" fmla="*/ 5432999 h 5757808"/>
              <a:gd name="connsiteX1695" fmla="*/ 2762894 w 6724507"/>
              <a:gd name="connsiteY1695" fmla="*/ 5438254 h 5757808"/>
              <a:gd name="connsiteX1696" fmla="*/ 2758235 w 6724507"/>
              <a:gd name="connsiteY1696" fmla="*/ 5436534 h 5757808"/>
              <a:gd name="connsiteX1697" fmla="*/ 2745506 w 6724507"/>
              <a:gd name="connsiteY1697" fmla="*/ 5438467 h 5757808"/>
              <a:gd name="connsiteX1698" fmla="*/ 2734933 w 6724507"/>
              <a:gd name="connsiteY1698" fmla="*/ 5427937 h 5757808"/>
              <a:gd name="connsiteX1699" fmla="*/ 2741340 w 6724507"/>
              <a:gd name="connsiteY1699" fmla="*/ 5425234 h 5757808"/>
              <a:gd name="connsiteX1700" fmla="*/ 2050737 w 6724507"/>
              <a:gd name="connsiteY1700" fmla="*/ 5424412 h 5757808"/>
              <a:gd name="connsiteX1701" fmla="*/ 2061944 w 6724507"/>
              <a:gd name="connsiteY1701" fmla="*/ 5431939 h 5757808"/>
              <a:gd name="connsiteX1702" fmla="*/ 2059498 w 6724507"/>
              <a:gd name="connsiteY1702" fmla="*/ 5473186 h 5757808"/>
              <a:gd name="connsiteX1703" fmla="*/ 2052718 w 6724507"/>
              <a:gd name="connsiteY1703" fmla="*/ 5464702 h 5757808"/>
              <a:gd name="connsiteX1704" fmla="*/ 2056409 w 6724507"/>
              <a:gd name="connsiteY1704" fmla="*/ 5452016 h 5757808"/>
              <a:gd name="connsiteX1705" fmla="*/ 2052968 w 6724507"/>
              <a:gd name="connsiteY1705" fmla="*/ 5443436 h 5757808"/>
              <a:gd name="connsiteX1706" fmla="*/ 2045734 w 6724507"/>
              <a:gd name="connsiteY1706" fmla="*/ 5438869 h 5757808"/>
              <a:gd name="connsiteX1707" fmla="*/ 2050737 w 6724507"/>
              <a:gd name="connsiteY1707" fmla="*/ 5424412 h 5757808"/>
              <a:gd name="connsiteX1708" fmla="*/ 3145898 w 6724507"/>
              <a:gd name="connsiteY1708" fmla="*/ 5424170 h 5757808"/>
              <a:gd name="connsiteX1709" fmla="*/ 3146546 w 6724507"/>
              <a:gd name="connsiteY1709" fmla="*/ 5430841 h 5757808"/>
              <a:gd name="connsiteX1710" fmla="*/ 3144003 w 6724507"/>
              <a:gd name="connsiteY1710" fmla="*/ 5429902 h 5757808"/>
              <a:gd name="connsiteX1711" fmla="*/ 3145898 w 6724507"/>
              <a:gd name="connsiteY1711" fmla="*/ 5424170 h 5757808"/>
              <a:gd name="connsiteX1712" fmla="*/ 1496502 w 6724507"/>
              <a:gd name="connsiteY1712" fmla="*/ 5423352 h 5757808"/>
              <a:gd name="connsiteX1713" fmla="*/ 1497003 w 6724507"/>
              <a:gd name="connsiteY1713" fmla="*/ 5426461 h 5757808"/>
              <a:gd name="connsiteX1714" fmla="*/ 1495158 w 6724507"/>
              <a:gd name="connsiteY1714" fmla="*/ 5424861 h 5757808"/>
              <a:gd name="connsiteX1715" fmla="*/ 1496502 w 6724507"/>
              <a:gd name="connsiteY1715" fmla="*/ 5423352 h 5757808"/>
              <a:gd name="connsiteX1716" fmla="*/ 2378561 w 6724507"/>
              <a:gd name="connsiteY1716" fmla="*/ 5421837 h 5757808"/>
              <a:gd name="connsiteX1717" fmla="*/ 2381102 w 6724507"/>
              <a:gd name="connsiteY1717" fmla="*/ 5422775 h 5757808"/>
              <a:gd name="connsiteX1718" fmla="*/ 2381750 w 6724507"/>
              <a:gd name="connsiteY1718" fmla="*/ 5429445 h 5757808"/>
              <a:gd name="connsiteX1719" fmla="*/ 2379208 w 6724507"/>
              <a:gd name="connsiteY1719" fmla="*/ 5428508 h 5757808"/>
              <a:gd name="connsiteX1720" fmla="*/ 2376667 w 6724507"/>
              <a:gd name="connsiteY1720" fmla="*/ 5427569 h 5757808"/>
              <a:gd name="connsiteX1721" fmla="*/ 2378561 w 6724507"/>
              <a:gd name="connsiteY1721" fmla="*/ 5421837 h 5757808"/>
              <a:gd name="connsiteX1722" fmla="*/ 2033533 w 6724507"/>
              <a:gd name="connsiteY1722" fmla="*/ 5420979 h 5757808"/>
              <a:gd name="connsiteX1723" fmla="*/ 2034149 w 6724507"/>
              <a:gd name="connsiteY1723" fmla="*/ 5435712 h 5757808"/>
              <a:gd name="connsiteX1724" fmla="*/ 2035012 w 6724507"/>
              <a:gd name="connsiteY1724" fmla="*/ 5437861 h 5757808"/>
              <a:gd name="connsiteX1725" fmla="*/ 2038462 w 6724507"/>
              <a:gd name="connsiteY1725" fmla="*/ 5446464 h 5757808"/>
              <a:gd name="connsiteX1726" fmla="*/ 2027617 w 6724507"/>
              <a:gd name="connsiteY1726" fmla="*/ 5445822 h 5757808"/>
              <a:gd name="connsiteX1727" fmla="*/ 2029588 w 6724507"/>
              <a:gd name="connsiteY1727" fmla="*/ 5437541 h 5757808"/>
              <a:gd name="connsiteX1728" fmla="*/ 2029836 w 6724507"/>
              <a:gd name="connsiteY1728" fmla="*/ 5424958 h 5757808"/>
              <a:gd name="connsiteX1729" fmla="*/ 2028973 w 6724507"/>
              <a:gd name="connsiteY1729" fmla="*/ 5422808 h 5757808"/>
              <a:gd name="connsiteX1730" fmla="*/ 2033533 w 6724507"/>
              <a:gd name="connsiteY1730" fmla="*/ 5420979 h 5757808"/>
              <a:gd name="connsiteX1731" fmla="*/ 2550017 w 6724507"/>
              <a:gd name="connsiteY1731" fmla="*/ 5420797 h 5757808"/>
              <a:gd name="connsiteX1732" fmla="*/ 2555102 w 6724507"/>
              <a:gd name="connsiteY1732" fmla="*/ 5422674 h 5757808"/>
              <a:gd name="connsiteX1733" fmla="*/ 2552085 w 6724507"/>
              <a:gd name="connsiteY1733" fmla="*/ 5423169 h 5757808"/>
              <a:gd name="connsiteX1734" fmla="*/ 2550017 w 6724507"/>
              <a:gd name="connsiteY1734" fmla="*/ 5420797 h 5757808"/>
              <a:gd name="connsiteX1735" fmla="*/ 2926592 w 6724507"/>
              <a:gd name="connsiteY1735" fmla="*/ 5420415 h 5757808"/>
              <a:gd name="connsiteX1736" fmla="*/ 2928908 w 6724507"/>
              <a:gd name="connsiteY1736" fmla="*/ 5421270 h 5757808"/>
              <a:gd name="connsiteX1737" fmla="*/ 2945543 w 6724507"/>
              <a:gd name="connsiteY1737" fmla="*/ 5433839 h 5757808"/>
              <a:gd name="connsiteX1738" fmla="*/ 2955229 w 6724507"/>
              <a:gd name="connsiteY1738" fmla="*/ 5443845 h 5757808"/>
              <a:gd name="connsiteX1739" fmla="*/ 2955651 w 6724507"/>
              <a:gd name="connsiteY1739" fmla="*/ 5450430 h 5757808"/>
              <a:gd name="connsiteX1740" fmla="*/ 2953336 w 6724507"/>
              <a:gd name="connsiteY1740" fmla="*/ 5449575 h 5757808"/>
              <a:gd name="connsiteX1741" fmla="*/ 2943649 w 6724507"/>
              <a:gd name="connsiteY1741" fmla="*/ 5439572 h 5757808"/>
              <a:gd name="connsiteX1742" fmla="*/ 2924698 w 6724507"/>
              <a:gd name="connsiteY1742" fmla="*/ 5426148 h 5757808"/>
              <a:gd name="connsiteX1743" fmla="*/ 2926592 w 6724507"/>
              <a:gd name="connsiteY1743" fmla="*/ 5420415 h 5757808"/>
              <a:gd name="connsiteX1744" fmla="*/ 3222609 w 6724507"/>
              <a:gd name="connsiteY1744" fmla="*/ 5419652 h 5757808"/>
              <a:gd name="connsiteX1745" fmla="*/ 3222472 w 6724507"/>
              <a:gd name="connsiteY1745" fmla="*/ 5424023 h 5757808"/>
              <a:gd name="connsiteX1746" fmla="*/ 3227133 w 6724507"/>
              <a:gd name="connsiteY1746" fmla="*/ 5425741 h 5757808"/>
              <a:gd name="connsiteX1747" fmla="*/ 3234122 w 6724507"/>
              <a:gd name="connsiteY1747" fmla="*/ 5428322 h 5757808"/>
              <a:gd name="connsiteX1748" fmla="*/ 3236453 w 6724507"/>
              <a:gd name="connsiteY1748" fmla="*/ 5429182 h 5757808"/>
              <a:gd name="connsiteX1749" fmla="*/ 3234717 w 6724507"/>
              <a:gd name="connsiteY1749" fmla="*/ 5434435 h 5757808"/>
              <a:gd name="connsiteX1750" fmla="*/ 3232388 w 6724507"/>
              <a:gd name="connsiteY1750" fmla="*/ 5433575 h 5757808"/>
              <a:gd name="connsiteX1751" fmla="*/ 3227726 w 6724507"/>
              <a:gd name="connsiteY1751" fmla="*/ 5431855 h 5757808"/>
              <a:gd name="connsiteX1752" fmla="*/ 3225990 w 6724507"/>
              <a:gd name="connsiteY1752" fmla="*/ 5437109 h 5757808"/>
              <a:gd name="connsiteX1753" fmla="*/ 3223661 w 6724507"/>
              <a:gd name="connsiteY1753" fmla="*/ 5436250 h 5757808"/>
              <a:gd name="connsiteX1754" fmla="*/ 3218406 w 6724507"/>
              <a:gd name="connsiteY1754" fmla="*/ 5428416 h 5757808"/>
              <a:gd name="connsiteX1755" fmla="*/ 3220142 w 6724507"/>
              <a:gd name="connsiteY1755" fmla="*/ 5423162 h 5757808"/>
              <a:gd name="connsiteX1756" fmla="*/ 3222609 w 6724507"/>
              <a:gd name="connsiteY1756" fmla="*/ 5419652 h 5757808"/>
              <a:gd name="connsiteX1757" fmla="*/ 1943727 w 6724507"/>
              <a:gd name="connsiteY1757" fmla="*/ 5419553 h 5757808"/>
              <a:gd name="connsiteX1758" fmla="*/ 1949469 w 6724507"/>
              <a:gd name="connsiteY1758" fmla="*/ 5419730 h 5757808"/>
              <a:gd name="connsiteX1759" fmla="*/ 1946297 w 6724507"/>
              <a:gd name="connsiteY1759" fmla="*/ 5425961 h 5757808"/>
              <a:gd name="connsiteX1760" fmla="*/ 1945439 w 6724507"/>
              <a:gd name="connsiteY1760" fmla="*/ 5423825 h 5757808"/>
              <a:gd name="connsiteX1761" fmla="*/ 1943727 w 6724507"/>
              <a:gd name="connsiteY1761" fmla="*/ 5419553 h 5757808"/>
              <a:gd name="connsiteX1762" fmla="*/ 2790058 w 6724507"/>
              <a:gd name="connsiteY1762" fmla="*/ 5419339 h 5757808"/>
              <a:gd name="connsiteX1763" fmla="*/ 2792403 w 6724507"/>
              <a:gd name="connsiteY1763" fmla="*/ 5420204 h 5757808"/>
              <a:gd name="connsiteX1764" fmla="*/ 2811809 w 6724507"/>
              <a:gd name="connsiteY1764" fmla="*/ 5433183 h 5757808"/>
              <a:gd name="connsiteX1765" fmla="*/ 2826520 w 6724507"/>
              <a:gd name="connsiteY1765" fmla="*/ 5444430 h 5757808"/>
              <a:gd name="connsiteX1766" fmla="*/ 2852964 w 6724507"/>
              <a:gd name="connsiteY1766" fmla="*/ 5460004 h 5757808"/>
              <a:gd name="connsiteX1767" fmla="*/ 2883021 w 6724507"/>
              <a:gd name="connsiteY1767" fmla="*/ 5488548 h 5757808"/>
              <a:gd name="connsiteX1768" fmla="*/ 2851250 w 6724507"/>
              <a:gd name="connsiteY1768" fmla="*/ 5465189 h 5757808"/>
              <a:gd name="connsiteX1769" fmla="*/ 2824807 w 6724507"/>
              <a:gd name="connsiteY1769" fmla="*/ 5449615 h 5757808"/>
              <a:gd name="connsiteX1770" fmla="*/ 2807749 w 6724507"/>
              <a:gd name="connsiteY1770" fmla="*/ 5437503 h 5757808"/>
              <a:gd name="connsiteX1771" fmla="*/ 2788344 w 6724507"/>
              <a:gd name="connsiteY1771" fmla="*/ 5424524 h 5757808"/>
              <a:gd name="connsiteX1772" fmla="*/ 2790058 w 6724507"/>
              <a:gd name="connsiteY1772" fmla="*/ 5419339 h 5757808"/>
              <a:gd name="connsiteX1773" fmla="*/ 1979427 w 6724507"/>
              <a:gd name="connsiteY1773" fmla="*/ 5417656 h 5757808"/>
              <a:gd name="connsiteX1774" fmla="*/ 1984945 w 6724507"/>
              <a:gd name="connsiteY1774" fmla="*/ 5417946 h 5757808"/>
              <a:gd name="connsiteX1775" fmla="*/ 1982233 w 6724507"/>
              <a:gd name="connsiteY1775" fmla="*/ 5451589 h 5757808"/>
              <a:gd name="connsiteX1776" fmla="*/ 1980176 w 6724507"/>
              <a:gd name="connsiteY1776" fmla="*/ 5459925 h 5757808"/>
              <a:gd name="connsiteX1777" fmla="*/ 1970005 w 6724507"/>
              <a:gd name="connsiteY1777" fmla="*/ 5461502 h 5757808"/>
              <a:gd name="connsiteX1778" fmla="*/ 1971197 w 6724507"/>
              <a:gd name="connsiteY1778" fmla="*/ 5451006 h 5757808"/>
              <a:gd name="connsiteX1779" fmla="*/ 1973254 w 6724507"/>
              <a:gd name="connsiteY1779" fmla="*/ 5442668 h 5757808"/>
              <a:gd name="connsiteX1780" fmla="*/ 1972388 w 6724507"/>
              <a:gd name="connsiteY1780" fmla="*/ 5440513 h 5757808"/>
              <a:gd name="connsiteX1781" fmla="*/ 1970658 w 6724507"/>
              <a:gd name="connsiteY1781" fmla="*/ 5436198 h 5757808"/>
              <a:gd name="connsiteX1782" fmla="*/ 1968928 w 6724507"/>
              <a:gd name="connsiteY1782" fmla="*/ 5431883 h 5757808"/>
              <a:gd name="connsiteX1783" fmla="*/ 1964275 w 6724507"/>
              <a:gd name="connsiteY1783" fmla="*/ 5433750 h 5757808"/>
              <a:gd name="connsiteX1784" fmla="*/ 1966333 w 6724507"/>
              <a:gd name="connsiteY1784" fmla="*/ 5425411 h 5757808"/>
              <a:gd name="connsiteX1785" fmla="*/ 1967197 w 6724507"/>
              <a:gd name="connsiteY1785" fmla="*/ 5427569 h 5757808"/>
              <a:gd name="connsiteX1786" fmla="*/ 1970120 w 6724507"/>
              <a:gd name="connsiteY1786" fmla="*/ 5421389 h 5757808"/>
              <a:gd name="connsiteX1787" fmla="*/ 1974773 w 6724507"/>
              <a:gd name="connsiteY1787" fmla="*/ 5419523 h 5757808"/>
              <a:gd name="connsiteX1788" fmla="*/ 1971850 w 6724507"/>
              <a:gd name="connsiteY1788" fmla="*/ 5425703 h 5757808"/>
              <a:gd name="connsiteX1789" fmla="*/ 1973580 w 6724507"/>
              <a:gd name="connsiteY1789" fmla="*/ 5430017 h 5757808"/>
              <a:gd name="connsiteX1790" fmla="*/ 1976177 w 6724507"/>
              <a:gd name="connsiteY1790" fmla="*/ 5436489 h 5757808"/>
              <a:gd name="connsiteX1791" fmla="*/ 1977907 w 6724507"/>
              <a:gd name="connsiteY1791" fmla="*/ 5440803 h 5757808"/>
              <a:gd name="connsiteX1792" fmla="*/ 1979427 w 6724507"/>
              <a:gd name="connsiteY1792" fmla="*/ 5417656 h 5757808"/>
              <a:gd name="connsiteX1793" fmla="*/ 2211390 w 6724507"/>
              <a:gd name="connsiteY1793" fmla="*/ 5416770 h 5757808"/>
              <a:gd name="connsiteX1794" fmla="*/ 2210883 w 6724507"/>
              <a:gd name="connsiteY1794" fmla="*/ 5442216 h 5757808"/>
              <a:gd name="connsiteX1795" fmla="*/ 2193551 w 6724507"/>
              <a:gd name="connsiteY1795" fmla="*/ 5439071 h 5757808"/>
              <a:gd name="connsiteX1796" fmla="*/ 2195548 w 6724507"/>
              <a:gd name="connsiteY1796" fmla="*/ 5430697 h 5757808"/>
              <a:gd name="connsiteX1797" fmla="*/ 2211390 w 6724507"/>
              <a:gd name="connsiteY1797" fmla="*/ 5416770 h 5757808"/>
              <a:gd name="connsiteX1798" fmla="*/ 2336550 w 6724507"/>
              <a:gd name="connsiteY1798" fmla="*/ 5416151 h 5757808"/>
              <a:gd name="connsiteX1799" fmla="*/ 2338662 w 6724507"/>
              <a:gd name="connsiteY1799" fmla="*/ 5416994 h 5757808"/>
              <a:gd name="connsiteX1800" fmla="*/ 2338420 w 6724507"/>
              <a:gd name="connsiteY1800" fmla="*/ 5420810 h 5757808"/>
              <a:gd name="connsiteX1801" fmla="*/ 2335958 w 6724507"/>
              <a:gd name="connsiteY1801" fmla="*/ 5419093 h 5757808"/>
              <a:gd name="connsiteX1802" fmla="*/ 2336550 w 6724507"/>
              <a:gd name="connsiteY1802" fmla="*/ 5416151 h 5757808"/>
              <a:gd name="connsiteX1803" fmla="*/ 2471051 w 6724507"/>
              <a:gd name="connsiteY1803" fmla="*/ 5415238 h 5757808"/>
              <a:gd name="connsiteX1804" fmla="*/ 2473310 w 6724507"/>
              <a:gd name="connsiteY1804" fmla="*/ 5416072 h 5757808"/>
              <a:gd name="connsiteX1805" fmla="*/ 2483030 w 6724507"/>
              <a:gd name="connsiteY1805" fmla="*/ 5425017 h 5757808"/>
              <a:gd name="connsiteX1806" fmla="*/ 2481452 w 6724507"/>
              <a:gd name="connsiteY1806" fmla="*/ 5429794 h 5757808"/>
              <a:gd name="connsiteX1807" fmla="*/ 2479192 w 6724507"/>
              <a:gd name="connsiteY1807" fmla="*/ 5428961 h 5757808"/>
              <a:gd name="connsiteX1808" fmla="*/ 2471732 w 6724507"/>
              <a:gd name="connsiteY1808" fmla="*/ 5420848 h 5757808"/>
              <a:gd name="connsiteX1809" fmla="*/ 2471051 w 6724507"/>
              <a:gd name="connsiteY1809" fmla="*/ 5415238 h 5757808"/>
              <a:gd name="connsiteX1810" fmla="*/ 2914886 w 6724507"/>
              <a:gd name="connsiteY1810" fmla="*/ 5414489 h 5757808"/>
              <a:gd name="connsiteX1811" fmla="*/ 2914730 w 6724507"/>
              <a:gd name="connsiteY1811" fmla="*/ 5416039 h 5757808"/>
              <a:gd name="connsiteX1812" fmla="*/ 2912187 w 6724507"/>
              <a:gd name="connsiteY1812" fmla="*/ 5415101 h 5757808"/>
              <a:gd name="connsiteX1813" fmla="*/ 2914886 w 6724507"/>
              <a:gd name="connsiteY1813" fmla="*/ 5414489 h 5757808"/>
              <a:gd name="connsiteX1814" fmla="*/ 1983214 w 6724507"/>
              <a:gd name="connsiteY1814" fmla="*/ 5413632 h 5757808"/>
              <a:gd name="connsiteX1815" fmla="*/ 1979427 w 6724507"/>
              <a:gd name="connsiteY1815" fmla="*/ 5417656 h 5757808"/>
              <a:gd name="connsiteX1816" fmla="*/ 1978561 w 6724507"/>
              <a:gd name="connsiteY1816" fmla="*/ 5415498 h 5757808"/>
              <a:gd name="connsiteX1817" fmla="*/ 1983214 w 6724507"/>
              <a:gd name="connsiteY1817" fmla="*/ 5413632 h 5757808"/>
              <a:gd name="connsiteX1818" fmla="*/ 2798171 w 6724507"/>
              <a:gd name="connsiteY1818" fmla="*/ 5413490 h 5757808"/>
              <a:gd name="connsiteX1819" fmla="*/ 2798731 w 6724507"/>
              <a:gd name="connsiteY1819" fmla="*/ 5416109 h 5757808"/>
              <a:gd name="connsiteX1820" fmla="*/ 2796188 w 6724507"/>
              <a:gd name="connsiteY1820" fmla="*/ 5415170 h 5757808"/>
              <a:gd name="connsiteX1821" fmla="*/ 2798171 w 6724507"/>
              <a:gd name="connsiteY1821" fmla="*/ 5413490 h 5757808"/>
              <a:gd name="connsiteX1822" fmla="*/ 1804160 w 6724507"/>
              <a:gd name="connsiteY1822" fmla="*/ 5413330 h 5757808"/>
              <a:gd name="connsiteX1823" fmla="*/ 1806319 w 6724507"/>
              <a:gd name="connsiteY1823" fmla="*/ 5415769 h 5757808"/>
              <a:gd name="connsiteX1824" fmla="*/ 1801750 w 6724507"/>
              <a:gd name="connsiteY1824" fmla="*/ 5419104 h 5757808"/>
              <a:gd name="connsiteX1825" fmla="*/ 1800919 w 6724507"/>
              <a:gd name="connsiteY1825" fmla="*/ 5417033 h 5757808"/>
              <a:gd name="connsiteX1826" fmla="*/ 1804160 w 6724507"/>
              <a:gd name="connsiteY1826" fmla="*/ 5413330 h 5757808"/>
              <a:gd name="connsiteX1827" fmla="*/ 2050332 w 6724507"/>
              <a:gd name="connsiteY1827" fmla="*/ 5411953 h 5757808"/>
              <a:gd name="connsiteX1828" fmla="*/ 2044680 w 6724507"/>
              <a:gd name="connsiteY1828" fmla="*/ 5421432 h 5757808"/>
              <a:gd name="connsiteX1829" fmla="*/ 2050332 w 6724507"/>
              <a:gd name="connsiteY1829" fmla="*/ 5411953 h 5757808"/>
              <a:gd name="connsiteX1830" fmla="*/ 2182400 w 6724507"/>
              <a:gd name="connsiteY1830" fmla="*/ 5411269 h 5757808"/>
              <a:gd name="connsiteX1831" fmla="*/ 2180007 w 6724507"/>
              <a:gd name="connsiteY1831" fmla="*/ 5419441 h 5757808"/>
              <a:gd name="connsiteX1832" fmla="*/ 2182400 w 6724507"/>
              <a:gd name="connsiteY1832" fmla="*/ 5411269 h 5757808"/>
              <a:gd name="connsiteX1833" fmla="*/ 3139733 w 6724507"/>
              <a:gd name="connsiteY1833" fmla="*/ 5411178 h 5757808"/>
              <a:gd name="connsiteX1834" fmla="*/ 3141993 w 6724507"/>
              <a:gd name="connsiteY1834" fmla="*/ 5412012 h 5757808"/>
              <a:gd name="connsiteX1835" fmla="*/ 3151032 w 6724507"/>
              <a:gd name="connsiteY1835" fmla="*/ 5415346 h 5757808"/>
              <a:gd name="connsiteX1836" fmla="*/ 3153290 w 6724507"/>
              <a:gd name="connsiteY1836" fmla="*/ 5416182 h 5757808"/>
              <a:gd name="connsiteX1837" fmla="*/ 3152029 w 6724507"/>
              <a:gd name="connsiteY1837" fmla="*/ 5420001 h 5757808"/>
              <a:gd name="connsiteX1838" fmla="*/ 3149769 w 6724507"/>
              <a:gd name="connsiteY1838" fmla="*/ 5419169 h 5757808"/>
              <a:gd name="connsiteX1839" fmla="*/ 3140730 w 6724507"/>
              <a:gd name="connsiteY1839" fmla="*/ 5415832 h 5757808"/>
              <a:gd name="connsiteX1840" fmla="*/ 3139733 w 6724507"/>
              <a:gd name="connsiteY1840" fmla="*/ 5411178 h 5757808"/>
              <a:gd name="connsiteX1841" fmla="*/ 2427363 w 6724507"/>
              <a:gd name="connsiteY1841" fmla="*/ 5410842 h 5757808"/>
              <a:gd name="connsiteX1842" fmla="*/ 2428337 w 6724507"/>
              <a:gd name="connsiteY1842" fmla="*/ 5411804 h 5757808"/>
              <a:gd name="connsiteX1843" fmla="*/ 2430412 w 6724507"/>
              <a:gd name="connsiteY1843" fmla="*/ 5417393 h 5757808"/>
              <a:gd name="connsiteX1844" fmla="*/ 2425328 w 6724507"/>
              <a:gd name="connsiteY1844" fmla="*/ 5415517 h 5757808"/>
              <a:gd name="connsiteX1845" fmla="*/ 2427363 w 6724507"/>
              <a:gd name="connsiteY1845" fmla="*/ 5410842 h 5757808"/>
              <a:gd name="connsiteX1846" fmla="*/ 2580134 w 6724507"/>
              <a:gd name="connsiteY1846" fmla="*/ 5410209 h 5757808"/>
              <a:gd name="connsiteX1847" fmla="*/ 2583660 w 6724507"/>
              <a:gd name="connsiteY1847" fmla="*/ 5413921 h 5757808"/>
              <a:gd name="connsiteX1848" fmla="*/ 2579561 w 6724507"/>
              <a:gd name="connsiteY1848" fmla="*/ 5414820 h 5757808"/>
              <a:gd name="connsiteX1849" fmla="*/ 2576881 w 6724507"/>
              <a:gd name="connsiteY1849" fmla="*/ 5411420 h 5757808"/>
              <a:gd name="connsiteX1850" fmla="*/ 2580134 w 6724507"/>
              <a:gd name="connsiteY1850" fmla="*/ 5410209 h 5757808"/>
              <a:gd name="connsiteX1851" fmla="*/ 1833525 w 6724507"/>
              <a:gd name="connsiteY1851" fmla="*/ 5408763 h 5757808"/>
              <a:gd name="connsiteX1852" fmla="*/ 1834356 w 6724507"/>
              <a:gd name="connsiteY1852" fmla="*/ 5410833 h 5757808"/>
              <a:gd name="connsiteX1853" fmla="*/ 1835187 w 6724507"/>
              <a:gd name="connsiteY1853" fmla="*/ 5412905 h 5757808"/>
              <a:gd name="connsiteX1854" fmla="*/ 1831132 w 6724507"/>
              <a:gd name="connsiteY1854" fmla="*/ 5416937 h 5757808"/>
              <a:gd name="connsiteX1855" fmla="*/ 1830301 w 6724507"/>
              <a:gd name="connsiteY1855" fmla="*/ 5414864 h 5757808"/>
              <a:gd name="connsiteX1856" fmla="*/ 1829470 w 6724507"/>
              <a:gd name="connsiteY1856" fmla="*/ 5412793 h 5757808"/>
              <a:gd name="connsiteX1857" fmla="*/ 1833525 w 6724507"/>
              <a:gd name="connsiteY1857" fmla="*/ 5408763 h 5757808"/>
              <a:gd name="connsiteX1858" fmla="*/ 1874650 w 6724507"/>
              <a:gd name="connsiteY1858" fmla="*/ 5407594 h 5757808"/>
              <a:gd name="connsiteX1859" fmla="*/ 1875511 w 6724507"/>
              <a:gd name="connsiteY1859" fmla="*/ 5409739 h 5757808"/>
              <a:gd name="connsiteX1860" fmla="*/ 1882351 w 6724507"/>
              <a:gd name="connsiteY1860" fmla="*/ 5439364 h 5757808"/>
              <a:gd name="connsiteX1861" fmla="*/ 1883169 w 6724507"/>
              <a:gd name="connsiteY1861" fmla="*/ 5453976 h 5757808"/>
              <a:gd name="connsiteX1862" fmla="*/ 1884031 w 6724507"/>
              <a:gd name="connsiteY1862" fmla="*/ 5456120 h 5757808"/>
              <a:gd name="connsiteX1863" fmla="*/ 1878827 w 6724507"/>
              <a:gd name="connsiteY1863" fmla="*/ 5455716 h 5757808"/>
              <a:gd name="connsiteX1864" fmla="*/ 1878008 w 6724507"/>
              <a:gd name="connsiteY1864" fmla="*/ 5441106 h 5757808"/>
              <a:gd name="connsiteX1865" fmla="*/ 1871167 w 6724507"/>
              <a:gd name="connsiteY1865" fmla="*/ 5411481 h 5757808"/>
              <a:gd name="connsiteX1866" fmla="*/ 1874650 w 6724507"/>
              <a:gd name="connsiteY1866" fmla="*/ 5407594 h 5757808"/>
              <a:gd name="connsiteX1867" fmla="*/ 1900874 w 6724507"/>
              <a:gd name="connsiteY1867" fmla="*/ 5406992 h 5757808"/>
              <a:gd name="connsiteX1868" fmla="*/ 1906619 w 6724507"/>
              <a:gd name="connsiteY1868" fmla="*/ 5407167 h 5757808"/>
              <a:gd name="connsiteX1869" fmla="*/ 1904302 w 6724507"/>
              <a:gd name="connsiteY1869" fmla="*/ 5415533 h 5757808"/>
              <a:gd name="connsiteX1870" fmla="*/ 1906872 w 6724507"/>
              <a:gd name="connsiteY1870" fmla="*/ 5421941 h 5757808"/>
              <a:gd name="connsiteX1871" fmla="*/ 1902843 w 6724507"/>
              <a:gd name="connsiteY1871" fmla="*/ 5426036 h 5757808"/>
              <a:gd name="connsiteX1872" fmla="*/ 1901986 w 6724507"/>
              <a:gd name="connsiteY1872" fmla="*/ 5423900 h 5757808"/>
              <a:gd name="connsiteX1873" fmla="*/ 1898559 w 6724507"/>
              <a:gd name="connsiteY1873" fmla="*/ 5415357 h 5757808"/>
              <a:gd name="connsiteX1874" fmla="*/ 1901732 w 6724507"/>
              <a:gd name="connsiteY1874" fmla="*/ 5409127 h 5757808"/>
              <a:gd name="connsiteX1875" fmla="*/ 1900874 w 6724507"/>
              <a:gd name="connsiteY1875" fmla="*/ 5406992 h 5757808"/>
              <a:gd name="connsiteX1876" fmla="*/ 2854453 w 6724507"/>
              <a:gd name="connsiteY1876" fmla="*/ 5406661 h 5757808"/>
              <a:gd name="connsiteX1877" fmla="*/ 2866034 w 6724507"/>
              <a:gd name="connsiteY1877" fmla="*/ 5410933 h 5757808"/>
              <a:gd name="connsiteX1878" fmla="*/ 2864140 w 6724507"/>
              <a:gd name="connsiteY1878" fmla="*/ 5416665 h 5757808"/>
              <a:gd name="connsiteX1879" fmla="*/ 2854453 w 6724507"/>
              <a:gd name="connsiteY1879" fmla="*/ 5406661 h 5757808"/>
              <a:gd name="connsiteX1880" fmla="*/ 2999307 w 6724507"/>
              <a:gd name="connsiteY1880" fmla="*/ 5406213 h 5757808"/>
              <a:gd name="connsiteX1881" fmla="*/ 3024494 w 6724507"/>
              <a:gd name="connsiteY1881" fmla="*/ 5433881 h 5757808"/>
              <a:gd name="connsiteX1882" fmla="*/ 3029752 w 6724507"/>
              <a:gd name="connsiteY1882" fmla="*/ 5441945 h 5757808"/>
              <a:gd name="connsiteX1883" fmla="*/ 3023791 w 6724507"/>
              <a:gd name="connsiteY1883" fmla="*/ 5451995 h 5757808"/>
              <a:gd name="connsiteX1884" fmla="*/ 3016180 w 6724507"/>
              <a:gd name="connsiteY1884" fmla="*/ 5443060 h 5757808"/>
              <a:gd name="connsiteX1885" fmla="*/ 3010922 w 6724507"/>
              <a:gd name="connsiteY1885" fmla="*/ 5434997 h 5757808"/>
              <a:gd name="connsiteX1886" fmla="*/ 3008569 w 6724507"/>
              <a:gd name="connsiteY1886" fmla="*/ 5434129 h 5757808"/>
              <a:gd name="connsiteX1887" fmla="*/ 3003861 w 6724507"/>
              <a:gd name="connsiteY1887" fmla="*/ 5432391 h 5757808"/>
              <a:gd name="connsiteX1888" fmla="*/ 2999155 w 6724507"/>
              <a:gd name="connsiteY1888" fmla="*/ 5430654 h 5757808"/>
              <a:gd name="connsiteX1889" fmla="*/ 2997351 w 6724507"/>
              <a:gd name="connsiteY1889" fmla="*/ 5436114 h 5757808"/>
              <a:gd name="connsiteX1890" fmla="*/ 2992092 w 6724507"/>
              <a:gd name="connsiteY1890" fmla="*/ 5428049 h 5757808"/>
              <a:gd name="connsiteX1891" fmla="*/ 2994446 w 6724507"/>
              <a:gd name="connsiteY1891" fmla="*/ 5428919 h 5757808"/>
              <a:gd name="connsiteX1892" fmla="*/ 2991543 w 6724507"/>
              <a:gd name="connsiteY1892" fmla="*/ 5421723 h 5757808"/>
              <a:gd name="connsiteX1893" fmla="*/ 2993347 w 6724507"/>
              <a:gd name="connsiteY1893" fmla="*/ 5416264 h 5757808"/>
              <a:gd name="connsiteX1894" fmla="*/ 2996251 w 6724507"/>
              <a:gd name="connsiteY1894" fmla="*/ 5423460 h 5757808"/>
              <a:gd name="connsiteX1895" fmla="*/ 3000957 w 6724507"/>
              <a:gd name="connsiteY1895" fmla="*/ 5425196 h 5757808"/>
              <a:gd name="connsiteX1896" fmla="*/ 3008019 w 6724507"/>
              <a:gd name="connsiteY1896" fmla="*/ 5427801 h 5757808"/>
              <a:gd name="connsiteX1897" fmla="*/ 3012725 w 6724507"/>
              <a:gd name="connsiteY1897" fmla="*/ 5429538 h 5757808"/>
              <a:gd name="connsiteX1898" fmla="*/ 2995151 w 6724507"/>
              <a:gd name="connsiteY1898" fmla="*/ 5410805 h 5757808"/>
              <a:gd name="connsiteX1899" fmla="*/ 2997905 w 6724507"/>
              <a:gd name="connsiteY1899" fmla="*/ 5406461 h 5757808"/>
              <a:gd name="connsiteX1900" fmla="*/ 2999307 w 6724507"/>
              <a:gd name="connsiteY1900" fmla="*/ 5406213 h 5757808"/>
              <a:gd name="connsiteX1901" fmla="*/ 2277571 w 6724507"/>
              <a:gd name="connsiteY1901" fmla="*/ 5405506 h 5757808"/>
              <a:gd name="connsiteX1902" fmla="*/ 2284226 w 6724507"/>
              <a:gd name="connsiteY1902" fmla="*/ 5413903 h 5757808"/>
              <a:gd name="connsiteX1903" fmla="*/ 2277571 w 6724507"/>
              <a:gd name="connsiteY1903" fmla="*/ 5405506 h 5757808"/>
              <a:gd name="connsiteX1904" fmla="*/ 2321676 w 6724507"/>
              <a:gd name="connsiteY1904" fmla="*/ 5404988 h 5757808"/>
              <a:gd name="connsiteX1905" fmla="*/ 2326750 w 6724507"/>
              <a:gd name="connsiteY1905" fmla="*/ 5417635 h 5757808"/>
              <a:gd name="connsiteX1906" fmla="*/ 2322708 w 6724507"/>
              <a:gd name="connsiteY1906" fmla="*/ 5421704 h 5757808"/>
              <a:gd name="connsiteX1907" fmla="*/ 2320172 w 6724507"/>
              <a:gd name="connsiteY1907" fmla="*/ 5415380 h 5757808"/>
              <a:gd name="connsiteX1908" fmla="*/ 2316789 w 6724507"/>
              <a:gd name="connsiteY1908" fmla="*/ 5406948 h 5757808"/>
              <a:gd name="connsiteX1909" fmla="*/ 2321676 w 6724507"/>
              <a:gd name="connsiteY1909" fmla="*/ 5404988 h 5757808"/>
              <a:gd name="connsiteX1910" fmla="*/ 2994600 w 6724507"/>
              <a:gd name="connsiteY1910" fmla="*/ 5404477 h 5757808"/>
              <a:gd name="connsiteX1911" fmla="*/ 2995151 w 6724507"/>
              <a:gd name="connsiteY1911" fmla="*/ 5410805 h 5757808"/>
              <a:gd name="connsiteX1912" fmla="*/ 2992797 w 6724507"/>
              <a:gd name="connsiteY1912" fmla="*/ 5409936 h 5757808"/>
              <a:gd name="connsiteX1913" fmla="*/ 2994600 w 6724507"/>
              <a:gd name="connsiteY1913" fmla="*/ 5404477 h 5757808"/>
              <a:gd name="connsiteX1914" fmla="*/ 3118362 w 6724507"/>
              <a:gd name="connsiteY1914" fmla="*/ 5403293 h 5757808"/>
              <a:gd name="connsiteX1915" fmla="*/ 3128551 w 6724507"/>
              <a:gd name="connsiteY1915" fmla="*/ 5412412 h 5757808"/>
              <a:gd name="connsiteX1916" fmla="*/ 3133259 w 6724507"/>
              <a:gd name="connsiteY1916" fmla="*/ 5414150 h 5757808"/>
              <a:gd name="connsiteX1917" fmla="*/ 3135614 w 6724507"/>
              <a:gd name="connsiteY1917" fmla="*/ 5415018 h 5757808"/>
              <a:gd name="connsiteX1918" fmla="*/ 3131681 w 6724507"/>
              <a:gd name="connsiteY1918" fmla="*/ 5418926 h 5757808"/>
              <a:gd name="connsiteX1919" fmla="*/ 3129327 w 6724507"/>
              <a:gd name="connsiteY1919" fmla="*/ 5418057 h 5757808"/>
              <a:gd name="connsiteX1920" fmla="*/ 3126973 w 6724507"/>
              <a:gd name="connsiteY1920" fmla="*/ 5417189 h 5757808"/>
              <a:gd name="connsiteX1921" fmla="*/ 3124620 w 6724507"/>
              <a:gd name="connsiteY1921" fmla="*/ 5416320 h 5757808"/>
              <a:gd name="connsiteX1922" fmla="*/ 3116784 w 6724507"/>
              <a:gd name="connsiteY1922" fmla="*/ 5408070 h 5757808"/>
              <a:gd name="connsiteX1923" fmla="*/ 3114430 w 6724507"/>
              <a:gd name="connsiteY1923" fmla="*/ 5407201 h 5757808"/>
              <a:gd name="connsiteX1924" fmla="*/ 3118362 w 6724507"/>
              <a:gd name="connsiteY1924" fmla="*/ 5403293 h 5757808"/>
              <a:gd name="connsiteX1925" fmla="*/ 2162281 w 6724507"/>
              <a:gd name="connsiteY1925" fmla="*/ 5401952 h 5757808"/>
              <a:gd name="connsiteX1926" fmla="*/ 2163011 w 6724507"/>
              <a:gd name="connsiteY1926" fmla="*/ 5416341 h 5757808"/>
              <a:gd name="connsiteX1927" fmla="*/ 2158666 w 6724507"/>
              <a:gd name="connsiteY1927" fmla="*/ 5418085 h 5757808"/>
              <a:gd name="connsiteX1928" fmla="*/ 2162281 w 6724507"/>
              <a:gd name="connsiteY1928" fmla="*/ 5401952 h 5757808"/>
              <a:gd name="connsiteX1929" fmla="*/ 2498849 w 6724507"/>
              <a:gd name="connsiteY1929" fmla="*/ 5401204 h 5757808"/>
              <a:gd name="connsiteX1930" fmla="*/ 2501159 w 6724507"/>
              <a:gd name="connsiteY1930" fmla="*/ 5402056 h 5757808"/>
              <a:gd name="connsiteX1931" fmla="*/ 2510403 w 6724507"/>
              <a:gd name="connsiteY1931" fmla="*/ 5405466 h 5757808"/>
              <a:gd name="connsiteX1932" fmla="*/ 2508719 w 6724507"/>
              <a:gd name="connsiteY1932" fmla="*/ 5410561 h 5757808"/>
              <a:gd name="connsiteX1933" fmla="*/ 2506409 w 6724507"/>
              <a:gd name="connsiteY1933" fmla="*/ 5409709 h 5757808"/>
              <a:gd name="connsiteX1934" fmla="*/ 2499476 w 6724507"/>
              <a:gd name="connsiteY1934" fmla="*/ 5407151 h 5757808"/>
              <a:gd name="connsiteX1935" fmla="*/ 2498849 w 6724507"/>
              <a:gd name="connsiteY1935" fmla="*/ 5401204 h 5757808"/>
              <a:gd name="connsiteX1936" fmla="*/ 2390444 w 6724507"/>
              <a:gd name="connsiteY1936" fmla="*/ 5398697 h 5757808"/>
              <a:gd name="connsiteX1937" fmla="*/ 2399476 w 6724507"/>
              <a:gd name="connsiteY1937" fmla="*/ 5403101 h 5757808"/>
              <a:gd name="connsiteX1938" fmla="*/ 2397255 w 6724507"/>
              <a:gd name="connsiteY1938" fmla="*/ 5406828 h 5757808"/>
              <a:gd name="connsiteX1939" fmla="*/ 2388223 w 6724507"/>
              <a:gd name="connsiteY1939" fmla="*/ 5402424 h 5757808"/>
              <a:gd name="connsiteX1940" fmla="*/ 2390444 w 6724507"/>
              <a:gd name="connsiteY1940" fmla="*/ 5398697 h 5757808"/>
              <a:gd name="connsiteX1941" fmla="*/ 3138438 w 6724507"/>
              <a:gd name="connsiteY1941" fmla="*/ 5397837 h 5757808"/>
              <a:gd name="connsiteX1942" fmla="*/ 3145319 w 6724507"/>
              <a:gd name="connsiteY1942" fmla="*/ 5398770 h 5757808"/>
              <a:gd name="connsiteX1943" fmla="*/ 3145865 w 6724507"/>
              <a:gd name="connsiteY1943" fmla="*/ 5407010 h 5757808"/>
              <a:gd name="connsiteX1944" fmla="*/ 3138438 w 6724507"/>
              <a:gd name="connsiteY1944" fmla="*/ 5397837 h 5757808"/>
              <a:gd name="connsiteX1945" fmla="*/ 2586587 w 6724507"/>
              <a:gd name="connsiteY1945" fmla="*/ 5397316 h 5757808"/>
              <a:gd name="connsiteX1946" fmla="*/ 2595973 w 6724507"/>
              <a:gd name="connsiteY1946" fmla="*/ 5400779 h 5757808"/>
              <a:gd name="connsiteX1947" fmla="*/ 2605968 w 6724507"/>
              <a:gd name="connsiteY1947" fmla="*/ 5410362 h 5757808"/>
              <a:gd name="connsiteX1948" fmla="*/ 2600649 w 6724507"/>
              <a:gd name="connsiteY1948" fmla="*/ 5416505 h 5757808"/>
              <a:gd name="connsiteX1949" fmla="*/ 2593114 w 6724507"/>
              <a:gd name="connsiteY1949" fmla="*/ 5417407 h 5757808"/>
              <a:gd name="connsiteX1950" fmla="*/ 2593452 w 6724507"/>
              <a:gd name="connsiteY1950" fmla="*/ 5417532 h 5757808"/>
              <a:gd name="connsiteX1951" fmla="*/ 2596726 w 6724507"/>
              <a:gd name="connsiteY1951" fmla="*/ 5431601 h 5757808"/>
              <a:gd name="connsiteX1952" fmla="*/ 2591559 w 6724507"/>
              <a:gd name="connsiteY1952" fmla="*/ 5423263 h 5757808"/>
              <a:gd name="connsiteX1953" fmla="*/ 2586851 w 6724507"/>
              <a:gd name="connsiteY1953" fmla="*/ 5421526 h 5757808"/>
              <a:gd name="connsiteX1954" fmla="*/ 2588745 w 6724507"/>
              <a:gd name="connsiteY1954" fmla="*/ 5415794 h 5757808"/>
              <a:gd name="connsiteX1955" fmla="*/ 2593111 w 6724507"/>
              <a:gd name="connsiteY1955" fmla="*/ 5417406 h 5757808"/>
              <a:gd name="connsiteX1956" fmla="*/ 2591890 w 6724507"/>
              <a:gd name="connsiteY1956" fmla="*/ 5405167 h 5757808"/>
              <a:gd name="connsiteX1957" fmla="*/ 2586587 w 6724507"/>
              <a:gd name="connsiteY1957" fmla="*/ 5397316 h 5757808"/>
              <a:gd name="connsiteX1958" fmla="*/ 2329889 w 6724507"/>
              <a:gd name="connsiteY1958" fmla="*/ 5397186 h 5757808"/>
              <a:gd name="connsiteX1959" fmla="*/ 2329889 w 6724507"/>
              <a:gd name="connsiteY1959" fmla="*/ 5397186 h 5757808"/>
              <a:gd name="connsiteX1960" fmla="*/ 2329889 w 6724507"/>
              <a:gd name="connsiteY1960" fmla="*/ 5397187 h 5757808"/>
              <a:gd name="connsiteX1961" fmla="*/ 2487294 w 6724507"/>
              <a:gd name="connsiteY1961" fmla="*/ 5396940 h 5757808"/>
              <a:gd name="connsiteX1962" fmla="*/ 2490232 w 6724507"/>
              <a:gd name="connsiteY1962" fmla="*/ 5403741 h 5757808"/>
              <a:gd name="connsiteX1963" fmla="*/ 2492542 w 6724507"/>
              <a:gd name="connsiteY1963" fmla="*/ 5404592 h 5757808"/>
              <a:gd name="connsiteX1964" fmla="*/ 2488549 w 6724507"/>
              <a:gd name="connsiteY1964" fmla="*/ 5408835 h 5757808"/>
              <a:gd name="connsiteX1965" fmla="*/ 2486239 w 6724507"/>
              <a:gd name="connsiteY1965" fmla="*/ 5407982 h 5757808"/>
              <a:gd name="connsiteX1966" fmla="*/ 2483928 w 6724507"/>
              <a:gd name="connsiteY1966" fmla="*/ 5407130 h 5757808"/>
              <a:gd name="connsiteX1967" fmla="*/ 2487921 w 6724507"/>
              <a:gd name="connsiteY1967" fmla="*/ 5402889 h 5757808"/>
              <a:gd name="connsiteX1968" fmla="*/ 2485610 w 6724507"/>
              <a:gd name="connsiteY1968" fmla="*/ 5402035 h 5757808"/>
              <a:gd name="connsiteX1969" fmla="*/ 2487294 w 6724507"/>
              <a:gd name="connsiteY1969" fmla="*/ 5396940 h 5757808"/>
              <a:gd name="connsiteX1970" fmla="*/ 2361899 w 6724507"/>
              <a:gd name="connsiteY1970" fmla="*/ 5394325 h 5757808"/>
              <a:gd name="connsiteX1971" fmla="*/ 2388223 w 6724507"/>
              <a:gd name="connsiteY1971" fmla="*/ 5402424 h 5757808"/>
              <a:gd name="connsiteX1972" fmla="*/ 2390592 w 6724507"/>
              <a:gd name="connsiteY1972" fmla="*/ 5418008 h 5757808"/>
              <a:gd name="connsiteX1973" fmla="*/ 2356679 w 6724507"/>
              <a:gd name="connsiteY1973" fmla="*/ 5396665 h 5757808"/>
              <a:gd name="connsiteX1974" fmla="*/ 2361899 w 6724507"/>
              <a:gd name="connsiteY1974" fmla="*/ 5394325 h 5757808"/>
              <a:gd name="connsiteX1975" fmla="*/ 2493600 w 6724507"/>
              <a:gd name="connsiteY1975" fmla="*/ 5393550 h 5757808"/>
              <a:gd name="connsiteX1976" fmla="*/ 2496538 w 6724507"/>
              <a:gd name="connsiteY1976" fmla="*/ 5400351 h 5757808"/>
              <a:gd name="connsiteX1977" fmla="*/ 2498849 w 6724507"/>
              <a:gd name="connsiteY1977" fmla="*/ 5401204 h 5757808"/>
              <a:gd name="connsiteX1978" fmla="*/ 2494854 w 6724507"/>
              <a:gd name="connsiteY1978" fmla="*/ 5405445 h 5757808"/>
              <a:gd name="connsiteX1979" fmla="*/ 2492542 w 6724507"/>
              <a:gd name="connsiteY1979" fmla="*/ 5404592 h 5757808"/>
              <a:gd name="connsiteX1980" fmla="*/ 2493600 w 6724507"/>
              <a:gd name="connsiteY1980" fmla="*/ 5393550 h 5757808"/>
              <a:gd name="connsiteX1981" fmla="*/ 1810960 w 6724507"/>
              <a:gd name="connsiteY1981" fmla="*/ 5392572 h 5757808"/>
              <a:gd name="connsiteX1982" fmla="*/ 1818828 w 6724507"/>
              <a:gd name="connsiteY1982" fmla="*/ 5404083 h 5757808"/>
              <a:gd name="connsiteX1983" fmla="*/ 1815971 w 6724507"/>
              <a:gd name="connsiteY1983" fmla="*/ 5418025 h 5757808"/>
              <a:gd name="connsiteX1984" fmla="*/ 1816833 w 6724507"/>
              <a:gd name="connsiteY1984" fmla="*/ 5420174 h 5757808"/>
              <a:gd name="connsiteX1985" fmla="*/ 1813216 w 6724507"/>
              <a:gd name="connsiteY1985" fmla="*/ 5424121 h 5757808"/>
              <a:gd name="connsiteX1986" fmla="*/ 1812354 w 6724507"/>
              <a:gd name="connsiteY1986" fmla="*/ 5421971 h 5757808"/>
              <a:gd name="connsiteX1987" fmla="*/ 1811491 w 6724507"/>
              <a:gd name="connsiteY1987" fmla="*/ 5419821 h 5757808"/>
              <a:gd name="connsiteX1988" fmla="*/ 1810960 w 6724507"/>
              <a:gd name="connsiteY1988" fmla="*/ 5392572 h 5757808"/>
              <a:gd name="connsiteX1989" fmla="*/ 2717187 w 6724507"/>
              <a:gd name="connsiteY1989" fmla="*/ 5392452 h 5757808"/>
              <a:gd name="connsiteX1990" fmla="*/ 2719729 w 6724507"/>
              <a:gd name="connsiteY1990" fmla="*/ 5393391 h 5757808"/>
              <a:gd name="connsiteX1991" fmla="*/ 2717836 w 6724507"/>
              <a:gd name="connsiteY1991" fmla="*/ 5399124 h 5757808"/>
              <a:gd name="connsiteX1992" fmla="*/ 2715292 w 6724507"/>
              <a:gd name="connsiteY1992" fmla="*/ 5398184 h 5757808"/>
              <a:gd name="connsiteX1993" fmla="*/ 2717187 w 6724507"/>
              <a:gd name="connsiteY1993" fmla="*/ 5392452 h 5757808"/>
              <a:gd name="connsiteX1994" fmla="*/ 3248919 w 6724507"/>
              <a:gd name="connsiteY1994" fmla="*/ 5391447 h 5757808"/>
              <a:gd name="connsiteX1995" fmla="*/ 3250616 w 6724507"/>
              <a:gd name="connsiteY1995" fmla="*/ 5392073 h 5757808"/>
              <a:gd name="connsiteX1996" fmla="*/ 3248721 w 6724507"/>
              <a:gd name="connsiteY1996" fmla="*/ 5397807 h 5757808"/>
              <a:gd name="connsiteX1997" fmla="*/ 3247027 w 6724507"/>
              <a:gd name="connsiteY1997" fmla="*/ 5397180 h 5757808"/>
              <a:gd name="connsiteX1998" fmla="*/ 3248919 w 6724507"/>
              <a:gd name="connsiteY1998" fmla="*/ 5391447 h 5757808"/>
              <a:gd name="connsiteX1999" fmla="*/ 2600124 w 6724507"/>
              <a:gd name="connsiteY1999" fmla="*/ 5389984 h 5757808"/>
              <a:gd name="connsiteX2000" fmla="*/ 2602243 w 6724507"/>
              <a:gd name="connsiteY2000" fmla="*/ 5390766 h 5757808"/>
              <a:gd name="connsiteX2001" fmla="*/ 2598231 w 6724507"/>
              <a:gd name="connsiteY2001" fmla="*/ 5395717 h 5757808"/>
              <a:gd name="connsiteX2002" fmla="*/ 2600124 w 6724507"/>
              <a:gd name="connsiteY2002" fmla="*/ 5389984 h 5757808"/>
              <a:gd name="connsiteX2003" fmla="*/ 1831556 w 6724507"/>
              <a:gd name="connsiteY2003" fmla="*/ 5389719 h 5757808"/>
              <a:gd name="connsiteX2004" fmla="*/ 1835426 w 6724507"/>
              <a:gd name="connsiteY2004" fmla="*/ 5395830 h 5757808"/>
              <a:gd name="connsiteX2005" fmla="*/ 1831965 w 6724507"/>
              <a:gd name="connsiteY2005" fmla="*/ 5404882 h 5757808"/>
              <a:gd name="connsiteX2006" fmla="*/ 1826198 w 6724507"/>
              <a:gd name="connsiteY2006" fmla="*/ 5404641 h 5757808"/>
              <a:gd name="connsiteX2007" fmla="*/ 1831556 w 6724507"/>
              <a:gd name="connsiteY2007" fmla="*/ 5389719 h 5757808"/>
              <a:gd name="connsiteX2008" fmla="*/ 2581284 w 6724507"/>
              <a:gd name="connsiteY2008" fmla="*/ 5389463 h 5757808"/>
              <a:gd name="connsiteX2009" fmla="*/ 2586587 w 6724507"/>
              <a:gd name="connsiteY2009" fmla="*/ 5397316 h 5757808"/>
              <a:gd name="connsiteX2010" fmla="*/ 2579547 w 6724507"/>
              <a:gd name="connsiteY2010" fmla="*/ 5394718 h 5757808"/>
              <a:gd name="connsiteX2011" fmla="*/ 2581284 w 6724507"/>
              <a:gd name="connsiteY2011" fmla="*/ 5389463 h 5757808"/>
              <a:gd name="connsiteX2012" fmla="*/ 2331158 w 6724507"/>
              <a:gd name="connsiteY2012" fmla="*/ 5388565 h 5757808"/>
              <a:gd name="connsiteX2013" fmla="*/ 2332687 w 6724507"/>
              <a:gd name="connsiteY2013" fmla="*/ 5394036 h 5757808"/>
              <a:gd name="connsiteX2014" fmla="*/ 2329890 w 6724507"/>
              <a:gd name="connsiteY2014" fmla="*/ 5397185 h 5757808"/>
              <a:gd name="connsiteX2015" fmla="*/ 2334004 w 6724507"/>
              <a:gd name="connsiteY2015" fmla="*/ 5398016 h 5757808"/>
              <a:gd name="connsiteX2016" fmla="*/ 2336574 w 6724507"/>
              <a:gd name="connsiteY2016" fmla="*/ 5404423 h 5757808"/>
              <a:gd name="connsiteX2017" fmla="*/ 2339143 w 6724507"/>
              <a:gd name="connsiteY2017" fmla="*/ 5410829 h 5757808"/>
              <a:gd name="connsiteX2018" fmla="*/ 2335886 w 6724507"/>
              <a:gd name="connsiteY2018" fmla="*/ 5412135 h 5757808"/>
              <a:gd name="connsiteX2019" fmla="*/ 2335030 w 6724507"/>
              <a:gd name="connsiteY2019" fmla="*/ 5410000 h 5757808"/>
              <a:gd name="connsiteX2020" fmla="*/ 2333316 w 6724507"/>
              <a:gd name="connsiteY2020" fmla="*/ 5405729 h 5757808"/>
              <a:gd name="connsiteX2021" fmla="*/ 2330747 w 6724507"/>
              <a:gd name="connsiteY2021" fmla="*/ 5399322 h 5757808"/>
              <a:gd name="connsiteX2022" fmla="*/ 2329889 w 6724507"/>
              <a:gd name="connsiteY2022" fmla="*/ 5397186 h 5757808"/>
              <a:gd name="connsiteX2023" fmla="*/ 2330173 w 6724507"/>
              <a:gd name="connsiteY2023" fmla="*/ 5392002 h 5757808"/>
              <a:gd name="connsiteX2024" fmla="*/ 2331158 w 6724507"/>
              <a:gd name="connsiteY2024" fmla="*/ 5388565 h 5757808"/>
              <a:gd name="connsiteX2025" fmla="*/ 2837396 w 6724507"/>
              <a:gd name="connsiteY2025" fmla="*/ 5387505 h 5757808"/>
              <a:gd name="connsiteX2026" fmla="*/ 2854453 w 6724507"/>
              <a:gd name="connsiteY2026" fmla="*/ 5406661 h 5757808"/>
              <a:gd name="connsiteX2027" fmla="*/ 2835502 w 6724507"/>
              <a:gd name="connsiteY2027" fmla="*/ 5393236 h 5757808"/>
              <a:gd name="connsiteX2028" fmla="*/ 2833187 w 6724507"/>
              <a:gd name="connsiteY2028" fmla="*/ 5392383 h 5757808"/>
              <a:gd name="connsiteX2029" fmla="*/ 2836003 w 6724507"/>
              <a:gd name="connsiteY2029" fmla="*/ 5387795 h 5757808"/>
              <a:gd name="connsiteX2030" fmla="*/ 2837396 w 6724507"/>
              <a:gd name="connsiteY2030" fmla="*/ 5387505 h 5757808"/>
              <a:gd name="connsiteX2031" fmla="*/ 2818783 w 6724507"/>
              <a:gd name="connsiteY2031" fmla="*/ 5387068 h 5757808"/>
              <a:gd name="connsiteX2032" fmla="*/ 2823867 w 6724507"/>
              <a:gd name="connsiteY2032" fmla="*/ 5388944 h 5757808"/>
              <a:gd name="connsiteX2033" fmla="*/ 2821973 w 6724507"/>
              <a:gd name="connsiteY2033" fmla="*/ 5394675 h 5757808"/>
              <a:gd name="connsiteX2034" fmla="*/ 2818783 w 6724507"/>
              <a:gd name="connsiteY2034" fmla="*/ 5387068 h 5757808"/>
              <a:gd name="connsiteX2035" fmla="*/ 2929066 w 6724507"/>
              <a:gd name="connsiteY2035" fmla="*/ 5387033 h 5757808"/>
              <a:gd name="connsiteX2036" fmla="*/ 2940768 w 6724507"/>
              <a:gd name="connsiteY2036" fmla="*/ 5391351 h 5757808"/>
              <a:gd name="connsiteX2037" fmla="*/ 2941914 w 6724507"/>
              <a:gd name="connsiteY2037" fmla="*/ 5403777 h 5757808"/>
              <a:gd name="connsiteX2038" fmla="*/ 2947740 w 6724507"/>
              <a:gd name="connsiteY2038" fmla="*/ 5417930 h 5757808"/>
              <a:gd name="connsiteX2039" fmla="*/ 2950080 w 6724507"/>
              <a:gd name="connsiteY2039" fmla="*/ 5418794 h 5757808"/>
              <a:gd name="connsiteX2040" fmla="*/ 2956526 w 6724507"/>
              <a:gd name="connsiteY2040" fmla="*/ 5415170 h 5757808"/>
              <a:gd name="connsiteX2041" fmla="*/ 2963548 w 6724507"/>
              <a:gd name="connsiteY2041" fmla="*/ 5417761 h 5757808"/>
              <a:gd name="connsiteX2042" fmla="*/ 2971141 w 6724507"/>
              <a:gd name="connsiteY2042" fmla="*/ 5426564 h 5757808"/>
              <a:gd name="connsiteX2043" fmla="*/ 2969374 w 6724507"/>
              <a:gd name="connsiteY2043" fmla="*/ 5431915 h 5757808"/>
              <a:gd name="connsiteX2044" fmla="*/ 2968801 w 6724507"/>
              <a:gd name="connsiteY2044" fmla="*/ 5425701 h 5757808"/>
              <a:gd name="connsiteX2045" fmla="*/ 2961780 w 6724507"/>
              <a:gd name="connsiteY2045" fmla="*/ 5423111 h 5757808"/>
              <a:gd name="connsiteX2046" fmla="*/ 2955333 w 6724507"/>
              <a:gd name="connsiteY2046" fmla="*/ 5426733 h 5757808"/>
              <a:gd name="connsiteX2047" fmla="*/ 2954760 w 6724507"/>
              <a:gd name="connsiteY2047" fmla="*/ 5420520 h 5757808"/>
              <a:gd name="connsiteX2048" fmla="*/ 2948312 w 6724507"/>
              <a:gd name="connsiteY2048" fmla="*/ 5424144 h 5757808"/>
              <a:gd name="connsiteX2049" fmla="*/ 2945971 w 6724507"/>
              <a:gd name="connsiteY2049" fmla="*/ 5423279 h 5757808"/>
              <a:gd name="connsiteX2050" fmla="*/ 2940147 w 6724507"/>
              <a:gd name="connsiteY2050" fmla="*/ 5409126 h 5757808"/>
              <a:gd name="connsiteX2051" fmla="*/ 2929066 w 6724507"/>
              <a:gd name="connsiteY2051" fmla="*/ 5387033 h 5757808"/>
              <a:gd name="connsiteX2052" fmla="*/ 3284497 w 6724507"/>
              <a:gd name="connsiteY2052" fmla="*/ 5386711 h 5757808"/>
              <a:gd name="connsiteX2053" fmla="*/ 3291558 w 6724507"/>
              <a:gd name="connsiteY2053" fmla="*/ 5389317 h 5757808"/>
              <a:gd name="connsiteX2054" fmla="*/ 3298619 w 6724507"/>
              <a:gd name="connsiteY2054" fmla="*/ 5391922 h 5757808"/>
              <a:gd name="connsiteX2055" fmla="*/ 3300973 w 6724507"/>
              <a:gd name="connsiteY2055" fmla="*/ 5392791 h 5757808"/>
              <a:gd name="connsiteX2056" fmla="*/ 3299290 w 6724507"/>
              <a:gd name="connsiteY2056" fmla="*/ 5397886 h 5757808"/>
              <a:gd name="connsiteX2057" fmla="*/ 3296936 w 6724507"/>
              <a:gd name="connsiteY2057" fmla="*/ 5397015 h 5757808"/>
              <a:gd name="connsiteX2058" fmla="*/ 3285838 w 6724507"/>
              <a:gd name="connsiteY2058" fmla="*/ 5398638 h 5757808"/>
              <a:gd name="connsiteX2059" fmla="*/ 3284497 w 6724507"/>
              <a:gd name="connsiteY2059" fmla="*/ 5386711 h 5757808"/>
              <a:gd name="connsiteX2060" fmla="*/ 1903794 w 6724507"/>
              <a:gd name="connsiteY2060" fmla="*/ 5385987 h 5757808"/>
              <a:gd name="connsiteX2061" fmla="*/ 1906261 w 6724507"/>
              <a:gd name="connsiteY2061" fmla="*/ 5388604 h 5757808"/>
              <a:gd name="connsiteX2062" fmla="*/ 1901399 w 6724507"/>
              <a:gd name="connsiteY2062" fmla="*/ 5394160 h 5757808"/>
              <a:gd name="connsiteX2063" fmla="*/ 1903794 w 6724507"/>
              <a:gd name="connsiteY2063" fmla="*/ 5385987 h 5757808"/>
              <a:gd name="connsiteX2064" fmla="*/ 3109255 w 6724507"/>
              <a:gd name="connsiteY2064" fmla="*/ 5385463 h 5757808"/>
              <a:gd name="connsiteX2065" fmla="*/ 3113018 w 6724507"/>
              <a:gd name="connsiteY2065" fmla="*/ 5388459 h 5757808"/>
              <a:gd name="connsiteX2066" fmla="*/ 3107971 w 6724507"/>
              <a:gd name="connsiteY2066" fmla="*/ 5392223 h 5757808"/>
              <a:gd name="connsiteX2067" fmla="*/ 3104345 w 6724507"/>
              <a:gd name="connsiteY2067" fmla="*/ 5391689 h 5757808"/>
              <a:gd name="connsiteX2068" fmla="*/ 3109255 w 6724507"/>
              <a:gd name="connsiteY2068" fmla="*/ 5385463 h 5757808"/>
              <a:gd name="connsiteX2069" fmla="*/ 2608000 w 6724507"/>
              <a:gd name="connsiteY2069" fmla="*/ 5384854 h 5757808"/>
              <a:gd name="connsiteX2070" fmla="*/ 2608797 w 6724507"/>
              <a:gd name="connsiteY2070" fmla="*/ 5386756 h 5757808"/>
              <a:gd name="connsiteX2071" fmla="*/ 2606255 w 6724507"/>
              <a:gd name="connsiteY2071" fmla="*/ 5385818 h 5757808"/>
              <a:gd name="connsiteX2072" fmla="*/ 2608000 w 6724507"/>
              <a:gd name="connsiteY2072" fmla="*/ 5384854 h 5757808"/>
              <a:gd name="connsiteX2073" fmla="*/ 2827738 w 6724507"/>
              <a:gd name="connsiteY2073" fmla="*/ 5383943 h 5757808"/>
              <a:gd name="connsiteX2074" fmla="*/ 2829997 w 6724507"/>
              <a:gd name="connsiteY2074" fmla="*/ 5384776 h 5757808"/>
              <a:gd name="connsiteX2075" fmla="*/ 2828103 w 6724507"/>
              <a:gd name="connsiteY2075" fmla="*/ 5390508 h 5757808"/>
              <a:gd name="connsiteX2076" fmla="*/ 2827738 w 6724507"/>
              <a:gd name="connsiteY2076" fmla="*/ 5383943 h 5757808"/>
              <a:gd name="connsiteX2077" fmla="*/ 2423800 w 6724507"/>
              <a:gd name="connsiteY2077" fmla="*/ 5383860 h 5757808"/>
              <a:gd name="connsiteX2078" fmla="*/ 2424669 w 6724507"/>
              <a:gd name="connsiteY2078" fmla="*/ 5386025 h 5757808"/>
              <a:gd name="connsiteX2079" fmla="*/ 2439440 w 6724507"/>
              <a:gd name="connsiteY2079" fmla="*/ 5422851 h 5757808"/>
              <a:gd name="connsiteX2080" fmla="*/ 2436238 w 6724507"/>
              <a:gd name="connsiteY2080" fmla="*/ 5426651 h 5757808"/>
              <a:gd name="connsiteX2081" fmla="*/ 2435370 w 6724507"/>
              <a:gd name="connsiteY2081" fmla="*/ 5424485 h 5757808"/>
              <a:gd name="connsiteX2082" fmla="*/ 2420598 w 6724507"/>
              <a:gd name="connsiteY2082" fmla="*/ 5387660 h 5757808"/>
              <a:gd name="connsiteX2083" fmla="*/ 2423800 w 6724507"/>
              <a:gd name="connsiteY2083" fmla="*/ 5383860 h 5757808"/>
              <a:gd name="connsiteX2084" fmla="*/ 2044628 w 6724507"/>
              <a:gd name="connsiteY2084" fmla="*/ 5383590 h 5757808"/>
              <a:gd name="connsiteX2085" fmla="*/ 2045510 w 6724507"/>
              <a:gd name="connsiteY2085" fmla="*/ 5385790 h 5757808"/>
              <a:gd name="connsiteX2086" fmla="*/ 2051101 w 6724507"/>
              <a:gd name="connsiteY2086" fmla="*/ 5390891 h 5757808"/>
              <a:gd name="connsiteX2087" fmla="*/ 2045037 w 6724507"/>
              <a:gd name="connsiteY2087" fmla="*/ 5398751 h 5757808"/>
              <a:gd name="connsiteX2088" fmla="*/ 2040624 w 6724507"/>
              <a:gd name="connsiteY2088" fmla="*/ 5387750 h 5757808"/>
              <a:gd name="connsiteX2089" fmla="*/ 2044628 w 6724507"/>
              <a:gd name="connsiteY2089" fmla="*/ 5383590 h 5757808"/>
              <a:gd name="connsiteX2090" fmla="*/ 2675469 w 6724507"/>
              <a:gd name="connsiteY2090" fmla="*/ 5383489 h 5757808"/>
              <a:gd name="connsiteX2091" fmla="*/ 2680553 w 6724507"/>
              <a:gd name="connsiteY2091" fmla="*/ 5385366 h 5757808"/>
              <a:gd name="connsiteX2092" fmla="*/ 2675282 w 6724507"/>
              <a:gd name="connsiteY2092" fmla="*/ 5389451 h 5757808"/>
              <a:gd name="connsiteX2093" fmla="*/ 2675469 w 6724507"/>
              <a:gd name="connsiteY2093" fmla="*/ 5383489 h 5757808"/>
              <a:gd name="connsiteX2094" fmla="*/ 1860599 w 6724507"/>
              <a:gd name="connsiteY2094" fmla="*/ 5383341 h 5757808"/>
              <a:gd name="connsiteX2095" fmla="*/ 1861461 w 6724507"/>
              <a:gd name="connsiteY2095" fmla="*/ 5385492 h 5757808"/>
              <a:gd name="connsiteX2096" fmla="*/ 1866638 w 6724507"/>
              <a:gd name="connsiteY2096" fmla="*/ 5398395 h 5757808"/>
              <a:gd name="connsiteX2097" fmla="*/ 1867500 w 6724507"/>
              <a:gd name="connsiteY2097" fmla="*/ 5400545 h 5757808"/>
              <a:gd name="connsiteX2098" fmla="*/ 1863079 w 6724507"/>
              <a:gd name="connsiteY2098" fmla="*/ 5402318 h 5757808"/>
              <a:gd name="connsiteX2099" fmla="*/ 1861353 w 6724507"/>
              <a:gd name="connsiteY2099" fmla="*/ 5398017 h 5757808"/>
              <a:gd name="connsiteX2100" fmla="*/ 1857041 w 6724507"/>
              <a:gd name="connsiteY2100" fmla="*/ 5387265 h 5757808"/>
              <a:gd name="connsiteX2101" fmla="*/ 1860599 w 6724507"/>
              <a:gd name="connsiteY2101" fmla="*/ 5383341 h 5757808"/>
              <a:gd name="connsiteX2102" fmla="*/ 2744052 w 6724507"/>
              <a:gd name="connsiteY2102" fmla="*/ 5383073 h 5757808"/>
              <a:gd name="connsiteX2103" fmla="*/ 2746364 w 6724507"/>
              <a:gd name="connsiteY2103" fmla="*/ 5383927 h 5757808"/>
              <a:gd name="connsiteX2104" fmla="*/ 2750984 w 6724507"/>
              <a:gd name="connsiteY2104" fmla="*/ 5385631 h 5757808"/>
              <a:gd name="connsiteX2105" fmla="*/ 2757917 w 6724507"/>
              <a:gd name="connsiteY2105" fmla="*/ 5388189 h 5757808"/>
              <a:gd name="connsiteX2106" fmla="*/ 2762955 w 6724507"/>
              <a:gd name="connsiteY2106" fmla="*/ 5396478 h 5757808"/>
              <a:gd name="connsiteX2107" fmla="*/ 2765266 w 6724507"/>
              <a:gd name="connsiteY2107" fmla="*/ 5397331 h 5757808"/>
              <a:gd name="connsiteX2108" fmla="*/ 2767578 w 6724507"/>
              <a:gd name="connsiteY2108" fmla="*/ 5398183 h 5757808"/>
              <a:gd name="connsiteX2109" fmla="*/ 2765683 w 6724507"/>
              <a:gd name="connsiteY2109" fmla="*/ 5403917 h 5757808"/>
              <a:gd name="connsiteX2110" fmla="*/ 2763373 w 6724507"/>
              <a:gd name="connsiteY2110" fmla="*/ 5403064 h 5757808"/>
              <a:gd name="connsiteX2111" fmla="*/ 2761062 w 6724507"/>
              <a:gd name="connsiteY2111" fmla="*/ 5402210 h 5757808"/>
              <a:gd name="connsiteX2112" fmla="*/ 2751819 w 6724507"/>
              <a:gd name="connsiteY2112" fmla="*/ 5398800 h 5757808"/>
              <a:gd name="connsiteX2113" fmla="*/ 2753713 w 6724507"/>
              <a:gd name="connsiteY2113" fmla="*/ 5393068 h 5757808"/>
              <a:gd name="connsiteX2114" fmla="*/ 2749090 w 6724507"/>
              <a:gd name="connsiteY2114" fmla="*/ 5391363 h 5757808"/>
              <a:gd name="connsiteX2115" fmla="*/ 2744052 w 6724507"/>
              <a:gd name="connsiteY2115" fmla="*/ 5383073 h 5757808"/>
              <a:gd name="connsiteX2116" fmla="*/ 3143699 w 6724507"/>
              <a:gd name="connsiteY2116" fmla="*/ 5381917 h 5757808"/>
              <a:gd name="connsiteX2117" fmla="*/ 3143945 w 6724507"/>
              <a:gd name="connsiteY2117" fmla="*/ 5386027 h 5757808"/>
              <a:gd name="connsiteX2118" fmla="*/ 3143699 w 6724507"/>
              <a:gd name="connsiteY2118" fmla="*/ 5381917 h 5757808"/>
              <a:gd name="connsiteX2119" fmla="*/ 2311396 w 6724507"/>
              <a:gd name="connsiteY2119" fmla="*/ 5379362 h 5757808"/>
              <a:gd name="connsiteX2120" fmla="*/ 2312175 w 6724507"/>
              <a:gd name="connsiteY2120" fmla="*/ 5381303 h 5757808"/>
              <a:gd name="connsiteX2121" fmla="*/ 2308068 w 6724507"/>
              <a:gd name="connsiteY2121" fmla="*/ 5385204 h 5757808"/>
              <a:gd name="connsiteX2122" fmla="*/ 2307289 w 6724507"/>
              <a:gd name="connsiteY2122" fmla="*/ 5383262 h 5757808"/>
              <a:gd name="connsiteX2123" fmla="*/ 2306511 w 6724507"/>
              <a:gd name="connsiteY2123" fmla="*/ 5381322 h 5757808"/>
              <a:gd name="connsiteX2124" fmla="*/ 2311396 w 6724507"/>
              <a:gd name="connsiteY2124" fmla="*/ 5379362 h 5757808"/>
              <a:gd name="connsiteX2125" fmla="*/ 2205962 w 6724507"/>
              <a:gd name="connsiteY2125" fmla="*/ 5379280 h 5757808"/>
              <a:gd name="connsiteX2126" fmla="*/ 2211901 w 6724507"/>
              <a:gd name="connsiteY2126" fmla="*/ 5390844 h 5757808"/>
              <a:gd name="connsiteX2127" fmla="*/ 2211763 w 6724507"/>
              <a:gd name="connsiteY2127" fmla="*/ 5406705 h 5757808"/>
              <a:gd name="connsiteX2128" fmla="*/ 2207557 w 6724507"/>
              <a:gd name="connsiteY2128" fmla="*/ 5407151 h 5757808"/>
              <a:gd name="connsiteX2129" fmla="*/ 2207481 w 6724507"/>
              <a:gd name="connsiteY2129" fmla="*/ 5396026 h 5757808"/>
              <a:gd name="connsiteX2130" fmla="*/ 2201484 w 6724507"/>
              <a:gd name="connsiteY2130" fmla="*/ 5381076 h 5757808"/>
              <a:gd name="connsiteX2131" fmla="*/ 2205962 w 6724507"/>
              <a:gd name="connsiteY2131" fmla="*/ 5379280 h 5757808"/>
              <a:gd name="connsiteX2132" fmla="*/ 3064521 w 6724507"/>
              <a:gd name="connsiteY2132" fmla="*/ 5376996 h 5757808"/>
              <a:gd name="connsiteX2133" fmla="*/ 3069040 w 6724507"/>
              <a:gd name="connsiteY2133" fmla="*/ 5378662 h 5757808"/>
              <a:gd name="connsiteX2134" fmla="*/ 3071299 w 6724507"/>
              <a:gd name="connsiteY2134" fmla="*/ 5379496 h 5757808"/>
              <a:gd name="connsiteX2135" fmla="*/ 3069405 w 6724507"/>
              <a:gd name="connsiteY2135" fmla="*/ 5385229 h 5757808"/>
              <a:gd name="connsiteX2136" fmla="*/ 3067145 w 6724507"/>
              <a:gd name="connsiteY2136" fmla="*/ 5384396 h 5757808"/>
              <a:gd name="connsiteX2137" fmla="*/ 3062626 w 6724507"/>
              <a:gd name="connsiteY2137" fmla="*/ 5382728 h 5757808"/>
              <a:gd name="connsiteX2138" fmla="*/ 3064521 w 6724507"/>
              <a:gd name="connsiteY2138" fmla="*/ 5376996 h 5757808"/>
              <a:gd name="connsiteX2139" fmla="*/ 2911393 w 6724507"/>
              <a:gd name="connsiteY2139" fmla="*/ 5376941 h 5757808"/>
              <a:gd name="connsiteX2140" fmla="*/ 2919945 w 6724507"/>
              <a:gd name="connsiteY2140" fmla="*/ 5377238 h 5757808"/>
              <a:gd name="connsiteX2141" fmla="*/ 2916579 w 6724507"/>
              <a:gd name="connsiteY2141" fmla="*/ 5387428 h 5757808"/>
              <a:gd name="connsiteX2142" fmla="*/ 2906399 w 6724507"/>
              <a:gd name="connsiteY2142" fmla="*/ 5377956 h 5757808"/>
              <a:gd name="connsiteX2143" fmla="*/ 2911393 w 6724507"/>
              <a:gd name="connsiteY2143" fmla="*/ 5376941 h 5757808"/>
              <a:gd name="connsiteX2144" fmla="*/ 3280017 w 6724507"/>
              <a:gd name="connsiteY2144" fmla="*/ 5376929 h 5757808"/>
              <a:gd name="connsiteX2145" fmla="*/ 3281567 w 6724507"/>
              <a:gd name="connsiteY2145" fmla="*/ 5379914 h 5757808"/>
              <a:gd name="connsiteX2146" fmla="*/ 3279308 w 6724507"/>
              <a:gd name="connsiteY2146" fmla="*/ 5379079 h 5757808"/>
              <a:gd name="connsiteX2147" fmla="*/ 3277049 w 6724507"/>
              <a:gd name="connsiteY2147" fmla="*/ 5378246 h 5757808"/>
              <a:gd name="connsiteX2148" fmla="*/ 3280017 w 6724507"/>
              <a:gd name="connsiteY2148" fmla="*/ 5376929 h 5757808"/>
              <a:gd name="connsiteX2149" fmla="*/ 3209096 w 6724507"/>
              <a:gd name="connsiteY2149" fmla="*/ 5376754 h 5757808"/>
              <a:gd name="connsiteX2150" fmla="*/ 3211438 w 6724507"/>
              <a:gd name="connsiteY2150" fmla="*/ 5384049 h 5757808"/>
              <a:gd name="connsiteX2151" fmla="*/ 3207202 w 6724507"/>
              <a:gd name="connsiteY2151" fmla="*/ 5382486 h 5757808"/>
              <a:gd name="connsiteX2152" fmla="*/ 3209096 w 6724507"/>
              <a:gd name="connsiteY2152" fmla="*/ 5376754 h 5757808"/>
              <a:gd name="connsiteX2153" fmla="*/ 2643704 w 6724507"/>
              <a:gd name="connsiteY2153" fmla="*/ 5376056 h 5757808"/>
              <a:gd name="connsiteX2154" fmla="*/ 2650966 w 6724507"/>
              <a:gd name="connsiteY2154" fmla="*/ 5378735 h 5757808"/>
              <a:gd name="connsiteX2155" fmla="*/ 2656335 w 6724507"/>
              <a:gd name="connsiteY2155" fmla="*/ 5387147 h 5757808"/>
              <a:gd name="connsiteX2156" fmla="*/ 2649072 w 6724507"/>
              <a:gd name="connsiteY2156" fmla="*/ 5384467 h 5757808"/>
              <a:gd name="connsiteX2157" fmla="*/ 2643704 w 6724507"/>
              <a:gd name="connsiteY2157" fmla="*/ 5376056 h 5757808"/>
              <a:gd name="connsiteX2158" fmla="*/ 2290199 w 6724507"/>
              <a:gd name="connsiteY2158" fmla="*/ 5375662 h 5757808"/>
              <a:gd name="connsiteX2159" fmla="*/ 2292957 w 6724507"/>
              <a:gd name="connsiteY2159" fmla="*/ 5378823 h 5757808"/>
              <a:gd name="connsiteX2160" fmla="*/ 2290795 w 6724507"/>
              <a:gd name="connsiteY2160" fmla="*/ 5382848 h 5757808"/>
              <a:gd name="connsiteX2161" fmla="*/ 2286178 w 6724507"/>
              <a:gd name="connsiteY2161" fmla="*/ 5376323 h 5757808"/>
              <a:gd name="connsiteX2162" fmla="*/ 2290199 w 6724507"/>
              <a:gd name="connsiteY2162" fmla="*/ 5375662 h 5757808"/>
              <a:gd name="connsiteX2163" fmla="*/ 3374917 w 6724507"/>
              <a:gd name="connsiteY2163" fmla="*/ 5375509 h 5757808"/>
              <a:gd name="connsiteX2164" fmla="*/ 3376749 w 6724507"/>
              <a:gd name="connsiteY2164" fmla="*/ 5378596 h 5757808"/>
              <a:gd name="connsiteX2165" fmla="*/ 3371665 w 6724507"/>
              <a:gd name="connsiteY2165" fmla="*/ 5376720 h 5757808"/>
              <a:gd name="connsiteX2166" fmla="*/ 3374917 w 6724507"/>
              <a:gd name="connsiteY2166" fmla="*/ 5375509 h 5757808"/>
              <a:gd name="connsiteX2167" fmla="*/ 2904038 w 6724507"/>
              <a:gd name="connsiteY2167" fmla="*/ 5375389 h 5757808"/>
              <a:gd name="connsiteX2168" fmla="*/ 2903646 w 6724507"/>
              <a:gd name="connsiteY2168" fmla="*/ 5377656 h 5757808"/>
              <a:gd name="connsiteX2169" fmla="*/ 2901105 w 6724507"/>
              <a:gd name="connsiteY2169" fmla="*/ 5376718 h 5757808"/>
              <a:gd name="connsiteX2170" fmla="*/ 2904038 w 6724507"/>
              <a:gd name="connsiteY2170" fmla="*/ 5375389 h 5757808"/>
              <a:gd name="connsiteX2171" fmla="*/ 1931481 w 6724507"/>
              <a:gd name="connsiteY2171" fmla="*/ 5374882 h 5757808"/>
              <a:gd name="connsiteX2172" fmla="*/ 1932332 w 6724507"/>
              <a:gd name="connsiteY2172" fmla="*/ 5377004 h 5757808"/>
              <a:gd name="connsiteX2173" fmla="*/ 1934258 w 6724507"/>
              <a:gd name="connsiteY2173" fmla="*/ 5395946 h 5757808"/>
              <a:gd name="connsiteX2174" fmla="*/ 1933628 w 6724507"/>
              <a:gd name="connsiteY2174" fmla="*/ 5408520 h 5757808"/>
              <a:gd name="connsiteX2175" fmla="*/ 1929594 w 6724507"/>
              <a:gd name="connsiteY2175" fmla="*/ 5412601 h 5757808"/>
              <a:gd name="connsiteX2176" fmla="*/ 1928744 w 6724507"/>
              <a:gd name="connsiteY2176" fmla="*/ 5410479 h 5757808"/>
              <a:gd name="connsiteX2177" fmla="*/ 1929371 w 6724507"/>
              <a:gd name="connsiteY2177" fmla="*/ 5397907 h 5757808"/>
              <a:gd name="connsiteX2178" fmla="*/ 1926594 w 6724507"/>
              <a:gd name="connsiteY2178" fmla="*/ 5376842 h 5757808"/>
              <a:gd name="connsiteX2179" fmla="*/ 1931481 w 6724507"/>
              <a:gd name="connsiteY2179" fmla="*/ 5374882 h 5757808"/>
              <a:gd name="connsiteX2180" fmla="*/ 2182346 w 6724507"/>
              <a:gd name="connsiteY2180" fmla="*/ 5373428 h 5757808"/>
              <a:gd name="connsiteX2181" fmla="*/ 2183227 w 6724507"/>
              <a:gd name="connsiteY2181" fmla="*/ 5375626 h 5757808"/>
              <a:gd name="connsiteX2182" fmla="*/ 2184994 w 6724507"/>
              <a:gd name="connsiteY2182" fmla="*/ 5380027 h 5757808"/>
              <a:gd name="connsiteX2183" fmla="*/ 2187641 w 6724507"/>
              <a:gd name="connsiteY2183" fmla="*/ 5386628 h 5757808"/>
              <a:gd name="connsiteX2184" fmla="*/ 2182755 w 6724507"/>
              <a:gd name="connsiteY2184" fmla="*/ 5388588 h 5757808"/>
              <a:gd name="connsiteX2185" fmla="*/ 2181872 w 6724507"/>
              <a:gd name="connsiteY2185" fmla="*/ 5386388 h 5757808"/>
              <a:gd name="connsiteX2186" fmla="*/ 2180107 w 6724507"/>
              <a:gd name="connsiteY2186" fmla="*/ 5381987 h 5757808"/>
              <a:gd name="connsiteX2187" fmla="*/ 2177459 w 6724507"/>
              <a:gd name="connsiteY2187" fmla="*/ 5375387 h 5757808"/>
              <a:gd name="connsiteX2188" fmla="*/ 2182346 w 6724507"/>
              <a:gd name="connsiteY2188" fmla="*/ 5373428 h 5757808"/>
              <a:gd name="connsiteX2189" fmla="*/ 2486791 w 6724507"/>
              <a:gd name="connsiteY2189" fmla="*/ 5373355 h 5757808"/>
              <a:gd name="connsiteX2190" fmla="*/ 2523016 w 6724507"/>
              <a:gd name="connsiteY2190" fmla="*/ 5392617 h 5757808"/>
              <a:gd name="connsiteX2191" fmla="*/ 2523652 w 6724507"/>
              <a:gd name="connsiteY2191" fmla="*/ 5398745 h 5757808"/>
              <a:gd name="connsiteX2192" fmla="*/ 2526661 w 6724507"/>
              <a:gd name="connsiteY2192" fmla="*/ 5405749 h 5757808"/>
              <a:gd name="connsiteX2193" fmla="*/ 2519543 w 6724507"/>
              <a:gd name="connsiteY2193" fmla="*/ 5403123 h 5757808"/>
              <a:gd name="connsiteX2194" fmla="*/ 2504671 w 6724507"/>
              <a:gd name="connsiteY2194" fmla="*/ 5391742 h 5757808"/>
              <a:gd name="connsiteX2195" fmla="*/ 2486791 w 6724507"/>
              <a:gd name="connsiteY2195" fmla="*/ 5373355 h 5757808"/>
              <a:gd name="connsiteX2196" fmla="*/ 2248411 w 6724507"/>
              <a:gd name="connsiteY2196" fmla="*/ 5372930 h 5757808"/>
              <a:gd name="connsiteX2197" fmla="*/ 2253176 w 6724507"/>
              <a:gd name="connsiteY2197" fmla="*/ 5374716 h 5757808"/>
              <a:gd name="connsiteX2198" fmla="*/ 2249208 w 6724507"/>
              <a:gd name="connsiteY2198" fmla="*/ 5381372 h 5757808"/>
              <a:gd name="connsiteX2199" fmla="*/ 2242159 w 6724507"/>
              <a:gd name="connsiteY2199" fmla="*/ 5373639 h 5757808"/>
              <a:gd name="connsiteX2200" fmla="*/ 2248411 w 6724507"/>
              <a:gd name="connsiteY2200" fmla="*/ 5372930 h 5757808"/>
              <a:gd name="connsiteX2201" fmla="*/ 1282349 w 6724507"/>
              <a:gd name="connsiteY2201" fmla="*/ 5370784 h 5757808"/>
              <a:gd name="connsiteX2202" fmla="*/ 1283886 w 6724507"/>
              <a:gd name="connsiteY2202" fmla="*/ 5372118 h 5757808"/>
              <a:gd name="connsiteX2203" fmla="*/ 1282544 w 6724507"/>
              <a:gd name="connsiteY2203" fmla="*/ 5373626 h 5757808"/>
              <a:gd name="connsiteX2204" fmla="*/ 1279662 w 6724507"/>
              <a:gd name="connsiteY2204" fmla="*/ 5373802 h 5757808"/>
              <a:gd name="connsiteX2205" fmla="*/ 1278126 w 6724507"/>
              <a:gd name="connsiteY2205" fmla="*/ 5372470 h 5757808"/>
              <a:gd name="connsiteX2206" fmla="*/ 1279470 w 6724507"/>
              <a:gd name="connsiteY2206" fmla="*/ 5370960 h 5757808"/>
              <a:gd name="connsiteX2207" fmla="*/ 1282349 w 6724507"/>
              <a:gd name="connsiteY2207" fmla="*/ 5370784 h 5757808"/>
              <a:gd name="connsiteX2208" fmla="*/ 2530445 w 6724507"/>
              <a:gd name="connsiteY2208" fmla="*/ 5370703 h 5757808"/>
              <a:gd name="connsiteX2209" fmla="*/ 2532139 w 6724507"/>
              <a:gd name="connsiteY2209" fmla="*/ 5371330 h 5757808"/>
              <a:gd name="connsiteX2210" fmla="*/ 2530245 w 6724507"/>
              <a:gd name="connsiteY2210" fmla="*/ 5377061 h 5757808"/>
              <a:gd name="connsiteX2211" fmla="*/ 2528550 w 6724507"/>
              <a:gd name="connsiteY2211" fmla="*/ 5376437 h 5757808"/>
              <a:gd name="connsiteX2212" fmla="*/ 2530445 w 6724507"/>
              <a:gd name="connsiteY2212" fmla="*/ 5370703 h 5757808"/>
              <a:gd name="connsiteX2213" fmla="*/ 2414163 w 6724507"/>
              <a:gd name="connsiteY2213" fmla="*/ 5370668 h 5757808"/>
              <a:gd name="connsiteX2214" fmla="*/ 2414844 w 6724507"/>
              <a:gd name="connsiteY2214" fmla="*/ 5376280 h 5757808"/>
              <a:gd name="connsiteX2215" fmla="*/ 2416239 w 6724507"/>
              <a:gd name="connsiteY2215" fmla="*/ 5376794 h 5757808"/>
              <a:gd name="connsiteX2216" fmla="*/ 2415575 w 6724507"/>
              <a:gd name="connsiteY2216" fmla="*/ 5375138 h 5757808"/>
              <a:gd name="connsiteX2217" fmla="*/ 2419631 w 6724507"/>
              <a:gd name="connsiteY2217" fmla="*/ 5371108 h 5757808"/>
              <a:gd name="connsiteX2218" fmla="*/ 2420462 w 6724507"/>
              <a:gd name="connsiteY2218" fmla="*/ 5373178 h 5757808"/>
              <a:gd name="connsiteX2219" fmla="*/ 2421292 w 6724507"/>
              <a:gd name="connsiteY2219" fmla="*/ 5375250 h 5757808"/>
              <a:gd name="connsiteX2220" fmla="*/ 2422123 w 6724507"/>
              <a:gd name="connsiteY2220" fmla="*/ 5377320 h 5757808"/>
              <a:gd name="connsiteX2221" fmla="*/ 2417237 w 6724507"/>
              <a:gd name="connsiteY2221" fmla="*/ 5379280 h 5757808"/>
              <a:gd name="connsiteX2222" fmla="*/ 2416582 w 6724507"/>
              <a:gd name="connsiteY2222" fmla="*/ 5377649 h 5757808"/>
              <a:gd name="connsiteX2223" fmla="*/ 2413266 w 6724507"/>
              <a:gd name="connsiteY2223" fmla="*/ 5381057 h 5757808"/>
              <a:gd name="connsiteX2224" fmla="*/ 2410326 w 6724507"/>
              <a:gd name="connsiteY2224" fmla="*/ 5374612 h 5757808"/>
              <a:gd name="connsiteX2225" fmla="*/ 2412836 w 6724507"/>
              <a:gd name="connsiteY2225" fmla="*/ 5370849 h 5757808"/>
              <a:gd name="connsiteX2226" fmla="*/ 2414163 w 6724507"/>
              <a:gd name="connsiteY2226" fmla="*/ 5370668 h 5757808"/>
              <a:gd name="connsiteX2227" fmla="*/ 2656180 w 6724507"/>
              <a:gd name="connsiteY2227" fmla="*/ 5369942 h 5757808"/>
              <a:gd name="connsiteX2228" fmla="*/ 2656827 w 6724507"/>
              <a:gd name="connsiteY2228" fmla="*/ 5376612 h 5757808"/>
              <a:gd name="connsiteX2229" fmla="*/ 2656180 w 6724507"/>
              <a:gd name="connsiteY2229" fmla="*/ 5369942 h 5757808"/>
              <a:gd name="connsiteX2230" fmla="*/ 1844227 w 6724507"/>
              <a:gd name="connsiteY2230" fmla="*/ 5369457 h 5757808"/>
              <a:gd name="connsiteX2231" fmla="*/ 1846554 w 6724507"/>
              <a:gd name="connsiteY2231" fmla="*/ 5403537 h 5757808"/>
              <a:gd name="connsiteX2232" fmla="*/ 1845689 w 6724507"/>
              <a:gd name="connsiteY2232" fmla="*/ 5401383 h 5757808"/>
              <a:gd name="connsiteX2233" fmla="*/ 1844227 w 6724507"/>
              <a:gd name="connsiteY2233" fmla="*/ 5369457 h 5757808"/>
              <a:gd name="connsiteX2234" fmla="*/ 2196189 w 6724507"/>
              <a:gd name="connsiteY2234" fmla="*/ 5367875 h 5757808"/>
              <a:gd name="connsiteX2235" fmla="*/ 2199117 w 6724507"/>
              <a:gd name="connsiteY2235" fmla="*/ 5370757 h 5757808"/>
              <a:gd name="connsiteX2236" fmla="*/ 2198993 w 6724507"/>
              <a:gd name="connsiteY2236" fmla="*/ 5374863 h 5757808"/>
              <a:gd name="connsiteX2237" fmla="*/ 2196414 w 6724507"/>
              <a:gd name="connsiteY2237" fmla="*/ 5372855 h 5757808"/>
              <a:gd name="connsiteX2238" fmla="*/ 2196189 w 6724507"/>
              <a:gd name="connsiteY2238" fmla="*/ 5367875 h 5757808"/>
              <a:gd name="connsiteX2239" fmla="*/ 1811429 w 6724507"/>
              <a:gd name="connsiteY2239" fmla="*/ 5367817 h 5757808"/>
              <a:gd name="connsiteX2240" fmla="*/ 1813143 w 6724507"/>
              <a:gd name="connsiteY2240" fmla="*/ 5372088 h 5757808"/>
              <a:gd name="connsiteX2241" fmla="*/ 1809927 w 6724507"/>
              <a:gd name="connsiteY2241" fmla="*/ 5375857 h 5757808"/>
              <a:gd name="connsiteX2242" fmla="*/ 1809071 w 6724507"/>
              <a:gd name="connsiteY2242" fmla="*/ 5373721 h 5757808"/>
              <a:gd name="connsiteX2243" fmla="*/ 1811429 w 6724507"/>
              <a:gd name="connsiteY2243" fmla="*/ 5367817 h 5757808"/>
              <a:gd name="connsiteX2244" fmla="*/ 2475403 w 6724507"/>
              <a:gd name="connsiteY2244" fmla="*/ 5367542 h 5757808"/>
              <a:gd name="connsiteX2245" fmla="*/ 2477945 w 6724507"/>
              <a:gd name="connsiteY2245" fmla="*/ 5368481 h 5757808"/>
              <a:gd name="connsiteX2246" fmla="*/ 2478593 w 6724507"/>
              <a:gd name="connsiteY2246" fmla="*/ 5375151 h 5757808"/>
              <a:gd name="connsiteX2247" fmla="*/ 2476051 w 6724507"/>
              <a:gd name="connsiteY2247" fmla="*/ 5374213 h 5757808"/>
              <a:gd name="connsiteX2248" fmla="*/ 2473509 w 6724507"/>
              <a:gd name="connsiteY2248" fmla="*/ 5373276 h 5757808"/>
              <a:gd name="connsiteX2249" fmla="*/ 2475403 w 6724507"/>
              <a:gd name="connsiteY2249" fmla="*/ 5367542 h 5757808"/>
              <a:gd name="connsiteX2250" fmla="*/ 3036293 w 6724507"/>
              <a:gd name="connsiteY2250" fmla="*/ 5366153 h 5757808"/>
              <a:gd name="connsiteX2251" fmla="*/ 3048604 w 6724507"/>
              <a:gd name="connsiteY2251" fmla="*/ 5376697 h 5757808"/>
              <a:gd name="connsiteX2252" fmla="*/ 3050950 w 6724507"/>
              <a:gd name="connsiteY2252" fmla="*/ 5377562 h 5757808"/>
              <a:gd name="connsiteX2253" fmla="*/ 3060336 w 6724507"/>
              <a:gd name="connsiteY2253" fmla="*/ 5381025 h 5757808"/>
              <a:gd name="connsiteX2254" fmla="*/ 3052109 w 6724507"/>
              <a:gd name="connsiteY2254" fmla="*/ 5389993 h 5757808"/>
              <a:gd name="connsiteX2255" fmla="*/ 3046837 w 6724507"/>
              <a:gd name="connsiteY2255" fmla="*/ 5382046 h 5757808"/>
              <a:gd name="connsiteX2256" fmla="*/ 3036871 w 6724507"/>
              <a:gd name="connsiteY2256" fmla="*/ 5372367 h 5757808"/>
              <a:gd name="connsiteX2257" fmla="*/ 3034525 w 6724507"/>
              <a:gd name="connsiteY2257" fmla="*/ 5371503 h 5757808"/>
              <a:gd name="connsiteX2258" fmla="*/ 3036293 w 6724507"/>
              <a:gd name="connsiteY2258" fmla="*/ 5366153 h 5757808"/>
              <a:gd name="connsiteX2259" fmla="*/ 2712585 w 6724507"/>
              <a:gd name="connsiteY2259" fmla="*/ 5366103 h 5757808"/>
              <a:gd name="connsiteX2260" fmla="*/ 2717329 w 6724507"/>
              <a:gd name="connsiteY2260" fmla="*/ 5367854 h 5757808"/>
              <a:gd name="connsiteX2261" fmla="*/ 2720496 w 6724507"/>
              <a:gd name="connsiteY2261" fmla="*/ 5374381 h 5757808"/>
              <a:gd name="connsiteX2262" fmla="*/ 2715751 w 6724507"/>
              <a:gd name="connsiteY2262" fmla="*/ 5372631 h 5757808"/>
              <a:gd name="connsiteX2263" fmla="*/ 2712585 w 6724507"/>
              <a:gd name="connsiteY2263" fmla="*/ 5366103 h 5757808"/>
              <a:gd name="connsiteX2264" fmla="*/ 2524481 w 6724507"/>
              <a:gd name="connsiteY2264" fmla="*/ 5366095 h 5757808"/>
              <a:gd name="connsiteX2265" fmla="*/ 2525360 w 6724507"/>
              <a:gd name="connsiteY2265" fmla="*/ 5368830 h 5757808"/>
              <a:gd name="connsiteX2266" fmla="*/ 2520276 w 6724507"/>
              <a:gd name="connsiteY2266" fmla="*/ 5366955 h 5757808"/>
              <a:gd name="connsiteX2267" fmla="*/ 2524481 w 6724507"/>
              <a:gd name="connsiteY2267" fmla="*/ 5366095 h 5757808"/>
              <a:gd name="connsiteX2268" fmla="*/ 3196868 w 6724507"/>
              <a:gd name="connsiteY2268" fmla="*/ 5365809 h 5757808"/>
              <a:gd name="connsiteX2269" fmla="*/ 3199127 w 6724507"/>
              <a:gd name="connsiteY2269" fmla="*/ 5366643 h 5757808"/>
              <a:gd name="connsiteX2270" fmla="*/ 3197234 w 6724507"/>
              <a:gd name="connsiteY2270" fmla="*/ 5372375 h 5757808"/>
              <a:gd name="connsiteX2271" fmla="*/ 3196868 w 6724507"/>
              <a:gd name="connsiteY2271" fmla="*/ 5365809 h 5757808"/>
              <a:gd name="connsiteX2272" fmla="*/ 1810573 w 6724507"/>
              <a:gd name="connsiteY2272" fmla="*/ 5365682 h 5757808"/>
              <a:gd name="connsiteX2273" fmla="*/ 1811429 w 6724507"/>
              <a:gd name="connsiteY2273" fmla="*/ 5367817 h 5757808"/>
              <a:gd name="connsiteX2274" fmla="*/ 1806502 w 6724507"/>
              <a:gd name="connsiteY2274" fmla="*/ 5367315 h 5757808"/>
              <a:gd name="connsiteX2275" fmla="*/ 1810573 w 6724507"/>
              <a:gd name="connsiteY2275" fmla="*/ 5365682 h 5757808"/>
              <a:gd name="connsiteX2276" fmla="*/ 3112760 w 6724507"/>
              <a:gd name="connsiteY2276" fmla="*/ 5364785 h 5757808"/>
              <a:gd name="connsiteX2277" fmla="*/ 3114878 w 6724507"/>
              <a:gd name="connsiteY2277" fmla="*/ 5365567 h 5757808"/>
              <a:gd name="connsiteX2278" fmla="*/ 3110866 w 6724507"/>
              <a:gd name="connsiteY2278" fmla="*/ 5370518 h 5757808"/>
              <a:gd name="connsiteX2279" fmla="*/ 3112760 w 6724507"/>
              <a:gd name="connsiteY2279" fmla="*/ 5364785 h 5757808"/>
              <a:gd name="connsiteX2280" fmla="*/ 2868675 w 6724507"/>
              <a:gd name="connsiteY2280" fmla="*/ 5364752 h 5757808"/>
              <a:gd name="connsiteX2281" fmla="*/ 2876757 w 6724507"/>
              <a:gd name="connsiteY2281" fmla="*/ 5379522 h 5757808"/>
              <a:gd name="connsiteX2282" fmla="*/ 2884264 w 6724507"/>
              <a:gd name="connsiteY2282" fmla="*/ 5388187 h 5757808"/>
              <a:gd name="connsiteX2283" fmla="*/ 2886575 w 6724507"/>
              <a:gd name="connsiteY2283" fmla="*/ 5389040 h 5757808"/>
              <a:gd name="connsiteX2284" fmla="*/ 2882529 w 6724507"/>
              <a:gd name="connsiteY2284" fmla="*/ 5393442 h 5757808"/>
              <a:gd name="connsiteX2285" fmla="*/ 2875021 w 6724507"/>
              <a:gd name="connsiteY2285" fmla="*/ 5384777 h 5757808"/>
              <a:gd name="connsiteX2286" fmla="*/ 2864628 w 6724507"/>
              <a:gd name="connsiteY2286" fmla="*/ 5369153 h 5757808"/>
              <a:gd name="connsiteX2287" fmla="*/ 2867302 w 6724507"/>
              <a:gd name="connsiteY2287" fmla="*/ 5364982 h 5757808"/>
              <a:gd name="connsiteX2288" fmla="*/ 2868675 w 6724507"/>
              <a:gd name="connsiteY2288" fmla="*/ 5364752 h 5757808"/>
              <a:gd name="connsiteX2289" fmla="*/ 2611250 w 6724507"/>
              <a:gd name="connsiteY2289" fmla="*/ 5364080 h 5757808"/>
              <a:gd name="connsiteX2290" fmla="*/ 2620795 w 6724507"/>
              <a:gd name="connsiteY2290" fmla="*/ 5374033 h 5757808"/>
              <a:gd name="connsiteX2291" fmla="*/ 2627658 w 6724507"/>
              <a:gd name="connsiteY2291" fmla="*/ 5376566 h 5757808"/>
              <a:gd name="connsiteX2292" fmla="*/ 2625766 w 6724507"/>
              <a:gd name="connsiteY2292" fmla="*/ 5382296 h 5757808"/>
              <a:gd name="connsiteX2293" fmla="*/ 2618901 w 6724507"/>
              <a:gd name="connsiteY2293" fmla="*/ 5379765 h 5757808"/>
              <a:gd name="connsiteX2294" fmla="*/ 2609357 w 6724507"/>
              <a:gd name="connsiteY2294" fmla="*/ 5369814 h 5757808"/>
              <a:gd name="connsiteX2295" fmla="*/ 2607069 w 6724507"/>
              <a:gd name="connsiteY2295" fmla="*/ 5368969 h 5757808"/>
              <a:gd name="connsiteX2296" fmla="*/ 2609870 w 6724507"/>
              <a:gd name="connsiteY2296" fmla="*/ 5364375 h 5757808"/>
              <a:gd name="connsiteX2297" fmla="*/ 2611250 w 6724507"/>
              <a:gd name="connsiteY2297" fmla="*/ 5364080 h 5757808"/>
              <a:gd name="connsiteX2298" fmla="*/ 2663867 w 6724507"/>
              <a:gd name="connsiteY2298" fmla="*/ 5363936 h 5757808"/>
              <a:gd name="connsiteX2299" fmla="*/ 2665700 w 6724507"/>
              <a:gd name="connsiteY2299" fmla="*/ 5367024 h 5757808"/>
              <a:gd name="connsiteX2300" fmla="*/ 2663401 w 6724507"/>
              <a:gd name="connsiteY2300" fmla="*/ 5368588 h 5757808"/>
              <a:gd name="connsiteX2301" fmla="*/ 2660616 w 6724507"/>
              <a:gd name="connsiteY2301" fmla="*/ 5365149 h 5757808"/>
              <a:gd name="connsiteX2302" fmla="*/ 2663867 w 6724507"/>
              <a:gd name="connsiteY2302" fmla="*/ 5363936 h 5757808"/>
              <a:gd name="connsiteX2303" fmla="*/ 1877925 w 6724507"/>
              <a:gd name="connsiteY2303" fmla="*/ 5363909 h 5757808"/>
              <a:gd name="connsiteX2304" fmla="*/ 1878704 w 6724507"/>
              <a:gd name="connsiteY2304" fmla="*/ 5365851 h 5757808"/>
              <a:gd name="connsiteX2305" fmla="*/ 1876223 w 6724507"/>
              <a:gd name="connsiteY2305" fmla="*/ 5369098 h 5757808"/>
              <a:gd name="connsiteX2306" fmla="*/ 1875445 w 6724507"/>
              <a:gd name="connsiteY2306" fmla="*/ 5367158 h 5757808"/>
              <a:gd name="connsiteX2307" fmla="*/ 1877925 w 6724507"/>
              <a:gd name="connsiteY2307" fmla="*/ 5363909 h 5757808"/>
              <a:gd name="connsiteX2308" fmla="*/ 2623992 w 6724507"/>
              <a:gd name="connsiteY2308" fmla="*/ 5363782 h 5757808"/>
              <a:gd name="connsiteX2309" fmla="*/ 2626742 w 6724507"/>
              <a:gd name="connsiteY2309" fmla="*/ 5368815 h 5757808"/>
              <a:gd name="connsiteX2310" fmla="*/ 2623992 w 6724507"/>
              <a:gd name="connsiteY2310" fmla="*/ 5363782 h 5757808"/>
              <a:gd name="connsiteX2311" fmla="*/ 3255028 w 6724507"/>
              <a:gd name="connsiteY2311" fmla="*/ 5363691 h 5757808"/>
              <a:gd name="connsiteX2312" fmla="*/ 3264444 w 6724507"/>
              <a:gd name="connsiteY2312" fmla="*/ 5367166 h 5757808"/>
              <a:gd name="connsiteX2313" fmla="*/ 3257842 w 6724507"/>
              <a:gd name="connsiteY2313" fmla="*/ 5371161 h 5757808"/>
              <a:gd name="connsiteX2314" fmla="*/ 3255028 w 6724507"/>
              <a:gd name="connsiteY2314" fmla="*/ 5363691 h 5757808"/>
              <a:gd name="connsiteX2315" fmla="*/ 1904151 w 6724507"/>
              <a:gd name="connsiteY2315" fmla="*/ 5363307 h 5757808"/>
              <a:gd name="connsiteX2316" fmla="*/ 1902616 w 6724507"/>
              <a:gd name="connsiteY2316" fmla="*/ 5371264 h 5757808"/>
              <a:gd name="connsiteX2317" fmla="*/ 1905997 w 6724507"/>
              <a:gd name="connsiteY2317" fmla="*/ 5379696 h 5757808"/>
              <a:gd name="connsiteX2318" fmla="*/ 1901925 w 6724507"/>
              <a:gd name="connsiteY2318" fmla="*/ 5381329 h 5757808"/>
              <a:gd name="connsiteX2319" fmla="*/ 1901080 w 6724507"/>
              <a:gd name="connsiteY2319" fmla="*/ 5379221 h 5757808"/>
              <a:gd name="connsiteX2320" fmla="*/ 1898544 w 6724507"/>
              <a:gd name="connsiteY2320" fmla="*/ 5372896 h 5757808"/>
              <a:gd name="connsiteX2321" fmla="*/ 1900079 w 6724507"/>
              <a:gd name="connsiteY2321" fmla="*/ 5364940 h 5757808"/>
              <a:gd name="connsiteX2322" fmla="*/ 1904151 w 6724507"/>
              <a:gd name="connsiteY2322" fmla="*/ 5363307 h 5757808"/>
              <a:gd name="connsiteX2323" fmla="*/ 1926185 w 6724507"/>
              <a:gd name="connsiteY2323" fmla="*/ 5361680 h 5757808"/>
              <a:gd name="connsiteX2324" fmla="*/ 1928224 w 6724507"/>
              <a:gd name="connsiteY2324" fmla="*/ 5363229 h 5757808"/>
              <a:gd name="connsiteX2325" fmla="*/ 1927119 w 6724507"/>
              <a:gd name="connsiteY2325" fmla="*/ 5364010 h 5757808"/>
              <a:gd name="connsiteX2326" fmla="*/ 1926185 w 6724507"/>
              <a:gd name="connsiteY2326" fmla="*/ 5361680 h 5757808"/>
              <a:gd name="connsiteX2327" fmla="*/ 3255444 w 6724507"/>
              <a:gd name="connsiteY2327" fmla="*/ 5361433 h 5757808"/>
              <a:gd name="connsiteX2328" fmla="*/ 3255028 w 6724507"/>
              <a:gd name="connsiteY2328" fmla="*/ 5363691 h 5757808"/>
              <a:gd name="connsiteX2329" fmla="*/ 3252675 w 6724507"/>
              <a:gd name="connsiteY2329" fmla="*/ 5362823 h 5757808"/>
              <a:gd name="connsiteX2330" fmla="*/ 3255444 w 6724507"/>
              <a:gd name="connsiteY2330" fmla="*/ 5361433 h 5757808"/>
              <a:gd name="connsiteX2331" fmla="*/ 2014877 w 6724507"/>
              <a:gd name="connsiteY2331" fmla="*/ 5361266 h 5757808"/>
              <a:gd name="connsiteX2332" fmla="*/ 2015737 w 6724507"/>
              <a:gd name="connsiteY2332" fmla="*/ 5363412 h 5757808"/>
              <a:gd name="connsiteX2333" fmla="*/ 2010002 w 6724507"/>
              <a:gd name="connsiteY2333" fmla="*/ 5375683 h 5757808"/>
              <a:gd name="connsiteX2334" fmla="*/ 2008583 w 6724507"/>
              <a:gd name="connsiteY2334" fmla="*/ 5438563 h 5757808"/>
              <a:gd name="connsiteX2335" fmla="*/ 2009738 w 6724507"/>
              <a:gd name="connsiteY2335" fmla="*/ 5468009 h 5757808"/>
              <a:gd name="connsiteX2336" fmla="*/ 2010598 w 6724507"/>
              <a:gd name="connsiteY2336" fmla="*/ 5470156 h 5757808"/>
              <a:gd name="connsiteX2337" fmla="*/ 2013182 w 6724507"/>
              <a:gd name="connsiteY2337" fmla="*/ 5476597 h 5757808"/>
              <a:gd name="connsiteX2338" fmla="*/ 2014905 w 6724507"/>
              <a:gd name="connsiteY2338" fmla="*/ 5480892 h 5757808"/>
              <a:gd name="connsiteX2339" fmla="*/ 2017489 w 6724507"/>
              <a:gd name="connsiteY2339" fmla="*/ 5487332 h 5757808"/>
              <a:gd name="connsiteX2340" fmla="*/ 2010316 w 6724507"/>
              <a:gd name="connsiteY2340" fmla="*/ 5482731 h 5757808"/>
              <a:gd name="connsiteX2341" fmla="*/ 2008593 w 6724507"/>
              <a:gd name="connsiteY2341" fmla="*/ 5478438 h 5757808"/>
              <a:gd name="connsiteX2342" fmla="*/ 2005149 w 6724507"/>
              <a:gd name="connsiteY2342" fmla="*/ 5469849 h 5757808"/>
              <a:gd name="connsiteX2343" fmla="*/ 1999697 w 6724507"/>
              <a:gd name="connsiteY2343" fmla="*/ 5469544 h 5757808"/>
              <a:gd name="connsiteX2344" fmla="*/ 2007439 w 6724507"/>
              <a:gd name="connsiteY2344" fmla="*/ 5448992 h 5757808"/>
              <a:gd name="connsiteX2345" fmla="*/ 2004845 w 6724507"/>
              <a:gd name="connsiteY2345" fmla="*/ 5402676 h 5757808"/>
              <a:gd name="connsiteX2346" fmla="*/ 1997956 w 6724507"/>
              <a:gd name="connsiteY2346" fmla="*/ 5385498 h 5757808"/>
              <a:gd name="connsiteX2347" fmla="*/ 1997095 w 6724507"/>
              <a:gd name="connsiteY2347" fmla="*/ 5383352 h 5757808"/>
              <a:gd name="connsiteX2348" fmla="*/ 1998240 w 6724507"/>
              <a:gd name="connsiteY2348" fmla="*/ 5372924 h 5757808"/>
              <a:gd name="connsiteX2349" fmla="*/ 1997379 w 6724507"/>
              <a:gd name="connsiteY2349" fmla="*/ 5370776 h 5757808"/>
              <a:gd name="connsiteX2350" fmla="*/ 1996517 w 6724507"/>
              <a:gd name="connsiteY2350" fmla="*/ 5368629 h 5757808"/>
              <a:gd name="connsiteX2351" fmla="*/ 2001969 w 6724507"/>
              <a:gd name="connsiteY2351" fmla="*/ 5368936 h 5757808"/>
              <a:gd name="connsiteX2352" fmla="*/ 2002830 w 6724507"/>
              <a:gd name="connsiteY2352" fmla="*/ 5371082 h 5757808"/>
              <a:gd name="connsiteX2353" fmla="*/ 2004552 w 6724507"/>
              <a:gd name="connsiteY2353" fmla="*/ 5375377 h 5757808"/>
              <a:gd name="connsiteX2354" fmla="*/ 2010286 w 6724507"/>
              <a:gd name="connsiteY2354" fmla="*/ 5363107 h 5757808"/>
              <a:gd name="connsiteX2355" fmla="*/ 2014877 w 6724507"/>
              <a:gd name="connsiteY2355" fmla="*/ 5361266 h 5757808"/>
              <a:gd name="connsiteX2356" fmla="*/ 2755096 w 6724507"/>
              <a:gd name="connsiteY2356" fmla="*/ 5361157 h 5757808"/>
              <a:gd name="connsiteX2357" fmla="*/ 2755516 w 6724507"/>
              <a:gd name="connsiteY2357" fmla="*/ 5363725 h 5757808"/>
              <a:gd name="connsiteX2358" fmla="*/ 2753256 w 6724507"/>
              <a:gd name="connsiteY2358" fmla="*/ 5362890 h 5757808"/>
              <a:gd name="connsiteX2359" fmla="*/ 2755096 w 6724507"/>
              <a:gd name="connsiteY2359" fmla="*/ 5361157 h 5757808"/>
              <a:gd name="connsiteX2360" fmla="*/ 2411594 w 6724507"/>
              <a:gd name="connsiteY2360" fmla="*/ 5360883 h 5757808"/>
              <a:gd name="connsiteX2361" fmla="*/ 2413797 w 6724507"/>
              <a:gd name="connsiteY2361" fmla="*/ 5364106 h 5757808"/>
              <a:gd name="connsiteX2362" fmla="*/ 2410258 w 6724507"/>
              <a:gd name="connsiteY2362" fmla="*/ 5367622 h 5757808"/>
              <a:gd name="connsiteX2363" fmla="*/ 2409560 w 6724507"/>
              <a:gd name="connsiteY2363" fmla="*/ 5362543 h 5757808"/>
              <a:gd name="connsiteX2364" fmla="*/ 2411594 w 6724507"/>
              <a:gd name="connsiteY2364" fmla="*/ 5360883 h 5757808"/>
              <a:gd name="connsiteX2365" fmla="*/ 3311306 w 6724507"/>
              <a:gd name="connsiteY2365" fmla="*/ 5360878 h 5757808"/>
              <a:gd name="connsiteX2366" fmla="*/ 3316389 w 6724507"/>
              <a:gd name="connsiteY2366" fmla="*/ 5362754 h 5757808"/>
              <a:gd name="connsiteX2367" fmla="*/ 3314496 w 6724507"/>
              <a:gd name="connsiteY2367" fmla="*/ 5368487 h 5757808"/>
              <a:gd name="connsiteX2368" fmla="*/ 3311955 w 6724507"/>
              <a:gd name="connsiteY2368" fmla="*/ 5367549 h 5757808"/>
              <a:gd name="connsiteX2369" fmla="*/ 3311306 w 6724507"/>
              <a:gd name="connsiteY2369" fmla="*/ 5360878 h 5757808"/>
              <a:gd name="connsiteX2370" fmla="*/ 2171542 w 6724507"/>
              <a:gd name="connsiteY2370" fmla="*/ 5360631 h 5757808"/>
              <a:gd name="connsiteX2371" fmla="*/ 2172477 w 6724507"/>
              <a:gd name="connsiteY2371" fmla="*/ 5362961 h 5757808"/>
              <a:gd name="connsiteX2372" fmla="*/ 2169219 w 6724507"/>
              <a:gd name="connsiteY2372" fmla="*/ 5364267 h 5757808"/>
              <a:gd name="connsiteX2373" fmla="*/ 2168285 w 6724507"/>
              <a:gd name="connsiteY2373" fmla="*/ 5361938 h 5757808"/>
              <a:gd name="connsiteX2374" fmla="*/ 2171542 w 6724507"/>
              <a:gd name="connsiteY2374" fmla="*/ 5360631 h 5757808"/>
              <a:gd name="connsiteX2375" fmla="*/ 1829317 w 6724507"/>
              <a:gd name="connsiteY2375" fmla="*/ 5360567 h 5757808"/>
              <a:gd name="connsiteX2376" fmla="*/ 1830978 w 6724507"/>
              <a:gd name="connsiteY2376" fmla="*/ 5364708 h 5757808"/>
              <a:gd name="connsiteX2377" fmla="*/ 1823728 w 6724507"/>
              <a:gd name="connsiteY2377" fmla="*/ 5364312 h 5757808"/>
              <a:gd name="connsiteX2378" fmla="*/ 1829317 w 6724507"/>
              <a:gd name="connsiteY2378" fmla="*/ 5360567 h 5757808"/>
              <a:gd name="connsiteX2379" fmla="*/ 1799004 w 6724507"/>
              <a:gd name="connsiteY2379" fmla="*/ 5360405 h 5757808"/>
              <a:gd name="connsiteX2380" fmla="*/ 1808860 w 6724507"/>
              <a:gd name="connsiteY2380" fmla="*/ 5361410 h 5757808"/>
              <a:gd name="connsiteX2381" fmla="*/ 1806502 w 6724507"/>
              <a:gd name="connsiteY2381" fmla="*/ 5367315 h 5757808"/>
              <a:gd name="connsiteX2382" fmla="*/ 1802430 w 6724507"/>
              <a:gd name="connsiteY2382" fmla="*/ 5368948 h 5757808"/>
              <a:gd name="connsiteX2383" fmla="*/ 1800717 w 6724507"/>
              <a:gd name="connsiteY2383" fmla="*/ 5364676 h 5757808"/>
              <a:gd name="connsiteX2384" fmla="*/ 1799004 w 6724507"/>
              <a:gd name="connsiteY2384" fmla="*/ 5360405 h 5757808"/>
              <a:gd name="connsiteX2385" fmla="*/ 2917995 w 6724507"/>
              <a:gd name="connsiteY2385" fmla="*/ 5358835 h 5757808"/>
              <a:gd name="connsiteX2386" fmla="*/ 2918949 w 6724507"/>
              <a:gd name="connsiteY2386" fmla="*/ 5359925 h 5757808"/>
              <a:gd name="connsiteX2387" fmla="*/ 2918602 w 6724507"/>
              <a:gd name="connsiteY2387" fmla="*/ 5364955 h 5757808"/>
              <a:gd name="connsiteX2388" fmla="*/ 2028772 w 6724507"/>
              <a:gd name="connsiteY2388" fmla="*/ 5358196 h 5757808"/>
              <a:gd name="connsiteX2389" fmla="*/ 2029621 w 6724507"/>
              <a:gd name="connsiteY2389" fmla="*/ 5372881 h 5757808"/>
              <a:gd name="connsiteX2390" fmla="*/ 2033931 w 6724507"/>
              <a:gd name="connsiteY2390" fmla="*/ 5396194 h 5757808"/>
              <a:gd name="connsiteX2391" fmla="*/ 2034796 w 6724507"/>
              <a:gd name="connsiteY2391" fmla="*/ 5398352 h 5757808"/>
              <a:gd name="connsiteX2392" fmla="*/ 2029587 w 6724507"/>
              <a:gd name="connsiteY2392" fmla="*/ 5397936 h 5757808"/>
              <a:gd name="connsiteX2393" fmla="*/ 2028722 w 6724507"/>
              <a:gd name="connsiteY2393" fmla="*/ 5395780 h 5757808"/>
              <a:gd name="connsiteX2394" fmla="*/ 2025278 w 6724507"/>
              <a:gd name="connsiteY2394" fmla="*/ 5374624 h 5757808"/>
              <a:gd name="connsiteX2395" fmla="*/ 2028772 w 6724507"/>
              <a:gd name="connsiteY2395" fmla="*/ 5358196 h 5757808"/>
              <a:gd name="connsiteX2396" fmla="*/ 3212777 w 6724507"/>
              <a:gd name="connsiteY2396" fmla="*/ 5357972 h 5757808"/>
              <a:gd name="connsiteX2397" fmla="*/ 3214145 w 6724507"/>
              <a:gd name="connsiteY2397" fmla="*/ 5360754 h 5757808"/>
              <a:gd name="connsiteX2398" fmla="*/ 3211815 w 6724507"/>
              <a:gd name="connsiteY2398" fmla="*/ 5359895 h 5757808"/>
              <a:gd name="connsiteX2399" fmla="*/ 3212777 w 6724507"/>
              <a:gd name="connsiteY2399" fmla="*/ 5357972 h 5757808"/>
              <a:gd name="connsiteX2400" fmla="*/ 2849418 w 6724507"/>
              <a:gd name="connsiteY2400" fmla="*/ 5357646 h 5757808"/>
              <a:gd name="connsiteX2401" fmla="*/ 2857043 w 6724507"/>
              <a:gd name="connsiteY2401" fmla="*/ 5360459 h 5757808"/>
              <a:gd name="connsiteX2402" fmla="*/ 2855149 w 6724507"/>
              <a:gd name="connsiteY2402" fmla="*/ 5366192 h 5757808"/>
              <a:gd name="connsiteX2403" fmla="*/ 2849418 w 6724507"/>
              <a:gd name="connsiteY2403" fmla="*/ 5357646 h 5757808"/>
              <a:gd name="connsiteX2404" fmla="*/ 1954735 w 6724507"/>
              <a:gd name="connsiteY2404" fmla="*/ 5357441 h 5757808"/>
              <a:gd name="connsiteX2405" fmla="*/ 1959037 w 6724507"/>
              <a:gd name="connsiteY2405" fmla="*/ 5368166 h 5757808"/>
              <a:gd name="connsiteX2406" fmla="*/ 1951637 w 6724507"/>
              <a:gd name="connsiteY2406" fmla="*/ 5376114 h 5757808"/>
              <a:gd name="connsiteX2407" fmla="*/ 1945958 w 6724507"/>
              <a:gd name="connsiteY2407" fmla="*/ 5388352 h 5757808"/>
              <a:gd name="connsiteX2408" fmla="*/ 1946818 w 6724507"/>
              <a:gd name="connsiteY2408" fmla="*/ 5390496 h 5757808"/>
              <a:gd name="connsiteX2409" fmla="*/ 1953099 w 6724507"/>
              <a:gd name="connsiteY2409" fmla="*/ 5392955 h 5757808"/>
              <a:gd name="connsiteX2410" fmla="*/ 1955680 w 6724507"/>
              <a:gd name="connsiteY2410" fmla="*/ 5399391 h 5757808"/>
              <a:gd name="connsiteX2411" fmla="*/ 1954561 w 6724507"/>
              <a:gd name="connsiteY2411" fmla="*/ 5409798 h 5757808"/>
              <a:gd name="connsiteX2412" fmla="*/ 1950001 w 6724507"/>
              <a:gd name="connsiteY2412" fmla="*/ 5411628 h 5757808"/>
              <a:gd name="connsiteX2413" fmla="*/ 1953701 w 6724507"/>
              <a:gd name="connsiteY2413" fmla="*/ 5407654 h 5757808"/>
              <a:gd name="connsiteX2414" fmla="*/ 1951119 w 6724507"/>
              <a:gd name="connsiteY2414" fmla="*/ 5401221 h 5757808"/>
              <a:gd name="connsiteX2415" fmla="*/ 1944839 w 6724507"/>
              <a:gd name="connsiteY2415" fmla="*/ 5398759 h 5757808"/>
              <a:gd name="connsiteX2416" fmla="*/ 1948539 w 6724507"/>
              <a:gd name="connsiteY2416" fmla="*/ 5394786 h 5757808"/>
              <a:gd name="connsiteX2417" fmla="*/ 1942258 w 6724507"/>
              <a:gd name="connsiteY2417" fmla="*/ 5392325 h 5757808"/>
              <a:gd name="connsiteX2418" fmla="*/ 1941398 w 6724507"/>
              <a:gd name="connsiteY2418" fmla="*/ 5390179 h 5757808"/>
              <a:gd name="connsiteX2419" fmla="*/ 1947078 w 6724507"/>
              <a:gd name="connsiteY2419" fmla="*/ 5377943 h 5757808"/>
              <a:gd name="connsiteX2420" fmla="*/ 1954735 w 6724507"/>
              <a:gd name="connsiteY2420" fmla="*/ 5357441 h 5757808"/>
              <a:gd name="connsiteX2421" fmla="*/ 2238251 w 6724507"/>
              <a:gd name="connsiteY2421" fmla="*/ 5357323 h 5757808"/>
              <a:gd name="connsiteX2422" fmla="*/ 2265544 w 6724507"/>
              <a:gd name="connsiteY2422" fmla="*/ 5367005 h 5757808"/>
              <a:gd name="connsiteX2423" fmla="*/ 2255280 w 6724507"/>
              <a:gd name="connsiteY2423" fmla="*/ 5366295 h 5757808"/>
              <a:gd name="connsiteX2424" fmla="*/ 2236735 w 6724507"/>
              <a:gd name="connsiteY2424" fmla="*/ 5361548 h 5757808"/>
              <a:gd name="connsiteX2425" fmla="*/ 2238251 w 6724507"/>
              <a:gd name="connsiteY2425" fmla="*/ 5357323 h 5757808"/>
              <a:gd name="connsiteX2426" fmla="*/ 1270435 w 6724507"/>
              <a:gd name="connsiteY2426" fmla="*/ 5357242 h 5757808"/>
              <a:gd name="connsiteX2427" fmla="*/ 1271971 w 6724507"/>
              <a:gd name="connsiteY2427" fmla="*/ 5358575 h 5757808"/>
              <a:gd name="connsiteX2428" fmla="*/ 1264525 w 6724507"/>
              <a:gd name="connsiteY2428" fmla="*/ 5363882 h 5757808"/>
              <a:gd name="connsiteX2429" fmla="*/ 1262988 w 6724507"/>
              <a:gd name="connsiteY2429" fmla="*/ 5362549 h 5757808"/>
              <a:gd name="connsiteX2430" fmla="*/ 1270435 w 6724507"/>
              <a:gd name="connsiteY2430" fmla="*/ 5357242 h 5757808"/>
              <a:gd name="connsiteX2431" fmla="*/ 2784009 w 6724507"/>
              <a:gd name="connsiteY2431" fmla="*/ 5357088 h 5757808"/>
              <a:gd name="connsiteX2432" fmla="*/ 2784657 w 6724507"/>
              <a:gd name="connsiteY2432" fmla="*/ 5363758 h 5757808"/>
              <a:gd name="connsiteX2433" fmla="*/ 2782116 w 6724507"/>
              <a:gd name="connsiteY2433" fmla="*/ 5362821 h 5757808"/>
              <a:gd name="connsiteX2434" fmla="*/ 2784009 w 6724507"/>
              <a:gd name="connsiteY2434" fmla="*/ 5357088 h 5757808"/>
              <a:gd name="connsiteX2435" fmla="*/ 2191828 w 6724507"/>
              <a:gd name="connsiteY2435" fmla="*/ 5357002 h 5757808"/>
              <a:gd name="connsiteX2436" fmla="*/ 2193823 w 6724507"/>
              <a:gd name="connsiteY2436" fmla="*/ 5357554 h 5757808"/>
              <a:gd name="connsiteX2437" fmla="*/ 2192763 w 6724507"/>
              <a:gd name="connsiteY2437" fmla="*/ 5359332 h 5757808"/>
              <a:gd name="connsiteX2438" fmla="*/ 2190769 w 6724507"/>
              <a:gd name="connsiteY2438" fmla="*/ 5358779 h 5757808"/>
              <a:gd name="connsiteX2439" fmla="*/ 2191828 w 6724507"/>
              <a:gd name="connsiteY2439" fmla="*/ 5357002 h 5757808"/>
              <a:gd name="connsiteX2440" fmla="*/ 2371388 w 6724507"/>
              <a:gd name="connsiteY2440" fmla="*/ 5356771 h 5757808"/>
              <a:gd name="connsiteX2441" fmla="*/ 2385330 w 6724507"/>
              <a:gd name="connsiteY2441" fmla="*/ 5368149 h 5757808"/>
              <a:gd name="connsiteX2442" fmla="*/ 2375607 w 6724507"/>
              <a:gd name="connsiteY2442" fmla="*/ 5371424 h 5757808"/>
              <a:gd name="connsiteX2443" fmla="*/ 2373563 w 6724507"/>
              <a:gd name="connsiteY2443" fmla="*/ 5370553 h 5757808"/>
              <a:gd name="connsiteX2444" fmla="*/ 2373807 w 6724507"/>
              <a:gd name="connsiteY2444" fmla="*/ 5372928 h 5757808"/>
              <a:gd name="connsiteX2445" fmla="*/ 2369288 w 6724507"/>
              <a:gd name="connsiteY2445" fmla="*/ 5371260 h 5757808"/>
              <a:gd name="connsiteX2446" fmla="*/ 2367029 w 6724507"/>
              <a:gd name="connsiteY2446" fmla="*/ 5370426 h 5757808"/>
              <a:gd name="connsiteX2447" fmla="*/ 2368022 w 6724507"/>
              <a:gd name="connsiteY2447" fmla="*/ 5368193 h 5757808"/>
              <a:gd name="connsiteX2448" fmla="*/ 2365011 w 6724507"/>
              <a:gd name="connsiteY2448" fmla="*/ 5366910 h 5757808"/>
              <a:gd name="connsiteX2449" fmla="*/ 2369608 w 6724507"/>
              <a:gd name="connsiteY2449" fmla="*/ 5378370 h 5757808"/>
              <a:gd name="connsiteX2450" fmla="*/ 2372224 w 6724507"/>
              <a:gd name="connsiteY2450" fmla="*/ 5384894 h 5757808"/>
              <a:gd name="connsiteX2451" fmla="*/ 2368210 w 6724507"/>
              <a:gd name="connsiteY2451" fmla="*/ 5389028 h 5757808"/>
              <a:gd name="connsiteX2452" fmla="*/ 2367338 w 6724507"/>
              <a:gd name="connsiteY2452" fmla="*/ 5386854 h 5757808"/>
              <a:gd name="connsiteX2453" fmla="*/ 2364721 w 6724507"/>
              <a:gd name="connsiteY2453" fmla="*/ 5380330 h 5757808"/>
              <a:gd name="connsiteX2454" fmla="*/ 2359488 w 6724507"/>
              <a:gd name="connsiteY2454" fmla="*/ 5367283 h 5757808"/>
              <a:gd name="connsiteX2455" fmla="*/ 2362784 w 6724507"/>
              <a:gd name="connsiteY2455" fmla="*/ 5365962 h 5757808"/>
              <a:gd name="connsiteX2456" fmla="*/ 2357012 w 6724507"/>
              <a:gd name="connsiteY2456" fmla="*/ 5363503 h 5757808"/>
              <a:gd name="connsiteX2457" fmla="*/ 2371388 w 6724507"/>
              <a:gd name="connsiteY2457" fmla="*/ 5356771 h 5757808"/>
              <a:gd name="connsiteX2458" fmla="*/ 2424597 w 6724507"/>
              <a:gd name="connsiteY2458" fmla="*/ 5355765 h 5757808"/>
              <a:gd name="connsiteX2459" fmla="*/ 2422860 w 6724507"/>
              <a:gd name="connsiteY2459" fmla="*/ 5361020 h 5757808"/>
              <a:gd name="connsiteX2460" fmla="*/ 2420578 w 6724507"/>
              <a:gd name="connsiteY2460" fmla="*/ 5360178 h 5757808"/>
              <a:gd name="connsiteX2461" fmla="*/ 2424597 w 6724507"/>
              <a:gd name="connsiteY2461" fmla="*/ 5355765 h 5757808"/>
              <a:gd name="connsiteX2462" fmla="*/ 3215934 w 6724507"/>
              <a:gd name="connsiteY2462" fmla="*/ 5355342 h 5757808"/>
              <a:gd name="connsiteX2463" fmla="*/ 3221042 w 6724507"/>
              <a:gd name="connsiteY2463" fmla="*/ 5355707 h 5757808"/>
              <a:gd name="connsiteX2464" fmla="*/ 3223467 w 6724507"/>
              <a:gd name="connsiteY2464" fmla="*/ 5364194 h 5757808"/>
              <a:gd name="connsiteX2465" fmla="*/ 3233328 w 6724507"/>
              <a:gd name="connsiteY2465" fmla="*/ 5373906 h 5757808"/>
              <a:gd name="connsiteX2466" fmla="*/ 3243731 w 6724507"/>
              <a:gd name="connsiteY2466" fmla="*/ 5389891 h 5757808"/>
              <a:gd name="connsiteX2467" fmla="*/ 3241943 w 6724507"/>
              <a:gd name="connsiteY2467" fmla="*/ 5395305 h 5757808"/>
              <a:gd name="connsiteX2468" fmla="*/ 3241402 w 6724507"/>
              <a:gd name="connsiteY2468" fmla="*/ 5389032 h 5757808"/>
              <a:gd name="connsiteX2469" fmla="*/ 3231539 w 6724507"/>
              <a:gd name="connsiteY2469" fmla="*/ 5379319 h 5757808"/>
              <a:gd name="connsiteX2470" fmla="*/ 3219347 w 6724507"/>
              <a:gd name="connsiteY2470" fmla="*/ 5368748 h 5757808"/>
              <a:gd name="connsiteX2471" fmla="*/ 3216475 w 6724507"/>
              <a:gd name="connsiteY2471" fmla="*/ 5361614 h 5757808"/>
              <a:gd name="connsiteX2472" fmla="*/ 3214145 w 6724507"/>
              <a:gd name="connsiteY2472" fmla="*/ 5360754 h 5757808"/>
              <a:gd name="connsiteX2473" fmla="*/ 3215934 w 6724507"/>
              <a:gd name="connsiteY2473" fmla="*/ 5355342 h 5757808"/>
              <a:gd name="connsiteX2474" fmla="*/ 3208839 w 6724507"/>
              <a:gd name="connsiteY2474" fmla="*/ 5353077 h 5757808"/>
              <a:gd name="connsiteX2475" fmla="*/ 3209694 w 6724507"/>
              <a:gd name="connsiteY2475" fmla="*/ 5357682 h 5757808"/>
              <a:gd name="connsiteX2476" fmla="*/ 3207577 w 6724507"/>
              <a:gd name="connsiteY2476" fmla="*/ 5356900 h 5757808"/>
              <a:gd name="connsiteX2477" fmla="*/ 3205458 w 6724507"/>
              <a:gd name="connsiteY2477" fmla="*/ 5356118 h 5757808"/>
              <a:gd name="connsiteX2478" fmla="*/ 3208839 w 6724507"/>
              <a:gd name="connsiteY2478" fmla="*/ 5353077 h 5757808"/>
              <a:gd name="connsiteX2479" fmla="*/ 2788444 w 6724507"/>
              <a:gd name="connsiteY2479" fmla="*/ 5352295 h 5757808"/>
              <a:gd name="connsiteX2480" fmla="*/ 2788810 w 6724507"/>
              <a:gd name="connsiteY2480" fmla="*/ 5358861 h 5757808"/>
              <a:gd name="connsiteX2481" fmla="*/ 2786550 w 6724507"/>
              <a:gd name="connsiteY2481" fmla="*/ 5358027 h 5757808"/>
              <a:gd name="connsiteX2482" fmla="*/ 2788444 w 6724507"/>
              <a:gd name="connsiteY2482" fmla="*/ 5352295 h 5757808"/>
              <a:gd name="connsiteX2483" fmla="*/ 1305197 w 6724507"/>
              <a:gd name="connsiteY2483" fmla="*/ 5352095 h 5757808"/>
              <a:gd name="connsiteX2484" fmla="*/ 1308489 w 6724507"/>
              <a:gd name="connsiteY2484" fmla="*/ 5357944 h 5757808"/>
              <a:gd name="connsiteX2485" fmla="*/ 1299274 w 6724507"/>
              <a:gd name="connsiteY2485" fmla="*/ 5361932 h 5757808"/>
              <a:gd name="connsiteX2486" fmla="*/ 1305197 w 6724507"/>
              <a:gd name="connsiteY2486" fmla="*/ 5352095 h 5757808"/>
              <a:gd name="connsiteX2487" fmla="*/ 2510507 w 6724507"/>
              <a:gd name="connsiteY2487" fmla="*/ 5350486 h 5757808"/>
              <a:gd name="connsiteX2488" fmla="*/ 2515391 w 6724507"/>
              <a:gd name="connsiteY2488" fmla="*/ 5358720 h 5757808"/>
              <a:gd name="connsiteX2489" fmla="*/ 2519912 w 6724507"/>
              <a:gd name="connsiteY2489" fmla="*/ 5360387 h 5757808"/>
              <a:gd name="connsiteX2490" fmla="*/ 2520277 w 6724507"/>
              <a:gd name="connsiteY2490" fmla="*/ 5366952 h 5757808"/>
              <a:gd name="connsiteX2491" fmla="*/ 2518018 w 6724507"/>
              <a:gd name="connsiteY2491" fmla="*/ 5366119 h 5757808"/>
              <a:gd name="connsiteX2492" fmla="*/ 2513132 w 6724507"/>
              <a:gd name="connsiteY2492" fmla="*/ 5357887 h 5757808"/>
              <a:gd name="connsiteX2493" fmla="*/ 2508613 w 6724507"/>
              <a:gd name="connsiteY2493" fmla="*/ 5356218 h 5757808"/>
              <a:gd name="connsiteX2494" fmla="*/ 2510507 w 6724507"/>
              <a:gd name="connsiteY2494" fmla="*/ 5350486 h 5757808"/>
              <a:gd name="connsiteX2495" fmla="*/ 3065322 w 6724507"/>
              <a:gd name="connsiteY2495" fmla="*/ 5349636 h 5757808"/>
              <a:gd name="connsiteX2496" fmla="*/ 3096829 w 6724507"/>
              <a:gd name="connsiteY2496" fmla="*/ 5382791 h 5757808"/>
              <a:gd name="connsiteX2497" fmla="*/ 3085170 w 6724507"/>
              <a:gd name="connsiteY2497" fmla="*/ 5382319 h 5757808"/>
              <a:gd name="connsiteX2498" fmla="*/ 3077570 w 6724507"/>
              <a:gd name="connsiteY2498" fmla="*/ 5369561 h 5757808"/>
              <a:gd name="connsiteX2499" fmla="*/ 3068210 w 6724507"/>
              <a:gd name="connsiteY2499" fmla="*/ 5366106 h 5757808"/>
              <a:gd name="connsiteX2500" fmla="*/ 3059384 w 6724507"/>
              <a:gd name="connsiteY2500" fmla="*/ 5368975 h 5757808"/>
              <a:gd name="connsiteX2501" fmla="*/ 3051290 w 6724507"/>
              <a:gd name="connsiteY2501" fmla="*/ 5353742 h 5757808"/>
              <a:gd name="connsiteX2502" fmla="*/ 3065322 w 6724507"/>
              <a:gd name="connsiteY2502" fmla="*/ 5349636 h 5757808"/>
              <a:gd name="connsiteX2503" fmla="*/ 1424840 w 6724507"/>
              <a:gd name="connsiteY2503" fmla="*/ 5348904 h 5757808"/>
              <a:gd name="connsiteX2504" fmla="*/ 1423714 w 6724507"/>
              <a:gd name="connsiteY2504" fmla="*/ 5352739 h 5757808"/>
              <a:gd name="connsiteX2505" fmla="*/ 1420004 w 6724507"/>
              <a:gd name="connsiteY2505" fmla="*/ 5354335 h 5757808"/>
              <a:gd name="connsiteX2506" fmla="*/ 1424840 w 6724507"/>
              <a:gd name="connsiteY2506" fmla="*/ 5348904 h 5757808"/>
              <a:gd name="connsiteX2507" fmla="*/ 2308632 w 6724507"/>
              <a:gd name="connsiteY2507" fmla="*/ 5348167 h 5757808"/>
              <a:gd name="connsiteX2508" fmla="*/ 2311032 w 6724507"/>
              <a:gd name="connsiteY2508" fmla="*/ 5349052 h 5757808"/>
              <a:gd name="connsiteX2509" fmla="*/ 2320635 w 6724507"/>
              <a:gd name="connsiteY2509" fmla="*/ 5352596 h 5757808"/>
              <a:gd name="connsiteX2510" fmla="*/ 2312109 w 6724507"/>
              <a:gd name="connsiteY2510" fmla="*/ 5358023 h 5757808"/>
              <a:gd name="connsiteX2511" fmla="*/ 2308632 w 6724507"/>
              <a:gd name="connsiteY2511" fmla="*/ 5348167 h 5757808"/>
              <a:gd name="connsiteX2512" fmla="*/ 2653488 w 6724507"/>
              <a:gd name="connsiteY2512" fmla="*/ 5348030 h 5757808"/>
              <a:gd name="connsiteX2513" fmla="*/ 2654879 w 6724507"/>
              <a:gd name="connsiteY2513" fmla="*/ 5350782 h 5757808"/>
              <a:gd name="connsiteX2514" fmla="*/ 2652537 w 6724507"/>
              <a:gd name="connsiteY2514" fmla="*/ 5349918 h 5757808"/>
              <a:gd name="connsiteX2515" fmla="*/ 2653488 w 6724507"/>
              <a:gd name="connsiteY2515" fmla="*/ 5348030 h 5757808"/>
              <a:gd name="connsiteX2516" fmla="*/ 2682674 w 6724507"/>
              <a:gd name="connsiteY2516" fmla="*/ 5347296 h 5757808"/>
              <a:gd name="connsiteX2517" fmla="*/ 2686201 w 6724507"/>
              <a:gd name="connsiteY2517" fmla="*/ 5351010 h 5757808"/>
              <a:gd name="connsiteX2518" fmla="*/ 2681253 w 6724507"/>
              <a:gd name="connsiteY2518" fmla="*/ 5351596 h 5757808"/>
              <a:gd name="connsiteX2519" fmla="*/ 2679422 w 6724507"/>
              <a:gd name="connsiteY2519" fmla="*/ 5348508 h 5757808"/>
              <a:gd name="connsiteX2520" fmla="*/ 2682674 w 6724507"/>
              <a:gd name="connsiteY2520" fmla="*/ 5347296 h 5757808"/>
              <a:gd name="connsiteX2521" fmla="*/ 2140628 w 6724507"/>
              <a:gd name="connsiteY2521" fmla="*/ 5346908 h 5757808"/>
              <a:gd name="connsiteX2522" fmla="*/ 2142887 w 6724507"/>
              <a:gd name="connsiteY2522" fmla="*/ 5347741 h 5757808"/>
              <a:gd name="connsiteX2523" fmla="*/ 2145148 w 6724507"/>
              <a:gd name="connsiteY2523" fmla="*/ 5348575 h 5757808"/>
              <a:gd name="connsiteX2524" fmla="*/ 2140993 w 6724507"/>
              <a:gd name="connsiteY2524" fmla="*/ 5353473 h 5757808"/>
              <a:gd name="connsiteX2525" fmla="*/ 2140628 w 6724507"/>
              <a:gd name="connsiteY2525" fmla="*/ 5346908 h 5757808"/>
              <a:gd name="connsiteX2526" fmla="*/ 1307796 w 6724507"/>
              <a:gd name="connsiteY2526" fmla="*/ 5345259 h 5757808"/>
              <a:gd name="connsiteX2527" fmla="*/ 1312828 w 6724507"/>
              <a:gd name="connsiteY2527" fmla="*/ 5346949 h 5757808"/>
              <a:gd name="connsiteX2528" fmla="*/ 1314673 w 6724507"/>
              <a:gd name="connsiteY2528" fmla="*/ 5348550 h 5757808"/>
              <a:gd name="connsiteX2529" fmla="*/ 1311986 w 6724507"/>
              <a:gd name="connsiteY2529" fmla="*/ 5351566 h 5757808"/>
              <a:gd name="connsiteX2530" fmla="*/ 1310143 w 6724507"/>
              <a:gd name="connsiteY2530" fmla="*/ 5349967 h 5757808"/>
              <a:gd name="connsiteX2531" fmla="*/ 1311485 w 6724507"/>
              <a:gd name="connsiteY2531" fmla="*/ 5348459 h 5757808"/>
              <a:gd name="connsiteX2532" fmla="*/ 1308297 w 6724507"/>
              <a:gd name="connsiteY2532" fmla="*/ 5348366 h 5757808"/>
              <a:gd name="connsiteX2533" fmla="*/ 1306453 w 6724507"/>
              <a:gd name="connsiteY2533" fmla="*/ 5346768 h 5757808"/>
              <a:gd name="connsiteX2534" fmla="*/ 1307796 w 6724507"/>
              <a:gd name="connsiteY2534" fmla="*/ 5345259 h 5757808"/>
              <a:gd name="connsiteX2535" fmla="*/ 3093246 w 6724507"/>
              <a:gd name="connsiteY2535" fmla="*/ 5344725 h 5757808"/>
              <a:gd name="connsiteX2536" fmla="*/ 3095576 w 6724507"/>
              <a:gd name="connsiteY2536" fmla="*/ 5345585 h 5757808"/>
              <a:gd name="connsiteX2537" fmla="*/ 3098342 w 6724507"/>
              <a:gd name="connsiteY2537" fmla="*/ 5353034 h 5757808"/>
              <a:gd name="connsiteX2538" fmla="*/ 3096448 w 6724507"/>
              <a:gd name="connsiteY2538" fmla="*/ 5358768 h 5757808"/>
              <a:gd name="connsiteX2539" fmla="*/ 3094119 w 6724507"/>
              <a:gd name="connsiteY2539" fmla="*/ 5357907 h 5757808"/>
              <a:gd name="connsiteX2540" fmla="*/ 3091352 w 6724507"/>
              <a:gd name="connsiteY2540" fmla="*/ 5350455 h 5757808"/>
              <a:gd name="connsiteX2541" fmla="*/ 3093246 w 6724507"/>
              <a:gd name="connsiteY2541" fmla="*/ 5344725 h 5757808"/>
              <a:gd name="connsiteX2542" fmla="*/ 3040961 w 6724507"/>
              <a:gd name="connsiteY2542" fmla="*/ 5344724 h 5757808"/>
              <a:gd name="connsiteX2543" fmla="*/ 3044583 w 6724507"/>
              <a:gd name="connsiteY2543" fmla="*/ 5356778 h 5757808"/>
              <a:gd name="connsiteX2544" fmla="*/ 3040961 w 6724507"/>
              <a:gd name="connsiteY2544" fmla="*/ 5344724 h 5757808"/>
              <a:gd name="connsiteX2545" fmla="*/ 2830693 w 6724507"/>
              <a:gd name="connsiteY2545" fmla="*/ 5344308 h 5757808"/>
              <a:gd name="connsiteX2546" fmla="*/ 2831059 w 6724507"/>
              <a:gd name="connsiteY2546" fmla="*/ 5350872 h 5757808"/>
              <a:gd name="connsiteX2547" fmla="*/ 2829166 w 6724507"/>
              <a:gd name="connsiteY2547" fmla="*/ 5356603 h 5757808"/>
              <a:gd name="connsiteX2548" fmla="*/ 2828799 w 6724507"/>
              <a:gd name="connsiteY2548" fmla="*/ 5350037 h 5757808"/>
              <a:gd name="connsiteX2549" fmla="*/ 2826540 w 6724507"/>
              <a:gd name="connsiteY2549" fmla="*/ 5349204 h 5757808"/>
              <a:gd name="connsiteX2550" fmla="*/ 2829327 w 6724507"/>
              <a:gd name="connsiteY2550" fmla="*/ 5344607 h 5757808"/>
              <a:gd name="connsiteX2551" fmla="*/ 2830693 w 6724507"/>
              <a:gd name="connsiteY2551" fmla="*/ 5344308 h 5757808"/>
              <a:gd name="connsiteX2552" fmla="*/ 2364090 w 6724507"/>
              <a:gd name="connsiteY2552" fmla="*/ 5343354 h 5757808"/>
              <a:gd name="connsiteX2553" fmla="*/ 2367194 w 6724507"/>
              <a:gd name="connsiteY2553" fmla="*/ 5346911 h 5757808"/>
              <a:gd name="connsiteX2554" fmla="*/ 2365300 w 6724507"/>
              <a:gd name="connsiteY2554" fmla="*/ 5352642 h 5757808"/>
              <a:gd name="connsiteX2555" fmla="*/ 2357674 w 6724507"/>
              <a:gd name="connsiteY2555" fmla="*/ 5349829 h 5757808"/>
              <a:gd name="connsiteX2556" fmla="*/ 2359567 w 6724507"/>
              <a:gd name="connsiteY2556" fmla="*/ 5344097 h 5757808"/>
              <a:gd name="connsiteX2557" fmla="*/ 2364090 w 6724507"/>
              <a:gd name="connsiteY2557" fmla="*/ 5343354 h 5757808"/>
              <a:gd name="connsiteX2558" fmla="*/ 1291999 w 6724507"/>
              <a:gd name="connsiteY2558" fmla="*/ 5342626 h 5757808"/>
              <a:gd name="connsiteX2559" fmla="*/ 1294073 w 6724507"/>
              <a:gd name="connsiteY2559" fmla="*/ 5343846 h 5757808"/>
              <a:gd name="connsiteX2560" fmla="*/ 1290476 w 6724507"/>
              <a:gd name="connsiteY2560" fmla="*/ 5347886 h 5757808"/>
              <a:gd name="connsiteX2561" fmla="*/ 1291999 w 6724507"/>
              <a:gd name="connsiteY2561" fmla="*/ 5342626 h 5757808"/>
              <a:gd name="connsiteX2562" fmla="*/ 2695072 w 6724507"/>
              <a:gd name="connsiteY2562" fmla="*/ 5341422 h 5757808"/>
              <a:gd name="connsiteX2563" fmla="*/ 2697332 w 6724507"/>
              <a:gd name="connsiteY2563" fmla="*/ 5342255 h 5757808"/>
              <a:gd name="connsiteX2564" fmla="*/ 2699592 w 6724507"/>
              <a:gd name="connsiteY2564" fmla="*/ 5343090 h 5757808"/>
              <a:gd name="connsiteX2565" fmla="*/ 2701851 w 6724507"/>
              <a:gd name="connsiteY2565" fmla="*/ 5343923 h 5757808"/>
              <a:gd name="connsiteX2566" fmla="*/ 2699956 w 6724507"/>
              <a:gd name="connsiteY2566" fmla="*/ 5349657 h 5757808"/>
              <a:gd name="connsiteX2567" fmla="*/ 2697697 w 6724507"/>
              <a:gd name="connsiteY2567" fmla="*/ 5348821 h 5757808"/>
              <a:gd name="connsiteX2568" fmla="*/ 2695072 w 6724507"/>
              <a:gd name="connsiteY2568" fmla="*/ 5341422 h 5757808"/>
              <a:gd name="connsiteX2569" fmla="*/ 1315281 w 6724507"/>
              <a:gd name="connsiteY2569" fmla="*/ 5340453 h 5757808"/>
              <a:gd name="connsiteX2570" fmla="*/ 1314425 w 6724507"/>
              <a:gd name="connsiteY2570" fmla="*/ 5342095 h 5757808"/>
              <a:gd name="connsiteX2571" fmla="*/ 1312734 w 6724507"/>
              <a:gd name="connsiteY2571" fmla="*/ 5340628 h 5757808"/>
              <a:gd name="connsiteX2572" fmla="*/ 2853076 w 6724507"/>
              <a:gd name="connsiteY2572" fmla="*/ 5339705 h 5757808"/>
              <a:gd name="connsiteX2573" fmla="*/ 2860101 w 6724507"/>
              <a:gd name="connsiteY2573" fmla="*/ 5342298 h 5757808"/>
              <a:gd name="connsiteX2574" fmla="*/ 2858344 w 6724507"/>
              <a:gd name="connsiteY2574" fmla="*/ 5347619 h 5757808"/>
              <a:gd name="connsiteX2575" fmla="*/ 2851316 w 6724507"/>
              <a:gd name="connsiteY2575" fmla="*/ 5345026 h 5757808"/>
              <a:gd name="connsiteX2576" fmla="*/ 2853076 w 6724507"/>
              <a:gd name="connsiteY2576" fmla="*/ 5339705 h 5757808"/>
              <a:gd name="connsiteX2577" fmla="*/ 2157685 w 6724507"/>
              <a:gd name="connsiteY2577" fmla="*/ 5338652 h 5757808"/>
              <a:gd name="connsiteX2578" fmla="*/ 2158564 w 6724507"/>
              <a:gd name="connsiteY2578" fmla="*/ 5340841 h 5757808"/>
              <a:gd name="connsiteX2579" fmla="*/ 2162508 w 6724507"/>
              <a:gd name="connsiteY2579" fmla="*/ 5349104 h 5757808"/>
              <a:gd name="connsiteX2580" fmla="*/ 2156022 w 6724507"/>
              <a:gd name="connsiteY2580" fmla="*/ 5359645 h 5757808"/>
              <a:gd name="connsiteX2581" fmla="*/ 2157685 w 6724507"/>
              <a:gd name="connsiteY2581" fmla="*/ 5338652 h 5757808"/>
              <a:gd name="connsiteX2582" fmla="*/ 1773132 w 6724507"/>
              <a:gd name="connsiteY2582" fmla="*/ 5338329 h 5757808"/>
              <a:gd name="connsiteX2583" fmla="*/ 1775002 w 6724507"/>
              <a:gd name="connsiteY2583" fmla="*/ 5342987 h 5757808"/>
              <a:gd name="connsiteX2584" fmla="*/ 1773196 w 6724507"/>
              <a:gd name="connsiteY2584" fmla="*/ 5342021 h 5757808"/>
              <a:gd name="connsiteX2585" fmla="*/ 1773132 w 6724507"/>
              <a:gd name="connsiteY2585" fmla="*/ 5338329 h 5757808"/>
              <a:gd name="connsiteX2586" fmla="*/ 2974903 w 6724507"/>
              <a:gd name="connsiteY2586" fmla="*/ 5337498 h 5757808"/>
              <a:gd name="connsiteX2587" fmla="*/ 2977244 w 6724507"/>
              <a:gd name="connsiteY2587" fmla="*/ 5338364 h 5757808"/>
              <a:gd name="connsiteX2588" fmla="*/ 2983057 w 6724507"/>
              <a:gd name="connsiteY2588" fmla="*/ 5352590 h 5757808"/>
              <a:gd name="connsiteX2589" fmla="*/ 3032728 w 6724507"/>
              <a:gd name="connsiteY2589" fmla="*/ 5401120 h 5757808"/>
              <a:gd name="connsiteX2590" fmla="*/ 3057282 w 6724507"/>
              <a:gd name="connsiteY2590" fmla="*/ 5422262 h 5757808"/>
              <a:gd name="connsiteX2591" fmla="*/ 3059624 w 6724507"/>
              <a:gd name="connsiteY2591" fmla="*/ 5423127 h 5757808"/>
              <a:gd name="connsiteX2592" fmla="*/ 3066652 w 6724507"/>
              <a:gd name="connsiteY2592" fmla="*/ 5425719 h 5757808"/>
              <a:gd name="connsiteX2593" fmla="*/ 3071338 w 6724507"/>
              <a:gd name="connsiteY2593" fmla="*/ 5427449 h 5757808"/>
              <a:gd name="connsiteX2594" fmla="*/ 3078366 w 6724507"/>
              <a:gd name="connsiteY2594" fmla="*/ 5430041 h 5757808"/>
              <a:gd name="connsiteX2595" fmla="*/ 3069558 w 6724507"/>
              <a:gd name="connsiteY2595" fmla="*/ 5432832 h 5757808"/>
              <a:gd name="connsiteX2596" fmla="*/ 3064873 w 6724507"/>
              <a:gd name="connsiteY2596" fmla="*/ 5431103 h 5757808"/>
              <a:gd name="connsiteX2597" fmla="*/ 3055502 w 6724507"/>
              <a:gd name="connsiteY2597" fmla="*/ 5427646 h 5757808"/>
              <a:gd name="connsiteX2598" fmla="*/ 3051380 w 6724507"/>
              <a:gd name="connsiteY2598" fmla="*/ 5432166 h 5757808"/>
              <a:gd name="connsiteX2599" fmla="*/ 3040320 w 6724507"/>
              <a:gd name="connsiteY2599" fmla="*/ 5409962 h 5757808"/>
              <a:gd name="connsiteX2600" fmla="*/ 3001147 w 6724507"/>
              <a:gd name="connsiteY2600" fmla="*/ 5377386 h 5757808"/>
              <a:gd name="connsiteX2601" fmla="*/ 2982405 w 6724507"/>
              <a:gd name="connsiteY2601" fmla="*/ 5370472 h 5757808"/>
              <a:gd name="connsiteX2602" fmla="*/ 2980063 w 6724507"/>
              <a:gd name="connsiteY2602" fmla="*/ 5369606 h 5757808"/>
              <a:gd name="connsiteX2603" fmla="*/ 2972472 w 6724507"/>
              <a:gd name="connsiteY2603" fmla="*/ 5360765 h 5757808"/>
              <a:gd name="connsiteX2604" fmla="*/ 2970129 w 6724507"/>
              <a:gd name="connsiteY2604" fmla="*/ 5359900 h 5757808"/>
              <a:gd name="connsiteX2605" fmla="*/ 2967786 w 6724507"/>
              <a:gd name="connsiteY2605" fmla="*/ 5359036 h 5757808"/>
              <a:gd name="connsiteX2606" fmla="*/ 2971909 w 6724507"/>
              <a:gd name="connsiteY2606" fmla="*/ 5354516 h 5757808"/>
              <a:gd name="connsiteX2607" fmla="*/ 2974250 w 6724507"/>
              <a:gd name="connsiteY2607" fmla="*/ 5355380 h 5757808"/>
              <a:gd name="connsiteX2608" fmla="*/ 2978937 w 6724507"/>
              <a:gd name="connsiteY2608" fmla="*/ 5357109 h 5757808"/>
              <a:gd name="connsiteX2609" fmla="*/ 2973123 w 6724507"/>
              <a:gd name="connsiteY2609" fmla="*/ 5342885 h 5757808"/>
              <a:gd name="connsiteX2610" fmla="*/ 2974903 w 6724507"/>
              <a:gd name="connsiteY2610" fmla="*/ 5337498 h 5757808"/>
              <a:gd name="connsiteX2611" fmla="*/ 1316874 w 6724507"/>
              <a:gd name="connsiteY2611" fmla="*/ 5337400 h 5757808"/>
              <a:gd name="connsiteX2612" fmla="*/ 1316376 w 6724507"/>
              <a:gd name="connsiteY2612" fmla="*/ 5340377 h 5757808"/>
              <a:gd name="connsiteX2613" fmla="*/ 1315281 w 6724507"/>
              <a:gd name="connsiteY2613" fmla="*/ 5340453 h 5757808"/>
              <a:gd name="connsiteX2614" fmla="*/ 1783839 w 6724507"/>
              <a:gd name="connsiteY2614" fmla="*/ 5336738 h 5757808"/>
              <a:gd name="connsiteX2615" fmla="*/ 1784618 w 6724507"/>
              <a:gd name="connsiteY2615" fmla="*/ 5338680 h 5757808"/>
              <a:gd name="connsiteX2616" fmla="*/ 1785397 w 6724507"/>
              <a:gd name="connsiteY2616" fmla="*/ 5340621 h 5757808"/>
              <a:gd name="connsiteX2617" fmla="*/ 1780511 w 6724507"/>
              <a:gd name="connsiteY2617" fmla="*/ 5342581 h 5757808"/>
              <a:gd name="connsiteX2618" fmla="*/ 1779732 w 6724507"/>
              <a:gd name="connsiteY2618" fmla="*/ 5340639 h 5757808"/>
              <a:gd name="connsiteX2619" fmla="*/ 1783839 w 6724507"/>
              <a:gd name="connsiteY2619" fmla="*/ 5336738 h 5757808"/>
              <a:gd name="connsiteX2620" fmla="*/ 2420679 w 6724507"/>
              <a:gd name="connsiteY2620" fmla="*/ 5336636 h 5757808"/>
              <a:gd name="connsiteX2621" fmla="*/ 2430349 w 6724507"/>
              <a:gd name="connsiteY2621" fmla="*/ 5346099 h 5757808"/>
              <a:gd name="connsiteX2622" fmla="*/ 2436751 w 6724507"/>
              <a:gd name="connsiteY2622" fmla="*/ 5351619 h 5757808"/>
              <a:gd name="connsiteX2623" fmla="*/ 2441328 w 6724507"/>
              <a:gd name="connsiteY2623" fmla="*/ 5349783 h 5757808"/>
              <a:gd name="connsiteX2624" fmla="*/ 2442106 w 6724507"/>
              <a:gd name="connsiteY2624" fmla="*/ 5351726 h 5757808"/>
              <a:gd name="connsiteX2625" fmla="*/ 2439617 w 6724507"/>
              <a:gd name="connsiteY2625" fmla="*/ 5354090 h 5757808"/>
              <a:gd name="connsiteX2626" fmla="*/ 2442300 w 6724507"/>
              <a:gd name="connsiteY2626" fmla="*/ 5356405 h 5757808"/>
              <a:gd name="connsiteX2627" fmla="*/ 2444582 w 6724507"/>
              <a:gd name="connsiteY2627" fmla="*/ 5357246 h 5757808"/>
              <a:gd name="connsiteX2628" fmla="*/ 2440565 w 6724507"/>
              <a:gd name="connsiteY2628" fmla="*/ 5361656 h 5757808"/>
              <a:gd name="connsiteX2629" fmla="*/ 2431439 w 6724507"/>
              <a:gd name="connsiteY2629" fmla="*/ 5358290 h 5757808"/>
              <a:gd name="connsiteX2630" fmla="*/ 2429704 w 6724507"/>
              <a:gd name="connsiteY2630" fmla="*/ 5363544 h 5757808"/>
              <a:gd name="connsiteX2631" fmla="*/ 2427422 w 6724507"/>
              <a:gd name="connsiteY2631" fmla="*/ 5362703 h 5757808"/>
              <a:gd name="connsiteX2632" fmla="*/ 2426877 w 6724507"/>
              <a:gd name="connsiteY2632" fmla="*/ 5356606 h 5757808"/>
              <a:gd name="connsiteX2633" fmla="*/ 2424597 w 6724507"/>
              <a:gd name="connsiteY2633" fmla="*/ 5355765 h 5757808"/>
              <a:gd name="connsiteX2634" fmla="*/ 2426331 w 6724507"/>
              <a:gd name="connsiteY2634" fmla="*/ 5350512 h 5757808"/>
              <a:gd name="connsiteX2635" fmla="*/ 2418943 w 6724507"/>
              <a:gd name="connsiteY2635" fmla="*/ 5341890 h 5757808"/>
              <a:gd name="connsiteX2636" fmla="*/ 2416661 w 6724507"/>
              <a:gd name="connsiteY2636" fmla="*/ 5341048 h 5757808"/>
              <a:gd name="connsiteX2637" fmla="*/ 2420679 w 6724507"/>
              <a:gd name="connsiteY2637" fmla="*/ 5336636 h 5757808"/>
              <a:gd name="connsiteX2638" fmla="*/ 2373524 w 6724507"/>
              <a:gd name="connsiteY2638" fmla="*/ 5336384 h 5757808"/>
              <a:gd name="connsiteX2639" fmla="*/ 2375783 w 6724507"/>
              <a:gd name="connsiteY2639" fmla="*/ 5337217 h 5757808"/>
              <a:gd name="connsiteX2640" fmla="*/ 2382928 w 6724507"/>
              <a:gd name="connsiteY2640" fmla="*/ 5346284 h 5757808"/>
              <a:gd name="connsiteX2641" fmla="*/ 2390072 w 6724507"/>
              <a:gd name="connsiteY2641" fmla="*/ 5355351 h 5757808"/>
              <a:gd name="connsiteX2642" fmla="*/ 2388179 w 6724507"/>
              <a:gd name="connsiteY2642" fmla="*/ 5361082 h 5757808"/>
              <a:gd name="connsiteX2643" fmla="*/ 2381034 w 6724507"/>
              <a:gd name="connsiteY2643" fmla="*/ 5352016 h 5757808"/>
              <a:gd name="connsiteX2644" fmla="*/ 2371630 w 6724507"/>
              <a:gd name="connsiteY2644" fmla="*/ 5342116 h 5757808"/>
              <a:gd name="connsiteX2645" fmla="*/ 2373524 w 6724507"/>
              <a:gd name="connsiteY2645" fmla="*/ 5336384 h 5757808"/>
              <a:gd name="connsiteX2646" fmla="*/ 1946867 w 6724507"/>
              <a:gd name="connsiteY2646" fmla="*/ 5336256 h 5757808"/>
              <a:gd name="connsiteX2647" fmla="*/ 1955571 w 6724507"/>
              <a:gd name="connsiteY2647" fmla="*/ 5345387 h 5757808"/>
              <a:gd name="connsiteX2648" fmla="*/ 1946885 w 6724507"/>
              <a:gd name="connsiteY2648" fmla="*/ 5348870 h 5757808"/>
              <a:gd name="connsiteX2649" fmla="*/ 1946867 w 6724507"/>
              <a:gd name="connsiteY2649" fmla="*/ 5336256 h 5757808"/>
              <a:gd name="connsiteX2650" fmla="*/ 2646684 w 6724507"/>
              <a:gd name="connsiteY2650" fmla="*/ 5335816 h 5757808"/>
              <a:gd name="connsiteX2651" fmla="*/ 2651369 w 6724507"/>
              <a:gd name="connsiteY2651" fmla="*/ 5337546 h 5757808"/>
              <a:gd name="connsiteX2652" fmla="*/ 2654371 w 6724507"/>
              <a:gd name="connsiteY2652" fmla="*/ 5336413 h 5757808"/>
              <a:gd name="connsiteX2653" fmla="*/ 2656054 w 6724507"/>
              <a:gd name="connsiteY2653" fmla="*/ 5339273 h 5757808"/>
              <a:gd name="connsiteX2654" fmla="*/ 2658396 w 6724507"/>
              <a:gd name="connsiteY2654" fmla="*/ 5340137 h 5757808"/>
              <a:gd name="connsiteX2655" fmla="*/ 2666005 w 6724507"/>
              <a:gd name="connsiteY2655" fmla="*/ 5348918 h 5757808"/>
              <a:gd name="connsiteX2656" fmla="*/ 2673032 w 6724507"/>
              <a:gd name="connsiteY2656" fmla="*/ 5351510 h 5757808"/>
              <a:gd name="connsiteX2657" fmla="*/ 2677717 w 6724507"/>
              <a:gd name="connsiteY2657" fmla="*/ 5353238 h 5757808"/>
              <a:gd name="connsiteX2658" fmla="*/ 2680642 w 6724507"/>
              <a:gd name="connsiteY2658" fmla="*/ 5360288 h 5757808"/>
              <a:gd name="connsiteX2659" fmla="*/ 2682984 w 6724507"/>
              <a:gd name="connsiteY2659" fmla="*/ 5361153 h 5757808"/>
              <a:gd name="connsiteX2660" fmla="*/ 2687668 w 6724507"/>
              <a:gd name="connsiteY2660" fmla="*/ 5362881 h 5757808"/>
              <a:gd name="connsiteX2661" fmla="*/ 2730994 w 6724507"/>
              <a:gd name="connsiteY2661" fmla="*/ 5390810 h 5757808"/>
              <a:gd name="connsiteX2662" fmla="*/ 2750898 w 6724507"/>
              <a:gd name="connsiteY2662" fmla="*/ 5410096 h 5757808"/>
              <a:gd name="connsiteX2663" fmla="*/ 2757926 w 6724507"/>
              <a:gd name="connsiteY2663" fmla="*/ 5412688 h 5757808"/>
              <a:gd name="connsiteX2664" fmla="*/ 2767295 w 6724507"/>
              <a:gd name="connsiteY2664" fmla="*/ 5416146 h 5757808"/>
              <a:gd name="connsiteX2665" fmla="*/ 2772562 w 6724507"/>
              <a:gd name="connsiteY2665" fmla="*/ 5424061 h 5757808"/>
              <a:gd name="connsiteX2666" fmla="*/ 2774905 w 6724507"/>
              <a:gd name="connsiteY2666" fmla="*/ 5424925 h 5757808"/>
              <a:gd name="connsiteX2667" fmla="*/ 2770803 w 6724507"/>
              <a:gd name="connsiteY2667" fmla="*/ 5429382 h 5757808"/>
              <a:gd name="connsiteX2668" fmla="*/ 2765535 w 6724507"/>
              <a:gd name="connsiteY2668" fmla="*/ 5421468 h 5757808"/>
              <a:gd name="connsiteX2669" fmla="*/ 2756166 w 6724507"/>
              <a:gd name="connsiteY2669" fmla="*/ 5418011 h 5757808"/>
              <a:gd name="connsiteX2670" fmla="*/ 2751483 w 6724507"/>
              <a:gd name="connsiteY2670" fmla="*/ 5416283 h 5757808"/>
              <a:gd name="connsiteX2671" fmla="*/ 2749140 w 6724507"/>
              <a:gd name="connsiteY2671" fmla="*/ 5415419 h 5757808"/>
              <a:gd name="connsiteX2672" fmla="*/ 2729235 w 6724507"/>
              <a:gd name="connsiteY2672" fmla="*/ 5396132 h 5757808"/>
              <a:gd name="connsiteX2673" fmla="*/ 2685910 w 6724507"/>
              <a:gd name="connsiteY2673" fmla="*/ 5368203 h 5757808"/>
              <a:gd name="connsiteX2674" fmla="*/ 2684152 w 6724507"/>
              <a:gd name="connsiteY2674" fmla="*/ 5373527 h 5757808"/>
              <a:gd name="connsiteX2675" fmla="*/ 2683568 w 6724507"/>
              <a:gd name="connsiteY2675" fmla="*/ 5367339 h 5757808"/>
              <a:gd name="connsiteX2676" fmla="*/ 2681225 w 6724507"/>
              <a:gd name="connsiteY2676" fmla="*/ 5366475 h 5757808"/>
              <a:gd name="connsiteX2677" fmla="*/ 2679467 w 6724507"/>
              <a:gd name="connsiteY2677" fmla="*/ 5371798 h 5757808"/>
              <a:gd name="connsiteX2678" fmla="*/ 2677125 w 6724507"/>
              <a:gd name="connsiteY2678" fmla="*/ 5370933 h 5757808"/>
              <a:gd name="connsiteX2679" fmla="*/ 2678883 w 6724507"/>
              <a:gd name="connsiteY2679" fmla="*/ 5365610 h 5757808"/>
              <a:gd name="connsiteX2680" fmla="*/ 2669515 w 6724507"/>
              <a:gd name="connsiteY2680" fmla="*/ 5362153 h 5757808"/>
              <a:gd name="connsiteX2681" fmla="*/ 2673616 w 6724507"/>
              <a:gd name="connsiteY2681" fmla="*/ 5357696 h 5757808"/>
              <a:gd name="connsiteX2682" fmla="*/ 2668931 w 6724507"/>
              <a:gd name="connsiteY2682" fmla="*/ 5355967 h 5757808"/>
              <a:gd name="connsiteX2683" fmla="*/ 2663663 w 6724507"/>
              <a:gd name="connsiteY2683" fmla="*/ 5348053 h 5757808"/>
              <a:gd name="connsiteX2684" fmla="*/ 2664246 w 6724507"/>
              <a:gd name="connsiteY2684" fmla="*/ 5354239 h 5757808"/>
              <a:gd name="connsiteX2685" fmla="*/ 2657221 w 6724507"/>
              <a:gd name="connsiteY2685" fmla="*/ 5351646 h 5757808"/>
              <a:gd name="connsiteX2686" fmla="*/ 2654879 w 6724507"/>
              <a:gd name="connsiteY2686" fmla="*/ 5350782 h 5757808"/>
              <a:gd name="connsiteX2687" fmla="*/ 2656637 w 6724507"/>
              <a:gd name="connsiteY2687" fmla="*/ 5345460 h 5757808"/>
              <a:gd name="connsiteX2688" fmla="*/ 2654295 w 6724507"/>
              <a:gd name="connsiteY2688" fmla="*/ 5344597 h 5757808"/>
              <a:gd name="connsiteX2689" fmla="*/ 2650195 w 6724507"/>
              <a:gd name="connsiteY2689" fmla="*/ 5349054 h 5757808"/>
              <a:gd name="connsiteX2690" fmla="*/ 2649611 w 6724507"/>
              <a:gd name="connsiteY2690" fmla="*/ 5342868 h 5757808"/>
              <a:gd name="connsiteX2691" fmla="*/ 2646684 w 6724507"/>
              <a:gd name="connsiteY2691" fmla="*/ 5335816 h 5757808"/>
              <a:gd name="connsiteX2692" fmla="*/ 1824650 w 6724507"/>
              <a:gd name="connsiteY2692" fmla="*/ 5334792 h 5757808"/>
              <a:gd name="connsiteX2693" fmla="*/ 1827284 w 6724507"/>
              <a:gd name="connsiteY2693" fmla="*/ 5353929 h 5757808"/>
              <a:gd name="connsiteX2694" fmla="*/ 1824686 w 6724507"/>
              <a:gd name="connsiteY2694" fmla="*/ 5360020 h 5757808"/>
              <a:gd name="connsiteX2695" fmla="*/ 1820344 w 6724507"/>
              <a:gd name="connsiteY2695" fmla="*/ 5361763 h 5757808"/>
              <a:gd name="connsiteX2696" fmla="*/ 1819472 w 6724507"/>
              <a:gd name="connsiteY2696" fmla="*/ 5359587 h 5757808"/>
              <a:gd name="connsiteX2697" fmla="*/ 1822070 w 6724507"/>
              <a:gd name="connsiteY2697" fmla="*/ 5353498 h 5757808"/>
              <a:gd name="connsiteX2698" fmla="*/ 1824650 w 6724507"/>
              <a:gd name="connsiteY2698" fmla="*/ 5334792 h 5757808"/>
              <a:gd name="connsiteX2699" fmla="*/ 1966375 w 6724507"/>
              <a:gd name="connsiteY2699" fmla="*/ 5333437 h 5757808"/>
              <a:gd name="connsiteX2700" fmla="*/ 1966245 w 6724507"/>
              <a:gd name="connsiteY2700" fmla="*/ 5334736 h 5757808"/>
              <a:gd name="connsiteX2701" fmla="*/ 1962757 w 6724507"/>
              <a:gd name="connsiteY2701" fmla="*/ 5337382 h 5757808"/>
              <a:gd name="connsiteX2702" fmla="*/ 2160271 w 6724507"/>
              <a:gd name="connsiteY2702" fmla="*/ 5332533 h 5757808"/>
              <a:gd name="connsiteX2703" fmla="*/ 2162027 w 6724507"/>
              <a:gd name="connsiteY2703" fmla="*/ 5336911 h 5757808"/>
              <a:gd name="connsiteX2704" fmla="*/ 2157685 w 6724507"/>
              <a:gd name="connsiteY2704" fmla="*/ 5338652 h 5757808"/>
              <a:gd name="connsiteX2705" fmla="*/ 2156807 w 6724507"/>
              <a:gd name="connsiteY2705" fmla="*/ 5336464 h 5757808"/>
              <a:gd name="connsiteX2706" fmla="*/ 2155930 w 6724507"/>
              <a:gd name="connsiteY2706" fmla="*/ 5334275 h 5757808"/>
              <a:gd name="connsiteX2707" fmla="*/ 2160271 w 6724507"/>
              <a:gd name="connsiteY2707" fmla="*/ 5332533 h 5757808"/>
              <a:gd name="connsiteX2708" fmla="*/ 3304185 w 6724507"/>
              <a:gd name="connsiteY2708" fmla="*/ 5332262 h 5757808"/>
              <a:gd name="connsiteX2709" fmla="*/ 3306387 w 6724507"/>
              <a:gd name="connsiteY2709" fmla="*/ 5335485 h 5757808"/>
              <a:gd name="connsiteX2710" fmla="*/ 3302151 w 6724507"/>
              <a:gd name="connsiteY2710" fmla="*/ 5333923 h 5757808"/>
              <a:gd name="connsiteX2711" fmla="*/ 3304185 w 6724507"/>
              <a:gd name="connsiteY2711" fmla="*/ 5332262 h 5757808"/>
              <a:gd name="connsiteX2712" fmla="*/ 1298856 w 6724507"/>
              <a:gd name="connsiteY2712" fmla="*/ 5332049 h 5757808"/>
              <a:gd name="connsiteX2713" fmla="*/ 1308967 w 6724507"/>
              <a:gd name="connsiteY2713" fmla="*/ 5337825 h 5757808"/>
              <a:gd name="connsiteX2714" fmla="*/ 1301010 w 6724507"/>
              <a:gd name="connsiteY2714" fmla="*/ 5339909 h 5757808"/>
              <a:gd name="connsiteX2715" fmla="*/ 1298856 w 6724507"/>
              <a:gd name="connsiteY2715" fmla="*/ 5332049 h 5757808"/>
              <a:gd name="connsiteX2716" fmla="*/ 2049338 w 6724507"/>
              <a:gd name="connsiteY2716" fmla="*/ 5332025 h 5757808"/>
              <a:gd name="connsiteX2717" fmla="*/ 2052485 w 6724507"/>
              <a:gd name="connsiteY2717" fmla="*/ 5333560 h 5757808"/>
              <a:gd name="connsiteX2718" fmla="*/ 2056115 w 6724507"/>
              <a:gd name="connsiteY2718" fmla="*/ 5332103 h 5757808"/>
              <a:gd name="connsiteX2719" fmla="*/ 2057724 w 6724507"/>
              <a:gd name="connsiteY2719" fmla="*/ 5336113 h 5757808"/>
              <a:gd name="connsiteX2720" fmla="*/ 2058371 w 6724507"/>
              <a:gd name="connsiteY2720" fmla="*/ 5336428 h 5757808"/>
              <a:gd name="connsiteX2721" fmla="*/ 2058372 w 6724507"/>
              <a:gd name="connsiteY2721" fmla="*/ 5336430 h 5757808"/>
              <a:gd name="connsiteX2722" fmla="*/ 2057843 w 6724507"/>
              <a:gd name="connsiteY2722" fmla="*/ 5336411 h 5757808"/>
              <a:gd name="connsiteX2723" fmla="*/ 2058607 w 6724507"/>
              <a:gd name="connsiteY2723" fmla="*/ 5338316 h 5757808"/>
              <a:gd name="connsiteX2724" fmla="*/ 2054136 w 6724507"/>
              <a:gd name="connsiteY2724" fmla="*/ 5339321 h 5757808"/>
              <a:gd name="connsiteX2725" fmla="*/ 2053500 w 6724507"/>
              <a:gd name="connsiteY2725" fmla="*/ 5336490 h 5757808"/>
              <a:gd name="connsiteX2726" fmla="*/ 2053272 w 6724507"/>
              <a:gd name="connsiteY2726" fmla="*/ 5336247 h 5757808"/>
              <a:gd name="connsiteX2727" fmla="*/ 2052666 w 6724507"/>
              <a:gd name="connsiteY2727" fmla="*/ 5336225 h 5757808"/>
              <a:gd name="connsiteX2728" fmla="*/ 2046959 w 6724507"/>
              <a:gd name="connsiteY2728" fmla="*/ 5336019 h 5757808"/>
              <a:gd name="connsiteX2729" fmla="*/ 2049338 w 6724507"/>
              <a:gd name="connsiteY2729" fmla="*/ 5332025 h 5757808"/>
              <a:gd name="connsiteX2730" fmla="*/ 1944455 w 6724507"/>
              <a:gd name="connsiteY2730" fmla="*/ 5331815 h 5757808"/>
              <a:gd name="connsiteX2731" fmla="*/ 1947104 w 6724507"/>
              <a:gd name="connsiteY2731" fmla="*/ 5333118 h 5757808"/>
              <a:gd name="connsiteX2732" fmla="*/ 1945388 w 6724507"/>
              <a:gd name="connsiteY2732" fmla="*/ 5334144 h 5757808"/>
              <a:gd name="connsiteX2733" fmla="*/ 1944455 w 6724507"/>
              <a:gd name="connsiteY2733" fmla="*/ 5331815 h 5757808"/>
              <a:gd name="connsiteX2734" fmla="*/ 2634975 w 6724507"/>
              <a:gd name="connsiteY2734" fmla="*/ 5331495 h 5757808"/>
              <a:gd name="connsiteX2735" fmla="*/ 2635558 w 6724507"/>
              <a:gd name="connsiteY2735" fmla="*/ 5337682 h 5757808"/>
              <a:gd name="connsiteX2736" fmla="*/ 2633216 w 6724507"/>
              <a:gd name="connsiteY2736" fmla="*/ 5336818 h 5757808"/>
              <a:gd name="connsiteX2737" fmla="*/ 2634975 w 6724507"/>
              <a:gd name="connsiteY2737" fmla="*/ 5331495 h 5757808"/>
              <a:gd name="connsiteX2738" fmla="*/ 2315367 w 6724507"/>
              <a:gd name="connsiteY2738" fmla="*/ 5331137 h 5757808"/>
              <a:gd name="connsiteX2739" fmla="*/ 2318164 w 6724507"/>
              <a:gd name="connsiteY2739" fmla="*/ 5334179 h 5757808"/>
              <a:gd name="connsiteX2740" fmla="*/ 2315878 w 6724507"/>
              <a:gd name="connsiteY2740" fmla="*/ 5335344 h 5757808"/>
              <a:gd name="connsiteX2741" fmla="*/ 2311386 w 6724507"/>
              <a:gd name="connsiteY2741" fmla="*/ 5331678 h 5757808"/>
              <a:gd name="connsiteX2742" fmla="*/ 2315367 w 6724507"/>
              <a:gd name="connsiteY2742" fmla="*/ 5331137 h 5757808"/>
              <a:gd name="connsiteX2743" fmla="*/ 2466861 w 6724507"/>
              <a:gd name="connsiteY2743" fmla="*/ 5330098 h 5757808"/>
              <a:gd name="connsiteX2744" fmla="*/ 2471945 w 6724507"/>
              <a:gd name="connsiteY2744" fmla="*/ 5331973 h 5757808"/>
              <a:gd name="connsiteX2745" fmla="*/ 2465598 w 6724507"/>
              <a:gd name="connsiteY2745" fmla="*/ 5333918 h 5757808"/>
              <a:gd name="connsiteX2746" fmla="*/ 2466861 w 6724507"/>
              <a:gd name="connsiteY2746" fmla="*/ 5330098 h 5757808"/>
              <a:gd name="connsiteX2747" fmla="*/ 2680019 w 6724507"/>
              <a:gd name="connsiteY2747" fmla="*/ 5329438 h 5757808"/>
              <a:gd name="connsiteX2748" fmla="*/ 2687009 w 6724507"/>
              <a:gd name="connsiteY2748" fmla="*/ 5332017 h 5757808"/>
              <a:gd name="connsiteX2749" fmla="*/ 2689340 w 6724507"/>
              <a:gd name="connsiteY2749" fmla="*/ 5332878 h 5757808"/>
              <a:gd name="connsiteX2750" fmla="*/ 2687446 w 6724507"/>
              <a:gd name="connsiteY2750" fmla="*/ 5338610 h 5757808"/>
              <a:gd name="connsiteX2751" fmla="*/ 2685115 w 6724507"/>
              <a:gd name="connsiteY2751" fmla="*/ 5337749 h 5757808"/>
              <a:gd name="connsiteX2752" fmla="*/ 2680019 w 6724507"/>
              <a:gd name="connsiteY2752" fmla="*/ 5329438 h 5757808"/>
              <a:gd name="connsiteX2753" fmla="*/ 1334731 w 6724507"/>
              <a:gd name="connsiteY2753" fmla="*/ 5329382 h 5757808"/>
              <a:gd name="connsiteX2754" fmla="*/ 1340912 w 6724507"/>
              <a:gd name="connsiteY2754" fmla="*/ 5332537 h 5757808"/>
              <a:gd name="connsiteX2755" fmla="*/ 1333099 w 6724507"/>
              <a:gd name="connsiteY2755" fmla="*/ 5334583 h 5757808"/>
              <a:gd name="connsiteX2756" fmla="*/ 1331408 w 6724507"/>
              <a:gd name="connsiteY2756" fmla="*/ 5333117 h 5757808"/>
              <a:gd name="connsiteX2757" fmla="*/ 1334731 w 6724507"/>
              <a:gd name="connsiteY2757" fmla="*/ 5329382 h 5757808"/>
              <a:gd name="connsiteX2758" fmla="*/ 1839309 w 6724507"/>
              <a:gd name="connsiteY2758" fmla="*/ 5328913 h 5757808"/>
              <a:gd name="connsiteX2759" fmla="*/ 1843064 w 6724507"/>
              <a:gd name="connsiteY2759" fmla="*/ 5352416 h 5757808"/>
              <a:gd name="connsiteX2760" fmla="*/ 1843929 w 6724507"/>
              <a:gd name="connsiteY2760" fmla="*/ 5354570 h 5757808"/>
              <a:gd name="connsiteX2761" fmla="*/ 1844227 w 6724507"/>
              <a:gd name="connsiteY2761" fmla="*/ 5369457 h 5757808"/>
              <a:gd name="connsiteX2762" fmla="*/ 1839042 w 6724507"/>
              <a:gd name="connsiteY2762" fmla="*/ 5356531 h 5757808"/>
              <a:gd name="connsiteX2763" fmla="*/ 1836450 w 6724507"/>
              <a:gd name="connsiteY2763" fmla="*/ 5350068 h 5757808"/>
              <a:gd name="connsiteX2764" fmla="*/ 1837314 w 6724507"/>
              <a:gd name="connsiteY2764" fmla="*/ 5352222 h 5757808"/>
              <a:gd name="connsiteX2765" fmla="*/ 1839309 w 6724507"/>
              <a:gd name="connsiteY2765" fmla="*/ 5328913 h 5757808"/>
              <a:gd name="connsiteX2766" fmla="*/ 3024532 w 6724507"/>
              <a:gd name="connsiteY2766" fmla="*/ 5328213 h 5757808"/>
              <a:gd name="connsiteX2767" fmla="*/ 3026556 w 6724507"/>
              <a:gd name="connsiteY2767" fmla="*/ 5339410 h 5757808"/>
              <a:gd name="connsiteX2768" fmla="*/ 3014552 w 6724507"/>
              <a:gd name="connsiteY2768" fmla="*/ 5334980 h 5757808"/>
              <a:gd name="connsiteX2769" fmla="*/ 3014045 w 6724507"/>
              <a:gd name="connsiteY2769" fmla="*/ 5328363 h 5757808"/>
              <a:gd name="connsiteX2770" fmla="*/ 3016446 w 6724507"/>
              <a:gd name="connsiteY2770" fmla="*/ 5329248 h 5757808"/>
              <a:gd name="connsiteX2771" fmla="*/ 3024532 w 6724507"/>
              <a:gd name="connsiteY2771" fmla="*/ 5328213 h 5757808"/>
              <a:gd name="connsiteX2772" fmla="*/ 2620957 w 6724507"/>
              <a:gd name="connsiteY2772" fmla="*/ 5326937 h 5757808"/>
              <a:gd name="connsiteX2773" fmla="*/ 2623581 w 6724507"/>
              <a:gd name="connsiteY2773" fmla="*/ 5334337 h 5757808"/>
              <a:gd name="connsiteX2774" fmla="*/ 2620957 w 6724507"/>
              <a:gd name="connsiteY2774" fmla="*/ 5326937 h 5757808"/>
              <a:gd name="connsiteX2775" fmla="*/ 2801381 w 6724507"/>
              <a:gd name="connsiteY2775" fmla="*/ 5324651 h 5757808"/>
              <a:gd name="connsiteX2776" fmla="*/ 2804060 w 6724507"/>
              <a:gd name="connsiteY2776" fmla="*/ 5328051 h 5757808"/>
              <a:gd name="connsiteX2777" fmla="*/ 2797281 w 6724507"/>
              <a:gd name="connsiteY2777" fmla="*/ 5325549 h 5757808"/>
              <a:gd name="connsiteX2778" fmla="*/ 2801381 w 6724507"/>
              <a:gd name="connsiteY2778" fmla="*/ 5324651 h 5757808"/>
              <a:gd name="connsiteX2779" fmla="*/ 2889121 w 6724507"/>
              <a:gd name="connsiteY2779" fmla="*/ 5323866 h 5757808"/>
              <a:gd name="connsiteX2780" fmla="*/ 2897423 w 6724507"/>
              <a:gd name="connsiteY2780" fmla="*/ 5333561 h 5757808"/>
              <a:gd name="connsiteX2781" fmla="*/ 2935529 w 6724507"/>
              <a:gd name="connsiteY2781" fmla="*/ 5353516 h 5757808"/>
              <a:gd name="connsiteX2782" fmla="*/ 2937872 w 6724507"/>
              <a:gd name="connsiteY2782" fmla="*/ 5354381 h 5757808"/>
              <a:gd name="connsiteX2783" fmla="*/ 2957230 w 6724507"/>
              <a:gd name="connsiteY2783" fmla="*/ 5367418 h 5757808"/>
              <a:gd name="connsiteX2784" fmla="*/ 2959574 w 6724507"/>
              <a:gd name="connsiteY2784" fmla="*/ 5368281 h 5757808"/>
              <a:gd name="connsiteX2785" fmla="*/ 2981883 w 6724507"/>
              <a:gd name="connsiteY2785" fmla="*/ 5388303 h 5757808"/>
              <a:gd name="connsiteX2786" fmla="*/ 2975426 w 6724507"/>
              <a:gd name="connsiteY2786" fmla="*/ 5390803 h 5757808"/>
              <a:gd name="connsiteX2787" fmla="*/ 2957837 w 6724507"/>
              <a:gd name="connsiteY2787" fmla="*/ 5373537 h 5757808"/>
              <a:gd name="connsiteX2788" fmla="*/ 2953150 w 6724507"/>
              <a:gd name="connsiteY2788" fmla="*/ 5371806 h 5757808"/>
              <a:gd name="connsiteX2789" fmla="*/ 2936138 w 6724507"/>
              <a:gd name="connsiteY2789" fmla="*/ 5359634 h 5757808"/>
              <a:gd name="connsiteX2790" fmla="*/ 2933793 w 6724507"/>
              <a:gd name="connsiteY2790" fmla="*/ 5358770 h 5757808"/>
              <a:gd name="connsiteX2791" fmla="*/ 2924592 w 6724507"/>
              <a:gd name="connsiteY2791" fmla="*/ 5362743 h 5757808"/>
              <a:gd name="connsiteX2792" fmla="*/ 2917995 w 6724507"/>
              <a:gd name="connsiteY2792" fmla="*/ 5358835 h 5757808"/>
              <a:gd name="connsiteX2793" fmla="*/ 2917388 w 6724507"/>
              <a:gd name="connsiteY2793" fmla="*/ 5352716 h 5757808"/>
              <a:gd name="connsiteX2794" fmla="*/ 2891608 w 6724507"/>
              <a:gd name="connsiteY2794" fmla="*/ 5343204 h 5757808"/>
              <a:gd name="connsiteX2795" fmla="*/ 2885183 w 6724507"/>
              <a:gd name="connsiteY2795" fmla="*/ 5346730 h 5757808"/>
              <a:gd name="connsiteX2796" fmla="*/ 2886920 w 6724507"/>
              <a:gd name="connsiteY2796" fmla="*/ 5341475 h 5757808"/>
              <a:gd name="connsiteX2797" fmla="*/ 2882233 w 6724507"/>
              <a:gd name="connsiteY2797" fmla="*/ 5339745 h 5757808"/>
              <a:gd name="connsiteX2798" fmla="*/ 2879889 w 6724507"/>
              <a:gd name="connsiteY2798" fmla="*/ 5338880 h 5757808"/>
              <a:gd name="connsiteX2799" fmla="*/ 2877546 w 6724507"/>
              <a:gd name="connsiteY2799" fmla="*/ 5338015 h 5757808"/>
              <a:gd name="connsiteX2800" fmla="*/ 2881625 w 6724507"/>
              <a:gd name="connsiteY2800" fmla="*/ 5333626 h 5757808"/>
              <a:gd name="connsiteX2801" fmla="*/ 2878675 w 6724507"/>
              <a:gd name="connsiteY2801" fmla="*/ 5326643 h 5757808"/>
              <a:gd name="connsiteX2802" fmla="*/ 2889121 w 6724507"/>
              <a:gd name="connsiteY2802" fmla="*/ 5323866 h 5757808"/>
              <a:gd name="connsiteX2803" fmla="*/ 2009857 w 6724507"/>
              <a:gd name="connsiteY2803" fmla="*/ 5323612 h 5757808"/>
              <a:gd name="connsiteX2804" fmla="*/ 2012877 w 6724507"/>
              <a:gd name="connsiteY2804" fmla="*/ 5326430 h 5757808"/>
              <a:gd name="connsiteX2805" fmla="*/ 2013284 w 6724507"/>
              <a:gd name="connsiteY2805" fmla="*/ 5332155 h 5757808"/>
              <a:gd name="connsiteX2806" fmla="*/ 2007005 w 6724507"/>
              <a:gd name="connsiteY2806" fmla="*/ 5330644 h 5757808"/>
              <a:gd name="connsiteX2807" fmla="*/ 2009857 w 6724507"/>
              <a:gd name="connsiteY2807" fmla="*/ 5323612 h 5757808"/>
              <a:gd name="connsiteX2808" fmla="*/ 2511935 w 6724507"/>
              <a:gd name="connsiteY2808" fmla="*/ 5323150 h 5757808"/>
              <a:gd name="connsiteX2809" fmla="*/ 2514265 w 6724507"/>
              <a:gd name="connsiteY2809" fmla="*/ 5324010 h 5757808"/>
              <a:gd name="connsiteX2810" fmla="*/ 2517663 w 6724507"/>
              <a:gd name="connsiteY2810" fmla="*/ 5329550 h 5757808"/>
              <a:gd name="connsiteX2811" fmla="*/ 2513002 w 6724507"/>
              <a:gd name="connsiteY2811" fmla="*/ 5327830 h 5757808"/>
              <a:gd name="connsiteX2812" fmla="*/ 2511935 w 6724507"/>
              <a:gd name="connsiteY2812" fmla="*/ 5323150 h 5757808"/>
              <a:gd name="connsiteX2813" fmla="*/ 2982307 w 6724507"/>
              <a:gd name="connsiteY2813" fmla="*/ 5323081 h 5757808"/>
              <a:gd name="connsiteX2814" fmla="*/ 2994746 w 6724507"/>
              <a:gd name="connsiteY2814" fmla="*/ 5333385 h 5757808"/>
              <a:gd name="connsiteX2815" fmla="*/ 3016600 w 6724507"/>
              <a:gd name="connsiteY2815" fmla="*/ 5347164 h 5757808"/>
              <a:gd name="connsiteX2816" fmla="*/ 3018954 w 6724507"/>
              <a:gd name="connsiteY2816" fmla="*/ 5348034 h 5757808"/>
              <a:gd name="connsiteX2817" fmla="*/ 3014916 w 6724507"/>
              <a:gd name="connsiteY2817" fmla="*/ 5352261 h 5757808"/>
              <a:gd name="connsiteX2818" fmla="*/ 3012562 w 6724507"/>
              <a:gd name="connsiteY2818" fmla="*/ 5351392 h 5757808"/>
              <a:gd name="connsiteX2819" fmla="*/ 2993064 w 6724507"/>
              <a:gd name="connsiteY2819" fmla="*/ 5338481 h 5757808"/>
              <a:gd name="connsiteX2820" fmla="*/ 2982307 w 6724507"/>
              <a:gd name="connsiteY2820" fmla="*/ 5323081 h 5757808"/>
              <a:gd name="connsiteX2821" fmla="*/ 2354235 w 6724507"/>
              <a:gd name="connsiteY2821" fmla="*/ 5322836 h 5757808"/>
              <a:gd name="connsiteX2822" fmla="*/ 2356437 w 6724507"/>
              <a:gd name="connsiteY2822" fmla="*/ 5323649 h 5757808"/>
              <a:gd name="connsiteX2823" fmla="*/ 2363046 w 6724507"/>
              <a:gd name="connsiteY2823" fmla="*/ 5326088 h 5757808"/>
              <a:gd name="connsiteX2824" fmla="*/ 2365249 w 6724507"/>
              <a:gd name="connsiteY2824" fmla="*/ 5326900 h 5757808"/>
              <a:gd name="connsiteX2825" fmla="*/ 2363355 w 6724507"/>
              <a:gd name="connsiteY2825" fmla="*/ 5332634 h 5757808"/>
              <a:gd name="connsiteX2826" fmla="*/ 2361152 w 6724507"/>
              <a:gd name="connsiteY2826" fmla="*/ 5331820 h 5757808"/>
              <a:gd name="connsiteX2827" fmla="*/ 2352341 w 6724507"/>
              <a:gd name="connsiteY2827" fmla="*/ 5328569 h 5757808"/>
              <a:gd name="connsiteX2828" fmla="*/ 2354235 w 6724507"/>
              <a:gd name="connsiteY2828" fmla="*/ 5322836 h 5757808"/>
              <a:gd name="connsiteX2829" fmla="*/ 1319264 w 6724507"/>
              <a:gd name="connsiteY2829" fmla="*/ 5322585 h 5757808"/>
              <a:gd name="connsiteX2830" fmla="*/ 1321110 w 6724507"/>
              <a:gd name="connsiteY2830" fmla="*/ 5324184 h 5757808"/>
              <a:gd name="connsiteX2831" fmla="*/ 1319677 w 6724507"/>
              <a:gd name="connsiteY2831" fmla="*/ 5325794 h 5757808"/>
              <a:gd name="connsiteX2832" fmla="*/ 1316399 w 6724507"/>
              <a:gd name="connsiteY2832" fmla="*/ 5325803 h 5757808"/>
              <a:gd name="connsiteX2833" fmla="*/ 1314968 w 6724507"/>
              <a:gd name="connsiteY2833" fmla="*/ 5327413 h 5757808"/>
              <a:gd name="connsiteX2834" fmla="*/ 1313121 w 6724507"/>
              <a:gd name="connsiteY2834" fmla="*/ 5325813 h 5757808"/>
              <a:gd name="connsiteX2835" fmla="*/ 1314553 w 6724507"/>
              <a:gd name="connsiteY2835" fmla="*/ 5324203 h 5757808"/>
              <a:gd name="connsiteX2836" fmla="*/ 1319264 w 6724507"/>
              <a:gd name="connsiteY2836" fmla="*/ 5322585 h 5757808"/>
              <a:gd name="connsiteX2837" fmla="*/ 1405533 w 6724507"/>
              <a:gd name="connsiteY2837" fmla="*/ 5321296 h 5757808"/>
              <a:gd name="connsiteX2838" fmla="*/ 1410193 w 6724507"/>
              <a:gd name="connsiteY2838" fmla="*/ 5322029 h 5757808"/>
              <a:gd name="connsiteX2839" fmla="*/ 1403916 w 6724507"/>
              <a:gd name="connsiteY2839" fmla="*/ 5325409 h 5757808"/>
              <a:gd name="connsiteX2840" fmla="*/ 1405533 w 6724507"/>
              <a:gd name="connsiteY2840" fmla="*/ 5321296 h 5757808"/>
              <a:gd name="connsiteX2841" fmla="*/ 1869501 w 6724507"/>
              <a:gd name="connsiteY2841" fmla="*/ 5320787 h 5757808"/>
              <a:gd name="connsiteX2842" fmla="*/ 1873002 w 6724507"/>
              <a:gd name="connsiteY2842" fmla="*/ 5323166 h 5757808"/>
              <a:gd name="connsiteX2843" fmla="*/ 1867517 w 6724507"/>
              <a:gd name="connsiteY2843" fmla="*/ 5324115 h 5757808"/>
              <a:gd name="connsiteX2844" fmla="*/ 2517887 w 6724507"/>
              <a:gd name="connsiteY2844" fmla="*/ 5318913 h 5757808"/>
              <a:gd name="connsiteX2845" fmla="*/ 2529706 w 6724507"/>
              <a:gd name="connsiteY2845" fmla="*/ 5323274 h 5757808"/>
              <a:gd name="connsiteX2846" fmla="*/ 2557065 w 6724507"/>
              <a:gd name="connsiteY2846" fmla="*/ 5344802 h 5757808"/>
              <a:gd name="connsiteX2847" fmla="*/ 2555382 w 6724507"/>
              <a:gd name="connsiteY2847" fmla="*/ 5349897 h 5757808"/>
              <a:gd name="connsiteX2848" fmla="*/ 2528021 w 6724507"/>
              <a:gd name="connsiteY2848" fmla="*/ 5328370 h 5757808"/>
              <a:gd name="connsiteX2849" fmla="*/ 2517887 w 6724507"/>
              <a:gd name="connsiteY2849" fmla="*/ 5318913 h 5757808"/>
              <a:gd name="connsiteX2850" fmla="*/ 2407962 w 6724507"/>
              <a:gd name="connsiteY2850" fmla="*/ 5318775 h 5757808"/>
              <a:gd name="connsiteX2851" fmla="*/ 2410305 w 6724507"/>
              <a:gd name="connsiteY2851" fmla="*/ 5319640 h 5757808"/>
              <a:gd name="connsiteX2852" fmla="*/ 2414990 w 6724507"/>
              <a:gd name="connsiteY2852" fmla="*/ 5321369 h 5757808"/>
              <a:gd name="connsiteX2853" fmla="*/ 2413231 w 6724507"/>
              <a:gd name="connsiteY2853" fmla="*/ 5326693 h 5757808"/>
              <a:gd name="connsiteX2854" fmla="*/ 2410889 w 6724507"/>
              <a:gd name="connsiteY2854" fmla="*/ 5325827 h 5757808"/>
              <a:gd name="connsiteX2855" fmla="*/ 2407962 w 6724507"/>
              <a:gd name="connsiteY2855" fmla="*/ 5318775 h 5757808"/>
              <a:gd name="connsiteX2856" fmla="*/ 2814479 w 6724507"/>
              <a:gd name="connsiteY2856" fmla="*/ 5318095 h 5757808"/>
              <a:gd name="connsiteX2857" fmla="*/ 2815159 w 6724507"/>
              <a:gd name="connsiteY2857" fmla="*/ 5320356 h 5757808"/>
              <a:gd name="connsiteX2858" fmla="*/ 2813295 w 6724507"/>
              <a:gd name="connsiteY2858" fmla="*/ 5321677 h 5757808"/>
              <a:gd name="connsiteX2859" fmla="*/ 2812616 w 6724507"/>
              <a:gd name="connsiteY2859" fmla="*/ 5319417 h 5757808"/>
              <a:gd name="connsiteX2860" fmla="*/ 2814479 w 6724507"/>
              <a:gd name="connsiteY2860" fmla="*/ 5318095 h 5757808"/>
              <a:gd name="connsiteX2861" fmla="*/ 3372723 w 6724507"/>
              <a:gd name="connsiteY2861" fmla="*/ 5317896 h 5757808"/>
              <a:gd name="connsiteX2862" fmla="*/ 3377477 w 6724507"/>
              <a:gd name="connsiteY2862" fmla="*/ 5318847 h 5757808"/>
              <a:gd name="connsiteX2863" fmla="*/ 3368806 w 6724507"/>
              <a:gd name="connsiteY2863" fmla="*/ 5322076 h 5757808"/>
              <a:gd name="connsiteX2864" fmla="*/ 3363759 w 6724507"/>
              <a:gd name="connsiteY2864" fmla="*/ 5325842 h 5757808"/>
              <a:gd name="connsiteX2865" fmla="*/ 3360133 w 6724507"/>
              <a:gd name="connsiteY2865" fmla="*/ 5325307 h 5757808"/>
              <a:gd name="connsiteX2866" fmla="*/ 3362027 w 6724507"/>
              <a:gd name="connsiteY2866" fmla="*/ 5319575 h 5757808"/>
              <a:gd name="connsiteX2867" fmla="*/ 3366546 w 6724507"/>
              <a:gd name="connsiteY2867" fmla="*/ 5321243 h 5757808"/>
              <a:gd name="connsiteX2868" fmla="*/ 3372723 w 6724507"/>
              <a:gd name="connsiteY2868" fmla="*/ 5317896 h 5757808"/>
              <a:gd name="connsiteX2869" fmla="*/ 2792396 w 6724507"/>
              <a:gd name="connsiteY2869" fmla="*/ 5317316 h 5757808"/>
              <a:gd name="connsiteX2870" fmla="*/ 2794515 w 6724507"/>
              <a:gd name="connsiteY2870" fmla="*/ 5318097 h 5757808"/>
              <a:gd name="connsiteX2871" fmla="*/ 2796634 w 6724507"/>
              <a:gd name="connsiteY2871" fmla="*/ 5318879 h 5757808"/>
              <a:gd name="connsiteX2872" fmla="*/ 2792620 w 6724507"/>
              <a:gd name="connsiteY2872" fmla="*/ 5323830 h 5757808"/>
              <a:gd name="connsiteX2873" fmla="*/ 2792396 w 6724507"/>
              <a:gd name="connsiteY2873" fmla="*/ 5317316 h 5757808"/>
              <a:gd name="connsiteX2874" fmla="*/ 1336115 w 6724507"/>
              <a:gd name="connsiteY2874" fmla="*/ 5316875 h 5757808"/>
              <a:gd name="connsiteX2875" fmla="*/ 1337276 w 6724507"/>
              <a:gd name="connsiteY2875" fmla="*/ 5320924 h 5757808"/>
              <a:gd name="connsiteX2876" fmla="*/ 1332002 w 6724507"/>
              <a:gd name="connsiteY2876" fmla="*/ 5324921 h 5757808"/>
              <a:gd name="connsiteX2877" fmla="*/ 1336115 w 6724507"/>
              <a:gd name="connsiteY2877" fmla="*/ 5316875 h 5757808"/>
              <a:gd name="connsiteX2878" fmla="*/ 1896582 w 6724507"/>
              <a:gd name="connsiteY2878" fmla="*/ 5316158 h 5757808"/>
              <a:gd name="connsiteX2879" fmla="*/ 1900840 w 6724507"/>
              <a:gd name="connsiteY2879" fmla="*/ 5326771 h 5757808"/>
              <a:gd name="connsiteX2880" fmla="*/ 1895953 w 6724507"/>
              <a:gd name="connsiteY2880" fmla="*/ 5328731 h 5757808"/>
              <a:gd name="connsiteX2881" fmla="*/ 1896582 w 6724507"/>
              <a:gd name="connsiteY2881" fmla="*/ 5316158 h 5757808"/>
              <a:gd name="connsiteX2882" fmla="*/ 2945405 w 6724507"/>
              <a:gd name="connsiteY2882" fmla="*/ 5313041 h 5757808"/>
              <a:gd name="connsiteX2883" fmla="*/ 2950308 w 6724507"/>
              <a:gd name="connsiteY2883" fmla="*/ 5316991 h 5757808"/>
              <a:gd name="connsiteX2884" fmla="*/ 2944628 w 6724507"/>
              <a:gd name="connsiteY2884" fmla="*/ 5321326 h 5757808"/>
              <a:gd name="connsiteX2885" fmla="*/ 2940988 w 6724507"/>
              <a:gd name="connsiteY2885" fmla="*/ 5313552 h 5757808"/>
              <a:gd name="connsiteX2886" fmla="*/ 2945405 w 6724507"/>
              <a:gd name="connsiteY2886" fmla="*/ 5313041 h 5757808"/>
              <a:gd name="connsiteX2887" fmla="*/ 1359815 w 6724507"/>
              <a:gd name="connsiteY2887" fmla="*/ 5310691 h 5757808"/>
              <a:gd name="connsiteX2888" fmla="*/ 1361351 w 6724507"/>
              <a:gd name="connsiteY2888" fmla="*/ 5312024 h 5757808"/>
              <a:gd name="connsiteX2889" fmla="*/ 1359858 w 6724507"/>
              <a:gd name="connsiteY2889" fmla="*/ 5313702 h 5757808"/>
              <a:gd name="connsiteX2890" fmla="*/ 1350859 w 6724507"/>
              <a:gd name="connsiteY2890" fmla="*/ 5320751 h 5757808"/>
              <a:gd name="connsiteX2891" fmla="*/ 1346382 w 6724507"/>
              <a:gd name="connsiteY2891" fmla="*/ 5325781 h 5757808"/>
              <a:gd name="connsiteX2892" fmla="*/ 1344844 w 6724507"/>
              <a:gd name="connsiteY2892" fmla="*/ 5324448 h 5757808"/>
              <a:gd name="connsiteX2893" fmla="*/ 1346336 w 6724507"/>
              <a:gd name="connsiteY2893" fmla="*/ 5322770 h 5757808"/>
              <a:gd name="connsiteX2894" fmla="*/ 1349322 w 6724507"/>
              <a:gd name="connsiteY2894" fmla="*/ 5319419 h 5757808"/>
              <a:gd name="connsiteX2895" fmla="*/ 1359815 w 6724507"/>
              <a:gd name="connsiteY2895" fmla="*/ 5310691 h 5757808"/>
              <a:gd name="connsiteX2896" fmla="*/ 3272892 w 6724507"/>
              <a:gd name="connsiteY2896" fmla="*/ 5310267 h 5757808"/>
              <a:gd name="connsiteX2897" fmla="*/ 3275011 w 6724507"/>
              <a:gd name="connsiteY2897" fmla="*/ 5311049 h 5757808"/>
              <a:gd name="connsiteX2898" fmla="*/ 3275235 w 6724507"/>
              <a:gd name="connsiteY2898" fmla="*/ 5317562 h 5757808"/>
              <a:gd name="connsiteX2899" fmla="*/ 3272892 w 6724507"/>
              <a:gd name="connsiteY2899" fmla="*/ 5310267 h 5757808"/>
              <a:gd name="connsiteX2900" fmla="*/ 2754917 w 6724507"/>
              <a:gd name="connsiteY2900" fmla="*/ 5309915 h 5757808"/>
              <a:gd name="connsiteX2901" fmla="*/ 2764236 w 6724507"/>
              <a:gd name="connsiteY2901" fmla="*/ 5313354 h 5757808"/>
              <a:gd name="connsiteX2902" fmla="*/ 2762344 w 6724507"/>
              <a:gd name="connsiteY2902" fmla="*/ 5319086 h 5757808"/>
              <a:gd name="connsiteX2903" fmla="*/ 2753022 w 6724507"/>
              <a:gd name="connsiteY2903" fmla="*/ 5315646 h 5757808"/>
              <a:gd name="connsiteX2904" fmla="*/ 2754917 w 6724507"/>
              <a:gd name="connsiteY2904" fmla="*/ 5309915 h 5757808"/>
              <a:gd name="connsiteX2905" fmla="*/ 2445228 w 6724507"/>
              <a:gd name="connsiteY2905" fmla="*/ 5309254 h 5757808"/>
              <a:gd name="connsiteX2906" fmla="*/ 2447771 w 6724507"/>
              <a:gd name="connsiteY2906" fmla="*/ 5310193 h 5757808"/>
              <a:gd name="connsiteX2907" fmla="*/ 2443334 w 6724507"/>
              <a:gd name="connsiteY2907" fmla="*/ 5314986 h 5757808"/>
              <a:gd name="connsiteX2908" fmla="*/ 2445228 w 6724507"/>
              <a:gd name="connsiteY2908" fmla="*/ 5309254 h 5757808"/>
              <a:gd name="connsiteX2909" fmla="*/ 2028584 w 6724507"/>
              <a:gd name="connsiteY2909" fmla="*/ 5308165 h 5757808"/>
              <a:gd name="connsiteX2910" fmla="*/ 2037616 w 6724507"/>
              <a:gd name="connsiteY2910" fmla="*/ 5312570 h 5757808"/>
              <a:gd name="connsiteX2911" fmla="*/ 2035237 w 6724507"/>
              <a:gd name="connsiteY2911" fmla="*/ 5316563 h 5757808"/>
              <a:gd name="connsiteX2912" fmla="*/ 2026203 w 6724507"/>
              <a:gd name="connsiteY2912" fmla="*/ 5312158 h 5757808"/>
              <a:gd name="connsiteX2913" fmla="*/ 2028584 w 6724507"/>
              <a:gd name="connsiteY2913" fmla="*/ 5308165 h 5757808"/>
              <a:gd name="connsiteX2914" fmla="*/ 1209857 w 6724507"/>
              <a:gd name="connsiteY2914" fmla="*/ 5307915 h 5757808"/>
              <a:gd name="connsiteX2915" fmla="*/ 1210774 w 6724507"/>
              <a:gd name="connsiteY2915" fmla="*/ 5310632 h 5757808"/>
              <a:gd name="connsiteX2916" fmla="*/ 1207099 w 6724507"/>
              <a:gd name="connsiteY2916" fmla="*/ 5307930 h 5757808"/>
              <a:gd name="connsiteX2917" fmla="*/ 2469568 w 6724507"/>
              <a:gd name="connsiteY2917" fmla="*/ 5307518 h 5757808"/>
              <a:gd name="connsiteX2918" fmla="*/ 2471922 w 6724507"/>
              <a:gd name="connsiteY2918" fmla="*/ 5308387 h 5757808"/>
              <a:gd name="connsiteX2919" fmla="*/ 2477299 w 6724507"/>
              <a:gd name="connsiteY2919" fmla="*/ 5316085 h 5757808"/>
              <a:gd name="connsiteX2920" fmla="*/ 2479653 w 6724507"/>
              <a:gd name="connsiteY2920" fmla="*/ 5316953 h 5757808"/>
              <a:gd name="connsiteX2921" fmla="*/ 2487385 w 6724507"/>
              <a:gd name="connsiteY2921" fmla="*/ 5325523 h 5757808"/>
              <a:gd name="connsiteX2922" fmla="*/ 2473933 w 6724507"/>
              <a:gd name="connsiteY2922" fmla="*/ 5326276 h 5757808"/>
              <a:gd name="connsiteX2923" fmla="*/ 2477971 w 6724507"/>
              <a:gd name="connsiteY2923" fmla="*/ 5322048 h 5757808"/>
              <a:gd name="connsiteX2924" fmla="*/ 2475617 w 6724507"/>
              <a:gd name="connsiteY2924" fmla="*/ 5321181 h 5757808"/>
              <a:gd name="connsiteX2925" fmla="*/ 2467884 w 6724507"/>
              <a:gd name="connsiteY2925" fmla="*/ 5312613 h 5757808"/>
              <a:gd name="connsiteX2926" fmla="*/ 2469568 w 6724507"/>
              <a:gd name="connsiteY2926" fmla="*/ 5307518 h 5757808"/>
              <a:gd name="connsiteX2927" fmla="*/ 1205072 w 6724507"/>
              <a:gd name="connsiteY2927" fmla="*/ 5306438 h 5757808"/>
              <a:gd name="connsiteX2928" fmla="*/ 1207099 w 6724507"/>
              <a:gd name="connsiteY2928" fmla="*/ 5307930 h 5757808"/>
              <a:gd name="connsiteX2929" fmla="*/ 1206792 w 6724507"/>
              <a:gd name="connsiteY2929" fmla="*/ 5307932 h 5757808"/>
              <a:gd name="connsiteX2930" fmla="*/ 1205072 w 6724507"/>
              <a:gd name="connsiteY2930" fmla="*/ 5306438 h 5757808"/>
              <a:gd name="connsiteX2931" fmla="*/ 2433368 w 6724507"/>
              <a:gd name="connsiteY2931" fmla="*/ 5304876 h 5757808"/>
              <a:gd name="connsiteX2932" fmla="*/ 2435626 w 6724507"/>
              <a:gd name="connsiteY2932" fmla="*/ 5305709 h 5757808"/>
              <a:gd name="connsiteX2933" fmla="*/ 2437886 w 6724507"/>
              <a:gd name="connsiteY2933" fmla="*/ 5306542 h 5757808"/>
              <a:gd name="connsiteX2934" fmla="*/ 2438253 w 6724507"/>
              <a:gd name="connsiteY2934" fmla="*/ 5313109 h 5757808"/>
              <a:gd name="connsiteX2935" fmla="*/ 2435991 w 6724507"/>
              <a:gd name="connsiteY2935" fmla="*/ 5312276 h 5757808"/>
              <a:gd name="connsiteX2936" fmla="*/ 2433731 w 6724507"/>
              <a:gd name="connsiteY2936" fmla="*/ 5311442 h 5757808"/>
              <a:gd name="connsiteX2937" fmla="*/ 2433368 w 6724507"/>
              <a:gd name="connsiteY2937" fmla="*/ 5304876 h 5757808"/>
              <a:gd name="connsiteX2938" fmla="*/ 2379412 w 6724507"/>
              <a:gd name="connsiteY2938" fmla="*/ 5302118 h 5757808"/>
              <a:gd name="connsiteX2939" fmla="*/ 2384645 w 6724507"/>
              <a:gd name="connsiteY2939" fmla="*/ 5310121 h 5757808"/>
              <a:gd name="connsiteX2940" fmla="*/ 2394557 w 6724507"/>
              <a:gd name="connsiteY2940" fmla="*/ 5319852 h 5757808"/>
              <a:gd name="connsiteX2941" fmla="*/ 2403918 w 6724507"/>
              <a:gd name="connsiteY2941" fmla="*/ 5323305 h 5757808"/>
              <a:gd name="connsiteX2942" fmla="*/ 2402131 w 6724507"/>
              <a:gd name="connsiteY2942" fmla="*/ 5328720 h 5757808"/>
              <a:gd name="connsiteX2943" fmla="*/ 2406810 w 6724507"/>
              <a:gd name="connsiteY2943" fmla="*/ 5330447 h 5757808"/>
              <a:gd name="connsiteX2944" fmla="*/ 2413831 w 6724507"/>
              <a:gd name="connsiteY2944" fmla="*/ 5333036 h 5757808"/>
              <a:gd name="connsiteX2945" fmla="*/ 2416171 w 6724507"/>
              <a:gd name="connsiteY2945" fmla="*/ 5333900 h 5757808"/>
              <a:gd name="connsiteX2946" fmla="*/ 2412042 w 6724507"/>
              <a:gd name="connsiteY2946" fmla="*/ 5338451 h 5757808"/>
              <a:gd name="connsiteX2947" fmla="*/ 2409701 w 6724507"/>
              <a:gd name="connsiteY2947" fmla="*/ 5337588 h 5757808"/>
              <a:gd name="connsiteX2948" fmla="*/ 2405022 w 6724507"/>
              <a:gd name="connsiteY2948" fmla="*/ 5335859 h 5757808"/>
              <a:gd name="connsiteX2949" fmla="*/ 2402681 w 6724507"/>
              <a:gd name="connsiteY2949" fmla="*/ 5334996 h 5757808"/>
              <a:gd name="connsiteX2950" fmla="*/ 2400892 w 6724507"/>
              <a:gd name="connsiteY2950" fmla="*/ 5340410 h 5757808"/>
              <a:gd name="connsiteX2951" fmla="*/ 2398552 w 6724507"/>
              <a:gd name="connsiteY2951" fmla="*/ 5339547 h 5757808"/>
              <a:gd name="connsiteX2952" fmla="*/ 2396211 w 6724507"/>
              <a:gd name="connsiteY2952" fmla="*/ 5338682 h 5757808"/>
              <a:gd name="connsiteX2953" fmla="*/ 2393871 w 6724507"/>
              <a:gd name="connsiteY2953" fmla="*/ 5337819 h 5757808"/>
              <a:gd name="connsiteX2954" fmla="*/ 2391532 w 6724507"/>
              <a:gd name="connsiteY2954" fmla="*/ 5336955 h 5757808"/>
              <a:gd name="connsiteX2955" fmla="*/ 2389743 w 6724507"/>
              <a:gd name="connsiteY2955" fmla="*/ 5342369 h 5757808"/>
              <a:gd name="connsiteX2956" fmla="*/ 2387403 w 6724507"/>
              <a:gd name="connsiteY2956" fmla="*/ 5341506 h 5757808"/>
              <a:gd name="connsiteX2957" fmla="*/ 2385063 w 6724507"/>
              <a:gd name="connsiteY2957" fmla="*/ 5340642 h 5757808"/>
              <a:gd name="connsiteX2958" fmla="*/ 2382724 w 6724507"/>
              <a:gd name="connsiteY2958" fmla="*/ 5339780 h 5757808"/>
              <a:gd name="connsiteX2959" fmla="*/ 2382171 w 6724507"/>
              <a:gd name="connsiteY2959" fmla="*/ 5333502 h 5757808"/>
              <a:gd name="connsiteX2960" fmla="*/ 2384511 w 6724507"/>
              <a:gd name="connsiteY2960" fmla="*/ 5334365 h 5757808"/>
              <a:gd name="connsiteX2961" fmla="*/ 2386851 w 6724507"/>
              <a:gd name="connsiteY2961" fmla="*/ 5335228 h 5757808"/>
              <a:gd name="connsiteX2962" fmla="*/ 2389192 w 6724507"/>
              <a:gd name="connsiteY2962" fmla="*/ 5336093 h 5757808"/>
              <a:gd name="connsiteX2963" fmla="*/ 2390980 w 6724507"/>
              <a:gd name="connsiteY2963" fmla="*/ 5330679 h 5757808"/>
              <a:gd name="connsiteX2964" fmla="*/ 2395661 w 6724507"/>
              <a:gd name="connsiteY2964" fmla="*/ 5332406 h 5757808"/>
              <a:gd name="connsiteX2965" fmla="*/ 2398001 w 6724507"/>
              <a:gd name="connsiteY2965" fmla="*/ 5333269 h 5757808"/>
              <a:gd name="connsiteX2966" fmla="*/ 2400341 w 6724507"/>
              <a:gd name="connsiteY2966" fmla="*/ 5334133 h 5757808"/>
              <a:gd name="connsiteX2967" fmla="*/ 2392769 w 6724507"/>
              <a:gd name="connsiteY2967" fmla="*/ 5325265 h 5757808"/>
              <a:gd name="connsiteX2968" fmla="*/ 2382857 w 6724507"/>
              <a:gd name="connsiteY2968" fmla="*/ 5315535 h 5757808"/>
              <a:gd name="connsiteX2969" fmla="*/ 2374047 w 6724507"/>
              <a:gd name="connsiteY2969" fmla="*/ 5318358 h 5757808"/>
              <a:gd name="connsiteX2970" fmla="*/ 2373495 w 6724507"/>
              <a:gd name="connsiteY2970" fmla="*/ 5312081 h 5757808"/>
              <a:gd name="connsiteX2971" fmla="*/ 2371156 w 6724507"/>
              <a:gd name="connsiteY2971" fmla="*/ 5311217 h 5757808"/>
              <a:gd name="connsiteX2972" fmla="*/ 2369367 w 6724507"/>
              <a:gd name="connsiteY2972" fmla="*/ 5316631 h 5757808"/>
              <a:gd name="connsiteX2973" fmla="*/ 2367026 w 6724507"/>
              <a:gd name="connsiteY2973" fmla="*/ 5315768 h 5757808"/>
              <a:gd name="connsiteX2974" fmla="*/ 2368815 w 6724507"/>
              <a:gd name="connsiteY2974" fmla="*/ 5310354 h 5757808"/>
              <a:gd name="connsiteX2975" fmla="*/ 2370603 w 6724507"/>
              <a:gd name="connsiteY2975" fmla="*/ 5304940 h 5757808"/>
              <a:gd name="connsiteX2976" fmla="*/ 2375285 w 6724507"/>
              <a:gd name="connsiteY2976" fmla="*/ 5306667 h 5757808"/>
              <a:gd name="connsiteX2977" fmla="*/ 2379412 w 6724507"/>
              <a:gd name="connsiteY2977" fmla="*/ 5302118 h 5757808"/>
              <a:gd name="connsiteX2978" fmla="*/ 1796358 w 6724507"/>
              <a:gd name="connsiteY2978" fmla="*/ 5301967 h 5757808"/>
              <a:gd name="connsiteX2979" fmla="*/ 1799041 w 6724507"/>
              <a:gd name="connsiteY2979" fmla="*/ 5303354 h 5757808"/>
              <a:gd name="connsiteX2980" fmla="*/ 1798061 w 6724507"/>
              <a:gd name="connsiteY2980" fmla="*/ 5306211 h 5757808"/>
              <a:gd name="connsiteX2981" fmla="*/ 1800615 w 6724507"/>
              <a:gd name="connsiteY2981" fmla="*/ 5312579 h 5757808"/>
              <a:gd name="connsiteX2982" fmla="*/ 1804021 w 6724507"/>
              <a:gd name="connsiteY2982" fmla="*/ 5321071 h 5757808"/>
              <a:gd name="connsiteX2983" fmla="*/ 1804244 w 6724507"/>
              <a:gd name="connsiteY2983" fmla="*/ 5335766 h 5757808"/>
              <a:gd name="connsiteX2984" fmla="*/ 1795952 w 6724507"/>
              <a:gd name="connsiteY2984" fmla="*/ 5329235 h 5757808"/>
              <a:gd name="connsiteX2985" fmla="*/ 1794092 w 6724507"/>
              <a:gd name="connsiteY2985" fmla="*/ 5328133 h 5757808"/>
              <a:gd name="connsiteX2986" fmla="*/ 1798285 w 6724507"/>
              <a:gd name="connsiteY2986" fmla="*/ 5320906 h 5757808"/>
              <a:gd name="connsiteX2987" fmla="*/ 1795730 w 6724507"/>
              <a:gd name="connsiteY2987" fmla="*/ 5314539 h 5757808"/>
              <a:gd name="connsiteX2988" fmla="*/ 1793175 w 6724507"/>
              <a:gd name="connsiteY2988" fmla="*/ 5308171 h 5757808"/>
              <a:gd name="connsiteX2989" fmla="*/ 1796358 w 6724507"/>
              <a:gd name="connsiteY2989" fmla="*/ 5301967 h 5757808"/>
              <a:gd name="connsiteX2990" fmla="*/ 1927205 w 6724507"/>
              <a:gd name="connsiteY2990" fmla="*/ 5301771 h 5757808"/>
              <a:gd name="connsiteX2991" fmla="*/ 1932533 w 6724507"/>
              <a:gd name="connsiteY2991" fmla="*/ 5302093 h 5757808"/>
              <a:gd name="connsiteX2992" fmla="*/ 1927823 w 6724507"/>
              <a:gd name="connsiteY2992" fmla="*/ 5316275 h 5757808"/>
              <a:gd name="connsiteX2993" fmla="*/ 1926742 w 6724507"/>
              <a:gd name="connsiteY2993" fmla="*/ 5326543 h 5757808"/>
              <a:gd name="connsiteX2994" fmla="*/ 1927592 w 6724507"/>
              <a:gd name="connsiteY2994" fmla="*/ 5328661 h 5757808"/>
              <a:gd name="connsiteX2995" fmla="*/ 1922265 w 6724507"/>
              <a:gd name="connsiteY2995" fmla="*/ 5328340 h 5757808"/>
              <a:gd name="connsiteX2996" fmla="*/ 1923345 w 6724507"/>
              <a:gd name="connsiteY2996" fmla="*/ 5318072 h 5757808"/>
              <a:gd name="connsiteX2997" fmla="*/ 1927205 w 6724507"/>
              <a:gd name="connsiteY2997" fmla="*/ 5301771 h 5757808"/>
              <a:gd name="connsiteX2998" fmla="*/ 1213075 w 6724507"/>
              <a:gd name="connsiteY2998" fmla="*/ 5299708 h 5757808"/>
              <a:gd name="connsiteX2999" fmla="*/ 1217376 w 6724507"/>
              <a:gd name="connsiteY2999" fmla="*/ 5302405 h 5757808"/>
              <a:gd name="connsiteX3000" fmla="*/ 1214504 w 6724507"/>
              <a:gd name="connsiteY3000" fmla="*/ 5303222 h 5757808"/>
              <a:gd name="connsiteX3001" fmla="*/ 1213075 w 6724507"/>
              <a:gd name="connsiteY3001" fmla="*/ 5299708 h 5757808"/>
              <a:gd name="connsiteX3002" fmla="*/ 2731529 w 6724507"/>
              <a:gd name="connsiteY3002" fmla="*/ 5298877 h 5757808"/>
              <a:gd name="connsiteX3003" fmla="*/ 2733733 w 6724507"/>
              <a:gd name="connsiteY3003" fmla="*/ 5302101 h 5757808"/>
              <a:gd name="connsiteX3004" fmla="*/ 2730109 w 6724507"/>
              <a:gd name="connsiteY3004" fmla="*/ 5303175 h 5757808"/>
              <a:gd name="connsiteX3005" fmla="*/ 2729495 w 6724507"/>
              <a:gd name="connsiteY3005" fmla="*/ 5300536 h 5757808"/>
              <a:gd name="connsiteX3006" fmla="*/ 2731529 w 6724507"/>
              <a:gd name="connsiteY3006" fmla="*/ 5298877 h 5757808"/>
              <a:gd name="connsiteX3007" fmla="*/ 1220059 w 6724507"/>
              <a:gd name="connsiteY3007" fmla="*/ 5297026 h 5757808"/>
              <a:gd name="connsiteX3008" fmla="*/ 1222974 w 6724507"/>
              <a:gd name="connsiteY3008" fmla="*/ 5299905 h 5757808"/>
              <a:gd name="connsiteX3009" fmla="*/ 1218855 w 6724507"/>
              <a:gd name="connsiteY3009" fmla="*/ 5300746 h 5757808"/>
              <a:gd name="connsiteX3010" fmla="*/ 1220059 w 6724507"/>
              <a:gd name="connsiteY3010" fmla="*/ 5297026 h 5757808"/>
              <a:gd name="connsiteX3011" fmla="*/ 2364766 w 6724507"/>
              <a:gd name="connsiteY3011" fmla="*/ 5296714 h 5757808"/>
              <a:gd name="connsiteX3012" fmla="*/ 2367955 w 6724507"/>
              <a:gd name="connsiteY3012" fmla="*/ 5304322 h 5757808"/>
              <a:gd name="connsiteX3013" fmla="*/ 2364940 w 6724507"/>
              <a:gd name="connsiteY3013" fmla="*/ 5304818 h 5757808"/>
              <a:gd name="connsiteX3014" fmla="*/ 2364766 w 6724507"/>
              <a:gd name="connsiteY3014" fmla="*/ 5296714 h 5757808"/>
              <a:gd name="connsiteX3015" fmla="*/ 2617933 w 6724507"/>
              <a:gd name="connsiteY3015" fmla="*/ 5295809 h 5757808"/>
              <a:gd name="connsiteX3016" fmla="*/ 2620275 w 6724507"/>
              <a:gd name="connsiteY3016" fmla="*/ 5303106 h 5757808"/>
              <a:gd name="connsiteX3017" fmla="*/ 2616039 w 6724507"/>
              <a:gd name="connsiteY3017" fmla="*/ 5301542 h 5757808"/>
              <a:gd name="connsiteX3018" fmla="*/ 2617933 w 6724507"/>
              <a:gd name="connsiteY3018" fmla="*/ 5295809 h 5757808"/>
              <a:gd name="connsiteX3019" fmla="*/ 2662611 w 6724507"/>
              <a:gd name="connsiteY3019" fmla="*/ 5295148 h 5757808"/>
              <a:gd name="connsiteX3020" fmla="*/ 2682151 w 6724507"/>
              <a:gd name="connsiteY3020" fmla="*/ 5307716 h 5757808"/>
              <a:gd name="connsiteX3021" fmla="*/ 2689191 w 6724507"/>
              <a:gd name="connsiteY3021" fmla="*/ 5310313 h 5757808"/>
              <a:gd name="connsiteX3022" fmla="*/ 2687612 w 6724507"/>
              <a:gd name="connsiteY3022" fmla="*/ 5315090 h 5757808"/>
              <a:gd name="connsiteX3023" fmla="*/ 2680573 w 6724507"/>
              <a:gd name="connsiteY3023" fmla="*/ 5312493 h 5757808"/>
              <a:gd name="connsiteX3024" fmla="*/ 2661033 w 6724507"/>
              <a:gd name="connsiteY3024" fmla="*/ 5299925 h 5757808"/>
              <a:gd name="connsiteX3025" fmla="*/ 2658687 w 6724507"/>
              <a:gd name="connsiteY3025" fmla="*/ 5299058 h 5757808"/>
              <a:gd name="connsiteX3026" fmla="*/ 2662611 w 6724507"/>
              <a:gd name="connsiteY3026" fmla="*/ 5295148 h 5757808"/>
              <a:gd name="connsiteX3027" fmla="*/ 2633383 w 6724507"/>
              <a:gd name="connsiteY3027" fmla="*/ 5295081 h 5757808"/>
              <a:gd name="connsiteX3028" fmla="*/ 2647914 w 6724507"/>
              <a:gd name="connsiteY3028" fmla="*/ 5306874 h 5757808"/>
              <a:gd name="connsiteX3029" fmla="*/ 2631489 w 6724507"/>
              <a:gd name="connsiteY3029" fmla="*/ 5300814 h 5757808"/>
              <a:gd name="connsiteX3030" fmla="*/ 2633383 w 6724507"/>
              <a:gd name="connsiteY3030" fmla="*/ 5295081 h 5757808"/>
              <a:gd name="connsiteX3031" fmla="*/ 2484693 w 6724507"/>
              <a:gd name="connsiteY3031" fmla="*/ 5293349 h 5757808"/>
              <a:gd name="connsiteX3032" fmla="*/ 2491721 w 6724507"/>
              <a:gd name="connsiteY3032" fmla="*/ 5295941 h 5757808"/>
              <a:gd name="connsiteX3033" fmla="*/ 2501089 w 6724507"/>
              <a:gd name="connsiteY3033" fmla="*/ 5299399 h 5757808"/>
              <a:gd name="connsiteX3034" fmla="*/ 2499332 w 6724507"/>
              <a:gd name="connsiteY3034" fmla="*/ 5304721 h 5757808"/>
              <a:gd name="connsiteX3035" fmla="*/ 2489962 w 6724507"/>
              <a:gd name="connsiteY3035" fmla="*/ 5301264 h 5757808"/>
              <a:gd name="connsiteX3036" fmla="*/ 2484693 w 6724507"/>
              <a:gd name="connsiteY3036" fmla="*/ 5293349 h 5757808"/>
              <a:gd name="connsiteX3037" fmla="*/ 1892954 w 6724507"/>
              <a:gd name="connsiteY3037" fmla="*/ 5292972 h 5757808"/>
              <a:gd name="connsiteX3038" fmla="*/ 1898691 w 6724507"/>
              <a:gd name="connsiteY3038" fmla="*/ 5293133 h 5757808"/>
              <a:gd name="connsiteX3039" fmla="*/ 1896582 w 6724507"/>
              <a:gd name="connsiteY3039" fmla="*/ 5316158 h 5757808"/>
              <a:gd name="connsiteX3040" fmla="*/ 1893806 w 6724507"/>
              <a:gd name="connsiteY3040" fmla="*/ 5295093 h 5757808"/>
              <a:gd name="connsiteX3041" fmla="*/ 1892954 w 6724507"/>
              <a:gd name="connsiteY3041" fmla="*/ 5292972 h 5757808"/>
              <a:gd name="connsiteX3042" fmla="*/ 1441609 w 6724507"/>
              <a:gd name="connsiteY3042" fmla="*/ 5292858 h 5757808"/>
              <a:gd name="connsiteX3043" fmla="*/ 1440131 w 6724507"/>
              <a:gd name="connsiteY3043" fmla="*/ 5294518 h 5757808"/>
              <a:gd name="connsiteX3044" fmla="*/ 1434162 w 6724507"/>
              <a:gd name="connsiteY3044" fmla="*/ 5298163 h 5757808"/>
              <a:gd name="connsiteX3045" fmla="*/ 1432623 w 6724507"/>
              <a:gd name="connsiteY3045" fmla="*/ 5296830 h 5757808"/>
              <a:gd name="connsiteX3046" fmla="*/ 1438593 w 6724507"/>
              <a:gd name="connsiteY3046" fmla="*/ 5293184 h 5757808"/>
              <a:gd name="connsiteX3047" fmla="*/ 1441609 w 6724507"/>
              <a:gd name="connsiteY3047" fmla="*/ 5292858 h 5757808"/>
              <a:gd name="connsiteX3048" fmla="*/ 3347599 w 6724507"/>
              <a:gd name="connsiteY3048" fmla="*/ 5290676 h 5757808"/>
              <a:gd name="connsiteX3049" fmla="*/ 3349953 w 6724507"/>
              <a:gd name="connsiteY3049" fmla="*/ 5291543 h 5757808"/>
              <a:gd name="connsiteX3050" fmla="*/ 3363273 w 6724507"/>
              <a:gd name="connsiteY3050" fmla="*/ 5307176 h 5757808"/>
              <a:gd name="connsiteX3051" fmla="*/ 3360918 w 6724507"/>
              <a:gd name="connsiteY3051" fmla="*/ 5306307 h 5757808"/>
              <a:gd name="connsiteX3052" fmla="*/ 3348375 w 6724507"/>
              <a:gd name="connsiteY3052" fmla="*/ 5296319 h 5757808"/>
              <a:gd name="connsiteX3053" fmla="*/ 3347599 w 6724507"/>
              <a:gd name="connsiteY3053" fmla="*/ 5290676 h 5757808"/>
              <a:gd name="connsiteX3054" fmla="*/ 2431923 w 6724507"/>
              <a:gd name="connsiteY3054" fmla="*/ 5290547 h 5757808"/>
              <a:gd name="connsiteX3055" fmla="*/ 2432600 w 6724507"/>
              <a:gd name="connsiteY3055" fmla="*/ 5292807 h 5757808"/>
              <a:gd name="connsiteX3056" fmla="*/ 2431692 w 6724507"/>
              <a:gd name="connsiteY3056" fmla="*/ 5294481 h 5757808"/>
              <a:gd name="connsiteX3057" fmla="*/ 2430059 w 6724507"/>
              <a:gd name="connsiteY3057" fmla="*/ 5291869 h 5757808"/>
              <a:gd name="connsiteX3058" fmla="*/ 2431923 w 6724507"/>
              <a:gd name="connsiteY3058" fmla="*/ 5290547 h 5757808"/>
              <a:gd name="connsiteX3059" fmla="*/ 2012680 w 6724507"/>
              <a:gd name="connsiteY3059" fmla="*/ 5289800 h 5757808"/>
              <a:gd name="connsiteX3060" fmla="*/ 2013537 w 6724507"/>
              <a:gd name="connsiteY3060" fmla="*/ 5291936 h 5757808"/>
              <a:gd name="connsiteX3061" fmla="*/ 2014392 w 6724507"/>
              <a:gd name="connsiteY3061" fmla="*/ 5294071 h 5757808"/>
              <a:gd name="connsiteX3062" fmla="*/ 2012349 w 6724507"/>
              <a:gd name="connsiteY3062" fmla="*/ 5302329 h 5757808"/>
              <a:gd name="connsiteX3063" fmla="*/ 2010559 w 6724507"/>
              <a:gd name="connsiteY3063" fmla="*/ 5309554 h 5757808"/>
              <a:gd name="connsiteX3064" fmla="*/ 2014918 w 6724507"/>
              <a:gd name="connsiteY3064" fmla="*/ 5308736 h 5757808"/>
              <a:gd name="connsiteX3065" fmla="*/ 2008258 w 6724507"/>
              <a:gd name="connsiteY3065" fmla="*/ 5318845 h 5757808"/>
              <a:gd name="connsiteX3066" fmla="*/ 2001512 w 6724507"/>
              <a:gd name="connsiteY3066" fmla="*/ 5316632 h 5757808"/>
              <a:gd name="connsiteX3067" fmla="*/ 2008921 w 6724507"/>
              <a:gd name="connsiteY3067" fmla="*/ 5293787 h 5757808"/>
              <a:gd name="connsiteX3068" fmla="*/ 2012680 w 6724507"/>
              <a:gd name="connsiteY3068" fmla="*/ 5289800 h 5757808"/>
              <a:gd name="connsiteX3069" fmla="*/ 1361489 w 6724507"/>
              <a:gd name="connsiteY3069" fmla="*/ 5288614 h 5757808"/>
              <a:gd name="connsiteX3070" fmla="*/ 1360639 w 6724507"/>
              <a:gd name="connsiteY3070" fmla="*/ 5293702 h 5757808"/>
              <a:gd name="connsiteX3071" fmla="*/ 1352356 w 6724507"/>
              <a:gd name="connsiteY3071" fmla="*/ 5298876 h 5757808"/>
              <a:gd name="connsiteX3072" fmla="*/ 1361489 w 6724507"/>
              <a:gd name="connsiteY3072" fmla="*/ 5288614 h 5757808"/>
              <a:gd name="connsiteX3073" fmla="*/ 1269220 w 6724507"/>
              <a:gd name="connsiteY3073" fmla="*/ 5287739 h 5757808"/>
              <a:gd name="connsiteX3074" fmla="*/ 1270252 w 6724507"/>
              <a:gd name="connsiteY3074" fmla="*/ 5290973 h 5757808"/>
              <a:gd name="connsiteX3075" fmla="*/ 1263419 w 6724507"/>
              <a:gd name="connsiteY3075" fmla="*/ 5297683 h 5757808"/>
              <a:gd name="connsiteX3076" fmla="*/ 1269220 w 6724507"/>
              <a:gd name="connsiteY3076" fmla="*/ 5287739 h 5757808"/>
              <a:gd name="connsiteX3077" fmla="*/ 1231014 w 6724507"/>
              <a:gd name="connsiteY3077" fmla="*/ 5287332 h 5757808"/>
              <a:gd name="connsiteX3078" fmla="*/ 1233047 w 6724507"/>
              <a:gd name="connsiteY3078" fmla="*/ 5290218 h 5757808"/>
              <a:gd name="connsiteX3079" fmla="*/ 1228097 w 6724507"/>
              <a:gd name="connsiteY3079" fmla="*/ 5293788 h 5757808"/>
              <a:gd name="connsiteX3080" fmla="*/ 1231014 w 6724507"/>
              <a:gd name="connsiteY3080" fmla="*/ 5287332 h 5757808"/>
              <a:gd name="connsiteX3081" fmla="*/ 1963442 w 6724507"/>
              <a:gd name="connsiteY3081" fmla="*/ 5287237 h 5757808"/>
              <a:gd name="connsiteX3082" fmla="*/ 1971602 w 6724507"/>
              <a:gd name="connsiteY3082" fmla="*/ 5293001 h 5757808"/>
              <a:gd name="connsiteX3083" fmla="*/ 1970334 w 6724507"/>
              <a:gd name="connsiteY3083" fmla="*/ 5304421 h 5757808"/>
              <a:gd name="connsiteX3084" fmla="*/ 1970508 w 6724507"/>
              <a:gd name="connsiteY3084" fmla="*/ 5305079 h 5757808"/>
              <a:gd name="connsiteX3085" fmla="*/ 1971552 w 6724507"/>
              <a:gd name="connsiteY3085" fmla="*/ 5304624 h 5757808"/>
              <a:gd name="connsiteX3086" fmla="*/ 1980389 w 6724507"/>
              <a:gd name="connsiteY3086" fmla="*/ 5317306 h 5757808"/>
              <a:gd name="connsiteX3087" fmla="*/ 1972301 w 6724507"/>
              <a:gd name="connsiteY3087" fmla="*/ 5311834 h 5757808"/>
              <a:gd name="connsiteX3088" fmla="*/ 1980501 w 6724507"/>
              <a:gd name="connsiteY3088" fmla="*/ 5342734 h 5757808"/>
              <a:gd name="connsiteX3089" fmla="*/ 1981362 w 6724507"/>
              <a:gd name="connsiteY3089" fmla="*/ 5344881 h 5757808"/>
              <a:gd name="connsiteX3090" fmla="*/ 1984639 w 6724507"/>
              <a:gd name="connsiteY3090" fmla="*/ 5366009 h 5757808"/>
              <a:gd name="connsiteX3091" fmla="*/ 1985501 w 6724507"/>
              <a:gd name="connsiteY3091" fmla="*/ 5368156 h 5757808"/>
              <a:gd name="connsiteX3092" fmla="*/ 1986020 w 6724507"/>
              <a:gd name="connsiteY3092" fmla="*/ 5395377 h 5757808"/>
              <a:gd name="connsiteX3093" fmla="*/ 1980466 w 6724507"/>
              <a:gd name="connsiteY3093" fmla="*/ 5392266 h 5757808"/>
              <a:gd name="connsiteX3094" fmla="*/ 1981021 w 6724507"/>
              <a:gd name="connsiteY3094" fmla="*/ 5369953 h 5757808"/>
              <a:gd name="connsiteX3095" fmla="*/ 1979298 w 6724507"/>
              <a:gd name="connsiteY3095" fmla="*/ 5365657 h 5757808"/>
              <a:gd name="connsiteX3096" fmla="*/ 1976885 w 6724507"/>
              <a:gd name="connsiteY3096" fmla="*/ 5346677 h 5757808"/>
              <a:gd name="connsiteX3097" fmla="*/ 1976023 w 6724507"/>
              <a:gd name="connsiteY3097" fmla="*/ 5344529 h 5757808"/>
              <a:gd name="connsiteX3098" fmla="*/ 1967840 w 6724507"/>
              <a:gd name="connsiteY3098" fmla="*/ 5340330 h 5757808"/>
              <a:gd name="connsiteX3099" fmla="*/ 1966375 w 6724507"/>
              <a:gd name="connsiteY3099" fmla="*/ 5333437 h 5757808"/>
              <a:gd name="connsiteX3100" fmla="*/ 1969993 w 6724507"/>
              <a:gd name="connsiteY3100" fmla="*/ 5329494 h 5757808"/>
              <a:gd name="connsiteX3101" fmla="*/ 1960515 w 6724507"/>
              <a:gd name="connsiteY3101" fmla="*/ 5305866 h 5757808"/>
              <a:gd name="connsiteX3102" fmla="*/ 1954312 w 6724507"/>
              <a:gd name="connsiteY3102" fmla="*/ 5303367 h 5757808"/>
              <a:gd name="connsiteX3103" fmla="*/ 1958792 w 6724507"/>
              <a:gd name="connsiteY3103" fmla="*/ 5301569 h 5757808"/>
              <a:gd name="connsiteX3104" fmla="*/ 1957069 w 6724507"/>
              <a:gd name="connsiteY3104" fmla="*/ 5297273 h 5757808"/>
              <a:gd name="connsiteX3105" fmla="*/ 1956207 w 6724507"/>
              <a:gd name="connsiteY3105" fmla="*/ 5295126 h 5757808"/>
              <a:gd name="connsiteX3106" fmla="*/ 1955345 w 6724507"/>
              <a:gd name="connsiteY3106" fmla="*/ 5292977 h 5757808"/>
              <a:gd name="connsiteX3107" fmla="*/ 1960686 w 6724507"/>
              <a:gd name="connsiteY3107" fmla="*/ 5293329 h 5757808"/>
              <a:gd name="connsiteX3108" fmla="*/ 1963442 w 6724507"/>
              <a:gd name="connsiteY3108" fmla="*/ 5287237 h 5757808"/>
              <a:gd name="connsiteX3109" fmla="*/ 1393381 w 6724507"/>
              <a:gd name="connsiteY3109" fmla="*/ 5286326 h 5757808"/>
              <a:gd name="connsiteX3110" fmla="*/ 1391651 w 6724507"/>
              <a:gd name="connsiteY3110" fmla="*/ 5290841 h 5757808"/>
              <a:gd name="connsiteX3111" fmla="*/ 1388545 w 6724507"/>
              <a:gd name="connsiteY3111" fmla="*/ 5291758 h 5757808"/>
              <a:gd name="connsiteX3112" fmla="*/ 1388422 w 6724507"/>
              <a:gd name="connsiteY3112" fmla="*/ 5288042 h 5757808"/>
              <a:gd name="connsiteX3113" fmla="*/ 1393381 w 6724507"/>
              <a:gd name="connsiteY3113" fmla="*/ 5286326 h 5757808"/>
              <a:gd name="connsiteX3114" fmla="*/ 2915743 w 6724507"/>
              <a:gd name="connsiteY3114" fmla="*/ 5285661 h 5757808"/>
              <a:gd name="connsiteX3115" fmla="*/ 2918074 w 6724507"/>
              <a:gd name="connsiteY3115" fmla="*/ 5286521 h 5757808"/>
              <a:gd name="connsiteX3116" fmla="*/ 2920403 w 6724507"/>
              <a:gd name="connsiteY3116" fmla="*/ 5287381 h 5757808"/>
              <a:gd name="connsiteX3117" fmla="*/ 2925606 w 6724507"/>
              <a:gd name="connsiteY3117" fmla="*/ 5295373 h 5757808"/>
              <a:gd name="connsiteX3118" fmla="*/ 2930157 w 6724507"/>
              <a:gd name="connsiteY3118" fmla="*/ 5302368 h 5757808"/>
              <a:gd name="connsiteX3119" fmla="*/ 2932595 w 6724507"/>
              <a:gd name="connsiteY3119" fmla="*/ 5297953 h 5757808"/>
              <a:gd name="connsiteX3120" fmla="*/ 2936009 w 6724507"/>
              <a:gd name="connsiteY3120" fmla="*/ 5311360 h 5757808"/>
              <a:gd name="connsiteX3121" fmla="*/ 2929429 w 6724507"/>
              <a:gd name="connsiteY3121" fmla="*/ 5315574 h 5757808"/>
              <a:gd name="connsiteX3122" fmla="*/ 2916283 w 6724507"/>
              <a:gd name="connsiteY3122" fmla="*/ 5291935 h 5757808"/>
              <a:gd name="connsiteX3123" fmla="*/ 2915743 w 6724507"/>
              <a:gd name="connsiteY3123" fmla="*/ 5285661 h 5757808"/>
              <a:gd name="connsiteX3124" fmla="*/ 1925454 w 6724507"/>
              <a:gd name="connsiteY3124" fmla="*/ 5284443 h 5757808"/>
              <a:gd name="connsiteX3125" fmla="*/ 1928258 w 6724507"/>
              <a:gd name="connsiteY3125" fmla="*/ 5291432 h 5757808"/>
              <a:gd name="connsiteX3126" fmla="*/ 1923372 w 6724507"/>
              <a:gd name="connsiteY3126" fmla="*/ 5293392 h 5757808"/>
              <a:gd name="connsiteX3127" fmla="*/ 1925454 w 6724507"/>
              <a:gd name="connsiteY3127" fmla="*/ 5284443 h 5757808"/>
              <a:gd name="connsiteX3128" fmla="*/ 2732003 w 6724507"/>
              <a:gd name="connsiteY3128" fmla="*/ 5284314 h 5757808"/>
              <a:gd name="connsiteX3129" fmla="*/ 2734405 w 6724507"/>
              <a:gd name="connsiteY3129" fmla="*/ 5285201 h 5757808"/>
              <a:gd name="connsiteX3130" fmla="*/ 2739206 w 6724507"/>
              <a:gd name="connsiteY3130" fmla="*/ 5286972 h 5757808"/>
              <a:gd name="connsiteX3131" fmla="*/ 2742114 w 6724507"/>
              <a:gd name="connsiteY3131" fmla="*/ 5294476 h 5757808"/>
              <a:gd name="connsiteX3132" fmla="*/ 2737312 w 6724507"/>
              <a:gd name="connsiteY3132" fmla="*/ 5292703 h 5757808"/>
              <a:gd name="connsiteX3133" fmla="*/ 2732511 w 6724507"/>
              <a:gd name="connsiteY3133" fmla="*/ 5290932 h 5757808"/>
              <a:gd name="connsiteX3134" fmla="*/ 2732003 w 6724507"/>
              <a:gd name="connsiteY3134" fmla="*/ 5284314 h 5757808"/>
              <a:gd name="connsiteX3135" fmla="*/ 1895139 w 6724507"/>
              <a:gd name="connsiteY3135" fmla="*/ 5284282 h 5757808"/>
              <a:gd name="connsiteX3136" fmla="*/ 1895970 w 6724507"/>
              <a:gd name="connsiteY3136" fmla="*/ 5286352 h 5757808"/>
              <a:gd name="connsiteX3137" fmla="*/ 1891085 w 6724507"/>
              <a:gd name="connsiteY3137" fmla="*/ 5288312 h 5757808"/>
              <a:gd name="connsiteX3138" fmla="*/ 1895139 w 6724507"/>
              <a:gd name="connsiteY3138" fmla="*/ 5284282 h 5757808"/>
              <a:gd name="connsiteX3139" fmla="*/ 2472398 w 6724507"/>
              <a:gd name="connsiteY3139" fmla="*/ 5282839 h 5757808"/>
              <a:gd name="connsiteX3140" fmla="*/ 2479425 w 6724507"/>
              <a:gd name="connsiteY3140" fmla="*/ 5285433 h 5757808"/>
              <a:gd name="connsiteX3141" fmla="*/ 2486452 w 6724507"/>
              <a:gd name="connsiteY3141" fmla="*/ 5288026 h 5757808"/>
              <a:gd name="connsiteX3142" fmla="*/ 2484693 w 6724507"/>
              <a:gd name="connsiteY3142" fmla="*/ 5293349 h 5757808"/>
              <a:gd name="connsiteX3143" fmla="*/ 2478250 w 6724507"/>
              <a:gd name="connsiteY3143" fmla="*/ 5296941 h 5757808"/>
              <a:gd name="connsiteX3144" fmla="*/ 2477665 w 6724507"/>
              <a:gd name="connsiteY3144" fmla="*/ 5290755 h 5757808"/>
              <a:gd name="connsiteX3145" fmla="*/ 2472398 w 6724507"/>
              <a:gd name="connsiteY3145" fmla="*/ 5282839 h 5757808"/>
              <a:gd name="connsiteX3146" fmla="*/ 3326322 w 6724507"/>
              <a:gd name="connsiteY3146" fmla="*/ 5282823 h 5757808"/>
              <a:gd name="connsiteX3147" fmla="*/ 3328582 w 6724507"/>
              <a:gd name="connsiteY3147" fmla="*/ 5283657 h 5757808"/>
              <a:gd name="connsiteX3148" fmla="*/ 3324428 w 6724507"/>
              <a:gd name="connsiteY3148" fmla="*/ 5288555 h 5757808"/>
              <a:gd name="connsiteX3149" fmla="*/ 3326322 w 6724507"/>
              <a:gd name="connsiteY3149" fmla="*/ 5282823 h 5757808"/>
              <a:gd name="connsiteX3150" fmla="*/ 3230078 w 6724507"/>
              <a:gd name="connsiteY3150" fmla="*/ 5281607 h 5757808"/>
              <a:gd name="connsiteX3151" fmla="*/ 3239227 w 6724507"/>
              <a:gd name="connsiteY3151" fmla="*/ 5284983 h 5757808"/>
              <a:gd name="connsiteX3152" fmla="*/ 3251061 w 6724507"/>
              <a:gd name="connsiteY3152" fmla="*/ 5295780 h 5757808"/>
              <a:gd name="connsiteX3153" fmla="*/ 3249166 w 6724507"/>
              <a:gd name="connsiteY3153" fmla="*/ 5301512 h 5757808"/>
              <a:gd name="connsiteX3154" fmla="*/ 3246879 w 6724507"/>
              <a:gd name="connsiteY3154" fmla="*/ 5300668 h 5757808"/>
              <a:gd name="connsiteX3155" fmla="*/ 3237334 w 6724507"/>
              <a:gd name="connsiteY3155" fmla="*/ 5290715 h 5757808"/>
              <a:gd name="connsiteX3156" fmla="*/ 3228183 w 6724507"/>
              <a:gd name="connsiteY3156" fmla="*/ 5287339 h 5757808"/>
              <a:gd name="connsiteX3157" fmla="*/ 3230078 w 6724507"/>
              <a:gd name="connsiteY3157" fmla="*/ 5281607 h 5757808"/>
              <a:gd name="connsiteX3158" fmla="*/ 2399241 w 6724507"/>
              <a:gd name="connsiteY3158" fmla="*/ 5281568 h 5757808"/>
              <a:gd name="connsiteX3159" fmla="*/ 2401358 w 6724507"/>
              <a:gd name="connsiteY3159" fmla="*/ 5282350 h 5757808"/>
              <a:gd name="connsiteX3160" fmla="*/ 2403477 w 6724507"/>
              <a:gd name="connsiteY3160" fmla="*/ 5283132 h 5757808"/>
              <a:gd name="connsiteX3161" fmla="*/ 2401680 w 6724507"/>
              <a:gd name="connsiteY3161" fmla="*/ 5284075 h 5757808"/>
              <a:gd name="connsiteX3162" fmla="*/ 2399241 w 6724507"/>
              <a:gd name="connsiteY3162" fmla="*/ 5281568 h 5757808"/>
              <a:gd name="connsiteX3163" fmla="*/ 1437477 w 6724507"/>
              <a:gd name="connsiteY3163" fmla="*/ 5280362 h 5757808"/>
              <a:gd name="connsiteX3164" fmla="*/ 1442600 w 6724507"/>
              <a:gd name="connsiteY3164" fmla="*/ 5281952 h 5757808"/>
              <a:gd name="connsiteX3165" fmla="*/ 1441681 w 6724507"/>
              <a:gd name="connsiteY3165" fmla="*/ 5284363 h 5757808"/>
              <a:gd name="connsiteX3166" fmla="*/ 1438301 w 6724507"/>
              <a:gd name="connsiteY3166" fmla="*/ 5286781 h 5757808"/>
              <a:gd name="connsiteX3167" fmla="*/ 1434613 w 6724507"/>
              <a:gd name="connsiteY3167" fmla="*/ 5283581 h 5757808"/>
              <a:gd name="connsiteX3168" fmla="*/ 1437477 w 6724507"/>
              <a:gd name="connsiteY3168" fmla="*/ 5280362 h 5757808"/>
              <a:gd name="connsiteX3169" fmla="*/ 1243192 w 6724507"/>
              <a:gd name="connsiteY3169" fmla="*/ 5280139 h 5757808"/>
              <a:gd name="connsiteX3170" fmla="*/ 1244729 w 6724507"/>
              <a:gd name="connsiteY3170" fmla="*/ 5281471 h 5757808"/>
              <a:gd name="connsiteX3171" fmla="*/ 1243117 w 6724507"/>
              <a:gd name="connsiteY3171" fmla="*/ 5283283 h 5757808"/>
              <a:gd name="connsiteX3172" fmla="*/ 1239967 w 6724507"/>
              <a:gd name="connsiteY3172" fmla="*/ 5283761 h 5757808"/>
              <a:gd name="connsiteX3173" fmla="*/ 1238431 w 6724507"/>
              <a:gd name="connsiteY3173" fmla="*/ 5282426 h 5757808"/>
              <a:gd name="connsiteX3174" fmla="*/ 1243192 w 6724507"/>
              <a:gd name="connsiteY3174" fmla="*/ 5280139 h 5757808"/>
              <a:gd name="connsiteX3175" fmla="*/ 1855612 w 6724507"/>
              <a:gd name="connsiteY3175" fmla="*/ 5280003 h 5757808"/>
              <a:gd name="connsiteX3176" fmla="*/ 1857912 w 6724507"/>
              <a:gd name="connsiteY3176" fmla="*/ 5280433 h 5757808"/>
              <a:gd name="connsiteX3177" fmla="*/ 1856547 w 6724507"/>
              <a:gd name="connsiteY3177" fmla="*/ 5282333 h 5757808"/>
              <a:gd name="connsiteX3178" fmla="*/ 1855612 w 6724507"/>
              <a:gd name="connsiteY3178" fmla="*/ 5280003 h 5757808"/>
              <a:gd name="connsiteX3179" fmla="*/ 1887660 w 6724507"/>
              <a:gd name="connsiteY3179" fmla="*/ 5279769 h 5757808"/>
              <a:gd name="connsiteX3180" fmla="*/ 1889528 w 6724507"/>
              <a:gd name="connsiteY3180" fmla="*/ 5284429 h 5757808"/>
              <a:gd name="connsiteX3181" fmla="*/ 1884643 w 6724507"/>
              <a:gd name="connsiteY3181" fmla="*/ 5286388 h 5757808"/>
              <a:gd name="connsiteX3182" fmla="*/ 1887660 w 6724507"/>
              <a:gd name="connsiteY3182" fmla="*/ 5279769 h 5757808"/>
              <a:gd name="connsiteX3183" fmla="*/ 2980716 w 6724507"/>
              <a:gd name="connsiteY3183" fmla="*/ 5279627 h 5757808"/>
              <a:gd name="connsiteX3184" fmla="*/ 2987494 w 6724507"/>
              <a:gd name="connsiteY3184" fmla="*/ 5282128 h 5757808"/>
              <a:gd name="connsiteX3185" fmla="*/ 2985125 w 6724507"/>
              <a:gd name="connsiteY3185" fmla="*/ 5286780 h 5757808"/>
              <a:gd name="connsiteX3186" fmla="*/ 2978822 w 6724507"/>
              <a:gd name="connsiteY3186" fmla="*/ 5285357 h 5757808"/>
              <a:gd name="connsiteX3187" fmla="*/ 2980716 w 6724507"/>
              <a:gd name="connsiteY3187" fmla="*/ 5279627 h 5757808"/>
              <a:gd name="connsiteX3188" fmla="*/ 1849169 w 6724507"/>
              <a:gd name="connsiteY3188" fmla="*/ 5278079 h 5757808"/>
              <a:gd name="connsiteX3189" fmla="*/ 1850032 w 6724507"/>
              <a:gd name="connsiteY3189" fmla="*/ 5280229 h 5757808"/>
              <a:gd name="connsiteX3190" fmla="*/ 1852854 w 6724507"/>
              <a:gd name="connsiteY3190" fmla="*/ 5298071 h 5757808"/>
              <a:gd name="connsiteX3191" fmla="*/ 1858177 w 6724507"/>
              <a:gd name="connsiteY3191" fmla="*/ 5300665 h 5757808"/>
              <a:gd name="connsiteX3192" fmla="*/ 1855796 w 6724507"/>
              <a:gd name="connsiteY3192" fmla="*/ 5304660 h 5757808"/>
              <a:gd name="connsiteX3193" fmla="*/ 1853588 w 6724507"/>
              <a:gd name="connsiteY3193" fmla="*/ 5303583 h 5757808"/>
              <a:gd name="connsiteX3194" fmla="*/ 1854991 w 6724507"/>
              <a:gd name="connsiteY3194" fmla="*/ 5318184 h 5757808"/>
              <a:gd name="connsiteX3195" fmla="*/ 1860922 w 6724507"/>
              <a:gd name="connsiteY3195" fmla="*/ 5345763 h 5757808"/>
              <a:gd name="connsiteX3196" fmla="*/ 1860599 w 6724507"/>
              <a:gd name="connsiteY3196" fmla="*/ 5383341 h 5757808"/>
              <a:gd name="connsiteX3197" fmla="*/ 1856501 w 6724507"/>
              <a:gd name="connsiteY3197" fmla="*/ 5347536 h 5757808"/>
              <a:gd name="connsiteX3198" fmla="*/ 1850571 w 6724507"/>
              <a:gd name="connsiteY3198" fmla="*/ 5319957 h 5757808"/>
              <a:gd name="connsiteX3199" fmla="*/ 1848091 w 6724507"/>
              <a:gd name="connsiteY3199" fmla="*/ 5300980 h 5757808"/>
              <a:gd name="connsiteX3200" fmla="*/ 1844748 w 6724507"/>
              <a:gd name="connsiteY3200" fmla="*/ 5279852 h 5757808"/>
              <a:gd name="connsiteX3201" fmla="*/ 1849169 w 6724507"/>
              <a:gd name="connsiteY3201" fmla="*/ 5278079 h 5757808"/>
              <a:gd name="connsiteX3202" fmla="*/ 3149631 w 6724507"/>
              <a:gd name="connsiteY3202" fmla="*/ 5277646 h 5757808"/>
              <a:gd name="connsiteX3203" fmla="*/ 3151749 w 6724507"/>
              <a:gd name="connsiteY3203" fmla="*/ 5278428 h 5757808"/>
              <a:gd name="connsiteX3204" fmla="*/ 3153868 w 6724507"/>
              <a:gd name="connsiteY3204" fmla="*/ 5279211 h 5757808"/>
              <a:gd name="connsiteX3205" fmla="*/ 3152606 w 6724507"/>
              <a:gd name="connsiteY3205" fmla="*/ 5283031 h 5757808"/>
              <a:gd name="connsiteX3206" fmla="*/ 3149631 w 6724507"/>
              <a:gd name="connsiteY3206" fmla="*/ 5277646 h 5757808"/>
              <a:gd name="connsiteX3207" fmla="*/ 1939367 w 6724507"/>
              <a:gd name="connsiteY3207" fmla="*/ 5276710 h 5757808"/>
              <a:gd name="connsiteX3208" fmla="*/ 1941950 w 6724507"/>
              <a:gd name="connsiteY3208" fmla="*/ 5283150 h 5757808"/>
              <a:gd name="connsiteX3209" fmla="*/ 1937414 w 6724507"/>
              <a:gd name="connsiteY3209" fmla="*/ 5284969 h 5757808"/>
              <a:gd name="connsiteX3210" fmla="*/ 1934830 w 6724507"/>
              <a:gd name="connsiteY3210" fmla="*/ 5278528 h 5757808"/>
              <a:gd name="connsiteX3211" fmla="*/ 1939367 w 6724507"/>
              <a:gd name="connsiteY3211" fmla="*/ 5276710 h 5757808"/>
              <a:gd name="connsiteX3212" fmla="*/ 2467128 w 6724507"/>
              <a:gd name="connsiteY3212" fmla="*/ 5274924 h 5757808"/>
              <a:gd name="connsiteX3213" fmla="*/ 2472398 w 6724507"/>
              <a:gd name="connsiteY3213" fmla="*/ 5282839 h 5757808"/>
              <a:gd name="connsiteX3214" fmla="*/ 2465371 w 6724507"/>
              <a:gd name="connsiteY3214" fmla="*/ 5280246 h 5757808"/>
              <a:gd name="connsiteX3215" fmla="*/ 2467128 w 6724507"/>
              <a:gd name="connsiteY3215" fmla="*/ 5274924 h 5757808"/>
              <a:gd name="connsiteX3216" fmla="*/ 2866671 w 6724507"/>
              <a:gd name="connsiteY3216" fmla="*/ 5274789 h 5757808"/>
              <a:gd name="connsiteX3217" fmla="*/ 2868982 w 6724507"/>
              <a:gd name="connsiteY3217" fmla="*/ 5274837 h 5757808"/>
              <a:gd name="connsiteX3218" fmla="*/ 2876101 w 6724507"/>
              <a:gd name="connsiteY3218" fmla="*/ 5277464 h 5757808"/>
              <a:gd name="connsiteX3219" fmla="*/ 2878473 w 6724507"/>
              <a:gd name="connsiteY3219" fmla="*/ 5278340 h 5757808"/>
              <a:gd name="connsiteX3220" fmla="*/ 2874206 w 6724507"/>
              <a:gd name="connsiteY3220" fmla="*/ 5283197 h 5757808"/>
              <a:gd name="connsiteX3221" fmla="*/ 2869462 w 6724507"/>
              <a:gd name="connsiteY3221" fmla="*/ 5281447 h 5757808"/>
              <a:gd name="connsiteX3222" fmla="*/ 2867088 w 6724507"/>
              <a:gd name="connsiteY3222" fmla="*/ 5280571 h 5757808"/>
              <a:gd name="connsiteX3223" fmla="*/ 2864717 w 6724507"/>
              <a:gd name="connsiteY3223" fmla="*/ 5279694 h 5757808"/>
              <a:gd name="connsiteX3224" fmla="*/ 2866671 w 6724507"/>
              <a:gd name="connsiteY3224" fmla="*/ 5274789 h 5757808"/>
              <a:gd name="connsiteX3225" fmla="*/ 1431120 w 6724507"/>
              <a:gd name="connsiteY3225" fmla="*/ 5274777 h 5757808"/>
              <a:gd name="connsiteX3226" fmla="*/ 1439294 w 6724507"/>
              <a:gd name="connsiteY3226" fmla="*/ 5275875 h 5757808"/>
              <a:gd name="connsiteX3227" fmla="*/ 1428328 w 6724507"/>
              <a:gd name="connsiteY3227" fmla="*/ 5281338 h 5757808"/>
              <a:gd name="connsiteX3228" fmla="*/ 1431120 w 6724507"/>
              <a:gd name="connsiteY3228" fmla="*/ 5274777 h 5757808"/>
              <a:gd name="connsiteX3229" fmla="*/ 2738332 w 6724507"/>
              <a:gd name="connsiteY3229" fmla="*/ 5273790 h 5757808"/>
              <a:gd name="connsiteX3230" fmla="*/ 2740683 w 6724507"/>
              <a:gd name="connsiteY3230" fmla="*/ 5274656 h 5757808"/>
              <a:gd name="connsiteX3231" fmla="*/ 2760641 w 6724507"/>
              <a:gd name="connsiteY3231" fmla="*/ 5294024 h 5757808"/>
              <a:gd name="connsiteX3232" fmla="*/ 2782950 w 6724507"/>
              <a:gd name="connsiteY3232" fmla="*/ 5314259 h 5757808"/>
              <a:gd name="connsiteX3233" fmla="*/ 2781183 w 6724507"/>
              <a:gd name="connsiteY3233" fmla="*/ 5319607 h 5757808"/>
              <a:gd name="connsiteX3234" fmla="*/ 2778832 w 6724507"/>
              <a:gd name="connsiteY3234" fmla="*/ 5318741 h 5757808"/>
              <a:gd name="connsiteX3235" fmla="*/ 2756524 w 6724507"/>
              <a:gd name="connsiteY3235" fmla="*/ 5298506 h 5757808"/>
              <a:gd name="connsiteX3236" fmla="*/ 2736565 w 6724507"/>
              <a:gd name="connsiteY3236" fmla="*/ 5279138 h 5757808"/>
              <a:gd name="connsiteX3237" fmla="*/ 2738332 w 6724507"/>
              <a:gd name="connsiteY3237" fmla="*/ 5273790 h 5757808"/>
              <a:gd name="connsiteX3238" fmla="*/ 2301081 w 6724507"/>
              <a:gd name="connsiteY3238" fmla="*/ 5273514 h 5757808"/>
              <a:gd name="connsiteX3239" fmla="*/ 2307721 w 6724507"/>
              <a:gd name="connsiteY3239" fmla="*/ 5278287 h 5757808"/>
              <a:gd name="connsiteX3240" fmla="*/ 2303517 w 6724507"/>
              <a:gd name="connsiteY3240" fmla="*/ 5278115 h 5757808"/>
              <a:gd name="connsiteX3241" fmla="*/ 2301081 w 6724507"/>
              <a:gd name="connsiteY3241" fmla="*/ 5273514 h 5757808"/>
              <a:gd name="connsiteX3242" fmla="*/ 2398060 w 6724507"/>
              <a:gd name="connsiteY3242" fmla="*/ 5273274 h 5757808"/>
              <a:gd name="connsiteX3243" fmla="*/ 2399662 w 6724507"/>
              <a:gd name="connsiteY3243" fmla="*/ 5280294 h 5757808"/>
              <a:gd name="connsiteX3244" fmla="*/ 2395534 w 6724507"/>
              <a:gd name="connsiteY3244" fmla="*/ 5280916 h 5757808"/>
              <a:gd name="connsiteX3245" fmla="*/ 2394578 w 6724507"/>
              <a:gd name="connsiteY3245" fmla="*/ 5278417 h 5757808"/>
              <a:gd name="connsiteX3246" fmla="*/ 2398060 w 6724507"/>
              <a:gd name="connsiteY3246" fmla="*/ 5273274 h 5757808"/>
              <a:gd name="connsiteX3247" fmla="*/ 2896665 w 6724507"/>
              <a:gd name="connsiteY3247" fmla="*/ 5272191 h 5757808"/>
              <a:gd name="connsiteX3248" fmla="*/ 2899009 w 6724507"/>
              <a:gd name="connsiteY3248" fmla="*/ 5279487 h 5757808"/>
              <a:gd name="connsiteX3249" fmla="*/ 2895622 w 6724507"/>
              <a:gd name="connsiteY3249" fmla="*/ 5279844 h 5757808"/>
              <a:gd name="connsiteX3250" fmla="*/ 2896665 w 6724507"/>
              <a:gd name="connsiteY3250" fmla="*/ 5272191 h 5757808"/>
              <a:gd name="connsiteX3251" fmla="*/ 1266305 w 6724507"/>
              <a:gd name="connsiteY3251" fmla="*/ 5271308 h 5757808"/>
              <a:gd name="connsiteX3252" fmla="*/ 1267223 w 6724507"/>
              <a:gd name="connsiteY3252" fmla="*/ 5274667 h 5757808"/>
              <a:gd name="connsiteX3253" fmla="*/ 1259321 w 6724507"/>
              <a:gd name="connsiteY3253" fmla="*/ 5279155 h 5757808"/>
              <a:gd name="connsiteX3254" fmla="*/ 1266305 w 6724507"/>
              <a:gd name="connsiteY3254" fmla="*/ 5271308 h 5757808"/>
              <a:gd name="connsiteX3255" fmla="*/ 2837094 w 6724507"/>
              <a:gd name="connsiteY3255" fmla="*/ 5269501 h 5757808"/>
              <a:gd name="connsiteX3256" fmla="*/ 2841838 w 6724507"/>
              <a:gd name="connsiteY3256" fmla="*/ 5271252 h 5757808"/>
              <a:gd name="connsiteX3257" fmla="*/ 2839944 w 6724507"/>
              <a:gd name="connsiteY3257" fmla="*/ 5276984 h 5757808"/>
              <a:gd name="connsiteX3258" fmla="*/ 2837094 w 6724507"/>
              <a:gd name="connsiteY3258" fmla="*/ 5269501 h 5757808"/>
              <a:gd name="connsiteX3259" fmla="*/ 3223912 w 6724507"/>
              <a:gd name="connsiteY3259" fmla="*/ 5268615 h 5757808"/>
              <a:gd name="connsiteX3260" fmla="*/ 3225607 w 6724507"/>
              <a:gd name="connsiteY3260" fmla="*/ 5269239 h 5757808"/>
              <a:gd name="connsiteX3261" fmla="*/ 3223712 w 6724507"/>
              <a:gd name="connsiteY3261" fmla="*/ 5274973 h 5757808"/>
              <a:gd name="connsiteX3262" fmla="*/ 3223912 w 6724507"/>
              <a:gd name="connsiteY3262" fmla="*/ 5268615 h 5757808"/>
              <a:gd name="connsiteX3263" fmla="*/ 3321071 w 6724507"/>
              <a:gd name="connsiteY3263" fmla="*/ 5268026 h 5757808"/>
              <a:gd name="connsiteX3264" fmla="*/ 3323331 w 6724507"/>
              <a:gd name="connsiteY3264" fmla="*/ 5268859 h 5757808"/>
              <a:gd name="connsiteX3265" fmla="*/ 3325957 w 6724507"/>
              <a:gd name="connsiteY3265" fmla="*/ 5276258 h 5757808"/>
              <a:gd name="connsiteX3266" fmla="*/ 3326322 w 6724507"/>
              <a:gd name="connsiteY3266" fmla="*/ 5282823 h 5757808"/>
              <a:gd name="connsiteX3267" fmla="*/ 3324063 w 6724507"/>
              <a:gd name="connsiteY3267" fmla="*/ 5281990 h 5757808"/>
              <a:gd name="connsiteX3268" fmla="*/ 3321436 w 6724507"/>
              <a:gd name="connsiteY3268" fmla="*/ 5274590 h 5757808"/>
              <a:gd name="connsiteX3269" fmla="*/ 3321071 w 6724507"/>
              <a:gd name="connsiteY3269" fmla="*/ 5268026 h 5757808"/>
              <a:gd name="connsiteX3270" fmla="*/ 3431356 w 6724507"/>
              <a:gd name="connsiteY3270" fmla="*/ 5267990 h 5757808"/>
              <a:gd name="connsiteX3271" fmla="*/ 3433615 w 6724507"/>
              <a:gd name="connsiteY3271" fmla="*/ 5268825 h 5757808"/>
              <a:gd name="connsiteX3272" fmla="*/ 3435876 w 6724507"/>
              <a:gd name="connsiteY3272" fmla="*/ 5269659 h 5757808"/>
              <a:gd name="connsiteX3273" fmla="*/ 3434612 w 6724507"/>
              <a:gd name="connsiteY3273" fmla="*/ 5273480 h 5757808"/>
              <a:gd name="connsiteX3274" fmla="*/ 3432352 w 6724507"/>
              <a:gd name="connsiteY3274" fmla="*/ 5272646 h 5757808"/>
              <a:gd name="connsiteX3275" fmla="*/ 3430093 w 6724507"/>
              <a:gd name="connsiteY3275" fmla="*/ 5271812 h 5757808"/>
              <a:gd name="connsiteX3276" fmla="*/ 3431356 w 6724507"/>
              <a:gd name="connsiteY3276" fmla="*/ 5267990 h 5757808"/>
              <a:gd name="connsiteX3277" fmla="*/ 2446045 w 6724507"/>
              <a:gd name="connsiteY3277" fmla="*/ 5267146 h 5757808"/>
              <a:gd name="connsiteX3278" fmla="*/ 2450731 w 6724507"/>
              <a:gd name="connsiteY3278" fmla="*/ 5268875 h 5757808"/>
              <a:gd name="connsiteX3279" fmla="*/ 2453074 w 6724507"/>
              <a:gd name="connsiteY3279" fmla="*/ 5269738 h 5757808"/>
              <a:gd name="connsiteX3280" fmla="*/ 2448972 w 6724507"/>
              <a:gd name="connsiteY3280" fmla="*/ 5274197 h 5757808"/>
              <a:gd name="connsiteX3281" fmla="*/ 2446045 w 6724507"/>
              <a:gd name="connsiteY3281" fmla="*/ 5267146 h 5757808"/>
              <a:gd name="connsiteX3282" fmla="*/ 1213815 w 6724507"/>
              <a:gd name="connsiteY3282" fmla="*/ 5266426 h 5757808"/>
              <a:gd name="connsiteX3283" fmla="*/ 1213842 w 6724507"/>
              <a:gd name="connsiteY3283" fmla="*/ 5269658 h 5757808"/>
              <a:gd name="connsiteX3284" fmla="*/ 1208980 w 6724507"/>
              <a:gd name="connsiteY3284" fmla="*/ 5271858 h 5757808"/>
              <a:gd name="connsiteX3285" fmla="*/ 1207339 w 6724507"/>
              <a:gd name="connsiteY3285" fmla="*/ 5270436 h 5757808"/>
              <a:gd name="connsiteX3286" fmla="*/ 1207312 w 6724507"/>
              <a:gd name="connsiteY3286" fmla="*/ 5267203 h 5757808"/>
              <a:gd name="connsiteX3287" fmla="*/ 1210563 w 6724507"/>
              <a:gd name="connsiteY3287" fmla="*/ 5266815 h 5757808"/>
              <a:gd name="connsiteX3288" fmla="*/ 1213815 w 6724507"/>
              <a:gd name="connsiteY3288" fmla="*/ 5266426 h 5757808"/>
              <a:gd name="connsiteX3289" fmla="*/ 2373173 w 6724507"/>
              <a:gd name="connsiteY3289" fmla="*/ 5265519 h 5757808"/>
              <a:gd name="connsiteX3290" fmla="*/ 2375515 w 6724507"/>
              <a:gd name="connsiteY3290" fmla="*/ 5272814 h 5757808"/>
              <a:gd name="connsiteX3291" fmla="*/ 2373173 w 6724507"/>
              <a:gd name="connsiteY3291" fmla="*/ 5265519 h 5757808"/>
              <a:gd name="connsiteX3292" fmla="*/ 2263601 w 6724507"/>
              <a:gd name="connsiteY3292" fmla="*/ 5264813 h 5757808"/>
              <a:gd name="connsiteX3293" fmla="*/ 2263494 w 6724507"/>
              <a:gd name="connsiteY3293" fmla="*/ 5264976 h 5757808"/>
              <a:gd name="connsiteX3294" fmla="*/ 2262539 w 6724507"/>
              <a:gd name="connsiteY3294" fmla="*/ 5264866 h 5757808"/>
              <a:gd name="connsiteX3295" fmla="*/ 2263055 w 6724507"/>
              <a:gd name="connsiteY3295" fmla="*/ 5269675 h 5757808"/>
              <a:gd name="connsiteX3296" fmla="*/ 2268610 w 6724507"/>
              <a:gd name="connsiteY3296" fmla="*/ 5273556 h 5757808"/>
              <a:gd name="connsiteX3297" fmla="*/ 2265644 w 6724507"/>
              <a:gd name="connsiteY3297" fmla="*/ 5270598 h 5757808"/>
              <a:gd name="connsiteX3298" fmla="*/ 2265764 w 6724507"/>
              <a:gd name="connsiteY3298" fmla="*/ 5265593 h 5757808"/>
              <a:gd name="connsiteX3299" fmla="*/ 2265779 w 6724507"/>
              <a:gd name="connsiteY3299" fmla="*/ 5265266 h 5757808"/>
              <a:gd name="connsiteX3300" fmla="*/ 2549497 w 6724507"/>
              <a:gd name="connsiteY3300" fmla="*/ 5264130 h 5757808"/>
              <a:gd name="connsiteX3301" fmla="*/ 2551839 w 6724507"/>
              <a:gd name="connsiteY3301" fmla="*/ 5264994 h 5757808"/>
              <a:gd name="connsiteX3302" fmla="*/ 2556524 w 6724507"/>
              <a:gd name="connsiteY3302" fmla="*/ 5266722 h 5757808"/>
              <a:gd name="connsiteX3303" fmla="*/ 2558866 w 6724507"/>
              <a:gd name="connsiteY3303" fmla="*/ 5267586 h 5757808"/>
              <a:gd name="connsiteX3304" fmla="*/ 2561792 w 6724507"/>
              <a:gd name="connsiteY3304" fmla="*/ 5274637 h 5757808"/>
              <a:gd name="connsiteX3305" fmla="*/ 2586381 w 6724507"/>
              <a:gd name="connsiteY3305" fmla="*/ 5295652 h 5757808"/>
              <a:gd name="connsiteX3306" fmla="*/ 2588723 w 6724507"/>
              <a:gd name="connsiteY3306" fmla="*/ 5296516 h 5757808"/>
              <a:gd name="connsiteX3307" fmla="*/ 2609802 w 6724507"/>
              <a:gd name="connsiteY3307" fmla="*/ 5304294 h 5757808"/>
              <a:gd name="connsiteX3308" fmla="*/ 2624438 w 6724507"/>
              <a:gd name="connsiteY3308" fmla="*/ 5315666 h 5757808"/>
              <a:gd name="connsiteX3309" fmla="*/ 2641417 w 6724507"/>
              <a:gd name="connsiteY3309" fmla="*/ 5327902 h 5757808"/>
              <a:gd name="connsiteX3310" fmla="*/ 2646684 w 6724507"/>
              <a:gd name="connsiteY3310" fmla="*/ 5335816 h 5757808"/>
              <a:gd name="connsiteX3311" fmla="*/ 2639659 w 6724507"/>
              <a:gd name="connsiteY3311" fmla="*/ 5333224 h 5757808"/>
              <a:gd name="connsiteX3312" fmla="*/ 2622680 w 6724507"/>
              <a:gd name="connsiteY3312" fmla="*/ 5320988 h 5757808"/>
              <a:gd name="connsiteX3313" fmla="*/ 2608044 w 6724507"/>
              <a:gd name="connsiteY3313" fmla="*/ 5309617 h 5757808"/>
              <a:gd name="connsiteX3314" fmla="*/ 2585206 w 6724507"/>
              <a:gd name="connsiteY3314" fmla="*/ 5307162 h 5757808"/>
              <a:gd name="connsiteX3315" fmla="*/ 2584623 w 6724507"/>
              <a:gd name="connsiteY3315" fmla="*/ 5300975 h 5757808"/>
              <a:gd name="connsiteX3316" fmla="*/ 2582280 w 6724507"/>
              <a:gd name="connsiteY3316" fmla="*/ 5300111 h 5757808"/>
              <a:gd name="connsiteX3317" fmla="*/ 2554766 w 6724507"/>
              <a:gd name="connsiteY3317" fmla="*/ 5272044 h 5757808"/>
              <a:gd name="connsiteX3318" fmla="*/ 2550082 w 6724507"/>
              <a:gd name="connsiteY3318" fmla="*/ 5270316 h 5757808"/>
              <a:gd name="connsiteX3319" fmla="*/ 2547740 w 6724507"/>
              <a:gd name="connsiteY3319" fmla="*/ 5269452 h 5757808"/>
              <a:gd name="connsiteX3320" fmla="*/ 2549497 w 6724507"/>
              <a:gd name="connsiteY3320" fmla="*/ 5264130 h 5757808"/>
              <a:gd name="connsiteX3321" fmla="*/ 1917044 w 6724507"/>
              <a:gd name="connsiteY3321" fmla="*/ 5263475 h 5757808"/>
              <a:gd name="connsiteX3322" fmla="*/ 1922760 w 6724507"/>
              <a:gd name="connsiteY3322" fmla="*/ 5263587 h 5757808"/>
              <a:gd name="connsiteX3323" fmla="*/ 1918706 w 6724507"/>
              <a:gd name="connsiteY3323" fmla="*/ 5267617 h 5757808"/>
              <a:gd name="connsiteX3324" fmla="*/ 1913819 w 6724507"/>
              <a:gd name="connsiteY3324" fmla="*/ 5269577 h 5757808"/>
              <a:gd name="connsiteX3325" fmla="*/ 1917875 w 6724507"/>
              <a:gd name="connsiteY3325" fmla="*/ 5265545 h 5757808"/>
              <a:gd name="connsiteX3326" fmla="*/ 1917044 w 6724507"/>
              <a:gd name="connsiteY3326" fmla="*/ 5263475 h 5757808"/>
              <a:gd name="connsiteX3327" fmla="*/ 3427180 w 6724507"/>
              <a:gd name="connsiteY3327" fmla="*/ 5263369 h 5757808"/>
              <a:gd name="connsiteX3328" fmla="*/ 3429130 w 6724507"/>
              <a:gd name="connsiteY3328" fmla="*/ 5266098 h 5757808"/>
              <a:gd name="connsiteX3329" fmla="*/ 3425148 w 6724507"/>
              <a:gd name="connsiteY3329" fmla="*/ 5266640 h 5757808"/>
              <a:gd name="connsiteX3330" fmla="*/ 3422351 w 6724507"/>
              <a:gd name="connsiteY3330" fmla="*/ 5263598 h 5757808"/>
              <a:gd name="connsiteX3331" fmla="*/ 3427180 w 6724507"/>
              <a:gd name="connsiteY3331" fmla="*/ 5263369 h 5757808"/>
              <a:gd name="connsiteX3332" fmla="*/ 2285393 w 6724507"/>
              <a:gd name="connsiteY3332" fmla="*/ 5262677 h 5757808"/>
              <a:gd name="connsiteX3333" fmla="*/ 2286172 w 6724507"/>
              <a:gd name="connsiteY3333" fmla="*/ 5264620 h 5757808"/>
              <a:gd name="connsiteX3334" fmla="*/ 2286951 w 6724507"/>
              <a:gd name="connsiteY3334" fmla="*/ 5266561 h 5757808"/>
              <a:gd name="connsiteX3335" fmla="*/ 2282065 w 6724507"/>
              <a:gd name="connsiteY3335" fmla="*/ 5268521 h 5757808"/>
              <a:gd name="connsiteX3336" fmla="*/ 2281286 w 6724507"/>
              <a:gd name="connsiteY3336" fmla="*/ 5266579 h 5757808"/>
              <a:gd name="connsiteX3337" fmla="*/ 2280507 w 6724507"/>
              <a:gd name="connsiteY3337" fmla="*/ 5264637 h 5757808"/>
              <a:gd name="connsiteX3338" fmla="*/ 2285393 w 6724507"/>
              <a:gd name="connsiteY3338" fmla="*/ 5262677 h 5757808"/>
              <a:gd name="connsiteX3339" fmla="*/ 1447689 w 6724507"/>
              <a:gd name="connsiteY3339" fmla="*/ 5262568 h 5757808"/>
              <a:gd name="connsiteX3340" fmla="*/ 1454393 w 6724507"/>
              <a:gd name="connsiteY3340" fmla="*/ 5265441 h 5757808"/>
              <a:gd name="connsiteX3341" fmla="*/ 1453990 w 6724507"/>
              <a:gd name="connsiteY3341" fmla="*/ 5268170 h 5757808"/>
              <a:gd name="connsiteX3342" fmla="*/ 1448840 w 6724507"/>
              <a:gd name="connsiteY3342" fmla="*/ 5269443 h 5757808"/>
              <a:gd name="connsiteX3343" fmla="*/ 1443257 w 6724507"/>
              <a:gd name="connsiteY3343" fmla="*/ 5267548 h 5757808"/>
              <a:gd name="connsiteX3344" fmla="*/ 1447689 w 6724507"/>
              <a:gd name="connsiteY3344" fmla="*/ 5262568 h 5757808"/>
              <a:gd name="connsiteX3345" fmla="*/ 3178107 w 6724507"/>
              <a:gd name="connsiteY3345" fmla="*/ 5262431 h 5757808"/>
              <a:gd name="connsiteX3346" fmla="*/ 3180733 w 6724507"/>
              <a:gd name="connsiteY3346" fmla="*/ 5269830 h 5757808"/>
              <a:gd name="connsiteX3347" fmla="*/ 3178838 w 6724507"/>
              <a:gd name="connsiteY3347" fmla="*/ 5275563 h 5757808"/>
              <a:gd name="connsiteX3348" fmla="*/ 3176579 w 6724507"/>
              <a:gd name="connsiteY3348" fmla="*/ 5274729 h 5757808"/>
              <a:gd name="connsiteX3349" fmla="*/ 3176213 w 6724507"/>
              <a:gd name="connsiteY3349" fmla="*/ 5268163 h 5757808"/>
              <a:gd name="connsiteX3350" fmla="*/ 3173954 w 6724507"/>
              <a:gd name="connsiteY3350" fmla="*/ 5267330 h 5757808"/>
              <a:gd name="connsiteX3351" fmla="*/ 3178107 w 6724507"/>
              <a:gd name="connsiteY3351" fmla="*/ 5262431 h 5757808"/>
              <a:gd name="connsiteX3352" fmla="*/ 1256376 w 6724507"/>
              <a:gd name="connsiteY3352" fmla="*/ 5262269 h 5757808"/>
              <a:gd name="connsiteX3353" fmla="*/ 1259791 w 6724507"/>
              <a:gd name="connsiteY3353" fmla="*/ 5268223 h 5757808"/>
              <a:gd name="connsiteX3354" fmla="*/ 1256376 w 6724507"/>
              <a:gd name="connsiteY3354" fmla="*/ 5262269 h 5757808"/>
              <a:gd name="connsiteX3355" fmla="*/ 2834244 w 6724507"/>
              <a:gd name="connsiteY3355" fmla="*/ 5262020 h 5757808"/>
              <a:gd name="connsiteX3356" fmla="*/ 2837094 w 6724507"/>
              <a:gd name="connsiteY3356" fmla="*/ 5269501 h 5757808"/>
              <a:gd name="connsiteX3357" fmla="*/ 2832349 w 6724507"/>
              <a:gd name="connsiteY3357" fmla="*/ 5267750 h 5757808"/>
              <a:gd name="connsiteX3358" fmla="*/ 2829976 w 6724507"/>
              <a:gd name="connsiteY3358" fmla="*/ 5266876 h 5757808"/>
              <a:gd name="connsiteX3359" fmla="*/ 2832820 w 6724507"/>
              <a:gd name="connsiteY3359" fmla="*/ 5262299 h 5757808"/>
              <a:gd name="connsiteX3360" fmla="*/ 2834244 w 6724507"/>
              <a:gd name="connsiteY3360" fmla="*/ 5262020 h 5757808"/>
              <a:gd name="connsiteX3361" fmla="*/ 1271984 w 6724507"/>
              <a:gd name="connsiteY3361" fmla="*/ 5261258 h 5757808"/>
              <a:gd name="connsiteX3362" fmla="*/ 1272044 w 6724507"/>
              <a:gd name="connsiteY3362" fmla="*/ 5264252 h 5757808"/>
              <a:gd name="connsiteX3363" fmla="*/ 1269087 w 6724507"/>
              <a:gd name="connsiteY3363" fmla="*/ 5267571 h 5757808"/>
              <a:gd name="connsiteX3364" fmla="*/ 1267611 w 6724507"/>
              <a:gd name="connsiteY3364" fmla="*/ 5269230 h 5757808"/>
              <a:gd name="connsiteX3365" fmla="*/ 1267551 w 6724507"/>
              <a:gd name="connsiteY3365" fmla="*/ 5266237 h 5757808"/>
              <a:gd name="connsiteX3366" fmla="*/ 1269029 w 6724507"/>
              <a:gd name="connsiteY3366" fmla="*/ 5264577 h 5757808"/>
              <a:gd name="connsiteX3367" fmla="*/ 1268969 w 6724507"/>
              <a:gd name="connsiteY3367" fmla="*/ 5261586 h 5757808"/>
              <a:gd name="connsiteX3368" fmla="*/ 1271984 w 6724507"/>
              <a:gd name="connsiteY3368" fmla="*/ 5261258 h 5757808"/>
              <a:gd name="connsiteX3369" fmla="*/ 1323952 w 6724507"/>
              <a:gd name="connsiteY3369" fmla="*/ 5260222 h 5757808"/>
              <a:gd name="connsiteX3370" fmla="*/ 1326229 w 6724507"/>
              <a:gd name="connsiteY3370" fmla="*/ 5261215 h 5757808"/>
              <a:gd name="connsiteX3371" fmla="*/ 1323528 w 6724507"/>
              <a:gd name="connsiteY3371" fmla="*/ 5264249 h 5757808"/>
              <a:gd name="connsiteX3372" fmla="*/ 1323952 w 6724507"/>
              <a:gd name="connsiteY3372" fmla="*/ 5260222 h 5757808"/>
              <a:gd name="connsiteX3373" fmla="*/ 2679669 w 6724507"/>
              <a:gd name="connsiteY3373" fmla="*/ 5258573 h 5757808"/>
              <a:gd name="connsiteX3374" fmla="*/ 2681999 w 6724507"/>
              <a:gd name="connsiteY3374" fmla="*/ 5259432 h 5757808"/>
              <a:gd name="connsiteX3375" fmla="*/ 2684765 w 6724507"/>
              <a:gd name="connsiteY3375" fmla="*/ 5266883 h 5757808"/>
              <a:gd name="connsiteX3376" fmla="*/ 2680104 w 6724507"/>
              <a:gd name="connsiteY3376" fmla="*/ 5265163 h 5757808"/>
              <a:gd name="connsiteX3377" fmla="*/ 2677775 w 6724507"/>
              <a:gd name="connsiteY3377" fmla="*/ 5264304 h 5757808"/>
              <a:gd name="connsiteX3378" fmla="*/ 2679669 w 6724507"/>
              <a:gd name="connsiteY3378" fmla="*/ 5258573 h 5757808"/>
              <a:gd name="connsiteX3379" fmla="*/ 3276812 w 6724507"/>
              <a:gd name="connsiteY3379" fmla="*/ 5258124 h 5757808"/>
              <a:gd name="connsiteX3380" fmla="*/ 3279141 w 6724507"/>
              <a:gd name="connsiteY3380" fmla="*/ 5258984 h 5757808"/>
              <a:gd name="connsiteX3381" fmla="*/ 3281472 w 6724507"/>
              <a:gd name="connsiteY3381" fmla="*/ 5259844 h 5757808"/>
              <a:gd name="connsiteX3382" fmla="*/ 3283802 w 6724507"/>
              <a:gd name="connsiteY3382" fmla="*/ 5260703 h 5757808"/>
              <a:gd name="connsiteX3383" fmla="*/ 3286131 w 6724507"/>
              <a:gd name="connsiteY3383" fmla="*/ 5261563 h 5757808"/>
              <a:gd name="connsiteX3384" fmla="*/ 3281908 w 6724507"/>
              <a:gd name="connsiteY3384" fmla="*/ 5266435 h 5757808"/>
              <a:gd name="connsiteX3385" fmla="*/ 3279577 w 6724507"/>
              <a:gd name="connsiteY3385" fmla="*/ 5265577 h 5757808"/>
              <a:gd name="connsiteX3386" fmla="*/ 3277247 w 6724507"/>
              <a:gd name="connsiteY3386" fmla="*/ 5264717 h 5757808"/>
              <a:gd name="connsiteX3387" fmla="*/ 3276812 w 6724507"/>
              <a:gd name="connsiteY3387" fmla="*/ 5258124 h 5757808"/>
              <a:gd name="connsiteX3388" fmla="*/ 2712265 w 6724507"/>
              <a:gd name="connsiteY3388" fmla="*/ 5257738 h 5757808"/>
              <a:gd name="connsiteX3389" fmla="*/ 2714524 w 6724507"/>
              <a:gd name="connsiteY3389" fmla="*/ 5258572 h 5757808"/>
              <a:gd name="connsiteX3390" fmla="*/ 2716785 w 6724507"/>
              <a:gd name="connsiteY3390" fmla="*/ 5259406 h 5757808"/>
              <a:gd name="connsiteX3391" fmla="*/ 2717150 w 6724507"/>
              <a:gd name="connsiteY3391" fmla="*/ 5265971 h 5757808"/>
              <a:gd name="connsiteX3392" fmla="*/ 2714891 w 6724507"/>
              <a:gd name="connsiteY3392" fmla="*/ 5265138 h 5757808"/>
              <a:gd name="connsiteX3393" fmla="*/ 2712631 w 6724507"/>
              <a:gd name="connsiteY3393" fmla="*/ 5264304 h 5757808"/>
              <a:gd name="connsiteX3394" fmla="*/ 2710372 w 6724507"/>
              <a:gd name="connsiteY3394" fmla="*/ 5263469 h 5757808"/>
              <a:gd name="connsiteX3395" fmla="*/ 2712265 w 6724507"/>
              <a:gd name="connsiteY3395" fmla="*/ 5257738 h 5757808"/>
              <a:gd name="connsiteX3396" fmla="*/ 2436092 w 6724507"/>
              <a:gd name="connsiteY3396" fmla="*/ 5257503 h 5757808"/>
              <a:gd name="connsiteX3397" fmla="*/ 2440778 w 6724507"/>
              <a:gd name="connsiteY3397" fmla="*/ 5259231 h 5757808"/>
              <a:gd name="connsiteX3398" fmla="*/ 2446045 w 6724507"/>
              <a:gd name="connsiteY3398" fmla="*/ 5267146 h 5757808"/>
              <a:gd name="connsiteX3399" fmla="*/ 2439018 w 6724507"/>
              <a:gd name="connsiteY3399" fmla="*/ 5264554 h 5757808"/>
              <a:gd name="connsiteX3400" fmla="*/ 2436092 w 6724507"/>
              <a:gd name="connsiteY3400" fmla="*/ 5257503 h 5757808"/>
              <a:gd name="connsiteX3401" fmla="*/ 2368004 w 6724507"/>
              <a:gd name="connsiteY3401" fmla="*/ 5257183 h 5757808"/>
              <a:gd name="connsiteX3402" fmla="*/ 2372523 w 6724507"/>
              <a:gd name="connsiteY3402" fmla="*/ 5258851 h 5757808"/>
              <a:gd name="connsiteX3403" fmla="*/ 2370629 w 6724507"/>
              <a:gd name="connsiteY3403" fmla="*/ 5264582 h 5757808"/>
              <a:gd name="connsiteX3404" fmla="*/ 2368370 w 6724507"/>
              <a:gd name="connsiteY3404" fmla="*/ 5263749 h 5757808"/>
              <a:gd name="connsiteX3405" fmla="*/ 2368004 w 6724507"/>
              <a:gd name="connsiteY3405" fmla="*/ 5257183 h 5757808"/>
              <a:gd name="connsiteX3406" fmla="*/ 2594227 w 6724507"/>
              <a:gd name="connsiteY3406" fmla="*/ 5256139 h 5757808"/>
              <a:gd name="connsiteX3407" fmla="*/ 2596569 w 6724507"/>
              <a:gd name="connsiteY3407" fmla="*/ 5257002 h 5757808"/>
              <a:gd name="connsiteX3408" fmla="*/ 2604181 w 6724507"/>
              <a:gd name="connsiteY3408" fmla="*/ 5265783 h 5757808"/>
              <a:gd name="connsiteX3409" fmla="*/ 2601838 w 6724507"/>
              <a:gd name="connsiteY3409" fmla="*/ 5264917 h 5757808"/>
              <a:gd name="connsiteX3410" fmla="*/ 2594811 w 6724507"/>
              <a:gd name="connsiteY3410" fmla="*/ 5262326 h 5757808"/>
              <a:gd name="connsiteX3411" fmla="*/ 2592468 w 6724507"/>
              <a:gd name="connsiteY3411" fmla="*/ 5261460 h 5757808"/>
              <a:gd name="connsiteX3412" fmla="*/ 2594227 w 6724507"/>
              <a:gd name="connsiteY3412" fmla="*/ 5256139 h 5757808"/>
              <a:gd name="connsiteX3413" fmla="*/ 1637054 w 6724507"/>
              <a:gd name="connsiteY3413" fmla="*/ 5253799 h 5757808"/>
              <a:gd name="connsiteX3414" fmla="*/ 1642860 w 6724507"/>
              <a:gd name="connsiteY3414" fmla="*/ 5255270 h 5757808"/>
              <a:gd name="connsiteX3415" fmla="*/ 1636367 w 6724507"/>
              <a:gd name="connsiteY3415" fmla="*/ 5259620 h 5757808"/>
              <a:gd name="connsiteX3416" fmla="*/ 1630365 w 6724507"/>
              <a:gd name="connsiteY3416" fmla="*/ 5255842 h 5757808"/>
              <a:gd name="connsiteX3417" fmla="*/ 1637054 w 6724507"/>
              <a:gd name="connsiteY3417" fmla="*/ 5253799 h 5757808"/>
              <a:gd name="connsiteX3418" fmla="*/ 2311549 w 6724507"/>
              <a:gd name="connsiteY3418" fmla="*/ 5253500 h 5757808"/>
              <a:gd name="connsiteX3419" fmla="*/ 2313869 w 6724507"/>
              <a:gd name="connsiteY3419" fmla="*/ 5254355 h 5757808"/>
              <a:gd name="connsiteX3420" fmla="*/ 2314372 w 6724507"/>
              <a:gd name="connsiteY3420" fmla="*/ 5260704 h 5757808"/>
              <a:gd name="connsiteX3421" fmla="*/ 2311549 w 6724507"/>
              <a:gd name="connsiteY3421" fmla="*/ 5253500 h 5757808"/>
              <a:gd name="connsiteX3422" fmla="*/ 1270289 w 6724507"/>
              <a:gd name="connsiteY3422" fmla="*/ 5253370 h 5757808"/>
              <a:gd name="connsiteX3423" fmla="*/ 1271979 w 6724507"/>
              <a:gd name="connsiteY3423" fmla="*/ 5254837 h 5757808"/>
              <a:gd name="connsiteX3424" fmla="*/ 1269018 w 6724507"/>
              <a:gd name="connsiteY3424" fmla="*/ 5259006 h 5757808"/>
              <a:gd name="connsiteX3425" fmla="*/ 1265777 w 6724507"/>
              <a:gd name="connsiteY3425" fmla="*/ 5258441 h 5757808"/>
              <a:gd name="connsiteX3426" fmla="*/ 1262766 w 6724507"/>
              <a:gd name="connsiteY3426" fmla="*/ 5261821 h 5757808"/>
              <a:gd name="connsiteX3427" fmla="*/ 1261076 w 6724507"/>
              <a:gd name="connsiteY3427" fmla="*/ 5260354 h 5757808"/>
              <a:gd name="connsiteX3428" fmla="*/ 1259385 w 6724507"/>
              <a:gd name="connsiteY3428" fmla="*/ 5258888 h 5757808"/>
              <a:gd name="connsiteX3429" fmla="*/ 1264085 w 6724507"/>
              <a:gd name="connsiteY3429" fmla="*/ 5256975 h 5757808"/>
              <a:gd name="connsiteX3430" fmla="*/ 1268785 w 6724507"/>
              <a:gd name="connsiteY3430" fmla="*/ 5255061 h 5757808"/>
              <a:gd name="connsiteX3431" fmla="*/ 1270289 w 6724507"/>
              <a:gd name="connsiteY3431" fmla="*/ 5253370 h 5757808"/>
              <a:gd name="connsiteX3432" fmla="*/ 2632297 w 6724507"/>
              <a:gd name="connsiteY3432" fmla="*/ 5252271 h 5757808"/>
              <a:gd name="connsiteX3433" fmla="*/ 2635223 w 6724507"/>
              <a:gd name="connsiteY3433" fmla="*/ 5259323 h 5757808"/>
              <a:gd name="connsiteX3434" fmla="*/ 2630538 w 6724507"/>
              <a:gd name="connsiteY3434" fmla="*/ 5257595 h 5757808"/>
              <a:gd name="connsiteX3435" fmla="*/ 2632297 w 6724507"/>
              <a:gd name="connsiteY3435" fmla="*/ 5252271 h 5757808"/>
              <a:gd name="connsiteX3436" fmla="*/ 2948135 w 6724507"/>
              <a:gd name="connsiteY3436" fmla="*/ 5251193 h 5757808"/>
              <a:gd name="connsiteX3437" fmla="*/ 2950391 w 6724507"/>
              <a:gd name="connsiteY3437" fmla="*/ 5251289 h 5757808"/>
              <a:gd name="connsiteX3438" fmla="*/ 2948654 w 6724507"/>
              <a:gd name="connsiteY3438" fmla="*/ 5256544 h 5757808"/>
              <a:gd name="connsiteX3439" fmla="*/ 2946325 w 6724507"/>
              <a:gd name="connsiteY3439" fmla="*/ 5255685 h 5757808"/>
              <a:gd name="connsiteX3440" fmla="*/ 2948135 w 6724507"/>
              <a:gd name="connsiteY3440" fmla="*/ 5251193 h 5757808"/>
              <a:gd name="connsiteX3441" fmla="*/ 1985543 w 6724507"/>
              <a:gd name="connsiteY3441" fmla="*/ 5250425 h 5757808"/>
              <a:gd name="connsiteX3442" fmla="*/ 1991301 w 6724507"/>
              <a:gd name="connsiteY3442" fmla="*/ 5250639 h 5757808"/>
              <a:gd name="connsiteX3443" fmla="*/ 1993791 w 6724507"/>
              <a:gd name="connsiteY3443" fmla="*/ 5256850 h 5757808"/>
              <a:gd name="connsiteX3444" fmla="*/ 1996271 w 6724507"/>
              <a:gd name="connsiteY3444" fmla="*/ 5258059 h 5757808"/>
              <a:gd name="connsiteX3445" fmla="*/ 1993892 w 6724507"/>
              <a:gd name="connsiteY3445" fmla="*/ 5262051 h 5757808"/>
              <a:gd name="connsiteX3446" fmla="*/ 1984857 w 6724507"/>
              <a:gd name="connsiteY3446" fmla="*/ 5257647 h 5757808"/>
              <a:gd name="connsiteX3447" fmla="*/ 1986999 w 6724507"/>
              <a:gd name="connsiteY3447" fmla="*/ 5254055 h 5757808"/>
              <a:gd name="connsiteX3448" fmla="*/ 1986414 w 6724507"/>
              <a:gd name="connsiteY3448" fmla="*/ 5252599 h 5757808"/>
              <a:gd name="connsiteX3449" fmla="*/ 1985543 w 6724507"/>
              <a:gd name="connsiteY3449" fmla="*/ 5250425 h 5757808"/>
              <a:gd name="connsiteX3450" fmla="*/ 1285752 w 6724507"/>
              <a:gd name="connsiteY3450" fmla="*/ 5249668 h 5757808"/>
              <a:gd name="connsiteX3451" fmla="*/ 1285499 w 6724507"/>
              <a:gd name="connsiteY3451" fmla="*/ 5254441 h 5757808"/>
              <a:gd name="connsiteX3452" fmla="*/ 1281246 w 6724507"/>
              <a:gd name="connsiteY3452" fmla="*/ 5251465 h 5757808"/>
              <a:gd name="connsiteX3453" fmla="*/ 1285752 w 6724507"/>
              <a:gd name="connsiteY3453" fmla="*/ 5249668 h 5757808"/>
              <a:gd name="connsiteX3454" fmla="*/ 2912113 w 6724507"/>
              <a:gd name="connsiteY3454" fmla="*/ 5247882 h 5757808"/>
              <a:gd name="connsiteX3455" fmla="*/ 2914484 w 6724507"/>
              <a:gd name="connsiteY3455" fmla="*/ 5248757 h 5757808"/>
              <a:gd name="connsiteX3456" fmla="*/ 2919835 w 6724507"/>
              <a:gd name="connsiteY3456" fmla="*/ 5256733 h 5757808"/>
              <a:gd name="connsiteX3457" fmla="*/ 2930534 w 6724507"/>
              <a:gd name="connsiteY3457" fmla="*/ 5272684 h 5757808"/>
              <a:gd name="connsiteX3458" fmla="*/ 2932907 w 6724507"/>
              <a:gd name="connsiteY3458" fmla="*/ 5273561 h 5757808"/>
              <a:gd name="connsiteX3459" fmla="*/ 2938257 w 6724507"/>
              <a:gd name="connsiteY3459" fmla="*/ 5281536 h 5757808"/>
              <a:gd name="connsiteX3460" fmla="*/ 2934558 w 6724507"/>
              <a:gd name="connsiteY3460" fmla="*/ 5284674 h 5757808"/>
              <a:gd name="connsiteX3461" fmla="*/ 2933511 w 6724507"/>
              <a:gd name="connsiteY3461" fmla="*/ 5279786 h 5757808"/>
              <a:gd name="connsiteX3462" fmla="*/ 2928767 w 6724507"/>
              <a:gd name="connsiteY3462" fmla="*/ 5278034 h 5757808"/>
              <a:gd name="connsiteX3463" fmla="*/ 2908577 w 6724507"/>
              <a:gd name="connsiteY3463" fmla="*/ 5258581 h 5757808"/>
              <a:gd name="connsiteX3464" fmla="*/ 2912113 w 6724507"/>
              <a:gd name="connsiteY3464" fmla="*/ 5247882 h 5757808"/>
              <a:gd name="connsiteX3465" fmla="*/ 1194598 w 6724507"/>
              <a:gd name="connsiteY3465" fmla="*/ 5247621 h 5757808"/>
              <a:gd name="connsiteX3466" fmla="*/ 1191106 w 6724507"/>
              <a:gd name="connsiteY3466" fmla="*/ 5251545 h 5757808"/>
              <a:gd name="connsiteX3467" fmla="*/ 1187613 w 6724507"/>
              <a:gd name="connsiteY3467" fmla="*/ 5255468 h 5757808"/>
              <a:gd name="connsiteX3468" fmla="*/ 1194598 w 6724507"/>
              <a:gd name="connsiteY3468" fmla="*/ 5247621 h 5757808"/>
              <a:gd name="connsiteX3469" fmla="*/ 1810051 w 6724507"/>
              <a:gd name="connsiteY3469" fmla="*/ 5244186 h 5757808"/>
              <a:gd name="connsiteX3470" fmla="*/ 1822239 w 6724507"/>
              <a:gd name="connsiteY3470" fmla="*/ 5261610 h 5757808"/>
              <a:gd name="connsiteX3471" fmla="*/ 1824809 w 6724507"/>
              <a:gd name="connsiteY3471" fmla="*/ 5268017 h 5757808"/>
              <a:gd name="connsiteX3472" fmla="*/ 1820330 w 6724507"/>
              <a:gd name="connsiteY3472" fmla="*/ 5269814 h 5757808"/>
              <a:gd name="connsiteX3473" fmla="*/ 1818617 w 6724507"/>
              <a:gd name="connsiteY3473" fmla="*/ 5265543 h 5757808"/>
              <a:gd name="connsiteX3474" fmla="*/ 1809618 w 6724507"/>
              <a:gd name="connsiteY3474" fmla="*/ 5257685 h 5757808"/>
              <a:gd name="connsiteX3475" fmla="*/ 1810051 w 6724507"/>
              <a:gd name="connsiteY3475" fmla="*/ 5244186 h 5757808"/>
              <a:gd name="connsiteX3476" fmla="*/ 1278989 w 6724507"/>
              <a:gd name="connsiteY3476" fmla="*/ 5243803 h 5757808"/>
              <a:gd name="connsiteX3477" fmla="*/ 1278042 w 6724507"/>
              <a:gd name="connsiteY3477" fmla="*/ 5248130 h 5757808"/>
              <a:gd name="connsiteX3478" fmla="*/ 1274394 w 6724507"/>
              <a:gd name="connsiteY3478" fmla="*/ 5245700 h 5757808"/>
              <a:gd name="connsiteX3479" fmla="*/ 1278989 w 6724507"/>
              <a:gd name="connsiteY3479" fmla="*/ 5243803 h 5757808"/>
              <a:gd name="connsiteX3480" fmla="*/ 2929419 w 6724507"/>
              <a:gd name="connsiteY3480" fmla="*/ 5243551 h 5757808"/>
              <a:gd name="connsiteX3481" fmla="*/ 2937003 w 6724507"/>
              <a:gd name="connsiteY3481" fmla="*/ 5252244 h 5757808"/>
              <a:gd name="connsiteX3482" fmla="*/ 2946325 w 6724507"/>
              <a:gd name="connsiteY3482" fmla="*/ 5255685 h 5757808"/>
              <a:gd name="connsiteX3483" fmla="*/ 2944589 w 6724507"/>
              <a:gd name="connsiteY3483" fmla="*/ 5260937 h 5757808"/>
              <a:gd name="connsiteX3484" fmla="*/ 2939927 w 6724507"/>
              <a:gd name="connsiteY3484" fmla="*/ 5259216 h 5757808"/>
              <a:gd name="connsiteX3485" fmla="*/ 2940523 w 6724507"/>
              <a:gd name="connsiteY3485" fmla="*/ 5265332 h 5757808"/>
              <a:gd name="connsiteX3486" fmla="*/ 2921287 w 6724507"/>
              <a:gd name="connsiteY3486" fmla="*/ 5252339 h 5757808"/>
              <a:gd name="connsiteX3487" fmla="*/ 2929419 w 6724507"/>
              <a:gd name="connsiteY3487" fmla="*/ 5243551 h 5757808"/>
              <a:gd name="connsiteX3488" fmla="*/ 1228994 w 6724507"/>
              <a:gd name="connsiteY3488" fmla="*/ 5242533 h 5757808"/>
              <a:gd name="connsiteX3489" fmla="*/ 1229862 w 6724507"/>
              <a:gd name="connsiteY3489" fmla="*/ 5247990 h 5757808"/>
              <a:gd name="connsiteX3490" fmla="*/ 1229723 w 6724507"/>
              <a:gd name="connsiteY3490" fmla="*/ 5249525 h 5757808"/>
              <a:gd name="connsiteX3491" fmla="*/ 1228913 w 6724507"/>
              <a:gd name="connsiteY3491" fmla="*/ 5243031 h 5757808"/>
              <a:gd name="connsiteX3492" fmla="*/ 1228994 w 6724507"/>
              <a:gd name="connsiteY3492" fmla="*/ 5242533 h 5757808"/>
              <a:gd name="connsiteX3493" fmla="*/ 1415740 w 6724507"/>
              <a:gd name="connsiteY3493" fmla="*/ 5241545 h 5757808"/>
              <a:gd name="connsiteX3494" fmla="*/ 1417380 w 6724507"/>
              <a:gd name="connsiteY3494" fmla="*/ 5242966 h 5757808"/>
              <a:gd name="connsiteX3495" fmla="*/ 1415916 w 6724507"/>
              <a:gd name="connsiteY3495" fmla="*/ 5244610 h 5757808"/>
              <a:gd name="connsiteX3496" fmla="*/ 1398189 w 6724507"/>
              <a:gd name="connsiteY3496" fmla="*/ 5261262 h 5757808"/>
              <a:gd name="connsiteX3497" fmla="*/ 1390875 w 6724507"/>
              <a:gd name="connsiteY3497" fmla="*/ 5269476 h 5757808"/>
              <a:gd name="connsiteX3498" fmla="*/ 1387773 w 6724507"/>
              <a:gd name="connsiteY3498" fmla="*/ 5269697 h 5757808"/>
              <a:gd name="connsiteX3499" fmla="*/ 1387596 w 6724507"/>
              <a:gd name="connsiteY3499" fmla="*/ 5266632 h 5757808"/>
              <a:gd name="connsiteX3500" fmla="*/ 1394907 w 6724507"/>
              <a:gd name="connsiteY3500" fmla="*/ 5258417 h 5757808"/>
              <a:gd name="connsiteX3501" fmla="*/ 1415740 w 6724507"/>
              <a:gd name="connsiteY3501" fmla="*/ 5241545 h 5757808"/>
              <a:gd name="connsiteX3502" fmla="*/ 2990738 w 6724507"/>
              <a:gd name="connsiteY3502" fmla="*/ 5241219 h 5757808"/>
              <a:gd name="connsiteX3503" fmla="*/ 2993079 w 6724507"/>
              <a:gd name="connsiteY3503" fmla="*/ 5242084 h 5757808"/>
              <a:gd name="connsiteX3504" fmla="*/ 2993664 w 6724507"/>
              <a:gd name="connsiteY3504" fmla="*/ 5248270 h 5757808"/>
              <a:gd name="connsiteX3505" fmla="*/ 2991322 w 6724507"/>
              <a:gd name="connsiteY3505" fmla="*/ 5247407 h 5757808"/>
              <a:gd name="connsiteX3506" fmla="*/ 2988979 w 6724507"/>
              <a:gd name="connsiteY3506" fmla="*/ 5246541 h 5757808"/>
              <a:gd name="connsiteX3507" fmla="*/ 2990738 w 6724507"/>
              <a:gd name="connsiteY3507" fmla="*/ 5241219 h 5757808"/>
              <a:gd name="connsiteX3508" fmla="*/ 3112483 w 6724507"/>
              <a:gd name="connsiteY3508" fmla="*/ 5239644 h 5757808"/>
              <a:gd name="connsiteX3509" fmla="*/ 3124600 w 6724507"/>
              <a:gd name="connsiteY3509" fmla="*/ 5249830 h 5757808"/>
              <a:gd name="connsiteX3510" fmla="*/ 3122916 w 6724507"/>
              <a:gd name="connsiteY3510" fmla="*/ 5254927 h 5757808"/>
              <a:gd name="connsiteX3511" fmla="*/ 3112483 w 6724507"/>
              <a:gd name="connsiteY3511" fmla="*/ 5239644 h 5757808"/>
              <a:gd name="connsiteX3512" fmla="*/ 1891868 w 6724507"/>
              <a:gd name="connsiteY3512" fmla="*/ 5238415 h 5757808"/>
              <a:gd name="connsiteX3513" fmla="*/ 1887814 w 6724507"/>
              <a:gd name="connsiteY3513" fmla="*/ 5242445 h 5757808"/>
              <a:gd name="connsiteX3514" fmla="*/ 1886982 w 6724507"/>
              <a:gd name="connsiteY3514" fmla="*/ 5240374 h 5757808"/>
              <a:gd name="connsiteX3515" fmla="*/ 1891868 w 6724507"/>
              <a:gd name="connsiteY3515" fmla="*/ 5238415 h 5757808"/>
              <a:gd name="connsiteX3516" fmla="*/ 1886050 w 6724507"/>
              <a:gd name="connsiteY3516" fmla="*/ 5238045 h 5757808"/>
              <a:gd name="connsiteX3517" fmla="*/ 1882097 w 6724507"/>
              <a:gd name="connsiteY3517" fmla="*/ 5242333 h 5757808"/>
              <a:gd name="connsiteX3518" fmla="*/ 1881162 w 6724507"/>
              <a:gd name="connsiteY3518" fmla="*/ 5240004 h 5757808"/>
              <a:gd name="connsiteX3519" fmla="*/ 1886050 w 6724507"/>
              <a:gd name="connsiteY3519" fmla="*/ 5238045 h 5757808"/>
              <a:gd name="connsiteX3520" fmla="*/ 2350045 w 6724507"/>
              <a:gd name="connsiteY3520" fmla="*/ 5237694 h 5757808"/>
              <a:gd name="connsiteX3521" fmla="*/ 2352587 w 6724507"/>
              <a:gd name="connsiteY3521" fmla="*/ 5238633 h 5757808"/>
              <a:gd name="connsiteX3522" fmla="*/ 2355128 w 6724507"/>
              <a:gd name="connsiteY3522" fmla="*/ 5239571 h 5757808"/>
              <a:gd name="connsiteX3523" fmla="*/ 2352829 w 6724507"/>
              <a:gd name="connsiteY3523" fmla="*/ 5241133 h 5757808"/>
              <a:gd name="connsiteX3524" fmla="*/ 2350045 w 6724507"/>
              <a:gd name="connsiteY3524" fmla="*/ 5237694 h 5757808"/>
              <a:gd name="connsiteX3525" fmla="*/ 2639916 w 6724507"/>
              <a:gd name="connsiteY3525" fmla="*/ 5237168 h 5757808"/>
              <a:gd name="connsiteX3526" fmla="*/ 2640499 w 6724507"/>
              <a:gd name="connsiteY3526" fmla="*/ 5243355 h 5757808"/>
              <a:gd name="connsiteX3527" fmla="*/ 2645184 w 6724507"/>
              <a:gd name="connsiteY3527" fmla="*/ 5245085 h 5757808"/>
              <a:gd name="connsiteX3528" fmla="*/ 2654555 w 6724507"/>
              <a:gd name="connsiteY3528" fmla="*/ 5248543 h 5757808"/>
              <a:gd name="connsiteX3529" fmla="*/ 2652796 w 6724507"/>
              <a:gd name="connsiteY3529" fmla="*/ 5253864 h 5757808"/>
              <a:gd name="connsiteX3530" fmla="*/ 2667435 w 6724507"/>
              <a:gd name="connsiteY3530" fmla="*/ 5265236 h 5757808"/>
              <a:gd name="connsiteX3531" fmla="*/ 2669777 w 6724507"/>
              <a:gd name="connsiteY3531" fmla="*/ 5266101 h 5757808"/>
              <a:gd name="connsiteX3532" fmla="*/ 2674463 w 6724507"/>
              <a:gd name="connsiteY3532" fmla="*/ 5267830 h 5757808"/>
              <a:gd name="connsiteX3533" fmla="*/ 2691444 w 6724507"/>
              <a:gd name="connsiteY3533" fmla="*/ 5280067 h 5757808"/>
              <a:gd name="connsiteX3534" fmla="*/ 2706082 w 6724507"/>
              <a:gd name="connsiteY3534" fmla="*/ 5291439 h 5757808"/>
              <a:gd name="connsiteX3535" fmla="*/ 2727749 w 6724507"/>
              <a:gd name="connsiteY3535" fmla="*/ 5305404 h 5757808"/>
              <a:gd name="connsiteX3536" fmla="*/ 2749998 w 6724507"/>
              <a:gd name="connsiteY3536" fmla="*/ 5325557 h 5757808"/>
              <a:gd name="connsiteX3537" fmla="*/ 2748239 w 6724507"/>
              <a:gd name="connsiteY3537" fmla="*/ 5330878 h 5757808"/>
              <a:gd name="connsiteX3538" fmla="*/ 2724230 w 6724507"/>
              <a:gd name="connsiteY3538" fmla="*/ 5316048 h 5757808"/>
              <a:gd name="connsiteX3539" fmla="*/ 2706665 w 6724507"/>
              <a:gd name="connsiteY3539" fmla="*/ 5297625 h 5757808"/>
              <a:gd name="connsiteX3540" fmla="*/ 2704907 w 6724507"/>
              <a:gd name="connsiteY3540" fmla="*/ 5302948 h 5757808"/>
              <a:gd name="connsiteX3541" fmla="*/ 2702565 w 6724507"/>
              <a:gd name="connsiteY3541" fmla="*/ 5302085 h 5757808"/>
              <a:gd name="connsiteX3542" fmla="*/ 2704323 w 6724507"/>
              <a:gd name="connsiteY3542" fmla="*/ 5296760 h 5757808"/>
              <a:gd name="connsiteX3543" fmla="*/ 2701980 w 6724507"/>
              <a:gd name="connsiteY3543" fmla="*/ 5295896 h 5757808"/>
              <a:gd name="connsiteX3544" fmla="*/ 2689684 w 6724507"/>
              <a:gd name="connsiteY3544" fmla="*/ 5285389 h 5757808"/>
              <a:gd name="connsiteX3545" fmla="*/ 2670360 w 6724507"/>
              <a:gd name="connsiteY3545" fmla="*/ 5272288 h 5757808"/>
              <a:gd name="connsiteX3546" fmla="*/ 2668017 w 6724507"/>
              <a:gd name="connsiteY3546" fmla="*/ 5271424 h 5757808"/>
              <a:gd name="connsiteX3547" fmla="*/ 2665675 w 6724507"/>
              <a:gd name="connsiteY3547" fmla="*/ 5270559 h 5757808"/>
              <a:gd name="connsiteX3548" fmla="*/ 2645178 w 6724507"/>
              <a:gd name="connsiteY3548" fmla="*/ 5268966 h 5757808"/>
              <a:gd name="connsiteX3549" fmla="*/ 2640492 w 6724507"/>
              <a:gd name="connsiteY3549" fmla="*/ 5267238 h 5757808"/>
              <a:gd name="connsiteX3550" fmla="*/ 2635223 w 6724507"/>
              <a:gd name="connsiteY3550" fmla="*/ 5259323 h 5757808"/>
              <a:gd name="connsiteX3551" fmla="*/ 2646936 w 6724507"/>
              <a:gd name="connsiteY3551" fmla="*/ 5263646 h 5757808"/>
              <a:gd name="connsiteX3552" fmla="*/ 2648695 w 6724507"/>
              <a:gd name="connsiteY3552" fmla="*/ 5258321 h 5757808"/>
              <a:gd name="connsiteX3553" fmla="*/ 2643426 w 6724507"/>
              <a:gd name="connsiteY3553" fmla="*/ 5250407 h 5757808"/>
              <a:gd name="connsiteX3554" fmla="*/ 2636398 w 6724507"/>
              <a:gd name="connsiteY3554" fmla="*/ 5247813 h 5757808"/>
              <a:gd name="connsiteX3555" fmla="*/ 2634056 w 6724507"/>
              <a:gd name="connsiteY3555" fmla="*/ 5246949 h 5757808"/>
              <a:gd name="connsiteX3556" fmla="*/ 2631129 w 6724507"/>
              <a:gd name="connsiteY3556" fmla="*/ 5239898 h 5757808"/>
              <a:gd name="connsiteX3557" fmla="*/ 2635814 w 6724507"/>
              <a:gd name="connsiteY3557" fmla="*/ 5241627 h 5757808"/>
              <a:gd name="connsiteX3558" fmla="*/ 2638157 w 6724507"/>
              <a:gd name="connsiteY3558" fmla="*/ 5242491 h 5757808"/>
              <a:gd name="connsiteX3559" fmla="*/ 2639916 w 6724507"/>
              <a:gd name="connsiteY3559" fmla="*/ 5237168 h 5757808"/>
              <a:gd name="connsiteX3560" fmla="*/ 1927985 w 6724507"/>
              <a:gd name="connsiteY3560" fmla="*/ 5236548 h 5757808"/>
              <a:gd name="connsiteX3561" fmla="*/ 1929979 w 6724507"/>
              <a:gd name="connsiteY3561" fmla="*/ 5237101 h 5757808"/>
              <a:gd name="connsiteX3562" fmla="*/ 1928920 w 6724507"/>
              <a:gd name="connsiteY3562" fmla="*/ 5238880 h 5757808"/>
              <a:gd name="connsiteX3563" fmla="*/ 1926926 w 6724507"/>
              <a:gd name="connsiteY3563" fmla="*/ 5238326 h 5757808"/>
              <a:gd name="connsiteX3564" fmla="*/ 1927985 w 6724507"/>
              <a:gd name="connsiteY3564" fmla="*/ 5236548 h 5757808"/>
              <a:gd name="connsiteX3565" fmla="*/ 1753047 w 6724507"/>
              <a:gd name="connsiteY3565" fmla="*/ 5236398 h 5757808"/>
              <a:gd name="connsiteX3566" fmla="*/ 1753919 w 6724507"/>
              <a:gd name="connsiteY3566" fmla="*/ 5238572 h 5757808"/>
              <a:gd name="connsiteX3567" fmla="*/ 1754791 w 6724507"/>
              <a:gd name="connsiteY3567" fmla="*/ 5240748 h 5757808"/>
              <a:gd name="connsiteX3568" fmla="*/ 1753336 w 6724507"/>
              <a:gd name="connsiteY3568" fmla="*/ 5248905 h 5757808"/>
              <a:gd name="connsiteX3569" fmla="*/ 1749264 w 6724507"/>
              <a:gd name="connsiteY3569" fmla="*/ 5250538 h 5757808"/>
              <a:gd name="connsiteX3570" fmla="*/ 1748391 w 6724507"/>
              <a:gd name="connsiteY3570" fmla="*/ 5248363 h 5757808"/>
              <a:gd name="connsiteX3571" fmla="*/ 1750719 w 6724507"/>
              <a:gd name="connsiteY3571" fmla="*/ 5242381 h 5757808"/>
              <a:gd name="connsiteX3572" fmla="*/ 1749846 w 6724507"/>
              <a:gd name="connsiteY3572" fmla="*/ 5240206 h 5757808"/>
              <a:gd name="connsiteX3573" fmla="*/ 1753047 w 6724507"/>
              <a:gd name="connsiteY3573" fmla="*/ 5236398 h 5757808"/>
              <a:gd name="connsiteX3574" fmla="*/ 1479058 w 6724507"/>
              <a:gd name="connsiteY3574" fmla="*/ 5234087 h 5757808"/>
              <a:gd name="connsiteX3575" fmla="*/ 1480956 w 6724507"/>
              <a:gd name="connsiteY3575" fmla="*/ 5235630 h 5757808"/>
              <a:gd name="connsiteX3576" fmla="*/ 1476353 w 6724507"/>
              <a:gd name="connsiteY3576" fmla="*/ 5237427 h 5757808"/>
              <a:gd name="connsiteX3577" fmla="*/ 1479058 w 6724507"/>
              <a:gd name="connsiteY3577" fmla="*/ 5234087 h 5757808"/>
              <a:gd name="connsiteX3578" fmla="*/ 1494800 w 6724507"/>
              <a:gd name="connsiteY3578" fmla="*/ 5233105 h 5757808"/>
              <a:gd name="connsiteX3579" fmla="*/ 1495212 w 6724507"/>
              <a:gd name="connsiteY3579" fmla="*/ 5236314 h 5757808"/>
              <a:gd name="connsiteX3580" fmla="*/ 1491934 w 6724507"/>
              <a:gd name="connsiteY3580" fmla="*/ 5236324 h 5757808"/>
              <a:gd name="connsiteX3581" fmla="*/ 1490502 w 6724507"/>
              <a:gd name="connsiteY3581" fmla="*/ 5237934 h 5757808"/>
              <a:gd name="connsiteX3582" fmla="*/ 1490090 w 6724507"/>
              <a:gd name="connsiteY3582" fmla="*/ 5234725 h 5757808"/>
              <a:gd name="connsiteX3583" fmla="*/ 1491524 w 6724507"/>
              <a:gd name="connsiteY3583" fmla="*/ 5233114 h 5757808"/>
              <a:gd name="connsiteX3584" fmla="*/ 1494800 w 6724507"/>
              <a:gd name="connsiteY3584" fmla="*/ 5233105 h 5757808"/>
              <a:gd name="connsiteX3585" fmla="*/ 1360653 w 6724507"/>
              <a:gd name="connsiteY3585" fmla="*/ 5232221 h 5757808"/>
              <a:gd name="connsiteX3586" fmla="*/ 1361425 w 6724507"/>
              <a:gd name="connsiteY3586" fmla="*/ 5238506 h 5757808"/>
              <a:gd name="connsiteX3587" fmla="*/ 1358042 w 6724507"/>
              <a:gd name="connsiteY3587" fmla="*/ 5235573 h 5757808"/>
              <a:gd name="connsiteX3588" fmla="*/ 1360653 w 6724507"/>
              <a:gd name="connsiteY3588" fmla="*/ 5232221 h 5757808"/>
              <a:gd name="connsiteX3589" fmla="*/ 2525937 w 6724507"/>
              <a:gd name="connsiteY3589" fmla="*/ 5231859 h 5757808"/>
              <a:gd name="connsiteX3590" fmla="*/ 2528271 w 6724507"/>
              <a:gd name="connsiteY3590" fmla="*/ 5232722 h 5757808"/>
              <a:gd name="connsiteX3591" fmla="*/ 2600603 w 6724507"/>
              <a:gd name="connsiteY3591" fmla="*/ 5283416 h 5757808"/>
              <a:gd name="connsiteX3592" fmla="*/ 2612280 w 6724507"/>
              <a:gd name="connsiteY3592" fmla="*/ 5287725 h 5757808"/>
              <a:gd name="connsiteX3593" fmla="*/ 2612848 w 6724507"/>
              <a:gd name="connsiteY3593" fmla="*/ 5293936 h 5757808"/>
              <a:gd name="connsiteX3594" fmla="*/ 2610513 w 6724507"/>
              <a:gd name="connsiteY3594" fmla="*/ 5293075 h 5757808"/>
              <a:gd name="connsiteX3595" fmla="*/ 2598836 w 6724507"/>
              <a:gd name="connsiteY3595" fmla="*/ 5288766 h 5757808"/>
              <a:gd name="connsiteX3596" fmla="*/ 2525937 w 6724507"/>
              <a:gd name="connsiteY3596" fmla="*/ 5231859 h 5757808"/>
              <a:gd name="connsiteX3597" fmla="*/ 1773523 w 6724507"/>
              <a:gd name="connsiteY3597" fmla="*/ 5230890 h 5757808"/>
              <a:gd name="connsiteX3598" fmla="*/ 1775393 w 6724507"/>
              <a:gd name="connsiteY3598" fmla="*/ 5235550 h 5757808"/>
              <a:gd name="connsiteX3599" fmla="*/ 1769573 w 6724507"/>
              <a:gd name="connsiteY3599" fmla="*/ 5235179 h 5757808"/>
              <a:gd name="connsiteX3600" fmla="*/ 1768638 w 6724507"/>
              <a:gd name="connsiteY3600" fmla="*/ 5232849 h 5757808"/>
              <a:gd name="connsiteX3601" fmla="*/ 1773523 w 6724507"/>
              <a:gd name="connsiteY3601" fmla="*/ 5230890 h 5757808"/>
              <a:gd name="connsiteX3602" fmla="*/ 2655144 w 6724507"/>
              <a:gd name="connsiteY3602" fmla="*/ 5230846 h 5757808"/>
              <a:gd name="connsiteX3603" fmla="*/ 2674468 w 6724507"/>
              <a:gd name="connsiteY3603" fmla="*/ 5243947 h 5757808"/>
              <a:gd name="connsiteX3604" fmla="*/ 2720143 w 6724507"/>
              <a:gd name="connsiteY3604" fmla="*/ 5272743 h 5757808"/>
              <a:gd name="connsiteX3605" fmla="*/ 2718385 w 6724507"/>
              <a:gd name="connsiteY3605" fmla="*/ 5278064 h 5757808"/>
              <a:gd name="connsiteX3606" fmla="*/ 2672711 w 6724507"/>
              <a:gd name="connsiteY3606" fmla="*/ 5249269 h 5757808"/>
              <a:gd name="connsiteX3607" fmla="*/ 2655144 w 6724507"/>
              <a:gd name="connsiteY3607" fmla="*/ 5230846 h 5757808"/>
              <a:gd name="connsiteX3608" fmla="*/ 1305132 w 6724507"/>
              <a:gd name="connsiteY3608" fmla="*/ 5230754 h 5757808"/>
              <a:gd name="connsiteX3609" fmla="*/ 1307196 w 6724507"/>
              <a:gd name="connsiteY3609" fmla="*/ 5238533 h 5757808"/>
              <a:gd name="connsiteX3610" fmla="*/ 1305132 w 6724507"/>
              <a:gd name="connsiteY3610" fmla="*/ 5230754 h 5757808"/>
              <a:gd name="connsiteX3611" fmla="*/ 1311830 w 6724507"/>
              <a:gd name="connsiteY3611" fmla="*/ 5230573 h 5757808"/>
              <a:gd name="connsiteX3612" fmla="*/ 1313058 w 6724507"/>
              <a:gd name="connsiteY3612" fmla="*/ 5231640 h 5757808"/>
              <a:gd name="connsiteX3613" fmla="*/ 1311448 w 6724507"/>
              <a:gd name="connsiteY3613" fmla="*/ 5233452 h 5757808"/>
              <a:gd name="connsiteX3614" fmla="*/ 1311830 w 6724507"/>
              <a:gd name="connsiteY3614" fmla="*/ 5230573 h 5757808"/>
              <a:gd name="connsiteX3615" fmla="*/ 1249077 w 6724507"/>
              <a:gd name="connsiteY3615" fmla="*/ 5229288 h 5757808"/>
              <a:gd name="connsiteX3616" fmla="*/ 1250975 w 6724507"/>
              <a:gd name="connsiteY3616" fmla="*/ 5230831 h 5757808"/>
              <a:gd name="connsiteX3617" fmla="*/ 1246369 w 6724507"/>
              <a:gd name="connsiteY3617" fmla="*/ 5232627 h 5757808"/>
              <a:gd name="connsiteX3618" fmla="*/ 1249077 w 6724507"/>
              <a:gd name="connsiteY3618" fmla="*/ 5229288 h 5757808"/>
              <a:gd name="connsiteX3619" fmla="*/ 1914666 w 6724507"/>
              <a:gd name="connsiteY3619" fmla="*/ 5229270 h 5757808"/>
              <a:gd name="connsiteX3620" fmla="*/ 1917745 w 6724507"/>
              <a:gd name="connsiteY3620" fmla="*/ 5231642 h 5757808"/>
              <a:gd name="connsiteX3621" fmla="*/ 1917158 w 6724507"/>
              <a:gd name="connsiteY3621" fmla="*/ 5235483 h 5757808"/>
              <a:gd name="connsiteX3622" fmla="*/ 1914666 w 6724507"/>
              <a:gd name="connsiteY3622" fmla="*/ 5229270 h 5757808"/>
              <a:gd name="connsiteX3623" fmla="*/ 2634646 w 6724507"/>
              <a:gd name="connsiteY3623" fmla="*/ 5229253 h 5757808"/>
              <a:gd name="connsiteX3624" fmla="*/ 2636989 w 6724507"/>
              <a:gd name="connsiteY3624" fmla="*/ 5230118 h 5757808"/>
              <a:gd name="connsiteX3625" fmla="*/ 2641673 w 6724507"/>
              <a:gd name="connsiteY3625" fmla="*/ 5231847 h 5757808"/>
              <a:gd name="connsiteX3626" fmla="*/ 2639916 w 6724507"/>
              <a:gd name="connsiteY3626" fmla="*/ 5237168 h 5757808"/>
              <a:gd name="connsiteX3627" fmla="*/ 2637572 w 6724507"/>
              <a:gd name="connsiteY3627" fmla="*/ 5236304 h 5757808"/>
              <a:gd name="connsiteX3628" fmla="*/ 2635230 w 6724507"/>
              <a:gd name="connsiteY3628" fmla="*/ 5235440 h 5757808"/>
              <a:gd name="connsiteX3629" fmla="*/ 2632888 w 6724507"/>
              <a:gd name="connsiteY3629" fmla="*/ 5234576 h 5757808"/>
              <a:gd name="connsiteX3630" fmla="*/ 2634646 w 6724507"/>
              <a:gd name="connsiteY3630" fmla="*/ 5229253 h 5757808"/>
              <a:gd name="connsiteX3631" fmla="*/ 3134295 w 6724507"/>
              <a:gd name="connsiteY3631" fmla="*/ 5229118 h 5757808"/>
              <a:gd name="connsiteX3632" fmla="*/ 3139180 w 6724507"/>
              <a:gd name="connsiteY3632" fmla="*/ 5237350 h 5757808"/>
              <a:gd name="connsiteX3633" fmla="*/ 3134295 w 6724507"/>
              <a:gd name="connsiteY3633" fmla="*/ 5229118 h 5757808"/>
              <a:gd name="connsiteX3634" fmla="*/ 2842602 w 6724507"/>
              <a:gd name="connsiteY3634" fmla="*/ 5228663 h 5757808"/>
              <a:gd name="connsiteX3635" fmla="*/ 2847244 w 6724507"/>
              <a:gd name="connsiteY3635" fmla="*/ 5230376 h 5757808"/>
              <a:gd name="connsiteX3636" fmla="*/ 2854207 w 6724507"/>
              <a:gd name="connsiteY3636" fmla="*/ 5232945 h 5757808"/>
              <a:gd name="connsiteX3637" fmla="*/ 2861702 w 6724507"/>
              <a:gd name="connsiteY3637" fmla="*/ 5241783 h 5757808"/>
              <a:gd name="connsiteX3638" fmla="*/ 2874372 w 6724507"/>
              <a:gd name="connsiteY3638" fmla="*/ 5258606 h 5757808"/>
              <a:gd name="connsiteX3639" fmla="*/ 2885976 w 6724507"/>
              <a:gd name="connsiteY3639" fmla="*/ 5262887 h 5757808"/>
              <a:gd name="connsiteX3640" fmla="*/ 2890619 w 6724507"/>
              <a:gd name="connsiteY3640" fmla="*/ 5264601 h 5757808"/>
              <a:gd name="connsiteX3641" fmla="*/ 2888829 w 6724507"/>
              <a:gd name="connsiteY3641" fmla="*/ 5270012 h 5757808"/>
              <a:gd name="connsiteX3642" fmla="*/ 2886509 w 6724507"/>
              <a:gd name="connsiteY3642" fmla="*/ 5269158 h 5757808"/>
              <a:gd name="connsiteX3643" fmla="*/ 2884187 w 6724507"/>
              <a:gd name="connsiteY3643" fmla="*/ 5268300 h 5757808"/>
              <a:gd name="connsiteX3644" fmla="*/ 2866685 w 6724507"/>
              <a:gd name="connsiteY3644" fmla="*/ 5273989 h 5757808"/>
              <a:gd name="connsiteX3645" fmla="*/ 2859381 w 6724507"/>
              <a:gd name="connsiteY3645" fmla="*/ 5240928 h 5757808"/>
              <a:gd name="connsiteX3646" fmla="*/ 2852418 w 6724507"/>
              <a:gd name="connsiteY3646" fmla="*/ 5238360 h 5757808"/>
              <a:gd name="connsiteX3647" fmla="*/ 2850631 w 6724507"/>
              <a:gd name="connsiteY3647" fmla="*/ 5243771 h 5757808"/>
              <a:gd name="connsiteX3648" fmla="*/ 2845456 w 6724507"/>
              <a:gd name="connsiteY3648" fmla="*/ 5235789 h 5757808"/>
              <a:gd name="connsiteX3649" fmla="*/ 2843135 w 6724507"/>
              <a:gd name="connsiteY3649" fmla="*/ 5234933 h 5757808"/>
              <a:gd name="connsiteX3650" fmla="*/ 2840814 w 6724507"/>
              <a:gd name="connsiteY3650" fmla="*/ 5234077 h 5757808"/>
              <a:gd name="connsiteX3651" fmla="*/ 2842602 w 6724507"/>
              <a:gd name="connsiteY3651" fmla="*/ 5228663 h 5757808"/>
              <a:gd name="connsiteX3652" fmla="*/ 1766145 w 6724507"/>
              <a:gd name="connsiteY3652" fmla="*/ 5226636 h 5757808"/>
              <a:gd name="connsiteX3653" fmla="*/ 1767860 w 6724507"/>
              <a:gd name="connsiteY3653" fmla="*/ 5230907 h 5757808"/>
              <a:gd name="connsiteX3654" fmla="*/ 1763829 w 6724507"/>
              <a:gd name="connsiteY3654" fmla="*/ 5235004 h 5757808"/>
              <a:gd name="connsiteX3655" fmla="*/ 1762972 w 6724507"/>
              <a:gd name="connsiteY3655" fmla="*/ 5232868 h 5757808"/>
              <a:gd name="connsiteX3656" fmla="*/ 1761259 w 6724507"/>
              <a:gd name="connsiteY3656" fmla="*/ 5228596 h 5757808"/>
              <a:gd name="connsiteX3657" fmla="*/ 1766145 w 6724507"/>
              <a:gd name="connsiteY3657" fmla="*/ 5226636 h 5757808"/>
              <a:gd name="connsiteX3658" fmla="*/ 2904326 w 6724507"/>
              <a:gd name="connsiteY3658" fmla="*/ 5225449 h 5757808"/>
              <a:gd name="connsiteX3659" fmla="*/ 2905469 w 6724507"/>
              <a:gd name="connsiteY3659" fmla="*/ 5228282 h 5757808"/>
              <a:gd name="connsiteX3660" fmla="*/ 2902906 w 6724507"/>
              <a:gd name="connsiteY3660" fmla="*/ 5229749 h 5757808"/>
              <a:gd name="connsiteX3661" fmla="*/ 2903351 w 6724507"/>
              <a:gd name="connsiteY3661" fmla="*/ 5227502 h 5757808"/>
              <a:gd name="connsiteX3662" fmla="*/ 2904326 w 6724507"/>
              <a:gd name="connsiteY3662" fmla="*/ 5225449 h 5757808"/>
              <a:gd name="connsiteX3663" fmla="*/ 1844824 w 6724507"/>
              <a:gd name="connsiteY3663" fmla="*/ 5224829 h 5757808"/>
              <a:gd name="connsiteX3664" fmla="*/ 1845674 w 6724507"/>
              <a:gd name="connsiteY3664" fmla="*/ 5226947 h 5757808"/>
              <a:gd name="connsiteX3665" fmla="*/ 1847373 w 6724507"/>
              <a:gd name="connsiteY3665" fmla="*/ 5231183 h 5757808"/>
              <a:gd name="connsiteX3666" fmla="*/ 1849921 w 6724507"/>
              <a:gd name="connsiteY3666" fmla="*/ 5237536 h 5757808"/>
              <a:gd name="connsiteX3667" fmla="*/ 1847585 w 6724507"/>
              <a:gd name="connsiteY3667" fmla="*/ 5245850 h 5757808"/>
              <a:gd name="connsiteX3668" fmla="*/ 1848434 w 6724507"/>
              <a:gd name="connsiteY3668" fmla="*/ 5247967 h 5757808"/>
              <a:gd name="connsiteX3669" fmla="*/ 1849284 w 6724507"/>
              <a:gd name="connsiteY3669" fmla="*/ 5250085 h 5757808"/>
              <a:gd name="connsiteX3670" fmla="*/ 1844397 w 6724507"/>
              <a:gd name="connsiteY3670" fmla="*/ 5252046 h 5757808"/>
              <a:gd name="connsiteX3671" fmla="*/ 1843548 w 6724507"/>
              <a:gd name="connsiteY3671" fmla="*/ 5249928 h 5757808"/>
              <a:gd name="connsiteX3672" fmla="*/ 1842699 w 6724507"/>
              <a:gd name="connsiteY3672" fmla="*/ 5247808 h 5757808"/>
              <a:gd name="connsiteX3673" fmla="*/ 1839300 w 6724507"/>
              <a:gd name="connsiteY3673" fmla="*/ 5239337 h 5757808"/>
              <a:gd name="connsiteX3674" fmla="*/ 1844187 w 6724507"/>
              <a:gd name="connsiteY3674" fmla="*/ 5237377 h 5757808"/>
              <a:gd name="connsiteX3675" fmla="*/ 1842488 w 6724507"/>
              <a:gd name="connsiteY3675" fmla="*/ 5233142 h 5757808"/>
              <a:gd name="connsiteX3676" fmla="*/ 1844824 w 6724507"/>
              <a:gd name="connsiteY3676" fmla="*/ 5224829 h 5757808"/>
              <a:gd name="connsiteX3677" fmla="*/ 1464679 w 6724507"/>
              <a:gd name="connsiteY3677" fmla="*/ 5224761 h 5757808"/>
              <a:gd name="connsiteX3678" fmla="*/ 1455031 w 6724507"/>
              <a:gd name="connsiteY3678" fmla="*/ 5229139 h 5757808"/>
              <a:gd name="connsiteX3679" fmla="*/ 1459522 w 6724507"/>
              <a:gd name="connsiteY3679" fmla="*/ 5225734 h 5757808"/>
              <a:gd name="connsiteX3680" fmla="*/ 1462742 w 6724507"/>
              <a:gd name="connsiteY3680" fmla="*/ 5225546 h 5757808"/>
              <a:gd name="connsiteX3681" fmla="*/ 1464679 w 6724507"/>
              <a:gd name="connsiteY3681" fmla="*/ 5224761 h 5757808"/>
              <a:gd name="connsiteX3682" fmla="*/ 2912276 w 6724507"/>
              <a:gd name="connsiteY3682" fmla="*/ 5224366 h 5757808"/>
              <a:gd name="connsiteX3683" fmla="*/ 2919395 w 6724507"/>
              <a:gd name="connsiteY3683" fmla="*/ 5226993 h 5757808"/>
              <a:gd name="connsiteX3684" fmla="*/ 2917981 w 6724507"/>
              <a:gd name="connsiteY3684" fmla="*/ 5239331 h 5757808"/>
              <a:gd name="connsiteX3685" fmla="*/ 2908012 w 6724507"/>
              <a:gd name="connsiteY3685" fmla="*/ 5229221 h 5757808"/>
              <a:gd name="connsiteX3686" fmla="*/ 2912276 w 6724507"/>
              <a:gd name="connsiteY3686" fmla="*/ 5224366 h 5757808"/>
              <a:gd name="connsiteX3687" fmla="*/ 1488174 w 6724507"/>
              <a:gd name="connsiteY3687" fmla="*/ 5224148 h 5757808"/>
              <a:gd name="connsiteX3688" fmla="*/ 1488979 w 6724507"/>
              <a:gd name="connsiteY3688" fmla="*/ 5227098 h 5757808"/>
              <a:gd name="connsiteX3689" fmla="*/ 1482262 w 6724507"/>
              <a:gd name="connsiteY3689" fmla="*/ 5230788 h 5757808"/>
              <a:gd name="connsiteX3690" fmla="*/ 1488174 w 6724507"/>
              <a:gd name="connsiteY3690" fmla="*/ 5224148 h 5757808"/>
              <a:gd name="connsiteX3691" fmla="*/ 1596367 w 6724507"/>
              <a:gd name="connsiteY3691" fmla="*/ 5223862 h 5757808"/>
              <a:gd name="connsiteX3692" fmla="*/ 1598006 w 6724507"/>
              <a:gd name="connsiteY3692" fmla="*/ 5225284 h 5757808"/>
              <a:gd name="connsiteX3693" fmla="*/ 1599646 w 6724507"/>
              <a:gd name="connsiteY3693" fmla="*/ 5226706 h 5757808"/>
              <a:gd name="connsiteX3694" fmla="*/ 1572599 w 6724507"/>
              <a:gd name="connsiteY3694" fmla="*/ 5250561 h 5757808"/>
              <a:gd name="connsiteX3695" fmla="*/ 1571114 w 6724507"/>
              <a:gd name="connsiteY3695" fmla="*/ 5252229 h 5757808"/>
              <a:gd name="connsiteX3696" fmla="*/ 1569473 w 6724507"/>
              <a:gd name="connsiteY3696" fmla="*/ 5250807 h 5757808"/>
              <a:gd name="connsiteX3697" fmla="*/ 1570961 w 6724507"/>
              <a:gd name="connsiteY3697" fmla="*/ 5249139 h 5757808"/>
              <a:gd name="connsiteX3698" fmla="*/ 1596367 w 6724507"/>
              <a:gd name="connsiteY3698" fmla="*/ 5223862 h 5757808"/>
              <a:gd name="connsiteX3699" fmla="*/ 1300191 w 6724507"/>
              <a:gd name="connsiteY3699" fmla="*/ 5223452 h 5757808"/>
              <a:gd name="connsiteX3700" fmla="*/ 1301883 w 6724507"/>
              <a:gd name="connsiteY3700" fmla="*/ 5224918 h 5757808"/>
              <a:gd name="connsiteX3701" fmla="*/ 1302330 w 6724507"/>
              <a:gd name="connsiteY3701" fmla="*/ 5225678 h 5757808"/>
              <a:gd name="connsiteX3702" fmla="*/ 1300390 w 6724507"/>
              <a:gd name="connsiteY3702" fmla="*/ 5226594 h 5757808"/>
              <a:gd name="connsiteX3703" fmla="*/ 1295912 w 6724507"/>
              <a:gd name="connsiteY3703" fmla="*/ 5231624 h 5757808"/>
              <a:gd name="connsiteX3704" fmla="*/ 1288252 w 6724507"/>
              <a:gd name="connsiteY3704" fmla="*/ 5236863 h 5757808"/>
              <a:gd name="connsiteX3705" fmla="*/ 1286561 w 6724507"/>
              <a:gd name="connsiteY3705" fmla="*/ 5235398 h 5757808"/>
              <a:gd name="connsiteX3706" fmla="*/ 1284868 w 6724507"/>
              <a:gd name="connsiteY3706" fmla="*/ 5233930 h 5757808"/>
              <a:gd name="connsiteX3707" fmla="*/ 1288053 w 6724507"/>
              <a:gd name="connsiteY3707" fmla="*/ 5233721 h 5757808"/>
              <a:gd name="connsiteX3708" fmla="*/ 1292531 w 6724507"/>
              <a:gd name="connsiteY3708" fmla="*/ 5228691 h 5757808"/>
              <a:gd name="connsiteX3709" fmla="*/ 1300191 w 6724507"/>
              <a:gd name="connsiteY3709" fmla="*/ 5223452 h 5757808"/>
              <a:gd name="connsiteX3710" fmla="*/ 2873072 w 6724507"/>
              <a:gd name="connsiteY3710" fmla="*/ 5222761 h 5757808"/>
              <a:gd name="connsiteX3711" fmla="*/ 2871177 w 6724507"/>
              <a:gd name="connsiteY3711" fmla="*/ 5228492 h 5757808"/>
              <a:gd name="connsiteX3712" fmla="*/ 2869059 w 6724507"/>
              <a:gd name="connsiteY3712" fmla="*/ 5227710 h 5757808"/>
              <a:gd name="connsiteX3713" fmla="*/ 2873072 w 6724507"/>
              <a:gd name="connsiteY3713" fmla="*/ 5222761 h 5757808"/>
              <a:gd name="connsiteX3714" fmla="*/ 1675688 w 6724507"/>
              <a:gd name="connsiteY3714" fmla="*/ 5222065 h 5757808"/>
              <a:gd name="connsiteX3715" fmla="*/ 1675641 w 6724507"/>
              <a:gd name="connsiteY3715" fmla="*/ 5223494 h 5757808"/>
              <a:gd name="connsiteX3716" fmla="*/ 1674210 w 6724507"/>
              <a:gd name="connsiteY3716" fmla="*/ 5223724 h 5757808"/>
              <a:gd name="connsiteX3717" fmla="*/ 1669778 w 6724507"/>
              <a:gd name="connsiteY3717" fmla="*/ 5228705 h 5757808"/>
              <a:gd name="connsiteX3718" fmla="*/ 1667933 w 6724507"/>
              <a:gd name="connsiteY3718" fmla="*/ 5227105 h 5757808"/>
              <a:gd name="connsiteX3719" fmla="*/ 1672367 w 6724507"/>
              <a:gd name="connsiteY3719" fmla="*/ 5222125 h 5757808"/>
              <a:gd name="connsiteX3720" fmla="*/ 1675688 w 6724507"/>
              <a:gd name="connsiteY3720" fmla="*/ 5222065 h 5757808"/>
              <a:gd name="connsiteX3721" fmla="*/ 2340050 w 6724507"/>
              <a:gd name="connsiteY3721" fmla="*/ 5222065 h 5757808"/>
              <a:gd name="connsiteX3722" fmla="*/ 2339374 w 6724507"/>
              <a:gd name="connsiteY3722" fmla="*/ 5223537 h 5757808"/>
              <a:gd name="connsiteX3723" fmla="*/ 2340440 w 6724507"/>
              <a:gd name="connsiteY3723" fmla="*/ 5226194 h 5757808"/>
              <a:gd name="connsiteX3724" fmla="*/ 2495949 w 6724507"/>
              <a:gd name="connsiteY3724" fmla="*/ 5221678 h 5757808"/>
              <a:gd name="connsiteX3725" fmla="*/ 2502602 w 6724507"/>
              <a:gd name="connsiteY3725" fmla="*/ 5230077 h 5757808"/>
              <a:gd name="connsiteX3726" fmla="*/ 2500948 w 6724507"/>
              <a:gd name="connsiteY3726" fmla="*/ 5229270 h 5757808"/>
              <a:gd name="connsiteX3727" fmla="*/ 2512774 w 6724507"/>
              <a:gd name="connsiteY3727" fmla="*/ 5239328 h 5757808"/>
              <a:gd name="connsiteX3728" fmla="*/ 2522689 w 6724507"/>
              <a:gd name="connsiteY3728" fmla="*/ 5248881 h 5757808"/>
              <a:gd name="connsiteX3729" fmla="*/ 2525019 w 6724507"/>
              <a:gd name="connsiteY3729" fmla="*/ 5249741 h 5757808"/>
              <a:gd name="connsiteX3730" fmla="*/ 2527350 w 6724507"/>
              <a:gd name="connsiteY3730" fmla="*/ 5250601 h 5757808"/>
              <a:gd name="connsiteX3731" fmla="*/ 2530275 w 6724507"/>
              <a:gd name="connsiteY3731" fmla="*/ 5257574 h 5757808"/>
              <a:gd name="connsiteX3732" fmla="*/ 2532604 w 6724507"/>
              <a:gd name="connsiteY3732" fmla="*/ 5258434 h 5757808"/>
              <a:gd name="connsiteX3733" fmla="*/ 2533199 w 6724507"/>
              <a:gd name="connsiteY3733" fmla="*/ 5264548 h 5757808"/>
              <a:gd name="connsiteX3734" fmla="*/ 2530868 w 6724507"/>
              <a:gd name="connsiteY3734" fmla="*/ 5263688 h 5757808"/>
              <a:gd name="connsiteX3735" fmla="*/ 2526208 w 6724507"/>
              <a:gd name="connsiteY3735" fmla="*/ 5261970 h 5757808"/>
              <a:gd name="connsiteX3736" fmla="*/ 2525614 w 6724507"/>
              <a:gd name="connsiteY3736" fmla="*/ 5255855 h 5757808"/>
              <a:gd name="connsiteX3737" fmla="*/ 2523878 w 6724507"/>
              <a:gd name="connsiteY3737" fmla="*/ 5261109 h 5757808"/>
              <a:gd name="connsiteX3738" fmla="*/ 2523284 w 6724507"/>
              <a:gd name="connsiteY3738" fmla="*/ 5254995 h 5757808"/>
              <a:gd name="connsiteX3739" fmla="*/ 2519217 w 6724507"/>
              <a:gd name="connsiteY3739" fmla="*/ 5259389 h 5757808"/>
              <a:gd name="connsiteX3740" fmla="*/ 2516888 w 6724507"/>
              <a:gd name="connsiteY3740" fmla="*/ 5258530 h 5757808"/>
              <a:gd name="connsiteX3741" fmla="*/ 2520953 w 6724507"/>
              <a:gd name="connsiteY3741" fmla="*/ 5254135 h 5757808"/>
              <a:gd name="connsiteX3742" fmla="*/ 2511039 w 6724507"/>
              <a:gd name="connsiteY3742" fmla="*/ 5244581 h 5757808"/>
              <a:gd name="connsiteX3743" fmla="*/ 2498794 w 6724507"/>
              <a:gd name="connsiteY3743" fmla="*/ 5234170 h 5757808"/>
              <a:gd name="connsiteX3744" fmla="*/ 2491804 w 6724507"/>
              <a:gd name="connsiteY3744" fmla="*/ 5231591 h 5757808"/>
              <a:gd name="connsiteX3745" fmla="*/ 2495943 w 6724507"/>
              <a:gd name="connsiteY3745" fmla="*/ 5227960 h 5757808"/>
              <a:gd name="connsiteX3746" fmla="*/ 2499988 w 6724507"/>
              <a:gd name="connsiteY3746" fmla="*/ 5228802 h 5757808"/>
              <a:gd name="connsiteX3747" fmla="*/ 2498085 w 6724507"/>
              <a:gd name="connsiteY3747" fmla="*/ 5227874 h 5757808"/>
              <a:gd name="connsiteX3748" fmla="*/ 2493568 w 6724507"/>
              <a:gd name="connsiteY3748" fmla="*/ 5225672 h 5757808"/>
              <a:gd name="connsiteX3749" fmla="*/ 2495949 w 6724507"/>
              <a:gd name="connsiteY3749" fmla="*/ 5221678 h 5757808"/>
              <a:gd name="connsiteX3750" fmla="*/ 1917061 w 6724507"/>
              <a:gd name="connsiteY3750" fmla="*/ 5221097 h 5757808"/>
              <a:gd name="connsiteX3751" fmla="*/ 1917839 w 6724507"/>
              <a:gd name="connsiteY3751" fmla="*/ 5223038 h 5757808"/>
              <a:gd name="connsiteX3752" fmla="*/ 1918618 w 6724507"/>
              <a:gd name="connsiteY3752" fmla="*/ 5224981 h 5757808"/>
              <a:gd name="connsiteX3753" fmla="*/ 1912953 w 6724507"/>
              <a:gd name="connsiteY3753" fmla="*/ 5224998 h 5757808"/>
              <a:gd name="connsiteX3754" fmla="*/ 1917061 w 6724507"/>
              <a:gd name="connsiteY3754" fmla="*/ 5221097 h 5757808"/>
              <a:gd name="connsiteX3755" fmla="*/ 1364427 w 6724507"/>
              <a:gd name="connsiteY3755" fmla="*/ 5220039 h 5757808"/>
              <a:gd name="connsiteX3756" fmla="*/ 1371481 w 6724507"/>
              <a:gd name="connsiteY3756" fmla="*/ 5220274 h 5757808"/>
              <a:gd name="connsiteX3757" fmla="*/ 1362292 w 6724507"/>
              <a:gd name="connsiteY3757" fmla="*/ 5224068 h 5757808"/>
              <a:gd name="connsiteX3758" fmla="*/ 1364427 w 6724507"/>
              <a:gd name="connsiteY3758" fmla="*/ 5220039 h 5757808"/>
              <a:gd name="connsiteX3759" fmla="*/ 1863571 w 6724507"/>
              <a:gd name="connsiteY3759" fmla="*/ 5219714 h 5757808"/>
              <a:gd name="connsiteX3760" fmla="*/ 1865818 w 6724507"/>
              <a:gd name="connsiteY3760" fmla="*/ 5220015 h 5757808"/>
              <a:gd name="connsiteX3761" fmla="*/ 1864401 w 6724507"/>
              <a:gd name="connsiteY3761" fmla="*/ 5221785 h 5757808"/>
              <a:gd name="connsiteX3762" fmla="*/ 1863571 w 6724507"/>
              <a:gd name="connsiteY3762" fmla="*/ 5219714 h 5757808"/>
              <a:gd name="connsiteX3763" fmla="*/ 1721595 w 6724507"/>
              <a:gd name="connsiteY3763" fmla="*/ 5219263 h 5757808"/>
              <a:gd name="connsiteX3764" fmla="*/ 1722530 w 6724507"/>
              <a:gd name="connsiteY3764" fmla="*/ 5221593 h 5757808"/>
              <a:gd name="connsiteX3765" fmla="*/ 1723465 w 6724507"/>
              <a:gd name="connsiteY3765" fmla="*/ 5223924 h 5757808"/>
              <a:gd name="connsiteX3766" fmla="*/ 1718577 w 6724507"/>
              <a:gd name="connsiteY3766" fmla="*/ 5225883 h 5757808"/>
              <a:gd name="connsiteX3767" fmla="*/ 1717643 w 6724507"/>
              <a:gd name="connsiteY3767" fmla="*/ 5223554 h 5757808"/>
              <a:gd name="connsiteX3768" fmla="*/ 1716709 w 6724507"/>
              <a:gd name="connsiteY3768" fmla="*/ 5221223 h 5757808"/>
              <a:gd name="connsiteX3769" fmla="*/ 1721595 w 6724507"/>
              <a:gd name="connsiteY3769" fmla="*/ 5219263 h 5757808"/>
              <a:gd name="connsiteX3770" fmla="*/ 1315970 w 6724507"/>
              <a:gd name="connsiteY3770" fmla="*/ 5219190 h 5757808"/>
              <a:gd name="connsiteX3771" fmla="*/ 1316856 w 6724507"/>
              <a:gd name="connsiteY3771" fmla="*/ 5220561 h 5757808"/>
              <a:gd name="connsiteX3772" fmla="*/ 1311134 w 6724507"/>
              <a:gd name="connsiteY3772" fmla="*/ 5224623 h 5757808"/>
              <a:gd name="connsiteX3773" fmla="*/ 1315970 w 6724507"/>
              <a:gd name="connsiteY3773" fmla="*/ 5219190 h 5757808"/>
              <a:gd name="connsiteX3774" fmla="*/ 2719573 w 6724507"/>
              <a:gd name="connsiteY3774" fmla="*/ 5218791 h 5757808"/>
              <a:gd name="connsiteX3775" fmla="*/ 2721915 w 6724507"/>
              <a:gd name="connsiteY3775" fmla="*/ 5219655 h 5757808"/>
              <a:gd name="connsiteX3776" fmla="*/ 2720157 w 6724507"/>
              <a:gd name="connsiteY3776" fmla="*/ 5224978 h 5757808"/>
              <a:gd name="connsiteX3777" fmla="*/ 2719573 w 6724507"/>
              <a:gd name="connsiteY3777" fmla="*/ 5218791 h 5757808"/>
              <a:gd name="connsiteX3778" fmla="*/ 1473020 w 6724507"/>
              <a:gd name="connsiteY3778" fmla="*/ 5217425 h 5757808"/>
              <a:gd name="connsiteX3779" fmla="*/ 1474552 w 6724507"/>
              <a:gd name="connsiteY3779" fmla="*/ 5219286 h 5757808"/>
              <a:gd name="connsiteX3780" fmla="*/ 1468724 w 6724507"/>
              <a:gd name="connsiteY3780" fmla="*/ 5222254 h 5757808"/>
              <a:gd name="connsiteX3781" fmla="*/ 1473020 w 6724507"/>
              <a:gd name="connsiteY3781" fmla="*/ 5217425 h 5757808"/>
              <a:gd name="connsiteX3782" fmla="*/ 1783046 w 6724507"/>
              <a:gd name="connsiteY3782" fmla="*/ 5216928 h 5757808"/>
              <a:gd name="connsiteX3783" fmla="*/ 1788789 w 6724507"/>
              <a:gd name="connsiteY3783" fmla="*/ 5217104 h 5757808"/>
              <a:gd name="connsiteX3784" fmla="*/ 1789646 w 6724507"/>
              <a:gd name="connsiteY3784" fmla="*/ 5219239 h 5757808"/>
              <a:gd name="connsiteX3785" fmla="*/ 1787329 w 6724507"/>
              <a:gd name="connsiteY3785" fmla="*/ 5227606 h 5757808"/>
              <a:gd name="connsiteX3786" fmla="*/ 1788186 w 6724507"/>
              <a:gd name="connsiteY3786" fmla="*/ 5229741 h 5757808"/>
              <a:gd name="connsiteX3787" fmla="*/ 1789043 w 6724507"/>
              <a:gd name="connsiteY3787" fmla="*/ 5231876 h 5757808"/>
              <a:gd name="connsiteX3788" fmla="*/ 1784157 w 6724507"/>
              <a:gd name="connsiteY3788" fmla="*/ 5233836 h 5757808"/>
              <a:gd name="connsiteX3789" fmla="*/ 1783300 w 6724507"/>
              <a:gd name="connsiteY3789" fmla="*/ 5231701 h 5757808"/>
              <a:gd name="connsiteX3790" fmla="*/ 1775845 w 6724507"/>
              <a:gd name="connsiteY3790" fmla="*/ 5227255 h 5757808"/>
              <a:gd name="connsiteX3791" fmla="*/ 1784759 w 6724507"/>
              <a:gd name="connsiteY3791" fmla="*/ 5221199 h 5757808"/>
              <a:gd name="connsiteX3792" fmla="*/ 1783903 w 6724507"/>
              <a:gd name="connsiteY3792" fmla="*/ 5219064 h 5757808"/>
              <a:gd name="connsiteX3793" fmla="*/ 1783046 w 6724507"/>
              <a:gd name="connsiteY3793" fmla="*/ 5216928 h 5757808"/>
              <a:gd name="connsiteX3794" fmla="*/ 1264375 w 6724507"/>
              <a:gd name="connsiteY3794" fmla="*/ 5216157 h 5757808"/>
              <a:gd name="connsiteX3795" fmla="*/ 1266150 w 6724507"/>
              <a:gd name="connsiteY3795" fmla="*/ 5220690 h 5757808"/>
              <a:gd name="connsiteX3796" fmla="*/ 1261502 w 6724507"/>
              <a:gd name="connsiteY3796" fmla="*/ 5222648 h 5757808"/>
              <a:gd name="connsiteX3797" fmla="*/ 1259997 w 6724507"/>
              <a:gd name="connsiteY3797" fmla="*/ 5224338 h 5757808"/>
              <a:gd name="connsiteX3798" fmla="*/ 1256853 w 6724507"/>
              <a:gd name="connsiteY3798" fmla="*/ 5224607 h 5757808"/>
              <a:gd name="connsiteX3799" fmla="*/ 1256717 w 6724507"/>
              <a:gd name="connsiteY3799" fmla="*/ 5221493 h 5757808"/>
              <a:gd name="connsiteX3800" fmla="*/ 1258222 w 6724507"/>
              <a:gd name="connsiteY3800" fmla="*/ 5219804 h 5757808"/>
              <a:gd name="connsiteX3801" fmla="*/ 1261231 w 6724507"/>
              <a:gd name="connsiteY3801" fmla="*/ 5216424 h 5757808"/>
              <a:gd name="connsiteX3802" fmla="*/ 1264375 w 6724507"/>
              <a:gd name="connsiteY3802" fmla="*/ 5216157 h 5757808"/>
              <a:gd name="connsiteX3803" fmla="*/ 2336864 w 6724507"/>
              <a:gd name="connsiteY3803" fmla="*/ 5214918 h 5757808"/>
              <a:gd name="connsiteX3804" fmla="*/ 2338229 w 6724507"/>
              <a:gd name="connsiteY3804" fmla="*/ 5219624 h 5757808"/>
              <a:gd name="connsiteX3805" fmla="*/ 2339467 w 6724507"/>
              <a:gd name="connsiteY3805" fmla="*/ 5215878 h 5757808"/>
              <a:gd name="connsiteX3806" fmla="*/ 2623909 w 6724507"/>
              <a:gd name="connsiteY3806" fmla="*/ 5214421 h 5757808"/>
              <a:gd name="connsiteX3807" fmla="*/ 2624874 w 6724507"/>
              <a:gd name="connsiteY3807" fmla="*/ 5220137 h 5757808"/>
              <a:gd name="connsiteX3808" fmla="*/ 2621739 w 6724507"/>
              <a:gd name="connsiteY3808" fmla="*/ 5220990 h 5757808"/>
              <a:gd name="connsiteX3809" fmla="*/ 2619790 w 6724507"/>
              <a:gd name="connsiteY3809" fmla="*/ 5218260 h 5757808"/>
              <a:gd name="connsiteX3810" fmla="*/ 2623909 w 6724507"/>
              <a:gd name="connsiteY3810" fmla="*/ 5214421 h 5757808"/>
              <a:gd name="connsiteX3811" fmla="*/ 1332840 w 6724507"/>
              <a:gd name="connsiteY3811" fmla="*/ 5213500 h 5757808"/>
              <a:gd name="connsiteX3812" fmla="*/ 1333046 w 6724507"/>
              <a:gd name="connsiteY3812" fmla="*/ 5216532 h 5757808"/>
              <a:gd name="connsiteX3813" fmla="*/ 1326902 w 6724507"/>
              <a:gd name="connsiteY3813" fmla="*/ 5216906 h 5757808"/>
              <a:gd name="connsiteX3814" fmla="*/ 1325261 w 6724507"/>
              <a:gd name="connsiteY3814" fmla="*/ 5215485 h 5757808"/>
              <a:gd name="connsiteX3815" fmla="*/ 1326695 w 6724507"/>
              <a:gd name="connsiteY3815" fmla="*/ 5213875 h 5757808"/>
              <a:gd name="connsiteX3816" fmla="*/ 1328335 w 6724507"/>
              <a:gd name="connsiteY3816" fmla="*/ 5215298 h 5757808"/>
              <a:gd name="connsiteX3817" fmla="*/ 1329768 w 6724507"/>
              <a:gd name="connsiteY3817" fmla="*/ 5213688 h 5757808"/>
              <a:gd name="connsiteX3818" fmla="*/ 1332840 w 6724507"/>
              <a:gd name="connsiteY3818" fmla="*/ 5213500 h 5757808"/>
              <a:gd name="connsiteX3819" fmla="*/ 1351913 w 6724507"/>
              <a:gd name="connsiteY3819" fmla="*/ 5211860 h 5757808"/>
              <a:gd name="connsiteX3820" fmla="*/ 1358875 w 6724507"/>
              <a:gd name="connsiteY3820" fmla="*/ 5220870 h 5757808"/>
              <a:gd name="connsiteX3821" fmla="*/ 1339974 w 6724507"/>
              <a:gd name="connsiteY3821" fmla="*/ 5225273 h 5757808"/>
              <a:gd name="connsiteX3822" fmla="*/ 1329328 w 6724507"/>
              <a:gd name="connsiteY3822" fmla="*/ 5233867 h 5757808"/>
              <a:gd name="connsiteX3823" fmla="*/ 1303162 w 6724507"/>
              <a:gd name="connsiteY3823" fmla="*/ 5249795 h 5757808"/>
              <a:gd name="connsiteX3824" fmla="*/ 1301669 w 6724507"/>
              <a:gd name="connsiteY3824" fmla="*/ 5251471 h 5757808"/>
              <a:gd name="connsiteX3825" fmla="*/ 1295501 w 6724507"/>
              <a:gd name="connsiteY3825" fmla="*/ 5255036 h 5757808"/>
              <a:gd name="connsiteX3826" fmla="*/ 1287840 w 6724507"/>
              <a:gd name="connsiteY3826" fmla="*/ 5260274 h 5757808"/>
              <a:gd name="connsiteX3827" fmla="*/ 1286348 w 6724507"/>
              <a:gd name="connsiteY3827" fmla="*/ 5261952 h 5757808"/>
              <a:gd name="connsiteX3828" fmla="*/ 1286150 w 6724507"/>
              <a:gd name="connsiteY3828" fmla="*/ 5258808 h 5757808"/>
              <a:gd name="connsiteX3829" fmla="*/ 1287643 w 6724507"/>
              <a:gd name="connsiteY3829" fmla="*/ 5257132 h 5757808"/>
              <a:gd name="connsiteX3830" fmla="*/ 1293810 w 6724507"/>
              <a:gd name="connsiteY3830" fmla="*/ 5253568 h 5757808"/>
              <a:gd name="connsiteX3831" fmla="*/ 1298289 w 6724507"/>
              <a:gd name="connsiteY3831" fmla="*/ 5248538 h 5757808"/>
              <a:gd name="connsiteX3832" fmla="*/ 1299781 w 6724507"/>
              <a:gd name="connsiteY3832" fmla="*/ 5246862 h 5757808"/>
              <a:gd name="connsiteX3833" fmla="*/ 1298090 w 6724507"/>
              <a:gd name="connsiteY3833" fmla="*/ 5245395 h 5757808"/>
              <a:gd name="connsiteX3834" fmla="*/ 1294906 w 6724507"/>
              <a:gd name="connsiteY3834" fmla="*/ 5245606 h 5757808"/>
              <a:gd name="connsiteX3835" fmla="*/ 1293216 w 6724507"/>
              <a:gd name="connsiteY3835" fmla="*/ 5244140 h 5757808"/>
              <a:gd name="connsiteX3836" fmla="*/ 1294709 w 6724507"/>
              <a:gd name="connsiteY3836" fmla="*/ 5242462 h 5757808"/>
              <a:gd name="connsiteX3837" fmla="*/ 1297892 w 6724507"/>
              <a:gd name="connsiteY3837" fmla="*/ 5242255 h 5757808"/>
              <a:gd name="connsiteX3838" fmla="*/ 1301273 w 6724507"/>
              <a:gd name="connsiteY3838" fmla="*/ 5245186 h 5757808"/>
              <a:gd name="connsiteX3839" fmla="*/ 1325947 w 6724507"/>
              <a:gd name="connsiteY3839" fmla="*/ 5230934 h 5757808"/>
              <a:gd name="connsiteX3840" fmla="*/ 1336592 w 6724507"/>
              <a:gd name="connsiteY3840" fmla="*/ 5222341 h 5757808"/>
              <a:gd name="connsiteX3841" fmla="*/ 1334901 w 6724507"/>
              <a:gd name="connsiteY3841" fmla="*/ 5220874 h 5757808"/>
              <a:gd name="connsiteX3842" fmla="*/ 1351913 w 6724507"/>
              <a:gd name="connsiteY3842" fmla="*/ 5211860 h 5757808"/>
              <a:gd name="connsiteX3843" fmla="*/ 1822379 w 6724507"/>
              <a:gd name="connsiteY3843" fmla="*/ 5211293 h 5757808"/>
              <a:gd name="connsiteX3844" fmla="*/ 1823314 w 6724507"/>
              <a:gd name="connsiteY3844" fmla="*/ 5213624 h 5757808"/>
              <a:gd name="connsiteX3845" fmla="*/ 1818428 w 6724507"/>
              <a:gd name="connsiteY3845" fmla="*/ 5215584 h 5757808"/>
              <a:gd name="connsiteX3846" fmla="*/ 1817493 w 6724507"/>
              <a:gd name="connsiteY3846" fmla="*/ 5213252 h 5757808"/>
              <a:gd name="connsiteX3847" fmla="*/ 1822379 w 6724507"/>
              <a:gd name="connsiteY3847" fmla="*/ 5211293 h 5757808"/>
              <a:gd name="connsiteX3848" fmla="*/ 1804918 w 6724507"/>
              <a:gd name="connsiteY3848" fmla="*/ 5210180 h 5757808"/>
              <a:gd name="connsiteX3849" fmla="*/ 1803673 w 6724507"/>
              <a:gd name="connsiteY3849" fmla="*/ 5222583 h 5757808"/>
              <a:gd name="connsiteX3850" fmla="*/ 1796046 w 6724507"/>
              <a:gd name="connsiteY3850" fmla="*/ 5219770 h 5757808"/>
              <a:gd name="connsiteX3851" fmla="*/ 1804918 w 6724507"/>
              <a:gd name="connsiteY3851" fmla="*/ 5210180 h 5757808"/>
              <a:gd name="connsiteX3852" fmla="*/ 2817796 w 6724507"/>
              <a:gd name="connsiteY3852" fmla="*/ 5208795 h 5757808"/>
              <a:gd name="connsiteX3853" fmla="*/ 2820056 w 6724507"/>
              <a:gd name="connsiteY3853" fmla="*/ 5209630 h 5757808"/>
              <a:gd name="connsiteX3854" fmla="*/ 2822316 w 6724507"/>
              <a:gd name="connsiteY3854" fmla="*/ 5210463 h 5757808"/>
              <a:gd name="connsiteX3855" fmla="*/ 2824575 w 6724507"/>
              <a:gd name="connsiteY3855" fmla="*/ 5211296 h 5757808"/>
              <a:gd name="connsiteX3856" fmla="*/ 2821053 w 6724507"/>
              <a:gd name="connsiteY3856" fmla="*/ 5214283 h 5757808"/>
              <a:gd name="connsiteX3857" fmla="*/ 2818793 w 6724507"/>
              <a:gd name="connsiteY3857" fmla="*/ 5213450 h 5757808"/>
              <a:gd name="connsiteX3858" fmla="*/ 2816534 w 6724507"/>
              <a:gd name="connsiteY3858" fmla="*/ 5212616 h 5757808"/>
              <a:gd name="connsiteX3859" fmla="*/ 2817796 w 6724507"/>
              <a:gd name="connsiteY3859" fmla="*/ 5208795 h 5757808"/>
              <a:gd name="connsiteX3860" fmla="*/ 3159338 w 6724507"/>
              <a:gd name="connsiteY3860" fmla="*/ 5207992 h 5757808"/>
              <a:gd name="connsiteX3861" fmla="*/ 3179486 w 6724507"/>
              <a:gd name="connsiteY3861" fmla="*/ 5227572 h 5757808"/>
              <a:gd name="connsiteX3862" fmla="*/ 3164630 w 6724507"/>
              <a:gd name="connsiteY3862" fmla="*/ 5240311 h 5757808"/>
              <a:gd name="connsiteX3863" fmla="*/ 3159300 w 6724507"/>
              <a:gd name="connsiteY3863" fmla="*/ 5232272 h 5757808"/>
              <a:gd name="connsiteX3864" fmla="*/ 3159338 w 6724507"/>
              <a:gd name="connsiteY3864" fmla="*/ 5207992 h 5757808"/>
              <a:gd name="connsiteX3865" fmla="*/ 1818076 w 6724507"/>
              <a:gd name="connsiteY3865" fmla="*/ 5207581 h 5757808"/>
              <a:gd name="connsiteX3866" fmla="*/ 1823023 w 6724507"/>
              <a:gd name="connsiteY3866" fmla="*/ 5207592 h 5757808"/>
              <a:gd name="connsiteX3867" fmla="*/ 1823694 w 6724507"/>
              <a:gd name="connsiteY3867" fmla="*/ 5208711 h 5757808"/>
              <a:gd name="connsiteX3868" fmla="*/ 1817003 w 6724507"/>
              <a:gd name="connsiteY3868" fmla="*/ 5210929 h 5757808"/>
              <a:gd name="connsiteX3869" fmla="*/ 1818076 w 6724507"/>
              <a:gd name="connsiteY3869" fmla="*/ 5207581 h 5757808"/>
              <a:gd name="connsiteX3870" fmla="*/ 2323429 w 6724507"/>
              <a:gd name="connsiteY3870" fmla="*/ 5207071 h 5757808"/>
              <a:gd name="connsiteX3871" fmla="*/ 2314036 w 6724507"/>
              <a:gd name="connsiteY3871" fmla="*/ 5210163 h 5757808"/>
              <a:gd name="connsiteX3872" fmla="*/ 2300703 w 6724507"/>
              <a:gd name="connsiteY3872" fmla="*/ 5223878 h 5757808"/>
              <a:gd name="connsiteX3873" fmla="*/ 2304322 w 6724507"/>
              <a:gd name="connsiteY3873" fmla="*/ 5226797 h 5757808"/>
              <a:gd name="connsiteX3874" fmla="*/ 2306665 w 6724507"/>
              <a:gd name="connsiteY3874" fmla="*/ 5227662 h 5757808"/>
              <a:gd name="connsiteX3875" fmla="*/ 2309007 w 6724507"/>
              <a:gd name="connsiteY3875" fmla="*/ 5228525 h 5757808"/>
              <a:gd name="connsiteX3876" fmla="*/ 2311553 w 6724507"/>
              <a:gd name="connsiteY3876" fmla="*/ 5232350 h 5757808"/>
              <a:gd name="connsiteX3877" fmla="*/ 2314367 w 6724507"/>
              <a:gd name="connsiteY3877" fmla="*/ 5231222 h 5757808"/>
              <a:gd name="connsiteX3878" fmla="*/ 2316839 w 6724507"/>
              <a:gd name="connsiteY3878" fmla="*/ 5237385 h 5757808"/>
              <a:gd name="connsiteX3879" fmla="*/ 2321303 w 6724507"/>
              <a:gd name="connsiteY3879" fmla="*/ 5239032 h 5757808"/>
              <a:gd name="connsiteX3880" fmla="*/ 2334693 w 6724507"/>
              <a:gd name="connsiteY3880" fmla="*/ 5251676 h 5757808"/>
              <a:gd name="connsiteX3881" fmla="*/ 2340056 w 6724507"/>
              <a:gd name="connsiteY3881" fmla="*/ 5246335 h 5757808"/>
              <a:gd name="connsiteX3882" fmla="*/ 2340202 w 6724507"/>
              <a:gd name="connsiteY3882" fmla="*/ 5246380 h 5757808"/>
              <a:gd name="connsiteX3883" fmla="*/ 2338247 w 6724507"/>
              <a:gd name="connsiteY3883" fmla="*/ 5233856 h 5757808"/>
              <a:gd name="connsiteX3884" fmla="*/ 2336147 w 6724507"/>
              <a:gd name="connsiteY3884" fmla="*/ 5228622 h 5757808"/>
              <a:gd name="connsiteX3885" fmla="*/ 2336533 w 6724507"/>
              <a:gd name="connsiteY3885" fmla="*/ 5232709 h 5757808"/>
              <a:gd name="connsiteX3886" fmla="*/ 2334191 w 6724507"/>
              <a:gd name="connsiteY3886" fmla="*/ 5231846 h 5757808"/>
              <a:gd name="connsiteX3887" fmla="*/ 2333607 w 6724507"/>
              <a:gd name="connsiteY3887" fmla="*/ 5225660 h 5757808"/>
              <a:gd name="connsiteX3888" fmla="*/ 2331264 w 6724507"/>
              <a:gd name="connsiteY3888" fmla="*/ 5224794 h 5757808"/>
              <a:gd name="connsiteX3889" fmla="*/ 2328921 w 6724507"/>
              <a:gd name="connsiteY3889" fmla="*/ 5223929 h 5757808"/>
              <a:gd name="connsiteX3890" fmla="*/ 2330313 w 6724507"/>
              <a:gd name="connsiteY3890" fmla="*/ 5223696 h 5757808"/>
              <a:gd name="connsiteX3891" fmla="*/ 2332226 w 6724507"/>
              <a:gd name="connsiteY3891" fmla="*/ 5220712 h 5757808"/>
              <a:gd name="connsiteX3892" fmla="*/ 2330812 w 6724507"/>
              <a:gd name="connsiteY3892" fmla="*/ 5218209 h 5757808"/>
              <a:gd name="connsiteX3893" fmla="*/ 2330680 w 6724507"/>
              <a:gd name="connsiteY3893" fmla="*/ 5218609 h 5757808"/>
              <a:gd name="connsiteX3894" fmla="*/ 2323652 w 6724507"/>
              <a:gd name="connsiteY3894" fmla="*/ 5216016 h 5757808"/>
              <a:gd name="connsiteX3895" fmla="*/ 2325411 w 6724507"/>
              <a:gd name="connsiteY3895" fmla="*/ 5210692 h 5757808"/>
              <a:gd name="connsiteX3896" fmla="*/ 1513831 w 6724507"/>
              <a:gd name="connsiteY3896" fmla="*/ 5204689 h 5757808"/>
              <a:gd name="connsiteX3897" fmla="*/ 1515523 w 6724507"/>
              <a:gd name="connsiteY3897" fmla="*/ 5206156 h 5757808"/>
              <a:gd name="connsiteX3898" fmla="*/ 1514125 w 6724507"/>
              <a:gd name="connsiteY3898" fmla="*/ 5211093 h 5757808"/>
              <a:gd name="connsiteX3899" fmla="*/ 1515814 w 6724507"/>
              <a:gd name="connsiteY3899" fmla="*/ 5212559 h 5757808"/>
              <a:gd name="connsiteX3900" fmla="*/ 1517652 w 6724507"/>
              <a:gd name="connsiteY3900" fmla="*/ 5217228 h 5757808"/>
              <a:gd name="connsiteX3901" fmla="*/ 1511290 w 6724507"/>
              <a:gd name="connsiteY3901" fmla="*/ 5220165 h 5757808"/>
              <a:gd name="connsiteX3902" fmla="*/ 1504709 w 6724507"/>
              <a:gd name="connsiteY3902" fmla="*/ 5218302 h 5757808"/>
              <a:gd name="connsiteX3903" fmla="*/ 1499636 w 6724507"/>
              <a:gd name="connsiteY3903" fmla="*/ 5213903 h 5757808"/>
              <a:gd name="connsiteX3904" fmla="*/ 1499491 w 6724507"/>
              <a:gd name="connsiteY3904" fmla="*/ 5210701 h 5757808"/>
              <a:gd name="connsiteX3905" fmla="*/ 1502580 w 6724507"/>
              <a:gd name="connsiteY3905" fmla="*/ 5207232 h 5757808"/>
              <a:gd name="connsiteX3906" fmla="*/ 1513831 w 6724507"/>
              <a:gd name="connsiteY3906" fmla="*/ 5204689 h 5757808"/>
              <a:gd name="connsiteX3907" fmla="*/ 1682308 w 6724507"/>
              <a:gd name="connsiteY3907" fmla="*/ 5203043 h 5757808"/>
              <a:gd name="connsiteX3908" fmla="*/ 1684144 w 6724507"/>
              <a:gd name="connsiteY3908" fmla="*/ 5204056 h 5757808"/>
              <a:gd name="connsiteX3909" fmla="*/ 1679597 w 6724507"/>
              <a:gd name="connsiteY3909" fmla="*/ 5207272 h 5757808"/>
              <a:gd name="connsiteX3910" fmla="*/ 1682308 w 6724507"/>
              <a:gd name="connsiteY3910" fmla="*/ 5203043 h 5757808"/>
              <a:gd name="connsiteX3911" fmla="*/ 2609423 w 6724507"/>
              <a:gd name="connsiteY3911" fmla="*/ 5202646 h 5757808"/>
              <a:gd name="connsiteX3912" fmla="*/ 2611682 w 6724507"/>
              <a:gd name="connsiteY3912" fmla="*/ 5203480 h 5757808"/>
              <a:gd name="connsiteX3913" fmla="*/ 2613941 w 6724507"/>
              <a:gd name="connsiteY3913" fmla="*/ 5204315 h 5757808"/>
              <a:gd name="connsiteX3914" fmla="*/ 2609788 w 6724507"/>
              <a:gd name="connsiteY3914" fmla="*/ 5209212 h 5757808"/>
              <a:gd name="connsiteX3915" fmla="*/ 2607529 w 6724507"/>
              <a:gd name="connsiteY3915" fmla="*/ 5208378 h 5757808"/>
              <a:gd name="connsiteX3916" fmla="*/ 2609423 w 6724507"/>
              <a:gd name="connsiteY3916" fmla="*/ 5202646 h 5757808"/>
              <a:gd name="connsiteX3917" fmla="*/ 2751315 w 6724507"/>
              <a:gd name="connsiteY3917" fmla="*/ 5201413 h 5757808"/>
              <a:gd name="connsiteX3918" fmla="*/ 2751541 w 6724507"/>
              <a:gd name="connsiteY3918" fmla="*/ 5207926 h 5757808"/>
              <a:gd name="connsiteX3919" fmla="*/ 2749213 w 6724507"/>
              <a:gd name="connsiteY3919" fmla="*/ 5208676 h 5757808"/>
              <a:gd name="connsiteX3920" fmla="*/ 2751315 w 6724507"/>
              <a:gd name="connsiteY3920" fmla="*/ 5201413 h 5757808"/>
              <a:gd name="connsiteX3921" fmla="*/ 2796189 w 6724507"/>
              <a:gd name="connsiteY3921" fmla="*/ 5200824 h 5757808"/>
              <a:gd name="connsiteX3922" fmla="*/ 2798623 w 6724507"/>
              <a:gd name="connsiteY3922" fmla="*/ 5225298 h 5757808"/>
              <a:gd name="connsiteX3923" fmla="*/ 2803312 w 6724507"/>
              <a:gd name="connsiteY3923" fmla="*/ 5227028 h 5757808"/>
              <a:gd name="connsiteX3924" fmla="*/ 2808001 w 6724507"/>
              <a:gd name="connsiteY3924" fmla="*/ 5228758 h 5757808"/>
              <a:gd name="connsiteX3925" fmla="*/ 2822675 w 6724507"/>
              <a:gd name="connsiteY3925" fmla="*/ 5240068 h 5757808"/>
              <a:gd name="connsiteX3926" fmla="*/ 2815122 w 6724507"/>
              <a:gd name="connsiteY3926" fmla="*/ 5254965 h 5757808"/>
              <a:gd name="connsiteX3927" fmla="*/ 2772317 w 6724507"/>
              <a:gd name="connsiteY3927" fmla="*/ 5233275 h 5757808"/>
              <a:gd name="connsiteX3928" fmla="*/ 2767628 w 6724507"/>
              <a:gd name="connsiteY3928" fmla="*/ 5231546 h 5757808"/>
              <a:gd name="connsiteX3929" fmla="*/ 2752953 w 6724507"/>
              <a:gd name="connsiteY3929" fmla="*/ 5220238 h 5757808"/>
              <a:gd name="connsiteX3930" fmla="*/ 2754690 w 6724507"/>
              <a:gd name="connsiteY3930" fmla="*/ 5214984 h 5757808"/>
              <a:gd name="connsiteX3931" fmla="*/ 2752346 w 6724507"/>
              <a:gd name="connsiteY3931" fmla="*/ 5214118 h 5757808"/>
              <a:gd name="connsiteX3932" fmla="*/ 2756426 w 6724507"/>
              <a:gd name="connsiteY3932" fmla="*/ 5209728 h 5757808"/>
              <a:gd name="connsiteX3933" fmla="*/ 2758769 w 6724507"/>
              <a:gd name="connsiteY3933" fmla="*/ 5210594 h 5757808"/>
              <a:gd name="connsiteX3934" fmla="*/ 2757034 w 6724507"/>
              <a:gd name="connsiteY3934" fmla="*/ 5215848 h 5757808"/>
              <a:gd name="connsiteX3935" fmla="*/ 2769364 w 6724507"/>
              <a:gd name="connsiteY3935" fmla="*/ 5226292 h 5757808"/>
              <a:gd name="connsiteX3936" fmla="*/ 2774052 w 6724507"/>
              <a:gd name="connsiteY3936" fmla="*/ 5228023 h 5757808"/>
              <a:gd name="connsiteX3937" fmla="*/ 2776396 w 6724507"/>
              <a:gd name="connsiteY3937" fmla="*/ 5228888 h 5757808"/>
              <a:gd name="connsiteX3938" fmla="*/ 2794542 w 6724507"/>
              <a:gd name="connsiteY3938" fmla="*/ 5229688 h 5757808"/>
              <a:gd name="connsiteX3939" fmla="*/ 2792109 w 6724507"/>
              <a:gd name="connsiteY3939" fmla="*/ 5205211 h 5757808"/>
              <a:gd name="connsiteX3940" fmla="*/ 2796189 w 6724507"/>
              <a:gd name="connsiteY3940" fmla="*/ 5200824 h 5757808"/>
              <a:gd name="connsiteX3941" fmla="*/ 1453962 w 6724507"/>
              <a:gd name="connsiteY3941" fmla="*/ 5200802 h 5757808"/>
              <a:gd name="connsiteX3942" fmla="*/ 1459607 w 6724507"/>
              <a:gd name="connsiteY3942" fmla="*/ 5202349 h 5757808"/>
              <a:gd name="connsiteX3943" fmla="*/ 1453974 w 6724507"/>
              <a:gd name="connsiteY3943" fmla="*/ 5215322 h 5757808"/>
              <a:gd name="connsiteX3944" fmla="*/ 1447472 w 6724507"/>
              <a:gd name="connsiteY3944" fmla="*/ 5212658 h 5757808"/>
              <a:gd name="connsiteX3945" fmla="*/ 1445976 w 6724507"/>
              <a:gd name="connsiteY3945" fmla="*/ 5214339 h 5757808"/>
              <a:gd name="connsiteX3946" fmla="*/ 1439997 w 6724507"/>
              <a:gd name="connsiteY3946" fmla="*/ 5221056 h 5757808"/>
              <a:gd name="connsiteX3947" fmla="*/ 1432348 w 6724507"/>
              <a:gd name="connsiteY3947" fmla="*/ 5226326 h 5757808"/>
              <a:gd name="connsiteX3948" fmla="*/ 1424872 w 6724507"/>
              <a:gd name="connsiteY3948" fmla="*/ 5234725 h 5757808"/>
              <a:gd name="connsiteX3949" fmla="*/ 1420039 w 6724507"/>
              <a:gd name="connsiteY3949" fmla="*/ 5233509 h 5757808"/>
              <a:gd name="connsiteX3950" fmla="*/ 1419865 w 6724507"/>
              <a:gd name="connsiteY3950" fmla="*/ 5230382 h 5757808"/>
              <a:gd name="connsiteX3951" fmla="*/ 1429010 w 6724507"/>
              <a:gd name="connsiteY3951" fmla="*/ 5223432 h 5757808"/>
              <a:gd name="connsiteX3952" fmla="*/ 1434991 w 6724507"/>
              <a:gd name="connsiteY3952" fmla="*/ 5216713 h 5757808"/>
              <a:gd name="connsiteX3953" fmla="*/ 1440970 w 6724507"/>
              <a:gd name="connsiteY3953" fmla="*/ 5209997 h 5757808"/>
              <a:gd name="connsiteX3954" fmla="*/ 1442639 w 6724507"/>
              <a:gd name="connsiteY3954" fmla="*/ 5211444 h 5757808"/>
              <a:gd name="connsiteX3955" fmla="*/ 1442465 w 6724507"/>
              <a:gd name="connsiteY3955" fmla="*/ 5208316 h 5757808"/>
              <a:gd name="connsiteX3956" fmla="*/ 1445631 w 6724507"/>
              <a:gd name="connsiteY3956" fmla="*/ 5208085 h 5757808"/>
              <a:gd name="connsiteX3957" fmla="*/ 1443961 w 6724507"/>
              <a:gd name="connsiteY3957" fmla="*/ 5206638 h 5757808"/>
              <a:gd name="connsiteX3958" fmla="*/ 1453962 w 6724507"/>
              <a:gd name="connsiteY3958" fmla="*/ 5200802 h 5757808"/>
              <a:gd name="connsiteX3959" fmla="*/ 3103758 w 6724507"/>
              <a:gd name="connsiteY3959" fmla="*/ 5200703 h 5757808"/>
              <a:gd name="connsiteX3960" fmla="*/ 3106157 w 6724507"/>
              <a:gd name="connsiteY3960" fmla="*/ 5201589 h 5757808"/>
              <a:gd name="connsiteX3961" fmla="*/ 3110959 w 6724507"/>
              <a:gd name="connsiteY3961" fmla="*/ 5203360 h 5757808"/>
              <a:gd name="connsiteX3962" fmla="*/ 3118162 w 6724507"/>
              <a:gd name="connsiteY3962" fmla="*/ 5206019 h 5757808"/>
              <a:gd name="connsiteX3963" fmla="*/ 3116268 w 6724507"/>
              <a:gd name="connsiteY3963" fmla="*/ 5211750 h 5757808"/>
              <a:gd name="connsiteX3964" fmla="*/ 3113867 w 6724507"/>
              <a:gd name="connsiteY3964" fmla="*/ 5210864 h 5757808"/>
              <a:gd name="connsiteX3965" fmla="*/ 3109065 w 6724507"/>
              <a:gd name="connsiteY3965" fmla="*/ 5209092 h 5757808"/>
              <a:gd name="connsiteX3966" fmla="*/ 3101863 w 6724507"/>
              <a:gd name="connsiteY3966" fmla="*/ 5206436 h 5757808"/>
              <a:gd name="connsiteX3967" fmla="*/ 3103758 w 6724507"/>
              <a:gd name="connsiteY3967" fmla="*/ 5200703 h 5757808"/>
              <a:gd name="connsiteX3968" fmla="*/ 1929935 w 6724507"/>
              <a:gd name="connsiteY3968" fmla="*/ 5200670 h 5757808"/>
              <a:gd name="connsiteX3969" fmla="*/ 1930819 w 6724507"/>
              <a:gd name="connsiteY3969" fmla="*/ 5202876 h 5757808"/>
              <a:gd name="connsiteX3970" fmla="*/ 1933479 w 6724507"/>
              <a:gd name="connsiteY3970" fmla="*/ 5203927 h 5757808"/>
              <a:gd name="connsiteX3971" fmla="*/ 1932911 w 6724507"/>
              <a:gd name="connsiteY3971" fmla="*/ 5202217 h 5757808"/>
              <a:gd name="connsiteX3972" fmla="*/ 3085764 w 6724507"/>
              <a:gd name="connsiteY3972" fmla="*/ 5200494 h 5757808"/>
              <a:gd name="connsiteX3973" fmla="*/ 3088306 w 6724507"/>
              <a:gd name="connsiteY3973" fmla="*/ 5201431 h 5757808"/>
              <a:gd name="connsiteX3974" fmla="*/ 3087043 w 6724507"/>
              <a:gd name="connsiteY3974" fmla="*/ 5205253 h 5757808"/>
              <a:gd name="connsiteX3975" fmla="*/ 3084502 w 6724507"/>
              <a:gd name="connsiteY3975" fmla="*/ 5204315 h 5757808"/>
              <a:gd name="connsiteX3976" fmla="*/ 3085764 w 6724507"/>
              <a:gd name="connsiteY3976" fmla="*/ 5200494 h 5757808"/>
              <a:gd name="connsiteX3977" fmla="*/ 2344408 w 6724507"/>
              <a:gd name="connsiteY3977" fmla="*/ 5199788 h 5757808"/>
              <a:gd name="connsiteX3978" fmla="*/ 2344567 w 6724507"/>
              <a:gd name="connsiteY3978" fmla="*/ 5200115 h 5757808"/>
              <a:gd name="connsiteX3979" fmla="*/ 2333616 w 6724507"/>
              <a:gd name="connsiteY3979" fmla="*/ 5203719 h 5757808"/>
              <a:gd name="connsiteX3980" fmla="*/ 2334221 w 6724507"/>
              <a:gd name="connsiteY3980" fmla="*/ 5205808 h 5757808"/>
              <a:gd name="connsiteX3981" fmla="*/ 2360548 w 6724507"/>
              <a:gd name="connsiteY3981" fmla="*/ 5223658 h 5757808"/>
              <a:gd name="connsiteX3982" fmla="*/ 2362891 w 6724507"/>
              <a:gd name="connsiteY3982" fmla="*/ 5224521 h 5757808"/>
              <a:gd name="connsiteX3983" fmla="*/ 2365234 w 6724507"/>
              <a:gd name="connsiteY3983" fmla="*/ 5225385 h 5757808"/>
              <a:gd name="connsiteX3984" fmla="*/ 2368159 w 6724507"/>
              <a:gd name="connsiteY3984" fmla="*/ 5232436 h 5757808"/>
              <a:gd name="connsiteX3985" fmla="*/ 2369452 w 6724507"/>
              <a:gd name="connsiteY3985" fmla="*/ 5232914 h 5757808"/>
              <a:gd name="connsiteX3986" fmla="*/ 2367861 w 6724507"/>
              <a:gd name="connsiteY3986" fmla="*/ 5229465 h 5757808"/>
              <a:gd name="connsiteX3987" fmla="*/ 2365773 w 6724507"/>
              <a:gd name="connsiteY3987" fmla="*/ 5219816 h 5757808"/>
              <a:gd name="connsiteX3988" fmla="*/ 2360487 w 6724507"/>
              <a:gd name="connsiteY3988" fmla="*/ 5212059 h 5757808"/>
              <a:gd name="connsiteX3989" fmla="*/ 2360854 w 6724507"/>
              <a:gd name="connsiteY3989" fmla="*/ 5211056 h 5757808"/>
              <a:gd name="connsiteX3990" fmla="*/ 2347085 w 6724507"/>
              <a:gd name="connsiteY3990" fmla="*/ 5200775 h 5757808"/>
              <a:gd name="connsiteX3991" fmla="*/ 2344742 w 6724507"/>
              <a:gd name="connsiteY3991" fmla="*/ 5199912 h 5757808"/>
              <a:gd name="connsiteX3992" fmla="*/ 1282235 w 6724507"/>
              <a:gd name="connsiteY3992" fmla="*/ 5199560 h 5757808"/>
              <a:gd name="connsiteX3993" fmla="*/ 1283774 w 6724507"/>
              <a:gd name="connsiteY3993" fmla="*/ 5200895 h 5757808"/>
              <a:gd name="connsiteX3994" fmla="*/ 1282376 w 6724507"/>
              <a:gd name="connsiteY3994" fmla="*/ 5202463 h 5757808"/>
              <a:gd name="connsiteX3995" fmla="*/ 1280980 w 6724507"/>
              <a:gd name="connsiteY3995" fmla="*/ 5204032 h 5757808"/>
              <a:gd name="connsiteX3996" fmla="*/ 1275251 w 6724507"/>
              <a:gd name="connsiteY3996" fmla="*/ 5207406 h 5757808"/>
              <a:gd name="connsiteX3997" fmla="*/ 1273714 w 6724507"/>
              <a:gd name="connsiteY3997" fmla="*/ 5206074 h 5757808"/>
              <a:gd name="connsiteX3998" fmla="*/ 1275110 w 6724507"/>
              <a:gd name="connsiteY3998" fmla="*/ 5204504 h 5757808"/>
              <a:gd name="connsiteX3999" fmla="*/ 1278044 w 6724507"/>
              <a:gd name="connsiteY3999" fmla="*/ 5204268 h 5757808"/>
              <a:gd name="connsiteX4000" fmla="*/ 1282235 w 6724507"/>
              <a:gd name="connsiteY4000" fmla="*/ 5199560 h 5757808"/>
              <a:gd name="connsiteX4001" fmla="*/ 1492884 w 6724507"/>
              <a:gd name="connsiteY4001" fmla="*/ 5199357 h 5757808"/>
              <a:gd name="connsiteX4002" fmla="*/ 1497366 w 6724507"/>
              <a:gd name="connsiteY4002" fmla="*/ 5200034 h 5757808"/>
              <a:gd name="connsiteX4003" fmla="*/ 1494345 w 6724507"/>
              <a:gd name="connsiteY4003" fmla="*/ 5203833 h 5757808"/>
              <a:gd name="connsiteX4004" fmla="*/ 1489786 w 6724507"/>
              <a:gd name="connsiteY4004" fmla="*/ 5202018 h 5757808"/>
              <a:gd name="connsiteX4005" fmla="*/ 1492884 w 6724507"/>
              <a:gd name="connsiteY4005" fmla="*/ 5199357 h 5757808"/>
              <a:gd name="connsiteX4006" fmla="*/ 1384217 w 6724507"/>
              <a:gd name="connsiteY4006" fmla="*/ 5199234 h 5757808"/>
              <a:gd name="connsiteX4007" fmla="*/ 1384414 w 6724507"/>
              <a:gd name="connsiteY4007" fmla="*/ 5202345 h 5757808"/>
              <a:gd name="connsiteX4008" fmla="*/ 1379785 w 6724507"/>
              <a:gd name="connsiteY4008" fmla="*/ 5204213 h 5757808"/>
              <a:gd name="connsiteX4009" fmla="*/ 1378112 w 6724507"/>
              <a:gd name="connsiteY4009" fmla="*/ 5202762 h 5757808"/>
              <a:gd name="connsiteX4010" fmla="*/ 1378737 w 6724507"/>
              <a:gd name="connsiteY4010" fmla="*/ 5201158 h 5757808"/>
              <a:gd name="connsiteX4011" fmla="*/ 1379589 w 6724507"/>
              <a:gd name="connsiteY4011" fmla="*/ 5201104 h 5757808"/>
              <a:gd name="connsiteX4012" fmla="*/ 1381065 w 6724507"/>
              <a:gd name="connsiteY4012" fmla="*/ 5199443 h 5757808"/>
              <a:gd name="connsiteX4013" fmla="*/ 1384217 w 6724507"/>
              <a:gd name="connsiteY4013" fmla="*/ 5199234 h 5757808"/>
              <a:gd name="connsiteX4014" fmla="*/ 1534414 w 6724507"/>
              <a:gd name="connsiteY4014" fmla="*/ 5199010 h 5757808"/>
              <a:gd name="connsiteX4015" fmla="*/ 1535950 w 6724507"/>
              <a:gd name="connsiteY4015" fmla="*/ 5200342 h 5757808"/>
              <a:gd name="connsiteX4016" fmla="*/ 1532727 w 6724507"/>
              <a:gd name="connsiteY4016" fmla="*/ 5203963 h 5757808"/>
              <a:gd name="connsiteX4017" fmla="*/ 1531190 w 6724507"/>
              <a:gd name="connsiteY4017" fmla="*/ 5202631 h 5757808"/>
              <a:gd name="connsiteX4018" fmla="*/ 1529652 w 6724507"/>
              <a:gd name="connsiteY4018" fmla="*/ 5201298 h 5757808"/>
              <a:gd name="connsiteX4019" fmla="*/ 1868597 w 6724507"/>
              <a:gd name="connsiteY4019" fmla="*/ 5198753 h 5757808"/>
              <a:gd name="connsiteX4020" fmla="*/ 1870531 w 6724507"/>
              <a:gd name="connsiteY4020" fmla="*/ 5201335 h 5757808"/>
              <a:gd name="connsiteX4021" fmla="*/ 1867248 w 6724507"/>
              <a:gd name="connsiteY4021" fmla="*/ 5202097 h 5757808"/>
              <a:gd name="connsiteX4022" fmla="*/ 1868597 w 6724507"/>
              <a:gd name="connsiteY4022" fmla="*/ 5198753 h 5757808"/>
              <a:gd name="connsiteX4023" fmla="*/ 3451540 w 6724507"/>
              <a:gd name="connsiteY4023" fmla="*/ 5198273 h 5757808"/>
              <a:gd name="connsiteX4024" fmla="*/ 3448317 w 6724507"/>
              <a:gd name="connsiteY4024" fmla="*/ 5200835 h 5757808"/>
              <a:gd name="connsiteX4025" fmla="*/ 3446040 w 6724507"/>
              <a:gd name="connsiteY4025" fmla="*/ 5200530 h 5757808"/>
              <a:gd name="connsiteX4026" fmla="*/ 3447996 w 6724507"/>
              <a:gd name="connsiteY4026" fmla="*/ 5199108 h 5757808"/>
              <a:gd name="connsiteX4027" fmla="*/ 3451540 w 6724507"/>
              <a:gd name="connsiteY4027" fmla="*/ 5198273 h 5757808"/>
              <a:gd name="connsiteX4028" fmla="*/ 2453136 w 6724507"/>
              <a:gd name="connsiteY4028" fmla="*/ 5198139 h 5757808"/>
              <a:gd name="connsiteX4029" fmla="*/ 2455455 w 6724507"/>
              <a:gd name="connsiteY4029" fmla="*/ 5198996 h 5757808"/>
              <a:gd name="connsiteX4030" fmla="*/ 2484414 w 6724507"/>
              <a:gd name="connsiteY4030" fmla="*/ 5221684 h 5757808"/>
              <a:gd name="connsiteX4031" fmla="*/ 2489610 w 6724507"/>
              <a:gd name="connsiteY4031" fmla="*/ 5229602 h 5757808"/>
              <a:gd name="connsiteX4032" fmla="*/ 2487842 w 6724507"/>
              <a:gd name="connsiteY4032" fmla="*/ 5234952 h 5757808"/>
              <a:gd name="connsiteX4033" fmla="*/ 2485521 w 6724507"/>
              <a:gd name="connsiteY4033" fmla="*/ 5234096 h 5757808"/>
              <a:gd name="connsiteX4034" fmla="*/ 2482647 w 6724507"/>
              <a:gd name="connsiteY4034" fmla="*/ 5227033 h 5757808"/>
              <a:gd name="connsiteX4035" fmla="*/ 2456008 w 6724507"/>
              <a:gd name="connsiteY4035" fmla="*/ 5205202 h 5757808"/>
              <a:gd name="connsiteX4036" fmla="*/ 2451367 w 6724507"/>
              <a:gd name="connsiteY4036" fmla="*/ 5203489 h 5757808"/>
              <a:gd name="connsiteX4037" fmla="*/ 2453136 w 6724507"/>
              <a:gd name="connsiteY4037" fmla="*/ 5198139 h 5757808"/>
              <a:gd name="connsiteX4038" fmla="*/ 2434305 w 6724507"/>
              <a:gd name="connsiteY4038" fmla="*/ 5198051 h 5757808"/>
              <a:gd name="connsiteX4039" fmla="*/ 2437463 w 6724507"/>
              <a:gd name="connsiteY4039" fmla="*/ 5204931 h 5757808"/>
              <a:gd name="connsiteX4040" fmla="*/ 2442305 w 6724507"/>
              <a:gd name="connsiteY4040" fmla="*/ 5206718 h 5757808"/>
              <a:gd name="connsiteX4041" fmla="*/ 2445464 w 6724507"/>
              <a:gd name="connsiteY4041" fmla="*/ 5213598 h 5757808"/>
              <a:gd name="connsiteX4042" fmla="*/ 2442109 w 6724507"/>
              <a:gd name="connsiteY4042" fmla="*/ 5214504 h 5757808"/>
              <a:gd name="connsiteX4043" fmla="*/ 2438201 w 6724507"/>
              <a:gd name="connsiteY4043" fmla="*/ 5210919 h 5757808"/>
              <a:gd name="connsiteX4044" fmla="*/ 2435780 w 6724507"/>
              <a:gd name="connsiteY4044" fmla="*/ 5210025 h 5757808"/>
              <a:gd name="connsiteX4045" fmla="*/ 2432623 w 6724507"/>
              <a:gd name="connsiteY4045" fmla="*/ 5203144 h 5757808"/>
              <a:gd name="connsiteX4046" fmla="*/ 2430201 w 6724507"/>
              <a:gd name="connsiteY4046" fmla="*/ 5202251 h 5757808"/>
              <a:gd name="connsiteX4047" fmla="*/ 2434305 w 6724507"/>
              <a:gd name="connsiteY4047" fmla="*/ 5198051 h 5757808"/>
              <a:gd name="connsiteX4048" fmla="*/ 3058199 w 6724507"/>
              <a:gd name="connsiteY4048" fmla="*/ 5196038 h 5757808"/>
              <a:gd name="connsiteX4049" fmla="*/ 3060587 w 6724507"/>
              <a:gd name="connsiteY4049" fmla="*/ 5196919 h 5757808"/>
              <a:gd name="connsiteX4050" fmla="*/ 3070051 w 6724507"/>
              <a:gd name="connsiteY4050" fmla="*/ 5199697 h 5757808"/>
              <a:gd name="connsiteX4051" fmla="*/ 3073935 w 6724507"/>
              <a:gd name="connsiteY4051" fmla="*/ 5213278 h 5757808"/>
              <a:gd name="connsiteX4052" fmla="*/ 3058199 w 6724507"/>
              <a:gd name="connsiteY4052" fmla="*/ 5196038 h 5757808"/>
              <a:gd name="connsiteX4053" fmla="*/ 1710725 w 6724507"/>
              <a:gd name="connsiteY4053" fmla="*/ 5195764 h 5757808"/>
              <a:gd name="connsiteX4054" fmla="*/ 1709593 w 6724507"/>
              <a:gd name="connsiteY4054" fmla="*/ 5200298 h 5757808"/>
              <a:gd name="connsiteX4055" fmla="*/ 1704652 w 6724507"/>
              <a:gd name="connsiteY4055" fmla="*/ 5199320 h 5757808"/>
              <a:gd name="connsiteX4056" fmla="*/ 1707607 w 6724507"/>
              <a:gd name="connsiteY4056" fmla="*/ 5196001 h 5757808"/>
              <a:gd name="connsiteX4057" fmla="*/ 1710725 w 6724507"/>
              <a:gd name="connsiteY4057" fmla="*/ 5195764 h 5757808"/>
              <a:gd name="connsiteX4058" fmla="*/ 1750642 w 6724507"/>
              <a:gd name="connsiteY4058" fmla="*/ 5195088 h 5757808"/>
              <a:gd name="connsiteX4059" fmla="*/ 1752847 w 6724507"/>
              <a:gd name="connsiteY4059" fmla="*/ 5202707 h 5757808"/>
              <a:gd name="connsiteX4060" fmla="*/ 1744651 w 6724507"/>
              <a:gd name="connsiteY4060" fmla="*/ 5198449 h 5757808"/>
              <a:gd name="connsiteX4061" fmla="*/ 1747516 w 6724507"/>
              <a:gd name="connsiteY4061" fmla="*/ 5195231 h 5757808"/>
              <a:gd name="connsiteX4062" fmla="*/ 1750642 w 6724507"/>
              <a:gd name="connsiteY4062" fmla="*/ 5195088 h 5757808"/>
              <a:gd name="connsiteX4063" fmla="*/ 1526038 w 6724507"/>
              <a:gd name="connsiteY4063" fmla="*/ 5194954 h 5757808"/>
              <a:gd name="connsiteX4064" fmla="*/ 1524412 w 6724507"/>
              <a:gd name="connsiteY4064" fmla="*/ 5198692 h 5757808"/>
              <a:gd name="connsiteX4065" fmla="*/ 1521545 w 6724507"/>
              <a:gd name="connsiteY4065" fmla="*/ 5196941 h 5757808"/>
              <a:gd name="connsiteX4066" fmla="*/ 1526038 w 6724507"/>
              <a:gd name="connsiteY4066" fmla="*/ 5194954 h 5757808"/>
              <a:gd name="connsiteX4067" fmla="*/ 2603295 w 6724507"/>
              <a:gd name="connsiteY4067" fmla="*/ 5193016 h 5757808"/>
              <a:gd name="connsiteX4068" fmla="*/ 2606199 w 6724507"/>
              <a:gd name="connsiteY4068" fmla="*/ 5196098 h 5757808"/>
              <a:gd name="connsiteX4069" fmla="*/ 2603064 w 6724507"/>
              <a:gd name="connsiteY4069" fmla="*/ 5196951 h 5757808"/>
              <a:gd name="connsiteX4070" fmla="*/ 2601114 w 6724507"/>
              <a:gd name="connsiteY4070" fmla="*/ 5194221 h 5757808"/>
              <a:gd name="connsiteX4071" fmla="*/ 2603295 w 6724507"/>
              <a:gd name="connsiteY4071" fmla="*/ 5193016 h 5757808"/>
              <a:gd name="connsiteX4072" fmla="*/ 1836749 w 6724507"/>
              <a:gd name="connsiteY4072" fmla="*/ 5192908 h 5757808"/>
              <a:gd name="connsiteX4073" fmla="*/ 1838493 w 6724507"/>
              <a:gd name="connsiteY4073" fmla="*/ 5197258 h 5757808"/>
              <a:gd name="connsiteX4074" fmla="*/ 1836166 w 6724507"/>
              <a:gd name="connsiteY4074" fmla="*/ 5203239 h 5757808"/>
              <a:gd name="connsiteX4075" fmla="*/ 1834421 w 6724507"/>
              <a:gd name="connsiteY4075" fmla="*/ 5198891 h 5757808"/>
              <a:gd name="connsiteX4076" fmla="*/ 1836749 w 6724507"/>
              <a:gd name="connsiteY4076" fmla="*/ 5192908 h 5757808"/>
              <a:gd name="connsiteX4077" fmla="*/ 2668025 w 6724507"/>
              <a:gd name="connsiteY4077" fmla="*/ 5192814 h 5757808"/>
              <a:gd name="connsiteX4078" fmla="*/ 2669797 w 6724507"/>
              <a:gd name="connsiteY4078" fmla="*/ 5194454 h 5757808"/>
              <a:gd name="connsiteX4079" fmla="*/ 2667967 w 6724507"/>
              <a:gd name="connsiteY4079" fmla="*/ 5193032 h 5757808"/>
              <a:gd name="connsiteX4080" fmla="*/ 1899094 w 6724507"/>
              <a:gd name="connsiteY4080" fmla="*/ 5190441 h 5757808"/>
              <a:gd name="connsiteX4081" fmla="*/ 1902520 w 6724507"/>
              <a:gd name="connsiteY4081" fmla="*/ 5198983 h 5757808"/>
              <a:gd name="connsiteX4082" fmla="*/ 1897634 w 6724507"/>
              <a:gd name="connsiteY4082" fmla="*/ 5200943 h 5757808"/>
              <a:gd name="connsiteX4083" fmla="*/ 1894209 w 6724507"/>
              <a:gd name="connsiteY4083" fmla="*/ 5192401 h 5757808"/>
              <a:gd name="connsiteX4084" fmla="*/ 1899094 w 6724507"/>
              <a:gd name="connsiteY4084" fmla="*/ 5190441 h 5757808"/>
              <a:gd name="connsiteX4085" fmla="*/ 1638490 w 6724507"/>
              <a:gd name="connsiteY4085" fmla="*/ 5189803 h 5757808"/>
              <a:gd name="connsiteX4086" fmla="*/ 1636190 w 6724507"/>
              <a:gd name="connsiteY4086" fmla="*/ 5197435 h 5757808"/>
              <a:gd name="connsiteX4087" fmla="*/ 1629893 w 6724507"/>
              <a:gd name="connsiteY4087" fmla="*/ 5199460 h 5757808"/>
              <a:gd name="connsiteX4088" fmla="*/ 1638490 w 6724507"/>
              <a:gd name="connsiteY4088" fmla="*/ 5189803 h 5757808"/>
              <a:gd name="connsiteX4089" fmla="*/ 3055106 w 6724507"/>
              <a:gd name="connsiteY4089" fmla="*/ 5189183 h 5757808"/>
              <a:gd name="connsiteX4090" fmla="*/ 3059883 w 6724507"/>
              <a:gd name="connsiteY4090" fmla="*/ 5190945 h 5757808"/>
              <a:gd name="connsiteX4091" fmla="*/ 3058199 w 6724507"/>
              <a:gd name="connsiteY4091" fmla="*/ 5196038 h 5757808"/>
              <a:gd name="connsiteX4092" fmla="*/ 3055811 w 6724507"/>
              <a:gd name="connsiteY4092" fmla="*/ 5195157 h 5757808"/>
              <a:gd name="connsiteX4093" fmla="*/ 3053424 w 6724507"/>
              <a:gd name="connsiteY4093" fmla="*/ 5194277 h 5757808"/>
              <a:gd name="connsiteX4094" fmla="*/ 3054001 w 6724507"/>
              <a:gd name="connsiteY4094" fmla="*/ 5189489 h 5757808"/>
              <a:gd name="connsiteX4095" fmla="*/ 3055106 w 6724507"/>
              <a:gd name="connsiteY4095" fmla="*/ 5189183 h 5757808"/>
              <a:gd name="connsiteX4096" fmla="*/ 1420441 w 6724507"/>
              <a:gd name="connsiteY4096" fmla="*/ 5188938 h 5757808"/>
              <a:gd name="connsiteX4097" fmla="*/ 1422081 w 6724507"/>
              <a:gd name="connsiteY4097" fmla="*/ 5190361 h 5757808"/>
              <a:gd name="connsiteX4098" fmla="*/ 1422108 w 6724507"/>
              <a:gd name="connsiteY4098" fmla="*/ 5193593 h 5757808"/>
              <a:gd name="connsiteX4099" fmla="*/ 1417217 w 6724507"/>
              <a:gd name="connsiteY4099" fmla="*/ 5192560 h 5757808"/>
              <a:gd name="connsiteX4100" fmla="*/ 1417190 w 6724507"/>
              <a:gd name="connsiteY4100" fmla="*/ 5189327 h 5757808"/>
              <a:gd name="connsiteX4101" fmla="*/ 1420441 w 6724507"/>
              <a:gd name="connsiteY4101" fmla="*/ 5188938 h 5757808"/>
              <a:gd name="connsiteX4102" fmla="*/ 1528750 w 6724507"/>
              <a:gd name="connsiteY4102" fmla="*/ 5188850 h 5757808"/>
              <a:gd name="connsiteX4103" fmla="*/ 1533487 w 6724507"/>
              <a:gd name="connsiteY4103" fmla="*/ 5189649 h 5757808"/>
              <a:gd name="connsiteX4104" fmla="*/ 1528991 w 6724507"/>
              <a:gd name="connsiteY4104" fmla="*/ 5193473 h 5757808"/>
              <a:gd name="connsiteX4105" fmla="*/ 1524134 w 6724507"/>
              <a:gd name="connsiteY4105" fmla="*/ 5190363 h 5757808"/>
              <a:gd name="connsiteX4106" fmla="*/ 1528750 w 6724507"/>
              <a:gd name="connsiteY4106" fmla="*/ 5188850 h 5757808"/>
              <a:gd name="connsiteX4107" fmla="*/ 3031632 w 6724507"/>
              <a:gd name="connsiteY4107" fmla="*/ 5188827 h 5757808"/>
              <a:gd name="connsiteX4108" fmla="*/ 3033463 w 6724507"/>
              <a:gd name="connsiteY4108" fmla="*/ 5191913 h 5757808"/>
              <a:gd name="connsiteX4109" fmla="*/ 3028379 w 6724507"/>
              <a:gd name="connsiteY4109" fmla="*/ 5190038 h 5757808"/>
              <a:gd name="connsiteX4110" fmla="*/ 3031632 w 6724507"/>
              <a:gd name="connsiteY4110" fmla="*/ 5188827 h 5757808"/>
              <a:gd name="connsiteX4111" fmla="*/ 1253823 w 6724507"/>
              <a:gd name="connsiteY4111" fmla="*/ 5188823 h 5757808"/>
              <a:gd name="connsiteX4112" fmla="*/ 1261029 w 6724507"/>
              <a:gd name="connsiteY4112" fmla="*/ 5189725 h 5757808"/>
              <a:gd name="connsiteX4113" fmla="*/ 1255760 w 6724507"/>
              <a:gd name="connsiteY4113" fmla="*/ 5190504 h 5757808"/>
              <a:gd name="connsiteX4114" fmla="*/ 1251565 w 6724507"/>
              <a:gd name="connsiteY4114" fmla="*/ 5190074 h 5757808"/>
              <a:gd name="connsiteX4115" fmla="*/ 1253823 w 6724507"/>
              <a:gd name="connsiteY4115" fmla="*/ 5188823 h 5757808"/>
              <a:gd name="connsiteX4116" fmla="*/ 1474415 w 6724507"/>
              <a:gd name="connsiteY4116" fmla="*/ 5188687 h 5757808"/>
              <a:gd name="connsiteX4117" fmla="*/ 1474802 w 6724507"/>
              <a:gd name="connsiteY4117" fmla="*/ 5191926 h 5757808"/>
              <a:gd name="connsiteX4118" fmla="*/ 1472854 w 6724507"/>
              <a:gd name="connsiteY4118" fmla="*/ 5196405 h 5757808"/>
              <a:gd name="connsiteX4119" fmla="*/ 1465666 w 6724507"/>
              <a:gd name="connsiteY4119" fmla="*/ 5198517 h 5757808"/>
              <a:gd name="connsiteX4120" fmla="*/ 1463821 w 6724507"/>
              <a:gd name="connsiteY4120" fmla="*/ 5196917 h 5757808"/>
              <a:gd name="connsiteX4121" fmla="*/ 1465279 w 6724507"/>
              <a:gd name="connsiteY4121" fmla="*/ 5195278 h 5757808"/>
              <a:gd name="connsiteX4122" fmla="*/ 1471112 w 6724507"/>
              <a:gd name="connsiteY4122" fmla="*/ 5188727 h 5757808"/>
              <a:gd name="connsiteX4123" fmla="*/ 1474415 w 6724507"/>
              <a:gd name="connsiteY4123" fmla="*/ 5188687 h 5757808"/>
              <a:gd name="connsiteX4124" fmla="*/ 1348551 w 6724507"/>
              <a:gd name="connsiteY4124" fmla="*/ 5188624 h 5757808"/>
              <a:gd name="connsiteX4125" fmla="*/ 1352055 w 6724507"/>
              <a:gd name="connsiteY4125" fmla="*/ 5190760 h 5757808"/>
              <a:gd name="connsiteX4126" fmla="*/ 1348551 w 6724507"/>
              <a:gd name="connsiteY4126" fmla="*/ 5188624 h 5757808"/>
              <a:gd name="connsiteX4127" fmla="*/ 2443297 w 6724507"/>
              <a:gd name="connsiteY4127" fmla="*/ 5188506 h 5757808"/>
              <a:gd name="connsiteX4128" fmla="*/ 2445619 w 6724507"/>
              <a:gd name="connsiteY4128" fmla="*/ 5189363 h 5757808"/>
              <a:gd name="connsiteX4129" fmla="*/ 2450260 w 6724507"/>
              <a:gd name="connsiteY4129" fmla="*/ 5191077 h 5757808"/>
              <a:gd name="connsiteX4130" fmla="*/ 2453136 w 6724507"/>
              <a:gd name="connsiteY4130" fmla="*/ 5198139 h 5757808"/>
              <a:gd name="connsiteX4131" fmla="*/ 2448493 w 6724507"/>
              <a:gd name="connsiteY4131" fmla="*/ 5196426 h 5757808"/>
              <a:gd name="connsiteX4132" fmla="*/ 2441530 w 6724507"/>
              <a:gd name="connsiteY4132" fmla="*/ 5193857 h 5757808"/>
              <a:gd name="connsiteX4133" fmla="*/ 2443297 w 6724507"/>
              <a:gd name="connsiteY4133" fmla="*/ 5188506 h 5757808"/>
              <a:gd name="connsiteX4134" fmla="*/ 1337415 w 6724507"/>
              <a:gd name="connsiteY4134" fmla="*/ 5187879 h 5757808"/>
              <a:gd name="connsiteX4135" fmla="*/ 1341148 w 6724507"/>
              <a:gd name="connsiteY4135" fmla="*/ 5193966 h 5757808"/>
              <a:gd name="connsiteX4136" fmla="*/ 1333407 w 6724507"/>
              <a:gd name="connsiteY4136" fmla="*/ 5195810 h 5757808"/>
              <a:gd name="connsiteX4137" fmla="*/ 1337415 w 6724507"/>
              <a:gd name="connsiteY4137" fmla="*/ 5187879 h 5757808"/>
              <a:gd name="connsiteX4138" fmla="*/ 1503186 w 6724507"/>
              <a:gd name="connsiteY4138" fmla="*/ 5186722 h 5757808"/>
              <a:gd name="connsiteX4139" fmla="*/ 1508152 w 6724507"/>
              <a:gd name="connsiteY4139" fmla="*/ 5187999 h 5757808"/>
              <a:gd name="connsiteX4140" fmla="*/ 1504876 w 6724507"/>
              <a:gd name="connsiteY4140" fmla="*/ 5194248 h 5757808"/>
              <a:gd name="connsiteX4141" fmla="*/ 1499018 w 6724507"/>
              <a:gd name="connsiteY4141" fmla="*/ 5198259 h 5757808"/>
              <a:gd name="connsiteX4142" fmla="*/ 1503186 w 6724507"/>
              <a:gd name="connsiteY4142" fmla="*/ 5186722 h 5757808"/>
              <a:gd name="connsiteX4143" fmla="*/ 1794572 w 6724507"/>
              <a:gd name="connsiteY4143" fmla="*/ 5186128 h 5757808"/>
              <a:gd name="connsiteX4144" fmla="*/ 1796263 w 6724507"/>
              <a:gd name="connsiteY4144" fmla="*/ 5187594 h 5757808"/>
              <a:gd name="connsiteX4145" fmla="*/ 1793307 w 6724507"/>
              <a:gd name="connsiteY4145" fmla="*/ 5190915 h 5757808"/>
              <a:gd name="connsiteX4146" fmla="*/ 1793521 w 6724507"/>
              <a:gd name="connsiteY4146" fmla="*/ 5194040 h 5757808"/>
              <a:gd name="connsiteX4147" fmla="*/ 1790352 w 6724507"/>
              <a:gd name="connsiteY4147" fmla="*/ 5194235 h 5757808"/>
              <a:gd name="connsiteX4148" fmla="*/ 1788448 w 6724507"/>
              <a:gd name="connsiteY4148" fmla="*/ 5189640 h 5757808"/>
              <a:gd name="connsiteX4149" fmla="*/ 1789926 w 6724507"/>
              <a:gd name="connsiteY4149" fmla="*/ 5187981 h 5757808"/>
              <a:gd name="connsiteX4150" fmla="*/ 1791402 w 6724507"/>
              <a:gd name="connsiteY4150" fmla="*/ 5186321 h 5757808"/>
              <a:gd name="connsiteX4151" fmla="*/ 1794572 w 6724507"/>
              <a:gd name="connsiteY4151" fmla="*/ 5186128 h 5757808"/>
              <a:gd name="connsiteX4152" fmla="*/ 2796026 w 6724507"/>
              <a:gd name="connsiteY4152" fmla="*/ 5185491 h 5757808"/>
              <a:gd name="connsiteX4153" fmla="*/ 2797859 w 6724507"/>
              <a:gd name="connsiteY4153" fmla="*/ 5188578 h 5757808"/>
              <a:gd name="connsiteX4154" fmla="*/ 2793185 w 6724507"/>
              <a:gd name="connsiteY4154" fmla="*/ 5194089 h 5757808"/>
              <a:gd name="connsiteX4155" fmla="*/ 2791081 w 6724507"/>
              <a:gd name="connsiteY4155" fmla="*/ 5186076 h 5757808"/>
              <a:gd name="connsiteX4156" fmla="*/ 2796026 w 6724507"/>
              <a:gd name="connsiteY4156" fmla="*/ 5185491 h 5757808"/>
              <a:gd name="connsiteX4157" fmla="*/ 1705841 w 6724507"/>
              <a:gd name="connsiteY4157" fmla="*/ 5184949 h 5757808"/>
              <a:gd name="connsiteX4158" fmla="*/ 1707915 w 6724507"/>
              <a:gd name="connsiteY4158" fmla="*/ 5186169 h 5757808"/>
              <a:gd name="connsiteX4159" fmla="*/ 1706133 w 6724507"/>
              <a:gd name="connsiteY4159" fmla="*/ 5188168 h 5757808"/>
              <a:gd name="connsiteX4160" fmla="*/ 1706389 w 6724507"/>
              <a:gd name="connsiteY4160" fmla="*/ 5188232 h 5757808"/>
              <a:gd name="connsiteX4161" fmla="*/ 1705634 w 6724507"/>
              <a:gd name="connsiteY4161" fmla="*/ 5188730 h 5757808"/>
              <a:gd name="connsiteX4162" fmla="*/ 1704318 w 6724507"/>
              <a:gd name="connsiteY4162" fmla="*/ 5190209 h 5757808"/>
              <a:gd name="connsiteX4163" fmla="*/ 1704537 w 6724507"/>
              <a:gd name="connsiteY4163" fmla="*/ 5189454 h 5757808"/>
              <a:gd name="connsiteX4164" fmla="*/ 1703936 w 6724507"/>
              <a:gd name="connsiteY4164" fmla="*/ 5189850 h 5757808"/>
              <a:gd name="connsiteX4165" fmla="*/ 1702461 w 6724507"/>
              <a:gd name="connsiteY4165" fmla="*/ 5187272 h 5757808"/>
              <a:gd name="connsiteX4166" fmla="*/ 1704989 w 6724507"/>
              <a:gd name="connsiteY4166" fmla="*/ 5187890 h 5757808"/>
              <a:gd name="connsiteX4167" fmla="*/ 3125263 w 6724507"/>
              <a:gd name="connsiteY4167" fmla="*/ 5184525 h 5757808"/>
              <a:gd name="connsiteX4168" fmla="*/ 3138805 w 6724507"/>
              <a:gd name="connsiteY4168" fmla="*/ 5188047 h 5757808"/>
              <a:gd name="connsiteX4169" fmla="*/ 3151490 w 6724507"/>
              <a:gd name="connsiteY4169" fmla="*/ 5200096 h 5757808"/>
              <a:gd name="connsiteX4170" fmla="*/ 3148860 w 6724507"/>
              <a:gd name="connsiteY4170" fmla="*/ 5204098 h 5757808"/>
              <a:gd name="connsiteX4171" fmla="*/ 3139839 w 6724507"/>
              <a:gd name="connsiteY4171" fmla="*/ 5195795 h 5757808"/>
              <a:gd name="connsiteX4172" fmla="*/ 3123527 w 6724507"/>
              <a:gd name="connsiteY4172" fmla="*/ 5189778 h 5757808"/>
              <a:gd name="connsiteX4173" fmla="*/ 3125263 w 6724507"/>
              <a:gd name="connsiteY4173" fmla="*/ 5184525 h 5757808"/>
              <a:gd name="connsiteX4174" fmla="*/ 3113528 w 6724507"/>
              <a:gd name="connsiteY4174" fmla="*/ 5184078 h 5757808"/>
              <a:gd name="connsiteX4175" fmla="*/ 3116748 w 6724507"/>
              <a:gd name="connsiteY4175" fmla="*/ 5187277 h 5757808"/>
              <a:gd name="connsiteX4176" fmla="*/ 3113298 w 6724507"/>
              <a:gd name="connsiteY4176" fmla="*/ 5188013 h 5757808"/>
              <a:gd name="connsiteX4177" fmla="*/ 3109124 w 6724507"/>
              <a:gd name="connsiteY4177" fmla="*/ 5184464 h 5757808"/>
              <a:gd name="connsiteX4178" fmla="*/ 3113528 w 6724507"/>
              <a:gd name="connsiteY4178" fmla="*/ 5184078 h 5757808"/>
              <a:gd name="connsiteX4179" fmla="*/ 1719293 w 6724507"/>
              <a:gd name="connsiteY4179" fmla="*/ 5182874 h 5757808"/>
              <a:gd name="connsiteX4180" fmla="*/ 1719167 w 6724507"/>
              <a:gd name="connsiteY4180" fmla="*/ 5186688 h 5757808"/>
              <a:gd name="connsiteX4181" fmla="*/ 1714582 w 6724507"/>
              <a:gd name="connsiteY4181" fmla="*/ 5184493 h 5757808"/>
              <a:gd name="connsiteX4182" fmla="*/ 1716016 w 6724507"/>
              <a:gd name="connsiteY4182" fmla="*/ 5182884 h 5757808"/>
              <a:gd name="connsiteX4183" fmla="*/ 1719293 w 6724507"/>
              <a:gd name="connsiteY4183" fmla="*/ 5182874 h 5757808"/>
              <a:gd name="connsiteX4184" fmla="*/ 1300430 w 6724507"/>
              <a:gd name="connsiteY4184" fmla="*/ 5182184 h 5757808"/>
              <a:gd name="connsiteX4185" fmla="*/ 1300795 w 6724507"/>
              <a:gd name="connsiteY4185" fmla="*/ 5185443 h 5757808"/>
              <a:gd name="connsiteX4186" fmla="*/ 1296364 w 6724507"/>
              <a:gd name="connsiteY4186" fmla="*/ 5190423 h 5757808"/>
              <a:gd name="connsiteX4187" fmla="*/ 1291931 w 6724507"/>
              <a:gd name="connsiteY4187" fmla="*/ 5195401 h 5757808"/>
              <a:gd name="connsiteX4188" fmla="*/ 1288610 w 6724507"/>
              <a:gd name="connsiteY4188" fmla="*/ 5195462 h 5757808"/>
              <a:gd name="connsiteX4189" fmla="*/ 1288241 w 6724507"/>
              <a:gd name="connsiteY4189" fmla="*/ 5192201 h 5757808"/>
              <a:gd name="connsiteX4190" fmla="*/ 1292675 w 6724507"/>
              <a:gd name="connsiteY4190" fmla="*/ 5187222 h 5757808"/>
              <a:gd name="connsiteX4191" fmla="*/ 1295628 w 6724507"/>
              <a:gd name="connsiteY4191" fmla="*/ 5183902 h 5757808"/>
              <a:gd name="connsiteX4192" fmla="*/ 1300430 w 6724507"/>
              <a:gd name="connsiteY4192" fmla="*/ 5182184 h 5757808"/>
              <a:gd name="connsiteX4193" fmla="*/ 2428428 w 6724507"/>
              <a:gd name="connsiteY4193" fmla="*/ 5182082 h 5757808"/>
              <a:gd name="connsiteX4194" fmla="*/ 2431330 w 6724507"/>
              <a:gd name="connsiteY4194" fmla="*/ 5185164 h 5757808"/>
              <a:gd name="connsiteX4195" fmla="*/ 2433661 w 6724507"/>
              <a:gd name="connsiteY4195" fmla="*/ 5186023 h 5757808"/>
              <a:gd name="connsiteX4196" fmla="*/ 2432082 w 6724507"/>
              <a:gd name="connsiteY4196" fmla="*/ 5190800 h 5757808"/>
              <a:gd name="connsiteX4197" fmla="*/ 2429000 w 6724507"/>
              <a:gd name="connsiteY4197" fmla="*/ 5184305 h 5757808"/>
              <a:gd name="connsiteX4198" fmla="*/ 2426671 w 6724507"/>
              <a:gd name="connsiteY4198" fmla="*/ 5183445 h 5757808"/>
              <a:gd name="connsiteX4199" fmla="*/ 2424339 w 6724507"/>
              <a:gd name="connsiteY4199" fmla="*/ 5182584 h 5757808"/>
              <a:gd name="connsiteX4200" fmla="*/ 2428428 w 6724507"/>
              <a:gd name="connsiteY4200" fmla="*/ 5182082 h 5757808"/>
              <a:gd name="connsiteX4201" fmla="*/ 1851649 w 6724507"/>
              <a:gd name="connsiteY4201" fmla="*/ 5181590 h 5757808"/>
              <a:gd name="connsiteX4202" fmla="*/ 1853813 w 6724507"/>
              <a:gd name="connsiteY4202" fmla="*/ 5184241 h 5757808"/>
              <a:gd name="connsiteX4203" fmla="*/ 1848582 w 6724507"/>
              <a:gd name="connsiteY4203" fmla="*/ 5185910 h 5757808"/>
              <a:gd name="connsiteX4204" fmla="*/ 1851649 w 6724507"/>
              <a:gd name="connsiteY4204" fmla="*/ 5181590 h 5757808"/>
              <a:gd name="connsiteX4205" fmla="*/ 1541162 w 6724507"/>
              <a:gd name="connsiteY4205" fmla="*/ 5181332 h 5757808"/>
              <a:gd name="connsiteX4206" fmla="*/ 1541375 w 6724507"/>
              <a:gd name="connsiteY4206" fmla="*/ 5184458 h 5757808"/>
              <a:gd name="connsiteX4207" fmla="*/ 1536729 w 6724507"/>
              <a:gd name="connsiteY4207" fmla="*/ 5186310 h 5757808"/>
              <a:gd name="connsiteX4208" fmla="*/ 1535037 w 6724507"/>
              <a:gd name="connsiteY4208" fmla="*/ 5184844 h 5757808"/>
              <a:gd name="connsiteX4209" fmla="*/ 1531656 w 6724507"/>
              <a:gd name="connsiteY4209" fmla="*/ 5181912 h 5757808"/>
              <a:gd name="connsiteX4210" fmla="*/ 1534824 w 6724507"/>
              <a:gd name="connsiteY4210" fmla="*/ 5181718 h 5757808"/>
              <a:gd name="connsiteX4211" fmla="*/ 1536516 w 6724507"/>
              <a:gd name="connsiteY4211" fmla="*/ 5183184 h 5757808"/>
              <a:gd name="connsiteX4212" fmla="*/ 1537993 w 6724507"/>
              <a:gd name="connsiteY4212" fmla="*/ 5181524 h 5757808"/>
              <a:gd name="connsiteX4213" fmla="*/ 1541162 w 6724507"/>
              <a:gd name="connsiteY4213" fmla="*/ 5181332 h 5757808"/>
              <a:gd name="connsiteX4214" fmla="*/ 1648431 w 6724507"/>
              <a:gd name="connsiteY4214" fmla="*/ 5180777 h 5757808"/>
              <a:gd name="connsiteX4215" fmla="*/ 1654463 w 6724507"/>
              <a:gd name="connsiteY4215" fmla="*/ 5182265 h 5757808"/>
              <a:gd name="connsiteX4216" fmla="*/ 1648377 w 6724507"/>
              <a:gd name="connsiteY4216" fmla="*/ 5186347 h 5757808"/>
              <a:gd name="connsiteX4217" fmla="*/ 1642910 w 6724507"/>
              <a:gd name="connsiteY4217" fmla="*/ 5184224 h 5757808"/>
              <a:gd name="connsiteX4218" fmla="*/ 1648431 w 6724507"/>
              <a:gd name="connsiteY4218" fmla="*/ 5180777 h 5757808"/>
              <a:gd name="connsiteX4219" fmla="*/ 3031536 w 6724507"/>
              <a:gd name="connsiteY4219" fmla="*/ 5180485 h 5757808"/>
              <a:gd name="connsiteX4220" fmla="*/ 3036620 w 6724507"/>
              <a:gd name="connsiteY4220" fmla="*/ 5182361 h 5757808"/>
              <a:gd name="connsiteX4221" fmla="*/ 3033604 w 6724507"/>
              <a:gd name="connsiteY4221" fmla="*/ 5182856 h 5757808"/>
              <a:gd name="connsiteX4222" fmla="*/ 3031536 w 6724507"/>
              <a:gd name="connsiteY4222" fmla="*/ 5180485 h 5757808"/>
              <a:gd name="connsiteX4223" fmla="*/ 3099124 w 6724507"/>
              <a:gd name="connsiteY4223" fmla="*/ 5178763 h 5757808"/>
              <a:gd name="connsiteX4224" fmla="*/ 3099803 w 6724507"/>
              <a:gd name="connsiteY4224" fmla="*/ 5181024 h 5757808"/>
              <a:gd name="connsiteX4225" fmla="*/ 3097939 w 6724507"/>
              <a:gd name="connsiteY4225" fmla="*/ 5182346 h 5757808"/>
              <a:gd name="connsiteX4226" fmla="*/ 3097261 w 6724507"/>
              <a:gd name="connsiteY4226" fmla="*/ 5180085 h 5757808"/>
              <a:gd name="connsiteX4227" fmla="*/ 3099124 w 6724507"/>
              <a:gd name="connsiteY4227" fmla="*/ 5178763 h 5757808"/>
              <a:gd name="connsiteX4228" fmla="*/ 1580296 w 6724507"/>
              <a:gd name="connsiteY4228" fmla="*/ 5178373 h 5757808"/>
              <a:gd name="connsiteX4229" fmla="*/ 1582717 w 6724507"/>
              <a:gd name="connsiteY4229" fmla="*/ 5182078 h 5757808"/>
              <a:gd name="connsiteX4230" fmla="*/ 1575806 w 6724507"/>
              <a:gd name="connsiteY4230" fmla="*/ 5182500 h 5757808"/>
              <a:gd name="connsiteX4231" fmla="*/ 1580296 w 6724507"/>
              <a:gd name="connsiteY4231" fmla="*/ 5178373 h 5757808"/>
              <a:gd name="connsiteX4232" fmla="*/ 1319245 w 6724507"/>
              <a:gd name="connsiteY4232" fmla="*/ 5178180 h 5757808"/>
              <a:gd name="connsiteX4233" fmla="*/ 1320887 w 6724507"/>
              <a:gd name="connsiteY4233" fmla="*/ 5179604 h 5757808"/>
              <a:gd name="connsiteX4234" fmla="*/ 1324165 w 6724507"/>
              <a:gd name="connsiteY4234" fmla="*/ 5182447 h 5757808"/>
              <a:gd name="connsiteX4235" fmla="*/ 1322552 w 6724507"/>
              <a:gd name="connsiteY4235" fmla="*/ 5184257 h 5757808"/>
              <a:gd name="connsiteX4236" fmla="*/ 1319274 w 6724507"/>
              <a:gd name="connsiteY4236" fmla="*/ 5181413 h 5757808"/>
              <a:gd name="connsiteX4237" fmla="*/ 1319245 w 6724507"/>
              <a:gd name="connsiteY4237" fmla="*/ 5178180 h 5757808"/>
              <a:gd name="connsiteX4238" fmla="*/ 2851364 w 6724507"/>
              <a:gd name="connsiteY4238" fmla="*/ 5177852 h 5757808"/>
              <a:gd name="connsiteX4239" fmla="*/ 2853706 w 6724507"/>
              <a:gd name="connsiteY4239" fmla="*/ 5178716 h 5757808"/>
              <a:gd name="connsiteX4240" fmla="*/ 2854290 w 6724507"/>
              <a:gd name="connsiteY4240" fmla="*/ 5184902 h 5757808"/>
              <a:gd name="connsiteX4241" fmla="*/ 2849605 w 6724507"/>
              <a:gd name="connsiteY4241" fmla="*/ 5183174 h 5757808"/>
              <a:gd name="connsiteX4242" fmla="*/ 2851364 w 6724507"/>
              <a:gd name="connsiteY4242" fmla="*/ 5177852 h 5757808"/>
              <a:gd name="connsiteX4243" fmla="*/ 1744526 w 6724507"/>
              <a:gd name="connsiteY4243" fmla="*/ 5177177 h 5757808"/>
              <a:gd name="connsiteX4244" fmla="*/ 1747067 w 6724507"/>
              <a:gd name="connsiteY4244" fmla="*/ 5178115 h 5757808"/>
              <a:gd name="connsiteX4245" fmla="*/ 1752152 w 6724507"/>
              <a:gd name="connsiteY4245" fmla="*/ 5179991 h 5757808"/>
              <a:gd name="connsiteX4246" fmla="*/ 1748347 w 6724507"/>
              <a:gd name="connsiteY4246" fmla="*/ 5182875 h 5757808"/>
              <a:gd name="connsiteX4247" fmla="*/ 1744526 w 6724507"/>
              <a:gd name="connsiteY4247" fmla="*/ 5177177 h 5757808"/>
              <a:gd name="connsiteX4248" fmla="*/ 1802855 w 6724507"/>
              <a:gd name="connsiteY4248" fmla="*/ 5176754 h 5757808"/>
              <a:gd name="connsiteX4249" fmla="*/ 1804723 w 6724507"/>
              <a:gd name="connsiteY4249" fmla="*/ 5181414 h 5757808"/>
              <a:gd name="connsiteX4250" fmla="*/ 1798858 w 6724507"/>
              <a:gd name="connsiteY4250" fmla="*/ 5180048 h 5757808"/>
              <a:gd name="connsiteX4251" fmla="*/ 1802855 w 6724507"/>
              <a:gd name="connsiteY4251" fmla="*/ 5176754 h 5757808"/>
              <a:gd name="connsiteX4252" fmla="*/ 1521775 w 6724507"/>
              <a:gd name="connsiteY4252" fmla="*/ 5176283 h 5757808"/>
              <a:gd name="connsiteX4253" fmla="*/ 1521910 w 6724507"/>
              <a:gd name="connsiteY4253" fmla="*/ 5179396 h 5757808"/>
              <a:gd name="connsiteX4254" fmla="*/ 1518765 w 6724507"/>
              <a:gd name="connsiteY4254" fmla="*/ 5179664 h 5757808"/>
              <a:gd name="connsiteX4255" fmla="*/ 1517262 w 6724507"/>
              <a:gd name="connsiteY4255" fmla="*/ 5181354 h 5757808"/>
              <a:gd name="connsiteX4256" fmla="*/ 1515757 w 6724507"/>
              <a:gd name="connsiteY4256" fmla="*/ 5183045 h 5757808"/>
              <a:gd name="connsiteX4257" fmla="*/ 1514989 w 6724507"/>
              <a:gd name="connsiteY4257" fmla="*/ 5183500 h 5757808"/>
              <a:gd name="connsiteX4258" fmla="*/ 1514119 w 6724507"/>
              <a:gd name="connsiteY4258" fmla="*/ 5181622 h 5757808"/>
              <a:gd name="connsiteX4259" fmla="*/ 1512478 w 6724507"/>
              <a:gd name="connsiteY4259" fmla="*/ 5180200 h 5757808"/>
              <a:gd name="connsiteX4260" fmla="*/ 1513984 w 6724507"/>
              <a:gd name="connsiteY4260" fmla="*/ 5178510 h 5757808"/>
              <a:gd name="connsiteX4261" fmla="*/ 1515487 w 6724507"/>
              <a:gd name="connsiteY4261" fmla="*/ 5176820 h 5757808"/>
              <a:gd name="connsiteX4262" fmla="*/ 1518630 w 6724507"/>
              <a:gd name="connsiteY4262" fmla="*/ 5176551 h 5757808"/>
              <a:gd name="connsiteX4263" fmla="*/ 1521775 w 6724507"/>
              <a:gd name="connsiteY4263" fmla="*/ 5176283 h 5757808"/>
              <a:gd name="connsiteX4264" fmla="*/ 2860149 w 6724507"/>
              <a:gd name="connsiteY4264" fmla="*/ 5175123 h 5757808"/>
              <a:gd name="connsiteX4265" fmla="*/ 2879472 w 6724507"/>
              <a:gd name="connsiteY4265" fmla="*/ 5188223 h 5757808"/>
              <a:gd name="connsiteX4266" fmla="*/ 2881815 w 6724507"/>
              <a:gd name="connsiteY4266" fmla="*/ 5189087 h 5757808"/>
              <a:gd name="connsiteX4267" fmla="*/ 2876540 w 6724507"/>
              <a:gd name="connsiteY4267" fmla="*/ 5205054 h 5757808"/>
              <a:gd name="connsiteX4268" fmla="*/ 2865412 w 6724507"/>
              <a:gd name="connsiteY4268" fmla="*/ 5206918 h 5757808"/>
              <a:gd name="connsiteX4269" fmla="*/ 2854290 w 6724507"/>
              <a:gd name="connsiteY4269" fmla="*/ 5184902 h 5757808"/>
              <a:gd name="connsiteX4270" fmla="*/ 2856048 w 6724507"/>
              <a:gd name="connsiteY4270" fmla="*/ 5179580 h 5757808"/>
              <a:gd name="connsiteX4271" fmla="*/ 2860149 w 6724507"/>
              <a:gd name="connsiteY4271" fmla="*/ 5175123 h 5757808"/>
              <a:gd name="connsiteX4272" fmla="*/ 2581950 w 6724507"/>
              <a:gd name="connsiteY4272" fmla="*/ 5173983 h 5757808"/>
              <a:gd name="connsiteX4273" fmla="*/ 2587220 w 6724507"/>
              <a:gd name="connsiteY4273" fmla="*/ 5181898 h 5757808"/>
              <a:gd name="connsiteX4274" fmla="*/ 2594246 w 6724507"/>
              <a:gd name="connsiteY4274" fmla="*/ 5184491 h 5757808"/>
              <a:gd name="connsiteX4275" fmla="*/ 2596588 w 6724507"/>
              <a:gd name="connsiteY4275" fmla="*/ 5185355 h 5757808"/>
              <a:gd name="connsiteX4276" fmla="*/ 2594830 w 6724507"/>
              <a:gd name="connsiteY4276" fmla="*/ 5190678 h 5757808"/>
              <a:gd name="connsiteX4277" fmla="*/ 2592488 w 6724507"/>
              <a:gd name="connsiteY4277" fmla="*/ 5189815 h 5757808"/>
              <a:gd name="connsiteX4278" fmla="*/ 2585461 w 6724507"/>
              <a:gd name="connsiteY4278" fmla="*/ 5187222 h 5757808"/>
              <a:gd name="connsiteX4279" fmla="*/ 2584876 w 6724507"/>
              <a:gd name="connsiteY4279" fmla="*/ 5181034 h 5757808"/>
              <a:gd name="connsiteX4280" fmla="*/ 2581950 w 6724507"/>
              <a:gd name="connsiteY4280" fmla="*/ 5173983 h 5757808"/>
              <a:gd name="connsiteX4281" fmla="*/ 1326340 w 6724507"/>
              <a:gd name="connsiteY4281" fmla="*/ 5173639 h 5757808"/>
              <a:gd name="connsiteX4282" fmla="*/ 1331931 w 6724507"/>
              <a:gd name="connsiteY4282" fmla="*/ 5174211 h 5757808"/>
              <a:gd name="connsiteX4283" fmla="*/ 1332404 w 6724507"/>
              <a:gd name="connsiteY4283" fmla="*/ 5175555 h 5757808"/>
              <a:gd name="connsiteX4284" fmla="*/ 1325913 w 6724507"/>
              <a:gd name="connsiteY4284" fmla="*/ 5177546 h 5757808"/>
              <a:gd name="connsiteX4285" fmla="*/ 1326340 w 6724507"/>
              <a:gd name="connsiteY4285" fmla="*/ 5173639 h 5757808"/>
              <a:gd name="connsiteX4286" fmla="*/ 1309862 w 6724507"/>
              <a:gd name="connsiteY4286" fmla="*/ 5173598 h 5757808"/>
              <a:gd name="connsiteX4287" fmla="*/ 1311210 w 6724507"/>
              <a:gd name="connsiteY4287" fmla="*/ 5176254 h 5757808"/>
              <a:gd name="connsiteX4288" fmla="*/ 1308393 w 6724507"/>
              <a:gd name="connsiteY4288" fmla="*/ 5179255 h 5757808"/>
              <a:gd name="connsiteX4289" fmla="*/ 1304527 w 6724507"/>
              <a:gd name="connsiteY4289" fmla="*/ 5177335 h 5757808"/>
              <a:gd name="connsiteX4290" fmla="*/ 1308626 w 6724507"/>
              <a:gd name="connsiteY4290" fmla="*/ 5174015 h 5757808"/>
              <a:gd name="connsiteX4291" fmla="*/ 1731679 w 6724507"/>
              <a:gd name="connsiteY4291" fmla="*/ 5172439 h 5757808"/>
              <a:gd name="connsiteX4292" fmla="*/ 1733374 w 6724507"/>
              <a:gd name="connsiteY4292" fmla="*/ 5173910 h 5757808"/>
              <a:gd name="connsiteX4293" fmla="*/ 1733940 w 6724507"/>
              <a:gd name="connsiteY4293" fmla="*/ 5173274 h 5757808"/>
              <a:gd name="connsiteX4294" fmla="*/ 1733086 w 6724507"/>
              <a:gd name="connsiteY4294" fmla="*/ 5172958 h 5757808"/>
              <a:gd name="connsiteX4295" fmla="*/ 1309132 w 6724507"/>
              <a:gd name="connsiteY4295" fmla="*/ 5172160 h 5757808"/>
              <a:gd name="connsiteX4296" fmla="*/ 1310055 w 6724507"/>
              <a:gd name="connsiteY4296" fmla="*/ 5173534 h 5757808"/>
              <a:gd name="connsiteX4297" fmla="*/ 1309862 w 6724507"/>
              <a:gd name="connsiteY4297" fmla="*/ 5173598 h 5757808"/>
              <a:gd name="connsiteX4298" fmla="*/ 2769248 w 6724507"/>
              <a:gd name="connsiteY4298" fmla="*/ 5171591 h 5757808"/>
              <a:gd name="connsiteX4299" fmla="*/ 2764657 w 6724507"/>
              <a:gd name="connsiteY4299" fmla="*/ 5177935 h 5757808"/>
              <a:gd name="connsiteX4300" fmla="*/ 2764812 w 6724507"/>
              <a:gd name="connsiteY4300" fmla="*/ 5176385 h 5757808"/>
              <a:gd name="connsiteX4301" fmla="*/ 2769248 w 6724507"/>
              <a:gd name="connsiteY4301" fmla="*/ 5171591 h 5757808"/>
              <a:gd name="connsiteX4302" fmla="*/ 2728373 w 6724507"/>
              <a:gd name="connsiteY4302" fmla="*/ 5168298 h 5757808"/>
              <a:gd name="connsiteX4303" fmla="*/ 2733642 w 6724507"/>
              <a:gd name="connsiteY4303" fmla="*/ 5176213 h 5757808"/>
              <a:gd name="connsiteX4304" fmla="*/ 2731882 w 6724507"/>
              <a:gd name="connsiteY4304" fmla="*/ 5181536 h 5757808"/>
              <a:gd name="connsiteX4305" fmla="*/ 2729541 w 6724507"/>
              <a:gd name="connsiteY4305" fmla="*/ 5180670 h 5757808"/>
              <a:gd name="connsiteX4306" fmla="*/ 2728373 w 6724507"/>
              <a:gd name="connsiteY4306" fmla="*/ 5168298 h 5757808"/>
              <a:gd name="connsiteX4307" fmla="*/ 1307358 w 6724507"/>
              <a:gd name="connsiteY4307" fmla="*/ 5167872 h 5757808"/>
              <a:gd name="connsiteX4308" fmla="*/ 1306874 w 6724507"/>
              <a:gd name="connsiteY4308" fmla="*/ 5170199 h 5757808"/>
              <a:gd name="connsiteX4309" fmla="*/ 1299630 w 6724507"/>
              <a:gd name="connsiteY4309" fmla="*/ 5173291 h 5757808"/>
              <a:gd name="connsiteX4310" fmla="*/ 1298707 w 6724507"/>
              <a:gd name="connsiteY4310" fmla="*/ 5169839 h 5757808"/>
              <a:gd name="connsiteX4311" fmla="*/ 1307358 w 6724507"/>
              <a:gd name="connsiteY4311" fmla="*/ 5167872 h 5757808"/>
              <a:gd name="connsiteX4312" fmla="*/ 3028370 w 6724507"/>
              <a:gd name="connsiteY4312" fmla="*/ 5167311 h 5757808"/>
              <a:gd name="connsiteX4313" fmla="*/ 3026602 w 6724507"/>
              <a:gd name="connsiteY4313" fmla="*/ 5172661 h 5757808"/>
              <a:gd name="connsiteX4314" fmla="*/ 3024253 w 6724507"/>
              <a:gd name="connsiteY4314" fmla="*/ 5171795 h 5757808"/>
              <a:gd name="connsiteX4315" fmla="*/ 3028370 w 6724507"/>
              <a:gd name="connsiteY4315" fmla="*/ 5167311 h 5757808"/>
              <a:gd name="connsiteX4316" fmla="*/ 1850839 w 6724507"/>
              <a:gd name="connsiteY4316" fmla="*/ 5167104 h 5757808"/>
              <a:gd name="connsiteX4317" fmla="*/ 1853098 w 6724507"/>
              <a:gd name="connsiteY4317" fmla="*/ 5167937 h 5757808"/>
              <a:gd name="connsiteX4318" fmla="*/ 1851204 w 6724507"/>
              <a:gd name="connsiteY4318" fmla="*/ 5173670 h 5757808"/>
              <a:gd name="connsiteX4319" fmla="*/ 1850839 w 6724507"/>
              <a:gd name="connsiteY4319" fmla="*/ 5167104 h 5757808"/>
              <a:gd name="connsiteX4320" fmla="*/ 1871220 w 6724507"/>
              <a:gd name="connsiteY4320" fmla="*/ 5167039 h 5757808"/>
              <a:gd name="connsiteX4321" fmla="*/ 1870087 w 6724507"/>
              <a:gd name="connsiteY4321" fmla="*/ 5170836 h 5757808"/>
              <a:gd name="connsiteX4322" fmla="*/ 1865310 w 6724507"/>
              <a:gd name="connsiteY4322" fmla="*/ 5173677 h 5757808"/>
              <a:gd name="connsiteX4323" fmla="*/ 1866916 w 6724507"/>
              <a:gd name="connsiteY4323" fmla="*/ 5168085 h 5757808"/>
              <a:gd name="connsiteX4324" fmla="*/ 1871220 w 6724507"/>
              <a:gd name="connsiteY4324" fmla="*/ 5167039 h 5757808"/>
              <a:gd name="connsiteX4325" fmla="*/ 1326355 w 6724507"/>
              <a:gd name="connsiteY4325" fmla="*/ 5166521 h 5757808"/>
              <a:gd name="connsiteX4326" fmla="*/ 1330068 w 6724507"/>
              <a:gd name="connsiteY4326" fmla="*/ 5171346 h 5757808"/>
              <a:gd name="connsiteX4327" fmla="*/ 1328306 w 6724507"/>
              <a:gd name="connsiteY4327" fmla="*/ 5171064 h 5757808"/>
              <a:gd name="connsiteX4328" fmla="*/ 1326355 w 6724507"/>
              <a:gd name="connsiteY4328" fmla="*/ 5166521 h 5757808"/>
              <a:gd name="connsiteX4329" fmla="*/ 1732862 w 6724507"/>
              <a:gd name="connsiteY4329" fmla="*/ 5166445 h 5757808"/>
              <a:gd name="connsiteX4330" fmla="*/ 1734981 w 6724507"/>
              <a:gd name="connsiteY4330" fmla="*/ 5167226 h 5757808"/>
              <a:gd name="connsiteX4331" fmla="*/ 1735092 w 6724507"/>
              <a:gd name="connsiteY4331" fmla="*/ 5170483 h 5757808"/>
              <a:gd name="connsiteX4332" fmla="*/ 1735142 w 6724507"/>
              <a:gd name="connsiteY4332" fmla="*/ 5171923 h 5757808"/>
              <a:gd name="connsiteX4333" fmla="*/ 1736384 w 6724507"/>
              <a:gd name="connsiteY4333" fmla="*/ 5170529 h 5757808"/>
              <a:gd name="connsiteX4334" fmla="*/ 1737888 w 6724507"/>
              <a:gd name="connsiteY4334" fmla="*/ 5168839 h 5757808"/>
              <a:gd name="connsiteX4335" fmla="*/ 1739609 w 6724507"/>
              <a:gd name="connsiteY4335" fmla="*/ 5170331 h 5757808"/>
              <a:gd name="connsiteX4336" fmla="*/ 1739102 w 6724507"/>
              <a:gd name="connsiteY4336" fmla="*/ 5174758 h 5757808"/>
              <a:gd name="connsiteX4337" fmla="*/ 1733591 w 6724507"/>
              <a:gd name="connsiteY4337" fmla="*/ 5177093 h 5757808"/>
              <a:gd name="connsiteX4338" fmla="*/ 1730147 w 6724507"/>
              <a:gd name="connsiteY4338" fmla="*/ 5174107 h 5757808"/>
              <a:gd name="connsiteX4339" fmla="*/ 1728426 w 6724507"/>
              <a:gd name="connsiteY4339" fmla="*/ 5172614 h 5757808"/>
              <a:gd name="connsiteX4340" fmla="*/ 1729932 w 6724507"/>
              <a:gd name="connsiteY4340" fmla="*/ 5170924 h 5757808"/>
              <a:gd name="connsiteX4341" fmla="*/ 1731412 w 6724507"/>
              <a:gd name="connsiteY4341" fmla="*/ 5170833 h 5757808"/>
              <a:gd name="connsiteX4342" fmla="*/ 1731915 w 6724507"/>
              <a:gd name="connsiteY4342" fmla="*/ 5169310 h 5757808"/>
              <a:gd name="connsiteX4343" fmla="*/ 1732862 w 6724507"/>
              <a:gd name="connsiteY4343" fmla="*/ 5166445 h 5757808"/>
              <a:gd name="connsiteX4344" fmla="*/ 1842182 w 6724507"/>
              <a:gd name="connsiteY4344" fmla="*/ 5166388 h 5757808"/>
              <a:gd name="connsiteX4345" fmla="*/ 1843012 w 6724507"/>
              <a:gd name="connsiteY4345" fmla="*/ 5168460 h 5757808"/>
              <a:gd name="connsiteX4346" fmla="*/ 1843842 w 6724507"/>
              <a:gd name="connsiteY4346" fmla="*/ 5170530 h 5757808"/>
              <a:gd name="connsiteX4347" fmla="*/ 1844673 w 6724507"/>
              <a:gd name="connsiteY4347" fmla="*/ 5172601 h 5757808"/>
              <a:gd name="connsiteX4348" fmla="*/ 1839786 w 6724507"/>
              <a:gd name="connsiteY4348" fmla="*/ 5174561 h 5757808"/>
              <a:gd name="connsiteX4349" fmla="*/ 1838957 w 6724507"/>
              <a:gd name="connsiteY4349" fmla="*/ 5172489 h 5757808"/>
              <a:gd name="connsiteX4350" fmla="*/ 1842182 w 6724507"/>
              <a:gd name="connsiteY4350" fmla="*/ 5166388 h 5757808"/>
              <a:gd name="connsiteX4351" fmla="*/ 1517671 w 6724507"/>
              <a:gd name="connsiteY4351" fmla="*/ 5164168 h 5757808"/>
              <a:gd name="connsiteX4352" fmla="*/ 1514934 w 6724507"/>
              <a:gd name="connsiteY4352" fmla="*/ 5170507 h 5757808"/>
              <a:gd name="connsiteX4353" fmla="*/ 1508419 w 6724507"/>
              <a:gd name="connsiteY4353" fmla="*/ 5171296 h 5757808"/>
              <a:gd name="connsiteX4354" fmla="*/ 1517671 w 6724507"/>
              <a:gd name="connsiteY4354" fmla="*/ 5164168 h 5757808"/>
              <a:gd name="connsiteX4355" fmla="*/ 3428611 w 6724507"/>
              <a:gd name="connsiteY4355" fmla="*/ 5164091 h 5757808"/>
              <a:gd name="connsiteX4356" fmla="*/ 3424413 w 6724507"/>
              <a:gd name="connsiteY4356" fmla="*/ 5168169 h 5757808"/>
              <a:gd name="connsiteX4357" fmla="*/ 3419939 w 6724507"/>
              <a:gd name="connsiteY4357" fmla="*/ 5167321 h 5757808"/>
              <a:gd name="connsiteX4358" fmla="*/ 3423428 w 6724507"/>
              <a:gd name="connsiteY4358" fmla="*/ 5165393 h 5757808"/>
              <a:gd name="connsiteX4359" fmla="*/ 3428611 w 6724507"/>
              <a:gd name="connsiteY4359" fmla="*/ 5164091 h 5757808"/>
              <a:gd name="connsiteX4360" fmla="*/ 3034836 w 6724507"/>
              <a:gd name="connsiteY4360" fmla="*/ 5163696 h 5757808"/>
              <a:gd name="connsiteX4361" fmla="*/ 3037185 w 6724507"/>
              <a:gd name="connsiteY4361" fmla="*/ 5164562 h 5757808"/>
              <a:gd name="connsiteX4362" fmla="*/ 3040117 w 6724507"/>
              <a:gd name="connsiteY4362" fmla="*/ 5171646 h 5757808"/>
              <a:gd name="connsiteX4363" fmla="*/ 3043047 w 6724507"/>
              <a:gd name="connsiteY4363" fmla="*/ 5178729 h 5757808"/>
              <a:gd name="connsiteX4364" fmla="*/ 3045396 w 6724507"/>
              <a:gd name="connsiteY4364" fmla="*/ 5179596 h 5757808"/>
              <a:gd name="connsiteX4365" fmla="*/ 3041280 w 6724507"/>
              <a:gd name="connsiteY4365" fmla="*/ 5184079 h 5757808"/>
              <a:gd name="connsiteX4366" fmla="*/ 3035999 w 6724507"/>
              <a:gd name="connsiteY4366" fmla="*/ 5176129 h 5757808"/>
              <a:gd name="connsiteX4367" fmla="*/ 3033068 w 6724507"/>
              <a:gd name="connsiteY4367" fmla="*/ 5169046 h 5757808"/>
              <a:gd name="connsiteX4368" fmla="*/ 3030719 w 6724507"/>
              <a:gd name="connsiteY4368" fmla="*/ 5168179 h 5757808"/>
              <a:gd name="connsiteX4369" fmla="*/ 3033440 w 6724507"/>
              <a:gd name="connsiteY4369" fmla="*/ 5163930 h 5757808"/>
              <a:gd name="connsiteX4370" fmla="*/ 3034836 w 6724507"/>
              <a:gd name="connsiteY4370" fmla="*/ 5163696 h 5757808"/>
              <a:gd name="connsiteX4371" fmla="*/ 1451585 w 6724507"/>
              <a:gd name="connsiteY4371" fmla="*/ 5163539 h 5757808"/>
              <a:gd name="connsiteX4372" fmla="*/ 1452505 w 6724507"/>
              <a:gd name="connsiteY4372" fmla="*/ 5164873 h 5757808"/>
              <a:gd name="connsiteX4373" fmla="*/ 1447286 w 6724507"/>
              <a:gd name="connsiteY4373" fmla="*/ 5168368 h 5757808"/>
              <a:gd name="connsiteX4374" fmla="*/ 1448705 w 6724507"/>
              <a:gd name="connsiteY4374" fmla="*/ 5164250 h 5757808"/>
              <a:gd name="connsiteX4375" fmla="*/ 1451585 w 6724507"/>
              <a:gd name="connsiteY4375" fmla="*/ 5163539 h 5757808"/>
              <a:gd name="connsiteX4376" fmla="*/ 1727807 w 6724507"/>
              <a:gd name="connsiteY4376" fmla="*/ 5163519 h 5757808"/>
              <a:gd name="connsiteX4377" fmla="*/ 1728220 w 6724507"/>
              <a:gd name="connsiteY4377" fmla="*/ 5166728 h 5757808"/>
              <a:gd name="connsiteX4378" fmla="*/ 1726784 w 6724507"/>
              <a:gd name="connsiteY4378" fmla="*/ 5168338 h 5757808"/>
              <a:gd name="connsiteX4379" fmla="*/ 1725351 w 6724507"/>
              <a:gd name="connsiteY4379" fmla="*/ 5169948 h 5757808"/>
              <a:gd name="connsiteX4380" fmla="*/ 1723508 w 6724507"/>
              <a:gd name="connsiteY4380" fmla="*/ 5168347 h 5757808"/>
              <a:gd name="connsiteX4381" fmla="*/ 1724941 w 6724507"/>
              <a:gd name="connsiteY4381" fmla="*/ 5166739 h 5757808"/>
              <a:gd name="connsiteX4382" fmla="*/ 1724529 w 6724507"/>
              <a:gd name="connsiteY4382" fmla="*/ 5163529 h 5757808"/>
              <a:gd name="connsiteX4383" fmla="*/ 1727807 w 6724507"/>
              <a:gd name="connsiteY4383" fmla="*/ 5163519 h 5757808"/>
              <a:gd name="connsiteX4384" fmla="*/ 2255817 w 6724507"/>
              <a:gd name="connsiteY4384" fmla="*/ 5163019 h 5757808"/>
              <a:gd name="connsiteX4385" fmla="*/ 2254850 w 6724507"/>
              <a:gd name="connsiteY4385" fmla="*/ 5163758 h 5757808"/>
              <a:gd name="connsiteX4386" fmla="*/ 2255728 w 6724507"/>
              <a:gd name="connsiteY4386" fmla="*/ 5167067 h 5757808"/>
              <a:gd name="connsiteX4387" fmla="*/ 2252127 w 6724507"/>
              <a:gd name="connsiteY4387" fmla="*/ 5166322 h 5757808"/>
              <a:gd name="connsiteX4388" fmla="*/ 2251889 w 6724507"/>
              <a:gd name="connsiteY4388" fmla="*/ 5166576 h 5757808"/>
              <a:gd name="connsiteX4389" fmla="*/ 2252750 w 6724507"/>
              <a:gd name="connsiteY4389" fmla="*/ 5168725 h 5757808"/>
              <a:gd name="connsiteX4390" fmla="*/ 2248135 w 6724507"/>
              <a:gd name="connsiteY4390" fmla="*/ 5170575 h 5757808"/>
              <a:gd name="connsiteX4391" fmla="*/ 2247445 w 6724507"/>
              <a:gd name="connsiteY4391" fmla="*/ 5168852 h 5757808"/>
              <a:gd name="connsiteX4392" fmla="*/ 2246942 w 6724507"/>
              <a:gd name="connsiteY4392" fmla="*/ 5169798 h 5757808"/>
              <a:gd name="connsiteX4393" fmla="*/ 2246953 w 6724507"/>
              <a:gd name="connsiteY4393" fmla="*/ 5169026 h 5757808"/>
              <a:gd name="connsiteX4394" fmla="*/ 2244170 w 6724507"/>
              <a:gd name="connsiteY4394" fmla="*/ 5170859 h 5757808"/>
              <a:gd name="connsiteX4395" fmla="*/ 2244836 w 6724507"/>
              <a:gd name="connsiteY4395" fmla="*/ 5175239 h 5757808"/>
              <a:gd name="connsiteX4396" fmla="*/ 2244857 w 6724507"/>
              <a:gd name="connsiteY4396" fmla="*/ 5175249 h 5757808"/>
              <a:gd name="connsiteX4397" fmla="*/ 2249082 w 6724507"/>
              <a:gd name="connsiteY4397" fmla="*/ 5177309 h 5757808"/>
              <a:gd name="connsiteX4398" fmla="*/ 2254786 w 6724507"/>
              <a:gd name="connsiteY4398" fmla="*/ 5173800 h 5757808"/>
              <a:gd name="connsiteX4399" fmla="*/ 2254474 w 6724507"/>
              <a:gd name="connsiteY4399" fmla="*/ 5173025 h 5757808"/>
              <a:gd name="connsiteX4400" fmla="*/ 2254787 w 6724507"/>
              <a:gd name="connsiteY4400" fmla="*/ 5172692 h 5757808"/>
              <a:gd name="connsiteX4401" fmla="*/ 2253968 w 6724507"/>
              <a:gd name="connsiteY4401" fmla="*/ 5172390 h 5757808"/>
              <a:gd name="connsiteX4402" fmla="*/ 2255728 w 6724507"/>
              <a:gd name="connsiteY4402" fmla="*/ 5167067 h 5757808"/>
              <a:gd name="connsiteX4403" fmla="*/ 2256124 w 6724507"/>
              <a:gd name="connsiteY4403" fmla="*/ 5171267 h 5757808"/>
              <a:gd name="connsiteX4404" fmla="*/ 2258227 w 6724507"/>
              <a:gd name="connsiteY4404" fmla="*/ 5169025 h 5757808"/>
              <a:gd name="connsiteX4405" fmla="*/ 2257364 w 6724507"/>
              <a:gd name="connsiteY4405" fmla="*/ 5166875 h 5757808"/>
              <a:gd name="connsiteX4406" fmla="*/ 2256502 w 6724507"/>
              <a:gd name="connsiteY4406" fmla="*/ 5164725 h 5757808"/>
              <a:gd name="connsiteX4407" fmla="*/ 1670144 w 6724507"/>
              <a:gd name="connsiteY4407" fmla="*/ 5160570 h 5757808"/>
              <a:gd name="connsiteX4408" fmla="*/ 1670260 w 6724507"/>
              <a:gd name="connsiteY4408" fmla="*/ 5163702 h 5757808"/>
              <a:gd name="connsiteX4409" fmla="*/ 1668738 w 6724507"/>
              <a:gd name="connsiteY4409" fmla="*/ 5165411 h 5757808"/>
              <a:gd name="connsiteX4410" fmla="*/ 1665810 w 6724507"/>
              <a:gd name="connsiteY4410" fmla="*/ 5171965 h 5757808"/>
              <a:gd name="connsiteX4411" fmla="*/ 1661008 w 6724507"/>
              <a:gd name="connsiteY4411" fmla="*/ 5170831 h 5757808"/>
              <a:gd name="connsiteX4412" fmla="*/ 1662530 w 6724507"/>
              <a:gd name="connsiteY4412" fmla="*/ 5169121 h 5757808"/>
              <a:gd name="connsiteX4413" fmla="*/ 1667098 w 6724507"/>
              <a:gd name="connsiteY4413" fmla="*/ 5163990 h 5757808"/>
              <a:gd name="connsiteX4414" fmla="*/ 1666980 w 6724507"/>
              <a:gd name="connsiteY4414" fmla="*/ 5160857 h 5757808"/>
              <a:gd name="connsiteX4415" fmla="*/ 1670144 w 6724507"/>
              <a:gd name="connsiteY4415" fmla="*/ 5160570 h 5757808"/>
              <a:gd name="connsiteX4416" fmla="*/ 3039025 w 6724507"/>
              <a:gd name="connsiteY4416" fmla="*/ 5159989 h 5757808"/>
              <a:gd name="connsiteX4417" fmla="*/ 3041303 w 6724507"/>
              <a:gd name="connsiteY4417" fmla="*/ 5160079 h 5757808"/>
              <a:gd name="connsiteX4418" fmla="*/ 3039533 w 6724507"/>
              <a:gd name="connsiteY4418" fmla="*/ 5165429 h 5757808"/>
              <a:gd name="connsiteX4419" fmla="*/ 3037185 w 6724507"/>
              <a:gd name="connsiteY4419" fmla="*/ 5164562 h 5757808"/>
              <a:gd name="connsiteX4420" fmla="*/ 3039025 w 6724507"/>
              <a:gd name="connsiteY4420" fmla="*/ 5159989 h 5757808"/>
              <a:gd name="connsiteX4421" fmla="*/ 2262246 w 6724507"/>
              <a:gd name="connsiteY4421" fmla="*/ 5159982 h 5757808"/>
              <a:gd name="connsiteX4422" fmla="*/ 2261670 w 6724507"/>
              <a:gd name="connsiteY4422" fmla="*/ 5160609 h 5757808"/>
              <a:gd name="connsiteX4423" fmla="*/ 2261116 w 6724507"/>
              <a:gd name="connsiteY4423" fmla="*/ 5162874 h 5757808"/>
              <a:gd name="connsiteX4424" fmla="*/ 2261978 w 6724507"/>
              <a:gd name="connsiteY4424" fmla="*/ 5165023 h 5757808"/>
              <a:gd name="connsiteX4425" fmla="*/ 2262841 w 6724507"/>
              <a:gd name="connsiteY4425" fmla="*/ 5167173 h 5757808"/>
              <a:gd name="connsiteX4426" fmla="*/ 2263378 w 6724507"/>
              <a:gd name="connsiteY4426" fmla="*/ 5168512 h 5757808"/>
              <a:gd name="connsiteX4427" fmla="*/ 2266307 w 6724507"/>
              <a:gd name="connsiteY4427" fmla="*/ 5166711 h 5757808"/>
              <a:gd name="connsiteX4428" fmla="*/ 2268501 w 6724507"/>
              <a:gd name="connsiteY4428" fmla="*/ 5163031 h 5757808"/>
              <a:gd name="connsiteX4429" fmla="*/ 2268934 w 6724507"/>
              <a:gd name="connsiteY4429" fmla="*/ 5163264 h 5757808"/>
              <a:gd name="connsiteX4430" fmla="*/ 2268856 w 6724507"/>
              <a:gd name="connsiteY4430" fmla="*/ 5162436 h 5757808"/>
              <a:gd name="connsiteX4431" fmla="*/ 2268501 w 6724507"/>
              <a:gd name="connsiteY4431" fmla="*/ 5163031 h 5757808"/>
              <a:gd name="connsiteX4432" fmla="*/ 2267701 w 6724507"/>
              <a:gd name="connsiteY4432" fmla="*/ 5162642 h 5757808"/>
              <a:gd name="connsiteX4433" fmla="*/ 2266856 w 6724507"/>
              <a:gd name="connsiteY4433" fmla="*/ 5165202 h 5757808"/>
              <a:gd name="connsiteX4434" fmla="*/ 2266561 w 6724507"/>
              <a:gd name="connsiteY4434" fmla="*/ 5162086 h 5757808"/>
              <a:gd name="connsiteX4435" fmla="*/ 2975613 w 6724507"/>
              <a:gd name="connsiteY4435" fmla="*/ 5159850 h 5757808"/>
              <a:gd name="connsiteX4436" fmla="*/ 2977729 w 6724507"/>
              <a:gd name="connsiteY4436" fmla="*/ 5160631 h 5757808"/>
              <a:gd name="connsiteX4437" fmla="*/ 2979849 w 6724507"/>
              <a:gd name="connsiteY4437" fmla="*/ 5161413 h 5757808"/>
              <a:gd name="connsiteX4438" fmla="*/ 2978588 w 6724507"/>
              <a:gd name="connsiteY4438" fmla="*/ 5165234 h 5757808"/>
              <a:gd name="connsiteX4439" fmla="*/ 2976468 w 6724507"/>
              <a:gd name="connsiteY4439" fmla="*/ 5164452 h 5757808"/>
              <a:gd name="connsiteX4440" fmla="*/ 2975613 w 6724507"/>
              <a:gd name="connsiteY4440" fmla="*/ 5159850 h 5757808"/>
              <a:gd name="connsiteX4441" fmla="*/ 1828049 w 6724507"/>
              <a:gd name="connsiteY4441" fmla="*/ 5159436 h 5757808"/>
              <a:gd name="connsiteX4442" fmla="*/ 1830816 w 6724507"/>
              <a:gd name="connsiteY4442" fmla="*/ 5161031 h 5757808"/>
              <a:gd name="connsiteX4443" fmla="*/ 1830541 w 6724507"/>
              <a:gd name="connsiteY4443" fmla="*/ 5165649 h 5757808"/>
              <a:gd name="connsiteX4444" fmla="*/ 1827151 w 6724507"/>
              <a:gd name="connsiteY4444" fmla="*/ 5162500 h 5757808"/>
              <a:gd name="connsiteX4445" fmla="*/ 1828049 w 6724507"/>
              <a:gd name="connsiteY4445" fmla="*/ 5159436 h 5757808"/>
              <a:gd name="connsiteX4446" fmla="*/ 1745971 w 6724507"/>
              <a:gd name="connsiteY4446" fmla="*/ 5158419 h 5757808"/>
              <a:gd name="connsiteX4447" fmla="*/ 1748230 w 6724507"/>
              <a:gd name="connsiteY4447" fmla="*/ 5159254 h 5757808"/>
              <a:gd name="connsiteX4448" fmla="*/ 1750490 w 6724507"/>
              <a:gd name="connsiteY4448" fmla="*/ 5160087 h 5757808"/>
              <a:gd name="connsiteX4449" fmla="*/ 1752749 w 6724507"/>
              <a:gd name="connsiteY4449" fmla="*/ 5160920 h 5757808"/>
              <a:gd name="connsiteX4450" fmla="*/ 1750856 w 6724507"/>
              <a:gd name="connsiteY4450" fmla="*/ 5166653 h 5757808"/>
              <a:gd name="connsiteX4451" fmla="*/ 1748596 w 6724507"/>
              <a:gd name="connsiteY4451" fmla="*/ 5165819 h 5757808"/>
              <a:gd name="connsiteX4452" fmla="*/ 1746337 w 6724507"/>
              <a:gd name="connsiteY4452" fmla="*/ 5164985 h 5757808"/>
              <a:gd name="connsiteX4453" fmla="*/ 1745971 w 6724507"/>
              <a:gd name="connsiteY4453" fmla="*/ 5158419 h 5757808"/>
              <a:gd name="connsiteX4454" fmla="*/ 1397423 w 6724507"/>
              <a:gd name="connsiteY4454" fmla="*/ 5157746 h 5757808"/>
              <a:gd name="connsiteX4455" fmla="*/ 1399098 w 6724507"/>
              <a:gd name="connsiteY4455" fmla="*/ 5159196 h 5757808"/>
              <a:gd name="connsiteX4456" fmla="*/ 1405597 w 6724507"/>
              <a:gd name="connsiteY4456" fmla="*/ 5161892 h 5757808"/>
              <a:gd name="connsiteX4457" fmla="*/ 1408748 w 6724507"/>
              <a:gd name="connsiteY4457" fmla="*/ 5161684 h 5757808"/>
              <a:gd name="connsiteX4458" fmla="*/ 1407270 w 6724507"/>
              <a:gd name="connsiteY4458" fmla="*/ 5163344 h 5757808"/>
              <a:gd name="connsiteX4459" fmla="*/ 1405792 w 6724507"/>
              <a:gd name="connsiteY4459" fmla="*/ 5165003 h 5757808"/>
              <a:gd name="connsiteX4460" fmla="*/ 1402838 w 6724507"/>
              <a:gd name="connsiteY4460" fmla="*/ 5168323 h 5757808"/>
              <a:gd name="connsiteX4461" fmla="*/ 1398208 w 6724507"/>
              <a:gd name="connsiteY4461" fmla="*/ 5170190 h 5757808"/>
              <a:gd name="connsiteX4462" fmla="*/ 1396730 w 6724507"/>
              <a:gd name="connsiteY4462" fmla="*/ 5171850 h 5757808"/>
              <a:gd name="connsiteX4463" fmla="*/ 1395057 w 6724507"/>
              <a:gd name="connsiteY4463" fmla="*/ 5170398 h 5757808"/>
              <a:gd name="connsiteX4464" fmla="*/ 1391709 w 6724507"/>
              <a:gd name="connsiteY4464" fmla="*/ 5167496 h 5757808"/>
              <a:gd name="connsiteX4465" fmla="*/ 1393188 w 6724507"/>
              <a:gd name="connsiteY4465" fmla="*/ 5165835 h 5757808"/>
              <a:gd name="connsiteX4466" fmla="*/ 1382648 w 6724507"/>
              <a:gd name="connsiteY4466" fmla="*/ 5174343 h 5757808"/>
              <a:gd name="connsiteX4467" fmla="*/ 1381170 w 6724507"/>
              <a:gd name="connsiteY4467" fmla="*/ 5176003 h 5757808"/>
              <a:gd name="connsiteX4468" fmla="*/ 1393973 w 6724507"/>
              <a:gd name="connsiteY4468" fmla="*/ 5178283 h 5757808"/>
              <a:gd name="connsiteX4469" fmla="*/ 1402537 w 6724507"/>
              <a:gd name="connsiteY4469" fmla="*/ 5188650 h 5757808"/>
              <a:gd name="connsiteX4470" fmla="*/ 1391998 w 6724507"/>
              <a:gd name="connsiteY4470" fmla="*/ 5197158 h 5757808"/>
              <a:gd name="connsiteX4471" fmla="*/ 1385303 w 6724507"/>
              <a:gd name="connsiteY4471" fmla="*/ 5191353 h 5757808"/>
              <a:gd name="connsiteX4472" fmla="*/ 1381005 w 6724507"/>
              <a:gd name="connsiteY4472" fmla="*/ 5195344 h 5757808"/>
              <a:gd name="connsiteX4473" fmla="*/ 1378737 w 6724507"/>
              <a:gd name="connsiteY4473" fmla="*/ 5201158 h 5757808"/>
              <a:gd name="connsiteX4474" fmla="*/ 1376437 w 6724507"/>
              <a:gd name="connsiteY4474" fmla="*/ 5201311 h 5757808"/>
              <a:gd name="connsiteX4475" fmla="*/ 1378112 w 6724507"/>
              <a:gd name="connsiteY4475" fmla="*/ 5202762 h 5757808"/>
              <a:gd name="connsiteX4476" fmla="*/ 1373677 w 6724507"/>
              <a:gd name="connsiteY4476" fmla="*/ 5207741 h 5757808"/>
              <a:gd name="connsiteX4477" fmla="*/ 1373482 w 6724507"/>
              <a:gd name="connsiteY4477" fmla="*/ 5204630 h 5757808"/>
              <a:gd name="connsiteX4478" fmla="*/ 1373875 w 6724507"/>
              <a:gd name="connsiteY4478" fmla="*/ 5210852 h 5757808"/>
              <a:gd name="connsiteX4479" fmla="*/ 1369245 w 6724507"/>
              <a:gd name="connsiteY4479" fmla="*/ 5212721 h 5757808"/>
              <a:gd name="connsiteX4480" fmla="*/ 1370723 w 6724507"/>
              <a:gd name="connsiteY4480" fmla="*/ 5211061 h 5757808"/>
              <a:gd name="connsiteX4481" fmla="*/ 1364615 w 6724507"/>
              <a:gd name="connsiteY4481" fmla="*/ 5214589 h 5757808"/>
              <a:gd name="connsiteX4482" fmla="*/ 1363140 w 6724507"/>
              <a:gd name="connsiteY4482" fmla="*/ 5216248 h 5757808"/>
              <a:gd name="connsiteX4483" fmla="*/ 1361466 w 6724507"/>
              <a:gd name="connsiteY4483" fmla="*/ 5214797 h 5757808"/>
              <a:gd name="connsiteX4484" fmla="*/ 1362942 w 6724507"/>
              <a:gd name="connsiteY4484" fmla="*/ 5213138 h 5757808"/>
              <a:gd name="connsiteX4485" fmla="*/ 1369049 w 6724507"/>
              <a:gd name="connsiteY4485" fmla="*/ 5209610 h 5757808"/>
              <a:gd name="connsiteX4486" fmla="*/ 1367376 w 6724507"/>
              <a:gd name="connsiteY4486" fmla="*/ 5208158 h 5757808"/>
              <a:gd name="connsiteX4487" fmla="*/ 1354967 w 6724507"/>
              <a:gd name="connsiteY4487" fmla="*/ 5212103 h 5757808"/>
              <a:gd name="connsiteX4488" fmla="*/ 1349552 w 6724507"/>
              <a:gd name="connsiteY4488" fmla="*/ 5201523 h 5757808"/>
              <a:gd name="connsiteX4489" fmla="*/ 1346400 w 6724507"/>
              <a:gd name="connsiteY4489" fmla="*/ 5201732 h 5757808"/>
              <a:gd name="connsiteX4490" fmla="*/ 1344924 w 6724507"/>
              <a:gd name="connsiteY4490" fmla="*/ 5203393 h 5757808"/>
              <a:gd name="connsiteX4491" fmla="*/ 1346596 w 6724507"/>
              <a:gd name="connsiteY4491" fmla="*/ 5204844 h 5757808"/>
              <a:gd name="connsiteX4492" fmla="*/ 1337144 w 6724507"/>
              <a:gd name="connsiteY4492" fmla="*/ 5205469 h 5757808"/>
              <a:gd name="connsiteX4493" fmla="*/ 1335470 w 6724507"/>
              <a:gd name="connsiteY4493" fmla="*/ 5204017 h 5757808"/>
              <a:gd name="connsiteX4494" fmla="*/ 1338622 w 6724507"/>
              <a:gd name="connsiteY4494" fmla="*/ 5203808 h 5757808"/>
              <a:gd name="connsiteX4495" fmla="*/ 1343251 w 6724507"/>
              <a:gd name="connsiteY4495" fmla="*/ 5201941 h 5757808"/>
              <a:gd name="connsiteX4496" fmla="*/ 1341380 w 6724507"/>
              <a:gd name="connsiteY4496" fmla="*/ 5197378 h 5757808"/>
              <a:gd name="connsiteX4497" fmla="*/ 1343053 w 6724507"/>
              <a:gd name="connsiteY4497" fmla="*/ 5198829 h 5757808"/>
              <a:gd name="connsiteX4498" fmla="*/ 1344727 w 6724507"/>
              <a:gd name="connsiteY4498" fmla="*/ 5200281 h 5757808"/>
              <a:gd name="connsiteX4499" fmla="*/ 1349357 w 6724507"/>
              <a:gd name="connsiteY4499" fmla="*/ 5198414 h 5757808"/>
              <a:gd name="connsiteX4500" fmla="*/ 1347486 w 6724507"/>
              <a:gd name="connsiteY4500" fmla="*/ 5193851 h 5757808"/>
              <a:gd name="connsiteX4501" fmla="*/ 1350835 w 6724507"/>
              <a:gd name="connsiteY4501" fmla="*/ 5196753 h 5757808"/>
              <a:gd name="connsiteX4502" fmla="*/ 1353789 w 6724507"/>
              <a:gd name="connsiteY4502" fmla="*/ 5193433 h 5757808"/>
              <a:gd name="connsiteX4503" fmla="*/ 1355268 w 6724507"/>
              <a:gd name="connsiteY4503" fmla="*/ 5191773 h 5757808"/>
              <a:gd name="connsiteX4504" fmla="*/ 1356744 w 6724507"/>
              <a:gd name="connsiteY4504" fmla="*/ 5190115 h 5757808"/>
              <a:gd name="connsiteX4505" fmla="*/ 1358221 w 6724507"/>
              <a:gd name="connsiteY4505" fmla="*/ 5188453 h 5757808"/>
              <a:gd name="connsiteX4506" fmla="*/ 1361372 w 6724507"/>
              <a:gd name="connsiteY4506" fmla="*/ 5188246 h 5757808"/>
              <a:gd name="connsiteX4507" fmla="*/ 1361570 w 6724507"/>
              <a:gd name="connsiteY4507" fmla="*/ 5191358 h 5757808"/>
              <a:gd name="connsiteX4508" fmla="*/ 1360092 w 6724507"/>
              <a:gd name="connsiteY4508" fmla="*/ 5193018 h 5757808"/>
              <a:gd name="connsiteX4509" fmla="*/ 1357137 w 6724507"/>
              <a:gd name="connsiteY4509" fmla="*/ 5196337 h 5757808"/>
              <a:gd name="connsiteX4510" fmla="*/ 1355659 w 6724507"/>
              <a:gd name="connsiteY4510" fmla="*/ 5197996 h 5757808"/>
              <a:gd name="connsiteX4511" fmla="*/ 1367873 w 6724507"/>
              <a:gd name="connsiteY4511" fmla="*/ 5190940 h 5757808"/>
              <a:gd name="connsiteX4512" fmla="*/ 1371220 w 6724507"/>
              <a:gd name="connsiteY4512" fmla="*/ 5193844 h 5757808"/>
              <a:gd name="connsiteX4513" fmla="*/ 1375259 w 6724507"/>
              <a:gd name="connsiteY4513" fmla="*/ 5182642 h 5757808"/>
              <a:gd name="connsiteX4514" fmla="*/ 1370631 w 6724507"/>
              <a:gd name="connsiteY4514" fmla="*/ 5184510 h 5757808"/>
              <a:gd name="connsiteX4515" fmla="*/ 1368957 w 6724507"/>
              <a:gd name="connsiteY4515" fmla="*/ 5183059 h 5757808"/>
              <a:gd name="connsiteX4516" fmla="*/ 1365805 w 6724507"/>
              <a:gd name="connsiteY4516" fmla="*/ 5183266 h 5757808"/>
              <a:gd name="connsiteX4517" fmla="*/ 1365609 w 6724507"/>
              <a:gd name="connsiteY4517" fmla="*/ 5180154 h 5757808"/>
              <a:gd name="connsiteX4518" fmla="*/ 1367086 w 6724507"/>
              <a:gd name="connsiteY4518" fmla="*/ 5178495 h 5757808"/>
              <a:gd name="connsiteX4519" fmla="*/ 1374868 w 6724507"/>
              <a:gd name="connsiteY4519" fmla="*/ 5176419 h 5757808"/>
              <a:gd name="connsiteX4520" fmla="*/ 1379300 w 6724507"/>
              <a:gd name="connsiteY4520" fmla="*/ 5171440 h 5757808"/>
              <a:gd name="connsiteX4521" fmla="*/ 1382255 w 6724507"/>
              <a:gd name="connsiteY4521" fmla="*/ 5168120 h 5757808"/>
              <a:gd name="connsiteX4522" fmla="*/ 1391317 w 6724507"/>
              <a:gd name="connsiteY4522" fmla="*/ 5161273 h 5757808"/>
              <a:gd name="connsiteX4523" fmla="*/ 1392795 w 6724507"/>
              <a:gd name="connsiteY4523" fmla="*/ 5159613 h 5757808"/>
              <a:gd name="connsiteX4524" fmla="*/ 1397423 w 6724507"/>
              <a:gd name="connsiteY4524" fmla="*/ 5157746 h 5757808"/>
              <a:gd name="connsiteX4525" fmla="*/ 1523581 w 6724507"/>
              <a:gd name="connsiteY4525" fmla="*/ 5157529 h 5757808"/>
              <a:gd name="connsiteX4526" fmla="*/ 1522636 w 6724507"/>
              <a:gd name="connsiteY4526" fmla="*/ 5161854 h 5757808"/>
              <a:gd name="connsiteX4527" fmla="*/ 1518987 w 6724507"/>
              <a:gd name="connsiteY4527" fmla="*/ 5159426 h 5757808"/>
              <a:gd name="connsiteX4528" fmla="*/ 1523581 w 6724507"/>
              <a:gd name="connsiteY4528" fmla="*/ 5157529 h 5757808"/>
              <a:gd name="connsiteX4529" fmla="*/ 2289416 w 6724507"/>
              <a:gd name="connsiteY4529" fmla="*/ 5157276 h 5757808"/>
              <a:gd name="connsiteX4530" fmla="*/ 2286077 w 6724507"/>
              <a:gd name="connsiteY4530" fmla="*/ 5158334 h 5757808"/>
              <a:gd name="connsiteX4531" fmla="*/ 2292666 w 6724507"/>
              <a:gd name="connsiteY4531" fmla="*/ 5174759 h 5757808"/>
              <a:gd name="connsiteX4532" fmla="*/ 2295868 w 6724507"/>
              <a:gd name="connsiteY4532" fmla="*/ 5178451 h 5757808"/>
              <a:gd name="connsiteX4533" fmla="*/ 2299139 w 6724507"/>
              <a:gd name="connsiteY4533" fmla="*/ 5177968 h 5757808"/>
              <a:gd name="connsiteX4534" fmla="*/ 2312953 w 6724507"/>
              <a:gd name="connsiteY4534" fmla="*/ 5179953 h 5757808"/>
              <a:gd name="connsiteX4535" fmla="*/ 2313267 w 6724507"/>
              <a:gd name="connsiteY4535" fmla="*/ 5177139 h 5757808"/>
              <a:gd name="connsiteX4536" fmla="*/ 2312192 w 6724507"/>
              <a:gd name="connsiteY4536" fmla="*/ 5175011 h 5757808"/>
              <a:gd name="connsiteX4537" fmla="*/ 2310195 w 6724507"/>
              <a:gd name="connsiteY4537" fmla="*/ 5172237 h 5757808"/>
              <a:gd name="connsiteX4538" fmla="*/ 2305511 w 6724507"/>
              <a:gd name="connsiteY4538" fmla="*/ 5167522 h 5757808"/>
              <a:gd name="connsiteX4539" fmla="*/ 2291456 w 6724507"/>
              <a:gd name="connsiteY4539" fmla="*/ 5162336 h 5757808"/>
              <a:gd name="connsiteX4540" fmla="*/ 2289113 w 6724507"/>
              <a:gd name="connsiteY4540" fmla="*/ 5161472 h 5757808"/>
              <a:gd name="connsiteX4541" fmla="*/ 2403863 w 6724507"/>
              <a:gd name="connsiteY4541" fmla="*/ 5156809 h 5757808"/>
              <a:gd name="connsiteX4542" fmla="*/ 2403970 w 6724507"/>
              <a:gd name="connsiteY4542" fmla="*/ 5157921 h 5757808"/>
              <a:gd name="connsiteX4543" fmla="*/ 2403232 w 6724507"/>
              <a:gd name="connsiteY4543" fmla="*/ 5158720 h 5757808"/>
              <a:gd name="connsiteX4544" fmla="*/ 2403123 w 6724507"/>
              <a:gd name="connsiteY4544" fmla="*/ 5157607 h 5757808"/>
              <a:gd name="connsiteX4545" fmla="*/ 2403863 w 6724507"/>
              <a:gd name="connsiteY4545" fmla="*/ 5156809 h 5757808"/>
              <a:gd name="connsiteX4546" fmla="*/ 1569506 w 6724507"/>
              <a:gd name="connsiteY4546" fmla="*/ 5156417 h 5757808"/>
              <a:gd name="connsiteX4547" fmla="*/ 1571182 w 6724507"/>
              <a:gd name="connsiteY4547" fmla="*/ 5157872 h 5757808"/>
              <a:gd name="connsiteX4548" fmla="*/ 1569719 w 6724507"/>
              <a:gd name="connsiteY4548" fmla="*/ 5159516 h 5757808"/>
              <a:gd name="connsiteX4549" fmla="*/ 1566794 w 6724507"/>
              <a:gd name="connsiteY4549" fmla="*/ 5162802 h 5757808"/>
              <a:gd name="connsiteX4550" fmla="*/ 1567009 w 6724507"/>
              <a:gd name="connsiteY4550" fmla="*/ 5165899 h 5757808"/>
              <a:gd name="connsiteX4551" fmla="*/ 1567223 w 6724507"/>
              <a:gd name="connsiteY4551" fmla="*/ 5168997 h 5757808"/>
              <a:gd name="connsiteX4552" fmla="*/ 1570363 w 6724507"/>
              <a:gd name="connsiteY4552" fmla="*/ 5168808 h 5757808"/>
              <a:gd name="connsiteX4553" fmla="*/ 1576213 w 6724507"/>
              <a:gd name="connsiteY4553" fmla="*/ 5162236 h 5757808"/>
              <a:gd name="connsiteX4554" fmla="*/ 1579353 w 6724507"/>
              <a:gd name="connsiteY4554" fmla="*/ 5162047 h 5757808"/>
              <a:gd name="connsiteX4555" fmla="*/ 1581030 w 6724507"/>
              <a:gd name="connsiteY4555" fmla="*/ 5163500 h 5757808"/>
              <a:gd name="connsiteX4556" fmla="*/ 1577271 w 6724507"/>
              <a:gd name="connsiteY4556" fmla="*/ 5168975 h 5757808"/>
              <a:gd name="connsiteX4557" fmla="*/ 1572254 w 6724507"/>
              <a:gd name="connsiteY4557" fmla="*/ 5173359 h 5757808"/>
              <a:gd name="connsiteX4558" fmla="*/ 1569115 w 6724507"/>
              <a:gd name="connsiteY4558" fmla="*/ 5173548 h 5757808"/>
              <a:gd name="connsiteX4559" fmla="*/ 1557198 w 6724507"/>
              <a:gd name="connsiteY4559" fmla="*/ 5183595 h 5757808"/>
              <a:gd name="connsiteX4560" fmla="*/ 1552811 w 6724507"/>
              <a:gd name="connsiteY4560" fmla="*/ 5188522 h 5757808"/>
              <a:gd name="connsiteX4561" fmla="*/ 1549671 w 6724507"/>
              <a:gd name="connsiteY4561" fmla="*/ 5188711 h 5757808"/>
              <a:gd name="connsiteX4562" fmla="*/ 1549457 w 6724507"/>
              <a:gd name="connsiteY4562" fmla="*/ 5185616 h 5757808"/>
              <a:gd name="connsiteX4563" fmla="*/ 1552384 w 6724507"/>
              <a:gd name="connsiteY4563" fmla="*/ 5182329 h 5757808"/>
              <a:gd name="connsiteX4564" fmla="*/ 1552168 w 6724507"/>
              <a:gd name="connsiteY4564" fmla="*/ 5179233 h 5757808"/>
              <a:gd name="connsiteX4565" fmla="*/ 1551953 w 6724507"/>
              <a:gd name="connsiteY4565" fmla="*/ 5176134 h 5757808"/>
              <a:gd name="connsiteX4566" fmla="*/ 1545460 w 6724507"/>
              <a:gd name="connsiteY4566" fmla="*/ 5173416 h 5757808"/>
              <a:gd name="connsiteX4567" fmla="*/ 1555913 w 6724507"/>
              <a:gd name="connsiteY4567" fmla="*/ 5165010 h 5757808"/>
              <a:gd name="connsiteX4568" fmla="*/ 1555093 w 6724507"/>
              <a:gd name="connsiteY4568" fmla="*/ 5175947 h 5757808"/>
              <a:gd name="connsiteX4569" fmla="*/ 1553630 w 6724507"/>
              <a:gd name="connsiteY4569" fmla="*/ 5177589 h 5757808"/>
              <a:gd name="connsiteX4570" fmla="*/ 1565760 w 6724507"/>
              <a:gd name="connsiteY4570" fmla="*/ 5170638 h 5757808"/>
              <a:gd name="connsiteX4571" fmla="*/ 1563869 w 6724507"/>
              <a:gd name="connsiteY4571" fmla="*/ 5166087 h 5757808"/>
              <a:gd name="connsiteX4572" fmla="*/ 1563441 w 6724507"/>
              <a:gd name="connsiteY4572" fmla="*/ 5159894 h 5757808"/>
              <a:gd name="connsiteX4573" fmla="*/ 1568042 w 6724507"/>
              <a:gd name="connsiteY4573" fmla="*/ 5158061 h 5757808"/>
              <a:gd name="connsiteX4574" fmla="*/ 1569506 w 6724507"/>
              <a:gd name="connsiteY4574" fmla="*/ 5156417 h 5757808"/>
              <a:gd name="connsiteX4575" fmla="*/ 1805773 w 6724507"/>
              <a:gd name="connsiteY4575" fmla="*/ 5155750 h 5757808"/>
              <a:gd name="connsiteX4576" fmla="*/ 1808540 w 6724507"/>
              <a:gd name="connsiteY4576" fmla="*/ 5157344 h 5757808"/>
              <a:gd name="connsiteX4577" fmla="*/ 1807642 w 6724507"/>
              <a:gd name="connsiteY4577" fmla="*/ 5160409 h 5757808"/>
              <a:gd name="connsiteX4578" fmla="*/ 1805226 w 6724507"/>
              <a:gd name="connsiteY4578" fmla="*/ 5159688 h 5757808"/>
              <a:gd name="connsiteX4579" fmla="*/ 1805773 w 6724507"/>
              <a:gd name="connsiteY4579" fmla="*/ 5155750 h 5757808"/>
              <a:gd name="connsiteX4580" fmla="*/ 2258044 w 6724507"/>
              <a:gd name="connsiteY4580" fmla="*/ 5155433 h 5757808"/>
              <a:gd name="connsiteX4581" fmla="*/ 2255300 w 6724507"/>
              <a:gd name="connsiteY4581" fmla="*/ 5159628 h 5757808"/>
              <a:gd name="connsiteX4582" fmla="*/ 2257486 w 6724507"/>
              <a:gd name="connsiteY4582" fmla="*/ 5161745 h 5757808"/>
              <a:gd name="connsiteX4583" fmla="*/ 2257237 w 6724507"/>
              <a:gd name="connsiteY4583" fmla="*/ 5161936 h 5757808"/>
              <a:gd name="connsiteX4584" fmla="*/ 2257603 w 6724507"/>
              <a:gd name="connsiteY4584" fmla="*/ 5161788 h 5757808"/>
              <a:gd name="connsiteX4585" fmla="*/ 2257486 w 6724507"/>
              <a:gd name="connsiteY4585" fmla="*/ 5161745 h 5757808"/>
              <a:gd name="connsiteX4586" fmla="*/ 2258921 w 6724507"/>
              <a:gd name="connsiteY4586" fmla="*/ 5157401 h 5757808"/>
              <a:gd name="connsiteX4587" fmla="*/ 2258530 w 6724507"/>
              <a:gd name="connsiteY4587" fmla="*/ 5156426 h 5757808"/>
              <a:gd name="connsiteX4588" fmla="*/ 2259012 w 6724507"/>
              <a:gd name="connsiteY4588" fmla="*/ 5156231 h 5757808"/>
              <a:gd name="connsiteX4589" fmla="*/ 1799953 w 6724507"/>
              <a:gd name="connsiteY4589" fmla="*/ 5155380 h 5757808"/>
              <a:gd name="connsiteX4590" fmla="*/ 1796001 w 6724507"/>
              <a:gd name="connsiteY4590" fmla="*/ 5159670 h 5757808"/>
              <a:gd name="connsiteX4591" fmla="*/ 1799953 w 6724507"/>
              <a:gd name="connsiteY4591" fmla="*/ 5155380 h 5757808"/>
              <a:gd name="connsiteX4592" fmla="*/ 1315927 w 6724507"/>
              <a:gd name="connsiteY4592" fmla="*/ 5154982 h 5757808"/>
              <a:gd name="connsiteX4593" fmla="*/ 1319001 w 6724507"/>
              <a:gd name="connsiteY4593" fmla="*/ 5157648 h 5757808"/>
              <a:gd name="connsiteX4594" fmla="*/ 1317927 w 6724507"/>
              <a:gd name="connsiteY4594" fmla="*/ 5158854 h 5757808"/>
              <a:gd name="connsiteX4595" fmla="*/ 1314852 w 6724507"/>
              <a:gd name="connsiteY4595" fmla="*/ 5156188 h 5757808"/>
              <a:gd name="connsiteX4596" fmla="*/ 1315927 w 6724507"/>
              <a:gd name="connsiteY4596" fmla="*/ 5154982 h 5757808"/>
              <a:gd name="connsiteX4597" fmla="*/ 1546911 w 6724507"/>
              <a:gd name="connsiteY4597" fmla="*/ 5153459 h 5757808"/>
              <a:gd name="connsiteX4598" fmla="*/ 1553973 w 6724507"/>
              <a:gd name="connsiteY4598" fmla="*/ 5157148 h 5757808"/>
              <a:gd name="connsiteX4599" fmla="*/ 1549754 w 6724507"/>
              <a:gd name="connsiteY4599" fmla="*/ 5165254 h 5757808"/>
              <a:gd name="connsiteX4600" fmla="*/ 1541805 w 6724507"/>
              <a:gd name="connsiteY4600" fmla="*/ 5165346 h 5757808"/>
              <a:gd name="connsiteX4601" fmla="*/ 1533699 w 6724507"/>
              <a:gd name="connsiteY4601" fmla="*/ 5163093 h 5757808"/>
              <a:gd name="connsiteX4602" fmla="*/ 1546911 w 6724507"/>
              <a:gd name="connsiteY4602" fmla="*/ 5153459 h 5757808"/>
              <a:gd name="connsiteX4603" fmla="*/ 1437290 w 6724507"/>
              <a:gd name="connsiteY4603" fmla="*/ 5153283 h 5757808"/>
              <a:gd name="connsiteX4604" fmla="*/ 1439136 w 6724507"/>
              <a:gd name="connsiteY4604" fmla="*/ 5154883 h 5757808"/>
              <a:gd name="connsiteX4605" fmla="*/ 1428081 w 6724507"/>
              <a:gd name="connsiteY4605" fmla="*/ 5163629 h 5757808"/>
              <a:gd name="connsiteX4606" fmla="*/ 1426236 w 6724507"/>
              <a:gd name="connsiteY4606" fmla="*/ 5162029 h 5757808"/>
              <a:gd name="connsiteX4607" fmla="*/ 1437290 w 6724507"/>
              <a:gd name="connsiteY4607" fmla="*/ 5153283 h 5757808"/>
              <a:gd name="connsiteX4608" fmla="*/ 1737708 w 6724507"/>
              <a:gd name="connsiteY4608" fmla="*/ 5151785 h 5757808"/>
              <a:gd name="connsiteX4609" fmla="*/ 1736898 w 6724507"/>
              <a:gd name="connsiteY4609" fmla="*/ 5159426 h 5757808"/>
              <a:gd name="connsiteX4610" fmla="*/ 1737708 w 6724507"/>
              <a:gd name="connsiteY4610" fmla="*/ 5151785 h 5757808"/>
              <a:gd name="connsiteX4611" fmla="*/ 1753940 w 6724507"/>
              <a:gd name="connsiteY4611" fmla="*/ 5150889 h 5757808"/>
              <a:gd name="connsiteX4612" fmla="*/ 1755579 w 6724507"/>
              <a:gd name="connsiteY4612" fmla="*/ 5152312 h 5757808"/>
              <a:gd name="connsiteX4613" fmla="*/ 1753977 w 6724507"/>
              <a:gd name="connsiteY4613" fmla="*/ 5155336 h 5757808"/>
              <a:gd name="connsiteX4614" fmla="*/ 1751147 w 6724507"/>
              <a:gd name="connsiteY4614" fmla="*/ 5157291 h 5757808"/>
              <a:gd name="connsiteX4615" fmla="*/ 1749670 w 6724507"/>
              <a:gd name="connsiteY4615" fmla="*/ 5158952 h 5757808"/>
              <a:gd name="connsiteX4616" fmla="*/ 1748030 w 6724507"/>
              <a:gd name="connsiteY4616" fmla="*/ 5157529 h 5757808"/>
              <a:gd name="connsiteX4617" fmla="*/ 1746390 w 6724507"/>
              <a:gd name="connsiteY4617" fmla="*/ 5156106 h 5757808"/>
              <a:gd name="connsiteX4618" fmla="*/ 1747868 w 6724507"/>
              <a:gd name="connsiteY4618" fmla="*/ 5154448 h 5757808"/>
              <a:gd name="connsiteX4619" fmla="*/ 1750984 w 6724507"/>
              <a:gd name="connsiteY4619" fmla="*/ 5154209 h 5757808"/>
              <a:gd name="connsiteX4620" fmla="*/ 1752462 w 6724507"/>
              <a:gd name="connsiteY4620" fmla="*/ 5152549 h 5757808"/>
              <a:gd name="connsiteX4621" fmla="*/ 1753940 w 6724507"/>
              <a:gd name="connsiteY4621" fmla="*/ 5150889 h 5757808"/>
              <a:gd name="connsiteX4622" fmla="*/ 1788385 w 6724507"/>
              <a:gd name="connsiteY4622" fmla="*/ 5150104 h 5757808"/>
              <a:gd name="connsiteX4623" fmla="*/ 1791054 w 6724507"/>
              <a:gd name="connsiteY4623" fmla="*/ 5156760 h 5757808"/>
              <a:gd name="connsiteX4624" fmla="*/ 1788839 w 6724507"/>
              <a:gd name="connsiteY4624" fmla="*/ 5165375 h 5757808"/>
              <a:gd name="connsiteX4625" fmla="*/ 1786169 w 6724507"/>
              <a:gd name="connsiteY4625" fmla="*/ 5158720 h 5757808"/>
              <a:gd name="connsiteX4626" fmla="*/ 1788385 w 6724507"/>
              <a:gd name="connsiteY4626" fmla="*/ 5150104 h 5757808"/>
              <a:gd name="connsiteX4627" fmla="*/ 1708771 w 6724507"/>
              <a:gd name="connsiteY4627" fmla="*/ 5149583 h 5757808"/>
              <a:gd name="connsiteX4628" fmla="*/ 1714547 w 6724507"/>
              <a:gd name="connsiteY4628" fmla="*/ 5149842 h 5757808"/>
              <a:gd name="connsiteX4629" fmla="*/ 1716154 w 6724507"/>
              <a:gd name="connsiteY4629" fmla="*/ 5153848 h 5757808"/>
              <a:gd name="connsiteX4630" fmla="*/ 1717810 w 6724507"/>
              <a:gd name="connsiteY4630" fmla="*/ 5154460 h 5757808"/>
              <a:gd name="connsiteX4631" fmla="*/ 1716036 w 6724507"/>
              <a:gd name="connsiteY4631" fmla="*/ 5156648 h 5757808"/>
              <a:gd name="connsiteX4632" fmla="*/ 1715000 w 6724507"/>
              <a:gd name="connsiteY4632" fmla="*/ 5165114 h 5757808"/>
              <a:gd name="connsiteX4633" fmla="*/ 1710116 w 6724507"/>
              <a:gd name="connsiteY4633" fmla="*/ 5167073 h 5757808"/>
              <a:gd name="connsiteX4634" fmla="*/ 1714111 w 6724507"/>
              <a:gd name="connsiteY4634" fmla="*/ 5162894 h 5757808"/>
              <a:gd name="connsiteX4635" fmla="*/ 1712524 w 6724507"/>
              <a:gd name="connsiteY4635" fmla="*/ 5158940 h 5757808"/>
              <a:gd name="connsiteX4636" fmla="*/ 1711679 w 6724507"/>
              <a:gd name="connsiteY4636" fmla="*/ 5158629 h 5757808"/>
              <a:gd name="connsiteX4637" fmla="*/ 1712005 w 6724507"/>
              <a:gd name="connsiteY4637" fmla="*/ 5157645 h 5757808"/>
              <a:gd name="connsiteX4638" fmla="*/ 1711440 w 6724507"/>
              <a:gd name="connsiteY4638" fmla="*/ 5156239 h 5757808"/>
              <a:gd name="connsiteX4639" fmla="*/ 1709661 w 6724507"/>
              <a:gd name="connsiteY4639" fmla="*/ 5151801 h 5757808"/>
              <a:gd name="connsiteX4640" fmla="*/ 1708771 w 6724507"/>
              <a:gd name="connsiteY4640" fmla="*/ 5149583 h 5757808"/>
              <a:gd name="connsiteX4641" fmla="*/ 1729384 w 6724507"/>
              <a:gd name="connsiteY4641" fmla="*/ 5149126 h 5757808"/>
              <a:gd name="connsiteX4642" fmla="*/ 1727094 w 6724507"/>
              <a:gd name="connsiteY4642" fmla="*/ 5157558 h 5757808"/>
              <a:gd name="connsiteX4643" fmla="*/ 1726230 w 6724507"/>
              <a:gd name="connsiteY4643" fmla="*/ 5155401 h 5757808"/>
              <a:gd name="connsiteX4644" fmla="*/ 1725364 w 6724507"/>
              <a:gd name="connsiteY4644" fmla="*/ 5153244 h 5757808"/>
              <a:gd name="connsiteX4645" fmla="*/ 1724499 w 6724507"/>
              <a:gd name="connsiteY4645" fmla="*/ 5151087 h 5757808"/>
              <a:gd name="connsiteX4646" fmla="*/ 1729384 w 6724507"/>
              <a:gd name="connsiteY4646" fmla="*/ 5149126 h 5757808"/>
              <a:gd name="connsiteX4647" fmla="*/ 1840837 w 6724507"/>
              <a:gd name="connsiteY4647" fmla="*/ 5148897 h 5757808"/>
              <a:gd name="connsiteX4648" fmla="*/ 1843406 w 6724507"/>
              <a:gd name="connsiteY4648" fmla="*/ 5155305 h 5757808"/>
              <a:gd name="connsiteX4649" fmla="*/ 1844263 w 6724507"/>
              <a:gd name="connsiteY4649" fmla="*/ 5157439 h 5757808"/>
              <a:gd name="connsiteX4650" fmla="*/ 1839377 w 6724507"/>
              <a:gd name="connsiteY4650" fmla="*/ 5159400 h 5757808"/>
              <a:gd name="connsiteX4651" fmla="*/ 1838520 w 6724507"/>
              <a:gd name="connsiteY4651" fmla="*/ 5157263 h 5757808"/>
              <a:gd name="connsiteX4652" fmla="*/ 1840837 w 6724507"/>
              <a:gd name="connsiteY4652" fmla="*/ 5148897 h 5757808"/>
              <a:gd name="connsiteX4653" fmla="*/ 1516702 w 6724507"/>
              <a:gd name="connsiteY4653" fmla="*/ 5148354 h 5757808"/>
              <a:gd name="connsiteX4654" fmla="*/ 1516877 w 6724507"/>
              <a:gd name="connsiteY4654" fmla="*/ 5151479 h 5757808"/>
              <a:gd name="connsiteX4655" fmla="*/ 1518547 w 6724507"/>
              <a:gd name="connsiteY4655" fmla="*/ 5152925 h 5757808"/>
              <a:gd name="connsiteX4656" fmla="*/ 1517054 w 6724507"/>
              <a:gd name="connsiteY4656" fmla="*/ 5154603 h 5757808"/>
              <a:gd name="connsiteX4657" fmla="*/ 1509415 w 6724507"/>
              <a:gd name="connsiteY4657" fmla="*/ 5159861 h 5757808"/>
              <a:gd name="connsiteX4658" fmla="*/ 1507923 w 6724507"/>
              <a:gd name="connsiteY4658" fmla="*/ 5161537 h 5757808"/>
              <a:gd name="connsiteX4659" fmla="*/ 1511261 w 6724507"/>
              <a:gd name="connsiteY4659" fmla="*/ 5164432 h 5757808"/>
              <a:gd name="connsiteX4660" fmla="*/ 1506784 w 6724507"/>
              <a:gd name="connsiteY4660" fmla="*/ 5169462 h 5757808"/>
              <a:gd name="connsiteX4661" fmla="*/ 1503446 w 6724507"/>
              <a:gd name="connsiteY4661" fmla="*/ 5166566 h 5757808"/>
              <a:gd name="connsiteX4662" fmla="*/ 1499145 w 6724507"/>
              <a:gd name="connsiteY4662" fmla="*/ 5174721 h 5757808"/>
              <a:gd name="connsiteX4663" fmla="*/ 1504585 w 6724507"/>
              <a:gd name="connsiteY4663" fmla="*/ 5158644 h 5757808"/>
              <a:gd name="connsiteX4664" fmla="*/ 1506078 w 6724507"/>
              <a:gd name="connsiteY4664" fmla="*/ 5156965 h 5757808"/>
              <a:gd name="connsiteX4665" fmla="*/ 1507569 w 6724507"/>
              <a:gd name="connsiteY4665" fmla="*/ 5155290 h 5757808"/>
              <a:gd name="connsiteX4666" fmla="*/ 1515209 w 6724507"/>
              <a:gd name="connsiteY4666" fmla="*/ 5150031 h 5757808"/>
              <a:gd name="connsiteX4667" fmla="*/ 1516702 w 6724507"/>
              <a:gd name="connsiteY4667" fmla="*/ 5148354 h 5757808"/>
              <a:gd name="connsiteX4668" fmla="*/ 3040139 w 6724507"/>
              <a:gd name="connsiteY4668" fmla="*/ 5147648 h 5757808"/>
              <a:gd name="connsiteX4669" fmla="*/ 3047186 w 6724507"/>
              <a:gd name="connsiteY4669" fmla="*/ 5150248 h 5757808"/>
              <a:gd name="connsiteX4670" fmla="*/ 3063632 w 6724507"/>
              <a:gd name="connsiteY4670" fmla="*/ 5156316 h 5757808"/>
              <a:gd name="connsiteX4671" fmla="*/ 3075962 w 6724507"/>
              <a:gd name="connsiteY4671" fmla="*/ 5166867 h 5757808"/>
              <a:gd name="connsiteX4672" fmla="*/ 3071843 w 6724507"/>
              <a:gd name="connsiteY4672" fmla="*/ 5171350 h 5757808"/>
              <a:gd name="connsiteX4673" fmla="*/ 3061865 w 6724507"/>
              <a:gd name="connsiteY4673" fmla="*/ 5161665 h 5757808"/>
              <a:gd name="connsiteX4674" fmla="*/ 3046000 w 6724507"/>
              <a:gd name="connsiteY4674" fmla="*/ 5161814 h 5757808"/>
              <a:gd name="connsiteX4675" fmla="*/ 3045419 w 6724507"/>
              <a:gd name="connsiteY4675" fmla="*/ 5155597 h 5757808"/>
              <a:gd name="connsiteX4676" fmla="*/ 3043070 w 6724507"/>
              <a:gd name="connsiteY4676" fmla="*/ 5154730 h 5757808"/>
              <a:gd name="connsiteX4677" fmla="*/ 3040139 w 6724507"/>
              <a:gd name="connsiteY4677" fmla="*/ 5147648 h 5757808"/>
              <a:gd name="connsiteX4678" fmla="*/ 3037789 w 6724507"/>
              <a:gd name="connsiteY4678" fmla="*/ 5146780 h 5757808"/>
              <a:gd name="connsiteX4679" fmla="*/ 3040139 w 6724507"/>
              <a:gd name="connsiteY4679" fmla="*/ 5147648 h 5757808"/>
              <a:gd name="connsiteX4680" fmla="*/ 3031904 w 6724507"/>
              <a:gd name="connsiteY4680" fmla="*/ 5156613 h 5757808"/>
              <a:gd name="connsiteX4681" fmla="*/ 3027787 w 6724507"/>
              <a:gd name="connsiteY4681" fmla="*/ 5161095 h 5757808"/>
              <a:gd name="connsiteX4682" fmla="*/ 3033672 w 6724507"/>
              <a:gd name="connsiteY4682" fmla="*/ 5151263 h 5757808"/>
              <a:gd name="connsiteX4683" fmla="*/ 3037789 w 6724507"/>
              <a:gd name="connsiteY4683" fmla="*/ 5146780 h 5757808"/>
              <a:gd name="connsiteX4684" fmla="*/ 3474300 w 6724507"/>
              <a:gd name="connsiteY4684" fmla="*/ 5146652 h 5757808"/>
              <a:gd name="connsiteX4685" fmla="*/ 3478536 w 6724507"/>
              <a:gd name="connsiteY4685" fmla="*/ 5148215 h 5757808"/>
              <a:gd name="connsiteX4686" fmla="*/ 3474643 w 6724507"/>
              <a:gd name="connsiteY4686" fmla="*/ 5152808 h 5757808"/>
              <a:gd name="connsiteX4687" fmla="*/ 3474300 w 6724507"/>
              <a:gd name="connsiteY4687" fmla="*/ 5146652 h 5757808"/>
              <a:gd name="connsiteX4688" fmla="*/ 1552080 w 6724507"/>
              <a:gd name="connsiteY4688" fmla="*/ 5146352 h 5757808"/>
              <a:gd name="connsiteX4689" fmla="*/ 1551910 w 6724507"/>
              <a:gd name="connsiteY4689" fmla="*/ 5149254 h 5757808"/>
              <a:gd name="connsiteX4690" fmla="*/ 1546824 w 6724507"/>
              <a:gd name="connsiteY4690" fmla="*/ 5147739 h 5757808"/>
              <a:gd name="connsiteX4691" fmla="*/ 1552080 w 6724507"/>
              <a:gd name="connsiteY4691" fmla="*/ 5146352 h 5757808"/>
              <a:gd name="connsiteX4692" fmla="*/ 1537042 w 6724507"/>
              <a:gd name="connsiteY4692" fmla="*/ 5145673 h 5757808"/>
              <a:gd name="connsiteX4693" fmla="*/ 1537203 w 6724507"/>
              <a:gd name="connsiteY4693" fmla="*/ 5148755 h 5757808"/>
              <a:gd name="connsiteX4694" fmla="*/ 1531130 w 6724507"/>
              <a:gd name="connsiteY4694" fmla="*/ 5152312 h 5757808"/>
              <a:gd name="connsiteX4695" fmla="*/ 1529329 w 6724507"/>
              <a:gd name="connsiteY4695" fmla="*/ 5147806 h 5757808"/>
              <a:gd name="connsiteX4696" fmla="*/ 1530969 w 6724507"/>
              <a:gd name="connsiteY4696" fmla="*/ 5149230 h 5757808"/>
              <a:gd name="connsiteX4697" fmla="*/ 1535564 w 6724507"/>
              <a:gd name="connsiteY4697" fmla="*/ 5147333 h 5757808"/>
              <a:gd name="connsiteX4698" fmla="*/ 1537042 w 6724507"/>
              <a:gd name="connsiteY4698" fmla="*/ 5145673 h 5757808"/>
              <a:gd name="connsiteX4699" fmla="*/ 1834424 w 6724507"/>
              <a:gd name="connsiteY4699" fmla="*/ 5143898 h 5757808"/>
              <a:gd name="connsiteX4700" fmla="*/ 1836966 w 6724507"/>
              <a:gd name="connsiteY4700" fmla="*/ 5144837 h 5757808"/>
              <a:gd name="connsiteX4701" fmla="*/ 1839508 w 6724507"/>
              <a:gd name="connsiteY4701" fmla="*/ 5145775 h 5757808"/>
              <a:gd name="connsiteX4702" fmla="*/ 1837613 w 6724507"/>
              <a:gd name="connsiteY4702" fmla="*/ 5151507 h 5757808"/>
              <a:gd name="connsiteX4703" fmla="*/ 1835071 w 6724507"/>
              <a:gd name="connsiteY4703" fmla="*/ 5150570 h 5757808"/>
              <a:gd name="connsiteX4704" fmla="*/ 1834424 w 6724507"/>
              <a:gd name="connsiteY4704" fmla="*/ 5143898 h 5757808"/>
              <a:gd name="connsiteX4705" fmla="*/ 1764816 w 6724507"/>
              <a:gd name="connsiteY4705" fmla="*/ 5142140 h 5757808"/>
              <a:gd name="connsiteX4706" fmla="*/ 1764973 w 6724507"/>
              <a:gd name="connsiteY4706" fmla="*/ 5148695 h 5757808"/>
              <a:gd name="connsiteX4707" fmla="*/ 1759980 w 6724507"/>
              <a:gd name="connsiteY4707" fmla="*/ 5147573 h 5757808"/>
              <a:gd name="connsiteX4708" fmla="*/ 1764816 w 6724507"/>
              <a:gd name="connsiteY4708" fmla="*/ 5142140 h 5757808"/>
              <a:gd name="connsiteX4709" fmla="*/ 1331204 w 6724507"/>
              <a:gd name="connsiteY4709" fmla="*/ 5141492 h 5757808"/>
              <a:gd name="connsiteX4710" fmla="*/ 1329771 w 6724507"/>
              <a:gd name="connsiteY4710" fmla="*/ 5143102 h 5757808"/>
              <a:gd name="connsiteX4711" fmla="*/ 1326906 w 6724507"/>
              <a:gd name="connsiteY4711" fmla="*/ 5146322 h 5757808"/>
              <a:gd name="connsiteX4712" fmla="*/ 1325061 w 6724507"/>
              <a:gd name="connsiteY4712" fmla="*/ 5144721 h 5757808"/>
              <a:gd name="connsiteX4713" fmla="*/ 1323217 w 6724507"/>
              <a:gd name="connsiteY4713" fmla="*/ 5143121 h 5757808"/>
              <a:gd name="connsiteX4714" fmla="*/ 1324650 w 6724507"/>
              <a:gd name="connsiteY4714" fmla="*/ 5141511 h 5757808"/>
              <a:gd name="connsiteX4715" fmla="*/ 1327928 w 6724507"/>
              <a:gd name="connsiteY4715" fmla="*/ 5141503 h 5757808"/>
              <a:gd name="connsiteX4716" fmla="*/ 1331204 w 6724507"/>
              <a:gd name="connsiteY4716" fmla="*/ 5141492 h 5757808"/>
              <a:gd name="connsiteX4717" fmla="*/ 1630755 w 6724507"/>
              <a:gd name="connsiteY4717" fmla="*/ 5141170 h 5757808"/>
              <a:gd name="connsiteX4718" fmla="*/ 1632394 w 6724507"/>
              <a:gd name="connsiteY4718" fmla="*/ 5142592 h 5757808"/>
              <a:gd name="connsiteX4719" fmla="*/ 1634035 w 6724507"/>
              <a:gd name="connsiteY4719" fmla="*/ 5144015 h 5757808"/>
              <a:gd name="connsiteX4720" fmla="*/ 1627881 w 6724507"/>
              <a:gd name="connsiteY4720" fmla="*/ 5147663 h 5757808"/>
              <a:gd name="connsiteX4721" fmla="*/ 1624873 w 6724507"/>
              <a:gd name="connsiteY4721" fmla="*/ 5151042 h 5757808"/>
              <a:gd name="connsiteX4722" fmla="*/ 1623370 w 6724507"/>
              <a:gd name="connsiteY4722" fmla="*/ 5152733 h 5757808"/>
              <a:gd name="connsiteX4723" fmla="*/ 1621729 w 6724507"/>
              <a:gd name="connsiteY4723" fmla="*/ 5151311 h 5757808"/>
              <a:gd name="connsiteX4724" fmla="*/ 1623234 w 6724507"/>
              <a:gd name="connsiteY4724" fmla="*/ 5149620 h 5757808"/>
              <a:gd name="connsiteX4725" fmla="*/ 1624737 w 6724507"/>
              <a:gd name="connsiteY4725" fmla="*/ 5147929 h 5757808"/>
              <a:gd name="connsiteX4726" fmla="*/ 1613936 w 6724507"/>
              <a:gd name="connsiteY4726" fmla="*/ 5153535 h 5757808"/>
              <a:gd name="connsiteX4727" fmla="*/ 1612296 w 6724507"/>
              <a:gd name="connsiteY4727" fmla="*/ 5152115 h 5757808"/>
              <a:gd name="connsiteX4728" fmla="*/ 1610657 w 6724507"/>
              <a:gd name="connsiteY4728" fmla="*/ 5150692 h 5757808"/>
              <a:gd name="connsiteX4729" fmla="*/ 1626242 w 6724507"/>
              <a:gd name="connsiteY4729" fmla="*/ 5146241 h 5757808"/>
              <a:gd name="connsiteX4730" fmla="*/ 1630755 w 6724507"/>
              <a:gd name="connsiteY4730" fmla="*/ 5141170 h 5757808"/>
              <a:gd name="connsiteX4731" fmla="*/ 3023627 w 6724507"/>
              <a:gd name="connsiteY4731" fmla="*/ 5141125 h 5757808"/>
              <a:gd name="connsiteX4732" fmla="*/ 3028146 w 6724507"/>
              <a:gd name="connsiteY4732" fmla="*/ 5142792 h 5757808"/>
              <a:gd name="connsiteX4733" fmla="*/ 3030405 w 6724507"/>
              <a:gd name="connsiteY4733" fmla="*/ 5143627 h 5757808"/>
              <a:gd name="connsiteX4734" fmla="*/ 3026568 w 6724507"/>
              <a:gd name="connsiteY4734" fmla="*/ 5147569 h 5757808"/>
              <a:gd name="connsiteX4735" fmla="*/ 3024989 w 6724507"/>
              <a:gd name="connsiteY4735" fmla="*/ 5152347 h 5757808"/>
              <a:gd name="connsiteX4736" fmla="*/ 3022729 w 6724507"/>
              <a:gd name="connsiteY4736" fmla="*/ 5151513 h 5757808"/>
              <a:gd name="connsiteX4737" fmla="*/ 3024308 w 6724507"/>
              <a:gd name="connsiteY4737" fmla="*/ 5146735 h 5757808"/>
              <a:gd name="connsiteX4738" fmla="*/ 3022048 w 6724507"/>
              <a:gd name="connsiteY4738" fmla="*/ 5145902 h 5757808"/>
              <a:gd name="connsiteX4739" fmla="*/ 3023627 w 6724507"/>
              <a:gd name="connsiteY4739" fmla="*/ 5141125 h 5757808"/>
              <a:gd name="connsiteX4740" fmla="*/ 1812593 w 6724507"/>
              <a:gd name="connsiteY4740" fmla="*/ 5140892 h 5757808"/>
              <a:gd name="connsiteX4741" fmla="*/ 1811645 w 6724507"/>
              <a:gd name="connsiteY4741" fmla="*/ 5143453 h 5757808"/>
              <a:gd name="connsiteX4742" fmla="*/ 1810784 w 6724507"/>
              <a:gd name="connsiteY4742" fmla="*/ 5141307 h 5757808"/>
              <a:gd name="connsiteX4743" fmla="*/ 1812593 w 6724507"/>
              <a:gd name="connsiteY4743" fmla="*/ 5140892 h 5757808"/>
              <a:gd name="connsiteX4744" fmla="*/ 3019066 w 6724507"/>
              <a:gd name="connsiteY4744" fmla="*/ 5140622 h 5757808"/>
              <a:gd name="connsiteX4745" fmla="*/ 3021342 w 6724507"/>
              <a:gd name="connsiteY4745" fmla="*/ 5140713 h 5757808"/>
              <a:gd name="connsiteX4746" fmla="*/ 3019576 w 6724507"/>
              <a:gd name="connsiteY4746" fmla="*/ 5146062 h 5757808"/>
              <a:gd name="connsiteX4747" fmla="*/ 3015458 w 6724507"/>
              <a:gd name="connsiteY4747" fmla="*/ 5150545 h 5757808"/>
              <a:gd name="connsiteX4748" fmla="*/ 3017226 w 6724507"/>
              <a:gd name="connsiteY4748" fmla="*/ 5145196 h 5757808"/>
              <a:gd name="connsiteX4749" fmla="*/ 3019066 w 6724507"/>
              <a:gd name="connsiteY4749" fmla="*/ 5140622 h 5757808"/>
              <a:gd name="connsiteX4750" fmla="*/ 1753138 w 6724507"/>
              <a:gd name="connsiteY4750" fmla="*/ 5138429 h 5757808"/>
              <a:gd name="connsiteX4751" fmla="*/ 1750628 w 6724507"/>
              <a:gd name="connsiteY4751" fmla="*/ 5147138 h 5757808"/>
              <a:gd name="connsiteX4752" fmla="*/ 1742697 w 6724507"/>
              <a:gd name="connsiteY4752" fmla="*/ 5146793 h 5757808"/>
              <a:gd name="connsiteX4753" fmla="*/ 1753138 w 6724507"/>
              <a:gd name="connsiteY4753" fmla="*/ 5138429 h 5757808"/>
              <a:gd name="connsiteX4754" fmla="*/ 2420313 w 6724507"/>
              <a:gd name="connsiteY4754" fmla="*/ 5138227 h 5757808"/>
              <a:gd name="connsiteX4755" fmla="*/ 2420124 w 6724507"/>
              <a:gd name="connsiteY4755" fmla="*/ 5138801 h 5757808"/>
              <a:gd name="connsiteX4756" fmla="*/ 2422370 w 6724507"/>
              <a:gd name="connsiteY4756" fmla="*/ 5139985 h 5757808"/>
              <a:gd name="connsiteX4757" fmla="*/ 2214503 w 6724507"/>
              <a:gd name="connsiteY4757" fmla="*/ 5137614 h 5757808"/>
              <a:gd name="connsiteX4758" fmla="*/ 2213842 w 6724507"/>
              <a:gd name="connsiteY4758" fmla="*/ 5138046 h 5757808"/>
              <a:gd name="connsiteX4759" fmla="*/ 2215595 w 6724507"/>
              <a:gd name="connsiteY4759" fmla="*/ 5141988 h 5757808"/>
              <a:gd name="connsiteX4760" fmla="*/ 2204088 w 6724507"/>
              <a:gd name="connsiteY4760" fmla="*/ 5145281 h 5757808"/>
              <a:gd name="connsiteX4761" fmla="*/ 2202133 w 6724507"/>
              <a:gd name="connsiteY4761" fmla="*/ 5147292 h 5757808"/>
              <a:gd name="connsiteX4762" fmla="*/ 2204193 w 6724507"/>
              <a:gd name="connsiteY4762" fmla="*/ 5148052 h 5757808"/>
              <a:gd name="connsiteX4763" fmla="*/ 2207852 w 6724507"/>
              <a:gd name="connsiteY4763" fmla="*/ 5152215 h 5757808"/>
              <a:gd name="connsiteX4764" fmla="*/ 2209418 w 6724507"/>
              <a:gd name="connsiteY4764" fmla="*/ 5152925 h 5757808"/>
              <a:gd name="connsiteX4765" fmla="*/ 2215984 w 6724507"/>
              <a:gd name="connsiteY4765" fmla="*/ 5150487 h 5757808"/>
              <a:gd name="connsiteX4766" fmla="*/ 2221826 w 6724507"/>
              <a:gd name="connsiteY4766" fmla="*/ 5147469 h 5757808"/>
              <a:gd name="connsiteX4767" fmla="*/ 2216641 w 6724507"/>
              <a:gd name="connsiteY4767" fmla="*/ 5139210 h 5757808"/>
              <a:gd name="connsiteX4768" fmla="*/ 1478744 w 6724507"/>
              <a:gd name="connsiteY4768" fmla="*/ 5136825 h 5757808"/>
              <a:gd name="connsiteX4769" fmla="*/ 1479605 w 6724507"/>
              <a:gd name="connsiteY4769" fmla="*/ 5139713 h 5757808"/>
              <a:gd name="connsiteX4770" fmla="*/ 1474446 w 6724507"/>
              <a:gd name="connsiteY4770" fmla="*/ 5141654 h 5757808"/>
              <a:gd name="connsiteX4771" fmla="*/ 1478744 w 6724507"/>
              <a:gd name="connsiteY4771" fmla="*/ 5136825 h 5757808"/>
              <a:gd name="connsiteX4772" fmla="*/ 2229605 w 6724507"/>
              <a:gd name="connsiteY4772" fmla="*/ 5136722 h 5757808"/>
              <a:gd name="connsiteX4773" fmla="*/ 2229588 w 6724507"/>
              <a:gd name="connsiteY4773" fmla="*/ 5136936 h 5757808"/>
              <a:gd name="connsiteX4774" fmla="*/ 2231190 w 6724507"/>
              <a:gd name="connsiteY4774" fmla="*/ 5143781 h 5757808"/>
              <a:gd name="connsiteX4775" fmla="*/ 2232892 w 6724507"/>
              <a:gd name="connsiteY4775" fmla="*/ 5140729 h 5757808"/>
              <a:gd name="connsiteX4776" fmla="*/ 2352644 w 6724507"/>
              <a:gd name="connsiteY4776" fmla="*/ 5136593 h 5757808"/>
              <a:gd name="connsiteX4777" fmla="*/ 2351990 w 6724507"/>
              <a:gd name="connsiteY4777" fmla="*/ 5136676 h 5757808"/>
              <a:gd name="connsiteX4778" fmla="*/ 2352373 w 6724507"/>
              <a:gd name="connsiteY4778" fmla="*/ 5137045 h 5757808"/>
              <a:gd name="connsiteX4779" fmla="*/ 2267243 w 6724507"/>
              <a:gd name="connsiteY4779" fmla="*/ 5136247 h 5757808"/>
              <a:gd name="connsiteX4780" fmla="*/ 2273489 w 6724507"/>
              <a:gd name="connsiteY4780" fmla="*/ 5143453 h 5757808"/>
              <a:gd name="connsiteX4781" fmla="*/ 2272299 w 6724507"/>
              <a:gd name="connsiteY4781" fmla="*/ 5140967 h 5757808"/>
              <a:gd name="connsiteX4782" fmla="*/ 2267476 w 6724507"/>
              <a:gd name="connsiteY4782" fmla="*/ 5136294 h 5757808"/>
              <a:gd name="connsiteX4783" fmla="*/ 1632026 w 6724507"/>
              <a:gd name="connsiteY4783" fmla="*/ 5136070 h 5757808"/>
              <a:gd name="connsiteX4784" fmla="*/ 1631450 w 6724507"/>
              <a:gd name="connsiteY4784" fmla="*/ 5139982 h 5757808"/>
              <a:gd name="connsiteX4785" fmla="*/ 1627164 w 6724507"/>
              <a:gd name="connsiteY4785" fmla="*/ 5138270 h 5757808"/>
              <a:gd name="connsiteX4786" fmla="*/ 1628775 w 6724507"/>
              <a:gd name="connsiteY4786" fmla="*/ 5136459 h 5757808"/>
              <a:gd name="connsiteX4787" fmla="*/ 1632026 w 6724507"/>
              <a:gd name="connsiteY4787" fmla="*/ 5136070 h 5757808"/>
              <a:gd name="connsiteX4788" fmla="*/ 1681903 w 6724507"/>
              <a:gd name="connsiteY4788" fmla="*/ 5136018 h 5757808"/>
              <a:gd name="connsiteX4789" fmla="*/ 1682753 w 6724507"/>
              <a:gd name="connsiteY4789" fmla="*/ 5138135 h 5757808"/>
              <a:gd name="connsiteX4790" fmla="*/ 1683601 w 6724507"/>
              <a:gd name="connsiteY4790" fmla="*/ 5140253 h 5757808"/>
              <a:gd name="connsiteX4791" fmla="*/ 1689975 w 6724507"/>
              <a:gd name="connsiteY4791" fmla="*/ 5142000 h 5757808"/>
              <a:gd name="connsiteX4792" fmla="*/ 1688624 w 6724507"/>
              <a:gd name="connsiteY4792" fmla="*/ 5147621 h 5757808"/>
              <a:gd name="connsiteX4793" fmla="*/ 1688998 w 6724507"/>
              <a:gd name="connsiteY4793" fmla="*/ 5153085 h 5757808"/>
              <a:gd name="connsiteX4794" fmla="*/ 1690831 w 6724507"/>
              <a:gd name="connsiteY4794" fmla="*/ 5153841 h 5757808"/>
              <a:gd name="connsiteX4795" fmla="*/ 1696220 w 6724507"/>
              <a:gd name="connsiteY4795" fmla="*/ 5141474 h 5757808"/>
              <a:gd name="connsiteX4796" fmla="*/ 1696453 w 6724507"/>
              <a:gd name="connsiteY4796" fmla="*/ 5149629 h 5757808"/>
              <a:gd name="connsiteX4797" fmla="*/ 1691249 w 6724507"/>
              <a:gd name="connsiteY4797" fmla="*/ 5154014 h 5757808"/>
              <a:gd name="connsiteX4798" fmla="*/ 1694740 w 6724507"/>
              <a:gd name="connsiteY4798" fmla="*/ 5155456 h 5757808"/>
              <a:gd name="connsiteX4799" fmla="*/ 1695590 w 6724507"/>
              <a:gd name="connsiteY4799" fmla="*/ 5157573 h 5757808"/>
              <a:gd name="connsiteX4800" fmla="*/ 1691248 w 6724507"/>
              <a:gd name="connsiteY4800" fmla="*/ 5159315 h 5757808"/>
              <a:gd name="connsiteX4801" fmla="*/ 1689049 w 6724507"/>
              <a:gd name="connsiteY4801" fmla="*/ 5153834 h 5757808"/>
              <a:gd name="connsiteX4802" fmla="*/ 1689082 w 6724507"/>
              <a:gd name="connsiteY4802" fmla="*/ 5154305 h 5757808"/>
              <a:gd name="connsiteX4803" fmla="*/ 1681146 w 6724507"/>
              <a:gd name="connsiteY4803" fmla="*/ 5161556 h 5757808"/>
              <a:gd name="connsiteX4804" fmla="*/ 1676140 w 6724507"/>
              <a:gd name="connsiteY4804" fmla="*/ 5157214 h 5757808"/>
              <a:gd name="connsiteX4805" fmla="*/ 1681094 w 6724507"/>
              <a:gd name="connsiteY4805" fmla="*/ 5150816 h 5757808"/>
              <a:gd name="connsiteX4806" fmla="*/ 1682481 w 6724507"/>
              <a:gd name="connsiteY4806" fmla="*/ 5150030 h 5757808"/>
              <a:gd name="connsiteX4807" fmla="*/ 1679259 w 6724507"/>
              <a:gd name="connsiteY4807" fmla="*/ 5141995 h 5757808"/>
              <a:gd name="connsiteX4808" fmla="*/ 1678410 w 6724507"/>
              <a:gd name="connsiteY4808" fmla="*/ 5139877 h 5757808"/>
              <a:gd name="connsiteX4809" fmla="*/ 1681903 w 6724507"/>
              <a:gd name="connsiteY4809" fmla="*/ 5136018 h 5757808"/>
              <a:gd name="connsiteX4810" fmla="*/ 1707815 w 6724507"/>
              <a:gd name="connsiteY4810" fmla="*/ 5135412 h 5757808"/>
              <a:gd name="connsiteX4811" fmla="*/ 1709505 w 6724507"/>
              <a:gd name="connsiteY4811" fmla="*/ 5139629 h 5757808"/>
              <a:gd name="connsiteX4812" fmla="*/ 1710352 w 6724507"/>
              <a:gd name="connsiteY4812" fmla="*/ 5141736 h 5757808"/>
              <a:gd name="connsiteX4813" fmla="*/ 1705434 w 6724507"/>
              <a:gd name="connsiteY4813" fmla="*/ 5141262 h 5757808"/>
              <a:gd name="connsiteX4814" fmla="*/ 1707815 w 6724507"/>
              <a:gd name="connsiteY4814" fmla="*/ 5135412 h 5757808"/>
              <a:gd name="connsiteX4815" fmla="*/ 1811872 w 6724507"/>
              <a:gd name="connsiteY4815" fmla="*/ 5134474 h 5757808"/>
              <a:gd name="connsiteX4816" fmla="*/ 1811575 w 6724507"/>
              <a:gd name="connsiteY4816" fmla="*/ 5135373 h 5757808"/>
              <a:gd name="connsiteX4817" fmla="*/ 1812356 w 6724507"/>
              <a:gd name="connsiteY4817" fmla="*/ 5134924 h 5757808"/>
              <a:gd name="connsiteX4818" fmla="*/ 1313073 w 6724507"/>
              <a:gd name="connsiteY4818" fmla="*/ 5134323 h 5757808"/>
              <a:gd name="connsiteX4819" fmla="*/ 1314609 w 6724507"/>
              <a:gd name="connsiteY4819" fmla="*/ 5135657 h 5757808"/>
              <a:gd name="connsiteX4820" fmla="*/ 1310206 w 6724507"/>
              <a:gd name="connsiteY4820" fmla="*/ 5137542 h 5757808"/>
              <a:gd name="connsiteX4821" fmla="*/ 1308773 w 6724507"/>
              <a:gd name="connsiteY4821" fmla="*/ 5139152 h 5757808"/>
              <a:gd name="connsiteX4822" fmla="*/ 1308669 w 6724507"/>
              <a:gd name="connsiteY4822" fmla="*/ 5136208 h 5757808"/>
              <a:gd name="connsiteX4823" fmla="*/ 1313073 w 6724507"/>
              <a:gd name="connsiteY4823" fmla="*/ 5134323 h 5757808"/>
              <a:gd name="connsiteX4824" fmla="*/ 1353090 w 6724507"/>
              <a:gd name="connsiteY4824" fmla="*/ 5133735 h 5757808"/>
              <a:gd name="connsiteX4825" fmla="*/ 1355002 w 6724507"/>
              <a:gd name="connsiteY4825" fmla="*/ 5138321 h 5757808"/>
              <a:gd name="connsiteX4826" fmla="*/ 1345951 w 6724507"/>
              <a:gd name="connsiteY4826" fmla="*/ 5145122 h 5757808"/>
              <a:gd name="connsiteX4827" fmla="*/ 1332486 w 6724507"/>
              <a:gd name="connsiteY4827" fmla="*/ 5156882 h 5757808"/>
              <a:gd name="connsiteX4828" fmla="*/ 1320713 w 6724507"/>
              <a:gd name="connsiteY4828" fmla="*/ 5170107 h 5757808"/>
              <a:gd name="connsiteX4829" fmla="*/ 1317551 w 6724507"/>
              <a:gd name="connsiteY4829" fmla="*/ 5170293 h 5757808"/>
              <a:gd name="connsiteX4830" fmla="*/ 1315640 w 6724507"/>
              <a:gd name="connsiteY4830" fmla="*/ 5165708 h 5757808"/>
              <a:gd name="connsiteX4831" fmla="*/ 1321528 w 6724507"/>
              <a:gd name="connsiteY4831" fmla="*/ 5159095 h 5757808"/>
              <a:gd name="connsiteX4832" fmla="*/ 1327414 w 6724507"/>
              <a:gd name="connsiteY4832" fmla="*/ 5152481 h 5757808"/>
              <a:gd name="connsiteX4833" fmla="*/ 1342350 w 6724507"/>
              <a:gd name="connsiteY4833" fmla="*/ 5139068 h 5757808"/>
              <a:gd name="connsiteX4834" fmla="*/ 1340659 w 6724507"/>
              <a:gd name="connsiteY4834" fmla="*/ 5137603 h 5757808"/>
              <a:gd name="connsiteX4835" fmla="*/ 1337278 w 6724507"/>
              <a:gd name="connsiteY4835" fmla="*/ 5134671 h 5757808"/>
              <a:gd name="connsiteX4836" fmla="*/ 1353090 w 6724507"/>
              <a:gd name="connsiteY4836" fmla="*/ 5133735 h 5757808"/>
              <a:gd name="connsiteX4837" fmla="*/ 1658409 w 6724507"/>
              <a:gd name="connsiteY4837" fmla="*/ 5133280 h 5757808"/>
              <a:gd name="connsiteX4838" fmla="*/ 1663572 w 6724507"/>
              <a:gd name="connsiteY4838" fmla="*/ 5137759 h 5757808"/>
              <a:gd name="connsiteX4839" fmla="*/ 1660375 w 6724507"/>
              <a:gd name="connsiteY4839" fmla="*/ 5137927 h 5757808"/>
              <a:gd name="connsiteX4840" fmla="*/ 1652498 w 6724507"/>
              <a:gd name="connsiteY4840" fmla="*/ 5139921 h 5757808"/>
              <a:gd name="connsiteX4841" fmla="*/ 1658409 w 6724507"/>
              <a:gd name="connsiteY4841" fmla="*/ 5133280 h 5757808"/>
              <a:gd name="connsiteX4842" fmla="*/ 2254301 w 6724507"/>
              <a:gd name="connsiteY4842" fmla="*/ 5132527 h 5757808"/>
              <a:gd name="connsiteX4843" fmla="*/ 2255384 w 6724507"/>
              <a:gd name="connsiteY4843" fmla="*/ 5135227 h 5757808"/>
              <a:gd name="connsiteX4844" fmla="*/ 2250769 w 6724507"/>
              <a:gd name="connsiteY4844" fmla="*/ 5137078 h 5757808"/>
              <a:gd name="connsiteX4845" fmla="*/ 2247018 w 6724507"/>
              <a:gd name="connsiteY4845" fmla="*/ 5141078 h 5757808"/>
              <a:gd name="connsiteX4846" fmla="*/ 2247880 w 6724507"/>
              <a:gd name="connsiteY4846" fmla="*/ 5143228 h 5757808"/>
              <a:gd name="connsiteX4847" fmla="*/ 2248742 w 6724507"/>
              <a:gd name="connsiteY4847" fmla="*/ 5145378 h 5757808"/>
              <a:gd name="connsiteX4848" fmla="*/ 2253357 w 6724507"/>
              <a:gd name="connsiteY4848" fmla="*/ 5143527 h 5757808"/>
              <a:gd name="connsiteX4849" fmla="*/ 2257108 w 6724507"/>
              <a:gd name="connsiteY4849" fmla="*/ 5139527 h 5757808"/>
              <a:gd name="connsiteX4850" fmla="*/ 2257971 w 6724507"/>
              <a:gd name="connsiteY4850" fmla="*/ 5141677 h 5757808"/>
              <a:gd name="connsiteX4851" fmla="*/ 2258834 w 6724507"/>
              <a:gd name="connsiteY4851" fmla="*/ 5143825 h 5757808"/>
              <a:gd name="connsiteX4852" fmla="*/ 2254219 w 6724507"/>
              <a:gd name="connsiteY4852" fmla="*/ 5145677 h 5757808"/>
              <a:gd name="connsiteX4853" fmla="*/ 2259695 w 6724507"/>
              <a:gd name="connsiteY4853" fmla="*/ 5145974 h 5757808"/>
              <a:gd name="connsiteX4854" fmla="*/ 2260557 w 6724507"/>
              <a:gd name="connsiteY4854" fmla="*/ 5148126 h 5757808"/>
              <a:gd name="connsiteX4855" fmla="*/ 2258926 w 6724507"/>
              <a:gd name="connsiteY4855" fmla="*/ 5148780 h 5757808"/>
              <a:gd name="connsiteX4856" fmla="*/ 2260966 w 6724507"/>
              <a:gd name="connsiteY4856" fmla="*/ 5150250 h 5757808"/>
              <a:gd name="connsiteX4857" fmla="*/ 2261421 w 6724507"/>
              <a:gd name="connsiteY4857" fmla="*/ 5150274 h 5757808"/>
              <a:gd name="connsiteX4858" fmla="*/ 2261285 w 6724507"/>
              <a:gd name="connsiteY4858" fmla="*/ 5150480 h 5757808"/>
              <a:gd name="connsiteX4859" fmla="*/ 2263346 w 6724507"/>
              <a:gd name="connsiteY4859" fmla="*/ 5151965 h 5757808"/>
              <a:gd name="connsiteX4860" fmla="*/ 2270374 w 6724507"/>
              <a:gd name="connsiteY4860" fmla="*/ 5154557 h 5757808"/>
              <a:gd name="connsiteX4861" fmla="*/ 2270957 w 6724507"/>
              <a:gd name="connsiteY4861" fmla="*/ 5160745 h 5757808"/>
              <a:gd name="connsiteX4862" fmla="*/ 2277984 w 6724507"/>
              <a:gd name="connsiteY4862" fmla="*/ 5163337 h 5757808"/>
              <a:gd name="connsiteX4863" fmla="*/ 2286654 w 6724507"/>
              <a:gd name="connsiteY4863" fmla="*/ 5169282 h 5757808"/>
              <a:gd name="connsiteX4864" fmla="*/ 2285983 w 6724507"/>
              <a:gd name="connsiteY4864" fmla="*/ 5166201 h 5757808"/>
              <a:gd name="connsiteX4865" fmla="*/ 2282254 w 6724507"/>
              <a:gd name="connsiteY4865" fmla="*/ 5161764 h 5757808"/>
              <a:gd name="connsiteX4866" fmla="*/ 2281333 w 6724507"/>
              <a:gd name="connsiteY4866" fmla="*/ 5159839 h 5757808"/>
              <a:gd name="connsiteX4867" fmla="*/ 2281144 w 6724507"/>
              <a:gd name="connsiteY4867" fmla="*/ 5159899 h 5757808"/>
              <a:gd name="connsiteX4868" fmla="*/ 2280511 w 6724507"/>
              <a:gd name="connsiteY4868" fmla="*/ 5158123 h 5757808"/>
              <a:gd name="connsiteX4869" fmla="*/ 2280036 w 6724507"/>
              <a:gd name="connsiteY4869" fmla="*/ 5157129 h 5757808"/>
              <a:gd name="connsiteX4870" fmla="*/ 2279742 w 6724507"/>
              <a:gd name="connsiteY4870" fmla="*/ 5158016 h 5757808"/>
              <a:gd name="connsiteX4871" fmla="*/ 2279300 w 6724507"/>
              <a:gd name="connsiteY4871" fmla="*/ 5155592 h 5757808"/>
              <a:gd name="connsiteX4872" fmla="*/ 2278076 w 6724507"/>
              <a:gd name="connsiteY4872" fmla="*/ 5153034 h 5757808"/>
              <a:gd name="connsiteX4873" fmla="*/ 2276817 w 6724507"/>
              <a:gd name="connsiteY4873" fmla="*/ 5150964 h 5757808"/>
              <a:gd name="connsiteX4874" fmla="*/ 2276751 w 6724507"/>
              <a:gd name="connsiteY4874" fmla="*/ 5150266 h 5757808"/>
              <a:gd name="connsiteX4875" fmla="*/ 2273816 w 6724507"/>
              <a:gd name="connsiteY4875" fmla="*/ 5144135 h 5757808"/>
              <a:gd name="connsiteX4876" fmla="*/ 2272132 w 6724507"/>
              <a:gd name="connsiteY4876" fmla="*/ 5149236 h 5757808"/>
              <a:gd name="connsiteX4877" fmla="*/ 2264520 w 6724507"/>
              <a:gd name="connsiteY4877" fmla="*/ 5140457 h 5757808"/>
              <a:gd name="connsiteX4878" fmla="*/ 2258005 w 6724507"/>
              <a:gd name="connsiteY4878" fmla="*/ 5137306 h 5757808"/>
              <a:gd name="connsiteX4879" fmla="*/ 2255833 w 6724507"/>
              <a:gd name="connsiteY4879" fmla="*/ 5133203 h 5757808"/>
              <a:gd name="connsiteX4880" fmla="*/ 2372487 w 6724507"/>
              <a:gd name="connsiteY4880" fmla="*/ 5132370 h 5757808"/>
              <a:gd name="connsiteX4881" fmla="*/ 2374818 w 6724507"/>
              <a:gd name="connsiteY4881" fmla="*/ 5133229 h 5757808"/>
              <a:gd name="connsiteX4882" fmla="*/ 2377147 w 6724507"/>
              <a:gd name="connsiteY4882" fmla="*/ 5134088 h 5757808"/>
              <a:gd name="connsiteX4883" fmla="*/ 2379914 w 6724507"/>
              <a:gd name="connsiteY4883" fmla="*/ 5141540 h 5757808"/>
              <a:gd name="connsiteX4884" fmla="*/ 2377584 w 6724507"/>
              <a:gd name="connsiteY4884" fmla="*/ 5140681 h 5757808"/>
              <a:gd name="connsiteX4885" fmla="*/ 2375253 w 6724507"/>
              <a:gd name="connsiteY4885" fmla="*/ 5139821 h 5757808"/>
              <a:gd name="connsiteX4886" fmla="*/ 2372487 w 6724507"/>
              <a:gd name="connsiteY4886" fmla="*/ 5132370 h 5757808"/>
              <a:gd name="connsiteX4887" fmla="*/ 1429009 w 6724507"/>
              <a:gd name="connsiteY4887" fmla="*/ 5131876 h 5757808"/>
              <a:gd name="connsiteX4888" fmla="*/ 1427784 w 6724507"/>
              <a:gd name="connsiteY4888" fmla="*/ 5136590 h 5757808"/>
              <a:gd name="connsiteX4889" fmla="*/ 1437168 w 6724507"/>
              <a:gd name="connsiteY4889" fmla="*/ 5136062 h 5757808"/>
              <a:gd name="connsiteX4890" fmla="*/ 1435290 w 6724507"/>
              <a:gd name="connsiteY4890" fmla="*/ 5145265 h 5757808"/>
              <a:gd name="connsiteX4891" fmla="*/ 1427465 w 6724507"/>
              <a:gd name="connsiteY4891" fmla="*/ 5153638 h 5757808"/>
              <a:gd name="connsiteX4892" fmla="*/ 1420305 w 6724507"/>
              <a:gd name="connsiteY4892" fmla="*/ 5141653 h 5757808"/>
              <a:gd name="connsiteX4893" fmla="*/ 1417404 w 6724507"/>
              <a:gd name="connsiteY4893" fmla="*/ 5144914 h 5757808"/>
              <a:gd name="connsiteX4894" fmla="*/ 1415952 w 6724507"/>
              <a:gd name="connsiteY4894" fmla="*/ 5146542 h 5757808"/>
              <a:gd name="connsiteX4895" fmla="*/ 1414276 w 6724507"/>
              <a:gd name="connsiteY4895" fmla="*/ 5145089 h 5757808"/>
              <a:gd name="connsiteX4896" fmla="*/ 1414050 w 6724507"/>
              <a:gd name="connsiteY4896" fmla="*/ 5142004 h 5757808"/>
              <a:gd name="connsiteX4897" fmla="*/ 1416953 w 6724507"/>
              <a:gd name="connsiteY4897" fmla="*/ 5138746 h 5757808"/>
              <a:gd name="connsiteX4898" fmla="*/ 1416499 w 6724507"/>
              <a:gd name="connsiteY4898" fmla="*/ 5132577 h 5757808"/>
              <a:gd name="connsiteX4899" fmla="*/ 1429009 w 6724507"/>
              <a:gd name="connsiteY4899" fmla="*/ 5131876 h 5757808"/>
              <a:gd name="connsiteX4900" fmla="*/ 1538798 w 6724507"/>
              <a:gd name="connsiteY4900" fmla="*/ 5130441 h 5757808"/>
              <a:gd name="connsiteX4901" fmla="*/ 1543891 w 6724507"/>
              <a:gd name="connsiteY4901" fmla="*/ 5134144 h 5757808"/>
              <a:gd name="connsiteX4902" fmla="*/ 1538160 w 6724507"/>
              <a:gd name="connsiteY4902" fmla="*/ 5140582 h 5757808"/>
              <a:gd name="connsiteX4903" fmla="*/ 1533284 w 6724507"/>
              <a:gd name="connsiteY4903" fmla="*/ 5139204 h 5757808"/>
              <a:gd name="connsiteX4904" fmla="*/ 1534138 w 6724507"/>
              <a:gd name="connsiteY4904" fmla="*/ 5131391 h 5757808"/>
              <a:gd name="connsiteX4905" fmla="*/ 1538798 w 6724507"/>
              <a:gd name="connsiteY4905" fmla="*/ 5130441 h 5757808"/>
              <a:gd name="connsiteX4906" fmla="*/ 1689655 w 6724507"/>
              <a:gd name="connsiteY4906" fmla="*/ 5130204 h 5757808"/>
              <a:gd name="connsiteX4907" fmla="*/ 1690434 w 6724507"/>
              <a:gd name="connsiteY4907" fmla="*/ 5132145 h 5757808"/>
              <a:gd name="connsiteX4908" fmla="*/ 1691212 w 6724507"/>
              <a:gd name="connsiteY4908" fmla="*/ 5134087 h 5757808"/>
              <a:gd name="connsiteX4909" fmla="*/ 1687955 w 6724507"/>
              <a:gd name="connsiteY4909" fmla="*/ 5135394 h 5757808"/>
              <a:gd name="connsiteX4910" fmla="*/ 1687176 w 6724507"/>
              <a:gd name="connsiteY4910" fmla="*/ 5133452 h 5757808"/>
              <a:gd name="connsiteX4911" fmla="*/ 1689655 w 6724507"/>
              <a:gd name="connsiteY4911" fmla="*/ 5130204 h 5757808"/>
              <a:gd name="connsiteX4912" fmla="*/ 1759255 w 6724507"/>
              <a:gd name="connsiteY4912" fmla="*/ 5129333 h 5757808"/>
              <a:gd name="connsiteX4913" fmla="*/ 1760944 w 6724507"/>
              <a:gd name="connsiteY4913" fmla="*/ 5130008 h 5757808"/>
              <a:gd name="connsiteX4914" fmla="*/ 1760189 w 6724507"/>
              <a:gd name="connsiteY4914" fmla="*/ 5131662 h 5757808"/>
              <a:gd name="connsiteX4915" fmla="*/ 1759255 w 6724507"/>
              <a:gd name="connsiteY4915" fmla="*/ 5129333 h 5757808"/>
              <a:gd name="connsiteX4916" fmla="*/ 1784396 w 6724507"/>
              <a:gd name="connsiteY4916" fmla="*/ 5129164 h 5757808"/>
              <a:gd name="connsiteX4917" fmla="*/ 1782789 w 6724507"/>
              <a:gd name="connsiteY4917" fmla="*/ 5133993 h 5757808"/>
              <a:gd name="connsiteX4918" fmla="*/ 1784396 w 6724507"/>
              <a:gd name="connsiteY4918" fmla="*/ 5129164 h 5757808"/>
              <a:gd name="connsiteX4919" fmla="*/ 2384601 w 6724507"/>
              <a:gd name="connsiteY4919" fmla="*/ 5128226 h 5757808"/>
              <a:gd name="connsiteX4920" fmla="*/ 2386292 w 6724507"/>
              <a:gd name="connsiteY4920" fmla="*/ 5132442 h 5757808"/>
              <a:gd name="connsiteX4921" fmla="*/ 2390519 w 6724507"/>
              <a:gd name="connsiteY4921" fmla="*/ 5142981 h 5757808"/>
              <a:gd name="connsiteX4922" fmla="*/ 2387308 w 6724507"/>
              <a:gd name="connsiteY4922" fmla="*/ 5144269 h 5757808"/>
              <a:gd name="connsiteX4923" fmla="*/ 2391776 w 6724507"/>
              <a:gd name="connsiteY4923" fmla="*/ 5145919 h 5757808"/>
              <a:gd name="connsiteX4924" fmla="*/ 2382255 w 6724507"/>
              <a:gd name="connsiteY4924" fmla="*/ 5148837 h 5757808"/>
              <a:gd name="connsiteX4925" fmla="*/ 2385995 w 6724507"/>
              <a:gd name="connsiteY4925" fmla="*/ 5144796 h 5757808"/>
              <a:gd name="connsiteX4926" fmla="*/ 2385634 w 6724507"/>
              <a:gd name="connsiteY4926" fmla="*/ 5144940 h 5757808"/>
              <a:gd name="connsiteX4927" fmla="*/ 2384788 w 6724507"/>
              <a:gd name="connsiteY4927" fmla="*/ 5142832 h 5757808"/>
              <a:gd name="connsiteX4928" fmla="*/ 2381406 w 6724507"/>
              <a:gd name="connsiteY4928" fmla="*/ 5134402 h 5757808"/>
              <a:gd name="connsiteX4929" fmla="*/ 2379715 w 6724507"/>
              <a:gd name="connsiteY4929" fmla="*/ 5130186 h 5757808"/>
              <a:gd name="connsiteX4930" fmla="*/ 2384601 w 6724507"/>
              <a:gd name="connsiteY4930" fmla="*/ 5128226 h 5757808"/>
              <a:gd name="connsiteX4931" fmla="*/ 2507952 w 6724507"/>
              <a:gd name="connsiteY4931" fmla="*/ 5128052 h 5757808"/>
              <a:gd name="connsiteX4932" fmla="*/ 2511558 w 6724507"/>
              <a:gd name="connsiteY4932" fmla="*/ 5131526 h 5757808"/>
              <a:gd name="connsiteX4933" fmla="*/ 2509874 w 6724507"/>
              <a:gd name="connsiteY4933" fmla="*/ 5136620 h 5757808"/>
              <a:gd name="connsiteX4934" fmla="*/ 2507266 w 6724507"/>
              <a:gd name="connsiteY4934" fmla="*/ 5137801 h 5757808"/>
              <a:gd name="connsiteX4935" fmla="*/ 2507614 w 6724507"/>
              <a:gd name="connsiteY4935" fmla="*/ 5135786 h 5757808"/>
              <a:gd name="connsiteX4936" fmla="*/ 2504779 w 6724507"/>
              <a:gd name="connsiteY4936" fmla="*/ 5129024 h 5757808"/>
              <a:gd name="connsiteX4937" fmla="*/ 2507952 w 6724507"/>
              <a:gd name="connsiteY4937" fmla="*/ 5128052 h 5757808"/>
              <a:gd name="connsiteX4938" fmla="*/ 1752813 w 6724507"/>
              <a:gd name="connsiteY4938" fmla="*/ 5127408 h 5757808"/>
              <a:gd name="connsiteX4939" fmla="*/ 1753593 w 6724507"/>
              <a:gd name="connsiteY4939" fmla="*/ 5129350 h 5757808"/>
              <a:gd name="connsiteX4940" fmla="*/ 1747927 w 6724507"/>
              <a:gd name="connsiteY4940" fmla="*/ 5129368 h 5757808"/>
              <a:gd name="connsiteX4941" fmla="*/ 1752813 w 6724507"/>
              <a:gd name="connsiteY4941" fmla="*/ 5127408 h 5757808"/>
              <a:gd name="connsiteX4942" fmla="*/ 2216088 w 6724507"/>
              <a:gd name="connsiteY4942" fmla="*/ 5126367 h 5757808"/>
              <a:gd name="connsiteX4943" fmla="*/ 2214507 w 6724507"/>
              <a:gd name="connsiteY4943" fmla="*/ 5127804 h 5757808"/>
              <a:gd name="connsiteX4944" fmla="*/ 2212316 w 6724507"/>
              <a:gd name="connsiteY4944" fmla="*/ 5131695 h 5757808"/>
              <a:gd name="connsiteX4945" fmla="*/ 2223653 w 6724507"/>
              <a:gd name="connsiteY4945" fmla="*/ 5144771 h 5757808"/>
              <a:gd name="connsiteX4946" fmla="*/ 2222425 w 6724507"/>
              <a:gd name="connsiteY4946" fmla="*/ 5130895 h 5757808"/>
              <a:gd name="connsiteX4947" fmla="*/ 2220596 w 6724507"/>
              <a:gd name="connsiteY4947" fmla="*/ 5130219 h 5757808"/>
              <a:gd name="connsiteX4948" fmla="*/ 2997268 w 6724507"/>
              <a:gd name="connsiteY4948" fmla="*/ 5125826 h 5757808"/>
              <a:gd name="connsiteX4949" fmla="*/ 3001966 w 6724507"/>
              <a:gd name="connsiteY4949" fmla="*/ 5127561 h 5757808"/>
              <a:gd name="connsiteX4950" fmla="*/ 3004315 w 6724507"/>
              <a:gd name="connsiteY4950" fmla="*/ 5128428 h 5757808"/>
              <a:gd name="connsiteX4951" fmla="*/ 3013714 w 6724507"/>
              <a:gd name="connsiteY4951" fmla="*/ 5131896 h 5757808"/>
              <a:gd name="connsiteX4952" fmla="*/ 3016063 w 6724507"/>
              <a:gd name="connsiteY4952" fmla="*/ 5132761 h 5757808"/>
              <a:gd name="connsiteX4953" fmla="*/ 3014294 w 6724507"/>
              <a:gd name="connsiteY4953" fmla="*/ 5138112 h 5757808"/>
              <a:gd name="connsiteX4954" fmla="*/ 3011946 w 6724507"/>
              <a:gd name="connsiteY4954" fmla="*/ 5137244 h 5757808"/>
              <a:gd name="connsiteX4955" fmla="*/ 3006584 w 6724507"/>
              <a:gd name="connsiteY4955" fmla="*/ 5137517 h 5757808"/>
              <a:gd name="connsiteX4956" fmla="*/ 3002547 w 6724507"/>
              <a:gd name="connsiteY4956" fmla="*/ 5133778 h 5757808"/>
              <a:gd name="connsiteX4957" fmla="*/ 3000198 w 6724507"/>
              <a:gd name="connsiteY4957" fmla="*/ 5132911 h 5757808"/>
              <a:gd name="connsiteX4958" fmla="*/ 2997268 w 6724507"/>
              <a:gd name="connsiteY4958" fmla="*/ 5125826 h 5757808"/>
              <a:gd name="connsiteX4959" fmla="*/ 1436673 w 6724507"/>
              <a:gd name="connsiteY4959" fmla="*/ 5123868 h 5757808"/>
              <a:gd name="connsiteX4960" fmla="*/ 1436545 w 6724507"/>
              <a:gd name="connsiteY4960" fmla="*/ 5126422 h 5757808"/>
              <a:gd name="connsiteX4961" fmla="*/ 1430761 w 6724507"/>
              <a:gd name="connsiteY4961" fmla="*/ 5130507 h 5757808"/>
              <a:gd name="connsiteX4962" fmla="*/ 1427075 w 6724507"/>
              <a:gd name="connsiteY4962" fmla="*/ 5124368 h 5757808"/>
              <a:gd name="connsiteX4963" fmla="*/ 1436673 w 6724507"/>
              <a:gd name="connsiteY4963" fmla="*/ 5123868 h 5757808"/>
              <a:gd name="connsiteX4964" fmla="*/ 2361855 w 6724507"/>
              <a:gd name="connsiteY4964" fmla="*/ 5123445 h 5757808"/>
              <a:gd name="connsiteX4965" fmla="*/ 2368540 w 6724507"/>
              <a:gd name="connsiteY4965" fmla="*/ 5123767 h 5757808"/>
              <a:gd name="connsiteX4966" fmla="*/ 2373959 w 6724507"/>
              <a:gd name="connsiteY4966" fmla="*/ 5127911 h 5757808"/>
              <a:gd name="connsiteX4967" fmla="*/ 2366921 w 6724507"/>
              <a:gd name="connsiteY4967" fmla="*/ 5131745 h 5757808"/>
              <a:gd name="connsiteX4968" fmla="*/ 2364120 w 6724507"/>
              <a:gd name="connsiteY4968" fmla="*/ 5127156 h 5757808"/>
              <a:gd name="connsiteX4969" fmla="*/ 2363260 w 6724507"/>
              <a:gd name="connsiteY4969" fmla="*/ 5126868 h 5757808"/>
              <a:gd name="connsiteX4970" fmla="*/ 2363811 w 6724507"/>
              <a:gd name="connsiteY4970" fmla="*/ 5126648 h 5757808"/>
              <a:gd name="connsiteX4971" fmla="*/ 1682154 w 6724507"/>
              <a:gd name="connsiteY4971" fmla="*/ 5123294 h 5757808"/>
              <a:gd name="connsiteX4972" fmla="*/ 1684460 w 6724507"/>
              <a:gd name="connsiteY4972" fmla="*/ 5124624 h 5757808"/>
              <a:gd name="connsiteX4973" fmla="*/ 1683713 w 6724507"/>
              <a:gd name="connsiteY4973" fmla="*/ 5127179 h 5757808"/>
              <a:gd name="connsiteX4974" fmla="*/ 1681699 w 6724507"/>
              <a:gd name="connsiteY4974" fmla="*/ 5126578 h 5757808"/>
              <a:gd name="connsiteX4975" fmla="*/ 1682154 w 6724507"/>
              <a:gd name="connsiteY4975" fmla="*/ 5123294 h 5757808"/>
              <a:gd name="connsiteX4976" fmla="*/ 1317212 w 6724507"/>
              <a:gd name="connsiteY4976" fmla="*/ 5122941 h 5757808"/>
              <a:gd name="connsiteX4977" fmla="*/ 1317809 w 6724507"/>
              <a:gd name="connsiteY4977" fmla="*/ 5128237 h 5757808"/>
              <a:gd name="connsiteX4978" fmla="*/ 1313146 w 6724507"/>
              <a:gd name="connsiteY4978" fmla="*/ 5131179 h 5757808"/>
              <a:gd name="connsiteX4979" fmla="*/ 1317212 w 6724507"/>
              <a:gd name="connsiteY4979" fmla="*/ 5122941 h 5757808"/>
              <a:gd name="connsiteX4980" fmla="*/ 1445913 w 6724507"/>
              <a:gd name="connsiteY4980" fmla="*/ 5122790 h 5757808"/>
              <a:gd name="connsiteX4981" fmla="*/ 1447604 w 6724507"/>
              <a:gd name="connsiteY4981" fmla="*/ 5124257 h 5757808"/>
              <a:gd name="connsiteX4982" fmla="*/ 1450636 w 6724507"/>
              <a:gd name="connsiteY4982" fmla="*/ 5124215 h 5757808"/>
              <a:gd name="connsiteX4983" fmla="*/ 1454019 w 6724507"/>
              <a:gd name="connsiteY4983" fmla="*/ 5127147 h 5757808"/>
              <a:gd name="connsiteX4984" fmla="*/ 1450984 w 6724507"/>
              <a:gd name="connsiteY4984" fmla="*/ 5127191 h 5757808"/>
              <a:gd name="connsiteX4985" fmla="*/ 1447951 w 6724507"/>
              <a:gd name="connsiteY4985" fmla="*/ 5127232 h 5757808"/>
              <a:gd name="connsiteX4986" fmla="*/ 1444568 w 6724507"/>
              <a:gd name="connsiteY4986" fmla="*/ 5124300 h 5757808"/>
              <a:gd name="connsiteX4987" fmla="*/ 1445913 w 6724507"/>
              <a:gd name="connsiteY4987" fmla="*/ 5122790 h 5757808"/>
              <a:gd name="connsiteX4988" fmla="*/ 1739806 w 6724507"/>
              <a:gd name="connsiteY4988" fmla="*/ 5122084 h 5757808"/>
              <a:gd name="connsiteX4989" fmla="*/ 1743256 w 6724507"/>
              <a:gd name="connsiteY4989" fmla="*/ 5130687 h 5757808"/>
              <a:gd name="connsiteX4990" fmla="*/ 1743090 w 6724507"/>
              <a:gd name="connsiteY4990" fmla="*/ 5143236 h 5757808"/>
              <a:gd name="connsiteX4991" fmla="*/ 1735854 w 6724507"/>
              <a:gd name="connsiteY4991" fmla="*/ 5143018 h 5757808"/>
              <a:gd name="connsiteX4992" fmla="*/ 1730684 w 6724507"/>
              <a:gd name="connsiteY4992" fmla="*/ 5138228 h 5757808"/>
              <a:gd name="connsiteX4993" fmla="*/ 1730809 w 6724507"/>
              <a:gd name="connsiteY4993" fmla="*/ 5138538 h 5757808"/>
              <a:gd name="connsiteX4994" fmla="*/ 1723633 w 6724507"/>
              <a:gd name="connsiteY4994" fmla="*/ 5148930 h 5757808"/>
              <a:gd name="connsiteX4995" fmla="*/ 1725924 w 6724507"/>
              <a:gd name="connsiteY4995" fmla="*/ 5140499 h 5757808"/>
              <a:gd name="connsiteX4996" fmla="*/ 1724192 w 6724507"/>
              <a:gd name="connsiteY4996" fmla="*/ 5136183 h 5757808"/>
              <a:gd name="connsiteX4997" fmla="*/ 1729079 w 6724507"/>
              <a:gd name="connsiteY4997" fmla="*/ 5134224 h 5757808"/>
              <a:gd name="connsiteX4998" fmla="*/ 1730683 w 6724507"/>
              <a:gd name="connsiteY4998" fmla="*/ 5138225 h 5757808"/>
              <a:gd name="connsiteX4999" fmla="*/ 1737914 w 6724507"/>
              <a:gd name="connsiteY4999" fmla="*/ 5130332 h 5757808"/>
              <a:gd name="connsiteX5000" fmla="*/ 1739806 w 6724507"/>
              <a:gd name="connsiteY5000" fmla="*/ 5122084 h 5757808"/>
              <a:gd name="connsiteX5001" fmla="*/ 1420904 w 6724507"/>
              <a:gd name="connsiteY5001" fmla="*/ 5121101 h 5757808"/>
              <a:gd name="connsiteX5002" fmla="*/ 1423783 w 6724507"/>
              <a:gd name="connsiteY5002" fmla="*/ 5121248 h 5757808"/>
              <a:gd name="connsiteX5003" fmla="*/ 1424641 w 6724507"/>
              <a:gd name="connsiteY5003" fmla="*/ 5122742 h 5757808"/>
              <a:gd name="connsiteX5004" fmla="*/ 1420904 w 6724507"/>
              <a:gd name="connsiteY5004" fmla="*/ 5121101 h 5757808"/>
              <a:gd name="connsiteX5005" fmla="*/ 1320113 w 6724507"/>
              <a:gd name="connsiteY5005" fmla="*/ 5117960 h 5757808"/>
              <a:gd name="connsiteX5006" fmla="*/ 1322164 w 6724507"/>
              <a:gd name="connsiteY5006" fmla="*/ 5120132 h 5757808"/>
              <a:gd name="connsiteX5007" fmla="*/ 1318286 w 6724507"/>
              <a:gd name="connsiteY5007" fmla="*/ 5121733 h 5757808"/>
              <a:gd name="connsiteX5008" fmla="*/ 1320113 w 6724507"/>
              <a:gd name="connsiteY5008" fmla="*/ 5117960 h 5757808"/>
              <a:gd name="connsiteX5009" fmla="*/ 2991986 w 6724507"/>
              <a:gd name="connsiteY5009" fmla="*/ 5117877 h 5757808"/>
              <a:gd name="connsiteX5010" fmla="*/ 2992569 w 6724507"/>
              <a:gd name="connsiteY5010" fmla="*/ 5124094 h 5757808"/>
              <a:gd name="connsiteX5011" fmla="*/ 2990218 w 6724507"/>
              <a:gd name="connsiteY5011" fmla="*/ 5123227 h 5757808"/>
              <a:gd name="connsiteX5012" fmla="*/ 2991986 w 6724507"/>
              <a:gd name="connsiteY5012" fmla="*/ 5117877 h 5757808"/>
              <a:gd name="connsiteX5013" fmla="*/ 1351750 w 6724507"/>
              <a:gd name="connsiteY5013" fmla="*/ 5117599 h 5757808"/>
              <a:gd name="connsiteX5014" fmla="*/ 1351777 w 6724507"/>
              <a:gd name="connsiteY5014" fmla="*/ 5120831 h 5757808"/>
              <a:gd name="connsiteX5015" fmla="*/ 1348526 w 6724507"/>
              <a:gd name="connsiteY5015" fmla="*/ 5121221 h 5757808"/>
              <a:gd name="connsiteX5016" fmla="*/ 1346885 w 6724507"/>
              <a:gd name="connsiteY5016" fmla="*/ 5119798 h 5757808"/>
              <a:gd name="connsiteX5017" fmla="*/ 1345246 w 6724507"/>
              <a:gd name="connsiteY5017" fmla="*/ 5118377 h 5757808"/>
              <a:gd name="connsiteX5018" fmla="*/ 1351750 w 6724507"/>
              <a:gd name="connsiteY5018" fmla="*/ 5117599 h 5757808"/>
              <a:gd name="connsiteX5019" fmla="*/ 1480925 w 6724507"/>
              <a:gd name="connsiteY5019" fmla="*/ 5117324 h 5757808"/>
              <a:gd name="connsiteX5020" fmla="*/ 1479792 w 6724507"/>
              <a:gd name="connsiteY5020" fmla="*/ 5123081 h 5757808"/>
              <a:gd name="connsiteX5021" fmla="*/ 1474769 w 6724507"/>
              <a:gd name="connsiteY5021" fmla="*/ 5120972 h 5757808"/>
              <a:gd name="connsiteX5022" fmla="*/ 1480925 w 6724507"/>
              <a:gd name="connsiteY5022" fmla="*/ 5117324 h 5757808"/>
              <a:gd name="connsiteX5023" fmla="*/ 1337393 w 6724507"/>
              <a:gd name="connsiteY5023" fmla="*/ 5116914 h 5757808"/>
              <a:gd name="connsiteX5024" fmla="*/ 1339404 w 6724507"/>
              <a:gd name="connsiteY5024" fmla="*/ 5121510 h 5757808"/>
              <a:gd name="connsiteX5025" fmla="*/ 1338115 w 6724507"/>
              <a:gd name="connsiteY5025" fmla="*/ 5122531 h 5757808"/>
              <a:gd name="connsiteX5026" fmla="*/ 1337683 w 6724507"/>
              <a:gd name="connsiteY5026" fmla="*/ 5120017 h 5757808"/>
              <a:gd name="connsiteX5027" fmla="*/ 1332808 w 6724507"/>
              <a:gd name="connsiteY5027" fmla="*/ 5118642 h 5757808"/>
              <a:gd name="connsiteX5028" fmla="*/ 1331085 w 6724507"/>
              <a:gd name="connsiteY5028" fmla="*/ 5117147 h 5757808"/>
              <a:gd name="connsiteX5029" fmla="*/ 1337393 w 6724507"/>
              <a:gd name="connsiteY5029" fmla="*/ 5116914 h 5757808"/>
              <a:gd name="connsiteX5030" fmla="*/ 1655723 w 6724507"/>
              <a:gd name="connsiteY5030" fmla="*/ 5115978 h 5757808"/>
              <a:gd name="connsiteX5031" fmla="*/ 1657569 w 6724507"/>
              <a:gd name="connsiteY5031" fmla="*/ 5117579 h 5757808"/>
              <a:gd name="connsiteX5032" fmla="*/ 1657935 w 6724507"/>
              <a:gd name="connsiteY5032" fmla="*/ 5120838 h 5757808"/>
              <a:gd name="connsiteX5033" fmla="*/ 1656458 w 6724507"/>
              <a:gd name="connsiteY5033" fmla="*/ 5122497 h 5757808"/>
              <a:gd name="connsiteX5034" fmla="*/ 1647225 w 6724507"/>
              <a:gd name="connsiteY5034" fmla="*/ 5129196 h 5757808"/>
              <a:gd name="connsiteX5035" fmla="*/ 1643903 w 6724507"/>
              <a:gd name="connsiteY5035" fmla="*/ 5129257 h 5757808"/>
              <a:gd name="connsiteX5036" fmla="*/ 1645381 w 6724507"/>
              <a:gd name="connsiteY5036" fmla="*/ 5127596 h 5757808"/>
              <a:gd name="connsiteX5037" fmla="*/ 1652768 w 6724507"/>
              <a:gd name="connsiteY5037" fmla="*/ 5119298 h 5757808"/>
              <a:gd name="connsiteX5038" fmla="*/ 1655723 w 6724507"/>
              <a:gd name="connsiteY5038" fmla="*/ 5115978 h 5757808"/>
              <a:gd name="connsiteX5039" fmla="*/ 1660658 w 6724507"/>
              <a:gd name="connsiteY5039" fmla="*/ 5114109 h 5757808"/>
              <a:gd name="connsiteX5040" fmla="*/ 1664288 w 6724507"/>
              <a:gd name="connsiteY5040" fmla="*/ 5117257 h 5757808"/>
              <a:gd name="connsiteX5041" fmla="*/ 1660658 w 6724507"/>
              <a:gd name="connsiteY5041" fmla="*/ 5114109 h 5757808"/>
              <a:gd name="connsiteX5042" fmla="*/ 1544496 w 6724507"/>
              <a:gd name="connsiteY5042" fmla="*/ 5113635 h 5757808"/>
              <a:gd name="connsiteX5043" fmla="*/ 1546165 w 6724507"/>
              <a:gd name="connsiteY5043" fmla="*/ 5115082 h 5757808"/>
              <a:gd name="connsiteX5044" fmla="*/ 1547833 w 6724507"/>
              <a:gd name="connsiteY5044" fmla="*/ 5116529 h 5757808"/>
              <a:gd name="connsiteX5045" fmla="*/ 1554509 w 6724507"/>
              <a:gd name="connsiteY5045" fmla="*/ 5122319 h 5757808"/>
              <a:gd name="connsiteX5046" fmla="*/ 1556178 w 6724507"/>
              <a:gd name="connsiteY5046" fmla="*/ 5123766 h 5757808"/>
              <a:gd name="connsiteX5047" fmla="*/ 1554673 w 6724507"/>
              <a:gd name="connsiteY5047" fmla="*/ 5125456 h 5757808"/>
              <a:gd name="connsiteX5048" fmla="*/ 1544824 w 6724507"/>
              <a:gd name="connsiteY5048" fmla="*/ 5119909 h 5757808"/>
              <a:gd name="connsiteX5049" fmla="*/ 1543320 w 6724507"/>
              <a:gd name="connsiteY5049" fmla="*/ 5121599 h 5757808"/>
              <a:gd name="connsiteX5050" fmla="*/ 1541981 w 6724507"/>
              <a:gd name="connsiteY5050" fmla="*/ 5126426 h 5757808"/>
              <a:gd name="connsiteX5051" fmla="*/ 1540311 w 6724507"/>
              <a:gd name="connsiteY5051" fmla="*/ 5124979 h 5757808"/>
              <a:gd name="connsiteX5052" fmla="*/ 1540148 w 6724507"/>
              <a:gd name="connsiteY5052" fmla="*/ 5121841 h 5757808"/>
              <a:gd name="connsiteX5053" fmla="*/ 1541652 w 6724507"/>
              <a:gd name="connsiteY5053" fmla="*/ 5120152 h 5757808"/>
              <a:gd name="connsiteX5054" fmla="*/ 1539983 w 6724507"/>
              <a:gd name="connsiteY5054" fmla="*/ 5118703 h 5757808"/>
              <a:gd name="connsiteX5055" fmla="*/ 1542991 w 6724507"/>
              <a:gd name="connsiteY5055" fmla="*/ 5115324 h 5757808"/>
              <a:gd name="connsiteX5056" fmla="*/ 1544496 w 6724507"/>
              <a:gd name="connsiteY5056" fmla="*/ 5113635 h 5757808"/>
              <a:gd name="connsiteX5057" fmla="*/ 3498787 w 6724507"/>
              <a:gd name="connsiteY5057" fmla="*/ 5112816 h 5757808"/>
              <a:gd name="connsiteX5058" fmla="*/ 3501046 w 6724507"/>
              <a:gd name="connsiteY5058" fmla="*/ 5113651 h 5757808"/>
              <a:gd name="connsiteX5059" fmla="*/ 3505566 w 6724507"/>
              <a:gd name="connsiteY5059" fmla="*/ 5115319 h 5757808"/>
              <a:gd name="connsiteX5060" fmla="*/ 3503671 w 6724507"/>
              <a:gd name="connsiteY5060" fmla="*/ 5121051 h 5757808"/>
              <a:gd name="connsiteX5061" fmla="*/ 3499152 w 6724507"/>
              <a:gd name="connsiteY5061" fmla="*/ 5119385 h 5757808"/>
              <a:gd name="connsiteX5062" fmla="*/ 3498787 w 6724507"/>
              <a:gd name="connsiteY5062" fmla="*/ 5112816 h 5757808"/>
              <a:gd name="connsiteX5063" fmla="*/ 2240809 w 6724507"/>
              <a:gd name="connsiteY5063" fmla="*/ 5112244 h 5757808"/>
              <a:gd name="connsiteX5064" fmla="*/ 2241286 w 6724507"/>
              <a:gd name="connsiteY5064" fmla="*/ 5113432 h 5757808"/>
              <a:gd name="connsiteX5065" fmla="*/ 2243085 w 6724507"/>
              <a:gd name="connsiteY5065" fmla="*/ 5113530 h 5757808"/>
              <a:gd name="connsiteX5066" fmla="*/ 1596966 w 6724507"/>
              <a:gd name="connsiteY5066" fmla="*/ 5112080 h 5757808"/>
              <a:gd name="connsiteX5067" fmla="*/ 1595489 w 6724507"/>
              <a:gd name="connsiteY5067" fmla="*/ 5113741 h 5757808"/>
              <a:gd name="connsiteX5068" fmla="*/ 1594011 w 6724507"/>
              <a:gd name="connsiteY5068" fmla="*/ 5115401 h 5757808"/>
              <a:gd name="connsiteX5069" fmla="*/ 1597360 w 6724507"/>
              <a:gd name="connsiteY5069" fmla="*/ 5118304 h 5757808"/>
              <a:gd name="connsiteX5070" fmla="*/ 1595882 w 6724507"/>
              <a:gd name="connsiteY5070" fmla="*/ 5119964 h 5757808"/>
              <a:gd name="connsiteX5071" fmla="*/ 1592534 w 6724507"/>
              <a:gd name="connsiteY5071" fmla="*/ 5117060 h 5757808"/>
              <a:gd name="connsiteX5072" fmla="*/ 1589775 w 6724507"/>
              <a:gd name="connsiteY5072" fmla="*/ 5123492 h 5757808"/>
              <a:gd name="connsiteX5073" fmla="*/ 1588298 w 6724507"/>
              <a:gd name="connsiteY5073" fmla="*/ 5125151 h 5757808"/>
              <a:gd name="connsiteX5074" fmla="*/ 1585147 w 6724507"/>
              <a:gd name="connsiteY5074" fmla="*/ 5125358 h 5757808"/>
              <a:gd name="connsiteX5075" fmla="*/ 1576281 w 6724507"/>
              <a:gd name="connsiteY5075" fmla="*/ 5135318 h 5757808"/>
              <a:gd name="connsiteX5076" fmla="*/ 1578151 w 6724507"/>
              <a:gd name="connsiteY5076" fmla="*/ 5139883 h 5757808"/>
              <a:gd name="connsiteX5077" fmla="*/ 1578544 w 6724507"/>
              <a:gd name="connsiteY5077" fmla="*/ 5146105 h 5757808"/>
              <a:gd name="connsiteX5078" fmla="*/ 1583173 w 6724507"/>
              <a:gd name="connsiteY5078" fmla="*/ 5144236 h 5757808"/>
              <a:gd name="connsiteX5079" fmla="*/ 1598145 w 6724507"/>
              <a:gd name="connsiteY5079" fmla="*/ 5130750 h 5757808"/>
              <a:gd name="connsiteX5080" fmla="*/ 1597059 w 6724507"/>
              <a:gd name="connsiteY5080" fmla="*/ 5138632 h 5757808"/>
              <a:gd name="connsiteX5081" fmla="*/ 1603361 w 6724507"/>
              <a:gd name="connsiteY5081" fmla="*/ 5138216 h 5757808"/>
              <a:gd name="connsiteX5082" fmla="*/ 1606318 w 6724507"/>
              <a:gd name="connsiteY5082" fmla="*/ 5134896 h 5757808"/>
              <a:gd name="connsiteX5083" fmla="*/ 1607991 w 6724507"/>
              <a:gd name="connsiteY5083" fmla="*/ 5136349 h 5757808"/>
              <a:gd name="connsiteX5084" fmla="*/ 1608186 w 6724507"/>
              <a:gd name="connsiteY5084" fmla="*/ 5139460 h 5757808"/>
              <a:gd name="connsiteX5085" fmla="*/ 1605036 w 6724507"/>
              <a:gd name="connsiteY5085" fmla="*/ 5139667 h 5757808"/>
              <a:gd name="connsiteX5086" fmla="*/ 1607102 w 6724507"/>
              <a:gd name="connsiteY5086" fmla="*/ 5147341 h 5757808"/>
              <a:gd name="connsiteX5087" fmla="*/ 1594692 w 6724507"/>
              <a:gd name="connsiteY5087" fmla="*/ 5151287 h 5757808"/>
              <a:gd name="connsiteX5088" fmla="*/ 1593215 w 6724507"/>
              <a:gd name="connsiteY5088" fmla="*/ 5152946 h 5757808"/>
              <a:gd name="connsiteX5089" fmla="*/ 1590065 w 6724507"/>
              <a:gd name="connsiteY5089" fmla="*/ 5153154 h 5757808"/>
              <a:gd name="connsiteX5090" fmla="*/ 1588390 w 6724507"/>
              <a:gd name="connsiteY5090" fmla="*/ 5151702 h 5757808"/>
              <a:gd name="connsiteX5091" fmla="*/ 1589867 w 6724507"/>
              <a:gd name="connsiteY5091" fmla="*/ 5150043 h 5757808"/>
              <a:gd name="connsiteX5092" fmla="*/ 1591346 w 6724507"/>
              <a:gd name="connsiteY5092" fmla="*/ 5148383 h 5757808"/>
              <a:gd name="connsiteX5093" fmla="*/ 1585042 w 6724507"/>
              <a:gd name="connsiteY5093" fmla="*/ 5148800 h 5757808"/>
              <a:gd name="connsiteX5094" fmla="*/ 1578739 w 6724507"/>
              <a:gd name="connsiteY5094" fmla="*/ 5149215 h 5757808"/>
              <a:gd name="connsiteX5095" fmla="*/ 1575786 w 6724507"/>
              <a:gd name="connsiteY5095" fmla="*/ 5152535 h 5757808"/>
              <a:gd name="connsiteX5096" fmla="*/ 1572438 w 6724507"/>
              <a:gd name="connsiteY5096" fmla="*/ 5149632 h 5757808"/>
              <a:gd name="connsiteX5097" fmla="*/ 1572240 w 6724507"/>
              <a:gd name="connsiteY5097" fmla="*/ 5146521 h 5757808"/>
              <a:gd name="connsiteX5098" fmla="*/ 1575393 w 6724507"/>
              <a:gd name="connsiteY5098" fmla="*/ 5146313 h 5757808"/>
              <a:gd name="connsiteX5099" fmla="*/ 1574999 w 6724507"/>
              <a:gd name="connsiteY5099" fmla="*/ 5140091 h 5757808"/>
              <a:gd name="connsiteX5100" fmla="*/ 1572933 w 6724507"/>
              <a:gd name="connsiteY5100" fmla="*/ 5132415 h 5757808"/>
              <a:gd name="connsiteX5101" fmla="*/ 1573131 w 6724507"/>
              <a:gd name="connsiteY5101" fmla="*/ 5135526 h 5757808"/>
              <a:gd name="connsiteX5102" fmla="*/ 1571653 w 6724507"/>
              <a:gd name="connsiteY5102" fmla="*/ 5137186 h 5757808"/>
              <a:gd name="connsiteX5103" fmla="*/ 1565152 w 6724507"/>
              <a:gd name="connsiteY5103" fmla="*/ 5134491 h 5757808"/>
              <a:gd name="connsiteX5104" fmla="*/ 1578451 w 6724507"/>
              <a:gd name="connsiteY5104" fmla="*/ 5119554 h 5757808"/>
              <a:gd name="connsiteX5105" fmla="*/ 1584951 w 6724507"/>
              <a:gd name="connsiteY5105" fmla="*/ 5122248 h 5757808"/>
              <a:gd name="connsiteX5106" fmla="*/ 1586427 w 6724507"/>
              <a:gd name="connsiteY5106" fmla="*/ 5120588 h 5757808"/>
              <a:gd name="connsiteX5107" fmla="*/ 1592337 w 6724507"/>
              <a:gd name="connsiteY5107" fmla="*/ 5113950 h 5757808"/>
              <a:gd name="connsiteX5108" fmla="*/ 1590664 w 6724507"/>
              <a:gd name="connsiteY5108" fmla="*/ 5112498 h 5757808"/>
              <a:gd name="connsiteX5109" fmla="*/ 1593816 w 6724507"/>
              <a:gd name="connsiteY5109" fmla="*/ 5112289 h 5757808"/>
              <a:gd name="connsiteX5110" fmla="*/ 1596966 w 6724507"/>
              <a:gd name="connsiteY5110" fmla="*/ 5112080 h 5757808"/>
              <a:gd name="connsiteX5111" fmla="*/ 2234446 w 6724507"/>
              <a:gd name="connsiteY5111" fmla="*/ 5109736 h 5757808"/>
              <a:gd name="connsiteX5112" fmla="*/ 2232085 w 6724507"/>
              <a:gd name="connsiteY5112" fmla="*/ 5112035 h 5757808"/>
              <a:gd name="connsiteX5113" fmla="*/ 2225460 w 6724507"/>
              <a:gd name="connsiteY5113" fmla="*/ 5112086 h 5757808"/>
              <a:gd name="connsiteX5114" fmla="*/ 2225621 w 6724507"/>
              <a:gd name="connsiteY5114" fmla="*/ 5113915 h 5757808"/>
              <a:gd name="connsiteX5115" fmla="*/ 2231507 w 6724507"/>
              <a:gd name="connsiteY5115" fmla="*/ 5112177 h 5757808"/>
              <a:gd name="connsiteX5116" fmla="*/ 2230271 w 6724507"/>
              <a:gd name="connsiteY5116" fmla="*/ 5128131 h 5757808"/>
              <a:gd name="connsiteX5117" fmla="*/ 2239996 w 6724507"/>
              <a:gd name="connsiteY5117" fmla="*/ 5135139 h 5757808"/>
              <a:gd name="connsiteX5118" fmla="*/ 2241067 w 6724507"/>
              <a:gd name="connsiteY5118" fmla="*/ 5136479 h 5757808"/>
              <a:gd name="connsiteX5119" fmla="*/ 2236670 w 6724507"/>
              <a:gd name="connsiteY5119" fmla="*/ 5115282 h 5757808"/>
              <a:gd name="connsiteX5120" fmla="*/ 2235809 w 6724507"/>
              <a:gd name="connsiteY5120" fmla="*/ 5113133 h 5757808"/>
              <a:gd name="connsiteX5121" fmla="*/ 2234947 w 6724507"/>
              <a:gd name="connsiteY5121" fmla="*/ 5110984 h 5757808"/>
              <a:gd name="connsiteX5122" fmla="*/ 3043435 w 6724507"/>
              <a:gd name="connsiteY5122" fmla="*/ 5109587 h 5757808"/>
              <a:gd name="connsiteX5123" fmla="*/ 3046219 w 6724507"/>
              <a:gd name="connsiteY5123" fmla="*/ 5113025 h 5757808"/>
              <a:gd name="connsiteX5124" fmla="*/ 3041136 w 6724507"/>
              <a:gd name="connsiteY5124" fmla="*/ 5111150 h 5757808"/>
              <a:gd name="connsiteX5125" fmla="*/ 3043435 w 6724507"/>
              <a:gd name="connsiteY5125" fmla="*/ 5109587 h 5757808"/>
              <a:gd name="connsiteX5126" fmla="*/ 1333563 w 6724507"/>
              <a:gd name="connsiteY5126" fmla="*/ 5108244 h 5757808"/>
              <a:gd name="connsiteX5127" fmla="*/ 1333975 w 6724507"/>
              <a:gd name="connsiteY5127" fmla="*/ 5111453 h 5757808"/>
              <a:gd name="connsiteX5128" fmla="*/ 1330697 w 6724507"/>
              <a:gd name="connsiteY5128" fmla="*/ 5111463 h 5757808"/>
              <a:gd name="connsiteX5129" fmla="*/ 1329265 w 6724507"/>
              <a:gd name="connsiteY5129" fmla="*/ 5113073 h 5757808"/>
              <a:gd name="connsiteX5130" fmla="*/ 1328854 w 6724507"/>
              <a:gd name="connsiteY5130" fmla="*/ 5109863 h 5757808"/>
              <a:gd name="connsiteX5131" fmla="*/ 1332129 w 6724507"/>
              <a:gd name="connsiteY5131" fmla="*/ 5109852 h 5757808"/>
              <a:gd name="connsiteX5132" fmla="*/ 1333563 w 6724507"/>
              <a:gd name="connsiteY5132" fmla="*/ 5108244 h 5757808"/>
              <a:gd name="connsiteX5133" fmla="*/ 2214046 w 6724507"/>
              <a:gd name="connsiteY5133" fmla="*/ 5107990 h 5757808"/>
              <a:gd name="connsiteX5134" fmla="*/ 2210173 w 6724507"/>
              <a:gd name="connsiteY5134" fmla="*/ 5114487 h 5757808"/>
              <a:gd name="connsiteX5135" fmla="*/ 2215607 w 6724507"/>
              <a:gd name="connsiteY5135" fmla="*/ 5119132 h 5757808"/>
              <a:gd name="connsiteX5136" fmla="*/ 2218110 w 6724507"/>
              <a:gd name="connsiteY5136" fmla="*/ 5119469 h 5757808"/>
              <a:gd name="connsiteX5137" fmla="*/ 2218319 w 6724507"/>
              <a:gd name="connsiteY5137" fmla="*/ 5121449 h 5757808"/>
              <a:gd name="connsiteX5138" fmla="*/ 2221857 w 6724507"/>
              <a:gd name="connsiteY5138" fmla="*/ 5124474 h 5757808"/>
              <a:gd name="connsiteX5139" fmla="*/ 2220711 w 6724507"/>
              <a:gd name="connsiteY5139" fmla="*/ 5111523 h 5757808"/>
              <a:gd name="connsiteX5140" fmla="*/ 2216143 w 6724507"/>
              <a:gd name="connsiteY5140" fmla="*/ 5108557 h 5757808"/>
              <a:gd name="connsiteX5141" fmla="*/ 3479723 w 6724507"/>
              <a:gd name="connsiteY5141" fmla="*/ 5105783 h 5757808"/>
              <a:gd name="connsiteX5142" fmla="*/ 3479702 w 6724507"/>
              <a:gd name="connsiteY5142" fmla="*/ 5110298 h 5757808"/>
              <a:gd name="connsiteX5143" fmla="*/ 3478738 w 6724507"/>
              <a:gd name="connsiteY5143" fmla="*/ 5105986 h 5757808"/>
              <a:gd name="connsiteX5144" fmla="*/ 3479723 w 6724507"/>
              <a:gd name="connsiteY5144" fmla="*/ 5105783 h 5757808"/>
              <a:gd name="connsiteX5145" fmla="*/ 1566422 w 6724507"/>
              <a:gd name="connsiteY5145" fmla="*/ 5105734 h 5757808"/>
              <a:gd name="connsiteX5146" fmla="*/ 1569701 w 6724507"/>
              <a:gd name="connsiteY5146" fmla="*/ 5108577 h 5757808"/>
              <a:gd name="connsiteX5147" fmla="*/ 1572980 w 6724507"/>
              <a:gd name="connsiteY5147" fmla="*/ 5111422 h 5757808"/>
              <a:gd name="connsiteX5148" fmla="*/ 1571458 w 6724507"/>
              <a:gd name="connsiteY5148" fmla="*/ 5113133 h 5757808"/>
              <a:gd name="connsiteX5149" fmla="*/ 1568295 w 6724507"/>
              <a:gd name="connsiteY5149" fmla="*/ 5113420 h 5757808"/>
              <a:gd name="connsiteX5150" fmla="*/ 1565251 w 6724507"/>
              <a:gd name="connsiteY5150" fmla="*/ 5116840 h 5757808"/>
              <a:gd name="connsiteX5151" fmla="*/ 1563728 w 6724507"/>
              <a:gd name="connsiteY5151" fmla="*/ 5118550 h 5757808"/>
              <a:gd name="connsiteX5152" fmla="*/ 1563610 w 6724507"/>
              <a:gd name="connsiteY5152" fmla="*/ 5115417 h 5757808"/>
              <a:gd name="connsiteX5153" fmla="*/ 1565133 w 6724507"/>
              <a:gd name="connsiteY5153" fmla="*/ 5113706 h 5757808"/>
              <a:gd name="connsiteX5154" fmla="*/ 1558692 w 6724507"/>
              <a:gd name="connsiteY5154" fmla="*/ 5111152 h 5757808"/>
              <a:gd name="connsiteX5155" fmla="*/ 1566422 w 6724507"/>
              <a:gd name="connsiteY5155" fmla="*/ 5105734 h 5757808"/>
              <a:gd name="connsiteX5156" fmla="*/ 2973384 w 6724507"/>
              <a:gd name="connsiteY5156" fmla="*/ 5103297 h 5757808"/>
              <a:gd name="connsiteX5157" fmla="*/ 2977620 w 6724507"/>
              <a:gd name="connsiteY5157" fmla="*/ 5104860 h 5757808"/>
              <a:gd name="connsiteX5158" fmla="*/ 2975727 w 6724507"/>
              <a:gd name="connsiteY5158" fmla="*/ 5110594 h 5757808"/>
              <a:gd name="connsiteX5159" fmla="*/ 2973607 w 6724507"/>
              <a:gd name="connsiteY5159" fmla="*/ 5109812 h 5757808"/>
              <a:gd name="connsiteX5160" fmla="*/ 2973384 w 6724507"/>
              <a:gd name="connsiteY5160" fmla="*/ 5103297 h 5757808"/>
              <a:gd name="connsiteX5161" fmla="*/ 3228243 w 6724507"/>
              <a:gd name="connsiteY5161" fmla="*/ 5103020 h 5757808"/>
              <a:gd name="connsiteX5162" fmla="*/ 3242044 w 6724507"/>
              <a:gd name="connsiteY5162" fmla="*/ 5108112 h 5757808"/>
              <a:gd name="connsiteX5163" fmla="*/ 3242449 w 6724507"/>
              <a:gd name="connsiteY5163" fmla="*/ 5114694 h 5757808"/>
              <a:gd name="connsiteX5164" fmla="*/ 3235549 w 6724507"/>
              <a:gd name="connsiteY5164" fmla="*/ 5112147 h 5757808"/>
              <a:gd name="connsiteX5165" fmla="*/ 3226349 w 6724507"/>
              <a:gd name="connsiteY5165" fmla="*/ 5108753 h 5757808"/>
              <a:gd name="connsiteX5166" fmla="*/ 3228243 w 6724507"/>
              <a:gd name="connsiteY5166" fmla="*/ 5103020 h 5757808"/>
              <a:gd name="connsiteX5167" fmla="*/ 1583304 w 6724507"/>
              <a:gd name="connsiteY5167" fmla="*/ 5100232 h 5757808"/>
              <a:gd name="connsiteX5168" fmla="*/ 1582357 w 6724507"/>
              <a:gd name="connsiteY5168" fmla="*/ 5104558 h 5757808"/>
              <a:gd name="connsiteX5169" fmla="*/ 1578708 w 6724507"/>
              <a:gd name="connsiteY5169" fmla="*/ 5102129 h 5757808"/>
              <a:gd name="connsiteX5170" fmla="*/ 1583304 w 6724507"/>
              <a:gd name="connsiteY5170" fmla="*/ 5100232 h 5757808"/>
              <a:gd name="connsiteX5171" fmla="*/ 2327038 w 6724507"/>
              <a:gd name="connsiteY5171" fmla="*/ 5097650 h 5757808"/>
              <a:gd name="connsiteX5172" fmla="*/ 2326498 w 6724507"/>
              <a:gd name="connsiteY5172" fmla="*/ 5104685 h 5757808"/>
              <a:gd name="connsiteX5173" fmla="*/ 2321412 w 6724507"/>
              <a:gd name="connsiteY5173" fmla="*/ 5102809 h 5757808"/>
              <a:gd name="connsiteX5174" fmla="*/ 2327038 w 6724507"/>
              <a:gd name="connsiteY5174" fmla="*/ 5097650 h 5757808"/>
              <a:gd name="connsiteX5175" fmla="*/ 3249995 w 6724507"/>
              <a:gd name="connsiteY5175" fmla="*/ 5097248 h 5757808"/>
              <a:gd name="connsiteX5176" fmla="*/ 3252899 w 6724507"/>
              <a:gd name="connsiteY5176" fmla="*/ 5100329 h 5757808"/>
              <a:gd name="connsiteX5177" fmla="*/ 3249764 w 6724507"/>
              <a:gd name="connsiteY5177" fmla="*/ 5101182 h 5757808"/>
              <a:gd name="connsiteX5178" fmla="*/ 3247815 w 6724507"/>
              <a:gd name="connsiteY5178" fmla="*/ 5098454 h 5757808"/>
              <a:gd name="connsiteX5179" fmla="*/ 3249995 w 6724507"/>
              <a:gd name="connsiteY5179" fmla="*/ 5097248 h 5757808"/>
              <a:gd name="connsiteX5180" fmla="*/ 1610371 w 6724507"/>
              <a:gd name="connsiteY5180" fmla="*/ 5096754 h 5757808"/>
              <a:gd name="connsiteX5181" fmla="*/ 1609754 w 6724507"/>
              <a:gd name="connsiteY5181" fmla="*/ 5100710 h 5757808"/>
              <a:gd name="connsiteX5182" fmla="*/ 1604217 w 6724507"/>
              <a:gd name="connsiteY5182" fmla="*/ 5100401 h 5757808"/>
              <a:gd name="connsiteX5183" fmla="*/ 1610371 w 6724507"/>
              <a:gd name="connsiteY5183" fmla="*/ 5096754 h 5757808"/>
              <a:gd name="connsiteX5184" fmla="*/ 1442936 w 6724507"/>
              <a:gd name="connsiteY5184" fmla="*/ 5096145 h 5757808"/>
              <a:gd name="connsiteX5185" fmla="*/ 1444475 w 6724507"/>
              <a:gd name="connsiteY5185" fmla="*/ 5097479 h 5757808"/>
              <a:gd name="connsiteX5186" fmla="*/ 1441251 w 6724507"/>
              <a:gd name="connsiteY5186" fmla="*/ 5101101 h 5757808"/>
              <a:gd name="connsiteX5187" fmla="*/ 1439639 w 6724507"/>
              <a:gd name="connsiteY5187" fmla="*/ 5102912 h 5757808"/>
              <a:gd name="connsiteX5188" fmla="*/ 1438101 w 6724507"/>
              <a:gd name="connsiteY5188" fmla="*/ 5101579 h 5757808"/>
              <a:gd name="connsiteX5189" fmla="*/ 1439713 w 6724507"/>
              <a:gd name="connsiteY5189" fmla="*/ 5099768 h 5757808"/>
              <a:gd name="connsiteX5190" fmla="*/ 1439788 w 6724507"/>
              <a:gd name="connsiteY5190" fmla="*/ 5096624 h 5757808"/>
              <a:gd name="connsiteX5191" fmla="*/ 1442936 w 6724507"/>
              <a:gd name="connsiteY5191" fmla="*/ 5096145 h 5757808"/>
              <a:gd name="connsiteX5192" fmla="*/ 2339106 w 6724507"/>
              <a:gd name="connsiteY5192" fmla="*/ 5094903 h 5757808"/>
              <a:gd name="connsiteX5193" fmla="*/ 2339134 w 6724507"/>
              <a:gd name="connsiteY5193" fmla="*/ 5095587 h 5757808"/>
              <a:gd name="connsiteX5194" fmla="*/ 2337158 w 6724507"/>
              <a:gd name="connsiteY5194" fmla="*/ 5095603 h 5757808"/>
              <a:gd name="connsiteX5195" fmla="*/ 1565438 w 6724507"/>
              <a:gd name="connsiteY5195" fmla="*/ 5093293 h 5757808"/>
              <a:gd name="connsiteX5196" fmla="*/ 1566408 w 6724507"/>
              <a:gd name="connsiteY5196" fmla="*/ 5097344 h 5757808"/>
              <a:gd name="connsiteX5197" fmla="*/ 1561140 w 6724507"/>
              <a:gd name="connsiteY5197" fmla="*/ 5098122 h 5757808"/>
              <a:gd name="connsiteX5198" fmla="*/ 1565438 w 6724507"/>
              <a:gd name="connsiteY5198" fmla="*/ 5093293 h 5757808"/>
              <a:gd name="connsiteX5199" fmla="*/ 1373881 w 6724507"/>
              <a:gd name="connsiteY5199" fmla="*/ 5092940 h 5757808"/>
              <a:gd name="connsiteX5200" fmla="*/ 1373381 w 6724507"/>
              <a:gd name="connsiteY5200" fmla="*/ 5097288 h 5757808"/>
              <a:gd name="connsiteX5201" fmla="*/ 1367970 w 6724507"/>
              <a:gd name="connsiteY5201" fmla="*/ 5099581 h 5757808"/>
              <a:gd name="connsiteX5202" fmla="*/ 1373881 w 6724507"/>
              <a:gd name="connsiteY5202" fmla="*/ 5092940 h 5757808"/>
              <a:gd name="connsiteX5203" fmla="*/ 3200282 w 6724507"/>
              <a:gd name="connsiteY5203" fmla="*/ 5092704 h 5757808"/>
              <a:gd name="connsiteX5204" fmla="*/ 3202400 w 6724507"/>
              <a:gd name="connsiteY5204" fmla="*/ 5093486 h 5757808"/>
              <a:gd name="connsiteX5205" fmla="*/ 3202625 w 6724507"/>
              <a:gd name="connsiteY5205" fmla="*/ 5100000 h 5757808"/>
              <a:gd name="connsiteX5206" fmla="*/ 3200505 w 6724507"/>
              <a:gd name="connsiteY5206" fmla="*/ 5099217 h 5757808"/>
              <a:gd name="connsiteX5207" fmla="*/ 3198388 w 6724507"/>
              <a:gd name="connsiteY5207" fmla="*/ 5098436 h 5757808"/>
              <a:gd name="connsiteX5208" fmla="*/ 3200282 w 6724507"/>
              <a:gd name="connsiteY5208" fmla="*/ 5092704 h 5757808"/>
              <a:gd name="connsiteX5209" fmla="*/ 1512527 w 6724507"/>
              <a:gd name="connsiteY5209" fmla="*/ 5091987 h 5757808"/>
              <a:gd name="connsiteX5210" fmla="*/ 1514292 w 6724507"/>
              <a:gd name="connsiteY5210" fmla="*/ 5093415 h 5757808"/>
              <a:gd name="connsiteX5211" fmla="*/ 1509809 w 6724507"/>
              <a:gd name="connsiteY5211" fmla="*/ 5095318 h 5757808"/>
              <a:gd name="connsiteX5212" fmla="*/ 1512527 w 6724507"/>
              <a:gd name="connsiteY5212" fmla="*/ 5091987 h 5757808"/>
              <a:gd name="connsiteX5213" fmla="*/ 3455772 w 6724507"/>
              <a:gd name="connsiteY5213" fmla="*/ 5090517 h 5757808"/>
              <a:gd name="connsiteX5214" fmla="*/ 3458072 w 6724507"/>
              <a:gd name="connsiteY5214" fmla="*/ 5091366 h 5757808"/>
              <a:gd name="connsiteX5215" fmla="*/ 3462673 w 6724507"/>
              <a:gd name="connsiteY5215" fmla="*/ 5093062 h 5757808"/>
              <a:gd name="connsiteX5216" fmla="*/ 3471872 w 6724507"/>
              <a:gd name="connsiteY5216" fmla="*/ 5096457 h 5757808"/>
              <a:gd name="connsiteX5217" fmla="*/ 3467679 w 6724507"/>
              <a:gd name="connsiteY5217" fmla="*/ 5101342 h 5757808"/>
              <a:gd name="connsiteX5218" fmla="*/ 3460779 w 6724507"/>
              <a:gd name="connsiteY5218" fmla="*/ 5098796 h 5757808"/>
              <a:gd name="connsiteX5219" fmla="*/ 3458478 w 6724507"/>
              <a:gd name="connsiteY5219" fmla="*/ 5097946 h 5757808"/>
              <a:gd name="connsiteX5220" fmla="*/ 3456178 w 6724507"/>
              <a:gd name="connsiteY5220" fmla="*/ 5097098 h 5757808"/>
              <a:gd name="connsiteX5221" fmla="*/ 3455772 w 6724507"/>
              <a:gd name="connsiteY5221" fmla="*/ 5090517 h 5757808"/>
              <a:gd name="connsiteX5222" fmla="*/ 1531711 w 6724507"/>
              <a:gd name="connsiteY5222" fmla="*/ 5087360 h 5757808"/>
              <a:gd name="connsiteX5223" fmla="*/ 1533434 w 6724507"/>
              <a:gd name="connsiteY5223" fmla="*/ 5088853 h 5757808"/>
              <a:gd name="connsiteX5224" fmla="*/ 1526128 w 6724507"/>
              <a:gd name="connsiteY5224" fmla="*/ 5100486 h 5757808"/>
              <a:gd name="connsiteX5225" fmla="*/ 1518823 w 6724507"/>
              <a:gd name="connsiteY5225" fmla="*/ 5112120 h 5757808"/>
              <a:gd name="connsiteX5226" fmla="*/ 1519041 w 6724507"/>
              <a:gd name="connsiteY5226" fmla="*/ 5115302 h 5757808"/>
              <a:gd name="connsiteX5227" fmla="*/ 1515815 w 6724507"/>
              <a:gd name="connsiteY5227" fmla="*/ 5115499 h 5757808"/>
              <a:gd name="connsiteX5228" fmla="*/ 1522686 w 6724507"/>
              <a:gd name="connsiteY5228" fmla="*/ 5097500 h 5757808"/>
              <a:gd name="connsiteX5229" fmla="*/ 1530208 w 6724507"/>
              <a:gd name="connsiteY5229" fmla="*/ 5089050 h 5757808"/>
              <a:gd name="connsiteX5230" fmla="*/ 1531711 w 6724507"/>
              <a:gd name="connsiteY5230" fmla="*/ 5087360 h 5757808"/>
              <a:gd name="connsiteX5231" fmla="*/ 2327301 w 6724507"/>
              <a:gd name="connsiteY5231" fmla="*/ 5085995 h 5757808"/>
              <a:gd name="connsiteX5232" fmla="*/ 2330391 w 6724507"/>
              <a:gd name="connsiteY5232" fmla="*/ 5087343 h 5757808"/>
              <a:gd name="connsiteX5233" fmla="*/ 2332716 w 6724507"/>
              <a:gd name="connsiteY5233" fmla="*/ 5093139 h 5757808"/>
              <a:gd name="connsiteX5234" fmla="*/ 2334232 w 6724507"/>
              <a:gd name="connsiteY5234" fmla="*/ 5088552 h 5757808"/>
              <a:gd name="connsiteX5235" fmla="*/ 2326260 w 6724507"/>
              <a:gd name="connsiteY5235" fmla="*/ 5085045 h 5757808"/>
              <a:gd name="connsiteX5236" fmla="*/ 2325951 w 6724507"/>
              <a:gd name="connsiteY5236" fmla="*/ 5085406 h 5757808"/>
              <a:gd name="connsiteX5237" fmla="*/ 2327192 w 6724507"/>
              <a:gd name="connsiteY5237" fmla="*/ 5085946 h 5757808"/>
              <a:gd name="connsiteX5238" fmla="*/ 2314602 w 6724507"/>
              <a:gd name="connsiteY5238" fmla="*/ 5083145 h 5757808"/>
              <a:gd name="connsiteX5239" fmla="*/ 2319686 w 6724507"/>
              <a:gd name="connsiteY5239" fmla="*/ 5085022 h 5757808"/>
              <a:gd name="connsiteX5240" fmla="*/ 2320966 w 6724507"/>
              <a:gd name="connsiteY5240" fmla="*/ 5089781 h 5757808"/>
              <a:gd name="connsiteX5241" fmla="*/ 2318423 w 6724507"/>
              <a:gd name="connsiteY5241" fmla="*/ 5088843 h 5757808"/>
              <a:gd name="connsiteX5242" fmla="*/ 2313340 w 6724507"/>
              <a:gd name="connsiteY5242" fmla="*/ 5086967 h 5757808"/>
              <a:gd name="connsiteX5243" fmla="*/ 2310798 w 6724507"/>
              <a:gd name="connsiteY5243" fmla="*/ 5086029 h 5757808"/>
              <a:gd name="connsiteX5244" fmla="*/ 2314602 w 6724507"/>
              <a:gd name="connsiteY5244" fmla="*/ 5083145 h 5757808"/>
              <a:gd name="connsiteX5245" fmla="*/ 3221746 w 6724507"/>
              <a:gd name="connsiteY5245" fmla="*/ 5082405 h 5757808"/>
              <a:gd name="connsiteX5246" fmla="*/ 3227244 w 6724507"/>
              <a:gd name="connsiteY5246" fmla="*/ 5085187 h 5757808"/>
              <a:gd name="connsiteX5247" fmla="*/ 3227794 w 6724507"/>
              <a:gd name="connsiteY5247" fmla="*/ 5089993 h 5757808"/>
              <a:gd name="connsiteX5248" fmla="*/ 3231388 w 6724507"/>
              <a:gd name="connsiteY5248" fmla="*/ 5087033 h 5757808"/>
              <a:gd name="connsiteX5249" fmla="*/ 3238378 w 6724507"/>
              <a:gd name="connsiteY5249" fmla="*/ 5089612 h 5757808"/>
              <a:gd name="connsiteX5250" fmla="*/ 3245368 w 6724507"/>
              <a:gd name="connsiteY5250" fmla="*/ 5092191 h 5757808"/>
              <a:gd name="connsiteX5251" fmla="*/ 3244105 w 6724507"/>
              <a:gd name="connsiteY5251" fmla="*/ 5096013 h 5757808"/>
              <a:gd name="connsiteX5252" fmla="*/ 3241776 w 6724507"/>
              <a:gd name="connsiteY5252" fmla="*/ 5095153 h 5757808"/>
              <a:gd name="connsiteX5253" fmla="*/ 3237115 w 6724507"/>
              <a:gd name="connsiteY5253" fmla="*/ 5093432 h 5757808"/>
              <a:gd name="connsiteX5254" fmla="*/ 3230124 w 6724507"/>
              <a:gd name="connsiteY5254" fmla="*/ 5090854 h 5757808"/>
              <a:gd name="connsiteX5255" fmla="*/ 3227794 w 6724507"/>
              <a:gd name="connsiteY5255" fmla="*/ 5089995 h 5757808"/>
              <a:gd name="connsiteX5256" fmla="*/ 3227794 w 6724507"/>
              <a:gd name="connsiteY5256" fmla="*/ 5089996 h 5757808"/>
              <a:gd name="connsiteX5257" fmla="*/ 3221746 w 6724507"/>
              <a:gd name="connsiteY5257" fmla="*/ 5082405 h 5757808"/>
              <a:gd name="connsiteX5258" fmla="*/ 3332982 w 6724507"/>
              <a:gd name="connsiteY5258" fmla="*/ 5081648 h 5757808"/>
              <a:gd name="connsiteX5259" fmla="*/ 3337642 w 6724507"/>
              <a:gd name="connsiteY5259" fmla="*/ 5083368 h 5757808"/>
              <a:gd name="connsiteX5260" fmla="*/ 3339973 w 6724507"/>
              <a:gd name="connsiteY5260" fmla="*/ 5084228 h 5757808"/>
              <a:gd name="connsiteX5261" fmla="*/ 3338079 w 6724507"/>
              <a:gd name="connsiteY5261" fmla="*/ 5089961 h 5757808"/>
              <a:gd name="connsiteX5262" fmla="*/ 3335748 w 6724507"/>
              <a:gd name="connsiteY5262" fmla="*/ 5089101 h 5757808"/>
              <a:gd name="connsiteX5263" fmla="*/ 3333418 w 6724507"/>
              <a:gd name="connsiteY5263" fmla="*/ 5088240 h 5757808"/>
              <a:gd name="connsiteX5264" fmla="*/ 3332982 w 6724507"/>
              <a:gd name="connsiteY5264" fmla="*/ 5081648 h 5757808"/>
              <a:gd name="connsiteX5265" fmla="*/ 1548258 w 6724507"/>
              <a:gd name="connsiteY5265" fmla="*/ 5072689 h 5757808"/>
              <a:gd name="connsiteX5266" fmla="*/ 1549899 w 6724507"/>
              <a:gd name="connsiteY5266" fmla="*/ 5074112 h 5757808"/>
              <a:gd name="connsiteX5267" fmla="*/ 1548160 w 6724507"/>
              <a:gd name="connsiteY5267" fmla="*/ 5079735 h 5757808"/>
              <a:gd name="connsiteX5268" fmla="*/ 1542734 w 6724507"/>
              <a:gd name="connsiteY5268" fmla="*/ 5082160 h 5757808"/>
              <a:gd name="connsiteX5269" fmla="*/ 1542527 w 6724507"/>
              <a:gd name="connsiteY5269" fmla="*/ 5079129 h 5757808"/>
              <a:gd name="connsiteX5270" fmla="*/ 1548258 w 6724507"/>
              <a:gd name="connsiteY5270" fmla="*/ 5072689 h 5757808"/>
              <a:gd name="connsiteX5271" fmla="*/ 3435205 w 6724507"/>
              <a:gd name="connsiteY5271" fmla="*/ 5072209 h 5757808"/>
              <a:gd name="connsiteX5272" fmla="*/ 3437624 w 6724507"/>
              <a:gd name="connsiteY5272" fmla="*/ 5073103 h 5757808"/>
              <a:gd name="connsiteX5273" fmla="*/ 3444889 w 6724507"/>
              <a:gd name="connsiteY5273" fmla="*/ 5075782 h 5757808"/>
              <a:gd name="connsiteX5274" fmla="*/ 3448151 w 6724507"/>
              <a:gd name="connsiteY5274" fmla="*/ 5082345 h 5757808"/>
              <a:gd name="connsiteX5275" fmla="*/ 3450572 w 6724507"/>
              <a:gd name="connsiteY5275" fmla="*/ 5083238 h 5757808"/>
              <a:gd name="connsiteX5276" fmla="*/ 3448889 w 6724507"/>
              <a:gd name="connsiteY5276" fmla="*/ 5087307 h 5757808"/>
              <a:gd name="connsiteX5277" fmla="*/ 3446573 w 6724507"/>
              <a:gd name="connsiteY5277" fmla="*/ 5087122 h 5757808"/>
              <a:gd name="connsiteX5278" fmla="*/ 3440888 w 6724507"/>
              <a:gd name="connsiteY5278" fmla="*/ 5079666 h 5757808"/>
              <a:gd name="connsiteX5279" fmla="*/ 3436047 w 6724507"/>
              <a:gd name="connsiteY5279" fmla="*/ 5077880 h 5757808"/>
              <a:gd name="connsiteX5280" fmla="*/ 3435205 w 6724507"/>
              <a:gd name="connsiteY5280" fmla="*/ 5072209 h 5757808"/>
              <a:gd name="connsiteX5281" fmla="*/ 1533357 w 6724507"/>
              <a:gd name="connsiteY5281" fmla="*/ 5071887 h 5757808"/>
              <a:gd name="connsiteX5282" fmla="*/ 1533598 w 6724507"/>
              <a:gd name="connsiteY5282" fmla="*/ 5074879 h 5757808"/>
              <a:gd name="connsiteX5283" fmla="*/ 1533339 w 6724507"/>
              <a:gd name="connsiteY5283" fmla="*/ 5076392 h 5757808"/>
              <a:gd name="connsiteX5284" fmla="*/ 1530804 w 6724507"/>
              <a:gd name="connsiteY5284" fmla="*/ 5078018 h 5757808"/>
              <a:gd name="connsiteX5285" fmla="*/ 1528010 w 6724507"/>
              <a:gd name="connsiteY5285" fmla="*/ 5081156 h 5757808"/>
              <a:gd name="connsiteX5286" fmla="*/ 1526371 w 6724507"/>
              <a:gd name="connsiteY5286" fmla="*/ 5079735 h 5757808"/>
              <a:gd name="connsiteX5287" fmla="*/ 1524731 w 6724507"/>
              <a:gd name="connsiteY5287" fmla="*/ 5078312 h 5757808"/>
              <a:gd name="connsiteX5288" fmla="*/ 1527525 w 6724507"/>
              <a:gd name="connsiteY5288" fmla="*/ 5075173 h 5757808"/>
              <a:gd name="connsiteX5289" fmla="*/ 1530320 w 6724507"/>
              <a:gd name="connsiteY5289" fmla="*/ 5072036 h 5757808"/>
              <a:gd name="connsiteX5290" fmla="*/ 1533357 w 6724507"/>
              <a:gd name="connsiteY5290" fmla="*/ 5071887 h 5757808"/>
              <a:gd name="connsiteX5291" fmla="*/ 2288707 w 6724507"/>
              <a:gd name="connsiteY5291" fmla="*/ 5070956 h 5757808"/>
              <a:gd name="connsiteX5292" fmla="*/ 2288994 w 6724507"/>
              <a:gd name="connsiteY5292" fmla="*/ 5071673 h 5757808"/>
              <a:gd name="connsiteX5293" fmla="*/ 2287042 w 6724507"/>
              <a:gd name="connsiteY5293" fmla="*/ 5079933 h 5757808"/>
              <a:gd name="connsiteX5294" fmla="*/ 2289143 w 6724507"/>
              <a:gd name="connsiteY5294" fmla="*/ 5085172 h 5757808"/>
              <a:gd name="connsiteX5295" fmla="*/ 2291413 w 6724507"/>
              <a:gd name="connsiteY5295" fmla="*/ 5086573 h 5757808"/>
              <a:gd name="connsiteX5296" fmla="*/ 2302620 w 6724507"/>
              <a:gd name="connsiteY5296" fmla="*/ 5089636 h 5757808"/>
              <a:gd name="connsiteX5297" fmla="*/ 2300402 w 6724507"/>
              <a:gd name="connsiteY5297" fmla="*/ 5092125 h 5757808"/>
              <a:gd name="connsiteX5298" fmla="*/ 2307873 w 6724507"/>
              <a:gd name="connsiteY5298" fmla="*/ 5096739 h 5757808"/>
              <a:gd name="connsiteX5299" fmla="*/ 2325439 w 6724507"/>
              <a:gd name="connsiteY5299" fmla="*/ 5115164 h 5757808"/>
              <a:gd name="connsiteX5300" fmla="*/ 2335759 w 6724507"/>
              <a:gd name="connsiteY5300" fmla="*/ 5121879 h 5757808"/>
              <a:gd name="connsiteX5301" fmla="*/ 2331328 w 6724507"/>
              <a:gd name="connsiteY5301" fmla="*/ 5101928 h 5757808"/>
              <a:gd name="connsiteX5302" fmla="*/ 2326158 w 6724507"/>
              <a:gd name="connsiteY5302" fmla="*/ 5089040 h 5757808"/>
              <a:gd name="connsiteX5303" fmla="*/ 2325098 w 6724507"/>
              <a:gd name="connsiteY5303" fmla="*/ 5086399 h 5757808"/>
              <a:gd name="connsiteX5304" fmla="*/ 2324614 w 6724507"/>
              <a:gd name="connsiteY5304" fmla="*/ 5086961 h 5757808"/>
              <a:gd name="connsiteX5305" fmla="*/ 2316335 w 6724507"/>
              <a:gd name="connsiteY5305" fmla="*/ 5082925 h 5757808"/>
              <a:gd name="connsiteX5306" fmla="*/ 2310316 w 6724507"/>
              <a:gd name="connsiteY5306" fmla="*/ 5079990 h 5757808"/>
              <a:gd name="connsiteX5307" fmla="*/ 2308024 w 6724507"/>
              <a:gd name="connsiteY5307" fmla="*/ 5080376 h 5757808"/>
              <a:gd name="connsiteX5308" fmla="*/ 2307988 w 6724507"/>
              <a:gd name="connsiteY5308" fmla="*/ 5078503 h 5757808"/>
              <a:gd name="connsiteX5309" fmla="*/ 2307167 w 6724507"/>
              <a:gd name="connsiteY5309" fmla="*/ 5073633 h 5757808"/>
              <a:gd name="connsiteX5310" fmla="*/ 2303779 w 6724507"/>
              <a:gd name="connsiteY5310" fmla="*/ 5077316 h 5757808"/>
              <a:gd name="connsiteX5311" fmla="*/ 2294410 w 6724507"/>
              <a:gd name="connsiteY5311" fmla="*/ 5073860 h 5757808"/>
              <a:gd name="connsiteX5312" fmla="*/ 2289725 w 6724507"/>
              <a:gd name="connsiteY5312" fmla="*/ 5072130 h 5757808"/>
              <a:gd name="connsiteX5313" fmla="*/ 2876283 w 6724507"/>
              <a:gd name="connsiteY5313" fmla="*/ 5069183 h 5757808"/>
              <a:gd name="connsiteX5314" fmla="*/ 2892729 w 6724507"/>
              <a:gd name="connsiteY5314" fmla="*/ 5075252 h 5757808"/>
              <a:gd name="connsiteX5315" fmla="*/ 2905058 w 6724507"/>
              <a:gd name="connsiteY5315" fmla="*/ 5085803 h 5757808"/>
              <a:gd name="connsiteX5316" fmla="*/ 2943232 w 6724507"/>
              <a:gd name="connsiteY5316" fmla="*/ 5105889 h 5757808"/>
              <a:gd name="connsiteX5317" fmla="*/ 2979635 w 6724507"/>
              <a:gd name="connsiteY5317" fmla="*/ 5131325 h 5757808"/>
              <a:gd name="connsiteX5318" fmla="*/ 2947348 w 6724507"/>
              <a:gd name="connsiteY5318" fmla="*/ 5101407 h 5757808"/>
              <a:gd name="connsiteX5319" fmla="*/ 2942648 w 6724507"/>
              <a:gd name="connsiteY5319" fmla="*/ 5099672 h 5757808"/>
              <a:gd name="connsiteX5320" fmla="*/ 2932669 w 6724507"/>
              <a:gd name="connsiteY5320" fmla="*/ 5089989 h 5757808"/>
              <a:gd name="connsiteX5321" fmla="*/ 2932088 w 6724507"/>
              <a:gd name="connsiteY5321" fmla="*/ 5083772 h 5757808"/>
              <a:gd name="connsiteX5322" fmla="*/ 2934438 w 6724507"/>
              <a:gd name="connsiteY5322" fmla="*/ 5084639 h 5757808"/>
              <a:gd name="connsiteX5323" fmla="*/ 2944416 w 6724507"/>
              <a:gd name="connsiteY5323" fmla="*/ 5094323 h 5757808"/>
              <a:gd name="connsiteX5324" fmla="*/ 2951465 w 6724507"/>
              <a:gd name="connsiteY5324" fmla="*/ 5096924 h 5757808"/>
              <a:gd name="connsiteX5325" fmla="*/ 2986102 w 6724507"/>
              <a:gd name="connsiteY5325" fmla="*/ 5127709 h 5757808"/>
              <a:gd name="connsiteX5326" fmla="*/ 2988451 w 6724507"/>
              <a:gd name="connsiteY5326" fmla="*/ 5128576 h 5757808"/>
              <a:gd name="connsiteX5327" fmla="*/ 2992569 w 6724507"/>
              <a:gd name="connsiteY5327" fmla="*/ 5124094 h 5757808"/>
              <a:gd name="connsiteX5328" fmla="*/ 2994917 w 6724507"/>
              <a:gd name="connsiteY5328" fmla="*/ 5124959 h 5757808"/>
              <a:gd name="connsiteX5329" fmla="*/ 2997268 w 6724507"/>
              <a:gd name="connsiteY5329" fmla="*/ 5125826 h 5757808"/>
              <a:gd name="connsiteX5330" fmla="*/ 2995500 w 6724507"/>
              <a:gd name="connsiteY5330" fmla="*/ 5131177 h 5757808"/>
              <a:gd name="connsiteX5331" fmla="*/ 3015458 w 6724507"/>
              <a:gd name="connsiteY5331" fmla="*/ 5150545 h 5757808"/>
              <a:gd name="connsiteX5332" fmla="*/ 3027787 w 6724507"/>
              <a:gd name="connsiteY5332" fmla="*/ 5161095 h 5757808"/>
              <a:gd name="connsiteX5333" fmla="*/ 3030137 w 6724507"/>
              <a:gd name="connsiteY5333" fmla="*/ 5161962 h 5757808"/>
              <a:gd name="connsiteX5334" fmla="*/ 3032486 w 6724507"/>
              <a:gd name="connsiteY5334" fmla="*/ 5162829 h 5757808"/>
              <a:gd name="connsiteX5335" fmla="*/ 3030719 w 6724507"/>
              <a:gd name="connsiteY5335" fmla="*/ 5168179 h 5757808"/>
              <a:gd name="connsiteX5336" fmla="*/ 3031301 w 6724507"/>
              <a:gd name="connsiteY5336" fmla="*/ 5174396 h 5757808"/>
              <a:gd name="connsiteX5337" fmla="*/ 3029534 w 6724507"/>
              <a:gd name="connsiteY5337" fmla="*/ 5179745 h 5757808"/>
              <a:gd name="connsiteX5338" fmla="*/ 3027183 w 6724507"/>
              <a:gd name="connsiteY5338" fmla="*/ 5178878 h 5757808"/>
              <a:gd name="connsiteX5339" fmla="*/ 3028370 w 6724507"/>
              <a:gd name="connsiteY5339" fmla="*/ 5167311 h 5757808"/>
              <a:gd name="connsiteX5340" fmla="*/ 3026020 w 6724507"/>
              <a:gd name="connsiteY5340" fmla="*/ 5166445 h 5757808"/>
              <a:gd name="connsiteX5341" fmla="*/ 3012505 w 6724507"/>
              <a:gd name="connsiteY5341" fmla="*/ 5167461 h 5757808"/>
              <a:gd name="connsiteX5342" fmla="*/ 2999594 w 6724507"/>
              <a:gd name="connsiteY5342" fmla="*/ 5150693 h 5757808"/>
              <a:gd name="connsiteX5343" fmla="*/ 3001362 w 6724507"/>
              <a:gd name="connsiteY5343" fmla="*/ 5145343 h 5757808"/>
              <a:gd name="connsiteX5344" fmla="*/ 2994314 w 6724507"/>
              <a:gd name="connsiteY5344" fmla="*/ 5142743 h 5757808"/>
              <a:gd name="connsiteX5345" fmla="*/ 2986684 w 6724507"/>
              <a:gd name="connsiteY5345" fmla="*/ 5133926 h 5757808"/>
              <a:gd name="connsiteX5346" fmla="*/ 2984335 w 6724507"/>
              <a:gd name="connsiteY5346" fmla="*/ 5133058 h 5757808"/>
              <a:gd name="connsiteX5347" fmla="*/ 2981985 w 6724507"/>
              <a:gd name="connsiteY5347" fmla="*/ 5132192 h 5757808"/>
              <a:gd name="connsiteX5348" fmla="*/ 2986081 w 6724507"/>
              <a:gd name="connsiteY5348" fmla="*/ 5151708 h 5757808"/>
              <a:gd name="connsiteX5349" fmla="*/ 2998408 w 6724507"/>
              <a:gd name="connsiteY5349" fmla="*/ 5162259 h 5757808"/>
              <a:gd name="connsiteX5350" fmla="*/ 3000759 w 6724507"/>
              <a:gd name="connsiteY5350" fmla="*/ 5163126 h 5757808"/>
              <a:gd name="connsiteX5351" fmla="*/ 2998991 w 6724507"/>
              <a:gd name="connsiteY5351" fmla="*/ 5168476 h 5757808"/>
              <a:gd name="connsiteX5352" fmla="*/ 2996641 w 6724507"/>
              <a:gd name="connsiteY5352" fmla="*/ 5167608 h 5757808"/>
              <a:gd name="connsiteX5353" fmla="*/ 2981963 w 6724507"/>
              <a:gd name="connsiteY5353" fmla="*/ 5156191 h 5757808"/>
              <a:gd name="connsiteX5354" fmla="*/ 2975518 w 6724507"/>
              <a:gd name="connsiteY5354" fmla="*/ 5135807 h 5757808"/>
              <a:gd name="connsiteX5355" fmla="*/ 2973169 w 6724507"/>
              <a:gd name="connsiteY5355" fmla="*/ 5134942 h 5757808"/>
              <a:gd name="connsiteX5356" fmla="*/ 2941463 w 6724507"/>
              <a:gd name="connsiteY5356" fmla="*/ 5111238 h 5757808"/>
              <a:gd name="connsiteX5357" fmla="*/ 2930880 w 6724507"/>
              <a:gd name="connsiteY5357" fmla="*/ 5119337 h 5757808"/>
              <a:gd name="connsiteX5358" fmla="*/ 2903290 w 6724507"/>
              <a:gd name="connsiteY5358" fmla="*/ 5091152 h 5757808"/>
              <a:gd name="connsiteX5359" fmla="*/ 2888612 w 6724507"/>
              <a:gd name="connsiteY5359" fmla="*/ 5079734 h 5757808"/>
              <a:gd name="connsiteX5360" fmla="*/ 2874516 w 6724507"/>
              <a:gd name="connsiteY5360" fmla="*/ 5074533 h 5757808"/>
              <a:gd name="connsiteX5361" fmla="*/ 2876283 w 6724507"/>
              <a:gd name="connsiteY5361" fmla="*/ 5069183 h 5757808"/>
              <a:gd name="connsiteX5362" fmla="*/ 1474945 w 6724507"/>
              <a:gd name="connsiteY5362" fmla="*/ 5068873 h 5757808"/>
              <a:gd name="connsiteX5363" fmla="*/ 1477016 w 6724507"/>
              <a:gd name="connsiteY5363" fmla="*/ 5071021 h 5757808"/>
              <a:gd name="connsiteX5364" fmla="*/ 1473416 w 6724507"/>
              <a:gd name="connsiteY5364" fmla="*/ 5072312 h 5757808"/>
              <a:gd name="connsiteX5365" fmla="*/ 1474945 w 6724507"/>
              <a:gd name="connsiteY5365" fmla="*/ 5068873 h 5757808"/>
              <a:gd name="connsiteX5366" fmla="*/ 1494656 w 6724507"/>
              <a:gd name="connsiteY5366" fmla="*/ 5065063 h 5757808"/>
              <a:gd name="connsiteX5367" fmla="*/ 1497994 w 6724507"/>
              <a:gd name="connsiteY5367" fmla="*/ 5067958 h 5757808"/>
              <a:gd name="connsiteX5368" fmla="*/ 1495046 w 6724507"/>
              <a:gd name="connsiteY5368" fmla="*/ 5071269 h 5757808"/>
              <a:gd name="connsiteX5369" fmla="*/ 1493571 w 6724507"/>
              <a:gd name="connsiteY5369" fmla="*/ 5072925 h 5757808"/>
              <a:gd name="connsiteX5370" fmla="*/ 1490626 w 6724507"/>
              <a:gd name="connsiteY5370" fmla="*/ 5076235 h 5757808"/>
              <a:gd name="connsiteX5371" fmla="*/ 1489347 w 6724507"/>
              <a:gd name="connsiteY5371" fmla="*/ 5080994 h 5757808"/>
              <a:gd name="connsiteX5372" fmla="*/ 1492685 w 6724507"/>
              <a:gd name="connsiteY5372" fmla="*/ 5083888 h 5757808"/>
              <a:gd name="connsiteX5373" fmla="*/ 1492879 w 6724507"/>
              <a:gd name="connsiteY5373" fmla="*/ 5086991 h 5757808"/>
              <a:gd name="connsiteX5374" fmla="*/ 1487873 w 6724507"/>
              <a:gd name="connsiteY5374" fmla="*/ 5082648 h 5757808"/>
              <a:gd name="connsiteX5375" fmla="*/ 1486204 w 6724507"/>
              <a:gd name="connsiteY5375" fmla="*/ 5081202 h 5757808"/>
              <a:gd name="connsiteX5376" fmla="*/ 1484730 w 6724507"/>
              <a:gd name="connsiteY5376" fmla="*/ 5082858 h 5757808"/>
              <a:gd name="connsiteX5377" fmla="*/ 1483257 w 6724507"/>
              <a:gd name="connsiteY5377" fmla="*/ 5084513 h 5757808"/>
              <a:gd name="connsiteX5378" fmla="*/ 1477166 w 6724507"/>
              <a:gd name="connsiteY5378" fmla="*/ 5088032 h 5757808"/>
              <a:gd name="connsiteX5379" fmla="*/ 1474218 w 6724507"/>
              <a:gd name="connsiteY5379" fmla="*/ 5091342 h 5757808"/>
              <a:gd name="connsiteX5380" fmla="*/ 1464097 w 6724507"/>
              <a:gd name="connsiteY5380" fmla="*/ 5106034 h 5757808"/>
              <a:gd name="connsiteX5381" fmla="*/ 1463903 w 6724507"/>
              <a:gd name="connsiteY5381" fmla="*/ 5102931 h 5757808"/>
              <a:gd name="connsiteX5382" fmla="*/ 1462233 w 6724507"/>
              <a:gd name="connsiteY5382" fmla="*/ 5101483 h 5757808"/>
              <a:gd name="connsiteX5383" fmla="*/ 1460955 w 6724507"/>
              <a:gd name="connsiteY5383" fmla="*/ 5106242 h 5757808"/>
              <a:gd name="connsiteX5384" fmla="*/ 1464293 w 6724507"/>
              <a:gd name="connsiteY5384" fmla="*/ 5109136 h 5757808"/>
              <a:gd name="connsiteX5385" fmla="*/ 1467240 w 6724507"/>
              <a:gd name="connsiteY5385" fmla="*/ 5105826 h 5757808"/>
              <a:gd name="connsiteX5386" fmla="*/ 1468715 w 6724507"/>
              <a:gd name="connsiteY5386" fmla="*/ 5104170 h 5757808"/>
              <a:gd name="connsiteX5387" fmla="*/ 1473330 w 6724507"/>
              <a:gd name="connsiteY5387" fmla="*/ 5102307 h 5757808"/>
              <a:gd name="connsiteX5388" fmla="*/ 1471663 w 6724507"/>
              <a:gd name="connsiteY5388" fmla="*/ 5100860 h 5757808"/>
              <a:gd name="connsiteX5389" fmla="*/ 1473136 w 6724507"/>
              <a:gd name="connsiteY5389" fmla="*/ 5099205 h 5757808"/>
              <a:gd name="connsiteX5390" fmla="*/ 1477752 w 6724507"/>
              <a:gd name="connsiteY5390" fmla="*/ 5097341 h 5757808"/>
              <a:gd name="connsiteX5391" fmla="*/ 1479420 w 6724507"/>
              <a:gd name="connsiteY5391" fmla="*/ 5098788 h 5757808"/>
              <a:gd name="connsiteX5392" fmla="*/ 1479225 w 6724507"/>
              <a:gd name="connsiteY5392" fmla="*/ 5095686 h 5757808"/>
              <a:gd name="connsiteX5393" fmla="*/ 1482173 w 6724507"/>
              <a:gd name="connsiteY5393" fmla="*/ 5092375 h 5757808"/>
              <a:gd name="connsiteX5394" fmla="*/ 1483842 w 6724507"/>
              <a:gd name="connsiteY5394" fmla="*/ 5093821 h 5757808"/>
              <a:gd name="connsiteX5395" fmla="*/ 1480894 w 6724507"/>
              <a:gd name="connsiteY5395" fmla="*/ 5097132 h 5757808"/>
              <a:gd name="connsiteX5396" fmla="*/ 1481090 w 6724507"/>
              <a:gd name="connsiteY5396" fmla="*/ 5100235 h 5757808"/>
              <a:gd name="connsiteX5397" fmla="*/ 1485706 w 6724507"/>
              <a:gd name="connsiteY5397" fmla="*/ 5098371 h 5757808"/>
              <a:gd name="connsiteX5398" fmla="*/ 1482400 w 6724507"/>
              <a:gd name="connsiteY5398" fmla="*/ 5105405 h 5757808"/>
              <a:gd name="connsiteX5399" fmla="*/ 1475195 w 6724507"/>
              <a:gd name="connsiteY5399" fmla="*/ 5106858 h 5757808"/>
              <a:gd name="connsiteX5400" fmla="*/ 1472247 w 6724507"/>
              <a:gd name="connsiteY5400" fmla="*/ 5110168 h 5757808"/>
              <a:gd name="connsiteX5401" fmla="*/ 1469299 w 6724507"/>
              <a:gd name="connsiteY5401" fmla="*/ 5113479 h 5757808"/>
              <a:gd name="connsiteX5402" fmla="*/ 1467826 w 6724507"/>
              <a:gd name="connsiteY5402" fmla="*/ 5115134 h 5757808"/>
              <a:gd name="connsiteX5403" fmla="*/ 1458594 w 6724507"/>
              <a:gd name="connsiteY5403" fmla="*/ 5118861 h 5757808"/>
              <a:gd name="connsiteX5404" fmla="*/ 1456730 w 6724507"/>
              <a:gd name="connsiteY5404" fmla="*/ 5114312 h 5757808"/>
              <a:gd name="connsiteX5405" fmla="*/ 1459871 w 6724507"/>
              <a:gd name="connsiteY5405" fmla="*/ 5114103 h 5757808"/>
              <a:gd name="connsiteX5406" fmla="*/ 1462820 w 6724507"/>
              <a:gd name="connsiteY5406" fmla="*/ 5110793 h 5757808"/>
              <a:gd name="connsiteX5407" fmla="*/ 1457814 w 6724507"/>
              <a:gd name="connsiteY5407" fmla="*/ 5106449 h 5757808"/>
              <a:gd name="connsiteX5408" fmla="*/ 1442880 w 6724507"/>
              <a:gd name="connsiteY5408" fmla="*/ 5119902 h 5757808"/>
              <a:gd name="connsiteX5409" fmla="*/ 1439738 w 6724507"/>
              <a:gd name="connsiteY5409" fmla="*/ 5120111 h 5757808"/>
              <a:gd name="connsiteX5410" fmla="*/ 1439543 w 6724507"/>
              <a:gd name="connsiteY5410" fmla="*/ 5117008 h 5757808"/>
              <a:gd name="connsiteX5411" fmla="*/ 1443962 w 6724507"/>
              <a:gd name="connsiteY5411" fmla="*/ 5112041 h 5757808"/>
              <a:gd name="connsiteX5412" fmla="*/ 1455947 w 6724507"/>
              <a:gd name="connsiteY5412" fmla="*/ 5101900 h 5757808"/>
              <a:gd name="connsiteX5413" fmla="*/ 1458896 w 6724507"/>
              <a:gd name="connsiteY5413" fmla="*/ 5098589 h 5757808"/>
              <a:gd name="connsiteX5414" fmla="*/ 1469212 w 6724507"/>
              <a:gd name="connsiteY5414" fmla="*/ 5087001 h 5757808"/>
              <a:gd name="connsiteX5415" fmla="*/ 1470881 w 6724507"/>
              <a:gd name="connsiteY5415" fmla="*/ 5088448 h 5757808"/>
              <a:gd name="connsiteX5416" fmla="*/ 1473827 w 6724507"/>
              <a:gd name="connsiteY5416" fmla="*/ 5085136 h 5757808"/>
              <a:gd name="connsiteX5417" fmla="*/ 1476775 w 6724507"/>
              <a:gd name="connsiteY5417" fmla="*/ 5081826 h 5757808"/>
              <a:gd name="connsiteX5418" fmla="*/ 1478054 w 6724507"/>
              <a:gd name="connsiteY5418" fmla="*/ 5077067 h 5757808"/>
              <a:gd name="connsiteX5419" fmla="*/ 1480807 w 6724507"/>
              <a:gd name="connsiteY5419" fmla="*/ 5070654 h 5757808"/>
              <a:gd name="connsiteX5420" fmla="*/ 1487287 w 6724507"/>
              <a:gd name="connsiteY5420" fmla="*/ 5073340 h 5757808"/>
              <a:gd name="connsiteX5421" fmla="*/ 1487091 w 6724507"/>
              <a:gd name="connsiteY5421" fmla="*/ 5070237 h 5757808"/>
              <a:gd name="connsiteX5422" fmla="*/ 1490039 w 6724507"/>
              <a:gd name="connsiteY5422" fmla="*/ 5066927 h 5757808"/>
              <a:gd name="connsiteX5423" fmla="*/ 1494656 w 6724507"/>
              <a:gd name="connsiteY5423" fmla="*/ 5065063 h 5757808"/>
              <a:gd name="connsiteX5424" fmla="*/ 3075475 w 6724507"/>
              <a:gd name="connsiteY5424" fmla="*/ 5063801 h 5757808"/>
              <a:gd name="connsiteX5425" fmla="*/ 3078101 w 6724507"/>
              <a:gd name="connsiteY5425" fmla="*/ 5071201 h 5757808"/>
              <a:gd name="connsiteX5426" fmla="*/ 3075475 w 6724507"/>
              <a:gd name="connsiteY5426" fmla="*/ 5063801 h 5757808"/>
              <a:gd name="connsiteX5427" fmla="*/ 3134388 w 6724507"/>
              <a:gd name="connsiteY5427" fmla="*/ 5061961 h 5757808"/>
              <a:gd name="connsiteX5428" fmla="*/ 3164693 w 6724507"/>
              <a:gd name="connsiteY5428" fmla="*/ 5079574 h 5757808"/>
              <a:gd name="connsiteX5429" fmla="*/ 3153194 w 6724507"/>
              <a:gd name="connsiteY5429" fmla="*/ 5075331 h 5757808"/>
              <a:gd name="connsiteX5430" fmla="*/ 3132496 w 6724507"/>
              <a:gd name="connsiteY5430" fmla="*/ 5067694 h 5757808"/>
              <a:gd name="connsiteX5431" fmla="*/ 3134388 w 6724507"/>
              <a:gd name="connsiteY5431" fmla="*/ 5061961 h 5757808"/>
              <a:gd name="connsiteX5432" fmla="*/ 1520027 w 6724507"/>
              <a:gd name="connsiteY5432" fmla="*/ 5060036 h 5757808"/>
              <a:gd name="connsiteX5433" fmla="*/ 1524873 w 6724507"/>
              <a:gd name="connsiteY5433" fmla="*/ 5061322 h 5757808"/>
              <a:gd name="connsiteX5434" fmla="*/ 1525100 w 6724507"/>
              <a:gd name="connsiteY5434" fmla="*/ 5064435 h 5757808"/>
              <a:gd name="connsiteX5435" fmla="*/ 1510220 w 6724507"/>
              <a:gd name="connsiteY5435" fmla="*/ 5077783 h 5757808"/>
              <a:gd name="connsiteX5436" fmla="*/ 1507064 w 6724507"/>
              <a:gd name="connsiteY5436" fmla="*/ 5077963 h 5757808"/>
              <a:gd name="connsiteX5437" fmla="*/ 1505147 w 6724507"/>
              <a:gd name="connsiteY5437" fmla="*/ 5073384 h 5757808"/>
              <a:gd name="connsiteX5438" fmla="*/ 1511009 w 6724507"/>
              <a:gd name="connsiteY5438" fmla="*/ 5066799 h 5757808"/>
              <a:gd name="connsiteX5439" fmla="*/ 1520027 w 6724507"/>
              <a:gd name="connsiteY5439" fmla="*/ 5060036 h 5757808"/>
              <a:gd name="connsiteX5440" fmla="*/ 3080558 w 6724507"/>
              <a:gd name="connsiteY5440" fmla="*/ 5058980 h 5757808"/>
              <a:gd name="connsiteX5441" fmla="*/ 3081850 w 6724507"/>
              <a:gd name="connsiteY5441" fmla="*/ 5061868 h 5757808"/>
              <a:gd name="connsiteX5442" fmla="*/ 3079563 w 6724507"/>
              <a:gd name="connsiteY5442" fmla="*/ 5061025 h 5757808"/>
              <a:gd name="connsiteX5443" fmla="*/ 3080558 w 6724507"/>
              <a:gd name="connsiteY5443" fmla="*/ 5058980 h 5757808"/>
              <a:gd name="connsiteX5444" fmla="*/ 3115747 w 6724507"/>
              <a:gd name="connsiteY5444" fmla="*/ 5055083 h 5757808"/>
              <a:gd name="connsiteX5445" fmla="*/ 3124560 w 6724507"/>
              <a:gd name="connsiteY5445" fmla="*/ 5058334 h 5757808"/>
              <a:gd name="connsiteX5446" fmla="*/ 3124869 w 6724507"/>
              <a:gd name="connsiteY5446" fmla="*/ 5064880 h 5757808"/>
              <a:gd name="connsiteX5447" fmla="*/ 3122666 w 6724507"/>
              <a:gd name="connsiteY5447" fmla="*/ 5064067 h 5757808"/>
              <a:gd name="connsiteX5448" fmla="*/ 3118259 w 6724507"/>
              <a:gd name="connsiteY5448" fmla="*/ 5062440 h 5757808"/>
              <a:gd name="connsiteX5449" fmla="*/ 3113853 w 6724507"/>
              <a:gd name="connsiteY5449" fmla="*/ 5060815 h 5757808"/>
              <a:gd name="connsiteX5450" fmla="*/ 3115747 w 6724507"/>
              <a:gd name="connsiteY5450" fmla="*/ 5055083 h 5757808"/>
              <a:gd name="connsiteX5451" fmla="*/ 3427328 w 6724507"/>
              <a:gd name="connsiteY5451" fmla="*/ 5050012 h 5757808"/>
              <a:gd name="connsiteX5452" fmla="*/ 3429587 w 6724507"/>
              <a:gd name="connsiteY5452" fmla="*/ 5050845 h 5757808"/>
              <a:gd name="connsiteX5453" fmla="*/ 3431848 w 6724507"/>
              <a:gd name="connsiteY5453" fmla="*/ 5051681 h 5757808"/>
              <a:gd name="connsiteX5454" fmla="*/ 3432213 w 6724507"/>
              <a:gd name="connsiteY5454" fmla="*/ 5058246 h 5757808"/>
              <a:gd name="connsiteX5455" fmla="*/ 3429953 w 6724507"/>
              <a:gd name="connsiteY5455" fmla="*/ 5057412 h 5757808"/>
              <a:gd name="connsiteX5456" fmla="*/ 3427693 w 6724507"/>
              <a:gd name="connsiteY5456" fmla="*/ 5056579 h 5757808"/>
              <a:gd name="connsiteX5457" fmla="*/ 3427328 w 6724507"/>
              <a:gd name="connsiteY5457" fmla="*/ 5050012 h 5757808"/>
              <a:gd name="connsiteX5458" fmla="*/ 3101260 w 6724507"/>
              <a:gd name="connsiteY5458" fmla="*/ 5049737 h 5757808"/>
              <a:gd name="connsiteX5459" fmla="*/ 3101653 w 6724507"/>
              <a:gd name="connsiteY5459" fmla="*/ 5056311 h 5757808"/>
              <a:gd name="connsiteX5460" fmla="*/ 3103941 w 6724507"/>
              <a:gd name="connsiteY5460" fmla="*/ 5057156 h 5757808"/>
              <a:gd name="connsiteX5461" fmla="*/ 3106228 w 6724507"/>
              <a:gd name="connsiteY5461" fmla="*/ 5058001 h 5757808"/>
              <a:gd name="connsiteX5462" fmla="*/ 3104334 w 6724507"/>
              <a:gd name="connsiteY5462" fmla="*/ 5063732 h 5757808"/>
              <a:gd name="connsiteX5463" fmla="*/ 3102047 w 6724507"/>
              <a:gd name="connsiteY5463" fmla="*/ 5062889 h 5757808"/>
              <a:gd name="connsiteX5464" fmla="*/ 3097471 w 6724507"/>
              <a:gd name="connsiteY5464" fmla="*/ 5061200 h 5757808"/>
              <a:gd name="connsiteX5465" fmla="*/ 3091001 w 6724507"/>
              <a:gd name="connsiteY5465" fmla="*/ 5065245 h 5757808"/>
              <a:gd name="connsiteX5466" fmla="*/ 3081850 w 6724507"/>
              <a:gd name="connsiteY5466" fmla="*/ 5061868 h 5757808"/>
              <a:gd name="connsiteX5467" fmla="*/ 3092895 w 6724507"/>
              <a:gd name="connsiteY5467" fmla="*/ 5059511 h 5757808"/>
              <a:gd name="connsiteX5468" fmla="*/ 3095183 w 6724507"/>
              <a:gd name="connsiteY5468" fmla="*/ 5060356 h 5757808"/>
              <a:gd name="connsiteX5469" fmla="*/ 3101260 w 6724507"/>
              <a:gd name="connsiteY5469" fmla="*/ 5049737 h 5757808"/>
              <a:gd name="connsiteX5470" fmla="*/ 3142698 w 6724507"/>
              <a:gd name="connsiteY5470" fmla="*/ 5048683 h 5757808"/>
              <a:gd name="connsiteX5471" fmla="*/ 3146430 w 6724507"/>
              <a:gd name="connsiteY5471" fmla="*/ 5049256 h 5757808"/>
              <a:gd name="connsiteX5472" fmla="*/ 3146866 w 6724507"/>
              <a:gd name="connsiteY5472" fmla="*/ 5055848 h 5757808"/>
              <a:gd name="connsiteX5473" fmla="*/ 3144536 w 6724507"/>
              <a:gd name="connsiteY5473" fmla="*/ 5054987 h 5757808"/>
              <a:gd name="connsiteX5474" fmla="*/ 3139876 w 6724507"/>
              <a:gd name="connsiteY5474" fmla="*/ 5053269 h 5757808"/>
              <a:gd name="connsiteX5475" fmla="*/ 3137546 w 6724507"/>
              <a:gd name="connsiteY5475" fmla="*/ 5052408 h 5757808"/>
              <a:gd name="connsiteX5476" fmla="*/ 3142698 w 6724507"/>
              <a:gd name="connsiteY5476" fmla="*/ 5048683 h 5757808"/>
              <a:gd name="connsiteX5477" fmla="*/ 1393267 w 6724507"/>
              <a:gd name="connsiteY5477" fmla="*/ 5047293 h 5757808"/>
              <a:gd name="connsiteX5478" fmla="*/ 1403164 w 6724507"/>
              <a:gd name="connsiteY5478" fmla="*/ 5049887 h 5757808"/>
              <a:gd name="connsiteX5479" fmla="*/ 1393920 w 6724507"/>
              <a:gd name="connsiteY5479" fmla="*/ 5056843 h 5757808"/>
              <a:gd name="connsiteX5480" fmla="*/ 1390259 w 6724507"/>
              <a:gd name="connsiteY5480" fmla="*/ 5050675 h 5757808"/>
              <a:gd name="connsiteX5481" fmla="*/ 1393267 w 6724507"/>
              <a:gd name="connsiteY5481" fmla="*/ 5047293 h 5757808"/>
              <a:gd name="connsiteX5482" fmla="*/ 2285045 w 6724507"/>
              <a:gd name="connsiteY5482" fmla="*/ 5046520 h 5757808"/>
              <a:gd name="connsiteX5483" fmla="*/ 2283871 w 6724507"/>
              <a:gd name="connsiteY5483" fmla="*/ 5058030 h 5757808"/>
              <a:gd name="connsiteX5484" fmla="*/ 2283560 w 6724507"/>
              <a:gd name="connsiteY5484" fmla="*/ 5058126 h 5757808"/>
              <a:gd name="connsiteX5485" fmla="*/ 2285263 w 6724507"/>
              <a:gd name="connsiteY5485" fmla="*/ 5062372 h 5757808"/>
              <a:gd name="connsiteX5486" fmla="*/ 2299684 w 6724507"/>
              <a:gd name="connsiteY5486" fmla="*/ 5057891 h 5757808"/>
              <a:gd name="connsiteX5487" fmla="*/ 2285045 w 6724507"/>
              <a:gd name="connsiteY5487" fmla="*/ 5046520 h 5757808"/>
              <a:gd name="connsiteX5488" fmla="*/ 2277839 w 6724507"/>
              <a:gd name="connsiteY5488" fmla="*/ 5043861 h 5757808"/>
              <a:gd name="connsiteX5489" fmla="*/ 2280534 w 6724507"/>
              <a:gd name="connsiteY5489" fmla="*/ 5050579 h 5757808"/>
              <a:gd name="connsiteX5490" fmla="*/ 2280945 w 6724507"/>
              <a:gd name="connsiteY5490" fmla="*/ 5050978 h 5757808"/>
              <a:gd name="connsiteX5491" fmla="*/ 2282702 w 6724507"/>
              <a:gd name="connsiteY5491" fmla="*/ 5045656 h 5757808"/>
              <a:gd name="connsiteX5492" fmla="*/ 3389847 w 6724507"/>
              <a:gd name="connsiteY5492" fmla="*/ 5042613 h 5757808"/>
              <a:gd name="connsiteX5493" fmla="*/ 3396838 w 6724507"/>
              <a:gd name="connsiteY5493" fmla="*/ 5045193 h 5757808"/>
              <a:gd name="connsiteX5494" fmla="*/ 3391374 w 6724507"/>
              <a:gd name="connsiteY5494" fmla="*/ 5052822 h 5757808"/>
              <a:gd name="connsiteX5495" fmla="*/ 3389847 w 6724507"/>
              <a:gd name="connsiteY5495" fmla="*/ 5042613 h 5757808"/>
              <a:gd name="connsiteX5496" fmla="*/ 1423087 w 6724507"/>
              <a:gd name="connsiteY5496" fmla="*/ 5041158 h 5757808"/>
              <a:gd name="connsiteX5497" fmla="*/ 1424985 w 6724507"/>
              <a:gd name="connsiteY5497" fmla="*/ 5042701 h 5757808"/>
              <a:gd name="connsiteX5498" fmla="*/ 1420381 w 6724507"/>
              <a:gd name="connsiteY5498" fmla="*/ 5044498 h 5757808"/>
              <a:gd name="connsiteX5499" fmla="*/ 1423087 w 6724507"/>
              <a:gd name="connsiteY5499" fmla="*/ 5041158 h 5757808"/>
              <a:gd name="connsiteX5500" fmla="*/ 3499148 w 6724507"/>
              <a:gd name="connsiteY5500" fmla="*/ 5039803 h 5757808"/>
              <a:gd name="connsiteX5501" fmla="*/ 3502674 w 6724507"/>
              <a:gd name="connsiteY5501" fmla="*/ 5043516 h 5757808"/>
              <a:gd name="connsiteX5502" fmla="*/ 3498574 w 6724507"/>
              <a:gd name="connsiteY5502" fmla="*/ 5044415 h 5757808"/>
              <a:gd name="connsiteX5503" fmla="*/ 3495895 w 6724507"/>
              <a:gd name="connsiteY5503" fmla="*/ 5041014 h 5757808"/>
              <a:gd name="connsiteX5504" fmla="*/ 3499148 w 6724507"/>
              <a:gd name="connsiteY5504" fmla="*/ 5039803 h 5757808"/>
              <a:gd name="connsiteX5505" fmla="*/ 3115715 w 6724507"/>
              <a:gd name="connsiteY5505" fmla="*/ 5037922 h 5757808"/>
              <a:gd name="connsiteX5506" fmla="*/ 3120798 w 6724507"/>
              <a:gd name="connsiteY5506" fmla="*/ 5039798 h 5757808"/>
              <a:gd name="connsiteX5507" fmla="*/ 3118904 w 6724507"/>
              <a:gd name="connsiteY5507" fmla="*/ 5045532 h 5757808"/>
              <a:gd name="connsiteX5508" fmla="*/ 3113820 w 6724507"/>
              <a:gd name="connsiteY5508" fmla="*/ 5043655 h 5757808"/>
              <a:gd name="connsiteX5509" fmla="*/ 3115715 w 6724507"/>
              <a:gd name="connsiteY5509" fmla="*/ 5037922 h 5757808"/>
              <a:gd name="connsiteX5510" fmla="*/ 1483833 w 6724507"/>
              <a:gd name="connsiteY5510" fmla="*/ 5037233 h 5757808"/>
              <a:gd name="connsiteX5511" fmla="*/ 1482701 w 6724507"/>
              <a:gd name="connsiteY5511" fmla="*/ 5040513 h 5757808"/>
              <a:gd name="connsiteX5512" fmla="*/ 1479170 w 6724507"/>
              <a:gd name="connsiteY5512" fmla="*/ 5042185 h 5757808"/>
              <a:gd name="connsiteX5513" fmla="*/ 1480692 w 6724507"/>
              <a:gd name="connsiteY5513" fmla="*/ 5040475 h 5757808"/>
              <a:gd name="connsiteX5514" fmla="*/ 1483833 w 6724507"/>
              <a:gd name="connsiteY5514" fmla="*/ 5037233 h 5757808"/>
              <a:gd name="connsiteX5515" fmla="*/ 3418623 w 6724507"/>
              <a:gd name="connsiteY5515" fmla="*/ 5036082 h 5757808"/>
              <a:gd name="connsiteX5516" fmla="*/ 3421164 w 6724507"/>
              <a:gd name="connsiteY5516" fmla="*/ 5037020 h 5757808"/>
              <a:gd name="connsiteX5517" fmla="*/ 3423707 w 6724507"/>
              <a:gd name="connsiteY5517" fmla="*/ 5037958 h 5757808"/>
              <a:gd name="connsiteX5518" fmla="*/ 3421812 w 6724507"/>
              <a:gd name="connsiteY5518" fmla="*/ 5043690 h 5757808"/>
              <a:gd name="connsiteX5519" fmla="*/ 3419269 w 6724507"/>
              <a:gd name="connsiteY5519" fmla="*/ 5042752 h 5757808"/>
              <a:gd name="connsiteX5520" fmla="*/ 3418623 w 6724507"/>
              <a:gd name="connsiteY5520" fmla="*/ 5036082 h 5757808"/>
              <a:gd name="connsiteX5521" fmla="*/ 3226629 w 6724507"/>
              <a:gd name="connsiteY5521" fmla="*/ 5035978 h 5757808"/>
              <a:gd name="connsiteX5522" fmla="*/ 3240864 w 6724507"/>
              <a:gd name="connsiteY5522" fmla="*/ 5041230 h 5757808"/>
              <a:gd name="connsiteX5523" fmla="*/ 3247982 w 6724507"/>
              <a:gd name="connsiteY5523" fmla="*/ 5043857 h 5757808"/>
              <a:gd name="connsiteX5524" fmla="*/ 3248461 w 6724507"/>
              <a:gd name="connsiteY5524" fmla="*/ 5050464 h 5757808"/>
              <a:gd name="connsiteX5525" fmla="*/ 3246088 w 6724507"/>
              <a:gd name="connsiteY5525" fmla="*/ 5049588 h 5757808"/>
              <a:gd name="connsiteX5526" fmla="*/ 3238970 w 6724507"/>
              <a:gd name="connsiteY5526" fmla="*/ 5046962 h 5757808"/>
              <a:gd name="connsiteX5527" fmla="*/ 3224735 w 6724507"/>
              <a:gd name="connsiteY5527" fmla="*/ 5041709 h 5757808"/>
              <a:gd name="connsiteX5528" fmla="*/ 3226629 w 6724507"/>
              <a:gd name="connsiteY5528" fmla="*/ 5035978 h 5757808"/>
              <a:gd name="connsiteX5529" fmla="*/ 3416080 w 6724507"/>
              <a:gd name="connsiteY5529" fmla="*/ 5035144 h 5757808"/>
              <a:gd name="connsiteX5530" fmla="*/ 3418623 w 6724507"/>
              <a:gd name="connsiteY5530" fmla="*/ 5036082 h 5757808"/>
              <a:gd name="connsiteX5531" fmla="*/ 3416641 w 6724507"/>
              <a:gd name="connsiteY5531" fmla="*/ 5037763 h 5757808"/>
              <a:gd name="connsiteX5532" fmla="*/ 3416080 w 6724507"/>
              <a:gd name="connsiteY5532" fmla="*/ 5035144 h 5757808"/>
              <a:gd name="connsiteX5533" fmla="*/ 2252034 w 6724507"/>
              <a:gd name="connsiteY5533" fmla="*/ 5032047 h 5757808"/>
              <a:gd name="connsiteX5534" fmla="*/ 2251531 w 6724507"/>
              <a:gd name="connsiteY5534" fmla="*/ 5033660 h 5757808"/>
              <a:gd name="connsiteX5535" fmla="*/ 2243142 w 6724507"/>
              <a:gd name="connsiteY5535" fmla="*/ 5042425 h 5757808"/>
              <a:gd name="connsiteX5536" fmla="*/ 2248350 w 6724507"/>
              <a:gd name="connsiteY5536" fmla="*/ 5051718 h 5757808"/>
              <a:gd name="connsiteX5537" fmla="*/ 2253197 w 6724507"/>
              <a:gd name="connsiteY5537" fmla="*/ 5056414 h 5757808"/>
              <a:gd name="connsiteX5538" fmla="*/ 2259855 w 6724507"/>
              <a:gd name="connsiteY5538" fmla="*/ 5067081 h 5757808"/>
              <a:gd name="connsiteX5539" fmla="*/ 2268140 w 6724507"/>
              <a:gd name="connsiteY5539" fmla="*/ 5072198 h 5757808"/>
              <a:gd name="connsiteX5540" fmla="*/ 2257136 w 6724507"/>
              <a:gd name="connsiteY5540" fmla="*/ 5044764 h 5757808"/>
              <a:gd name="connsiteX5541" fmla="*/ 2257334 w 6724507"/>
              <a:gd name="connsiteY5541" fmla="*/ 5048354 h 5757808"/>
              <a:gd name="connsiteX5542" fmla="*/ 2257380 w 6724507"/>
              <a:gd name="connsiteY5542" fmla="*/ 5049174 h 5757808"/>
              <a:gd name="connsiteX5543" fmla="*/ 2255122 w 6724507"/>
              <a:gd name="connsiteY5543" fmla="*/ 5048341 h 5757808"/>
              <a:gd name="connsiteX5544" fmla="*/ 2252496 w 6724507"/>
              <a:gd name="connsiteY5544" fmla="*/ 5040941 h 5757808"/>
              <a:gd name="connsiteX5545" fmla="*/ 2256141 w 6724507"/>
              <a:gd name="connsiteY5545" fmla="*/ 5042286 h 5757808"/>
              <a:gd name="connsiteX5546" fmla="*/ 1507032 w 6724507"/>
              <a:gd name="connsiteY5546" fmla="*/ 5030877 h 5757808"/>
              <a:gd name="connsiteX5547" fmla="*/ 1505510 w 6724507"/>
              <a:gd name="connsiteY5547" fmla="*/ 5032588 h 5757808"/>
              <a:gd name="connsiteX5548" fmla="*/ 1500929 w 6724507"/>
              <a:gd name="connsiteY5548" fmla="*/ 5034674 h 5757808"/>
              <a:gd name="connsiteX5549" fmla="*/ 1497883 w 6724507"/>
              <a:gd name="connsiteY5549" fmla="*/ 5038094 h 5757808"/>
              <a:gd name="connsiteX5550" fmla="*/ 1494824 w 6724507"/>
              <a:gd name="connsiteY5550" fmla="*/ 5038471 h 5757808"/>
              <a:gd name="connsiteX5551" fmla="*/ 1496348 w 6724507"/>
              <a:gd name="connsiteY5551" fmla="*/ 5036760 h 5757808"/>
              <a:gd name="connsiteX5552" fmla="*/ 1500914 w 6724507"/>
              <a:gd name="connsiteY5552" fmla="*/ 5031630 h 5757808"/>
              <a:gd name="connsiteX5553" fmla="*/ 1503973 w 6724507"/>
              <a:gd name="connsiteY5553" fmla="*/ 5031253 h 5757808"/>
              <a:gd name="connsiteX5554" fmla="*/ 1507032 w 6724507"/>
              <a:gd name="connsiteY5554" fmla="*/ 5030877 h 5757808"/>
              <a:gd name="connsiteX5555" fmla="*/ 3087753 w 6724507"/>
              <a:gd name="connsiteY5555" fmla="*/ 5027603 h 5757808"/>
              <a:gd name="connsiteX5556" fmla="*/ 3089872 w 6724507"/>
              <a:gd name="connsiteY5556" fmla="*/ 5028384 h 5757808"/>
              <a:gd name="connsiteX5557" fmla="*/ 3091990 w 6724507"/>
              <a:gd name="connsiteY5557" fmla="*/ 5029167 h 5757808"/>
              <a:gd name="connsiteX5558" fmla="*/ 3090096 w 6724507"/>
              <a:gd name="connsiteY5558" fmla="*/ 5034898 h 5757808"/>
              <a:gd name="connsiteX5559" fmla="*/ 3087977 w 6724507"/>
              <a:gd name="connsiteY5559" fmla="*/ 5034117 h 5757808"/>
              <a:gd name="connsiteX5560" fmla="*/ 3085859 w 6724507"/>
              <a:gd name="connsiteY5560" fmla="*/ 5033335 h 5757808"/>
              <a:gd name="connsiteX5561" fmla="*/ 3087753 w 6724507"/>
              <a:gd name="connsiteY5561" fmla="*/ 5027603 h 5757808"/>
              <a:gd name="connsiteX5562" fmla="*/ 3348327 w 6724507"/>
              <a:gd name="connsiteY5562" fmla="*/ 5027293 h 5757808"/>
              <a:gd name="connsiteX5563" fmla="*/ 3350587 w 6724507"/>
              <a:gd name="connsiteY5563" fmla="*/ 5028126 h 5757808"/>
              <a:gd name="connsiteX5564" fmla="*/ 3359625 w 6724507"/>
              <a:gd name="connsiteY5564" fmla="*/ 5031462 h 5757808"/>
              <a:gd name="connsiteX5565" fmla="*/ 3361885 w 6724507"/>
              <a:gd name="connsiteY5565" fmla="*/ 5032294 h 5757808"/>
              <a:gd name="connsiteX5566" fmla="*/ 3359990 w 6724507"/>
              <a:gd name="connsiteY5566" fmla="*/ 5038028 h 5757808"/>
              <a:gd name="connsiteX5567" fmla="*/ 3355472 w 6724507"/>
              <a:gd name="connsiteY5567" fmla="*/ 5036360 h 5757808"/>
              <a:gd name="connsiteX5568" fmla="*/ 3348694 w 6724507"/>
              <a:gd name="connsiteY5568" fmla="*/ 5033859 h 5757808"/>
              <a:gd name="connsiteX5569" fmla="*/ 3348327 w 6724507"/>
              <a:gd name="connsiteY5569" fmla="*/ 5027293 h 5757808"/>
              <a:gd name="connsiteX5570" fmla="*/ 3150620 w 6724507"/>
              <a:gd name="connsiteY5570" fmla="*/ 5027224 h 5757808"/>
              <a:gd name="connsiteX5571" fmla="*/ 3153162 w 6724507"/>
              <a:gd name="connsiteY5571" fmla="*/ 5028161 h 5757808"/>
              <a:gd name="connsiteX5572" fmla="*/ 3151900 w 6724507"/>
              <a:gd name="connsiteY5572" fmla="*/ 5031982 h 5757808"/>
              <a:gd name="connsiteX5573" fmla="*/ 3150620 w 6724507"/>
              <a:gd name="connsiteY5573" fmla="*/ 5027224 h 5757808"/>
              <a:gd name="connsiteX5574" fmla="*/ 3134184 w 6724507"/>
              <a:gd name="connsiteY5574" fmla="*/ 5025178 h 5757808"/>
              <a:gd name="connsiteX5575" fmla="*/ 3137180 w 6724507"/>
              <a:gd name="connsiteY5575" fmla="*/ 5027623 h 5757808"/>
              <a:gd name="connsiteX5576" fmla="*/ 3134103 w 6724507"/>
              <a:gd name="connsiteY5576" fmla="*/ 5031176 h 5757808"/>
              <a:gd name="connsiteX5577" fmla="*/ 3128822 w 6724507"/>
              <a:gd name="connsiteY5577" fmla="*/ 5029899 h 5757808"/>
              <a:gd name="connsiteX5578" fmla="*/ 3134184 w 6724507"/>
              <a:gd name="connsiteY5578" fmla="*/ 5025178 h 5757808"/>
              <a:gd name="connsiteX5579" fmla="*/ 1394911 w 6724507"/>
              <a:gd name="connsiteY5579" fmla="*/ 5022194 h 5757808"/>
              <a:gd name="connsiteX5580" fmla="*/ 1405865 w 6724507"/>
              <a:gd name="connsiteY5580" fmla="*/ 5023352 h 5757808"/>
              <a:gd name="connsiteX5581" fmla="*/ 1407167 w 6724507"/>
              <a:gd name="connsiteY5581" fmla="*/ 5027046 h 5757808"/>
              <a:gd name="connsiteX5582" fmla="*/ 1397188 w 6724507"/>
              <a:gd name="connsiteY5582" fmla="*/ 5029733 h 5757808"/>
              <a:gd name="connsiteX5583" fmla="*/ 1394911 w 6724507"/>
              <a:gd name="connsiteY5583" fmla="*/ 5022194 h 5757808"/>
              <a:gd name="connsiteX5584" fmla="*/ 1393164 w 6724507"/>
              <a:gd name="connsiteY5584" fmla="*/ 5020894 h 5757808"/>
              <a:gd name="connsiteX5585" fmla="*/ 1393325 w 6724507"/>
              <a:gd name="connsiteY5585" fmla="*/ 5023976 h 5757808"/>
              <a:gd name="connsiteX5586" fmla="*/ 1385938 w 6724507"/>
              <a:gd name="connsiteY5586" fmla="*/ 5032275 h 5757808"/>
              <a:gd name="connsiteX5587" fmla="*/ 1380026 w 6724507"/>
              <a:gd name="connsiteY5587" fmla="*/ 5038913 h 5757808"/>
              <a:gd name="connsiteX5588" fmla="*/ 1376910 w 6724507"/>
              <a:gd name="connsiteY5588" fmla="*/ 5039150 h 5757808"/>
              <a:gd name="connsiteX5589" fmla="*/ 1375536 w 6724507"/>
              <a:gd name="connsiteY5589" fmla="*/ 5039063 h 5757808"/>
              <a:gd name="connsiteX5590" fmla="*/ 1375271 w 6724507"/>
              <a:gd name="connsiteY5590" fmla="*/ 5037731 h 5757808"/>
              <a:gd name="connsiteX5591" fmla="*/ 1382659 w 6724507"/>
              <a:gd name="connsiteY5591" fmla="*/ 5029431 h 5757808"/>
              <a:gd name="connsiteX5592" fmla="*/ 1390047 w 6724507"/>
              <a:gd name="connsiteY5592" fmla="*/ 5021132 h 5757808"/>
              <a:gd name="connsiteX5593" fmla="*/ 1393164 w 6724507"/>
              <a:gd name="connsiteY5593" fmla="*/ 5020894 h 5757808"/>
              <a:gd name="connsiteX5594" fmla="*/ 2842826 w 6724507"/>
              <a:gd name="connsiteY5594" fmla="*/ 5020830 h 5757808"/>
              <a:gd name="connsiteX5595" fmla="*/ 2845158 w 6724507"/>
              <a:gd name="connsiteY5595" fmla="*/ 5021690 h 5757808"/>
              <a:gd name="connsiteX5596" fmla="*/ 2847487 w 6724507"/>
              <a:gd name="connsiteY5596" fmla="*/ 5022550 h 5757808"/>
              <a:gd name="connsiteX5597" fmla="*/ 2850254 w 6724507"/>
              <a:gd name="connsiteY5597" fmla="*/ 5030001 h 5757808"/>
              <a:gd name="connsiteX5598" fmla="*/ 2847924 w 6724507"/>
              <a:gd name="connsiteY5598" fmla="*/ 5029142 h 5757808"/>
              <a:gd name="connsiteX5599" fmla="*/ 2845594 w 6724507"/>
              <a:gd name="connsiteY5599" fmla="*/ 5028281 h 5757808"/>
              <a:gd name="connsiteX5600" fmla="*/ 2843264 w 6724507"/>
              <a:gd name="connsiteY5600" fmla="*/ 5027422 h 5757808"/>
              <a:gd name="connsiteX5601" fmla="*/ 2842826 w 6724507"/>
              <a:gd name="connsiteY5601" fmla="*/ 5020830 h 5757808"/>
              <a:gd name="connsiteX5602" fmla="*/ 3040323 w 6724507"/>
              <a:gd name="connsiteY5602" fmla="*/ 5020822 h 5757808"/>
              <a:gd name="connsiteX5603" fmla="*/ 3068285 w 6724507"/>
              <a:gd name="connsiteY5603" fmla="*/ 5031140 h 5757808"/>
              <a:gd name="connsiteX5604" fmla="*/ 3078042 w 6724507"/>
              <a:gd name="connsiteY5604" fmla="*/ 5041169 h 5757808"/>
              <a:gd name="connsiteX5605" fmla="*/ 3087362 w 6724507"/>
              <a:gd name="connsiteY5605" fmla="*/ 5044609 h 5757808"/>
              <a:gd name="connsiteX5606" fmla="*/ 3087797 w 6724507"/>
              <a:gd name="connsiteY5606" fmla="*/ 5051200 h 5757808"/>
              <a:gd name="connsiteX5607" fmla="*/ 3085468 w 6724507"/>
              <a:gd name="connsiteY5607" fmla="*/ 5050341 h 5757808"/>
              <a:gd name="connsiteX5608" fmla="*/ 3080098 w 6724507"/>
              <a:gd name="connsiteY5608" fmla="*/ 5050771 h 5757808"/>
              <a:gd name="connsiteX5609" fmla="*/ 3076148 w 6724507"/>
              <a:gd name="connsiteY5609" fmla="*/ 5046901 h 5757808"/>
              <a:gd name="connsiteX5610" fmla="*/ 3066391 w 6724507"/>
              <a:gd name="connsiteY5610" fmla="*/ 5036870 h 5757808"/>
              <a:gd name="connsiteX5611" fmla="*/ 3038430 w 6724507"/>
              <a:gd name="connsiteY5611" fmla="*/ 5026553 h 5757808"/>
              <a:gd name="connsiteX5612" fmla="*/ 3036099 w 6724507"/>
              <a:gd name="connsiteY5612" fmla="*/ 5025694 h 5757808"/>
              <a:gd name="connsiteX5613" fmla="*/ 3038921 w 6724507"/>
              <a:gd name="connsiteY5613" fmla="*/ 5021109 h 5757808"/>
              <a:gd name="connsiteX5614" fmla="*/ 3040323 w 6724507"/>
              <a:gd name="connsiteY5614" fmla="*/ 5020822 h 5757808"/>
              <a:gd name="connsiteX5615" fmla="*/ 3082445 w 6724507"/>
              <a:gd name="connsiteY5615" fmla="*/ 5019214 h 5757808"/>
              <a:gd name="connsiteX5616" fmla="*/ 3082668 w 6724507"/>
              <a:gd name="connsiteY5616" fmla="*/ 5025728 h 5757808"/>
              <a:gd name="connsiteX5617" fmla="*/ 3080551 w 6724507"/>
              <a:gd name="connsiteY5617" fmla="*/ 5024947 h 5757808"/>
              <a:gd name="connsiteX5618" fmla="*/ 3078431 w 6724507"/>
              <a:gd name="connsiteY5618" fmla="*/ 5024165 h 5757808"/>
              <a:gd name="connsiteX5619" fmla="*/ 3082445 w 6724507"/>
              <a:gd name="connsiteY5619" fmla="*/ 5019214 h 5757808"/>
              <a:gd name="connsiteX5620" fmla="*/ 3112515 w 6724507"/>
              <a:gd name="connsiteY5620" fmla="*/ 5019193 h 5757808"/>
              <a:gd name="connsiteX5621" fmla="*/ 3116207 w 6724507"/>
              <a:gd name="connsiteY5621" fmla="*/ 5019885 h 5757808"/>
              <a:gd name="connsiteX5622" fmla="*/ 3113079 w 6724507"/>
              <a:gd name="connsiteY5622" fmla="*/ 5023419 h 5757808"/>
              <a:gd name="connsiteX5623" fmla="*/ 3107639 w 6724507"/>
              <a:gd name="connsiteY5623" fmla="*/ 5022082 h 5757808"/>
              <a:gd name="connsiteX5624" fmla="*/ 3112515 w 6724507"/>
              <a:gd name="connsiteY5624" fmla="*/ 5019193 h 5757808"/>
              <a:gd name="connsiteX5625" fmla="*/ 3061485 w 6724507"/>
              <a:gd name="connsiteY5625" fmla="*/ 5017914 h 5757808"/>
              <a:gd name="connsiteX5626" fmla="*/ 3064027 w 6724507"/>
              <a:gd name="connsiteY5626" fmla="*/ 5018851 h 5757808"/>
              <a:gd name="connsiteX5627" fmla="*/ 3062133 w 6724507"/>
              <a:gd name="connsiteY5627" fmla="*/ 5024584 h 5757808"/>
              <a:gd name="connsiteX5628" fmla="*/ 3061485 w 6724507"/>
              <a:gd name="connsiteY5628" fmla="*/ 5017914 h 5757808"/>
              <a:gd name="connsiteX5629" fmla="*/ 2961785 w 6724507"/>
              <a:gd name="connsiteY5629" fmla="*/ 5017566 h 5757808"/>
              <a:gd name="connsiteX5630" fmla="*/ 2966869 w 6724507"/>
              <a:gd name="connsiteY5630" fmla="*/ 5019441 h 5757808"/>
              <a:gd name="connsiteX5631" fmla="*/ 2962550 w 6724507"/>
              <a:gd name="connsiteY5631" fmla="*/ 5023877 h 5757808"/>
              <a:gd name="connsiteX5632" fmla="*/ 2961785 w 6724507"/>
              <a:gd name="connsiteY5632" fmla="*/ 5017566 h 5757808"/>
              <a:gd name="connsiteX5633" fmla="*/ 1405708 w 6724507"/>
              <a:gd name="connsiteY5633" fmla="*/ 5016799 h 5757808"/>
              <a:gd name="connsiteX5634" fmla="*/ 1404699 w 6724507"/>
              <a:gd name="connsiteY5634" fmla="*/ 5019844 h 5757808"/>
              <a:gd name="connsiteX5635" fmla="*/ 1401303 w 6724507"/>
              <a:gd name="connsiteY5635" fmla="*/ 5018685 h 5757808"/>
              <a:gd name="connsiteX5636" fmla="*/ 1402736 w 6724507"/>
              <a:gd name="connsiteY5636" fmla="*/ 5017075 h 5757808"/>
              <a:gd name="connsiteX5637" fmla="*/ 1405708 w 6724507"/>
              <a:gd name="connsiteY5637" fmla="*/ 5016799 h 5757808"/>
              <a:gd name="connsiteX5638" fmla="*/ 2296051 w 6724507"/>
              <a:gd name="connsiteY5638" fmla="*/ 5014926 h 5757808"/>
              <a:gd name="connsiteX5639" fmla="*/ 2289068 w 6724507"/>
              <a:gd name="connsiteY5639" fmla="*/ 5018717 h 5757808"/>
              <a:gd name="connsiteX5640" fmla="*/ 2283144 w 6724507"/>
              <a:gd name="connsiteY5640" fmla="*/ 5021935 h 5757808"/>
              <a:gd name="connsiteX5641" fmla="*/ 2289738 w 6724507"/>
              <a:gd name="connsiteY5641" fmla="*/ 5024366 h 5757808"/>
              <a:gd name="connsiteX5642" fmla="*/ 2307890 w 6724507"/>
              <a:gd name="connsiteY5642" fmla="*/ 5037036 h 5757808"/>
              <a:gd name="connsiteX5643" fmla="*/ 2313747 w 6724507"/>
              <a:gd name="connsiteY5643" fmla="*/ 5041123 h 5757808"/>
              <a:gd name="connsiteX5644" fmla="*/ 2313737 w 6724507"/>
              <a:gd name="connsiteY5644" fmla="*/ 5041098 h 5757808"/>
              <a:gd name="connsiteX5645" fmla="*/ 2321052 w 6724507"/>
              <a:gd name="connsiteY5645" fmla="*/ 5033592 h 5757808"/>
              <a:gd name="connsiteX5646" fmla="*/ 2198863 w 6724507"/>
              <a:gd name="connsiteY5646" fmla="*/ 5011997 h 5757808"/>
              <a:gd name="connsiteX5647" fmla="*/ 2199877 w 6724507"/>
              <a:gd name="connsiteY5647" fmla="*/ 5020187 h 5757808"/>
              <a:gd name="connsiteX5648" fmla="*/ 2199271 w 6724507"/>
              <a:gd name="connsiteY5648" fmla="*/ 5020841 h 5757808"/>
              <a:gd name="connsiteX5649" fmla="*/ 2201300 w 6724507"/>
              <a:gd name="connsiteY5649" fmla="*/ 5021591 h 5757808"/>
              <a:gd name="connsiteX5650" fmla="*/ 2205985 w 6724507"/>
              <a:gd name="connsiteY5650" fmla="*/ 5023319 h 5757808"/>
              <a:gd name="connsiteX5651" fmla="*/ 2210670 w 6724507"/>
              <a:gd name="connsiteY5651" fmla="*/ 5025046 h 5757808"/>
              <a:gd name="connsiteX5652" fmla="*/ 2218281 w 6724507"/>
              <a:gd name="connsiteY5652" fmla="*/ 5033828 h 5757808"/>
              <a:gd name="connsiteX5653" fmla="*/ 2231892 w 6724507"/>
              <a:gd name="connsiteY5653" fmla="*/ 5044402 h 5757808"/>
              <a:gd name="connsiteX5654" fmla="*/ 2230603 w 6724507"/>
              <a:gd name="connsiteY5654" fmla="*/ 5039473 h 5757808"/>
              <a:gd name="connsiteX5655" fmla="*/ 2230121 w 6724507"/>
              <a:gd name="connsiteY5655" fmla="*/ 5037765 h 5757808"/>
              <a:gd name="connsiteX5656" fmla="*/ 2229993 w 6724507"/>
              <a:gd name="connsiteY5656" fmla="*/ 5038150 h 5757808"/>
              <a:gd name="connsiteX5657" fmla="*/ 2222383 w 6724507"/>
              <a:gd name="connsiteY5657" fmla="*/ 5029369 h 5757808"/>
              <a:gd name="connsiteX5658" fmla="*/ 2211844 w 6724507"/>
              <a:gd name="connsiteY5658" fmla="*/ 5013540 h 5757808"/>
              <a:gd name="connsiteX5659" fmla="*/ 2209502 w 6724507"/>
              <a:gd name="connsiteY5659" fmla="*/ 5012675 h 5757808"/>
              <a:gd name="connsiteX5660" fmla="*/ 2208766 w 6724507"/>
              <a:gd name="connsiteY5660" fmla="*/ 5012403 h 5757808"/>
              <a:gd name="connsiteX5661" fmla="*/ 2208214 w 6724507"/>
              <a:gd name="connsiteY5661" fmla="*/ 5012542 h 5757808"/>
              <a:gd name="connsiteX5662" fmla="*/ 2211265 w 6724507"/>
              <a:gd name="connsiteY5662" fmla="*/ 5021153 h 5757808"/>
              <a:gd name="connsiteX5663" fmla="*/ 2217844 w 6724507"/>
              <a:gd name="connsiteY5663" fmla="*/ 5010114 h 5757808"/>
              <a:gd name="connsiteX5664" fmla="*/ 2216327 w 6724507"/>
              <a:gd name="connsiteY5664" fmla="*/ 5010496 h 5757808"/>
              <a:gd name="connsiteX5665" fmla="*/ 2221581 w 6724507"/>
              <a:gd name="connsiteY5665" fmla="*/ 5014892 h 5757808"/>
              <a:gd name="connsiteX5666" fmla="*/ 2226483 w 6724507"/>
              <a:gd name="connsiteY5666" fmla="*/ 5024911 h 5757808"/>
              <a:gd name="connsiteX5667" fmla="*/ 2226499 w 6724507"/>
              <a:gd name="connsiteY5667" fmla="*/ 5024936 h 5757808"/>
              <a:gd name="connsiteX5668" fmla="*/ 2224427 w 6724507"/>
              <a:gd name="connsiteY5668" fmla="*/ 5017595 h 5757808"/>
              <a:gd name="connsiteX5669" fmla="*/ 2226582 w 6724507"/>
              <a:gd name="connsiteY5669" fmla="*/ 5017739 h 5757808"/>
              <a:gd name="connsiteX5670" fmla="*/ 2226293 w 6724507"/>
              <a:gd name="connsiteY5670" fmla="*/ 5014234 h 5757808"/>
              <a:gd name="connsiteX5671" fmla="*/ 2217844 w 6724507"/>
              <a:gd name="connsiteY5671" fmla="*/ 5010114 h 5757808"/>
              <a:gd name="connsiteX5672" fmla="*/ 2232087 w 6724507"/>
              <a:gd name="connsiteY5672" fmla="*/ 5009065 h 5757808"/>
              <a:gd name="connsiteX5673" fmla="*/ 2231685 w 6724507"/>
              <a:gd name="connsiteY5673" fmla="*/ 5012112 h 5757808"/>
              <a:gd name="connsiteX5674" fmla="*/ 2232713 w 6724507"/>
              <a:gd name="connsiteY5674" fmla="*/ 5012614 h 5757808"/>
              <a:gd name="connsiteX5675" fmla="*/ 2232952 w 6724507"/>
              <a:gd name="connsiteY5675" fmla="*/ 5012731 h 5757808"/>
              <a:gd name="connsiteX5676" fmla="*/ 2234102 w 6724507"/>
              <a:gd name="connsiteY5676" fmla="*/ 5009809 h 5757808"/>
              <a:gd name="connsiteX5677" fmla="*/ 3149522 w 6724507"/>
              <a:gd name="connsiteY5677" fmla="*/ 5007527 h 5757808"/>
              <a:gd name="connsiteX5678" fmla="*/ 3153759 w 6724507"/>
              <a:gd name="connsiteY5678" fmla="*/ 5009090 h 5757808"/>
              <a:gd name="connsiteX5679" fmla="*/ 3151865 w 6724507"/>
              <a:gd name="connsiteY5679" fmla="*/ 5014823 h 5757808"/>
              <a:gd name="connsiteX5680" fmla="*/ 3149746 w 6724507"/>
              <a:gd name="connsiteY5680" fmla="*/ 5014041 h 5757808"/>
              <a:gd name="connsiteX5681" fmla="*/ 3147628 w 6724507"/>
              <a:gd name="connsiteY5681" fmla="*/ 5013259 h 5757808"/>
              <a:gd name="connsiteX5682" fmla="*/ 3149522 w 6724507"/>
              <a:gd name="connsiteY5682" fmla="*/ 5007527 h 5757808"/>
              <a:gd name="connsiteX5683" fmla="*/ 2223423 w 6724507"/>
              <a:gd name="connsiteY5683" fmla="*/ 5007300 h 5757808"/>
              <a:gd name="connsiteX5684" fmla="*/ 2222831 w 6724507"/>
              <a:gd name="connsiteY5684" fmla="*/ 5007314 h 5757808"/>
              <a:gd name="connsiteX5685" fmla="*/ 2223480 w 6724507"/>
              <a:gd name="connsiteY5685" fmla="*/ 5007518 h 5757808"/>
              <a:gd name="connsiteX5686" fmla="*/ 2857829 w 6724507"/>
              <a:gd name="connsiteY5686" fmla="*/ 5007075 h 5757808"/>
              <a:gd name="connsiteX5687" fmla="*/ 2860230 w 6724507"/>
              <a:gd name="connsiteY5687" fmla="*/ 5007960 h 5757808"/>
              <a:gd name="connsiteX5688" fmla="*/ 2869833 w 6724507"/>
              <a:gd name="connsiteY5688" fmla="*/ 5011504 h 5757808"/>
              <a:gd name="connsiteX5689" fmla="*/ 2870340 w 6724507"/>
              <a:gd name="connsiteY5689" fmla="*/ 5018122 h 5757808"/>
              <a:gd name="connsiteX5690" fmla="*/ 2867939 w 6724507"/>
              <a:gd name="connsiteY5690" fmla="*/ 5017236 h 5757808"/>
              <a:gd name="connsiteX5691" fmla="*/ 2858335 w 6724507"/>
              <a:gd name="connsiteY5691" fmla="*/ 5013693 h 5757808"/>
              <a:gd name="connsiteX5692" fmla="*/ 2857829 w 6724507"/>
              <a:gd name="connsiteY5692" fmla="*/ 5007075 h 5757808"/>
              <a:gd name="connsiteX5693" fmla="*/ 1379947 w 6724507"/>
              <a:gd name="connsiteY5693" fmla="*/ 5005957 h 5757808"/>
              <a:gd name="connsiteX5694" fmla="*/ 1381546 w 6724507"/>
              <a:gd name="connsiteY5694" fmla="*/ 5007343 h 5757808"/>
              <a:gd name="connsiteX5695" fmla="*/ 1386221 w 6724507"/>
              <a:gd name="connsiteY5695" fmla="*/ 5008456 h 5757808"/>
              <a:gd name="connsiteX5696" fmla="*/ 1384743 w 6724507"/>
              <a:gd name="connsiteY5696" fmla="*/ 5010115 h 5757808"/>
              <a:gd name="connsiteX5697" fmla="*/ 1384527 w 6724507"/>
              <a:gd name="connsiteY5697" fmla="*/ 5014338 h 5757808"/>
              <a:gd name="connsiteX5698" fmla="*/ 1381910 w 6724507"/>
              <a:gd name="connsiteY5698" fmla="*/ 5016483 h 5757808"/>
              <a:gd name="connsiteX5699" fmla="*/ 1380312 w 6724507"/>
              <a:gd name="connsiteY5699" fmla="*/ 5015094 h 5757808"/>
              <a:gd name="connsiteX5700" fmla="*/ 1381789 w 6724507"/>
              <a:gd name="connsiteY5700" fmla="*/ 5013435 h 5757808"/>
              <a:gd name="connsiteX5701" fmla="*/ 1381667 w 6724507"/>
              <a:gd name="connsiteY5701" fmla="*/ 5010388 h 5757808"/>
              <a:gd name="connsiteX5702" fmla="*/ 1380070 w 6724507"/>
              <a:gd name="connsiteY5702" fmla="*/ 5009002 h 5757808"/>
              <a:gd name="connsiteX5703" fmla="*/ 1379947 w 6724507"/>
              <a:gd name="connsiteY5703" fmla="*/ 5005957 h 5757808"/>
              <a:gd name="connsiteX5704" fmla="*/ 1368384 w 6724507"/>
              <a:gd name="connsiteY5704" fmla="*/ 5004750 h 5757808"/>
              <a:gd name="connsiteX5705" fmla="*/ 1366653 w 6724507"/>
              <a:gd name="connsiteY5705" fmla="*/ 5009265 h 5757808"/>
              <a:gd name="connsiteX5706" fmla="*/ 1363547 w 6724507"/>
              <a:gd name="connsiteY5706" fmla="*/ 5010183 h 5757808"/>
              <a:gd name="connsiteX5707" fmla="*/ 1368384 w 6724507"/>
              <a:gd name="connsiteY5707" fmla="*/ 5004750 h 5757808"/>
              <a:gd name="connsiteX5708" fmla="*/ 2904368 w 6724507"/>
              <a:gd name="connsiteY5708" fmla="*/ 5004685 h 5757808"/>
              <a:gd name="connsiteX5709" fmla="*/ 2905246 w 6724507"/>
              <a:gd name="connsiteY5709" fmla="*/ 5007422 h 5757808"/>
              <a:gd name="connsiteX5710" fmla="*/ 2902947 w 6724507"/>
              <a:gd name="connsiteY5710" fmla="*/ 5008984 h 5757808"/>
              <a:gd name="connsiteX5711" fmla="*/ 2900163 w 6724507"/>
              <a:gd name="connsiteY5711" fmla="*/ 5005545 h 5757808"/>
              <a:gd name="connsiteX5712" fmla="*/ 2904368 w 6724507"/>
              <a:gd name="connsiteY5712" fmla="*/ 5004685 h 5757808"/>
              <a:gd name="connsiteX5713" fmla="*/ 2271583 w 6724507"/>
              <a:gd name="connsiteY5713" fmla="*/ 5003049 h 5757808"/>
              <a:gd name="connsiteX5714" fmla="*/ 2268633 w 6724507"/>
              <a:gd name="connsiteY5714" fmla="*/ 5003688 h 5757808"/>
              <a:gd name="connsiteX5715" fmla="*/ 2269624 w 6724507"/>
              <a:gd name="connsiteY5715" fmla="*/ 5005165 h 5757808"/>
              <a:gd name="connsiteX5716" fmla="*/ 2274907 w 6724507"/>
              <a:gd name="connsiteY5716" fmla="*/ 5005877 h 5757808"/>
              <a:gd name="connsiteX5717" fmla="*/ 2275328 w 6724507"/>
              <a:gd name="connsiteY5717" fmla="*/ 5005747 h 5757808"/>
              <a:gd name="connsiteX5718" fmla="*/ 3031492 w 6724507"/>
              <a:gd name="connsiteY5718" fmla="*/ 4999610 h 5757808"/>
              <a:gd name="connsiteX5719" fmla="*/ 3045118 w 6724507"/>
              <a:gd name="connsiteY5719" fmla="*/ 5006155 h 5757808"/>
              <a:gd name="connsiteX5720" fmla="*/ 3048020 w 6724507"/>
              <a:gd name="connsiteY5720" fmla="*/ 5013300 h 5757808"/>
              <a:gd name="connsiteX5721" fmla="*/ 3046232 w 6724507"/>
              <a:gd name="connsiteY5721" fmla="*/ 5018714 h 5757808"/>
              <a:gd name="connsiteX5722" fmla="*/ 3043329 w 6724507"/>
              <a:gd name="connsiteY5722" fmla="*/ 5011569 h 5757808"/>
              <a:gd name="connsiteX5723" fmla="*/ 3015182 w 6724507"/>
              <a:gd name="connsiteY5723" fmla="*/ 5001183 h 5757808"/>
              <a:gd name="connsiteX5724" fmla="*/ 3031492 w 6724507"/>
              <a:gd name="connsiteY5724" fmla="*/ 4999610 h 5757808"/>
              <a:gd name="connsiteX5725" fmla="*/ 3011743 w 6724507"/>
              <a:gd name="connsiteY5725" fmla="*/ 4998214 h 5757808"/>
              <a:gd name="connsiteX5726" fmla="*/ 3015182 w 6724507"/>
              <a:gd name="connsiteY5726" fmla="*/ 5001183 h 5757808"/>
              <a:gd name="connsiteX5727" fmla="*/ 3011048 w 6724507"/>
              <a:gd name="connsiteY5727" fmla="*/ 5005732 h 5757808"/>
              <a:gd name="connsiteX5728" fmla="*/ 3012838 w 6724507"/>
              <a:gd name="connsiteY5728" fmla="*/ 5000319 h 5757808"/>
              <a:gd name="connsiteX5729" fmla="*/ 3283813 w 6724507"/>
              <a:gd name="connsiteY5729" fmla="*/ 4998132 h 5757808"/>
              <a:gd name="connsiteX5730" fmla="*/ 3286176 w 6724507"/>
              <a:gd name="connsiteY5730" fmla="*/ 4999004 h 5757808"/>
              <a:gd name="connsiteX5731" fmla="*/ 3326358 w 6724507"/>
              <a:gd name="connsiteY5731" fmla="*/ 5013830 h 5757808"/>
              <a:gd name="connsiteX5732" fmla="*/ 3327143 w 6724507"/>
              <a:gd name="connsiteY5732" fmla="*/ 5019478 h 5757808"/>
              <a:gd name="connsiteX5733" fmla="*/ 3324781 w 6724507"/>
              <a:gd name="connsiteY5733" fmla="*/ 5018606 h 5757808"/>
              <a:gd name="connsiteX5734" fmla="*/ 3284599 w 6724507"/>
              <a:gd name="connsiteY5734" fmla="*/ 5003781 h 5757808"/>
              <a:gd name="connsiteX5735" fmla="*/ 3283813 w 6724507"/>
              <a:gd name="connsiteY5735" fmla="*/ 4998132 h 5757808"/>
              <a:gd name="connsiteX5736" fmla="*/ 3141540 w 6724507"/>
              <a:gd name="connsiteY5736" fmla="*/ 4997883 h 5757808"/>
              <a:gd name="connsiteX5737" fmla="*/ 3144007 w 6724507"/>
              <a:gd name="connsiteY5737" fmla="*/ 5001205 h 5757808"/>
              <a:gd name="connsiteX5738" fmla="*/ 3141464 w 6724507"/>
              <a:gd name="connsiteY5738" fmla="*/ 5000266 h 5757808"/>
              <a:gd name="connsiteX5739" fmla="*/ 3141540 w 6724507"/>
              <a:gd name="connsiteY5739" fmla="*/ 4997883 h 5757808"/>
              <a:gd name="connsiteX5740" fmla="*/ 1425204 w 6724507"/>
              <a:gd name="connsiteY5740" fmla="*/ 4995203 h 5757808"/>
              <a:gd name="connsiteX5741" fmla="*/ 1423750 w 6724507"/>
              <a:gd name="connsiteY5741" fmla="*/ 5003568 h 5757808"/>
              <a:gd name="connsiteX5742" fmla="*/ 1418677 w 6724507"/>
              <a:gd name="connsiteY5742" fmla="*/ 4999169 h 5757808"/>
              <a:gd name="connsiteX5743" fmla="*/ 1425204 w 6724507"/>
              <a:gd name="connsiteY5743" fmla="*/ 4995203 h 5757808"/>
              <a:gd name="connsiteX5744" fmla="*/ 2903739 w 6724507"/>
              <a:gd name="connsiteY5744" fmla="*/ 4994718 h 5757808"/>
              <a:gd name="connsiteX5745" fmla="*/ 2906282 w 6724507"/>
              <a:gd name="connsiteY5745" fmla="*/ 4995656 h 5757808"/>
              <a:gd name="connsiteX5746" fmla="*/ 2904597 w 6724507"/>
              <a:gd name="connsiteY5746" fmla="*/ 5000752 h 5757808"/>
              <a:gd name="connsiteX5747" fmla="*/ 2902056 w 6724507"/>
              <a:gd name="connsiteY5747" fmla="*/ 4999814 h 5757808"/>
              <a:gd name="connsiteX5748" fmla="*/ 2903739 w 6724507"/>
              <a:gd name="connsiteY5748" fmla="*/ 4994718 h 5757808"/>
              <a:gd name="connsiteX5749" fmla="*/ 2869658 w 6724507"/>
              <a:gd name="connsiteY5749" fmla="*/ 4994292 h 5757808"/>
              <a:gd name="connsiteX5750" fmla="*/ 2872199 w 6724507"/>
              <a:gd name="connsiteY5750" fmla="*/ 4995229 h 5757808"/>
              <a:gd name="connsiteX5751" fmla="*/ 2870305 w 6724507"/>
              <a:gd name="connsiteY5751" fmla="*/ 5000960 h 5757808"/>
              <a:gd name="connsiteX5752" fmla="*/ 2867763 w 6724507"/>
              <a:gd name="connsiteY5752" fmla="*/ 5000023 h 5757808"/>
              <a:gd name="connsiteX5753" fmla="*/ 2865221 w 6724507"/>
              <a:gd name="connsiteY5753" fmla="*/ 4999085 h 5757808"/>
              <a:gd name="connsiteX5754" fmla="*/ 2868150 w 6724507"/>
              <a:gd name="connsiteY5754" fmla="*/ 4994538 h 5757808"/>
              <a:gd name="connsiteX5755" fmla="*/ 2869658 w 6724507"/>
              <a:gd name="connsiteY5755" fmla="*/ 4994292 h 5757808"/>
              <a:gd name="connsiteX5756" fmla="*/ 2936760 w 6724507"/>
              <a:gd name="connsiteY5756" fmla="*/ 4993863 h 5757808"/>
              <a:gd name="connsiteX5757" fmla="*/ 2935716 w 6724507"/>
              <a:gd name="connsiteY5757" fmla="*/ 5001518 h 5757808"/>
              <a:gd name="connsiteX5758" fmla="*/ 2933373 w 6724507"/>
              <a:gd name="connsiteY5758" fmla="*/ 4994222 h 5757808"/>
              <a:gd name="connsiteX5759" fmla="*/ 2936760 w 6724507"/>
              <a:gd name="connsiteY5759" fmla="*/ 4993863 h 5757808"/>
              <a:gd name="connsiteX5760" fmla="*/ 3270572 w 6724507"/>
              <a:gd name="connsiteY5760" fmla="*/ 4992175 h 5757808"/>
              <a:gd name="connsiteX5761" fmla="*/ 3272831 w 6724507"/>
              <a:gd name="connsiteY5761" fmla="*/ 4993007 h 5757808"/>
              <a:gd name="connsiteX5762" fmla="*/ 3275091 w 6724507"/>
              <a:gd name="connsiteY5762" fmla="*/ 4993841 h 5757808"/>
              <a:gd name="connsiteX5763" fmla="*/ 3277350 w 6724507"/>
              <a:gd name="connsiteY5763" fmla="*/ 4994675 h 5757808"/>
              <a:gd name="connsiteX5764" fmla="*/ 3275457 w 6724507"/>
              <a:gd name="connsiteY5764" fmla="*/ 5000407 h 5757808"/>
              <a:gd name="connsiteX5765" fmla="*/ 3273198 w 6724507"/>
              <a:gd name="connsiteY5765" fmla="*/ 4999574 h 5757808"/>
              <a:gd name="connsiteX5766" fmla="*/ 3270937 w 6724507"/>
              <a:gd name="connsiteY5766" fmla="*/ 4998740 h 5757808"/>
              <a:gd name="connsiteX5767" fmla="*/ 3270572 w 6724507"/>
              <a:gd name="connsiteY5767" fmla="*/ 4992175 h 5757808"/>
              <a:gd name="connsiteX5768" fmla="*/ 3070323 w 6724507"/>
              <a:gd name="connsiteY5768" fmla="*/ 4991163 h 5757808"/>
              <a:gd name="connsiteX5769" fmla="*/ 3072678 w 6724507"/>
              <a:gd name="connsiteY5769" fmla="*/ 4992031 h 5757808"/>
              <a:gd name="connsiteX5770" fmla="*/ 3082091 w 6724507"/>
              <a:gd name="connsiteY5770" fmla="*/ 4995505 h 5757808"/>
              <a:gd name="connsiteX5771" fmla="*/ 3089929 w 6724507"/>
              <a:gd name="connsiteY5771" fmla="*/ 5003756 h 5757808"/>
              <a:gd name="connsiteX5772" fmla="*/ 3085996 w 6724507"/>
              <a:gd name="connsiteY5772" fmla="*/ 5007665 h 5757808"/>
              <a:gd name="connsiteX5773" fmla="*/ 3087574 w 6724507"/>
              <a:gd name="connsiteY5773" fmla="*/ 5002888 h 5757808"/>
              <a:gd name="connsiteX5774" fmla="*/ 3080514 w 6724507"/>
              <a:gd name="connsiteY5774" fmla="*/ 5000282 h 5757808"/>
              <a:gd name="connsiteX5775" fmla="*/ 3071099 w 6724507"/>
              <a:gd name="connsiteY5775" fmla="*/ 4996808 h 5757808"/>
              <a:gd name="connsiteX5776" fmla="*/ 3070323 w 6724507"/>
              <a:gd name="connsiteY5776" fmla="*/ 4991163 h 5757808"/>
              <a:gd name="connsiteX5777" fmla="*/ 3002899 w 6724507"/>
              <a:gd name="connsiteY5777" fmla="*/ 4990578 h 5757808"/>
              <a:gd name="connsiteX5778" fmla="*/ 3009418 w 6724507"/>
              <a:gd name="connsiteY5778" fmla="*/ 4993743 h 5757808"/>
              <a:gd name="connsiteX5779" fmla="*/ 3011743 w 6724507"/>
              <a:gd name="connsiteY5779" fmla="*/ 4998214 h 5757808"/>
              <a:gd name="connsiteX5780" fmla="*/ 2907964 w 6724507"/>
              <a:gd name="connsiteY5780" fmla="*/ 4990562 h 5757808"/>
              <a:gd name="connsiteX5781" fmla="*/ 2910507 w 6724507"/>
              <a:gd name="connsiteY5781" fmla="*/ 4991500 h 5757808"/>
              <a:gd name="connsiteX5782" fmla="*/ 2908824 w 6724507"/>
              <a:gd name="connsiteY5782" fmla="*/ 4996595 h 5757808"/>
              <a:gd name="connsiteX5783" fmla="*/ 2906282 w 6724507"/>
              <a:gd name="connsiteY5783" fmla="*/ 4995656 h 5757808"/>
              <a:gd name="connsiteX5784" fmla="*/ 2907964 w 6724507"/>
              <a:gd name="connsiteY5784" fmla="*/ 4990562 h 5757808"/>
              <a:gd name="connsiteX5785" fmla="*/ 2229883 w 6724507"/>
              <a:gd name="connsiteY5785" fmla="*/ 4989064 h 5757808"/>
              <a:gd name="connsiteX5786" fmla="*/ 2230007 w 6724507"/>
              <a:gd name="connsiteY5786" fmla="*/ 4990386 h 5757808"/>
              <a:gd name="connsiteX5787" fmla="*/ 2238218 w 6724507"/>
              <a:gd name="connsiteY5787" fmla="*/ 4992113 h 5757808"/>
              <a:gd name="connsiteX5788" fmla="*/ 2238180 w 6724507"/>
              <a:gd name="connsiteY5788" fmla="*/ 4991744 h 5757808"/>
              <a:gd name="connsiteX5789" fmla="*/ 3036230 w 6724507"/>
              <a:gd name="connsiteY5789" fmla="*/ 4985015 h 5757808"/>
              <a:gd name="connsiteX5790" fmla="*/ 3040892 w 6724507"/>
              <a:gd name="connsiteY5790" fmla="*/ 4986736 h 5757808"/>
              <a:gd name="connsiteX5791" fmla="*/ 3044289 w 6724507"/>
              <a:gd name="connsiteY5791" fmla="*/ 4992276 h 5757808"/>
              <a:gd name="connsiteX5792" fmla="*/ 3039628 w 6724507"/>
              <a:gd name="connsiteY5792" fmla="*/ 4990557 h 5757808"/>
              <a:gd name="connsiteX5793" fmla="*/ 3034968 w 6724507"/>
              <a:gd name="connsiteY5793" fmla="*/ 4988837 h 5757808"/>
              <a:gd name="connsiteX5794" fmla="*/ 3036230 w 6724507"/>
              <a:gd name="connsiteY5794" fmla="*/ 4985015 h 5757808"/>
              <a:gd name="connsiteX5795" fmla="*/ 2907106 w 6724507"/>
              <a:gd name="connsiteY5795" fmla="*/ 4984530 h 5757808"/>
              <a:gd name="connsiteX5796" fmla="*/ 2907964 w 6724507"/>
              <a:gd name="connsiteY5796" fmla="*/ 4990562 h 5757808"/>
              <a:gd name="connsiteX5797" fmla="*/ 2905423 w 6724507"/>
              <a:gd name="connsiteY5797" fmla="*/ 4989624 h 5757808"/>
              <a:gd name="connsiteX5798" fmla="*/ 2907106 w 6724507"/>
              <a:gd name="connsiteY5798" fmla="*/ 4984530 h 5757808"/>
              <a:gd name="connsiteX5799" fmla="*/ 3021827 w 6724507"/>
              <a:gd name="connsiteY5799" fmla="*/ 4979701 h 5757808"/>
              <a:gd name="connsiteX5800" fmla="*/ 3026487 w 6724507"/>
              <a:gd name="connsiteY5800" fmla="*/ 4981420 h 5757808"/>
              <a:gd name="connsiteX5801" fmla="*/ 3028817 w 6724507"/>
              <a:gd name="connsiteY5801" fmla="*/ 4982279 h 5757808"/>
              <a:gd name="connsiteX5802" fmla="*/ 3029885 w 6724507"/>
              <a:gd name="connsiteY5802" fmla="*/ 4986960 h 5757808"/>
              <a:gd name="connsiteX5803" fmla="*/ 3027555 w 6724507"/>
              <a:gd name="connsiteY5803" fmla="*/ 4986102 h 5757808"/>
              <a:gd name="connsiteX5804" fmla="*/ 3025225 w 6724507"/>
              <a:gd name="connsiteY5804" fmla="*/ 4985241 h 5757808"/>
              <a:gd name="connsiteX5805" fmla="*/ 3020564 w 6724507"/>
              <a:gd name="connsiteY5805" fmla="*/ 4983521 h 5757808"/>
              <a:gd name="connsiteX5806" fmla="*/ 3021827 w 6724507"/>
              <a:gd name="connsiteY5806" fmla="*/ 4979701 h 5757808"/>
              <a:gd name="connsiteX5807" fmla="*/ 3082998 w 6724507"/>
              <a:gd name="connsiteY5807" fmla="*/ 4978694 h 5757808"/>
              <a:gd name="connsiteX5808" fmla="*/ 3101640 w 6724507"/>
              <a:gd name="connsiteY5808" fmla="*/ 4985574 h 5757808"/>
              <a:gd name="connsiteX5809" fmla="*/ 3100378 w 6724507"/>
              <a:gd name="connsiteY5809" fmla="*/ 4989394 h 5757808"/>
              <a:gd name="connsiteX5810" fmla="*/ 3081736 w 6724507"/>
              <a:gd name="connsiteY5810" fmla="*/ 4982516 h 5757808"/>
              <a:gd name="connsiteX5811" fmla="*/ 3082998 w 6724507"/>
              <a:gd name="connsiteY5811" fmla="*/ 4978694 h 5757808"/>
              <a:gd name="connsiteX5812" fmla="*/ 2889494 w 6724507"/>
              <a:gd name="connsiteY5812" fmla="*/ 4975619 h 5757808"/>
              <a:gd name="connsiteX5813" fmla="*/ 2893549 w 6724507"/>
              <a:gd name="connsiteY5813" fmla="*/ 4979527 h 5757808"/>
              <a:gd name="connsiteX5814" fmla="*/ 2889979 w 6724507"/>
              <a:gd name="connsiteY5814" fmla="*/ 4980622 h 5757808"/>
              <a:gd name="connsiteX5815" fmla="*/ 2885923 w 6724507"/>
              <a:gd name="connsiteY5815" fmla="*/ 4976713 h 5757808"/>
              <a:gd name="connsiteX5816" fmla="*/ 2889494 w 6724507"/>
              <a:gd name="connsiteY5816" fmla="*/ 4975619 h 5757808"/>
              <a:gd name="connsiteX5817" fmla="*/ 2223574 w 6724507"/>
              <a:gd name="connsiteY5817" fmla="*/ 4967055 h 5757808"/>
              <a:gd name="connsiteX5818" fmla="*/ 2224904 w 6724507"/>
              <a:gd name="connsiteY5818" fmla="*/ 4970815 h 5757808"/>
              <a:gd name="connsiteX5819" fmla="*/ 2226937 w 6724507"/>
              <a:gd name="connsiteY5819" fmla="*/ 4976555 h 5757808"/>
              <a:gd name="connsiteX5820" fmla="*/ 2229824 w 6724507"/>
              <a:gd name="connsiteY5820" fmla="*/ 4976674 h 5757808"/>
              <a:gd name="connsiteX5821" fmla="*/ 2227361 w 6724507"/>
              <a:gd name="connsiteY5821" fmla="*/ 4970534 h 5757808"/>
              <a:gd name="connsiteX5822" fmla="*/ 2226889 w 6724507"/>
              <a:gd name="connsiteY5822" fmla="*/ 4969356 h 5757808"/>
              <a:gd name="connsiteX5823" fmla="*/ 2984810 w 6724507"/>
              <a:gd name="connsiteY5823" fmla="*/ 4965684 h 5757808"/>
              <a:gd name="connsiteX5824" fmla="*/ 2990056 w 6724507"/>
              <a:gd name="connsiteY5824" fmla="*/ 4973694 h 5757808"/>
              <a:gd name="connsiteX5825" fmla="*/ 2992402 w 6724507"/>
              <a:gd name="connsiteY5825" fmla="*/ 4974558 h 5757808"/>
              <a:gd name="connsiteX5826" fmla="*/ 2994748 w 6724507"/>
              <a:gd name="connsiteY5826" fmla="*/ 4975424 h 5757808"/>
              <a:gd name="connsiteX5827" fmla="*/ 2997093 w 6724507"/>
              <a:gd name="connsiteY5827" fmla="*/ 4976290 h 5757808"/>
              <a:gd name="connsiteX5828" fmla="*/ 3001228 w 6724507"/>
              <a:gd name="connsiteY5828" fmla="*/ 4971742 h 5757808"/>
              <a:gd name="connsiteX5829" fmla="*/ 3012956 w 6724507"/>
              <a:gd name="connsiteY5829" fmla="*/ 4976069 h 5757808"/>
              <a:gd name="connsiteX5830" fmla="*/ 3017646 w 6724507"/>
              <a:gd name="connsiteY5830" fmla="*/ 4977799 h 5757808"/>
              <a:gd name="connsiteX5831" fmla="*/ 3019992 w 6724507"/>
              <a:gd name="connsiteY5831" fmla="*/ 4978666 h 5757808"/>
              <a:gd name="connsiteX5832" fmla="*/ 3015858 w 6724507"/>
              <a:gd name="connsiteY5832" fmla="*/ 4983214 h 5757808"/>
              <a:gd name="connsiteX5833" fmla="*/ 3011167 w 6724507"/>
              <a:gd name="connsiteY5833" fmla="*/ 4981483 h 5757808"/>
              <a:gd name="connsiteX5834" fmla="*/ 2999440 w 6724507"/>
              <a:gd name="connsiteY5834" fmla="*/ 4977156 h 5757808"/>
              <a:gd name="connsiteX5835" fmla="*/ 2995305 w 6724507"/>
              <a:gd name="connsiteY5835" fmla="*/ 4981702 h 5757808"/>
              <a:gd name="connsiteX5836" fmla="*/ 3002899 w 6724507"/>
              <a:gd name="connsiteY5836" fmla="*/ 4990578 h 5757808"/>
              <a:gd name="connsiteX5837" fmla="*/ 2993516 w 6724507"/>
              <a:gd name="connsiteY5837" fmla="*/ 4987116 h 5757808"/>
              <a:gd name="connsiteX5838" fmla="*/ 2992960 w 6724507"/>
              <a:gd name="connsiteY5838" fmla="*/ 4980838 h 5757808"/>
              <a:gd name="connsiteX5839" fmla="*/ 2990614 w 6724507"/>
              <a:gd name="connsiteY5839" fmla="*/ 4979972 h 5757808"/>
              <a:gd name="connsiteX5840" fmla="*/ 2988269 w 6724507"/>
              <a:gd name="connsiteY5840" fmla="*/ 4979107 h 5757808"/>
              <a:gd name="connsiteX5841" fmla="*/ 2985924 w 6724507"/>
              <a:gd name="connsiteY5841" fmla="*/ 4978242 h 5757808"/>
              <a:gd name="connsiteX5842" fmla="*/ 2987712 w 6724507"/>
              <a:gd name="connsiteY5842" fmla="*/ 4972828 h 5757808"/>
              <a:gd name="connsiteX5843" fmla="*/ 2983020 w 6724507"/>
              <a:gd name="connsiteY5843" fmla="*/ 4971097 h 5757808"/>
              <a:gd name="connsiteX5844" fmla="*/ 2984810 w 6724507"/>
              <a:gd name="connsiteY5844" fmla="*/ 4965684 h 5757808"/>
              <a:gd name="connsiteX5845" fmla="*/ 1406592 w 6724507"/>
              <a:gd name="connsiteY5845" fmla="*/ 4961951 h 5757808"/>
              <a:gd name="connsiteX5846" fmla="*/ 1411818 w 6724507"/>
              <a:gd name="connsiteY5846" fmla="*/ 4966483 h 5757808"/>
              <a:gd name="connsiteX5847" fmla="*/ 1402295 w 6724507"/>
              <a:gd name="connsiteY5847" fmla="*/ 4966780 h 5757808"/>
              <a:gd name="connsiteX5848" fmla="*/ 1406592 w 6724507"/>
              <a:gd name="connsiteY5848" fmla="*/ 4961951 h 5757808"/>
              <a:gd name="connsiteX5849" fmla="*/ 1393994 w 6724507"/>
              <a:gd name="connsiteY5849" fmla="*/ 4959336 h 5757808"/>
              <a:gd name="connsiteX5850" fmla="*/ 1397437 w 6724507"/>
              <a:gd name="connsiteY5850" fmla="*/ 4962321 h 5757808"/>
              <a:gd name="connsiteX5851" fmla="*/ 1395951 w 6724507"/>
              <a:gd name="connsiteY5851" fmla="*/ 4963993 h 5757808"/>
              <a:gd name="connsiteX5852" fmla="*/ 1390231 w 6724507"/>
              <a:gd name="connsiteY5852" fmla="*/ 4973843 h 5757808"/>
              <a:gd name="connsiteX5853" fmla="*/ 1387716 w 6724507"/>
              <a:gd name="connsiteY5853" fmla="*/ 4977954 h 5757808"/>
              <a:gd name="connsiteX5854" fmla="*/ 1382794 w 6724507"/>
              <a:gd name="connsiteY5854" fmla="*/ 4982198 h 5757808"/>
              <a:gd name="connsiteX5855" fmla="*/ 1381305 w 6724507"/>
              <a:gd name="connsiteY5855" fmla="*/ 4983871 h 5757808"/>
              <a:gd name="connsiteX5856" fmla="*/ 1377861 w 6724507"/>
              <a:gd name="connsiteY5856" fmla="*/ 4980883 h 5757808"/>
              <a:gd name="connsiteX5857" fmla="*/ 1380837 w 6724507"/>
              <a:gd name="connsiteY5857" fmla="*/ 4977541 h 5757808"/>
              <a:gd name="connsiteX5858" fmla="*/ 1385067 w 6724507"/>
              <a:gd name="connsiteY5858" fmla="*/ 4969363 h 5757808"/>
              <a:gd name="connsiteX5859" fmla="*/ 1389297 w 6724507"/>
              <a:gd name="connsiteY5859" fmla="*/ 4961185 h 5757808"/>
              <a:gd name="connsiteX5860" fmla="*/ 1393994 w 6724507"/>
              <a:gd name="connsiteY5860" fmla="*/ 4959336 h 5757808"/>
              <a:gd name="connsiteX5861" fmla="*/ 3268809 w 6724507"/>
              <a:gd name="connsiteY5861" fmla="*/ 4957227 h 5757808"/>
              <a:gd name="connsiteX5862" fmla="*/ 3270929 w 6724507"/>
              <a:gd name="connsiteY5862" fmla="*/ 4958010 h 5757808"/>
              <a:gd name="connsiteX5863" fmla="*/ 3271152 w 6724507"/>
              <a:gd name="connsiteY5863" fmla="*/ 4964523 h 5757808"/>
              <a:gd name="connsiteX5864" fmla="*/ 3269034 w 6724507"/>
              <a:gd name="connsiteY5864" fmla="*/ 4963742 h 5757808"/>
              <a:gd name="connsiteX5865" fmla="*/ 3266916 w 6724507"/>
              <a:gd name="connsiteY5865" fmla="*/ 4962960 h 5757808"/>
              <a:gd name="connsiteX5866" fmla="*/ 1399711 w 6724507"/>
              <a:gd name="connsiteY5866" fmla="*/ 4954296 h 5757808"/>
              <a:gd name="connsiteX5867" fmla="*/ 1399726 w 6724507"/>
              <a:gd name="connsiteY5867" fmla="*/ 4955996 h 5757808"/>
              <a:gd name="connsiteX5868" fmla="*/ 1398816 w 6724507"/>
              <a:gd name="connsiteY5868" fmla="*/ 4954448 h 5757808"/>
              <a:gd name="connsiteX5869" fmla="*/ 1398281 w 6724507"/>
              <a:gd name="connsiteY5869" fmla="*/ 4953540 h 5757808"/>
              <a:gd name="connsiteX5870" fmla="*/ 1398816 w 6724507"/>
              <a:gd name="connsiteY5870" fmla="*/ 4954448 h 5757808"/>
              <a:gd name="connsiteX5871" fmla="*/ 1398086 w 6724507"/>
              <a:gd name="connsiteY5871" fmla="*/ 4954575 h 5757808"/>
              <a:gd name="connsiteX5872" fmla="*/ 1398281 w 6724507"/>
              <a:gd name="connsiteY5872" fmla="*/ 4953540 h 5757808"/>
              <a:gd name="connsiteX5873" fmla="*/ 1399698 w 6724507"/>
              <a:gd name="connsiteY5873" fmla="*/ 4952764 h 5757808"/>
              <a:gd name="connsiteX5874" fmla="*/ 1401945 w 6724507"/>
              <a:gd name="connsiteY5874" fmla="*/ 4953910 h 5757808"/>
              <a:gd name="connsiteX5875" fmla="*/ 1399711 w 6724507"/>
              <a:gd name="connsiteY5875" fmla="*/ 4954296 h 5757808"/>
              <a:gd name="connsiteX5876" fmla="*/ 2820467 w 6724507"/>
              <a:gd name="connsiteY5876" fmla="*/ 4952561 h 5757808"/>
              <a:gd name="connsiteX5877" fmla="*/ 2825127 w 6724507"/>
              <a:gd name="connsiteY5877" fmla="*/ 4954281 h 5757808"/>
              <a:gd name="connsiteX5878" fmla="*/ 2830381 w 6724507"/>
              <a:gd name="connsiteY5878" fmla="*/ 4962115 h 5757808"/>
              <a:gd name="connsiteX5879" fmla="*/ 2832712 w 6724507"/>
              <a:gd name="connsiteY5879" fmla="*/ 4962974 h 5757808"/>
              <a:gd name="connsiteX5880" fmla="*/ 2835041 w 6724507"/>
              <a:gd name="connsiteY5880" fmla="*/ 4963835 h 5757808"/>
              <a:gd name="connsiteX5881" fmla="*/ 2830975 w 6724507"/>
              <a:gd name="connsiteY5881" fmla="*/ 4968228 h 5757808"/>
              <a:gd name="connsiteX5882" fmla="*/ 2828646 w 6724507"/>
              <a:gd name="connsiteY5882" fmla="*/ 4967368 h 5757808"/>
              <a:gd name="connsiteX5883" fmla="*/ 2829239 w 6724507"/>
              <a:gd name="connsiteY5883" fmla="*/ 4973484 h 5757808"/>
              <a:gd name="connsiteX5884" fmla="*/ 2838559 w 6724507"/>
              <a:gd name="connsiteY5884" fmla="*/ 4976922 h 5757808"/>
              <a:gd name="connsiteX5885" fmla="*/ 2847880 w 6724507"/>
              <a:gd name="connsiteY5885" fmla="*/ 4980360 h 5757808"/>
              <a:gd name="connsiteX5886" fmla="*/ 2850210 w 6724507"/>
              <a:gd name="connsiteY5886" fmla="*/ 4981221 h 5757808"/>
              <a:gd name="connsiteX5887" fmla="*/ 2846144 w 6724507"/>
              <a:gd name="connsiteY5887" fmla="*/ 4985614 h 5757808"/>
              <a:gd name="connsiteX5888" fmla="*/ 2843815 w 6724507"/>
              <a:gd name="connsiteY5888" fmla="*/ 4984755 h 5757808"/>
              <a:gd name="connsiteX5889" fmla="*/ 2836824 w 6724507"/>
              <a:gd name="connsiteY5889" fmla="*/ 4982176 h 5757808"/>
              <a:gd name="connsiteX5890" fmla="*/ 2827502 w 6724507"/>
              <a:gd name="connsiteY5890" fmla="*/ 4978737 h 5757808"/>
              <a:gd name="connsiteX5891" fmla="*/ 2825173 w 6724507"/>
              <a:gd name="connsiteY5891" fmla="*/ 4977878 h 5757808"/>
              <a:gd name="connsiteX5892" fmla="*/ 2826910 w 6724507"/>
              <a:gd name="connsiteY5892" fmla="*/ 4972622 h 5757808"/>
              <a:gd name="connsiteX5893" fmla="*/ 2826315 w 6724507"/>
              <a:gd name="connsiteY5893" fmla="*/ 4966508 h 5757808"/>
              <a:gd name="connsiteX5894" fmla="*/ 2821656 w 6724507"/>
              <a:gd name="connsiteY5894" fmla="*/ 4964789 h 5757808"/>
              <a:gd name="connsiteX5895" fmla="*/ 2816995 w 6724507"/>
              <a:gd name="connsiteY5895" fmla="*/ 4963069 h 5757808"/>
              <a:gd name="connsiteX5896" fmla="*/ 2816400 w 6724507"/>
              <a:gd name="connsiteY5896" fmla="*/ 4956956 h 5757808"/>
              <a:gd name="connsiteX5897" fmla="*/ 2820467 w 6724507"/>
              <a:gd name="connsiteY5897" fmla="*/ 4952561 h 5757808"/>
              <a:gd name="connsiteX5898" fmla="*/ 3226443 w 6724507"/>
              <a:gd name="connsiteY5898" fmla="*/ 4941595 h 5757808"/>
              <a:gd name="connsiteX5899" fmla="*/ 3228773 w 6724507"/>
              <a:gd name="connsiteY5899" fmla="*/ 4942455 h 5757808"/>
              <a:gd name="connsiteX5900" fmla="*/ 3233435 w 6724507"/>
              <a:gd name="connsiteY5900" fmla="*/ 4944175 h 5757808"/>
              <a:gd name="connsiteX5901" fmla="*/ 3235764 w 6724507"/>
              <a:gd name="connsiteY5901" fmla="*/ 4945035 h 5757808"/>
              <a:gd name="connsiteX5902" fmla="*/ 3233870 w 6724507"/>
              <a:gd name="connsiteY5902" fmla="*/ 4950767 h 5757808"/>
              <a:gd name="connsiteX5903" fmla="*/ 3231541 w 6724507"/>
              <a:gd name="connsiteY5903" fmla="*/ 4949908 h 5757808"/>
              <a:gd name="connsiteX5904" fmla="*/ 3226878 w 6724507"/>
              <a:gd name="connsiteY5904" fmla="*/ 4948187 h 5757808"/>
              <a:gd name="connsiteX5905" fmla="*/ 3224549 w 6724507"/>
              <a:gd name="connsiteY5905" fmla="*/ 4947327 h 5757808"/>
              <a:gd name="connsiteX5906" fmla="*/ 3226443 w 6724507"/>
              <a:gd name="connsiteY5906" fmla="*/ 4941595 h 5757808"/>
              <a:gd name="connsiteX5907" fmla="*/ 2906570 w 6724507"/>
              <a:gd name="connsiteY5907" fmla="*/ 4937669 h 5757808"/>
              <a:gd name="connsiteX5908" fmla="*/ 2933208 w 6724507"/>
              <a:gd name="connsiteY5908" fmla="*/ 4946644 h 5757808"/>
              <a:gd name="connsiteX5909" fmla="*/ 2933765 w 6724507"/>
              <a:gd name="connsiteY5909" fmla="*/ 4952924 h 5757808"/>
              <a:gd name="connsiteX5910" fmla="*/ 2936111 w 6724507"/>
              <a:gd name="connsiteY5910" fmla="*/ 4953788 h 5757808"/>
              <a:gd name="connsiteX5911" fmla="*/ 2940245 w 6724507"/>
              <a:gd name="connsiteY5911" fmla="*/ 4949240 h 5757808"/>
              <a:gd name="connsiteX5912" fmla="*/ 2959009 w 6724507"/>
              <a:gd name="connsiteY5912" fmla="*/ 4956166 h 5757808"/>
              <a:gd name="connsiteX5913" fmla="*/ 2963699 w 6724507"/>
              <a:gd name="connsiteY5913" fmla="*/ 4957896 h 5757808"/>
              <a:gd name="connsiteX5914" fmla="*/ 2961911 w 6724507"/>
              <a:gd name="connsiteY5914" fmla="*/ 4963308 h 5757808"/>
              <a:gd name="connsiteX5915" fmla="*/ 2962468 w 6724507"/>
              <a:gd name="connsiteY5915" fmla="*/ 4969587 h 5757808"/>
              <a:gd name="connsiteX5916" fmla="*/ 2964812 w 6724507"/>
              <a:gd name="connsiteY5916" fmla="*/ 4970452 h 5757808"/>
              <a:gd name="connsiteX5917" fmla="*/ 2967158 w 6724507"/>
              <a:gd name="connsiteY5917" fmla="*/ 4971318 h 5757808"/>
              <a:gd name="connsiteX5918" fmla="*/ 2968949 w 6724507"/>
              <a:gd name="connsiteY5918" fmla="*/ 4965905 h 5757808"/>
              <a:gd name="connsiteX5919" fmla="*/ 2968391 w 6724507"/>
              <a:gd name="connsiteY5919" fmla="*/ 4959627 h 5757808"/>
              <a:gd name="connsiteX5920" fmla="*/ 2970737 w 6724507"/>
              <a:gd name="connsiteY5920" fmla="*/ 4960492 h 5757808"/>
              <a:gd name="connsiteX5921" fmla="*/ 2973082 w 6724507"/>
              <a:gd name="connsiteY5921" fmla="*/ 4961356 h 5757808"/>
              <a:gd name="connsiteX5922" fmla="*/ 2971294 w 6724507"/>
              <a:gd name="connsiteY5922" fmla="*/ 4966770 h 5757808"/>
              <a:gd name="connsiteX5923" fmla="*/ 2975427 w 6724507"/>
              <a:gd name="connsiteY5923" fmla="*/ 4962222 h 5757808"/>
              <a:gd name="connsiteX5924" fmla="*/ 2977773 w 6724507"/>
              <a:gd name="connsiteY5924" fmla="*/ 4963088 h 5757808"/>
              <a:gd name="connsiteX5925" fmla="*/ 2975984 w 6724507"/>
              <a:gd name="connsiteY5925" fmla="*/ 4968500 h 5757808"/>
              <a:gd name="connsiteX5926" fmla="*/ 2980119 w 6724507"/>
              <a:gd name="connsiteY5926" fmla="*/ 4963952 h 5757808"/>
              <a:gd name="connsiteX5927" fmla="*/ 2983577 w 6724507"/>
              <a:gd name="connsiteY5927" fmla="*/ 4977375 h 5757808"/>
              <a:gd name="connsiteX5928" fmla="*/ 2985924 w 6724507"/>
              <a:gd name="connsiteY5928" fmla="*/ 4978242 h 5757808"/>
              <a:gd name="connsiteX5929" fmla="*/ 2986480 w 6724507"/>
              <a:gd name="connsiteY5929" fmla="*/ 4984521 h 5757808"/>
              <a:gd name="connsiteX5930" fmla="*/ 2988825 w 6724507"/>
              <a:gd name="connsiteY5930" fmla="*/ 4985385 h 5757808"/>
              <a:gd name="connsiteX5931" fmla="*/ 2987035 w 6724507"/>
              <a:gd name="connsiteY5931" fmla="*/ 4990799 h 5757808"/>
              <a:gd name="connsiteX5932" fmla="*/ 2984690 w 6724507"/>
              <a:gd name="connsiteY5932" fmla="*/ 4989933 h 5757808"/>
              <a:gd name="connsiteX5933" fmla="*/ 2972408 w 6724507"/>
              <a:gd name="connsiteY5933" fmla="*/ 4979329 h 5757808"/>
              <a:gd name="connsiteX5934" fmla="*/ 2970061 w 6724507"/>
              <a:gd name="connsiteY5934" fmla="*/ 4978462 h 5757808"/>
              <a:gd name="connsiteX5935" fmla="*/ 2967715 w 6724507"/>
              <a:gd name="connsiteY5935" fmla="*/ 4977596 h 5757808"/>
              <a:gd name="connsiteX5936" fmla="*/ 2965370 w 6724507"/>
              <a:gd name="connsiteY5936" fmla="*/ 4976730 h 5757808"/>
              <a:gd name="connsiteX5937" fmla="*/ 2960679 w 6724507"/>
              <a:gd name="connsiteY5937" fmla="*/ 4975000 h 5757808"/>
              <a:gd name="connsiteX5938" fmla="*/ 2934321 w 6724507"/>
              <a:gd name="connsiteY5938" fmla="*/ 4959202 h 5757808"/>
              <a:gd name="connsiteX5939" fmla="*/ 2931976 w 6724507"/>
              <a:gd name="connsiteY5939" fmla="*/ 4958337 h 5757808"/>
              <a:gd name="connsiteX5940" fmla="*/ 2929631 w 6724507"/>
              <a:gd name="connsiteY5940" fmla="*/ 4957472 h 5757808"/>
              <a:gd name="connsiteX5941" fmla="*/ 2927284 w 6724507"/>
              <a:gd name="connsiteY5941" fmla="*/ 4956605 h 5757808"/>
              <a:gd name="connsiteX5942" fmla="*/ 2925497 w 6724507"/>
              <a:gd name="connsiteY5942" fmla="*/ 4962020 h 5757808"/>
              <a:gd name="connsiteX5943" fmla="*/ 2915558 w 6724507"/>
              <a:gd name="connsiteY5943" fmla="*/ 4952278 h 5757808"/>
              <a:gd name="connsiteX5944" fmla="*/ 2894447 w 6724507"/>
              <a:gd name="connsiteY5944" fmla="*/ 4944489 h 5757808"/>
              <a:gd name="connsiteX5945" fmla="*/ 2892102 w 6724507"/>
              <a:gd name="connsiteY5945" fmla="*/ 4943625 h 5757808"/>
              <a:gd name="connsiteX5946" fmla="*/ 2893891 w 6724507"/>
              <a:gd name="connsiteY5946" fmla="*/ 4938211 h 5757808"/>
              <a:gd name="connsiteX5947" fmla="*/ 2896237 w 6724507"/>
              <a:gd name="connsiteY5947" fmla="*/ 4939076 h 5757808"/>
              <a:gd name="connsiteX5948" fmla="*/ 2906570 w 6724507"/>
              <a:gd name="connsiteY5948" fmla="*/ 4937669 h 5757808"/>
              <a:gd name="connsiteX5949" fmla="*/ 2864120 w 6724507"/>
              <a:gd name="connsiteY5949" fmla="*/ 4936247 h 5757808"/>
              <a:gd name="connsiteX5950" fmla="*/ 2864257 w 6724507"/>
              <a:gd name="connsiteY5950" fmla="*/ 4938710 h 5757808"/>
              <a:gd name="connsiteX5951" fmla="*/ 2862699 w 6724507"/>
              <a:gd name="connsiteY5951" fmla="*/ 4940547 h 5757808"/>
              <a:gd name="connsiteX5952" fmla="*/ 2862562 w 6724507"/>
              <a:gd name="connsiteY5952" fmla="*/ 4938085 h 5757808"/>
              <a:gd name="connsiteX5953" fmla="*/ 2864120 w 6724507"/>
              <a:gd name="connsiteY5953" fmla="*/ 4936247 h 5757808"/>
              <a:gd name="connsiteX5954" fmla="*/ 3193366 w 6724507"/>
              <a:gd name="connsiteY5954" fmla="*/ 4922959 h 5757808"/>
              <a:gd name="connsiteX5955" fmla="*/ 3212270 w 6724507"/>
              <a:gd name="connsiteY5955" fmla="*/ 4936365 h 5757808"/>
              <a:gd name="connsiteX5956" fmla="*/ 3214582 w 6724507"/>
              <a:gd name="connsiteY5956" fmla="*/ 4937218 h 5757808"/>
              <a:gd name="connsiteX5957" fmla="*/ 3210376 w 6724507"/>
              <a:gd name="connsiteY5957" fmla="*/ 4942096 h 5757808"/>
              <a:gd name="connsiteX5958" fmla="*/ 3191473 w 6724507"/>
              <a:gd name="connsiteY5958" fmla="*/ 4928691 h 5757808"/>
              <a:gd name="connsiteX5959" fmla="*/ 3189162 w 6724507"/>
              <a:gd name="connsiteY5959" fmla="*/ 4927839 h 5757808"/>
              <a:gd name="connsiteX5960" fmla="*/ 3193366 w 6724507"/>
              <a:gd name="connsiteY5960" fmla="*/ 4922959 h 5757808"/>
              <a:gd name="connsiteX5961" fmla="*/ 3104929 w 6724507"/>
              <a:gd name="connsiteY5961" fmla="*/ 4916051 h 5757808"/>
              <a:gd name="connsiteX5962" fmla="*/ 3121295 w 6724507"/>
              <a:gd name="connsiteY5962" fmla="*/ 4925662 h 5757808"/>
              <a:gd name="connsiteX5963" fmla="*/ 3144517 w 6724507"/>
              <a:gd name="connsiteY5963" fmla="*/ 4934230 h 5757808"/>
              <a:gd name="connsiteX5964" fmla="*/ 3131434 w 6724507"/>
              <a:gd name="connsiteY5964" fmla="*/ 4934404 h 5757808"/>
              <a:gd name="connsiteX5965" fmla="*/ 3119611 w 6724507"/>
              <a:gd name="connsiteY5965" fmla="*/ 4930756 h 5757808"/>
              <a:gd name="connsiteX5966" fmla="*/ 3083092 w 6724507"/>
              <a:gd name="connsiteY5966" fmla="*/ 4922999 h 5757808"/>
              <a:gd name="connsiteX5967" fmla="*/ 3080770 w 6724507"/>
              <a:gd name="connsiteY5967" fmla="*/ 4922142 h 5757808"/>
              <a:gd name="connsiteX5968" fmla="*/ 3084776 w 6724507"/>
              <a:gd name="connsiteY5968" fmla="*/ 4917904 h 5757808"/>
              <a:gd name="connsiteX5969" fmla="*/ 3104929 w 6724507"/>
              <a:gd name="connsiteY5969" fmla="*/ 4916051 h 5757808"/>
              <a:gd name="connsiteX5970" fmla="*/ 2889584 w 6724507"/>
              <a:gd name="connsiteY5970" fmla="*/ 4914743 h 5757808"/>
              <a:gd name="connsiteX5971" fmla="*/ 2889831 w 6724507"/>
              <a:gd name="connsiteY5971" fmla="*/ 4918852 h 5757808"/>
              <a:gd name="connsiteX5972" fmla="*/ 2889584 w 6724507"/>
              <a:gd name="connsiteY5972" fmla="*/ 4914743 h 5757808"/>
              <a:gd name="connsiteX5973" fmla="*/ 3124965 w 6724507"/>
              <a:gd name="connsiteY5973" fmla="*/ 4897719 h 5757808"/>
              <a:gd name="connsiteX5974" fmla="*/ 3127311 w 6724507"/>
              <a:gd name="connsiteY5974" fmla="*/ 4898586 h 5757808"/>
              <a:gd name="connsiteX5975" fmla="*/ 3141389 w 6724507"/>
              <a:gd name="connsiteY5975" fmla="*/ 4903781 h 5757808"/>
              <a:gd name="connsiteX5976" fmla="*/ 3153123 w 6724507"/>
              <a:gd name="connsiteY5976" fmla="*/ 4908109 h 5757808"/>
              <a:gd name="connsiteX5977" fmla="*/ 3155469 w 6724507"/>
              <a:gd name="connsiteY5977" fmla="*/ 4908974 h 5757808"/>
              <a:gd name="connsiteX5978" fmla="*/ 3151227 w 6724507"/>
              <a:gd name="connsiteY5978" fmla="*/ 4913842 h 5757808"/>
              <a:gd name="connsiteX5979" fmla="*/ 3139495 w 6724507"/>
              <a:gd name="connsiteY5979" fmla="*/ 4909512 h 5757808"/>
              <a:gd name="connsiteX5980" fmla="*/ 3125416 w 6724507"/>
              <a:gd name="connsiteY5980" fmla="*/ 4904317 h 5757808"/>
              <a:gd name="connsiteX5981" fmla="*/ 3124965 w 6724507"/>
              <a:gd name="connsiteY5981" fmla="*/ 4897719 h 5757808"/>
              <a:gd name="connsiteX5982" fmla="*/ 1325854 w 6724507"/>
              <a:gd name="connsiteY5982" fmla="*/ 4891393 h 5757808"/>
              <a:gd name="connsiteX5983" fmla="*/ 1330578 w 6724507"/>
              <a:gd name="connsiteY5983" fmla="*/ 4892817 h 5757808"/>
              <a:gd name="connsiteX5984" fmla="*/ 1332269 w 6724507"/>
              <a:gd name="connsiteY5984" fmla="*/ 4894284 h 5757808"/>
              <a:gd name="connsiteX5985" fmla="*/ 1330925 w 6724507"/>
              <a:gd name="connsiteY5985" fmla="*/ 4895794 h 5757808"/>
              <a:gd name="connsiteX5986" fmla="*/ 1326200 w 6724507"/>
              <a:gd name="connsiteY5986" fmla="*/ 4894368 h 5757808"/>
              <a:gd name="connsiteX5987" fmla="*/ 1324510 w 6724507"/>
              <a:gd name="connsiteY5987" fmla="*/ 4892903 h 5757808"/>
              <a:gd name="connsiteX5988" fmla="*/ 1325854 w 6724507"/>
              <a:gd name="connsiteY5988" fmla="*/ 4891393 h 5757808"/>
              <a:gd name="connsiteX5989" fmla="*/ 1294857 w 6724507"/>
              <a:gd name="connsiteY5989" fmla="*/ 4888577 h 5757808"/>
              <a:gd name="connsiteX5990" fmla="*/ 1303614 w 6724507"/>
              <a:gd name="connsiteY5990" fmla="*/ 4889754 h 5757808"/>
              <a:gd name="connsiteX5991" fmla="*/ 1298717 w 6724507"/>
              <a:gd name="connsiteY5991" fmla="*/ 4891125 h 5757808"/>
              <a:gd name="connsiteX5992" fmla="*/ 1294857 w 6724507"/>
              <a:gd name="connsiteY5992" fmla="*/ 4888577 h 5757808"/>
              <a:gd name="connsiteX5993" fmla="*/ 3099332 w 6724507"/>
              <a:gd name="connsiteY5993" fmla="*/ 4888264 h 5757808"/>
              <a:gd name="connsiteX5994" fmla="*/ 3101662 w 6724507"/>
              <a:gd name="connsiteY5994" fmla="*/ 4889123 h 5757808"/>
              <a:gd name="connsiteX5995" fmla="*/ 3102098 w 6724507"/>
              <a:gd name="connsiteY5995" fmla="*/ 4895714 h 5757808"/>
              <a:gd name="connsiteX5996" fmla="*/ 3100204 w 6724507"/>
              <a:gd name="connsiteY5996" fmla="*/ 4901447 h 5757808"/>
              <a:gd name="connsiteX5997" fmla="*/ 3099769 w 6724507"/>
              <a:gd name="connsiteY5997" fmla="*/ 4894854 h 5757808"/>
              <a:gd name="connsiteX5998" fmla="*/ 3099332 w 6724507"/>
              <a:gd name="connsiteY5998" fmla="*/ 4888264 h 5757808"/>
              <a:gd name="connsiteX5999" fmla="*/ 3097002 w 6724507"/>
              <a:gd name="connsiteY5999" fmla="*/ 4887404 h 5757808"/>
              <a:gd name="connsiteX6000" fmla="*/ 3099332 w 6724507"/>
              <a:gd name="connsiteY6000" fmla="*/ 4888264 h 5757808"/>
              <a:gd name="connsiteX6001" fmla="*/ 3097457 w 6724507"/>
              <a:gd name="connsiteY6001" fmla="*/ 4889983 h 5757808"/>
              <a:gd name="connsiteX6002" fmla="*/ 3097002 w 6724507"/>
              <a:gd name="connsiteY6002" fmla="*/ 4887404 h 5757808"/>
              <a:gd name="connsiteX6003" fmla="*/ 1326436 w 6724507"/>
              <a:gd name="connsiteY6003" fmla="*/ 4885918 h 5757808"/>
              <a:gd name="connsiteX6004" fmla="*/ 1329842 w 6724507"/>
              <a:gd name="connsiteY6004" fmla="*/ 4886299 h 5757808"/>
              <a:gd name="connsiteX6005" fmla="*/ 1330716 w 6724507"/>
              <a:gd name="connsiteY6005" fmla="*/ 4887423 h 5757808"/>
              <a:gd name="connsiteX6006" fmla="*/ 1326675 w 6724507"/>
              <a:gd name="connsiteY6006" fmla="*/ 4886492 h 5757808"/>
              <a:gd name="connsiteX6007" fmla="*/ 1326436 w 6724507"/>
              <a:gd name="connsiteY6007" fmla="*/ 4885918 h 5757808"/>
              <a:gd name="connsiteX6008" fmla="*/ 1307851 w 6724507"/>
              <a:gd name="connsiteY6008" fmla="*/ 4884647 h 5757808"/>
              <a:gd name="connsiteX6009" fmla="*/ 1312856 w 6724507"/>
              <a:gd name="connsiteY6009" fmla="*/ 4888989 h 5757808"/>
              <a:gd name="connsiteX6010" fmla="*/ 1314696 w 6724507"/>
              <a:gd name="connsiteY6010" fmla="*/ 4893568 h 5757808"/>
              <a:gd name="connsiteX6011" fmla="*/ 1314217 w 6724507"/>
              <a:gd name="connsiteY6011" fmla="*/ 4914038 h 5757808"/>
              <a:gd name="connsiteX6012" fmla="*/ 1306384 w 6724507"/>
              <a:gd name="connsiteY6012" fmla="*/ 4916194 h 5757808"/>
              <a:gd name="connsiteX6013" fmla="*/ 1305565 w 6724507"/>
              <a:gd name="connsiteY6013" fmla="*/ 4930401 h 5757808"/>
              <a:gd name="connsiteX6014" fmla="*/ 1289216 w 6724507"/>
              <a:gd name="connsiteY6014" fmla="*/ 4922188 h 5757808"/>
              <a:gd name="connsiteX6015" fmla="*/ 1295211 w 6724507"/>
              <a:gd name="connsiteY6015" fmla="*/ 4915455 h 5757808"/>
              <a:gd name="connsiteX6016" fmla="*/ 1293202 w 6724507"/>
              <a:gd name="connsiteY6016" fmla="*/ 4907745 h 5757808"/>
              <a:gd name="connsiteX6017" fmla="*/ 1291534 w 6724507"/>
              <a:gd name="connsiteY6017" fmla="*/ 4906298 h 5757808"/>
              <a:gd name="connsiteX6018" fmla="*/ 1293032 w 6724507"/>
              <a:gd name="connsiteY6018" fmla="*/ 4904613 h 5757808"/>
              <a:gd name="connsiteX6019" fmla="*/ 1297529 w 6724507"/>
              <a:gd name="connsiteY6019" fmla="*/ 4899564 h 5757808"/>
              <a:gd name="connsiteX6020" fmla="*/ 1300526 w 6724507"/>
              <a:gd name="connsiteY6020" fmla="*/ 4896196 h 5757808"/>
              <a:gd name="connsiteX6021" fmla="*/ 1309687 w 6724507"/>
              <a:gd name="connsiteY6021" fmla="*/ 4889226 h 5757808"/>
              <a:gd name="connsiteX6022" fmla="*/ 1307851 w 6724507"/>
              <a:gd name="connsiteY6022" fmla="*/ 4884647 h 5757808"/>
              <a:gd name="connsiteX6023" fmla="*/ 1306181 w 6724507"/>
              <a:gd name="connsiteY6023" fmla="*/ 4883199 h 5757808"/>
              <a:gd name="connsiteX6024" fmla="*/ 1307851 w 6724507"/>
              <a:gd name="connsiteY6024" fmla="*/ 4884647 h 5757808"/>
              <a:gd name="connsiteX6025" fmla="*/ 1306351 w 6724507"/>
              <a:gd name="connsiteY6025" fmla="*/ 4886330 h 5757808"/>
              <a:gd name="connsiteX6026" fmla="*/ 1304682 w 6724507"/>
              <a:gd name="connsiteY6026" fmla="*/ 4884884 h 5757808"/>
              <a:gd name="connsiteX6027" fmla="*/ 1306181 w 6724507"/>
              <a:gd name="connsiteY6027" fmla="*/ 4883199 h 5757808"/>
              <a:gd name="connsiteX6028" fmla="*/ 2823142 w 6724507"/>
              <a:gd name="connsiteY6028" fmla="*/ 4876585 h 5757808"/>
              <a:gd name="connsiteX6029" fmla="*/ 2826880 w 6724507"/>
              <a:gd name="connsiteY6029" fmla="*/ 4877227 h 5757808"/>
              <a:gd name="connsiteX6030" fmla="*/ 2831575 w 6724507"/>
              <a:gd name="connsiteY6030" fmla="*/ 4878960 h 5757808"/>
              <a:gd name="connsiteX6031" fmla="*/ 2844629 w 6724507"/>
              <a:gd name="connsiteY6031" fmla="*/ 4882302 h 5757808"/>
              <a:gd name="connsiteX6032" fmla="*/ 2853318 w 6724507"/>
              <a:gd name="connsiteY6032" fmla="*/ 4892877 h 5757808"/>
              <a:gd name="connsiteX6033" fmla="*/ 2892619 w 6724507"/>
              <a:gd name="connsiteY6033" fmla="*/ 4901484 h 5757808"/>
              <a:gd name="connsiteX6034" fmla="*/ 2899662 w 6724507"/>
              <a:gd name="connsiteY6034" fmla="*/ 4904083 h 5757808"/>
              <a:gd name="connsiteX6035" fmla="*/ 2902009 w 6724507"/>
              <a:gd name="connsiteY6035" fmla="*/ 4904948 h 5757808"/>
              <a:gd name="connsiteX6036" fmla="*/ 2904357 w 6724507"/>
              <a:gd name="connsiteY6036" fmla="*/ 4905815 h 5757808"/>
              <a:gd name="connsiteX6037" fmla="*/ 2927836 w 6724507"/>
              <a:gd name="connsiteY6037" fmla="*/ 4914479 h 5757808"/>
              <a:gd name="connsiteX6038" fmla="*/ 2928448 w 6724507"/>
              <a:gd name="connsiteY6038" fmla="*/ 4920597 h 5757808"/>
              <a:gd name="connsiteX6039" fmla="*/ 2979487 w 6724507"/>
              <a:gd name="connsiteY6039" fmla="*/ 4933537 h 5757808"/>
              <a:gd name="connsiteX6040" fmla="*/ 3001229 w 6724507"/>
              <a:gd name="connsiteY6040" fmla="*/ 4947452 h 5757808"/>
              <a:gd name="connsiteX6041" fmla="*/ 3022360 w 6724507"/>
              <a:gd name="connsiteY6041" fmla="*/ 4955248 h 5757808"/>
              <a:gd name="connsiteX6042" fmla="*/ 3029404 w 6724507"/>
              <a:gd name="connsiteY6042" fmla="*/ 4957847 h 5757808"/>
              <a:gd name="connsiteX6043" fmla="*/ 3031752 w 6724507"/>
              <a:gd name="connsiteY6043" fmla="*/ 4958714 h 5757808"/>
              <a:gd name="connsiteX6044" fmla="*/ 3022971 w 6724507"/>
              <a:gd name="connsiteY6044" fmla="*/ 4961369 h 5757808"/>
              <a:gd name="connsiteX6045" fmla="*/ 3020623 w 6724507"/>
              <a:gd name="connsiteY6045" fmla="*/ 4960502 h 5757808"/>
              <a:gd name="connsiteX6046" fmla="*/ 3004189 w 6724507"/>
              <a:gd name="connsiteY6046" fmla="*/ 4954438 h 5757808"/>
              <a:gd name="connsiteX6047" fmla="*/ 2927323 w 6724507"/>
              <a:gd name="connsiteY6047" fmla="*/ 4931973 h 5757808"/>
              <a:gd name="connsiteX6048" fmla="*/ 2924975 w 6724507"/>
              <a:gd name="connsiteY6048" fmla="*/ 4931106 h 5757808"/>
              <a:gd name="connsiteX6049" fmla="*/ 2924364 w 6724507"/>
              <a:gd name="connsiteY6049" fmla="*/ 4924985 h 5757808"/>
              <a:gd name="connsiteX6050" fmla="*/ 2922016 w 6724507"/>
              <a:gd name="connsiteY6050" fmla="*/ 4924120 h 5757808"/>
              <a:gd name="connsiteX6051" fmla="*/ 2900887 w 6724507"/>
              <a:gd name="connsiteY6051" fmla="*/ 4916323 h 5757808"/>
              <a:gd name="connsiteX6052" fmla="*/ 2900274 w 6724507"/>
              <a:gd name="connsiteY6052" fmla="*/ 4910202 h 5757808"/>
              <a:gd name="connsiteX6053" fmla="*/ 2897926 w 6724507"/>
              <a:gd name="connsiteY6053" fmla="*/ 4909335 h 5757808"/>
              <a:gd name="connsiteX6054" fmla="*/ 2890883 w 6724507"/>
              <a:gd name="connsiteY6054" fmla="*/ 4906737 h 5757808"/>
              <a:gd name="connsiteX6055" fmla="*/ 2887410 w 6724507"/>
              <a:gd name="connsiteY6055" fmla="*/ 4917246 h 5757808"/>
              <a:gd name="connsiteX6056" fmla="*/ 2846886 w 6724507"/>
              <a:gd name="connsiteY6056" fmla="*/ 4896399 h 5757808"/>
              <a:gd name="connsiteX6057" fmla="*/ 2850970 w 6724507"/>
              <a:gd name="connsiteY6057" fmla="*/ 4892011 h 5757808"/>
              <a:gd name="connsiteX6058" fmla="*/ 2832187 w 6724507"/>
              <a:gd name="connsiteY6058" fmla="*/ 4885080 h 5757808"/>
              <a:gd name="connsiteX6059" fmla="*/ 2830451 w 6724507"/>
              <a:gd name="connsiteY6059" fmla="*/ 4890334 h 5757808"/>
              <a:gd name="connsiteX6060" fmla="*/ 2829840 w 6724507"/>
              <a:gd name="connsiteY6060" fmla="*/ 4884213 h 5757808"/>
              <a:gd name="connsiteX6061" fmla="*/ 2825144 w 6724507"/>
              <a:gd name="connsiteY6061" fmla="*/ 4882482 h 5757808"/>
              <a:gd name="connsiteX6062" fmla="*/ 2818713 w 6724507"/>
              <a:gd name="connsiteY6062" fmla="*/ 4886004 h 5757808"/>
              <a:gd name="connsiteX6063" fmla="*/ 2816365 w 6724507"/>
              <a:gd name="connsiteY6063" fmla="*/ 4885137 h 5757808"/>
              <a:gd name="connsiteX6064" fmla="*/ 2818101 w 6724507"/>
              <a:gd name="connsiteY6064" fmla="*/ 4879882 h 5757808"/>
              <a:gd name="connsiteX6065" fmla="*/ 2823142 w 6724507"/>
              <a:gd name="connsiteY6065" fmla="*/ 4876585 h 5757808"/>
              <a:gd name="connsiteX6066" fmla="*/ 3066050 w 6724507"/>
              <a:gd name="connsiteY6066" fmla="*/ 4863121 h 5757808"/>
              <a:gd name="connsiteX6067" fmla="*/ 3068253 w 6724507"/>
              <a:gd name="connsiteY6067" fmla="*/ 4863935 h 5757808"/>
              <a:gd name="connsiteX6068" fmla="*/ 3072968 w 6724507"/>
              <a:gd name="connsiteY6068" fmla="*/ 4872105 h 5757808"/>
              <a:gd name="connsiteX6069" fmla="*/ 3064156 w 6724507"/>
              <a:gd name="connsiteY6069" fmla="*/ 4868853 h 5757808"/>
              <a:gd name="connsiteX6070" fmla="*/ 3066050 w 6724507"/>
              <a:gd name="connsiteY6070" fmla="*/ 4863121 h 5757808"/>
              <a:gd name="connsiteX6071" fmla="*/ 2764426 w 6724507"/>
              <a:gd name="connsiteY6071" fmla="*/ 4860434 h 5757808"/>
              <a:gd name="connsiteX6072" fmla="*/ 2779219 w 6724507"/>
              <a:gd name="connsiteY6072" fmla="*/ 4871607 h 5757808"/>
              <a:gd name="connsiteX6073" fmla="*/ 2777534 w 6724507"/>
              <a:gd name="connsiteY6073" fmla="*/ 4876702 h 5757808"/>
              <a:gd name="connsiteX6074" fmla="*/ 2761059 w 6724507"/>
              <a:gd name="connsiteY6074" fmla="*/ 4870624 h 5757808"/>
              <a:gd name="connsiteX6075" fmla="*/ 2762743 w 6724507"/>
              <a:gd name="connsiteY6075" fmla="*/ 4865528 h 5757808"/>
              <a:gd name="connsiteX6076" fmla="*/ 2758706 w 6724507"/>
              <a:gd name="connsiteY6076" fmla="*/ 4869756 h 5757808"/>
              <a:gd name="connsiteX6077" fmla="*/ 2758036 w 6724507"/>
              <a:gd name="connsiteY6077" fmla="*/ 4863792 h 5757808"/>
              <a:gd name="connsiteX6078" fmla="*/ 2760389 w 6724507"/>
              <a:gd name="connsiteY6078" fmla="*/ 4864660 h 5757808"/>
              <a:gd name="connsiteX6079" fmla="*/ 2763039 w 6724507"/>
              <a:gd name="connsiteY6079" fmla="*/ 4860637 h 5757808"/>
              <a:gd name="connsiteX6080" fmla="*/ 2764426 w 6724507"/>
              <a:gd name="connsiteY6080" fmla="*/ 4860434 h 5757808"/>
              <a:gd name="connsiteX6081" fmla="*/ 2752742 w 6724507"/>
              <a:gd name="connsiteY6081" fmla="*/ 4856837 h 5757808"/>
              <a:gd name="connsiteX6082" fmla="*/ 2759718 w 6724507"/>
              <a:gd name="connsiteY6082" fmla="*/ 4858697 h 5757808"/>
              <a:gd name="connsiteX6083" fmla="*/ 2758036 w 6724507"/>
              <a:gd name="connsiteY6083" fmla="*/ 4863792 h 5757808"/>
              <a:gd name="connsiteX6084" fmla="*/ 2756352 w 6724507"/>
              <a:gd name="connsiteY6084" fmla="*/ 4868887 h 5757808"/>
              <a:gd name="connsiteX6085" fmla="*/ 2744583 w 6724507"/>
              <a:gd name="connsiteY6085" fmla="*/ 4864545 h 5757808"/>
              <a:gd name="connsiteX6086" fmla="*/ 2746268 w 6724507"/>
              <a:gd name="connsiteY6086" fmla="*/ 4859449 h 5757808"/>
              <a:gd name="connsiteX6087" fmla="*/ 2752742 w 6724507"/>
              <a:gd name="connsiteY6087" fmla="*/ 4856837 h 5757808"/>
              <a:gd name="connsiteX6088" fmla="*/ 2975000 w 6724507"/>
              <a:gd name="connsiteY6088" fmla="*/ 4855946 h 5757808"/>
              <a:gd name="connsiteX6089" fmla="*/ 2978428 w 6724507"/>
              <a:gd name="connsiteY6089" fmla="*/ 4856514 h 5757808"/>
              <a:gd name="connsiteX6090" fmla="*/ 2992489 w 6724507"/>
              <a:gd name="connsiteY6090" fmla="*/ 4861703 h 5757808"/>
              <a:gd name="connsiteX6091" fmla="*/ 3045455 w 6724507"/>
              <a:gd name="connsiteY6091" fmla="*/ 4892392 h 5757808"/>
              <a:gd name="connsiteX6092" fmla="*/ 3077328 w 6724507"/>
              <a:gd name="connsiteY6092" fmla="*/ 4915298 h 5757808"/>
              <a:gd name="connsiteX6093" fmla="*/ 3075686 w 6724507"/>
              <a:gd name="connsiteY6093" fmla="*/ 4920267 h 5757808"/>
              <a:gd name="connsiteX6094" fmla="*/ 3073343 w 6724507"/>
              <a:gd name="connsiteY6094" fmla="*/ 4919402 h 5757808"/>
              <a:gd name="connsiteX6095" fmla="*/ 3043814 w 6724507"/>
              <a:gd name="connsiteY6095" fmla="*/ 4897360 h 5757808"/>
              <a:gd name="connsiteX6096" fmla="*/ 2990849 w 6724507"/>
              <a:gd name="connsiteY6096" fmla="*/ 4866669 h 5757808"/>
              <a:gd name="connsiteX6097" fmla="*/ 2976787 w 6724507"/>
              <a:gd name="connsiteY6097" fmla="*/ 4861480 h 5757808"/>
              <a:gd name="connsiteX6098" fmla="*/ 2972099 w 6724507"/>
              <a:gd name="connsiteY6098" fmla="*/ 4859751 h 5757808"/>
              <a:gd name="connsiteX6099" fmla="*/ 2975000 w 6724507"/>
              <a:gd name="connsiteY6099" fmla="*/ 4855946 h 5757808"/>
              <a:gd name="connsiteX6100" fmla="*/ 3035545 w 6724507"/>
              <a:gd name="connsiteY6100" fmla="*/ 4851867 h 5757808"/>
              <a:gd name="connsiteX6101" fmla="*/ 3040064 w 6724507"/>
              <a:gd name="connsiteY6101" fmla="*/ 4853535 h 5757808"/>
              <a:gd name="connsiteX6102" fmla="*/ 3033651 w 6724507"/>
              <a:gd name="connsiteY6102" fmla="*/ 4857599 h 5757808"/>
              <a:gd name="connsiteX6103" fmla="*/ 3035545 w 6724507"/>
              <a:gd name="connsiteY6103" fmla="*/ 4851867 h 5757808"/>
              <a:gd name="connsiteX6104" fmla="*/ 2719706 w 6724507"/>
              <a:gd name="connsiteY6104" fmla="*/ 4843933 h 5757808"/>
              <a:gd name="connsiteX6105" fmla="*/ 2722060 w 6724507"/>
              <a:gd name="connsiteY6105" fmla="*/ 4844802 h 5757808"/>
              <a:gd name="connsiteX6106" fmla="*/ 2724414 w 6724507"/>
              <a:gd name="connsiteY6106" fmla="*/ 4845670 h 5757808"/>
              <a:gd name="connsiteX6107" fmla="*/ 2736602 w 6724507"/>
              <a:gd name="connsiteY6107" fmla="*/ 4848740 h 5757808"/>
              <a:gd name="connsiteX6108" fmla="*/ 2746268 w 6724507"/>
              <a:gd name="connsiteY6108" fmla="*/ 4859449 h 5757808"/>
              <a:gd name="connsiteX6109" fmla="*/ 2722729 w 6724507"/>
              <a:gd name="connsiteY6109" fmla="*/ 4850765 h 5757808"/>
              <a:gd name="connsiteX6110" fmla="*/ 2720377 w 6724507"/>
              <a:gd name="connsiteY6110" fmla="*/ 4849896 h 5757808"/>
              <a:gd name="connsiteX6111" fmla="*/ 2719706 w 6724507"/>
              <a:gd name="connsiteY6111" fmla="*/ 4843933 h 5757808"/>
              <a:gd name="connsiteX6112" fmla="*/ 3049916 w 6724507"/>
              <a:gd name="connsiteY6112" fmla="*/ 4840022 h 5757808"/>
              <a:gd name="connsiteX6113" fmla="*/ 3054516 w 6724507"/>
              <a:gd name="connsiteY6113" fmla="*/ 4841719 h 5757808"/>
              <a:gd name="connsiteX6114" fmla="*/ 3066015 w 6724507"/>
              <a:gd name="connsiteY6114" fmla="*/ 4845962 h 5757808"/>
              <a:gd name="connsiteX6115" fmla="*/ 3064122 w 6724507"/>
              <a:gd name="connsiteY6115" fmla="*/ 4851694 h 5757808"/>
              <a:gd name="connsiteX6116" fmla="*/ 3061821 w 6724507"/>
              <a:gd name="connsiteY6116" fmla="*/ 4850845 h 5757808"/>
              <a:gd name="connsiteX6117" fmla="*/ 3052622 w 6724507"/>
              <a:gd name="connsiteY6117" fmla="*/ 4847450 h 5757808"/>
              <a:gd name="connsiteX6118" fmla="*/ 3048022 w 6724507"/>
              <a:gd name="connsiteY6118" fmla="*/ 4845754 h 5757808"/>
              <a:gd name="connsiteX6119" fmla="*/ 3049916 w 6724507"/>
              <a:gd name="connsiteY6119" fmla="*/ 4840022 h 5757808"/>
              <a:gd name="connsiteX6120" fmla="*/ 2931374 w 6724507"/>
              <a:gd name="connsiteY6120" fmla="*/ 4839152 h 5757808"/>
              <a:gd name="connsiteX6121" fmla="*/ 2936458 w 6724507"/>
              <a:gd name="connsiteY6121" fmla="*/ 4841028 h 5757808"/>
              <a:gd name="connsiteX6122" fmla="*/ 2933444 w 6724507"/>
              <a:gd name="connsiteY6122" fmla="*/ 4841524 h 5757808"/>
              <a:gd name="connsiteX6123" fmla="*/ 2931374 w 6724507"/>
              <a:gd name="connsiteY6123" fmla="*/ 4839152 h 5757808"/>
              <a:gd name="connsiteX6124" fmla="*/ 3012290 w 6724507"/>
              <a:gd name="connsiteY6124" fmla="*/ 4838788 h 5757808"/>
              <a:gd name="connsiteX6125" fmla="*/ 3018377 w 6724507"/>
              <a:gd name="connsiteY6125" fmla="*/ 4840532 h 5757808"/>
              <a:gd name="connsiteX6126" fmla="*/ 3012934 w 6724507"/>
              <a:gd name="connsiteY6126" fmla="*/ 4842542 h 5757808"/>
              <a:gd name="connsiteX6127" fmla="*/ 3012290 w 6724507"/>
              <a:gd name="connsiteY6127" fmla="*/ 4838788 h 5757808"/>
              <a:gd name="connsiteX6128" fmla="*/ 1300389 w 6724507"/>
              <a:gd name="connsiteY6128" fmla="*/ 4835101 h 5757808"/>
              <a:gd name="connsiteX6129" fmla="*/ 1300087 w 6724507"/>
              <a:gd name="connsiteY6129" fmla="*/ 4840372 h 5757808"/>
              <a:gd name="connsiteX6130" fmla="*/ 1299842 w 6724507"/>
              <a:gd name="connsiteY6130" fmla="*/ 4839730 h 5757808"/>
              <a:gd name="connsiteX6131" fmla="*/ 1300389 w 6724507"/>
              <a:gd name="connsiteY6131" fmla="*/ 4835101 h 5757808"/>
              <a:gd name="connsiteX6132" fmla="*/ 1345701 w 6724507"/>
              <a:gd name="connsiteY6132" fmla="*/ 4831870 h 5757808"/>
              <a:gd name="connsiteX6133" fmla="*/ 1349184 w 6724507"/>
              <a:gd name="connsiteY6133" fmla="*/ 4834893 h 5757808"/>
              <a:gd name="connsiteX6134" fmla="*/ 1341268 w 6724507"/>
              <a:gd name="connsiteY6134" fmla="*/ 4836849 h 5757808"/>
              <a:gd name="connsiteX6135" fmla="*/ 1342277 w 6724507"/>
              <a:gd name="connsiteY6135" fmla="*/ 4834415 h 5757808"/>
              <a:gd name="connsiteX6136" fmla="*/ 1342217 w 6724507"/>
              <a:gd name="connsiteY6136" fmla="*/ 4828847 h 5757808"/>
              <a:gd name="connsiteX6137" fmla="*/ 1345633 w 6724507"/>
              <a:gd name="connsiteY6137" fmla="*/ 4831810 h 5757808"/>
              <a:gd name="connsiteX6138" fmla="*/ 1343741 w 6724507"/>
              <a:gd name="connsiteY6138" fmla="*/ 4830169 h 5757808"/>
              <a:gd name="connsiteX6139" fmla="*/ 1342217 w 6724507"/>
              <a:gd name="connsiteY6139" fmla="*/ 4828847 h 5757808"/>
              <a:gd name="connsiteX6140" fmla="*/ 1349294 w 6724507"/>
              <a:gd name="connsiteY6140" fmla="*/ 4827604 h 5757808"/>
              <a:gd name="connsiteX6141" fmla="*/ 1352017 w 6724507"/>
              <a:gd name="connsiteY6141" fmla="*/ 4831811 h 5757808"/>
              <a:gd name="connsiteX6142" fmla="*/ 1352023 w 6724507"/>
              <a:gd name="connsiteY6142" fmla="*/ 4831916 h 5757808"/>
              <a:gd name="connsiteX6143" fmla="*/ 1350740 w 6724507"/>
              <a:gd name="connsiteY6143" fmla="*/ 4833725 h 5757808"/>
              <a:gd name="connsiteX6144" fmla="*/ 1350214 w 6724507"/>
              <a:gd name="connsiteY6144" fmla="*/ 4831771 h 5757808"/>
              <a:gd name="connsiteX6145" fmla="*/ 1347066 w 6724507"/>
              <a:gd name="connsiteY6145" fmla="*/ 4830540 h 5757808"/>
              <a:gd name="connsiteX6146" fmla="*/ 1349294 w 6724507"/>
              <a:gd name="connsiteY6146" fmla="*/ 4827604 h 5757808"/>
              <a:gd name="connsiteX6147" fmla="*/ 3046158 w 6724507"/>
              <a:gd name="connsiteY6147" fmla="*/ 4826578 h 5757808"/>
              <a:gd name="connsiteX6148" fmla="*/ 3048619 w 6724507"/>
              <a:gd name="connsiteY6148" fmla="*/ 4826681 h 5757808"/>
              <a:gd name="connsiteX6149" fmla="*/ 3051161 w 6724507"/>
              <a:gd name="connsiteY6149" fmla="*/ 4827619 h 5757808"/>
              <a:gd name="connsiteX6150" fmla="*/ 3053704 w 6724507"/>
              <a:gd name="connsiteY6150" fmla="*/ 4828557 h 5757808"/>
              <a:gd name="connsiteX6151" fmla="*/ 3051809 w 6724507"/>
              <a:gd name="connsiteY6151" fmla="*/ 4834290 h 5757808"/>
              <a:gd name="connsiteX6152" fmla="*/ 3049268 w 6724507"/>
              <a:gd name="connsiteY6152" fmla="*/ 4833352 h 5757808"/>
              <a:gd name="connsiteX6153" fmla="*/ 3046726 w 6724507"/>
              <a:gd name="connsiteY6153" fmla="*/ 4832415 h 5757808"/>
              <a:gd name="connsiteX6154" fmla="*/ 3044184 w 6724507"/>
              <a:gd name="connsiteY6154" fmla="*/ 4831477 h 5757808"/>
              <a:gd name="connsiteX6155" fmla="*/ 3046158 w 6724507"/>
              <a:gd name="connsiteY6155" fmla="*/ 4826578 h 5757808"/>
              <a:gd name="connsiteX6156" fmla="*/ 2937055 w 6724507"/>
              <a:gd name="connsiteY6156" fmla="*/ 4821956 h 5757808"/>
              <a:gd name="connsiteX6157" fmla="*/ 2942140 w 6724507"/>
              <a:gd name="connsiteY6157" fmla="*/ 4823832 h 5757808"/>
              <a:gd name="connsiteX6158" fmla="*/ 2944681 w 6724507"/>
              <a:gd name="connsiteY6158" fmla="*/ 4824770 h 5757808"/>
              <a:gd name="connsiteX6159" fmla="*/ 2940247 w 6724507"/>
              <a:gd name="connsiteY6159" fmla="*/ 4829565 h 5757808"/>
              <a:gd name="connsiteX6160" fmla="*/ 2937055 w 6724507"/>
              <a:gd name="connsiteY6160" fmla="*/ 4821956 h 5757808"/>
              <a:gd name="connsiteX6161" fmla="*/ 2953354 w 6724507"/>
              <a:gd name="connsiteY6161" fmla="*/ 4821540 h 5757808"/>
              <a:gd name="connsiteX6162" fmla="*/ 2963111 w 6724507"/>
              <a:gd name="connsiteY6162" fmla="*/ 4831570 h 5757808"/>
              <a:gd name="connsiteX6163" fmla="*/ 2977528 w 6724507"/>
              <a:gd name="connsiteY6163" fmla="*/ 4843321 h 5757808"/>
              <a:gd name="connsiteX6164" fmla="*/ 2975635 w 6724507"/>
              <a:gd name="connsiteY6164" fmla="*/ 4849054 h 5757808"/>
              <a:gd name="connsiteX6165" fmla="*/ 2973304 w 6724507"/>
              <a:gd name="connsiteY6165" fmla="*/ 4848194 h 5757808"/>
              <a:gd name="connsiteX6166" fmla="*/ 2961217 w 6724507"/>
              <a:gd name="connsiteY6166" fmla="*/ 4837303 h 5757808"/>
              <a:gd name="connsiteX6167" fmla="*/ 2951460 w 6724507"/>
              <a:gd name="connsiteY6167" fmla="*/ 4827272 h 5757808"/>
              <a:gd name="connsiteX6168" fmla="*/ 2953354 w 6724507"/>
              <a:gd name="connsiteY6168" fmla="*/ 4821540 h 5757808"/>
              <a:gd name="connsiteX6169" fmla="*/ 2995687 w 6724507"/>
              <a:gd name="connsiteY6169" fmla="*/ 4820012 h 5757808"/>
              <a:gd name="connsiteX6170" fmla="*/ 3007550 w 6724507"/>
              <a:gd name="connsiteY6170" fmla="*/ 4824389 h 5757808"/>
              <a:gd name="connsiteX6171" fmla="*/ 3005656 w 6724507"/>
              <a:gd name="connsiteY6171" fmla="*/ 4830121 h 5757808"/>
              <a:gd name="connsiteX6172" fmla="*/ 3003282 w 6724507"/>
              <a:gd name="connsiteY6172" fmla="*/ 4829246 h 5757808"/>
              <a:gd name="connsiteX6173" fmla="*/ 2995687 w 6724507"/>
              <a:gd name="connsiteY6173" fmla="*/ 4820012 h 5757808"/>
              <a:gd name="connsiteX6174" fmla="*/ 1348064 w 6724507"/>
              <a:gd name="connsiteY6174" fmla="*/ 4816873 h 5757808"/>
              <a:gd name="connsiteX6175" fmla="*/ 1351030 w 6724507"/>
              <a:gd name="connsiteY6175" fmla="*/ 4819111 h 5757808"/>
              <a:gd name="connsiteX6176" fmla="*/ 1352373 w 6724507"/>
              <a:gd name="connsiteY6176" fmla="*/ 4817603 h 5757808"/>
              <a:gd name="connsiteX6177" fmla="*/ 1354227 w 6724507"/>
              <a:gd name="connsiteY6177" fmla="*/ 4821884 h 5757808"/>
              <a:gd name="connsiteX6178" fmla="*/ 1346490 w 6724507"/>
              <a:gd name="connsiteY6178" fmla="*/ 4817847 h 5757808"/>
              <a:gd name="connsiteX6179" fmla="*/ 1348064 w 6724507"/>
              <a:gd name="connsiteY6179" fmla="*/ 4816873 h 5757808"/>
              <a:gd name="connsiteX6180" fmla="*/ 2985719 w 6724507"/>
              <a:gd name="connsiteY6180" fmla="*/ 4809905 h 5757808"/>
              <a:gd name="connsiteX6181" fmla="*/ 2988090 w 6724507"/>
              <a:gd name="connsiteY6181" fmla="*/ 4810779 h 5757808"/>
              <a:gd name="connsiteX6182" fmla="*/ 2995687 w 6724507"/>
              <a:gd name="connsiteY6182" fmla="*/ 4820012 h 5757808"/>
              <a:gd name="connsiteX6183" fmla="*/ 2986197 w 6724507"/>
              <a:gd name="connsiteY6183" fmla="*/ 4816511 h 5757808"/>
              <a:gd name="connsiteX6184" fmla="*/ 2985719 w 6724507"/>
              <a:gd name="connsiteY6184" fmla="*/ 4809905 h 5757808"/>
              <a:gd name="connsiteX6185" fmla="*/ 2930442 w 6724507"/>
              <a:gd name="connsiteY6185" fmla="*/ 4795939 h 5757808"/>
              <a:gd name="connsiteX6186" fmla="*/ 2942092 w 6724507"/>
              <a:gd name="connsiteY6186" fmla="*/ 4800238 h 5757808"/>
              <a:gd name="connsiteX6187" fmla="*/ 2953544 w 6724507"/>
              <a:gd name="connsiteY6187" fmla="*/ 4797228 h 5757808"/>
              <a:gd name="connsiteX6188" fmla="*/ 2960734 w 6724507"/>
              <a:gd name="connsiteY6188" fmla="*/ 4807116 h 5757808"/>
              <a:gd name="connsiteX6189" fmla="*/ 2974716 w 6724507"/>
              <a:gd name="connsiteY6189" fmla="*/ 4812274 h 5757808"/>
              <a:gd name="connsiteX6190" fmla="*/ 2977046 w 6724507"/>
              <a:gd name="connsiteY6190" fmla="*/ 4813135 h 5757808"/>
              <a:gd name="connsiteX6191" fmla="*/ 2975152 w 6724507"/>
              <a:gd name="connsiteY6191" fmla="*/ 4818867 h 5757808"/>
              <a:gd name="connsiteX6192" fmla="*/ 2968162 w 6724507"/>
              <a:gd name="connsiteY6192" fmla="*/ 4816288 h 5757808"/>
              <a:gd name="connsiteX6193" fmla="*/ 2958405 w 6724507"/>
              <a:gd name="connsiteY6193" fmla="*/ 4806256 h 5757808"/>
              <a:gd name="connsiteX6194" fmla="*/ 2940199 w 6724507"/>
              <a:gd name="connsiteY6194" fmla="*/ 4805970 h 5757808"/>
              <a:gd name="connsiteX6195" fmla="*/ 2928547 w 6724507"/>
              <a:gd name="connsiteY6195" fmla="*/ 4801671 h 5757808"/>
              <a:gd name="connsiteX6196" fmla="*/ 2930442 w 6724507"/>
              <a:gd name="connsiteY6196" fmla="*/ 4795939 h 5757808"/>
              <a:gd name="connsiteX6197" fmla="*/ 2856759 w 6724507"/>
              <a:gd name="connsiteY6197" fmla="*/ 4791971 h 5757808"/>
              <a:gd name="connsiteX6198" fmla="*/ 2895074 w 6724507"/>
              <a:gd name="connsiteY6198" fmla="*/ 4800036 h 5757808"/>
              <a:gd name="connsiteX6199" fmla="*/ 2895643 w 6724507"/>
              <a:gd name="connsiteY6199" fmla="*/ 4806319 h 5757808"/>
              <a:gd name="connsiteX6200" fmla="*/ 2893287 w 6724507"/>
              <a:gd name="connsiteY6200" fmla="*/ 4805449 h 5757808"/>
              <a:gd name="connsiteX6201" fmla="*/ 2813644 w 6724507"/>
              <a:gd name="connsiteY6201" fmla="*/ 4806429 h 5757808"/>
              <a:gd name="connsiteX6202" fmla="*/ 2811288 w 6724507"/>
              <a:gd name="connsiteY6202" fmla="*/ 4805559 h 5757808"/>
              <a:gd name="connsiteX6203" fmla="*/ 2813076 w 6724507"/>
              <a:gd name="connsiteY6203" fmla="*/ 4800147 h 5757808"/>
              <a:gd name="connsiteX6204" fmla="*/ 2856759 w 6724507"/>
              <a:gd name="connsiteY6204" fmla="*/ 4791971 h 5757808"/>
              <a:gd name="connsiteX6205" fmla="*/ 2906208 w 6724507"/>
              <a:gd name="connsiteY6205" fmla="*/ 4781371 h 5757808"/>
              <a:gd name="connsiteX6206" fmla="*/ 2920474 w 6724507"/>
              <a:gd name="connsiteY6206" fmla="*/ 4785830 h 5757808"/>
              <a:gd name="connsiteX6207" fmla="*/ 2918580 w 6724507"/>
              <a:gd name="connsiteY6207" fmla="*/ 4791563 h 5757808"/>
              <a:gd name="connsiteX6208" fmla="*/ 2916191 w 6724507"/>
              <a:gd name="connsiteY6208" fmla="*/ 4790682 h 5757808"/>
              <a:gd name="connsiteX6209" fmla="*/ 2890419 w 6724507"/>
              <a:gd name="connsiteY6209" fmla="*/ 4787602 h 5757808"/>
              <a:gd name="connsiteX6210" fmla="*/ 2892313 w 6724507"/>
              <a:gd name="connsiteY6210" fmla="*/ 4781870 h 5757808"/>
              <a:gd name="connsiteX6211" fmla="*/ 2906208 w 6724507"/>
              <a:gd name="connsiteY6211" fmla="*/ 4781371 h 5757808"/>
              <a:gd name="connsiteX6212" fmla="*/ 4080908 w 6724507"/>
              <a:gd name="connsiteY6212" fmla="*/ 4773942 h 5757808"/>
              <a:gd name="connsiteX6213" fmla="*/ 4086587 w 6724507"/>
              <a:gd name="connsiteY6213" fmla="*/ 4774439 h 5757808"/>
              <a:gd name="connsiteX6214" fmla="*/ 4080248 w 6724507"/>
              <a:gd name="connsiteY6214" fmla="*/ 4778096 h 5757808"/>
              <a:gd name="connsiteX6215" fmla="*/ 4080908 w 6724507"/>
              <a:gd name="connsiteY6215" fmla="*/ 4773942 h 5757808"/>
              <a:gd name="connsiteX6216" fmla="*/ 4032704 w 6724507"/>
              <a:gd name="connsiteY6216" fmla="*/ 4769114 h 5757808"/>
              <a:gd name="connsiteX6217" fmla="*/ 4038344 w 6724507"/>
              <a:gd name="connsiteY6217" fmla="*/ 4772070 h 5757808"/>
              <a:gd name="connsiteX6218" fmla="*/ 4030352 w 6724507"/>
              <a:gd name="connsiteY6218" fmla="*/ 4773687 h 5757808"/>
              <a:gd name="connsiteX6219" fmla="*/ 4032704 w 6724507"/>
              <a:gd name="connsiteY6219" fmla="*/ 4769114 h 5757808"/>
              <a:gd name="connsiteX6220" fmla="*/ 2873628 w 6724507"/>
              <a:gd name="connsiteY6220" fmla="*/ 4768546 h 5757808"/>
              <a:gd name="connsiteX6221" fmla="*/ 2874034 w 6724507"/>
              <a:gd name="connsiteY6221" fmla="*/ 4775126 h 5757808"/>
              <a:gd name="connsiteX6222" fmla="*/ 2878634 w 6724507"/>
              <a:gd name="connsiteY6222" fmla="*/ 4776823 h 5757808"/>
              <a:gd name="connsiteX6223" fmla="*/ 2885534 w 6724507"/>
              <a:gd name="connsiteY6223" fmla="*/ 4779369 h 5757808"/>
              <a:gd name="connsiteX6224" fmla="*/ 2879716 w 6724507"/>
              <a:gd name="connsiteY6224" fmla="*/ 4785261 h 5757808"/>
              <a:gd name="connsiteX6225" fmla="*/ 2876740 w 6724507"/>
              <a:gd name="connsiteY6225" fmla="*/ 4782555 h 5757808"/>
              <a:gd name="connsiteX6226" fmla="*/ 2872140 w 6724507"/>
              <a:gd name="connsiteY6226" fmla="*/ 4780858 h 5757808"/>
              <a:gd name="connsiteX6227" fmla="*/ 2871734 w 6724507"/>
              <a:gd name="connsiteY6227" fmla="*/ 4774276 h 5757808"/>
              <a:gd name="connsiteX6228" fmla="*/ 2869435 w 6724507"/>
              <a:gd name="connsiteY6228" fmla="*/ 4773429 h 5757808"/>
              <a:gd name="connsiteX6229" fmla="*/ 2872241 w 6724507"/>
              <a:gd name="connsiteY6229" fmla="*/ 4768839 h 5757808"/>
              <a:gd name="connsiteX6230" fmla="*/ 2873628 w 6724507"/>
              <a:gd name="connsiteY6230" fmla="*/ 4768546 h 5757808"/>
              <a:gd name="connsiteX6231" fmla="*/ 2859466 w 6724507"/>
              <a:gd name="connsiteY6231" fmla="*/ 4763321 h 5757808"/>
              <a:gd name="connsiteX6232" fmla="*/ 2866245 w 6724507"/>
              <a:gd name="connsiteY6232" fmla="*/ 4765821 h 5757808"/>
              <a:gd name="connsiteX6233" fmla="*/ 2857937 w 6724507"/>
              <a:gd name="connsiteY6233" fmla="*/ 4775618 h 5757808"/>
              <a:gd name="connsiteX6234" fmla="*/ 2859466 w 6724507"/>
              <a:gd name="connsiteY6234" fmla="*/ 4763321 h 5757808"/>
              <a:gd name="connsiteX6235" fmla="*/ 4157277 w 6724507"/>
              <a:gd name="connsiteY6235" fmla="*/ 4761301 h 5757808"/>
              <a:gd name="connsiteX6236" fmla="*/ 4154484 w 6724507"/>
              <a:gd name="connsiteY6236" fmla="*/ 4763639 h 5757808"/>
              <a:gd name="connsiteX6237" fmla="*/ 4151587 w 6724507"/>
              <a:gd name="connsiteY6237" fmla="*/ 4763020 h 5757808"/>
              <a:gd name="connsiteX6238" fmla="*/ 4157277 w 6724507"/>
              <a:gd name="connsiteY6238" fmla="*/ 4761301 h 5757808"/>
              <a:gd name="connsiteX6239" fmla="*/ 4143700 w 6724507"/>
              <a:gd name="connsiteY6239" fmla="*/ 4760469 h 5757808"/>
              <a:gd name="connsiteX6240" fmla="*/ 4144166 w 6724507"/>
              <a:gd name="connsiteY6240" fmla="*/ 4762633 h 5757808"/>
              <a:gd name="connsiteX6241" fmla="*/ 4139346 w 6724507"/>
              <a:gd name="connsiteY6241" fmla="*/ 4762420 h 5757808"/>
              <a:gd name="connsiteX6242" fmla="*/ 4143700 w 6724507"/>
              <a:gd name="connsiteY6242" fmla="*/ 4760469 h 5757808"/>
              <a:gd name="connsiteX6243" fmla="*/ 3899181 w 6724507"/>
              <a:gd name="connsiteY6243" fmla="*/ 4759796 h 5757808"/>
              <a:gd name="connsiteX6244" fmla="*/ 3907389 w 6724507"/>
              <a:gd name="connsiteY6244" fmla="*/ 4764220 h 5757808"/>
              <a:gd name="connsiteX6245" fmla="*/ 3909477 w 6724507"/>
              <a:gd name="connsiteY6245" fmla="*/ 4766341 h 5757808"/>
              <a:gd name="connsiteX6246" fmla="*/ 3903692 w 6724507"/>
              <a:gd name="connsiteY6246" fmla="*/ 4766340 h 5757808"/>
              <a:gd name="connsiteX6247" fmla="*/ 3899253 w 6724507"/>
              <a:gd name="connsiteY6247" fmla="*/ 4761832 h 5757808"/>
              <a:gd name="connsiteX6248" fmla="*/ 3899181 w 6724507"/>
              <a:gd name="connsiteY6248" fmla="*/ 4759796 h 5757808"/>
              <a:gd name="connsiteX6249" fmla="*/ 4210400 w 6724507"/>
              <a:gd name="connsiteY6249" fmla="*/ 4759453 h 5757808"/>
              <a:gd name="connsiteX6250" fmla="*/ 4209357 w 6724507"/>
              <a:gd name="connsiteY6250" fmla="*/ 4761715 h 5757808"/>
              <a:gd name="connsiteX6251" fmla="*/ 4206867 w 6724507"/>
              <a:gd name="connsiteY6251" fmla="*/ 4761144 h 5757808"/>
              <a:gd name="connsiteX6252" fmla="*/ 4210400 w 6724507"/>
              <a:gd name="connsiteY6252" fmla="*/ 4759453 h 5757808"/>
              <a:gd name="connsiteX6253" fmla="*/ 2779652 w 6724507"/>
              <a:gd name="connsiteY6253" fmla="*/ 4757448 h 5757808"/>
              <a:gd name="connsiteX6254" fmla="*/ 2782024 w 6724507"/>
              <a:gd name="connsiteY6254" fmla="*/ 4758324 h 5757808"/>
              <a:gd name="connsiteX6255" fmla="*/ 2794367 w 6724507"/>
              <a:gd name="connsiteY6255" fmla="*/ 4769306 h 5757808"/>
              <a:gd name="connsiteX6256" fmla="*/ 2809559 w 6724507"/>
              <a:gd name="connsiteY6256" fmla="*/ 4787773 h 5757808"/>
              <a:gd name="connsiteX6257" fmla="*/ 2807666 w 6724507"/>
              <a:gd name="connsiteY6257" fmla="*/ 4793505 h 5757808"/>
              <a:gd name="connsiteX6258" fmla="*/ 2805293 w 6724507"/>
              <a:gd name="connsiteY6258" fmla="*/ 4792630 h 5757808"/>
              <a:gd name="connsiteX6259" fmla="*/ 2792472 w 6724507"/>
              <a:gd name="connsiteY6259" fmla="*/ 4775039 h 5757808"/>
              <a:gd name="connsiteX6260" fmla="*/ 2779652 w 6724507"/>
              <a:gd name="connsiteY6260" fmla="*/ 4757448 h 5757808"/>
              <a:gd name="connsiteX6261" fmla="*/ 3839637 w 6724507"/>
              <a:gd name="connsiteY6261" fmla="*/ 4754964 h 5757808"/>
              <a:gd name="connsiteX6262" fmla="*/ 3843826 w 6724507"/>
              <a:gd name="connsiteY6262" fmla="*/ 4759578 h 5757808"/>
              <a:gd name="connsiteX6263" fmla="*/ 3833828 w 6724507"/>
              <a:gd name="connsiteY6263" fmla="*/ 4761354 h 5757808"/>
              <a:gd name="connsiteX6264" fmla="*/ 3839637 w 6724507"/>
              <a:gd name="connsiteY6264" fmla="*/ 4754964 h 5757808"/>
              <a:gd name="connsiteX6265" fmla="*/ 2758470 w 6724507"/>
              <a:gd name="connsiteY6265" fmla="*/ 4749633 h 5757808"/>
              <a:gd name="connsiteX6266" fmla="*/ 2761012 w 6724507"/>
              <a:gd name="connsiteY6266" fmla="*/ 4750570 h 5757808"/>
              <a:gd name="connsiteX6267" fmla="*/ 2759117 w 6724507"/>
              <a:gd name="connsiteY6267" fmla="*/ 4756301 h 5757808"/>
              <a:gd name="connsiteX6268" fmla="*/ 2756575 w 6724507"/>
              <a:gd name="connsiteY6268" fmla="*/ 4755364 h 5757808"/>
              <a:gd name="connsiteX6269" fmla="*/ 2758470 w 6724507"/>
              <a:gd name="connsiteY6269" fmla="*/ 4749633 h 5757808"/>
              <a:gd name="connsiteX6270" fmla="*/ 3744189 w 6724507"/>
              <a:gd name="connsiteY6270" fmla="*/ 4747074 h 5757808"/>
              <a:gd name="connsiteX6271" fmla="*/ 3742367 w 6724507"/>
              <a:gd name="connsiteY6271" fmla="*/ 4753086 h 5757808"/>
              <a:gd name="connsiteX6272" fmla="*/ 3736321 w 6724507"/>
              <a:gd name="connsiteY6272" fmla="*/ 4754851 h 5757808"/>
              <a:gd name="connsiteX6273" fmla="*/ 3744189 w 6724507"/>
              <a:gd name="connsiteY6273" fmla="*/ 4747074 h 5757808"/>
              <a:gd name="connsiteX6274" fmla="*/ 3707933 w 6724507"/>
              <a:gd name="connsiteY6274" fmla="*/ 4743264 h 5757808"/>
              <a:gd name="connsiteX6275" fmla="*/ 3711894 w 6724507"/>
              <a:gd name="connsiteY6275" fmla="*/ 4743438 h 5757808"/>
              <a:gd name="connsiteX6276" fmla="*/ 3713952 w 6724507"/>
              <a:gd name="connsiteY6276" fmla="*/ 4745745 h 5757808"/>
              <a:gd name="connsiteX6277" fmla="*/ 3710073 w 6724507"/>
              <a:gd name="connsiteY6277" fmla="*/ 4747789 h 5757808"/>
              <a:gd name="connsiteX6278" fmla="*/ 3708092 w 6724507"/>
              <a:gd name="connsiteY6278" fmla="*/ 4747702 h 5757808"/>
              <a:gd name="connsiteX6279" fmla="*/ 3706033 w 6724507"/>
              <a:gd name="connsiteY6279" fmla="*/ 4745396 h 5757808"/>
              <a:gd name="connsiteX6280" fmla="*/ 3707933 w 6724507"/>
              <a:gd name="connsiteY6280" fmla="*/ 4743264 h 5757808"/>
              <a:gd name="connsiteX6281" fmla="*/ 3698035 w 6724507"/>
              <a:gd name="connsiteY6281" fmla="*/ 4742830 h 5757808"/>
              <a:gd name="connsiteX6282" fmla="*/ 3693151 w 6724507"/>
              <a:gd name="connsiteY6282" fmla="*/ 4746930 h 5757808"/>
              <a:gd name="connsiteX6283" fmla="*/ 3686663 w 6724507"/>
              <a:gd name="connsiteY6283" fmla="*/ 4746391 h 5757808"/>
              <a:gd name="connsiteX6284" fmla="*/ 3698035 w 6724507"/>
              <a:gd name="connsiteY6284" fmla="*/ 4742830 h 5757808"/>
              <a:gd name="connsiteX6285" fmla="*/ 3838847 w 6724507"/>
              <a:gd name="connsiteY6285" fmla="*/ 4740898 h 5757808"/>
              <a:gd name="connsiteX6286" fmla="*/ 3835759 w 6724507"/>
              <a:gd name="connsiteY6286" fmla="*/ 4744364 h 5757808"/>
              <a:gd name="connsiteX6287" fmla="*/ 3831007 w 6724507"/>
              <a:gd name="connsiteY6287" fmla="*/ 4742769 h 5757808"/>
              <a:gd name="connsiteX6288" fmla="*/ 3838847 w 6724507"/>
              <a:gd name="connsiteY6288" fmla="*/ 4740898 h 5757808"/>
              <a:gd name="connsiteX6289" fmla="*/ 3527179 w 6724507"/>
              <a:gd name="connsiteY6289" fmla="*/ 4736720 h 5757808"/>
              <a:gd name="connsiteX6290" fmla="*/ 3527207 w 6724507"/>
              <a:gd name="connsiteY6290" fmla="*/ 4737533 h 5757808"/>
              <a:gd name="connsiteX6291" fmla="*/ 3525486 w 6724507"/>
              <a:gd name="connsiteY6291" fmla="*/ 4736988 h 5757808"/>
              <a:gd name="connsiteX6292" fmla="*/ 3524409 w 6724507"/>
              <a:gd name="connsiteY6292" fmla="*/ 4736649 h 5757808"/>
              <a:gd name="connsiteX6293" fmla="*/ 3525486 w 6724507"/>
              <a:gd name="connsiteY6293" fmla="*/ 4736988 h 5757808"/>
              <a:gd name="connsiteX6294" fmla="*/ 3523176 w 6724507"/>
              <a:gd name="connsiteY6294" fmla="*/ 4737356 h 5757808"/>
              <a:gd name="connsiteX6295" fmla="*/ 3524409 w 6724507"/>
              <a:gd name="connsiteY6295" fmla="*/ 4736649 h 5757808"/>
              <a:gd name="connsiteX6296" fmla="*/ 3932380 w 6724507"/>
              <a:gd name="connsiteY6296" fmla="*/ 4735905 h 5757808"/>
              <a:gd name="connsiteX6297" fmla="*/ 3932224 w 6724507"/>
              <a:gd name="connsiteY6297" fmla="*/ 4739098 h 5757808"/>
              <a:gd name="connsiteX6298" fmla="*/ 3927835 w 6724507"/>
              <a:gd name="connsiteY6298" fmla="*/ 4736936 h 5757808"/>
              <a:gd name="connsiteX6299" fmla="*/ 3932380 w 6724507"/>
              <a:gd name="connsiteY6299" fmla="*/ 4735905 h 5757808"/>
              <a:gd name="connsiteX6300" fmla="*/ 3586658 w 6724507"/>
              <a:gd name="connsiteY6300" fmla="*/ 4735715 h 5757808"/>
              <a:gd name="connsiteX6301" fmla="*/ 3588674 w 6724507"/>
              <a:gd name="connsiteY6301" fmla="*/ 4735804 h 5757808"/>
              <a:gd name="connsiteX6302" fmla="*/ 3590769 w 6724507"/>
              <a:gd name="connsiteY6302" fmla="*/ 4738112 h 5757808"/>
              <a:gd name="connsiteX6303" fmla="*/ 3588911 w 6724507"/>
              <a:gd name="connsiteY6303" fmla="*/ 4742461 h 5757808"/>
              <a:gd name="connsiteX6304" fmla="*/ 3582864 w 6724507"/>
              <a:gd name="connsiteY6304" fmla="*/ 4742196 h 5757808"/>
              <a:gd name="connsiteX6305" fmla="*/ 3580770 w 6724507"/>
              <a:gd name="connsiteY6305" fmla="*/ 4739889 h 5757808"/>
              <a:gd name="connsiteX6306" fmla="*/ 3582705 w 6724507"/>
              <a:gd name="connsiteY6306" fmla="*/ 4737757 h 5757808"/>
              <a:gd name="connsiteX6307" fmla="*/ 3586658 w 6724507"/>
              <a:gd name="connsiteY6307" fmla="*/ 4735715 h 5757808"/>
              <a:gd name="connsiteX6308" fmla="*/ 4173971 w 6724507"/>
              <a:gd name="connsiteY6308" fmla="*/ 4735695 h 5757808"/>
              <a:gd name="connsiteX6309" fmla="*/ 4175952 w 6724507"/>
              <a:gd name="connsiteY6309" fmla="*/ 4735783 h 5757808"/>
              <a:gd name="connsiteX6310" fmla="*/ 4177931 w 6724507"/>
              <a:gd name="connsiteY6310" fmla="*/ 4735870 h 5757808"/>
              <a:gd name="connsiteX6311" fmla="*/ 4176017 w 6724507"/>
              <a:gd name="connsiteY6311" fmla="*/ 4737634 h 5757808"/>
              <a:gd name="connsiteX6312" fmla="*/ 4174037 w 6724507"/>
              <a:gd name="connsiteY6312" fmla="*/ 4737546 h 5757808"/>
              <a:gd name="connsiteX6313" fmla="*/ 4172124 w 6724507"/>
              <a:gd name="connsiteY6313" fmla="*/ 4739309 h 5757808"/>
              <a:gd name="connsiteX6314" fmla="*/ 4170077 w 6724507"/>
              <a:gd name="connsiteY6314" fmla="*/ 4737371 h 5757808"/>
              <a:gd name="connsiteX6315" fmla="*/ 4172058 w 6724507"/>
              <a:gd name="connsiteY6315" fmla="*/ 4737458 h 5757808"/>
              <a:gd name="connsiteX6316" fmla="*/ 4173971 w 6724507"/>
              <a:gd name="connsiteY6316" fmla="*/ 4735695 h 5757808"/>
              <a:gd name="connsiteX6317" fmla="*/ 3616657 w 6724507"/>
              <a:gd name="connsiteY6317" fmla="*/ 4735312 h 5757808"/>
              <a:gd name="connsiteX6318" fmla="*/ 3619025 w 6724507"/>
              <a:gd name="connsiteY6318" fmla="*/ 4739355 h 5757808"/>
              <a:gd name="connsiteX6319" fmla="*/ 3613015 w 6724507"/>
              <a:gd name="connsiteY6319" fmla="*/ 4737121 h 5757808"/>
              <a:gd name="connsiteX6320" fmla="*/ 3616657 w 6724507"/>
              <a:gd name="connsiteY6320" fmla="*/ 4735312 h 5757808"/>
              <a:gd name="connsiteX6321" fmla="*/ 4044075 w 6724507"/>
              <a:gd name="connsiteY6321" fmla="*/ 4734324 h 5757808"/>
              <a:gd name="connsiteX6322" fmla="*/ 4052943 w 6724507"/>
              <a:gd name="connsiteY6322" fmla="*/ 4738096 h 5757808"/>
              <a:gd name="connsiteX6323" fmla="*/ 4046475 w 6724507"/>
              <a:gd name="connsiteY6323" fmla="*/ 4747176 h 5757808"/>
              <a:gd name="connsiteX6324" fmla="*/ 4033727 w 6724507"/>
              <a:gd name="connsiteY6324" fmla="*/ 4743493 h 5757808"/>
              <a:gd name="connsiteX6325" fmla="*/ 4035374 w 6724507"/>
              <a:gd name="connsiteY6325" fmla="*/ 4735242 h 5757808"/>
              <a:gd name="connsiteX6326" fmla="*/ 4044075 w 6724507"/>
              <a:gd name="connsiteY6326" fmla="*/ 4734324 h 5757808"/>
              <a:gd name="connsiteX6327" fmla="*/ 3547495 w 6724507"/>
              <a:gd name="connsiteY6327" fmla="*/ 4733994 h 5757808"/>
              <a:gd name="connsiteX6328" fmla="*/ 3551094 w 6724507"/>
              <a:gd name="connsiteY6328" fmla="*/ 4734152 h 5757808"/>
              <a:gd name="connsiteX6329" fmla="*/ 3549453 w 6724507"/>
              <a:gd name="connsiteY6329" fmla="*/ 4738511 h 5757808"/>
              <a:gd name="connsiteX6330" fmla="*/ 3547654 w 6724507"/>
              <a:gd name="connsiteY6330" fmla="*/ 4738431 h 5757808"/>
              <a:gd name="connsiteX6331" fmla="*/ 3547495 w 6724507"/>
              <a:gd name="connsiteY6331" fmla="*/ 4733994 h 5757808"/>
              <a:gd name="connsiteX6332" fmla="*/ 3449737 w 6724507"/>
              <a:gd name="connsiteY6332" fmla="*/ 4733881 h 5757808"/>
              <a:gd name="connsiteX6333" fmla="*/ 3449878 w 6724507"/>
              <a:gd name="connsiteY6333" fmla="*/ 4737825 h 5757808"/>
              <a:gd name="connsiteX6334" fmla="*/ 3446208 w 6724507"/>
              <a:gd name="connsiteY6334" fmla="*/ 4735694 h 5757808"/>
              <a:gd name="connsiteX6335" fmla="*/ 3449737 w 6724507"/>
              <a:gd name="connsiteY6335" fmla="*/ 4733881 h 5757808"/>
              <a:gd name="connsiteX6336" fmla="*/ 3395964 w 6724507"/>
              <a:gd name="connsiteY6336" fmla="*/ 4733354 h 5757808"/>
              <a:gd name="connsiteX6337" fmla="*/ 3394245 w 6724507"/>
              <a:gd name="connsiteY6337" fmla="*/ 4735563 h 5757808"/>
              <a:gd name="connsiteX6338" fmla="*/ 3392216 w 6724507"/>
              <a:gd name="connsiteY6338" fmla="*/ 4736235 h 5757808"/>
              <a:gd name="connsiteX6339" fmla="*/ 3390132 w 6724507"/>
              <a:gd name="connsiteY6339" fmla="*/ 4735382 h 5757808"/>
              <a:gd name="connsiteX6340" fmla="*/ 3395964 w 6724507"/>
              <a:gd name="connsiteY6340" fmla="*/ 4733354 h 5757808"/>
              <a:gd name="connsiteX6341" fmla="*/ 1378251 w 6724507"/>
              <a:gd name="connsiteY6341" fmla="*/ 4732653 h 5757808"/>
              <a:gd name="connsiteX6342" fmla="*/ 1381990 w 6724507"/>
              <a:gd name="connsiteY6342" fmla="*/ 4733660 h 5757808"/>
              <a:gd name="connsiteX6343" fmla="*/ 1384190 w 6724507"/>
              <a:gd name="connsiteY6343" fmla="*/ 4733547 h 5757808"/>
              <a:gd name="connsiteX6344" fmla="*/ 1378791 w 6724507"/>
              <a:gd name="connsiteY6344" fmla="*/ 4733828 h 5757808"/>
              <a:gd name="connsiteX6345" fmla="*/ 4146415 w 6724507"/>
              <a:gd name="connsiteY6345" fmla="*/ 4732271 h 5757808"/>
              <a:gd name="connsiteX6346" fmla="*/ 4148529 w 6724507"/>
              <a:gd name="connsiteY6346" fmla="*/ 4734431 h 5757808"/>
              <a:gd name="connsiteX6347" fmla="*/ 4148677 w 6724507"/>
              <a:gd name="connsiteY6347" fmla="*/ 4738573 h 5757808"/>
              <a:gd name="connsiteX6348" fmla="*/ 4142631 w 6724507"/>
              <a:gd name="connsiteY6348" fmla="*/ 4740374 h 5757808"/>
              <a:gd name="connsiteX6349" fmla="*/ 4139855 w 6724507"/>
              <a:gd name="connsiteY6349" fmla="*/ 4741028 h 5757808"/>
              <a:gd name="connsiteX6350" fmla="*/ 4138553 w 6724507"/>
              <a:gd name="connsiteY6350" fmla="*/ 4740195 h 5757808"/>
              <a:gd name="connsiteX6351" fmla="*/ 4140444 w 6724507"/>
              <a:gd name="connsiteY6351" fmla="*/ 4736144 h 5757808"/>
              <a:gd name="connsiteX6352" fmla="*/ 4146415 w 6724507"/>
              <a:gd name="connsiteY6352" fmla="*/ 4732271 h 5757808"/>
              <a:gd name="connsiteX6353" fmla="*/ 3957850 w 6724507"/>
              <a:gd name="connsiteY6353" fmla="*/ 4732101 h 5757808"/>
              <a:gd name="connsiteX6354" fmla="*/ 3961449 w 6724507"/>
              <a:gd name="connsiteY6354" fmla="*/ 4732260 h 5757808"/>
              <a:gd name="connsiteX6355" fmla="*/ 3959728 w 6724507"/>
              <a:gd name="connsiteY6355" fmla="*/ 4734399 h 5757808"/>
              <a:gd name="connsiteX6356" fmla="*/ 3957930 w 6724507"/>
              <a:gd name="connsiteY6356" fmla="*/ 4734321 h 5757808"/>
              <a:gd name="connsiteX6357" fmla="*/ 3957850 w 6724507"/>
              <a:gd name="connsiteY6357" fmla="*/ 4732101 h 5757808"/>
              <a:gd name="connsiteX6358" fmla="*/ 3429903 w 6724507"/>
              <a:gd name="connsiteY6358" fmla="*/ 4732023 h 5757808"/>
              <a:gd name="connsiteX6359" fmla="*/ 3431988 w 6724507"/>
              <a:gd name="connsiteY6359" fmla="*/ 4735069 h 5757808"/>
              <a:gd name="connsiteX6360" fmla="*/ 3428030 w 6724507"/>
              <a:gd name="connsiteY6360" fmla="*/ 4734894 h 5757808"/>
              <a:gd name="connsiteX6361" fmla="*/ 3429903 w 6724507"/>
              <a:gd name="connsiteY6361" fmla="*/ 4732023 h 5757808"/>
              <a:gd name="connsiteX6362" fmla="*/ 3713882 w 6724507"/>
              <a:gd name="connsiteY6362" fmla="*/ 4731711 h 5757808"/>
              <a:gd name="connsiteX6363" fmla="*/ 3721443 w 6724507"/>
              <a:gd name="connsiteY6363" fmla="*/ 4734074 h 5757808"/>
              <a:gd name="connsiteX6364" fmla="*/ 3717097 w 6724507"/>
              <a:gd name="connsiteY6364" fmla="*/ 4736676 h 5757808"/>
              <a:gd name="connsiteX6365" fmla="*/ 3713882 w 6724507"/>
              <a:gd name="connsiteY6365" fmla="*/ 4731711 h 5757808"/>
              <a:gd name="connsiteX6366" fmla="*/ 3338719 w 6724507"/>
              <a:gd name="connsiteY6366" fmla="*/ 4731460 h 5757808"/>
              <a:gd name="connsiteX6367" fmla="*/ 3335091 w 6724507"/>
              <a:gd name="connsiteY6367" fmla="*/ 4737207 h 5757808"/>
              <a:gd name="connsiteX6368" fmla="*/ 3338719 w 6724507"/>
              <a:gd name="connsiteY6368" fmla="*/ 4731460 h 5757808"/>
              <a:gd name="connsiteX6369" fmla="*/ 3944167 w 6724507"/>
              <a:gd name="connsiteY6369" fmla="*/ 4731353 h 5757808"/>
              <a:gd name="connsiteX6370" fmla="*/ 3937908 w 6724507"/>
              <a:gd name="connsiteY6370" fmla="*/ 4737280 h 5757808"/>
              <a:gd name="connsiteX6371" fmla="*/ 3939362 w 6724507"/>
              <a:gd name="connsiteY6371" fmla="*/ 4732692 h 5757808"/>
              <a:gd name="connsiteX6372" fmla="*/ 3944167 w 6724507"/>
              <a:gd name="connsiteY6372" fmla="*/ 4731353 h 5757808"/>
              <a:gd name="connsiteX6373" fmla="*/ 3993711 w 6724507"/>
              <a:gd name="connsiteY6373" fmla="*/ 4730971 h 5757808"/>
              <a:gd name="connsiteX6374" fmla="*/ 3999534 w 6724507"/>
              <a:gd name="connsiteY6374" fmla="*/ 4731965 h 5757808"/>
              <a:gd name="connsiteX6375" fmla="*/ 3994628 w 6724507"/>
              <a:gd name="connsiteY6375" fmla="*/ 4735442 h 5757808"/>
              <a:gd name="connsiteX6376" fmla="*/ 3989455 w 6724507"/>
              <a:gd name="connsiteY6376" fmla="*/ 4731522 h 5757808"/>
              <a:gd name="connsiteX6377" fmla="*/ 3993711 w 6724507"/>
              <a:gd name="connsiteY6377" fmla="*/ 4730971 h 5757808"/>
              <a:gd name="connsiteX6378" fmla="*/ 1377101 w 6724507"/>
              <a:gd name="connsiteY6378" fmla="*/ 4730156 h 5757808"/>
              <a:gd name="connsiteX6379" fmla="*/ 1378251 w 6724507"/>
              <a:gd name="connsiteY6379" fmla="*/ 4732653 h 5757808"/>
              <a:gd name="connsiteX6380" fmla="*/ 1377069 w 6724507"/>
              <a:gd name="connsiteY6380" fmla="*/ 4732334 h 5757808"/>
              <a:gd name="connsiteX6381" fmla="*/ 1377101 w 6724507"/>
              <a:gd name="connsiteY6381" fmla="*/ 4730156 h 5757808"/>
              <a:gd name="connsiteX6382" fmla="*/ 3526916 w 6724507"/>
              <a:gd name="connsiteY6382" fmla="*/ 4729397 h 5757808"/>
              <a:gd name="connsiteX6383" fmla="*/ 3533182 w 6724507"/>
              <a:gd name="connsiteY6383" fmla="*/ 4735765 h 5757808"/>
              <a:gd name="connsiteX6384" fmla="*/ 3527179 w 6724507"/>
              <a:gd name="connsiteY6384" fmla="*/ 4736720 h 5757808"/>
              <a:gd name="connsiteX6385" fmla="*/ 3228302 w 6724507"/>
              <a:gd name="connsiteY6385" fmla="*/ 4728911 h 5757808"/>
              <a:gd name="connsiteX6386" fmla="*/ 3231472 w 6724507"/>
              <a:gd name="connsiteY6386" fmla="*/ 4732651 h 5757808"/>
              <a:gd name="connsiteX6387" fmla="*/ 3223906 w 6724507"/>
              <a:gd name="connsiteY6387" fmla="*/ 4730103 h 5757808"/>
              <a:gd name="connsiteX6388" fmla="*/ 3228302 w 6724507"/>
              <a:gd name="connsiteY6388" fmla="*/ 4728911 h 5757808"/>
              <a:gd name="connsiteX6389" fmla="*/ 3151985 w 6724507"/>
              <a:gd name="connsiteY6389" fmla="*/ 4728909 h 5757808"/>
              <a:gd name="connsiteX6390" fmla="*/ 3149121 w 6724507"/>
              <a:gd name="connsiteY6390" fmla="*/ 4731725 h 5757808"/>
              <a:gd name="connsiteX6391" fmla="*/ 3148792 w 6724507"/>
              <a:gd name="connsiteY6391" fmla="*/ 4729136 h 5757808"/>
              <a:gd name="connsiteX6392" fmla="*/ 3151985 w 6724507"/>
              <a:gd name="connsiteY6392" fmla="*/ 4728909 h 5757808"/>
              <a:gd name="connsiteX6393" fmla="*/ 3699837 w 6724507"/>
              <a:gd name="connsiteY6393" fmla="*/ 4728878 h 5757808"/>
              <a:gd name="connsiteX6394" fmla="*/ 3701709 w 6724507"/>
              <a:gd name="connsiteY6394" fmla="*/ 4728959 h 5757808"/>
              <a:gd name="connsiteX6395" fmla="*/ 3703651 w 6724507"/>
              <a:gd name="connsiteY6395" fmla="*/ 4731015 h 5757808"/>
              <a:gd name="connsiteX6396" fmla="*/ 3705594 w 6724507"/>
              <a:gd name="connsiteY6396" fmla="*/ 4733070 h 5757808"/>
              <a:gd name="connsiteX6397" fmla="*/ 3703792 w 6724507"/>
              <a:gd name="connsiteY6397" fmla="*/ 4734960 h 5757808"/>
              <a:gd name="connsiteX6398" fmla="*/ 3701921 w 6724507"/>
              <a:gd name="connsiteY6398" fmla="*/ 4734878 h 5757808"/>
              <a:gd name="connsiteX6399" fmla="*/ 3700047 w 6724507"/>
              <a:gd name="connsiteY6399" fmla="*/ 4734794 h 5757808"/>
              <a:gd name="connsiteX6400" fmla="*/ 3696234 w 6724507"/>
              <a:gd name="connsiteY6400" fmla="*/ 4732658 h 5757808"/>
              <a:gd name="connsiteX6401" fmla="*/ 3698037 w 6724507"/>
              <a:gd name="connsiteY6401" fmla="*/ 4730769 h 5757808"/>
              <a:gd name="connsiteX6402" fmla="*/ 3699837 w 6724507"/>
              <a:gd name="connsiteY6402" fmla="*/ 4728878 h 5757808"/>
              <a:gd name="connsiteX6403" fmla="*/ 3277287 w 6724507"/>
              <a:gd name="connsiteY6403" fmla="*/ 4728758 h 5757808"/>
              <a:gd name="connsiteX6404" fmla="*/ 3279277 w 6724507"/>
              <a:gd name="connsiteY6404" fmla="*/ 4730813 h 5757808"/>
              <a:gd name="connsiteX6405" fmla="*/ 3279418 w 6724507"/>
              <a:gd name="connsiteY6405" fmla="*/ 4734758 h 5757808"/>
              <a:gd name="connsiteX6406" fmla="*/ 3273589 w 6724507"/>
              <a:gd name="connsiteY6406" fmla="*/ 4732533 h 5757808"/>
              <a:gd name="connsiteX6407" fmla="*/ 3277287 w 6724507"/>
              <a:gd name="connsiteY6407" fmla="*/ 4728758 h 5757808"/>
              <a:gd name="connsiteX6408" fmla="*/ 3243263 w 6724507"/>
              <a:gd name="connsiteY6408" fmla="*/ 4728739 h 5757808"/>
              <a:gd name="connsiteX6409" fmla="*/ 3241924 w 6724507"/>
              <a:gd name="connsiteY6409" fmla="*/ 4731449 h 5757808"/>
              <a:gd name="connsiteX6410" fmla="*/ 3237583 w 6724507"/>
              <a:gd name="connsiteY6410" fmla="*/ 4730704 h 5757808"/>
              <a:gd name="connsiteX6411" fmla="*/ 3243263 w 6724507"/>
              <a:gd name="connsiteY6411" fmla="*/ 4728739 h 5757808"/>
              <a:gd name="connsiteX6412" fmla="*/ 3187872 w 6724507"/>
              <a:gd name="connsiteY6412" fmla="*/ 4727665 h 5757808"/>
              <a:gd name="connsiteX6413" fmla="*/ 3191650 w 6724507"/>
              <a:gd name="connsiteY6413" fmla="*/ 4732588 h 5757808"/>
              <a:gd name="connsiteX6414" fmla="*/ 3185848 w 6724507"/>
              <a:gd name="connsiteY6414" fmla="*/ 4731486 h 5757808"/>
              <a:gd name="connsiteX6415" fmla="*/ 3187872 w 6724507"/>
              <a:gd name="connsiteY6415" fmla="*/ 4727665 h 5757808"/>
              <a:gd name="connsiteX6416" fmla="*/ 3975203 w 6724507"/>
              <a:gd name="connsiteY6416" fmla="*/ 4726957 h 5757808"/>
              <a:gd name="connsiteX6417" fmla="*/ 3977283 w 6724507"/>
              <a:gd name="connsiteY6417" fmla="*/ 4732808 h 5757808"/>
              <a:gd name="connsiteX6418" fmla="*/ 3969933 w 6724507"/>
              <a:gd name="connsiteY6418" fmla="*/ 4736324 h 5757808"/>
              <a:gd name="connsiteX6419" fmla="*/ 3975203 w 6724507"/>
              <a:gd name="connsiteY6419" fmla="*/ 4726957 h 5757808"/>
              <a:gd name="connsiteX6420" fmla="*/ 3876819 w 6724507"/>
              <a:gd name="connsiteY6420" fmla="*/ 4726871 h 5757808"/>
              <a:gd name="connsiteX6421" fmla="*/ 3876381 w 6724507"/>
              <a:gd name="connsiteY6421" fmla="*/ 4729181 h 5757808"/>
              <a:gd name="connsiteX6422" fmla="*/ 3872176 w 6724507"/>
              <a:gd name="connsiteY6422" fmla="*/ 4728187 h 5757808"/>
              <a:gd name="connsiteX6423" fmla="*/ 3876819 w 6724507"/>
              <a:gd name="connsiteY6423" fmla="*/ 4726871 h 5757808"/>
              <a:gd name="connsiteX6424" fmla="*/ 3927696 w 6724507"/>
              <a:gd name="connsiteY6424" fmla="*/ 4726345 h 5757808"/>
              <a:gd name="connsiteX6425" fmla="*/ 3927841 w 6724507"/>
              <a:gd name="connsiteY6425" fmla="*/ 4730412 h 5757808"/>
              <a:gd name="connsiteX6426" fmla="*/ 3924073 w 6724507"/>
              <a:gd name="connsiteY6426" fmla="*/ 4732278 h 5757808"/>
              <a:gd name="connsiteX6427" fmla="*/ 3920235 w 6724507"/>
              <a:gd name="connsiteY6427" fmla="*/ 4732110 h 5757808"/>
              <a:gd name="connsiteX6428" fmla="*/ 3920162 w 6724507"/>
              <a:gd name="connsiteY6428" fmla="*/ 4730075 h 5757808"/>
              <a:gd name="connsiteX6429" fmla="*/ 3923929 w 6724507"/>
              <a:gd name="connsiteY6429" fmla="*/ 4728210 h 5757808"/>
              <a:gd name="connsiteX6430" fmla="*/ 3925848 w 6724507"/>
              <a:gd name="connsiteY6430" fmla="*/ 4728293 h 5757808"/>
              <a:gd name="connsiteX6431" fmla="*/ 3927696 w 6724507"/>
              <a:gd name="connsiteY6431" fmla="*/ 4726345 h 5757808"/>
              <a:gd name="connsiteX6432" fmla="*/ 3628422 w 6724507"/>
              <a:gd name="connsiteY6432" fmla="*/ 4725738 h 5757808"/>
              <a:gd name="connsiteX6433" fmla="*/ 3632022 w 6724507"/>
              <a:gd name="connsiteY6433" fmla="*/ 4725895 h 5757808"/>
              <a:gd name="connsiteX6434" fmla="*/ 3632153 w 6724507"/>
              <a:gd name="connsiteY6434" fmla="*/ 4729594 h 5757808"/>
              <a:gd name="connsiteX6435" fmla="*/ 3628555 w 6724507"/>
              <a:gd name="connsiteY6435" fmla="*/ 4729436 h 5757808"/>
              <a:gd name="connsiteX6436" fmla="*/ 3628422 w 6724507"/>
              <a:gd name="connsiteY6436" fmla="*/ 4725738 h 5757808"/>
              <a:gd name="connsiteX6437" fmla="*/ 4197231 w 6724507"/>
              <a:gd name="connsiteY6437" fmla="*/ 4725344 h 5757808"/>
              <a:gd name="connsiteX6438" fmla="*/ 4201317 w 6724507"/>
              <a:gd name="connsiteY6438" fmla="*/ 4726563 h 5757808"/>
              <a:gd name="connsiteX6439" fmla="*/ 4198139 w 6724507"/>
              <a:gd name="connsiteY6439" fmla="*/ 4728084 h 5757808"/>
              <a:gd name="connsiteX6440" fmla="*/ 4197231 w 6724507"/>
              <a:gd name="connsiteY6440" fmla="*/ 4725344 h 5757808"/>
              <a:gd name="connsiteX6441" fmla="*/ 4165610 w 6724507"/>
              <a:gd name="connsiteY6441" fmla="*/ 4724993 h 5757808"/>
              <a:gd name="connsiteX6442" fmla="*/ 4163412 w 6724507"/>
              <a:gd name="connsiteY6442" fmla="*/ 4728833 h 5757808"/>
              <a:gd name="connsiteX6443" fmla="*/ 4158194 w 6724507"/>
              <a:gd name="connsiteY6443" fmla="*/ 4726635 h 5757808"/>
              <a:gd name="connsiteX6444" fmla="*/ 4165610 w 6724507"/>
              <a:gd name="connsiteY6444" fmla="*/ 4724993 h 5757808"/>
              <a:gd name="connsiteX6445" fmla="*/ 4304764 w 6724507"/>
              <a:gd name="connsiteY6445" fmla="*/ 4724958 h 5757808"/>
              <a:gd name="connsiteX6446" fmla="*/ 4302926 w 6724507"/>
              <a:gd name="connsiteY6446" fmla="*/ 4728815 h 5757808"/>
              <a:gd name="connsiteX6447" fmla="*/ 4300080 w 6724507"/>
              <a:gd name="connsiteY6447" fmla="*/ 4725245 h 5757808"/>
              <a:gd name="connsiteX6448" fmla="*/ 4304764 w 6724507"/>
              <a:gd name="connsiteY6448" fmla="*/ 4724958 h 5757808"/>
              <a:gd name="connsiteX6449" fmla="*/ 3606033 w 6724507"/>
              <a:gd name="connsiteY6449" fmla="*/ 4724753 h 5757808"/>
              <a:gd name="connsiteX6450" fmla="*/ 3612575 w 6724507"/>
              <a:gd name="connsiteY6450" fmla="*/ 4724795 h 5757808"/>
              <a:gd name="connsiteX6451" fmla="*/ 3607623 w 6724507"/>
              <a:gd name="connsiteY6451" fmla="*/ 4727039 h 5757808"/>
              <a:gd name="connsiteX6452" fmla="*/ 3602567 w 6724507"/>
              <a:gd name="connsiteY6452" fmla="*/ 4726323 h 5757808"/>
              <a:gd name="connsiteX6453" fmla="*/ 3606033 w 6724507"/>
              <a:gd name="connsiteY6453" fmla="*/ 4724753 h 5757808"/>
              <a:gd name="connsiteX6454" fmla="*/ 3213615 w 6724507"/>
              <a:gd name="connsiteY6454" fmla="*/ 4723743 h 5757808"/>
              <a:gd name="connsiteX6455" fmla="*/ 3215845 w 6724507"/>
              <a:gd name="connsiteY6455" fmla="*/ 4725811 h 5757808"/>
              <a:gd name="connsiteX6456" fmla="*/ 3215987 w 6724507"/>
              <a:gd name="connsiteY6456" fmla="*/ 4729755 h 5757808"/>
              <a:gd name="connsiteX6457" fmla="*/ 3213615 w 6724507"/>
              <a:gd name="connsiteY6457" fmla="*/ 4723743 h 5757808"/>
              <a:gd name="connsiteX6458" fmla="*/ 4117988 w 6724507"/>
              <a:gd name="connsiteY6458" fmla="*/ 4722897 h 5757808"/>
              <a:gd name="connsiteX6459" fmla="*/ 4120040 w 6724507"/>
              <a:gd name="connsiteY6459" fmla="*/ 4725002 h 5757808"/>
              <a:gd name="connsiteX6460" fmla="*/ 4120112 w 6724507"/>
              <a:gd name="connsiteY6460" fmla="*/ 4727018 h 5757808"/>
              <a:gd name="connsiteX6461" fmla="*/ 4110285 w 6724507"/>
              <a:gd name="connsiteY6461" fmla="*/ 4728602 h 5757808"/>
              <a:gd name="connsiteX6462" fmla="*/ 4106613 w 6724507"/>
              <a:gd name="connsiteY6462" fmla="*/ 4736495 h 5757808"/>
              <a:gd name="connsiteX6463" fmla="*/ 4110575 w 6724507"/>
              <a:gd name="connsiteY6463" fmla="*/ 4736671 h 5757808"/>
              <a:gd name="connsiteX6464" fmla="*/ 4116514 w 6724507"/>
              <a:gd name="connsiteY6464" fmla="*/ 4736930 h 5757808"/>
              <a:gd name="connsiteX6465" fmla="*/ 4120545 w 6724507"/>
              <a:gd name="connsiteY6465" fmla="*/ 4739121 h 5757808"/>
              <a:gd name="connsiteX6466" fmla="*/ 4118709 w 6724507"/>
              <a:gd name="connsiteY6466" fmla="*/ 4743068 h 5757808"/>
              <a:gd name="connsiteX6467" fmla="*/ 4114034 w 6724507"/>
              <a:gd name="connsiteY6467" fmla="*/ 4743618 h 5757808"/>
              <a:gd name="connsiteX6468" fmla="*/ 4110790 w 6724507"/>
              <a:gd name="connsiteY6468" fmla="*/ 4742720 h 5757808"/>
              <a:gd name="connsiteX6469" fmla="*/ 4106831 w 6724507"/>
              <a:gd name="connsiteY6469" fmla="*/ 4742546 h 5757808"/>
              <a:gd name="connsiteX6470" fmla="*/ 4100891 w 6724507"/>
              <a:gd name="connsiteY6470" fmla="*/ 4742285 h 5757808"/>
              <a:gd name="connsiteX6471" fmla="*/ 4096859 w 6724507"/>
              <a:gd name="connsiteY6471" fmla="*/ 4740094 h 5757808"/>
              <a:gd name="connsiteX6472" fmla="*/ 4098696 w 6724507"/>
              <a:gd name="connsiteY6472" fmla="*/ 4736147 h 5757808"/>
              <a:gd name="connsiteX6473" fmla="*/ 4104633 w 6724507"/>
              <a:gd name="connsiteY6473" fmla="*/ 4736408 h 5757808"/>
              <a:gd name="connsiteX6474" fmla="*/ 4110213 w 6724507"/>
              <a:gd name="connsiteY6474" fmla="*/ 4726583 h 5757808"/>
              <a:gd name="connsiteX6475" fmla="*/ 4110141 w 6724507"/>
              <a:gd name="connsiteY6475" fmla="*/ 4724568 h 5757808"/>
              <a:gd name="connsiteX6476" fmla="*/ 4117988 w 6724507"/>
              <a:gd name="connsiteY6476" fmla="*/ 4722897 h 5757808"/>
              <a:gd name="connsiteX6477" fmla="*/ 3715241 w 6724507"/>
              <a:gd name="connsiteY6477" fmla="*/ 4721433 h 5757808"/>
              <a:gd name="connsiteX6478" fmla="*/ 3717400 w 6724507"/>
              <a:gd name="connsiteY6478" fmla="*/ 4721528 h 5757808"/>
              <a:gd name="connsiteX6479" fmla="*/ 3717612 w 6724507"/>
              <a:gd name="connsiteY6479" fmla="*/ 4727445 h 5757808"/>
              <a:gd name="connsiteX6480" fmla="*/ 3713152 w 6724507"/>
              <a:gd name="connsiteY6480" fmla="*/ 4723311 h 5757808"/>
              <a:gd name="connsiteX6481" fmla="*/ 3715241 w 6724507"/>
              <a:gd name="connsiteY6481" fmla="*/ 4721433 h 5757808"/>
              <a:gd name="connsiteX6482" fmla="*/ 4318602 w 6724507"/>
              <a:gd name="connsiteY6482" fmla="*/ 4721382 h 5757808"/>
              <a:gd name="connsiteX6483" fmla="*/ 4317290 w 6724507"/>
              <a:gd name="connsiteY6483" fmla="*/ 4727785 h 5757808"/>
              <a:gd name="connsiteX6484" fmla="*/ 4313615 w 6724507"/>
              <a:gd name="connsiteY6484" fmla="*/ 4727268 h 5757808"/>
              <a:gd name="connsiteX6485" fmla="*/ 4312505 w 6724507"/>
              <a:gd name="connsiteY6485" fmla="*/ 4723182 h 5757808"/>
              <a:gd name="connsiteX6486" fmla="*/ 4318602 w 6724507"/>
              <a:gd name="connsiteY6486" fmla="*/ 4721382 h 5757808"/>
              <a:gd name="connsiteX6487" fmla="*/ 3582642 w 6724507"/>
              <a:gd name="connsiteY6487" fmla="*/ 4721371 h 5757808"/>
              <a:gd name="connsiteX6488" fmla="*/ 3588114 w 6724507"/>
              <a:gd name="connsiteY6488" fmla="*/ 4724150 h 5757808"/>
              <a:gd name="connsiteX6489" fmla="*/ 3580699 w 6724507"/>
              <a:gd name="connsiteY6489" fmla="*/ 4725854 h 5757808"/>
              <a:gd name="connsiteX6490" fmla="*/ 3578681 w 6724507"/>
              <a:gd name="connsiteY6490" fmla="*/ 4721705 h 5757808"/>
              <a:gd name="connsiteX6491" fmla="*/ 3582642 w 6724507"/>
              <a:gd name="connsiteY6491" fmla="*/ 4721371 h 5757808"/>
              <a:gd name="connsiteX6492" fmla="*/ 4137663 w 6724507"/>
              <a:gd name="connsiteY6492" fmla="*/ 4720367 h 5757808"/>
              <a:gd name="connsiteX6493" fmla="*/ 4144052 w 6724507"/>
              <a:gd name="connsiteY6493" fmla="*/ 4721681 h 5757808"/>
              <a:gd name="connsiteX6494" fmla="*/ 4148034 w 6724507"/>
              <a:gd name="connsiteY6494" fmla="*/ 4723924 h 5757808"/>
              <a:gd name="connsiteX6495" fmla="*/ 4148108 w 6724507"/>
              <a:gd name="connsiteY6495" fmla="*/ 4725995 h 5757808"/>
              <a:gd name="connsiteX6496" fmla="*/ 4146228 w 6724507"/>
              <a:gd name="connsiteY6496" fmla="*/ 4727979 h 5757808"/>
              <a:gd name="connsiteX6497" fmla="*/ 4144200 w 6724507"/>
              <a:gd name="connsiteY6497" fmla="*/ 4725823 h 5757808"/>
              <a:gd name="connsiteX6498" fmla="*/ 4144274 w 6724507"/>
              <a:gd name="connsiteY6498" fmla="*/ 4727893 h 5757808"/>
              <a:gd name="connsiteX6499" fmla="*/ 4140140 w 6724507"/>
              <a:gd name="connsiteY6499" fmla="*/ 4728229 h 5757808"/>
              <a:gd name="connsiteX6500" fmla="*/ 4134428 w 6724507"/>
              <a:gd name="connsiteY6500" fmla="*/ 4725393 h 5757808"/>
              <a:gd name="connsiteX6501" fmla="*/ 4137663 w 6724507"/>
              <a:gd name="connsiteY6501" fmla="*/ 4720367 h 5757808"/>
              <a:gd name="connsiteX6502" fmla="*/ 2965026 w 6724507"/>
              <a:gd name="connsiteY6502" fmla="*/ 4718719 h 5757808"/>
              <a:gd name="connsiteX6503" fmla="*/ 2965317 w 6724507"/>
              <a:gd name="connsiteY6503" fmla="*/ 4726854 h 5757808"/>
              <a:gd name="connsiteX6504" fmla="*/ 2962147 w 6724507"/>
              <a:gd name="connsiteY6504" fmla="*/ 4722652 h 5757808"/>
              <a:gd name="connsiteX6505" fmla="*/ 2965026 w 6724507"/>
              <a:gd name="connsiteY6505" fmla="*/ 4718719 h 5757808"/>
              <a:gd name="connsiteX6506" fmla="*/ 4369915 w 6724507"/>
              <a:gd name="connsiteY6506" fmla="*/ 4717730 h 5757808"/>
              <a:gd name="connsiteX6507" fmla="*/ 4375996 w 6724507"/>
              <a:gd name="connsiteY6507" fmla="*/ 4721937 h 5757808"/>
              <a:gd name="connsiteX6508" fmla="*/ 4370126 w 6724507"/>
              <a:gd name="connsiteY6508" fmla="*/ 4723647 h 5757808"/>
              <a:gd name="connsiteX6509" fmla="*/ 4369915 w 6724507"/>
              <a:gd name="connsiteY6509" fmla="*/ 4717730 h 5757808"/>
              <a:gd name="connsiteX6510" fmla="*/ 3699112 w 6724507"/>
              <a:gd name="connsiteY6510" fmla="*/ 4712602 h 5757808"/>
              <a:gd name="connsiteX6511" fmla="*/ 3711497 w 6724507"/>
              <a:gd name="connsiteY6511" fmla="*/ 4717281 h 5757808"/>
              <a:gd name="connsiteX6512" fmla="*/ 3699408 w 6724507"/>
              <a:gd name="connsiteY6512" fmla="*/ 4720885 h 5757808"/>
              <a:gd name="connsiteX6513" fmla="*/ 3699112 w 6724507"/>
              <a:gd name="connsiteY6513" fmla="*/ 4712602 h 5757808"/>
              <a:gd name="connsiteX6514" fmla="*/ 4504292 w 6724507"/>
              <a:gd name="connsiteY6514" fmla="*/ 4712444 h 5757808"/>
              <a:gd name="connsiteX6515" fmla="*/ 4510748 w 6724507"/>
              <a:gd name="connsiteY6515" fmla="*/ 4713480 h 5757808"/>
              <a:gd name="connsiteX6516" fmla="*/ 4502735 w 6724507"/>
              <a:gd name="connsiteY6516" fmla="*/ 4719140 h 5757808"/>
              <a:gd name="connsiteX6517" fmla="*/ 4504292 w 6724507"/>
              <a:gd name="connsiteY6517" fmla="*/ 4712444 h 5757808"/>
              <a:gd name="connsiteX6518" fmla="*/ 3871599 w 6724507"/>
              <a:gd name="connsiteY6518" fmla="*/ 4712065 h 5757808"/>
              <a:gd name="connsiteX6519" fmla="*/ 3873760 w 6724507"/>
              <a:gd name="connsiteY6519" fmla="*/ 4712158 h 5757808"/>
              <a:gd name="connsiteX6520" fmla="*/ 3873891 w 6724507"/>
              <a:gd name="connsiteY6520" fmla="*/ 4715858 h 5757808"/>
              <a:gd name="connsiteX6521" fmla="*/ 3871665 w 6724507"/>
              <a:gd name="connsiteY6521" fmla="*/ 4713911 h 5757808"/>
              <a:gd name="connsiteX6522" fmla="*/ 3871599 w 6724507"/>
              <a:gd name="connsiteY6522" fmla="*/ 4712065 h 5757808"/>
              <a:gd name="connsiteX6523" fmla="*/ 4530171 w 6724507"/>
              <a:gd name="connsiteY6523" fmla="*/ 4710563 h 5757808"/>
              <a:gd name="connsiteX6524" fmla="*/ 4538659 w 6724507"/>
              <a:gd name="connsiteY6524" fmla="*/ 4712967 h 5757808"/>
              <a:gd name="connsiteX6525" fmla="*/ 4533395 w 6724507"/>
              <a:gd name="connsiteY6525" fmla="*/ 4715274 h 5757808"/>
              <a:gd name="connsiteX6526" fmla="*/ 4526492 w 6724507"/>
              <a:gd name="connsiteY6526" fmla="*/ 4714461 h 5757808"/>
              <a:gd name="connsiteX6527" fmla="*/ 4530171 w 6724507"/>
              <a:gd name="connsiteY6527" fmla="*/ 4710563 h 5757808"/>
              <a:gd name="connsiteX6528" fmla="*/ 3883470 w 6724507"/>
              <a:gd name="connsiteY6528" fmla="*/ 4710370 h 5757808"/>
              <a:gd name="connsiteX6529" fmla="*/ 3891606 w 6724507"/>
              <a:gd name="connsiteY6529" fmla="*/ 4712745 h 5757808"/>
              <a:gd name="connsiteX6530" fmla="*/ 3899669 w 6724507"/>
              <a:gd name="connsiteY6530" fmla="*/ 4713101 h 5757808"/>
              <a:gd name="connsiteX6531" fmla="*/ 3905715 w 6724507"/>
              <a:gd name="connsiteY6531" fmla="*/ 4713367 h 5757808"/>
              <a:gd name="connsiteX6532" fmla="*/ 3909819 w 6724507"/>
              <a:gd name="connsiteY6532" fmla="*/ 4715566 h 5757808"/>
              <a:gd name="connsiteX6533" fmla="*/ 3907876 w 6724507"/>
              <a:gd name="connsiteY6533" fmla="*/ 4717498 h 5757808"/>
              <a:gd name="connsiteX6534" fmla="*/ 3899812 w 6724507"/>
              <a:gd name="connsiteY6534" fmla="*/ 4717143 h 5757808"/>
              <a:gd name="connsiteX6535" fmla="*/ 3891750 w 6724507"/>
              <a:gd name="connsiteY6535" fmla="*/ 4716789 h 5757808"/>
              <a:gd name="connsiteX6536" fmla="*/ 3889878 w 6724507"/>
              <a:gd name="connsiteY6536" fmla="*/ 4720744 h 5757808"/>
              <a:gd name="connsiteX6537" fmla="*/ 3906293 w 6724507"/>
              <a:gd name="connsiteY6537" fmla="*/ 4729539 h 5757808"/>
              <a:gd name="connsiteX6538" fmla="*/ 3898447 w 6724507"/>
              <a:gd name="connsiteY6538" fmla="*/ 4735248 h 5757808"/>
              <a:gd name="connsiteX6539" fmla="*/ 3895146 w 6724507"/>
              <a:gd name="connsiteY6539" fmla="*/ 4736176 h 5757808"/>
              <a:gd name="connsiteX6540" fmla="*/ 3884192 w 6724507"/>
              <a:gd name="connsiteY6540" fmla="*/ 4730585 h 5757808"/>
              <a:gd name="connsiteX6541" fmla="*/ 3883470 w 6724507"/>
              <a:gd name="connsiteY6541" fmla="*/ 4710370 h 5757808"/>
              <a:gd name="connsiteX6542" fmla="*/ 3691113 w 6724507"/>
              <a:gd name="connsiteY6542" fmla="*/ 4710034 h 5757808"/>
              <a:gd name="connsiteX6543" fmla="*/ 3687525 w 6724507"/>
              <a:gd name="connsiteY6543" fmla="*/ 4720215 h 5757808"/>
              <a:gd name="connsiteX6544" fmla="*/ 3691113 w 6724507"/>
              <a:gd name="connsiteY6544" fmla="*/ 4710034 h 5757808"/>
              <a:gd name="connsiteX6545" fmla="*/ 3181284 w 6724507"/>
              <a:gd name="connsiteY6545" fmla="*/ 4709767 h 5757808"/>
              <a:gd name="connsiteX6546" fmla="*/ 3183238 w 6724507"/>
              <a:gd name="connsiteY6546" fmla="*/ 4709854 h 5757808"/>
              <a:gd name="connsiteX6547" fmla="*/ 3187220 w 6724507"/>
              <a:gd name="connsiteY6547" fmla="*/ 4712059 h 5757808"/>
              <a:gd name="connsiteX6548" fmla="*/ 3191128 w 6724507"/>
              <a:gd name="connsiteY6548" fmla="*/ 4712232 h 5757808"/>
              <a:gd name="connsiteX6549" fmla="*/ 3193082 w 6724507"/>
              <a:gd name="connsiteY6549" fmla="*/ 4712317 h 5757808"/>
              <a:gd name="connsiteX6550" fmla="*/ 3191273 w 6724507"/>
              <a:gd name="connsiteY6550" fmla="*/ 4716298 h 5757808"/>
              <a:gd name="connsiteX6551" fmla="*/ 3188359 w 6724507"/>
              <a:gd name="connsiteY6551" fmla="*/ 4716679 h 5757808"/>
              <a:gd name="connsiteX6552" fmla="*/ 3185337 w 6724507"/>
              <a:gd name="connsiteY6552" fmla="*/ 4714008 h 5757808"/>
              <a:gd name="connsiteX6553" fmla="*/ 3181430 w 6724507"/>
              <a:gd name="connsiteY6553" fmla="*/ 4713835 h 5757808"/>
              <a:gd name="connsiteX6554" fmla="*/ 3179403 w 6724507"/>
              <a:gd name="connsiteY6554" fmla="*/ 4711716 h 5757808"/>
              <a:gd name="connsiteX6555" fmla="*/ 3181284 w 6724507"/>
              <a:gd name="connsiteY6555" fmla="*/ 4709767 h 5757808"/>
              <a:gd name="connsiteX6556" fmla="*/ 3492444 w 6724507"/>
              <a:gd name="connsiteY6556" fmla="*/ 4709536 h 5757808"/>
              <a:gd name="connsiteX6557" fmla="*/ 3497042 w 6724507"/>
              <a:gd name="connsiteY6557" fmla="*/ 4709992 h 5757808"/>
              <a:gd name="connsiteX6558" fmla="*/ 3492867 w 6724507"/>
              <a:gd name="connsiteY6558" fmla="*/ 4713871 h 5757808"/>
              <a:gd name="connsiteX6559" fmla="*/ 3492444 w 6724507"/>
              <a:gd name="connsiteY6559" fmla="*/ 4709536 h 5757808"/>
              <a:gd name="connsiteX6560" fmla="*/ 4580821 w 6724507"/>
              <a:gd name="connsiteY6560" fmla="*/ 4709120 h 5757808"/>
              <a:gd name="connsiteX6561" fmla="*/ 4586157 w 6724507"/>
              <a:gd name="connsiteY6561" fmla="*/ 4710625 h 5757808"/>
              <a:gd name="connsiteX6562" fmla="*/ 4580183 w 6724507"/>
              <a:gd name="connsiteY6562" fmla="*/ 4712392 h 5757808"/>
              <a:gd name="connsiteX6563" fmla="*/ 4580821 w 6724507"/>
              <a:gd name="connsiteY6563" fmla="*/ 4709120 h 5757808"/>
              <a:gd name="connsiteX6564" fmla="*/ 3163252 w 6724507"/>
              <a:gd name="connsiteY6564" fmla="*/ 4708975 h 5757808"/>
              <a:gd name="connsiteX6565" fmla="*/ 3167250 w 6724507"/>
              <a:gd name="connsiteY6565" fmla="*/ 4713582 h 5757808"/>
              <a:gd name="connsiteX6566" fmla="*/ 3161571 w 6724507"/>
              <a:gd name="connsiteY6566" fmla="*/ 4715547 h 5757808"/>
              <a:gd name="connsiteX6567" fmla="*/ 3163252 w 6724507"/>
              <a:gd name="connsiteY6567" fmla="*/ 4708975 h 5757808"/>
              <a:gd name="connsiteX6568" fmla="*/ 3133332 w 6724507"/>
              <a:gd name="connsiteY6568" fmla="*/ 4707659 h 5757808"/>
              <a:gd name="connsiteX6569" fmla="*/ 3147123 w 6724507"/>
              <a:gd name="connsiteY6569" fmla="*/ 4708264 h 5757808"/>
              <a:gd name="connsiteX6570" fmla="*/ 3149169 w 6724507"/>
              <a:gd name="connsiteY6570" fmla="*/ 4710448 h 5757808"/>
              <a:gd name="connsiteX6571" fmla="*/ 3147274 w 6724507"/>
              <a:gd name="connsiteY6571" fmla="*/ 4712456 h 5757808"/>
              <a:gd name="connsiteX6572" fmla="*/ 3131586 w 6724507"/>
              <a:gd name="connsiteY6572" fmla="*/ 4713858 h 5757808"/>
              <a:gd name="connsiteX6573" fmla="*/ 3117794 w 6724507"/>
              <a:gd name="connsiteY6573" fmla="*/ 4713252 h 5757808"/>
              <a:gd name="connsiteX6574" fmla="*/ 3117869 w 6724507"/>
              <a:gd name="connsiteY6574" fmla="*/ 4715347 h 5757808"/>
              <a:gd name="connsiteX6575" fmla="*/ 3114078 w 6724507"/>
              <a:gd name="connsiteY6575" fmla="*/ 4719365 h 5757808"/>
              <a:gd name="connsiteX6576" fmla="*/ 3112033 w 6724507"/>
              <a:gd name="connsiteY6576" fmla="*/ 4717183 h 5757808"/>
              <a:gd name="connsiteX6577" fmla="*/ 3113854 w 6724507"/>
              <a:gd name="connsiteY6577" fmla="*/ 4713078 h 5757808"/>
              <a:gd name="connsiteX6578" fmla="*/ 3115749 w 6724507"/>
              <a:gd name="connsiteY6578" fmla="*/ 4711069 h 5757808"/>
              <a:gd name="connsiteX6579" fmla="*/ 3115673 w 6724507"/>
              <a:gd name="connsiteY6579" fmla="*/ 4708974 h 5757808"/>
              <a:gd name="connsiteX6580" fmla="*/ 3133332 w 6724507"/>
              <a:gd name="connsiteY6580" fmla="*/ 4707659 h 5757808"/>
              <a:gd name="connsiteX6581" fmla="*/ 4314174 w 6724507"/>
              <a:gd name="connsiteY6581" fmla="*/ 4706664 h 5757808"/>
              <a:gd name="connsiteX6582" fmla="*/ 4317783 w 6724507"/>
              <a:gd name="connsiteY6582" fmla="*/ 4707069 h 5757808"/>
              <a:gd name="connsiteX6583" fmla="*/ 4312163 w 6724507"/>
              <a:gd name="connsiteY6583" fmla="*/ 4710761 h 5757808"/>
              <a:gd name="connsiteX6584" fmla="*/ 4314174 w 6724507"/>
              <a:gd name="connsiteY6584" fmla="*/ 4706664 h 5757808"/>
              <a:gd name="connsiteX6585" fmla="*/ 3613604 w 6724507"/>
              <a:gd name="connsiteY6585" fmla="*/ 4706626 h 5757808"/>
              <a:gd name="connsiteX6586" fmla="*/ 3615602 w 6724507"/>
              <a:gd name="connsiteY6586" fmla="*/ 4708929 h 5757808"/>
              <a:gd name="connsiteX6587" fmla="*/ 3613761 w 6724507"/>
              <a:gd name="connsiteY6587" fmla="*/ 4711063 h 5757808"/>
              <a:gd name="connsiteX6588" fmla="*/ 3613683 w 6724507"/>
              <a:gd name="connsiteY6588" fmla="*/ 4708845 h 5757808"/>
              <a:gd name="connsiteX6589" fmla="*/ 3609843 w 6724507"/>
              <a:gd name="connsiteY6589" fmla="*/ 4708675 h 5757808"/>
              <a:gd name="connsiteX6590" fmla="*/ 3613604 w 6724507"/>
              <a:gd name="connsiteY6590" fmla="*/ 4706626 h 5757808"/>
              <a:gd name="connsiteX6591" fmla="*/ 2939141 w 6724507"/>
              <a:gd name="connsiteY6591" fmla="*/ 4706393 h 5757808"/>
              <a:gd name="connsiteX6592" fmla="*/ 2944946 w 6724507"/>
              <a:gd name="connsiteY6592" fmla="*/ 4707941 h 5757808"/>
              <a:gd name="connsiteX6593" fmla="*/ 2943322 w 6724507"/>
              <a:gd name="connsiteY6593" fmla="*/ 4710229 h 5757808"/>
              <a:gd name="connsiteX6594" fmla="*/ 2939261 w 6724507"/>
              <a:gd name="connsiteY6594" fmla="*/ 4709759 h 5757808"/>
              <a:gd name="connsiteX6595" fmla="*/ 2939141 w 6724507"/>
              <a:gd name="connsiteY6595" fmla="*/ 4706393 h 5757808"/>
              <a:gd name="connsiteX6596" fmla="*/ 3281987 w 6724507"/>
              <a:gd name="connsiteY6596" fmla="*/ 4706073 h 5757808"/>
              <a:gd name="connsiteX6597" fmla="*/ 3289986 w 6724507"/>
              <a:gd name="connsiteY6597" fmla="*/ 4708640 h 5757808"/>
              <a:gd name="connsiteX6598" fmla="*/ 3290144 w 6724507"/>
              <a:gd name="connsiteY6598" fmla="*/ 4713078 h 5757808"/>
              <a:gd name="connsiteX6599" fmla="*/ 3288164 w 6724507"/>
              <a:gd name="connsiteY6599" fmla="*/ 4712991 h 5757808"/>
              <a:gd name="connsiteX6600" fmla="*/ 3268366 w 6724507"/>
              <a:gd name="connsiteY6600" fmla="*/ 4712121 h 5757808"/>
              <a:gd name="connsiteX6601" fmla="*/ 3266307 w 6724507"/>
              <a:gd name="connsiteY6601" fmla="*/ 4709815 h 5757808"/>
              <a:gd name="connsiteX6602" fmla="*/ 3268207 w 6724507"/>
              <a:gd name="connsiteY6602" fmla="*/ 4707683 h 5757808"/>
              <a:gd name="connsiteX6603" fmla="*/ 3281987 w 6724507"/>
              <a:gd name="connsiteY6603" fmla="*/ 4706073 h 5757808"/>
              <a:gd name="connsiteX6604" fmla="*/ 2746100 w 6724507"/>
              <a:gd name="connsiteY6604" fmla="*/ 4705647 h 5757808"/>
              <a:gd name="connsiteX6605" fmla="*/ 2750854 w 6724507"/>
              <a:gd name="connsiteY6605" fmla="*/ 4707331 h 5757808"/>
              <a:gd name="connsiteX6606" fmla="*/ 2747665 w 6724507"/>
              <a:gd name="connsiteY6606" fmla="*/ 4707931 h 5757808"/>
              <a:gd name="connsiteX6607" fmla="*/ 2742935 w 6724507"/>
              <a:gd name="connsiteY6607" fmla="*/ 4706983 h 5757808"/>
              <a:gd name="connsiteX6608" fmla="*/ 2746100 w 6724507"/>
              <a:gd name="connsiteY6608" fmla="*/ 4705647 h 5757808"/>
              <a:gd name="connsiteX6609" fmla="*/ 3242410 w 6724507"/>
              <a:gd name="connsiteY6609" fmla="*/ 4704825 h 5757808"/>
              <a:gd name="connsiteX6610" fmla="*/ 3240023 w 6724507"/>
              <a:gd name="connsiteY6610" fmla="*/ 4707182 h 5757808"/>
              <a:gd name="connsiteX6611" fmla="*/ 3234560 w 6724507"/>
              <a:gd name="connsiteY6611" fmla="*/ 4706450 h 5757808"/>
              <a:gd name="connsiteX6612" fmla="*/ 3237717 w 6724507"/>
              <a:gd name="connsiteY6612" fmla="*/ 4704865 h 5757808"/>
              <a:gd name="connsiteX6613" fmla="*/ 3242410 w 6724507"/>
              <a:gd name="connsiteY6613" fmla="*/ 4704825 h 5757808"/>
              <a:gd name="connsiteX6614" fmla="*/ 3649587 w 6724507"/>
              <a:gd name="connsiteY6614" fmla="*/ 4704516 h 5757808"/>
              <a:gd name="connsiteX6615" fmla="*/ 3649930 w 6724507"/>
              <a:gd name="connsiteY6615" fmla="*/ 4714131 h 5757808"/>
              <a:gd name="connsiteX6616" fmla="*/ 3649587 w 6724507"/>
              <a:gd name="connsiteY6616" fmla="*/ 4704516 h 5757808"/>
              <a:gd name="connsiteX6617" fmla="*/ 4480398 w 6724507"/>
              <a:gd name="connsiteY6617" fmla="*/ 4704127 h 5757808"/>
              <a:gd name="connsiteX6618" fmla="*/ 4490365 w 6724507"/>
              <a:gd name="connsiteY6618" fmla="*/ 4704567 h 5757808"/>
              <a:gd name="connsiteX6619" fmla="*/ 4492430 w 6724507"/>
              <a:gd name="connsiteY6619" fmla="*/ 4706625 h 5757808"/>
              <a:gd name="connsiteX6620" fmla="*/ 4490507 w 6724507"/>
              <a:gd name="connsiteY6620" fmla="*/ 4708511 h 5757808"/>
              <a:gd name="connsiteX6621" fmla="*/ 4480539 w 6724507"/>
              <a:gd name="connsiteY6621" fmla="*/ 4708072 h 5757808"/>
              <a:gd name="connsiteX6622" fmla="*/ 4468647 w 6724507"/>
              <a:gd name="connsiteY6622" fmla="*/ 4709518 h 5757808"/>
              <a:gd name="connsiteX6623" fmla="*/ 4466513 w 6724507"/>
              <a:gd name="connsiteY6623" fmla="*/ 4705486 h 5757808"/>
              <a:gd name="connsiteX6624" fmla="*/ 4468506 w 6724507"/>
              <a:gd name="connsiteY6624" fmla="*/ 4705574 h 5757808"/>
              <a:gd name="connsiteX6625" fmla="*/ 4480398 w 6724507"/>
              <a:gd name="connsiteY6625" fmla="*/ 4704127 h 5757808"/>
              <a:gd name="connsiteX6626" fmla="*/ 2964445 w 6724507"/>
              <a:gd name="connsiteY6626" fmla="*/ 4702448 h 5757808"/>
              <a:gd name="connsiteX6627" fmla="*/ 2960704 w 6724507"/>
              <a:gd name="connsiteY6627" fmla="*/ 4710405 h 5757808"/>
              <a:gd name="connsiteX6628" fmla="*/ 2964445 w 6724507"/>
              <a:gd name="connsiteY6628" fmla="*/ 4702448 h 5757808"/>
              <a:gd name="connsiteX6629" fmla="*/ 4530303 w 6724507"/>
              <a:gd name="connsiteY6629" fmla="*/ 4700414 h 5757808"/>
              <a:gd name="connsiteX6630" fmla="*/ 4536062 w 6724507"/>
              <a:gd name="connsiteY6630" fmla="*/ 4700668 h 5757808"/>
              <a:gd name="connsiteX6631" fmla="*/ 4536194 w 6724507"/>
              <a:gd name="connsiteY6631" fmla="*/ 4704366 h 5757808"/>
              <a:gd name="connsiteX6632" fmla="*/ 4530435 w 6724507"/>
              <a:gd name="connsiteY6632" fmla="*/ 4704114 h 5757808"/>
              <a:gd name="connsiteX6633" fmla="*/ 4530303 w 6724507"/>
              <a:gd name="connsiteY6633" fmla="*/ 4700414 h 5757808"/>
              <a:gd name="connsiteX6634" fmla="*/ 3303383 w 6724507"/>
              <a:gd name="connsiteY6634" fmla="*/ 4700369 h 5757808"/>
              <a:gd name="connsiteX6635" fmla="*/ 3307842 w 6724507"/>
              <a:gd name="connsiteY6635" fmla="*/ 4705488 h 5757808"/>
              <a:gd name="connsiteX6636" fmla="*/ 3300544 w 6724507"/>
              <a:gd name="connsiteY6636" fmla="*/ 4705412 h 5757808"/>
              <a:gd name="connsiteX6637" fmla="*/ 3297621 w 6724507"/>
              <a:gd name="connsiteY6637" fmla="*/ 4701101 h 5757808"/>
              <a:gd name="connsiteX6638" fmla="*/ 3303383 w 6724507"/>
              <a:gd name="connsiteY6638" fmla="*/ 4700369 h 5757808"/>
              <a:gd name="connsiteX6639" fmla="*/ 2684070 w 6724507"/>
              <a:gd name="connsiteY6639" fmla="*/ 4698604 h 5757808"/>
              <a:gd name="connsiteX6640" fmla="*/ 2688306 w 6724507"/>
              <a:gd name="connsiteY6640" fmla="*/ 4700167 h 5757808"/>
              <a:gd name="connsiteX6641" fmla="*/ 2686412 w 6724507"/>
              <a:gd name="connsiteY6641" fmla="*/ 4705899 h 5757808"/>
              <a:gd name="connsiteX6642" fmla="*/ 2684293 w 6724507"/>
              <a:gd name="connsiteY6642" fmla="*/ 4705118 h 5757808"/>
              <a:gd name="connsiteX6643" fmla="*/ 2682175 w 6724507"/>
              <a:gd name="connsiteY6643" fmla="*/ 4704336 h 5757808"/>
              <a:gd name="connsiteX6644" fmla="*/ 2684070 w 6724507"/>
              <a:gd name="connsiteY6644" fmla="*/ 4698604 h 5757808"/>
              <a:gd name="connsiteX6645" fmla="*/ 3319606 w 6724507"/>
              <a:gd name="connsiteY6645" fmla="*/ 4698128 h 5757808"/>
              <a:gd name="connsiteX6646" fmla="*/ 3325580 w 6724507"/>
              <a:gd name="connsiteY6646" fmla="*/ 4700360 h 5757808"/>
              <a:gd name="connsiteX6647" fmla="*/ 3343360 w 6724507"/>
              <a:gd name="connsiteY6647" fmla="*/ 4703111 h 5757808"/>
              <a:gd name="connsiteX6648" fmla="*/ 3347366 w 6724507"/>
              <a:gd name="connsiteY6648" fmla="*/ 4705256 h 5757808"/>
              <a:gd name="connsiteX6649" fmla="*/ 3345539 w 6724507"/>
              <a:gd name="connsiteY6649" fmla="*/ 4709114 h 5757808"/>
              <a:gd name="connsiteX6650" fmla="*/ 3334735 w 6724507"/>
              <a:gd name="connsiteY6650" fmla="*/ 4709132 h 5757808"/>
              <a:gd name="connsiteX6651" fmla="*/ 3323824 w 6724507"/>
              <a:gd name="connsiteY6651" fmla="*/ 4706191 h 5757808"/>
              <a:gd name="connsiteX6652" fmla="*/ 3319818 w 6724507"/>
              <a:gd name="connsiteY6652" fmla="*/ 4704044 h 5757808"/>
              <a:gd name="connsiteX6653" fmla="*/ 3317708 w 6724507"/>
              <a:gd name="connsiteY6653" fmla="*/ 4700014 h 5757808"/>
              <a:gd name="connsiteX6654" fmla="*/ 3319606 w 6724507"/>
              <a:gd name="connsiteY6654" fmla="*/ 4698128 h 5757808"/>
              <a:gd name="connsiteX6655" fmla="*/ 2809635 w 6724507"/>
              <a:gd name="connsiteY6655" fmla="*/ 4697855 h 5757808"/>
              <a:gd name="connsiteX6656" fmla="*/ 2809709 w 6724507"/>
              <a:gd name="connsiteY6656" fmla="*/ 4699889 h 5757808"/>
              <a:gd name="connsiteX6657" fmla="*/ 2805894 w 6724507"/>
              <a:gd name="connsiteY6657" fmla="*/ 4703783 h 5757808"/>
              <a:gd name="connsiteX6658" fmla="*/ 2805821 w 6724507"/>
              <a:gd name="connsiteY6658" fmla="*/ 4701749 h 5757808"/>
              <a:gd name="connsiteX6659" fmla="*/ 2809635 w 6724507"/>
              <a:gd name="connsiteY6659" fmla="*/ 4697855 h 5757808"/>
              <a:gd name="connsiteX6660" fmla="*/ 3263301 w 6724507"/>
              <a:gd name="connsiteY6660" fmla="*/ 4696395 h 5757808"/>
              <a:gd name="connsiteX6661" fmla="*/ 3265871 w 6724507"/>
              <a:gd name="connsiteY6661" fmla="*/ 4697611 h 5757808"/>
              <a:gd name="connsiteX6662" fmla="*/ 3263909 w 6724507"/>
              <a:gd name="connsiteY6662" fmla="*/ 4699289 h 5757808"/>
              <a:gd name="connsiteX6663" fmla="*/ 3263301 w 6724507"/>
              <a:gd name="connsiteY6663" fmla="*/ 4696395 h 5757808"/>
              <a:gd name="connsiteX6664" fmla="*/ 3013929 w 6724507"/>
              <a:gd name="connsiteY6664" fmla="*/ 4694840 h 5757808"/>
              <a:gd name="connsiteX6665" fmla="*/ 3020285 w 6724507"/>
              <a:gd name="connsiteY6665" fmla="*/ 4699181 h 5757808"/>
              <a:gd name="connsiteX6666" fmla="*/ 3020430 w 6724507"/>
              <a:gd name="connsiteY6666" fmla="*/ 4703248 h 5757808"/>
              <a:gd name="connsiteX6667" fmla="*/ 3020399 w 6724507"/>
              <a:gd name="connsiteY6667" fmla="*/ 4705119 h 5757808"/>
              <a:gd name="connsiteX6668" fmla="*/ 3014471 w 6724507"/>
              <a:gd name="connsiteY6668" fmla="*/ 4700824 h 5757808"/>
              <a:gd name="connsiteX6669" fmla="*/ 3013929 w 6724507"/>
              <a:gd name="connsiteY6669" fmla="*/ 4694840 h 5757808"/>
              <a:gd name="connsiteX6670" fmla="*/ 4166578 w 6724507"/>
              <a:gd name="connsiteY6670" fmla="*/ 4694760 h 5757808"/>
              <a:gd name="connsiteX6671" fmla="*/ 4165243 w 6724507"/>
              <a:gd name="connsiteY6671" fmla="*/ 4698885 h 5757808"/>
              <a:gd name="connsiteX6672" fmla="*/ 4160779 w 6724507"/>
              <a:gd name="connsiteY6672" fmla="*/ 4698442 h 5757808"/>
              <a:gd name="connsiteX6673" fmla="*/ 4166578 w 6724507"/>
              <a:gd name="connsiteY6673" fmla="*/ 4694760 h 5757808"/>
              <a:gd name="connsiteX6674" fmla="*/ 3055673 w 6724507"/>
              <a:gd name="connsiteY6674" fmla="*/ 4694645 h 5757808"/>
              <a:gd name="connsiteX6675" fmla="*/ 3107356 w 6724507"/>
              <a:gd name="connsiteY6675" fmla="*/ 4706968 h 5757808"/>
              <a:gd name="connsiteX6676" fmla="*/ 3107715 w 6724507"/>
              <a:gd name="connsiteY6676" fmla="*/ 4717034 h 5757808"/>
              <a:gd name="connsiteX6677" fmla="*/ 3091851 w 6724507"/>
              <a:gd name="connsiteY6677" fmla="*/ 4714327 h 5757808"/>
              <a:gd name="connsiteX6678" fmla="*/ 3074230 w 6724507"/>
              <a:gd name="connsiteY6678" fmla="*/ 4717572 h 5757808"/>
              <a:gd name="connsiteX6679" fmla="*/ 3072759 w 6724507"/>
              <a:gd name="connsiteY6679" fmla="*/ 4731579 h 5757808"/>
              <a:gd name="connsiteX6680" fmla="*/ 3056753 w 6724507"/>
              <a:gd name="connsiteY6680" fmla="*/ 4724845 h 5757808"/>
              <a:gd name="connsiteX6681" fmla="*/ 3048137 w 6724507"/>
              <a:gd name="connsiteY6681" fmla="*/ 4704363 h 5757808"/>
              <a:gd name="connsiteX6682" fmla="*/ 3055673 w 6724507"/>
              <a:gd name="connsiteY6682" fmla="*/ 4694645 h 5757808"/>
              <a:gd name="connsiteX6683" fmla="*/ 2970347 w 6724507"/>
              <a:gd name="connsiteY6683" fmla="*/ 4694585 h 5757808"/>
              <a:gd name="connsiteX6684" fmla="*/ 2970424 w 6724507"/>
              <a:gd name="connsiteY6684" fmla="*/ 4696804 h 5757808"/>
              <a:gd name="connsiteX6685" fmla="*/ 2968343 w 6724507"/>
              <a:gd name="connsiteY6685" fmla="*/ 4698926 h 5757808"/>
              <a:gd name="connsiteX6686" fmla="*/ 2968265 w 6724507"/>
              <a:gd name="connsiteY6686" fmla="*/ 4696710 h 5757808"/>
              <a:gd name="connsiteX6687" fmla="*/ 2970347 w 6724507"/>
              <a:gd name="connsiteY6687" fmla="*/ 4694585 h 5757808"/>
              <a:gd name="connsiteX6688" fmla="*/ 4516055 w 6724507"/>
              <a:gd name="connsiteY6688" fmla="*/ 4693880 h 5757808"/>
              <a:gd name="connsiteX6689" fmla="*/ 4513464 w 6724507"/>
              <a:gd name="connsiteY6689" fmla="*/ 4699193 h 5757808"/>
              <a:gd name="connsiteX6690" fmla="*/ 4512240 w 6724507"/>
              <a:gd name="connsiteY6690" fmla="*/ 4697775 h 5757808"/>
              <a:gd name="connsiteX6691" fmla="*/ 4516055 w 6724507"/>
              <a:gd name="connsiteY6691" fmla="*/ 4693880 h 5757808"/>
              <a:gd name="connsiteX6692" fmla="*/ 2849381 w 6724507"/>
              <a:gd name="connsiteY6692" fmla="*/ 4693511 h 5757808"/>
              <a:gd name="connsiteX6693" fmla="*/ 2859469 w 6724507"/>
              <a:gd name="connsiteY6693" fmla="*/ 4698016 h 5757808"/>
              <a:gd name="connsiteX6694" fmla="*/ 2865433 w 6724507"/>
              <a:gd name="connsiteY6694" fmla="*/ 4698279 h 5757808"/>
              <a:gd name="connsiteX6695" fmla="*/ 2871398 w 6724507"/>
              <a:gd name="connsiteY6695" fmla="*/ 4698540 h 5757808"/>
              <a:gd name="connsiteX6696" fmla="*/ 2883255 w 6724507"/>
              <a:gd name="connsiteY6696" fmla="*/ 4697032 h 5757808"/>
              <a:gd name="connsiteX6697" fmla="*/ 2889293 w 6724507"/>
              <a:gd name="connsiteY6697" fmla="*/ 4699329 h 5757808"/>
              <a:gd name="connsiteX6698" fmla="*/ 2889365 w 6724507"/>
              <a:gd name="connsiteY6698" fmla="*/ 4701361 h 5757808"/>
              <a:gd name="connsiteX6699" fmla="*/ 2889438 w 6724507"/>
              <a:gd name="connsiteY6699" fmla="*/ 4703396 h 5757808"/>
              <a:gd name="connsiteX6700" fmla="*/ 2887377 w 6724507"/>
              <a:gd name="connsiteY6700" fmla="*/ 4701274 h 5757808"/>
              <a:gd name="connsiteX6701" fmla="*/ 2883400 w 6724507"/>
              <a:gd name="connsiteY6701" fmla="*/ 4701100 h 5757808"/>
              <a:gd name="connsiteX6702" fmla="*/ 2871543 w 6724507"/>
              <a:gd name="connsiteY6702" fmla="*/ 4702608 h 5757808"/>
              <a:gd name="connsiteX6703" fmla="*/ 2867566 w 6724507"/>
              <a:gd name="connsiteY6703" fmla="*/ 4702433 h 5757808"/>
              <a:gd name="connsiteX6704" fmla="*/ 2859613 w 6724507"/>
              <a:gd name="connsiteY6704" fmla="*/ 4702084 h 5757808"/>
              <a:gd name="connsiteX6705" fmla="*/ 2853758 w 6724507"/>
              <a:gd name="connsiteY6705" fmla="*/ 4704872 h 5757808"/>
              <a:gd name="connsiteX6706" fmla="*/ 2847684 w 6724507"/>
              <a:gd name="connsiteY6706" fmla="*/ 4701560 h 5757808"/>
              <a:gd name="connsiteX6707" fmla="*/ 2849381 w 6724507"/>
              <a:gd name="connsiteY6707" fmla="*/ 4693511 h 5757808"/>
              <a:gd name="connsiteX6708" fmla="*/ 4604803 w 6724507"/>
              <a:gd name="connsiteY6708" fmla="*/ 4693352 h 5757808"/>
              <a:gd name="connsiteX6709" fmla="*/ 4604874 w 6724507"/>
              <a:gd name="connsiteY6709" fmla="*/ 4695325 h 5757808"/>
              <a:gd name="connsiteX6710" fmla="*/ 4604944 w 6724507"/>
              <a:gd name="connsiteY6710" fmla="*/ 4697298 h 5757808"/>
              <a:gd name="connsiteX6711" fmla="*/ 4601175 w 6724507"/>
              <a:gd name="connsiteY6711" fmla="*/ 4699101 h 5757808"/>
              <a:gd name="connsiteX6712" fmla="*/ 4599186 w 6724507"/>
              <a:gd name="connsiteY6712" fmla="*/ 4697044 h 5757808"/>
              <a:gd name="connsiteX6713" fmla="*/ 4601036 w 6724507"/>
              <a:gd name="connsiteY6713" fmla="*/ 4695157 h 5757808"/>
              <a:gd name="connsiteX6714" fmla="*/ 4604803 w 6724507"/>
              <a:gd name="connsiteY6714" fmla="*/ 4693352 h 5757808"/>
              <a:gd name="connsiteX6715" fmla="*/ 2820921 w 6724507"/>
              <a:gd name="connsiteY6715" fmla="*/ 4692444 h 5757808"/>
              <a:gd name="connsiteX6716" fmla="*/ 2827592 w 6724507"/>
              <a:gd name="connsiteY6716" fmla="*/ 4692492 h 5757808"/>
              <a:gd name="connsiteX6717" fmla="*/ 2825683 w 6724507"/>
              <a:gd name="connsiteY6717" fmla="*/ 4694376 h 5757808"/>
              <a:gd name="connsiteX6718" fmla="*/ 2827664 w 6724507"/>
              <a:gd name="connsiteY6718" fmla="*/ 4694464 h 5757808"/>
              <a:gd name="connsiteX6719" fmla="*/ 2829643 w 6724507"/>
              <a:gd name="connsiteY6719" fmla="*/ 4694551 h 5757808"/>
              <a:gd name="connsiteX6720" fmla="*/ 2831764 w 6724507"/>
              <a:gd name="connsiteY6720" fmla="*/ 4698583 h 5757808"/>
              <a:gd name="connsiteX6721" fmla="*/ 2827805 w 6724507"/>
              <a:gd name="connsiteY6721" fmla="*/ 4698409 h 5757808"/>
              <a:gd name="connsiteX6722" fmla="*/ 2827945 w 6724507"/>
              <a:gd name="connsiteY6722" fmla="*/ 4702352 h 5757808"/>
              <a:gd name="connsiteX6723" fmla="*/ 2815785 w 6724507"/>
              <a:gd name="connsiteY6723" fmla="*/ 4693942 h 5757808"/>
              <a:gd name="connsiteX6724" fmla="*/ 2820921 w 6724507"/>
              <a:gd name="connsiteY6724" fmla="*/ 4692444 h 5757808"/>
              <a:gd name="connsiteX6725" fmla="*/ 4585440 w 6724507"/>
              <a:gd name="connsiteY6725" fmla="*/ 4690778 h 5757808"/>
              <a:gd name="connsiteX6726" fmla="*/ 4585722 w 6724507"/>
              <a:gd name="connsiteY6726" fmla="*/ 4698667 h 5757808"/>
              <a:gd name="connsiteX6727" fmla="*/ 4562267 w 6724507"/>
              <a:gd name="connsiteY6727" fmla="*/ 4702621 h 5757808"/>
              <a:gd name="connsiteX6728" fmla="*/ 4555493 w 6724507"/>
              <a:gd name="connsiteY6728" fmla="*/ 4701278 h 5757808"/>
              <a:gd name="connsiteX6729" fmla="*/ 4566511 w 6724507"/>
              <a:gd name="connsiteY6729" fmla="*/ 4691424 h 5757808"/>
              <a:gd name="connsiteX6730" fmla="*/ 4585440 w 6724507"/>
              <a:gd name="connsiteY6730" fmla="*/ 4690778 h 5757808"/>
              <a:gd name="connsiteX6731" fmla="*/ 4429221 w 6724507"/>
              <a:gd name="connsiteY6731" fmla="*/ 4688992 h 5757808"/>
              <a:gd name="connsiteX6732" fmla="*/ 4438727 w 6724507"/>
              <a:gd name="connsiteY6732" fmla="*/ 4692253 h 5757808"/>
              <a:gd name="connsiteX6733" fmla="*/ 4430928 w 6724507"/>
              <a:gd name="connsiteY6733" fmla="*/ 4695270 h 5757808"/>
              <a:gd name="connsiteX6734" fmla="*/ 4422963 w 6724507"/>
              <a:gd name="connsiteY6734" fmla="*/ 4693628 h 5757808"/>
              <a:gd name="connsiteX6735" fmla="*/ 4429221 w 6724507"/>
              <a:gd name="connsiteY6735" fmla="*/ 4688992 h 5757808"/>
              <a:gd name="connsiteX6736" fmla="*/ 4656203 w 6724507"/>
              <a:gd name="connsiteY6736" fmla="*/ 4687490 h 5757808"/>
              <a:gd name="connsiteX6737" fmla="*/ 4664266 w 6724507"/>
              <a:gd name="connsiteY6737" fmla="*/ 4687846 h 5757808"/>
              <a:gd name="connsiteX6738" fmla="*/ 4654328 w 6724507"/>
              <a:gd name="connsiteY6738" fmla="*/ 4691346 h 5757808"/>
              <a:gd name="connsiteX6739" fmla="*/ 4656203 w 6724507"/>
              <a:gd name="connsiteY6739" fmla="*/ 4687490 h 5757808"/>
              <a:gd name="connsiteX6740" fmla="*/ 4477709 w 6724507"/>
              <a:gd name="connsiteY6740" fmla="*/ 4687432 h 5757808"/>
              <a:gd name="connsiteX6741" fmla="*/ 4481843 w 6724507"/>
              <a:gd name="connsiteY6741" fmla="*/ 4691934 h 5757808"/>
              <a:gd name="connsiteX6742" fmla="*/ 4472483 w 6724507"/>
              <a:gd name="connsiteY6742" fmla="*/ 4691523 h 5757808"/>
              <a:gd name="connsiteX6743" fmla="*/ 4477709 w 6724507"/>
              <a:gd name="connsiteY6743" fmla="*/ 4687432 h 5757808"/>
              <a:gd name="connsiteX6744" fmla="*/ 3220292 w 6724507"/>
              <a:gd name="connsiteY6744" fmla="*/ 4687114 h 5757808"/>
              <a:gd name="connsiteX6745" fmla="*/ 3222365 w 6724507"/>
              <a:gd name="connsiteY6745" fmla="*/ 4689236 h 5757808"/>
              <a:gd name="connsiteX6746" fmla="*/ 3222438 w 6724507"/>
              <a:gd name="connsiteY6746" fmla="*/ 4691271 h 5757808"/>
              <a:gd name="connsiteX6747" fmla="*/ 3224655 w 6724507"/>
              <a:gd name="connsiteY6747" fmla="*/ 4697460 h 5757808"/>
              <a:gd name="connsiteX6748" fmla="*/ 3229018 w 6724507"/>
              <a:gd name="connsiteY6748" fmla="*/ 4707805 h 5757808"/>
              <a:gd name="connsiteX6749" fmla="*/ 3217166 w 6724507"/>
              <a:gd name="connsiteY6749" fmla="*/ 4711346 h 5757808"/>
              <a:gd name="connsiteX6750" fmla="*/ 3215334 w 6724507"/>
              <a:gd name="connsiteY6750" fmla="*/ 4708981 h 5757808"/>
              <a:gd name="connsiteX6751" fmla="*/ 3214948 w 6724507"/>
              <a:gd name="connsiteY6751" fmla="*/ 4705156 h 5757808"/>
              <a:gd name="connsiteX6752" fmla="*/ 3212803 w 6724507"/>
              <a:gd name="connsiteY6752" fmla="*/ 4701000 h 5757808"/>
              <a:gd name="connsiteX6753" fmla="*/ 3214803 w 6724507"/>
              <a:gd name="connsiteY6753" fmla="*/ 4701089 h 5757808"/>
              <a:gd name="connsiteX6754" fmla="*/ 3216803 w 6724507"/>
              <a:gd name="connsiteY6754" fmla="*/ 4701177 h 5757808"/>
              <a:gd name="connsiteX6755" fmla="*/ 3220583 w 6724507"/>
              <a:gd name="connsiteY6755" fmla="*/ 4695251 h 5757808"/>
              <a:gd name="connsiteX6756" fmla="*/ 3220511 w 6724507"/>
              <a:gd name="connsiteY6756" fmla="*/ 4693217 h 5757808"/>
              <a:gd name="connsiteX6757" fmla="*/ 3218439 w 6724507"/>
              <a:gd name="connsiteY6757" fmla="*/ 4691096 h 5757808"/>
              <a:gd name="connsiteX6758" fmla="*/ 3220292 w 6724507"/>
              <a:gd name="connsiteY6758" fmla="*/ 4687114 h 5757808"/>
              <a:gd name="connsiteX6759" fmla="*/ 2920460 w 6724507"/>
              <a:gd name="connsiteY6759" fmla="*/ 4686483 h 5757808"/>
              <a:gd name="connsiteX6760" fmla="*/ 2920527 w 6724507"/>
              <a:gd name="connsiteY6760" fmla="*/ 4688332 h 5757808"/>
              <a:gd name="connsiteX6761" fmla="*/ 2892516 w 6724507"/>
              <a:gd name="connsiteY6761" fmla="*/ 4688948 h 5757808"/>
              <a:gd name="connsiteX6762" fmla="*/ 2892449 w 6724507"/>
              <a:gd name="connsiteY6762" fmla="*/ 4687097 h 5757808"/>
              <a:gd name="connsiteX6763" fmla="*/ 2920460 w 6724507"/>
              <a:gd name="connsiteY6763" fmla="*/ 4686483 h 5757808"/>
              <a:gd name="connsiteX6764" fmla="*/ 3091328 w 6724507"/>
              <a:gd name="connsiteY6764" fmla="*/ 4685875 h 5757808"/>
              <a:gd name="connsiteX6765" fmla="*/ 3095287 w 6724507"/>
              <a:gd name="connsiteY6765" fmla="*/ 4686050 h 5757808"/>
              <a:gd name="connsiteX6766" fmla="*/ 3097334 w 6724507"/>
              <a:gd name="connsiteY6766" fmla="*/ 4687985 h 5757808"/>
              <a:gd name="connsiteX6767" fmla="*/ 3097399 w 6724507"/>
              <a:gd name="connsiteY6767" fmla="*/ 4689834 h 5757808"/>
              <a:gd name="connsiteX6768" fmla="*/ 3093440 w 6724507"/>
              <a:gd name="connsiteY6768" fmla="*/ 4689659 h 5757808"/>
              <a:gd name="connsiteX6769" fmla="*/ 3091394 w 6724507"/>
              <a:gd name="connsiteY6769" fmla="*/ 4687724 h 5757808"/>
              <a:gd name="connsiteX6770" fmla="*/ 3089413 w 6724507"/>
              <a:gd name="connsiteY6770" fmla="*/ 4687637 h 5757808"/>
              <a:gd name="connsiteX6771" fmla="*/ 3091328 w 6724507"/>
              <a:gd name="connsiteY6771" fmla="*/ 4685875 h 5757808"/>
              <a:gd name="connsiteX6772" fmla="*/ 3017916 w 6724507"/>
              <a:gd name="connsiteY6772" fmla="*/ 4684861 h 5757808"/>
              <a:gd name="connsiteX6773" fmla="*/ 3019837 w 6724507"/>
              <a:gd name="connsiteY6773" fmla="*/ 4684945 h 5757808"/>
              <a:gd name="connsiteX6774" fmla="*/ 3021821 w 6724507"/>
              <a:gd name="connsiteY6774" fmla="*/ 4686880 h 5757808"/>
              <a:gd name="connsiteX6775" fmla="*/ 3019968 w 6724507"/>
              <a:gd name="connsiteY6775" fmla="*/ 4688644 h 5757808"/>
              <a:gd name="connsiteX6776" fmla="*/ 3018048 w 6724507"/>
              <a:gd name="connsiteY6776" fmla="*/ 4688560 h 5757808"/>
              <a:gd name="connsiteX6777" fmla="*/ 3016063 w 6724507"/>
              <a:gd name="connsiteY6777" fmla="*/ 4686626 h 5757808"/>
              <a:gd name="connsiteX6778" fmla="*/ 3017916 w 6724507"/>
              <a:gd name="connsiteY6778" fmla="*/ 4684861 h 5757808"/>
              <a:gd name="connsiteX6779" fmla="*/ 3073431 w 6724507"/>
              <a:gd name="connsiteY6779" fmla="*/ 4682873 h 5757808"/>
              <a:gd name="connsiteX6780" fmla="*/ 3081495 w 6724507"/>
              <a:gd name="connsiteY6780" fmla="*/ 4687289 h 5757808"/>
              <a:gd name="connsiteX6781" fmla="*/ 3076831 w 6724507"/>
              <a:gd name="connsiteY6781" fmla="*/ 4688099 h 5757808"/>
              <a:gd name="connsiteX6782" fmla="*/ 3073431 w 6724507"/>
              <a:gd name="connsiteY6782" fmla="*/ 4682873 h 5757808"/>
              <a:gd name="connsiteX6783" fmla="*/ 2994013 w 6724507"/>
              <a:gd name="connsiteY6783" fmla="*/ 4682580 h 5757808"/>
              <a:gd name="connsiteX6784" fmla="*/ 2999430 w 6724507"/>
              <a:gd name="connsiteY6784" fmla="*/ 4683803 h 5757808"/>
              <a:gd name="connsiteX6785" fmla="*/ 2990212 w 6724507"/>
              <a:gd name="connsiteY6785" fmla="*/ 4687335 h 5757808"/>
              <a:gd name="connsiteX6786" fmla="*/ 2994013 w 6724507"/>
              <a:gd name="connsiteY6786" fmla="*/ 4682580 h 5757808"/>
              <a:gd name="connsiteX6787" fmla="*/ 2715649 w 6724507"/>
              <a:gd name="connsiteY6787" fmla="*/ 4679545 h 5757808"/>
              <a:gd name="connsiteX6788" fmla="*/ 2711838 w 6724507"/>
              <a:gd name="connsiteY6788" fmla="*/ 4685579 h 5757808"/>
              <a:gd name="connsiteX6789" fmla="*/ 2715649 w 6724507"/>
              <a:gd name="connsiteY6789" fmla="*/ 4679545 h 5757808"/>
              <a:gd name="connsiteX6790" fmla="*/ 2693925 w 6724507"/>
              <a:gd name="connsiteY6790" fmla="*/ 4676398 h 5757808"/>
              <a:gd name="connsiteX6791" fmla="*/ 2698079 w 6724507"/>
              <a:gd name="connsiteY6791" fmla="*/ 4678674 h 5757808"/>
              <a:gd name="connsiteX6792" fmla="*/ 2692101 w 6724507"/>
              <a:gd name="connsiteY6792" fmla="*/ 4682335 h 5757808"/>
              <a:gd name="connsiteX6793" fmla="*/ 2685840 w 6724507"/>
              <a:gd name="connsiteY6793" fmla="*/ 4678135 h 5757808"/>
              <a:gd name="connsiteX6794" fmla="*/ 2693925 w 6724507"/>
              <a:gd name="connsiteY6794" fmla="*/ 4676398 h 5757808"/>
              <a:gd name="connsiteX6795" fmla="*/ 2823061 w 6724507"/>
              <a:gd name="connsiteY6795" fmla="*/ 4676294 h 5757808"/>
              <a:gd name="connsiteX6796" fmla="*/ 2826730 w 6724507"/>
              <a:gd name="connsiteY6796" fmla="*/ 4678424 h 5757808"/>
              <a:gd name="connsiteX6797" fmla="*/ 2826801 w 6724507"/>
              <a:gd name="connsiteY6797" fmla="*/ 4680396 h 5757808"/>
              <a:gd name="connsiteX6798" fmla="*/ 2826872 w 6724507"/>
              <a:gd name="connsiteY6798" fmla="*/ 4682369 h 5757808"/>
              <a:gd name="connsiteX6799" fmla="*/ 2825071 w 6724507"/>
              <a:gd name="connsiteY6799" fmla="*/ 4682289 h 5757808"/>
              <a:gd name="connsiteX6800" fmla="*/ 2823272 w 6724507"/>
              <a:gd name="connsiteY6800" fmla="*/ 4682210 h 5757808"/>
              <a:gd name="connsiteX6801" fmla="*/ 2825002 w 6724507"/>
              <a:gd name="connsiteY6801" fmla="*/ 4680317 h 5757808"/>
              <a:gd name="connsiteX6802" fmla="*/ 2823131 w 6724507"/>
              <a:gd name="connsiteY6802" fmla="*/ 4678265 h 5757808"/>
              <a:gd name="connsiteX6803" fmla="*/ 2823061 w 6724507"/>
              <a:gd name="connsiteY6803" fmla="*/ 4676294 h 5757808"/>
              <a:gd name="connsiteX6804" fmla="*/ 2898494 w 6724507"/>
              <a:gd name="connsiteY6804" fmla="*/ 4675180 h 5757808"/>
              <a:gd name="connsiteX6805" fmla="*/ 2888574 w 6724507"/>
              <a:gd name="connsiteY6805" fmla="*/ 4679174 h 5757808"/>
              <a:gd name="connsiteX6806" fmla="*/ 2891962 w 6724507"/>
              <a:gd name="connsiteY6806" fmla="*/ 4675446 h 5757808"/>
              <a:gd name="connsiteX6807" fmla="*/ 2898494 w 6724507"/>
              <a:gd name="connsiteY6807" fmla="*/ 4675180 h 5757808"/>
              <a:gd name="connsiteX6808" fmla="*/ 3201793 w 6724507"/>
              <a:gd name="connsiteY6808" fmla="*/ 4674486 h 5757808"/>
              <a:gd name="connsiteX6809" fmla="*/ 3203953 w 6724507"/>
              <a:gd name="connsiteY6809" fmla="*/ 4674582 h 5757808"/>
              <a:gd name="connsiteX6810" fmla="*/ 3204017 w 6724507"/>
              <a:gd name="connsiteY6810" fmla="*/ 4676431 h 5757808"/>
              <a:gd name="connsiteX6811" fmla="*/ 3206178 w 6724507"/>
              <a:gd name="connsiteY6811" fmla="*/ 4676526 h 5757808"/>
              <a:gd name="connsiteX6812" fmla="*/ 3206246 w 6724507"/>
              <a:gd name="connsiteY6812" fmla="*/ 4678375 h 5757808"/>
              <a:gd name="connsiteX6813" fmla="*/ 3204085 w 6724507"/>
              <a:gd name="connsiteY6813" fmla="*/ 4678280 h 5757808"/>
              <a:gd name="connsiteX6814" fmla="*/ 3201926 w 6724507"/>
              <a:gd name="connsiteY6814" fmla="*/ 4678186 h 5757808"/>
              <a:gd name="connsiteX6815" fmla="*/ 3201860 w 6724507"/>
              <a:gd name="connsiteY6815" fmla="*/ 4676336 h 5757808"/>
              <a:gd name="connsiteX6816" fmla="*/ 3201793 w 6724507"/>
              <a:gd name="connsiteY6816" fmla="*/ 4674486 h 5757808"/>
              <a:gd name="connsiteX6817" fmla="*/ 2850180 w 6724507"/>
              <a:gd name="connsiteY6817" fmla="*/ 4670840 h 5757808"/>
              <a:gd name="connsiteX6818" fmla="*/ 2852340 w 6724507"/>
              <a:gd name="connsiteY6818" fmla="*/ 4670934 h 5757808"/>
              <a:gd name="connsiteX6819" fmla="*/ 2852418 w 6724507"/>
              <a:gd name="connsiteY6819" fmla="*/ 4673154 h 5757808"/>
              <a:gd name="connsiteX6820" fmla="*/ 2850258 w 6724507"/>
              <a:gd name="connsiteY6820" fmla="*/ 4673059 h 5757808"/>
              <a:gd name="connsiteX6821" fmla="*/ 2850180 w 6724507"/>
              <a:gd name="connsiteY6821" fmla="*/ 4670840 h 5757808"/>
              <a:gd name="connsiteX6822" fmla="*/ 2658202 w 6724507"/>
              <a:gd name="connsiteY6822" fmla="*/ 4669043 h 5757808"/>
              <a:gd name="connsiteX6823" fmla="*/ 2660156 w 6724507"/>
              <a:gd name="connsiteY6823" fmla="*/ 4669131 h 5757808"/>
              <a:gd name="connsiteX6824" fmla="*/ 2664208 w 6724507"/>
              <a:gd name="connsiteY6824" fmla="*/ 4673368 h 5757808"/>
              <a:gd name="connsiteX6825" fmla="*/ 2670072 w 6724507"/>
              <a:gd name="connsiteY6825" fmla="*/ 4673627 h 5757808"/>
              <a:gd name="connsiteX6826" fmla="*/ 2672098 w 6724507"/>
              <a:gd name="connsiteY6826" fmla="*/ 4675746 h 5757808"/>
              <a:gd name="connsiteX6827" fmla="*/ 2667483 w 6724507"/>
              <a:gd name="connsiteY6827" fmla="*/ 4676305 h 5757808"/>
              <a:gd name="connsiteX6828" fmla="*/ 2664281 w 6724507"/>
              <a:gd name="connsiteY6828" fmla="*/ 4675403 h 5757808"/>
              <a:gd name="connsiteX6829" fmla="*/ 2658347 w 6724507"/>
              <a:gd name="connsiteY6829" fmla="*/ 4673113 h 5757808"/>
              <a:gd name="connsiteX6830" fmla="*/ 2658274 w 6724507"/>
              <a:gd name="connsiteY6830" fmla="*/ 4671078 h 5757808"/>
              <a:gd name="connsiteX6831" fmla="*/ 2658202 w 6724507"/>
              <a:gd name="connsiteY6831" fmla="*/ 4669043 h 5757808"/>
              <a:gd name="connsiteX6832" fmla="*/ 3348205 w 6724507"/>
              <a:gd name="connsiteY6832" fmla="*/ 4668372 h 5757808"/>
              <a:gd name="connsiteX6833" fmla="*/ 3348364 w 6724507"/>
              <a:gd name="connsiteY6833" fmla="*/ 4672810 h 5757808"/>
              <a:gd name="connsiteX6834" fmla="*/ 3344685 w 6724507"/>
              <a:gd name="connsiteY6834" fmla="*/ 4670432 h 5757808"/>
              <a:gd name="connsiteX6835" fmla="*/ 3348205 w 6724507"/>
              <a:gd name="connsiteY6835" fmla="*/ 4668372 h 5757808"/>
              <a:gd name="connsiteX6836" fmla="*/ 4673474 w 6724507"/>
              <a:gd name="connsiteY6836" fmla="*/ 4663883 h 5757808"/>
              <a:gd name="connsiteX6837" fmla="*/ 4671463 w 6724507"/>
              <a:gd name="connsiteY6837" fmla="*/ 4667979 h 5757808"/>
              <a:gd name="connsiteX6838" fmla="*/ 4667854 w 6724507"/>
              <a:gd name="connsiteY6838" fmla="*/ 4667574 h 5757808"/>
              <a:gd name="connsiteX6839" fmla="*/ 4673474 w 6724507"/>
              <a:gd name="connsiteY6839" fmla="*/ 4663883 h 5757808"/>
              <a:gd name="connsiteX6840" fmla="*/ 4659551 w 6724507"/>
              <a:gd name="connsiteY6840" fmla="*/ 4663146 h 5757808"/>
              <a:gd name="connsiteX6841" fmla="*/ 4659275 w 6724507"/>
              <a:gd name="connsiteY6841" fmla="*/ 4665488 h 5757808"/>
              <a:gd name="connsiteX6842" fmla="*/ 4658841 w 6724507"/>
              <a:gd name="connsiteY6842" fmla="*/ 4665162 h 5757808"/>
              <a:gd name="connsiteX6843" fmla="*/ 4653790 w 6724507"/>
              <a:gd name="connsiteY6843" fmla="*/ 4662893 h 5757808"/>
              <a:gd name="connsiteX6844" fmla="*/ 4658167 w 6724507"/>
              <a:gd name="connsiteY6844" fmla="*/ 4664655 h 5757808"/>
              <a:gd name="connsiteX6845" fmla="*/ 4658841 w 6724507"/>
              <a:gd name="connsiteY6845" fmla="*/ 4665162 h 5757808"/>
              <a:gd name="connsiteX6846" fmla="*/ 4657375 w 6724507"/>
              <a:gd name="connsiteY6846" fmla="*/ 4669327 h 5757808"/>
              <a:gd name="connsiteX6847" fmla="*/ 4653885 w 6724507"/>
              <a:gd name="connsiteY6847" fmla="*/ 4670547 h 5757808"/>
              <a:gd name="connsiteX6848" fmla="*/ 4652096 w 6724507"/>
              <a:gd name="connsiteY6848" fmla="*/ 4669095 h 5757808"/>
              <a:gd name="connsiteX6849" fmla="*/ 4653790 w 6724507"/>
              <a:gd name="connsiteY6849" fmla="*/ 4662893 h 5757808"/>
              <a:gd name="connsiteX6850" fmla="*/ 3111754 w 6724507"/>
              <a:gd name="connsiteY6850" fmla="*/ 4660189 h 5757808"/>
              <a:gd name="connsiteX6851" fmla="*/ 3113826 w 6724507"/>
              <a:gd name="connsiteY6851" fmla="*/ 4662295 h 5757808"/>
              <a:gd name="connsiteX6852" fmla="*/ 3113898 w 6724507"/>
              <a:gd name="connsiteY6852" fmla="*/ 4664311 h 5757808"/>
              <a:gd name="connsiteX6853" fmla="*/ 3111969 w 6724507"/>
              <a:gd name="connsiteY6853" fmla="*/ 4666241 h 5757808"/>
              <a:gd name="connsiteX6854" fmla="*/ 3114041 w 6724507"/>
              <a:gd name="connsiteY6854" fmla="*/ 4668345 h 5757808"/>
              <a:gd name="connsiteX6855" fmla="*/ 3112114 w 6724507"/>
              <a:gd name="connsiteY6855" fmla="*/ 4670275 h 5757808"/>
              <a:gd name="connsiteX6856" fmla="*/ 3112186 w 6724507"/>
              <a:gd name="connsiteY6856" fmla="*/ 4672292 h 5757808"/>
              <a:gd name="connsiteX6857" fmla="*/ 3114258 w 6724507"/>
              <a:gd name="connsiteY6857" fmla="*/ 4674397 h 5757808"/>
              <a:gd name="connsiteX6858" fmla="*/ 3116329 w 6724507"/>
              <a:gd name="connsiteY6858" fmla="*/ 4676502 h 5757808"/>
              <a:gd name="connsiteX6859" fmla="*/ 3114330 w 6724507"/>
              <a:gd name="connsiteY6859" fmla="*/ 4676414 h 5757808"/>
              <a:gd name="connsiteX6860" fmla="*/ 3110258 w 6724507"/>
              <a:gd name="connsiteY6860" fmla="*/ 4674221 h 5757808"/>
              <a:gd name="connsiteX6861" fmla="*/ 3110330 w 6724507"/>
              <a:gd name="connsiteY6861" fmla="*/ 4676237 h 5757808"/>
              <a:gd name="connsiteX6862" fmla="*/ 3108698 w 6724507"/>
              <a:gd name="connsiteY6862" fmla="*/ 4679438 h 5757808"/>
              <a:gd name="connsiteX6863" fmla="*/ 3102404 w 6724507"/>
              <a:gd name="connsiteY6863" fmla="*/ 4677903 h 5757808"/>
              <a:gd name="connsiteX6864" fmla="*/ 3102116 w 6724507"/>
              <a:gd name="connsiteY6864" fmla="*/ 4669835 h 5757808"/>
              <a:gd name="connsiteX6865" fmla="*/ 3100115 w 6724507"/>
              <a:gd name="connsiteY6865" fmla="*/ 4669748 h 5757808"/>
              <a:gd name="connsiteX6866" fmla="*/ 3098042 w 6724507"/>
              <a:gd name="connsiteY6866" fmla="*/ 4667642 h 5757808"/>
              <a:gd name="connsiteX6867" fmla="*/ 3100043 w 6724507"/>
              <a:gd name="connsiteY6867" fmla="*/ 4667730 h 5757808"/>
              <a:gd name="connsiteX6868" fmla="*/ 3104115 w 6724507"/>
              <a:gd name="connsiteY6868" fmla="*/ 4669923 h 5757808"/>
              <a:gd name="connsiteX6869" fmla="*/ 3104043 w 6724507"/>
              <a:gd name="connsiteY6869" fmla="*/ 4667906 h 5757808"/>
              <a:gd name="connsiteX6870" fmla="*/ 3107898 w 6724507"/>
              <a:gd name="connsiteY6870" fmla="*/ 4664048 h 5757808"/>
              <a:gd name="connsiteX6871" fmla="*/ 3111754 w 6724507"/>
              <a:gd name="connsiteY6871" fmla="*/ 4660189 h 5757808"/>
              <a:gd name="connsiteX6872" fmla="*/ 3195243 w 6724507"/>
              <a:gd name="connsiteY6872" fmla="*/ 4660169 h 5757808"/>
              <a:gd name="connsiteX6873" fmla="*/ 3201357 w 6724507"/>
              <a:gd name="connsiteY6873" fmla="*/ 4662285 h 5757808"/>
              <a:gd name="connsiteX6874" fmla="*/ 3196862 w 6724507"/>
              <a:gd name="connsiteY6874" fmla="*/ 4663240 h 5757808"/>
              <a:gd name="connsiteX6875" fmla="*/ 3195243 w 6724507"/>
              <a:gd name="connsiteY6875" fmla="*/ 4660169 h 5757808"/>
              <a:gd name="connsiteX6876" fmla="*/ 3296081 w 6724507"/>
              <a:gd name="connsiteY6876" fmla="*/ 4657958 h 5757808"/>
              <a:gd name="connsiteX6877" fmla="*/ 3302561 w 6724507"/>
              <a:gd name="connsiteY6877" fmla="*/ 4658242 h 5757808"/>
              <a:gd name="connsiteX6878" fmla="*/ 3298400 w 6724507"/>
              <a:gd name="connsiteY6878" fmla="*/ 4662490 h 5757808"/>
              <a:gd name="connsiteX6879" fmla="*/ 3296160 w 6724507"/>
              <a:gd name="connsiteY6879" fmla="*/ 4660176 h 5757808"/>
              <a:gd name="connsiteX6880" fmla="*/ 3296081 w 6724507"/>
              <a:gd name="connsiteY6880" fmla="*/ 4657958 h 5757808"/>
              <a:gd name="connsiteX6881" fmla="*/ 4684684 w 6724507"/>
              <a:gd name="connsiteY6881" fmla="*/ 4657776 h 5757808"/>
              <a:gd name="connsiteX6882" fmla="*/ 4691253 w 6724507"/>
              <a:gd name="connsiteY6882" fmla="*/ 4658572 h 5757808"/>
              <a:gd name="connsiteX6883" fmla="*/ 4691398 w 6724507"/>
              <a:gd name="connsiteY6883" fmla="*/ 4662639 h 5757808"/>
              <a:gd name="connsiteX6884" fmla="*/ 4685424 w 6724507"/>
              <a:gd name="connsiteY6884" fmla="*/ 4664407 h 5757808"/>
              <a:gd name="connsiteX6885" fmla="*/ 4681247 w 6724507"/>
              <a:gd name="connsiteY6885" fmla="*/ 4660164 h 5757808"/>
              <a:gd name="connsiteX6886" fmla="*/ 4684684 w 6724507"/>
              <a:gd name="connsiteY6886" fmla="*/ 4657776 h 5757808"/>
              <a:gd name="connsiteX6887" fmla="*/ 2649834 w 6724507"/>
              <a:gd name="connsiteY6887" fmla="*/ 4656123 h 5757808"/>
              <a:gd name="connsiteX6888" fmla="*/ 2655593 w 6724507"/>
              <a:gd name="connsiteY6888" fmla="*/ 4656376 h 5757808"/>
              <a:gd name="connsiteX6889" fmla="*/ 2650045 w 6724507"/>
              <a:gd name="connsiteY6889" fmla="*/ 4662040 h 5757808"/>
              <a:gd name="connsiteX6890" fmla="*/ 2649834 w 6724507"/>
              <a:gd name="connsiteY6890" fmla="*/ 4656123 h 5757808"/>
              <a:gd name="connsiteX6891" fmla="*/ 2756758 w 6724507"/>
              <a:gd name="connsiteY6891" fmla="*/ 4654916 h 5757808"/>
              <a:gd name="connsiteX6892" fmla="*/ 2762719 w 6724507"/>
              <a:gd name="connsiteY6892" fmla="*/ 4657150 h 5757808"/>
              <a:gd name="connsiteX6893" fmla="*/ 2762790 w 6724507"/>
              <a:gd name="connsiteY6893" fmla="*/ 4659121 h 5757808"/>
              <a:gd name="connsiteX6894" fmla="*/ 2762860 w 6724507"/>
              <a:gd name="connsiteY6894" fmla="*/ 4661092 h 5757808"/>
              <a:gd name="connsiteX6895" fmla="*/ 2760966 w 6724507"/>
              <a:gd name="connsiteY6895" fmla="*/ 4662978 h 5757808"/>
              <a:gd name="connsiteX6896" fmla="*/ 2758933 w 6724507"/>
              <a:gd name="connsiteY6896" fmla="*/ 4660919 h 5757808"/>
              <a:gd name="connsiteX6897" fmla="*/ 2758862 w 6724507"/>
              <a:gd name="connsiteY6897" fmla="*/ 4658949 h 5757808"/>
              <a:gd name="connsiteX6898" fmla="*/ 2754937 w 6724507"/>
              <a:gd name="connsiteY6898" fmla="*/ 4658776 h 5757808"/>
              <a:gd name="connsiteX6899" fmla="*/ 2753114 w 6724507"/>
              <a:gd name="connsiteY6899" fmla="*/ 4662633 h 5757808"/>
              <a:gd name="connsiteX6900" fmla="*/ 2749300 w 6724507"/>
              <a:gd name="connsiteY6900" fmla="*/ 4665665 h 5757808"/>
              <a:gd name="connsiteX6901" fmla="*/ 2745330 w 6724507"/>
              <a:gd name="connsiteY6901" fmla="*/ 4664260 h 5757808"/>
              <a:gd name="connsiteX6902" fmla="*/ 2743367 w 6724507"/>
              <a:gd name="connsiteY6902" fmla="*/ 4664175 h 5757808"/>
              <a:gd name="connsiteX6903" fmla="*/ 2741333 w 6724507"/>
              <a:gd name="connsiteY6903" fmla="*/ 4662116 h 5757808"/>
              <a:gd name="connsiteX6904" fmla="*/ 2743226 w 6724507"/>
              <a:gd name="connsiteY6904" fmla="*/ 4660230 h 5757808"/>
              <a:gd name="connsiteX6905" fmla="*/ 2745189 w 6724507"/>
              <a:gd name="connsiteY6905" fmla="*/ 4660315 h 5757808"/>
              <a:gd name="connsiteX6906" fmla="*/ 2751079 w 6724507"/>
              <a:gd name="connsiteY6906" fmla="*/ 4660575 h 5757808"/>
              <a:gd name="connsiteX6907" fmla="*/ 2751009 w 6724507"/>
              <a:gd name="connsiteY6907" fmla="*/ 4658604 h 5757808"/>
              <a:gd name="connsiteX6908" fmla="*/ 2750939 w 6724507"/>
              <a:gd name="connsiteY6908" fmla="*/ 4656630 h 5757808"/>
              <a:gd name="connsiteX6909" fmla="*/ 2752901 w 6724507"/>
              <a:gd name="connsiteY6909" fmla="*/ 4656716 h 5757808"/>
              <a:gd name="connsiteX6910" fmla="*/ 2756758 w 6724507"/>
              <a:gd name="connsiteY6910" fmla="*/ 4654916 h 5757808"/>
              <a:gd name="connsiteX6911" fmla="*/ 2725133 w 6724507"/>
              <a:gd name="connsiteY6911" fmla="*/ 4651310 h 5757808"/>
              <a:gd name="connsiteX6912" fmla="*/ 2730894 w 6724507"/>
              <a:gd name="connsiteY6912" fmla="*/ 4651565 h 5757808"/>
              <a:gd name="connsiteX6913" fmla="*/ 2728852 w 6724507"/>
              <a:gd name="connsiteY6913" fmla="*/ 4654798 h 5757808"/>
              <a:gd name="connsiteX6914" fmla="*/ 2725133 w 6724507"/>
              <a:gd name="connsiteY6914" fmla="*/ 4651310 h 5757808"/>
              <a:gd name="connsiteX6915" fmla="*/ 4518570 w 6724507"/>
              <a:gd name="connsiteY6915" fmla="*/ 4651163 h 5757808"/>
              <a:gd name="connsiteX6916" fmla="*/ 4514020 w 6724507"/>
              <a:gd name="connsiteY6916" fmla="*/ 4653917 h 5757808"/>
              <a:gd name="connsiteX6917" fmla="*/ 4512810 w 6724507"/>
              <a:gd name="connsiteY6917" fmla="*/ 4652571 h 5757808"/>
              <a:gd name="connsiteX6918" fmla="*/ 4518570 w 6724507"/>
              <a:gd name="connsiteY6918" fmla="*/ 4651163 h 5757808"/>
              <a:gd name="connsiteX6919" fmla="*/ 2738783 w 6724507"/>
              <a:gd name="connsiteY6919" fmla="*/ 4651081 h 5757808"/>
              <a:gd name="connsiteX6920" fmla="*/ 2744729 w 6724507"/>
              <a:gd name="connsiteY6920" fmla="*/ 4656604 h 5757808"/>
              <a:gd name="connsiteX6921" fmla="*/ 2733132 w 6724507"/>
              <a:gd name="connsiteY6921" fmla="*/ 4653879 h 5757808"/>
              <a:gd name="connsiteX6922" fmla="*/ 2738783 w 6724507"/>
              <a:gd name="connsiteY6922" fmla="*/ 4651081 h 5757808"/>
              <a:gd name="connsiteX6923" fmla="*/ 4558094 w 6724507"/>
              <a:gd name="connsiteY6923" fmla="*/ 4650684 h 5757808"/>
              <a:gd name="connsiteX6924" fmla="*/ 4560077 w 6724507"/>
              <a:gd name="connsiteY6924" fmla="*/ 4650772 h 5757808"/>
              <a:gd name="connsiteX6925" fmla="*/ 4560149 w 6724507"/>
              <a:gd name="connsiteY6925" fmla="*/ 4652816 h 5757808"/>
              <a:gd name="connsiteX6926" fmla="*/ 4560296 w 6724507"/>
              <a:gd name="connsiteY6926" fmla="*/ 4656907 h 5757808"/>
              <a:gd name="connsiteX6927" fmla="*/ 4554350 w 6724507"/>
              <a:gd name="connsiteY6927" fmla="*/ 4656646 h 5757808"/>
              <a:gd name="connsiteX6928" fmla="*/ 4542603 w 6724507"/>
              <a:gd name="connsiteY6928" fmla="*/ 4660213 h 5757808"/>
              <a:gd name="connsiteX6929" fmla="*/ 4548696 w 6724507"/>
              <a:gd name="connsiteY6929" fmla="*/ 4664563 h 5757808"/>
              <a:gd name="connsiteX6930" fmla="*/ 4586281 w 6724507"/>
              <a:gd name="connsiteY6930" fmla="*/ 4664173 h 5757808"/>
              <a:gd name="connsiteX6931" fmla="*/ 4629812 w 6724507"/>
              <a:gd name="connsiteY6931" fmla="*/ 4664046 h 5757808"/>
              <a:gd name="connsiteX6932" fmla="*/ 4631866 w 6724507"/>
              <a:gd name="connsiteY6932" fmla="*/ 4666179 h 5757808"/>
              <a:gd name="connsiteX6933" fmla="*/ 4630029 w 6724507"/>
              <a:gd name="connsiteY6933" fmla="*/ 4670181 h 5757808"/>
              <a:gd name="connsiteX6934" fmla="*/ 4586572 w 6724507"/>
              <a:gd name="connsiteY6934" fmla="*/ 4672352 h 5757808"/>
              <a:gd name="connsiteX6935" fmla="*/ 4547005 w 6724507"/>
              <a:gd name="connsiteY6935" fmla="*/ 4672654 h 5757808"/>
              <a:gd name="connsiteX6936" fmla="*/ 4495620 w 6724507"/>
              <a:gd name="connsiteY6936" fmla="*/ 4674478 h 5757808"/>
              <a:gd name="connsiteX6937" fmla="*/ 4480846 w 6724507"/>
              <a:gd name="connsiteY6937" fmla="*/ 4676380 h 5757808"/>
              <a:gd name="connsiteX6938" fmla="*/ 4475057 w 6724507"/>
              <a:gd name="connsiteY6938" fmla="*/ 4675296 h 5757808"/>
              <a:gd name="connsiteX6939" fmla="*/ 4471690 w 6724507"/>
              <a:gd name="connsiteY6939" fmla="*/ 4669343 h 5757808"/>
              <a:gd name="connsiteX6940" fmla="*/ 4526966 w 6724507"/>
              <a:gd name="connsiteY6940" fmla="*/ 4665650 h 5757808"/>
              <a:gd name="connsiteX6941" fmla="*/ 4538567 w 6724507"/>
              <a:gd name="connsiteY6941" fmla="*/ 4657994 h 5757808"/>
              <a:gd name="connsiteX6942" fmla="*/ 4554204 w 6724507"/>
              <a:gd name="connsiteY6942" fmla="*/ 4652555 h 5757808"/>
              <a:gd name="connsiteX6943" fmla="*/ 4558094 w 6724507"/>
              <a:gd name="connsiteY6943" fmla="*/ 4650684 h 5757808"/>
              <a:gd name="connsiteX6944" fmla="*/ 1427108 w 6724507"/>
              <a:gd name="connsiteY6944" fmla="*/ 4650385 h 5757808"/>
              <a:gd name="connsiteX6945" fmla="*/ 1428940 w 6724507"/>
              <a:gd name="connsiteY6945" fmla="*/ 4653474 h 5757808"/>
              <a:gd name="connsiteX6946" fmla="*/ 1424735 w 6724507"/>
              <a:gd name="connsiteY6946" fmla="*/ 4654334 h 5757808"/>
              <a:gd name="connsiteX6947" fmla="*/ 1423856 w 6724507"/>
              <a:gd name="connsiteY6947" fmla="*/ 4651598 h 5757808"/>
              <a:gd name="connsiteX6948" fmla="*/ 1427108 w 6724507"/>
              <a:gd name="connsiteY6948" fmla="*/ 4650385 h 5757808"/>
              <a:gd name="connsiteX6949" fmla="*/ 2641462 w 6724507"/>
              <a:gd name="connsiteY6949" fmla="*/ 4649847 h 5757808"/>
              <a:gd name="connsiteX6950" fmla="*/ 2643383 w 6724507"/>
              <a:gd name="connsiteY6950" fmla="*/ 4649932 h 5757808"/>
              <a:gd name="connsiteX6951" fmla="*/ 2649213 w 6724507"/>
              <a:gd name="connsiteY6951" fmla="*/ 4652157 h 5757808"/>
              <a:gd name="connsiteX6952" fmla="*/ 2651133 w 6724507"/>
              <a:gd name="connsiteY6952" fmla="*/ 4652241 h 5757808"/>
              <a:gd name="connsiteX6953" fmla="*/ 2651203 w 6724507"/>
              <a:gd name="connsiteY6953" fmla="*/ 4654214 h 5757808"/>
              <a:gd name="connsiteX6954" fmla="*/ 2651274 w 6724507"/>
              <a:gd name="connsiteY6954" fmla="*/ 4656186 h 5757808"/>
              <a:gd name="connsiteX6955" fmla="*/ 2649354 w 6724507"/>
              <a:gd name="connsiteY6955" fmla="*/ 4656101 h 5757808"/>
              <a:gd name="connsiteX6956" fmla="*/ 2639615 w 6724507"/>
              <a:gd name="connsiteY6956" fmla="*/ 4651735 h 5757808"/>
              <a:gd name="connsiteX6957" fmla="*/ 2641462 w 6724507"/>
              <a:gd name="connsiteY6957" fmla="*/ 4649847 h 5757808"/>
              <a:gd name="connsiteX6958" fmla="*/ 2669083 w 6724507"/>
              <a:gd name="connsiteY6958" fmla="*/ 4648845 h 5757808"/>
              <a:gd name="connsiteX6959" fmla="*/ 2667200 w 6724507"/>
              <a:gd name="connsiteY6959" fmla="*/ 4650768 h 5757808"/>
              <a:gd name="connsiteX6960" fmla="*/ 2673136 w 6724507"/>
              <a:gd name="connsiteY6960" fmla="*/ 4653033 h 5757808"/>
              <a:gd name="connsiteX6961" fmla="*/ 2673350 w 6724507"/>
              <a:gd name="connsiteY6961" fmla="*/ 4659055 h 5757808"/>
              <a:gd name="connsiteX6962" fmla="*/ 2675304 w 6724507"/>
              <a:gd name="connsiteY6962" fmla="*/ 4659142 h 5757808"/>
              <a:gd name="connsiteX6963" fmla="*/ 2677329 w 6724507"/>
              <a:gd name="connsiteY6963" fmla="*/ 4661234 h 5757808"/>
              <a:gd name="connsiteX6964" fmla="*/ 2675447 w 6724507"/>
              <a:gd name="connsiteY6964" fmla="*/ 4663156 h 5757808"/>
              <a:gd name="connsiteX6965" fmla="*/ 2671466 w 6724507"/>
              <a:gd name="connsiteY6965" fmla="*/ 4660977 h 5757808"/>
              <a:gd name="connsiteX6966" fmla="*/ 2671539 w 6724507"/>
              <a:gd name="connsiteY6966" fmla="*/ 4662984 h 5757808"/>
              <a:gd name="connsiteX6967" fmla="*/ 2663652 w 6724507"/>
              <a:gd name="connsiteY6967" fmla="*/ 4660634 h 5757808"/>
              <a:gd name="connsiteX6968" fmla="*/ 2663293 w 6724507"/>
              <a:gd name="connsiteY6968" fmla="*/ 4650595 h 5757808"/>
              <a:gd name="connsiteX6969" fmla="*/ 2669083 w 6724507"/>
              <a:gd name="connsiteY6969" fmla="*/ 4648845 h 5757808"/>
              <a:gd name="connsiteX6970" fmla="*/ 2618828 w 6724507"/>
              <a:gd name="connsiteY6970" fmla="*/ 4643929 h 5757808"/>
              <a:gd name="connsiteX6971" fmla="*/ 2623566 w 6724507"/>
              <a:gd name="connsiteY6971" fmla="*/ 4645122 h 5757808"/>
              <a:gd name="connsiteX6972" fmla="*/ 2615788 w 6724507"/>
              <a:gd name="connsiteY6972" fmla="*/ 4648719 h 5757808"/>
              <a:gd name="connsiteX6973" fmla="*/ 2618828 w 6724507"/>
              <a:gd name="connsiteY6973" fmla="*/ 4643929 h 5757808"/>
              <a:gd name="connsiteX6974" fmla="*/ 2716914 w 6724507"/>
              <a:gd name="connsiteY6974" fmla="*/ 4642551 h 5757808"/>
              <a:gd name="connsiteX6975" fmla="*/ 2720603 w 6724507"/>
              <a:gd name="connsiteY6975" fmla="*/ 4645205 h 5757808"/>
              <a:gd name="connsiteX6976" fmla="*/ 2718472 w 6724507"/>
              <a:gd name="connsiteY6976" fmla="*/ 4645943 h 5757808"/>
              <a:gd name="connsiteX6977" fmla="*/ 2714844 w 6724507"/>
              <a:gd name="connsiteY6977" fmla="*/ 4644952 h 5757808"/>
              <a:gd name="connsiteX6978" fmla="*/ 2716914 w 6724507"/>
              <a:gd name="connsiteY6978" fmla="*/ 4642551 h 5757808"/>
              <a:gd name="connsiteX6979" fmla="*/ 2524514 w 6724507"/>
              <a:gd name="connsiteY6979" fmla="*/ 4641989 h 5757808"/>
              <a:gd name="connsiteX6980" fmla="*/ 2524072 w 6724507"/>
              <a:gd name="connsiteY6980" fmla="*/ 4646719 h 5757808"/>
              <a:gd name="connsiteX6981" fmla="*/ 2524250 w 6724507"/>
              <a:gd name="connsiteY6981" fmla="*/ 4646538 h 5757808"/>
              <a:gd name="connsiteX6982" fmla="*/ 2526302 w 6724507"/>
              <a:gd name="connsiteY6982" fmla="*/ 4642861 h 5757808"/>
              <a:gd name="connsiteX6983" fmla="*/ 4654991 w 6724507"/>
              <a:gd name="connsiteY6983" fmla="*/ 4640917 h 5757808"/>
              <a:gd name="connsiteX6984" fmla="*/ 4657048 w 6724507"/>
              <a:gd name="connsiteY6984" fmla="*/ 4641007 h 5757808"/>
              <a:gd name="connsiteX6985" fmla="*/ 4659105 w 6724507"/>
              <a:gd name="connsiteY6985" fmla="*/ 4641097 h 5757808"/>
              <a:gd name="connsiteX6986" fmla="*/ 4661307 w 6724507"/>
              <a:gd name="connsiteY6986" fmla="*/ 4645256 h 5757808"/>
              <a:gd name="connsiteX6987" fmla="*/ 4659323 w 6724507"/>
              <a:gd name="connsiteY6987" fmla="*/ 4647199 h 5757808"/>
              <a:gd name="connsiteX6988" fmla="*/ 4655209 w 6724507"/>
              <a:gd name="connsiteY6988" fmla="*/ 4647017 h 5757808"/>
              <a:gd name="connsiteX6989" fmla="*/ 4651096 w 6724507"/>
              <a:gd name="connsiteY6989" fmla="*/ 4646837 h 5757808"/>
              <a:gd name="connsiteX6990" fmla="*/ 4649322 w 6724507"/>
              <a:gd name="connsiteY6990" fmla="*/ 4647520 h 5757808"/>
              <a:gd name="connsiteX6991" fmla="*/ 4649038 w 6724507"/>
              <a:gd name="connsiteY6991" fmla="*/ 4646747 h 5757808"/>
              <a:gd name="connsiteX6992" fmla="*/ 4648893 w 6724507"/>
              <a:gd name="connsiteY6992" fmla="*/ 4642679 h 5757808"/>
              <a:gd name="connsiteX6993" fmla="*/ 4654991 w 6724507"/>
              <a:gd name="connsiteY6993" fmla="*/ 4640917 h 5757808"/>
              <a:gd name="connsiteX6994" fmla="*/ 2496108 w 6724507"/>
              <a:gd name="connsiteY6994" fmla="*/ 4637879 h 5757808"/>
              <a:gd name="connsiteX6995" fmla="*/ 2495127 w 6724507"/>
              <a:gd name="connsiteY6995" fmla="*/ 4640371 h 5757808"/>
              <a:gd name="connsiteX6996" fmla="*/ 2491319 w 6724507"/>
              <a:gd name="connsiteY6996" fmla="*/ 4644938 h 5757808"/>
              <a:gd name="connsiteX6997" fmla="*/ 2493184 w 6724507"/>
              <a:gd name="connsiteY6997" fmla="*/ 4647088 h 5757808"/>
              <a:gd name="connsiteX6998" fmla="*/ 2496659 w 6724507"/>
              <a:gd name="connsiteY6998" fmla="*/ 4645378 h 5757808"/>
              <a:gd name="connsiteX6999" fmla="*/ 2498739 w 6724507"/>
              <a:gd name="connsiteY6999" fmla="*/ 4647579 h 5757808"/>
              <a:gd name="connsiteX7000" fmla="*/ 2500820 w 6724507"/>
              <a:gd name="connsiteY7000" fmla="*/ 4649781 h 5757808"/>
              <a:gd name="connsiteX7001" fmla="*/ 2497104 w 6724507"/>
              <a:gd name="connsiteY7001" fmla="*/ 4651609 h 5757808"/>
              <a:gd name="connsiteX7002" fmla="*/ 2498930 w 6724507"/>
              <a:gd name="connsiteY7002" fmla="*/ 4653715 h 5757808"/>
              <a:gd name="connsiteX7003" fmla="*/ 2497171 w 6724507"/>
              <a:gd name="connsiteY7003" fmla="*/ 4659039 h 5757808"/>
              <a:gd name="connsiteX7004" fmla="*/ 2500098 w 6724507"/>
              <a:gd name="connsiteY7004" fmla="*/ 4666090 h 5757808"/>
              <a:gd name="connsiteX7005" fmla="*/ 2511519 w 6724507"/>
              <a:gd name="connsiteY7005" fmla="*/ 4667319 h 5757808"/>
              <a:gd name="connsiteX7006" fmla="*/ 2519809 w 6724507"/>
              <a:gd name="connsiteY7006" fmla="*/ 4668211 h 5757808"/>
              <a:gd name="connsiteX7007" fmla="*/ 2519807 w 6724507"/>
              <a:gd name="connsiteY7007" fmla="*/ 4668187 h 5757808"/>
              <a:gd name="connsiteX7008" fmla="*/ 2520432 w 6724507"/>
              <a:gd name="connsiteY7008" fmla="*/ 4668277 h 5757808"/>
              <a:gd name="connsiteX7009" fmla="*/ 2522939 w 6724507"/>
              <a:gd name="connsiteY7009" fmla="*/ 4668547 h 5757808"/>
              <a:gd name="connsiteX7010" fmla="*/ 2515328 w 6724507"/>
              <a:gd name="connsiteY7010" fmla="*/ 4659767 h 5757808"/>
              <a:gd name="connsiteX7011" fmla="*/ 2521478 w 6724507"/>
              <a:gd name="connsiteY7011" fmla="*/ 4656066 h 5757808"/>
              <a:gd name="connsiteX7012" fmla="*/ 2522954 w 6724507"/>
              <a:gd name="connsiteY7012" fmla="*/ 4654605 h 5757808"/>
              <a:gd name="connsiteX7013" fmla="*/ 2520567 w 6724507"/>
              <a:gd name="connsiteY7013" fmla="*/ 4654499 h 5757808"/>
              <a:gd name="connsiteX7014" fmla="*/ 2514024 w 6724507"/>
              <a:gd name="connsiteY7014" fmla="*/ 4655297 h 5757808"/>
              <a:gd name="connsiteX7015" fmla="*/ 2513548 w 6724507"/>
              <a:gd name="connsiteY7015" fmla="*/ 4660387 h 5757808"/>
              <a:gd name="connsiteX7016" fmla="*/ 2505096 w 6724507"/>
              <a:gd name="connsiteY7016" fmla="*/ 4656267 h 5757808"/>
              <a:gd name="connsiteX7017" fmla="*/ 2498451 w 6724507"/>
              <a:gd name="connsiteY7017" fmla="*/ 4639967 h 5757808"/>
              <a:gd name="connsiteX7018" fmla="*/ 4606988 w 6724507"/>
              <a:gd name="connsiteY7018" fmla="*/ 4636590 h 5757808"/>
              <a:gd name="connsiteX7019" fmla="*/ 4613071 w 6724507"/>
              <a:gd name="connsiteY7019" fmla="*/ 4643062 h 5757808"/>
              <a:gd name="connsiteX7020" fmla="*/ 4607084 w 6724507"/>
              <a:gd name="connsiteY7020" fmla="*/ 4646158 h 5757808"/>
              <a:gd name="connsiteX7021" fmla="*/ 4599467 w 6724507"/>
              <a:gd name="connsiteY7021" fmla="*/ 4644530 h 5757808"/>
              <a:gd name="connsiteX7022" fmla="*/ 4606988 w 6724507"/>
              <a:gd name="connsiteY7022" fmla="*/ 4636590 h 5757808"/>
              <a:gd name="connsiteX7023" fmla="*/ 2577318 w 6724507"/>
              <a:gd name="connsiteY7023" fmla="*/ 4632627 h 5757808"/>
              <a:gd name="connsiteX7024" fmla="*/ 2571430 w 6724507"/>
              <a:gd name="connsiteY7024" fmla="*/ 4634399 h 5757808"/>
              <a:gd name="connsiteX7025" fmla="*/ 2575620 w 6724507"/>
              <a:gd name="connsiteY7025" fmla="*/ 4640675 h 5757808"/>
              <a:gd name="connsiteX7026" fmla="*/ 2577753 w 6724507"/>
              <a:gd name="connsiteY7026" fmla="*/ 4644832 h 5757808"/>
              <a:gd name="connsiteX7027" fmla="*/ 2577826 w 6724507"/>
              <a:gd name="connsiteY7027" fmla="*/ 4646864 h 5757808"/>
              <a:gd name="connsiteX7028" fmla="*/ 2575766 w 6724507"/>
              <a:gd name="connsiteY7028" fmla="*/ 4644744 h 5757808"/>
              <a:gd name="connsiteX7029" fmla="*/ 2573634 w 6724507"/>
              <a:gd name="connsiteY7029" fmla="*/ 4640588 h 5757808"/>
              <a:gd name="connsiteX7030" fmla="*/ 2573706 w 6724507"/>
              <a:gd name="connsiteY7030" fmla="*/ 4642621 h 5757808"/>
              <a:gd name="connsiteX7031" fmla="*/ 2569960 w 6724507"/>
              <a:gd name="connsiteY7031" fmla="*/ 4642909 h 5757808"/>
              <a:gd name="connsiteX7032" fmla="*/ 2570029 w 6724507"/>
              <a:gd name="connsiteY7032" fmla="*/ 4643401 h 5757808"/>
              <a:gd name="connsiteX7033" fmla="*/ 2563222 w 6724507"/>
              <a:gd name="connsiteY7033" fmla="*/ 4652163 h 5757808"/>
              <a:gd name="connsiteX7034" fmla="*/ 2566470 w 6724507"/>
              <a:gd name="connsiteY7034" fmla="*/ 4654255 h 5757808"/>
              <a:gd name="connsiteX7035" fmla="*/ 2574446 w 6724507"/>
              <a:gd name="connsiteY7035" fmla="*/ 4657273 h 5757808"/>
              <a:gd name="connsiteX7036" fmla="*/ 2586796 w 6724507"/>
              <a:gd name="connsiteY7036" fmla="*/ 4657709 h 5757808"/>
              <a:gd name="connsiteX7037" fmla="*/ 2586923 w 6724507"/>
              <a:gd name="connsiteY7037" fmla="*/ 4658482 h 5757808"/>
              <a:gd name="connsiteX7038" fmla="*/ 2589915 w 6724507"/>
              <a:gd name="connsiteY7038" fmla="*/ 4657998 h 5757808"/>
              <a:gd name="connsiteX7039" fmla="*/ 2583052 w 6724507"/>
              <a:gd name="connsiteY7039" fmla="*/ 4656079 h 5757808"/>
              <a:gd name="connsiteX7040" fmla="*/ 2582155 w 6724507"/>
              <a:gd name="connsiteY7040" fmla="*/ 4651060 h 5757808"/>
              <a:gd name="connsiteX7041" fmla="*/ 2582638 w 6724507"/>
              <a:gd name="connsiteY7041" fmla="*/ 4649435 h 5757808"/>
              <a:gd name="connsiteX7042" fmla="*/ 2585280 w 6724507"/>
              <a:gd name="connsiteY7042" fmla="*/ 4649176 h 5757808"/>
              <a:gd name="connsiteX7043" fmla="*/ 2586264 w 6724507"/>
              <a:gd name="connsiteY7043" fmla="*/ 4647235 h 5757808"/>
              <a:gd name="connsiteX7044" fmla="*/ 2589937 w 6724507"/>
              <a:gd name="connsiteY7044" fmla="*/ 4649428 h 5757808"/>
              <a:gd name="connsiteX7045" fmla="*/ 2589627 w 6724507"/>
              <a:gd name="connsiteY7045" fmla="*/ 4649996 h 5757808"/>
              <a:gd name="connsiteX7046" fmla="*/ 2596546 w 6724507"/>
              <a:gd name="connsiteY7046" fmla="*/ 4652995 h 5757808"/>
              <a:gd name="connsiteX7047" fmla="*/ 2598004 w 6724507"/>
              <a:gd name="connsiteY7047" fmla="*/ 4657070 h 5757808"/>
              <a:gd name="connsiteX7048" fmla="*/ 2595955 w 6724507"/>
              <a:gd name="connsiteY7048" fmla="*/ 4657814 h 5757808"/>
              <a:gd name="connsiteX7049" fmla="*/ 2598058 w 6724507"/>
              <a:gd name="connsiteY7049" fmla="*/ 4657906 h 5757808"/>
              <a:gd name="connsiteX7050" fmla="*/ 2604092 w 6724507"/>
              <a:gd name="connsiteY7050" fmla="*/ 4660203 h 5757808"/>
              <a:gd name="connsiteX7051" fmla="*/ 2604020 w 6724507"/>
              <a:gd name="connsiteY7051" fmla="*/ 4658169 h 5757808"/>
              <a:gd name="connsiteX7052" fmla="*/ 2597841 w 6724507"/>
              <a:gd name="connsiteY7052" fmla="*/ 4651807 h 5757808"/>
              <a:gd name="connsiteX7053" fmla="*/ 2593578 w 6724507"/>
              <a:gd name="connsiteY7053" fmla="*/ 4643495 h 5757808"/>
              <a:gd name="connsiteX7054" fmla="*/ 2601452 w 6724507"/>
              <a:gd name="connsiteY7054" fmla="*/ 4641811 h 5757808"/>
              <a:gd name="connsiteX7055" fmla="*/ 2601380 w 6724507"/>
              <a:gd name="connsiteY7055" fmla="*/ 4639777 h 5757808"/>
              <a:gd name="connsiteX7056" fmla="*/ 2601306 w 6724507"/>
              <a:gd name="connsiteY7056" fmla="*/ 4637743 h 5757808"/>
              <a:gd name="connsiteX7057" fmla="*/ 2599319 w 6724507"/>
              <a:gd name="connsiteY7057" fmla="*/ 4637656 h 5757808"/>
              <a:gd name="connsiteX7058" fmla="*/ 2591372 w 6724507"/>
              <a:gd name="connsiteY7058" fmla="*/ 4637307 h 5757808"/>
              <a:gd name="connsiteX7059" fmla="*/ 2589384 w 6724507"/>
              <a:gd name="connsiteY7059" fmla="*/ 4637219 h 5757808"/>
              <a:gd name="connsiteX7060" fmla="*/ 2577535 w 6724507"/>
              <a:gd name="connsiteY7060" fmla="*/ 4638729 h 5757808"/>
              <a:gd name="connsiteX7061" fmla="*/ 2577318 w 6724507"/>
              <a:gd name="connsiteY7061" fmla="*/ 4632627 h 5757808"/>
              <a:gd name="connsiteX7062" fmla="*/ 2489906 w 6724507"/>
              <a:gd name="connsiteY7062" fmla="*/ 4631458 h 5757808"/>
              <a:gd name="connsiteX7063" fmla="*/ 2479685 w 6724507"/>
              <a:gd name="connsiteY7063" fmla="*/ 4631620 h 5757808"/>
              <a:gd name="connsiteX7064" fmla="*/ 2479294 w 6724507"/>
              <a:gd name="connsiteY7064" fmla="*/ 4634529 h 5757808"/>
              <a:gd name="connsiteX7065" fmla="*/ 2481365 w 6724507"/>
              <a:gd name="connsiteY7065" fmla="*/ 4635292 h 5757808"/>
              <a:gd name="connsiteX7066" fmla="*/ 2488612 w 6724507"/>
              <a:gd name="connsiteY7066" fmla="*/ 4637220 h 5757808"/>
              <a:gd name="connsiteX7067" fmla="*/ 2493932 w 6724507"/>
              <a:gd name="connsiteY7067" fmla="*/ 4635938 h 5757808"/>
              <a:gd name="connsiteX7068" fmla="*/ 2491106 w 6724507"/>
              <a:gd name="connsiteY7068" fmla="*/ 4633417 h 5757808"/>
              <a:gd name="connsiteX7069" fmla="*/ 4535430 w 6724507"/>
              <a:gd name="connsiteY7069" fmla="*/ 4631362 h 5757808"/>
              <a:gd name="connsiteX7070" fmla="*/ 4565527 w 6724507"/>
              <a:gd name="connsiteY7070" fmla="*/ 4636715 h 5757808"/>
              <a:gd name="connsiteX7071" fmla="*/ 4593337 w 6724507"/>
              <a:gd name="connsiteY7071" fmla="*/ 4633910 h 5757808"/>
              <a:gd name="connsiteX7072" fmla="*/ 4563890 w 6724507"/>
              <a:gd name="connsiteY7072" fmla="*/ 4646712 h 5757808"/>
              <a:gd name="connsiteX7073" fmla="*/ 4547988 w 6724507"/>
              <a:gd name="connsiteY7073" fmla="*/ 4648026 h 5757808"/>
              <a:gd name="connsiteX7074" fmla="*/ 4488086 w 6724507"/>
              <a:gd name="connsiteY7074" fmla="*/ 4645392 h 5757808"/>
              <a:gd name="connsiteX7075" fmla="*/ 4494175 w 6724507"/>
              <a:gd name="connsiteY7075" fmla="*/ 4635339 h 5757808"/>
              <a:gd name="connsiteX7076" fmla="*/ 4523739 w 6724507"/>
              <a:gd name="connsiteY7076" fmla="*/ 4638905 h 5757808"/>
              <a:gd name="connsiteX7077" fmla="*/ 4535430 w 6724507"/>
              <a:gd name="connsiteY7077" fmla="*/ 4631362 h 5757808"/>
              <a:gd name="connsiteX7078" fmla="*/ 2628624 w 6724507"/>
              <a:gd name="connsiteY7078" fmla="*/ 4630822 h 5757808"/>
              <a:gd name="connsiteX7079" fmla="*/ 2634633 w 6724507"/>
              <a:gd name="connsiteY7079" fmla="*/ 4633056 h 5757808"/>
              <a:gd name="connsiteX7080" fmla="*/ 2630993 w 6724507"/>
              <a:gd name="connsiteY7080" fmla="*/ 4634865 h 5757808"/>
              <a:gd name="connsiteX7081" fmla="*/ 2628624 w 6724507"/>
              <a:gd name="connsiteY7081" fmla="*/ 4630822 h 5757808"/>
              <a:gd name="connsiteX7082" fmla="*/ 1435235 w 6724507"/>
              <a:gd name="connsiteY7082" fmla="*/ 4625788 h 5757808"/>
              <a:gd name="connsiteX7083" fmla="*/ 1444558 w 6724507"/>
              <a:gd name="connsiteY7083" fmla="*/ 4629227 h 5757808"/>
              <a:gd name="connsiteX7084" fmla="*/ 1433341 w 6724507"/>
              <a:gd name="connsiteY7084" fmla="*/ 4631519 h 5757808"/>
              <a:gd name="connsiteX7085" fmla="*/ 1435235 w 6724507"/>
              <a:gd name="connsiteY7085" fmla="*/ 4625788 h 5757808"/>
              <a:gd name="connsiteX7086" fmla="*/ 2602857 w 6724507"/>
              <a:gd name="connsiteY7086" fmla="*/ 4625627 h 5757808"/>
              <a:gd name="connsiteX7087" fmla="*/ 2602929 w 6724507"/>
              <a:gd name="connsiteY7087" fmla="*/ 4627661 h 5757808"/>
              <a:gd name="connsiteX7088" fmla="*/ 2601090 w 6724507"/>
              <a:gd name="connsiteY7088" fmla="*/ 4631642 h 5757808"/>
              <a:gd name="connsiteX7089" fmla="*/ 2603075 w 6724507"/>
              <a:gd name="connsiteY7089" fmla="*/ 4631730 h 5757808"/>
              <a:gd name="connsiteX7090" fmla="*/ 2603148 w 6724507"/>
              <a:gd name="connsiteY7090" fmla="*/ 4633763 h 5757808"/>
              <a:gd name="connsiteX7091" fmla="*/ 2605135 w 6724507"/>
              <a:gd name="connsiteY7091" fmla="*/ 4633850 h 5757808"/>
              <a:gd name="connsiteX7092" fmla="*/ 2609108 w 6724507"/>
              <a:gd name="connsiteY7092" fmla="*/ 4634025 h 5757808"/>
              <a:gd name="connsiteX7093" fmla="*/ 2615069 w 6724507"/>
              <a:gd name="connsiteY7093" fmla="*/ 4634287 h 5757808"/>
              <a:gd name="connsiteX7094" fmla="*/ 2617057 w 6724507"/>
              <a:gd name="connsiteY7094" fmla="*/ 4634375 h 5757808"/>
              <a:gd name="connsiteX7095" fmla="*/ 2618971 w 6724507"/>
              <a:gd name="connsiteY7095" fmla="*/ 4632428 h 5757808"/>
              <a:gd name="connsiteX7096" fmla="*/ 2619043 w 6724507"/>
              <a:gd name="connsiteY7096" fmla="*/ 4634462 h 5757808"/>
              <a:gd name="connsiteX7097" fmla="*/ 2625077 w 6724507"/>
              <a:gd name="connsiteY7097" fmla="*/ 4636758 h 5757808"/>
              <a:gd name="connsiteX7098" fmla="*/ 2633099 w 6724507"/>
              <a:gd name="connsiteY7098" fmla="*/ 4639142 h 5757808"/>
              <a:gd name="connsiteX7099" fmla="*/ 2651053 w 6724507"/>
              <a:gd name="connsiteY7099" fmla="*/ 4641962 h 5757808"/>
              <a:gd name="connsiteX7100" fmla="*/ 2652968 w 6724507"/>
              <a:gd name="connsiteY7100" fmla="*/ 4640016 h 5757808"/>
              <a:gd name="connsiteX7101" fmla="*/ 2654881 w 6724507"/>
              <a:gd name="connsiteY7101" fmla="*/ 4638069 h 5757808"/>
              <a:gd name="connsiteX7102" fmla="*/ 2656941 w 6724507"/>
              <a:gd name="connsiteY7102" fmla="*/ 4640190 h 5757808"/>
              <a:gd name="connsiteX7103" fmla="*/ 2657086 w 6724507"/>
              <a:gd name="connsiteY7103" fmla="*/ 4644257 h 5757808"/>
              <a:gd name="connsiteX7104" fmla="*/ 2653185 w 6724507"/>
              <a:gd name="connsiteY7104" fmla="*/ 4646117 h 5757808"/>
              <a:gd name="connsiteX7105" fmla="*/ 2651270 w 6724507"/>
              <a:gd name="connsiteY7105" fmla="*/ 4648063 h 5757808"/>
              <a:gd name="connsiteX7106" fmla="*/ 2651198 w 6724507"/>
              <a:gd name="connsiteY7106" fmla="*/ 4646029 h 5757808"/>
              <a:gd name="connsiteX7107" fmla="*/ 2633242 w 6724507"/>
              <a:gd name="connsiteY7107" fmla="*/ 4643209 h 5757808"/>
              <a:gd name="connsiteX7108" fmla="*/ 2633388 w 6724507"/>
              <a:gd name="connsiteY7108" fmla="*/ 4647277 h 5757808"/>
              <a:gd name="connsiteX7109" fmla="*/ 2633606 w 6724507"/>
              <a:gd name="connsiteY7109" fmla="*/ 4653378 h 5757808"/>
              <a:gd name="connsiteX7110" fmla="*/ 2631692 w 6724507"/>
              <a:gd name="connsiteY7110" fmla="*/ 4655325 h 5757808"/>
              <a:gd name="connsiteX7111" fmla="*/ 2629559 w 6724507"/>
              <a:gd name="connsiteY7111" fmla="*/ 4651169 h 5757808"/>
              <a:gd name="connsiteX7112" fmla="*/ 2629414 w 6724507"/>
              <a:gd name="connsiteY7112" fmla="*/ 4647103 h 5757808"/>
              <a:gd name="connsiteX7113" fmla="*/ 2631256 w 6724507"/>
              <a:gd name="connsiteY7113" fmla="*/ 4643122 h 5757808"/>
              <a:gd name="connsiteX7114" fmla="*/ 2623235 w 6724507"/>
              <a:gd name="connsiteY7114" fmla="*/ 4640739 h 5757808"/>
              <a:gd name="connsiteX7115" fmla="*/ 2615215 w 6724507"/>
              <a:gd name="connsiteY7115" fmla="*/ 4638356 h 5757808"/>
              <a:gd name="connsiteX7116" fmla="*/ 2609254 w 6724507"/>
              <a:gd name="connsiteY7116" fmla="*/ 4638093 h 5757808"/>
              <a:gd name="connsiteX7117" fmla="*/ 2605280 w 6724507"/>
              <a:gd name="connsiteY7117" fmla="*/ 4637918 h 5757808"/>
              <a:gd name="connsiteX7118" fmla="*/ 2605353 w 6724507"/>
              <a:gd name="connsiteY7118" fmla="*/ 4639952 h 5757808"/>
              <a:gd name="connsiteX7119" fmla="*/ 2605425 w 6724507"/>
              <a:gd name="connsiteY7119" fmla="*/ 4641985 h 5757808"/>
              <a:gd name="connsiteX7120" fmla="*/ 2621610 w 6724507"/>
              <a:gd name="connsiteY7120" fmla="*/ 4650821 h 5757808"/>
              <a:gd name="connsiteX7121" fmla="*/ 2633970 w 6724507"/>
              <a:gd name="connsiteY7121" fmla="*/ 4663548 h 5757808"/>
              <a:gd name="connsiteX7122" fmla="*/ 2634041 w 6724507"/>
              <a:gd name="connsiteY7122" fmla="*/ 4665582 h 5757808"/>
              <a:gd name="connsiteX7123" fmla="*/ 2640003 w 6724507"/>
              <a:gd name="connsiteY7123" fmla="*/ 4665844 h 5757808"/>
              <a:gd name="connsiteX7124" fmla="*/ 2641989 w 6724507"/>
              <a:gd name="connsiteY7124" fmla="*/ 4665931 h 5757808"/>
              <a:gd name="connsiteX7125" fmla="*/ 2644049 w 6724507"/>
              <a:gd name="connsiteY7125" fmla="*/ 4668053 h 5757808"/>
              <a:gd name="connsiteX7126" fmla="*/ 2642064 w 6724507"/>
              <a:gd name="connsiteY7126" fmla="*/ 4667966 h 5757808"/>
              <a:gd name="connsiteX7127" fmla="*/ 2640075 w 6724507"/>
              <a:gd name="connsiteY7127" fmla="*/ 4667878 h 5757808"/>
              <a:gd name="connsiteX7128" fmla="*/ 2634115 w 6724507"/>
              <a:gd name="connsiteY7128" fmla="*/ 4667615 h 5757808"/>
              <a:gd name="connsiteX7129" fmla="*/ 2624547 w 6724507"/>
              <a:gd name="connsiteY7129" fmla="*/ 4670495 h 5757808"/>
              <a:gd name="connsiteX7130" fmla="*/ 2619148 w 6724507"/>
              <a:gd name="connsiteY7130" fmla="*/ 4673501 h 5757808"/>
              <a:gd name="connsiteX7131" fmla="*/ 2625149 w 6724507"/>
              <a:gd name="connsiteY7131" fmla="*/ 4676624 h 5757808"/>
              <a:gd name="connsiteX7132" fmla="*/ 2682117 w 6724507"/>
              <a:gd name="connsiteY7132" fmla="*/ 4679779 h 5757808"/>
              <a:gd name="connsiteX7133" fmla="*/ 2710920 w 6724507"/>
              <a:gd name="connsiteY7133" fmla="*/ 4696362 h 5757808"/>
              <a:gd name="connsiteX7134" fmla="*/ 2733708 w 6724507"/>
              <a:gd name="connsiteY7134" fmla="*/ 4694722 h 5757808"/>
              <a:gd name="connsiteX7135" fmla="*/ 2738184 w 6724507"/>
              <a:gd name="connsiteY7135" fmla="*/ 4698928 h 5757808"/>
              <a:gd name="connsiteX7136" fmla="*/ 2736312 w 6724507"/>
              <a:gd name="connsiteY7136" fmla="*/ 4696224 h 5757808"/>
              <a:gd name="connsiteX7137" fmla="*/ 2731694 w 6724507"/>
              <a:gd name="connsiteY7137" fmla="*/ 4677999 h 5757808"/>
              <a:gd name="connsiteX7138" fmla="*/ 2751127 w 6724507"/>
              <a:gd name="connsiteY7138" fmla="*/ 4666669 h 5757808"/>
              <a:gd name="connsiteX7139" fmla="*/ 2767240 w 6724507"/>
              <a:gd name="connsiteY7139" fmla="*/ 4673469 h 5757808"/>
              <a:gd name="connsiteX7140" fmla="*/ 2764891 w 6724507"/>
              <a:gd name="connsiteY7140" fmla="*/ 4663212 h 5757808"/>
              <a:gd name="connsiteX7141" fmla="*/ 2772765 w 6724507"/>
              <a:gd name="connsiteY7141" fmla="*/ 4661529 h 5757808"/>
              <a:gd name="connsiteX7142" fmla="*/ 2774170 w 6724507"/>
              <a:gd name="connsiteY7142" fmla="*/ 4645344 h 5757808"/>
              <a:gd name="connsiteX7143" fmla="*/ 2754156 w 6724507"/>
              <a:gd name="connsiteY7143" fmla="*/ 4640404 h 5757808"/>
              <a:gd name="connsiteX7144" fmla="*/ 2754374 w 6724507"/>
              <a:gd name="connsiteY7144" fmla="*/ 4646505 h 5757808"/>
              <a:gd name="connsiteX7145" fmla="*/ 2746499 w 6724507"/>
              <a:gd name="connsiteY7145" fmla="*/ 4648189 h 5757808"/>
              <a:gd name="connsiteX7146" fmla="*/ 2748267 w 6724507"/>
              <a:gd name="connsiteY7146" fmla="*/ 4642174 h 5757808"/>
              <a:gd name="connsiteX7147" fmla="*/ 2710443 w 6724507"/>
              <a:gd name="connsiteY7147" fmla="*/ 4638480 h 5757808"/>
              <a:gd name="connsiteX7148" fmla="*/ 2712648 w 6724507"/>
              <a:gd name="connsiteY7148" fmla="*/ 4644670 h 5757808"/>
              <a:gd name="connsiteX7149" fmla="*/ 2712720 w 6724507"/>
              <a:gd name="connsiteY7149" fmla="*/ 4646704 h 5757808"/>
              <a:gd name="connsiteX7150" fmla="*/ 2714708 w 6724507"/>
              <a:gd name="connsiteY7150" fmla="*/ 4646791 h 5757808"/>
              <a:gd name="connsiteX7151" fmla="*/ 2720742 w 6724507"/>
              <a:gd name="connsiteY7151" fmla="*/ 4649087 h 5757808"/>
              <a:gd name="connsiteX7152" fmla="*/ 2720959 w 6724507"/>
              <a:gd name="connsiteY7152" fmla="*/ 4655188 h 5757808"/>
              <a:gd name="connsiteX7153" fmla="*/ 2717130 w 6724507"/>
              <a:gd name="connsiteY7153" fmla="*/ 4659081 h 5757808"/>
              <a:gd name="connsiteX7154" fmla="*/ 2713230 w 6724507"/>
              <a:gd name="connsiteY7154" fmla="*/ 4660940 h 5757808"/>
              <a:gd name="connsiteX7155" fmla="*/ 2717276 w 6724507"/>
              <a:gd name="connsiteY7155" fmla="*/ 4663150 h 5757808"/>
              <a:gd name="connsiteX7156" fmla="*/ 2719336 w 6724507"/>
              <a:gd name="connsiteY7156" fmla="*/ 4665271 h 5757808"/>
              <a:gd name="connsiteX7157" fmla="*/ 2717421 w 6724507"/>
              <a:gd name="connsiteY7157" fmla="*/ 4667217 h 5757808"/>
              <a:gd name="connsiteX7158" fmla="*/ 2713303 w 6724507"/>
              <a:gd name="connsiteY7158" fmla="*/ 4662975 h 5757808"/>
              <a:gd name="connsiteX7159" fmla="*/ 2709473 w 6724507"/>
              <a:gd name="connsiteY7159" fmla="*/ 4666868 h 5757808"/>
              <a:gd name="connsiteX7160" fmla="*/ 2707559 w 6724507"/>
              <a:gd name="connsiteY7160" fmla="*/ 4668815 h 5757808"/>
              <a:gd name="connsiteX7161" fmla="*/ 2691591 w 6724507"/>
              <a:gd name="connsiteY7161" fmla="*/ 4666081 h 5757808"/>
              <a:gd name="connsiteX7162" fmla="*/ 2689531 w 6724507"/>
              <a:gd name="connsiteY7162" fmla="*/ 4663960 h 5757808"/>
              <a:gd name="connsiteX7163" fmla="*/ 2687544 w 6724507"/>
              <a:gd name="connsiteY7163" fmla="*/ 4663873 h 5757808"/>
              <a:gd name="connsiteX7164" fmla="*/ 2687398 w 6724507"/>
              <a:gd name="connsiteY7164" fmla="*/ 4659805 h 5757808"/>
              <a:gd name="connsiteX7165" fmla="*/ 2685340 w 6724507"/>
              <a:gd name="connsiteY7165" fmla="*/ 4657684 h 5757808"/>
              <a:gd name="connsiteX7166" fmla="*/ 2683352 w 6724507"/>
              <a:gd name="connsiteY7166" fmla="*/ 4657597 h 5757808"/>
              <a:gd name="connsiteX7167" fmla="*/ 2683280 w 6724507"/>
              <a:gd name="connsiteY7167" fmla="*/ 4655562 h 5757808"/>
              <a:gd name="connsiteX7168" fmla="*/ 2685266 w 6724507"/>
              <a:gd name="connsiteY7168" fmla="*/ 4655649 h 5757808"/>
              <a:gd name="connsiteX7169" fmla="*/ 2687254 w 6724507"/>
              <a:gd name="connsiteY7169" fmla="*/ 4655739 h 5757808"/>
              <a:gd name="connsiteX7170" fmla="*/ 2689385 w 6724507"/>
              <a:gd name="connsiteY7170" fmla="*/ 4659893 h 5757808"/>
              <a:gd name="connsiteX7171" fmla="*/ 2689459 w 6724507"/>
              <a:gd name="connsiteY7171" fmla="*/ 4661926 h 5757808"/>
              <a:gd name="connsiteX7172" fmla="*/ 2693505 w 6724507"/>
              <a:gd name="connsiteY7172" fmla="*/ 4664135 h 5757808"/>
              <a:gd name="connsiteX7173" fmla="*/ 2693431 w 6724507"/>
              <a:gd name="connsiteY7173" fmla="*/ 4662101 h 5757808"/>
              <a:gd name="connsiteX7174" fmla="*/ 2705428 w 6724507"/>
              <a:gd name="connsiteY7174" fmla="*/ 4664659 h 5757808"/>
              <a:gd name="connsiteX7175" fmla="*/ 2707342 w 6724507"/>
              <a:gd name="connsiteY7175" fmla="*/ 4662713 h 5757808"/>
              <a:gd name="connsiteX7176" fmla="*/ 2711243 w 6724507"/>
              <a:gd name="connsiteY7176" fmla="*/ 4660854 h 5757808"/>
              <a:gd name="connsiteX7177" fmla="*/ 2711170 w 6724507"/>
              <a:gd name="connsiteY7177" fmla="*/ 4658820 h 5757808"/>
              <a:gd name="connsiteX7178" fmla="*/ 2716985 w 6724507"/>
              <a:gd name="connsiteY7178" fmla="*/ 4655014 h 5757808"/>
              <a:gd name="connsiteX7179" fmla="*/ 2718900 w 6724507"/>
              <a:gd name="connsiteY7179" fmla="*/ 4653067 h 5757808"/>
              <a:gd name="connsiteX7180" fmla="*/ 2718826 w 6724507"/>
              <a:gd name="connsiteY7180" fmla="*/ 4651034 h 5757808"/>
              <a:gd name="connsiteX7181" fmla="*/ 2714853 w 6724507"/>
              <a:gd name="connsiteY7181" fmla="*/ 4650859 h 5757808"/>
              <a:gd name="connsiteX7182" fmla="*/ 2704847 w 6724507"/>
              <a:gd name="connsiteY7182" fmla="*/ 4648388 h 5757808"/>
              <a:gd name="connsiteX7183" fmla="*/ 2698958 w 6724507"/>
              <a:gd name="connsiteY7183" fmla="*/ 4650161 h 5757808"/>
              <a:gd name="connsiteX7184" fmla="*/ 2699031 w 6724507"/>
              <a:gd name="connsiteY7184" fmla="*/ 4652193 h 5757808"/>
              <a:gd name="connsiteX7185" fmla="*/ 2695274 w 6724507"/>
              <a:gd name="connsiteY7185" fmla="*/ 4658121 h 5757808"/>
              <a:gd name="connsiteX7186" fmla="*/ 2697043 w 6724507"/>
              <a:gd name="connsiteY7186" fmla="*/ 4652106 h 5757808"/>
              <a:gd name="connsiteX7187" fmla="*/ 2696971 w 6724507"/>
              <a:gd name="connsiteY7187" fmla="*/ 4650073 h 5757808"/>
              <a:gd name="connsiteX7188" fmla="*/ 2687109 w 6724507"/>
              <a:gd name="connsiteY7188" fmla="*/ 4651669 h 5757808"/>
              <a:gd name="connsiteX7189" fmla="*/ 2683134 w 6724507"/>
              <a:gd name="connsiteY7189" fmla="*/ 4651495 h 5757808"/>
              <a:gd name="connsiteX7190" fmla="*/ 2671068 w 6724507"/>
              <a:gd name="connsiteY7190" fmla="*/ 4646902 h 5757808"/>
              <a:gd name="connsiteX7191" fmla="*/ 2672982 w 6724507"/>
              <a:gd name="connsiteY7191" fmla="*/ 4644955 h 5757808"/>
              <a:gd name="connsiteX7192" fmla="*/ 2672909 w 6724507"/>
              <a:gd name="connsiteY7192" fmla="*/ 4642923 h 5757808"/>
              <a:gd name="connsiteX7193" fmla="*/ 2674969 w 6724507"/>
              <a:gd name="connsiteY7193" fmla="*/ 4645044 h 5757808"/>
              <a:gd name="connsiteX7194" fmla="*/ 2681002 w 6724507"/>
              <a:gd name="connsiteY7194" fmla="*/ 4647339 h 5757808"/>
              <a:gd name="connsiteX7195" fmla="*/ 2684975 w 6724507"/>
              <a:gd name="connsiteY7195" fmla="*/ 4647514 h 5757808"/>
              <a:gd name="connsiteX7196" fmla="*/ 2688877 w 6724507"/>
              <a:gd name="connsiteY7196" fmla="*/ 4645655 h 5757808"/>
              <a:gd name="connsiteX7197" fmla="*/ 2648702 w 6724507"/>
              <a:gd name="connsiteY7197" fmla="*/ 4631706 h 5757808"/>
              <a:gd name="connsiteX7198" fmla="*/ 2652822 w 6724507"/>
              <a:gd name="connsiteY7198" fmla="*/ 4635948 h 5757808"/>
              <a:gd name="connsiteX7199" fmla="*/ 2612864 w 6724507"/>
              <a:gd name="connsiteY7199" fmla="*/ 4628098 h 5757808"/>
              <a:gd name="connsiteX7200" fmla="*/ 2613010 w 6724507"/>
              <a:gd name="connsiteY7200" fmla="*/ 4632166 h 5757808"/>
              <a:gd name="connsiteX7201" fmla="*/ 2602857 w 6724507"/>
              <a:gd name="connsiteY7201" fmla="*/ 4625627 h 5757808"/>
              <a:gd name="connsiteX7202" fmla="*/ 4700838 w 6724507"/>
              <a:gd name="connsiteY7202" fmla="*/ 4625049 h 5757808"/>
              <a:gd name="connsiteX7203" fmla="*/ 4705922 w 6724507"/>
              <a:gd name="connsiteY7203" fmla="*/ 4626542 h 5757808"/>
              <a:gd name="connsiteX7204" fmla="*/ 4702486 w 6724507"/>
              <a:gd name="connsiteY7204" fmla="*/ 4628929 h 5757808"/>
              <a:gd name="connsiteX7205" fmla="*/ 4695916 w 6724507"/>
              <a:gd name="connsiteY7205" fmla="*/ 4628132 h 5757808"/>
              <a:gd name="connsiteX7206" fmla="*/ 4700838 w 6724507"/>
              <a:gd name="connsiteY7206" fmla="*/ 4625049 h 5757808"/>
              <a:gd name="connsiteX7207" fmla="*/ 4635672 w 6724507"/>
              <a:gd name="connsiteY7207" fmla="*/ 4611761 h 5757808"/>
              <a:gd name="connsiteX7208" fmla="*/ 4641843 w 6724507"/>
              <a:gd name="connsiteY7208" fmla="*/ 4612032 h 5757808"/>
              <a:gd name="connsiteX7209" fmla="*/ 4648013 w 6724507"/>
              <a:gd name="connsiteY7209" fmla="*/ 4612303 h 5757808"/>
              <a:gd name="connsiteX7210" fmla="*/ 4650070 w 6724507"/>
              <a:gd name="connsiteY7210" fmla="*/ 4612394 h 5757808"/>
              <a:gd name="connsiteX7211" fmla="*/ 4648084 w 6724507"/>
              <a:gd name="connsiteY7211" fmla="*/ 4614275 h 5757808"/>
              <a:gd name="connsiteX7212" fmla="*/ 4641983 w 6724507"/>
              <a:gd name="connsiteY7212" fmla="*/ 4615976 h 5757808"/>
              <a:gd name="connsiteX7213" fmla="*/ 4637870 w 6724507"/>
              <a:gd name="connsiteY7213" fmla="*/ 4615795 h 5757808"/>
              <a:gd name="connsiteX7214" fmla="*/ 4635742 w 6724507"/>
              <a:gd name="connsiteY7214" fmla="*/ 4613732 h 5757808"/>
              <a:gd name="connsiteX7215" fmla="*/ 4635672 w 6724507"/>
              <a:gd name="connsiteY7215" fmla="*/ 4611761 h 5757808"/>
              <a:gd name="connsiteX7216" fmla="*/ 4680702 w 6724507"/>
              <a:gd name="connsiteY7216" fmla="*/ 4595083 h 5757808"/>
              <a:gd name="connsiteX7217" fmla="*/ 4699076 w 6724507"/>
              <a:gd name="connsiteY7217" fmla="*/ 4595891 h 5757808"/>
              <a:gd name="connsiteX7218" fmla="*/ 4738969 w 6724507"/>
              <a:gd name="connsiteY7218" fmla="*/ 4605917 h 5757808"/>
              <a:gd name="connsiteX7219" fmla="*/ 4731492 w 6724507"/>
              <a:gd name="connsiteY7219" fmla="*/ 4617992 h 5757808"/>
              <a:gd name="connsiteX7220" fmla="*/ 4689771 w 6724507"/>
              <a:gd name="connsiteY7220" fmla="*/ 4612023 h 5757808"/>
              <a:gd name="connsiteX7221" fmla="*/ 4685884 w 6724507"/>
              <a:gd name="connsiteY7221" fmla="*/ 4613920 h 5757808"/>
              <a:gd name="connsiteX7222" fmla="*/ 4685958 w 6724507"/>
              <a:gd name="connsiteY7222" fmla="*/ 4615991 h 5757808"/>
              <a:gd name="connsiteX7223" fmla="*/ 4681924 w 6724507"/>
              <a:gd name="connsiteY7223" fmla="*/ 4613745 h 5757808"/>
              <a:gd name="connsiteX7224" fmla="*/ 4683756 w 6724507"/>
              <a:gd name="connsiteY7224" fmla="*/ 4609690 h 5757808"/>
              <a:gd name="connsiteX7225" fmla="*/ 4685737 w 6724507"/>
              <a:gd name="connsiteY7225" fmla="*/ 4609778 h 5757808"/>
              <a:gd name="connsiteX7226" fmla="*/ 4675616 w 6724507"/>
              <a:gd name="connsiteY7226" fmla="*/ 4603130 h 5757808"/>
              <a:gd name="connsiteX7227" fmla="*/ 4675468 w 6724507"/>
              <a:gd name="connsiteY7227" fmla="*/ 4598989 h 5757808"/>
              <a:gd name="connsiteX7228" fmla="*/ 4680702 w 6724507"/>
              <a:gd name="connsiteY7228" fmla="*/ 4595083 h 5757808"/>
              <a:gd name="connsiteX7229" fmla="*/ 1468475 w 6724507"/>
              <a:gd name="connsiteY7229" fmla="*/ 4590562 h 5757808"/>
              <a:gd name="connsiteX7230" fmla="*/ 1470936 w 6724507"/>
              <a:gd name="connsiteY7230" fmla="*/ 4592278 h 5757808"/>
              <a:gd name="connsiteX7231" fmla="*/ 1470966 w 6724507"/>
              <a:gd name="connsiteY7231" fmla="*/ 4596774 h 5757808"/>
              <a:gd name="connsiteX7232" fmla="*/ 1468194 w 6724507"/>
              <a:gd name="connsiteY7232" fmla="*/ 4594280 h 5757808"/>
              <a:gd name="connsiteX7233" fmla="*/ 1468475 w 6724507"/>
              <a:gd name="connsiteY7233" fmla="*/ 4590562 h 5757808"/>
              <a:gd name="connsiteX7234" fmla="*/ 1460338 w 6724507"/>
              <a:gd name="connsiteY7234" fmla="*/ 4585482 h 5757808"/>
              <a:gd name="connsiteX7235" fmla="*/ 1461128 w 6724507"/>
              <a:gd name="connsiteY7235" fmla="*/ 4588184 h 5757808"/>
              <a:gd name="connsiteX7236" fmla="*/ 1456326 w 6724507"/>
              <a:gd name="connsiteY7236" fmla="*/ 4586412 h 5757808"/>
              <a:gd name="connsiteX7237" fmla="*/ 1460338 w 6724507"/>
              <a:gd name="connsiteY7237" fmla="*/ 4585482 h 5757808"/>
              <a:gd name="connsiteX7238" fmla="*/ 1453418 w 6724507"/>
              <a:gd name="connsiteY7238" fmla="*/ 4578909 h 5757808"/>
              <a:gd name="connsiteX7239" fmla="*/ 1456326 w 6724507"/>
              <a:gd name="connsiteY7239" fmla="*/ 4586412 h 5757808"/>
              <a:gd name="connsiteX7240" fmla="*/ 1453926 w 6724507"/>
              <a:gd name="connsiteY7240" fmla="*/ 4585527 h 5757808"/>
              <a:gd name="connsiteX7241" fmla="*/ 1451525 w 6724507"/>
              <a:gd name="connsiteY7241" fmla="*/ 4584640 h 5757808"/>
              <a:gd name="connsiteX7242" fmla="*/ 1449125 w 6724507"/>
              <a:gd name="connsiteY7242" fmla="*/ 4583755 h 5757808"/>
              <a:gd name="connsiteX7243" fmla="*/ 1451981 w 6724507"/>
              <a:gd name="connsiteY7243" fmla="*/ 4579182 h 5757808"/>
              <a:gd name="connsiteX7244" fmla="*/ 1453418 w 6724507"/>
              <a:gd name="connsiteY7244" fmla="*/ 4578909 h 5757808"/>
              <a:gd name="connsiteX7245" fmla="*/ 4821615 w 6724507"/>
              <a:gd name="connsiteY7245" fmla="*/ 4578739 h 5757808"/>
              <a:gd name="connsiteX7246" fmla="*/ 4825230 w 6724507"/>
              <a:gd name="connsiteY7246" fmla="*/ 4579360 h 5757808"/>
              <a:gd name="connsiteX7247" fmla="*/ 4819537 w 6724507"/>
              <a:gd name="connsiteY7247" fmla="*/ 4580956 h 5757808"/>
              <a:gd name="connsiteX7248" fmla="*/ 4821615 w 6724507"/>
              <a:gd name="connsiteY7248" fmla="*/ 4578739 h 5757808"/>
              <a:gd name="connsiteX7249" fmla="*/ 1455825 w 6724507"/>
              <a:gd name="connsiteY7249" fmla="*/ 4560237 h 5757808"/>
              <a:gd name="connsiteX7250" fmla="*/ 1458610 w 6724507"/>
              <a:gd name="connsiteY7250" fmla="*/ 4563677 h 5757808"/>
              <a:gd name="connsiteX7251" fmla="*/ 1453527 w 6724507"/>
              <a:gd name="connsiteY7251" fmla="*/ 4561802 h 5757808"/>
              <a:gd name="connsiteX7252" fmla="*/ 1455825 w 6724507"/>
              <a:gd name="connsiteY7252" fmla="*/ 4560237 h 5757808"/>
              <a:gd name="connsiteX7253" fmla="*/ 1499783 w 6724507"/>
              <a:gd name="connsiteY7253" fmla="*/ 4559730 h 5757808"/>
              <a:gd name="connsiteX7254" fmla="*/ 1499856 w 6724507"/>
              <a:gd name="connsiteY7254" fmla="*/ 4560503 h 5757808"/>
              <a:gd name="connsiteX7255" fmla="*/ 1500154 w 6724507"/>
              <a:gd name="connsiteY7255" fmla="*/ 4559866 h 5757808"/>
              <a:gd name="connsiteX7256" fmla="*/ 1466915 w 6724507"/>
              <a:gd name="connsiteY7256" fmla="*/ 4553882 h 5757808"/>
              <a:gd name="connsiteX7257" fmla="*/ 1458610 w 6724507"/>
              <a:gd name="connsiteY7257" fmla="*/ 4563677 h 5757808"/>
              <a:gd name="connsiteX7258" fmla="*/ 1466915 w 6724507"/>
              <a:gd name="connsiteY7258" fmla="*/ 4553882 h 5757808"/>
              <a:gd name="connsiteX7259" fmla="*/ 1455620 w 6724507"/>
              <a:gd name="connsiteY7259" fmla="*/ 4549713 h 5757808"/>
              <a:gd name="connsiteX7260" fmla="*/ 1457737 w 6724507"/>
              <a:gd name="connsiteY7260" fmla="*/ 4550494 h 5757808"/>
              <a:gd name="connsiteX7261" fmla="*/ 1459855 w 6724507"/>
              <a:gd name="connsiteY7261" fmla="*/ 4551277 h 5757808"/>
              <a:gd name="connsiteX7262" fmla="*/ 1455844 w 6724507"/>
              <a:gd name="connsiteY7262" fmla="*/ 4556227 h 5757808"/>
              <a:gd name="connsiteX7263" fmla="*/ 1453724 w 6724507"/>
              <a:gd name="connsiteY7263" fmla="*/ 4555444 h 5757808"/>
              <a:gd name="connsiteX7264" fmla="*/ 1455620 w 6724507"/>
              <a:gd name="connsiteY7264" fmla="*/ 4549713 h 5757808"/>
              <a:gd name="connsiteX7265" fmla="*/ 1546390 w 6724507"/>
              <a:gd name="connsiteY7265" fmla="*/ 4542120 h 5757808"/>
              <a:gd name="connsiteX7266" fmla="*/ 1544684 w 6724507"/>
              <a:gd name="connsiteY7266" fmla="*/ 4542627 h 5757808"/>
              <a:gd name="connsiteX7267" fmla="*/ 1544099 w 6724507"/>
              <a:gd name="connsiteY7267" fmla="*/ 4542268 h 5757808"/>
              <a:gd name="connsiteX7268" fmla="*/ 1544855 w 6724507"/>
              <a:gd name="connsiteY7268" fmla="*/ 4544099 h 5757808"/>
              <a:gd name="connsiteX7269" fmla="*/ 1546308 w 6724507"/>
              <a:gd name="connsiteY7269" fmla="*/ 4542466 h 5757808"/>
              <a:gd name="connsiteX7270" fmla="*/ 1489474 w 6724507"/>
              <a:gd name="connsiteY7270" fmla="*/ 4540134 h 5757808"/>
              <a:gd name="connsiteX7271" fmla="*/ 1491807 w 6724507"/>
              <a:gd name="connsiteY7271" fmla="*/ 4544099 h 5757808"/>
              <a:gd name="connsiteX7272" fmla="*/ 1501541 w 6724507"/>
              <a:gd name="connsiteY7272" fmla="*/ 4554408 h 5757808"/>
              <a:gd name="connsiteX7273" fmla="*/ 1502914 w 6724507"/>
              <a:gd name="connsiteY7273" fmla="*/ 4554915 h 5757808"/>
              <a:gd name="connsiteX7274" fmla="*/ 1509734 w 6724507"/>
              <a:gd name="connsiteY7274" fmla="*/ 4543160 h 5757808"/>
              <a:gd name="connsiteX7275" fmla="*/ 1515685 w 6724507"/>
              <a:gd name="connsiteY7275" fmla="*/ 4542786 h 5757808"/>
              <a:gd name="connsiteX7276" fmla="*/ 1517783 w 6724507"/>
              <a:gd name="connsiteY7276" fmla="*/ 4541421 h 5757808"/>
              <a:gd name="connsiteX7277" fmla="*/ 1494279 w 6724507"/>
              <a:gd name="connsiteY7277" fmla="*/ 4540744 h 5757808"/>
              <a:gd name="connsiteX7278" fmla="*/ 1527549 w 6724507"/>
              <a:gd name="connsiteY7278" fmla="*/ 4539978 h 5757808"/>
              <a:gd name="connsiteX7279" fmla="*/ 1527087 w 6724507"/>
              <a:gd name="connsiteY7279" fmla="*/ 4540498 h 5757808"/>
              <a:gd name="connsiteX7280" fmla="*/ 1527458 w 6724507"/>
              <a:gd name="connsiteY7280" fmla="*/ 4540819 h 5757808"/>
              <a:gd name="connsiteX7281" fmla="*/ 1537178 w 6724507"/>
              <a:gd name="connsiteY7281" fmla="*/ 4538011 h 5757808"/>
              <a:gd name="connsiteX7282" fmla="*/ 1539157 w 6724507"/>
              <a:gd name="connsiteY7282" fmla="*/ 4543597 h 5757808"/>
              <a:gd name="connsiteX7283" fmla="*/ 1539179 w 6724507"/>
              <a:gd name="connsiteY7283" fmla="*/ 4543808 h 5757808"/>
              <a:gd name="connsiteX7284" fmla="*/ 1543163 w 6724507"/>
              <a:gd name="connsiteY7284" fmla="*/ 4542632 h 5757808"/>
              <a:gd name="connsiteX7285" fmla="*/ 1541472 w 6724507"/>
              <a:gd name="connsiteY7285" fmla="*/ 4541166 h 5757808"/>
              <a:gd name="connsiteX7286" fmla="*/ 1541768 w 6724507"/>
              <a:gd name="connsiteY7286" fmla="*/ 4540834 h 5757808"/>
              <a:gd name="connsiteX7287" fmla="*/ 781577 w 6724507"/>
              <a:gd name="connsiteY7287" fmla="*/ 4534060 h 5757808"/>
              <a:gd name="connsiteX7288" fmla="*/ 783164 w 6724507"/>
              <a:gd name="connsiteY7288" fmla="*/ 4534670 h 5757808"/>
              <a:gd name="connsiteX7289" fmla="*/ 784751 w 6724507"/>
              <a:gd name="connsiteY7289" fmla="*/ 4535280 h 5757808"/>
              <a:gd name="connsiteX7290" fmla="*/ 785468 w 6724507"/>
              <a:gd name="connsiteY7290" fmla="*/ 4537688 h 5757808"/>
              <a:gd name="connsiteX7291" fmla="*/ 786905 w 6724507"/>
              <a:gd name="connsiteY7291" fmla="*/ 4542503 h 5757808"/>
              <a:gd name="connsiteX7292" fmla="*/ 782862 w 6724507"/>
              <a:gd name="connsiteY7292" fmla="*/ 4543082 h 5757808"/>
              <a:gd name="connsiteX7293" fmla="*/ 782145 w 6724507"/>
              <a:gd name="connsiteY7293" fmla="*/ 4540674 h 5757808"/>
              <a:gd name="connsiteX7294" fmla="*/ 782294 w 6724507"/>
              <a:gd name="connsiteY7294" fmla="*/ 4536469 h 5757808"/>
              <a:gd name="connsiteX7295" fmla="*/ 781577 w 6724507"/>
              <a:gd name="connsiteY7295" fmla="*/ 4534060 h 5757808"/>
              <a:gd name="connsiteX7296" fmla="*/ 774738 w 6724507"/>
              <a:gd name="connsiteY7296" fmla="*/ 4507398 h 5757808"/>
              <a:gd name="connsiteX7297" fmla="*/ 781199 w 6724507"/>
              <a:gd name="connsiteY7297" fmla="*/ 4509880 h 5757808"/>
              <a:gd name="connsiteX7298" fmla="*/ 780848 w 6724507"/>
              <a:gd name="connsiteY7298" fmla="*/ 4518533 h 5757808"/>
              <a:gd name="connsiteX7299" fmla="*/ 779953 w 6724507"/>
              <a:gd name="connsiteY7299" fmla="*/ 4520386 h 5757808"/>
              <a:gd name="connsiteX7300" fmla="*/ 779057 w 6724507"/>
              <a:gd name="connsiteY7300" fmla="*/ 4522238 h 5757808"/>
              <a:gd name="connsiteX7301" fmla="*/ 775827 w 6724507"/>
              <a:gd name="connsiteY7301" fmla="*/ 4520997 h 5757808"/>
              <a:gd name="connsiteX7302" fmla="*/ 772596 w 6724507"/>
              <a:gd name="connsiteY7302" fmla="*/ 4519755 h 5757808"/>
              <a:gd name="connsiteX7303" fmla="*/ 774385 w 6724507"/>
              <a:gd name="connsiteY7303" fmla="*/ 4516050 h 5757808"/>
              <a:gd name="connsiteX7304" fmla="*/ 773841 w 6724507"/>
              <a:gd name="connsiteY7304" fmla="*/ 4509249 h 5757808"/>
              <a:gd name="connsiteX7305" fmla="*/ 774738 w 6724507"/>
              <a:gd name="connsiteY7305" fmla="*/ 4507398 h 5757808"/>
              <a:gd name="connsiteX7306" fmla="*/ 4646080 w 6724507"/>
              <a:gd name="connsiteY7306" fmla="*/ 4496532 h 5757808"/>
              <a:gd name="connsiteX7307" fmla="*/ 4649854 w 6724507"/>
              <a:gd name="connsiteY7307" fmla="*/ 4502360 h 5757808"/>
              <a:gd name="connsiteX7308" fmla="*/ 4646585 w 6724507"/>
              <a:gd name="connsiteY7308" fmla="*/ 4503539 h 5757808"/>
              <a:gd name="connsiteX7309" fmla="*/ 4641778 w 6724507"/>
              <a:gd name="connsiteY7309" fmla="*/ 4501216 h 5757808"/>
              <a:gd name="connsiteX7310" fmla="*/ 4639513 w 6724507"/>
              <a:gd name="connsiteY7310" fmla="*/ 4497967 h 5757808"/>
              <a:gd name="connsiteX7311" fmla="*/ 4646080 w 6724507"/>
              <a:gd name="connsiteY7311" fmla="*/ 4496532 h 5757808"/>
              <a:gd name="connsiteX7312" fmla="*/ 4687369 w 6724507"/>
              <a:gd name="connsiteY7312" fmla="*/ 4491701 h 5757808"/>
              <a:gd name="connsiteX7313" fmla="*/ 4695512 w 6724507"/>
              <a:gd name="connsiteY7313" fmla="*/ 4496121 h 5757808"/>
              <a:gd name="connsiteX7314" fmla="*/ 4683660 w 6724507"/>
              <a:gd name="connsiteY7314" fmla="*/ 4499661 h 5757808"/>
              <a:gd name="connsiteX7315" fmla="*/ 4687369 w 6724507"/>
              <a:gd name="connsiteY7315" fmla="*/ 4491701 h 5757808"/>
              <a:gd name="connsiteX7316" fmla="*/ 4758012 w 6724507"/>
              <a:gd name="connsiteY7316" fmla="*/ 4477086 h 5757808"/>
              <a:gd name="connsiteX7317" fmla="*/ 4764125 w 6724507"/>
              <a:gd name="connsiteY7317" fmla="*/ 4485231 h 5757808"/>
              <a:gd name="connsiteX7318" fmla="*/ 4755356 w 6724507"/>
              <a:gd name="connsiteY7318" fmla="*/ 4490999 h 5757808"/>
              <a:gd name="connsiteX7319" fmla="*/ 4744758 w 6724507"/>
              <a:gd name="connsiteY7319" fmla="*/ 4486349 h 5757808"/>
              <a:gd name="connsiteX7320" fmla="*/ 4750577 w 6724507"/>
              <a:gd name="connsiteY7320" fmla="*/ 4479467 h 5757808"/>
              <a:gd name="connsiteX7321" fmla="*/ 4758012 w 6724507"/>
              <a:gd name="connsiteY7321" fmla="*/ 4477086 h 5757808"/>
              <a:gd name="connsiteX7322" fmla="*/ 1396163 w 6724507"/>
              <a:gd name="connsiteY7322" fmla="*/ 4471660 h 5757808"/>
              <a:gd name="connsiteX7323" fmla="*/ 1399163 w 6724507"/>
              <a:gd name="connsiteY7323" fmla="*/ 4475151 h 5757808"/>
              <a:gd name="connsiteX7324" fmla="*/ 1398843 w 6724507"/>
              <a:gd name="connsiteY7324" fmla="*/ 4476267 h 5757808"/>
              <a:gd name="connsiteX7325" fmla="*/ 1393329 w 6724507"/>
              <a:gd name="connsiteY7325" fmla="*/ 4472827 h 5757808"/>
              <a:gd name="connsiteX7326" fmla="*/ 1396163 w 6724507"/>
              <a:gd name="connsiteY7326" fmla="*/ 4471660 h 5757808"/>
              <a:gd name="connsiteX7327" fmla="*/ 1374827 w 6724507"/>
              <a:gd name="connsiteY7327" fmla="*/ 4463146 h 5757808"/>
              <a:gd name="connsiteX7328" fmla="*/ 1386470 w 6724507"/>
              <a:gd name="connsiteY7328" fmla="*/ 4463884 h 5757808"/>
              <a:gd name="connsiteX7329" fmla="*/ 1377632 w 6724507"/>
              <a:gd name="connsiteY7329" fmla="*/ 4470135 h 5757808"/>
              <a:gd name="connsiteX7330" fmla="*/ 1374827 w 6724507"/>
              <a:gd name="connsiteY7330" fmla="*/ 4463146 h 5757808"/>
              <a:gd name="connsiteX7331" fmla="*/ 1389838 w 6724507"/>
              <a:gd name="connsiteY7331" fmla="*/ 4440478 h 5757808"/>
              <a:gd name="connsiteX7332" fmla="*/ 1391818 w 6724507"/>
              <a:gd name="connsiteY7332" fmla="*/ 4440566 h 5757808"/>
              <a:gd name="connsiteX7333" fmla="*/ 1393796 w 6724507"/>
              <a:gd name="connsiteY7333" fmla="*/ 4440652 h 5757808"/>
              <a:gd name="connsiteX7334" fmla="*/ 1395849 w 6724507"/>
              <a:gd name="connsiteY7334" fmla="*/ 4442773 h 5757808"/>
              <a:gd name="connsiteX7335" fmla="*/ 1395923 w 6724507"/>
              <a:gd name="connsiteY7335" fmla="*/ 4444808 h 5757808"/>
              <a:gd name="connsiteX7336" fmla="*/ 1391962 w 6724507"/>
              <a:gd name="connsiteY7336" fmla="*/ 4444633 h 5757808"/>
              <a:gd name="connsiteX7337" fmla="*/ 1390056 w 6724507"/>
              <a:gd name="connsiteY7337" fmla="*/ 4446579 h 5757808"/>
              <a:gd name="connsiteX7338" fmla="*/ 1388002 w 6724507"/>
              <a:gd name="connsiteY7338" fmla="*/ 4444460 h 5757808"/>
              <a:gd name="connsiteX7339" fmla="*/ 1389838 w 6724507"/>
              <a:gd name="connsiteY7339" fmla="*/ 4440478 h 5757808"/>
              <a:gd name="connsiteX7340" fmla="*/ 4768472 w 6724507"/>
              <a:gd name="connsiteY7340" fmla="*/ 4432503 h 5757808"/>
              <a:gd name="connsiteX7341" fmla="*/ 4772382 w 6724507"/>
              <a:gd name="connsiteY7341" fmla="*/ 4434643 h 5757808"/>
              <a:gd name="connsiteX7342" fmla="*/ 4766763 w 6724507"/>
              <a:gd name="connsiteY7342" fmla="*/ 4438335 h 5757808"/>
              <a:gd name="connsiteX7343" fmla="*/ 4768472 w 6724507"/>
              <a:gd name="connsiteY7343" fmla="*/ 4432503 h 5757808"/>
              <a:gd name="connsiteX7344" fmla="*/ 606152 w 6724507"/>
              <a:gd name="connsiteY7344" fmla="*/ 4410337 h 5757808"/>
              <a:gd name="connsiteX7345" fmla="*/ 603443 w 6724507"/>
              <a:gd name="connsiteY7345" fmla="*/ 4417787 h 5757808"/>
              <a:gd name="connsiteX7346" fmla="*/ 601397 w 6724507"/>
              <a:gd name="connsiteY7346" fmla="*/ 4411075 h 5757808"/>
              <a:gd name="connsiteX7347" fmla="*/ 606152 w 6724507"/>
              <a:gd name="connsiteY7347" fmla="*/ 4410337 h 5757808"/>
              <a:gd name="connsiteX7348" fmla="*/ 614141 w 6724507"/>
              <a:gd name="connsiteY7348" fmla="*/ 4393912 h 5757808"/>
              <a:gd name="connsiteX7349" fmla="*/ 617745 w 6724507"/>
              <a:gd name="connsiteY7349" fmla="*/ 4396954 h 5757808"/>
              <a:gd name="connsiteX7350" fmla="*/ 616390 w 6724507"/>
              <a:gd name="connsiteY7350" fmla="*/ 4400680 h 5757808"/>
              <a:gd name="connsiteX7351" fmla="*/ 613572 w 6724507"/>
              <a:gd name="connsiteY7351" fmla="*/ 4401951 h 5757808"/>
              <a:gd name="connsiteX7352" fmla="*/ 609968 w 6724507"/>
              <a:gd name="connsiteY7352" fmla="*/ 4398908 h 5757808"/>
              <a:gd name="connsiteX7353" fmla="*/ 611322 w 6724507"/>
              <a:gd name="connsiteY7353" fmla="*/ 4395184 h 5757808"/>
              <a:gd name="connsiteX7354" fmla="*/ 614141 w 6724507"/>
              <a:gd name="connsiteY7354" fmla="*/ 4393912 h 5757808"/>
              <a:gd name="connsiteX7355" fmla="*/ 617713 w 6724507"/>
              <a:gd name="connsiteY7355" fmla="*/ 4390470 h 5757808"/>
              <a:gd name="connsiteX7356" fmla="*/ 618497 w 6724507"/>
              <a:gd name="connsiteY7356" fmla="*/ 4392194 h 5757808"/>
              <a:gd name="connsiteX7357" fmla="*/ 617772 w 6724507"/>
              <a:gd name="connsiteY7357" fmla="*/ 4390940 h 5757808"/>
              <a:gd name="connsiteX7358" fmla="*/ 622360 w 6724507"/>
              <a:gd name="connsiteY7358" fmla="*/ 4384256 h 5757808"/>
              <a:gd name="connsiteX7359" fmla="*/ 623666 w 6724507"/>
              <a:gd name="connsiteY7359" fmla="*/ 4386603 h 5757808"/>
              <a:gd name="connsiteX7360" fmla="*/ 623009 w 6724507"/>
              <a:gd name="connsiteY7360" fmla="*/ 4388409 h 5757808"/>
              <a:gd name="connsiteX7361" fmla="*/ 622352 w 6724507"/>
              <a:gd name="connsiteY7361" fmla="*/ 4390215 h 5757808"/>
              <a:gd name="connsiteX7362" fmla="*/ 617478 w 6724507"/>
              <a:gd name="connsiteY7362" fmla="*/ 4388593 h 5757808"/>
              <a:gd name="connsiteX7363" fmla="*/ 617713 w 6724507"/>
              <a:gd name="connsiteY7363" fmla="*/ 4390470 h 5757808"/>
              <a:gd name="connsiteX7364" fmla="*/ 617691 w 6724507"/>
              <a:gd name="connsiteY7364" fmla="*/ 4390421 h 5757808"/>
              <a:gd name="connsiteX7365" fmla="*/ 617123 w 6724507"/>
              <a:gd name="connsiteY7365" fmla="*/ 4386786 h 5757808"/>
              <a:gd name="connsiteX7366" fmla="*/ 619085 w 6724507"/>
              <a:gd name="connsiteY7366" fmla="*/ 4387328 h 5757808"/>
              <a:gd name="connsiteX7367" fmla="*/ 622360 w 6724507"/>
              <a:gd name="connsiteY7367" fmla="*/ 4384256 h 5757808"/>
              <a:gd name="connsiteX7368" fmla="*/ 4846733 w 6724507"/>
              <a:gd name="connsiteY7368" fmla="*/ 4342901 h 5757808"/>
              <a:gd name="connsiteX7369" fmla="*/ 4848676 w 6724507"/>
              <a:gd name="connsiteY7369" fmla="*/ 4342986 h 5757808"/>
              <a:gd name="connsiteX7370" fmla="*/ 4856522 w 6724507"/>
              <a:gd name="connsiteY7370" fmla="*/ 4345301 h 5757808"/>
              <a:gd name="connsiteX7371" fmla="*/ 4864297 w 6724507"/>
              <a:gd name="connsiteY7371" fmla="*/ 4345644 h 5757808"/>
              <a:gd name="connsiteX7372" fmla="*/ 4866312 w 6724507"/>
              <a:gd name="connsiteY7372" fmla="*/ 4347700 h 5757808"/>
              <a:gd name="connsiteX7373" fmla="*/ 4864439 w 6724507"/>
              <a:gd name="connsiteY7373" fmla="*/ 4349588 h 5757808"/>
              <a:gd name="connsiteX7374" fmla="*/ 4856593 w 6724507"/>
              <a:gd name="connsiteY7374" fmla="*/ 4347273 h 5757808"/>
              <a:gd name="connsiteX7375" fmla="*/ 4846802 w 6724507"/>
              <a:gd name="connsiteY7375" fmla="*/ 4344875 h 5757808"/>
              <a:gd name="connsiteX7376" fmla="*/ 4846733 w 6724507"/>
              <a:gd name="connsiteY7376" fmla="*/ 4342901 h 5757808"/>
              <a:gd name="connsiteX7377" fmla="*/ 577765 w 6724507"/>
              <a:gd name="connsiteY7377" fmla="*/ 4340666 h 5757808"/>
              <a:gd name="connsiteX7378" fmla="*/ 581000 w 6724507"/>
              <a:gd name="connsiteY7378" fmla="*/ 4343644 h 5757808"/>
              <a:gd name="connsiteX7379" fmla="*/ 582961 w 6724507"/>
              <a:gd name="connsiteY7379" fmla="*/ 4344185 h 5757808"/>
              <a:gd name="connsiteX7380" fmla="*/ 584235 w 6724507"/>
              <a:gd name="connsiteY7380" fmla="*/ 4346623 h 5757808"/>
              <a:gd name="connsiteX7381" fmla="*/ 578349 w 6724507"/>
              <a:gd name="connsiteY7381" fmla="*/ 4345000 h 5757808"/>
              <a:gd name="connsiteX7382" fmla="*/ 579622 w 6724507"/>
              <a:gd name="connsiteY7382" fmla="*/ 4347437 h 5757808"/>
              <a:gd name="connsiteX7383" fmla="*/ 577765 w 6724507"/>
              <a:gd name="connsiteY7383" fmla="*/ 4340666 h 5757808"/>
              <a:gd name="connsiteX7384" fmla="*/ 619065 w 6724507"/>
              <a:gd name="connsiteY7384" fmla="*/ 4327464 h 5757808"/>
              <a:gd name="connsiteX7385" fmla="*/ 610124 w 6724507"/>
              <a:gd name="connsiteY7385" fmla="*/ 4358072 h 5757808"/>
              <a:gd name="connsiteX7386" fmla="*/ 591930 w 6724507"/>
              <a:gd name="connsiteY7386" fmla="*/ 4384063 h 5757808"/>
              <a:gd name="connsiteX7387" fmla="*/ 605030 w 6724507"/>
              <a:gd name="connsiteY7387" fmla="*/ 4335997 h 5757808"/>
              <a:gd name="connsiteX7388" fmla="*/ 601054 w 6724507"/>
              <a:gd name="connsiteY7388" fmla="*/ 4334901 h 5757808"/>
              <a:gd name="connsiteX7389" fmla="*/ 610316 w 6724507"/>
              <a:gd name="connsiteY7389" fmla="*/ 4330478 h 5757808"/>
              <a:gd name="connsiteX7390" fmla="*/ 619065 w 6724507"/>
              <a:gd name="connsiteY7390" fmla="*/ 4327464 h 5757808"/>
              <a:gd name="connsiteX7391" fmla="*/ 598302 w 6724507"/>
              <a:gd name="connsiteY7391" fmla="*/ 4325827 h 5757808"/>
              <a:gd name="connsiteX7392" fmla="*/ 601428 w 6724507"/>
              <a:gd name="connsiteY7392" fmla="*/ 4325991 h 5757808"/>
              <a:gd name="connsiteX7393" fmla="*/ 605915 w 6724507"/>
              <a:gd name="connsiteY7393" fmla="*/ 4328010 h 5757808"/>
              <a:gd name="connsiteX7394" fmla="*/ 599851 w 6724507"/>
              <a:gd name="connsiteY7394" fmla="*/ 4332598 h 5757808"/>
              <a:gd name="connsiteX7395" fmla="*/ 597305 w 6724507"/>
              <a:gd name="connsiteY7395" fmla="*/ 4321464 h 5757808"/>
              <a:gd name="connsiteX7396" fmla="*/ 598302 w 6724507"/>
              <a:gd name="connsiteY7396" fmla="*/ 4325827 h 5757808"/>
              <a:gd name="connsiteX7397" fmla="*/ 597924 w 6724507"/>
              <a:gd name="connsiteY7397" fmla="*/ 4325808 h 5757808"/>
              <a:gd name="connsiteX7398" fmla="*/ 597305 w 6724507"/>
              <a:gd name="connsiteY7398" fmla="*/ 4321464 h 5757808"/>
              <a:gd name="connsiteX7399" fmla="*/ 4754536 w 6724507"/>
              <a:gd name="connsiteY7399" fmla="*/ 4310673 h 5757808"/>
              <a:gd name="connsiteX7400" fmla="*/ 4756352 w 6724507"/>
              <a:gd name="connsiteY7400" fmla="*/ 4314559 h 5757808"/>
              <a:gd name="connsiteX7401" fmla="*/ 4754433 w 6724507"/>
              <a:gd name="connsiteY7401" fmla="*/ 4314475 h 5757808"/>
              <a:gd name="connsiteX7402" fmla="*/ 4754536 w 6724507"/>
              <a:gd name="connsiteY7402" fmla="*/ 4310673 h 5757808"/>
              <a:gd name="connsiteX7403" fmla="*/ 549784 w 6724507"/>
              <a:gd name="connsiteY7403" fmla="*/ 4310599 h 5757808"/>
              <a:gd name="connsiteX7404" fmla="*/ 548405 w 6724507"/>
              <a:gd name="connsiteY7404" fmla="*/ 4313571 h 5757808"/>
              <a:gd name="connsiteX7405" fmla="*/ 549784 w 6724507"/>
              <a:gd name="connsiteY7405" fmla="*/ 4310599 h 5757808"/>
              <a:gd name="connsiteX7406" fmla="*/ 4904261 w 6724507"/>
              <a:gd name="connsiteY7406" fmla="*/ 4290817 h 5757808"/>
              <a:gd name="connsiteX7407" fmla="*/ 4903581 w 6724507"/>
              <a:gd name="connsiteY7407" fmla="*/ 4294416 h 5757808"/>
              <a:gd name="connsiteX7408" fmla="*/ 4900331 w 6724507"/>
              <a:gd name="connsiteY7408" fmla="*/ 4293991 h 5757808"/>
              <a:gd name="connsiteX7409" fmla="*/ 4904261 w 6724507"/>
              <a:gd name="connsiteY7409" fmla="*/ 4290817 h 5757808"/>
              <a:gd name="connsiteX7410" fmla="*/ 602430 w 6724507"/>
              <a:gd name="connsiteY7410" fmla="*/ 4290092 h 5757808"/>
              <a:gd name="connsiteX7411" fmla="*/ 601740 w 6724507"/>
              <a:gd name="connsiteY7411" fmla="*/ 4291988 h 5757808"/>
              <a:gd name="connsiteX7412" fmla="*/ 601050 w 6724507"/>
              <a:gd name="connsiteY7412" fmla="*/ 4293885 h 5757808"/>
              <a:gd name="connsiteX7413" fmla="*/ 599672 w 6724507"/>
              <a:gd name="connsiteY7413" fmla="*/ 4297677 h 5757808"/>
              <a:gd name="connsiteX7414" fmla="*/ 597439 w 6724507"/>
              <a:gd name="connsiteY7414" fmla="*/ 4309580 h 5757808"/>
              <a:gd name="connsiteX7415" fmla="*/ 592764 w 6724507"/>
              <a:gd name="connsiteY7415" fmla="*/ 4305161 h 5757808"/>
              <a:gd name="connsiteX7416" fmla="*/ 595867 w 6724507"/>
              <a:gd name="connsiteY7416" fmla="*/ 4296628 h 5757808"/>
              <a:gd name="connsiteX7417" fmla="*/ 597934 w 6724507"/>
              <a:gd name="connsiteY7417" fmla="*/ 4290939 h 5757808"/>
              <a:gd name="connsiteX7418" fmla="*/ 599837 w 6724507"/>
              <a:gd name="connsiteY7418" fmla="*/ 4291465 h 5757808"/>
              <a:gd name="connsiteX7419" fmla="*/ 602430 w 6724507"/>
              <a:gd name="connsiteY7419" fmla="*/ 4290092 h 5757808"/>
              <a:gd name="connsiteX7420" fmla="*/ 4924360 w 6724507"/>
              <a:gd name="connsiteY7420" fmla="*/ 4250320 h 5757808"/>
              <a:gd name="connsiteX7421" fmla="*/ 4924578 w 6724507"/>
              <a:gd name="connsiteY7421" fmla="*/ 4256421 h 5757808"/>
              <a:gd name="connsiteX7422" fmla="*/ 4926521 w 6724507"/>
              <a:gd name="connsiteY7422" fmla="*/ 4254476 h 5757808"/>
              <a:gd name="connsiteX7423" fmla="*/ 4920618 w 6724507"/>
              <a:gd name="connsiteY7423" fmla="*/ 4258277 h 5757808"/>
              <a:gd name="connsiteX7424" fmla="*/ 4922489 w 6724507"/>
              <a:gd name="connsiteY7424" fmla="*/ 4254299 h 5757808"/>
              <a:gd name="connsiteX7425" fmla="*/ 4922418 w 6724507"/>
              <a:gd name="connsiteY7425" fmla="*/ 4252265 h 5757808"/>
              <a:gd name="connsiteX7426" fmla="*/ 4924360 w 6724507"/>
              <a:gd name="connsiteY7426" fmla="*/ 4250320 h 5757808"/>
              <a:gd name="connsiteX7427" fmla="*/ 4878189 w 6724507"/>
              <a:gd name="connsiteY7427" fmla="*/ 4246567 h 5757808"/>
              <a:gd name="connsiteX7428" fmla="*/ 4885062 w 6724507"/>
              <a:gd name="connsiteY7428" fmla="*/ 4248838 h 5757808"/>
              <a:gd name="connsiteX7429" fmla="*/ 4882250 w 6724507"/>
              <a:gd name="connsiteY7429" fmla="*/ 4254622 h 5757808"/>
              <a:gd name="connsiteX7430" fmla="*/ 4873178 w 6724507"/>
              <a:gd name="connsiteY7430" fmla="*/ 4254223 h 5757808"/>
              <a:gd name="connsiteX7431" fmla="*/ 4867132 w 6724507"/>
              <a:gd name="connsiteY7431" fmla="*/ 4253958 h 5757808"/>
              <a:gd name="connsiteX7432" fmla="*/ 4867061 w 6724507"/>
              <a:gd name="connsiteY7432" fmla="*/ 4251985 h 5757808"/>
              <a:gd name="connsiteX7433" fmla="*/ 4864975 w 6724507"/>
              <a:gd name="connsiteY7433" fmla="*/ 4249924 h 5757808"/>
              <a:gd name="connsiteX7434" fmla="*/ 4866990 w 6724507"/>
              <a:gd name="connsiteY7434" fmla="*/ 4250013 h 5757808"/>
              <a:gd name="connsiteX7435" fmla="*/ 4869006 w 6724507"/>
              <a:gd name="connsiteY7435" fmla="*/ 4250101 h 5757808"/>
              <a:gd name="connsiteX7436" fmla="*/ 4873038 w 6724507"/>
              <a:gd name="connsiteY7436" fmla="*/ 4250280 h 5757808"/>
              <a:gd name="connsiteX7437" fmla="*/ 4878189 w 6724507"/>
              <a:gd name="connsiteY7437" fmla="*/ 4246567 h 5757808"/>
              <a:gd name="connsiteX7438" fmla="*/ 517306 w 6724507"/>
              <a:gd name="connsiteY7438" fmla="*/ 4244269 h 5757808"/>
              <a:gd name="connsiteX7439" fmla="*/ 519208 w 6724507"/>
              <a:gd name="connsiteY7439" fmla="*/ 4244795 h 5757808"/>
              <a:gd name="connsiteX7440" fmla="*/ 518545 w 6724507"/>
              <a:gd name="connsiteY7440" fmla="*/ 4246623 h 5757808"/>
              <a:gd name="connsiteX7441" fmla="*/ 513982 w 6724507"/>
              <a:gd name="connsiteY7441" fmla="*/ 4253413 h 5757808"/>
              <a:gd name="connsiteX7442" fmla="*/ 511323 w 6724507"/>
              <a:gd name="connsiteY7442" fmla="*/ 4260726 h 5757808"/>
              <a:gd name="connsiteX7443" fmla="*/ 508756 w 6724507"/>
              <a:gd name="connsiteY7443" fmla="*/ 4262031 h 5757808"/>
              <a:gd name="connsiteX7444" fmla="*/ 507519 w 6724507"/>
              <a:gd name="connsiteY7444" fmla="*/ 4259678 h 5757808"/>
              <a:gd name="connsiteX7445" fmla="*/ 512080 w 6724507"/>
              <a:gd name="connsiteY7445" fmla="*/ 4252888 h 5757808"/>
              <a:gd name="connsiteX7446" fmla="*/ 517306 w 6724507"/>
              <a:gd name="connsiteY7446" fmla="*/ 4244269 h 5757808"/>
              <a:gd name="connsiteX7447" fmla="*/ 4900302 w 6724507"/>
              <a:gd name="connsiteY7447" fmla="*/ 4243139 h 5757808"/>
              <a:gd name="connsiteX7448" fmla="*/ 4900397 w 6724507"/>
              <a:gd name="connsiteY7448" fmla="*/ 4243506 h 5757808"/>
              <a:gd name="connsiteX7449" fmla="*/ 4896439 w 6724507"/>
              <a:gd name="connsiteY7449" fmla="*/ 4245400 h 5757808"/>
              <a:gd name="connsiteX7450" fmla="*/ 4900100 w 6724507"/>
              <a:gd name="connsiteY7450" fmla="*/ 4235223 h 5757808"/>
              <a:gd name="connsiteX7451" fmla="*/ 4906295 w 6724507"/>
              <a:gd name="connsiteY7451" fmla="*/ 4239631 h 5757808"/>
              <a:gd name="connsiteX7452" fmla="*/ 4900302 w 6724507"/>
              <a:gd name="connsiteY7452" fmla="*/ 4243139 h 5757808"/>
              <a:gd name="connsiteX7453" fmla="*/ 4899521 w 6724507"/>
              <a:gd name="connsiteY7453" fmla="*/ 4240109 h 5757808"/>
              <a:gd name="connsiteX7454" fmla="*/ 4900100 w 6724507"/>
              <a:gd name="connsiteY7454" fmla="*/ 4235223 h 5757808"/>
              <a:gd name="connsiteX7455" fmla="*/ 4902915 w 6724507"/>
              <a:gd name="connsiteY7455" fmla="*/ 4216477 h 5757808"/>
              <a:gd name="connsiteX7456" fmla="*/ 4927515 w 6724507"/>
              <a:gd name="connsiteY7456" fmla="*/ 4222188 h 5757808"/>
              <a:gd name="connsiteX7457" fmla="*/ 4957767 w 6724507"/>
              <a:gd name="connsiteY7457" fmla="*/ 4231746 h 5757808"/>
              <a:gd name="connsiteX7458" fmla="*/ 4907984 w 6724507"/>
              <a:gd name="connsiteY7458" fmla="*/ 4233671 h 5757808"/>
              <a:gd name="connsiteX7459" fmla="*/ 4908132 w 6724507"/>
              <a:gd name="connsiteY7459" fmla="*/ 4237792 h 5757808"/>
              <a:gd name="connsiteX7460" fmla="*/ 4901135 w 6724507"/>
              <a:gd name="connsiteY7460" fmla="*/ 4230284 h 5757808"/>
              <a:gd name="connsiteX7461" fmla="*/ 4895634 w 6724507"/>
              <a:gd name="connsiteY7461" fmla="*/ 4222843 h 5757808"/>
              <a:gd name="connsiteX7462" fmla="*/ 4902915 w 6724507"/>
              <a:gd name="connsiteY7462" fmla="*/ 4216477 h 5757808"/>
              <a:gd name="connsiteX7463" fmla="*/ 4981695 w 6724507"/>
              <a:gd name="connsiteY7463" fmla="*/ 4208061 h 5757808"/>
              <a:gd name="connsiteX7464" fmla="*/ 4986482 w 6724507"/>
              <a:gd name="connsiteY7464" fmla="*/ 4210645 h 5757808"/>
              <a:gd name="connsiteX7465" fmla="*/ 4980694 w 6724507"/>
              <a:gd name="connsiteY7465" fmla="*/ 4214610 h 5757808"/>
              <a:gd name="connsiteX7466" fmla="*/ 4978563 w 6724507"/>
              <a:gd name="connsiteY7466" fmla="*/ 4210297 h 5757808"/>
              <a:gd name="connsiteX7467" fmla="*/ 4981695 w 6724507"/>
              <a:gd name="connsiteY7467" fmla="*/ 4208061 h 5757808"/>
              <a:gd name="connsiteX7468" fmla="*/ 4957552 w 6724507"/>
              <a:gd name="connsiteY7468" fmla="*/ 4203963 h 5757808"/>
              <a:gd name="connsiteX7469" fmla="*/ 4956572 w 6724507"/>
              <a:gd name="connsiteY7469" fmla="*/ 4205031 h 5757808"/>
              <a:gd name="connsiteX7470" fmla="*/ 4956143 w 6724507"/>
              <a:gd name="connsiteY7470" fmla="*/ 4205228 h 5757808"/>
              <a:gd name="connsiteX7471" fmla="*/ 4962319 w 6724507"/>
              <a:gd name="connsiteY7471" fmla="*/ 4203253 h 5757808"/>
              <a:gd name="connsiteX7472" fmla="*/ 4966279 w 6724507"/>
              <a:gd name="connsiteY7472" fmla="*/ 4203427 h 5757808"/>
              <a:gd name="connsiteX7473" fmla="*/ 4968337 w 6724507"/>
              <a:gd name="connsiteY7473" fmla="*/ 4205733 h 5757808"/>
              <a:gd name="connsiteX7474" fmla="*/ 4966516 w 6724507"/>
              <a:gd name="connsiteY7474" fmla="*/ 4210083 h 5757808"/>
              <a:gd name="connsiteX7475" fmla="*/ 4962557 w 6724507"/>
              <a:gd name="connsiteY7475" fmla="*/ 4209910 h 5757808"/>
              <a:gd name="connsiteX7476" fmla="*/ 4960499 w 6724507"/>
              <a:gd name="connsiteY7476" fmla="*/ 4207603 h 5757808"/>
              <a:gd name="connsiteX7477" fmla="*/ 4962319 w 6724507"/>
              <a:gd name="connsiteY7477" fmla="*/ 4203253 h 5757808"/>
              <a:gd name="connsiteX7478" fmla="*/ 4950668 w 6724507"/>
              <a:gd name="connsiteY7478" fmla="*/ 4200710 h 5757808"/>
              <a:gd name="connsiteX7479" fmla="*/ 4952588 w 6724507"/>
              <a:gd name="connsiteY7479" fmla="*/ 4200794 h 5757808"/>
              <a:gd name="connsiteX7480" fmla="*/ 4954507 w 6724507"/>
              <a:gd name="connsiteY7480" fmla="*/ 4200879 h 5757808"/>
              <a:gd name="connsiteX7481" fmla="*/ 4954423 w 6724507"/>
              <a:gd name="connsiteY7481" fmla="*/ 4206015 h 5757808"/>
              <a:gd name="connsiteX7482" fmla="*/ 4956143 w 6724507"/>
              <a:gd name="connsiteY7482" fmla="*/ 4205228 h 5757808"/>
              <a:gd name="connsiteX7483" fmla="*/ 4956102 w 6724507"/>
              <a:gd name="connsiteY7483" fmla="*/ 4205264 h 5757808"/>
              <a:gd name="connsiteX7484" fmla="*/ 4952805 w 6724507"/>
              <a:gd name="connsiteY7484" fmla="*/ 4206896 h 5757808"/>
              <a:gd name="connsiteX7485" fmla="*/ 4952734 w 6724507"/>
              <a:gd name="connsiteY7485" fmla="*/ 4204863 h 5757808"/>
              <a:gd name="connsiteX7486" fmla="*/ 4948821 w 6724507"/>
              <a:gd name="connsiteY7486" fmla="*/ 4202660 h 5757808"/>
              <a:gd name="connsiteX7487" fmla="*/ 4950668 w 6724507"/>
              <a:gd name="connsiteY7487" fmla="*/ 4200710 h 5757808"/>
              <a:gd name="connsiteX7488" fmla="*/ 574019 w 6724507"/>
              <a:gd name="connsiteY7488" fmla="*/ 4165275 h 5757808"/>
              <a:gd name="connsiteX7489" fmla="*/ 573362 w 6724507"/>
              <a:gd name="connsiteY7489" fmla="*/ 4167081 h 5757808"/>
              <a:gd name="connsiteX7490" fmla="*/ 574019 w 6724507"/>
              <a:gd name="connsiteY7490" fmla="*/ 4165275 h 5757808"/>
              <a:gd name="connsiteX7491" fmla="*/ 300281 w 6724507"/>
              <a:gd name="connsiteY7491" fmla="*/ 4147428 h 5757808"/>
              <a:gd name="connsiteX7492" fmla="*/ 300095 w 6724507"/>
              <a:gd name="connsiteY7492" fmla="*/ 4153338 h 5757808"/>
              <a:gd name="connsiteX7493" fmla="*/ 300281 w 6724507"/>
              <a:gd name="connsiteY7493" fmla="*/ 4147428 h 5757808"/>
              <a:gd name="connsiteX7494" fmla="*/ 452165 w 6724507"/>
              <a:gd name="connsiteY7494" fmla="*/ 4139876 h 5757808"/>
              <a:gd name="connsiteX7495" fmla="*/ 457217 w 6724507"/>
              <a:gd name="connsiteY7495" fmla="*/ 4143256 h 5757808"/>
              <a:gd name="connsiteX7496" fmla="*/ 454001 w 6724507"/>
              <a:gd name="connsiteY7496" fmla="*/ 4146343 h 5757808"/>
              <a:gd name="connsiteX7497" fmla="*/ 452165 w 6724507"/>
              <a:gd name="connsiteY7497" fmla="*/ 4139876 h 5757808"/>
              <a:gd name="connsiteX7498" fmla="*/ 412964 w 6724507"/>
              <a:gd name="connsiteY7498" fmla="*/ 4104479 h 5757808"/>
              <a:gd name="connsiteX7499" fmla="*/ 417826 w 6724507"/>
              <a:gd name="connsiteY7499" fmla="*/ 4119902 h 5757808"/>
              <a:gd name="connsiteX7500" fmla="*/ 408221 w 6724507"/>
              <a:gd name="connsiteY7500" fmla="*/ 4123289 h 5757808"/>
              <a:gd name="connsiteX7501" fmla="*/ 405350 w 6724507"/>
              <a:gd name="connsiteY7501" fmla="*/ 4113193 h 5757808"/>
              <a:gd name="connsiteX7502" fmla="*/ 412964 w 6724507"/>
              <a:gd name="connsiteY7502" fmla="*/ 4104479 h 5757808"/>
              <a:gd name="connsiteX7503" fmla="*/ 418598 w 6724507"/>
              <a:gd name="connsiteY7503" fmla="*/ 4042201 h 5757808"/>
              <a:gd name="connsiteX7504" fmla="*/ 425079 w 6724507"/>
              <a:gd name="connsiteY7504" fmla="*/ 4048128 h 5757808"/>
              <a:gd name="connsiteX7505" fmla="*/ 418419 w 6724507"/>
              <a:gd name="connsiteY7505" fmla="*/ 4054571 h 5757808"/>
              <a:gd name="connsiteX7506" fmla="*/ 418598 w 6724507"/>
              <a:gd name="connsiteY7506" fmla="*/ 4042201 h 5757808"/>
              <a:gd name="connsiteX7507" fmla="*/ 292368 w 6724507"/>
              <a:gd name="connsiteY7507" fmla="*/ 4015348 h 5757808"/>
              <a:gd name="connsiteX7508" fmla="*/ 290883 w 6724507"/>
              <a:gd name="connsiteY7508" fmla="*/ 4025370 h 5757808"/>
              <a:gd name="connsiteX7509" fmla="*/ 289637 w 6724507"/>
              <a:gd name="connsiteY7509" fmla="*/ 4021375 h 5757808"/>
              <a:gd name="connsiteX7510" fmla="*/ 292368 w 6724507"/>
              <a:gd name="connsiteY7510" fmla="*/ 4015348 h 5757808"/>
              <a:gd name="connsiteX7511" fmla="*/ 5029360 w 6724507"/>
              <a:gd name="connsiteY7511" fmla="*/ 4011186 h 5757808"/>
              <a:gd name="connsiteX7512" fmla="*/ 5031396 w 6724507"/>
              <a:gd name="connsiteY7512" fmla="*/ 4011484 h 5757808"/>
              <a:gd name="connsiteX7513" fmla="*/ 5033432 w 6724507"/>
              <a:gd name="connsiteY7513" fmla="*/ 4011783 h 5757808"/>
              <a:gd name="connsiteX7514" fmla="*/ 5033216 w 6724507"/>
              <a:gd name="connsiteY7514" fmla="*/ 4015236 h 5757808"/>
              <a:gd name="connsiteX7515" fmla="*/ 5033003 w 6724507"/>
              <a:gd name="connsiteY7515" fmla="*/ 4018691 h 5757808"/>
              <a:gd name="connsiteX7516" fmla="*/ 5028931 w 6724507"/>
              <a:gd name="connsiteY7516" fmla="*/ 4018095 h 5757808"/>
              <a:gd name="connsiteX7517" fmla="*/ 5022607 w 6724507"/>
              <a:gd name="connsiteY7517" fmla="*/ 4020656 h 5757808"/>
              <a:gd name="connsiteX7518" fmla="*/ 5020572 w 6724507"/>
              <a:gd name="connsiteY7518" fmla="*/ 4020356 h 5757808"/>
              <a:gd name="connsiteX7519" fmla="*/ 5021001 w 6724507"/>
              <a:gd name="connsiteY7519" fmla="*/ 4013447 h 5757808"/>
              <a:gd name="connsiteX7520" fmla="*/ 5029360 w 6724507"/>
              <a:gd name="connsiteY7520" fmla="*/ 4011186 h 5757808"/>
              <a:gd name="connsiteX7521" fmla="*/ 322309 w 6724507"/>
              <a:gd name="connsiteY7521" fmla="*/ 4003484 h 5757808"/>
              <a:gd name="connsiteX7522" fmla="*/ 326304 w 6724507"/>
              <a:gd name="connsiteY7522" fmla="*/ 4004586 h 5757808"/>
              <a:gd name="connsiteX7523" fmla="*/ 322175 w 6724507"/>
              <a:gd name="connsiteY7523" fmla="*/ 4028036 h 5757808"/>
              <a:gd name="connsiteX7524" fmla="*/ 300643 w 6724507"/>
              <a:gd name="connsiteY7524" fmla="*/ 4063081 h 5757808"/>
              <a:gd name="connsiteX7525" fmla="*/ 291367 w 6724507"/>
              <a:gd name="connsiteY7525" fmla="*/ 4052328 h 5757808"/>
              <a:gd name="connsiteX7526" fmla="*/ 309579 w 6724507"/>
              <a:gd name="connsiteY7526" fmla="*/ 4014319 h 5757808"/>
              <a:gd name="connsiteX7527" fmla="*/ 308935 w 6724507"/>
              <a:gd name="connsiteY7527" fmla="*/ 4010042 h 5757808"/>
              <a:gd name="connsiteX7528" fmla="*/ 306938 w 6724507"/>
              <a:gd name="connsiteY7528" fmla="*/ 4009491 h 5757808"/>
              <a:gd name="connsiteX7529" fmla="*/ 310290 w 6724507"/>
              <a:gd name="connsiteY7529" fmla="*/ 4006318 h 5757808"/>
              <a:gd name="connsiteX7530" fmla="*/ 313608 w 6724507"/>
              <a:gd name="connsiteY7530" fmla="*/ 4009282 h 5757808"/>
              <a:gd name="connsiteX7531" fmla="*/ 312931 w 6724507"/>
              <a:gd name="connsiteY7531" fmla="*/ 4011144 h 5757808"/>
              <a:gd name="connsiteX7532" fmla="*/ 322309 w 6724507"/>
              <a:gd name="connsiteY7532" fmla="*/ 4003484 h 5757808"/>
              <a:gd name="connsiteX7533" fmla="*/ 433459 w 6724507"/>
              <a:gd name="connsiteY7533" fmla="*/ 4000598 h 5757808"/>
              <a:gd name="connsiteX7534" fmla="*/ 426166 w 6724507"/>
              <a:gd name="connsiteY7534" fmla="*/ 4009144 h 5757808"/>
              <a:gd name="connsiteX7535" fmla="*/ 426022 w 6724507"/>
              <a:gd name="connsiteY7535" fmla="*/ 4005672 h 5757808"/>
              <a:gd name="connsiteX7536" fmla="*/ 429680 w 6724507"/>
              <a:gd name="connsiteY7536" fmla="*/ 4001782 h 5757808"/>
              <a:gd name="connsiteX7537" fmla="*/ 433459 w 6724507"/>
              <a:gd name="connsiteY7537" fmla="*/ 4000598 h 5757808"/>
              <a:gd name="connsiteX7538" fmla="*/ 3873218 w 6724507"/>
              <a:gd name="connsiteY7538" fmla="*/ 3999946 h 5757808"/>
              <a:gd name="connsiteX7539" fmla="*/ 3872094 w 6724507"/>
              <a:gd name="connsiteY7539" fmla="*/ 4003196 h 5757808"/>
              <a:gd name="connsiteX7540" fmla="*/ 3864074 w 6724507"/>
              <a:gd name="connsiteY7540" fmla="*/ 4000814 h 5757808"/>
              <a:gd name="connsiteX7541" fmla="*/ 3864112 w 6724507"/>
              <a:gd name="connsiteY7541" fmla="*/ 4000531 h 5757808"/>
              <a:gd name="connsiteX7542" fmla="*/ 3860931 w 6724507"/>
              <a:gd name="connsiteY7542" fmla="*/ 4002412 h 5757808"/>
              <a:gd name="connsiteX7543" fmla="*/ 3862305 w 6724507"/>
              <a:gd name="connsiteY7543" fmla="*/ 4006828 h 5757808"/>
              <a:gd name="connsiteX7544" fmla="*/ 3869177 w 6724507"/>
              <a:gd name="connsiteY7544" fmla="*/ 4004845 h 5757808"/>
              <a:gd name="connsiteX7545" fmla="*/ 3874245 w 6724507"/>
              <a:gd name="connsiteY7545" fmla="*/ 4002238 h 5757808"/>
              <a:gd name="connsiteX7546" fmla="*/ 3874172 w 6724507"/>
              <a:gd name="connsiteY7546" fmla="*/ 4001996 h 5757808"/>
              <a:gd name="connsiteX7547" fmla="*/ 3875099 w 6724507"/>
              <a:gd name="connsiteY7547" fmla="*/ 4000889 h 5757808"/>
              <a:gd name="connsiteX7548" fmla="*/ 5050408 w 6724507"/>
              <a:gd name="connsiteY7548" fmla="*/ 3998217 h 5757808"/>
              <a:gd name="connsiteX7549" fmla="*/ 5052174 w 6724507"/>
              <a:gd name="connsiteY7549" fmla="*/ 4001900 h 5757808"/>
              <a:gd name="connsiteX7550" fmla="*/ 5050093 w 6724507"/>
              <a:gd name="connsiteY7550" fmla="*/ 4003305 h 5757808"/>
              <a:gd name="connsiteX7551" fmla="*/ 5046036 w 6724507"/>
              <a:gd name="connsiteY7551" fmla="*/ 4004426 h 5757808"/>
              <a:gd name="connsiteX7552" fmla="*/ 5043953 w 6724507"/>
              <a:gd name="connsiteY7552" fmla="*/ 4005832 h 5757808"/>
              <a:gd name="connsiteX7553" fmla="*/ 5044059 w 6724507"/>
              <a:gd name="connsiteY7553" fmla="*/ 4004135 h 5757808"/>
              <a:gd name="connsiteX7554" fmla="*/ 5044165 w 6724507"/>
              <a:gd name="connsiteY7554" fmla="*/ 4002438 h 5757808"/>
              <a:gd name="connsiteX7555" fmla="*/ 5046247 w 6724507"/>
              <a:gd name="connsiteY7555" fmla="*/ 4001032 h 5757808"/>
              <a:gd name="connsiteX7556" fmla="*/ 5050408 w 6724507"/>
              <a:gd name="connsiteY7556" fmla="*/ 3998217 h 5757808"/>
              <a:gd name="connsiteX7557" fmla="*/ 266214 w 6724507"/>
              <a:gd name="connsiteY7557" fmla="*/ 3991745 h 5757808"/>
              <a:gd name="connsiteX7558" fmla="*/ 264730 w 6724507"/>
              <a:gd name="connsiteY7558" fmla="*/ 4001768 h 5757808"/>
              <a:gd name="connsiteX7559" fmla="*/ 260806 w 6724507"/>
              <a:gd name="connsiteY7559" fmla="*/ 4000685 h 5757808"/>
              <a:gd name="connsiteX7560" fmla="*/ 260912 w 6724507"/>
              <a:gd name="connsiteY7560" fmla="*/ 3994456 h 5757808"/>
              <a:gd name="connsiteX7561" fmla="*/ 266214 w 6724507"/>
              <a:gd name="connsiteY7561" fmla="*/ 3991745 h 5757808"/>
              <a:gd name="connsiteX7562" fmla="*/ 3827813 w 6724507"/>
              <a:gd name="connsiteY7562" fmla="*/ 3979636 h 5757808"/>
              <a:gd name="connsiteX7563" fmla="*/ 3819229 w 6724507"/>
              <a:gd name="connsiteY7563" fmla="*/ 3990612 h 5757808"/>
              <a:gd name="connsiteX7564" fmla="*/ 3822057 w 6724507"/>
              <a:gd name="connsiteY7564" fmla="*/ 3990844 h 5757808"/>
              <a:gd name="connsiteX7565" fmla="*/ 3837807 w 6724507"/>
              <a:gd name="connsiteY7565" fmla="*/ 3987474 h 5757808"/>
              <a:gd name="connsiteX7566" fmla="*/ 3831418 w 6724507"/>
              <a:gd name="connsiteY7566" fmla="*/ 3982116 h 5757808"/>
              <a:gd name="connsiteX7567" fmla="*/ 263162 w 6724507"/>
              <a:gd name="connsiteY7567" fmla="*/ 3976745 h 5757808"/>
              <a:gd name="connsiteX7568" fmla="*/ 264998 w 6724507"/>
              <a:gd name="connsiteY7568" fmla="*/ 3983213 h 5757808"/>
              <a:gd name="connsiteX7569" fmla="*/ 261693 w 6724507"/>
              <a:gd name="connsiteY7569" fmla="*/ 3980066 h 5757808"/>
              <a:gd name="connsiteX7570" fmla="*/ 263162 w 6724507"/>
              <a:gd name="connsiteY7570" fmla="*/ 3976745 h 5757808"/>
              <a:gd name="connsiteX7571" fmla="*/ 268169 w 6724507"/>
              <a:gd name="connsiteY7571" fmla="*/ 3968871 h 5757808"/>
              <a:gd name="connsiteX7572" fmla="*/ 269878 w 6724507"/>
              <a:gd name="connsiteY7572" fmla="*/ 3970153 h 5757808"/>
              <a:gd name="connsiteX7573" fmla="*/ 267726 w 6724507"/>
              <a:gd name="connsiteY7573" fmla="*/ 3969187 h 5757808"/>
              <a:gd name="connsiteX7574" fmla="*/ 288676 w 6724507"/>
              <a:gd name="connsiteY7574" fmla="*/ 3965046 h 5757808"/>
              <a:gd name="connsiteX7575" fmla="*/ 292600 w 6724507"/>
              <a:gd name="connsiteY7575" fmla="*/ 3966127 h 5757808"/>
              <a:gd name="connsiteX7576" fmla="*/ 292451 w 6724507"/>
              <a:gd name="connsiteY7576" fmla="*/ 3972472 h 5757808"/>
              <a:gd name="connsiteX7577" fmla="*/ 291749 w 6724507"/>
              <a:gd name="connsiteY7577" fmla="*/ 3974407 h 5757808"/>
              <a:gd name="connsiteX7578" fmla="*/ 291045 w 6724507"/>
              <a:gd name="connsiteY7578" fmla="*/ 3976344 h 5757808"/>
              <a:gd name="connsiteX7579" fmla="*/ 286416 w 6724507"/>
              <a:gd name="connsiteY7579" fmla="*/ 3977196 h 5757808"/>
              <a:gd name="connsiteX7580" fmla="*/ 285159 w 6724507"/>
              <a:gd name="connsiteY7580" fmla="*/ 3974721 h 5757808"/>
              <a:gd name="connsiteX7581" fmla="*/ 286566 w 6724507"/>
              <a:gd name="connsiteY7581" fmla="*/ 3970850 h 5757808"/>
              <a:gd name="connsiteX7582" fmla="*/ 287972 w 6724507"/>
              <a:gd name="connsiteY7582" fmla="*/ 3966981 h 5757808"/>
              <a:gd name="connsiteX7583" fmla="*/ 287852 w 6724507"/>
              <a:gd name="connsiteY7583" fmla="*/ 3965084 h 5757808"/>
              <a:gd name="connsiteX7584" fmla="*/ 288676 w 6724507"/>
              <a:gd name="connsiteY7584" fmla="*/ 3965046 h 5757808"/>
              <a:gd name="connsiteX7585" fmla="*/ 324159 w 6724507"/>
              <a:gd name="connsiteY7585" fmla="*/ 3962267 h 5757808"/>
              <a:gd name="connsiteX7586" fmla="*/ 326060 w 6724507"/>
              <a:gd name="connsiteY7586" fmla="*/ 3962791 h 5757808"/>
              <a:gd name="connsiteX7587" fmla="*/ 323951 w 6724507"/>
              <a:gd name="connsiteY7587" fmla="*/ 3968596 h 5757808"/>
              <a:gd name="connsiteX7588" fmla="*/ 321841 w 6724507"/>
              <a:gd name="connsiteY7588" fmla="*/ 3974401 h 5757808"/>
              <a:gd name="connsiteX7589" fmla="*/ 321137 w 6724507"/>
              <a:gd name="connsiteY7589" fmla="*/ 3976336 h 5757808"/>
              <a:gd name="connsiteX7590" fmla="*/ 319938 w 6724507"/>
              <a:gd name="connsiteY7590" fmla="*/ 3973877 h 5757808"/>
              <a:gd name="connsiteX7591" fmla="*/ 320146 w 6724507"/>
              <a:gd name="connsiteY7591" fmla="*/ 3967547 h 5757808"/>
              <a:gd name="connsiteX7592" fmla="*/ 321552 w 6724507"/>
              <a:gd name="connsiteY7592" fmla="*/ 3963677 h 5757808"/>
              <a:gd name="connsiteX7593" fmla="*/ 324159 w 6724507"/>
              <a:gd name="connsiteY7593" fmla="*/ 3962267 h 5757808"/>
              <a:gd name="connsiteX7594" fmla="*/ 266440 w 6724507"/>
              <a:gd name="connsiteY7594" fmla="*/ 3961256 h 5757808"/>
              <a:gd name="connsiteX7595" fmla="*/ 271848 w 6724507"/>
              <a:gd name="connsiteY7595" fmla="*/ 3964733 h 5757808"/>
              <a:gd name="connsiteX7596" fmla="*/ 268853 w 6724507"/>
              <a:gd name="connsiteY7596" fmla="*/ 3968380 h 5757808"/>
              <a:gd name="connsiteX7597" fmla="*/ 268169 w 6724507"/>
              <a:gd name="connsiteY7597" fmla="*/ 3968871 h 5757808"/>
              <a:gd name="connsiteX7598" fmla="*/ 264634 w 6724507"/>
              <a:gd name="connsiteY7598" fmla="*/ 3966222 h 5757808"/>
              <a:gd name="connsiteX7599" fmla="*/ 264518 w 6724507"/>
              <a:gd name="connsiteY7599" fmla="*/ 3962528 h 5757808"/>
              <a:gd name="connsiteX7600" fmla="*/ 266440 w 6724507"/>
              <a:gd name="connsiteY7600" fmla="*/ 3961256 h 5757808"/>
              <a:gd name="connsiteX7601" fmla="*/ 244544 w 6724507"/>
              <a:gd name="connsiteY7601" fmla="*/ 3956709 h 5757808"/>
              <a:gd name="connsiteX7602" fmla="*/ 247660 w 6724507"/>
              <a:gd name="connsiteY7602" fmla="*/ 3959655 h 5757808"/>
              <a:gd name="connsiteX7603" fmla="*/ 244902 w 6724507"/>
              <a:gd name="connsiteY7603" fmla="*/ 3967240 h 5757808"/>
              <a:gd name="connsiteX7604" fmla="*/ 244544 w 6724507"/>
              <a:gd name="connsiteY7604" fmla="*/ 3956709 h 5757808"/>
              <a:gd name="connsiteX7605" fmla="*/ 305663 w 6724507"/>
              <a:gd name="connsiteY7605" fmla="*/ 3918422 h 5757808"/>
              <a:gd name="connsiteX7606" fmla="*/ 310981 w 6724507"/>
              <a:gd name="connsiteY7606" fmla="*/ 3927978 h 5757808"/>
              <a:gd name="connsiteX7607" fmla="*/ 302983 w 6724507"/>
              <a:gd name="connsiteY7607" fmla="*/ 3931841 h 5757808"/>
              <a:gd name="connsiteX7608" fmla="*/ 301826 w 6724507"/>
              <a:gd name="connsiteY7608" fmla="*/ 3925201 h 5757808"/>
              <a:gd name="connsiteX7609" fmla="*/ 305663 w 6724507"/>
              <a:gd name="connsiteY7609" fmla="*/ 3918422 h 5757808"/>
              <a:gd name="connsiteX7610" fmla="*/ 255653 w 6724507"/>
              <a:gd name="connsiteY7610" fmla="*/ 3902398 h 5757808"/>
              <a:gd name="connsiteX7611" fmla="*/ 256899 w 6724507"/>
              <a:gd name="connsiteY7611" fmla="*/ 3904729 h 5757808"/>
              <a:gd name="connsiteX7612" fmla="*/ 257490 w 6724507"/>
              <a:gd name="connsiteY7612" fmla="*/ 3908865 h 5757808"/>
              <a:gd name="connsiteX7613" fmla="*/ 255586 w 6724507"/>
              <a:gd name="connsiteY7613" fmla="*/ 3908340 h 5757808"/>
              <a:gd name="connsiteX7614" fmla="*/ 253683 w 6724507"/>
              <a:gd name="connsiteY7614" fmla="*/ 3907816 h 5757808"/>
              <a:gd name="connsiteX7615" fmla="*/ 253094 w 6724507"/>
              <a:gd name="connsiteY7615" fmla="*/ 3903680 h 5757808"/>
              <a:gd name="connsiteX7616" fmla="*/ 255653 w 6724507"/>
              <a:gd name="connsiteY7616" fmla="*/ 3902398 h 5757808"/>
              <a:gd name="connsiteX7617" fmla="*/ 246714 w 6724507"/>
              <a:gd name="connsiteY7617" fmla="*/ 3879667 h 5757808"/>
              <a:gd name="connsiteX7618" fmla="*/ 246607 w 6724507"/>
              <a:gd name="connsiteY7618" fmla="*/ 3885895 h 5757808"/>
              <a:gd name="connsiteX7619" fmla="*/ 246714 w 6724507"/>
              <a:gd name="connsiteY7619" fmla="*/ 3879667 h 5757808"/>
              <a:gd name="connsiteX7620" fmla="*/ 264724 w 6724507"/>
              <a:gd name="connsiteY7620" fmla="*/ 3859448 h 5757808"/>
              <a:gd name="connsiteX7621" fmla="*/ 265753 w 6724507"/>
              <a:gd name="connsiteY7621" fmla="*/ 3891166 h 5757808"/>
              <a:gd name="connsiteX7622" fmla="*/ 258144 w 6724507"/>
              <a:gd name="connsiteY7622" fmla="*/ 3889069 h 5757808"/>
              <a:gd name="connsiteX7623" fmla="*/ 261410 w 6724507"/>
              <a:gd name="connsiteY7623" fmla="*/ 3865508 h 5757808"/>
              <a:gd name="connsiteX7624" fmla="*/ 264724 w 6724507"/>
              <a:gd name="connsiteY7624" fmla="*/ 3859448 h 5757808"/>
              <a:gd name="connsiteX7625" fmla="*/ 269536 w 6724507"/>
              <a:gd name="connsiteY7625" fmla="*/ 3834694 h 5757808"/>
              <a:gd name="connsiteX7626" fmla="*/ 273105 w 6724507"/>
              <a:gd name="connsiteY7626" fmla="*/ 3835678 h 5757808"/>
              <a:gd name="connsiteX7627" fmla="*/ 271135 w 6724507"/>
              <a:gd name="connsiteY7627" fmla="*/ 3841097 h 5757808"/>
              <a:gd name="connsiteX7628" fmla="*/ 267567 w 6724507"/>
              <a:gd name="connsiteY7628" fmla="*/ 3840112 h 5757808"/>
              <a:gd name="connsiteX7629" fmla="*/ 269536 w 6724507"/>
              <a:gd name="connsiteY7629" fmla="*/ 3834694 h 5757808"/>
              <a:gd name="connsiteX7630" fmla="*/ 323992 w 6724507"/>
              <a:gd name="connsiteY7630" fmla="*/ 3833344 h 5757808"/>
              <a:gd name="connsiteX7631" fmla="*/ 323608 w 6724507"/>
              <a:gd name="connsiteY7631" fmla="*/ 3839262 h 5757808"/>
              <a:gd name="connsiteX7632" fmla="*/ 322346 w 6724507"/>
              <a:gd name="connsiteY7632" fmla="*/ 3834096 h 5757808"/>
              <a:gd name="connsiteX7633" fmla="*/ 323992 w 6724507"/>
              <a:gd name="connsiteY7633" fmla="*/ 3833344 h 5757808"/>
              <a:gd name="connsiteX7634" fmla="*/ 260849 w 6724507"/>
              <a:gd name="connsiteY7634" fmla="*/ 3827828 h 5757808"/>
              <a:gd name="connsiteX7635" fmla="*/ 258623 w 6724507"/>
              <a:gd name="connsiteY7635" fmla="*/ 3839882 h 5757808"/>
              <a:gd name="connsiteX7636" fmla="*/ 258002 w 6724507"/>
              <a:gd name="connsiteY7636" fmla="*/ 3834169 h 5757808"/>
              <a:gd name="connsiteX7637" fmla="*/ 260849 w 6724507"/>
              <a:gd name="connsiteY7637" fmla="*/ 3827828 h 5757808"/>
              <a:gd name="connsiteX7638" fmla="*/ 281042 w 6724507"/>
              <a:gd name="connsiteY7638" fmla="*/ 3819238 h 5757808"/>
              <a:gd name="connsiteX7639" fmla="*/ 283613 w 6724507"/>
              <a:gd name="connsiteY7639" fmla="*/ 3824045 h 5757808"/>
              <a:gd name="connsiteX7640" fmla="*/ 279322 w 6724507"/>
              <a:gd name="connsiteY7640" fmla="*/ 3819981 h 5757808"/>
              <a:gd name="connsiteX7641" fmla="*/ 281042 w 6724507"/>
              <a:gd name="connsiteY7641" fmla="*/ 3819238 h 5757808"/>
              <a:gd name="connsiteX7642" fmla="*/ 338259 w 6724507"/>
              <a:gd name="connsiteY7642" fmla="*/ 3811913 h 5757808"/>
              <a:gd name="connsiteX7643" fmla="*/ 333751 w 6724507"/>
              <a:gd name="connsiteY7643" fmla="*/ 3847871 h 5757808"/>
              <a:gd name="connsiteX7644" fmla="*/ 337437 w 6724507"/>
              <a:gd name="connsiteY7644" fmla="*/ 3861287 h 5757808"/>
              <a:gd name="connsiteX7645" fmla="*/ 323302 w 6724507"/>
              <a:gd name="connsiteY7645" fmla="*/ 3888392 h 5757808"/>
              <a:gd name="connsiteX7646" fmla="*/ 317634 w 6724507"/>
              <a:gd name="connsiteY7646" fmla="*/ 3915761 h 5757808"/>
              <a:gd name="connsiteX7647" fmla="*/ 314256 w 6724507"/>
              <a:gd name="connsiteY7647" fmla="*/ 3883829 h 5757808"/>
              <a:gd name="connsiteX7648" fmla="*/ 317773 w 6724507"/>
              <a:gd name="connsiteY7648" fmla="*/ 3868266 h 5757808"/>
              <a:gd name="connsiteX7649" fmla="*/ 338259 w 6724507"/>
              <a:gd name="connsiteY7649" fmla="*/ 3811913 h 5757808"/>
              <a:gd name="connsiteX7650" fmla="*/ 263513 w 6724507"/>
              <a:gd name="connsiteY7650" fmla="*/ 3803762 h 5757808"/>
              <a:gd name="connsiteX7651" fmla="*/ 266509 w 6724507"/>
              <a:gd name="connsiteY7651" fmla="*/ 3813103 h 5757808"/>
              <a:gd name="connsiteX7652" fmla="*/ 263513 w 6724507"/>
              <a:gd name="connsiteY7652" fmla="*/ 3803762 h 5757808"/>
              <a:gd name="connsiteX7653" fmla="*/ 320331 w 6724507"/>
              <a:gd name="connsiteY7653" fmla="*/ 3789088 h 5757808"/>
              <a:gd name="connsiteX7654" fmla="*/ 307269 w 6724507"/>
              <a:gd name="connsiteY7654" fmla="*/ 3842926 h 5757808"/>
              <a:gd name="connsiteX7655" fmla="*/ 311092 w 6724507"/>
              <a:gd name="connsiteY7655" fmla="*/ 3856289 h 5757808"/>
              <a:gd name="connsiteX7656" fmla="*/ 311588 w 6724507"/>
              <a:gd name="connsiteY7656" fmla="*/ 3872837 h 5757808"/>
              <a:gd name="connsiteX7657" fmla="*/ 312206 w 6724507"/>
              <a:gd name="connsiteY7657" fmla="*/ 3877109 h 5757808"/>
              <a:gd name="connsiteX7658" fmla="*/ 311527 w 6724507"/>
              <a:gd name="connsiteY7658" fmla="*/ 3878974 h 5757808"/>
              <a:gd name="connsiteX7659" fmla="*/ 309555 w 6724507"/>
              <a:gd name="connsiteY7659" fmla="*/ 3878429 h 5757808"/>
              <a:gd name="connsiteX7660" fmla="*/ 305610 w 6724507"/>
              <a:gd name="connsiteY7660" fmla="*/ 3877343 h 5757808"/>
              <a:gd name="connsiteX7661" fmla="*/ 307643 w 6724507"/>
              <a:gd name="connsiteY7661" fmla="*/ 3871749 h 5757808"/>
              <a:gd name="connsiteX7662" fmla="*/ 307764 w 6724507"/>
              <a:gd name="connsiteY7662" fmla="*/ 3859473 h 5757808"/>
              <a:gd name="connsiteX7663" fmla="*/ 301786 w 6724507"/>
              <a:gd name="connsiteY7663" fmla="*/ 3863980 h 5757808"/>
              <a:gd name="connsiteX7664" fmla="*/ 290882 w 6724507"/>
              <a:gd name="connsiteY7664" fmla="*/ 3899950 h 5757808"/>
              <a:gd name="connsiteX7665" fmla="*/ 277942 w 6724507"/>
              <a:gd name="connsiteY7665" fmla="*/ 3941513 h 5757808"/>
              <a:gd name="connsiteX7666" fmla="*/ 275290 w 6724507"/>
              <a:gd name="connsiteY7666" fmla="*/ 3942834 h 5757808"/>
              <a:gd name="connsiteX7667" fmla="*/ 272025 w 6724507"/>
              <a:gd name="connsiteY7667" fmla="*/ 3939880 h 5757808"/>
              <a:gd name="connsiteX7668" fmla="*/ 282991 w 6724507"/>
              <a:gd name="connsiteY7668" fmla="*/ 3897774 h 5757808"/>
              <a:gd name="connsiteX7669" fmla="*/ 294574 w 6724507"/>
              <a:gd name="connsiteY7669" fmla="*/ 3859940 h 5757808"/>
              <a:gd name="connsiteX7670" fmla="*/ 308252 w 6724507"/>
              <a:gd name="connsiteY7670" fmla="*/ 3810374 h 5757808"/>
              <a:gd name="connsiteX7671" fmla="*/ 310871 w 6724507"/>
              <a:gd name="connsiteY7671" fmla="*/ 3795711 h 5757808"/>
              <a:gd name="connsiteX7672" fmla="*/ 313641 w 6724507"/>
              <a:gd name="connsiteY7672" fmla="*/ 3790513 h 5757808"/>
              <a:gd name="connsiteX7673" fmla="*/ 320331 w 6724507"/>
              <a:gd name="connsiteY7673" fmla="*/ 3789088 h 5757808"/>
              <a:gd name="connsiteX7674" fmla="*/ 298935 w 6724507"/>
              <a:gd name="connsiteY7674" fmla="*/ 3783190 h 5757808"/>
              <a:gd name="connsiteX7675" fmla="*/ 295734 w 6724507"/>
              <a:gd name="connsiteY7675" fmla="*/ 3791995 h 5757808"/>
              <a:gd name="connsiteX7676" fmla="*/ 298935 w 6724507"/>
              <a:gd name="connsiteY7676" fmla="*/ 3783190 h 5757808"/>
              <a:gd name="connsiteX7677" fmla="*/ 287405 w 6724507"/>
              <a:gd name="connsiteY7677" fmla="*/ 3773305 h 5757808"/>
              <a:gd name="connsiteX7678" fmla="*/ 286724 w 6724507"/>
              <a:gd name="connsiteY7678" fmla="*/ 3775180 h 5757808"/>
              <a:gd name="connsiteX7679" fmla="*/ 284535 w 6724507"/>
              <a:gd name="connsiteY7679" fmla="*/ 3786958 h 5757808"/>
              <a:gd name="connsiteX7680" fmla="*/ 281127 w 6724507"/>
              <a:gd name="connsiteY7680" fmla="*/ 3796335 h 5757808"/>
              <a:gd name="connsiteX7681" fmla="*/ 278543 w 6724507"/>
              <a:gd name="connsiteY7681" fmla="*/ 3797685 h 5757808"/>
              <a:gd name="connsiteX7682" fmla="*/ 277322 w 6724507"/>
              <a:gd name="connsiteY7682" fmla="*/ 3795286 h 5757808"/>
              <a:gd name="connsiteX7683" fmla="*/ 280731 w 6724507"/>
              <a:gd name="connsiteY7683" fmla="*/ 3785909 h 5757808"/>
              <a:gd name="connsiteX7684" fmla="*/ 282919 w 6724507"/>
              <a:gd name="connsiteY7684" fmla="*/ 3774131 h 5757808"/>
              <a:gd name="connsiteX7685" fmla="*/ 287405 w 6724507"/>
              <a:gd name="connsiteY7685" fmla="*/ 3773305 h 5757808"/>
              <a:gd name="connsiteX7686" fmla="*/ 311784 w 6724507"/>
              <a:gd name="connsiteY7686" fmla="*/ 3735319 h 5757808"/>
              <a:gd name="connsiteX7687" fmla="*/ 308366 w 6724507"/>
              <a:gd name="connsiteY7687" fmla="*/ 3750769 h 5757808"/>
              <a:gd name="connsiteX7688" fmla="*/ 307828 w 6724507"/>
              <a:gd name="connsiteY7688" fmla="*/ 3742426 h 5757808"/>
              <a:gd name="connsiteX7689" fmla="*/ 311784 w 6724507"/>
              <a:gd name="connsiteY7689" fmla="*/ 3735319 h 5757808"/>
              <a:gd name="connsiteX7690" fmla="*/ 299001 w 6724507"/>
              <a:gd name="connsiteY7690" fmla="*/ 3675910 h 5757808"/>
              <a:gd name="connsiteX7691" fmla="*/ 304708 w 6724507"/>
              <a:gd name="connsiteY7691" fmla="*/ 3677484 h 5757808"/>
              <a:gd name="connsiteX7692" fmla="*/ 298870 w 6724507"/>
              <a:gd name="connsiteY7692" fmla="*/ 3682023 h 5757808"/>
              <a:gd name="connsiteX7693" fmla="*/ 299001 w 6724507"/>
              <a:gd name="connsiteY7693" fmla="*/ 3675910 h 5757808"/>
              <a:gd name="connsiteX7694" fmla="*/ 353207 w 6724507"/>
              <a:gd name="connsiteY7694" fmla="*/ 3336775 h 5757808"/>
              <a:gd name="connsiteX7695" fmla="*/ 352354 w 6724507"/>
              <a:gd name="connsiteY7695" fmla="*/ 3344884 h 5757808"/>
              <a:gd name="connsiteX7696" fmla="*/ 353207 w 6724507"/>
              <a:gd name="connsiteY7696" fmla="*/ 3336775 h 5757808"/>
              <a:gd name="connsiteX7697" fmla="*/ 403851 w 6724507"/>
              <a:gd name="connsiteY7697" fmla="*/ 3215275 h 5757808"/>
              <a:gd name="connsiteX7698" fmla="*/ 405814 w 6724507"/>
              <a:gd name="connsiteY7698" fmla="*/ 3215815 h 5757808"/>
              <a:gd name="connsiteX7699" fmla="*/ 399132 w 6724507"/>
              <a:gd name="connsiteY7699" fmla="*/ 3222318 h 5757808"/>
              <a:gd name="connsiteX7700" fmla="*/ 396482 w 6724507"/>
              <a:gd name="connsiteY7700" fmla="*/ 3223674 h 5757808"/>
              <a:gd name="connsiteX7701" fmla="*/ 398218 w 6724507"/>
              <a:gd name="connsiteY7701" fmla="*/ 3218154 h 5757808"/>
              <a:gd name="connsiteX7702" fmla="*/ 403851 w 6724507"/>
              <a:gd name="connsiteY7702" fmla="*/ 3215275 h 5757808"/>
              <a:gd name="connsiteX7703" fmla="*/ 457840 w 6724507"/>
              <a:gd name="connsiteY7703" fmla="*/ 3203334 h 5757808"/>
              <a:gd name="connsiteX7704" fmla="*/ 459623 w 6724507"/>
              <a:gd name="connsiteY7704" fmla="*/ 3203825 h 5757808"/>
              <a:gd name="connsiteX7705" fmla="*/ 458885 w 6724507"/>
              <a:gd name="connsiteY7705" fmla="*/ 3205858 h 5757808"/>
              <a:gd name="connsiteX7706" fmla="*/ 455316 w 6724507"/>
              <a:gd name="connsiteY7706" fmla="*/ 3204874 h 5757808"/>
              <a:gd name="connsiteX7707" fmla="*/ 457840 w 6724507"/>
              <a:gd name="connsiteY7707" fmla="*/ 3203334 h 5757808"/>
              <a:gd name="connsiteX7708" fmla="*/ 444070 w 6724507"/>
              <a:gd name="connsiteY7708" fmla="*/ 3199538 h 5757808"/>
              <a:gd name="connsiteX7709" fmla="*/ 441860 w 6724507"/>
              <a:gd name="connsiteY7709" fmla="*/ 3203252 h 5757808"/>
              <a:gd name="connsiteX7710" fmla="*/ 444070 w 6724507"/>
              <a:gd name="connsiteY7710" fmla="*/ 3199538 h 5757808"/>
              <a:gd name="connsiteX7711" fmla="*/ 442511 w 6724507"/>
              <a:gd name="connsiteY7711" fmla="*/ 3155890 h 5757808"/>
              <a:gd name="connsiteX7712" fmla="*/ 441944 w 6724507"/>
              <a:gd name="connsiteY7712" fmla="*/ 3163931 h 5757808"/>
              <a:gd name="connsiteX7713" fmla="*/ 439565 w 6724507"/>
              <a:gd name="connsiteY7713" fmla="*/ 3159945 h 5757808"/>
              <a:gd name="connsiteX7714" fmla="*/ 442511 w 6724507"/>
              <a:gd name="connsiteY7714" fmla="*/ 3155890 h 5757808"/>
              <a:gd name="connsiteX7715" fmla="*/ 423936 w 6724507"/>
              <a:gd name="connsiteY7715" fmla="*/ 3153006 h 5757808"/>
              <a:gd name="connsiteX7716" fmla="*/ 428290 w 6724507"/>
              <a:gd name="connsiteY7716" fmla="*/ 3160464 h 5757808"/>
              <a:gd name="connsiteX7717" fmla="*/ 422630 w 6724507"/>
              <a:gd name="connsiteY7717" fmla="*/ 3163076 h 5757808"/>
              <a:gd name="connsiteX7718" fmla="*/ 423936 w 6724507"/>
              <a:gd name="connsiteY7718" fmla="*/ 3153006 h 5757808"/>
              <a:gd name="connsiteX7719" fmla="*/ 459395 w 6724507"/>
              <a:gd name="connsiteY7719" fmla="*/ 3061942 h 5757808"/>
              <a:gd name="connsiteX7720" fmla="*/ 464453 w 6724507"/>
              <a:gd name="connsiteY7720" fmla="*/ 3071781 h 5757808"/>
              <a:gd name="connsiteX7721" fmla="*/ 459265 w 6724507"/>
              <a:gd name="connsiteY7721" fmla="*/ 3068239 h 5757808"/>
              <a:gd name="connsiteX7722" fmla="*/ 459395 w 6724507"/>
              <a:gd name="connsiteY7722" fmla="*/ 3061942 h 5757808"/>
              <a:gd name="connsiteX7723" fmla="*/ 496434 w 6724507"/>
              <a:gd name="connsiteY7723" fmla="*/ 3049303 h 5757808"/>
              <a:gd name="connsiteX7724" fmla="*/ 497598 w 6724507"/>
              <a:gd name="connsiteY7724" fmla="*/ 3051859 h 5757808"/>
              <a:gd name="connsiteX7725" fmla="*/ 496859 w 6724507"/>
              <a:gd name="connsiteY7725" fmla="*/ 3053890 h 5757808"/>
              <a:gd name="connsiteX7726" fmla="*/ 491152 w 6724507"/>
              <a:gd name="connsiteY7726" fmla="*/ 3052317 h 5757808"/>
              <a:gd name="connsiteX7727" fmla="*/ 496434 w 6724507"/>
              <a:gd name="connsiteY7727" fmla="*/ 3049303 h 5757808"/>
              <a:gd name="connsiteX7728" fmla="*/ 488201 w 6724507"/>
              <a:gd name="connsiteY7728" fmla="*/ 3047480 h 5757808"/>
              <a:gd name="connsiteX7729" fmla="*/ 483677 w 6724507"/>
              <a:gd name="connsiteY7729" fmla="*/ 3053983 h 5757808"/>
              <a:gd name="connsiteX7730" fmla="*/ 482501 w 6724507"/>
              <a:gd name="connsiteY7730" fmla="*/ 3049057 h 5757808"/>
              <a:gd name="connsiteX7731" fmla="*/ 488201 w 6724507"/>
              <a:gd name="connsiteY7731" fmla="*/ 3047480 h 5757808"/>
              <a:gd name="connsiteX7732" fmla="*/ 477501 w 6724507"/>
              <a:gd name="connsiteY7732" fmla="*/ 3035886 h 5757808"/>
              <a:gd name="connsiteX7733" fmla="*/ 478965 w 6724507"/>
              <a:gd name="connsiteY7733" fmla="*/ 3038338 h 5757808"/>
              <a:gd name="connsiteX7734" fmla="*/ 477610 w 6724507"/>
              <a:gd name="connsiteY7734" fmla="*/ 3042064 h 5757808"/>
              <a:gd name="connsiteX7735" fmla="*/ 474793 w 6724507"/>
              <a:gd name="connsiteY7735" fmla="*/ 3043335 h 5757808"/>
              <a:gd name="connsiteX7736" fmla="*/ 474007 w 6724507"/>
              <a:gd name="connsiteY7736" fmla="*/ 3039021 h 5757808"/>
              <a:gd name="connsiteX7737" fmla="*/ 474684 w 6724507"/>
              <a:gd name="connsiteY7737" fmla="*/ 3037158 h 5757808"/>
              <a:gd name="connsiteX7738" fmla="*/ 477501 w 6724507"/>
              <a:gd name="connsiteY7738" fmla="*/ 3035886 h 5757808"/>
              <a:gd name="connsiteX7739" fmla="*/ 524800 w 6724507"/>
              <a:gd name="connsiteY7739" fmla="*/ 3030509 h 5757808"/>
              <a:gd name="connsiteX7740" fmla="*/ 524414 w 6724507"/>
              <a:gd name="connsiteY7740" fmla="*/ 3031971 h 5757808"/>
              <a:gd name="connsiteX7741" fmla="*/ 522903 w 6724507"/>
              <a:gd name="connsiteY7741" fmla="*/ 3032737 h 5757808"/>
              <a:gd name="connsiteX7742" fmla="*/ 524267 w 6724507"/>
              <a:gd name="connsiteY7742" fmla="*/ 3032476 h 5757808"/>
              <a:gd name="connsiteX7743" fmla="*/ 524947 w 6724507"/>
              <a:gd name="connsiteY7743" fmla="*/ 3030608 h 5757808"/>
              <a:gd name="connsiteX7744" fmla="*/ 492592 w 6724507"/>
              <a:gd name="connsiteY7744" fmla="*/ 3030360 h 5757808"/>
              <a:gd name="connsiteX7745" fmla="*/ 493854 w 6724507"/>
              <a:gd name="connsiteY7745" fmla="*/ 3032647 h 5757808"/>
              <a:gd name="connsiteX7746" fmla="*/ 495118 w 6724507"/>
              <a:gd name="connsiteY7746" fmla="*/ 3034932 h 5757808"/>
              <a:gd name="connsiteX7747" fmla="*/ 494479 w 6724507"/>
              <a:gd name="connsiteY7747" fmla="*/ 3036692 h 5757808"/>
              <a:gd name="connsiteX7748" fmla="*/ 491934 w 6724507"/>
              <a:gd name="connsiteY7748" fmla="*/ 3037929 h 5757808"/>
              <a:gd name="connsiteX7749" fmla="*/ 489392 w 6724507"/>
              <a:gd name="connsiteY7749" fmla="*/ 3039165 h 5757808"/>
              <a:gd name="connsiteX7750" fmla="*/ 488129 w 6724507"/>
              <a:gd name="connsiteY7750" fmla="*/ 3036880 h 5757808"/>
              <a:gd name="connsiteX7751" fmla="*/ 488769 w 6724507"/>
              <a:gd name="connsiteY7751" fmla="*/ 3035119 h 5757808"/>
              <a:gd name="connsiteX7752" fmla="*/ 489411 w 6724507"/>
              <a:gd name="connsiteY7752" fmla="*/ 3033358 h 5757808"/>
              <a:gd name="connsiteX7753" fmla="*/ 492592 w 6724507"/>
              <a:gd name="connsiteY7753" fmla="*/ 3030360 h 5757808"/>
              <a:gd name="connsiteX7754" fmla="*/ 503125 w 6724507"/>
              <a:gd name="connsiteY7754" fmla="*/ 3030356 h 5757808"/>
              <a:gd name="connsiteX7755" fmla="*/ 504495 w 6724507"/>
              <a:gd name="connsiteY7755" fmla="*/ 3037368 h 5757808"/>
              <a:gd name="connsiteX7756" fmla="*/ 510862 w 6724507"/>
              <a:gd name="connsiteY7756" fmla="*/ 3039124 h 5757808"/>
              <a:gd name="connsiteX7757" fmla="*/ 502682 w 6724507"/>
              <a:gd name="connsiteY7757" fmla="*/ 3049535 h 5757808"/>
              <a:gd name="connsiteX7758" fmla="*/ 501644 w 6724507"/>
              <a:gd name="connsiteY7758" fmla="*/ 3045797 h 5757808"/>
              <a:gd name="connsiteX7759" fmla="*/ 501248 w 6724507"/>
              <a:gd name="connsiteY7759" fmla="*/ 3046501 h 5757808"/>
              <a:gd name="connsiteX7760" fmla="*/ 501228 w 6724507"/>
              <a:gd name="connsiteY7760" fmla="*/ 3044295 h 5757808"/>
              <a:gd name="connsiteX7761" fmla="*/ 501017 w 6724507"/>
              <a:gd name="connsiteY7761" fmla="*/ 3043534 h 5757808"/>
              <a:gd name="connsiteX7762" fmla="*/ 501214 w 6724507"/>
              <a:gd name="connsiteY7762" fmla="*/ 3042829 h 5757808"/>
              <a:gd name="connsiteX7763" fmla="*/ 501175 w 6724507"/>
              <a:gd name="connsiteY7763" fmla="*/ 3038624 h 5757808"/>
              <a:gd name="connsiteX7764" fmla="*/ 503125 w 6724507"/>
              <a:gd name="connsiteY7764" fmla="*/ 3030356 h 5757808"/>
              <a:gd name="connsiteX7765" fmla="*/ 482363 w 6724507"/>
              <a:gd name="connsiteY7765" fmla="*/ 3017110 h 5757808"/>
              <a:gd name="connsiteX7766" fmla="*/ 482349 w 6724507"/>
              <a:gd name="connsiteY7766" fmla="*/ 3029027 h 5757808"/>
              <a:gd name="connsiteX7767" fmla="*/ 479903 w 6724507"/>
              <a:gd name="connsiteY7767" fmla="*/ 3023138 h 5757808"/>
              <a:gd name="connsiteX7768" fmla="*/ 482363 w 6724507"/>
              <a:gd name="connsiteY7768" fmla="*/ 3017110 h 5757808"/>
              <a:gd name="connsiteX7769" fmla="*/ 511347 w 6724507"/>
              <a:gd name="connsiteY7769" fmla="*/ 3012292 h 5757808"/>
              <a:gd name="connsiteX7770" fmla="*/ 512574 w 6724507"/>
              <a:gd name="connsiteY7770" fmla="*/ 3013411 h 5757808"/>
              <a:gd name="connsiteX7771" fmla="*/ 510971 w 6724507"/>
              <a:gd name="connsiteY7771" fmla="*/ 3017553 h 5757808"/>
              <a:gd name="connsiteX7772" fmla="*/ 512200 w 6724507"/>
              <a:gd name="connsiteY7772" fmla="*/ 3018673 h 5757808"/>
              <a:gd name="connsiteX7773" fmla="*/ 509896 w 6724507"/>
              <a:gd name="connsiteY7773" fmla="*/ 3026087 h 5757808"/>
              <a:gd name="connsiteX7774" fmla="*/ 513159 w 6724507"/>
              <a:gd name="connsiteY7774" fmla="*/ 3026437 h 5757808"/>
              <a:gd name="connsiteX7775" fmla="*/ 515710 w 6724507"/>
              <a:gd name="connsiteY7775" fmla="*/ 3032264 h 5757808"/>
              <a:gd name="connsiteX7776" fmla="*/ 510898 w 6724507"/>
              <a:gd name="connsiteY7776" fmla="*/ 3028120 h 5757808"/>
              <a:gd name="connsiteX7777" fmla="*/ 509525 w 6724507"/>
              <a:gd name="connsiteY7777" fmla="*/ 3027281 h 5757808"/>
              <a:gd name="connsiteX7778" fmla="*/ 508809 w 6724507"/>
              <a:gd name="connsiteY7778" fmla="*/ 3029586 h 5757808"/>
              <a:gd name="connsiteX7779" fmla="*/ 501817 w 6724507"/>
              <a:gd name="connsiteY7779" fmla="*/ 3017611 h 5757808"/>
              <a:gd name="connsiteX7780" fmla="*/ 506062 w 6724507"/>
              <a:gd name="connsiteY7780" fmla="*/ 3013077 h 5757808"/>
              <a:gd name="connsiteX7781" fmla="*/ 509745 w 6724507"/>
              <a:gd name="connsiteY7781" fmla="*/ 3016435 h 5757808"/>
              <a:gd name="connsiteX7782" fmla="*/ 511347 w 6724507"/>
              <a:gd name="connsiteY7782" fmla="*/ 3012292 h 5757808"/>
              <a:gd name="connsiteX7783" fmla="*/ 524272 w 6724507"/>
              <a:gd name="connsiteY7783" fmla="*/ 2983461 h 5757808"/>
              <a:gd name="connsiteX7784" fmla="*/ 526803 w 6724507"/>
              <a:gd name="connsiteY7784" fmla="*/ 2985767 h 5757808"/>
              <a:gd name="connsiteX7785" fmla="*/ 522566 w 6724507"/>
              <a:gd name="connsiteY7785" fmla="*/ 2987788 h 5757808"/>
              <a:gd name="connsiteX7786" fmla="*/ 519815 w 6724507"/>
              <a:gd name="connsiteY7786" fmla="*/ 2988221 h 5757808"/>
              <a:gd name="connsiteX7787" fmla="*/ 522344 w 6724507"/>
              <a:gd name="connsiteY7787" fmla="*/ 2990527 h 5757808"/>
              <a:gd name="connsiteX7788" fmla="*/ 522125 w 6724507"/>
              <a:gd name="connsiteY7788" fmla="*/ 2993268 h 5757808"/>
              <a:gd name="connsiteX7789" fmla="*/ 518109 w 6724507"/>
              <a:gd name="connsiteY7789" fmla="*/ 2992548 h 5757808"/>
              <a:gd name="connsiteX7790" fmla="*/ 517285 w 6724507"/>
              <a:gd name="connsiteY7790" fmla="*/ 2985915 h 5757808"/>
              <a:gd name="connsiteX7791" fmla="*/ 516020 w 6724507"/>
              <a:gd name="connsiteY7791" fmla="*/ 2984763 h 5757808"/>
              <a:gd name="connsiteX7792" fmla="*/ 518771 w 6724507"/>
              <a:gd name="connsiteY7792" fmla="*/ 2984328 h 5757808"/>
              <a:gd name="connsiteX7793" fmla="*/ 524272 w 6724507"/>
              <a:gd name="connsiteY7793" fmla="*/ 2983461 h 5757808"/>
              <a:gd name="connsiteX7794" fmla="*/ 515972 w 6724507"/>
              <a:gd name="connsiteY7794" fmla="*/ 2966766 h 5757808"/>
              <a:gd name="connsiteX7795" fmla="*/ 519539 w 6724507"/>
              <a:gd name="connsiteY7795" fmla="*/ 2967749 h 5757808"/>
              <a:gd name="connsiteX7796" fmla="*/ 518309 w 6724507"/>
              <a:gd name="connsiteY7796" fmla="*/ 2971135 h 5757808"/>
              <a:gd name="connsiteX7797" fmla="*/ 514742 w 6724507"/>
              <a:gd name="connsiteY7797" fmla="*/ 2970151 h 5757808"/>
              <a:gd name="connsiteX7798" fmla="*/ 515972 w 6724507"/>
              <a:gd name="connsiteY7798" fmla="*/ 2966766 h 5757808"/>
              <a:gd name="connsiteX7799" fmla="*/ 507640 w 6724507"/>
              <a:gd name="connsiteY7799" fmla="*/ 2959997 h 5757808"/>
              <a:gd name="connsiteX7800" fmla="*/ 501015 w 6724507"/>
              <a:gd name="connsiteY7800" fmla="*/ 2960407 h 5757808"/>
              <a:gd name="connsiteX7801" fmla="*/ 507640 w 6724507"/>
              <a:gd name="connsiteY7801" fmla="*/ 2959997 h 5757808"/>
              <a:gd name="connsiteX7802" fmla="*/ 547599 w 6724507"/>
              <a:gd name="connsiteY7802" fmla="*/ 2950479 h 5757808"/>
              <a:gd name="connsiteX7803" fmla="*/ 543393 w 6724507"/>
              <a:gd name="connsiteY7803" fmla="*/ 2952404 h 5757808"/>
              <a:gd name="connsiteX7804" fmla="*/ 542691 w 6724507"/>
              <a:gd name="connsiteY7804" fmla="*/ 2951617 h 5757808"/>
              <a:gd name="connsiteX7805" fmla="*/ 542104 w 6724507"/>
              <a:gd name="connsiteY7805" fmla="*/ 2952902 h 5757808"/>
              <a:gd name="connsiteX7806" fmla="*/ 543953 w 6724507"/>
              <a:gd name="connsiteY7806" fmla="*/ 2957872 h 5757808"/>
              <a:gd name="connsiteX7807" fmla="*/ 540499 w 6724507"/>
              <a:gd name="connsiteY7807" fmla="*/ 2966393 h 5757808"/>
              <a:gd name="connsiteX7808" fmla="*/ 534145 w 6724507"/>
              <a:gd name="connsiteY7808" fmla="*/ 2963518 h 5757808"/>
              <a:gd name="connsiteX7809" fmla="*/ 532418 w 6724507"/>
              <a:gd name="connsiteY7809" fmla="*/ 2967779 h 5757808"/>
              <a:gd name="connsiteX7810" fmla="*/ 528250 w 6724507"/>
              <a:gd name="connsiteY7810" fmla="*/ 2969814 h 5757808"/>
              <a:gd name="connsiteX7811" fmla="*/ 529470 w 6724507"/>
              <a:gd name="connsiteY7811" fmla="*/ 2970927 h 5757808"/>
              <a:gd name="connsiteX7812" fmla="*/ 531465 w 6724507"/>
              <a:gd name="connsiteY7812" fmla="*/ 2972746 h 5757808"/>
              <a:gd name="connsiteX7813" fmla="*/ 543276 w 6724507"/>
              <a:gd name="connsiteY7813" fmla="*/ 2968310 h 5757808"/>
              <a:gd name="connsiteX7814" fmla="*/ 553409 w 6724507"/>
              <a:gd name="connsiteY7814" fmla="*/ 2958249 h 5757808"/>
              <a:gd name="connsiteX7815" fmla="*/ 550843 w 6724507"/>
              <a:gd name="connsiteY7815" fmla="*/ 2953430 h 5757808"/>
              <a:gd name="connsiteX7816" fmla="*/ 549562 w 6724507"/>
              <a:gd name="connsiteY7816" fmla="*/ 2951019 h 5757808"/>
              <a:gd name="connsiteX7817" fmla="*/ 547599 w 6724507"/>
              <a:gd name="connsiteY7817" fmla="*/ 2950479 h 5757808"/>
              <a:gd name="connsiteX7818" fmla="*/ 513304 w 6724507"/>
              <a:gd name="connsiteY7818" fmla="*/ 2949636 h 5757808"/>
              <a:gd name="connsiteX7819" fmla="*/ 509369 w 6724507"/>
              <a:gd name="connsiteY7819" fmla="*/ 2954699 h 5757808"/>
              <a:gd name="connsiteX7820" fmla="*/ 513304 w 6724507"/>
              <a:gd name="connsiteY7820" fmla="*/ 2949636 h 5757808"/>
              <a:gd name="connsiteX7821" fmla="*/ 526738 w 6724507"/>
              <a:gd name="connsiteY7821" fmla="*/ 2942909 h 5757808"/>
              <a:gd name="connsiteX7822" fmla="*/ 525193 w 6724507"/>
              <a:gd name="connsiteY7822" fmla="*/ 2952914 h 5757808"/>
              <a:gd name="connsiteX7823" fmla="*/ 524539 w 6724507"/>
              <a:gd name="connsiteY7823" fmla="*/ 2947519 h 5757808"/>
              <a:gd name="connsiteX7824" fmla="*/ 526738 w 6724507"/>
              <a:gd name="connsiteY7824" fmla="*/ 2942909 h 5757808"/>
              <a:gd name="connsiteX7825" fmla="*/ 548343 w 6724507"/>
              <a:gd name="connsiteY7825" fmla="*/ 2941105 h 5757808"/>
              <a:gd name="connsiteX7826" fmla="*/ 546695 w 6724507"/>
              <a:gd name="connsiteY7826" fmla="*/ 2942864 h 5757808"/>
              <a:gd name="connsiteX7827" fmla="*/ 545520 w 6724507"/>
              <a:gd name="connsiteY7827" fmla="*/ 2945434 h 5757808"/>
              <a:gd name="connsiteX7828" fmla="*/ 546997 w 6724507"/>
              <a:gd name="connsiteY7828" fmla="*/ 2946199 h 5757808"/>
              <a:gd name="connsiteX7829" fmla="*/ 548959 w 6724507"/>
              <a:gd name="connsiteY7829" fmla="*/ 2946740 h 5757808"/>
              <a:gd name="connsiteX7830" fmla="*/ 550921 w 6724507"/>
              <a:gd name="connsiteY7830" fmla="*/ 2947281 h 5757808"/>
              <a:gd name="connsiteX7831" fmla="*/ 549026 w 6724507"/>
              <a:gd name="connsiteY7831" fmla="*/ 2941360 h 5757808"/>
              <a:gd name="connsiteX7832" fmla="*/ 538311 w 6724507"/>
              <a:gd name="connsiteY7832" fmla="*/ 2921509 h 5757808"/>
              <a:gd name="connsiteX7833" fmla="*/ 533147 w 6724507"/>
              <a:gd name="connsiteY7833" fmla="*/ 2929774 h 5757808"/>
              <a:gd name="connsiteX7834" fmla="*/ 533746 w 6724507"/>
              <a:gd name="connsiteY7834" fmla="*/ 2922190 h 5757808"/>
              <a:gd name="connsiteX7835" fmla="*/ 538311 w 6724507"/>
              <a:gd name="connsiteY7835" fmla="*/ 2921509 h 5757808"/>
              <a:gd name="connsiteX7836" fmla="*/ 520337 w 6724507"/>
              <a:gd name="connsiteY7836" fmla="*/ 2918046 h 5757808"/>
              <a:gd name="connsiteX7837" fmla="*/ 521791 w 6724507"/>
              <a:gd name="connsiteY7837" fmla="*/ 2920533 h 5757808"/>
              <a:gd name="connsiteX7838" fmla="*/ 522551 w 6724507"/>
              <a:gd name="connsiteY7838" fmla="*/ 2924916 h 5757808"/>
              <a:gd name="connsiteX7839" fmla="*/ 521862 w 6724507"/>
              <a:gd name="connsiteY7839" fmla="*/ 2926812 h 5757808"/>
              <a:gd name="connsiteX7840" fmla="*/ 519032 w 6724507"/>
              <a:gd name="connsiteY7840" fmla="*/ 2928118 h 5757808"/>
              <a:gd name="connsiteX7841" fmla="*/ 515441 w 6724507"/>
              <a:gd name="connsiteY7841" fmla="*/ 2925041 h 5757808"/>
              <a:gd name="connsiteX7842" fmla="*/ 517509 w 6724507"/>
              <a:gd name="connsiteY7842" fmla="*/ 2919352 h 5757808"/>
              <a:gd name="connsiteX7843" fmla="*/ 520337 w 6724507"/>
              <a:gd name="connsiteY7843" fmla="*/ 2918046 h 5757808"/>
              <a:gd name="connsiteX7844" fmla="*/ 559636 w 6724507"/>
              <a:gd name="connsiteY7844" fmla="*/ 2917022 h 5757808"/>
              <a:gd name="connsiteX7845" fmla="*/ 556510 w 6724507"/>
              <a:gd name="connsiteY7845" fmla="*/ 2920031 h 5757808"/>
              <a:gd name="connsiteX7846" fmla="*/ 557556 w 6724507"/>
              <a:gd name="connsiteY7846" fmla="*/ 2920319 h 5757808"/>
              <a:gd name="connsiteX7847" fmla="*/ 531664 w 6724507"/>
              <a:gd name="connsiteY7847" fmla="*/ 2886893 h 5757808"/>
              <a:gd name="connsiteX7848" fmla="*/ 535944 w 6724507"/>
              <a:gd name="connsiteY7848" fmla="*/ 2888073 h 5757808"/>
              <a:gd name="connsiteX7849" fmla="*/ 534714 w 6724507"/>
              <a:gd name="connsiteY7849" fmla="*/ 2891460 h 5757808"/>
              <a:gd name="connsiteX7850" fmla="*/ 531048 w 6724507"/>
              <a:gd name="connsiteY7850" fmla="*/ 2888586 h 5757808"/>
              <a:gd name="connsiteX7851" fmla="*/ 531664 w 6724507"/>
              <a:gd name="connsiteY7851" fmla="*/ 2886893 h 5757808"/>
              <a:gd name="connsiteX7852" fmla="*/ 539439 w 6724507"/>
              <a:gd name="connsiteY7852" fmla="*/ 2867875 h 5757808"/>
              <a:gd name="connsiteX7853" fmla="*/ 546504 w 6724507"/>
              <a:gd name="connsiteY7853" fmla="*/ 2869822 h 5757808"/>
              <a:gd name="connsiteX7854" fmla="*/ 538548 w 6724507"/>
              <a:gd name="connsiteY7854" fmla="*/ 2873888 h 5757808"/>
              <a:gd name="connsiteX7855" fmla="*/ 539692 w 6724507"/>
              <a:gd name="connsiteY7855" fmla="*/ 2866180 h 5757808"/>
              <a:gd name="connsiteX7856" fmla="*/ 539439 w 6724507"/>
              <a:gd name="connsiteY7856" fmla="*/ 2867875 h 5757808"/>
              <a:gd name="connsiteX7857" fmla="*/ 538655 w 6724507"/>
              <a:gd name="connsiteY7857" fmla="*/ 2867659 h 5757808"/>
              <a:gd name="connsiteX7858" fmla="*/ 540034 w 6724507"/>
              <a:gd name="connsiteY7858" fmla="*/ 2863865 h 5757808"/>
              <a:gd name="connsiteX7859" fmla="*/ 540338 w 6724507"/>
              <a:gd name="connsiteY7859" fmla="*/ 2865254 h 5757808"/>
              <a:gd name="connsiteX7860" fmla="*/ 539692 w 6724507"/>
              <a:gd name="connsiteY7860" fmla="*/ 2866180 h 5757808"/>
              <a:gd name="connsiteX7861" fmla="*/ 571530 w 6724507"/>
              <a:gd name="connsiteY7861" fmla="*/ 2842000 h 5757808"/>
              <a:gd name="connsiteX7862" fmla="*/ 573977 w 6724507"/>
              <a:gd name="connsiteY7862" fmla="*/ 2847146 h 5757808"/>
              <a:gd name="connsiteX7863" fmla="*/ 571530 w 6724507"/>
              <a:gd name="connsiteY7863" fmla="*/ 2842000 h 5757808"/>
              <a:gd name="connsiteX7864" fmla="*/ 623282 w 6724507"/>
              <a:gd name="connsiteY7864" fmla="*/ 2826882 h 5757808"/>
              <a:gd name="connsiteX7865" fmla="*/ 624621 w 6724507"/>
              <a:gd name="connsiteY7865" fmla="*/ 2828103 h 5757808"/>
              <a:gd name="connsiteX7866" fmla="*/ 621584 w 6724507"/>
              <a:gd name="connsiteY7866" fmla="*/ 2833999 h 5757808"/>
              <a:gd name="connsiteX7867" fmla="*/ 620124 w 6724507"/>
              <a:gd name="connsiteY7867" fmla="*/ 2835559 h 5757808"/>
              <a:gd name="connsiteX7868" fmla="*/ 618785 w 6724507"/>
              <a:gd name="connsiteY7868" fmla="*/ 2834337 h 5757808"/>
              <a:gd name="connsiteX7869" fmla="*/ 617447 w 6724507"/>
              <a:gd name="connsiteY7869" fmla="*/ 2833117 h 5757808"/>
              <a:gd name="connsiteX7870" fmla="*/ 621822 w 6724507"/>
              <a:gd name="connsiteY7870" fmla="*/ 2828442 h 5757808"/>
              <a:gd name="connsiteX7871" fmla="*/ 622051 w 6724507"/>
              <a:gd name="connsiteY7871" fmla="*/ 2827204 h 5757808"/>
              <a:gd name="connsiteX7872" fmla="*/ 623282 w 6724507"/>
              <a:gd name="connsiteY7872" fmla="*/ 2826882 h 5757808"/>
              <a:gd name="connsiteX7873" fmla="*/ 577744 w 6724507"/>
              <a:gd name="connsiteY7873" fmla="*/ 2819888 h 5757808"/>
              <a:gd name="connsiteX7874" fmla="*/ 574663 w 6724507"/>
              <a:gd name="connsiteY7874" fmla="*/ 2822905 h 5757808"/>
              <a:gd name="connsiteX7875" fmla="*/ 578712 w 6724507"/>
              <a:gd name="connsiteY7875" fmla="*/ 2823325 h 5757808"/>
              <a:gd name="connsiteX7876" fmla="*/ 592330 w 6724507"/>
              <a:gd name="connsiteY7876" fmla="*/ 2805554 h 5757808"/>
              <a:gd name="connsiteX7877" fmla="*/ 588743 w 6724507"/>
              <a:gd name="connsiteY7877" fmla="*/ 2809121 h 5757808"/>
              <a:gd name="connsiteX7878" fmla="*/ 582081 w 6724507"/>
              <a:gd name="connsiteY7878" fmla="*/ 2815643 h 5757808"/>
              <a:gd name="connsiteX7879" fmla="*/ 582912 w 6724507"/>
              <a:gd name="connsiteY7879" fmla="*/ 2815486 h 5757808"/>
              <a:gd name="connsiteX7880" fmla="*/ 589958 w 6724507"/>
              <a:gd name="connsiteY7880" fmla="*/ 2816142 h 5757808"/>
              <a:gd name="connsiteX7881" fmla="*/ 591582 w 6724507"/>
              <a:gd name="connsiteY7881" fmla="*/ 2810934 h 5757808"/>
              <a:gd name="connsiteX7882" fmla="*/ 564712 w 6724507"/>
              <a:gd name="connsiteY7882" fmla="*/ 2790943 h 5757808"/>
              <a:gd name="connsiteX7883" fmla="*/ 565382 w 6724507"/>
              <a:gd name="connsiteY7883" fmla="*/ 2794853 h 5757808"/>
              <a:gd name="connsiteX7884" fmla="*/ 561579 w 6724507"/>
              <a:gd name="connsiteY7884" fmla="*/ 2793803 h 5757808"/>
              <a:gd name="connsiteX7885" fmla="*/ 564712 w 6724507"/>
              <a:gd name="connsiteY7885" fmla="*/ 2790943 h 5757808"/>
              <a:gd name="connsiteX7886" fmla="*/ 307034 w 6724507"/>
              <a:gd name="connsiteY7886" fmla="*/ 2790676 h 5757808"/>
              <a:gd name="connsiteX7887" fmla="*/ 313987 w 6724507"/>
              <a:gd name="connsiteY7887" fmla="*/ 2799452 h 5757808"/>
              <a:gd name="connsiteX7888" fmla="*/ 309548 w 6724507"/>
              <a:gd name="connsiteY7888" fmla="*/ 2801100 h 5757808"/>
              <a:gd name="connsiteX7889" fmla="*/ 302955 w 6724507"/>
              <a:gd name="connsiteY7889" fmla="*/ 2793813 h 5757808"/>
              <a:gd name="connsiteX7890" fmla="*/ 307034 w 6724507"/>
              <a:gd name="connsiteY7890" fmla="*/ 2790676 h 5757808"/>
              <a:gd name="connsiteX7891" fmla="*/ 312161 w 6724507"/>
              <a:gd name="connsiteY7891" fmla="*/ 2775447 h 5757808"/>
              <a:gd name="connsiteX7892" fmla="*/ 321377 w 6724507"/>
              <a:gd name="connsiteY7892" fmla="*/ 2794713 h 5757808"/>
              <a:gd name="connsiteX7893" fmla="*/ 308405 w 6724507"/>
              <a:gd name="connsiteY7893" fmla="*/ 2778333 h 5757808"/>
              <a:gd name="connsiteX7894" fmla="*/ 312161 w 6724507"/>
              <a:gd name="connsiteY7894" fmla="*/ 2775447 h 5757808"/>
              <a:gd name="connsiteX7895" fmla="*/ 570928 w 6724507"/>
              <a:gd name="connsiteY7895" fmla="*/ 2773842 h 5757808"/>
              <a:gd name="connsiteX7896" fmla="*/ 569574 w 6724507"/>
              <a:gd name="connsiteY7896" fmla="*/ 2777566 h 5757808"/>
              <a:gd name="connsiteX7897" fmla="*/ 570928 w 6724507"/>
              <a:gd name="connsiteY7897" fmla="*/ 2773842 h 5757808"/>
              <a:gd name="connsiteX7898" fmla="*/ 581835 w 6724507"/>
              <a:gd name="connsiteY7898" fmla="*/ 2737543 h 5757808"/>
              <a:gd name="connsiteX7899" fmla="*/ 580427 w 6724507"/>
              <a:gd name="connsiteY7899" fmla="*/ 2741413 h 5757808"/>
              <a:gd name="connsiteX7900" fmla="*/ 580394 w 6724507"/>
              <a:gd name="connsiteY7900" fmla="*/ 2739276 h 5757808"/>
              <a:gd name="connsiteX7901" fmla="*/ 581835 w 6724507"/>
              <a:gd name="connsiteY7901" fmla="*/ 2737543 h 5757808"/>
              <a:gd name="connsiteX7902" fmla="*/ 379765 w 6724507"/>
              <a:gd name="connsiteY7902" fmla="*/ 2723494 h 5757808"/>
              <a:gd name="connsiteX7903" fmla="*/ 400248 w 6724507"/>
              <a:gd name="connsiteY7903" fmla="*/ 2734100 h 5757808"/>
              <a:gd name="connsiteX7904" fmla="*/ 404005 w 6724507"/>
              <a:gd name="connsiteY7904" fmla="*/ 2731215 h 5757808"/>
              <a:gd name="connsiteX7905" fmla="*/ 406736 w 6724507"/>
              <a:gd name="connsiteY7905" fmla="*/ 2742290 h 5757808"/>
              <a:gd name="connsiteX7906" fmla="*/ 426197 w 6724507"/>
              <a:gd name="connsiteY7906" fmla="*/ 2766860 h 5757808"/>
              <a:gd name="connsiteX7907" fmla="*/ 422442 w 6724507"/>
              <a:gd name="connsiteY7907" fmla="*/ 2769746 h 5757808"/>
              <a:gd name="connsiteX7908" fmla="*/ 414930 w 6724507"/>
              <a:gd name="connsiteY7908" fmla="*/ 2775518 h 5757808"/>
              <a:gd name="connsiteX7909" fmla="*/ 401957 w 6724507"/>
              <a:gd name="connsiteY7909" fmla="*/ 2759138 h 5757808"/>
              <a:gd name="connsiteX7910" fmla="*/ 394445 w 6724507"/>
              <a:gd name="connsiteY7910" fmla="*/ 2764911 h 5757808"/>
              <a:gd name="connsiteX7911" fmla="*/ 400933 w 6724507"/>
              <a:gd name="connsiteY7911" fmla="*/ 2773101 h 5757808"/>
              <a:gd name="connsiteX7912" fmla="*/ 397175 w 6724507"/>
              <a:gd name="connsiteY7912" fmla="*/ 2775988 h 5757808"/>
              <a:gd name="connsiteX7913" fmla="*/ 393420 w 6724507"/>
              <a:gd name="connsiteY7913" fmla="*/ 2778874 h 5757808"/>
              <a:gd name="connsiteX7914" fmla="*/ 390689 w 6724507"/>
              <a:gd name="connsiteY7914" fmla="*/ 2767797 h 5757808"/>
              <a:gd name="connsiteX7915" fmla="*/ 384203 w 6724507"/>
              <a:gd name="connsiteY7915" fmla="*/ 2759610 h 5757808"/>
              <a:gd name="connsiteX7916" fmla="*/ 379420 w 6724507"/>
              <a:gd name="connsiteY7916" fmla="*/ 2776457 h 5757808"/>
              <a:gd name="connsiteX7917" fmla="*/ 365423 w 6724507"/>
              <a:gd name="connsiteY7917" fmla="*/ 2774040 h 5757808"/>
              <a:gd name="connsiteX7918" fmla="*/ 361668 w 6724507"/>
              <a:gd name="connsiteY7918" fmla="*/ 2776927 h 5757808"/>
              <a:gd name="connsiteX7919" fmla="*/ 342888 w 6724507"/>
              <a:gd name="connsiteY7919" fmla="*/ 2791359 h 5757808"/>
              <a:gd name="connsiteX7920" fmla="*/ 340157 w 6724507"/>
              <a:gd name="connsiteY7920" fmla="*/ 2780281 h 5757808"/>
              <a:gd name="connsiteX7921" fmla="*/ 322404 w 6724507"/>
              <a:gd name="connsiteY7921" fmla="*/ 2780752 h 5757808"/>
              <a:gd name="connsiteX7922" fmla="*/ 312161 w 6724507"/>
              <a:gd name="connsiteY7922" fmla="*/ 2775447 h 5757808"/>
              <a:gd name="connsiteX7923" fmla="*/ 298163 w 6724507"/>
              <a:gd name="connsiteY7923" fmla="*/ 2773031 h 5757808"/>
              <a:gd name="connsiteX7924" fmla="*/ 300893 w 6724507"/>
              <a:gd name="connsiteY7924" fmla="*/ 2784107 h 5757808"/>
              <a:gd name="connsiteX7925" fmla="*/ 286896 w 6724507"/>
              <a:gd name="connsiteY7925" fmla="*/ 2781689 h 5757808"/>
              <a:gd name="connsiteX7926" fmla="*/ 302600 w 6724507"/>
              <a:gd name="connsiteY7926" fmla="*/ 2809144 h 5757808"/>
              <a:gd name="connsiteX7927" fmla="*/ 294193 w 6724507"/>
              <a:gd name="connsiteY7927" fmla="*/ 2809019 h 5757808"/>
              <a:gd name="connsiteX7928" fmla="*/ 288603 w 6724507"/>
              <a:gd name="connsiteY7928" fmla="*/ 2806728 h 5757808"/>
              <a:gd name="connsiteX7929" fmla="*/ 269141 w 6724507"/>
              <a:gd name="connsiteY7929" fmla="*/ 2782159 h 5757808"/>
              <a:gd name="connsiteX7930" fmla="*/ 320696 w 6724507"/>
              <a:gd name="connsiteY7930" fmla="*/ 2755713 h 5757808"/>
              <a:gd name="connsiteX7931" fmla="*/ 327184 w 6724507"/>
              <a:gd name="connsiteY7931" fmla="*/ 2763904 h 5757808"/>
              <a:gd name="connsiteX7932" fmla="*/ 324451 w 6724507"/>
              <a:gd name="connsiteY7932" fmla="*/ 2752827 h 5757808"/>
              <a:gd name="connsiteX7933" fmla="*/ 379765 w 6724507"/>
              <a:gd name="connsiteY7933" fmla="*/ 2723494 h 5757808"/>
              <a:gd name="connsiteX7934" fmla="*/ 434051 w 6724507"/>
              <a:gd name="connsiteY7934" fmla="*/ 2708125 h 5757808"/>
              <a:gd name="connsiteX7935" fmla="*/ 440538 w 6724507"/>
              <a:gd name="connsiteY7935" fmla="*/ 2716315 h 5757808"/>
              <a:gd name="connsiteX7936" fmla="*/ 472972 w 6724507"/>
              <a:gd name="connsiteY7936" fmla="*/ 2757261 h 5757808"/>
              <a:gd name="connsiteX7937" fmla="*/ 448730 w 6724507"/>
              <a:gd name="connsiteY7937" fmla="*/ 2749543 h 5757808"/>
              <a:gd name="connsiteX7938" fmla="*/ 452487 w 6724507"/>
              <a:gd name="connsiteY7938" fmla="*/ 2746656 h 5757808"/>
              <a:gd name="connsiteX7939" fmla="*/ 458976 w 6724507"/>
              <a:gd name="connsiteY7939" fmla="*/ 2754845 h 5757808"/>
              <a:gd name="connsiteX7940" fmla="*/ 455218 w 6724507"/>
              <a:gd name="connsiteY7940" fmla="*/ 2757732 h 5757808"/>
              <a:gd name="connsiteX7941" fmla="*/ 444976 w 6724507"/>
              <a:gd name="connsiteY7941" fmla="*/ 2752427 h 5757808"/>
              <a:gd name="connsiteX7942" fmla="*/ 438490 w 6724507"/>
              <a:gd name="connsiteY7942" fmla="*/ 2744238 h 5757808"/>
              <a:gd name="connsiteX7943" fmla="*/ 441219 w 6724507"/>
              <a:gd name="connsiteY7943" fmla="*/ 2755314 h 5757808"/>
              <a:gd name="connsiteX7944" fmla="*/ 433708 w 6724507"/>
              <a:gd name="connsiteY7944" fmla="*/ 2761086 h 5757808"/>
              <a:gd name="connsiteX7945" fmla="*/ 427222 w 6724507"/>
              <a:gd name="connsiteY7945" fmla="*/ 2752899 h 5757808"/>
              <a:gd name="connsiteX7946" fmla="*/ 430977 w 6724507"/>
              <a:gd name="connsiteY7946" fmla="*/ 2750010 h 5757808"/>
              <a:gd name="connsiteX7947" fmla="*/ 407760 w 6724507"/>
              <a:gd name="connsiteY7947" fmla="*/ 2728329 h 5757808"/>
              <a:gd name="connsiteX7948" fmla="*/ 412540 w 6724507"/>
              <a:gd name="connsiteY7948" fmla="*/ 2711481 h 5757808"/>
              <a:gd name="connsiteX7949" fmla="*/ 434051 w 6724507"/>
              <a:gd name="connsiteY7949" fmla="*/ 2708125 h 5757808"/>
              <a:gd name="connsiteX7950" fmla="*/ 330352 w 6724507"/>
              <a:gd name="connsiteY7950" fmla="*/ 2706884 h 5757808"/>
              <a:gd name="connsiteX7951" fmla="*/ 344253 w 6724507"/>
              <a:gd name="connsiteY7951" fmla="*/ 2724432 h 5757808"/>
              <a:gd name="connsiteX7952" fmla="*/ 330352 w 6724507"/>
              <a:gd name="connsiteY7952" fmla="*/ 2706884 h 5757808"/>
              <a:gd name="connsiteX7953" fmla="*/ 341194 w 6724507"/>
              <a:gd name="connsiteY7953" fmla="*/ 2700316 h 5757808"/>
              <a:gd name="connsiteX7954" fmla="*/ 352260 w 6724507"/>
              <a:gd name="connsiteY7954" fmla="*/ 2704162 h 5757808"/>
              <a:gd name="connsiteX7955" fmla="*/ 348331 w 6724507"/>
              <a:gd name="connsiteY7955" fmla="*/ 2721298 h 5757808"/>
              <a:gd name="connsiteX7956" fmla="*/ 338058 w 6724507"/>
              <a:gd name="connsiteY7956" fmla="*/ 2700961 h 5757808"/>
              <a:gd name="connsiteX7957" fmla="*/ 341194 w 6724507"/>
              <a:gd name="connsiteY7957" fmla="*/ 2700316 h 5757808"/>
              <a:gd name="connsiteX7958" fmla="*/ 479231 w 6724507"/>
              <a:gd name="connsiteY7958" fmla="*/ 2695989 h 5757808"/>
              <a:gd name="connsiteX7959" fmla="*/ 489052 w 6724507"/>
              <a:gd name="connsiteY7959" fmla="*/ 2716670 h 5757808"/>
              <a:gd name="connsiteX7960" fmla="*/ 478022 w 6724507"/>
              <a:gd name="connsiteY7960" fmla="*/ 2711031 h 5757808"/>
              <a:gd name="connsiteX7961" fmla="*/ 482102 w 6724507"/>
              <a:gd name="connsiteY7961" fmla="*/ 2707897 h 5757808"/>
              <a:gd name="connsiteX7962" fmla="*/ 475153 w 6724507"/>
              <a:gd name="connsiteY7962" fmla="*/ 2699123 h 5757808"/>
              <a:gd name="connsiteX7963" fmla="*/ 479231 w 6724507"/>
              <a:gd name="connsiteY7963" fmla="*/ 2695989 h 5757808"/>
              <a:gd name="connsiteX7964" fmla="*/ 458667 w 6724507"/>
              <a:gd name="connsiteY7964" fmla="*/ 2685907 h 5757808"/>
              <a:gd name="connsiteX7965" fmla="*/ 467671 w 6724507"/>
              <a:gd name="connsiteY7965" fmla="*/ 2704869 h 5757808"/>
              <a:gd name="connsiteX7966" fmla="*/ 463135 w 6724507"/>
              <a:gd name="connsiteY7966" fmla="*/ 2706738 h 5757808"/>
              <a:gd name="connsiteX7967" fmla="*/ 453820 w 6724507"/>
              <a:gd name="connsiteY7967" fmla="*/ 2702573 h 5757808"/>
              <a:gd name="connsiteX7968" fmla="*/ 451189 w 6724507"/>
              <a:gd name="connsiteY7968" fmla="*/ 2691656 h 5757808"/>
              <a:gd name="connsiteX7969" fmla="*/ 458667 w 6724507"/>
              <a:gd name="connsiteY7969" fmla="*/ 2685907 h 5757808"/>
              <a:gd name="connsiteX7970" fmla="*/ 291117 w 6724507"/>
              <a:gd name="connsiteY7970" fmla="*/ 2671161 h 5757808"/>
              <a:gd name="connsiteX7971" fmla="*/ 295783 w 6724507"/>
              <a:gd name="connsiteY7971" fmla="*/ 2690514 h 5757808"/>
              <a:gd name="connsiteX7972" fmla="*/ 281750 w 6724507"/>
              <a:gd name="connsiteY7972" fmla="*/ 2692475 h 5757808"/>
              <a:gd name="connsiteX7973" fmla="*/ 291117 w 6724507"/>
              <a:gd name="connsiteY7973" fmla="*/ 2671161 h 5757808"/>
              <a:gd name="connsiteX7974" fmla="*/ 190540 w 6724507"/>
              <a:gd name="connsiteY7974" fmla="*/ 2668464 h 5757808"/>
              <a:gd name="connsiteX7975" fmla="*/ 191022 w 6724507"/>
              <a:gd name="connsiteY7975" fmla="*/ 2673388 h 5757808"/>
              <a:gd name="connsiteX7976" fmla="*/ 183740 w 6724507"/>
              <a:gd name="connsiteY7976" fmla="*/ 2673689 h 5757808"/>
              <a:gd name="connsiteX7977" fmla="*/ 190540 w 6724507"/>
              <a:gd name="connsiteY7977" fmla="*/ 2668464 h 5757808"/>
              <a:gd name="connsiteX7978" fmla="*/ 486004 w 6724507"/>
              <a:gd name="connsiteY7978" fmla="*/ 2667255 h 5757808"/>
              <a:gd name="connsiteX7979" fmla="*/ 505118 w 6724507"/>
              <a:gd name="connsiteY7979" fmla="*/ 2691384 h 5757808"/>
              <a:gd name="connsiteX7980" fmla="*/ 501378 w 6724507"/>
              <a:gd name="connsiteY7980" fmla="*/ 2694259 h 5757808"/>
              <a:gd name="connsiteX7981" fmla="*/ 507749 w 6724507"/>
              <a:gd name="connsiteY7981" fmla="*/ 2702301 h 5757808"/>
              <a:gd name="connsiteX7982" fmla="*/ 508857 w 6724507"/>
              <a:gd name="connsiteY7982" fmla="*/ 2688513 h 5757808"/>
              <a:gd name="connsiteX7983" fmla="*/ 518967 w 6724507"/>
              <a:gd name="connsiteY7983" fmla="*/ 2693679 h 5757808"/>
              <a:gd name="connsiteX7984" fmla="*/ 524232 w 6724507"/>
              <a:gd name="connsiteY7984" fmla="*/ 2715516 h 5757808"/>
              <a:gd name="connsiteX7985" fmla="*/ 536973 w 6724507"/>
              <a:gd name="connsiteY7985" fmla="*/ 2731601 h 5757808"/>
              <a:gd name="connsiteX7986" fmla="*/ 529494 w 6724507"/>
              <a:gd name="connsiteY7986" fmla="*/ 2737349 h 5757808"/>
              <a:gd name="connsiteX7987" fmla="*/ 516753 w 6724507"/>
              <a:gd name="connsiteY7987" fmla="*/ 2721262 h 5757808"/>
              <a:gd name="connsiteX7988" fmla="*/ 519383 w 6724507"/>
              <a:gd name="connsiteY7988" fmla="*/ 2732178 h 5757808"/>
              <a:gd name="connsiteX7989" fmla="*/ 501795 w 6724507"/>
              <a:gd name="connsiteY7989" fmla="*/ 2732758 h 5757808"/>
              <a:gd name="connsiteX7990" fmla="*/ 489052 w 6724507"/>
              <a:gd name="connsiteY7990" fmla="*/ 2716670 h 5757808"/>
              <a:gd name="connsiteX7991" fmla="*/ 504009 w 6724507"/>
              <a:gd name="connsiteY7991" fmla="*/ 2705175 h 5757808"/>
              <a:gd name="connsiteX7992" fmla="*/ 497639 w 6724507"/>
              <a:gd name="connsiteY7992" fmla="*/ 2697132 h 5757808"/>
              <a:gd name="connsiteX7993" fmla="*/ 471045 w 6724507"/>
              <a:gd name="connsiteY7993" fmla="*/ 2678751 h 5757808"/>
              <a:gd name="connsiteX7994" fmla="*/ 486004 w 6724507"/>
              <a:gd name="connsiteY7994" fmla="*/ 2667255 h 5757808"/>
              <a:gd name="connsiteX7995" fmla="*/ 320278 w 6724507"/>
              <a:gd name="connsiteY7995" fmla="*/ 2662866 h 5757808"/>
              <a:gd name="connsiteX7996" fmla="*/ 315672 w 6724507"/>
              <a:gd name="connsiteY7996" fmla="*/ 2680524 h 5757808"/>
              <a:gd name="connsiteX7997" fmla="*/ 307266 w 6724507"/>
              <a:gd name="connsiteY7997" fmla="*/ 2664045 h 5757808"/>
              <a:gd name="connsiteX7998" fmla="*/ 320278 w 6724507"/>
              <a:gd name="connsiteY7998" fmla="*/ 2662866 h 5757808"/>
              <a:gd name="connsiteX7999" fmla="*/ 325000 w 6724507"/>
              <a:gd name="connsiteY7999" fmla="*/ 2661002 h 5757808"/>
              <a:gd name="connsiteX8000" fmla="*/ 334935 w 6724507"/>
              <a:gd name="connsiteY8000" fmla="*/ 2665719 h 5757808"/>
              <a:gd name="connsiteX8001" fmla="*/ 331082 w 6724507"/>
              <a:gd name="connsiteY8001" fmla="*/ 2668680 h 5757808"/>
              <a:gd name="connsiteX8002" fmla="*/ 320278 w 6724507"/>
              <a:gd name="connsiteY8002" fmla="*/ 2662866 h 5757808"/>
              <a:gd name="connsiteX8003" fmla="*/ 325000 w 6724507"/>
              <a:gd name="connsiteY8003" fmla="*/ 2661002 h 5757808"/>
              <a:gd name="connsiteX8004" fmla="*/ 372250 w 6724507"/>
              <a:gd name="connsiteY8004" fmla="*/ 2660042 h 5757808"/>
              <a:gd name="connsiteX8005" fmla="*/ 382460 w 6724507"/>
              <a:gd name="connsiteY8005" fmla="*/ 2664958 h 5757808"/>
              <a:gd name="connsiteX8006" fmla="*/ 388948 w 6724507"/>
              <a:gd name="connsiteY8006" fmla="*/ 2673148 h 5757808"/>
              <a:gd name="connsiteX8007" fmla="*/ 385140 w 6724507"/>
              <a:gd name="connsiteY8007" fmla="*/ 2676075 h 5757808"/>
              <a:gd name="connsiteX8008" fmla="*/ 387820 w 6724507"/>
              <a:gd name="connsiteY8008" fmla="*/ 2687189 h 5757808"/>
              <a:gd name="connsiteX8009" fmla="*/ 398115 w 6724507"/>
              <a:gd name="connsiteY8009" fmla="*/ 2692453 h 5757808"/>
              <a:gd name="connsiteX8010" fmla="*/ 394306 w 6724507"/>
              <a:gd name="connsiteY8010" fmla="*/ 2695379 h 5757808"/>
              <a:gd name="connsiteX8011" fmla="*/ 383114 w 6724507"/>
              <a:gd name="connsiteY8011" fmla="*/ 2695747 h 5757808"/>
              <a:gd name="connsiteX8012" fmla="*/ 369910 w 6724507"/>
              <a:gd name="connsiteY8012" fmla="*/ 2687778 h 5757808"/>
              <a:gd name="connsiteX8013" fmla="*/ 377525 w 6724507"/>
              <a:gd name="connsiteY8013" fmla="*/ 2681926 h 5757808"/>
              <a:gd name="connsiteX8014" fmla="*/ 372250 w 6724507"/>
              <a:gd name="connsiteY8014" fmla="*/ 2660042 h 5757808"/>
              <a:gd name="connsiteX8015" fmla="*/ 180166 w 6724507"/>
              <a:gd name="connsiteY8015" fmla="*/ 2638798 h 5757808"/>
              <a:gd name="connsiteX8016" fmla="*/ 184799 w 6724507"/>
              <a:gd name="connsiteY8016" fmla="*/ 2644648 h 5757808"/>
              <a:gd name="connsiteX8017" fmla="*/ 180720 w 6724507"/>
              <a:gd name="connsiteY8017" fmla="*/ 2647783 h 5757808"/>
              <a:gd name="connsiteX8018" fmla="*/ 176086 w 6724507"/>
              <a:gd name="connsiteY8018" fmla="*/ 2641934 h 5757808"/>
              <a:gd name="connsiteX8019" fmla="*/ 180166 w 6724507"/>
              <a:gd name="connsiteY8019" fmla="*/ 2638798 h 5757808"/>
              <a:gd name="connsiteX8020" fmla="*/ 576773 w 6724507"/>
              <a:gd name="connsiteY8020" fmla="*/ 2597500 h 5757808"/>
              <a:gd name="connsiteX8021" fmla="*/ 592145 w 6724507"/>
              <a:gd name="connsiteY8021" fmla="*/ 2624502 h 5757808"/>
              <a:gd name="connsiteX8022" fmla="*/ 584667 w 6724507"/>
              <a:gd name="connsiteY8022" fmla="*/ 2630251 h 5757808"/>
              <a:gd name="connsiteX8023" fmla="*/ 565553 w 6724507"/>
              <a:gd name="connsiteY8023" fmla="*/ 2606121 h 5757808"/>
              <a:gd name="connsiteX8024" fmla="*/ 576773 w 6724507"/>
              <a:gd name="connsiteY8024" fmla="*/ 2597500 h 5757808"/>
              <a:gd name="connsiteX8025" fmla="*/ 523566 w 6724507"/>
              <a:gd name="connsiteY8025" fmla="*/ 2595743 h 5757808"/>
              <a:gd name="connsiteX8026" fmla="*/ 523769 w 6724507"/>
              <a:gd name="connsiteY8026" fmla="*/ 2595917 h 5757808"/>
              <a:gd name="connsiteX8027" fmla="*/ 523171 w 6724507"/>
              <a:gd name="connsiteY8027" fmla="*/ 2598026 h 5757808"/>
              <a:gd name="connsiteX8028" fmla="*/ 632066 w 6724507"/>
              <a:gd name="connsiteY8028" fmla="*/ 2593427 h 5757808"/>
              <a:gd name="connsiteX8029" fmla="*/ 632237 w 6724507"/>
              <a:gd name="connsiteY8029" fmla="*/ 2599435 h 5757808"/>
              <a:gd name="connsiteX8030" fmla="*/ 630053 w 6724507"/>
              <a:gd name="connsiteY8030" fmla="*/ 2597343 h 5757808"/>
              <a:gd name="connsiteX8031" fmla="*/ 632066 w 6724507"/>
              <a:gd name="connsiteY8031" fmla="*/ 2593427 h 5757808"/>
              <a:gd name="connsiteX8032" fmla="*/ 129749 w 6724507"/>
              <a:gd name="connsiteY8032" fmla="*/ 2583435 h 5757808"/>
              <a:gd name="connsiteX8033" fmla="*/ 136700 w 6724507"/>
              <a:gd name="connsiteY8033" fmla="*/ 2592211 h 5757808"/>
              <a:gd name="connsiteX8034" fmla="*/ 132620 w 6724507"/>
              <a:gd name="connsiteY8034" fmla="*/ 2595346 h 5757808"/>
              <a:gd name="connsiteX8035" fmla="*/ 125668 w 6724507"/>
              <a:gd name="connsiteY8035" fmla="*/ 2586570 h 5757808"/>
              <a:gd name="connsiteX8036" fmla="*/ 129749 w 6724507"/>
              <a:gd name="connsiteY8036" fmla="*/ 2583435 h 5757808"/>
              <a:gd name="connsiteX8037" fmla="*/ 636742 w 6724507"/>
              <a:gd name="connsiteY8037" fmla="*/ 2580559 h 5757808"/>
              <a:gd name="connsiteX8038" fmla="*/ 632043 w 6724507"/>
              <a:gd name="connsiteY8038" fmla="*/ 2587012 h 5757808"/>
              <a:gd name="connsiteX8039" fmla="*/ 636742 w 6724507"/>
              <a:gd name="connsiteY8039" fmla="*/ 2580559 h 5757808"/>
              <a:gd name="connsiteX8040" fmla="*/ 645897 w 6724507"/>
              <a:gd name="connsiteY8040" fmla="*/ 2572652 h 5757808"/>
              <a:gd name="connsiteX8041" fmla="*/ 643255 w 6724507"/>
              <a:gd name="connsiteY8041" fmla="*/ 2574158 h 5757808"/>
              <a:gd name="connsiteX8042" fmla="*/ 639450 w 6724507"/>
              <a:gd name="connsiteY8042" fmla="*/ 2573109 h 5757808"/>
              <a:gd name="connsiteX8043" fmla="*/ 645897 w 6724507"/>
              <a:gd name="connsiteY8043" fmla="*/ 2572652 h 5757808"/>
              <a:gd name="connsiteX8044" fmla="*/ 646841 w 6724507"/>
              <a:gd name="connsiteY8044" fmla="*/ 2543840 h 5757808"/>
              <a:gd name="connsiteX8045" fmla="*/ 644051 w 6724507"/>
              <a:gd name="connsiteY8045" fmla="*/ 2549044 h 5757808"/>
              <a:gd name="connsiteX8046" fmla="*/ 646841 w 6724507"/>
              <a:gd name="connsiteY8046" fmla="*/ 2543840 h 5757808"/>
              <a:gd name="connsiteX8047" fmla="*/ 667634 w 6724507"/>
              <a:gd name="connsiteY8047" fmla="*/ 2543623 h 5757808"/>
              <a:gd name="connsiteX8048" fmla="*/ 668930 w 6724507"/>
              <a:gd name="connsiteY8048" fmla="*/ 2546003 h 5757808"/>
              <a:gd name="connsiteX8049" fmla="*/ 668260 w 6724507"/>
              <a:gd name="connsiteY8049" fmla="*/ 2547840 h 5757808"/>
              <a:gd name="connsiteX8050" fmla="*/ 664962 w 6724507"/>
              <a:gd name="connsiteY8050" fmla="*/ 2550977 h 5757808"/>
              <a:gd name="connsiteX8051" fmla="*/ 663626 w 6724507"/>
              <a:gd name="connsiteY8051" fmla="*/ 2554654 h 5757808"/>
              <a:gd name="connsiteX8052" fmla="*/ 662957 w 6724507"/>
              <a:gd name="connsiteY8052" fmla="*/ 2556492 h 5757808"/>
              <a:gd name="connsiteX8053" fmla="*/ 659702 w 6724507"/>
              <a:gd name="connsiteY8053" fmla="*/ 2553572 h 5757808"/>
              <a:gd name="connsiteX8054" fmla="*/ 660213 w 6724507"/>
              <a:gd name="connsiteY8054" fmla="*/ 2550678 h 5757808"/>
              <a:gd name="connsiteX8055" fmla="*/ 663668 w 6724507"/>
              <a:gd name="connsiteY8055" fmla="*/ 2548597 h 5757808"/>
              <a:gd name="connsiteX8056" fmla="*/ 665004 w 6724507"/>
              <a:gd name="connsiteY8056" fmla="*/ 2544920 h 5757808"/>
              <a:gd name="connsiteX8057" fmla="*/ 667634 w 6724507"/>
              <a:gd name="connsiteY8057" fmla="*/ 2543623 h 5757808"/>
              <a:gd name="connsiteX8058" fmla="*/ 321161 w 6724507"/>
              <a:gd name="connsiteY8058" fmla="*/ 2543383 h 5757808"/>
              <a:gd name="connsiteX8059" fmla="*/ 333203 w 6724507"/>
              <a:gd name="connsiteY8059" fmla="*/ 2572947 h 5757808"/>
              <a:gd name="connsiteX8060" fmla="*/ 300647 w 6724507"/>
              <a:gd name="connsiteY8060" fmla="*/ 2546208 h 5757808"/>
              <a:gd name="connsiteX8061" fmla="*/ 317625 w 6724507"/>
              <a:gd name="connsiteY8061" fmla="*/ 2546101 h 5757808"/>
              <a:gd name="connsiteX8062" fmla="*/ 321161 w 6724507"/>
              <a:gd name="connsiteY8062" fmla="*/ 2543383 h 5757808"/>
              <a:gd name="connsiteX8063" fmla="*/ 669330 w 6724507"/>
              <a:gd name="connsiteY8063" fmla="*/ 2525463 h 5757808"/>
              <a:gd name="connsiteX8064" fmla="*/ 675095 w 6724507"/>
              <a:gd name="connsiteY8064" fmla="*/ 2529039 h 5757808"/>
              <a:gd name="connsiteX8065" fmla="*/ 669501 w 6724507"/>
              <a:gd name="connsiteY8065" fmla="*/ 2531470 h 5757808"/>
              <a:gd name="connsiteX8066" fmla="*/ 669330 w 6724507"/>
              <a:gd name="connsiteY8066" fmla="*/ 2525463 h 5757808"/>
              <a:gd name="connsiteX8067" fmla="*/ 621954 w 6724507"/>
              <a:gd name="connsiteY8067" fmla="*/ 2524309 h 5757808"/>
              <a:gd name="connsiteX8068" fmla="*/ 627367 w 6724507"/>
              <a:gd name="connsiteY8068" fmla="*/ 2531140 h 5757808"/>
              <a:gd name="connsiteX8069" fmla="*/ 623609 w 6724507"/>
              <a:gd name="connsiteY8069" fmla="*/ 2534029 h 5757808"/>
              <a:gd name="connsiteX8070" fmla="*/ 617114 w 6724507"/>
              <a:gd name="connsiteY8070" fmla="*/ 2525831 h 5757808"/>
              <a:gd name="connsiteX8071" fmla="*/ 653617 w 6724507"/>
              <a:gd name="connsiteY8071" fmla="*/ 2520797 h 5757808"/>
              <a:gd name="connsiteX8072" fmla="*/ 659926 w 6724507"/>
              <a:gd name="connsiteY8072" fmla="*/ 2533595 h 5757808"/>
              <a:gd name="connsiteX8073" fmla="*/ 652311 w 6724507"/>
              <a:gd name="connsiteY8073" fmla="*/ 2539448 h 5757808"/>
              <a:gd name="connsiteX8074" fmla="*/ 645359 w 6724507"/>
              <a:gd name="connsiteY8074" fmla="*/ 2530671 h 5757808"/>
              <a:gd name="connsiteX8075" fmla="*/ 649167 w 6724507"/>
              <a:gd name="connsiteY8075" fmla="*/ 2527745 h 5757808"/>
              <a:gd name="connsiteX8076" fmla="*/ 653617 w 6724507"/>
              <a:gd name="connsiteY8076" fmla="*/ 2520797 h 5757808"/>
              <a:gd name="connsiteX8077" fmla="*/ 723274 w 6724507"/>
              <a:gd name="connsiteY8077" fmla="*/ 2512898 h 5757808"/>
              <a:gd name="connsiteX8078" fmla="*/ 726514 w 6724507"/>
              <a:gd name="connsiteY8078" fmla="*/ 2514720 h 5757808"/>
              <a:gd name="connsiteX8079" fmla="*/ 727796 w 6724507"/>
              <a:gd name="connsiteY8079" fmla="*/ 2514274 h 5757808"/>
              <a:gd name="connsiteX8080" fmla="*/ 726583 w 6724507"/>
              <a:gd name="connsiteY8080" fmla="*/ 2514256 h 5757808"/>
              <a:gd name="connsiteX8081" fmla="*/ 657633 w 6724507"/>
              <a:gd name="connsiteY8081" fmla="*/ 2508732 h 5757808"/>
              <a:gd name="connsiteX8082" fmla="*/ 659460 w 6724507"/>
              <a:gd name="connsiteY8082" fmla="*/ 2512310 h 5757808"/>
              <a:gd name="connsiteX8083" fmla="*/ 657633 w 6724507"/>
              <a:gd name="connsiteY8083" fmla="*/ 2508732 h 5757808"/>
              <a:gd name="connsiteX8084" fmla="*/ 713561 w 6724507"/>
              <a:gd name="connsiteY8084" fmla="*/ 2499988 h 5757808"/>
              <a:gd name="connsiteX8085" fmla="*/ 710464 w 6724507"/>
              <a:gd name="connsiteY8085" fmla="*/ 2500586 h 5757808"/>
              <a:gd name="connsiteX8086" fmla="*/ 714492 w 6724507"/>
              <a:gd name="connsiteY8086" fmla="*/ 2503761 h 5757808"/>
              <a:gd name="connsiteX8087" fmla="*/ 742619 w 6724507"/>
              <a:gd name="connsiteY8087" fmla="*/ 2495396 h 5757808"/>
              <a:gd name="connsiteX8088" fmla="*/ 724949 w 6724507"/>
              <a:gd name="connsiteY8088" fmla="*/ 2497792 h 5757808"/>
              <a:gd name="connsiteX8089" fmla="*/ 721364 w 6724507"/>
              <a:gd name="connsiteY8089" fmla="*/ 2498483 h 5757808"/>
              <a:gd name="connsiteX8090" fmla="*/ 722349 w 6724507"/>
              <a:gd name="connsiteY8090" fmla="*/ 2499372 h 5757808"/>
              <a:gd name="connsiteX8091" fmla="*/ 732873 w 6724507"/>
              <a:gd name="connsiteY8091" fmla="*/ 2511863 h 5757808"/>
              <a:gd name="connsiteX8092" fmla="*/ 743822 w 6724507"/>
              <a:gd name="connsiteY8092" fmla="*/ 2501684 h 5757808"/>
              <a:gd name="connsiteX8093" fmla="*/ 744863 w 6724507"/>
              <a:gd name="connsiteY8093" fmla="*/ 2496901 h 5757808"/>
              <a:gd name="connsiteX8094" fmla="*/ 378701 w 6724507"/>
              <a:gd name="connsiteY8094" fmla="*/ 2486222 h 5757808"/>
              <a:gd name="connsiteX8095" fmla="*/ 387566 w 6724507"/>
              <a:gd name="connsiteY8095" fmla="*/ 2502937 h 5757808"/>
              <a:gd name="connsiteX8096" fmla="*/ 378701 w 6724507"/>
              <a:gd name="connsiteY8096" fmla="*/ 2486222 h 5757808"/>
              <a:gd name="connsiteX8097" fmla="*/ 717604 w 6724507"/>
              <a:gd name="connsiteY8097" fmla="*/ 2465004 h 5757808"/>
              <a:gd name="connsiteX8098" fmla="*/ 718711 w 6724507"/>
              <a:gd name="connsiteY8098" fmla="*/ 2467359 h 5757808"/>
              <a:gd name="connsiteX8099" fmla="*/ 717356 w 6724507"/>
              <a:gd name="connsiteY8099" fmla="*/ 2471084 h 5757808"/>
              <a:gd name="connsiteX8100" fmla="*/ 714895 w 6724507"/>
              <a:gd name="connsiteY8100" fmla="*/ 2472455 h 5757808"/>
              <a:gd name="connsiteX8101" fmla="*/ 713113 w 6724507"/>
              <a:gd name="connsiteY8101" fmla="*/ 2471963 h 5757808"/>
              <a:gd name="connsiteX8102" fmla="*/ 714466 w 6724507"/>
              <a:gd name="connsiteY8102" fmla="*/ 2468238 h 5757808"/>
              <a:gd name="connsiteX8103" fmla="*/ 716927 w 6724507"/>
              <a:gd name="connsiteY8103" fmla="*/ 2466868 h 5757808"/>
              <a:gd name="connsiteX8104" fmla="*/ 717604 w 6724507"/>
              <a:gd name="connsiteY8104" fmla="*/ 2465004 h 5757808"/>
              <a:gd name="connsiteX8105" fmla="*/ 736770 w 6724507"/>
              <a:gd name="connsiteY8105" fmla="*/ 2447708 h 5757808"/>
              <a:gd name="connsiteX8106" fmla="*/ 723480 w 6724507"/>
              <a:gd name="connsiteY8106" fmla="*/ 2454513 h 5757808"/>
              <a:gd name="connsiteX8107" fmla="*/ 720311 w 6724507"/>
              <a:gd name="connsiteY8107" fmla="*/ 2457555 h 5757808"/>
              <a:gd name="connsiteX8108" fmla="*/ 720515 w 6724507"/>
              <a:gd name="connsiteY8108" fmla="*/ 2456031 h 5757808"/>
              <a:gd name="connsiteX8109" fmla="*/ 701245 w 6724507"/>
              <a:gd name="connsiteY8109" fmla="*/ 2465897 h 5757808"/>
              <a:gd name="connsiteX8110" fmla="*/ 699452 w 6724507"/>
              <a:gd name="connsiteY8110" fmla="*/ 2466833 h 5757808"/>
              <a:gd name="connsiteX8111" fmla="*/ 693780 w 6724507"/>
              <a:gd name="connsiteY8111" fmla="*/ 2476321 h 5757808"/>
              <a:gd name="connsiteX8112" fmla="*/ 689684 w 6724507"/>
              <a:gd name="connsiteY8112" fmla="*/ 2472893 h 5757808"/>
              <a:gd name="connsiteX8113" fmla="*/ 687194 w 6724507"/>
              <a:gd name="connsiteY8113" fmla="*/ 2473225 h 5757808"/>
              <a:gd name="connsiteX8114" fmla="*/ 672476 w 6724507"/>
              <a:gd name="connsiteY8114" fmla="*/ 2480901 h 5757808"/>
              <a:gd name="connsiteX8115" fmla="*/ 673479 w 6724507"/>
              <a:gd name="connsiteY8115" fmla="*/ 2482512 h 5757808"/>
              <a:gd name="connsiteX8116" fmla="*/ 682696 w 6724507"/>
              <a:gd name="connsiteY8116" fmla="*/ 2489779 h 5757808"/>
              <a:gd name="connsiteX8117" fmla="*/ 684653 w 6724507"/>
              <a:gd name="connsiteY8117" fmla="*/ 2484392 h 5757808"/>
              <a:gd name="connsiteX8118" fmla="*/ 682632 w 6724507"/>
              <a:gd name="connsiteY8118" fmla="*/ 2483835 h 5757808"/>
              <a:gd name="connsiteX8119" fmla="*/ 679938 w 6724507"/>
              <a:gd name="connsiteY8119" fmla="*/ 2479013 h 5757808"/>
              <a:gd name="connsiteX8120" fmla="*/ 682632 w 6724507"/>
              <a:gd name="connsiteY8120" fmla="*/ 2477716 h 5757808"/>
              <a:gd name="connsiteX8121" fmla="*/ 686002 w 6724507"/>
              <a:gd name="connsiteY8121" fmla="*/ 2480684 h 5757808"/>
              <a:gd name="connsiteX8122" fmla="*/ 687350 w 6724507"/>
              <a:gd name="connsiteY8122" fmla="*/ 2483096 h 5757808"/>
              <a:gd name="connsiteX8123" fmla="*/ 689371 w 6724507"/>
              <a:gd name="connsiteY8123" fmla="*/ 2483653 h 5757808"/>
              <a:gd name="connsiteX8124" fmla="*/ 687536 w 6724507"/>
              <a:gd name="connsiteY8124" fmla="*/ 2491475 h 5757808"/>
              <a:gd name="connsiteX8125" fmla="*/ 693985 w 6724507"/>
              <a:gd name="connsiteY8125" fmla="*/ 2493137 h 5757808"/>
              <a:gd name="connsiteX8126" fmla="*/ 704430 w 6724507"/>
              <a:gd name="connsiteY8126" fmla="*/ 2495829 h 5757808"/>
              <a:gd name="connsiteX8127" fmla="*/ 705924 w 6724507"/>
              <a:gd name="connsiteY8127" fmla="*/ 2497006 h 5757808"/>
              <a:gd name="connsiteX8128" fmla="*/ 718955 w 6724507"/>
              <a:gd name="connsiteY8128" fmla="*/ 2476174 h 5757808"/>
              <a:gd name="connsiteX8129" fmla="*/ 728498 w 6724507"/>
              <a:gd name="connsiteY8129" fmla="*/ 2461858 h 5757808"/>
              <a:gd name="connsiteX8130" fmla="*/ 728409 w 6724507"/>
              <a:gd name="connsiteY8130" fmla="*/ 2461260 h 5757808"/>
              <a:gd name="connsiteX8131" fmla="*/ 8673 w 6724507"/>
              <a:gd name="connsiteY8131" fmla="*/ 2438867 h 5757808"/>
              <a:gd name="connsiteX8132" fmla="*/ 11066 w 6724507"/>
              <a:gd name="connsiteY8132" fmla="*/ 2448793 h 5757808"/>
              <a:gd name="connsiteX8133" fmla="*/ 1872 w 6724507"/>
              <a:gd name="connsiteY8133" fmla="*/ 2444093 h 5757808"/>
              <a:gd name="connsiteX8134" fmla="*/ 1825 w 6724507"/>
              <a:gd name="connsiteY8134" fmla="*/ 2439718 h 5757808"/>
              <a:gd name="connsiteX8135" fmla="*/ 8673 w 6724507"/>
              <a:gd name="connsiteY8135" fmla="*/ 2438867 h 5757808"/>
              <a:gd name="connsiteX8136" fmla="*/ 169738 w 6724507"/>
              <a:gd name="connsiteY8136" fmla="*/ 2435072 h 5757808"/>
              <a:gd name="connsiteX8137" fmla="*/ 183488 w 6724507"/>
              <a:gd name="connsiteY8137" fmla="*/ 2438622 h 5757808"/>
              <a:gd name="connsiteX8138" fmla="*/ 180089 w 6724507"/>
              <a:gd name="connsiteY8138" fmla="*/ 2441234 h 5757808"/>
              <a:gd name="connsiteX8139" fmla="*/ 169738 w 6724507"/>
              <a:gd name="connsiteY8139" fmla="*/ 2435072 h 5757808"/>
              <a:gd name="connsiteX8140" fmla="*/ 357528 w 6724507"/>
              <a:gd name="connsiteY8140" fmla="*/ 2410055 h 5757808"/>
              <a:gd name="connsiteX8141" fmla="*/ 366125 w 6724507"/>
              <a:gd name="connsiteY8141" fmla="*/ 2415113 h 5757808"/>
              <a:gd name="connsiteX8142" fmla="*/ 378203 w 6724507"/>
              <a:gd name="connsiteY8142" fmla="*/ 2445825 h 5757808"/>
              <a:gd name="connsiteX8143" fmla="*/ 382012 w 6724507"/>
              <a:gd name="connsiteY8143" fmla="*/ 2442898 h 5757808"/>
              <a:gd name="connsiteX8144" fmla="*/ 384769 w 6724507"/>
              <a:gd name="connsiteY8144" fmla="*/ 2454113 h 5757808"/>
              <a:gd name="connsiteX8145" fmla="*/ 372296 w 6724507"/>
              <a:gd name="connsiteY8145" fmla="*/ 2477031 h 5757808"/>
              <a:gd name="connsiteX8146" fmla="*/ 347744 w 6724507"/>
              <a:gd name="connsiteY8146" fmla="*/ 2469235 h 5757808"/>
              <a:gd name="connsiteX8147" fmla="*/ 357066 w 6724507"/>
              <a:gd name="connsiteY8147" fmla="*/ 2488734 h 5757808"/>
              <a:gd name="connsiteX8148" fmla="*/ 341836 w 6724507"/>
              <a:gd name="connsiteY8148" fmla="*/ 2500440 h 5757808"/>
              <a:gd name="connsiteX8149" fmla="*/ 328707 w 6724507"/>
              <a:gd name="connsiteY8149" fmla="*/ 2483864 h 5757808"/>
              <a:gd name="connsiteX8150" fmla="*/ 325296 w 6724507"/>
              <a:gd name="connsiteY8150" fmla="*/ 2433160 h 5757808"/>
              <a:gd name="connsiteX8151" fmla="*/ 357461 w 6724507"/>
              <a:gd name="connsiteY8151" fmla="*/ 2435103 h 5757808"/>
              <a:gd name="connsiteX8152" fmla="*/ 348140 w 6724507"/>
              <a:gd name="connsiteY8152" fmla="*/ 2415603 h 5757808"/>
              <a:gd name="connsiteX8153" fmla="*/ 357528 w 6724507"/>
              <a:gd name="connsiteY8153" fmla="*/ 2410055 h 5757808"/>
              <a:gd name="connsiteX8154" fmla="*/ 217105 w 6724507"/>
              <a:gd name="connsiteY8154" fmla="*/ 2396320 h 5757808"/>
              <a:gd name="connsiteX8155" fmla="*/ 231256 w 6724507"/>
              <a:gd name="connsiteY8155" fmla="*/ 2398776 h 5757808"/>
              <a:gd name="connsiteX8156" fmla="*/ 237819 w 6724507"/>
              <a:gd name="connsiteY8156" fmla="*/ 2407062 h 5757808"/>
              <a:gd name="connsiteX8157" fmla="*/ 243360 w 6724507"/>
              <a:gd name="connsiteY8157" fmla="*/ 2429466 h 5757808"/>
              <a:gd name="connsiteX8158" fmla="*/ 225416 w 6724507"/>
              <a:gd name="connsiteY8158" fmla="*/ 2429926 h 5757808"/>
              <a:gd name="connsiteX8159" fmla="*/ 221624 w 6724507"/>
              <a:gd name="connsiteY8159" fmla="*/ 2432840 h 5757808"/>
              <a:gd name="connsiteX8160" fmla="*/ 224394 w 6724507"/>
              <a:gd name="connsiteY8160" fmla="*/ 2444042 h 5757808"/>
              <a:gd name="connsiteX8161" fmla="*/ 217830 w 6724507"/>
              <a:gd name="connsiteY8161" fmla="*/ 2435754 h 5757808"/>
              <a:gd name="connsiteX8162" fmla="*/ 215059 w 6724507"/>
              <a:gd name="connsiteY8162" fmla="*/ 2424552 h 5757808"/>
              <a:gd name="connsiteX8163" fmla="*/ 218852 w 6724507"/>
              <a:gd name="connsiteY8163" fmla="*/ 2421638 h 5757808"/>
              <a:gd name="connsiteX8164" fmla="*/ 226439 w 6724507"/>
              <a:gd name="connsiteY8164" fmla="*/ 2415806 h 5757808"/>
              <a:gd name="connsiteX8165" fmla="*/ 217105 w 6724507"/>
              <a:gd name="connsiteY8165" fmla="*/ 2396320 h 5757808"/>
              <a:gd name="connsiteX8166" fmla="*/ 215670 w 6724507"/>
              <a:gd name="connsiteY8166" fmla="*/ 2371542 h 5757808"/>
              <a:gd name="connsiteX8167" fmla="*/ 229570 w 6724507"/>
              <a:gd name="connsiteY8167" fmla="*/ 2389091 h 5757808"/>
              <a:gd name="connsiteX8168" fmla="*/ 226170 w 6724507"/>
              <a:gd name="connsiteY8168" fmla="*/ 2391703 h 5757808"/>
              <a:gd name="connsiteX8169" fmla="*/ 215670 w 6724507"/>
              <a:gd name="connsiteY8169" fmla="*/ 2371542 h 5757808"/>
              <a:gd name="connsiteX8170" fmla="*/ 414849 w 6724507"/>
              <a:gd name="connsiteY8170" fmla="*/ 2358601 h 5757808"/>
              <a:gd name="connsiteX8171" fmla="*/ 417146 w 6724507"/>
              <a:gd name="connsiteY8171" fmla="*/ 2359040 h 5757808"/>
              <a:gd name="connsiteX8172" fmla="*/ 426344 w 6724507"/>
              <a:gd name="connsiteY8172" fmla="*/ 2369617 h 5757808"/>
              <a:gd name="connsiteX8173" fmla="*/ 417769 w 6724507"/>
              <a:gd name="connsiteY8173" fmla="*/ 2369148 h 5757808"/>
              <a:gd name="connsiteX8174" fmla="*/ 415312 w 6724507"/>
              <a:gd name="connsiteY8174" fmla="*/ 2363977 h 5757808"/>
              <a:gd name="connsiteX8175" fmla="*/ 414849 w 6724507"/>
              <a:gd name="connsiteY8175" fmla="*/ 2358601 h 5757808"/>
              <a:gd name="connsiteX8176" fmla="*/ 349156 w 6724507"/>
              <a:gd name="connsiteY8176" fmla="*/ 2348948 h 5757808"/>
              <a:gd name="connsiteX8177" fmla="*/ 359528 w 6724507"/>
              <a:gd name="connsiteY8177" fmla="*/ 2354309 h 5757808"/>
              <a:gd name="connsiteX8178" fmla="*/ 366092 w 6724507"/>
              <a:gd name="connsiteY8178" fmla="*/ 2362596 h 5757808"/>
              <a:gd name="connsiteX8179" fmla="*/ 380925 w 6724507"/>
              <a:gd name="connsiteY8179" fmla="*/ 2404524 h 5757808"/>
              <a:gd name="connsiteX8180" fmla="*/ 377119 w 6724507"/>
              <a:gd name="connsiteY8180" fmla="*/ 2407450 h 5757808"/>
              <a:gd name="connsiteX8181" fmla="*/ 366747 w 6724507"/>
              <a:gd name="connsiteY8181" fmla="*/ 2402088 h 5757808"/>
              <a:gd name="connsiteX8182" fmla="*/ 357427 w 6724507"/>
              <a:gd name="connsiteY8182" fmla="*/ 2382588 h 5757808"/>
              <a:gd name="connsiteX8183" fmla="*/ 344297 w 6724507"/>
              <a:gd name="connsiteY8183" fmla="*/ 2366014 h 5757808"/>
              <a:gd name="connsiteX8184" fmla="*/ 351912 w 6724507"/>
              <a:gd name="connsiteY8184" fmla="*/ 2360161 h 5757808"/>
              <a:gd name="connsiteX8185" fmla="*/ 345348 w 6724507"/>
              <a:gd name="connsiteY8185" fmla="*/ 2351874 h 5757808"/>
              <a:gd name="connsiteX8186" fmla="*/ 349156 w 6724507"/>
              <a:gd name="connsiteY8186" fmla="*/ 2348948 h 5757808"/>
              <a:gd name="connsiteX8187" fmla="*/ 231835 w 6724507"/>
              <a:gd name="connsiteY8187" fmla="*/ 2345002 h 5757808"/>
              <a:gd name="connsiteX8188" fmla="*/ 256767 w 6724507"/>
              <a:gd name="connsiteY8188" fmla="*/ 2368190 h 5757808"/>
              <a:gd name="connsiteX8189" fmla="*/ 241657 w 6724507"/>
              <a:gd name="connsiteY8189" fmla="*/ 2365684 h 5757808"/>
              <a:gd name="connsiteX8190" fmla="*/ 231835 w 6724507"/>
              <a:gd name="connsiteY8190" fmla="*/ 2345002 h 5757808"/>
              <a:gd name="connsiteX8191" fmla="*/ 179850 w 6724507"/>
              <a:gd name="connsiteY8191" fmla="*/ 2343561 h 5757808"/>
              <a:gd name="connsiteX8192" fmla="*/ 186257 w 6724507"/>
              <a:gd name="connsiteY8192" fmla="*/ 2356504 h 5757808"/>
              <a:gd name="connsiteX8193" fmla="*/ 179305 w 6724507"/>
              <a:gd name="connsiteY8193" fmla="*/ 2347728 h 5757808"/>
              <a:gd name="connsiteX8194" fmla="*/ 179850 w 6724507"/>
              <a:gd name="connsiteY8194" fmla="*/ 2343561 h 5757808"/>
              <a:gd name="connsiteX8195" fmla="*/ 164852 w 6724507"/>
              <a:gd name="connsiteY8195" fmla="*/ 2321196 h 5757808"/>
              <a:gd name="connsiteX8196" fmla="*/ 169485 w 6724507"/>
              <a:gd name="connsiteY8196" fmla="*/ 2327045 h 5757808"/>
              <a:gd name="connsiteX8197" fmla="*/ 166865 w 6724507"/>
              <a:gd name="connsiteY8197" fmla="*/ 2327882 h 5757808"/>
              <a:gd name="connsiteX8198" fmla="*/ 160772 w 6724507"/>
              <a:gd name="connsiteY8198" fmla="*/ 2324332 h 5757808"/>
              <a:gd name="connsiteX8199" fmla="*/ 164852 w 6724507"/>
              <a:gd name="connsiteY8199" fmla="*/ 2321196 h 5757808"/>
              <a:gd name="connsiteX8200" fmla="*/ 372256 w 6724507"/>
              <a:gd name="connsiteY8200" fmla="*/ 2317077 h 5757808"/>
              <a:gd name="connsiteX8201" fmla="*/ 382589 w 6724507"/>
              <a:gd name="connsiteY8201" fmla="*/ 2322664 h 5757808"/>
              <a:gd name="connsiteX8202" fmla="*/ 389249 w 6724507"/>
              <a:gd name="connsiteY8202" fmla="*/ 2331074 h 5757808"/>
              <a:gd name="connsiteX8203" fmla="*/ 385578 w 6724507"/>
              <a:gd name="connsiteY8203" fmla="*/ 2333894 h 5757808"/>
              <a:gd name="connsiteX8204" fmla="*/ 415212 w 6724507"/>
              <a:gd name="connsiteY8204" fmla="*/ 2378762 h 5757808"/>
              <a:gd name="connsiteX8205" fmla="*/ 391042 w 6724507"/>
              <a:gd name="connsiteY8205" fmla="*/ 2395435 h 5757808"/>
              <a:gd name="connsiteX8206" fmla="*/ 379178 w 6724507"/>
              <a:gd name="connsiteY8206" fmla="*/ 2392927 h 5757808"/>
              <a:gd name="connsiteX8207" fmla="*/ 383531 w 6724507"/>
              <a:gd name="connsiteY8207" fmla="*/ 2376050 h 5757808"/>
              <a:gd name="connsiteX8208" fmla="*/ 373199 w 6724507"/>
              <a:gd name="connsiteY8208" fmla="*/ 2370465 h 5757808"/>
              <a:gd name="connsiteX8209" fmla="*/ 363548 w 6724507"/>
              <a:gd name="connsiteY8209" fmla="*/ 2350825 h 5757808"/>
              <a:gd name="connsiteX8210" fmla="*/ 370892 w 6724507"/>
              <a:gd name="connsiteY8210" fmla="*/ 2345181 h 5757808"/>
              <a:gd name="connsiteX8211" fmla="*/ 367902 w 6724507"/>
              <a:gd name="connsiteY8211" fmla="*/ 2333951 h 5757808"/>
              <a:gd name="connsiteX8212" fmla="*/ 372256 w 6724507"/>
              <a:gd name="connsiteY8212" fmla="*/ 2317077 h 5757808"/>
              <a:gd name="connsiteX8213" fmla="*/ 277069 w 6724507"/>
              <a:gd name="connsiteY8213" fmla="*/ 2310241 h 5757808"/>
              <a:gd name="connsiteX8214" fmla="*/ 291219 w 6724507"/>
              <a:gd name="connsiteY8214" fmla="*/ 2312698 h 5757808"/>
              <a:gd name="connsiteX8215" fmla="*/ 297784 w 6724507"/>
              <a:gd name="connsiteY8215" fmla="*/ 2320986 h 5757808"/>
              <a:gd name="connsiteX8216" fmla="*/ 332649 w 6724507"/>
              <a:gd name="connsiteY8216" fmla="*/ 2334184 h 5757808"/>
              <a:gd name="connsiteX8217" fmla="*/ 339213 w 6724507"/>
              <a:gd name="connsiteY8217" fmla="*/ 2342472 h 5757808"/>
              <a:gd name="connsiteX8218" fmla="*/ 335418 w 6724507"/>
              <a:gd name="connsiteY8218" fmla="*/ 2345386 h 5757808"/>
              <a:gd name="connsiteX8219" fmla="*/ 328855 w 6724507"/>
              <a:gd name="connsiteY8219" fmla="*/ 2337100 h 5757808"/>
              <a:gd name="connsiteX8220" fmla="*/ 311638 w 6724507"/>
              <a:gd name="connsiteY8220" fmla="*/ 2376994 h 5757808"/>
              <a:gd name="connsiteX8221" fmla="*/ 307844 w 6724507"/>
              <a:gd name="connsiteY8221" fmla="*/ 2379910 h 5757808"/>
              <a:gd name="connsiteX8222" fmla="*/ 305801 w 6724507"/>
              <a:gd name="connsiteY8222" fmla="*/ 2408144 h 5757808"/>
              <a:gd name="connsiteX8223" fmla="*/ 278522 w 6724507"/>
              <a:gd name="connsiteY8223" fmla="*/ 2389114 h 5757808"/>
              <a:gd name="connsiteX8224" fmla="*/ 281292 w 6724507"/>
              <a:gd name="connsiteY8224" fmla="*/ 2400316 h 5757808"/>
              <a:gd name="connsiteX8225" fmla="*/ 291651 w 6724507"/>
              <a:gd name="connsiteY8225" fmla="*/ 2405688 h 5757808"/>
              <a:gd name="connsiteX8226" fmla="*/ 300986 w 6724507"/>
              <a:gd name="connsiteY8226" fmla="*/ 2425177 h 5757808"/>
              <a:gd name="connsiteX8227" fmla="*/ 275457 w 6724507"/>
              <a:gd name="connsiteY8227" fmla="*/ 2431465 h 5757808"/>
              <a:gd name="connsiteX8228" fmla="*/ 278227 w 6724507"/>
              <a:gd name="connsiteY8228" fmla="*/ 2442668 h 5757808"/>
              <a:gd name="connsiteX8229" fmla="*/ 295150 w 6724507"/>
              <a:gd name="connsiteY8229" fmla="*/ 2456327 h 5757808"/>
              <a:gd name="connsiteX8230" fmla="*/ 287564 w 6724507"/>
              <a:gd name="connsiteY8230" fmla="*/ 2462157 h 5757808"/>
              <a:gd name="connsiteX8231" fmla="*/ 301715 w 6724507"/>
              <a:gd name="connsiteY8231" fmla="*/ 2464613 h 5757808"/>
              <a:gd name="connsiteX8232" fmla="*/ 304484 w 6724507"/>
              <a:gd name="connsiteY8232" fmla="*/ 2475816 h 5757808"/>
              <a:gd name="connsiteX8233" fmla="*/ 306233 w 6724507"/>
              <a:gd name="connsiteY8233" fmla="*/ 2501135 h 5757808"/>
              <a:gd name="connsiteX8234" fmla="*/ 295876 w 6724507"/>
              <a:gd name="connsiteY8234" fmla="*/ 2495763 h 5757808"/>
              <a:gd name="connsiteX8235" fmla="*/ 292083 w 6724507"/>
              <a:gd name="connsiteY8235" fmla="*/ 2498678 h 5757808"/>
              <a:gd name="connsiteX8236" fmla="*/ 299137 w 6724507"/>
              <a:gd name="connsiteY8236" fmla="*/ 2524918 h 5757808"/>
              <a:gd name="connsiteX8237" fmla="*/ 275887 w 6724507"/>
              <a:gd name="connsiteY8237" fmla="*/ 2524456 h 5757808"/>
              <a:gd name="connsiteX8238" fmla="*/ 270616 w 6724507"/>
              <a:gd name="connsiteY8238" fmla="*/ 2541633 h 5757808"/>
              <a:gd name="connsiteX8239" fmla="*/ 260715 w 6724507"/>
              <a:gd name="connsiteY8239" fmla="*/ 2536117 h 5757808"/>
              <a:gd name="connsiteX8240" fmla="*/ 245837 w 6724507"/>
              <a:gd name="connsiteY8240" fmla="*/ 2494223 h 5757808"/>
              <a:gd name="connsiteX8241" fmla="*/ 259988 w 6724507"/>
              <a:gd name="connsiteY8241" fmla="*/ 2496680 h 5757808"/>
              <a:gd name="connsiteX8242" fmla="*/ 257217 w 6724507"/>
              <a:gd name="connsiteY8242" fmla="*/ 2485477 h 5757808"/>
              <a:gd name="connsiteX8243" fmla="*/ 259261 w 6724507"/>
              <a:gd name="connsiteY8243" fmla="*/ 2457243 h 5757808"/>
              <a:gd name="connsiteX8244" fmla="*/ 258533 w 6724507"/>
              <a:gd name="connsiteY8244" fmla="*/ 2417807 h 5757808"/>
              <a:gd name="connsiteX8245" fmla="*/ 244384 w 6724507"/>
              <a:gd name="connsiteY8245" fmla="*/ 2415349 h 5757808"/>
              <a:gd name="connsiteX8246" fmla="*/ 237819 w 6724507"/>
              <a:gd name="connsiteY8246" fmla="*/ 2407062 h 5757808"/>
              <a:gd name="connsiteX8247" fmla="*/ 241611 w 6724507"/>
              <a:gd name="connsiteY8247" fmla="*/ 2404147 h 5757808"/>
              <a:gd name="connsiteX8248" fmla="*/ 252992 w 6724507"/>
              <a:gd name="connsiteY8248" fmla="*/ 2395401 h 5757808"/>
              <a:gd name="connsiteX8249" fmla="*/ 269189 w 6724507"/>
              <a:gd name="connsiteY8249" fmla="*/ 2369626 h 5757808"/>
              <a:gd name="connsiteX8250" fmla="*/ 275751 w 6724507"/>
              <a:gd name="connsiteY8250" fmla="*/ 2377910 h 5757808"/>
              <a:gd name="connsiteX8251" fmla="*/ 293695 w 6724507"/>
              <a:gd name="connsiteY8251" fmla="*/ 2377454 h 5757808"/>
              <a:gd name="connsiteX8252" fmla="*/ 287130 w 6724507"/>
              <a:gd name="connsiteY8252" fmla="*/ 2369166 h 5757808"/>
              <a:gd name="connsiteX8253" fmla="*/ 290924 w 6724507"/>
              <a:gd name="connsiteY8253" fmla="*/ 2366251 h 5757808"/>
              <a:gd name="connsiteX8254" fmla="*/ 297489 w 6724507"/>
              <a:gd name="connsiteY8254" fmla="*/ 2374537 h 5757808"/>
              <a:gd name="connsiteX8255" fmla="*/ 301282 w 6724507"/>
              <a:gd name="connsiteY8255" fmla="*/ 2371622 h 5757808"/>
              <a:gd name="connsiteX8256" fmla="*/ 291946 w 6724507"/>
              <a:gd name="connsiteY8256" fmla="*/ 2352136 h 5757808"/>
              <a:gd name="connsiteX8257" fmla="*/ 292969 w 6724507"/>
              <a:gd name="connsiteY8257" fmla="*/ 2338018 h 5757808"/>
              <a:gd name="connsiteX8258" fmla="*/ 281589 w 6724507"/>
              <a:gd name="connsiteY8258" fmla="*/ 2346763 h 5757808"/>
              <a:gd name="connsiteX8259" fmla="*/ 277069 w 6724507"/>
              <a:gd name="connsiteY8259" fmla="*/ 2310241 h 5757808"/>
              <a:gd name="connsiteX8260" fmla="*/ 172859 w 6724507"/>
              <a:gd name="connsiteY8260" fmla="*/ 2300926 h 5757808"/>
              <a:gd name="connsiteX8261" fmla="*/ 179810 w 6724507"/>
              <a:gd name="connsiteY8261" fmla="*/ 2309702 h 5757808"/>
              <a:gd name="connsiteX8262" fmla="*/ 175371 w 6724507"/>
              <a:gd name="connsiteY8262" fmla="*/ 2311347 h 5757808"/>
              <a:gd name="connsiteX8263" fmla="*/ 168779 w 6724507"/>
              <a:gd name="connsiteY8263" fmla="*/ 2304062 h 5757808"/>
              <a:gd name="connsiteX8264" fmla="*/ 172859 w 6724507"/>
              <a:gd name="connsiteY8264" fmla="*/ 2300926 h 5757808"/>
              <a:gd name="connsiteX8265" fmla="*/ 299829 w 6724507"/>
              <a:gd name="connsiteY8265" fmla="*/ 2292750 h 5757808"/>
              <a:gd name="connsiteX8266" fmla="*/ 305570 w 6724507"/>
              <a:gd name="connsiteY8266" fmla="*/ 2316570 h 5757808"/>
              <a:gd name="connsiteX8267" fmla="*/ 298619 w 6724507"/>
              <a:gd name="connsiteY8267" fmla="*/ 2307795 h 5757808"/>
              <a:gd name="connsiteX8268" fmla="*/ 299829 w 6724507"/>
              <a:gd name="connsiteY8268" fmla="*/ 2292750 h 5757808"/>
              <a:gd name="connsiteX8269" fmla="*/ 310152 w 6724507"/>
              <a:gd name="connsiteY8269" fmla="*/ 2275405 h 5757808"/>
              <a:gd name="connsiteX8270" fmla="*/ 314786 w 6724507"/>
              <a:gd name="connsiteY8270" fmla="*/ 2281255 h 5757808"/>
              <a:gd name="connsiteX8271" fmla="*/ 308899 w 6724507"/>
              <a:gd name="connsiteY8271" fmla="*/ 2281074 h 5757808"/>
              <a:gd name="connsiteX8272" fmla="*/ 306072 w 6724507"/>
              <a:gd name="connsiteY8272" fmla="*/ 2278542 h 5757808"/>
              <a:gd name="connsiteX8273" fmla="*/ 310152 w 6724507"/>
              <a:gd name="connsiteY8273" fmla="*/ 2275405 h 5757808"/>
              <a:gd name="connsiteX8274" fmla="*/ 468699 w 6724507"/>
              <a:gd name="connsiteY8274" fmla="*/ 2271191 h 5757808"/>
              <a:gd name="connsiteX8275" fmla="*/ 475071 w 6724507"/>
              <a:gd name="connsiteY8275" fmla="*/ 2279236 h 5757808"/>
              <a:gd name="connsiteX8276" fmla="*/ 471330 w 6724507"/>
              <a:gd name="connsiteY8276" fmla="*/ 2282109 h 5757808"/>
              <a:gd name="connsiteX8277" fmla="*/ 477701 w 6724507"/>
              <a:gd name="connsiteY8277" fmla="*/ 2290153 h 5757808"/>
              <a:gd name="connsiteX8278" fmla="*/ 487812 w 6724507"/>
              <a:gd name="connsiteY8278" fmla="*/ 2295321 h 5757808"/>
              <a:gd name="connsiteX8279" fmla="*/ 485666 w 6724507"/>
              <a:gd name="connsiteY8279" fmla="*/ 2300206 h 5757808"/>
              <a:gd name="connsiteX8280" fmla="*/ 473962 w 6724507"/>
              <a:gd name="connsiteY8280" fmla="*/ 2293027 h 5757808"/>
              <a:gd name="connsiteX8281" fmla="*/ 466482 w 6724507"/>
              <a:gd name="connsiteY8281" fmla="*/ 2298775 h 5757808"/>
              <a:gd name="connsiteX8282" fmla="*/ 463852 w 6724507"/>
              <a:gd name="connsiteY8282" fmla="*/ 2287858 h 5757808"/>
              <a:gd name="connsiteX8283" fmla="*/ 467591 w 6724507"/>
              <a:gd name="connsiteY8283" fmla="*/ 2284984 h 5757808"/>
              <a:gd name="connsiteX8284" fmla="*/ 464960 w 6724507"/>
              <a:gd name="connsiteY8284" fmla="*/ 2274067 h 5757808"/>
              <a:gd name="connsiteX8285" fmla="*/ 468699 w 6724507"/>
              <a:gd name="connsiteY8285" fmla="*/ 2271191 h 5757808"/>
              <a:gd name="connsiteX8286" fmla="*/ 328773 w 6724507"/>
              <a:gd name="connsiteY8286" fmla="*/ 2270505 h 5757808"/>
              <a:gd name="connsiteX8287" fmla="*/ 341901 w 6724507"/>
              <a:gd name="connsiteY8287" fmla="*/ 2287078 h 5757808"/>
              <a:gd name="connsiteX8288" fmla="*/ 338502 w 6724507"/>
              <a:gd name="connsiteY8288" fmla="*/ 2319685 h 5757808"/>
              <a:gd name="connsiteX8289" fmla="*/ 326320 w 6724507"/>
              <a:gd name="connsiteY8289" fmla="*/ 2312385 h 5757808"/>
              <a:gd name="connsiteX8290" fmla="*/ 328773 w 6724507"/>
              <a:gd name="connsiteY8290" fmla="*/ 2270505 h 5757808"/>
              <a:gd name="connsiteX8291" fmla="*/ 410758 w 6724507"/>
              <a:gd name="connsiteY8291" fmla="*/ 2261574 h 5757808"/>
              <a:gd name="connsiteX8292" fmla="*/ 436252 w 6724507"/>
              <a:gd name="connsiteY8292" fmla="*/ 2282014 h 5757808"/>
              <a:gd name="connsiteX8293" fmla="*/ 405922 w 6724507"/>
              <a:gd name="connsiteY8293" fmla="*/ 2266505 h 5757808"/>
              <a:gd name="connsiteX8294" fmla="*/ 410758 w 6724507"/>
              <a:gd name="connsiteY8294" fmla="*/ 2261574 h 5757808"/>
              <a:gd name="connsiteX8295" fmla="*/ 380812 w 6724507"/>
              <a:gd name="connsiteY8295" fmla="*/ 2258743 h 5757808"/>
              <a:gd name="connsiteX8296" fmla="*/ 389166 w 6724507"/>
              <a:gd name="connsiteY8296" fmla="*/ 2286895 h 5757808"/>
              <a:gd name="connsiteX8297" fmla="*/ 378142 w 6724507"/>
              <a:gd name="connsiteY8297" fmla="*/ 2286673 h 5757808"/>
              <a:gd name="connsiteX8298" fmla="*/ 380812 w 6724507"/>
              <a:gd name="connsiteY8298" fmla="*/ 2258743 h 5757808"/>
              <a:gd name="connsiteX8299" fmla="*/ 425385 w 6724507"/>
              <a:gd name="connsiteY8299" fmla="*/ 2238605 h 5757808"/>
              <a:gd name="connsiteX8300" fmla="*/ 428257 w 6724507"/>
              <a:gd name="connsiteY8300" fmla="*/ 2250516 h 5757808"/>
              <a:gd name="connsiteX8301" fmla="*/ 421305 w 6724507"/>
              <a:gd name="connsiteY8301" fmla="*/ 2241740 h 5757808"/>
              <a:gd name="connsiteX8302" fmla="*/ 425385 w 6724507"/>
              <a:gd name="connsiteY8302" fmla="*/ 2238605 h 5757808"/>
              <a:gd name="connsiteX8303" fmla="*/ 229669 w 6724507"/>
              <a:gd name="connsiteY8303" fmla="*/ 2229035 h 5757808"/>
              <a:gd name="connsiteX8304" fmla="*/ 236620 w 6724507"/>
              <a:gd name="connsiteY8304" fmla="*/ 2237811 h 5757808"/>
              <a:gd name="connsiteX8305" fmla="*/ 226949 w 6724507"/>
              <a:gd name="connsiteY8305" fmla="*/ 2231124 h 5757808"/>
              <a:gd name="connsiteX8306" fmla="*/ 229669 w 6724507"/>
              <a:gd name="connsiteY8306" fmla="*/ 2229035 h 5757808"/>
              <a:gd name="connsiteX8307" fmla="*/ 673442 w 6724507"/>
              <a:gd name="connsiteY8307" fmla="*/ 2212069 h 5757808"/>
              <a:gd name="connsiteX8308" fmla="*/ 677408 w 6724507"/>
              <a:gd name="connsiteY8308" fmla="*/ 2214314 h 5757808"/>
              <a:gd name="connsiteX8309" fmla="*/ 674689 w 6724507"/>
              <a:gd name="connsiteY8309" fmla="*/ 2216404 h 5757808"/>
              <a:gd name="connsiteX8310" fmla="*/ 672182 w 6724507"/>
              <a:gd name="connsiteY8310" fmla="*/ 2212376 h 5757808"/>
              <a:gd name="connsiteX8311" fmla="*/ 673442 w 6724507"/>
              <a:gd name="connsiteY8311" fmla="*/ 2212069 h 5757808"/>
              <a:gd name="connsiteX8312" fmla="*/ 338256 w 6724507"/>
              <a:gd name="connsiteY8312" fmla="*/ 2211461 h 5757808"/>
              <a:gd name="connsiteX8313" fmla="*/ 344386 w 6724507"/>
              <a:gd name="connsiteY8313" fmla="*/ 2234981 h 5757808"/>
              <a:gd name="connsiteX8314" fmla="*/ 332731 w 6724507"/>
              <a:gd name="connsiteY8314" fmla="*/ 2243939 h 5757808"/>
              <a:gd name="connsiteX8315" fmla="*/ 328846 w 6724507"/>
              <a:gd name="connsiteY8315" fmla="*/ 2246925 h 5757808"/>
              <a:gd name="connsiteX8316" fmla="*/ 324960 w 6724507"/>
              <a:gd name="connsiteY8316" fmla="*/ 2249912 h 5757808"/>
              <a:gd name="connsiteX8317" fmla="*/ 318010 w 6724507"/>
              <a:gd name="connsiteY8317" fmla="*/ 2241135 h 5757808"/>
              <a:gd name="connsiteX8318" fmla="*/ 321893 w 6724507"/>
              <a:gd name="connsiteY8318" fmla="*/ 2238150 h 5757808"/>
              <a:gd name="connsiteX8319" fmla="*/ 338256 w 6724507"/>
              <a:gd name="connsiteY8319" fmla="*/ 2211461 h 5757808"/>
              <a:gd name="connsiteX8320" fmla="*/ 351890 w 6724507"/>
              <a:gd name="connsiteY8320" fmla="*/ 2177456 h 5757808"/>
              <a:gd name="connsiteX8321" fmla="*/ 374711 w 6724507"/>
              <a:gd name="connsiteY8321" fmla="*/ 2198736 h 5757808"/>
              <a:gd name="connsiteX8322" fmla="*/ 360924 w 6724507"/>
              <a:gd name="connsiteY8322" fmla="*/ 2196393 h 5757808"/>
              <a:gd name="connsiteX8323" fmla="*/ 353505 w 6724507"/>
              <a:gd name="connsiteY8323" fmla="*/ 2202092 h 5757808"/>
              <a:gd name="connsiteX8324" fmla="*/ 371004 w 6724507"/>
              <a:gd name="connsiteY8324" fmla="*/ 2201585 h 5757808"/>
              <a:gd name="connsiteX8325" fmla="*/ 384791 w 6724507"/>
              <a:gd name="connsiteY8325" fmla="*/ 2203928 h 5757808"/>
              <a:gd name="connsiteX8326" fmla="*/ 406567 w 6724507"/>
              <a:gd name="connsiteY8326" fmla="*/ 2238953 h 5757808"/>
              <a:gd name="connsiteX8327" fmla="*/ 396487 w 6724507"/>
              <a:gd name="connsiteY8327" fmla="*/ 2233758 h 5757808"/>
              <a:gd name="connsiteX8328" fmla="*/ 392778 w 6724507"/>
              <a:gd name="connsiteY8328" fmla="*/ 2236607 h 5757808"/>
              <a:gd name="connsiteX8329" fmla="*/ 373191 w 6724507"/>
              <a:gd name="connsiteY8329" fmla="*/ 2264603 h 5757808"/>
              <a:gd name="connsiteX8330" fmla="*/ 365202 w 6724507"/>
              <a:gd name="connsiteY8330" fmla="*/ 2231923 h 5757808"/>
              <a:gd name="connsiteX8331" fmla="*/ 372620 w 6724507"/>
              <a:gd name="connsiteY8331" fmla="*/ 2226223 h 5757808"/>
              <a:gd name="connsiteX8332" fmla="*/ 342380 w 6724507"/>
              <a:gd name="connsiteY8332" fmla="*/ 2210643 h 5757808"/>
              <a:gd name="connsiteX8333" fmla="*/ 340764 w 6724507"/>
              <a:gd name="connsiteY8333" fmla="*/ 2186007 h 5757808"/>
              <a:gd name="connsiteX8334" fmla="*/ 351890 w 6724507"/>
              <a:gd name="connsiteY8334" fmla="*/ 2177456 h 5757808"/>
              <a:gd name="connsiteX8335" fmla="*/ 512414 w 6724507"/>
              <a:gd name="connsiteY8335" fmla="*/ 2171722 h 5757808"/>
              <a:gd name="connsiteX8336" fmla="*/ 523998 w 6724507"/>
              <a:gd name="connsiteY8336" fmla="*/ 2186347 h 5757808"/>
              <a:gd name="connsiteX8337" fmla="*/ 512414 w 6724507"/>
              <a:gd name="connsiteY8337" fmla="*/ 2171722 h 5757808"/>
              <a:gd name="connsiteX8338" fmla="*/ 437825 w 6724507"/>
              <a:gd name="connsiteY8338" fmla="*/ 2163172 h 5757808"/>
              <a:gd name="connsiteX8339" fmla="*/ 437297 w 6724507"/>
              <a:gd name="connsiteY8339" fmla="*/ 2177694 h 5757808"/>
              <a:gd name="connsiteX8340" fmla="*/ 432182 w 6724507"/>
              <a:gd name="connsiteY8340" fmla="*/ 2163760 h 5757808"/>
              <a:gd name="connsiteX8341" fmla="*/ 437825 w 6724507"/>
              <a:gd name="connsiteY8341" fmla="*/ 2163172 h 5757808"/>
              <a:gd name="connsiteX8342" fmla="*/ 270695 w 6724507"/>
              <a:gd name="connsiteY8342" fmla="*/ 2159863 h 5757808"/>
              <a:gd name="connsiteX8343" fmla="*/ 272252 w 6724507"/>
              <a:gd name="connsiteY8343" fmla="*/ 2162197 h 5757808"/>
              <a:gd name="connsiteX8344" fmla="*/ 270166 w 6724507"/>
              <a:gd name="connsiteY8344" fmla="*/ 2166007 h 5757808"/>
              <a:gd name="connsiteX8345" fmla="*/ 264168 w 6724507"/>
              <a:gd name="connsiteY8345" fmla="*/ 2164880 h 5757808"/>
              <a:gd name="connsiteX8346" fmla="*/ 269657 w 6724507"/>
              <a:gd name="connsiteY8346" fmla="*/ 2158308 h 5757808"/>
              <a:gd name="connsiteX8347" fmla="*/ 271421 w 6724507"/>
              <a:gd name="connsiteY8347" fmla="*/ 2159305 h 5757808"/>
              <a:gd name="connsiteX8348" fmla="*/ 270695 w 6724507"/>
              <a:gd name="connsiteY8348" fmla="*/ 2159863 h 5757808"/>
              <a:gd name="connsiteX8349" fmla="*/ 565381 w 6724507"/>
              <a:gd name="connsiteY8349" fmla="*/ 2156427 h 5757808"/>
              <a:gd name="connsiteX8350" fmla="*/ 571867 w 6724507"/>
              <a:gd name="connsiteY8350" fmla="*/ 2164616 h 5757808"/>
              <a:gd name="connsiteX8351" fmla="*/ 568128 w 6724507"/>
              <a:gd name="connsiteY8351" fmla="*/ 2167492 h 5757808"/>
              <a:gd name="connsiteX8352" fmla="*/ 561642 w 6724507"/>
              <a:gd name="connsiteY8352" fmla="*/ 2159301 h 5757808"/>
              <a:gd name="connsiteX8353" fmla="*/ 565381 w 6724507"/>
              <a:gd name="connsiteY8353" fmla="*/ 2156427 h 5757808"/>
              <a:gd name="connsiteX8354" fmla="*/ 364015 w 6724507"/>
              <a:gd name="connsiteY8354" fmla="*/ 2152842 h 5757808"/>
              <a:gd name="connsiteX8355" fmla="*/ 379321 w 6724507"/>
              <a:gd name="connsiteY8355" fmla="*/ 2179899 h 5757808"/>
              <a:gd name="connsiteX8356" fmla="*/ 361528 w 6724507"/>
              <a:gd name="connsiteY8356" fmla="*/ 2180633 h 5757808"/>
              <a:gd name="connsiteX8357" fmla="*/ 344979 w 6724507"/>
              <a:gd name="connsiteY8357" fmla="*/ 2167474 h 5757808"/>
              <a:gd name="connsiteX8358" fmla="*/ 364015 w 6724507"/>
              <a:gd name="connsiteY8358" fmla="*/ 2152842 h 5757808"/>
              <a:gd name="connsiteX8359" fmla="*/ 264472 w 6724507"/>
              <a:gd name="connsiteY8359" fmla="*/ 2150532 h 5757808"/>
              <a:gd name="connsiteX8360" fmla="*/ 269657 w 6724507"/>
              <a:gd name="connsiteY8360" fmla="*/ 2158308 h 5757808"/>
              <a:gd name="connsiteX8361" fmla="*/ 260844 w 6724507"/>
              <a:gd name="connsiteY8361" fmla="*/ 2153318 h 5757808"/>
              <a:gd name="connsiteX8362" fmla="*/ 264472 w 6724507"/>
              <a:gd name="connsiteY8362" fmla="*/ 2150532 h 5757808"/>
              <a:gd name="connsiteX8363" fmla="*/ 273111 w 6724507"/>
              <a:gd name="connsiteY8363" fmla="*/ 2126025 h 5757808"/>
              <a:gd name="connsiteX8364" fmla="*/ 283055 w 6724507"/>
              <a:gd name="connsiteY8364" fmla="*/ 2136252 h 5757808"/>
              <a:gd name="connsiteX8365" fmla="*/ 279807 w 6724507"/>
              <a:gd name="connsiteY8365" fmla="*/ 2136983 h 5757808"/>
              <a:gd name="connsiteX8366" fmla="*/ 273385 w 6724507"/>
              <a:gd name="connsiteY8366" fmla="*/ 2129564 h 5757808"/>
              <a:gd name="connsiteX8367" fmla="*/ 273111 w 6724507"/>
              <a:gd name="connsiteY8367" fmla="*/ 2126025 h 5757808"/>
              <a:gd name="connsiteX8368" fmla="*/ 396173 w 6724507"/>
              <a:gd name="connsiteY8368" fmla="*/ 2125779 h 5757808"/>
              <a:gd name="connsiteX8369" fmla="*/ 408261 w 6724507"/>
              <a:gd name="connsiteY8369" fmla="*/ 2134134 h 5757808"/>
              <a:gd name="connsiteX8370" fmla="*/ 394509 w 6724507"/>
              <a:gd name="connsiteY8370" fmla="*/ 2130584 h 5757808"/>
              <a:gd name="connsiteX8371" fmla="*/ 396173 w 6724507"/>
              <a:gd name="connsiteY8371" fmla="*/ 2125779 h 5757808"/>
              <a:gd name="connsiteX8372" fmla="*/ 450440 w 6724507"/>
              <a:gd name="connsiteY8372" fmla="*/ 2125244 h 5757808"/>
              <a:gd name="connsiteX8373" fmla="*/ 460791 w 6724507"/>
              <a:gd name="connsiteY8373" fmla="*/ 2131407 h 5757808"/>
              <a:gd name="connsiteX8374" fmla="*/ 453993 w 6724507"/>
              <a:gd name="connsiteY8374" fmla="*/ 2136632 h 5757808"/>
              <a:gd name="connsiteX8375" fmla="*/ 450440 w 6724507"/>
              <a:gd name="connsiteY8375" fmla="*/ 2125244 h 5757808"/>
              <a:gd name="connsiteX8376" fmla="*/ 598235 w 6724507"/>
              <a:gd name="connsiteY8376" fmla="*/ 2119886 h 5757808"/>
              <a:gd name="connsiteX8377" fmla="*/ 609668 w 6724507"/>
              <a:gd name="connsiteY8377" fmla="*/ 2120509 h 5757808"/>
              <a:gd name="connsiteX8378" fmla="*/ 606268 w 6724507"/>
              <a:gd name="connsiteY8378" fmla="*/ 2123122 h 5757808"/>
              <a:gd name="connsiteX8379" fmla="*/ 602715 w 6724507"/>
              <a:gd name="connsiteY8379" fmla="*/ 2124678 h 5757808"/>
              <a:gd name="connsiteX8380" fmla="*/ 598235 w 6724507"/>
              <a:gd name="connsiteY8380" fmla="*/ 2119886 h 5757808"/>
              <a:gd name="connsiteX8381" fmla="*/ 376985 w 6724507"/>
              <a:gd name="connsiteY8381" fmla="*/ 2115822 h 5757808"/>
              <a:gd name="connsiteX8382" fmla="*/ 390887 w 6724507"/>
              <a:gd name="connsiteY8382" fmla="*/ 2133369 h 5757808"/>
              <a:gd name="connsiteX8383" fmla="*/ 385143 w 6724507"/>
              <a:gd name="connsiteY8383" fmla="*/ 2133372 h 5757808"/>
              <a:gd name="connsiteX8384" fmla="*/ 376985 w 6724507"/>
              <a:gd name="connsiteY8384" fmla="*/ 2115822 h 5757808"/>
              <a:gd name="connsiteX8385" fmla="*/ 430218 w 6724507"/>
              <a:gd name="connsiteY8385" fmla="*/ 2114906 h 5757808"/>
              <a:gd name="connsiteX8386" fmla="*/ 428760 w 6724507"/>
              <a:gd name="connsiteY8386" fmla="*/ 2127792 h 5757808"/>
              <a:gd name="connsiteX8387" fmla="*/ 419341 w 6724507"/>
              <a:gd name="connsiteY8387" fmla="*/ 2123266 h 5757808"/>
              <a:gd name="connsiteX8388" fmla="*/ 422609 w 6724507"/>
              <a:gd name="connsiteY8388" fmla="*/ 2116343 h 5757808"/>
              <a:gd name="connsiteX8389" fmla="*/ 430218 w 6724507"/>
              <a:gd name="connsiteY8389" fmla="*/ 2114906 h 5757808"/>
              <a:gd name="connsiteX8390" fmla="*/ 568357 w 6724507"/>
              <a:gd name="connsiteY8390" fmla="*/ 2114616 h 5757808"/>
              <a:gd name="connsiteX8391" fmla="*/ 591558 w 6724507"/>
              <a:gd name="connsiteY8391" fmla="*/ 2136311 h 5757808"/>
              <a:gd name="connsiteX8392" fmla="*/ 598044 w 6724507"/>
              <a:gd name="connsiteY8392" fmla="*/ 2144501 h 5757808"/>
              <a:gd name="connsiteX8393" fmla="*/ 587819 w 6724507"/>
              <a:gd name="connsiteY8393" fmla="*/ 2139185 h 5757808"/>
              <a:gd name="connsiteX8394" fmla="*/ 597052 w 6724507"/>
              <a:gd name="connsiteY8394" fmla="*/ 2158437 h 5757808"/>
              <a:gd name="connsiteX8395" fmla="*/ 578679 w 6724507"/>
              <a:gd name="connsiteY8395" fmla="*/ 2165146 h 5757808"/>
              <a:gd name="connsiteX8396" fmla="*/ 571867 w 6724507"/>
              <a:gd name="connsiteY8396" fmla="*/ 2164616 h 5757808"/>
              <a:gd name="connsiteX8397" fmla="*/ 569120 w 6724507"/>
              <a:gd name="connsiteY8397" fmla="*/ 2153554 h 5757808"/>
              <a:gd name="connsiteX8398" fmla="*/ 562634 w 6724507"/>
              <a:gd name="connsiteY8398" fmla="*/ 2145364 h 5757808"/>
              <a:gd name="connsiteX8399" fmla="*/ 566373 w 6724507"/>
              <a:gd name="connsiteY8399" fmla="*/ 2142491 h 5757808"/>
              <a:gd name="connsiteX8400" fmla="*/ 572860 w 6724507"/>
              <a:gd name="connsiteY8400" fmla="*/ 2150679 h 5757808"/>
              <a:gd name="connsiteX8401" fmla="*/ 568357 w 6724507"/>
              <a:gd name="connsiteY8401" fmla="*/ 2114616 h 5757808"/>
              <a:gd name="connsiteX8402" fmla="*/ 567727 w 6724507"/>
              <a:gd name="connsiteY8402" fmla="*/ 2109594 h 5757808"/>
              <a:gd name="connsiteX8403" fmla="*/ 569378 w 6724507"/>
              <a:gd name="connsiteY8403" fmla="*/ 2113831 h 5757808"/>
              <a:gd name="connsiteX8404" fmla="*/ 566869 w 6724507"/>
              <a:gd name="connsiteY8404" fmla="*/ 2109803 h 5757808"/>
              <a:gd name="connsiteX8405" fmla="*/ 565146 w 6724507"/>
              <a:gd name="connsiteY8405" fmla="*/ 2102968 h 5757808"/>
              <a:gd name="connsiteX8406" fmla="*/ 572096 w 6724507"/>
              <a:gd name="connsiteY8406" fmla="*/ 2111741 h 5757808"/>
              <a:gd name="connsiteX8407" fmla="*/ 568130 w 6724507"/>
              <a:gd name="connsiteY8407" fmla="*/ 2109496 h 5757808"/>
              <a:gd name="connsiteX8408" fmla="*/ 567727 w 6724507"/>
              <a:gd name="connsiteY8408" fmla="*/ 2109594 h 5757808"/>
              <a:gd name="connsiteX8409" fmla="*/ 567261 w 6724507"/>
              <a:gd name="connsiteY8409" fmla="*/ 2108399 h 5757808"/>
              <a:gd name="connsiteX8410" fmla="*/ 565146 w 6724507"/>
              <a:gd name="connsiteY8410" fmla="*/ 2102968 h 5757808"/>
              <a:gd name="connsiteX8411" fmla="*/ 304308 w 6724507"/>
              <a:gd name="connsiteY8411" fmla="*/ 2094037 h 5757808"/>
              <a:gd name="connsiteX8412" fmla="*/ 310101 w 6724507"/>
              <a:gd name="connsiteY8412" fmla="*/ 2101349 h 5757808"/>
              <a:gd name="connsiteX8413" fmla="*/ 304557 w 6724507"/>
              <a:gd name="connsiteY8413" fmla="*/ 2102116 h 5757808"/>
              <a:gd name="connsiteX8414" fmla="*/ 304308 w 6724507"/>
              <a:gd name="connsiteY8414" fmla="*/ 2094037 h 5757808"/>
              <a:gd name="connsiteX8415" fmla="*/ 574697 w 6724507"/>
              <a:gd name="connsiteY8415" fmla="*/ 2084647 h 5757808"/>
              <a:gd name="connsiteX8416" fmla="*/ 583654 w 6724507"/>
              <a:gd name="connsiteY8416" fmla="*/ 2102859 h 5757808"/>
              <a:gd name="connsiteX8417" fmla="*/ 580254 w 6724507"/>
              <a:gd name="connsiteY8417" fmla="*/ 2105472 h 5757808"/>
              <a:gd name="connsiteX8418" fmla="*/ 569221 w 6724507"/>
              <a:gd name="connsiteY8418" fmla="*/ 2085719 h 5757808"/>
              <a:gd name="connsiteX8419" fmla="*/ 574697 w 6724507"/>
              <a:gd name="connsiteY8419" fmla="*/ 2084647 h 5757808"/>
              <a:gd name="connsiteX8420" fmla="*/ 440595 w 6724507"/>
              <a:gd name="connsiteY8420" fmla="*/ 2081054 h 5757808"/>
              <a:gd name="connsiteX8421" fmla="*/ 447544 w 6724507"/>
              <a:gd name="connsiteY8421" fmla="*/ 2089828 h 5757808"/>
              <a:gd name="connsiteX8422" fmla="*/ 447601 w 6724507"/>
              <a:gd name="connsiteY8422" fmla="*/ 2095078 h 5757808"/>
              <a:gd name="connsiteX8423" fmla="*/ 439385 w 6724507"/>
              <a:gd name="connsiteY8423" fmla="*/ 2096098 h 5757808"/>
              <a:gd name="connsiteX8424" fmla="*/ 440595 w 6724507"/>
              <a:gd name="connsiteY8424" fmla="*/ 2081054 h 5757808"/>
              <a:gd name="connsiteX8425" fmla="*/ 411535 w 6724507"/>
              <a:gd name="connsiteY8425" fmla="*/ 2076328 h 5757808"/>
              <a:gd name="connsiteX8426" fmla="*/ 417908 w 6724507"/>
              <a:gd name="connsiteY8426" fmla="*/ 2084371 h 5757808"/>
              <a:gd name="connsiteX8427" fmla="*/ 410526 w 6724507"/>
              <a:gd name="connsiteY8427" fmla="*/ 2090044 h 5757808"/>
              <a:gd name="connsiteX8428" fmla="*/ 407845 w 6724507"/>
              <a:gd name="connsiteY8428" fmla="*/ 2079164 h 5757808"/>
              <a:gd name="connsiteX8429" fmla="*/ 411535 w 6724507"/>
              <a:gd name="connsiteY8429" fmla="*/ 2076328 h 5757808"/>
              <a:gd name="connsiteX8430" fmla="*/ 592644 w 6724507"/>
              <a:gd name="connsiteY8430" fmla="*/ 2067718 h 5757808"/>
              <a:gd name="connsiteX8431" fmla="*/ 609246 w 6724507"/>
              <a:gd name="connsiteY8431" fmla="*/ 2081310 h 5757808"/>
              <a:gd name="connsiteX8432" fmla="*/ 614966 w 6724507"/>
              <a:gd name="connsiteY8432" fmla="*/ 2103264 h 5757808"/>
              <a:gd name="connsiteX8433" fmla="*/ 621453 w 6724507"/>
              <a:gd name="connsiteY8433" fmla="*/ 2111453 h 5757808"/>
              <a:gd name="connsiteX8434" fmla="*/ 617827 w 6724507"/>
              <a:gd name="connsiteY8434" fmla="*/ 2114239 h 5757808"/>
              <a:gd name="connsiteX8435" fmla="*/ 611340 w 6724507"/>
              <a:gd name="connsiteY8435" fmla="*/ 2106049 h 5757808"/>
              <a:gd name="connsiteX8436" fmla="*/ 608480 w 6724507"/>
              <a:gd name="connsiteY8436" fmla="*/ 2095074 h 5757808"/>
              <a:gd name="connsiteX8437" fmla="*/ 585393 w 6724507"/>
              <a:gd name="connsiteY8437" fmla="*/ 2073292 h 5757808"/>
              <a:gd name="connsiteX8438" fmla="*/ 592644 w 6724507"/>
              <a:gd name="connsiteY8438" fmla="*/ 2067718 h 5757808"/>
              <a:gd name="connsiteX8439" fmla="*/ 444522 w 6724507"/>
              <a:gd name="connsiteY8439" fmla="*/ 2063918 h 5757808"/>
              <a:gd name="connsiteX8440" fmla="*/ 447770 w 6724507"/>
              <a:gd name="connsiteY8440" fmla="*/ 2079066 h 5757808"/>
              <a:gd name="connsiteX8441" fmla="*/ 446136 w 6724507"/>
              <a:gd name="connsiteY8441" fmla="*/ 2082527 h 5757808"/>
              <a:gd name="connsiteX8442" fmla="*/ 440592 w 6724507"/>
              <a:gd name="connsiteY8442" fmla="*/ 2081052 h 5757808"/>
              <a:gd name="connsiteX8443" fmla="*/ 444522 w 6724507"/>
              <a:gd name="connsiteY8443" fmla="*/ 2063918 h 5757808"/>
              <a:gd name="connsiteX8444" fmla="*/ 409866 w 6724507"/>
              <a:gd name="connsiteY8444" fmla="*/ 2051732 h 5757808"/>
              <a:gd name="connsiteX8445" fmla="*/ 408854 w 6724507"/>
              <a:gd name="connsiteY8445" fmla="*/ 2065446 h 5757808"/>
              <a:gd name="connsiteX8446" fmla="*/ 412546 w 6724507"/>
              <a:gd name="connsiteY8446" fmla="*/ 2062610 h 5757808"/>
              <a:gd name="connsiteX8447" fmla="*/ 419929 w 6724507"/>
              <a:gd name="connsiteY8447" fmla="*/ 2056938 h 5757808"/>
              <a:gd name="connsiteX8448" fmla="*/ 423619 w 6724507"/>
              <a:gd name="connsiteY8448" fmla="*/ 2054102 h 5757808"/>
              <a:gd name="connsiteX8449" fmla="*/ 427430 w 6724507"/>
              <a:gd name="connsiteY8449" fmla="*/ 2067347 h 5757808"/>
              <a:gd name="connsiteX8450" fmla="*/ 418919 w 6724507"/>
              <a:gd name="connsiteY8450" fmla="*/ 2070654 h 5757808"/>
              <a:gd name="connsiteX8451" fmla="*/ 415228 w 6724507"/>
              <a:gd name="connsiteY8451" fmla="*/ 2073491 h 5757808"/>
              <a:gd name="connsiteX8452" fmla="*/ 411535 w 6724507"/>
              <a:gd name="connsiteY8452" fmla="*/ 2076328 h 5757808"/>
              <a:gd name="connsiteX8453" fmla="*/ 398794 w 6724507"/>
              <a:gd name="connsiteY8453" fmla="*/ 2060242 h 5757808"/>
              <a:gd name="connsiteX8454" fmla="*/ 401941 w 6724507"/>
              <a:gd name="connsiteY8454" fmla="*/ 2052970 h 5757808"/>
              <a:gd name="connsiteX8455" fmla="*/ 409866 w 6724507"/>
              <a:gd name="connsiteY8455" fmla="*/ 2051732 h 5757808"/>
              <a:gd name="connsiteX8456" fmla="*/ 655046 w 6724507"/>
              <a:gd name="connsiteY8456" fmla="*/ 2047994 h 5757808"/>
              <a:gd name="connsiteX8457" fmla="*/ 661996 w 6724507"/>
              <a:gd name="connsiteY8457" fmla="*/ 2056768 h 5757808"/>
              <a:gd name="connsiteX8458" fmla="*/ 668947 w 6724507"/>
              <a:gd name="connsiteY8458" fmla="*/ 2065544 h 5757808"/>
              <a:gd name="connsiteX8459" fmla="*/ 664866 w 6724507"/>
              <a:gd name="connsiteY8459" fmla="*/ 2068681 h 5757808"/>
              <a:gd name="connsiteX8460" fmla="*/ 657915 w 6724507"/>
              <a:gd name="connsiteY8460" fmla="*/ 2059905 h 5757808"/>
              <a:gd name="connsiteX8461" fmla="*/ 650966 w 6724507"/>
              <a:gd name="connsiteY8461" fmla="*/ 2051130 h 5757808"/>
              <a:gd name="connsiteX8462" fmla="*/ 655046 w 6724507"/>
              <a:gd name="connsiteY8462" fmla="*/ 2047994 h 5757808"/>
              <a:gd name="connsiteX8463" fmla="*/ 588765 w 6724507"/>
              <a:gd name="connsiteY8463" fmla="*/ 2047173 h 5757808"/>
              <a:gd name="connsiteX8464" fmla="*/ 594557 w 6724507"/>
              <a:gd name="connsiteY8464" fmla="*/ 2054485 h 5757808"/>
              <a:gd name="connsiteX8465" fmla="*/ 600349 w 6724507"/>
              <a:gd name="connsiteY8465" fmla="*/ 2061797 h 5757808"/>
              <a:gd name="connsiteX8466" fmla="*/ 596270 w 6724507"/>
              <a:gd name="connsiteY8466" fmla="*/ 2064932 h 5757808"/>
              <a:gd name="connsiteX8467" fmla="*/ 590478 w 6724507"/>
              <a:gd name="connsiteY8467" fmla="*/ 2057619 h 5757808"/>
              <a:gd name="connsiteX8468" fmla="*/ 588765 w 6724507"/>
              <a:gd name="connsiteY8468" fmla="*/ 2047173 h 5757808"/>
              <a:gd name="connsiteX8469" fmla="*/ 601898 w 6724507"/>
              <a:gd name="connsiteY8469" fmla="*/ 2038550 h 5757808"/>
              <a:gd name="connsiteX8470" fmla="*/ 609517 w 6724507"/>
              <a:gd name="connsiteY8470" fmla="*/ 2042989 h 5757808"/>
              <a:gd name="connsiteX8471" fmla="*/ 609056 w 6724507"/>
              <a:gd name="connsiteY8471" fmla="*/ 2050693 h 5757808"/>
              <a:gd name="connsiteX8472" fmla="*/ 595565 w 6724507"/>
              <a:gd name="connsiteY8472" fmla="*/ 2041945 h 5757808"/>
              <a:gd name="connsiteX8473" fmla="*/ 601898 w 6724507"/>
              <a:gd name="connsiteY8473" fmla="*/ 2038550 h 5757808"/>
              <a:gd name="connsiteX8474" fmla="*/ 567914 w 6724507"/>
              <a:gd name="connsiteY8474" fmla="*/ 2020848 h 5757808"/>
              <a:gd name="connsiteX8475" fmla="*/ 574865 w 6724507"/>
              <a:gd name="connsiteY8475" fmla="*/ 2029624 h 5757808"/>
              <a:gd name="connsiteX8476" fmla="*/ 566705 w 6724507"/>
              <a:gd name="connsiteY8476" fmla="*/ 2035894 h 5757808"/>
              <a:gd name="connsiteX8477" fmla="*/ 567914 w 6724507"/>
              <a:gd name="connsiteY8477" fmla="*/ 2020848 h 5757808"/>
              <a:gd name="connsiteX8478" fmla="*/ 528092 w 6724507"/>
              <a:gd name="connsiteY8478" fmla="*/ 2008075 h 5757808"/>
              <a:gd name="connsiteX8479" fmla="*/ 537292 w 6724507"/>
              <a:gd name="connsiteY8479" fmla="*/ 2020855 h 5757808"/>
              <a:gd name="connsiteX8480" fmla="*/ 525337 w 6724507"/>
              <a:gd name="connsiteY8480" fmla="*/ 2008869 h 5757808"/>
              <a:gd name="connsiteX8481" fmla="*/ 528092 w 6724507"/>
              <a:gd name="connsiteY8481" fmla="*/ 2008075 h 5757808"/>
              <a:gd name="connsiteX8482" fmla="*/ 434751 w 6724507"/>
              <a:gd name="connsiteY8482" fmla="*/ 2005554 h 5757808"/>
              <a:gd name="connsiteX8483" fmla="*/ 448953 w 6724507"/>
              <a:gd name="connsiteY8483" fmla="*/ 2008754 h 5757808"/>
              <a:gd name="connsiteX8484" fmla="*/ 462854 w 6724507"/>
              <a:gd name="connsiteY8484" fmla="*/ 2026305 h 5757808"/>
              <a:gd name="connsiteX8485" fmla="*/ 456546 w 6724507"/>
              <a:gd name="connsiteY8485" fmla="*/ 2029388 h 5757808"/>
              <a:gd name="connsiteX8486" fmla="*/ 445025 w 6724507"/>
              <a:gd name="connsiteY8486" fmla="*/ 2025890 h 5757808"/>
              <a:gd name="connsiteX8487" fmla="*/ 434751 w 6724507"/>
              <a:gd name="connsiteY8487" fmla="*/ 2005554 h 5757808"/>
              <a:gd name="connsiteX8488" fmla="*/ 627234 w 6724507"/>
              <a:gd name="connsiteY8488" fmla="*/ 2003494 h 5757808"/>
              <a:gd name="connsiteX8489" fmla="*/ 644943 w 6724507"/>
              <a:gd name="connsiteY8489" fmla="*/ 2018118 h 5757808"/>
              <a:gd name="connsiteX8490" fmla="*/ 629252 w 6724507"/>
              <a:gd name="connsiteY8490" fmla="*/ 2022233 h 5757808"/>
              <a:gd name="connsiteX8491" fmla="*/ 622761 w 6724507"/>
              <a:gd name="connsiteY8491" fmla="*/ 2021045 h 5757808"/>
              <a:gd name="connsiteX8492" fmla="*/ 623427 w 6724507"/>
              <a:gd name="connsiteY8492" fmla="*/ 2006421 h 5757808"/>
              <a:gd name="connsiteX8493" fmla="*/ 627234 w 6724507"/>
              <a:gd name="connsiteY8493" fmla="*/ 2003494 h 5757808"/>
              <a:gd name="connsiteX8494" fmla="*/ 531549 w 6724507"/>
              <a:gd name="connsiteY8494" fmla="*/ 1997036 h 5757808"/>
              <a:gd name="connsiteX8495" fmla="*/ 552251 w 6724507"/>
              <a:gd name="connsiteY8495" fmla="*/ 2009360 h 5757808"/>
              <a:gd name="connsiteX8496" fmla="*/ 545452 w 6724507"/>
              <a:gd name="connsiteY8496" fmla="*/ 2014585 h 5757808"/>
              <a:gd name="connsiteX8497" fmla="*/ 531549 w 6724507"/>
              <a:gd name="connsiteY8497" fmla="*/ 1997036 h 5757808"/>
              <a:gd name="connsiteX8498" fmla="*/ 467719 w 6724507"/>
              <a:gd name="connsiteY8498" fmla="*/ 1994332 h 5757808"/>
              <a:gd name="connsiteX8499" fmla="*/ 477626 w 6724507"/>
              <a:gd name="connsiteY8499" fmla="*/ 1999660 h 5757808"/>
              <a:gd name="connsiteX8500" fmla="*/ 500276 w 6724507"/>
              <a:gd name="connsiteY8500" fmla="*/ 2021072 h 5757808"/>
              <a:gd name="connsiteX8501" fmla="*/ 493205 w 6724507"/>
              <a:gd name="connsiteY8501" fmla="*/ 2026506 h 5757808"/>
              <a:gd name="connsiteX8502" fmla="*/ 476925 w 6724507"/>
              <a:gd name="connsiteY8502" fmla="*/ 2013134 h 5757808"/>
              <a:gd name="connsiteX8503" fmla="*/ 483296 w 6724507"/>
              <a:gd name="connsiteY8503" fmla="*/ 2021178 h 5757808"/>
              <a:gd name="connsiteX8504" fmla="*/ 476225 w 6724507"/>
              <a:gd name="connsiteY8504" fmla="*/ 2026614 h 5757808"/>
              <a:gd name="connsiteX8505" fmla="*/ 457112 w 6724507"/>
              <a:gd name="connsiteY8505" fmla="*/ 2002484 h 5757808"/>
              <a:gd name="connsiteX8506" fmla="*/ 467719 w 6724507"/>
              <a:gd name="connsiteY8506" fmla="*/ 1994332 h 5757808"/>
              <a:gd name="connsiteX8507" fmla="*/ 353108 w 6724507"/>
              <a:gd name="connsiteY8507" fmla="*/ 1978895 h 5757808"/>
              <a:gd name="connsiteX8508" fmla="*/ 364693 w 6724507"/>
              <a:gd name="connsiteY8508" fmla="*/ 1993519 h 5757808"/>
              <a:gd name="connsiteX8509" fmla="*/ 354822 w 6724507"/>
              <a:gd name="connsiteY8509" fmla="*/ 1989342 h 5757808"/>
              <a:gd name="connsiteX8510" fmla="*/ 353108 w 6724507"/>
              <a:gd name="connsiteY8510" fmla="*/ 1978895 h 5757808"/>
              <a:gd name="connsiteX8511" fmla="*/ 912182 w 6724507"/>
              <a:gd name="connsiteY8511" fmla="*/ 1971314 h 5757808"/>
              <a:gd name="connsiteX8512" fmla="*/ 911342 w 6724507"/>
              <a:gd name="connsiteY8512" fmla="*/ 1972013 h 5757808"/>
              <a:gd name="connsiteX8513" fmla="*/ 912719 w 6724507"/>
              <a:gd name="connsiteY8513" fmla="*/ 1975460 h 5757808"/>
              <a:gd name="connsiteX8514" fmla="*/ 918246 w 6724507"/>
              <a:gd name="connsiteY8514" fmla="*/ 1980303 h 5757808"/>
              <a:gd name="connsiteX8515" fmla="*/ 920632 w 6724507"/>
              <a:gd name="connsiteY8515" fmla="*/ 1977757 h 5757808"/>
              <a:gd name="connsiteX8516" fmla="*/ 912182 w 6724507"/>
              <a:gd name="connsiteY8516" fmla="*/ 1971314 h 5757808"/>
              <a:gd name="connsiteX8517" fmla="*/ 646106 w 6724507"/>
              <a:gd name="connsiteY8517" fmla="*/ 1960760 h 5757808"/>
              <a:gd name="connsiteX8518" fmla="*/ 669924 w 6724507"/>
              <a:gd name="connsiteY8518" fmla="*/ 1983233 h 5757808"/>
              <a:gd name="connsiteX8519" fmla="*/ 659491 w 6724507"/>
              <a:gd name="connsiteY8519" fmla="*/ 1977659 h 5757808"/>
              <a:gd name="connsiteX8520" fmla="*/ 695124 w 6724507"/>
              <a:gd name="connsiteY8520" fmla="*/ 2045425 h 5757808"/>
              <a:gd name="connsiteX8521" fmla="*/ 670519 w 6724507"/>
              <a:gd name="connsiteY8521" fmla="*/ 2037149 h 5757808"/>
              <a:gd name="connsiteX8522" fmla="*/ 664613 w 6724507"/>
              <a:gd name="connsiteY8522" fmla="*/ 2014502 h 5757808"/>
              <a:gd name="connsiteX8523" fmla="*/ 651226 w 6724507"/>
              <a:gd name="connsiteY8523" fmla="*/ 1997603 h 5757808"/>
              <a:gd name="connsiteX8524" fmla="*/ 646106 w 6724507"/>
              <a:gd name="connsiteY8524" fmla="*/ 1960760 h 5757808"/>
              <a:gd name="connsiteX8525" fmla="*/ 556683 w 6724507"/>
              <a:gd name="connsiteY8525" fmla="*/ 1954197 h 5757808"/>
              <a:gd name="connsiteX8526" fmla="*/ 561317 w 6724507"/>
              <a:gd name="connsiteY8526" fmla="*/ 1960046 h 5757808"/>
              <a:gd name="connsiteX8527" fmla="*/ 557237 w 6724507"/>
              <a:gd name="connsiteY8527" fmla="*/ 1963181 h 5757808"/>
              <a:gd name="connsiteX8528" fmla="*/ 552605 w 6724507"/>
              <a:gd name="connsiteY8528" fmla="*/ 1957332 h 5757808"/>
              <a:gd name="connsiteX8529" fmla="*/ 556683 w 6724507"/>
              <a:gd name="connsiteY8529" fmla="*/ 1954197 h 5757808"/>
              <a:gd name="connsiteX8530" fmla="*/ 500820 w 6724507"/>
              <a:gd name="connsiteY8530" fmla="*/ 1944429 h 5757808"/>
              <a:gd name="connsiteX8531" fmla="*/ 511537 w 6724507"/>
              <a:gd name="connsiteY8531" fmla="*/ 1988892 h 5757808"/>
              <a:gd name="connsiteX8532" fmla="*/ 491389 w 6724507"/>
              <a:gd name="connsiteY8532" fmla="*/ 1989555 h 5757808"/>
              <a:gd name="connsiteX8533" fmla="*/ 469230 w 6724507"/>
              <a:gd name="connsiteY8533" fmla="*/ 1981880 h 5757808"/>
              <a:gd name="connsiteX8534" fmla="*/ 481782 w 6724507"/>
              <a:gd name="connsiteY8534" fmla="*/ 1959061 h 5757808"/>
              <a:gd name="connsiteX8535" fmla="*/ 503498 w 6724507"/>
              <a:gd name="connsiteY8535" fmla="*/ 1955546 h 5757808"/>
              <a:gd name="connsiteX8536" fmla="*/ 500820 w 6724507"/>
              <a:gd name="connsiteY8536" fmla="*/ 1944429 h 5757808"/>
              <a:gd name="connsiteX8537" fmla="*/ 672066 w 6724507"/>
              <a:gd name="connsiteY8537" fmla="*/ 1931396 h 5757808"/>
              <a:gd name="connsiteX8538" fmla="*/ 673302 w 6724507"/>
              <a:gd name="connsiteY8538" fmla="*/ 1939860 h 5757808"/>
              <a:gd name="connsiteX8539" fmla="*/ 668668 w 6724507"/>
              <a:gd name="connsiteY8539" fmla="*/ 1934009 h 5757808"/>
              <a:gd name="connsiteX8540" fmla="*/ 672066 w 6724507"/>
              <a:gd name="connsiteY8540" fmla="*/ 1931396 h 5757808"/>
              <a:gd name="connsiteX8541" fmla="*/ 491460 w 6724507"/>
              <a:gd name="connsiteY8541" fmla="*/ 1924330 h 5757808"/>
              <a:gd name="connsiteX8542" fmla="*/ 507125 w 6724507"/>
              <a:gd name="connsiteY8542" fmla="*/ 1935819 h 5757808"/>
              <a:gd name="connsiteX8543" fmla="*/ 503045 w 6724507"/>
              <a:gd name="connsiteY8543" fmla="*/ 1938955 h 5757808"/>
              <a:gd name="connsiteX8544" fmla="*/ 498607 w 6724507"/>
              <a:gd name="connsiteY8544" fmla="*/ 1940343 h 5757808"/>
              <a:gd name="connsiteX8545" fmla="*/ 491460 w 6724507"/>
              <a:gd name="connsiteY8545" fmla="*/ 1924330 h 5757808"/>
              <a:gd name="connsiteX8546" fmla="*/ 898782 w 6724507"/>
              <a:gd name="connsiteY8546" fmla="*/ 1912438 h 5757808"/>
              <a:gd name="connsiteX8547" fmla="*/ 916083 w 6724507"/>
              <a:gd name="connsiteY8547" fmla="*/ 1927374 h 5757808"/>
              <a:gd name="connsiteX8548" fmla="*/ 895382 w 6724507"/>
              <a:gd name="connsiteY8548" fmla="*/ 1915049 h 5757808"/>
              <a:gd name="connsiteX8549" fmla="*/ 898782 w 6724507"/>
              <a:gd name="connsiteY8549" fmla="*/ 1912438 h 5757808"/>
              <a:gd name="connsiteX8550" fmla="*/ 396945 w 6724507"/>
              <a:gd name="connsiteY8550" fmla="*/ 1911683 h 5757808"/>
              <a:gd name="connsiteX8551" fmla="*/ 403121 w 6724507"/>
              <a:gd name="connsiteY8551" fmla="*/ 1912230 h 5757808"/>
              <a:gd name="connsiteX8552" fmla="*/ 399041 w 6724507"/>
              <a:gd name="connsiteY8552" fmla="*/ 1915366 h 5757808"/>
              <a:gd name="connsiteX8553" fmla="*/ 396945 w 6724507"/>
              <a:gd name="connsiteY8553" fmla="*/ 1911683 h 5757808"/>
              <a:gd name="connsiteX8554" fmla="*/ 521377 w 6724507"/>
              <a:gd name="connsiteY8554" fmla="*/ 1901339 h 5757808"/>
              <a:gd name="connsiteX8555" fmla="*/ 537041 w 6724507"/>
              <a:gd name="connsiteY8555" fmla="*/ 1912829 h 5757808"/>
              <a:gd name="connsiteX8556" fmla="*/ 527169 w 6724507"/>
              <a:gd name="connsiteY8556" fmla="*/ 1908652 h 5757808"/>
              <a:gd name="connsiteX8557" fmla="*/ 521377 w 6724507"/>
              <a:gd name="connsiteY8557" fmla="*/ 1901339 h 5757808"/>
              <a:gd name="connsiteX8558" fmla="*/ 920094 w 6724507"/>
              <a:gd name="connsiteY8558" fmla="*/ 1895675 h 5757808"/>
              <a:gd name="connsiteX8559" fmla="*/ 921178 w 6724507"/>
              <a:gd name="connsiteY8559" fmla="*/ 1903922 h 5757808"/>
              <a:gd name="connsiteX8560" fmla="*/ 911247 w 6724507"/>
              <a:gd name="connsiteY8560" fmla="*/ 1903171 h 5757808"/>
              <a:gd name="connsiteX8561" fmla="*/ 920094 w 6724507"/>
              <a:gd name="connsiteY8561" fmla="*/ 1895675 h 5757808"/>
              <a:gd name="connsiteX8562" fmla="*/ 754316 w 6724507"/>
              <a:gd name="connsiteY8562" fmla="*/ 1890930 h 5757808"/>
              <a:gd name="connsiteX8563" fmla="*/ 774010 w 6724507"/>
              <a:gd name="connsiteY8563" fmla="*/ 1915792 h 5757808"/>
              <a:gd name="connsiteX8564" fmla="*/ 753402 w 6724507"/>
              <a:gd name="connsiteY8564" fmla="*/ 1904964 h 5757808"/>
              <a:gd name="connsiteX8565" fmla="*/ 749664 w 6724507"/>
              <a:gd name="connsiteY8565" fmla="*/ 1907839 h 5757808"/>
              <a:gd name="connsiteX8566" fmla="*/ 756229 w 6724507"/>
              <a:gd name="connsiteY8566" fmla="*/ 1916125 h 5757808"/>
              <a:gd name="connsiteX8567" fmla="*/ 775921 w 6724507"/>
              <a:gd name="connsiteY8567" fmla="*/ 1940987 h 5757808"/>
              <a:gd name="connsiteX8568" fmla="*/ 751573 w 6724507"/>
              <a:gd name="connsiteY8568" fmla="*/ 1933034 h 5757808"/>
              <a:gd name="connsiteX8569" fmla="*/ 741270 w 6724507"/>
              <a:gd name="connsiteY8569" fmla="*/ 1927622 h 5757808"/>
              <a:gd name="connsiteX8570" fmla="*/ 738444 w 6724507"/>
              <a:gd name="connsiteY8570" fmla="*/ 1916460 h 5757808"/>
              <a:gd name="connsiteX8571" fmla="*/ 752487 w 6724507"/>
              <a:gd name="connsiteY8571" fmla="*/ 1919000 h 5757808"/>
              <a:gd name="connsiteX8572" fmla="*/ 743100 w 6724507"/>
              <a:gd name="connsiteY8572" fmla="*/ 1899551 h 5757808"/>
              <a:gd name="connsiteX8573" fmla="*/ 736535 w 6724507"/>
              <a:gd name="connsiteY8573" fmla="*/ 1891263 h 5757808"/>
              <a:gd name="connsiteX8574" fmla="*/ 754316 w 6724507"/>
              <a:gd name="connsiteY8574" fmla="*/ 1890930 h 5757808"/>
              <a:gd name="connsiteX8575" fmla="*/ 566155 w 6724507"/>
              <a:gd name="connsiteY8575" fmla="*/ 1882611 h 5757808"/>
              <a:gd name="connsiteX8576" fmla="*/ 575300 w 6724507"/>
              <a:gd name="connsiteY8576" fmla="*/ 1886562 h 5757808"/>
              <a:gd name="connsiteX8577" fmla="*/ 580178 w 6724507"/>
              <a:gd name="connsiteY8577" fmla="*/ 1907908 h 5757808"/>
              <a:gd name="connsiteX8578" fmla="*/ 561643 w 6724507"/>
              <a:gd name="connsiteY8578" fmla="*/ 1884510 h 5757808"/>
              <a:gd name="connsiteX8579" fmla="*/ 566155 w 6724507"/>
              <a:gd name="connsiteY8579" fmla="*/ 1882611 h 5757808"/>
              <a:gd name="connsiteX8580" fmla="*/ 643560 w 6724507"/>
              <a:gd name="connsiteY8580" fmla="*/ 1873314 h 5757808"/>
              <a:gd name="connsiteX8581" fmla="*/ 655145 w 6724507"/>
              <a:gd name="connsiteY8581" fmla="*/ 1887938 h 5757808"/>
              <a:gd name="connsiteX8582" fmla="*/ 649436 w 6724507"/>
              <a:gd name="connsiteY8582" fmla="*/ 1890856 h 5757808"/>
              <a:gd name="connsiteX8583" fmla="*/ 642099 w 6724507"/>
              <a:gd name="connsiteY8583" fmla="*/ 1886200 h 5757808"/>
              <a:gd name="connsiteX8584" fmla="*/ 636307 w 6724507"/>
              <a:gd name="connsiteY8584" fmla="*/ 1878888 h 5757808"/>
              <a:gd name="connsiteX8585" fmla="*/ 643560 w 6724507"/>
              <a:gd name="connsiteY8585" fmla="*/ 1873314 h 5757808"/>
              <a:gd name="connsiteX8586" fmla="*/ 766995 w 6724507"/>
              <a:gd name="connsiteY8586" fmla="*/ 1868531 h 5757808"/>
              <a:gd name="connsiteX8587" fmla="*/ 792183 w 6724507"/>
              <a:gd name="connsiteY8587" fmla="*/ 1891786 h 5757808"/>
              <a:gd name="connsiteX8588" fmla="*/ 784705 w 6724507"/>
              <a:gd name="connsiteY8588" fmla="*/ 1897533 h 5757808"/>
              <a:gd name="connsiteX8589" fmla="*/ 761503 w 6724507"/>
              <a:gd name="connsiteY8589" fmla="*/ 1875840 h 5757808"/>
              <a:gd name="connsiteX8590" fmla="*/ 766995 w 6724507"/>
              <a:gd name="connsiteY8590" fmla="*/ 1868531 h 5757808"/>
              <a:gd name="connsiteX8591" fmla="*/ 748066 w 6724507"/>
              <a:gd name="connsiteY8591" fmla="*/ 1858873 h 5757808"/>
              <a:gd name="connsiteX8592" fmla="*/ 751391 w 6724507"/>
              <a:gd name="connsiteY8592" fmla="*/ 1870436 h 5757808"/>
              <a:gd name="connsiteX8593" fmla="*/ 746896 w 6724507"/>
              <a:gd name="connsiteY8593" fmla="*/ 1872126 h 5757808"/>
              <a:gd name="connsiteX8594" fmla="*/ 737189 w 6724507"/>
              <a:gd name="connsiteY8594" fmla="*/ 1867235 h 5757808"/>
              <a:gd name="connsiteX8595" fmla="*/ 748066 w 6724507"/>
              <a:gd name="connsiteY8595" fmla="*/ 1858873 h 5757808"/>
              <a:gd name="connsiteX8596" fmla="*/ 573068 w 6724507"/>
              <a:gd name="connsiteY8596" fmla="*/ 1837830 h 5757808"/>
              <a:gd name="connsiteX8597" fmla="*/ 600952 w 6724507"/>
              <a:gd name="connsiteY8597" fmla="*/ 1863711 h 5757808"/>
              <a:gd name="connsiteX8598" fmla="*/ 569601 w 6724507"/>
              <a:gd name="connsiteY8598" fmla="*/ 1848988 h 5757808"/>
              <a:gd name="connsiteX8599" fmla="*/ 563230 w 6724507"/>
              <a:gd name="connsiteY8599" fmla="*/ 1840944 h 5757808"/>
              <a:gd name="connsiteX8600" fmla="*/ 573068 w 6724507"/>
              <a:gd name="connsiteY8600" fmla="*/ 1837830 h 5757808"/>
              <a:gd name="connsiteX8601" fmla="*/ 762873 w 6724507"/>
              <a:gd name="connsiteY8601" fmla="*/ 1833378 h 5757808"/>
              <a:gd name="connsiteX8602" fmla="*/ 769824 w 6724507"/>
              <a:gd name="connsiteY8602" fmla="*/ 1842153 h 5757808"/>
              <a:gd name="connsiteX8603" fmla="*/ 767105 w 6724507"/>
              <a:gd name="connsiteY8603" fmla="*/ 1844243 h 5757808"/>
              <a:gd name="connsiteX8604" fmla="*/ 760153 w 6724507"/>
              <a:gd name="connsiteY8604" fmla="*/ 1835468 h 5757808"/>
              <a:gd name="connsiteX8605" fmla="*/ 762873 w 6724507"/>
              <a:gd name="connsiteY8605" fmla="*/ 1833378 h 5757808"/>
              <a:gd name="connsiteX8606" fmla="*/ 633619 w 6724507"/>
              <a:gd name="connsiteY8606" fmla="*/ 1813313 h 5757808"/>
              <a:gd name="connsiteX8607" fmla="*/ 650774 w 6724507"/>
              <a:gd name="connsiteY8607" fmla="*/ 1827185 h 5757808"/>
              <a:gd name="connsiteX8608" fmla="*/ 644670 w 6724507"/>
              <a:gd name="connsiteY8608" fmla="*/ 1830183 h 5757808"/>
              <a:gd name="connsiteX8609" fmla="*/ 636448 w 6724507"/>
              <a:gd name="connsiteY8609" fmla="*/ 1824666 h 5757808"/>
              <a:gd name="connsiteX8610" fmla="*/ 633619 w 6724507"/>
              <a:gd name="connsiteY8610" fmla="*/ 1813313 h 5757808"/>
              <a:gd name="connsiteX8611" fmla="*/ 957950 w 6724507"/>
              <a:gd name="connsiteY8611" fmla="*/ 1809245 h 5757808"/>
              <a:gd name="connsiteX8612" fmla="*/ 960089 w 6724507"/>
              <a:gd name="connsiteY8612" fmla="*/ 1809836 h 5757808"/>
              <a:gd name="connsiteX8613" fmla="*/ 961614 w 6724507"/>
              <a:gd name="connsiteY8613" fmla="*/ 1812119 h 5757808"/>
              <a:gd name="connsiteX8614" fmla="*/ 959472 w 6724507"/>
              <a:gd name="connsiteY8614" fmla="*/ 1811529 h 5757808"/>
              <a:gd name="connsiteX8615" fmla="*/ 957334 w 6724507"/>
              <a:gd name="connsiteY8615" fmla="*/ 1810938 h 5757808"/>
              <a:gd name="connsiteX8616" fmla="*/ 957950 w 6724507"/>
              <a:gd name="connsiteY8616" fmla="*/ 1809245 h 5757808"/>
              <a:gd name="connsiteX8617" fmla="*/ 594476 w 6724507"/>
              <a:gd name="connsiteY8617" fmla="*/ 1802811 h 5757808"/>
              <a:gd name="connsiteX8618" fmla="*/ 608801 w 6724507"/>
              <a:gd name="connsiteY8618" fmla="*/ 1805332 h 5757808"/>
              <a:gd name="connsiteX8619" fmla="*/ 628782 w 6724507"/>
              <a:gd name="connsiteY8619" fmla="*/ 1830556 h 5757808"/>
              <a:gd name="connsiteX8620" fmla="*/ 629605 w 6724507"/>
              <a:gd name="connsiteY8620" fmla="*/ 1870510 h 5757808"/>
              <a:gd name="connsiteX8621" fmla="*/ 605791 w 6724507"/>
              <a:gd name="connsiteY8621" fmla="*/ 1848227 h 5757808"/>
              <a:gd name="connsiteX8622" fmla="*/ 623948 w 6724507"/>
              <a:gd name="connsiteY8622" fmla="*/ 1847800 h 5757808"/>
              <a:gd name="connsiteX8623" fmla="*/ 614458 w 6724507"/>
              <a:gd name="connsiteY8623" fmla="*/ 1828037 h 5757808"/>
              <a:gd name="connsiteX8624" fmla="*/ 603965 w 6724507"/>
              <a:gd name="connsiteY8624" fmla="*/ 1822575 h 5757808"/>
              <a:gd name="connsiteX8625" fmla="*/ 606793 w 6724507"/>
              <a:gd name="connsiteY8625" fmla="*/ 1833928 h 5757808"/>
              <a:gd name="connsiteX8626" fmla="*/ 594476 w 6724507"/>
              <a:gd name="connsiteY8626" fmla="*/ 1802811 h 5757808"/>
              <a:gd name="connsiteX8627" fmla="*/ 719560 w 6724507"/>
              <a:gd name="connsiteY8627" fmla="*/ 1800793 h 5757808"/>
              <a:gd name="connsiteX8628" fmla="*/ 726511 w 6724507"/>
              <a:gd name="connsiteY8628" fmla="*/ 1809566 h 5757808"/>
              <a:gd name="connsiteX8629" fmla="*/ 733461 w 6724507"/>
              <a:gd name="connsiteY8629" fmla="*/ 1818341 h 5757808"/>
              <a:gd name="connsiteX8630" fmla="*/ 730553 w 6724507"/>
              <a:gd name="connsiteY8630" fmla="*/ 1818813 h 5757808"/>
              <a:gd name="connsiteX8631" fmla="*/ 722430 w 6724507"/>
              <a:gd name="connsiteY8631" fmla="*/ 1812702 h 5757808"/>
              <a:gd name="connsiteX8632" fmla="*/ 719560 w 6724507"/>
              <a:gd name="connsiteY8632" fmla="*/ 1800793 h 5757808"/>
              <a:gd name="connsiteX8633" fmla="*/ 932969 w 6724507"/>
              <a:gd name="connsiteY8633" fmla="*/ 1794538 h 5757808"/>
              <a:gd name="connsiteX8634" fmla="*/ 943182 w 6724507"/>
              <a:gd name="connsiteY8634" fmla="*/ 1799814 h 5757808"/>
              <a:gd name="connsiteX8635" fmla="*/ 949646 w 6724507"/>
              <a:gd name="connsiteY8635" fmla="*/ 1807974 h 5757808"/>
              <a:gd name="connsiteX8636" fmla="*/ 945896 w 6724507"/>
              <a:gd name="connsiteY8636" fmla="*/ 1810855 h 5757808"/>
              <a:gd name="connsiteX8637" fmla="*/ 932969 w 6724507"/>
              <a:gd name="connsiteY8637" fmla="*/ 1794538 h 5757808"/>
              <a:gd name="connsiteX8638" fmla="*/ 672317 w 6724507"/>
              <a:gd name="connsiteY8638" fmla="*/ 1785340 h 5757808"/>
              <a:gd name="connsiteX8639" fmla="*/ 679513 w 6724507"/>
              <a:gd name="connsiteY8639" fmla="*/ 1809610 h 5757808"/>
              <a:gd name="connsiteX8640" fmla="*/ 672729 w 6724507"/>
              <a:gd name="connsiteY8640" fmla="*/ 1811491 h 5757808"/>
              <a:gd name="connsiteX8641" fmla="*/ 663537 w 6724507"/>
              <a:gd name="connsiteY8641" fmla="*/ 1804634 h 5757808"/>
              <a:gd name="connsiteX8642" fmla="*/ 672317 w 6724507"/>
              <a:gd name="connsiteY8642" fmla="*/ 1785340 h 5757808"/>
              <a:gd name="connsiteX8643" fmla="*/ 639229 w 6724507"/>
              <a:gd name="connsiteY8643" fmla="*/ 1768422 h 5757808"/>
              <a:gd name="connsiteX8644" fmla="*/ 646178 w 6724507"/>
              <a:gd name="connsiteY8644" fmla="*/ 1777199 h 5757808"/>
              <a:gd name="connsiteX8645" fmla="*/ 636509 w 6724507"/>
              <a:gd name="connsiteY8645" fmla="*/ 1770512 h 5757808"/>
              <a:gd name="connsiteX8646" fmla="*/ 639229 w 6724507"/>
              <a:gd name="connsiteY8646" fmla="*/ 1768422 h 5757808"/>
              <a:gd name="connsiteX8647" fmla="*/ 840014 w 6724507"/>
              <a:gd name="connsiteY8647" fmla="*/ 1763508 h 5757808"/>
              <a:gd name="connsiteX8648" fmla="*/ 849902 w 6724507"/>
              <a:gd name="connsiteY8648" fmla="*/ 1766496 h 5757808"/>
              <a:gd name="connsiteX8649" fmla="*/ 853454 w 6724507"/>
              <a:gd name="connsiteY8649" fmla="*/ 1777884 h 5757808"/>
              <a:gd name="connsiteX8650" fmla="*/ 843102 w 6724507"/>
              <a:gd name="connsiteY8650" fmla="*/ 1771721 h 5757808"/>
              <a:gd name="connsiteX8651" fmla="*/ 840014 w 6724507"/>
              <a:gd name="connsiteY8651" fmla="*/ 1763508 h 5757808"/>
              <a:gd name="connsiteX8652" fmla="*/ 791101 w 6724507"/>
              <a:gd name="connsiteY8652" fmla="*/ 1759928 h 5757808"/>
              <a:gd name="connsiteX8653" fmla="*/ 794313 w 6724507"/>
              <a:gd name="connsiteY8653" fmla="*/ 1771576 h 5757808"/>
              <a:gd name="connsiteX8654" fmla="*/ 790573 w 6724507"/>
              <a:gd name="connsiteY8654" fmla="*/ 1774451 h 5757808"/>
              <a:gd name="connsiteX8655" fmla="*/ 783622 w 6724507"/>
              <a:gd name="connsiteY8655" fmla="*/ 1765676 h 5757808"/>
              <a:gd name="connsiteX8656" fmla="*/ 787362 w 6724507"/>
              <a:gd name="connsiteY8656" fmla="*/ 1762801 h 5757808"/>
              <a:gd name="connsiteX8657" fmla="*/ 791101 w 6724507"/>
              <a:gd name="connsiteY8657" fmla="*/ 1759928 h 5757808"/>
              <a:gd name="connsiteX8658" fmla="*/ 683882 w 6724507"/>
              <a:gd name="connsiteY8658" fmla="*/ 1755310 h 5757808"/>
              <a:gd name="connsiteX8659" fmla="*/ 695909 w 6724507"/>
              <a:gd name="connsiteY8659" fmla="*/ 1777564 h 5757808"/>
              <a:gd name="connsiteX8660" fmla="*/ 692372 w 6724507"/>
              <a:gd name="connsiteY8660" fmla="*/ 1780281 h 5757808"/>
              <a:gd name="connsiteX8661" fmla="*/ 682935 w 6724507"/>
              <a:gd name="connsiteY8661" fmla="*/ 1761184 h 5757808"/>
              <a:gd name="connsiteX8662" fmla="*/ 683882 w 6724507"/>
              <a:gd name="connsiteY8662" fmla="*/ 1755310 h 5757808"/>
              <a:gd name="connsiteX8663" fmla="*/ 784681 w 6724507"/>
              <a:gd name="connsiteY8663" fmla="*/ 1736631 h 5757808"/>
              <a:gd name="connsiteX8664" fmla="*/ 791630 w 6724507"/>
              <a:gd name="connsiteY8664" fmla="*/ 1745405 h 5757808"/>
              <a:gd name="connsiteX8665" fmla="*/ 787890 w 6724507"/>
              <a:gd name="connsiteY8665" fmla="*/ 1748279 h 5757808"/>
              <a:gd name="connsiteX8666" fmla="*/ 794840 w 6724507"/>
              <a:gd name="connsiteY8666" fmla="*/ 1757053 h 5757808"/>
              <a:gd name="connsiteX8667" fmla="*/ 798581 w 6724507"/>
              <a:gd name="connsiteY8667" fmla="*/ 1754179 h 5757808"/>
              <a:gd name="connsiteX8668" fmla="*/ 801792 w 6724507"/>
              <a:gd name="connsiteY8668" fmla="*/ 1765830 h 5757808"/>
              <a:gd name="connsiteX8669" fmla="*/ 798052 w 6724507"/>
              <a:gd name="connsiteY8669" fmla="*/ 1768704 h 5757808"/>
              <a:gd name="connsiteX8670" fmla="*/ 791101 w 6724507"/>
              <a:gd name="connsiteY8670" fmla="*/ 1759928 h 5757808"/>
              <a:gd name="connsiteX8671" fmla="*/ 784149 w 6724507"/>
              <a:gd name="connsiteY8671" fmla="*/ 1751153 h 5757808"/>
              <a:gd name="connsiteX8672" fmla="*/ 780940 w 6724507"/>
              <a:gd name="connsiteY8672" fmla="*/ 1739504 h 5757808"/>
              <a:gd name="connsiteX8673" fmla="*/ 784681 w 6724507"/>
              <a:gd name="connsiteY8673" fmla="*/ 1736631 h 5757808"/>
              <a:gd name="connsiteX8674" fmla="*/ 1016071 w 6724507"/>
              <a:gd name="connsiteY8674" fmla="*/ 1733705 h 5757808"/>
              <a:gd name="connsiteX8675" fmla="*/ 1024219 w 6724507"/>
              <a:gd name="connsiteY8675" fmla="*/ 1734908 h 5757808"/>
              <a:gd name="connsiteX8676" fmla="*/ 1016131 w 6724507"/>
              <a:gd name="connsiteY8676" fmla="*/ 1744814 h 5757808"/>
              <a:gd name="connsiteX8677" fmla="*/ 1012017 w 6724507"/>
              <a:gd name="connsiteY8677" fmla="*/ 1736855 h 5757808"/>
              <a:gd name="connsiteX8678" fmla="*/ 1016071 w 6724507"/>
              <a:gd name="connsiteY8678" fmla="*/ 1733705 h 5757808"/>
              <a:gd name="connsiteX8679" fmla="*/ 750415 w 6724507"/>
              <a:gd name="connsiteY8679" fmla="*/ 1723752 h 5757808"/>
              <a:gd name="connsiteX8680" fmla="*/ 751215 w 6724507"/>
              <a:gd name="connsiteY8680" fmla="*/ 1748235 h 5757808"/>
              <a:gd name="connsiteX8681" fmla="*/ 741182 w 6724507"/>
              <a:gd name="connsiteY8681" fmla="*/ 1743395 h 5757808"/>
              <a:gd name="connsiteX8682" fmla="*/ 727299 w 6724507"/>
              <a:gd name="connsiteY8682" fmla="*/ 1741518 h 5757808"/>
              <a:gd name="connsiteX8683" fmla="*/ 750415 w 6724507"/>
              <a:gd name="connsiteY8683" fmla="*/ 1723752 h 5757808"/>
              <a:gd name="connsiteX8684" fmla="*/ 772946 w 6724507"/>
              <a:gd name="connsiteY8684" fmla="*/ 1708006 h 5757808"/>
              <a:gd name="connsiteX8685" fmla="*/ 778738 w 6724507"/>
              <a:gd name="connsiteY8685" fmla="*/ 1715320 h 5757808"/>
              <a:gd name="connsiteX8686" fmla="*/ 775511 w 6724507"/>
              <a:gd name="connsiteY8686" fmla="*/ 1720739 h 5757808"/>
              <a:gd name="connsiteX8687" fmla="*/ 766145 w 6724507"/>
              <a:gd name="connsiteY8687" fmla="*/ 1713232 h 5757808"/>
              <a:gd name="connsiteX8688" fmla="*/ 772946 w 6724507"/>
              <a:gd name="connsiteY8688" fmla="*/ 1708006 h 5757808"/>
              <a:gd name="connsiteX8689" fmla="*/ 706088 w 6724507"/>
              <a:gd name="connsiteY8689" fmla="*/ 1706454 h 5757808"/>
              <a:gd name="connsiteX8690" fmla="*/ 708831 w 6724507"/>
              <a:gd name="connsiteY8690" fmla="*/ 1717282 h 5757808"/>
              <a:gd name="connsiteX8691" fmla="*/ 712457 w 6724507"/>
              <a:gd name="connsiteY8691" fmla="*/ 1714496 h 5757808"/>
              <a:gd name="connsiteX8692" fmla="*/ 721575 w 6724507"/>
              <a:gd name="connsiteY8692" fmla="*/ 1733370 h 5757808"/>
              <a:gd name="connsiteX8693" fmla="*/ 705204 w 6724507"/>
              <a:gd name="connsiteY8693" fmla="*/ 1720070 h 5757808"/>
              <a:gd name="connsiteX8694" fmla="*/ 695208 w 6724507"/>
              <a:gd name="connsiteY8694" fmla="*/ 1714814 h 5757808"/>
              <a:gd name="connsiteX8695" fmla="*/ 696898 w 6724507"/>
              <a:gd name="connsiteY8695" fmla="*/ 1708663 h 5757808"/>
              <a:gd name="connsiteX8696" fmla="*/ 706088 w 6724507"/>
              <a:gd name="connsiteY8696" fmla="*/ 1706454 h 5757808"/>
              <a:gd name="connsiteX8697" fmla="*/ 857646 w 6724507"/>
              <a:gd name="connsiteY8697" fmla="*/ 1676117 h 5757808"/>
              <a:gd name="connsiteX8698" fmla="*/ 876374 w 6724507"/>
              <a:gd name="connsiteY8698" fmla="*/ 1678399 h 5757808"/>
              <a:gd name="connsiteX8699" fmla="*/ 881479 w 6724507"/>
              <a:gd name="connsiteY8699" fmla="*/ 1692797 h 5757808"/>
              <a:gd name="connsiteX8700" fmla="*/ 878370 w 6724507"/>
              <a:gd name="connsiteY8700" fmla="*/ 1696430 h 5757808"/>
              <a:gd name="connsiteX8701" fmla="*/ 871560 w 6724507"/>
              <a:gd name="connsiteY8701" fmla="*/ 1695092 h 5757808"/>
              <a:gd name="connsiteX8702" fmla="*/ 854929 w 6724507"/>
              <a:gd name="connsiteY8702" fmla="*/ 1681704 h 5757808"/>
              <a:gd name="connsiteX8703" fmla="*/ 857646 w 6724507"/>
              <a:gd name="connsiteY8703" fmla="*/ 1676117 h 5757808"/>
              <a:gd name="connsiteX8704" fmla="*/ 970927 w 6724507"/>
              <a:gd name="connsiteY8704" fmla="*/ 1673490 h 5757808"/>
              <a:gd name="connsiteX8705" fmla="*/ 977879 w 6724507"/>
              <a:gd name="connsiteY8705" fmla="*/ 1682265 h 5757808"/>
              <a:gd name="connsiteX8706" fmla="*/ 974969 w 6724507"/>
              <a:gd name="connsiteY8706" fmla="*/ 1682736 h 5757808"/>
              <a:gd name="connsiteX8707" fmla="*/ 966848 w 6724507"/>
              <a:gd name="connsiteY8707" fmla="*/ 1676626 h 5757808"/>
              <a:gd name="connsiteX8708" fmla="*/ 970927 w 6724507"/>
              <a:gd name="connsiteY8708" fmla="*/ 1673490 h 5757808"/>
              <a:gd name="connsiteX8709" fmla="*/ 790101 w 6724507"/>
              <a:gd name="connsiteY8709" fmla="*/ 1671431 h 5757808"/>
              <a:gd name="connsiteX8710" fmla="*/ 795910 w 6724507"/>
              <a:gd name="connsiteY8710" fmla="*/ 1676241 h 5757808"/>
              <a:gd name="connsiteX8711" fmla="*/ 795358 w 6724507"/>
              <a:gd name="connsiteY8711" fmla="*/ 1678649 h 5757808"/>
              <a:gd name="connsiteX8712" fmla="*/ 790101 w 6724507"/>
              <a:gd name="connsiteY8712" fmla="*/ 1671431 h 5757808"/>
              <a:gd name="connsiteX8713" fmla="*/ 516691 w 6724507"/>
              <a:gd name="connsiteY8713" fmla="*/ 1665144 h 5757808"/>
              <a:gd name="connsiteX8714" fmla="*/ 514592 w 6724507"/>
              <a:gd name="connsiteY8714" fmla="*/ 1670586 h 5757808"/>
              <a:gd name="connsiteX8715" fmla="*/ 512088 w 6724507"/>
              <a:gd name="connsiteY8715" fmla="*/ 1670778 h 5757808"/>
              <a:gd name="connsiteX8716" fmla="*/ 509586 w 6724507"/>
              <a:gd name="connsiteY8716" fmla="*/ 1670970 h 5757808"/>
              <a:gd name="connsiteX8717" fmla="*/ 509182 w 6724507"/>
              <a:gd name="connsiteY8717" fmla="*/ 1665721 h 5757808"/>
              <a:gd name="connsiteX8718" fmla="*/ 511685 w 6724507"/>
              <a:gd name="connsiteY8718" fmla="*/ 1665529 h 5757808"/>
              <a:gd name="connsiteX8719" fmla="*/ 514188 w 6724507"/>
              <a:gd name="connsiteY8719" fmla="*/ 1665336 h 5757808"/>
              <a:gd name="connsiteX8720" fmla="*/ 516691 w 6724507"/>
              <a:gd name="connsiteY8720" fmla="*/ 1665144 h 5757808"/>
              <a:gd name="connsiteX8721" fmla="*/ 763325 w 6724507"/>
              <a:gd name="connsiteY8721" fmla="*/ 1663643 h 5757808"/>
              <a:gd name="connsiteX8722" fmla="*/ 772054 w 6724507"/>
              <a:gd name="connsiteY8722" fmla="*/ 1682028 h 5757808"/>
              <a:gd name="connsiteX8723" fmla="*/ 763325 w 6724507"/>
              <a:gd name="connsiteY8723" fmla="*/ 1663643 h 5757808"/>
              <a:gd name="connsiteX8724" fmla="*/ 53338 w 6724507"/>
              <a:gd name="connsiteY8724" fmla="*/ 1663590 h 5757808"/>
              <a:gd name="connsiteX8725" fmla="*/ 56826 w 6724507"/>
              <a:gd name="connsiteY8725" fmla="*/ 1665303 h 5757808"/>
              <a:gd name="connsiteX8726" fmla="*/ 54474 w 6724507"/>
              <a:gd name="connsiteY8726" fmla="*/ 1667463 h 5757808"/>
              <a:gd name="connsiteX8727" fmla="*/ 50151 w 6724507"/>
              <a:gd name="connsiteY8727" fmla="*/ 1665816 h 5757808"/>
              <a:gd name="connsiteX8728" fmla="*/ 53338 w 6724507"/>
              <a:gd name="connsiteY8728" fmla="*/ 1663590 h 5757808"/>
              <a:gd name="connsiteX8729" fmla="*/ 571515 w 6724507"/>
              <a:gd name="connsiteY8729" fmla="*/ 1655650 h 5757808"/>
              <a:gd name="connsiteX8730" fmla="*/ 574254 w 6724507"/>
              <a:gd name="connsiteY8730" fmla="*/ 1660719 h 5757808"/>
              <a:gd name="connsiteX8731" fmla="*/ 571919 w 6724507"/>
              <a:gd name="connsiteY8731" fmla="*/ 1660897 h 5757808"/>
              <a:gd name="connsiteX8732" fmla="*/ 562171 w 6724507"/>
              <a:gd name="connsiteY8732" fmla="*/ 1656367 h 5757808"/>
              <a:gd name="connsiteX8733" fmla="*/ 571515 w 6724507"/>
              <a:gd name="connsiteY8733" fmla="*/ 1655650 h 5757808"/>
              <a:gd name="connsiteX8734" fmla="*/ 508375 w 6724507"/>
              <a:gd name="connsiteY8734" fmla="*/ 1655224 h 5757808"/>
              <a:gd name="connsiteX8735" fmla="*/ 508778 w 6724507"/>
              <a:gd name="connsiteY8735" fmla="*/ 1660473 h 5757808"/>
              <a:gd name="connsiteX8736" fmla="*/ 504249 w 6724507"/>
              <a:gd name="connsiteY8736" fmla="*/ 1660822 h 5757808"/>
              <a:gd name="connsiteX8737" fmla="*/ 492927 w 6724507"/>
              <a:gd name="connsiteY8737" fmla="*/ 1661691 h 5757808"/>
              <a:gd name="connsiteX8738" fmla="*/ 492523 w 6724507"/>
              <a:gd name="connsiteY8738" fmla="*/ 1656443 h 5757808"/>
              <a:gd name="connsiteX8739" fmla="*/ 494789 w 6724507"/>
              <a:gd name="connsiteY8739" fmla="*/ 1656269 h 5757808"/>
              <a:gd name="connsiteX8740" fmla="*/ 503846 w 6724507"/>
              <a:gd name="connsiteY8740" fmla="*/ 1655573 h 5757808"/>
              <a:gd name="connsiteX8741" fmla="*/ 508375 w 6724507"/>
              <a:gd name="connsiteY8741" fmla="*/ 1655224 h 5757808"/>
              <a:gd name="connsiteX8742" fmla="*/ 552424 w 6724507"/>
              <a:gd name="connsiteY8742" fmla="*/ 1651838 h 5757808"/>
              <a:gd name="connsiteX8743" fmla="*/ 562171 w 6724507"/>
              <a:gd name="connsiteY8743" fmla="*/ 1656367 h 5757808"/>
              <a:gd name="connsiteX8744" fmla="*/ 550491 w 6724507"/>
              <a:gd name="connsiteY8744" fmla="*/ 1657266 h 5757808"/>
              <a:gd name="connsiteX8745" fmla="*/ 550087 w 6724507"/>
              <a:gd name="connsiteY8745" fmla="*/ 1652017 h 5757808"/>
              <a:gd name="connsiteX8746" fmla="*/ 552424 w 6724507"/>
              <a:gd name="connsiteY8746" fmla="*/ 1651838 h 5757808"/>
              <a:gd name="connsiteX8747" fmla="*/ 989662 w 6724507"/>
              <a:gd name="connsiteY8747" fmla="*/ 1646738 h 5757808"/>
              <a:gd name="connsiteX8748" fmla="*/ 996764 w 6724507"/>
              <a:gd name="connsiteY8748" fmla="*/ 1653633 h 5757808"/>
              <a:gd name="connsiteX8749" fmla="*/ 999633 w 6724507"/>
              <a:gd name="connsiteY8749" fmla="*/ 1665543 h 5757808"/>
              <a:gd name="connsiteX8750" fmla="*/ 981654 w 6724507"/>
              <a:gd name="connsiteY8750" fmla="*/ 1651130 h 5757808"/>
              <a:gd name="connsiteX8751" fmla="*/ 989662 w 6724507"/>
              <a:gd name="connsiteY8751" fmla="*/ 1646738 h 5757808"/>
              <a:gd name="connsiteX8752" fmla="*/ 626007 w 6724507"/>
              <a:gd name="connsiteY8752" fmla="*/ 1646180 h 5757808"/>
              <a:gd name="connsiteX8753" fmla="*/ 626410 w 6724507"/>
              <a:gd name="connsiteY8753" fmla="*/ 1651429 h 5757808"/>
              <a:gd name="connsiteX8754" fmla="*/ 614939 w 6724507"/>
              <a:gd name="connsiteY8754" fmla="*/ 1652311 h 5757808"/>
              <a:gd name="connsiteX8755" fmla="*/ 606216 w 6724507"/>
              <a:gd name="connsiteY8755" fmla="*/ 1658921 h 5757808"/>
              <a:gd name="connsiteX8756" fmla="*/ 596585 w 6724507"/>
              <a:gd name="connsiteY8756" fmla="*/ 1653722 h 5757808"/>
              <a:gd name="connsiteX8757" fmla="*/ 582819 w 6724507"/>
              <a:gd name="connsiteY8757" fmla="*/ 1654781 h 5757808"/>
              <a:gd name="connsiteX8758" fmla="*/ 580524 w 6724507"/>
              <a:gd name="connsiteY8758" fmla="*/ 1654957 h 5757808"/>
              <a:gd name="connsiteX8759" fmla="*/ 580121 w 6724507"/>
              <a:gd name="connsiteY8759" fmla="*/ 1649708 h 5757808"/>
              <a:gd name="connsiteX8760" fmla="*/ 587003 w 6724507"/>
              <a:gd name="connsiteY8760" fmla="*/ 1649179 h 5757808"/>
              <a:gd name="connsiteX8761" fmla="*/ 598878 w 6724507"/>
              <a:gd name="connsiteY8761" fmla="*/ 1653546 h 5757808"/>
              <a:gd name="connsiteX8762" fmla="*/ 614535 w 6724507"/>
              <a:gd name="connsiteY8762" fmla="*/ 1647062 h 5757808"/>
              <a:gd name="connsiteX8763" fmla="*/ 626007 w 6724507"/>
              <a:gd name="connsiteY8763" fmla="*/ 1646180 h 5757808"/>
              <a:gd name="connsiteX8764" fmla="*/ 1044859 w 6724507"/>
              <a:gd name="connsiteY8764" fmla="*/ 1644904 h 5757808"/>
              <a:gd name="connsiteX8765" fmla="*/ 1044526 w 6724507"/>
              <a:gd name="connsiteY8765" fmla="*/ 1645160 h 5757808"/>
              <a:gd name="connsiteX8766" fmla="*/ 1045506 w 6724507"/>
              <a:gd name="connsiteY8766" fmla="*/ 1646122 h 5757808"/>
              <a:gd name="connsiteX8767" fmla="*/ 539488 w 6724507"/>
              <a:gd name="connsiteY8767" fmla="*/ 1644839 h 5757808"/>
              <a:gd name="connsiteX8768" fmla="*/ 535547 w 6724507"/>
              <a:gd name="connsiteY8768" fmla="*/ 1648441 h 5757808"/>
              <a:gd name="connsiteX8769" fmla="*/ 539488 w 6724507"/>
              <a:gd name="connsiteY8769" fmla="*/ 1644839 h 5757808"/>
              <a:gd name="connsiteX8770" fmla="*/ 663547 w 6724507"/>
              <a:gd name="connsiteY8770" fmla="*/ 1643294 h 5757808"/>
              <a:gd name="connsiteX8771" fmla="*/ 663951 w 6724507"/>
              <a:gd name="connsiteY8771" fmla="*/ 1648544 h 5757808"/>
              <a:gd name="connsiteX8772" fmla="*/ 638492 w 6724507"/>
              <a:gd name="connsiteY8772" fmla="*/ 1655780 h 5757808"/>
              <a:gd name="connsiteX8773" fmla="*/ 638089 w 6724507"/>
              <a:gd name="connsiteY8773" fmla="*/ 1650531 h 5757808"/>
              <a:gd name="connsiteX8774" fmla="*/ 640440 w 6724507"/>
              <a:gd name="connsiteY8774" fmla="*/ 1650350 h 5757808"/>
              <a:gd name="connsiteX8775" fmla="*/ 663547 w 6724507"/>
              <a:gd name="connsiteY8775" fmla="*/ 1643294 h 5757808"/>
              <a:gd name="connsiteX8776" fmla="*/ 280004 w 6724507"/>
              <a:gd name="connsiteY8776" fmla="*/ 1642862 h 5757808"/>
              <a:gd name="connsiteX8777" fmla="*/ 280408 w 6724507"/>
              <a:gd name="connsiteY8777" fmla="*/ 1648112 h 5757808"/>
              <a:gd name="connsiteX8778" fmla="*/ 278322 w 6724507"/>
              <a:gd name="connsiteY8778" fmla="*/ 1648272 h 5757808"/>
              <a:gd name="connsiteX8779" fmla="*/ 275833 w 6724507"/>
              <a:gd name="connsiteY8779" fmla="*/ 1643184 h 5757808"/>
              <a:gd name="connsiteX8780" fmla="*/ 277920 w 6724507"/>
              <a:gd name="connsiteY8780" fmla="*/ 1643023 h 5757808"/>
              <a:gd name="connsiteX8781" fmla="*/ 280004 w 6724507"/>
              <a:gd name="connsiteY8781" fmla="*/ 1642862 h 5757808"/>
              <a:gd name="connsiteX8782" fmla="*/ 486442 w 6724507"/>
              <a:gd name="connsiteY8782" fmla="*/ 1642833 h 5757808"/>
              <a:gd name="connsiteX8783" fmla="*/ 486846 w 6724507"/>
              <a:gd name="connsiteY8783" fmla="*/ 1648081 h 5757808"/>
              <a:gd name="connsiteX8784" fmla="*/ 484676 w 6724507"/>
              <a:gd name="connsiteY8784" fmla="*/ 1648248 h 5757808"/>
              <a:gd name="connsiteX8785" fmla="*/ 477766 w 6724507"/>
              <a:gd name="connsiteY8785" fmla="*/ 1643499 h 5757808"/>
              <a:gd name="connsiteX8786" fmla="*/ 486442 w 6724507"/>
              <a:gd name="connsiteY8786" fmla="*/ 1642833 h 5757808"/>
              <a:gd name="connsiteX8787" fmla="*/ 673517 w 6724507"/>
              <a:gd name="connsiteY8787" fmla="*/ 1641208 h 5757808"/>
              <a:gd name="connsiteX8788" fmla="*/ 677015 w 6724507"/>
              <a:gd name="connsiteY8788" fmla="*/ 1642258 h 5757808"/>
              <a:gd name="connsiteX8789" fmla="*/ 681544 w 6724507"/>
              <a:gd name="connsiteY8789" fmla="*/ 1641910 h 5757808"/>
              <a:gd name="connsiteX8790" fmla="*/ 684212 w 6724507"/>
              <a:gd name="connsiteY8790" fmla="*/ 1646986 h 5757808"/>
              <a:gd name="connsiteX8791" fmla="*/ 686476 w 6724507"/>
              <a:gd name="connsiteY8791" fmla="*/ 1646812 h 5757808"/>
              <a:gd name="connsiteX8792" fmla="*/ 684615 w 6724507"/>
              <a:gd name="connsiteY8792" fmla="*/ 1652233 h 5757808"/>
              <a:gd name="connsiteX8793" fmla="*/ 681947 w 6724507"/>
              <a:gd name="connsiteY8793" fmla="*/ 1647159 h 5757808"/>
              <a:gd name="connsiteX8794" fmla="*/ 677418 w 6724507"/>
              <a:gd name="connsiteY8794" fmla="*/ 1647508 h 5757808"/>
              <a:gd name="connsiteX8795" fmla="*/ 670625 w 6724507"/>
              <a:gd name="connsiteY8795" fmla="*/ 1648030 h 5757808"/>
              <a:gd name="connsiteX8796" fmla="*/ 673517 w 6724507"/>
              <a:gd name="connsiteY8796" fmla="*/ 1641208 h 5757808"/>
              <a:gd name="connsiteX8797" fmla="*/ 695528 w 6724507"/>
              <a:gd name="connsiteY8797" fmla="*/ 1640835 h 5757808"/>
              <a:gd name="connsiteX8798" fmla="*/ 698558 w 6724507"/>
              <a:gd name="connsiteY8798" fmla="*/ 1651161 h 5757808"/>
              <a:gd name="connsiteX8799" fmla="*/ 691884 w 6724507"/>
              <a:gd name="connsiteY8799" fmla="*/ 1651675 h 5757808"/>
              <a:gd name="connsiteX8800" fmla="*/ 695528 w 6724507"/>
              <a:gd name="connsiteY8800" fmla="*/ 1640835 h 5757808"/>
              <a:gd name="connsiteX8801" fmla="*/ 516476 w 6724507"/>
              <a:gd name="connsiteY8801" fmla="*/ 1640522 h 5757808"/>
              <a:gd name="connsiteX8802" fmla="*/ 516880 w 6724507"/>
              <a:gd name="connsiteY8802" fmla="*/ 1645771 h 5757808"/>
              <a:gd name="connsiteX8803" fmla="*/ 512430 w 6724507"/>
              <a:gd name="connsiteY8803" fmla="*/ 1646113 h 5757808"/>
              <a:gd name="connsiteX8804" fmla="*/ 516476 w 6724507"/>
              <a:gd name="connsiteY8804" fmla="*/ 1640522 h 5757808"/>
              <a:gd name="connsiteX8805" fmla="*/ 321718 w 6724507"/>
              <a:gd name="connsiteY8805" fmla="*/ 1639656 h 5757808"/>
              <a:gd name="connsiteX8806" fmla="*/ 322121 w 6724507"/>
              <a:gd name="connsiteY8806" fmla="*/ 1644905 h 5757808"/>
              <a:gd name="connsiteX8807" fmla="*/ 319826 w 6724507"/>
              <a:gd name="connsiteY8807" fmla="*/ 1645082 h 5757808"/>
              <a:gd name="connsiteX8808" fmla="*/ 315238 w 6724507"/>
              <a:gd name="connsiteY8808" fmla="*/ 1645434 h 5757808"/>
              <a:gd name="connsiteX8809" fmla="*/ 312945 w 6724507"/>
              <a:gd name="connsiteY8809" fmla="*/ 1645611 h 5757808"/>
              <a:gd name="connsiteX8810" fmla="*/ 312540 w 6724507"/>
              <a:gd name="connsiteY8810" fmla="*/ 1640361 h 5757808"/>
              <a:gd name="connsiteX8811" fmla="*/ 314834 w 6724507"/>
              <a:gd name="connsiteY8811" fmla="*/ 1640185 h 5757808"/>
              <a:gd name="connsiteX8812" fmla="*/ 319424 w 6724507"/>
              <a:gd name="connsiteY8812" fmla="*/ 1639833 h 5757808"/>
              <a:gd name="connsiteX8813" fmla="*/ 321718 w 6724507"/>
              <a:gd name="connsiteY8813" fmla="*/ 1639656 h 5757808"/>
              <a:gd name="connsiteX8814" fmla="*/ 948163 w 6724507"/>
              <a:gd name="connsiteY8814" fmla="*/ 1639226 h 5757808"/>
              <a:gd name="connsiteX8815" fmla="*/ 955112 w 6724507"/>
              <a:gd name="connsiteY8815" fmla="*/ 1648001 h 5757808"/>
              <a:gd name="connsiteX8816" fmla="*/ 952394 w 6724507"/>
              <a:gd name="connsiteY8816" fmla="*/ 1650092 h 5757808"/>
              <a:gd name="connsiteX8817" fmla="*/ 948163 w 6724507"/>
              <a:gd name="connsiteY8817" fmla="*/ 1639226 h 5757808"/>
              <a:gd name="connsiteX8818" fmla="*/ 125691 w 6724507"/>
              <a:gd name="connsiteY8818" fmla="*/ 1638668 h 5757808"/>
              <a:gd name="connsiteX8819" fmla="*/ 127093 w 6724507"/>
              <a:gd name="connsiteY8819" fmla="*/ 1640541 h 5757808"/>
              <a:gd name="connsiteX8820" fmla="*/ 124590 w 6724507"/>
              <a:gd name="connsiteY8820" fmla="*/ 1640734 h 5757808"/>
              <a:gd name="connsiteX8821" fmla="*/ 125691 w 6724507"/>
              <a:gd name="connsiteY8821" fmla="*/ 1638668 h 5757808"/>
              <a:gd name="connsiteX8822" fmla="*/ 335673 w 6724507"/>
              <a:gd name="connsiteY8822" fmla="*/ 1638585 h 5757808"/>
              <a:gd name="connsiteX8823" fmla="*/ 356553 w 6724507"/>
              <a:gd name="connsiteY8823" fmla="*/ 1642259 h 5757808"/>
              <a:gd name="connsiteX8824" fmla="*/ 358827 w 6724507"/>
              <a:gd name="connsiteY8824" fmla="*/ 1642084 h 5757808"/>
              <a:gd name="connsiteX8825" fmla="*/ 356956 w 6724507"/>
              <a:gd name="connsiteY8825" fmla="*/ 1647507 h 5757808"/>
              <a:gd name="connsiteX8826" fmla="*/ 336076 w 6724507"/>
              <a:gd name="connsiteY8826" fmla="*/ 1643834 h 5757808"/>
              <a:gd name="connsiteX8827" fmla="*/ 333800 w 6724507"/>
              <a:gd name="connsiteY8827" fmla="*/ 1644008 h 5757808"/>
              <a:gd name="connsiteX8828" fmla="*/ 335673 w 6724507"/>
              <a:gd name="connsiteY8828" fmla="*/ 1638585 h 5757808"/>
              <a:gd name="connsiteX8829" fmla="*/ 450536 w 6724507"/>
              <a:gd name="connsiteY8829" fmla="*/ 1638333 h 5757808"/>
              <a:gd name="connsiteX8830" fmla="*/ 451835 w 6724507"/>
              <a:gd name="connsiteY8830" fmla="*/ 1640212 h 5757808"/>
              <a:gd name="connsiteX8831" fmla="*/ 449540 w 6724507"/>
              <a:gd name="connsiteY8831" fmla="*/ 1640388 h 5757808"/>
              <a:gd name="connsiteX8832" fmla="*/ 450536 w 6724507"/>
              <a:gd name="connsiteY8832" fmla="*/ 1638333 h 5757808"/>
              <a:gd name="connsiteX8833" fmla="*/ 421590 w 6724507"/>
              <a:gd name="connsiteY8833" fmla="*/ 1637259 h 5757808"/>
              <a:gd name="connsiteX8834" fmla="*/ 424303 w 6724507"/>
              <a:gd name="connsiteY8834" fmla="*/ 1642331 h 5757808"/>
              <a:gd name="connsiteX8835" fmla="*/ 421994 w 6724507"/>
              <a:gd name="connsiteY8835" fmla="*/ 1642507 h 5757808"/>
              <a:gd name="connsiteX8836" fmla="*/ 408131 w 6724507"/>
              <a:gd name="connsiteY8836" fmla="*/ 1643573 h 5757808"/>
              <a:gd name="connsiteX8837" fmla="*/ 396581 w 6724507"/>
              <a:gd name="connsiteY8837" fmla="*/ 1644462 h 5757808"/>
              <a:gd name="connsiteX8838" fmla="*/ 394271 w 6724507"/>
              <a:gd name="connsiteY8838" fmla="*/ 1644640 h 5757808"/>
              <a:gd name="connsiteX8839" fmla="*/ 396177 w 6724507"/>
              <a:gd name="connsiteY8839" fmla="*/ 1639213 h 5757808"/>
              <a:gd name="connsiteX8840" fmla="*/ 407728 w 6724507"/>
              <a:gd name="connsiteY8840" fmla="*/ 1638324 h 5757808"/>
              <a:gd name="connsiteX8841" fmla="*/ 421590 w 6724507"/>
              <a:gd name="connsiteY8841" fmla="*/ 1637259 h 5757808"/>
              <a:gd name="connsiteX8842" fmla="*/ 121685 w 6724507"/>
              <a:gd name="connsiteY8842" fmla="*/ 1635676 h 5757808"/>
              <a:gd name="connsiteX8843" fmla="*/ 124590 w 6724507"/>
              <a:gd name="connsiteY8843" fmla="*/ 1640734 h 5757808"/>
              <a:gd name="connsiteX8844" fmla="*/ 122088 w 6724507"/>
              <a:gd name="connsiteY8844" fmla="*/ 1640926 h 5757808"/>
              <a:gd name="connsiteX8845" fmla="*/ 119584 w 6724507"/>
              <a:gd name="connsiteY8845" fmla="*/ 1641117 h 5757808"/>
              <a:gd name="connsiteX8846" fmla="*/ 119181 w 6724507"/>
              <a:gd name="connsiteY8846" fmla="*/ 1635870 h 5757808"/>
              <a:gd name="connsiteX8847" fmla="*/ 121685 w 6724507"/>
              <a:gd name="connsiteY8847" fmla="*/ 1635676 h 5757808"/>
              <a:gd name="connsiteX8848" fmla="*/ 870847 w 6724507"/>
              <a:gd name="connsiteY8848" fmla="*/ 1632635 h 5757808"/>
              <a:gd name="connsiteX8849" fmla="*/ 871250 w 6724507"/>
              <a:gd name="connsiteY8849" fmla="*/ 1637884 h 5757808"/>
              <a:gd name="connsiteX8850" fmla="*/ 867079 w 6724507"/>
              <a:gd name="connsiteY8850" fmla="*/ 1638205 h 5757808"/>
              <a:gd name="connsiteX8851" fmla="*/ 866676 w 6724507"/>
              <a:gd name="connsiteY8851" fmla="*/ 1632956 h 5757808"/>
              <a:gd name="connsiteX8852" fmla="*/ 868761 w 6724507"/>
              <a:gd name="connsiteY8852" fmla="*/ 1632795 h 5757808"/>
              <a:gd name="connsiteX8853" fmla="*/ 870847 w 6724507"/>
              <a:gd name="connsiteY8853" fmla="*/ 1632635 h 5757808"/>
              <a:gd name="connsiteX8854" fmla="*/ 444145 w 6724507"/>
              <a:gd name="connsiteY8854" fmla="*/ 1630243 h 5757808"/>
              <a:gd name="connsiteX8855" fmla="*/ 446841 w 6724507"/>
              <a:gd name="connsiteY8855" fmla="*/ 1635317 h 5757808"/>
              <a:gd name="connsiteX8856" fmla="*/ 449540 w 6724507"/>
              <a:gd name="connsiteY8856" fmla="*/ 1640388 h 5757808"/>
              <a:gd name="connsiteX8857" fmla="*/ 447245 w 6724507"/>
              <a:gd name="connsiteY8857" fmla="*/ 1640566 h 5757808"/>
              <a:gd name="connsiteX8858" fmla="*/ 444549 w 6724507"/>
              <a:gd name="connsiteY8858" fmla="*/ 1635494 h 5757808"/>
              <a:gd name="connsiteX8859" fmla="*/ 444145 w 6724507"/>
              <a:gd name="connsiteY8859" fmla="*/ 1630243 h 5757808"/>
              <a:gd name="connsiteX8860" fmla="*/ 771634 w 6724507"/>
              <a:gd name="connsiteY8860" fmla="*/ 1629023 h 5757808"/>
              <a:gd name="connsiteX8861" fmla="*/ 778585 w 6724507"/>
              <a:gd name="connsiteY8861" fmla="*/ 1637799 h 5757808"/>
              <a:gd name="connsiteX8862" fmla="*/ 774505 w 6724507"/>
              <a:gd name="connsiteY8862" fmla="*/ 1640933 h 5757808"/>
              <a:gd name="connsiteX8863" fmla="*/ 767555 w 6724507"/>
              <a:gd name="connsiteY8863" fmla="*/ 1632158 h 5757808"/>
              <a:gd name="connsiteX8864" fmla="*/ 771634 w 6724507"/>
              <a:gd name="connsiteY8864" fmla="*/ 1629023 h 5757808"/>
              <a:gd name="connsiteX8865" fmla="*/ 606172 w 6724507"/>
              <a:gd name="connsiteY8865" fmla="*/ 1628347 h 5757808"/>
              <a:gd name="connsiteX8866" fmla="*/ 611582 w 6724507"/>
              <a:gd name="connsiteY8866" fmla="*/ 1633212 h 5757808"/>
              <a:gd name="connsiteX8867" fmla="*/ 606576 w 6724507"/>
              <a:gd name="connsiteY8867" fmla="*/ 1633596 h 5757808"/>
              <a:gd name="connsiteX8868" fmla="*/ 604074 w 6724507"/>
              <a:gd name="connsiteY8868" fmla="*/ 1633789 h 5757808"/>
              <a:gd name="connsiteX8869" fmla="*/ 606172 w 6724507"/>
              <a:gd name="connsiteY8869" fmla="*/ 1628347 h 5757808"/>
              <a:gd name="connsiteX8870" fmla="*/ 109610 w 6724507"/>
              <a:gd name="connsiteY8870" fmla="*/ 1627805 h 5757808"/>
              <a:gd name="connsiteX8871" fmla="*/ 112238 w 6724507"/>
              <a:gd name="connsiteY8871" fmla="*/ 1632883 h 5757808"/>
              <a:gd name="connsiteX8872" fmla="*/ 110014 w 6724507"/>
              <a:gd name="connsiteY8872" fmla="*/ 1633055 h 5757808"/>
              <a:gd name="connsiteX8873" fmla="*/ 107788 w 6724507"/>
              <a:gd name="connsiteY8873" fmla="*/ 1633225 h 5757808"/>
              <a:gd name="connsiteX8874" fmla="*/ 105160 w 6724507"/>
              <a:gd name="connsiteY8874" fmla="*/ 1628147 h 5757808"/>
              <a:gd name="connsiteX8875" fmla="*/ 107385 w 6724507"/>
              <a:gd name="connsiteY8875" fmla="*/ 1627977 h 5757808"/>
              <a:gd name="connsiteX8876" fmla="*/ 109610 w 6724507"/>
              <a:gd name="connsiteY8876" fmla="*/ 1627805 h 5757808"/>
              <a:gd name="connsiteX8877" fmla="*/ 571355 w 6724507"/>
              <a:gd name="connsiteY8877" fmla="*/ 1625743 h 5757808"/>
              <a:gd name="connsiteX8878" fmla="*/ 585525 w 6724507"/>
              <a:gd name="connsiteY8878" fmla="*/ 1629934 h 5757808"/>
              <a:gd name="connsiteX8879" fmla="*/ 597400 w 6724507"/>
              <a:gd name="connsiteY8879" fmla="*/ 1634301 h 5757808"/>
              <a:gd name="connsiteX8880" fmla="*/ 597803 w 6724507"/>
              <a:gd name="connsiteY8880" fmla="*/ 1639550 h 5757808"/>
              <a:gd name="connsiteX8881" fmla="*/ 585928 w 6724507"/>
              <a:gd name="connsiteY8881" fmla="*/ 1635183 h 5757808"/>
              <a:gd name="connsiteX8882" fmla="*/ 569466 w 6724507"/>
              <a:gd name="connsiteY8882" fmla="*/ 1631169 h 5757808"/>
              <a:gd name="connsiteX8883" fmla="*/ 569061 w 6724507"/>
              <a:gd name="connsiteY8883" fmla="*/ 1625919 h 5757808"/>
              <a:gd name="connsiteX8884" fmla="*/ 571355 w 6724507"/>
              <a:gd name="connsiteY8884" fmla="*/ 1625743 h 5757808"/>
              <a:gd name="connsiteX8885" fmla="*/ 912351 w 6724507"/>
              <a:gd name="connsiteY8885" fmla="*/ 1624400 h 5757808"/>
              <a:gd name="connsiteX8886" fmla="*/ 911128 w 6724507"/>
              <a:gd name="connsiteY8886" fmla="*/ 1625339 h 5757808"/>
              <a:gd name="connsiteX8887" fmla="*/ 912173 w 6724507"/>
              <a:gd name="connsiteY8887" fmla="*/ 1625177 h 5757808"/>
              <a:gd name="connsiteX8888" fmla="*/ 789278 w 6724507"/>
              <a:gd name="connsiteY8888" fmla="*/ 1619549 h 5757808"/>
              <a:gd name="connsiteX8889" fmla="*/ 789681 w 6724507"/>
              <a:gd name="connsiteY8889" fmla="*/ 1624798 h 5757808"/>
              <a:gd name="connsiteX8890" fmla="*/ 787179 w 6724507"/>
              <a:gd name="connsiteY8890" fmla="*/ 1624992 h 5757808"/>
              <a:gd name="connsiteX8891" fmla="*/ 786776 w 6724507"/>
              <a:gd name="connsiteY8891" fmla="*/ 1619742 h 5757808"/>
              <a:gd name="connsiteX8892" fmla="*/ 789278 w 6724507"/>
              <a:gd name="connsiteY8892" fmla="*/ 1619549 h 5757808"/>
              <a:gd name="connsiteX8893" fmla="*/ 141967 w 6724507"/>
              <a:gd name="connsiteY8893" fmla="*/ 1617399 h 5757808"/>
              <a:gd name="connsiteX8894" fmla="*/ 146873 w 6724507"/>
              <a:gd name="connsiteY8894" fmla="*/ 1624941 h 5757808"/>
              <a:gd name="connsiteX8895" fmla="*/ 139991 w 6724507"/>
              <a:gd name="connsiteY8895" fmla="*/ 1625469 h 5757808"/>
              <a:gd name="connsiteX8896" fmla="*/ 141967 w 6724507"/>
              <a:gd name="connsiteY8896" fmla="*/ 1617399 h 5757808"/>
              <a:gd name="connsiteX8897" fmla="*/ 250497 w 6724507"/>
              <a:gd name="connsiteY8897" fmla="*/ 1616972 h 5757808"/>
              <a:gd name="connsiteX8898" fmla="*/ 253161 w 6724507"/>
              <a:gd name="connsiteY8898" fmla="*/ 1621169 h 5757808"/>
              <a:gd name="connsiteX8899" fmla="*/ 250834 w 6724507"/>
              <a:gd name="connsiteY8899" fmla="*/ 1621347 h 5757808"/>
              <a:gd name="connsiteX8900" fmla="*/ 211272 w 6724507"/>
              <a:gd name="connsiteY8900" fmla="*/ 1624388 h 5757808"/>
              <a:gd name="connsiteX8901" fmla="*/ 208609 w 6724507"/>
              <a:gd name="connsiteY8901" fmla="*/ 1620194 h 5757808"/>
              <a:gd name="connsiteX8902" fmla="*/ 210936 w 6724507"/>
              <a:gd name="connsiteY8902" fmla="*/ 1620016 h 5757808"/>
              <a:gd name="connsiteX8903" fmla="*/ 250497 w 6724507"/>
              <a:gd name="connsiteY8903" fmla="*/ 1616972 h 5757808"/>
              <a:gd name="connsiteX8904" fmla="*/ 185123 w 6724507"/>
              <a:gd name="connsiteY8904" fmla="*/ 1616720 h 5757808"/>
              <a:gd name="connsiteX8905" fmla="*/ 187752 w 6724507"/>
              <a:gd name="connsiteY8905" fmla="*/ 1621798 h 5757808"/>
              <a:gd name="connsiteX8906" fmla="*/ 185527 w 6724507"/>
              <a:gd name="connsiteY8906" fmla="*/ 1621970 h 5757808"/>
              <a:gd name="connsiteX8907" fmla="*/ 176630 w 6724507"/>
              <a:gd name="connsiteY8907" fmla="*/ 1622654 h 5757808"/>
              <a:gd name="connsiteX8908" fmla="*/ 174405 w 6724507"/>
              <a:gd name="connsiteY8908" fmla="*/ 1622825 h 5757808"/>
              <a:gd name="connsiteX8909" fmla="*/ 174001 w 6724507"/>
              <a:gd name="connsiteY8909" fmla="*/ 1617574 h 5757808"/>
              <a:gd name="connsiteX8910" fmla="*/ 178450 w 6724507"/>
              <a:gd name="connsiteY8910" fmla="*/ 1617233 h 5757808"/>
              <a:gd name="connsiteX8911" fmla="*/ 185123 w 6724507"/>
              <a:gd name="connsiteY8911" fmla="*/ 1616720 h 5757808"/>
              <a:gd name="connsiteX8912" fmla="*/ 1013936 w 6724507"/>
              <a:gd name="connsiteY8912" fmla="*/ 1616357 h 5757808"/>
              <a:gd name="connsiteX8913" fmla="*/ 1014340 w 6724507"/>
              <a:gd name="connsiteY8913" fmla="*/ 1621605 h 5757808"/>
              <a:gd name="connsiteX8914" fmla="*/ 1009752 w 6724507"/>
              <a:gd name="connsiteY8914" fmla="*/ 1621959 h 5757808"/>
              <a:gd name="connsiteX8915" fmla="*/ 1007457 w 6724507"/>
              <a:gd name="connsiteY8915" fmla="*/ 1622134 h 5757808"/>
              <a:gd name="connsiteX8916" fmla="*/ 1005162 w 6724507"/>
              <a:gd name="connsiteY8916" fmla="*/ 1622311 h 5757808"/>
              <a:gd name="connsiteX8917" fmla="*/ 1009348 w 6724507"/>
              <a:gd name="connsiteY8917" fmla="*/ 1616709 h 5757808"/>
              <a:gd name="connsiteX8918" fmla="*/ 1011640 w 6724507"/>
              <a:gd name="connsiteY8918" fmla="*/ 1616532 h 5757808"/>
              <a:gd name="connsiteX8919" fmla="*/ 1013936 w 6724507"/>
              <a:gd name="connsiteY8919" fmla="*/ 1616357 h 5757808"/>
              <a:gd name="connsiteX8920" fmla="*/ 607766 w 6724507"/>
              <a:gd name="connsiteY8920" fmla="*/ 1616344 h 5757808"/>
              <a:gd name="connsiteX8921" fmla="*/ 610371 w 6724507"/>
              <a:gd name="connsiteY8921" fmla="*/ 1617465 h 5757808"/>
              <a:gd name="connsiteX8922" fmla="*/ 605365 w 6724507"/>
              <a:gd name="connsiteY8922" fmla="*/ 1617850 h 5757808"/>
              <a:gd name="connsiteX8923" fmla="*/ 607766 w 6724507"/>
              <a:gd name="connsiteY8923" fmla="*/ 1616344 h 5757808"/>
              <a:gd name="connsiteX8924" fmla="*/ 263949 w 6724507"/>
              <a:gd name="connsiteY8924" fmla="*/ 1615939 h 5757808"/>
              <a:gd name="connsiteX8925" fmla="*/ 266576 w 6724507"/>
              <a:gd name="connsiteY8925" fmla="*/ 1621016 h 5757808"/>
              <a:gd name="connsiteX8926" fmla="*/ 264352 w 6724507"/>
              <a:gd name="connsiteY8926" fmla="*/ 1621188 h 5757808"/>
              <a:gd name="connsiteX8927" fmla="*/ 262127 w 6724507"/>
              <a:gd name="connsiteY8927" fmla="*/ 1621359 h 5757808"/>
              <a:gd name="connsiteX8928" fmla="*/ 259903 w 6724507"/>
              <a:gd name="connsiteY8928" fmla="*/ 1621530 h 5757808"/>
              <a:gd name="connsiteX8929" fmla="*/ 259499 w 6724507"/>
              <a:gd name="connsiteY8929" fmla="*/ 1616282 h 5757808"/>
              <a:gd name="connsiteX8930" fmla="*/ 261723 w 6724507"/>
              <a:gd name="connsiteY8930" fmla="*/ 1616110 h 5757808"/>
              <a:gd name="connsiteX8931" fmla="*/ 263949 w 6724507"/>
              <a:gd name="connsiteY8931" fmla="*/ 1615939 h 5757808"/>
              <a:gd name="connsiteX8932" fmla="*/ 981214 w 6724507"/>
              <a:gd name="connsiteY8932" fmla="*/ 1614766 h 5757808"/>
              <a:gd name="connsiteX8933" fmla="*/ 991173 w 6724507"/>
              <a:gd name="connsiteY8933" fmla="*/ 1623385 h 5757808"/>
              <a:gd name="connsiteX8934" fmla="*/ 983580 w 6724507"/>
              <a:gd name="connsiteY8934" fmla="*/ 1630421 h 5757808"/>
              <a:gd name="connsiteX8935" fmla="*/ 981939 w 6724507"/>
              <a:gd name="connsiteY8935" fmla="*/ 1630445 h 5757808"/>
              <a:gd name="connsiteX8936" fmla="*/ 982007 w 6724507"/>
              <a:gd name="connsiteY8936" fmla="*/ 1630861 h 5757808"/>
              <a:gd name="connsiteX8937" fmla="*/ 982863 w 6724507"/>
              <a:gd name="connsiteY8937" fmla="*/ 1636085 h 5757808"/>
              <a:gd name="connsiteX8938" fmla="*/ 977713 w 6724507"/>
              <a:gd name="connsiteY8938" fmla="*/ 1632690 h 5757808"/>
              <a:gd name="connsiteX8939" fmla="*/ 976472 w 6724507"/>
              <a:gd name="connsiteY8939" fmla="*/ 1630523 h 5757808"/>
              <a:gd name="connsiteX8940" fmla="*/ 975383 w 6724507"/>
              <a:gd name="connsiteY8940" fmla="*/ 1630539 h 5757808"/>
              <a:gd name="connsiteX8941" fmla="*/ 968787 w 6724507"/>
              <a:gd name="connsiteY8941" fmla="*/ 1634493 h 5757808"/>
              <a:gd name="connsiteX8942" fmla="*/ 963808 w 6724507"/>
              <a:gd name="connsiteY8942" fmla="*/ 1630183 h 5757808"/>
              <a:gd name="connsiteX8943" fmla="*/ 967352 w 6724507"/>
              <a:gd name="connsiteY8943" fmla="*/ 1615832 h 5757808"/>
              <a:gd name="connsiteX8944" fmla="*/ 981214 w 6724507"/>
              <a:gd name="connsiteY8944" fmla="*/ 1614766 h 5757808"/>
              <a:gd name="connsiteX8945" fmla="*/ 82706 w 6724507"/>
              <a:gd name="connsiteY8945" fmla="*/ 1610515 h 5757808"/>
              <a:gd name="connsiteX8946" fmla="*/ 90192 w 6724507"/>
              <a:gd name="connsiteY8946" fmla="*/ 1614339 h 5757808"/>
              <a:gd name="connsiteX8947" fmla="*/ 94959 w 6724507"/>
              <a:gd name="connsiteY8947" fmla="*/ 1613973 h 5757808"/>
              <a:gd name="connsiteX8948" fmla="*/ 97679 w 6724507"/>
              <a:gd name="connsiteY8948" fmla="*/ 1618164 h 5757808"/>
              <a:gd name="connsiteX8949" fmla="*/ 95296 w 6724507"/>
              <a:gd name="connsiteY8949" fmla="*/ 1618347 h 5757808"/>
              <a:gd name="connsiteX8950" fmla="*/ 88144 w 6724507"/>
              <a:gd name="connsiteY8950" fmla="*/ 1618897 h 5757808"/>
              <a:gd name="connsiteX8951" fmla="*/ 83042 w 6724507"/>
              <a:gd name="connsiteY8951" fmla="*/ 1614890 h 5757808"/>
              <a:gd name="connsiteX8952" fmla="*/ 80658 w 6724507"/>
              <a:gd name="connsiteY8952" fmla="*/ 1615074 h 5757808"/>
              <a:gd name="connsiteX8953" fmla="*/ 80661 w 6724507"/>
              <a:gd name="connsiteY8953" fmla="*/ 1611222 h 5757808"/>
              <a:gd name="connsiteX8954" fmla="*/ 82706 w 6724507"/>
              <a:gd name="connsiteY8954" fmla="*/ 1610515 h 5757808"/>
              <a:gd name="connsiteX8955" fmla="*/ 734508 w 6724507"/>
              <a:gd name="connsiteY8955" fmla="*/ 1607922 h 5757808"/>
              <a:gd name="connsiteX8956" fmla="*/ 751666 w 6724507"/>
              <a:gd name="connsiteY8956" fmla="*/ 1617162 h 5757808"/>
              <a:gd name="connsiteX8957" fmla="*/ 768825 w 6724507"/>
              <a:gd name="connsiteY8957" fmla="*/ 1626402 h 5757808"/>
              <a:gd name="connsiteX8958" fmla="*/ 766489 w 6724507"/>
              <a:gd name="connsiteY8958" fmla="*/ 1626581 h 5757808"/>
              <a:gd name="connsiteX8959" fmla="*/ 752070 w 6724507"/>
              <a:gd name="connsiteY8959" fmla="*/ 1622411 h 5757808"/>
              <a:gd name="connsiteX8960" fmla="*/ 732575 w 6724507"/>
              <a:gd name="connsiteY8960" fmla="*/ 1613351 h 5757808"/>
              <a:gd name="connsiteX8961" fmla="*/ 732172 w 6724507"/>
              <a:gd name="connsiteY8961" fmla="*/ 1608102 h 5757808"/>
              <a:gd name="connsiteX8962" fmla="*/ 734508 w 6724507"/>
              <a:gd name="connsiteY8962" fmla="*/ 1607922 h 5757808"/>
              <a:gd name="connsiteX8963" fmla="*/ 453450 w 6724507"/>
              <a:gd name="connsiteY8963" fmla="*/ 1606650 h 5757808"/>
              <a:gd name="connsiteX8964" fmla="*/ 451523 w 6724507"/>
              <a:gd name="connsiteY8964" fmla="*/ 1611491 h 5757808"/>
              <a:gd name="connsiteX8965" fmla="*/ 434956 w 6724507"/>
              <a:gd name="connsiteY8965" fmla="*/ 1620392 h 5757808"/>
              <a:gd name="connsiteX8966" fmla="*/ 417584 w 6724507"/>
              <a:gd name="connsiteY8966" fmla="*/ 1618794 h 5757808"/>
              <a:gd name="connsiteX8967" fmla="*/ 394720 w 6724507"/>
              <a:gd name="connsiteY8967" fmla="*/ 1620552 h 5757808"/>
              <a:gd name="connsiteX8968" fmla="*/ 405837 w 6724507"/>
              <a:gd name="connsiteY8968" fmla="*/ 1615591 h 5757808"/>
              <a:gd name="connsiteX8969" fmla="*/ 417225 w 6724507"/>
              <a:gd name="connsiteY8969" fmla="*/ 1614129 h 5757808"/>
              <a:gd name="connsiteX8970" fmla="*/ 451164 w 6724507"/>
              <a:gd name="connsiteY8970" fmla="*/ 1606825 h 5757808"/>
              <a:gd name="connsiteX8971" fmla="*/ 453450 w 6724507"/>
              <a:gd name="connsiteY8971" fmla="*/ 1606650 h 5757808"/>
              <a:gd name="connsiteX8972" fmla="*/ 70979 w 6724507"/>
              <a:gd name="connsiteY8972" fmla="*/ 1606137 h 5757808"/>
              <a:gd name="connsiteX8973" fmla="*/ 73648 w 6724507"/>
              <a:gd name="connsiteY8973" fmla="*/ 1611212 h 5757808"/>
              <a:gd name="connsiteX8974" fmla="*/ 71382 w 6724507"/>
              <a:gd name="connsiteY8974" fmla="*/ 1611386 h 5757808"/>
              <a:gd name="connsiteX8975" fmla="*/ 66854 w 6724507"/>
              <a:gd name="connsiteY8975" fmla="*/ 1611734 h 5757808"/>
              <a:gd name="connsiteX8976" fmla="*/ 57797 w 6724507"/>
              <a:gd name="connsiteY8976" fmla="*/ 1612429 h 5757808"/>
              <a:gd name="connsiteX8977" fmla="*/ 59657 w 6724507"/>
              <a:gd name="connsiteY8977" fmla="*/ 1607006 h 5757808"/>
              <a:gd name="connsiteX8978" fmla="*/ 66450 w 6724507"/>
              <a:gd name="connsiteY8978" fmla="*/ 1606485 h 5757808"/>
              <a:gd name="connsiteX8979" fmla="*/ 68715 w 6724507"/>
              <a:gd name="connsiteY8979" fmla="*/ 1606311 h 5757808"/>
              <a:gd name="connsiteX8980" fmla="*/ 70979 w 6724507"/>
              <a:gd name="connsiteY8980" fmla="*/ 1606137 h 5757808"/>
              <a:gd name="connsiteX8981" fmla="*/ 460763 w 6724507"/>
              <a:gd name="connsiteY8981" fmla="*/ 1606088 h 5757808"/>
              <a:gd name="connsiteX8982" fmla="*/ 493767 w 6724507"/>
              <a:gd name="connsiteY8982" fmla="*/ 1612701 h 5757808"/>
              <a:gd name="connsiteX8983" fmla="*/ 549847 w 6724507"/>
              <a:gd name="connsiteY8983" fmla="*/ 1617544 h 5757808"/>
              <a:gd name="connsiteX8984" fmla="*/ 563694 w 6724507"/>
              <a:gd name="connsiteY8984" fmla="*/ 1616479 h 5757808"/>
              <a:gd name="connsiteX8985" fmla="*/ 568308 w 6724507"/>
              <a:gd name="connsiteY8985" fmla="*/ 1616123 h 5757808"/>
              <a:gd name="connsiteX8986" fmla="*/ 564043 w 6724507"/>
              <a:gd name="connsiteY8986" fmla="*/ 1621026 h 5757808"/>
              <a:gd name="connsiteX8987" fmla="*/ 550198 w 6724507"/>
              <a:gd name="connsiteY8987" fmla="*/ 1622090 h 5757808"/>
              <a:gd name="connsiteX8988" fmla="*/ 494117 w 6724507"/>
              <a:gd name="connsiteY8988" fmla="*/ 1617251 h 5757808"/>
              <a:gd name="connsiteX8989" fmla="*/ 458805 w 6724507"/>
              <a:gd name="connsiteY8989" fmla="*/ 1610814 h 5757808"/>
              <a:gd name="connsiteX8990" fmla="*/ 458456 w 6724507"/>
              <a:gd name="connsiteY8990" fmla="*/ 1606265 h 5757808"/>
              <a:gd name="connsiteX8991" fmla="*/ 460763 w 6724507"/>
              <a:gd name="connsiteY8991" fmla="*/ 1606088 h 5757808"/>
              <a:gd name="connsiteX8992" fmla="*/ 46224 w 6724507"/>
              <a:gd name="connsiteY8992" fmla="*/ 1604328 h 5757808"/>
              <a:gd name="connsiteX8993" fmla="*/ 47798 w 6724507"/>
              <a:gd name="connsiteY8993" fmla="*/ 1607920 h 5757808"/>
              <a:gd name="connsiteX8994" fmla="*/ 46224 w 6724507"/>
              <a:gd name="connsiteY8994" fmla="*/ 1604328 h 5757808"/>
              <a:gd name="connsiteX8995" fmla="*/ 26401 w 6724507"/>
              <a:gd name="connsiteY8995" fmla="*/ 1604285 h 5757808"/>
              <a:gd name="connsiteX8996" fmla="*/ 29029 w 6724507"/>
              <a:gd name="connsiteY8996" fmla="*/ 1609363 h 5757808"/>
              <a:gd name="connsiteX8997" fmla="*/ 26805 w 6724507"/>
              <a:gd name="connsiteY8997" fmla="*/ 1609534 h 5757808"/>
              <a:gd name="connsiteX8998" fmla="*/ 22355 w 6724507"/>
              <a:gd name="connsiteY8998" fmla="*/ 1609876 h 5757808"/>
              <a:gd name="connsiteX8999" fmla="*/ 21951 w 6724507"/>
              <a:gd name="connsiteY8999" fmla="*/ 1604626 h 5757808"/>
              <a:gd name="connsiteX9000" fmla="*/ 26401 w 6724507"/>
              <a:gd name="connsiteY9000" fmla="*/ 1604285 h 5757808"/>
              <a:gd name="connsiteX9001" fmla="*/ 724826 w 6724507"/>
              <a:gd name="connsiteY9001" fmla="*/ 1599867 h 5757808"/>
              <a:gd name="connsiteX9002" fmla="*/ 725206 w 6724507"/>
              <a:gd name="connsiteY9002" fmla="*/ 1604824 h 5757808"/>
              <a:gd name="connsiteX9003" fmla="*/ 655183 w 6724507"/>
              <a:gd name="connsiteY9003" fmla="*/ 1635139 h 5757808"/>
              <a:gd name="connsiteX9004" fmla="*/ 652481 w 6724507"/>
              <a:gd name="connsiteY9004" fmla="*/ 1630360 h 5757808"/>
              <a:gd name="connsiteX9005" fmla="*/ 654802 w 6724507"/>
              <a:gd name="connsiteY9005" fmla="*/ 1630182 h 5757808"/>
              <a:gd name="connsiteX9006" fmla="*/ 722505 w 6724507"/>
              <a:gd name="connsiteY9006" fmla="*/ 1600044 h 5757808"/>
              <a:gd name="connsiteX9007" fmla="*/ 724826 w 6724507"/>
              <a:gd name="connsiteY9007" fmla="*/ 1599867 h 5757808"/>
              <a:gd name="connsiteX9008" fmla="*/ 35553 w 6724507"/>
              <a:gd name="connsiteY9008" fmla="*/ 1568713 h 5757808"/>
              <a:gd name="connsiteX9009" fmla="*/ 38018 w 6724507"/>
              <a:gd name="connsiteY9009" fmla="*/ 1573474 h 5757808"/>
              <a:gd name="connsiteX9010" fmla="*/ 33846 w 6724507"/>
              <a:gd name="connsiteY9010" fmla="*/ 1573795 h 5757808"/>
              <a:gd name="connsiteX9011" fmla="*/ 35553 w 6724507"/>
              <a:gd name="connsiteY9011" fmla="*/ 1568713 h 5757808"/>
              <a:gd name="connsiteX9012" fmla="*/ 178994 w 6724507"/>
              <a:gd name="connsiteY9012" fmla="*/ 1567915 h 5757808"/>
              <a:gd name="connsiteX9013" fmla="*/ 181692 w 6724507"/>
              <a:gd name="connsiteY9013" fmla="*/ 1572988 h 5757808"/>
              <a:gd name="connsiteX9014" fmla="*/ 177104 w 6724507"/>
              <a:gd name="connsiteY9014" fmla="*/ 1573340 h 5757808"/>
              <a:gd name="connsiteX9015" fmla="*/ 174809 w 6724507"/>
              <a:gd name="connsiteY9015" fmla="*/ 1573516 h 5757808"/>
              <a:gd name="connsiteX9016" fmla="*/ 174405 w 6724507"/>
              <a:gd name="connsiteY9016" fmla="*/ 1568267 h 5757808"/>
              <a:gd name="connsiteX9017" fmla="*/ 176700 w 6724507"/>
              <a:gd name="connsiteY9017" fmla="*/ 1568090 h 5757808"/>
              <a:gd name="connsiteX9018" fmla="*/ 178994 w 6724507"/>
              <a:gd name="connsiteY9018" fmla="*/ 1567915 h 5757808"/>
              <a:gd name="connsiteX9019" fmla="*/ 374035 w 6724507"/>
              <a:gd name="connsiteY9019" fmla="*/ 1566999 h 5757808"/>
              <a:gd name="connsiteX9020" fmla="*/ 374812 w 6724507"/>
              <a:gd name="connsiteY9020" fmla="*/ 1568919 h 5757808"/>
              <a:gd name="connsiteX9021" fmla="*/ 371533 w 6724507"/>
              <a:gd name="connsiteY9021" fmla="*/ 1567191 h 5757808"/>
              <a:gd name="connsiteX9022" fmla="*/ 374035 w 6724507"/>
              <a:gd name="connsiteY9022" fmla="*/ 1566999 h 5757808"/>
              <a:gd name="connsiteX9023" fmla="*/ 288268 w 6724507"/>
              <a:gd name="connsiteY9023" fmla="*/ 1564792 h 5757808"/>
              <a:gd name="connsiteX9024" fmla="*/ 288672 w 6724507"/>
              <a:gd name="connsiteY9024" fmla="*/ 1570041 h 5757808"/>
              <a:gd name="connsiteX9025" fmla="*/ 274656 w 6724507"/>
              <a:gd name="connsiteY9025" fmla="*/ 1571119 h 5757808"/>
              <a:gd name="connsiteX9026" fmla="*/ 267649 w 6724507"/>
              <a:gd name="connsiteY9026" fmla="*/ 1571657 h 5757808"/>
              <a:gd name="connsiteX9027" fmla="*/ 264910 w 6724507"/>
              <a:gd name="connsiteY9027" fmla="*/ 1566588 h 5757808"/>
              <a:gd name="connsiteX9028" fmla="*/ 267245 w 6724507"/>
              <a:gd name="connsiteY9028" fmla="*/ 1566408 h 5757808"/>
              <a:gd name="connsiteX9029" fmla="*/ 274252 w 6724507"/>
              <a:gd name="connsiteY9029" fmla="*/ 1565869 h 5757808"/>
              <a:gd name="connsiteX9030" fmla="*/ 288268 w 6724507"/>
              <a:gd name="connsiteY9030" fmla="*/ 1564792 h 5757808"/>
              <a:gd name="connsiteX9031" fmla="*/ 431331 w 6724507"/>
              <a:gd name="connsiteY9031" fmla="*/ 1559074 h 5757808"/>
              <a:gd name="connsiteX9032" fmla="*/ 431599 w 6724507"/>
              <a:gd name="connsiteY9032" fmla="*/ 1562573 h 5757808"/>
              <a:gd name="connsiteX9033" fmla="*/ 413245 w 6724507"/>
              <a:gd name="connsiteY9033" fmla="*/ 1563983 h 5757808"/>
              <a:gd name="connsiteX9034" fmla="*/ 412976 w 6724507"/>
              <a:gd name="connsiteY9034" fmla="*/ 1560483 h 5757808"/>
              <a:gd name="connsiteX9035" fmla="*/ 431331 w 6724507"/>
              <a:gd name="connsiteY9035" fmla="*/ 1559074 h 5757808"/>
              <a:gd name="connsiteX9036" fmla="*/ 364187 w 6724507"/>
              <a:gd name="connsiteY9036" fmla="*/ 1558955 h 5757808"/>
              <a:gd name="connsiteX9037" fmla="*/ 364590 w 6724507"/>
              <a:gd name="connsiteY9037" fmla="*/ 1564205 h 5757808"/>
              <a:gd name="connsiteX9038" fmla="*/ 360418 w 6724507"/>
              <a:gd name="connsiteY9038" fmla="*/ 1564525 h 5757808"/>
              <a:gd name="connsiteX9039" fmla="*/ 360015 w 6724507"/>
              <a:gd name="connsiteY9039" fmla="*/ 1559276 h 5757808"/>
              <a:gd name="connsiteX9040" fmla="*/ 362100 w 6724507"/>
              <a:gd name="connsiteY9040" fmla="*/ 1559116 h 5757808"/>
              <a:gd name="connsiteX9041" fmla="*/ 364187 w 6724507"/>
              <a:gd name="connsiteY9041" fmla="*/ 1558955 h 5757808"/>
              <a:gd name="connsiteX9042" fmla="*/ 353932 w 6724507"/>
              <a:gd name="connsiteY9042" fmla="*/ 1545666 h 5757808"/>
              <a:gd name="connsiteX9043" fmla="*/ 356705 w 6724507"/>
              <a:gd name="connsiteY9043" fmla="*/ 1548972 h 5757808"/>
              <a:gd name="connsiteX9044" fmla="*/ 354202 w 6724507"/>
              <a:gd name="connsiteY9044" fmla="*/ 1549165 h 5757808"/>
              <a:gd name="connsiteX9045" fmla="*/ 353932 w 6724507"/>
              <a:gd name="connsiteY9045" fmla="*/ 1545666 h 5757808"/>
              <a:gd name="connsiteX9046" fmla="*/ 418820 w 6724507"/>
              <a:gd name="connsiteY9046" fmla="*/ 1540677 h 5757808"/>
              <a:gd name="connsiteX9047" fmla="*/ 419156 w 6724507"/>
              <a:gd name="connsiteY9047" fmla="*/ 1545053 h 5757808"/>
              <a:gd name="connsiteX9048" fmla="*/ 426107 w 6724507"/>
              <a:gd name="connsiteY9048" fmla="*/ 1544518 h 5757808"/>
              <a:gd name="connsiteX9049" fmla="*/ 435377 w 6724507"/>
              <a:gd name="connsiteY9049" fmla="*/ 1543806 h 5757808"/>
              <a:gd name="connsiteX9050" fmla="*/ 438032 w 6724507"/>
              <a:gd name="connsiteY9050" fmla="*/ 1548001 h 5757808"/>
              <a:gd name="connsiteX9051" fmla="*/ 435714 w 6724507"/>
              <a:gd name="connsiteY9051" fmla="*/ 1548180 h 5757808"/>
              <a:gd name="connsiteX9052" fmla="*/ 426445 w 6724507"/>
              <a:gd name="connsiteY9052" fmla="*/ 1548892 h 5757808"/>
              <a:gd name="connsiteX9053" fmla="*/ 416838 w 6724507"/>
              <a:gd name="connsiteY9053" fmla="*/ 1545231 h 5757808"/>
              <a:gd name="connsiteX9054" fmla="*/ 418820 w 6724507"/>
              <a:gd name="connsiteY9054" fmla="*/ 1540677 h 5757808"/>
              <a:gd name="connsiteX9055" fmla="*/ 617755 w 6724507"/>
              <a:gd name="connsiteY9055" fmla="*/ 1538875 h 5757808"/>
              <a:gd name="connsiteX9056" fmla="*/ 619416 w 6724507"/>
              <a:gd name="connsiteY9056" fmla="*/ 1542046 h 5757808"/>
              <a:gd name="connsiteX9057" fmla="*/ 617755 w 6724507"/>
              <a:gd name="connsiteY9057" fmla="*/ 1538875 h 5757808"/>
              <a:gd name="connsiteX9058" fmla="*/ 374385 w 6724507"/>
              <a:gd name="connsiteY9058" fmla="*/ 1538813 h 5757808"/>
              <a:gd name="connsiteX9059" fmla="*/ 371469 w 6724507"/>
              <a:gd name="connsiteY9059" fmla="*/ 1544537 h 5757808"/>
              <a:gd name="connsiteX9060" fmla="*/ 368047 w 6724507"/>
              <a:gd name="connsiteY9060" fmla="*/ 1543701 h 5757808"/>
              <a:gd name="connsiteX9061" fmla="*/ 369423 w 6724507"/>
              <a:gd name="connsiteY9061" fmla="*/ 1539745 h 5757808"/>
              <a:gd name="connsiteX9062" fmla="*/ 374385 w 6724507"/>
              <a:gd name="connsiteY9062" fmla="*/ 1538813 h 5757808"/>
              <a:gd name="connsiteX9063" fmla="*/ 692420 w 6724507"/>
              <a:gd name="connsiteY9063" fmla="*/ 1538561 h 5757808"/>
              <a:gd name="connsiteX9064" fmla="*/ 692789 w 6724507"/>
              <a:gd name="connsiteY9064" fmla="*/ 1543372 h 5757808"/>
              <a:gd name="connsiteX9065" fmla="*/ 686224 w 6724507"/>
              <a:gd name="connsiteY9065" fmla="*/ 1548717 h 5757808"/>
              <a:gd name="connsiteX9066" fmla="*/ 681602 w 6724507"/>
              <a:gd name="connsiteY9066" fmla="*/ 1549071 h 5757808"/>
              <a:gd name="connsiteX9067" fmla="*/ 669269 w 6724507"/>
              <a:gd name="connsiteY9067" fmla="*/ 1551230 h 5757808"/>
              <a:gd name="connsiteX9068" fmla="*/ 658115 w 6724507"/>
              <a:gd name="connsiteY9068" fmla="*/ 1546037 h 5757808"/>
              <a:gd name="connsiteX9069" fmla="*/ 621499 w 6724507"/>
              <a:gd name="connsiteY9069" fmla="*/ 1553692 h 5757808"/>
              <a:gd name="connsiteX9070" fmla="*/ 614565 w 6724507"/>
              <a:gd name="connsiteY9070" fmla="*/ 1554225 h 5757808"/>
              <a:gd name="connsiteX9071" fmla="*/ 612254 w 6724507"/>
              <a:gd name="connsiteY9071" fmla="*/ 1554403 h 5757808"/>
              <a:gd name="connsiteX9072" fmla="*/ 609941 w 6724507"/>
              <a:gd name="connsiteY9072" fmla="*/ 1554580 h 5757808"/>
              <a:gd name="connsiteX9073" fmla="*/ 586826 w 6724507"/>
              <a:gd name="connsiteY9073" fmla="*/ 1556357 h 5757808"/>
              <a:gd name="connsiteX9074" fmla="*/ 584144 w 6724507"/>
              <a:gd name="connsiteY9074" fmla="*/ 1551724 h 5757808"/>
              <a:gd name="connsiteX9075" fmla="*/ 535970 w 6724507"/>
              <a:gd name="connsiteY9075" fmla="*/ 1560267 h 5757808"/>
              <a:gd name="connsiteX9076" fmla="*/ 512485 w 6724507"/>
              <a:gd name="connsiteY9076" fmla="*/ 1557233 h 5757808"/>
              <a:gd name="connsiteX9077" fmla="*/ 491681 w 6724507"/>
              <a:gd name="connsiteY9077" fmla="*/ 1558834 h 5757808"/>
              <a:gd name="connsiteX9078" fmla="*/ 484746 w 6724507"/>
              <a:gd name="connsiteY9078" fmla="*/ 1559366 h 5757808"/>
              <a:gd name="connsiteX9079" fmla="*/ 482433 w 6724507"/>
              <a:gd name="connsiteY9079" fmla="*/ 1559544 h 5757808"/>
              <a:gd name="connsiteX9080" fmla="*/ 489000 w 6724507"/>
              <a:gd name="connsiteY9080" fmla="*/ 1554200 h 5757808"/>
              <a:gd name="connsiteX9081" fmla="*/ 491311 w 6724507"/>
              <a:gd name="connsiteY9081" fmla="*/ 1554022 h 5757808"/>
              <a:gd name="connsiteX9082" fmla="*/ 507493 w 6724507"/>
              <a:gd name="connsiteY9082" fmla="*/ 1552779 h 5757808"/>
              <a:gd name="connsiteX9083" fmla="*/ 581093 w 6724507"/>
              <a:gd name="connsiteY9083" fmla="*/ 1542279 h 5757808"/>
              <a:gd name="connsiteX9084" fmla="*/ 583405 w 6724507"/>
              <a:gd name="connsiteY9084" fmla="*/ 1542101 h 5757808"/>
              <a:gd name="connsiteX9085" fmla="*/ 586085 w 6724507"/>
              <a:gd name="connsiteY9085" fmla="*/ 1546736 h 5757808"/>
              <a:gd name="connsiteX9086" fmla="*/ 588397 w 6724507"/>
              <a:gd name="connsiteY9086" fmla="*/ 1546558 h 5757808"/>
              <a:gd name="connsiteX9087" fmla="*/ 609202 w 6724507"/>
              <a:gd name="connsiteY9087" fmla="*/ 1544959 h 5757808"/>
              <a:gd name="connsiteX9088" fmla="*/ 611883 w 6724507"/>
              <a:gd name="connsiteY9088" fmla="*/ 1549593 h 5757808"/>
              <a:gd name="connsiteX9089" fmla="*/ 614195 w 6724507"/>
              <a:gd name="connsiteY9089" fmla="*/ 1549414 h 5757808"/>
              <a:gd name="connsiteX9090" fmla="*/ 621129 w 6724507"/>
              <a:gd name="connsiteY9090" fmla="*/ 1548882 h 5757808"/>
              <a:gd name="connsiteX9091" fmla="*/ 620391 w 6724507"/>
              <a:gd name="connsiteY9091" fmla="*/ 1539257 h 5757808"/>
              <a:gd name="connsiteX9092" fmla="*/ 662369 w 6724507"/>
              <a:gd name="connsiteY9092" fmla="*/ 1540870 h 5757808"/>
              <a:gd name="connsiteX9093" fmla="*/ 660427 w 6724507"/>
              <a:gd name="connsiteY9093" fmla="*/ 1545860 h 5757808"/>
              <a:gd name="connsiteX9094" fmla="*/ 678920 w 6724507"/>
              <a:gd name="connsiteY9094" fmla="*/ 1544438 h 5757808"/>
              <a:gd name="connsiteX9095" fmla="*/ 678550 w 6724507"/>
              <a:gd name="connsiteY9095" fmla="*/ 1539627 h 5757808"/>
              <a:gd name="connsiteX9096" fmla="*/ 681231 w 6724507"/>
              <a:gd name="connsiteY9096" fmla="*/ 1544261 h 5757808"/>
              <a:gd name="connsiteX9097" fmla="*/ 685854 w 6724507"/>
              <a:gd name="connsiteY9097" fmla="*/ 1543904 h 5757808"/>
              <a:gd name="connsiteX9098" fmla="*/ 690107 w 6724507"/>
              <a:gd name="connsiteY9098" fmla="*/ 1538738 h 5757808"/>
              <a:gd name="connsiteX9099" fmla="*/ 692420 w 6724507"/>
              <a:gd name="connsiteY9099" fmla="*/ 1538561 h 5757808"/>
              <a:gd name="connsiteX9100" fmla="*/ 395242 w 6724507"/>
              <a:gd name="connsiteY9100" fmla="*/ 1537209 h 5757808"/>
              <a:gd name="connsiteX9101" fmla="*/ 388696 w 6724507"/>
              <a:gd name="connsiteY9101" fmla="*/ 1542112 h 5757808"/>
              <a:gd name="connsiteX9102" fmla="*/ 390122 w 6724507"/>
              <a:gd name="connsiteY9102" fmla="*/ 1538153 h 5757808"/>
              <a:gd name="connsiteX9103" fmla="*/ 395242 w 6724507"/>
              <a:gd name="connsiteY9103" fmla="*/ 1537209 h 5757808"/>
              <a:gd name="connsiteX9104" fmla="*/ 77175 w 6724507"/>
              <a:gd name="connsiteY9104" fmla="*/ 1537025 h 5757808"/>
              <a:gd name="connsiteX9105" fmla="*/ 70904 w 6724507"/>
              <a:gd name="connsiteY9105" fmla="*/ 1542787 h 5757808"/>
              <a:gd name="connsiteX9106" fmla="*/ 73054 w 6724507"/>
              <a:gd name="connsiteY9106" fmla="*/ 1538001 h 5757808"/>
              <a:gd name="connsiteX9107" fmla="*/ 77175 w 6724507"/>
              <a:gd name="connsiteY9107" fmla="*/ 1537025 h 5757808"/>
              <a:gd name="connsiteX9108" fmla="*/ 469061 w 6724507"/>
              <a:gd name="connsiteY9108" fmla="*/ 1536815 h 5757808"/>
              <a:gd name="connsiteX9109" fmla="*/ 469329 w 6724507"/>
              <a:gd name="connsiteY9109" fmla="*/ 1540314 h 5757808"/>
              <a:gd name="connsiteX9110" fmla="*/ 464741 w 6724507"/>
              <a:gd name="connsiteY9110" fmla="*/ 1540666 h 5757808"/>
              <a:gd name="connsiteX9111" fmla="*/ 459884 w 6724507"/>
              <a:gd name="connsiteY9111" fmla="*/ 1537520 h 5757808"/>
              <a:gd name="connsiteX9112" fmla="*/ 464472 w 6724507"/>
              <a:gd name="connsiteY9112" fmla="*/ 1537168 h 5757808"/>
              <a:gd name="connsiteX9113" fmla="*/ 469061 w 6724507"/>
              <a:gd name="connsiteY9113" fmla="*/ 1536815 h 5757808"/>
              <a:gd name="connsiteX9114" fmla="*/ 483242 w 6724507"/>
              <a:gd name="connsiteY9114" fmla="*/ 1535725 h 5757808"/>
              <a:gd name="connsiteX9115" fmla="*/ 483512 w 6724507"/>
              <a:gd name="connsiteY9115" fmla="*/ 1539224 h 5757808"/>
              <a:gd name="connsiteX9116" fmla="*/ 478923 w 6724507"/>
              <a:gd name="connsiteY9116" fmla="*/ 1539577 h 5757808"/>
              <a:gd name="connsiteX9117" fmla="*/ 476630 w 6724507"/>
              <a:gd name="connsiteY9117" fmla="*/ 1539754 h 5757808"/>
              <a:gd name="connsiteX9118" fmla="*/ 474066 w 6724507"/>
              <a:gd name="connsiteY9118" fmla="*/ 1536431 h 5757808"/>
              <a:gd name="connsiteX9119" fmla="*/ 476360 w 6724507"/>
              <a:gd name="connsiteY9119" fmla="*/ 1536254 h 5757808"/>
              <a:gd name="connsiteX9120" fmla="*/ 478653 w 6724507"/>
              <a:gd name="connsiteY9120" fmla="*/ 1536077 h 5757808"/>
              <a:gd name="connsiteX9121" fmla="*/ 483242 w 6724507"/>
              <a:gd name="connsiteY9121" fmla="*/ 1535725 h 5757808"/>
              <a:gd name="connsiteX9122" fmla="*/ 786865 w 6724507"/>
              <a:gd name="connsiteY9122" fmla="*/ 1531154 h 5757808"/>
              <a:gd name="connsiteX9123" fmla="*/ 789541 w 6724507"/>
              <a:gd name="connsiteY9123" fmla="*/ 1535641 h 5757808"/>
              <a:gd name="connsiteX9124" fmla="*/ 787223 w 6724507"/>
              <a:gd name="connsiteY9124" fmla="*/ 1535819 h 5757808"/>
              <a:gd name="connsiteX9125" fmla="*/ 784906 w 6724507"/>
              <a:gd name="connsiteY9125" fmla="*/ 1535997 h 5757808"/>
              <a:gd name="connsiteX9126" fmla="*/ 773409 w 6724507"/>
              <a:gd name="connsiteY9126" fmla="*/ 1538053 h 5757808"/>
              <a:gd name="connsiteX9127" fmla="*/ 761373 w 6724507"/>
              <a:gd name="connsiteY9127" fmla="*/ 1533114 h 5757808"/>
              <a:gd name="connsiteX9128" fmla="*/ 784548 w 6724507"/>
              <a:gd name="connsiteY9128" fmla="*/ 1531332 h 5757808"/>
              <a:gd name="connsiteX9129" fmla="*/ 786865 w 6724507"/>
              <a:gd name="connsiteY9129" fmla="*/ 1531154 h 5757808"/>
              <a:gd name="connsiteX9130" fmla="*/ 747111 w 6724507"/>
              <a:gd name="connsiteY9130" fmla="*/ 1529517 h 5757808"/>
              <a:gd name="connsiteX9131" fmla="*/ 749786 w 6724507"/>
              <a:gd name="connsiteY9131" fmla="*/ 1534004 h 5757808"/>
              <a:gd name="connsiteX9132" fmla="*/ 747469 w 6724507"/>
              <a:gd name="connsiteY9132" fmla="*/ 1534182 h 5757808"/>
              <a:gd name="connsiteX9133" fmla="*/ 745511 w 6724507"/>
              <a:gd name="connsiteY9133" fmla="*/ 1539025 h 5757808"/>
              <a:gd name="connsiteX9134" fmla="*/ 728930 w 6724507"/>
              <a:gd name="connsiteY9134" fmla="*/ 1535609 h 5757808"/>
              <a:gd name="connsiteX9135" fmla="*/ 728572 w 6724507"/>
              <a:gd name="connsiteY9135" fmla="*/ 1530942 h 5757808"/>
              <a:gd name="connsiteX9136" fmla="*/ 744792 w 6724507"/>
              <a:gd name="connsiteY9136" fmla="*/ 1529695 h 5757808"/>
              <a:gd name="connsiteX9137" fmla="*/ 745152 w 6724507"/>
              <a:gd name="connsiteY9137" fmla="*/ 1534361 h 5757808"/>
              <a:gd name="connsiteX9138" fmla="*/ 747111 w 6724507"/>
              <a:gd name="connsiteY9138" fmla="*/ 1529517 h 5757808"/>
              <a:gd name="connsiteX9139" fmla="*/ 761015 w 6724507"/>
              <a:gd name="connsiteY9139" fmla="*/ 1528447 h 5757808"/>
              <a:gd name="connsiteX9140" fmla="*/ 761373 w 6724507"/>
              <a:gd name="connsiteY9140" fmla="*/ 1533114 h 5757808"/>
              <a:gd name="connsiteX9141" fmla="*/ 750145 w 6724507"/>
              <a:gd name="connsiteY9141" fmla="*/ 1538670 h 5757808"/>
              <a:gd name="connsiteX9142" fmla="*/ 749786 w 6724507"/>
              <a:gd name="connsiteY9142" fmla="*/ 1534004 h 5757808"/>
              <a:gd name="connsiteX9143" fmla="*/ 749428 w 6724507"/>
              <a:gd name="connsiteY9143" fmla="*/ 1529339 h 5757808"/>
              <a:gd name="connsiteX9144" fmla="*/ 761015 w 6724507"/>
              <a:gd name="connsiteY9144" fmla="*/ 1528447 h 5757808"/>
              <a:gd name="connsiteX9145" fmla="*/ 268624 w 6724507"/>
              <a:gd name="connsiteY9145" fmla="*/ 1527586 h 5757808"/>
              <a:gd name="connsiteX9146" fmla="*/ 266598 w 6724507"/>
              <a:gd name="connsiteY9146" fmla="*/ 1531261 h 5757808"/>
              <a:gd name="connsiteX9147" fmla="*/ 259716 w 6724507"/>
              <a:gd name="connsiteY9147" fmla="*/ 1531791 h 5757808"/>
              <a:gd name="connsiteX9148" fmla="*/ 252833 w 6724507"/>
              <a:gd name="connsiteY9148" fmla="*/ 1532320 h 5757808"/>
              <a:gd name="connsiteX9149" fmla="*/ 252564 w 6724507"/>
              <a:gd name="connsiteY9149" fmla="*/ 1528820 h 5757808"/>
              <a:gd name="connsiteX9150" fmla="*/ 254858 w 6724507"/>
              <a:gd name="connsiteY9150" fmla="*/ 1528645 h 5757808"/>
              <a:gd name="connsiteX9151" fmla="*/ 259447 w 6724507"/>
              <a:gd name="connsiteY9151" fmla="*/ 1528291 h 5757808"/>
              <a:gd name="connsiteX9152" fmla="*/ 266329 w 6724507"/>
              <a:gd name="connsiteY9152" fmla="*/ 1527763 h 5757808"/>
              <a:gd name="connsiteX9153" fmla="*/ 268623 w 6724507"/>
              <a:gd name="connsiteY9153" fmla="*/ 1527585 h 5757808"/>
              <a:gd name="connsiteX9154" fmla="*/ 276468 w 6724507"/>
              <a:gd name="connsiteY9154" fmla="*/ 1531381 h 5757808"/>
              <a:gd name="connsiteX9155" fmla="*/ 270789 w 6724507"/>
              <a:gd name="connsiteY9155" fmla="*/ 1531200 h 5757808"/>
              <a:gd name="connsiteX9156" fmla="*/ 268624 w 6724507"/>
              <a:gd name="connsiteY9156" fmla="*/ 1527586 h 5757808"/>
              <a:gd name="connsiteX9157" fmla="*/ 245905 w 6724507"/>
              <a:gd name="connsiteY9157" fmla="*/ 1526803 h 5757808"/>
              <a:gd name="connsiteX9158" fmla="*/ 248534 w 6724507"/>
              <a:gd name="connsiteY9158" fmla="*/ 1528250 h 5757808"/>
              <a:gd name="connsiteX9159" fmla="*/ 247096 w 6724507"/>
              <a:gd name="connsiteY9159" fmla="*/ 1530012 h 5757808"/>
              <a:gd name="connsiteX9160" fmla="*/ 243529 w 6724507"/>
              <a:gd name="connsiteY9160" fmla="*/ 1528636 h 5757808"/>
              <a:gd name="connsiteX9161" fmla="*/ 245905 w 6724507"/>
              <a:gd name="connsiteY9161" fmla="*/ 1526803 h 5757808"/>
              <a:gd name="connsiteX9162" fmla="*/ 419463 w 6724507"/>
              <a:gd name="connsiteY9162" fmla="*/ 1524789 h 5757808"/>
              <a:gd name="connsiteX9163" fmla="*/ 417781 w 6724507"/>
              <a:gd name="connsiteY9163" fmla="*/ 1530199 h 5757808"/>
              <a:gd name="connsiteX9164" fmla="*/ 415292 w 6724507"/>
              <a:gd name="connsiteY9164" fmla="*/ 1525110 h 5757808"/>
              <a:gd name="connsiteX9165" fmla="*/ 417377 w 6724507"/>
              <a:gd name="connsiteY9165" fmla="*/ 1524950 h 5757808"/>
              <a:gd name="connsiteX9166" fmla="*/ 419463 w 6724507"/>
              <a:gd name="connsiteY9166" fmla="*/ 1524789 h 5757808"/>
              <a:gd name="connsiteX9167" fmla="*/ 358993 w 6724507"/>
              <a:gd name="connsiteY9167" fmla="*/ 1524158 h 5757808"/>
              <a:gd name="connsiteX9168" fmla="*/ 352514 w 6724507"/>
              <a:gd name="connsiteY9168" fmla="*/ 1529934 h 5757808"/>
              <a:gd name="connsiteX9169" fmla="*/ 349816 w 6724507"/>
              <a:gd name="connsiteY9169" fmla="*/ 1524863 h 5757808"/>
              <a:gd name="connsiteX9170" fmla="*/ 352110 w 6724507"/>
              <a:gd name="connsiteY9170" fmla="*/ 1524687 h 5757808"/>
              <a:gd name="connsiteX9171" fmla="*/ 356698 w 6724507"/>
              <a:gd name="connsiteY9171" fmla="*/ 1524333 h 5757808"/>
              <a:gd name="connsiteX9172" fmla="*/ 358993 w 6724507"/>
              <a:gd name="connsiteY9172" fmla="*/ 1524158 h 5757808"/>
              <a:gd name="connsiteX9173" fmla="*/ 505085 w 6724507"/>
              <a:gd name="connsiteY9173" fmla="*/ 1522900 h 5757808"/>
              <a:gd name="connsiteX9174" fmla="*/ 507775 w 6724507"/>
              <a:gd name="connsiteY9174" fmla="*/ 1527679 h 5757808"/>
              <a:gd name="connsiteX9175" fmla="*/ 510085 w 6724507"/>
              <a:gd name="connsiteY9175" fmla="*/ 1527502 h 5757808"/>
              <a:gd name="connsiteX9176" fmla="*/ 512394 w 6724507"/>
              <a:gd name="connsiteY9176" fmla="*/ 1527324 h 5757808"/>
              <a:gd name="connsiteX9177" fmla="*/ 514703 w 6724507"/>
              <a:gd name="connsiteY9177" fmla="*/ 1527147 h 5757808"/>
              <a:gd name="connsiteX9178" fmla="*/ 515084 w 6724507"/>
              <a:gd name="connsiteY9178" fmla="*/ 1532104 h 5757808"/>
              <a:gd name="connsiteX9179" fmla="*/ 519704 w 6724507"/>
              <a:gd name="connsiteY9179" fmla="*/ 1531750 h 5757808"/>
              <a:gd name="connsiteX9180" fmla="*/ 520084 w 6724507"/>
              <a:gd name="connsiteY9180" fmla="*/ 1536706 h 5757808"/>
              <a:gd name="connsiteX9181" fmla="*/ 512776 w 6724507"/>
              <a:gd name="connsiteY9181" fmla="*/ 1532281 h 5757808"/>
              <a:gd name="connsiteX9182" fmla="*/ 510467 w 6724507"/>
              <a:gd name="connsiteY9182" fmla="*/ 1532459 h 5757808"/>
              <a:gd name="connsiteX9183" fmla="*/ 508157 w 6724507"/>
              <a:gd name="connsiteY9183" fmla="*/ 1532638 h 5757808"/>
              <a:gd name="connsiteX9184" fmla="*/ 505847 w 6724507"/>
              <a:gd name="connsiteY9184" fmla="*/ 1532814 h 5757808"/>
              <a:gd name="connsiteX9185" fmla="*/ 503919 w 6724507"/>
              <a:gd name="connsiteY9185" fmla="*/ 1537949 h 5757808"/>
              <a:gd name="connsiteX9186" fmla="*/ 492372 w 6724507"/>
              <a:gd name="connsiteY9186" fmla="*/ 1538837 h 5757808"/>
              <a:gd name="connsiteX9187" fmla="*/ 487755 w 6724507"/>
              <a:gd name="connsiteY9187" fmla="*/ 1539192 h 5757808"/>
              <a:gd name="connsiteX9188" fmla="*/ 485444 w 6724507"/>
              <a:gd name="connsiteY9188" fmla="*/ 1539369 h 5757808"/>
              <a:gd name="connsiteX9189" fmla="*/ 487372 w 6724507"/>
              <a:gd name="connsiteY9189" fmla="*/ 1534234 h 5757808"/>
              <a:gd name="connsiteX9190" fmla="*/ 491991 w 6724507"/>
              <a:gd name="connsiteY9190" fmla="*/ 1533880 h 5757808"/>
              <a:gd name="connsiteX9191" fmla="*/ 503538 w 6724507"/>
              <a:gd name="connsiteY9191" fmla="*/ 1532992 h 5757808"/>
              <a:gd name="connsiteX9192" fmla="*/ 505467 w 6724507"/>
              <a:gd name="connsiteY9192" fmla="*/ 1527858 h 5757808"/>
              <a:gd name="connsiteX9193" fmla="*/ 495848 w 6724507"/>
              <a:gd name="connsiteY9193" fmla="*/ 1523611 h 5757808"/>
              <a:gd name="connsiteX9194" fmla="*/ 505085 w 6724507"/>
              <a:gd name="connsiteY9194" fmla="*/ 1522900 h 5757808"/>
              <a:gd name="connsiteX9195" fmla="*/ 382352 w 6724507"/>
              <a:gd name="connsiteY9195" fmla="*/ 1522361 h 5757808"/>
              <a:gd name="connsiteX9196" fmla="*/ 382755 w 6724507"/>
              <a:gd name="connsiteY9196" fmla="*/ 1527610 h 5757808"/>
              <a:gd name="connsiteX9197" fmla="*/ 377750 w 6724507"/>
              <a:gd name="connsiteY9197" fmla="*/ 1527995 h 5757808"/>
              <a:gd name="connsiteX9198" fmla="*/ 377346 w 6724507"/>
              <a:gd name="connsiteY9198" fmla="*/ 1522745 h 5757808"/>
              <a:gd name="connsiteX9199" fmla="*/ 382352 w 6724507"/>
              <a:gd name="connsiteY9199" fmla="*/ 1522361 h 5757808"/>
              <a:gd name="connsiteX9200" fmla="*/ 485597 w 6724507"/>
              <a:gd name="connsiteY9200" fmla="*/ 1520808 h 5757808"/>
              <a:gd name="connsiteX9201" fmla="*/ 495848 w 6724507"/>
              <a:gd name="connsiteY9201" fmla="*/ 1523611 h 5757808"/>
              <a:gd name="connsiteX9202" fmla="*/ 489161 w 6724507"/>
              <a:gd name="connsiteY9202" fmla="*/ 1523501 h 5757808"/>
              <a:gd name="connsiteX9203" fmla="*/ 43160 w 6724507"/>
              <a:gd name="connsiteY9203" fmla="*/ 1520281 h 5757808"/>
              <a:gd name="connsiteX9204" fmla="*/ 39256 w 6724507"/>
              <a:gd name="connsiteY9204" fmla="*/ 1524102 h 5757808"/>
              <a:gd name="connsiteX9205" fmla="*/ 41108 w 6724507"/>
              <a:gd name="connsiteY9205" fmla="*/ 1520879 h 5757808"/>
              <a:gd name="connsiteX9206" fmla="*/ 43160 w 6724507"/>
              <a:gd name="connsiteY9206" fmla="*/ 1520281 h 5757808"/>
              <a:gd name="connsiteX9207" fmla="*/ 409882 w 6724507"/>
              <a:gd name="connsiteY9207" fmla="*/ 1520247 h 5757808"/>
              <a:gd name="connsiteX9208" fmla="*/ 410286 w 6724507"/>
              <a:gd name="connsiteY9208" fmla="*/ 1525496 h 5757808"/>
              <a:gd name="connsiteX9209" fmla="*/ 408200 w 6724507"/>
              <a:gd name="connsiteY9209" fmla="*/ 1525656 h 5757808"/>
              <a:gd name="connsiteX9210" fmla="*/ 406114 w 6724507"/>
              <a:gd name="connsiteY9210" fmla="*/ 1525817 h 5757808"/>
              <a:gd name="connsiteX9211" fmla="*/ 405711 w 6724507"/>
              <a:gd name="connsiteY9211" fmla="*/ 1520568 h 5757808"/>
              <a:gd name="connsiteX9212" fmla="*/ 407797 w 6724507"/>
              <a:gd name="connsiteY9212" fmla="*/ 1520407 h 5757808"/>
              <a:gd name="connsiteX9213" fmla="*/ 409882 w 6724507"/>
              <a:gd name="connsiteY9213" fmla="*/ 1520247 h 5757808"/>
              <a:gd name="connsiteX9214" fmla="*/ 433242 w 6724507"/>
              <a:gd name="connsiteY9214" fmla="*/ 1518449 h 5757808"/>
              <a:gd name="connsiteX9215" fmla="*/ 436147 w 6724507"/>
              <a:gd name="connsiteY9215" fmla="*/ 1523505 h 5757808"/>
              <a:gd name="connsiteX9216" fmla="*/ 433645 w 6724507"/>
              <a:gd name="connsiteY9216" fmla="*/ 1523698 h 5757808"/>
              <a:gd name="connsiteX9217" fmla="*/ 433242 w 6724507"/>
              <a:gd name="connsiteY9217" fmla="*/ 1518449 h 5757808"/>
              <a:gd name="connsiteX9218" fmla="*/ 448898 w 6724507"/>
              <a:gd name="connsiteY9218" fmla="*/ 1517247 h 5757808"/>
              <a:gd name="connsiteX9219" fmla="*/ 453899 w 6724507"/>
              <a:gd name="connsiteY9219" fmla="*/ 1521849 h 5757808"/>
              <a:gd name="connsiteX9220" fmla="*/ 481611 w 6724507"/>
              <a:gd name="connsiteY9220" fmla="*/ 1519719 h 5757808"/>
              <a:gd name="connsiteX9221" fmla="*/ 468230 w 6724507"/>
              <a:gd name="connsiteY9221" fmla="*/ 1526981 h 5757808"/>
              <a:gd name="connsiteX9222" fmla="*/ 454280 w 6724507"/>
              <a:gd name="connsiteY9222" fmla="*/ 1526807 h 5757808"/>
              <a:gd name="connsiteX9223" fmla="*/ 449280 w 6724507"/>
              <a:gd name="connsiteY9223" fmla="*/ 1522204 h 5757808"/>
              <a:gd name="connsiteX9224" fmla="*/ 448898 w 6724507"/>
              <a:gd name="connsiteY9224" fmla="*/ 1517247 h 5757808"/>
              <a:gd name="connsiteX9225" fmla="*/ 578600 w 6724507"/>
              <a:gd name="connsiteY9225" fmla="*/ 1516001 h 5757808"/>
              <a:gd name="connsiteX9226" fmla="*/ 583983 w 6724507"/>
              <a:gd name="connsiteY9226" fmla="*/ 1521821 h 5757808"/>
              <a:gd name="connsiteX9227" fmla="*/ 604768 w 6724507"/>
              <a:gd name="connsiteY9227" fmla="*/ 1520223 h 5757808"/>
              <a:gd name="connsiteX9228" fmla="*/ 607077 w 6724507"/>
              <a:gd name="connsiteY9228" fmla="*/ 1520045 h 5757808"/>
              <a:gd name="connsiteX9229" fmla="*/ 607458 w 6724507"/>
              <a:gd name="connsiteY9229" fmla="*/ 1525003 h 5757808"/>
              <a:gd name="connsiteX9230" fmla="*/ 605149 w 6724507"/>
              <a:gd name="connsiteY9230" fmla="*/ 1525180 h 5757808"/>
              <a:gd name="connsiteX9231" fmla="*/ 570889 w 6724507"/>
              <a:gd name="connsiteY9231" fmla="*/ 1532799 h 5757808"/>
              <a:gd name="connsiteX9232" fmla="*/ 568199 w 6724507"/>
              <a:gd name="connsiteY9232" fmla="*/ 1528020 h 5757808"/>
              <a:gd name="connsiteX9233" fmla="*/ 565889 w 6724507"/>
              <a:gd name="connsiteY9233" fmla="*/ 1528199 h 5757808"/>
              <a:gd name="connsiteX9234" fmla="*/ 563962 w 6724507"/>
              <a:gd name="connsiteY9234" fmla="*/ 1533332 h 5757808"/>
              <a:gd name="connsiteX9235" fmla="*/ 545486 w 6724507"/>
              <a:gd name="connsiteY9235" fmla="*/ 1534753 h 5757808"/>
              <a:gd name="connsiteX9236" fmla="*/ 540869 w 6724507"/>
              <a:gd name="connsiteY9236" fmla="*/ 1535108 h 5757808"/>
              <a:gd name="connsiteX9237" fmla="*/ 540487 w 6724507"/>
              <a:gd name="connsiteY9237" fmla="*/ 1530151 h 5757808"/>
              <a:gd name="connsiteX9238" fmla="*/ 537797 w 6724507"/>
              <a:gd name="connsiteY9238" fmla="*/ 1525372 h 5757808"/>
              <a:gd name="connsiteX9239" fmla="*/ 535488 w 6724507"/>
              <a:gd name="connsiteY9239" fmla="*/ 1525549 h 5757808"/>
              <a:gd name="connsiteX9240" fmla="*/ 533178 w 6724507"/>
              <a:gd name="connsiteY9240" fmla="*/ 1525726 h 5757808"/>
              <a:gd name="connsiteX9241" fmla="*/ 533559 w 6724507"/>
              <a:gd name="connsiteY9241" fmla="*/ 1530684 h 5757808"/>
              <a:gd name="connsiteX9242" fmla="*/ 536249 w 6724507"/>
              <a:gd name="connsiteY9242" fmla="*/ 1535462 h 5757808"/>
              <a:gd name="connsiteX9243" fmla="*/ 533940 w 6724507"/>
              <a:gd name="connsiteY9243" fmla="*/ 1535641 h 5757808"/>
              <a:gd name="connsiteX9244" fmla="*/ 531631 w 6724507"/>
              <a:gd name="connsiteY9244" fmla="*/ 1535819 h 5757808"/>
              <a:gd name="connsiteX9245" fmla="*/ 531249 w 6724507"/>
              <a:gd name="connsiteY9245" fmla="*/ 1530862 h 5757808"/>
              <a:gd name="connsiteX9246" fmla="*/ 529322 w 6724507"/>
              <a:gd name="connsiteY9246" fmla="*/ 1535996 h 5757808"/>
              <a:gd name="connsiteX9247" fmla="*/ 527011 w 6724507"/>
              <a:gd name="connsiteY9247" fmla="*/ 1536173 h 5757808"/>
              <a:gd name="connsiteX9248" fmla="*/ 526631 w 6724507"/>
              <a:gd name="connsiteY9248" fmla="*/ 1531217 h 5757808"/>
              <a:gd name="connsiteX9249" fmla="*/ 524704 w 6724507"/>
              <a:gd name="connsiteY9249" fmla="*/ 1536351 h 5757808"/>
              <a:gd name="connsiteX9250" fmla="*/ 517013 w 6724507"/>
              <a:gd name="connsiteY9250" fmla="*/ 1526970 h 5757808"/>
              <a:gd name="connsiteX9251" fmla="*/ 514703 w 6724507"/>
              <a:gd name="connsiteY9251" fmla="*/ 1527147 h 5757808"/>
              <a:gd name="connsiteX9252" fmla="*/ 512013 w 6724507"/>
              <a:gd name="connsiteY9252" fmla="*/ 1522368 h 5757808"/>
              <a:gd name="connsiteX9253" fmla="*/ 509704 w 6724507"/>
              <a:gd name="connsiteY9253" fmla="*/ 1522546 h 5757808"/>
              <a:gd name="connsiteX9254" fmla="*/ 509324 w 6724507"/>
              <a:gd name="connsiteY9254" fmla="*/ 1517588 h 5757808"/>
              <a:gd name="connsiteX9255" fmla="*/ 511632 w 6724507"/>
              <a:gd name="connsiteY9255" fmla="*/ 1517411 h 5757808"/>
              <a:gd name="connsiteX9256" fmla="*/ 525868 w 6724507"/>
              <a:gd name="connsiteY9256" fmla="*/ 1521302 h 5757808"/>
              <a:gd name="connsiteX9257" fmla="*/ 528178 w 6724507"/>
              <a:gd name="connsiteY9257" fmla="*/ 1521125 h 5757808"/>
              <a:gd name="connsiteX9258" fmla="*/ 530488 w 6724507"/>
              <a:gd name="connsiteY9258" fmla="*/ 1520947 h 5757808"/>
              <a:gd name="connsiteX9259" fmla="*/ 532798 w 6724507"/>
              <a:gd name="connsiteY9259" fmla="*/ 1520771 h 5757808"/>
              <a:gd name="connsiteX9260" fmla="*/ 537416 w 6724507"/>
              <a:gd name="connsiteY9260" fmla="*/ 1520414 h 5757808"/>
              <a:gd name="connsiteX9261" fmla="*/ 565510 w 6724507"/>
              <a:gd name="connsiteY9261" fmla="*/ 1523241 h 5757808"/>
              <a:gd name="connsiteX9262" fmla="*/ 567818 w 6724507"/>
              <a:gd name="connsiteY9262" fmla="*/ 1523064 h 5757808"/>
              <a:gd name="connsiteX9263" fmla="*/ 570127 w 6724507"/>
              <a:gd name="connsiteY9263" fmla="*/ 1522885 h 5757808"/>
              <a:gd name="connsiteX9264" fmla="*/ 572437 w 6724507"/>
              <a:gd name="connsiteY9264" fmla="*/ 1522709 h 5757808"/>
              <a:gd name="connsiteX9265" fmla="*/ 572055 w 6724507"/>
              <a:gd name="connsiteY9265" fmla="*/ 1517751 h 5757808"/>
              <a:gd name="connsiteX9266" fmla="*/ 578600 w 6724507"/>
              <a:gd name="connsiteY9266" fmla="*/ 1516001 h 5757808"/>
              <a:gd name="connsiteX9267" fmla="*/ 483539 w 6724507"/>
              <a:gd name="connsiteY9267" fmla="*/ 1514584 h 5757808"/>
              <a:gd name="connsiteX9268" fmla="*/ 483920 w 6724507"/>
              <a:gd name="connsiteY9268" fmla="*/ 1519541 h 5757808"/>
              <a:gd name="connsiteX9269" fmla="*/ 485597 w 6724507"/>
              <a:gd name="connsiteY9269" fmla="*/ 1520808 h 5757808"/>
              <a:gd name="connsiteX9270" fmla="*/ 481611 w 6724507"/>
              <a:gd name="connsiteY9270" fmla="*/ 1519719 h 5757808"/>
              <a:gd name="connsiteX9271" fmla="*/ 483539 w 6724507"/>
              <a:gd name="connsiteY9271" fmla="*/ 1514584 h 5757808"/>
              <a:gd name="connsiteX9272" fmla="*/ 263242 w 6724507"/>
              <a:gd name="connsiteY9272" fmla="*/ 1512159 h 5757808"/>
              <a:gd name="connsiteX9273" fmla="*/ 263645 w 6724507"/>
              <a:gd name="connsiteY9273" fmla="*/ 1517409 h 5757808"/>
              <a:gd name="connsiteX9274" fmla="*/ 250058 w 6724507"/>
              <a:gd name="connsiteY9274" fmla="*/ 1518455 h 5757808"/>
              <a:gd name="connsiteX9275" fmla="*/ 247390 w 6724507"/>
              <a:gd name="connsiteY9275" fmla="*/ 1513379 h 5757808"/>
              <a:gd name="connsiteX9276" fmla="*/ 254184 w 6724507"/>
              <a:gd name="connsiteY9276" fmla="*/ 1512857 h 5757808"/>
              <a:gd name="connsiteX9277" fmla="*/ 263242 w 6724507"/>
              <a:gd name="connsiteY9277" fmla="*/ 1512159 h 5757808"/>
              <a:gd name="connsiteX9278" fmla="*/ 633285 w 6724507"/>
              <a:gd name="connsiteY9278" fmla="*/ 1511649 h 5757808"/>
              <a:gd name="connsiteX9279" fmla="*/ 634271 w 6724507"/>
              <a:gd name="connsiteY9279" fmla="*/ 1513553 h 5757808"/>
              <a:gd name="connsiteX9280" fmla="*/ 633587 w 6724507"/>
              <a:gd name="connsiteY9280" fmla="*/ 1515587 h 5757808"/>
              <a:gd name="connsiteX9281" fmla="*/ 632602 w 6724507"/>
              <a:gd name="connsiteY9281" fmla="*/ 1513682 h 5757808"/>
              <a:gd name="connsiteX9282" fmla="*/ 633285 w 6724507"/>
              <a:gd name="connsiteY9282" fmla="*/ 1511649 h 5757808"/>
              <a:gd name="connsiteX9283" fmla="*/ 357916 w 6724507"/>
              <a:gd name="connsiteY9283" fmla="*/ 1510161 h 5757808"/>
              <a:gd name="connsiteX9284" fmla="*/ 358321 w 6724507"/>
              <a:gd name="connsiteY9284" fmla="*/ 1515409 h 5757808"/>
              <a:gd name="connsiteX9285" fmla="*/ 326215 w 6724507"/>
              <a:gd name="connsiteY9285" fmla="*/ 1512597 h 5757808"/>
              <a:gd name="connsiteX9286" fmla="*/ 337537 w 6724507"/>
              <a:gd name="connsiteY9286" fmla="*/ 1511727 h 5757808"/>
              <a:gd name="connsiteX9287" fmla="*/ 357916 w 6724507"/>
              <a:gd name="connsiteY9287" fmla="*/ 1510161 h 5757808"/>
              <a:gd name="connsiteX9288" fmla="*/ 290772 w 6724507"/>
              <a:gd name="connsiteY9288" fmla="*/ 1510043 h 5757808"/>
              <a:gd name="connsiteX9289" fmla="*/ 291176 w 6724507"/>
              <a:gd name="connsiteY9289" fmla="*/ 1515292 h 5757808"/>
              <a:gd name="connsiteX9290" fmla="*/ 289090 w 6724507"/>
              <a:gd name="connsiteY9290" fmla="*/ 1515453 h 5757808"/>
              <a:gd name="connsiteX9291" fmla="*/ 286601 w 6724507"/>
              <a:gd name="connsiteY9291" fmla="*/ 1510365 h 5757808"/>
              <a:gd name="connsiteX9292" fmla="*/ 288687 w 6724507"/>
              <a:gd name="connsiteY9292" fmla="*/ 1510204 h 5757808"/>
              <a:gd name="connsiteX9293" fmla="*/ 290772 w 6724507"/>
              <a:gd name="connsiteY9293" fmla="*/ 1510043 h 5757808"/>
              <a:gd name="connsiteX9294" fmla="*/ 376270 w 6724507"/>
              <a:gd name="connsiteY9294" fmla="*/ 1508749 h 5757808"/>
              <a:gd name="connsiteX9295" fmla="*/ 376674 w 6724507"/>
              <a:gd name="connsiteY9295" fmla="*/ 1513998 h 5757808"/>
              <a:gd name="connsiteX9296" fmla="*/ 367998 w 6724507"/>
              <a:gd name="connsiteY9296" fmla="*/ 1514666 h 5757808"/>
              <a:gd name="connsiteX9297" fmla="*/ 365425 w 6724507"/>
              <a:gd name="connsiteY9297" fmla="*/ 1509583 h 5757808"/>
              <a:gd name="connsiteX9298" fmla="*/ 367594 w 6724507"/>
              <a:gd name="connsiteY9298" fmla="*/ 1509417 h 5757808"/>
              <a:gd name="connsiteX9299" fmla="*/ 371932 w 6724507"/>
              <a:gd name="connsiteY9299" fmla="*/ 1509084 h 5757808"/>
              <a:gd name="connsiteX9300" fmla="*/ 376270 w 6724507"/>
              <a:gd name="connsiteY9300" fmla="*/ 1508749 h 5757808"/>
              <a:gd name="connsiteX9301" fmla="*/ 408656 w 6724507"/>
              <a:gd name="connsiteY9301" fmla="*/ 1504280 h 5757808"/>
              <a:gd name="connsiteX9302" fmla="*/ 413396 w 6724507"/>
              <a:gd name="connsiteY9302" fmla="*/ 1505897 h 5757808"/>
              <a:gd name="connsiteX9303" fmla="*/ 425270 w 6724507"/>
              <a:gd name="connsiteY9303" fmla="*/ 1510264 h 5757808"/>
              <a:gd name="connsiteX9304" fmla="*/ 452801 w 6724507"/>
              <a:gd name="connsiteY9304" fmla="*/ 1508147 h 5757808"/>
              <a:gd name="connsiteX9305" fmla="*/ 455093 w 6724507"/>
              <a:gd name="connsiteY9305" fmla="*/ 1507971 h 5757808"/>
              <a:gd name="connsiteX9306" fmla="*/ 453204 w 6724507"/>
              <a:gd name="connsiteY9306" fmla="*/ 1513395 h 5757808"/>
              <a:gd name="connsiteX9307" fmla="*/ 425673 w 6724507"/>
              <a:gd name="connsiteY9307" fmla="*/ 1515512 h 5757808"/>
              <a:gd name="connsiteX9308" fmla="*/ 413799 w 6724507"/>
              <a:gd name="connsiteY9308" fmla="*/ 1511146 h 5757808"/>
              <a:gd name="connsiteX9309" fmla="*/ 404621 w 6724507"/>
              <a:gd name="connsiteY9309" fmla="*/ 1511850 h 5757808"/>
              <a:gd name="connsiteX9310" fmla="*/ 401925 w 6724507"/>
              <a:gd name="connsiteY9310" fmla="*/ 1506777 h 5757808"/>
              <a:gd name="connsiteX9311" fmla="*/ 404218 w 6724507"/>
              <a:gd name="connsiteY9311" fmla="*/ 1506602 h 5757808"/>
              <a:gd name="connsiteX9312" fmla="*/ 408656 w 6724507"/>
              <a:gd name="connsiteY9312" fmla="*/ 1504280 h 5757808"/>
              <a:gd name="connsiteX9313" fmla="*/ 403244 w 6724507"/>
              <a:gd name="connsiteY9313" fmla="*/ 1496117 h 5757808"/>
              <a:gd name="connsiteX9314" fmla="*/ 394638 w 6724507"/>
              <a:gd name="connsiteY9314" fmla="*/ 1502059 h 5757808"/>
              <a:gd name="connsiteX9315" fmla="*/ 392385 w 6724507"/>
              <a:gd name="connsiteY9315" fmla="*/ 1502232 h 5757808"/>
              <a:gd name="connsiteX9316" fmla="*/ 390940 w 6724507"/>
              <a:gd name="connsiteY9316" fmla="*/ 1512903 h 5757808"/>
              <a:gd name="connsiteX9317" fmla="*/ 388284 w 6724507"/>
              <a:gd name="connsiteY9317" fmla="*/ 1507828 h 5757808"/>
              <a:gd name="connsiteX9318" fmla="*/ 386030 w 6724507"/>
              <a:gd name="connsiteY9318" fmla="*/ 1508000 h 5757808"/>
              <a:gd name="connsiteX9319" fmla="*/ 383779 w 6724507"/>
              <a:gd name="connsiteY9319" fmla="*/ 1508173 h 5757808"/>
              <a:gd name="connsiteX9320" fmla="*/ 383375 w 6724507"/>
              <a:gd name="connsiteY9320" fmla="*/ 1502924 h 5757808"/>
              <a:gd name="connsiteX9321" fmla="*/ 385627 w 6724507"/>
              <a:gd name="connsiteY9321" fmla="*/ 1502750 h 5757808"/>
              <a:gd name="connsiteX9322" fmla="*/ 390132 w 6724507"/>
              <a:gd name="connsiteY9322" fmla="*/ 1502405 h 5757808"/>
              <a:gd name="connsiteX9323" fmla="*/ 394234 w 6724507"/>
              <a:gd name="connsiteY9323" fmla="*/ 1496809 h 5757808"/>
              <a:gd name="connsiteX9324" fmla="*/ 403244 w 6724507"/>
              <a:gd name="connsiteY9324" fmla="*/ 1496117 h 5757808"/>
              <a:gd name="connsiteX9325" fmla="*/ 405496 w 6724507"/>
              <a:gd name="connsiteY9325" fmla="*/ 1495943 h 5757808"/>
              <a:gd name="connsiteX9326" fmla="*/ 405366 w 6724507"/>
              <a:gd name="connsiteY9326" fmla="*/ 1497933 h 5757808"/>
              <a:gd name="connsiteX9327" fmla="*/ 403244 w 6724507"/>
              <a:gd name="connsiteY9327" fmla="*/ 1496117 h 5757808"/>
              <a:gd name="connsiteX9328" fmla="*/ 405496 w 6724507"/>
              <a:gd name="connsiteY9328" fmla="*/ 1495943 h 5757808"/>
              <a:gd name="connsiteX9329" fmla="*/ 549392 w 6724507"/>
              <a:gd name="connsiteY9329" fmla="*/ 1490159 h 5757808"/>
              <a:gd name="connsiteX9330" fmla="*/ 553968 w 6724507"/>
              <a:gd name="connsiteY9330" fmla="*/ 1495088 h 5757808"/>
              <a:gd name="connsiteX9331" fmla="*/ 551200 w 6724507"/>
              <a:gd name="connsiteY9331" fmla="*/ 1496621 h 5757808"/>
              <a:gd name="connsiteX9332" fmla="*/ 549392 w 6724507"/>
              <a:gd name="connsiteY9332" fmla="*/ 1490159 h 5757808"/>
              <a:gd name="connsiteX9333" fmla="*/ 595841 w 6724507"/>
              <a:gd name="connsiteY9333" fmla="*/ 1489889 h 5757808"/>
              <a:gd name="connsiteX9334" fmla="*/ 600686 w 6724507"/>
              <a:gd name="connsiteY9334" fmla="*/ 1491497 h 5757808"/>
              <a:gd name="connsiteX9335" fmla="*/ 598020 w 6724507"/>
              <a:gd name="connsiteY9335" fmla="*/ 1493682 h 5757808"/>
              <a:gd name="connsiteX9336" fmla="*/ 593177 w 6724507"/>
              <a:gd name="connsiteY9336" fmla="*/ 1492074 h 5757808"/>
              <a:gd name="connsiteX9337" fmla="*/ 595841 w 6724507"/>
              <a:gd name="connsiteY9337" fmla="*/ 1489889 h 5757808"/>
              <a:gd name="connsiteX9338" fmla="*/ 579470 w 6724507"/>
              <a:gd name="connsiteY9338" fmla="*/ 1488435 h 5757808"/>
              <a:gd name="connsiteX9339" fmla="*/ 579830 w 6724507"/>
              <a:gd name="connsiteY9339" fmla="*/ 1493100 h 5757808"/>
              <a:gd name="connsiteX9340" fmla="*/ 576969 w 6724507"/>
              <a:gd name="connsiteY9340" fmla="*/ 1488628 h 5757808"/>
              <a:gd name="connsiteX9341" fmla="*/ 579470 w 6724507"/>
              <a:gd name="connsiteY9341" fmla="*/ 1488435 h 5757808"/>
              <a:gd name="connsiteX9342" fmla="*/ 403155 w 6724507"/>
              <a:gd name="connsiteY9342" fmla="*/ 1487323 h 5757808"/>
              <a:gd name="connsiteX9343" fmla="*/ 408009 w 6724507"/>
              <a:gd name="connsiteY9343" fmla="*/ 1492232 h 5757808"/>
              <a:gd name="connsiteX9344" fmla="*/ 403155 w 6724507"/>
              <a:gd name="connsiteY9344" fmla="*/ 1487323 h 5757808"/>
              <a:gd name="connsiteX9345" fmla="*/ 576610 w 6724507"/>
              <a:gd name="connsiteY9345" fmla="*/ 1483964 h 5757808"/>
              <a:gd name="connsiteX9346" fmla="*/ 576969 w 6724507"/>
              <a:gd name="connsiteY9346" fmla="*/ 1488628 h 5757808"/>
              <a:gd name="connsiteX9347" fmla="*/ 574465 w 6724507"/>
              <a:gd name="connsiteY9347" fmla="*/ 1488820 h 5757808"/>
              <a:gd name="connsiteX9348" fmla="*/ 574106 w 6724507"/>
              <a:gd name="connsiteY9348" fmla="*/ 1484154 h 5757808"/>
              <a:gd name="connsiteX9349" fmla="*/ 576610 w 6724507"/>
              <a:gd name="connsiteY9349" fmla="*/ 1483964 h 5757808"/>
              <a:gd name="connsiteX9350" fmla="*/ 518578 w 6724507"/>
              <a:gd name="connsiteY9350" fmla="*/ 1482299 h 5757808"/>
              <a:gd name="connsiteX9351" fmla="*/ 521458 w 6724507"/>
              <a:gd name="connsiteY9351" fmla="*/ 1487029 h 5757808"/>
              <a:gd name="connsiteX9352" fmla="*/ 516452 w 6724507"/>
              <a:gd name="connsiteY9352" fmla="*/ 1487414 h 5757808"/>
              <a:gd name="connsiteX9353" fmla="*/ 518578 w 6724507"/>
              <a:gd name="connsiteY9353" fmla="*/ 1482299 h 5757808"/>
              <a:gd name="connsiteX9354" fmla="*/ 578754 w 6724507"/>
              <a:gd name="connsiteY9354" fmla="*/ 1479104 h 5757808"/>
              <a:gd name="connsiteX9355" fmla="*/ 579112 w 6724507"/>
              <a:gd name="connsiteY9355" fmla="*/ 1483770 h 5757808"/>
              <a:gd name="connsiteX9356" fmla="*/ 576610 w 6724507"/>
              <a:gd name="connsiteY9356" fmla="*/ 1483964 h 5757808"/>
              <a:gd name="connsiteX9357" fmla="*/ 576251 w 6724507"/>
              <a:gd name="connsiteY9357" fmla="*/ 1479296 h 5757808"/>
              <a:gd name="connsiteX9358" fmla="*/ 578754 w 6724507"/>
              <a:gd name="connsiteY9358" fmla="*/ 1479104 h 5757808"/>
              <a:gd name="connsiteX9359" fmla="*/ 574757 w 6724507"/>
              <a:gd name="connsiteY9359" fmla="*/ 1472153 h 5757808"/>
              <a:gd name="connsiteX9360" fmla="*/ 578350 w 6724507"/>
              <a:gd name="connsiteY9360" fmla="*/ 1473856 h 5757808"/>
              <a:gd name="connsiteX9361" fmla="*/ 575060 w 6724507"/>
              <a:gd name="connsiteY9361" fmla="*/ 1476089 h 5757808"/>
              <a:gd name="connsiteX9362" fmla="*/ 573344 w 6724507"/>
              <a:gd name="connsiteY9362" fmla="*/ 1474240 h 5757808"/>
              <a:gd name="connsiteX9363" fmla="*/ 574757 w 6724507"/>
              <a:gd name="connsiteY9363" fmla="*/ 1472153 h 5757808"/>
              <a:gd name="connsiteX9364" fmla="*/ 652181 w 6724507"/>
              <a:gd name="connsiteY9364" fmla="*/ 1468177 h 5757808"/>
              <a:gd name="connsiteX9365" fmla="*/ 652552 w 6724507"/>
              <a:gd name="connsiteY9365" fmla="*/ 1472990 h 5757808"/>
              <a:gd name="connsiteX9366" fmla="*/ 655216 w 6724507"/>
              <a:gd name="connsiteY9366" fmla="*/ 1477626 h 5757808"/>
              <a:gd name="connsiteX9367" fmla="*/ 659804 w 6724507"/>
              <a:gd name="connsiteY9367" fmla="*/ 1477273 h 5757808"/>
              <a:gd name="connsiteX9368" fmla="*/ 664393 w 6724507"/>
              <a:gd name="connsiteY9368" fmla="*/ 1476920 h 5757808"/>
              <a:gd name="connsiteX9369" fmla="*/ 667057 w 6724507"/>
              <a:gd name="connsiteY9369" fmla="*/ 1481555 h 5757808"/>
              <a:gd name="connsiteX9370" fmla="*/ 665132 w 6724507"/>
              <a:gd name="connsiteY9370" fmla="*/ 1486542 h 5757808"/>
              <a:gd name="connsiteX9371" fmla="*/ 660544 w 6724507"/>
              <a:gd name="connsiteY9371" fmla="*/ 1486895 h 5757808"/>
              <a:gd name="connsiteX9372" fmla="*/ 653292 w 6724507"/>
              <a:gd name="connsiteY9372" fmla="*/ 1482613 h 5757808"/>
              <a:gd name="connsiteX9373" fmla="*/ 650998 w 6724507"/>
              <a:gd name="connsiteY9373" fmla="*/ 1482789 h 5757808"/>
              <a:gd name="connsiteX9374" fmla="*/ 648703 w 6724507"/>
              <a:gd name="connsiteY9374" fmla="*/ 1482965 h 5757808"/>
              <a:gd name="connsiteX9375" fmla="*/ 650628 w 6724507"/>
              <a:gd name="connsiteY9375" fmla="*/ 1477977 h 5757808"/>
              <a:gd name="connsiteX9376" fmla="*/ 652922 w 6724507"/>
              <a:gd name="connsiteY9376" fmla="*/ 1477802 h 5757808"/>
              <a:gd name="connsiteX9377" fmla="*/ 650258 w 6724507"/>
              <a:gd name="connsiteY9377" fmla="*/ 1473166 h 5757808"/>
              <a:gd name="connsiteX9378" fmla="*/ 641081 w 6724507"/>
              <a:gd name="connsiteY9378" fmla="*/ 1473873 h 5757808"/>
              <a:gd name="connsiteX9379" fmla="*/ 631904 w 6724507"/>
              <a:gd name="connsiteY9379" fmla="*/ 1474578 h 5757808"/>
              <a:gd name="connsiteX9380" fmla="*/ 629610 w 6724507"/>
              <a:gd name="connsiteY9380" fmla="*/ 1474754 h 5757808"/>
              <a:gd name="connsiteX9381" fmla="*/ 631534 w 6724507"/>
              <a:gd name="connsiteY9381" fmla="*/ 1469767 h 5757808"/>
              <a:gd name="connsiteX9382" fmla="*/ 633828 w 6724507"/>
              <a:gd name="connsiteY9382" fmla="*/ 1469590 h 5757808"/>
              <a:gd name="connsiteX9383" fmla="*/ 640711 w 6724507"/>
              <a:gd name="connsiteY9383" fmla="*/ 1469060 h 5757808"/>
              <a:gd name="connsiteX9384" fmla="*/ 649888 w 6724507"/>
              <a:gd name="connsiteY9384" fmla="*/ 1468355 h 5757808"/>
              <a:gd name="connsiteX9385" fmla="*/ 652181 w 6724507"/>
              <a:gd name="connsiteY9385" fmla="*/ 1468177 h 5757808"/>
              <a:gd name="connsiteX9386" fmla="*/ 610483 w 6724507"/>
              <a:gd name="connsiteY9386" fmla="*/ 1466105 h 5757808"/>
              <a:gd name="connsiteX9387" fmla="*/ 608384 w 6724507"/>
              <a:gd name="connsiteY9387" fmla="*/ 1471545 h 5757808"/>
              <a:gd name="connsiteX9388" fmla="*/ 605881 w 6724507"/>
              <a:gd name="connsiteY9388" fmla="*/ 1471739 h 5757808"/>
              <a:gd name="connsiteX9389" fmla="*/ 605478 w 6724507"/>
              <a:gd name="connsiteY9389" fmla="*/ 1466489 h 5757808"/>
              <a:gd name="connsiteX9390" fmla="*/ 607980 w 6724507"/>
              <a:gd name="connsiteY9390" fmla="*/ 1466297 h 5757808"/>
              <a:gd name="connsiteX9391" fmla="*/ 610483 w 6724507"/>
              <a:gd name="connsiteY9391" fmla="*/ 1466105 h 5757808"/>
              <a:gd name="connsiteX9392" fmla="*/ 37693 w 6724507"/>
              <a:gd name="connsiteY9392" fmla="*/ 1460094 h 5757808"/>
              <a:gd name="connsiteX9393" fmla="*/ 41156 w 6724507"/>
              <a:gd name="connsiteY9393" fmla="*/ 1461479 h 5757808"/>
              <a:gd name="connsiteX9394" fmla="*/ 37110 w 6724507"/>
              <a:gd name="connsiteY9394" fmla="*/ 1463440 h 5757808"/>
              <a:gd name="connsiteX9395" fmla="*/ 34482 w 6724507"/>
              <a:gd name="connsiteY9395" fmla="*/ 1461991 h 5757808"/>
              <a:gd name="connsiteX9396" fmla="*/ 37693 w 6724507"/>
              <a:gd name="connsiteY9396" fmla="*/ 1460094 h 5757808"/>
              <a:gd name="connsiteX9397" fmla="*/ 31643 w 6724507"/>
              <a:gd name="connsiteY9397" fmla="*/ 1457812 h 5757808"/>
              <a:gd name="connsiteX9398" fmla="*/ 31912 w 6724507"/>
              <a:gd name="connsiteY9398" fmla="*/ 1461310 h 5757808"/>
              <a:gd name="connsiteX9399" fmla="*/ 29688 w 6724507"/>
              <a:gd name="connsiteY9399" fmla="*/ 1461481 h 5757808"/>
              <a:gd name="connsiteX9400" fmla="*/ 27462 w 6724507"/>
              <a:gd name="connsiteY9400" fmla="*/ 1461652 h 5757808"/>
              <a:gd name="connsiteX9401" fmla="*/ 27193 w 6724507"/>
              <a:gd name="connsiteY9401" fmla="*/ 1458152 h 5757808"/>
              <a:gd name="connsiteX9402" fmla="*/ 29418 w 6724507"/>
              <a:gd name="connsiteY9402" fmla="*/ 1457982 h 5757808"/>
              <a:gd name="connsiteX9403" fmla="*/ 31643 w 6724507"/>
              <a:gd name="connsiteY9403" fmla="*/ 1457812 h 5757808"/>
              <a:gd name="connsiteX9404" fmla="*/ 611214 w 6724507"/>
              <a:gd name="connsiteY9404" fmla="*/ 1451969 h 5757808"/>
              <a:gd name="connsiteX9405" fmla="*/ 613981 w 6724507"/>
              <a:gd name="connsiteY9405" fmla="*/ 1457036 h 5757808"/>
              <a:gd name="connsiteX9406" fmla="*/ 611618 w 6724507"/>
              <a:gd name="connsiteY9406" fmla="*/ 1457218 h 5757808"/>
              <a:gd name="connsiteX9407" fmla="*/ 602162 w 6724507"/>
              <a:gd name="connsiteY9407" fmla="*/ 1457944 h 5757808"/>
              <a:gd name="connsiteX9408" fmla="*/ 599396 w 6724507"/>
              <a:gd name="connsiteY9408" fmla="*/ 1452878 h 5757808"/>
              <a:gd name="connsiteX9409" fmla="*/ 601759 w 6724507"/>
              <a:gd name="connsiteY9409" fmla="*/ 1452696 h 5757808"/>
              <a:gd name="connsiteX9410" fmla="*/ 611214 w 6724507"/>
              <a:gd name="connsiteY9410" fmla="*/ 1451969 h 5757808"/>
              <a:gd name="connsiteX9411" fmla="*/ 420649 w 6724507"/>
              <a:gd name="connsiteY9411" fmla="*/ 1441982 h 5757808"/>
              <a:gd name="connsiteX9412" fmla="*/ 419236 w 6724507"/>
              <a:gd name="connsiteY9412" fmla="*/ 1444070 h 5757808"/>
              <a:gd name="connsiteX9413" fmla="*/ 415643 w 6724507"/>
              <a:gd name="connsiteY9413" fmla="*/ 1442367 h 5757808"/>
              <a:gd name="connsiteX9414" fmla="*/ 420649 w 6724507"/>
              <a:gd name="connsiteY9414" fmla="*/ 1441982 h 5757808"/>
              <a:gd name="connsiteX9415" fmla="*/ 1880586 w 6724507"/>
              <a:gd name="connsiteY9415" fmla="*/ 1441216 h 5757808"/>
              <a:gd name="connsiteX9416" fmla="*/ 1874810 w 6724507"/>
              <a:gd name="connsiteY9416" fmla="*/ 1449058 h 5757808"/>
              <a:gd name="connsiteX9417" fmla="*/ 1874831 w 6724507"/>
              <a:gd name="connsiteY9417" fmla="*/ 1449085 h 5757808"/>
              <a:gd name="connsiteX9418" fmla="*/ 1882402 w 6724507"/>
              <a:gd name="connsiteY9418" fmla="*/ 1442501 h 5757808"/>
              <a:gd name="connsiteX9419" fmla="*/ 619249 w 6724507"/>
              <a:gd name="connsiteY9419" fmla="*/ 1435514 h 5757808"/>
              <a:gd name="connsiteX9420" fmla="*/ 621948 w 6724507"/>
              <a:gd name="connsiteY9420" fmla="*/ 1440585 h 5757808"/>
              <a:gd name="connsiteX9421" fmla="*/ 619654 w 6724507"/>
              <a:gd name="connsiteY9421" fmla="*/ 1440761 h 5757808"/>
              <a:gd name="connsiteX9422" fmla="*/ 617359 w 6724507"/>
              <a:gd name="connsiteY9422" fmla="*/ 1440937 h 5757808"/>
              <a:gd name="connsiteX9423" fmla="*/ 612367 w 6724507"/>
              <a:gd name="connsiteY9423" fmla="*/ 1436042 h 5757808"/>
              <a:gd name="connsiteX9424" fmla="*/ 614661 w 6724507"/>
              <a:gd name="connsiteY9424" fmla="*/ 1435865 h 5757808"/>
              <a:gd name="connsiteX9425" fmla="*/ 616956 w 6724507"/>
              <a:gd name="connsiteY9425" fmla="*/ 1435689 h 5757808"/>
              <a:gd name="connsiteX9426" fmla="*/ 619249 w 6724507"/>
              <a:gd name="connsiteY9426" fmla="*/ 1435514 h 5757808"/>
              <a:gd name="connsiteX9427" fmla="*/ 478819 w 6724507"/>
              <a:gd name="connsiteY9427" fmla="*/ 1418151 h 5757808"/>
              <a:gd name="connsiteX9428" fmla="*/ 481309 w 6724507"/>
              <a:gd name="connsiteY9428" fmla="*/ 1423240 h 5757808"/>
              <a:gd name="connsiteX9429" fmla="*/ 477137 w 6724507"/>
              <a:gd name="connsiteY9429" fmla="*/ 1423561 h 5757808"/>
              <a:gd name="connsiteX9430" fmla="*/ 476733 w 6724507"/>
              <a:gd name="connsiteY9430" fmla="*/ 1418311 h 5757808"/>
              <a:gd name="connsiteX9431" fmla="*/ 478819 w 6724507"/>
              <a:gd name="connsiteY9431" fmla="*/ 1418151 h 5757808"/>
              <a:gd name="connsiteX9432" fmla="*/ 459894 w 6724507"/>
              <a:gd name="connsiteY9432" fmla="*/ 1413623 h 5757808"/>
              <a:gd name="connsiteX9433" fmla="*/ 460271 w 6724507"/>
              <a:gd name="connsiteY9433" fmla="*/ 1418523 h 5757808"/>
              <a:gd name="connsiteX9434" fmla="*/ 457580 w 6724507"/>
              <a:gd name="connsiteY9434" fmla="*/ 1413803 h 5757808"/>
              <a:gd name="connsiteX9435" fmla="*/ 459894 w 6724507"/>
              <a:gd name="connsiteY9435" fmla="*/ 1413623 h 5757808"/>
              <a:gd name="connsiteX9436" fmla="*/ 118649 w 6724507"/>
              <a:gd name="connsiteY9436" fmla="*/ 1410644 h 5757808"/>
              <a:gd name="connsiteX9437" fmla="*/ 123502 w 6724507"/>
              <a:gd name="connsiteY9437" fmla="*/ 1415551 h 5757808"/>
              <a:gd name="connsiteX9438" fmla="*/ 126130 w 6724507"/>
              <a:gd name="connsiteY9438" fmla="*/ 1420628 h 5757808"/>
              <a:gd name="connsiteX9439" fmla="*/ 123906 w 6724507"/>
              <a:gd name="connsiteY9439" fmla="*/ 1420799 h 5757808"/>
              <a:gd name="connsiteX9440" fmla="*/ 119052 w 6724507"/>
              <a:gd name="connsiteY9440" fmla="*/ 1415893 h 5757808"/>
              <a:gd name="connsiteX9441" fmla="*/ 116424 w 6724507"/>
              <a:gd name="connsiteY9441" fmla="*/ 1410815 h 5757808"/>
              <a:gd name="connsiteX9442" fmla="*/ 118649 w 6724507"/>
              <a:gd name="connsiteY9442" fmla="*/ 1410644 h 5757808"/>
              <a:gd name="connsiteX9443" fmla="*/ 440870 w 6724507"/>
              <a:gd name="connsiteY9443" fmla="*/ 1408311 h 5757808"/>
              <a:gd name="connsiteX9444" fmla="*/ 445639 w 6724507"/>
              <a:gd name="connsiteY9444" fmla="*/ 1409792 h 5757808"/>
              <a:gd name="connsiteX9445" fmla="*/ 447951 w 6724507"/>
              <a:gd name="connsiteY9445" fmla="*/ 1409614 h 5757808"/>
              <a:gd name="connsiteX9446" fmla="*/ 452955 w 6724507"/>
              <a:gd name="connsiteY9446" fmla="*/ 1414158 h 5757808"/>
              <a:gd name="connsiteX9447" fmla="*/ 448328 w 6724507"/>
              <a:gd name="connsiteY9447" fmla="*/ 1414513 h 5757808"/>
              <a:gd name="connsiteX9448" fmla="*/ 446016 w 6724507"/>
              <a:gd name="connsiteY9448" fmla="*/ 1414691 h 5757808"/>
              <a:gd name="connsiteX9449" fmla="*/ 436762 w 6724507"/>
              <a:gd name="connsiteY9449" fmla="*/ 1415401 h 5757808"/>
              <a:gd name="connsiteX9450" fmla="*/ 434449 w 6724507"/>
              <a:gd name="connsiteY9450" fmla="*/ 1415581 h 5757808"/>
              <a:gd name="connsiteX9451" fmla="*/ 434073 w 6724507"/>
              <a:gd name="connsiteY9451" fmla="*/ 1410681 h 5757808"/>
              <a:gd name="connsiteX9452" fmla="*/ 436386 w 6724507"/>
              <a:gd name="connsiteY9452" fmla="*/ 1410504 h 5757808"/>
              <a:gd name="connsiteX9453" fmla="*/ 440870 w 6724507"/>
              <a:gd name="connsiteY9453" fmla="*/ 1408311 h 5757808"/>
              <a:gd name="connsiteX9454" fmla="*/ 295821 w 6724507"/>
              <a:gd name="connsiteY9454" fmla="*/ 1407898 h 5757808"/>
              <a:gd name="connsiteX9455" fmla="*/ 306458 w 6724507"/>
              <a:gd name="connsiteY9455" fmla="*/ 1411164 h 5757808"/>
              <a:gd name="connsiteX9456" fmla="*/ 322518 w 6724507"/>
              <a:gd name="connsiteY9456" fmla="*/ 1409929 h 5757808"/>
              <a:gd name="connsiteX9457" fmla="*/ 322887 w 6724507"/>
              <a:gd name="connsiteY9457" fmla="*/ 1414740 h 5757808"/>
              <a:gd name="connsiteX9458" fmla="*/ 310074 w 6724507"/>
              <a:gd name="connsiteY9458" fmla="*/ 1416935 h 5757808"/>
              <a:gd name="connsiteX9459" fmla="*/ 294986 w 6724507"/>
              <a:gd name="connsiteY9459" fmla="*/ 1412045 h 5757808"/>
              <a:gd name="connsiteX9460" fmla="*/ 295821 w 6724507"/>
              <a:gd name="connsiteY9460" fmla="*/ 1407898 h 5757808"/>
              <a:gd name="connsiteX9461" fmla="*/ 331881 w 6724507"/>
              <a:gd name="connsiteY9461" fmla="*/ 1407560 h 5757808"/>
              <a:gd name="connsiteX9462" fmla="*/ 336699 w 6724507"/>
              <a:gd name="connsiteY9462" fmla="*/ 1408839 h 5757808"/>
              <a:gd name="connsiteX9463" fmla="*/ 333072 w 6724507"/>
              <a:gd name="connsiteY9463" fmla="*/ 1410769 h 5757808"/>
              <a:gd name="connsiteX9464" fmla="*/ 329192 w 6724507"/>
              <a:gd name="connsiteY9464" fmla="*/ 1409417 h 5757808"/>
              <a:gd name="connsiteX9465" fmla="*/ 331881 w 6724507"/>
              <a:gd name="connsiteY9465" fmla="*/ 1407560 h 5757808"/>
              <a:gd name="connsiteX9466" fmla="*/ 164743 w 6724507"/>
              <a:gd name="connsiteY9466" fmla="*/ 1407100 h 5757808"/>
              <a:gd name="connsiteX9467" fmla="*/ 167440 w 6724507"/>
              <a:gd name="connsiteY9467" fmla="*/ 1412174 h 5757808"/>
              <a:gd name="connsiteX9468" fmla="*/ 165146 w 6724507"/>
              <a:gd name="connsiteY9468" fmla="*/ 1412350 h 5757808"/>
              <a:gd name="connsiteX9469" fmla="*/ 162851 w 6724507"/>
              <a:gd name="connsiteY9469" fmla="*/ 1412526 h 5757808"/>
              <a:gd name="connsiteX9470" fmla="*/ 160557 w 6724507"/>
              <a:gd name="connsiteY9470" fmla="*/ 1412702 h 5757808"/>
              <a:gd name="connsiteX9471" fmla="*/ 158263 w 6724507"/>
              <a:gd name="connsiteY9471" fmla="*/ 1412878 h 5757808"/>
              <a:gd name="connsiteX9472" fmla="*/ 160154 w 6724507"/>
              <a:gd name="connsiteY9472" fmla="*/ 1407454 h 5757808"/>
              <a:gd name="connsiteX9473" fmla="*/ 162447 w 6724507"/>
              <a:gd name="connsiteY9473" fmla="*/ 1407276 h 5757808"/>
              <a:gd name="connsiteX9474" fmla="*/ 164743 w 6724507"/>
              <a:gd name="connsiteY9474" fmla="*/ 1407100 h 5757808"/>
              <a:gd name="connsiteX9475" fmla="*/ 347002 w 6724507"/>
              <a:gd name="connsiteY9475" fmla="*/ 1406398 h 5757808"/>
              <a:gd name="connsiteX9476" fmla="*/ 348379 w 6724507"/>
              <a:gd name="connsiteY9476" fmla="*/ 1407941 h 5757808"/>
              <a:gd name="connsiteX9477" fmla="*/ 347254 w 6724507"/>
              <a:gd name="connsiteY9477" fmla="*/ 1409678 h 5757808"/>
              <a:gd name="connsiteX9478" fmla="*/ 345876 w 6724507"/>
              <a:gd name="connsiteY9478" fmla="*/ 1408134 h 5757808"/>
              <a:gd name="connsiteX9479" fmla="*/ 347002 w 6724507"/>
              <a:gd name="connsiteY9479" fmla="*/ 1406398 h 5757808"/>
              <a:gd name="connsiteX9480" fmla="*/ 116021 w 6724507"/>
              <a:gd name="connsiteY9480" fmla="*/ 1405566 h 5757808"/>
              <a:gd name="connsiteX9481" fmla="*/ 116424 w 6724507"/>
              <a:gd name="connsiteY9481" fmla="*/ 1410815 h 5757808"/>
              <a:gd name="connsiteX9482" fmla="*/ 114200 w 6724507"/>
              <a:gd name="connsiteY9482" fmla="*/ 1410986 h 5757808"/>
              <a:gd name="connsiteX9483" fmla="*/ 116021 w 6724507"/>
              <a:gd name="connsiteY9483" fmla="*/ 1405566 h 5757808"/>
              <a:gd name="connsiteX9484" fmla="*/ 78581 w 6724507"/>
              <a:gd name="connsiteY9484" fmla="*/ 1404924 h 5757808"/>
              <a:gd name="connsiteX9485" fmla="*/ 92822 w 6724507"/>
              <a:gd name="connsiteY9485" fmla="*/ 1408230 h 5757808"/>
              <a:gd name="connsiteX9486" fmla="*/ 95475 w 6724507"/>
              <a:gd name="connsiteY9486" fmla="*/ 1412425 h 5757808"/>
              <a:gd name="connsiteX9487" fmla="*/ 93157 w 6724507"/>
              <a:gd name="connsiteY9487" fmla="*/ 1412603 h 5757808"/>
              <a:gd name="connsiteX9488" fmla="*/ 76263 w 6724507"/>
              <a:gd name="connsiteY9488" fmla="*/ 1405102 h 5757808"/>
              <a:gd name="connsiteX9489" fmla="*/ 78581 w 6724507"/>
              <a:gd name="connsiteY9489" fmla="*/ 1404924 h 5757808"/>
              <a:gd name="connsiteX9490" fmla="*/ 398622 w 6724507"/>
              <a:gd name="connsiteY9490" fmla="*/ 1403552 h 5757808"/>
              <a:gd name="connsiteX9491" fmla="*/ 401312 w 6724507"/>
              <a:gd name="connsiteY9491" fmla="*/ 1408273 h 5757808"/>
              <a:gd name="connsiteX9492" fmla="*/ 403625 w 6724507"/>
              <a:gd name="connsiteY9492" fmla="*/ 1408095 h 5757808"/>
              <a:gd name="connsiteX9493" fmla="*/ 408627 w 6724507"/>
              <a:gd name="connsiteY9493" fmla="*/ 1412637 h 5757808"/>
              <a:gd name="connsiteX9494" fmla="*/ 401689 w 6724507"/>
              <a:gd name="connsiteY9494" fmla="*/ 1413171 h 5757808"/>
              <a:gd name="connsiteX9495" fmla="*/ 385497 w 6724507"/>
              <a:gd name="connsiteY9495" fmla="*/ 1414416 h 5757808"/>
              <a:gd name="connsiteX9496" fmla="*/ 371240 w 6724507"/>
              <a:gd name="connsiteY9496" fmla="*/ 1410585 h 5757808"/>
              <a:gd name="connsiteX9497" fmla="*/ 373178 w 6724507"/>
              <a:gd name="connsiteY9497" fmla="*/ 1405508 h 5757808"/>
              <a:gd name="connsiteX9498" fmla="*/ 385119 w 6724507"/>
              <a:gd name="connsiteY9498" fmla="*/ 1409518 h 5757808"/>
              <a:gd name="connsiteX9499" fmla="*/ 398622 w 6724507"/>
              <a:gd name="connsiteY9499" fmla="*/ 1403552 h 5757808"/>
              <a:gd name="connsiteX9500" fmla="*/ 422140 w 6724507"/>
              <a:gd name="connsiteY9500" fmla="*/ 1403150 h 5757808"/>
              <a:gd name="connsiteX9501" fmla="*/ 422476 w 6724507"/>
              <a:gd name="connsiteY9501" fmla="*/ 1407527 h 5757808"/>
              <a:gd name="connsiteX9502" fmla="*/ 424700 w 6724507"/>
              <a:gd name="connsiteY9502" fmla="*/ 1407355 h 5757808"/>
              <a:gd name="connsiteX9503" fmla="*/ 425036 w 6724507"/>
              <a:gd name="connsiteY9503" fmla="*/ 1411729 h 5757808"/>
              <a:gd name="connsiteX9504" fmla="*/ 420587 w 6724507"/>
              <a:gd name="connsiteY9504" fmla="*/ 1412072 h 5757808"/>
              <a:gd name="connsiteX9505" fmla="*/ 418362 w 6724507"/>
              <a:gd name="connsiteY9505" fmla="*/ 1412241 h 5757808"/>
              <a:gd name="connsiteX9506" fmla="*/ 420251 w 6724507"/>
              <a:gd name="connsiteY9506" fmla="*/ 1407696 h 5757808"/>
              <a:gd name="connsiteX9507" fmla="*/ 419914 w 6724507"/>
              <a:gd name="connsiteY9507" fmla="*/ 1403322 h 5757808"/>
              <a:gd name="connsiteX9508" fmla="*/ 422140 w 6724507"/>
              <a:gd name="connsiteY9508" fmla="*/ 1403150 h 5757808"/>
              <a:gd name="connsiteX9509" fmla="*/ 428694 w 6724507"/>
              <a:gd name="connsiteY9509" fmla="*/ 1401240 h 5757808"/>
              <a:gd name="connsiteX9510" fmla="*/ 429070 w 6724507"/>
              <a:gd name="connsiteY9510" fmla="*/ 1406138 h 5757808"/>
              <a:gd name="connsiteX9511" fmla="*/ 427133 w 6724507"/>
              <a:gd name="connsiteY9511" fmla="*/ 1411214 h 5757808"/>
              <a:gd name="connsiteX9512" fmla="*/ 426757 w 6724507"/>
              <a:gd name="connsiteY9512" fmla="*/ 1406316 h 5757808"/>
              <a:gd name="connsiteX9513" fmla="*/ 428694 w 6724507"/>
              <a:gd name="connsiteY9513" fmla="*/ 1401240 h 5757808"/>
              <a:gd name="connsiteX9514" fmla="*/ 405185 w 6724507"/>
              <a:gd name="connsiteY9514" fmla="*/ 1398119 h 5757808"/>
              <a:gd name="connsiteX9515" fmla="*/ 403248 w 6724507"/>
              <a:gd name="connsiteY9515" fmla="*/ 1403197 h 5757808"/>
              <a:gd name="connsiteX9516" fmla="*/ 402872 w 6724507"/>
              <a:gd name="connsiteY9516" fmla="*/ 1398297 h 5757808"/>
              <a:gd name="connsiteX9517" fmla="*/ 405185 w 6724507"/>
              <a:gd name="connsiteY9517" fmla="*/ 1398119 h 5757808"/>
              <a:gd name="connsiteX9518" fmla="*/ 414437 w 6724507"/>
              <a:gd name="connsiteY9518" fmla="*/ 1397407 h 5757808"/>
              <a:gd name="connsiteX9519" fmla="*/ 412878 w 6724507"/>
              <a:gd name="connsiteY9519" fmla="*/ 1407384 h 5757808"/>
              <a:gd name="connsiteX9520" fmla="*/ 410941 w 6724507"/>
              <a:gd name="connsiteY9520" fmla="*/ 1412460 h 5757808"/>
              <a:gd name="connsiteX9521" fmla="*/ 408627 w 6724507"/>
              <a:gd name="connsiteY9521" fmla="*/ 1412637 h 5757808"/>
              <a:gd name="connsiteX9522" fmla="*/ 412501 w 6724507"/>
              <a:gd name="connsiteY9522" fmla="*/ 1402485 h 5757808"/>
              <a:gd name="connsiteX9523" fmla="*/ 414437 w 6724507"/>
              <a:gd name="connsiteY9523" fmla="*/ 1397407 h 5757808"/>
              <a:gd name="connsiteX9524" fmla="*/ 72551 w 6724507"/>
              <a:gd name="connsiteY9524" fmla="*/ 1389550 h 5757808"/>
              <a:gd name="connsiteX9525" fmla="*/ 72955 w 6724507"/>
              <a:gd name="connsiteY9525" fmla="*/ 1394799 h 5757808"/>
              <a:gd name="connsiteX9526" fmla="*/ 68505 w 6724507"/>
              <a:gd name="connsiteY9526" fmla="*/ 1395141 h 5757808"/>
              <a:gd name="connsiteX9527" fmla="*/ 60010 w 6724507"/>
              <a:gd name="connsiteY9527" fmla="*/ 1401072 h 5757808"/>
              <a:gd name="connsiteX9528" fmla="*/ 66281 w 6724507"/>
              <a:gd name="connsiteY9528" fmla="*/ 1395312 h 5757808"/>
              <a:gd name="connsiteX9529" fmla="*/ 69264 w 6724507"/>
              <a:gd name="connsiteY9529" fmla="*/ 1390462 h 5757808"/>
              <a:gd name="connsiteX9530" fmla="*/ 72551 w 6724507"/>
              <a:gd name="connsiteY9530" fmla="*/ 1389550 h 5757808"/>
              <a:gd name="connsiteX9531" fmla="*/ 335153 w 6724507"/>
              <a:gd name="connsiteY9531" fmla="*/ 1388718 h 5757808"/>
              <a:gd name="connsiteX9532" fmla="*/ 335556 w 6724507"/>
              <a:gd name="connsiteY9532" fmla="*/ 1393968 h 5757808"/>
              <a:gd name="connsiteX9533" fmla="*/ 333194 w 6724507"/>
              <a:gd name="connsiteY9533" fmla="*/ 1394149 h 5757808"/>
              <a:gd name="connsiteX9534" fmla="*/ 328466 w 6724507"/>
              <a:gd name="connsiteY9534" fmla="*/ 1394513 h 5757808"/>
              <a:gd name="connsiteX9535" fmla="*/ 321374 w 6724507"/>
              <a:gd name="connsiteY9535" fmla="*/ 1395058 h 5757808"/>
              <a:gd name="connsiteX9536" fmla="*/ 320970 w 6724507"/>
              <a:gd name="connsiteY9536" fmla="*/ 1389809 h 5757808"/>
              <a:gd name="connsiteX9537" fmla="*/ 323334 w 6724507"/>
              <a:gd name="connsiteY9537" fmla="*/ 1389628 h 5757808"/>
              <a:gd name="connsiteX9538" fmla="*/ 328063 w 6724507"/>
              <a:gd name="connsiteY9538" fmla="*/ 1389264 h 5757808"/>
              <a:gd name="connsiteX9539" fmla="*/ 335153 w 6724507"/>
              <a:gd name="connsiteY9539" fmla="*/ 1388718 h 5757808"/>
              <a:gd name="connsiteX9540" fmla="*/ 413684 w 6724507"/>
              <a:gd name="connsiteY9540" fmla="*/ 1387611 h 5757808"/>
              <a:gd name="connsiteX9541" fmla="*/ 411747 w 6724507"/>
              <a:gd name="connsiteY9541" fmla="*/ 1392688 h 5757808"/>
              <a:gd name="connsiteX9542" fmla="*/ 411371 w 6724507"/>
              <a:gd name="connsiteY9542" fmla="*/ 1387789 h 5757808"/>
              <a:gd name="connsiteX9543" fmla="*/ 413684 w 6724507"/>
              <a:gd name="connsiteY9543" fmla="*/ 1387611 h 5757808"/>
              <a:gd name="connsiteX9544" fmla="*/ 269574 w 6724507"/>
              <a:gd name="connsiteY9544" fmla="*/ 1384961 h 5757808"/>
              <a:gd name="connsiteX9545" fmla="*/ 276964 w 6724507"/>
              <a:gd name="connsiteY9545" fmla="*/ 1389379 h 5757808"/>
              <a:gd name="connsiteX9546" fmla="*/ 285496 w 6724507"/>
              <a:gd name="connsiteY9546" fmla="*/ 1408670 h 5757808"/>
              <a:gd name="connsiteX9547" fmla="*/ 261374 w 6724507"/>
              <a:gd name="connsiteY9547" fmla="*/ 1400551 h 5757808"/>
              <a:gd name="connsiteX9548" fmla="*/ 269574 w 6724507"/>
              <a:gd name="connsiteY9548" fmla="*/ 1384961 h 5757808"/>
              <a:gd name="connsiteX9549" fmla="*/ 394803 w 6724507"/>
              <a:gd name="connsiteY9549" fmla="*/ 1384134 h 5757808"/>
              <a:gd name="connsiteX9550" fmla="*/ 402118 w 6724507"/>
              <a:gd name="connsiteY9550" fmla="*/ 1388500 h 5757808"/>
              <a:gd name="connsiteX9551" fmla="*/ 407122 w 6724507"/>
              <a:gd name="connsiteY9551" fmla="*/ 1393043 h 5757808"/>
              <a:gd name="connsiteX9552" fmla="*/ 409434 w 6724507"/>
              <a:gd name="connsiteY9552" fmla="*/ 1392865 h 5757808"/>
              <a:gd name="connsiteX9553" fmla="*/ 407499 w 6724507"/>
              <a:gd name="connsiteY9553" fmla="*/ 1397942 h 5757808"/>
              <a:gd name="connsiteX9554" fmla="*/ 405185 w 6724507"/>
              <a:gd name="connsiteY9554" fmla="*/ 1398119 h 5757808"/>
              <a:gd name="connsiteX9555" fmla="*/ 400181 w 6724507"/>
              <a:gd name="connsiteY9555" fmla="*/ 1393576 h 5757808"/>
              <a:gd name="connsiteX9556" fmla="*/ 395180 w 6724507"/>
              <a:gd name="connsiteY9556" fmla="*/ 1389034 h 5757808"/>
              <a:gd name="connsiteX9557" fmla="*/ 392866 w 6724507"/>
              <a:gd name="connsiteY9557" fmla="*/ 1389211 h 5757808"/>
              <a:gd name="connsiteX9558" fmla="*/ 394803 w 6724507"/>
              <a:gd name="connsiteY9558" fmla="*/ 1384134 h 5757808"/>
              <a:gd name="connsiteX9559" fmla="*/ 350735 w 6724507"/>
              <a:gd name="connsiteY9559" fmla="*/ 1384001 h 5757808"/>
              <a:gd name="connsiteX9560" fmla="*/ 351004 w 6724507"/>
              <a:gd name="connsiteY9560" fmla="*/ 1387500 h 5757808"/>
              <a:gd name="connsiteX9561" fmla="*/ 348501 w 6724507"/>
              <a:gd name="connsiteY9561" fmla="*/ 1387694 h 5757808"/>
              <a:gd name="connsiteX9562" fmla="*/ 348233 w 6724507"/>
              <a:gd name="connsiteY9562" fmla="*/ 1384193 h 5757808"/>
              <a:gd name="connsiteX9563" fmla="*/ 350735 w 6724507"/>
              <a:gd name="connsiteY9563" fmla="*/ 1384001 h 5757808"/>
              <a:gd name="connsiteX9564" fmla="*/ 401793 w 6724507"/>
              <a:gd name="connsiteY9564" fmla="*/ 1382276 h 5757808"/>
              <a:gd name="connsiteX9565" fmla="*/ 404396 w 6724507"/>
              <a:gd name="connsiteY9565" fmla="*/ 1383395 h 5757808"/>
              <a:gd name="connsiteX9566" fmla="*/ 399390 w 6724507"/>
              <a:gd name="connsiteY9566" fmla="*/ 1383780 h 5757808"/>
              <a:gd name="connsiteX9567" fmla="*/ 401793 w 6724507"/>
              <a:gd name="connsiteY9567" fmla="*/ 1382276 h 5757808"/>
              <a:gd name="connsiteX9568" fmla="*/ 438752 w 6724507"/>
              <a:gd name="connsiteY9568" fmla="*/ 1380756 h 5757808"/>
              <a:gd name="connsiteX9569" fmla="*/ 455322 w 6724507"/>
              <a:gd name="connsiteY9569" fmla="*/ 1384410 h 5757808"/>
              <a:gd name="connsiteX9570" fmla="*/ 468017 w 6724507"/>
              <a:gd name="connsiteY9570" fmla="*/ 1398216 h 5757808"/>
              <a:gd name="connsiteX9571" fmla="*/ 470330 w 6724507"/>
              <a:gd name="connsiteY9571" fmla="*/ 1398038 h 5757808"/>
              <a:gd name="connsiteX9572" fmla="*/ 505780 w 6724507"/>
              <a:gd name="connsiteY9572" fmla="*/ 1405169 h 5757808"/>
              <a:gd name="connsiteX9573" fmla="*/ 511966 w 6724507"/>
              <a:gd name="connsiteY9573" fmla="*/ 1394837 h 5757808"/>
              <a:gd name="connsiteX9574" fmla="*/ 545482 w 6724507"/>
              <a:gd name="connsiteY9574" fmla="*/ 1407043 h 5757808"/>
              <a:gd name="connsiteX9575" fmla="*/ 562051 w 6724507"/>
              <a:gd name="connsiteY9575" fmla="*/ 1410698 h 5757808"/>
              <a:gd name="connsiteX9576" fmla="*/ 575929 w 6724507"/>
              <a:gd name="connsiteY9576" fmla="*/ 1409630 h 5757808"/>
              <a:gd name="connsiteX9577" fmla="*/ 576306 w 6724507"/>
              <a:gd name="connsiteY9577" fmla="*/ 1414529 h 5757808"/>
              <a:gd name="connsiteX9578" fmla="*/ 560113 w 6724507"/>
              <a:gd name="connsiteY9578" fmla="*/ 1415774 h 5757808"/>
              <a:gd name="connsiteX9579" fmla="*/ 545859 w 6724507"/>
              <a:gd name="connsiteY9579" fmla="*/ 1411942 h 5757808"/>
              <a:gd name="connsiteX9580" fmla="*/ 506157 w 6724507"/>
              <a:gd name="connsiteY9580" fmla="*/ 1410067 h 5757808"/>
              <a:gd name="connsiteX9581" fmla="*/ 466080 w 6724507"/>
              <a:gd name="connsiteY9581" fmla="*/ 1403292 h 5757808"/>
              <a:gd name="connsiteX9582" fmla="*/ 504221 w 6724507"/>
              <a:gd name="connsiteY9582" fmla="*/ 1415143 h 5757808"/>
              <a:gd name="connsiteX9583" fmla="*/ 508848 w 6724507"/>
              <a:gd name="connsiteY9583" fmla="*/ 1414788 h 5757808"/>
              <a:gd name="connsiteX9584" fmla="*/ 520790 w 6724507"/>
              <a:gd name="connsiteY9584" fmla="*/ 1418798 h 5757808"/>
              <a:gd name="connsiteX9585" fmla="*/ 523480 w 6724507"/>
              <a:gd name="connsiteY9585" fmla="*/ 1423518 h 5757808"/>
              <a:gd name="connsiteX9586" fmla="*/ 521166 w 6724507"/>
              <a:gd name="connsiteY9586" fmla="*/ 1423697 h 5757808"/>
              <a:gd name="connsiteX9587" fmla="*/ 509225 w 6724507"/>
              <a:gd name="connsiteY9587" fmla="*/ 1419687 h 5757808"/>
              <a:gd name="connsiteX9588" fmla="*/ 502284 w 6724507"/>
              <a:gd name="connsiteY9588" fmla="*/ 1420220 h 5757808"/>
              <a:gd name="connsiteX9589" fmla="*/ 461831 w 6724507"/>
              <a:gd name="connsiteY9589" fmla="*/ 1408548 h 5757808"/>
              <a:gd name="connsiteX9590" fmla="*/ 459518 w 6724507"/>
              <a:gd name="connsiteY9590" fmla="*/ 1408726 h 5757808"/>
              <a:gd name="connsiteX9591" fmla="*/ 457580 w 6724507"/>
              <a:gd name="connsiteY9591" fmla="*/ 1413803 h 5757808"/>
              <a:gd name="connsiteX9592" fmla="*/ 455269 w 6724507"/>
              <a:gd name="connsiteY9592" fmla="*/ 1413980 h 5757808"/>
              <a:gd name="connsiteX9593" fmla="*/ 452955 w 6724507"/>
              <a:gd name="connsiteY9593" fmla="*/ 1414158 h 5757808"/>
              <a:gd name="connsiteX9594" fmla="*/ 452579 w 6724507"/>
              <a:gd name="connsiteY9594" fmla="*/ 1409259 h 5757808"/>
              <a:gd name="connsiteX9595" fmla="*/ 428694 w 6724507"/>
              <a:gd name="connsiteY9595" fmla="*/ 1401240 h 5757808"/>
              <a:gd name="connsiteX9596" fmla="*/ 414437 w 6724507"/>
              <a:gd name="connsiteY9596" fmla="*/ 1397407 h 5757808"/>
              <a:gd name="connsiteX9597" fmla="*/ 412124 w 6724507"/>
              <a:gd name="connsiteY9597" fmla="*/ 1397586 h 5757808"/>
              <a:gd name="connsiteX9598" fmla="*/ 409812 w 6724507"/>
              <a:gd name="connsiteY9598" fmla="*/ 1397764 h 5757808"/>
              <a:gd name="connsiteX9599" fmla="*/ 409434 w 6724507"/>
              <a:gd name="connsiteY9599" fmla="*/ 1392865 h 5757808"/>
              <a:gd name="connsiteX9600" fmla="*/ 406745 w 6724507"/>
              <a:gd name="connsiteY9600" fmla="*/ 1388144 h 5757808"/>
              <a:gd name="connsiteX9601" fmla="*/ 406367 w 6724507"/>
              <a:gd name="connsiteY9601" fmla="*/ 1383245 h 5757808"/>
              <a:gd name="connsiteX9602" fmla="*/ 408681 w 6724507"/>
              <a:gd name="connsiteY9602" fmla="*/ 1383067 h 5757808"/>
              <a:gd name="connsiteX9603" fmla="*/ 411747 w 6724507"/>
              <a:gd name="connsiteY9603" fmla="*/ 1392688 h 5757808"/>
              <a:gd name="connsiteX9604" fmla="*/ 414060 w 6724507"/>
              <a:gd name="connsiteY9604" fmla="*/ 1392508 h 5757808"/>
              <a:gd name="connsiteX9605" fmla="*/ 425250 w 6724507"/>
              <a:gd name="connsiteY9605" fmla="*/ 1386721 h 5757808"/>
              <a:gd name="connsiteX9606" fmla="*/ 442196 w 6724507"/>
              <a:gd name="connsiteY9606" fmla="*/ 1395274 h 5757808"/>
              <a:gd name="connsiteX9607" fmla="*/ 442571 w 6724507"/>
              <a:gd name="connsiteY9607" fmla="*/ 1400173 h 5757808"/>
              <a:gd name="connsiteX9608" fmla="*/ 449512 w 6724507"/>
              <a:gd name="connsiteY9608" fmla="*/ 1399639 h 5757808"/>
              <a:gd name="connsiteX9609" fmla="*/ 459141 w 6724507"/>
              <a:gd name="connsiteY9609" fmla="*/ 1403826 h 5757808"/>
              <a:gd name="connsiteX9610" fmla="*/ 461454 w 6724507"/>
              <a:gd name="connsiteY9610" fmla="*/ 1403649 h 5757808"/>
              <a:gd name="connsiteX9611" fmla="*/ 463766 w 6724507"/>
              <a:gd name="connsiteY9611" fmla="*/ 1403471 h 5757808"/>
              <a:gd name="connsiteX9612" fmla="*/ 453385 w 6724507"/>
              <a:gd name="connsiteY9612" fmla="*/ 1389487 h 5757808"/>
              <a:gd name="connsiteX9613" fmla="*/ 439129 w 6724507"/>
              <a:gd name="connsiteY9613" fmla="*/ 1385654 h 5757808"/>
              <a:gd name="connsiteX9614" fmla="*/ 436815 w 6724507"/>
              <a:gd name="connsiteY9614" fmla="*/ 1385832 h 5757808"/>
              <a:gd name="connsiteX9615" fmla="*/ 436439 w 6724507"/>
              <a:gd name="connsiteY9615" fmla="*/ 1380934 h 5757808"/>
              <a:gd name="connsiteX9616" fmla="*/ 438752 w 6724507"/>
              <a:gd name="connsiteY9616" fmla="*/ 1380756 h 5757808"/>
              <a:gd name="connsiteX9617" fmla="*/ 380830 w 6724507"/>
              <a:gd name="connsiteY9617" fmla="*/ 1380516 h 5757808"/>
              <a:gd name="connsiteX9618" fmla="*/ 381189 w 6724507"/>
              <a:gd name="connsiteY9618" fmla="*/ 1385180 h 5757808"/>
              <a:gd name="connsiteX9619" fmla="*/ 376486 w 6724507"/>
              <a:gd name="connsiteY9619" fmla="*/ 1385541 h 5757808"/>
              <a:gd name="connsiteX9620" fmla="*/ 376128 w 6724507"/>
              <a:gd name="connsiteY9620" fmla="*/ 1380877 h 5757808"/>
              <a:gd name="connsiteX9621" fmla="*/ 378479 w 6724507"/>
              <a:gd name="connsiteY9621" fmla="*/ 1380696 h 5757808"/>
              <a:gd name="connsiteX9622" fmla="*/ 380830 w 6724507"/>
              <a:gd name="connsiteY9622" fmla="*/ 1380516 h 5757808"/>
              <a:gd name="connsiteX9623" fmla="*/ 206866 w 6724507"/>
              <a:gd name="connsiteY9623" fmla="*/ 1379223 h 5757808"/>
              <a:gd name="connsiteX9624" fmla="*/ 208938 w 6724507"/>
              <a:gd name="connsiteY9624" fmla="*/ 1384343 h 5757808"/>
              <a:gd name="connsiteX9625" fmla="*/ 207270 w 6724507"/>
              <a:gd name="connsiteY9625" fmla="*/ 1384473 h 5757808"/>
              <a:gd name="connsiteX9626" fmla="*/ 206866 w 6724507"/>
              <a:gd name="connsiteY9626" fmla="*/ 1379223 h 5757808"/>
              <a:gd name="connsiteX9627" fmla="*/ 292363 w 6724507"/>
              <a:gd name="connsiteY9627" fmla="*/ 1377931 h 5757808"/>
              <a:gd name="connsiteX9628" fmla="*/ 299442 w 6724507"/>
              <a:gd name="connsiteY9628" fmla="*/ 1382665 h 5757808"/>
              <a:gd name="connsiteX9629" fmla="*/ 292363 w 6724507"/>
              <a:gd name="connsiteY9629" fmla="*/ 1377931 h 5757808"/>
              <a:gd name="connsiteX9630" fmla="*/ 457102 w 6724507"/>
              <a:gd name="connsiteY9630" fmla="*/ 1375825 h 5757808"/>
              <a:gd name="connsiteX9631" fmla="*/ 459457 w 6724507"/>
              <a:gd name="connsiteY9631" fmla="*/ 1379163 h 5757808"/>
              <a:gd name="connsiteX9632" fmla="*/ 457372 w 6724507"/>
              <a:gd name="connsiteY9632" fmla="*/ 1379324 h 5757808"/>
              <a:gd name="connsiteX9633" fmla="*/ 455286 w 6724507"/>
              <a:gd name="connsiteY9633" fmla="*/ 1379484 h 5757808"/>
              <a:gd name="connsiteX9634" fmla="*/ 455016 w 6724507"/>
              <a:gd name="connsiteY9634" fmla="*/ 1375986 h 5757808"/>
              <a:gd name="connsiteX9635" fmla="*/ 457102 w 6724507"/>
              <a:gd name="connsiteY9635" fmla="*/ 1375825 h 5757808"/>
              <a:gd name="connsiteX9636" fmla="*/ 403723 w 6724507"/>
              <a:gd name="connsiteY9636" fmla="*/ 1374648 h 5757808"/>
              <a:gd name="connsiteX9637" fmla="*/ 401372 w 6724507"/>
              <a:gd name="connsiteY9637" fmla="*/ 1376809 h 5757808"/>
              <a:gd name="connsiteX9638" fmla="*/ 398718 w 6724507"/>
              <a:gd name="connsiteY9638" fmla="*/ 1375033 h 5757808"/>
              <a:gd name="connsiteX9639" fmla="*/ 403723 w 6724507"/>
              <a:gd name="connsiteY9639" fmla="*/ 1374648 h 5757808"/>
              <a:gd name="connsiteX9640" fmla="*/ 356602 w 6724507"/>
              <a:gd name="connsiteY9640" fmla="*/ 1372991 h 5757808"/>
              <a:gd name="connsiteX9641" fmla="*/ 376128 w 6724507"/>
              <a:gd name="connsiteY9641" fmla="*/ 1380877 h 5757808"/>
              <a:gd name="connsiteX9642" fmla="*/ 373777 w 6724507"/>
              <a:gd name="connsiteY9642" fmla="*/ 1381057 h 5757808"/>
              <a:gd name="connsiteX9643" fmla="*/ 364711 w 6724507"/>
              <a:gd name="connsiteY9643" fmla="*/ 1382341 h 5757808"/>
              <a:gd name="connsiteX9644" fmla="*/ 356602 w 6724507"/>
              <a:gd name="connsiteY9644" fmla="*/ 1372991 h 5757808"/>
              <a:gd name="connsiteX9645" fmla="*/ 178009 w 6724507"/>
              <a:gd name="connsiteY9645" fmla="*/ 1367363 h 5757808"/>
              <a:gd name="connsiteX9646" fmla="*/ 189675 w 6724507"/>
              <a:gd name="connsiteY9646" fmla="*/ 1371746 h 5757808"/>
              <a:gd name="connsiteX9647" fmla="*/ 198685 w 6724507"/>
              <a:gd name="connsiteY9647" fmla="*/ 1371053 h 5757808"/>
              <a:gd name="connsiteX9648" fmla="*/ 199088 w 6724507"/>
              <a:gd name="connsiteY9648" fmla="*/ 1376302 h 5757808"/>
              <a:gd name="connsiteX9649" fmla="*/ 190079 w 6724507"/>
              <a:gd name="connsiteY9649" fmla="*/ 1376994 h 5757808"/>
              <a:gd name="connsiteX9650" fmla="*/ 176160 w 6724507"/>
              <a:gd name="connsiteY9650" fmla="*/ 1372784 h 5757808"/>
              <a:gd name="connsiteX9651" fmla="*/ 175757 w 6724507"/>
              <a:gd name="connsiteY9651" fmla="*/ 1367535 h 5757808"/>
              <a:gd name="connsiteX9652" fmla="*/ 178009 w 6724507"/>
              <a:gd name="connsiteY9652" fmla="*/ 1367363 h 5757808"/>
              <a:gd name="connsiteX9653" fmla="*/ 147823 w 6724507"/>
              <a:gd name="connsiteY9653" fmla="*/ 1364403 h 5757808"/>
              <a:gd name="connsiteX9654" fmla="*/ 152397 w 6724507"/>
              <a:gd name="connsiteY9654" fmla="*/ 1369331 h 5757808"/>
              <a:gd name="connsiteX9655" fmla="*/ 150311 w 6724507"/>
              <a:gd name="connsiteY9655" fmla="*/ 1369491 h 5757808"/>
              <a:gd name="connsiteX9656" fmla="*/ 147823 w 6724507"/>
              <a:gd name="connsiteY9656" fmla="*/ 1364403 h 5757808"/>
              <a:gd name="connsiteX9657" fmla="*/ 247225 w 6724507"/>
              <a:gd name="connsiteY9657" fmla="*/ 1362041 h 5757808"/>
              <a:gd name="connsiteX9658" fmla="*/ 249854 w 6724507"/>
              <a:gd name="connsiteY9658" fmla="*/ 1367120 h 5757808"/>
              <a:gd name="connsiteX9659" fmla="*/ 252078 w 6724507"/>
              <a:gd name="connsiteY9659" fmla="*/ 1366948 h 5757808"/>
              <a:gd name="connsiteX9660" fmla="*/ 250257 w 6724507"/>
              <a:gd name="connsiteY9660" fmla="*/ 1372368 h 5757808"/>
              <a:gd name="connsiteX9661" fmla="*/ 245404 w 6724507"/>
              <a:gd name="connsiteY9661" fmla="*/ 1367462 h 5757808"/>
              <a:gd name="connsiteX9662" fmla="*/ 245001 w 6724507"/>
              <a:gd name="connsiteY9662" fmla="*/ 1362212 h 5757808"/>
              <a:gd name="connsiteX9663" fmla="*/ 247225 w 6724507"/>
              <a:gd name="connsiteY9663" fmla="*/ 1362041 h 5757808"/>
              <a:gd name="connsiteX9664" fmla="*/ 119054 w 6724507"/>
              <a:gd name="connsiteY9664" fmla="*/ 1361336 h 5757808"/>
              <a:gd name="connsiteX9665" fmla="*/ 117901 w 6724507"/>
              <a:gd name="connsiteY9665" fmla="*/ 1363404 h 5757808"/>
              <a:gd name="connsiteX9666" fmla="*/ 114883 w 6724507"/>
              <a:gd name="connsiteY9666" fmla="*/ 1361657 h 5757808"/>
              <a:gd name="connsiteX9667" fmla="*/ 119054 w 6724507"/>
              <a:gd name="connsiteY9667" fmla="*/ 1361336 h 5757808"/>
              <a:gd name="connsiteX9668" fmla="*/ 300061 w 6724507"/>
              <a:gd name="connsiteY9668" fmla="*/ 1357981 h 5757808"/>
              <a:gd name="connsiteX9669" fmla="*/ 314365 w 6724507"/>
              <a:gd name="connsiteY9669" fmla="*/ 1366268 h 5757808"/>
              <a:gd name="connsiteX9670" fmla="*/ 300420 w 6724507"/>
              <a:gd name="connsiteY9670" fmla="*/ 1362648 h 5757808"/>
              <a:gd name="connsiteX9671" fmla="*/ 300061 w 6724507"/>
              <a:gd name="connsiteY9671" fmla="*/ 1357981 h 5757808"/>
              <a:gd name="connsiteX9672" fmla="*/ 44564 w 6724507"/>
              <a:gd name="connsiteY9672" fmla="*/ 1352984 h 5757808"/>
              <a:gd name="connsiteX9673" fmla="*/ 42211 w 6724507"/>
              <a:gd name="connsiteY9673" fmla="*/ 1355143 h 5757808"/>
              <a:gd name="connsiteX9674" fmla="*/ 39558 w 6724507"/>
              <a:gd name="connsiteY9674" fmla="*/ 1353368 h 5757808"/>
              <a:gd name="connsiteX9675" fmla="*/ 44564 w 6724507"/>
              <a:gd name="connsiteY9675" fmla="*/ 1352984 h 5757808"/>
              <a:gd name="connsiteX9676" fmla="*/ 1933616 w 6724507"/>
              <a:gd name="connsiteY9676" fmla="*/ 1350822 h 5757808"/>
              <a:gd name="connsiteX9677" fmla="*/ 1928921 w 6724507"/>
              <a:gd name="connsiteY9677" fmla="*/ 1353604 h 5757808"/>
              <a:gd name="connsiteX9678" fmla="*/ 1918349 w 6724507"/>
              <a:gd name="connsiteY9678" fmla="*/ 1355996 h 5757808"/>
              <a:gd name="connsiteX9679" fmla="*/ 1921234 w 6724507"/>
              <a:gd name="connsiteY9679" fmla="*/ 1356974 h 5757808"/>
              <a:gd name="connsiteX9680" fmla="*/ 1922518 w 6724507"/>
              <a:gd name="connsiteY9680" fmla="*/ 1359385 h 5757808"/>
              <a:gd name="connsiteX9681" fmla="*/ 1920756 w 6724507"/>
              <a:gd name="connsiteY9681" fmla="*/ 1361588 h 5757808"/>
              <a:gd name="connsiteX9682" fmla="*/ 1922847 w 6724507"/>
              <a:gd name="connsiteY9682" fmla="*/ 1362568 h 5757808"/>
              <a:gd name="connsiteX9683" fmla="*/ 1927684 w 6724507"/>
              <a:gd name="connsiteY9683" fmla="*/ 1364837 h 5757808"/>
              <a:gd name="connsiteX9684" fmla="*/ 1935039 w 6724507"/>
              <a:gd name="connsiteY9684" fmla="*/ 1369553 h 5757808"/>
              <a:gd name="connsiteX9685" fmla="*/ 1925770 w 6724507"/>
              <a:gd name="connsiteY9685" fmla="*/ 1370264 h 5757808"/>
              <a:gd name="connsiteX9686" fmla="*/ 1921652 w 6724507"/>
              <a:gd name="connsiteY9686" fmla="*/ 1365961 h 5757808"/>
              <a:gd name="connsiteX9687" fmla="*/ 1917399 w 6724507"/>
              <a:gd name="connsiteY9687" fmla="*/ 1365783 h 5757808"/>
              <a:gd name="connsiteX9688" fmla="*/ 1915103 w 6724507"/>
              <a:gd name="connsiteY9688" fmla="*/ 1368652 h 5757808"/>
              <a:gd name="connsiteX9689" fmla="*/ 1917082 w 6724507"/>
              <a:gd name="connsiteY9689" fmla="*/ 1374337 h 5757808"/>
              <a:gd name="connsiteX9690" fmla="*/ 1912479 w 6724507"/>
              <a:gd name="connsiteY9690" fmla="*/ 1375127 h 5757808"/>
              <a:gd name="connsiteX9691" fmla="*/ 1915080 w 6724507"/>
              <a:gd name="connsiteY9691" fmla="*/ 1390238 h 5757808"/>
              <a:gd name="connsiteX9692" fmla="*/ 1910799 w 6724507"/>
              <a:gd name="connsiteY9692" fmla="*/ 1398952 h 5757808"/>
              <a:gd name="connsiteX9693" fmla="*/ 1920194 w 6724507"/>
              <a:gd name="connsiteY9693" fmla="*/ 1406534 h 5757808"/>
              <a:gd name="connsiteX9694" fmla="*/ 1908916 w 6724507"/>
              <a:gd name="connsiteY9694" fmla="*/ 1415201 h 5757808"/>
              <a:gd name="connsiteX9695" fmla="*/ 1914319 w 6724507"/>
              <a:gd name="connsiteY9695" fmla="*/ 1417114 h 5757808"/>
              <a:gd name="connsiteX9696" fmla="*/ 1934216 w 6724507"/>
              <a:gd name="connsiteY9696" fmla="*/ 1403766 h 5757808"/>
              <a:gd name="connsiteX9697" fmla="*/ 1950592 w 6724507"/>
              <a:gd name="connsiteY9697" fmla="*/ 1393687 h 5757808"/>
              <a:gd name="connsiteX9698" fmla="*/ 1949384 w 6724507"/>
              <a:gd name="connsiteY9698" fmla="*/ 1387764 h 5757808"/>
              <a:gd name="connsiteX9699" fmla="*/ 1952386 w 6724507"/>
              <a:gd name="connsiteY9699" fmla="*/ 1378692 h 5757808"/>
              <a:gd name="connsiteX9700" fmla="*/ 1951579 w 6724507"/>
              <a:gd name="connsiteY9700" fmla="*/ 1377794 h 5757808"/>
              <a:gd name="connsiteX9701" fmla="*/ 1940572 w 6724507"/>
              <a:gd name="connsiteY9701" fmla="*/ 1380819 h 5757808"/>
              <a:gd name="connsiteX9702" fmla="*/ 1943736 w 6724507"/>
              <a:gd name="connsiteY9702" fmla="*/ 1371380 h 5757808"/>
              <a:gd name="connsiteX9703" fmla="*/ 1942880 w 6724507"/>
              <a:gd name="connsiteY9703" fmla="*/ 1368075 h 5757808"/>
              <a:gd name="connsiteX9704" fmla="*/ 1940898 w 6724507"/>
              <a:gd name="connsiteY9704" fmla="*/ 1365861 h 5757808"/>
              <a:gd name="connsiteX9705" fmla="*/ 1938282 w 6724507"/>
              <a:gd name="connsiteY9705" fmla="*/ 1353014 h 5757808"/>
              <a:gd name="connsiteX9706" fmla="*/ 1933616 w 6724507"/>
              <a:gd name="connsiteY9706" fmla="*/ 1350822 h 5757808"/>
              <a:gd name="connsiteX9707" fmla="*/ 264780 w 6724507"/>
              <a:gd name="connsiteY9707" fmla="*/ 1346612 h 5757808"/>
              <a:gd name="connsiteX9708" fmla="*/ 269221 w 6724507"/>
              <a:gd name="connsiteY9708" fmla="*/ 1349791 h 5757808"/>
              <a:gd name="connsiteX9709" fmla="*/ 267135 w 6724507"/>
              <a:gd name="connsiteY9709" fmla="*/ 1349951 h 5757808"/>
              <a:gd name="connsiteX9710" fmla="*/ 265049 w 6724507"/>
              <a:gd name="connsiteY9710" fmla="*/ 1350111 h 5757808"/>
              <a:gd name="connsiteX9711" fmla="*/ 264780 w 6724507"/>
              <a:gd name="connsiteY9711" fmla="*/ 1346612 h 5757808"/>
              <a:gd name="connsiteX9712" fmla="*/ 1899974 w 6724507"/>
              <a:gd name="connsiteY9712" fmla="*/ 1342831 h 5757808"/>
              <a:gd name="connsiteX9713" fmla="*/ 1898184 w 6724507"/>
              <a:gd name="connsiteY9713" fmla="*/ 1349161 h 5757808"/>
              <a:gd name="connsiteX9714" fmla="*/ 1895897 w 6724507"/>
              <a:gd name="connsiteY9714" fmla="*/ 1349724 h 5757808"/>
              <a:gd name="connsiteX9715" fmla="*/ 1895730 w 6724507"/>
              <a:gd name="connsiteY9715" fmla="*/ 1349943 h 5757808"/>
              <a:gd name="connsiteX9716" fmla="*/ 1898976 w 6724507"/>
              <a:gd name="connsiteY9716" fmla="*/ 1352894 h 5757808"/>
              <a:gd name="connsiteX9717" fmla="*/ 1898295 w 6724507"/>
              <a:gd name="connsiteY9717" fmla="*/ 1354763 h 5757808"/>
              <a:gd name="connsiteX9718" fmla="*/ 1897617 w 6724507"/>
              <a:gd name="connsiteY9718" fmla="*/ 1356632 h 5757808"/>
              <a:gd name="connsiteX9719" fmla="*/ 1896937 w 6724507"/>
              <a:gd name="connsiteY9719" fmla="*/ 1358501 h 5757808"/>
              <a:gd name="connsiteX9720" fmla="*/ 1898220 w 6724507"/>
              <a:gd name="connsiteY9720" fmla="*/ 1360911 h 5757808"/>
              <a:gd name="connsiteX9721" fmla="*/ 1902823 w 6724507"/>
              <a:gd name="connsiteY9721" fmla="*/ 1360124 h 5757808"/>
              <a:gd name="connsiteX9722" fmla="*/ 1908861 w 6724507"/>
              <a:gd name="connsiteY9722" fmla="*/ 1349450 h 5757808"/>
              <a:gd name="connsiteX9723" fmla="*/ 1913067 w 6724507"/>
              <a:gd name="connsiteY9723" fmla="*/ 1354209 h 5757808"/>
              <a:gd name="connsiteX9724" fmla="*/ 1915449 w 6724507"/>
              <a:gd name="connsiteY9724" fmla="*/ 1355015 h 5757808"/>
              <a:gd name="connsiteX9725" fmla="*/ 1912410 w 6724507"/>
              <a:gd name="connsiteY9725" fmla="*/ 1351848 h 5757808"/>
              <a:gd name="connsiteX9726" fmla="*/ 1912300 w 6724507"/>
              <a:gd name="connsiteY9726" fmla="*/ 1349919 h 5757808"/>
              <a:gd name="connsiteX9727" fmla="*/ 1911974 w 6724507"/>
              <a:gd name="connsiteY9727" fmla="*/ 1349794 h 5757808"/>
              <a:gd name="connsiteX9728" fmla="*/ 1910240 w 6724507"/>
              <a:gd name="connsiteY9728" fmla="*/ 1347636 h 5757808"/>
              <a:gd name="connsiteX9729" fmla="*/ 1910238 w 6724507"/>
              <a:gd name="connsiteY9729" fmla="*/ 1348152 h 5757808"/>
              <a:gd name="connsiteX9730" fmla="*/ 1899974 w 6724507"/>
              <a:gd name="connsiteY9730" fmla="*/ 1342831 h 5757808"/>
              <a:gd name="connsiteX9731" fmla="*/ 98817 w 6724507"/>
              <a:gd name="connsiteY9731" fmla="*/ 1338253 h 5757808"/>
              <a:gd name="connsiteX9732" fmla="*/ 101724 w 6724507"/>
              <a:gd name="connsiteY9732" fmla="*/ 1343310 h 5757808"/>
              <a:gd name="connsiteX9733" fmla="*/ 96718 w 6724507"/>
              <a:gd name="connsiteY9733" fmla="*/ 1343695 h 5757808"/>
              <a:gd name="connsiteX9734" fmla="*/ 96315 w 6724507"/>
              <a:gd name="connsiteY9734" fmla="*/ 1338445 h 5757808"/>
              <a:gd name="connsiteX9735" fmla="*/ 98817 w 6724507"/>
              <a:gd name="connsiteY9735" fmla="*/ 1338253 h 5757808"/>
              <a:gd name="connsiteX9736" fmla="*/ 1907493 w 6724507"/>
              <a:gd name="connsiteY9736" fmla="*/ 1337052 h 5757808"/>
              <a:gd name="connsiteX9737" fmla="*/ 1910268 w 6724507"/>
              <a:gd name="connsiteY9737" fmla="*/ 1342846 h 5757808"/>
              <a:gd name="connsiteX9738" fmla="*/ 1910263 w 6724507"/>
              <a:gd name="connsiteY9738" fmla="*/ 1343648 h 5757808"/>
              <a:gd name="connsiteX9739" fmla="*/ 1910549 w 6724507"/>
              <a:gd name="connsiteY9739" fmla="*/ 1343432 h 5757808"/>
              <a:gd name="connsiteX9740" fmla="*/ 1910268 w 6724507"/>
              <a:gd name="connsiteY9740" fmla="*/ 1342846 h 5757808"/>
              <a:gd name="connsiteX9741" fmla="*/ 1910276 w 6724507"/>
              <a:gd name="connsiteY9741" fmla="*/ 1341518 h 5757808"/>
              <a:gd name="connsiteX9742" fmla="*/ 1907493 w 6724507"/>
              <a:gd name="connsiteY9742" fmla="*/ 1337052 h 5757808"/>
              <a:gd name="connsiteX9743" fmla="*/ 151134 w 6724507"/>
              <a:gd name="connsiteY9743" fmla="*/ 1320153 h 5757808"/>
              <a:gd name="connsiteX9744" fmla="*/ 149258 w 6724507"/>
              <a:gd name="connsiteY9744" fmla="*/ 1322278 h 5757808"/>
              <a:gd name="connsiteX9745" fmla="*/ 148817 w 6724507"/>
              <a:gd name="connsiteY9745" fmla="*/ 1320331 h 5757808"/>
              <a:gd name="connsiteX9746" fmla="*/ 151134 w 6724507"/>
              <a:gd name="connsiteY9746" fmla="*/ 1320153 h 5757808"/>
              <a:gd name="connsiteX9747" fmla="*/ 124868 w 6724507"/>
              <a:gd name="connsiteY9747" fmla="*/ 1316892 h 5757808"/>
              <a:gd name="connsiteX9748" fmla="*/ 122796 w 6724507"/>
              <a:gd name="connsiteY9748" fmla="*/ 1319032 h 5757808"/>
              <a:gd name="connsiteX9749" fmla="*/ 120419 w 6724507"/>
              <a:gd name="connsiteY9749" fmla="*/ 1317235 h 5757808"/>
              <a:gd name="connsiteX9750" fmla="*/ 122643 w 6724507"/>
              <a:gd name="connsiteY9750" fmla="*/ 1317064 h 5757808"/>
              <a:gd name="connsiteX9751" fmla="*/ 124868 w 6724507"/>
              <a:gd name="connsiteY9751" fmla="*/ 1316892 h 5757808"/>
              <a:gd name="connsiteX9752" fmla="*/ 143778 w 6724507"/>
              <a:gd name="connsiteY9752" fmla="*/ 1315439 h 5757808"/>
              <a:gd name="connsiteX9753" fmla="*/ 148817 w 6724507"/>
              <a:gd name="connsiteY9753" fmla="*/ 1320331 h 5757808"/>
              <a:gd name="connsiteX9754" fmla="*/ 139547 w 6724507"/>
              <a:gd name="connsiteY9754" fmla="*/ 1321043 h 5757808"/>
              <a:gd name="connsiteX9755" fmla="*/ 143778 w 6724507"/>
              <a:gd name="connsiteY9755" fmla="*/ 1315439 h 5757808"/>
              <a:gd name="connsiteX9756" fmla="*/ 417458 w 6724507"/>
              <a:gd name="connsiteY9756" fmla="*/ 1315264 h 5757808"/>
              <a:gd name="connsiteX9757" fmla="*/ 417833 w 6724507"/>
              <a:gd name="connsiteY9757" fmla="*/ 1320138 h 5757808"/>
              <a:gd name="connsiteX9758" fmla="*/ 415526 w 6724507"/>
              <a:gd name="connsiteY9758" fmla="*/ 1320315 h 5757808"/>
              <a:gd name="connsiteX9759" fmla="*/ 412846 w 6724507"/>
              <a:gd name="connsiteY9759" fmla="*/ 1315619 h 5757808"/>
              <a:gd name="connsiteX9760" fmla="*/ 415151 w 6724507"/>
              <a:gd name="connsiteY9760" fmla="*/ 1315441 h 5757808"/>
              <a:gd name="connsiteX9761" fmla="*/ 417458 w 6724507"/>
              <a:gd name="connsiteY9761" fmla="*/ 1315264 h 5757808"/>
              <a:gd name="connsiteX9762" fmla="*/ 558895 w 6724507"/>
              <a:gd name="connsiteY9762" fmla="*/ 1314195 h 5757808"/>
              <a:gd name="connsiteX9763" fmla="*/ 559270 w 6724507"/>
              <a:gd name="connsiteY9763" fmla="*/ 1319069 h 5757808"/>
              <a:gd name="connsiteX9764" fmla="*/ 556964 w 6724507"/>
              <a:gd name="connsiteY9764" fmla="*/ 1319247 h 5757808"/>
              <a:gd name="connsiteX9765" fmla="*/ 554283 w 6724507"/>
              <a:gd name="connsiteY9765" fmla="*/ 1314550 h 5757808"/>
              <a:gd name="connsiteX9766" fmla="*/ 558895 w 6724507"/>
              <a:gd name="connsiteY9766" fmla="*/ 1314195 h 5757808"/>
              <a:gd name="connsiteX9767" fmla="*/ 1931791 w 6724507"/>
              <a:gd name="connsiteY9767" fmla="*/ 1310985 h 5757808"/>
              <a:gd name="connsiteX9768" fmla="*/ 1931760 w 6724507"/>
              <a:gd name="connsiteY9768" fmla="*/ 1311601 h 5757808"/>
              <a:gd name="connsiteX9769" fmla="*/ 1932125 w 6724507"/>
              <a:gd name="connsiteY9769" fmla="*/ 1311573 h 5757808"/>
              <a:gd name="connsiteX9770" fmla="*/ 193842 w 6724507"/>
              <a:gd name="connsiteY9770" fmla="*/ 1308070 h 5757808"/>
              <a:gd name="connsiteX9771" fmla="*/ 192026 w 6724507"/>
              <a:gd name="connsiteY9771" fmla="*/ 1311730 h 5757808"/>
              <a:gd name="connsiteX9772" fmla="*/ 189671 w 6724507"/>
              <a:gd name="connsiteY9772" fmla="*/ 1308390 h 5757808"/>
              <a:gd name="connsiteX9773" fmla="*/ 191757 w 6724507"/>
              <a:gd name="connsiteY9773" fmla="*/ 1308231 h 5757808"/>
              <a:gd name="connsiteX9774" fmla="*/ 193842 w 6724507"/>
              <a:gd name="connsiteY9774" fmla="*/ 1308070 h 5757808"/>
              <a:gd name="connsiteX9775" fmla="*/ 187079 w 6724507"/>
              <a:gd name="connsiteY9775" fmla="*/ 1307415 h 5757808"/>
              <a:gd name="connsiteX9776" fmla="*/ 186934 w 6724507"/>
              <a:gd name="connsiteY9776" fmla="*/ 1309296 h 5757808"/>
              <a:gd name="connsiteX9777" fmla="*/ 184784 w 6724507"/>
              <a:gd name="connsiteY9777" fmla="*/ 1307592 h 5757808"/>
              <a:gd name="connsiteX9778" fmla="*/ 187079 w 6724507"/>
              <a:gd name="connsiteY9778" fmla="*/ 1307415 h 5757808"/>
              <a:gd name="connsiteX9779" fmla="*/ 110165 w 6724507"/>
              <a:gd name="connsiteY9779" fmla="*/ 1303943 h 5757808"/>
              <a:gd name="connsiteX9780" fmla="*/ 115518 w 6724507"/>
              <a:gd name="connsiteY9780" fmla="*/ 1312918 h 5757808"/>
              <a:gd name="connsiteX9781" fmla="*/ 108566 w 6724507"/>
              <a:gd name="connsiteY9781" fmla="*/ 1313453 h 5757808"/>
              <a:gd name="connsiteX9782" fmla="*/ 101614 w 6724507"/>
              <a:gd name="connsiteY9782" fmla="*/ 1313988 h 5757808"/>
              <a:gd name="connsiteX9783" fmla="*/ 99297 w 6724507"/>
              <a:gd name="connsiteY9783" fmla="*/ 1314166 h 5757808"/>
              <a:gd name="connsiteX9784" fmla="*/ 98937 w 6724507"/>
              <a:gd name="connsiteY9784" fmla="*/ 1309500 h 5757808"/>
              <a:gd name="connsiteX9785" fmla="*/ 101255 w 6724507"/>
              <a:gd name="connsiteY9785" fmla="*/ 1309322 h 5757808"/>
              <a:gd name="connsiteX9786" fmla="*/ 110165 w 6724507"/>
              <a:gd name="connsiteY9786" fmla="*/ 1303943 h 5757808"/>
              <a:gd name="connsiteX9787" fmla="*/ 537014 w 6724507"/>
              <a:gd name="connsiteY9787" fmla="*/ 1301171 h 5757808"/>
              <a:gd name="connsiteX9788" fmla="*/ 554283 w 6724507"/>
              <a:gd name="connsiteY9788" fmla="*/ 1314550 h 5757808"/>
              <a:gd name="connsiteX9789" fmla="*/ 554657 w 6724507"/>
              <a:gd name="connsiteY9789" fmla="*/ 1319423 h 5757808"/>
              <a:gd name="connsiteX9790" fmla="*/ 552725 w 6724507"/>
              <a:gd name="connsiteY9790" fmla="*/ 1324474 h 5757808"/>
              <a:gd name="connsiteX9791" fmla="*/ 531595 w 6724507"/>
              <a:gd name="connsiteY9791" fmla="*/ 1321197 h 5757808"/>
              <a:gd name="connsiteX9792" fmla="*/ 529288 w 6724507"/>
              <a:gd name="connsiteY9792" fmla="*/ 1321374 h 5757808"/>
              <a:gd name="connsiteX9793" fmla="*/ 528163 w 6724507"/>
              <a:gd name="connsiteY9793" fmla="*/ 1306753 h 5757808"/>
              <a:gd name="connsiteX9794" fmla="*/ 537014 w 6724507"/>
              <a:gd name="connsiteY9794" fmla="*/ 1301171 h 5757808"/>
              <a:gd name="connsiteX9795" fmla="*/ 496925 w 6724507"/>
              <a:gd name="connsiteY9795" fmla="*/ 1296867 h 5757808"/>
              <a:gd name="connsiteX9796" fmla="*/ 497338 w 6724507"/>
              <a:gd name="connsiteY9796" fmla="*/ 1298815 h 5757808"/>
              <a:gd name="connsiteX9797" fmla="*/ 497228 w 6724507"/>
              <a:gd name="connsiteY9797" fmla="*/ 1300803 h 5757808"/>
              <a:gd name="connsiteX9798" fmla="*/ 495252 w 6724507"/>
              <a:gd name="connsiteY9798" fmla="*/ 1298976 h 5757808"/>
              <a:gd name="connsiteX9799" fmla="*/ 496925 w 6724507"/>
              <a:gd name="connsiteY9799" fmla="*/ 1296867 h 5757808"/>
              <a:gd name="connsiteX9800" fmla="*/ 487281 w 6724507"/>
              <a:gd name="connsiteY9800" fmla="*/ 1292988 h 5757808"/>
              <a:gd name="connsiteX9801" fmla="*/ 492748 w 6724507"/>
              <a:gd name="connsiteY9801" fmla="*/ 1299168 h 5757808"/>
              <a:gd name="connsiteX9802" fmla="*/ 490817 w 6724507"/>
              <a:gd name="connsiteY9802" fmla="*/ 1304595 h 5757808"/>
              <a:gd name="connsiteX9803" fmla="*/ 483809 w 6724507"/>
              <a:gd name="connsiteY9803" fmla="*/ 1305134 h 5757808"/>
              <a:gd name="connsiteX9804" fmla="*/ 480666 w 6724507"/>
              <a:gd name="connsiteY9804" fmla="*/ 1294817 h 5757808"/>
              <a:gd name="connsiteX9805" fmla="*/ 487281 w 6724507"/>
              <a:gd name="connsiteY9805" fmla="*/ 1292988 h 5757808"/>
              <a:gd name="connsiteX9806" fmla="*/ 450679 w 6724507"/>
              <a:gd name="connsiteY9806" fmla="*/ 1292281 h 5757808"/>
              <a:gd name="connsiteX9807" fmla="*/ 448755 w 6724507"/>
              <a:gd name="connsiteY9807" fmla="*/ 1297270 h 5757808"/>
              <a:gd name="connsiteX9808" fmla="*/ 448385 w 6724507"/>
              <a:gd name="connsiteY9808" fmla="*/ 1292458 h 5757808"/>
              <a:gd name="connsiteX9809" fmla="*/ 450679 w 6724507"/>
              <a:gd name="connsiteY9809" fmla="*/ 1292281 h 5757808"/>
              <a:gd name="connsiteX9810" fmla="*/ 195136 w 6724507"/>
              <a:gd name="connsiteY9810" fmla="*/ 1292131 h 5757808"/>
              <a:gd name="connsiteX9811" fmla="*/ 197763 w 6724507"/>
              <a:gd name="connsiteY9811" fmla="*/ 1297210 h 5757808"/>
              <a:gd name="connsiteX9812" fmla="*/ 195539 w 6724507"/>
              <a:gd name="connsiteY9812" fmla="*/ 1297380 h 5757808"/>
              <a:gd name="connsiteX9813" fmla="*/ 195136 w 6724507"/>
              <a:gd name="connsiteY9813" fmla="*/ 1292131 h 5757808"/>
              <a:gd name="connsiteX9814" fmla="*/ 143842 w 6724507"/>
              <a:gd name="connsiteY9814" fmla="*/ 1290793 h 5757808"/>
              <a:gd name="connsiteX9815" fmla="*/ 144246 w 6724507"/>
              <a:gd name="connsiteY9815" fmla="*/ 1296043 h 5757808"/>
              <a:gd name="connsiteX9816" fmla="*/ 142577 w 6724507"/>
              <a:gd name="connsiteY9816" fmla="*/ 1296172 h 5757808"/>
              <a:gd name="connsiteX9817" fmla="*/ 142173 w 6724507"/>
              <a:gd name="connsiteY9817" fmla="*/ 1290921 h 5757808"/>
              <a:gd name="connsiteX9818" fmla="*/ 143842 w 6724507"/>
              <a:gd name="connsiteY9818" fmla="*/ 1290793 h 5757808"/>
              <a:gd name="connsiteX9819" fmla="*/ 148847 w 6724507"/>
              <a:gd name="connsiteY9819" fmla="*/ 1290409 h 5757808"/>
              <a:gd name="connsiteX9820" fmla="*/ 151522 w 6724507"/>
              <a:gd name="connsiteY9820" fmla="*/ 1295190 h 5757808"/>
              <a:gd name="connsiteX9821" fmla="*/ 163374 w 6724507"/>
              <a:gd name="connsiteY9821" fmla="*/ 1299265 h 5757808"/>
              <a:gd name="connsiteX9822" fmla="*/ 177521 w 6724507"/>
              <a:gd name="connsiteY9822" fmla="*/ 1303163 h 5757808"/>
              <a:gd name="connsiteX9823" fmla="*/ 182491 w 6724507"/>
              <a:gd name="connsiteY9823" fmla="*/ 1307768 h 5757808"/>
              <a:gd name="connsiteX9824" fmla="*/ 184784 w 6724507"/>
              <a:gd name="connsiteY9824" fmla="*/ 1307592 h 5757808"/>
              <a:gd name="connsiteX9825" fmla="*/ 185166 w 6724507"/>
              <a:gd name="connsiteY9825" fmla="*/ 1312549 h 5757808"/>
              <a:gd name="connsiteX9826" fmla="*/ 180673 w 6724507"/>
              <a:gd name="connsiteY9826" fmla="*/ 1314142 h 5757808"/>
              <a:gd name="connsiteX9827" fmla="*/ 175608 w 6724507"/>
              <a:gd name="connsiteY9827" fmla="*/ 1308297 h 5757808"/>
              <a:gd name="connsiteX9828" fmla="*/ 163756 w 6724507"/>
              <a:gd name="connsiteY9828" fmla="*/ 1304222 h 5757808"/>
              <a:gd name="connsiteX9829" fmla="*/ 149228 w 6724507"/>
              <a:gd name="connsiteY9829" fmla="*/ 1295366 h 5757808"/>
              <a:gd name="connsiteX9830" fmla="*/ 148847 w 6724507"/>
              <a:gd name="connsiteY9830" fmla="*/ 1290409 h 5757808"/>
              <a:gd name="connsiteX9831" fmla="*/ 183052 w 6724507"/>
              <a:gd name="connsiteY9831" fmla="*/ 1287779 h 5757808"/>
              <a:gd name="connsiteX9832" fmla="*/ 183456 w 6724507"/>
              <a:gd name="connsiteY9832" fmla="*/ 1293028 h 5757808"/>
              <a:gd name="connsiteX9833" fmla="*/ 178880 w 6724507"/>
              <a:gd name="connsiteY9833" fmla="*/ 1288100 h 5757808"/>
              <a:gd name="connsiteX9834" fmla="*/ 183052 w 6724507"/>
              <a:gd name="connsiteY9834" fmla="*/ 1287779 h 5757808"/>
              <a:gd name="connsiteX9835" fmla="*/ 633325 w 6724507"/>
              <a:gd name="connsiteY9835" fmla="*/ 1287041 h 5757808"/>
              <a:gd name="connsiteX9836" fmla="*/ 633739 w 6724507"/>
              <a:gd name="connsiteY9836" fmla="*/ 1288328 h 5757808"/>
              <a:gd name="connsiteX9837" fmla="*/ 631640 w 6724507"/>
              <a:gd name="connsiteY9837" fmla="*/ 1293769 h 5757808"/>
              <a:gd name="connsiteX9838" fmla="*/ 633325 w 6724507"/>
              <a:gd name="connsiteY9838" fmla="*/ 1287041 h 5757808"/>
              <a:gd name="connsiteX9839" fmla="*/ 526564 w 6724507"/>
              <a:gd name="connsiteY9839" fmla="*/ 1286008 h 5757808"/>
              <a:gd name="connsiteX9840" fmla="*/ 524881 w 6724507"/>
              <a:gd name="connsiteY9840" fmla="*/ 1291417 h 5757808"/>
              <a:gd name="connsiteX9841" fmla="*/ 524477 w 6724507"/>
              <a:gd name="connsiteY9841" fmla="*/ 1286168 h 5757808"/>
              <a:gd name="connsiteX9842" fmla="*/ 526564 w 6724507"/>
              <a:gd name="connsiteY9842" fmla="*/ 1286008 h 5757808"/>
              <a:gd name="connsiteX9843" fmla="*/ 603252 w 6724507"/>
              <a:gd name="connsiteY9843" fmla="*/ 1284731 h 5757808"/>
              <a:gd name="connsiteX9844" fmla="*/ 607877 w 6724507"/>
              <a:gd name="connsiteY9844" fmla="*/ 1290317 h 5757808"/>
              <a:gd name="connsiteX9845" fmla="*/ 603857 w 6724507"/>
              <a:gd name="connsiteY9845" fmla="*/ 1292605 h 5757808"/>
              <a:gd name="connsiteX9846" fmla="*/ 601202 w 6724507"/>
              <a:gd name="connsiteY9846" fmla="*/ 1290830 h 5757808"/>
              <a:gd name="connsiteX9847" fmla="*/ 603252 w 6724507"/>
              <a:gd name="connsiteY9847" fmla="*/ 1284731 h 5757808"/>
              <a:gd name="connsiteX9848" fmla="*/ 1938714 w 6724507"/>
              <a:gd name="connsiteY9848" fmla="*/ 1284408 h 5757808"/>
              <a:gd name="connsiteX9849" fmla="*/ 1938386 w 6724507"/>
              <a:gd name="connsiteY9849" fmla="*/ 1284824 h 5757808"/>
              <a:gd name="connsiteX9850" fmla="*/ 1939602 w 6724507"/>
              <a:gd name="connsiteY9850" fmla="*/ 1285961 h 5757808"/>
              <a:gd name="connsiteX9851" fmla="*/ 55355 w 6724507"/>
              <a:gd name="connsiteY9851" fmla="*/ 1283518 h 5757808"/>
              <a:gd name="connsiteX9852" fmla="*/ 58074 w 6724507"/>
              <a:gd name="connsiteY9852" fmla="*/ 1288588 h 5757808"/>
              <a:gd name="connsiteX9853" fmla="*/ 55758 w 6724507"/>
              <a:gd name="connsiteY9853" fmla="*/ 1288767 h 5757808"/>
              <a:gd name="connsiteX9854" fmla="*/ 51123 w 6724507"/>
              <a:gd name="connsiteY9854" fmla="*/ 1289122 h 5757808"/>
              <a:gd name="connsiteX9855" fmla="*/ 37218 w 6724507"/>
              <a:gd name="connsiteY9855" fmla="*/ 1290192 h 5757808"/>
              <a:gd name="connsiteX9856" fmla="*/ 36815 w 6724507"/>
              <a:gd name="connsiteY9856" fmla="*/ 1284943 h 5757808"/>
              <a:gd name="connsiteX9857" fmla="*/ 50720 w 6724507"/>
              <a:gd name="connsiteY9857" fmla="*/ 1283873 h 5757808"/>
              <a:gd name="connsiteX9858" fmla="*/ 55355 w 6724507"/>
              <a:gd name="connsiteY9858" fmla="*/ 1283518 h 5757808"/>
              <a:gd name="connsiteX9859" fmla="*/ 412446 w 6724507"/>
              <a:gd name="connsiteY9859" fmla="*/ 1280703 h 5757808"/>
              <a:gd name="connsiteX9860" fmla="*/ 412849 w 6724507"/>
              <a:gd name="connsiteY9860" fmla="*/ 1285951 h 5757808"/>
              <a:gd name="connsiteX9861" fmla="*/ 406175 w 6724507"/>
              <a:gd name="connsiteY9861" fmla="*/ 1286464 h 5757808"/>
              <a:gd name="connsiteX9862" fmla="*/ 406558 w 6724507"/>
              <a:gd name="connsiteY9862" fmla="*/ 1281897 h 5757808"/>
              <a:gd name="connsiteX9863" fmla="*/ 412446 w 6724507"/>
              <a:gd name="connsiteY9863" fmla="*/ 1280703 h 5757808"/>
              <a:gd name="connsiteX9864" fmla="*/ 462466 w 6724507"/>
              <a:gd name="connsiteY9864" fmla="*/ 1280487 h 5757808"/>
              <a:gd name="connsiteX9865" fmla="*/ 473252 w 6724507"/>
              <a:gd name="connsiteY9865" fmla="*/ 1285708 h 5757808"/>
              <a:gd name="connsiteX9866" fmla="*/ 469403 w 6724507"/>
              <a:gd name="connsiteY9866" fmla="*/ 1295683 h 5757808"/>
              <a:gd name="connsiteX9867" fmla="*/ 459857 w 6724507"/>
              <a:gd name="connsiteY9867" fmla="*/ 1291577 h 5757808"/>
              <a:gd name="connsiteX9868" fmla="*/ 450679 w 6724507"/>
              <a:gd name="connsiteY9868" fmla="*/ 1292281 h 5757808"/>
              <a:gd name="connsiteX9869" fmla="*/ 450309 w 6724507"/>
              <a:gd name="connsiteY9869" fmla="*/ 1287472 h 5757808"/>
              <a:gd name="connsiteX9870" fmla="*/ 454898 w 6724507"/>
              <a:gd name="connsiteY9870" fmla="*/ 1287119 h 5757808"/>
              <a:gd name="connsiteX9871" fmla="*/ 452234 w 6724507"/>
              <a:gd name="connsiteY9871" fmla="*/ 1282483 h 5757808"/>
              <a:gd name="connsiteX9872" fmla="*/ 462466 w 6724507"/>
              <a:gd name="connsiteY9872" fmla="*/ 1280487 h 5757808"/>
              <a:gd name="connsiteX9873" fmla="*/ 576768 w 6724507"/>
              <a:gd name="connsiteY9873" fmla="*/ 1278629 h 5757808"/>
              <a:gd name="connsiteX9874" fmla="*/ 577036 w 6724507"/>
              <a:gd name="connsiteY9874" fmla="*/ 1282128 h 5757808"/>
              <a:gd name="connsiteX9875" fmla="*/ 574812 w 6724507"/>
              <a:gd name="connsiteY9875" fmla="*/ 1282299 h 5757808"/>
              <a:gd name="connsiteX9876" fmla="*/ 572587 w 6724507"/>
              <a:gd name="connsiteY9876" fmla="*/ 1282471 h 5757808"/>
              <a:gd name="connsiteX9877" fmla="*/ 570362 w 6724507"/>
              <a:gd name="connsiteY9877" fmla="*/ 1282641 h 5757808"/>
              <a:gd name="connsiteX9878" fmla="*/ 572318 w 6724507"/>
              <a:gd name="connsiteY9878" fmla="*/ 1278971 h 5757808"/>
              <a:gd name="connsiteX9879" fmla="*/ 574543 w 6724507"/>
              <a:gd name="connsiteY9879" fmla="*/ 1278799 h 5757808"/>
              <a:gd name="connsiteX9880" fmla="*/ 576768 w 6724507"/>
              <a:gd name="connsiteY9880" fmla="*/ 1278629 h 5757808"/>
              <a:gd name="connsiteX9881" fmla="*/ 662364 w 6724507"/>
              <a:gd name="connsiteY9881" fmla="*/ 1271924 h 5757808"/>
              <a:gd name="connsiteX9882" fmla="*/ 667726 w 6724507"/>
              <a:gd name="connsiteY9882" fmla="*/ 1281315 h 5757808"/>
              <a:gd name="connsiteX9883" fmla="*/ 660432 w 6724507"/>
              <a:gd name="connsiteY9883" fmla="*/ 1276973 h 5757808"/>
              <a:gd name="connsiteX9884" fmla="*/ 660059 w 6724507"/>
              <a:gd name="connsiteY9884" fmla="*/ 1272100 h 5757808"/>
              <a:gd name="connsiteX9885" fmla="*/ 662364 w 6724507"/>
              <a:gd name="connsiteY9885" fmla="*/ 1271924 h 5757808"/>
              <a:gd name="connsiteX9886" fmla="*/ 102896 w 6724507"/>
              <a:gd name="connsiteY9886" fmla="*/ 1265784 h 5757808"/>
              <a:gd name="connsiteX9887" fmla="*/ 105459 w 6724507"/>
              <a:gd name="connsiteY9887" fmla="*/ 1269108 h 5757808"/>
              <a:gd name="connsiteX9888" fmla="*/ 103165 w 6724507"/>
              <a:gd name="connsiteY9888" fmla="*/ 1269283 h 5757808"/>
              <a:gd name="connsiteX9889" fmla="*/ 98308 w 6724507"/>
              <a:gd name="connsiteY9889" fmla="*/ 1266137 h 5757808"/>
              <a:gd name="connsiteX9890" fmla="*/ 100602 w 6724507"/>
              <a:gd name="connsiteY9890" fmla="*/ 1265962 h 5757808"/>
              <a:gd name="connsiteX9891" fmla="*/ 102896 w 6724507"/>
              <a:gd name="connsiteY9891" fmla="*/ 1265784 h 5757808"/>
              <a:gd name="connsiteX9892" fmla="*/ 288343 w 6724507"/>
              <a:gd name="connsiteY9892" fmla="*/ 1265606 h 5757808"/>
              <a:gd name="connsiteX9893" fmla="*/ 293336 w 6724507"/>
              <a:gd name="connsiteY9893" fmla="*/ 1270503 h 5757808"/>
              <a:gd name="connsiteX9894" fmla="*/ 293739 w 6724507"/>
              <a:gd name="connsiteY9894" fmla="*/ 1275751 h 5757808"/>
              <a:gd name="connsiteX9895" fmla="*/ 291445 w 6724507"/>
              <a:gd name="connsiteY9895" fmla="*/ 1275926 h 5757808"/>
              <a:gd name="connsiteX9896" fmla="*/ 286453 w 6724507"/>
              <a:gd name="connsiteY9896" fmla="*/ 1271032 h 5757808"/>
              <a:gd name="connsiteX9897" fmla="*/ 286049 w 6724507"/>
              <a:gd name="connsiteY9897" fmla="*/ 1265782 h 5757808"/>
              <a:gd name="connsiteX9898" fmla="*/ 288343 w 6724507"/>
              <a:gd name="connsiteY9898" fmla="*/ 1265606 h 5757808"/>
              <a:gd name="connsiteX9899" fmla="*/ 450507 w 6724507"/>
              <a:gd name="connsiteY9899" fmla="*/ 1264929 h 5757808"/>
              <a:gd name="connsiteX9900" fmla="*/ 453126 w 6724507"/>
              <a:gd name="connsiteY9900" fmla="*/ 1268424 h 5757808"/>
              <a:gd name="connsiteX9901" fmla="*/ 457798 w 6724507"/>
              <a:gd name="connsiteY9901" fmla="*/ 1268065 h 5757808"/>
              <a:gd name="connsiteX9902" fmla="*/ 481910 w 6724507"/>
              <a:gd name="connsiteY9902" fmla="*/ 1276067 h 5757808"/>
              <a:gd name="connsiteX9903" fmla="*/ 482663 w 6724507"/>
              <a:gd name="connsiteY9903" fmla="*/ 1285865 h 5757808"/>
              <a:gd name="connsiteX9904" fmla="*/ 480328 w 6724507"/>
              <a:gd name="connsiteY9904" fmla="*/ 1286044 h 5757808"/>
              <a:gd name="connsiteX9905" fmla="*/ 472943 w 6724507"/>
              <a:gd name="connsiteY9905" fmla="*/ 1281684 h 5757808"/>
              <a:gd name="connsiteX9906" fmla="*/ 458175 w 6724507"/>
              <a:gd name="connsiteY9906" fmla="*/ 1272964 h 5757808"/>
              <a:gd name="connsiteX9907" fmla="*/ 455838 w 6724507"/>
              <a:gd name="connsiteY9907" fmla="*/ 1273143 h 5757808"/>
              <a:gd name="connsiteX9908" fmla="*/ 448454 w 6724507"/>
              <a:gd name="connsiteY9908" fmla="*/ 1268784 h 5757808"/>
              <a:gd name="connsiteX9909" fmla="*/ 450507 w 6724507"/>
              <a:gd name="connsiteY9909" fmla="*/ 1264929 h 5757808"/>
              <a:gd name="connsiteX9910" fmla="*/ 269586 w 6724507"/>
              <a:gd name="connsiteY9910" fmla="*/ 1261768 h 5757808"/>
              <a:gd name="connsiteX9911" fmla="*/ 269990 w 6724507"/>
              <a:gd name="connsiteY9911" fmla="*/ 1267018 h 5757808"/>
              <a:gd name="connsiteX9912" fmla="*/ 267904 w 6724507"/>
              <a:gd name="connsiteY9912" fmla="*/ 1267178 h 5757808"/>
              <a:gd name="connsiteX9913" fmla="*/ 269586 w 6724507"/>
              <a:gd name="connsiteY9913" fmla="*/ 1261768 h 5757808"/>
              <a:gd name="connsiteX9914" fmla="*/ 235853 w 6724507"/>
              <a:gd name="connsiteY9914" fmla="*/ 1261650 h 5757808"/>
              <a:gd name="connsiteX9915" fmla="*/ 237512 w 6724507"/>
              <a:gd name="connsiteY9915" fmla="*/ 1264821 h 5757808"/>
              <a:gd name="connsiteX9916" fmla="*/ 235853 w 6724507"/>
              <a:gd name="connsiteY9916" fmla="*/ 1261650 h 5757808"/>
              <a:gd name="connsiteX9917" fmla="*/ 635679 w 6724507"/>
              <a:gd name="connsiteY9917" fmla="*/ 1256941 h 5757808"/>
              <a:gd name="connsiteX9918" fmla="*/ 636444 w 6724507"/>
              <a:gd name="connsiteY9918" fmla="*/ 1263482 h 5757808"/>
              <a:gd name="connsiteX9919" fmla="*/ 633955 w 6724507"/>
              <a:gd name="connsiteY9919" fmla="*/ 1258394 h 5757808"/>
              <a:gd name="connsiteX9920" fmla="*/ 635679 w 6724507"/>
              <a:gd name="connsiteY9920" fmla="*/ 1256941 h 5757808"/>
              <a:gd name="connsiteX9921" fmla="*/ 364414 w 6724507"/>
              <a:gd name="connsiteY9921" fmla="*/ 1254478 h 5757808"/>
              <a:gd name="connsiteX9922" fmla="*/ 367182 w 6724507"/>
              <a:gd name="connsiteY9922" fmla="*/ 1259545 h 5757808"/>
              <a:gd name="connsiteX9923" fmla="*/ 364817 w 6724507"/>
              <a:gd name="connsiteY9923" fmla="*/ 1259727 h 5757808"/>
              <a:gd name="connsiteX9924" fmla="*/ 358274 w 6724507"/>
              <a:gd name="connsiteY9924" fmla="*/ 1263529 h 5757808"/>
              <a:gd name="connsiteX9925" fmla="*/ 352595 w 6724507"/>
              <a:gd name="connsiteY9925" fmla="*/ 1255387 h 5757808"/>
              <a:gd name="connsiteX9926" fmla="*/ 364414 w 6724507"/>
              <a:gd name="connsiteY9926" fmla="*/ 1254478 h 5757808"/>
              <a:gd name="connsiteX9927" fmla="*/ 485479 w 6724507"/>
              <a:gd name="connsiteY9927" fmla="*/ 1254409 h 5757808"/>
              <a:gd name="connsiteX9928" fmla="*/ 487287 w 6724507"/>
              <a:gd name="connsiteY9928" fmla="*/ 1260871 h 5757808"/>
              <a:gd name="connsiteX9929" fmla="*/ 482712 w 6724507"/>
              <a:gd name="connsiteY9929" fmla="*/ 1255942 h 5757808"/>
              <a:gd name="connsiteX9930" fmla="*/ 485479 w 6724507"/>
              <a:gd name="connsiteY9930" fmla="*/ 1254409 h 5757808"/>
              <a:gd name="connsiteX9931" fmla="*/ 2075432 w 6724507"/>
              <a:gd name="connsiteY9931" fmla="*/ 1251624 h 5757808"/>
              <a:gd name="connsiteX9932" fmla="*/ 2059112 w 6724507"/>
              <a:gd name="connsiteY9932" fmla="*/ 1269952 h 5757808"/>
              <a:gd name="connsiteX9933" fmla="*/ 2050533 w 6724507"/>
              <a:gd name="connsiteY9933" fmla="*/ 1274549 h 5757808"/>
              <a:gd name="connsiteX9934" fmla="*/ 2051644 w 6724507"/>
              <a:gd name="connsiteY9934" fmla="*/ 1275838 h 5757808"/>
              <a:gd name="connsiteX9935" fmla="*/ 2044845 w 6724507"/>
              <a:gd name="connsiteY9935" fmla="*/ 1281064 h 5757808"/>
              <a:gd name="connsiteX9936" fmla="*/ 2043533 w 6724507"/>
              <a:gd name="connsiteY9936" fmla="*/ 1278301 h 5757808"/>
              <a:gd name="connsiteX9937" fmla="*/ 2034070 w 6724507"/>
              <a:gd name="connsiteY9937" fmla="*/ 1283371 h 5757808"/>
              <a:gd name="connsiteX9938" fmla="*/ 2028955 w 6724507"/>
              <a:gd name="connsiteY9938" fmla="*/ 1296105 h 5757808"/>
              <a:gd name="connsiteX9939" fmla="*/ 2036301 w 6724507"/>
              <a:gd name="connsiteY9939" fmla="*/ 1302802 h 5757808"/>
              <a:gd name="connsiteX9940" fmla="*/ 2035579 w 6724507"/>
              <a:gd name="connsiteY9940" fmla="*/ 1310843 h 5757808"/>
              <a:gd name="connsiteX9941" fmla="*/ 2035457 w 6724507"/>
              <a:gd name="connsiteY9941" fmla="*/ 1310921 h 5757808"/>
              <a:gd name="connsiteX9942" fmla="*/ 2036537 w 6724507"/>
              <a:gd name="connsiteY9942" fmla="*/ 1312612 h 5757808"/>
              <a:gd name="connsiteX9943" fmla="*/ 2038268 w 6724507"/>
              <a:gd name="connsiteY9943" fmla="*/ 1310393 h 5757808"/>
              <a:gd name="connsiteX9944" fmla="*/ 2043003 w 6724507"/>
              <a:gd name="connsiteY9944" fmla="*/ 1309604 h 5757808"/>
              <a:gd name="connsiteX9945" fmla="*/ 2031252 w 6724507"/>
              <a:gd name="connsiteY9945" fmla="*/ 1294769 h 5757808"/>
              <a:gd name="connsiteX9946" fmla="*/ 2041514 w 6724507"/>
              <a:gd name="connsiteY9946" fmla="*/ 1300091 h 5757808"/>
              <a:gd name="connsiteX9947" fmla="*/ 2050457 w 6724507"/>
              <a:gd name="connsiteY9947" fmla="*/ 1311378 h 5757808"/>
              <a:gd name="connsiteX9948" fmla="*/ 2053400 w 6724507"/>
              <a:gd name="connsiteY9948" fmla="*/ 1315094 h 5757808"/>
              <a:gd name="connsiteX9949" fmla="*/ 2055453 w 6724507"/>
              <a:gd name="connsiteY9949" fmla="*/ 1316272 h 5757808"/>
              <a:gd name="connsiteX9950" fmla="*/ 2064939 w 6724507"/>
              <a:gd name="connsiteY9950" fmla="*/ 1323315 h 5757808"/>
              <a:gd name="connsiteX9951" fmla="*/ 2067344 w 6724507"/>
              <a:gd name="connsiteY9951" fmla="*/ 1321835 h 5757808"/>
              <a:gd name="connsiteX9952" fmla="*/ 2072836 w 6724507"/>
              <a:gd name="connsiteY9952" fmla="*/ 1310733 h 5757808"/>
              <a:gd name="connsiteX9953" fmla="*/ 2076393 w 6724507"/>
              <a:gd name="connsiteY9953" fmla="*/ 1298752 h 5757808"/>
              <a:gd name="connsiteX9954" fmla="*/ 2075417 w 6724507"/>
              <a:gd name="connsiteY9954" fmla="*/ 1297077 h 5757808"/>
              <a:gd name="connsiteX9955" fmla="*/ 2070576 w 6724507"/>
              <a:gd name="connsiteY9955" fmla="*/ 1290965 h 5757808"/>
              <a:gd name="connsiteX9956" fmla="*/ 2064382 w 6724507"/>
              <a:gd name="connsiteY9956" fmla="*/ 1283144 h 5757808"/>
              <a:gd name="connsiteX9957" fmla="*/ 2057758 w 6724507"/>
              <a:gd name="connsiteY9957" fmla="*/ 1287418 h 5757808"/>
              <a:gd name="connsiteX9958" fmla="*/ 2052482 w 6724507"/>
              <a:gd name="connsiteY9958" fmla="*/ 1300251 h 5757808"/>
              <a:gd name="connsiteX9959" fmla="*/ 2044936 w 6724507"/>
              <a:gd name="connsiteY9959" fmla="*/ 1296316 h 5757808"/>
              <a:gd name="connsiteX9960" fmla="*/ 2051774 w 6724507"/>
              <a:gd name="connsiteY9960" fmla="*/ 1287661 h 5757808"/>
              <a:gd name="connsiteX9961" fmla="*/ 2053849 w 6724507"/>
              <a:gd name="connsiteY9961" fmla="*/ 1286794 h 5757808"/>
              <a:gd name="connsiteX9962" fmla="*/ 2055062 w 6724507"/>
              <a:gd name="connsiteY9962" fmla="*/ 1287899 h 5757808"/>
              <a:gd name="connsiteX9963" fmla="*/ 2060955 w 6724507"/>
              <a:gd name="connsiteY9963" fmla="*/ 1280404 h 5757808"/>
              <a:gd name="connsiteX9964" fmla="*/ 2061934 w 6724507"/>
              <a:gd name="connsiteY9964" fmla="*/ 1280056 h 5757808"/>
              <a:gd name="connsiteX9965" fmla="*/ 2058382 w 6724507"/>
              <a:gd name="connsiteY9965" fmla="*/ 1275571 h 5757808"/>
              <a:gd name="connsiteX9966" fmla="*/ 2057568 w 6724507"/>
              <a:gd name="connsiteY9966" fmla="*/ 1274544 h 5757808"/>
              <a:gd name="connsiteX9967" fmla="*/ 2060263 w 6724507"/>
              <a:gd name="connsiteY9967" fmla="*/ 1274127 h 5757808"/>
              <a:gd name="connsiteX9968" fmla="*/ 2066121 w 6724507"/>
              <a:gd name="connsiteY9968" fmla="*/ 1278569 h 5757808"/>
              <a:gd name="connsiteX9969" fmla="*/ 2069369 w 6724507"/>
              <a:gd name="connsiteY9969" fmla="*/ 1277414 h 5757808"/>
              <a:gd name="connsiteX9970" fmla="*/ 2070855 w 6724507"/>
              <a:gd name="connsiteY9970" fmla="*/ 1275828 h 5757808"/>
              <a:gd name="connsiteX9971" fmla="*/ 2072066 w 6724507"/>
              <a:gd name="connsiteY9971" fmla="*/ 1276932 h 5757808"/>
              <a:gd name="connsiteX9972" fmla="*/ 2073279 w 6724507"/>
              <a:gd name="connsiteY9972" fmla="*/ 1278036 h 5757808"/>
              <a:gd name="connsiteX9973" fmla="*/ 2071792 w 6724507"/>
              <a:gd name="connsiteY9973" fmla="*/ 1279622 h 5757808"/>
              <a:gd name="connsiteX9974" fmla="*/ 2070581 w 6724507"/>
              <a:gd name="connsiteY9974" fmla="*/ 1278518 h 5757808"/>
              <a:gd name="connsiteX9975" fmla="*/ 2069096 w 6724507"/>
              <a:gd name="connsiteY9975" fmla="*/ 1280105 h 5757808"/>
              <a:gd name="connsiteX9976" fmla="*/ 2068258 w 6724507"/>
              <a:gd name="connsiteY9976" fmla="*/ 1280646 h 5757808"/>
              <a:gd name="connsiteX9977" fmla="*/ 2072925 w 6724507"/>
              <a:gd name="connsiteY9977" fmla="*/ 1289159 h 5757808"/>
              <a:gd name="connsiteX9978" fmla="*/ 2074487 w 6724507"/>
              <a:gd name="connsiteY9978" fmla="*/ 1290565 h 5757808"/>
              <a:gd name="connsiteX9979" fmla="*/ 2076132 w 6724507"/>
              <a:gd name="connsiteY9979" fmla="*/ 1286915 h 5757808"/>
              <a:gd name="connsiteX9980" fmla="*/ 2090313 w 6724507"/>
              <a:gd name="connsiteY9980" fmla="*/ 1274152 h 5757808"/>
              <a:gd name="connsiteX9981" fmla="*/ 2088648 w 6724507"/>
              <a:gd name="connsiteY9981" fmla="*/ 1270918 h 5757808"/>
              <a:gd name="connsiteX9982" fmla="*/ 2084282 w 6724507"/>
              <a:gd name="connsiteY9982" fmla="*/ 1267073 h 5757808"/>
              <a:gd name="connsiteX9983" fmla="*/ 2083193 w 6724507"/>
              <a:gd name="connsiteY9983" fmla="*/ 1267255 h 5757808"/>
              <a:gd name="connsiteX9984" fmla="*/ 2075125 w 6724507"/>
              <a:gd name="connsiteY9984" fmla="*/ 1268601 h 5757808"/>
              <a:gd name="connsiteX9985" fmla="*/ 2073661 w 6724507"/>
              <a:gd name="connsiteY9985" fmla="*/ 1270164 h 5757808"/>
              <a:gd name="connsiteX9986" fmla="*/ 2072677 w 6724507"/>
              <a:gd name="connsiteY9986" fmla="*/ 1266368 h 5757808"/>
              <a:gd name="connsiteX9987" fmla="*/ 2080913 w 6724507"/>
              <a:gd name="connsiteY9987" fmla="*/ 1264105 h 5757808"/>
              <a:gd name="connsiteX9988" fmla="*/ 2076367 w 6724507"/>
              <a:gd name="connsiteY9988" fmla="*/ 1260099 h 5757808"/>
              <a:gd name="connsiteX9989" fmla="*/ 2080127 w 6724507"/>
              <a:gd name="connsiteY9989" fmla="*/ 1257210 h 5757808"/>
              <a:gd name="connsiteX9990" fmla="*/ 150026 w 6724507"/>
              <a:gd name="connsiteY9990" fmla="*/ 1251162 h 5757808"/>
              <a:gd name="connsiteX9991" fmla="*/ 157279 w 6724507"/>
              <a:gd name="connsiteY9991" fmla="*/ 1255444 h 5757808"/>
              <a:gd name="connsiteX9992" fmla="*/ 157648 w 6724507"/>
              <a:gd name="connsiteY9992" fmla="*/ 1260255 h 5757808"/>
              <a:gd name="connsiteX9993" fmla="*/ 155354 w 6724507"/>
              <a:gd name="connsiteY9993" fmla="*/ 1260431 h 5757808"/>
              <a:gd name="connsiteX9994" fmla="*/ 150766 w 6724507"/>
              <a:gd name="connsiteY9994" fmla="*/ 1260784 h 5757808"/>
              <a:gd name="connsiteX9995" fmla="*/ 143883 w 6724507"/>
              <a:gd name="connsiteY9995" fmla="*/ 1261313 h 5757808"/>
              <a:gd name="connsiteX9996" fmla="*/ 141589 w 6724507"/>
              <a:gd name="connsiteY9996" fmla="*/ 1261490 h 5757808"/>
              <a:gd name="connsiteX9997" fmla="*/ 141219 w 6724507"/>
              <a:gd name="connsiteY9997" fmla="*/ 1256678 h 5757808"/>
              <a:gd name="connsiteX9998" fmla="*/ 143513 w 6724507"/>
              <a:gd name="connsiteY9998" fmla="*/ 1256503 h 5757808"/>
              <a:gd name="connsiteX9999" fmla="*/ 148102 w 6724507"/>
              <a:gd name="connsiteY9999" fmla="*/ 1256151 h 5757808"/>
              <a:gd name="connsiteX10000" fmla="*/ 147732 w 6724507"/>
              <a:gd name="connsiteY10000" fmla="*/ 1251338 h 5757808"/>
              <a:gd name="connsiteX10001" fmla="*/ 150026 w 6724507"/>
              <a:gd name="connsiteY10001" fmla="*/ 1251162 h 5757808"/>
              <a:gd name="connsiteX10002" fmla="*/ 512270 w 6724507"/>
              <a:gd name="connsiteY10002" fmla="*/ 1248391 h 5757808"/>
              <a:gd name="connsiteX10003" fmla="*/ 530172 w 6724507"/>
              <a:gd name="connsiteY10003" fmla="*/ 1271947 h 5757808"/>
              <a:gd name="connsiteX10004" fmla="*/ 537026 w 6724507"/>
              <a:gd name="connsiteY10004" fmla="*/ 1271419 h 5757808"/>
              <a:gd name="connsiteX10005" fmla="*/ 536645 w 6724507"/>
              <a:gd name="connsiteY10005" fmla="*/ 1266463 h 5757808"/>
              <a:gd name="connsiteX10006" fmla="*/ 543882 w 6724507"/>
              <a:gd name="connsiteY10006" fmla="*/ 1270893 h 5757808"/>
              <a:gd name="connsiteX10007" fmla="*/ 546167 w 6724507"/>
              <a:gd name="connsiteY10007" fmla="*/ 1270717 h 5757808"/>
              <a:gd name="connsiteX10008" fmla="*/ 548452 w 6724507"/>
              <a:gd name="connsiteY10008" fmla="*/ 1270542 h 5757808"/>
              <a:gd name="connsiteX10009" fmla="*/ 548833 w 6724507"/>
              <a:gd name="connsiteY10009" fmla="*/ 1275499 h 5757808"/>
              <a:gd name="connsiteX10010" fmla="*/ 544262 w 6724507"/>
              <a:gd name="connsiteY10010" fmla="*/ 1275851 h 5757808"/>
              <a:gd name="connsiteX10011" fmla="*/ 537407 w 6724507"/>
              <a:gd name="connsiteY10011" fmla="*/ 1276377 h 5757808"/>
              <a:gd name="connsiteX10012" fmla="*/ 527886 w 6724507"/>
              <a:gd name="connsiteY10012" fmla="*/ 1272123 h 5757808"/>
              <a:gd name="connsiteX10013" fmla="*/ 511127 w 6724507"/>
              <a:gd name="connsiteY10013" fmla="*/ 1263438 h 5757808"/>
              <a:gd name="connsiteX10014" fmla="*/ 499703 w 6724507"/>
              <a:gd name="connsiteY10014" fmla="*/ 1264316 h 5757808"/>
              <a:gd name="connsiteX10015" fmla="*/ 495131 w 6724507"/>
              <a:gd name="connsiteY10015" fmla="*/ 1264668 h 5757808"/>
              <a:gd name="connsiteX10016" fmla="*/ 494751 w 6724507"/>
              <a:gd name="connsiteY10016" fmla="*/ 1259712 h 5757808"/>
              <a:gd name="connsiteX10017" fmla="*/ 497035 w 6724507"/>
              <a:gd name="connsiteY10017" fmla="*/ 1259535 h 5757808"/>
              <a:gd name="connsiteX10018" fmla="*/ 499321 w 6724507"/>
              <a:gd name="connsiteY10018" fmla="*/ 1259360 h 5757808"/>
              <a:gd name="connsiteX10019" fmla="*/ 512270 w 6724507"/>
              <a:gd name="connsiteY10019" fmla="*/ 1248391 h 5757808"/>
              <a:gd name="connsiteX10020" fmla="*/ 331067 w 6724507"/>
              <a:gd name="connsiteY10020" fmla="*/ 1248241 h 5757808"/>
              <a:gd name="connsiteX10021" fmla="*/ 338413 w 6724507"/>
              <a:gd name="connsiteY10021" fmla="*/ 1256477 h 5757808"/>
              <a:gd name="connsiteX10022" fmla="*/ 331067 w 6724507"/>
              <a:gd name="connsiteY10022" fmla="*/ 1248241 h 5757808"/>
              <a:gd name="connsiteX10023" fmla="*/ 147362 w 6724507"/>
              <a:gd name="connsiteY10023" fmla="*/ 1246527 h 5757808"/>
              <a:gd name="connsiteX10024" fmla="*/ 147732 w 6724507"/>
              <a:gd name="connsiteY10024" fmla="*/ 1251338 h 5757808"/>
              <a:gd name="connsiteX10025" fmla="*/ 145437 w 6724507"/>
              <a:gd name="connsiteY10025" fmla="*/ 1251514 h 5757808"/>
              <a:gd name="connsiteX10026" fmla="*/ 147362 w 6724507"/>
              <a:gd name="connsiteY10026" fmla="*/ 1246527 h 5757808"/>
              <a:gd name="connsiteX10027" fmla="*/ 226811 w 6724507"/>
              <a:gd name="connsiteY10027" fmla="*/ 1245697 h 5757808"/>
              <a:gd name="connsiteX10028" fmla="*/ 236391 w 6724507"/>
              <a:gd name="connsiteY10028" fmla="*/ 1250242 h 5757808"/>
              <a:gd name="connsiteX10029" fmla="*/ 230183 w 6724507"/>
              <a:gd name="connsiteY10029" fmla="*/ 1252039 h 5757808"/>
              <a:gd name="connsiteX10030" fmla="*/ 226811 w 6724507"/>
              <a:gd name="connsiteY10030" fmla="*/ 1245697 h 5757808"/>
              <a:gd name="connsiteX10031" fmla="*/ 563037 w 6724507"/>
              <a:gd name="connsiteY10031" fmla="*/ 1244487 h 5757808"/>
              <a:gd name="connsiteX10032" fmla="*/ 607261 w 6724507"/>
              <a:gd name="connsiteY10032" fmla="*/ 1245927 h 5757808"/>
              <a:gd name="connsiteX10033" fmla="*/ 611878 w 6724507"/>
              <a:gd name="connsiteY10033" fmla="*/ 1245571 h 5757808"/>
              <a:gd name="connsiteX10034" fmla="*/ 628405 w 6724507"/>
              <a:gd name="connsiteY10034" fmla="*/ 1249140 h 5757808"/>
              <a:gd name="connsiteX10035" fmla="*/ 628775 w 6724507"/>
              <a:gd name="connsiteY10035" fmla="*/ 1253952 h 5757808"/>
              <a:gd name="connsiteX10036" fmla="*/ 631082 w 6724507"/>
              <a:gd name="connsiteY10036" fmla="*/ 1253775 h 5757808"/>
              <a:gd name="connsiteX10037" fmla="*/ 629144 w 6724507"/>
              <a:gd name="connsiteY10037" fmla="*/ 1258764 h 5757808"/>
              <a:gd name="connsiteX10038" fmla="*/ 626836 w 6724507"/>
              <a:gd name="connsiteY10038" fmla="*/ 1258941 h 5757808"/>
              <a:gd name="connsiteX10039" fmla="*/ 626466 w 6724507"/>
              <a:gd name="connsiteY10039" fmla="*/ 1254130 h 5757808"/>
              <a:gd name="connsiteX10040" fmla="*/ 612248 w 6724507"/>
              <a:gd name="connsiteY10040" fmla="*/ 1250383 h 5757808"/>
              <a:gd name="connsiteX10041" fmla="*/ 607630 w 6724507"/>
              <a:gd name="connsiteY10041" fmla="*/ 1250737 h 5757808"/>
              <a:gd name="connsiteX10042" fmla="*/ 605323 w 6724507"/>
              <a:gd name="connsiteY10042" fmla="*/ 1250915 h 5757808"/>
              <a:gd name="connsiteX10043" fmla="*/ 589536 w 6724507"/>
              <a:gd name="connsiteY10043" fmla="*/ 1256969 h 5757808"/>
              <a:gd name="connsiteX10044" fmla="*/ 600248 w 6724507"/>
              <a:gd name="connsiteY10044" fmla="*/ 1275505 h 5757808"/>
              <a:gd name="connsiteX10045" fmla="*/ 598310 w 6724507"/>
              <a:gd name="connsiteY10045" fmla="*/ 1280492 h 5757808"/>
              <a:gd name="connsiteX10046" fmla="*/ 587597 w 6724507"/>
              <a:gd name="connsiteY10046" fmla="*/ 1261958 h 5757808"/>
              <a:gd name="connsiteX10047" fmla="*/ 582981 w 6724507"/>
              <a:gd name="connsiteY10047" fmla="*/ 1262313 h 5757808"/>
              <a:gd name="connsiteX10048" fmla="*/ 578365 w 6724507"/>
              <a:gd name="connsiteY10048" fmla="*/ 1262668 h 5757808"/>
              <a:gd name="connsiteX10049" fmla="*/ 561838 w 6724507"/>
              <a:gd name="connsiteY10049" fmla="*/ 1259099 h 5757808"/>
              <a:gd name="connsiteX10050" fmla="*/ 563037 w 6724507"/>
              <a:gd name="connsiteY10050" fmla="*/ 1244487 h 5757808"/>
              <a:gd name="connsiteX10051" fmla="*/ 511938 w 6724507"/>
              <a:gd name="connsiteY10051" fmla="*/ 1243137 h 5757808"/>
              <a:gd name="connsiteX10052" fmla="*/ 510007 w 6724507"/>
              <a:gd name="connsiteY10052" fmla="*/ 1248564 h 5757808"/>
              <a:gd name="connsiteX10053" fmla="*/ 502999 w 6724507"/>
              <a:gd name="connsiteY10053" fmla="*/ 1249102 h 5757808"/>
              <a:gd name="connsiteX10054" fmla="*/ 500663 w 6724507"/>
              <a:gd name="connsiteY10054" fmla="*/ 1249283 h 5757808"/>
              <a:gd name="connsiteX10055" fmla="*/ 502595 w 6724507"/>
              <a:gd name="connsiteY10055" fmla="*/ 1243853 h 5757808"/>
              <a:gd name="connsiteX10056" fmla="*/ 507267 w 6724507"/>
              <a:gd name="connsiteY10056" fmla="*/ 1243494 h 5757808"/>
              <a:gd name="connsiteX10057" fmla="*/ 509603 w 6724507"/>
              <a:gd name="connsiteY10057" fmla="*/ 1243315 h 5757808"/>
              <a:gd name="connsiteX10058" fmla="*/ 511938 w 6724507"/>
              <a:gd name="connsiteY10058" fmla="*/ 1243137 h 5757808"/>
              <a:gd name="connsiteX10059" fmla="*/ 287379 w 6724507"/>
              <a:gd name="connsiteY10059" fmla="*/ 1242926 h 5757808"/>
              <a:gd name="connsiteX10060" fmla="*/ 298373 w 6724507"/>
              <a:gd name="connsiteY10060" fmla="*/ 1250253 h 5757808"/>
              <a:gd name="connsiteX10061" fmla="*/ 307589 w 6724507"/>
              <a:gd name="connsiteY10061" fmla="*/ 1249546 h 5757808"/>
              <a:gd name="connsiteX10062" fmla="*/ 314117 w 6724507"/>
              <a:gd name="connsiteY10062" fmla="*/ 1244015 h 5757808"/>
              <a:gd name="connsiteX10063" fmla="*/ 326407 w 6724507"/>
              <a:gd name="connsiteY10063" fmla="*/ 1253125 h 5757808"/>
              <a:gd name="connsiteX10064" fmla="*/ 315865 w 6724507"/>
              <a:gd name="connsiteY10064" fmla="*/ 1261558 h 5757808"/>
              <a:gd name="connsiteX10065" fmla="*/ 277250 w 6724507"/>
              <a:gd name="connsiteY10065" fmla="*/ 1246849 h 5757808"/>
              <a:gd name="connsiteX10066" fmla="*/ 287379 w 6724507"/>
              <a:gd name="connsiteY10066" fmla="*/ 1242926 h 5757808"/>
              <a:gd name="connsiteX10067" fmla="*/ 267690 w 6724507"/>
              <a:gd name="connsiteY10067" fmla="*/ 1242556 h 5757808"/>
              <a:gd name="connsiteX10068" fmla="*/ 265691 w 6724507"/>
              <a:gd name="connsiteY10068" fmla="*/ 1249308 h 5757808"/>
              <a:gd name="connsiteX10069" fmla="*/ 261419 w 6724507"/>
              <a:gd name="connsiteY10069" fmla="*/ 1248318 h 5757808"/>
              <a:gd name="connsiteX10070" fmla="*/ 264403 w 6724507"/>
              <a:gd name="connsiteY10070" fmla="*/ 1243469 h 5757808"/>
              <a:gd name="connsiteX10071" fmla="*/ 267690 w 6724507"/>
              <a:gd name="connsiteY10071" fmla="*/ 1242556 h 5757808"/>
              <a:gd name="connsiteX10072" fmla="*/ 360326 w 6724507"/>
              <a:gd name="connsiteY10072" fmla="*/ 1240715 h 5757808"/>
              <a:gd name="connsiteX10073" fmla="*/ 381540 w 6724507"/>
              <a:gd name="connsiteY10073" fmla="*/ 1243777 h 5757808"/>
              <a:gd name="connsiteX10074" fmla="*/ 396162 w 6724507"/>
              <a:gd name="connsiteY10074" fmla="*/ 1252039 h 5757808"/>
              <a:gd name="connsiteX10075" fmla="*/ 381899 w 6724507"/>
              <a:gd name="connsiteY10075" fmla="*/ 1248443 h 5757808"/>
              <a:gd name="connsiteX10076" fmla="*/ 358367 w 6724507"/>
              <a:gd name="connsiteY10076" fmla="*/ 1245560 h 5757808"/>
              <a:gd name="connsiteX10077" fmla="*/ 356049 w 6724507"/>
              <a:gd name="connsiteY10077" fmla="*/ 1245737 h 5757808"/>
              <a:gd name="connsiteX10078" fmla="*/ 358008 w 6724507"/>
              <a:gd name="connsiteY10078" fmla="*/ 1240894 h 5757808"/>
              <a:gd name="connsiteX10079" fmla="*/ 360326 w 6724507"/>
              <a:gd name="connsiteY10079" fmla="*/ 1240715 h 5757808"/>
              <a:gd name="connsiteX10080" fmla="*/ 546144 w 6724507"/>
              <a:gd name="connsiteY10080" fmla="*/ 1240507 h 5757808"/>
              <a:gd name="connsiteX10081" fmla="*/ 544211 w 6724507"/>
              <a:gd name="connsiteY10081" fmla="*/ 1245935 h 5757808"/>
              <a:gd name="connsiteX10082" fmla="*/ 539136 w 6724507"/>
              <a:gd name="connsiteY10082" fmla="*/ 1241046 h 5757808"/>
              <a:gd name="connsiteX10083" fmla="*/ 543808 w 6724507"/>
              <a:gd name="connsiteY10083" fmla="*/ 1240686 h 5757808"/>
              <a:gd name="connsiteX10084" fmla="*/ 546144 w 6724507"/>
              <a:gd name="connsiteY10084" fmla="*/ 1240507 h 5757808"/>
              <a:gd name="connsiteX10085" fmla="*/ 1120496 w 6724507"/>
              <a:gd name="connsiteY10085" fmla="*/ 1239575 h 5757808"/>
              <a:gd name="connsiteX10086" fmla="*/ 1124377 w 6724507"/>
              <a:gd name="connsiteY10086" fmla="*/ 1240926 h 5757808"/>
              <a:gd name="connsiteX10087" fmla="*/ 1116869 w 6724507"/>
              <a:gd name="connsiteY10087" fmla="*/ 1241504 h 5757808"/>
              <a:gd name="connsiteX10088" fmla="*/ 1120496 w 6724507"/>
              <a:gd name="connsiteY10088" fmla="*/ 1239575 h 5757808"/>
              <a:gd name="connsiteX10089" fmla="*/ 428975 w 6724507"/>
              <a:gd name="connsiteY10089" fmla="*/ 1239542 h 5757808"/>
              <a:gd name="connsiteX10090" fmla="*/ 434828 w 6724507"/>
              <a:gd name="connsiteY10090" fmla="*/ 1244371 h 5757808"/>
              <a:gd name="connsiteX10091" fmla="*/ 431234 w 6724507"/>
              <a:gd name="connsiteY10091" fmla="*/ 1246406 h 5757808"/>
              <a:gd name="connsiteX10092" fmla="*/ 425651 w 6724507"/>
              <a:gd name="connsiteY10092" fmla="*/ 1245077 h 5757808"/>
              <a:gd name="connsiteX10093" fmla="*/ 428975 w 6724507"/>
              <a:gd name="connsiteY10093" fmla="*/ 1239542 h 5757808"/>
              <a:gd name="connsiteX10094" fmla="*/ 708549 w 6724507"/>
              <a:gd name="connsiteY10094" fmla="*/ 1238957 h 5757808"/>
              <a:gd name="connsiteX10095" fmla="*/ 710615 w 6724507"/>
              <a:gd name="connsiteY10095" fmla="*/ 1239411 h 5757808"/>
              <a:gd name="connsiteX10096" fmla="*/ 710642 w 6724507"/>
              <a:gd name="connsiteY10096" fmla="*/ 1239605 h 5757808"/>
              <a:gd name="connsiteX10097" fmla="*/ 443991 w 6724507"/>
              <a:gd name="connsiteY10097" fmla="*/ 1238505 h 5757808"/>
              <a:gd name="connsiteX10098" fmla="*/ 463560 w 6724507"/>
              <a:gd name="connsiteY10098" fmla="*/ 1252427 h 5757808"/>
              <a:gd name="connsiteX10099" fmla="*/ 466235 w 6724507"/>
              <a:gd name="connsiteY10099" fmla="*/ 1257209 h 5757808"/>
              <a:gd name="connsiteX10100" fmla="*/ 463942 w 6724507"/>
              <a:gd name="connsiteY10100" fmla="*/ 1257386 h 5757808"/>
              <a:gd name="connsiteX10101" fmla="*/ 461647 w 6724507"/>
              <a:gd name="connsiteY10101" fmla="*/ 1257561 h 5757808"/>
              <a:gd name="connsiteX10102" fmla="*/ 454383 w 6724507"/>
              <a:gd name="connsiteY10102" fmla="*/ 1253133 h 5757808"/>
              <a:gd name="connsiteX10103" fmla="*/ 448027 w 6724507"/>
              <a:gd name="connsiteY10103" fmla="*/ 1249259 h 5757808"/>
              <a:gd name="connsiteX10104" fmla="*/ 447501 w 6724507"/>
              <a:gd name="connsiteY10104" fmla="*/ 1253663 h 5757808"/>
              <a:gd name="connsiteX10105" fmla="*/ 439855 w 6724507"/>
              <a:gd name="connsiteY10105" fmla="*/ 1244277 h 5757808"/>
              <a:gd name="connsiteX10106" fmla="*/ 443991 w 6724507"/>
              <a:gd name="connsiteY10106" fmla="*/ 1238505 h 5757808"/>
              <a:gd name="connsiteX10107" fmla="*/ 228086 w 6724507"/>
              <a:gd name="connsiteY10107" fmla="*/ 1236801 h 5757808"/>
              <a:gd name="connsiteX10108" fmla="*/ 230580 w 6724507"/>
              <a:gd name="connsiteY10108" fmla="*/ 1240129 h 5757808"/>
              <a:gd name="connsiteX10109" fmla="*/ 228354 w 6724507"/>
              <a:gd name="connsiteY10109" fmla="*/ 1240300 h 5757808"/>
              <a:gd name="connsiteX10110" fmla="*/ 219455 w 6724507"/>
              <a:gd name="connsiteY10110" fmla="*/ 1240985 h 5757808"/>
              <a:gd name="connsiteX10111" fmla="*/ 217231 w 6724507"/>
              <a:gd name="connsiteY10111" fmla="*/ 1241154 h 5757808"/>
              <a:gd name="connsiteX10112" fmla="*/ 216962 w 6724507"/>
              <a:gd name="connsiteY10112" fmla="*/ 1237656 h 5757808"/>
              <a:gd name="connsiteX10113" fmla="*/ 219186 w 6724507"/>
              <a:gd name="connsiteY10113" fmla="*/ 1237484 h 5757808"/>
              <a:gd name="connsiteX10114" fmla="*/ 228086 w 6724507"/>
              <a:gd name="connsiteY10114" fmla="*/ 1236801 h 5757808"/>
              <a:gd name="connsiteX10115" fmla="*/ 160543 w 6724507"/>
              <a:gd name="connsiteY10115" fmla="*/ 1236714 h 5757808"/>
              <a:gd name="connsiteX10116" fmla="*/ 168053 w 6724507"/>
              <a:gd name="connsiteY10116" fmla="*/ 1240830 h 5757808"/>
              <a:gd name="connsiteX10117" fmla="*/ 175922 w 6724507"/>
              <a:gd name="connsiteY10117" fmla="*/ 1249610 h 5757808"/>
              <a:gd name="connsiteX10118" fmla="*/ 168412 w 6724507"/>
              <a:gd name="connsiteY10118" fmla="*/ 1245496 h 5757808"/>
              <a:gd name="connsiteX10119" fmla="*/ 158161 w 6724507"/>
              <a:gd name="connsiteY10119" fmla="*/ 1236897 h 5757808"/>
              <a:gd name="connsiteX10120" fmla="*/ 160543 w 6724507"/>
              <a:gd name="connsiteY10120" fmla="*/ 1236714 h 5757808"/>
              <a:gd name="connsiteX10121" fmla="*/ 534061 w 6724507"/>
              <a:gd name="connsiteY10121" fmla="*/ 1236156 h 5757808"/>
              <a:gd name="connsiteX10122" fmla="*/ 539136 w 6724507"/>
              <a:gd name="connsiteY10122" fmla="*/ 1241046 h 5757808"/>
              <a:gd name="connsiteX10123" fmla="*/ 534465 w 6724507"/>
              <a:gd name="connsiteY10123" fmla="*/ 1241405 h 5757808"/>
              <a:gd name="connsiteX10124" fmla="*/ 534061 w 6724507"/>
              <a:gd name="connsiteY10124" fmla="*/ 1236156 h 5757808"/>
              <a:gd name="connsiteX10125" fmla="*/ 306497 w 6724507"/>
              <a:gd name="connsiteY10125" fmla="*/ 1234291 h 5757808"/>
              <a:gd name="connsiteX10126" fmla="*/ 306900 w 6724507"/>
              <a:gd name="connsiteY10126" fmla="*/ 1239540 h 5757808"/>
              <a:gd name="connsiteX10127" fmla="*/ 302451 w 6724507"/>
              <a:gd name="connsiteY10127" fmla="*/ 1239884 h 5757808"/>
              <a:gd name="connsiteX10128" fmla="*/ 300226 w 6724507"/>
              <a:gd name="connsiteY10128" fmla="*/ 1240054 h 5757808"/>
              <a:gd name="connsiteX10129" fmla="*/ 299823 w 6724507"/>
              <a:gd name="connsiteY10129" fmla="*/ 1234805 h 5757808"/>
              <a:gd name="connsiteX10130" fmla="*/ 302048 w 6724507"/>
              <a:gd name="connsiteY10130" fmla="*/ 1234633 h 5757808"/>
              <a:gd name="connsiteX10131" fmla="*/ 306497 w 6724507"/>
              <a:gd name="connsiteY10131" fmla="*/ 1234291 h 5757808"/>
              <a:gd name="connsiteX10132" fmla="*/ 654754 w 6724507"/>
              <a:gd name="connsiteY10132" fmla="*/ 1233287 h 5757808"/>
              <a:gd name="connsiteX10133" fmla="*/ 657436 w 6724507"/>
              <a:gd name="connsiteY10133" fmla="*/ 1237984 h 5757808"/>
              <a:gd name="connsiteX10134" fmla="*/ 655130 w 6724507"/>
              <a:gd name="connsiteY10134" fmla="*/ 1238161 h 5757808"/>
              <a:gd name="connsiteX10135" fmla="*/ 654754 w 6724507"/>
              <a:gd name="connsiteY10135" fmla="*/ 1233287 h 5757808"/>
              <a:gd name="connsiteX10136" fmla="*/ 241678 w 6724507"/>
              <a:gd name="connsiteY10136" fmla="*/ 1230475 h 5757808"/>
              <a:gd name="connsiteX10137" fmla="*/ 251284 w 6724507"/>
              <a:gd name="connsiteY10137" fmla="*/ 1234136 h 5757808"/>
              <a:gd name="connsiteX10138" fmla="*/ 253601 w 6724507"/>
              <a:gd name="connsiteY10138" fmla="*/ 1233958 h 5757808"/>
              <a:gd name="connsiteX10139" fmla="*/ 251621 w 6724507"/>
              <a:gd name="connsiteY10139" fmla="*/ 1238511 h 5757808"/>
              <a:gd name="connsiteX10140" fmla="*/ 239697 w 6724507"/>
              <a:gd name="connsiteY10140" fmla="*/ 1235027 h 5757808"/>
              <a:gd name="connsiteX10141" fmla="*/ 235063 w 6724507"/>
              <a:gd name="connsiteY10141" fmla="*/ 1235383 h 5757808"/>
              <a:gd name="connsiteX10142" fmla="*/ 232745 w 6724507"/>
              <a:gd name="connsiteY10142" fmla="*/ 1235561 h 5757808"/>
              <a:gd name="connsiteX10143" fmla="*/ 234727 w 6724507"/>
              <a:gd name="connsiteY10143" fmla="*/ 1231009 h 5757808"/>
              <a:gd name="connsiteX10144" fmla="*/ 237045 w 6724507"/>
              <a:gd name="connsiteY10144" fmla="*/ 1230831 h 5757808"/>
              <a:gd name="connsiteX10145" fmla="*/ 239362 w 6724507"/>
              <a:gd name="connsiteY10145" fmla="*/ 1230653 h 5757808"/>
              <a:gd name="connsiteX10146" fmla="*/ 241678 w 6724507"/>
              <a:gd name="connsiteY10146" fmla="*/ 1230475 h 5757808"/>
              <a:gd name="connsiteX10147" fmla="*/ 220326 w 6724507"/>
              <a:gd name="connsiteY10147" fmla="*/ 1226838 h 5757808"/>
              <a:gd name="connsiteX10148" fmla="*/ 220730 w 6724507"/>
              <a:gd name="connsiteY10148" fmla="*/ 1232086 h 5757808"/>
              <a:gd name="connsiteX10149" fmla="*/ 217823 w 6724507"/>
              <a:gd name="connsiteY10149" fmla="*/ 1227030 h 5757808"/>
              <a:gd name="connsiteX10150" fmla="*/ 220326 w 6724507"/>
              <a:gd name="connsiteY10150" fmla="*/ 1226838 h 5757808"/>
              <a:gd name="connsiteX10151" fmla="*/ 312920 w 6724507"/>
              <a:gd name="connsiteY10151" fmla="*/ 1224646 h 5757808"/>
              <a:gd name="connsiteX10152" fmla="*/ 320228 w 6724507"/>
              <a:gd name="connsiteY10152" fmla="*/ 1229013 h 5757808"/>
              <a:gd name="connsiteX10153" fmla="*/ 332156 w 6724507"/>
              <a:gd name="connsiteY10153" fmla="*/ 1233023 h 5757808"/>
              <a:gd name="connsiteX10154" fmla="*/ 334466 w 6724507"/>
              <a:gd name="connsiteY10154" fmla="*/ 1232845 h 5757808"/>
              <a:gd name="connsiteX10155" fmla="*/ 334843 w 6724507"/>
              <a:gd name="connsiteY10155" fmla="*/ 1237744 h 5757808"/>
              <a:gd name="connsiteX10156" fmla="*/ 320605 w 6724507"/>
              <a:gd name="connsiteY10156" fmla="*/ 1233910 h 5757808"/>
              <a:gd name="connsiteX10157" fmla="*/ 318295 w 6724507"/>
              <a:gd name="connsiteY10157" fmla="*/ 1234089 h 5757808"/>
              <a:gd name="connsiteX10158" fmla="*/ 309054 w 6724507"/>
              <a:gd name="connsiteY10158" fmla="*/ 1234799 h 5757808"/>
              <a:gd name="connsiteX10159" fmla="*/ 312920 w 6724507"/>
              <a:gd name="connsiteY10159" fmla="*/ 1224646 h 5757808"/>
              <a:gd name="connsiteX10160" fmla="*/ 867404 w 6724507"/>
              <a:gd name="connsiteY10160" fmla="*/ 1224020 h 5757808"/>
              <a:gd name="connsiteX10161" fmla="*/ 867817 w 6724507"/>
              <a:gd name="connsiteY10161" fmla="*/ 1225748 h 5757808"/>
              <a:gd name="connsiteX10162" fmla="*/ 872625 w 6724507"/>
              <a:gd name="connsiteY10162" fmla="*/ 1230071 h 5757808"/>
              <a:gd name="connsiteX10163" fmla="*/ 870256 w 6724507"/>
              <a:gd name="connsiteY10163" fmla="*/ 1232013 h 5757808"/>
              <a:gd name="connsiteX10164" fmla="*/ 865951 w 6724507"/>
              <a:gd name="connsiteY10164" fmla="*/ 1230584 h 5757808"/>
              <a:gd name="connsiteX10165" fmla="*/ 865592 w 6724507"/>
              <a:gd name="connsiteY10165" fmla="*/ 1225919 h 5757808"/>
              <a:gd name="connsiteX10166" fmla="*/ 867404 w 6724507"/>
              <a:gd name="connsiteY10166" fmla="*/ 1224020 h 5757808"/>
              <a:gd name="connsiteX10167" fmla="*/ 2011705 w 6724507"/>
              <a:gd name="connsiteY10167" fmla="*/ 1217130 h 5757808"/>
              <a:gd name="connsiteX10168" fmla="*/ 2014576 w 6724507"/>
              <a:gd name="connsiteY10168" fmla="*/ 1229041 h 5757808"/>
              <a:gd name="connsiteX10169" fmla="*/ 2007624 w 6724507"/>
              <a:gd name="connsiteY10169" fmla="*/ 1220265 h 5757808"/>
              <a:gd name="connsiteX10170" fmla="*/ 2011705 w 6724507"/>
              <a:gd name="connsiteY10170" fmla="*/ 1217130 h 5757808"/>
              <a:gd name="connsiteX10171" fmla="*/ 105721 w 6724507"/>
              <a:gd name="connsiteY10171" fmla="*/ 1216289 h 5757808"/>
              <a:gd name="connsiteX10172" fmla="*/ 122476 w 6724507"/>
              <a:gd name="connsiteY10172" fmla="*/ 1220282 h 5757808"/>
              <a:gd name="connsiteX10173" fmla="*/ 106124 w 6724507"/>
              <a:gd name="connsiteY10173" fmla="*/ 1221538 h 5757808"/>
              <a:gd name="connsiteX10174" fmla="*/ 87437 w 6724507"/>
              <a:gd name="connsiteY10174" fmla="*/ 1222975 h 5757808"/>
              <a:gd name="connsiteX10175" fmla="*/ 87033 w 6724507"/>
              <a:gd name="connsiteY10175" fmla="*/ 1217726 h 5757808"/>
              <a:gd name="connsiteX10176" fmla="*/ 105721 w 6724507"/>
              <a:gd name="connsiteY10176" fmla="*/ 1216289 h 5757808"/>
              <a:gd name="connsiteX10177" fmla="*/ 2166430 w 6724507"/>
              <a:gd name="connsiteY10177" fmla="*/ 1215260 h 5757808"/>
              <a:gd name="connsiteX10178" fmla="*/ 2158366 w 6724507"/>
              <a:gd name="connsiteY10178" fmla="*/ 1218545 h 5757808"/>
              <a:gd name="connsiteX10179" fmla="*/ 2149526 w 6724507"/>
              <a:gd name="connsiteY10179" fmla="*/ 1230291 h 5757808"/>
              <a:gd name="connsiteX10180" fmla="*/ 2167308 w 6724507"/>
              <a:gd name="connsiteY10180" fmla="*/ 1229832 h 5757808"/>
              <a:gd name="connsiteX10181" fmla="*/ 2174857 w 6724507"/>
              <a:gd name="connsiteY10181" fmla="*/ 1234283 h 5757808"/>
              <a:gd name="connsiteX10182" fmla="*/ 2175159 w 6724507"/>
              <a:gd name="connsiteY10182" fmla="*/ 1227490 h 5757808"/>
              <a:gd name="connsiteX10183" fmla="*/ 2177499 w 6724507"/>
              <a:gd name="connsiteY10183" fmla="*/ 1219838 h 5757808"/>
              <a:gd name="connsiteX10184" fmla="*/ 2170804 w 6724507"/>
              <a:gd name="connsiteY10184" fmla="*/ 1218809 h 5757808"/>
              <a:gd name="connsiteX10185" fmla="*/ 1210427 w 6724507"/>
              <a:gd name="connsiteY10185" fmla="*/ 1214073 h 5757808"/>
              <a:gd name="connsiteX10186" fmla="*/ 1210832 w 6724507"/>
              <a:gd name="connsiteY10186" fmla="*/ 1219321 h 5757808"/>
              <a:gd name="connsiteX10187" fmla="*/ 1208328 w 6724507"/>
              <a:gd name="connsiteY10187" fmla="*/ 1219514 h 5757808"/>
              <a:gd name="connsiteX10188" fmla="*/ 1210427 w 6724507"/>
              <a:gd name="connsiteY10188" fmla="*/ 1214073 h 5757808"/>
              <a:gd name="connsiteX10189" fmla="*/ 136254 w 6724507"/>
              <a:gd name="connsiteY10189" fmla="*/ 1213944 h 5757808"/>
              <a:gd name="connsiteX10190" fmla="*/ 143474 w 6724507"/>
              <a:gd name="connsiteY10190" fmla="*/ 1217789 h 5757808"/>
              <a:gd name="connsiteX10191" fmla="*/ 143810 w 6724507"/>
              <a:gd name="connsiteY10191" fmla="*/ 1222163 h 5757808"/>
              <a:gd name="connsiteX10192" fmla="*/ 136591 w 6724507"/>
              <a:gd name="connsiteY10192" fmla="*/ 1218318 h 5757808"/>
              <a:gd name="connsiteX10193" fmla="*/ 136254 w 6724507"/>
              <a:gd name="connsiteY10193" fmla="*/ 1213944 h 5757808"/>
              <a:gd name="connsiteX10194" fmla="*/ 783160 w 6724507"/>
              <a:gd name="connsiteY10194" fmla="*/ 1213609 h 5757808"/>
              <a:gd name="connsiteX10195" fmla="*/ 785842 w 6724507"/>
              <a:gd name="connsiteY10195" fmla="*/ 1218306 h 5757808"/>
              <a:gd name="connsiteX10196" fmla="*/ 790829 w 6724507"/>
              <a:gd name="connsiteY10196" fmla="*/ 1222826 h 5757808"/>
              <a:gd name="connsiteX10197" fmla="*/ 783535 w 6724507"/>
              <a:gd name="connsiteY10197" fmla="*/ 1218484 h 5757808"/>
              <a:gd name="connsiteX10198" fmla="*/ 776617 w 6724507"/>
              <a:gd name="connsiteY10198" fmla="*/ 1219016 h 5757808"/>
              <a:gd name="connsiteX10199" fmla="*/ 774311 w 6724507"/>
              <a:gd name="connsiteY10199" fmla="*/ 1219193 h 5757808"/>
              <a:gd name="connsiteX10200" fmla="*/ 773936 w 6724507"/>
              <a:gd name="connsiteY10200" fmla="*/ 1214319 h 5757808"/>
              <a:gd name="connsiteX10201" fmla="*/ 776242 w 6724507"/>
              <a:gd name="connsiteY10201" fmla="*/ 1214141 h 5757808"/>
              <a:gd name="connsiteX10202" fmla="*/ 783160 w 6724507"/>
              <a:gd name="connsiteY10202" fmla="*/ 1213609 h 5757808"/>
              <a:gd name="connsiteX10203" fmla="*/ 764687 w 6724507"/>
              <a:gd name="connsiteY10203" fmla="*/ 1212375 h 5757808"/>
              <a:gd name="connsiteX10204" fmla="*/ 767317 w 6724507"/>
              <a:gd name="connsiteY10204" fmla="*/ 1213823 h 5757808"/>
              <a:gd name="connsiteX10205" fmla="*/ 765878 w 6724507"/>
              <a:gd name="connsiteY10205" fmla="*/ 1215584 h 5757808"/>
              <a:gd name="connsiteX10206" fmla="*/ 762311 w 6724507"/>
              <a:gd name="connsiteY10206" fmla="*/ 1214206 h 5757808"/>
              <a:gd name="connsiteX10207" fmla="*/ 764687 w 6724507"/>
              <a:gd name="connsiteY10207" fmla="*/ 1212375 h 5757808"/>
              <a:gd name="connsiteX10208" fmla="*/ 2000674 w 6724507"/>
              <a:gd name="connsiteY10208" fmla="*/ 1211491 h 5757808"/>
              <a:gd name="connsiteX10209" fmla="*/ 2007624 w 6724507"/>
              <a:gd name="connsiteY10209" fmla="*/ 1220265 h 5757808"/>
              <a:gd name="connsiteX10210" fmla="*/ 2004905 w 6724507"/>
              <a:gd name="connsiteY10210" fmla="*/ 1222357 h 5757808"/>
              <a:gd name="connsiteX10211" fmla="*/ 1997954 w 6724507"/>
              <a:gd name="connsiteY10211" fmla="*/ 1213580 h 5757808"/>
              <a:gd name="connsiteX10212" fmla="*/ 2000674 w 6724507"/>
              <a:gd name="connsiteY10212" fmla="*/ 1211491 h 5757808"/>
              <a:gd name="connsiteX10213" fmla="*/ 181971 w 6724507"/>
              <a:gd name="connsiteY10213" fmla="*/ 1210429 h 5757808"/>
              <a:gd name="connsiteX10214" fmla="*/ 184500 w 6724507"/>
              <a:gd name="connsiteY10214" fmla="*/ 1214929 h 5757808"/>
              <a:gd name="connsiteX10215" fmla="*/ 180161 w 6724507"/>
              <a:gd name="connsiteY10215" fmla="*/ 1215262 h 5757808"/>
              <a:gd name="connsiteX10216" fmla="*/ 182690 w 6724507"/>
              <a:gd name="connsiteY10216" fmla="*/ 1219760 h 5757808"/>
              <a:gd name="connsiteX10217" fmla="*/ 184857 w 6724507"/>
              <a:gd name="connsiteY10217" fmla="*/ 1219594 h 5757808"/>
              <a:gd name="connsiteX10218" fmla="*/ 183048 w 6724507"/>
              <a:gd name="connsiteY10218" fmla="*/ 1224426 h 5757808"/>
              <a:gd name="connsiteX10219" fmla="*/ 178351 w 6724507"/>
              <a:gd name="connsiteY10219" fmla="*/ 1220094 h 5757808"/>
              <a:gd name="connsiteX10220" fmla="*/ 175465 w 6724507"/>
              <a:gd name="connsiteY10220" fmla="*/ 1210930 h 5757808"/>
              <a:gd name="connsiteX10221" fmla="*/ 177634 w 6724507"/>
              <a:gd name="connsiteY10221" fmla="*/ 1210763 h 5757808"/>
              <a:gd name="connsiteX10222" fmla="*/ 177993 w 6724507"/>
              <a:gd name="connsiteY10222" fmla="*/ 1215430 h 5757808"/>
              <a:gd name="connsiteX10223" fmla="*/ 181971 w 6724507"/>
              <a:gd name="connsiteY10223" fmla="*/ 1210429 h 5757808"/>
              <a:gd name="connsiteX10224" fmla="*/ 1191115 w 6724507"/>
              <a:gd name="connsiteY10224" fmla="*/ 1210277 h 5757808"/>
              <a:gd name="connsiteX10225" fmla="*/ 1193743 w 6724507"/>
              <a:gd name="connsiteY10225" fmla="*/ 1215355 h 5757808"/>
              <a:gd name="connsiteX10226" fmla="*/ 1191519 w 6724507"/>
              <a:gd name="connsiteY10226" fmla="*/ 1215526 h 5757808"/>
              <a:gd name="connsiteX10227" fmla="*/ 1182619 w 6724507"/>
              <a:gd name="connsiteY10227" fmla="*/ 1216211 h 5757808"/>
              <a:gd name="connsiteX10228" fmla="*/ 1179991 w 6724507"/>
              <a:gd name="connsiteY10228" fmla="*/ 1211132 h 5757808"/>
              <a:gd name="connsiteX10229" fmla="*/ 1182216 w 6724507"/>
              <a:gd name="connsiteY10229" fmla="*/ 1210961 h 5757808"/>
              <a:gd name="connsiteX10230" fmla="*/ 1191115 w 6724507"/>
              <a:gd name="connsiteY10230" fmla="*/ 1210277 h 5757808"/>
              <a:gd name="connsiteX10231" fmla="*/ 2149680 w 6724507"/>
              <a:gd name="connsiteY10231" fmla="*/ 1209029 h 5757808"/>
              <a:gd name="connsiteX10232" fmla="*/ 2148012 w 6724507"/>
              <a:gd name="connsiteY10232" fmla="*/ 1210140 h 5757808"/>
              <a:gd name="connsiteX10233" fmla="*/ 2145618 w 6724507"/>
              <a:gd name="connsiteY10233" fmla="*/ 1210641 h 5757808"/>
              <a:gd name="connsiteX10234" fmla="*/ 2154302 w 6724507"/>
              <a:gd name="connsiteY10234" fmla="*/ 1213412 h 5757808"/>
              <a:gd name="connsiteX10235" fmla="*/ 1177067 w 6724507"/>
              <a:gd name="connsiteY10235" fmla="*/ 1205858 h 5757808"/>
              <a:gd name="connsiteX10236" fmla="*/ 1179991 w 6724507"/>
              <a:gd name="connsiteY10236" fmla="*/ 1211133 h 5757808"/>
              <a:gd name="connsiteX10237" fmla="*/ 1174649 w 6724507"/>
              <a:gd name="connsiteY10237" fmla="*/ 1207144 h 5757808"/>
              <a:gd name="connsiteX10238" fmla="*/ 1177067 w 6724507"/>
              <a:gd name="connsiteY10238" fmla="*/ 1205858 h 5757808"/>
              <a:gd name="connsiteX10239" fmla="*/ 1135102 w 6724507"/>
              <a:gd name="connsiteY10239" fmla="*/ 1205784 h 5757808"/>
              <a:gd name="connsiteX10240" fmla="*/ 1135506 w 6724507"/>
              <a:gd name="connsiteY10240" fmla="*/ 1211033 h 5757808"/>
              <a:gd name="connsiteX10241" fmla="*/ 1131057 w 6724507"/>
              <a:gd name="connsiteY10241" fmla="*/ 1211375 h 5757808"/>
              <a:gd name="connsiteX10242" fmla="*/ 1128832 w 6724507"/>
              <a:gd name="connsiteY10242" fmla="*/ 1211547 h 5757808"/>
              <a:gd name="connsiteX10243" fmla="*/ 1130654 w 6724507"/>
              <a:gd name="connsiteY10243" fmla="*/ 1206126 h 5757808"/>
              <a:gd name="connsiteX10244" fmla="*/ 1132878 w 6724507"/>
              <a:gd name="connsiteY10244" fmla="*/ 1205955 h 5757808"/>
              <a:gd name="connsiteX10245" fmla="*/ 1135102 w 6724507"/>
              <a:gd name="connsiteY10245" fmla="*/ 1205784 h 5757808"/>
              <a:gd name="connsiteX10246" fmla="*/ 1109924 w 6724507"/>
              <a:gd name="connsiteY10246" fmla="*/ 1205741 h 5757808"/>
              <a:gd name="connsiteX10247" fmla="*/ 1112577 w 6724507"/>
              <a:gd name="connsiteY10247" fmla="*/ 1207517 h 5757808"/>
              <a:gd name="connsiteX10248" fmla="*/ 1111165 w 6724507"/>
              <a:gd name="connsiteY10248" fmla="*/ 1209606 h 5757808"/>
              <a:gd name="connsiteX10249" fmla="*/ 1107572 w 6724507"/>
              <a:gd name="connsiteY10249" fmla="*/ 1207902 h 5757808"/>
              <a:gd name="connsiteX10250" fmla="*/ 1109924 w 6724507"/>
              <a:gd name="connsiteY10250" fmla="*/ 1205741 h 5757808"/>
              <a:gd name="connsiteX10251" fmla="*/ 62006 w 6724507"/>
              <a:gd name="connsiteY10251" fmla="*/ 1205132 h 5757808"/>
              <a:gd name="connsiteX10252" fmla="*/ 66086 w 6724507"/>
              <a:gd name="connsiteY10252" fmla="*/ 1208779 h 5757808"/>
              <a:gd name="connsiteX10253" fmla="*/ 73461 w 6724507"/>
              <a:gd name="connsiteY10253" fmla="*/ 1213492 h 5757808"/>
              <a:gd name="connsiteX10254" fmla="*/ 75785 w 6724507"/>
              <a:gd name="connsiteY10254" fmla="*/ 1213313 h 5757808"/>
              <a:gd name="connsiteX10255" fmla="*/ 73865 w 6724507"/>
              <a:gd name="connsiteY10255" fmla="*/ 1218739 h 5757808"/>
              <a:gd name="connsiteX10256" fmla="*/ 66489 w 6724507"/>
              <a:gd name="connsiteY10256" fmla="*/ 1214026 h 5757808"/>
              <a:gd name="connsiteX10257" fmla="*/ 57192 w 6724507"/>
              <a:gd name="connsiteY10257" fmla="*/ 1214743 h 5757808"/>
              <a:gd name="connsiteX10258" fmla="*/ 56789 w 6724507"/>
              <a:gd name="connsiteY10258" fmla="*/ 1209493 h 5757808"/>
              <a:gd name="connsiteX10259" fmla="*/ 62006 w 6724507"/>
              <a:gd name="connsiteY10259" fmla="*/ 1205132 h 5757808"/>
              <a:gd name="connsiteX10260" fmla="*/ 756843 w 6724507"/>
              <a:gd name="connsiteY10260" fmla="*/ 1204947 h 5757808"/>
              <a:gd name="connsiteX10261" fmla="*/ 757247 w 6724507"/>
              <a:gd name="connsiteY10261" fmla="*/ 1210197 h 5757808"/>
              <a:gd name="connsiteX10262" fmla="*/ 755022 w 6724507"/>
              <a:gd name="connsiteY10262" fmla="*/ 1210368 h 5757808"/>
              <a:gd name="connsiteX10263" fmla="*/ 752798 w 6724507"/>
              <a:gd name="connsiteY10263" fmla="*/ 1210538 h 5757808"/>
              <a:gd name="connsiteX10264" fmla="*/ 754619 w 6724507"/>
              <a:gd name="connsiteY10264" fmla="*/ 1205119 h 5757808"/>
              <a:gd name="connsiteX10265" fmla="*/ 756843 w 6724507"/>
              <a:gd name="connsiteY10265" fmla="*/ 1204947 h 5757808"/>
              <a:gd name="connsiteX10266" fmla="*/ 68006 w 6724507"/>
              <a:gd name="connsiteY10266" fmla="*/ 1203351 h 5757808"/>
              <a:gd name="connsiteX10267" fmla="*/ 68409 w 6724507"/>
              <a:gd name="connsiteY10267" fmla="*/ 1208599 h 5757808"/>
              <a:gd name="connsiteX10268" fmla="*/ 66086 w 6724507"/>
              <a:gd name="connsiteY10268" fmla="*/ 1208779 h 5757808"/>
              <a:gd name="connsiteX10269" fmla="*/ 68006 w 6724507"/>
              <a:gd name="connsiteY10269" fmla="*/ 1203351 h 5757808"/>
              <a:gd name="connsiteX10270" fmla="*/ 1114398 w 6724507"/>
              <a:gd name="connsiteY10270" fmla="*/ 1202096 h 5757808"/>
              <a:gd name="connsiteX10271" fmla="*/ 1119252 w 6724507"/>
              <a:gd name="connsiteY10271" fmla="*/ 1207003 h 5757808"/>
              <a:gd name="connsiteX10272" fmla="*/ 1114802 w 6724507"/>
              <a:gd name="connsiteY10272" fmla="*/ 1207345 h 5757808"/>
              <a:gd name="connsiteX10273" fmla="*/ 1112174 w 6724507"/>
              <a:gd name="connsiteY10273" fmla="*/ 1202266 h 5757808"/>
              <a:gd name="connsiteX10274" fmla="*/ 1114398 w 6724507"/>
              <a:gd name="connsiteY10274" fmla="*/ 1202096 h 5757808"/>
              <a:gd name="connsiteX10275" fmla="*/ 162767 w 6724507"/>
              <a:gd name="connsiteY10275" fmla="*/ 1201934 h 5757808"/>
              <a:gd name="connsiteX10276" fmla="*/ 170056 w 6724507"/>
              <a:gd name="connsiteY10276" fmla="*/ 1206067 h 5757808"/>
              <a:gd name="connsiteX10277" fmla="*/ 167746 w 6724507"/>
              <a:gd name="connsiteY10277" fmla="*/ 1206244 h 5757808"/>
              <a:gd name="connsiteX10278" fmla="*/ 163126 w 6724507"/>
              <a:gd name="connsiteY10278" fmla="*/ 1206599 h 5757808"/>
              <a:gd name="connsiteX10279" fmla="*/ 158146 w 6724507"/>
              <a:gd name="connsiteY10279" fmla="*/ 1202289 h 5757808"/>
              <a:gd name="connsiteX10280" fmla="*/ 162767 w 6724507"/>
              <a:gd name="connsiteY10280" fmla="*/ 1201934 h 5757808"/>
              <a:gd name="connsiteX10281" fmla="*/ 227517 w 6724507"/>
              <a:gd name="connsiteY10281" fmla="*/ 1201061 h 5757808"/>
              <a:gd name="connsiteX10282" fmla="*/ 269841 w 6724507"/>
              <a:gd name="connsiteY10282" fmla="*/ 1202793 h 5757808"/>
              <a:gd name="connsiteX10283" fmla="*/ 272553 w 6724507"/>
              <a:gd name="connsiteY10283" fmla="*/ 1207572 h 5757808"/>
              <a:gd name="connsiteX10284" fmla="*/ 270223 w 6724507"/>
              <a:gd name="connsiteY10284" fmla="*/ 1207751 h 5757808"/>
              <a:gd name="connsiteX10285" fmla="*/ 242595 w 6724507"/>
              <a:gd name="connsiteY10285" fmla="*/ 1214238 h 5757808"/>
              <a:gd name="connsiteX10286" fmla="*/ 227517 w 6724507"/>
              <a:gd name="connsiteY10286" fmla="*/ 1201061 h 5757808"/>
              <a:gd name="connsiteX10287" fmla="*/ 99795 w 6724507"/>
              <a:gd name="connsiteY10287" fmla="*/ 1200907 h 5757808"/>
              <a:gd name="connsiteX10288" fmla="*/ 102495 w 6724507"/>
              <a:gd name="connsiteY10288" fmla="*/ 1205980 h 5757808"/>
              <a:gd name="connsiteX10289" fmla="*/ 97906 w 6724507"/>
              <a:gd name="connsiteY10289" fmla="*/ 1206334 h 5757808"/>
              <a:gd name="connsiteX10290" fmla="*/ 97502 w 6724507"/>
              <a:gd name="connsiteY10290" fmla="*/ 1201084 h 5757808"/>
              <a:gd name="connsiteX10291" fmla="*/ 99795 w 6724507"/>
              <a:gd name="connsiteY10291" fmla="*/ 1200907 h 5757808"/>
              <a:gd name="connsiteX10292" fmla="*/ 740253 w 6724507"/>
              <a:gd name="connsiteY10292" fmla="*/ 1200173 h 5757808"/>
              <a:gd name="connsiteX10293" fmla="*/ 742881 w 6724507"/>
              <a:gd name="connsiteY10293" fmla="*/ 1201622 h 5757808"/>
              <a:gd name="connsiteX10294" fmla="*/ 740715 w 6724507"/>
              <a:gd name="connsiteY10294" fmla="*/ 1206187 h 5757808"/>
              <a:gd name="connsiteX10295" fmla="*/ 737875 w 6724507"/>
              <a:gd name="connsiteY10295" fmla="*/ 1202006 h 5757808"/>
              <a:gd name="connsiteX10296" fmla="*/ 740253 w 6724507"/>
              <a:gd name="connsiteY10296" fmla="*/ 1200173 h 5757808"/>
              <a:gd name="connsiteX10297" fmla="*/ 649538 w 6724507"/>
              <a:gd name="connsiteY10297" fmla="*/ 1199121 h 5757808"/>
              <a:gd name="connsiteX10298" fmla="*/ 649942 w 6724507"/>
              <a:gd name="connsiteY10298" fmla="*/ 1204370 h 5757808"/>
              <a:gd name="connsiteX10299" fmla="*/ 647718 w 6724507"/>
              <a:gd name="connsiteY10299" fmla="*/ 1204540 h 5757808"/>
              <a:gd name="connsiteX10300" fmla="*/ 645493 w 6724507"/>
              <a:gd name="connsiteY10300" fmla="*/ 1204711 h 5757808"/>
              <a:gd name="connsiteX10301" fmla="*/ 642864 w 6724507"/>
              <a:gd name="connsiteY10301" fmla="*/ 1199633 h 5757808"/>
              <a:gd name="connsiteX10302" fmla="*/ 645089 w 6724507"/>
              <a:gd name="connsiteY10302" fmla="*/ 1199461 h 5757808"/>
              <a:gd name="connsiteX10303" fmla="*/ 647314 w 6724507"/>
              <a:gd name="connsiteY10303" fmla="*/ 1199291 h 5757808"/>
              <a:gd name="connsiteX10304" fmla="*/ 649538 w 6724507"/>
              <a:gd name="connsiteY10304" fmla="*/ 1199121 h 5757808"/>
              <a:gd name="connsiteX10305" fmla="*/ 1057897 w 6724507"/>
              <a:gd name="connsiteY10305" fmla="*/ 1196164 h 5757808"/>
              <a:gd name="connsiteX10306" fmla="*/ 1060673 w 6724507"/>
              <a:gd name="connsiteY10306" fmla="*/ 1202080 h 5757808"/>
              <a:gd name="connsiteX10307" fmla="*/ 1055685 w 6724507"/>
              <a:gd name="connsiteY10307" fmla="*/ 1197561 h 5757808"/>
              <a:gd name="connsiteX10308" fmla="*/ 1057897 w 6724507"/>
              <a:gd name="connsiteY10308" fmla="*/ 1196164 h 5757808"/>
              <a:gd name="connsiteX10309" fmla="*/ 229467 w 6724507"/>
              <a:gd name="connsiteY10309" fmla="*/ 1195925 h 5757808"/>
              <a:gd name="connsiteX10310" fmla="*/ 227517 w 6724507"/>
              <a:gd name="connsiteY10310" fmla="*/ 1201061 h 5757808"/>
              <a:gd name="connsiteX10311" fmla="*/ 222858 w 6724507"/>
              <a:gd name="connsiteY10311" fmla="*/ 1201418 h 5757808"/>
              <a:gd name="connsiteX10312" fmla="*/ 222477 w 6724507"/>
              <a:gd name="connsiteY10312" fmla="*/ 1196463 h 5757808"/>
              <a:gd name="connsiteX10313" fmla="*/ 229467 w 6724507"/>
              <a:gd name="connsiteY10313" fmla="*/ 1195925 h 5757808"/>
              <a:gd name="connsiteX10314" fmla="*/ 378155 w 6724507"/>
              <a:gd name="connsiteY10314" fmla="*/ 1195736 h 5757808"/>
              <a:gd name="connsiteX10315" fmla="*/ 399274 w 6724507"/>
              <a:gd name="connsiteY10315" fmla="*/ 1202959 h 5757808"/>
              <a:gd name="connsiteX10316" fmla="*/ 403889 w 6724507"/>
              <a:gd name="connsiteY10316" fmla="*/ 1202605 h 5757808"/>
              <a:gd name="connsiteX10317" fmla="*/ 422718 w 6724507"/>
              <a:gd name="connsiteY10317" fmla="*/ 1205998 h 5757808"/>
              <a:gd name="connsiteX10318" fmla="*/ 425026 w 6724507"/>
              <a:gd name="connsiteY10318" fmla="*/ 1205821 h 5757808"/>
              <a:gd name="connsiteX10319" fmla="*/ 431486 w 6724507"/>
              <a:gd name="connsiteY10319" fmla="*/ 1199274 h 5757808"/>
              <a:gd name="connsiteX10320" fmla="*/ 438502 w 6724507"/>
              <a:gd name="connsiteY10320" fmla="*/ 1199944 h 5757808"/>
              <a:gd name="connsiteX10321" fmla="*/ 441178 w 6724507"/>
              <a:gd name="connsiteY10321" fmla="*/ 1204579 h 5757808"/>
              <a:gd name="connsiteX10322" fmla="*/ 466561 w 6724507"/>
              <a:gd name="connsiteY10322" fmla="*/ 1202627 h 5757808"/>
              <a:gd name="connsiteX10323" fmla="*/ 470807 w 6724507"/>
              <a:gd name="connsiteY10323" fmla="*/ 1197460 h 5757808"/>
              <a:gd name="connsiteX10324" fmla="*/ 471176 w 6724507"/>
              <a:gd name="connsiteY10324" fmla="*/ 1202273 h 5757808"/>
              <a:gd name="connsiteX10325" fmla="*/ 475792 w 6724507"/>
              <a:gd name="connsiteY10325" fmla="*/ 1201918 h 5757808"/>
              <a:gd name="connsiteX10326" fmla="*/ 478100 w 6724507"/>
              <a:gd name="connsiteY10326" fmla="*/ 1201740 h 5757808"/>
              <a:gd name="connsiteX10327" fmla="*/ 480406 w 6724507"/>
              <a:gd name="connsiteY10327" fmla="*/ 1201563 h 5757808"/>
              <a:gd name="connsiteX10328" fmla="*/ 478470 w 6724507"/>
              <a:gd name="connsiteY10328" fmla="*/ 1206551 h 5757808"/>
              <a:gd name="connsiteX10329" fmla="*/ 483453 w 6724507"/>
              <a:gd name="connsiteY10329" fmla="*/ 1211008 h 5757808"/>
              <a:gd name="connsiteX10330" fmla="*/ 475506 w 6724507"/>
              <a:gd name="connsiteY10330" fmla="*/ 1217063 h 5757808"/>
              <a:gd name="connsiteX10331" fmla="*/ 464993 w 6724507"/>
              <a:gd name="connsiteY10331" fmla="*/ 1212427 h 5757808"/>
              <a:gd name="connsiteX10332" fmla="*/ 425396 w 6724507"/>
              <a:gd name="connsiteY10332" fmla="*/ 1210631 h 5757808"/>
              <a:gd name="connsiteX10333" fmla="*/ 423088 w 6724507"/>
              <a:gd name="connsiteY10333" fmla="*/ 1210808 h 5757808"/>
              <a:gd name="connsiteX10334" fmla="*/ 401951 w 6724507"/>
              <a:gd name="connsiteY10334" fmla="*/ 1207594 h 5757808"/>
              <a:gd name="connsiteX10335" fmla="*/ 399644 w 6724507"/>
              <a:gd name="connsiteY10335" fmla="*/ 1207773 h 5757808"/>
              <a:gd name="connsiteX10336" fmla="*/ 373521 w 6724507"/>
              <a:gd name="connsiteY10336" fmla="*/ 1200100 h 5757808"/>
              <a:gd name="connsiteX10337" fmla="*/ 378155 w 6724507"/>
              <a:gd name="connsiteY10337" fmla="*/ 1195736 h 5757808"/>
              <a:gd name="connsiteX10338" fmla="*/ 435824 w 6724507"/>
              <a:gd name="connsiteY10338" fmla="*/ 1195310 h 5757808"/>
              <a:gd name="connsiteX10339" fmla="*/ 438502 w 6724507"/>
              <a:gd name="connsiteY10339" fmla="*/ 1199944 h 5757808"/>
              <a:gd name="connsiteX10340" fmla="*/ 437302 w 6724507"/>
              <a:gd name="connsiteY10340" fmla="*/ 1199432 h 5757808"/>
              <a:gd name="connsiteX10341" fmla="*/ 435824 w 6724507"/>
              <a:gd name="connsiteY10341" fmla="*/ 1195310 h 5757808"/>
              <a:gd name="connsiteX10342" fmla="*/ 1085668 w 6724507"/>
              <a:gd name="connsiteY10342" fmla="*/ 1195255 h 5757808"/>
              <a:gd name="connsiteX10343" fmla="*/ 1090656 w 6724507"/>
              <a:gd name="connsiteY10343" fmla="*/ 1199775 h 5757808"/>
              <a:gd name="connsiteX10344" fmla="*/ 1086042 w 6724507"/>
              <a:gd name="connsiteY10344" fmla="*/ 1200129 h 5757808"/>
              <a:gd name="connsiteX10345" fmla="*/ 1085668 w 6724507"/>
              <a:gd name="connsiteY10345" fmla="*/ 1195255 h 5757808"/>
              <a:gd name="connsiteX10346" fmla="*/ 1027634 w 6724507"/>
              <a:gd name="connsiteY10346" fmla="*/ 1194814 h 5757808"/>
              <a:gd name="connsiteX10347" fmla="*/ 1026216 w 6724507"/>
              <a:gd name="connsiteY10347" fmla="*/ 1196088 h 5757808"/>
              <a:gd name="connsiteX10348" fmla="*/ 1025951 w 6724507"/>
              <a:gd name="connsiteY10348" fmla="*/ 1195557 h 5757808"/>
              <a:gd name="connsiteX10349" fmla="*/ 1027634 w 6724507"/>
              <a:gd name="connsiteY10349" fmla="*/ 1194814 h 5757808"/>
              <a:gd name="connsiteX10350" fmla="*/ 138947 w 6724507"/>
              <a:gd name="connsiteY10350" fmla="*/ 1194379 h 5757808"/>
              <a:gd name="connsiteX10351" fmla="*/ 150856 w 6724507"/>
              <a:gd name="connsiteY10351" fmla="*/ 1198156 h 5757808"/>
              <a:gd name="connsiteX10352" fmla="*/ 158146 w 6724507"/>
              <a:gd name="connsiteY10352" fmla="*/ 1202289 h 5757808"/>
              <a:gd name="connsiteX10353" fmla="*/ 158504 w 6724507"/>
              <a:gd name="connsiteY10353" fmla="*/ 1206955 h 5757808"/>
              <a:gd name="connsiteX10354" fmla="*/ 153884 w 6724507"/>
              <a:gd name="connsiteY10354" fmla="*/ 1207309 h 5757808"/>
              <a:gd name="connsiteX10355" fmla="*/ 151215 w 6724507"/>
              <a:gd name="connsiteY10355" fmla="*/ 1202822 h 5757808"/>
              <a:gd name="connsiteX10356" fmla="*/ 139305 w 6724507"/>
              <a:gd name="connsiteY10356" fmla="*/ 1199045 h 5757808"/>
              <a:gd name="connsiteX10357" fmla="*/ 138947 w 6724507"/>
              <a:gd name="connsiteY10357" fmla="*/ 1194379 h 5757808"/>
              <a:gd name="connsiteX10358" fmla="*/ 725935 w 6724507"/>
              <a:gd name="connsiteY10358" fmla="*/ 1193497 h 5757808"/>
              <a:gd name="connsiteX10359" fmla="*/ 726310 w 6724507"/>
              <a:gd name="connsiteY10359" fmla="*/ 1198370 h 5757808"/>
              <a:gd name="connsiteX10360" fmla="*/ 724002 w 6724507"/>
              <a:gd name="connsiteY10360" fmla="*/ 1198548 h 5757808"/>
              <a:gd name="connsiteX10361" fmla="*/ 719391 w 6724507"/>
              <a:gd name="connsiteY10361" fmla="*/ 1198902 h 5757808"/>
              <a:gd name="connsiteX10362" fmla="*/ 719016 w 6724507"/>
              <a:gd name="connsiteY10362" fmla="*/ 1194029 h 5757808"/>
              <a:gd name="connsiteX10363" fmla="*/ 721322 w 6724507"/>
              <a:gd name="connsiteY10363" fmla="*/ 1193852 h 5757808"/>
              <a:gd name="connsiteX10364" fmla="*/ 723628 w 6724507"/>
              <a:gd name="connsiteY10364" fmla="*/ 1193674 h 5757808"/>
              <a:gd name="connsiteX10365" fmla="*/ 725935 w 6724507"/>
              <a:gd name="connsiteY10365" fmla="*/ 1193497 h 5757808"/>
              <a:gd name="connsiteX10366" fmla="*/ 1053534 w 6724507"/>
              <a:gd name="connsiteY10366" fmla="*/ 1192699 h 5757808"/>
              <a:gd name="connsiteX10367" fmla="*/ 1051301 w 6724507"/>
              <a:gd name="connsiteY10367" fmla="*/ 1196390 h 5757808"/>
              <a:gd name="connsiteX10368" fmla="*/ 1046295 w 6724507"/>
              <a:gd name="connsiteY10368" fmla="*/ 1196774 h 5757808"/>
              <a:gd name="connsiteX10369" fmla="*/ 1043523 w 6724507"/>
              <a:gd name="connsiteY10369" fmla="*/ 1193467 h 5757808"/>
              <a:gd name="connsiteX10370" fmla="*/ 1046025 w 6724507"/>
              <a:gd name="connsiteY10370" fmla="*/ 1193275 h 5757808"/>
              <a:gd name="connsiteX10371" fmla="*/ 1051031 w 6724507"/>
              <a:gd name="connsiteY10371" fmla="*/ 1192891 h 5757808"/>
              <a:gd name="connsiteX10372" fmla="*/ 1053534 w 6724507"/>
              <a:gd name="connsiteY10372" fmla="*/ 1192699 h 5757808"/>
              <a:gd name="connsiteX10373" fmla="*/ 217433 w 6724507"/>
              <a:gd name="connsiteY10373" fmla="*/ 1191863 h 5757808"/>
              <a:gd name="connsiteX10374" fmla="*/ 222477 w 6724507"/>
              <a:gd name="connsiteY10374" fmla="*/ 1196463 h 5757808"/>
              <a:gd name="connsiteX10375" fmla="*/ 217815 w 6724507"/>
              <a:gd name="connsiteY10375" fmla="*/ 1196820 h 5757808"/>
              <a:gd name="connsiteX10376" fmla="*/ 208494 w 6724507"/>
              <a:gd name="connsiteY10376" fmla="*/ 1197536 h 5757808"/>
              <a:gd name="connsiteX10377" fmla="*/ 204215 w 6724507"/>
              <a:gd name="connsiteY10377" fmla="*/ 1202853 h 5757808"/>
              <a:gd name="connsiteX10378" fmla="*/ 203835 w 6724507"/>
              <a:gd name="connsiteY10378" fmla="*/ 1197894 h 5757808"/>
              <a:gd name="connsiteX10379" fmla="*/ 206164 w 6724507"/>
              <a:gd name="connsiteY10379" fmla="*/ 1197716 h 5757808"/>
              <a:gd name="connsiteX10380" fmla="*/ 208114 w 6724507"/>
              <a:gd name="connsiteY10380" fmla="*/ 1192580 h 5757808"/>
              <a:gd name="connsiteX10381" fmla="*/ 210445 w 6724507"/>
              <a:gd name="connsiteY10381" fmla="*/ 1192401 h 5757808"/>
              <a:gd name="connsiteX10382" fmla="*/ 217433 w 6724507"/>
              <a:gd name="connsiteY10382" fmla="*/ 1191863 h 5757808"/>
              <a:gd name="connsiteX10383" fmla="*/ 178157 w 6724507"/>
              <a:gd name="connsiteY10383" fmla="*/ 1191362 h 5757808"/>
              <a:gd name="connsiteX10384" fmla="*/ 178426 w 6724507"/>
              <a:gd name="connsiteY10384" fmla="*/ 1194861 h 5757808"/>
              <a:gd name="connsiteX10385" fmla="*/ 175923 w 6724507"/>
              <a:gd name="connsiteY10385" fmla="*/ 1195054 h 5757808"/>
              <a:gd name="connsiteX10386" fmla="*/ 175653 w 6724507"/>
              <a:gd name="connsiteY10386" fmla="*/ 1191555 h 5757808"/>
              <a:gd name="connsiteX10387" fmla="*/ 178157 w 6724507"/>
              <a:gd name="connsiteY10387" fmla="*/ 1191362 h 5757808"/>
              <a:gd name="connsiteX10388" fmla="*/ 298668 w 6724507"/>
              <a:gd name="connsiteY10388" fmla="*/ 1190895 h 5757808"/>
              <a:gd name="connsiteX10389" fmla="*/ 315950 w 6724507"/>
              <a:gd name="connsiteY10389" fmla="*/ 1204447 h 5757808"/>
              <a:gd name="connsiteX10390" fmla="*/ 360911 w 6724507"/>
              <a:gd name="connsiteY10390" fmla="*/ 1215870 h 5757808"/>
              <a:gd name="connsiteX10391" fmla="*/ 379363 w 6724507"/>
              <a:gd name="connsiteY10391" fmla="*/ 1214451 h 5757808"/>
              <a:gd name="connsiteX10392" fmla="*/ 381669 w 6724507"/>
              <a:gd name="connsiteY10392" fmla="*/ 1214274 h 5757808"/>
              <a:gd name="connsiteX10393" fmla="*/ 391273 w 6724507"/>
              <a:gd name="connsiteY10393" fmla="*/ 1218495 h 5757808"/>
              <a:gd name="connsiteX10394" fmla="*/ 393581 w 6724507"/>
              <a:gd name="connsiteY10394" fmla="*/ 1218318 h 5757808"/>
              <a:gd name="connsiteX10395" fmla="*/ 395887 w 6724507"/>
              <a:gd name="connsiteY10395" fmla="*/ 1218139 h 5757808"/>
              <a:gd name="connsiteX10396" fmla="*/ 393960 w 6724507"/>
              <a:gd name="connsiteY10396" fmla="*/ 1223248 h 5757808"/>
              <a:gd name="connsiteX10397" fmla="*/ 391653 w 6724507"/>
              <a:gd name="connsiteY10397" fmla="*/ 1223426 h 5757808"/>
              <a:gd name="connsiteX10398" fmla="*/ 387040 w 6724507"/>
              <a:gd name="connsiteY10398" fmla="*/ 1223780 h 5757808"/>
              <a:gd name="connsiteX10399" fmla="*/ 397024 w 6724507"/>
              <a:gd name="connsiteY10399" fmla="*/ 1232930 h 5757808"/>
              <a:gd name="connsiteX10400" fmla="*/ 397404 w 6724507"/>
              <a:gd name="connsiteY10400" fmla="*/ 1237862 h 5757808"/>
              <a:gd name="connsiteX10401" fmla="*/ 395097 w 6724507"/>
              <a:gd name="connsiteY10401" fmla="*/ 1238039 h 5757808"/>
              <a:gd name="connsiteX10402" fmla="*/ 385113 w 6724507"/>
              <a:gd name="connsiteY10402" fmla="*/ 1228886 h 5757808"/>
              <a:gd name="connsiteX10403" fmla="*/ 325556 w 6724507"/>
              <a:gd name="connsiteY10403" fmla="*/ 1208667 h 5757808"/>
              <a:gd name="connsiteX10404" fmla="*/ 297119 w 6724507"/>
              <a:gd name="connsiteY10404" fmla="*/ 1200934 h 5757808"/>
              <a:gd name="connsiteX10405" fmla="*/ 294813 w 6724507"/>
              <a:gd name="connsiteY10405" fmla="*/ 1201111 h 5757808"/>
              <a:gd name="connsiteX10406" fmla="*/ 287893 w 6724507"/>
              <a:gd name="connsiteY10406" fmla="*/ 1201644 h 5757808"/>
              <a:gd name="connsiteX10407" fmla="*/ 283280 w 6724507"/>
              <a:gd name="connsiteY10407" fmla="*/ 1201999 h 5757808"/>
              <a:gd name="connsiteX10408" fmla="*/ 276360 w 6724507"/>
              <a:gd name="connsiteY10408" fmla="*/ 1202531 h 5757808"/>
              <a:gd name="connsiteX10409" fmla="*/ 282902 w 6724507"/>
              <a:gd name="connsiteY10409" fmla="*/ 1197068 h 5757808"/>
              <a:gd name="connsiteX10410" fmla="*/ 287514 w 6724507"/>
              <a:gd name="connsiteY10410" fmla="*/ 1196714 h 5757808"/>
              <a:gd name="connsiteX10411" fmla="*/ 296740 w 6724507"/>
              <a:gd name="connsiteY10411" fmla="*/ 1196004 h 5757808"/>
              <a:gd name="connsiteX10412" fmla="*/ 298668 w 6724507"/>
              <a:gd name="connsiteY10412" fmla="*/ 1190895 h 5757808"/>
              <a:gd name="connsiteX10413" fmla="*/ 541066 w 6724507"/>
              <a:gd name="connsiteY10413" fmla="*/ 1190850 h 5757808"/>
              <a:gd name="connsiteX10414" fmla="*/ 542445 w 6724507"/>
              <a:gd name="connsiteY10414" fmla="*/ 1192393 h 5757808"/>
              <a:gd name="connsiteX10415" fmla="*/ 541318 w 6724507"/>
              <a:gd name="connsiteY10415" fmla="*/ 1194130 h 5757808"/>
              <a:gd name="connsiteX10416" fmla="*/ 539941 w 6724507"/>
              <a:gd name="connsiteY10416" fmla="*/ 1192586 h 5757808"/>
              <a:gd name="connsiteX10417" fmla="*/ 541066 w 6724507"/>
              <a:gd name="connsiteY10417" fmla="*/ 1190850 h 5757808"/>
              <a:gd name="connsiteX10418" fmla="*/ 637544 w 6724507"/>
              <a:gd name="connsiteY10418" fmla="*/ 1190486 h 5757808"/>
              <a:gd name="connsiteX10419" fmla="*/ 686727 w 6724507"/>
              <a:gd name="connsiteY10419" fmla="*/ 1196512 h 5757808"/>
              <a:gd name="connsiteX10420" fmla="*/ 708233 w 6724507"/>
              <a:gd name="connsiteY10420" fmla="*/ 1204663 h 5757808"/>
              <a:gd name="connsiteX10421" fmla="*/ 687101 w 6724507"/>
              <a:gd name="connsiteY10421" fmla="*/ 1201384 h 5757808"/>
              <a:gd name="connsiteX10422" fmla="*/ 637919 w 6724507"/>
              <a:gd name="connsiteY10422" fmla="*/ 1195360 h 5757808"/>
              <a:gd name="connsiteX10423" fmla="*/ 637544 w 6724507"/>
              <a:gd name="connsiteY10423" fmla="*/ 1190486 h 5757808"/>
              <a:gd name="connsiteX10424" fmla="*/ 356565 w 6724507"/>
              <a:gd name="connsiteY10424" fmla="*/ 1186949 h 5757808"/>
              <a:gd name="connsiteX10425" fmla="*/ 356948 w 6724507"/>
              <a:gd name="connsiteY10425" fmla="*/ 1191948 h 5757808"/>
              <a:gd name="connsiteX10426" fmla="*/ 354247 w 6724507"/>
              <a:gd name="connsiteY10426" fmla="*/ 1187127 h 5757808"/>
              <a:gd name="connsiteX10427" fmla="*/ 356565 w 6724507"/>
              <a:gd name="connsiteY10427" fmla="*/ 1186949 h 5757808"/>
              <a:gd name="connsiteX10428" fmla="*/ 677096 w 6724507"/>
              <a:gd name="connsiteY10428" fmla="*/ 1186442 h 5757808"/>
              <a:gd name="connsiteX10429" fmla="*/ 677499 w 6724507"/>
              <a:gd name="connsiteY10429" fmla="*/ 1191691 h 5757808"/>
              <a:gd name="connsiteX10430" fmla="*/ 675205 w 6724507"/>
              <a:gd name="connsiteY10430" fmla="*/ 1191868 h 5757808"/>
              <a:gd name="connsiteX10431" fmla="*/ 670213 w 6724507"/>
              <a:gd name="connsiteY10431" fmla="*/ 1186971 h 5757808"/>
              <a:gd name="connsiteX10432" fmla="*/ 674802 w 6724507"/>
              <a:gd name="connsiteY10432" fmla="*/ 1186619 h 5757808"/>
              <a:gd name="connsiteX10433" fmla="*/ 677096 w 6724507"/>
              <a:gd name="connsiteY10433" fmla="*/ 1186442 h 5757808"/>
              <a:gd name="connsiteX10434" fmla="*/ 500345 w 6724507"/>
              <a:gd name="connsiteY10434" fmla="*/ 1186328 h 5757808"/>
              <a:gd name="connsiteX10435" fmla="*/ 500718 w 6724507"/>
              <a:gd name="connsiteY10435" fmla="*/ 1191201 h 5757808"/>
              <a:gd name="connsiteX10436" fmla="*/ 493800 w 6724507"/>
              <a:gd name="connsiteY10436" fmla="*/ 1191733 h 5757808"/>
              <a:gd name="connsiteX10437" fmla="*/ 493426 w 6724507"/>
              <a:gd name="connsiteY10437" fmla="*/ 1186860 h 5757808"/>
              <a:gd name="connsiteX10438" fmla="*/ 500345 w 6724507"/>
              <a:gd name="connsiteY10438" fmla="*/ 1186328 h 5757808"/>
              <a:gd name="connsiteX10439" fmla="*/ 112556 w 6724507"/>
              <a:gd name="connsiteY10439" fmla="*/ 1185846 h 5757808"/>
              <a:gd name="connsiteX10440" fmla="*/ 117548 w 6724507"/>
              <a:gd name="connsiteY10440" fmla="*/ 1190156 h 5757808"/>
              <a:gd name="connsiteX10441" fmla="*/ 127177 w 6724507"/>
              <a:gd name="connsiteY10441" fmla="*/ 1194109 h 5757808"/>
              <a:gd name="connsiteX10442" fmla="*/ 127535 w 6724507"/>
              <a:gd name="connsiteY10442" fmla="*/ 1198774 h 5757808"/>
              <a:gd name="connsiteX10443" fmla="*/ 115231 w 6724507"/>
              <a:gd name="connsiteY10443" fmla="*/ 1190335 h 5757808"/>
              <a:gd name="connsiteX10444" fmla="*/ 110956 w 6724507"/>
              <a:gd name="connsiteY10444" fmla="*/ 1195355 h 5757808"/>
              <a:gd name="connsiteX10445" fmla="*/ 112556 w 6724507"/>
              <a:gd name="connsiteY10445" fmla="*/ 1185846 h 5757808"/>
              <a:gd name="connsiteX10446" fmla="*/ 620935 w 6724507"/>
              <a:gd name="connsiteY10446" fmla="*/ 1185479 h 5757808"/>
              <a:gd name="connsiteX10447" fmla="*/ 623705 w 6724507"/>
              <a:gd name="connsiteY10447" fmla="*/ 1190547 h 5757808"/>
              <a:gd name="connsiteX10448" fmla="*/ 621339 w 6724507"/>
              <a:gd name="connsiteY10448" fmla="*/ 1190728 h 5757808"/>
              <a:gd name="connsiteX10449" fmla="*/ 616612 w 6724507"/>
              <a:gd name="connsiteY10449" fmla="*/ 1191090 h 5757808"/>
              <a:gd name="connsiteX10450" fmla="*/ 611481 w 6724507"/>
              <a:gd name="connsiteY10450" fmla="*/ 1186206 h 5757808"/>
              <a:gd name="connsiteX10451" fmla="*/ 616209 w 6724507"/>
              <a:gd name="connsiteY10451" fmla="*/ 1185842 h 5757808"/>
              <a:gd name="connsiteX10452" fmla="*/ 620935 w 6724507"/>
              <a:gd name="connsiteY10452" fmla="*/ 1185479 h 5757808"/>
              <a:gd name="connsiteX10453" fmla="*/ 1038545 w 6724507"/>
              <a:gd name="connsiteY10453" fmla="*/ 1183290 h 5757808"/>
              <a:gd name="connsiteX10454" fmla="*/ 1035558 w 6724507"/>
              <a:gd name="connsiteY10454" fmla="*/ 1189460 h 5757808"/>
              <a:gd name="connsiteX10455" fmla="*/ 1033538 w 6724507"/>
              <a:gd name="connsiteY10455" fmla="*/ 1183675 h 5757808"/>
              <a:gd name="connsiteX10456" fmla="*/ 1038545 w 6724507"/>
              <a:gd name="connsiteY10456" fmla="*/ 1183290 h 5757808"/>
              <a:gd name="connsiteX10457" fmla="*/ 553384 w 6724507"/>
              <a:gd name="connsiteY10457" fmla="*/ 1181872 h 5757808"/>
              <a:gd name="connsiteX10458" fmla="*/ 550197 w 6724507"/>
              <a:gd name="connsiteY10458" fmla="*/ 1184097 h 5757808"/>
              <a:gd name="connsiteX10459" fmla="*/ 546709 w 6724507"/>
              <a:gd name="connsiteY10459" fmla="*/ 1182385 h 5757808"/>
              <a:gd name="connsiteX10460" fmla="*/ 553384 w 6724507"/>
              <a:gd name="connsiteY10460" fmla="*/ 1181872 h 5757808"/>
              <a:gd name="connsiteX10461" fmla="*/ 557973 w 6724507"/>
              <a:gd name="connsiteY10461" fmla="*/ 1181519 h 5757808"/>
              <a:gd name="connsiteX10462" fmla="*/ 560462 w 6724507"/>
              <a:gd name="connsiteY10462" fmla="*/ 1186607 h 5757808"/>
              <a:gd name="connsiteX10463" fmla="*/ 558376 w 6724507"/>
              <a:gd name="connsiteY10463" fmla="*/ 1186768 h 5757808"/>
              <a:gd name="connsiteX10464" fmla="*/ 556289 w 6724507"/>
              <a:gd name="connsiteY10464" fmla="*/ 1186929 h 5757808"/>
              <a:gd name="connsiteX10465" fmla="*/ 557973 w 6724507"/>
              <a:gd name="connsiteY10465" fmla="*/ 1181519 h 5757808"/>
              <a:gd name="connsiteX10466" fmla="*/ 1003699 w 6724507"/>
              <a:gd name="connsiteY10466" fmla="*/ 1180690 h 5757808"/>
              <a:gd name="connsiteX10467" fmla="*/ 1026746 w 6724507"/>
              <a:gd name="connsiteY10467" fmla="*/ 1184197 h 5757808"/>
              <a:gd name="connsiteX10468" fmla="*/ 1031678 w 6724507"/>
              <a:gd name="connsiteY10468" fmla="*/ 1189099 h 5757808"/>
              <a:gd name="connsiteX10469" fmla="*/ 1034347 w 6724507"/>
              <a:gd name="connsiteY10469" fmla="*/ 1194172 h 5757808"/>
              <a:gd name="connsiteX10470" fmla="*/ 1032082 w 6724507"/>
              <a:gd name="connsiteY10470" fmla="*/ 1194347 h 5757808"/>
              <a:gd name="connsiteX10471" fmla="*/ 1027150 w 6724507"/>
              <a:gd name="connsiteY10471" fmla="*/ 1189447 h 5757808"/>
              <a:gd name="connsiteX10472" fmla="*/ 1001838 w 6724507"/>
              <a:gd name="connsiteY10472" fmla="*/ 1186113 h 5757808"/>
              <a:gd name="connsiteX10473" fmla="*/ 1001434 w 6724507"/>
              <a:gd name="connsiteY10473" fmla="*/ 1180864 h 5757808"/>
              <a:gd name="connsiteX10474" fmla="*/ 1003699 w 6724507"/>
              <a:gd name="connsiteY10474" fmla="*/ 1180690 h 5757808"/>
              <a:gd name="connsiteX10475" fmla="*/ 571549 w 6724507"/>
              <a:gd name="connsiteY10475" fmla="*/ 1180476 h 5757808"/>
              <a:gd name="connsiteX10476" fmla="*/ 597746 w 6724507"/>
              <a:gd name="connsiteY10476" fmla="*/ 1188318 h 5757808"/>
              <a:gd name="connsiteX10477" fmla="*/ 621632 w 6724507"/>
              <a:gd name="connsiteY10477" fmla="*/ 1196338 h 5757808"/>
              <a:gd name="connsiteX10478" fmla="*/ 622008 w 6724507"/>
              <a:gd name="connsiteY10478" fmla="*/ 1201234 h 5757808"/>
              <a:gd name="connsiteX10479" fmla="*/ 619695 w 6724507"/>
              <a:gd name="connsiteY10479" fmla="*/ 1201414 h 5757808"/>
              <a:gd name="connsiteX10480" fmla="*/ 595810 w 6724507"/>
              <a:gd name="connsiteY10480" fmla="*/ 1193394 h 5757808"/>
              <a:gd name="connsiteX10481" fmla="*/ 569611 w 6724507"/>
              <a:gd name="connsiteY10481" fmla="*/ 1185553 h 5757808"/>
              <a:gd name="connsiteX10482" fmla="*/ 569235 w 6724507"/>
              <a:gd name="connsiteY10482" fmla="*/ 1180655 h 5757808"/>
              <a:gd name="connsiteX10483" fmla="*/ 571549 w 6724507"/>
              <a:gd name="connsiteY10483" fmla="*/ 1180476 h 5757808"/>
              <a:gd name="connsiteX10484" fmla="*/ 446626 w 6724507"/>
              <a:gd name="connsiteY10484" fmla="*/ 1179521 h 5757808"/>
              <a:gd name="connsiteX10485" fmla="*/ 444588 w 6724507"/>
              <a:gd name="connsiteY10485" fmla="*/ 1181657 h 5757808"/>
              <a:gd name="connsiteX10486" fmla="*/ 444124 w 6724507"/>
              <a:gd name="connsiteY10486" fmla="*/ 1179712 h 5757808"/>
              <a:gd name="connsiteX10487" fmla="*/ 446626 w 6724507"/>
              <a:gd name="connsiteY10487" fmla="*/ 1179521 h 5757808"/>
              <a:gd name="connsiteX10488" fmla="*/ 989455 w 6724507"/>
              <a:gd name="connsiteY10488" fmla="*/ 1177093 h 5757808"/>
              <a:gd name="connsiteX10489" fmla="*/ 996711 w 6724507"/>
              <a:gd name="connsiteY10489" fmla="*/ 1181814 h 5757808"/>
              <a:gd name="connsiteX10490" fmla="*/ 990886 w 6724507"/>
              <a:gd name="connsiteY10490" fmla="*/ 1184022 h 5757808"/>
              <a:gd name="connsiteX10491" fmla="*/ 984793 w 6724507"/>
              <a:gd name="connsiteY10491" fmla="*/ 1182732 h 5757808"/>
              <a:gd name="connsiteX10492" fmla="*/ 989455 w 6724507"/>
              <a:gd name="connsiteY10492" fmla="*/ 1177093 h 5757808"/>
              <a:gd name="connsiteX10493" fmla="*/ 429627 w 6724507"/>
              <a:gd name="connsiteY10493" fmla="*/ 1176722 h 5757808"/>
              <a:gd name="connsiteX10494" fmla="*/ 441665 w 6724507"/>
              <a:gd name="connsiteY10494" fmla="*/ 1180489 h 5757808"/>
              <a:gd name="connsiteX10495" fmla="*/ 430345 w 6724507"/>
              <a:gd name="connsiteY10495" fmla="*/ 1186053 h 5757808"/>
              <a:gd name="connsiteX10496" fmla="*/ 429627 w 6724507"/>
              <a:gd name="connsiteY10496" fmla="*/ 1176722 h 5757808"/>
              <a:gd name="connsiteX10497" fmla="*/ 618670 w 6724507"/>
              <a:gd name="connsiteY10497" fmla="*/ 1174873 h 5757808"/>
              <a:gd name="connsiteX10498" fmla="*/ 620125 w 6724507"/>
              <a:gd name="connsiteY10498" fmla="*/ 1176742 h 5757808"/>
              <a:gd name="connsiteX10499" fmla="*/ 618972 w 6724507"/>
              <a:gd name="connsiteY10499" fmla="*/ 1178809 h 5757808"/>
              <a:gd name="connsiteX10500" fmla="*/ 615953 w 6724507"/>
              <a:gd name="connsiteY10500" fmla="*/ 1177062 h 5757808"/>
              <a:gd name="connsiteX10501" fmla="*/ 618670 w 6724507"/>
              <a:gd name="connsiteY10501" fmla="*/ 1174873 h 5757808"/>
              <a:gd name="connsiteX10502" fmla="*/ 146883 w 6724507"/>
              <a:gd name="connsiteY10502" fmla="*/ 1174409 h 5757808"/>
              <a:gd name="connsiteX10503" fmla="*/ 149416 w 6724507"/>
              <a:gd name="connsiteY10503" fmla="*/ 1177732 h 5757808"/>
              <a:gd name="connsiteX10504" fmla="*/ 147151 w 6724507"/>
              <a:gd name="connsiteY10504" fmla="*/ 1177906 h 5757808"/>
              <a:gd name="connsiteX10505" fmla="*/ 138093 w 6724507"/>
              <a:gd name="connsiteY10505" fmla="*/ 1178605 h 5757808"/>
              <a:gd name="connsiteX10506" fmla="*/ 135828 w 6724507"/>
              <a:gd name="connsiteY10506" fmla="*/ 1178778 h 5757808"/>
              <a:gd name="connsiteX10507" fmla="*/ 133295 w 6724507"/>
              <a:gd name="connsiteY10507" fmla="*/ 1175453 h 5757808"/>
              <a:gd name="connsiteX10508" fmla="*/ 135560 w 6724507"/>
              <a:gd name="connsiteY10508" fmla="*/ 1175279 h 5757808"/>
              <a:gd name="connsiteX10509" fmla="*/ 140089 w 6724507"/>
              <a:gd name="connsiteY10509" fmla="*/ 1174930 h 5757808"/>
              <a:gd name="connsiteX10510" fmla="*/ 146883 w 6724507"/>
              <a:gd name="connsiteY10510" fmla="*/ 1174409 h 5757808"/>
              <a:gd name="connsiteX10511" fmla="*/ 719823 w 6724507"/>
              <a:gd name="connsiteY10511" fmla="*/ 1174356 h 5757808"/>
              <a:gd name="connsiteX10512" fmla="*/ 720198 w 6724507"/>
              <a:gd name="connsiteY10512" fmla="*/ 1179231 h 5757808"/>
              <a:gd name="connsiteX10513" fmla="*/ 715211 w 6724507"/>
              <a:gd name="connsiteY10513" fmla="*/ 1174710 h 5757808"/>
              <a:gd name="connsiteX10514" fmla="*/ 719823 w 6724507"/>
              <a:gd name="connsiteY10514" fmla="*/ 1174356 h 5757808"/>
              <a:gd name="connsiteX10515" fmla="*/ 185334 w 6724507"/>
              <a:gd name="connsiteY10515" fmla="*/ 1174201 h 5757808"/>
              <a:gd name="connsiteX10516" fmla="*/ 188902 w 6724507"/>
              <a:gd name="connsiteY10516" fmla="*/ 1175577 h 5757808"/>
              <a:gd name="connsiteX10517" fmla="*/ 189237 w 6724507"/>
              <a:gd name="connsiteY10517" fmla="*/ 1179951 h 5757808"/>
              <a:gd name="connsiteX10518" fmla="*/ 182356 w 6724507"/>
              <a:gd name="connsiteY10518" fmla="*/ 1180481 h 5757808"/>
              <a:gd name="connsiteX10519" fmla="*/ 173178 w 6724507"/>
              <a:gd name="connsiteY10519" fmla="*/ 1181185 h 5757808"/>
              <a:gd name="connsiteX10520" fmla="*/ 172842 w 6724507"/>
              <a:gd name="connsiteY10520" fmla="*/ 1176811 h 5757808"/>
              <a:gd name="connsiteX10521" fmla="*/ 175136 w 6724507"/>
              <a:gd name="connsiteY10521" fmla="*/ 1176635 h 5757808"/>
              <a:gd name="connsiteX10522" fmla="*/ 182019 w 6724507"/>
              <a:gd name="connsiteY10522" fmla="*/ 1176105 h 5757808"/>
              <a:gd name="connsiteX10523" fmla="*/ 185334 w 6724507"/>
              <a:gd name="connsiteY10523" fmla="*/ 1174201 h 5757808"/>
              <a:gd name="connsiteX10524" fmla="*/ 979488 w 6724507"/>
              <a:gd name="connsiteY10524" fmla="*/ 1173753 h 5757808"/>
              <a:gd name="connsiteX10525" fmla="*/ 984480 w 6724507"/>
              <a:gd name="connsiteY10525" fmla="*/ 1178649 h 5757808"/>
              <a:gd name="connsiteX10526" fmla="*/ 982185 w 6724507"/>
              <a:gd name="connsiteY10526" fmla="*/ 1178825 h 5757808"/>
              <a:gd name="connsiteX10527" fmla="*/ 979891 w 6724507"/>
              <a:gd name="connsiteY10527" fmla="*/ 1179002 h 5757808"/>
              <a:gd name="connsiteX10528" fmla="*/ 974899 w 6724507"/>
              <a:gd name="connsiteY10528" fmla="*/ 1174106 h 5757808"/>
              <a:gd name="connsiteX10529" fmla="*/ 977194 w 6724507"/>
              <a:gd name="connsiteY10529" fmla="*/ 1173929 h 5757808"/>
              <a:gd name="connsiteX10530" fmla="*/ 979488 w 6724507"/>
              <a:gd name="connsiteY10530" fmla="*/ 1173753 h 5757808"/>
              <a:gd name="connsiteX10531" fmla="*/ 594693 w 6724507"/>
              <a:gd name="connsiteY10531" fmla="*/ 1173419 h 5757808"/>
              <a:gd name="connsiteX10532" fmla="*/ 595096 w 6724507"/>
              <a:gd name="connsiteY10532" fmla="*/ 1178668 h 5757808"/>
              <a:gd name="connsiteX10533" fmla="*/ 585920 w 6724507"/>
              <a:gd name="connsiteY10533" fmla="*/ 1179372 h 5757808"/>
              <a:gd name="connsiteX10534" fmla="*/ 585515 w 6724507"/>
              <a:gd name="connsiteY10534" fmla="*/ 1174123 h 5757808"/>
              <a:gd name="connsiteX10535" fmla="*/ 594693 w 6724507"/>
              <a:gd name="connsiteY10535" fmla="*/ 1173419 h 5757808"/>
              <a:gd name="connsiteX10536" fmla="*/ 106863 w 6724507"/>
              <a:gd name="connsiteY10536" fmla="*/ 1172204 h 5757808"/>
              <a:gd name="connsiteX10537" fmla="*/ 116544 w 6724507"/>
              <a:gd name="connsiteY10537" fmla="*/ 1175860 h 5757808"/>
              <a:gd name="connsiteX10538" fmla="*/ 116879 w 6724507"/>
              <a:gd name="connsiteY10538" fmla="*/ 1180234 h 5757808"/>
              <a:gd name="connsiteX10539" fmla="*/ 107200 w 6724507"/>
              <a:gd name="connsiteY10539" fmla="*/ 1176578 h 5757808"/>
              <a:gd name="connsiteX10540" fmla="*/ 104864 w 6724507"/>
              <a:gd name="connsiteY10540" fmla="*/ 1176759 h 5757808"/>
              <a:gd name="connsiteX10541" fmla="*/ 106863 w 6724507"/>
              <a:gd name="connsiteY10541" fmla="*/ 1172204 h 5757808"/>
              <a:gd name="connsiteX10542" fmla="*/ 156879 w 6724507"/>
              <a:gd name="connsiteY10542" fmla="*/ 1171109 h 5757808"/>
              <a:gd name="connsiteX10543" fmla="*/ 158255 w 6724507"/>
              <a:gd name="connsiteY10543" fmla="*/ 1172654 h 5757808"/>
              <a:gd name="connsiteX10544" fmla="*/ 157131 w 6724507"/>
              <a:gd name="connsiteY10544" fmla="*/ 1174391 h 5757808"/>
              <a:gd name="connsiteX10545" fmla="*/ 155754 w 6724507"/>
              <a:gd name="connsiteY10545" fmla="*/ 1172846 h 5757808"/>
              <a:gd name="connsiteX10546" fmla="*/ 156879 w 6724507"/>
              <a:gd name="connsiteY10546" fmla="*/ 1171109 h 5757808"/>
              <a:gd name="connsiteX10547" fmla="*/ 489604 w 6724507"/>
              <a:gd name="connsiteY10547" fmla="*/ 1170937 h 5757808"/>
              <a:gd name="connsiteX10548" fmla="*/ 497516 w 6724507"/>
              <a:gd name="connsiteY10548" fmla="*/ 1175609 h 5757808"/>
              <a:gd name="connsiteX10549" fmla="*/ 490008 w 6724507"/>
              <a:gd name="connsiteY10549" fmla="*/ 1176187 h 5757808"/>
              <a:gd name="connsiteX10550" fmla="*/ 489604 w 6724507"/>
              <a:gd name="connsiteY10550" fmla="*/ 1170937 h 5757808"/>
              <a:gd name="connsiteX10551" fmla="*/ 241184 w 6724507"/>
              <a:gd name="connsiteY10551" fmla="*/ 1170678 h 5757808"/>
              <a:gd name="connsiteX10552" fmla="*/ 241587 w 6724507"/>
              <a:gd name="connsiteY10552" fmla="*/ 1175926 h 5757808"/>
              <a:gd name="connsiteX10553" fmla="*/ 239727 w 6724507"/>
              <a:gd name="connsiteY10553" fmla="*/ 1181350 h 5757808"/>
              <a:gd name="connsiteX10554" fmla="*/ 232933 w 6724507"/>
              <a:gd name="connsiteY10554" fmla="*/ 1181872 h 5757808"/>
              <a:gd name="connsiteX10555" fmla="*/ 228404 w 6724507"/>
              <a:gd name="connsiteY10555" fmla="*/ 1182219 h 5757808"/>
              <a:gd name="connsiteX10556" fmla="*/ 226139 w 6724507"/>
              <a:gd name="connsiteY10556" fmla="*/ 1182395 h 5757808"/>
              <a:gd name="connsiteX10557" fmla="*/ 228000 w 6724507"/>
              <a:gd name="connsiteY10557" fmla="*/ 1176972 h 5757808"/>
              <a:gd name="connsiteX10558" fmla="*/ 232530 w 6724507"/>
              <a:gd name="connsiteY10558" fmla="*/ 1176624 h 5757808"/>
              <a:gd name="connsiteX10559" fmla="*/ 234390 w 6724507"/>
              <a:gd name="connsiteY10559" fmla="*/ 1171200 h 5757808"/>
              <a:gd name="connsiteX10560" fmla="*/ 238920 w 6724507"/>
              <a:gd name="connsiteY10560" fmla="*/ 1170852 h 5757808"/>
              <a:gd name="connsiteX10561" fmla="*/ 241184 w 6724507"/>
              <a:gd name="connsiteY10561" fmla="*/ 1170678 h 5757808"/>
              <a:gd name="connsiteX10562" fmla="*/ 204207 w 6724507"/>
              <a:gd name="connsiteY10562" fmla="*/ 1170001 h 5757808"/>
              <a:gd name="connsiteX10563" fmla="*/ 206979 w 6724507"/>
              <a:gd name="connsiteY10563" fmla="*/ 1173307 h 5757808"/>
              <a:gd name="connsiteX10564" fmla="*/ 204477 w 6724507"/>
              <a:gd name="connsiteY10564" fmla="*/ 1173501 h 5757808"/>
              <a:gd name="connsiteX10565" fmla="*/ 201705 w 6724507"/>
              <a:gd name="connsiteY10565" fmla="*/ 1170194 h 5757808"/>
              <a:gd name="connsiteX10566" fmla="*/ 204207 w 6724507"/>
              <a:gd name="connsiteY10566" fmla="*/ 1170001 h 5757808"/>
              <a:gd name="connsiteX10567" fmla="*/ 961147 w 6724507"/>
              <a:gd name="connsiteY10567" fmla="*/ 1169883 h 5757808"/>
              <a:gd name="connsiteX10568" fmla="*/ 959049 w 6724507"/>
              <a:gd name="connsiteY10568" fmla="*/ 1175324 h 5757808"/>
              <a:gd name="connsiteX10569" fmla="*/ 956545 w 6724507"/>
              <a:gd name="connsiteY10569" fmla="*/ 1175517 h 5757808"/>
              <a:gd name="connsiteX10570" fmla="*/ 954043 w 6724507"/>
              <a:gd name="connsiteY10570" fmla="*/ 1175709 h 5757808"/>
              <a:gd name="connsiteX10571" fmla="*/ 956193 w 6724507"/>
              <a:gd name="connsiteY10571" fmla="*/ 1170923 h 5757808"/>
              <a:gd name="connsiteX10572" fmla="*/ 958645 w 6724507"/>
              <a:gd name="connsiteY10572" fmla="*/ 1170075 h 5757808"/>
              <a:gd name="connsiteX10573" fmla="*/ 961147 w 6724507"/>
              <a:gd name="connsiteY10573" fmla="*/ 1169883 h 5757808"/>
              <a:gd name="connsiteX10574" fmla="*/ 970325 w 6724507"/>
              <a:gd name="connsiteY10574" fmla="*/ 1169175 h 5757808"/>
              <a:gd name="connsiteX10575" fmla="*/ 968224 w 6724507"/>
              <a:gd name="connsiteY10575" fmla="*/ 1174618 h 5757808"/>
              <a:gd name="connsiteX10576" fmla="*/ 963218 w 6724507"/>
              <a:gd name="connsiteY10576" fmla="*/ 1175002 h 5757808"/>
              <a:gd name="connsiteX10577" fmla="*/ 970325 w 6724507"/>
              <a:gd name="connsiteY10577" fmla="*/ 1169175 h 5757808"/>
              <a:gd name="connsiteX10578" fmla="*/ 948916 w 6724507"/>
              <a:gd name="connsiteY10578" fmla="*/ 1169061 h 5757808"/>
              <a:gd name="connsiteX10579" fmla="*/ 949401 w 6724507"/>
              <a:gd name="connsiteY10579" fmla="*/ 1169905 h 5757808"/>
              <a:gd name="connsiteX10580" fmla="*/ 949051 w 6724507"/>
              <a:gd name="connsiteY10580" fmla="*/ 1170811 h 5757808"/>
              <a:gd name="connsiteX10581" fmla="*/ 948567 w 6724507"/>
              <a:gd name="connsiteY10581" fmla="*/ 1169969 h 5757808"/>
              <a:gd name="connsiteX10582" fmla="*/ 948916 w 6724507"/>
              <a:gd name="connsiteY10582" fmla="*/ 1169061 h 5757808"/>
              <a:gd name="connsiteX10583" fmla="*/ 515188 w 6724507"/>
              <a:gd name="connsiteY10583" fmla="*/ 1168970 h 5757808"/>
              <a:gd name="connsiteX10584" fmla="*/ 517817 w 6724507"/>
              <a:gd name="connsiteY10584" fmla="*/ 1174049 h 5757808"/>
              <a:gd name="connsiteX10585" fmla="*/ 520041 w 6724507"/>
              <a:gd name="connsiteY10585" fmla="*/ 1173878 h 5757808"/>
              <a:gd name="connsiteX10586" fmla="*/ 518220 w 6724507"/>
              <a:gd name="connsiteY10586" fmla="*/ 1179296 h 5757808"/>
              <a:gd name="connsiteX10587" fmla="*/ 515591 w 6724507"/>
              <a:gd name="connsiteY10587" fmla="*/ 1174219 h 5757808"/>
              <a:gd name="connsiteX10588" fmla="*/ 515188 w 6724507"/>
              <a:gd name="connsiteY10588" fmla="*/ 1168970 h 5757808"/>
              <a:gd name="connsiteX10589" fmla="*/ 54648 w 6724507"/>
              <a:gd name="connsiteY10589" fmla="*/ 1168960 h 5757808"/>
              <a:gd name="connsiteX10590" fmla="*/ 58239 w 6724507"/>
              <a:gd name="connsiteY10590" fmla="*/ 1170665 h 5757808"/>
              <a:gd name="connsiteX10591" fmla="*/ 53234 w 6724507"/>
              <a:gd name="connsiteY10591" fmla="*/ 1171048 h 5757808"/>
              <a:gd name="connsiteX10592" fmla="*/ 54648 w 6724507"/>
              <a:gd name="connsiteY10592" fmla="*/ 1168960 h 5757808"/>
              <a:gd name="connsiteX10593" fmla="*/ 1239069 w 6724507"/>
              <a:gd name="connsiteY10593" fmla="*/ 1168753 h 5757808"/>
              <a:gd name="connsiteX10594" fmla="*/ 1238057 w 6724507"/>
              <a:gd name="connsiteY10594" fmla="*/ 1170669 h 5757808"/>
              <a:gd name="connsiteX10595" fmla="*/ 1236762 w 6724507"/>
              <a:gd name="connsiteY10595" fmla="*/ 1168932 h 5757808"/>
              <a:gd name="connsiteX10596" fmla="*/ 1239069 w 6724507"/>
              <a:gd name="connsiteY10596" fmla="*/ 1168753 h 5757808"/>
              <a:gd name="connsiteX10597" fmla="*/ 285261 w 6724507"/>
              <a:gd name="connsiteY10597" fmla="*/ 1167288 h 5757808"/>
              <a:gd name="connsiteX10598" fmla="*/ 297482 w 6724507"/>
              <a:gd name="connsiteY10598" fmla="*/ 1171630 h 5757808"/>
              <a:gd name="connsiteX10599" fmla="*/ 297886 w 6724507"/>
              <a:gd name="connsiteY10599" fmla="*/ 1176878 h 5757808"/>
              <a:gd name="connsiteX10600" fmla="*/ 285665 w 6724507"/>
              <a:gd name="connsiteY10600" fmla="*/ 1172538 h 5757808"/>
              <a:gd name="connsiteX10601" fmla="*/ 283302 w 6724507"/>
              <a:gd name="connsiteY10601" fmla="*/ 1172720 h 5757808"/>
              <a:gd name="connsiteX10602" fmla="*/ 285261 w 6724507"/>
              <a:gd name="connsiteY10602" fmla="*/ 1167288 h 5757808"/>
              <a:gd name="connsiteX10603" fmla="*/ 312930 w 6724507"/>
              <a:gd name="connsiteY10603" fmla="*/ 1165163 h 5757808"/>
              <a:gd name="connsiteX10604" fmla="*/ 313333 w 6724507"/>
              <a:gd name="connsiteY10604" fmla="*/ 1170411 h 5757808"/>
              <a:gd name="connsiteX10605" fmla="*/ 308746 w 6724507"/>
              <a:gd name="connsiteY10605" fmla="*/ 1170764 h 5757808"/>
              <a:gd name="connsiteX10606" fmla="*/ 306452 w 6724507"/>
              <a:gd name="connsiteY10606" fmla="*/ 1170941 h 5757808"/>
              <a:gd name="connsiteX10607" fmla="*/ 306047 w 6724507"/>
              <a:gd name="connsiteY10607" fmla="*/ 1165693 h 5757808"/>
              <a:gd name="connsiteX10608" fmla="*/ 308342 w 6724507"/>
              <a:gd name="connsiteY10608" fmla="*/ 1165515 h 5757808"/>
              <a:gd name="connsiteX10609" fmla="*/ 312930 w 6724507"/>
              <a:gd name="connsiteY10609" fmla="*/ 1165163 h 5757808"/>
              <a:gd name="connsiteX10610" fmla="*/ 315247 w 6724507"/>
              <a:gd name="connsiteY10610" fmla="*/ 1164984 h 5757808"/>
              <a:gd name="connsiteX10611" fmla="*/ 324902 w 6724507"/>
              <a:gd name="connsiteY10611" fmla="*/ 1169270 h 5757808"/>
              <a:gd name="connsiteX10612" fmla="*/ 332239 w 6724507"/>
              <a:gd name="connsiteY10612" fmla="*/ 1173734 h 5757808"/>
              <a:gd name="connsiteX10613" fmla="*/ 334554 w 6724507"/>
              <a:gd name="connsiteY10613" fmla="*/ 1173556 h 5757808"/>
              <a:gd name="connsiteX10614" fmla="*/ 339190 w 6724507"/>
              <a:gd name="connsiteY10614" fmla="*/ 1173199 h 5757808"/>
              <a:gd name="connsiteX10615" fmla="*/ 343825 w 6724507"/>
              <a:gd name="connsiteY10615" fmla="*/ 1172843 h 5757808"/>
              <a:gd name="connsiteX10616" fmla="*/ 343440 w 6724507"/>
              <a:gd name="connsiteY10616" fmla="*/ 1167845 h 5757808"/>
              <a:gd name="connsiteX10617" fmla="*/ 350778 w 6724507"/>
              <a:gd name="connsiteY10617" fmla="*/ 1172309 h 5757808"/>
              <a:gd name="connsiteX10618" fmla="*/ 348459 w 6724507"/>
              <a:gd name="connsiteY10618" fmla="*/ 1172487 h 5757808"/>
              <a:gd name="connsiteX10619" fmla="*/ 353478 w 6724507"/>
              <a:gd name="connsiteY10619" fmla="*/ 1177129 h 5757808"/>
              <a:gd name="connsiteX10620" fmla="*/ 353862 w 6724507"/>
              <a:gd name="connsiteY10620" fmla="*/ 1182128 h 5757808"/>
              <a:gd name="connsiteX10621" fmla="*/ 348844 w 6724507"/>
              <a:gd name="connsiteY10621" fmla="*/ 1177485 h 5757808"/>
              <a:gd name="connsiteX10622" fmla="*/ 344209 w 6724507"/>
              <a:gd name="connsiteY10622" fmla="*/ 1177841 h 5757808"/>
              <a:gd name="connsiteX10623" fmla="*/ 337257 w 6724507"/>
              <a:gd name="connsiteY10623" fmla="*/ 1178377 h 5757808"/>
              <a:gd name="connsiteX10624" fmla="*/ 332622 w 6724507"/>
              <a:gd name="connsiteY10624" fmla="*/ 1178732 h 5757808"/>
              <a:gd name="connsiteX10625" fmla="*/ 354247 w 6724507"/>
              <a:gd name="connsiteY10625" fmla="*/ 1187127 h 5757808"/>
              <a:gd name="connsiteX10626" fmla="*/ 352315 w 6724507"/>
              <a:gd name="connsiteY10626" fmla="*/ 1192305 h 5757808"/>
              <a:gd name="connsiteX10627" fmla="*/ 321035 w 6724507"/>
              <a:gd name="connsiteY10627" fmla="*/ 1179622 h 5757808"/>
              <a:gd name="connsiteX10628" fmla="*/ 313699 w 6724507"/>
              <a:gd name="connsiteY10628" fmla="*/ 1175160 h 5757808"/>
              <a:gd name="connsiteX10629" fmla="*/ 315247 w 6724507"/>
              <a:gd name="connsiteY10629" fmla="*/ 1164984 h 5757808"/>
              <a:gd name="connsiteX10630" fmla="*/ 64510 w 6724507"/>
              <a:gd name="connsiteY10630" fmla="*/ 1164902 h 5757808"/>
              <a:gd name="connsiteX10631" fmla="*/ 64913 w 6724507"/>
              <a:gd name="connsiteY10631" fmla="*/ 1170151 h 5757808"/>
              <a:gd name="connsiteX10632" fmla="*/ 62827 w 6724507"/>
              <a:gd name="connsiteY10632" fmla="*/ 1170311 h 5757808"/>
              <a:gd name="connsiteX10633" fmla="*/ 60743 w 6724507"/>
              <a:gd name="connsiteY10633" fmla="*/ 1170471 h 5757808"/>
              <a:gd name="connsiteX10634" fmla="*/ 60339 w 6724507"/>
              <a:gd name="connsiteY10634" fmla="*/ 1165222 h 5757808"/>
              <a:gd name="connsiteX10635" fmla="*/ 62424 w 6724507"/>
              <a:gd name="connsiteY10635" fmla="*/ 1165061 h 5757808"/>
              <a:gd name="connsiteX10636" fmla="*/ 64510 w 6724507"/>
              <a:gd name="connsiteY10636" fmla="*/ 1164902 h 5757808"/>
              <a:gd name="connsiteX10637" fmla="*/ 49446 w 6724507"/>
              <a:gd name="connsiteY10637" fmla="*/ 1164081 h 5757808"/>
              <a:gd name="connsiteX10638" fmla="*/ 51162 w 6724507"/>
              <a:gd name="connsiteY10638" fmla="*/ 1165929 h 5757808"/>
              <a:gd name="connsiteX10639" fmla="*/ 49749 w 6724507"/>
              <a:gd name="connsiteY10639" fmla="*/ 1168018 h 5757808"/>
              <a:gd name="connsiteX10640" fmla="*/ 46156 w 6724507"/>
              <a:gd name="connsiteY10640" fmla="*/ 1166313 h 5757808"/>
              <a:gd name="connsiteX10641" fmla="*/ 49446 w 6724507"/>
              <a:gd name="connsiteY10641" fmla="*/ 1164081 h 5757808"/>
              <a:gd name="connsiteX10642" fmla="*/ 1245613 w 6724507"/>
              <a:gd name="connsiteY10642" fmla="*/ 1163348 h 5757808"/>
              <a:gd name="connsiteX10643" fmla="*/ 1250601 w 6724507"/>
              <a:gd name="connsiteY10643" fmla="*/ 1167868 h 5757808"/>
              <a:gd name="connsiteX10644" fmla="*/ 1245988 w 6724507"/>
              <a:gd name="connsiteY10644" fmla="*/ 1168221 h 5757808"/>
              <a:gd name="connsiteX10645" fmla="*/ 1241375 w 6724507"/>
              <a:gd name="connsiteY10645" fmla="*/ 1168576 h 5757808"/>
              <a:gd name="connsiteX10646" fmla="*/ 1239069 w 6724507"/>
              <a:gd name="connsiteY10646" fmla="*/ 1168753 h 5757808"/>
              <a:gd name="connsiteX10647" fmla="*/ 1241001 w 6724507"/>
              <a:gd name="connsiteY10647" fmla="*/ 1163702 h 5757808"/>
              <a:gd name="connsiteX10648" fmla="*/ 1245613 w 6724507"/>
              <a:gd name="connsiteY10648" fmla="*/ 1163348 h 5757808"/>
              <a:gd name="connsiteX10649" fmla="*/ 1252532 w 6724507"/>
              <a:gd name="connsiteY10649" fmla="*/ 1162815 h 5757808"/>
              <a:gd name="connsiteX10650" fmla="*/ 1255214 w 6724507"/>
              <a:gd name="connsiteY10650" fmla="*/ 1167513 h 5757808"/>
              <a:gd name="connsiteX10651" fmla="*/ 1250601 w 6724507"/>
              <a:gd name="connsiteY10651" fmla="*/ 1167868 h 5757808"/>
              <a:gd name="connsiteX10652" fmla="*/ 1252532 w 6724507"/>
              <a:gd name="connsiteY10652" fmla="*/ 1162815 h 5757808"/>
              <a:gd name="connsiteX10653" fmla="*/ 593407 w 6724507"/>
              <a:gd name="connsiteY10653" fmla="*/ 1159562 h 5757808"/>
              <a:gd name="connsiteX10654" fmla="*/ 619152 w 6724507"/>
              <a:gd name="connsiteY10654" fmla="*/ 1162486 h 5757808"/>
              <a:gd name="connsiteX10655" fmla="*/ 640658 w 6724507"/>
              <a:gd name="connsiteY10655" fmla="*/ 1170638 h 5757808"/>
              <a:gd name="connsiteX10656" fmla="*/ 640283 w 6724507"/>
              <a:gd name="connsiteY10656" fmla="*/ 1165763 h 5757808"/>
              <a:gd name="connsiteX10657" fmla="*/ 642589 w 6724507"/>
              <a:gd name="connsiteY10657" fmla="*/ 1165586 h 5757808"/>
              <a:gd name="connsiteX10658" fmla="*/ 642965 w 6724507"/>
              <a:gd name="connsiteY10658" fmla="*/ 1170461 h 5757808"/>
              <a:gd name="connsiteX10659" fmla="*/ 645270 w 6724507"/>
              <a:gd name="connsiteY10659" fmla="*/ 1170284 h 5757808"/>
              <a:gd name="connsiteX10660" fmla="*/ 659483 w 6724507"/>
              <a:gd name="connsiteY10660" fmla="*/ 1174093 h 5757808"/>
              <a:gd name="connsiteX10661" fmla="*/ 680615 w 6724507"/>
              <a:gd name="connsiteY10661" fmla="*/ 1177371 h 5757808"/>
              <a:gd name="connsiteX10662" fmla="*/ 682922 w 6724507"/>
              <a:gd name="connsiteY10662" fmla="*/ 1177193 h 5757808"/>
              <a:gd name="connsiteX10663" fmla="*/ 685227 w 6724507"/>
              <a:gd name="connsiteY10663" fmla="*/ 1177016 h 5757808"/>
              <a:gd name="connsiteX10664" fmla="*/ 703304 w 6724507"/>
              <a:gd name="connsiteY10664" fmla="*/ 1170724 h 5757808"/>
              <a:gd name="connsiteX10665" fmla="*/ 707916 w 6724507"/>
              <a:gd name="connsiteY10665" fmla="*/ 1170369 h 5757808"/>
              <a:gd name="connsiteX10666" fmla="*/ 715211 w 6724507"/>
              <a:gd name="connsiteY10666" fmla="*/ 1174710 h 5757808"/>
              <a:gd name="connsiteX10667" fmla="*/ 703678 w 6724507"/>
              <a:gd name="connsiteY10667" fmla="*/ 1175596 h 5757808"/>
              <a:gd name="connsiteX10668" fmla="*/ 704053 w 6724507"/>
              <a:gd name="connsiteY10668" fmla="*/ 1180472 h 5757808"/>
              <a:gd name="connsiteX10669" fmla="*/ 711346 w 6724507"/>
              <a:gd name="connsiteY10669" fmla="*/ 1184813 h 5757808"/>
              <a:gd name="connsiteX10670" fmla="*/ 718267 w 6724507"/>
              <a:gd name="connsiteY10670" fmla="*/ 1184281 h 5757808"/>
              <a:gd name="connsiteX10671" fmla="*/ 720572 w 6724507"/>
              <a:gd name="connsiteY10671" fmla="*/ 1184104 h 5757808"/>
              <a:gd name="connsiteX10672" fmla="*/ 725561 w 6724507"/>
              <a:gd name="connsiteY10672" fmla="*/ 1188623 h 5757808"/>
              <a:gd name="connsiteX10673" fmla="*/ 720947 w 6724507"/>
              <a:gd name="connsiteY10673" fmla="*/ 1188977 h 5757808"/>
              <a:gd name="connsiteX10674" fmla="*/ 718642 w 6724507"/>
              <a:gd name="connsiteY10674" fmla="*/ 1189155 h 5757808"/>
              <a:gd name="connsiteX10675" fmla="*/ 719016 w 6724507"/>
              <a:gd name="connsiteY10675" fmla="*/ 1194029 h 5757808"/>
              <a:gd name="connsiteX10676" fmla="*/ 716335 w 6724507"/>
              <a:gd name="connsiteY10676" fmla="*/ 1189331 h 5757808"/>
              <a:gd name="connsiteX10677" fmla="*/ 711723 w 6724507"/>
              <a:gd name="connsiteY10677" fmla="*/ 1189687 h 5757808"/>
              <a:gd name="connsiteX10678" fmla="*/ 702496 w 6724507"/>
              <a:gd name="connsiteY10678" fmla="*/ 1190395 h 5757808"/>
              <a:gd name="connsiteX10679" fmla="*/ 702122 w 6724507"/>
              <a:gd name="connsiteY10679" fmla="*/ 1185522 h 5757808"/>
              <a:gd name="connsiteX10680" fmla="*/ 685603 w 6724507"/>
              <a:gd name="connsiteY10680" fmla="*/ 1181890 h 5757808"/>
              <a:gd name="connsiteX10681" fmla="*/ 683297 w 6724507"/>
              <a:gd name="connsiteY10681" fmla="*/ 1182067 h 5757808"/>
              <a:gd name="connsiteX10682" fmla="*/ 678682 w 6724507"/>
              <a:gd name="connsiteY10682" fmla="*/ 1182422 h 5757808"/>
              <a:gd name="connsiteX10683" fmla="*/ 659857 w 6724507"/>
              <a:gd name="connsiteY10683" fmla="*/ 1178966 h 5757808"/>
              <a:gd name="connsiteX10684" fmla="*/ 643339 w 6724507"/>
              <a:gd name="connsiteY10684" fmla="*/ 1175334 h 5757808"/>
              <a:gd name="connsiteX10685" fmla="*/ 619901 w 6724507"/>
              <a:gd name="connsiteY10685" fmla="*/ 1172234 h 5757808"/>
              <a:gd name="connsiteX10686" fmla="*/ 593781 w 6724507"/>
              <a:gd name="connsiteY10686" fmla="*/ 1164436 h 5757808"/>
              <a:gd name="connsiteX10687" fmla="*/ 593407 w 6724507"/>
              <a:gd name="connsiteY10687" fmla="*/ 1159562 h 5757808"/>
              <a:gd name="connsiteX10688" fmla="*/ 456598 w 6724507"/>
              <a:gd name="connsiteY10688" fmla="*/ 1159396 h 5757808"/>
              <a:gd name="connsiteX10689" fmla="*/ 466069 w 6724507"/>
              <a:gd name="connsiteY10689" fmla="*/ 1163508 h 5757808"/>
              <a:gd name="connsiteX10690" fmla="*/ 480461 w 6724507"/>
              <a:gd name="connsiteY10690" fmla="*/ 1172080 h 5757808"/>
              <a:gd name="connsiteX10691" fmla="*/ 478555 w 6724507"/>
              <a:gd name="connsiteY10691" fmla="*/ 1177067 h 5757808"/>
              <a:gd name="connsiteX10692" fmla="*/ 466440 w 6724507"/>
              <a:gd name="connsiteY10692" fmla="*/ 1168319 h 5757808"/>
              <a:gd name="connsiteX10693" fmla="*/ 456969 w 6724507"/>
              <a:gd name="connsiteY10693" fmla="*/ 1164207 h 5757808"/>
              <a:gd name="connsiteX10694" fmla="*/ 454694 w 6724507"/>
              <a:gd name="connsiteY10694" fmla="*/ 1164382 h 5757808"/>
              <a:gd name="connsiteX10695" fmla="*/ 456598 w 6724507"/>
              <a:gd name="connsiteY10695" fmla="*/ 1159396 h 5757808"/>
              <a:gd name="connsiteX10696" fmla="*/ 391867 w 6724507"/>
              <a:gd name="connsiteY10696" fmla="*/ 1159094 h 5757808"/>
              <a:gd name="connsiteX10697" fmla="*/ 401836 w 6724507"/>
              <a:gd name="connsiteY10697" fmla="*/ 1168183 h 5757808"/>
              <a:gd name="connsiteX10698" fmla="*/ 419096 w 6724507"/>
              <a:gd name="connsiteY10698" fmla="*/ 1181639 h 5757808"/>
              <a:gd name="connsiteX10699" fmla="*/ 407574 w 6724507"/>
              <a:gd name="connsiteY10699" fmla="*/ 1182525 h 5757808"/>
              <a:gd name="connsiteX10700" fmla="*/ 402213 w 6724507"/>
              <a:gd name="connsiteY10700" fmla="*/ 1173081 h 5757808"/>
              <a:gd name="connsiteX10701" fmla="*/ 392243 w 6724507"/>
              <a:gd name="connsiteY10701" fmla="*/ 1163993 h 5757808"/>
              <a:gd name="connsiteX10702" fmla="*/ 389939 w 6724507"/>
              <a:gd name="connsiteY10702" fmla="*/ 1164170 h 5757808"/>
              <a:gd name="connsiteX10703" fmla="*/ 385709 w 6724507"/>
              <a:gd name="connsiteY10703" fmla="*/ 1169423 h 5757808"/>
              <a:gd name="connsiteX10704" fmla="*/ 378795 w 6724507"/>
              <a:gd name="connsiteY10704" fmla="*/ 1169955 h 5757808"/>
              <a:gd name="connsiteX10705" fmla="*/ 369202 w 6724507"/>
              <a:gd name="connsiteY10705" fmla="*/ 1165765 h 5757808"/>
              <a:gd name="connsiteX10706" fmla="*/ 368826 w 6724507"/>
              <a:gd name="connsiteY10706" fmla="*/ 1160865 h 5757808"/>
              <a:gd name="connsiteX10707" fmla="*/ 371506 w 6724507"/>
              <a:gd name="connsiteY10707" fmla="*/ 1165587 h 5757808"/>
              <a:gd name="connsiteX10708" fmla="*/ 378418 w 6724507"/>
              <a:gd name="connsiteY10708" fmla="*/ 1165055 h 5757808"/>
              <a:gd name="connsiteX10709" fmla="*/ 382650 w 6724507"/>
              <a:gd name="connsiteY10709" fmla="*/ 1159803 h 5757808"/>
              <a:gd name="connsiteX10710" fmla="*/ 385331 w 6724507"/>
              <a:gd name="connsiteY10710" fmla="*/ 1164524 h 5757808"/>
              <a:gd name="connsiteX10711" fmla="*/ 389562 w 6724507"/>
              <a:gd name="connsiteY10711" fmla="*/ 1159271 h 5757808"/>
              <a:gd name="connsiteX10712" fmla="*/ 391867 w 6724507"/>
              <a:gd name="connsiteY10712" fmla="*/ 1159094 h 5757808"/>
              <a:gd name="connsiteX10713" fmla="*/ 215080 w 6724507"/>
              <a:gd name="connsiteY10713" fmla="*/ 1158605 h 5757808"/>
              <a:gd name="connsiteX10714" fmla="*/ 215484 w 6724507"/>
              <a:gd name="connsiteY10714" fmla="*/ 1163855 h 5757808"/>
              <a:gd name="connsiteX10715" fmla="*/ 211313 w 6724507"/>
              <a:gd name="connsiteY10715" fmla="*/ 1164176 h 5757808"/>
              <a:gd name="connsiteX10716" fmla="*/ 210909 w 6724507"/>
              <a:gd name="connsiteY10716" fmla="*/ 1158927 h 5757808"/>
              <a:gd name="connsiteX10717" fmla="*/ 212994 w 6724507"/>
              <a:gd name="connsiteY10717" fmla="*/ 1158766 h 5757808"/>
              <a:gd name="connsiteX10718" fmla="*/ 215080 w 6724507"/>
              <a:gd name="connsiteY10718" fmla="*/ 1158605 h 5757808"/>
              <a:gd name="connsiteX10719" fmla="*/ 750989 w 6724507"/>
              <a:gd name="connsiteY10719" fmla="*/ 1157253 h 5757808"/>
              <a:gd name="connsiteX10720" fmla="*/ 751363 w 6724507"/>
              <a:gd name="connsiteY10720" fmla="*/ 1162127 h 5757808"/>
              <a:gd name="connsiteX10721" fmla="*/ 749057 w 6724507"/>
              <a:gd name="connsiteY10721" fmla="*/ 1162304 h 5757808"/>
              <a:gd name="connsiteX10722" fmla="*/ 739456 w 6724507"/>
              <a:gd name="connsiteY10722" fmla="*/ 1158139 h 5757808"/>
              <a:gd name="connsiteX10723" fmla="*/ 741763 w 6724507"/>
              <a:gd name="connsiteY10723" fmla="*/ 1157961 h 5757808"/>
              <a:gd name="connsiteX10724" fmla="*/ 748681 w 6724507"/>
              <a:gd name="connsiteY10724" fmla="*/ 1157429 h 5757808"/>
              <a:gd name="connsiteX10725" fmla="*/ 750989 w 6724507"/>
              <a:gd name="connsiteY10725" fmla="*/ 1157253 h 5757808"/>
              <a:gd name="connsiteX10726" fmla="*/ 1205656 w 6724507"/>
              <a:gd name="connsiteY10726" fmla="*/ 1156615 h 5757808"/>
              <a:gd name="connsiteX10727" fmla="*/ 1208337 w 6724507"/>
              <a:gd name="connsiteY10727" fmla="*/ 1161311 h 5757808"/>
              <a:gd name="connsiteX10728" fmla="*/ 1206031 w 6724507"/>
              <a:gd name="connsiteY10728" fmla="*/ 1161489 h 5757808"/>
              <a:gd name="connsiteX10729" fmla="*/ 1198737 w 6724507"/>
              <a:gd name="connsiteY10729" fmla="*/ 1157147 h 5757808"/>
              <a:gd name="connsiteX10730" fmla="*/ 1205656 w 6724507"/>
              <a:gd name="connsiteY10730" fmla="*/ 1156615 h 5757808"/>
              <a:gd name="connsiteX10731" fmla="*/ 903799 w 6724507"/>
              <a:gd name="connsiteY10731" fmla="*/ 1155283 h 5757808"/>
              <a:gd name="connsiteX10732" fmla="*/ 904176 w 6724507"/>
              <a:gd name="connsiteY10732" fmla="*/ 1160182 h 5757808"/>
              <a:gd name="connsiteX10733" fmla="*/ 901890 w 6724507"/>
              <a:gd name="connsiteY10733" fmla="*/ 1160358 h 5757808"/>
              <a:gd name="connsiteX10734" fmla="*/ 897320 w 6724507"/>
              <a:gd name="connsiteY10734" fmla="*/ 1160709 h 5757808"/>
              <a:gd name="connsiteX10735" fmla="*/ 892373 w 6724507"/>
              <a:gd name="connsiteY10735" fmla="*/ 1156163 h 5757808"/>
              <a:gd name="connsiteX10736" fmla="*/ 896943 w 6724507"/>
              <a:gd name="connsiteY10736" fmla="*/ 1155811 h 5757808"/>
              <a:gd name="connsiteX10737" fmla="*/ 903799 w 6724507"/>
              <a:gd name="connsiteY10737" fmla="*/ 1155283 h 5757808"/>
              <a:gd name="connsiteX10738" fmla="*/ 1226412 w 6724507"/>
              <a:gd name="connsiteY10738" fmla="*/ 1155019 h 5757808"/>
              <a:gd name="connsiteX10739" fmla="*/ 1229094 w 6724507"/>
              <a:gd name="connsiteY10739" fmla="*/ 1159714 h 5757808"/>
              <a:gd name="connsiteX10740" fmla="*/ 1226789 w 6724507"/>
              <a:gd name="connsiteY10740" fmla="*/ 1159892 h 5757808"/>
              <a:gd name="connsiteX10741" fmla="*/ 1224482 w 6724507"/>
              <a:gd name="connsiteY10741" fmla="*/ 1160071 h 5757808"/>
              <a:gd name="connsiteX10742" fmla="*/ 1224107 w 6724507"/>
              <a:gd name="connsiteY10742" fmla="*/ 1155197 h 5757808"/>
              <a:gd name="connsiteX10743" fmla="*/ 1226412 w 6724507"/>
              <a:gd name="connsiteY10743" fmla="*/ 1155019 h 5757808"/>
              <a:gd name="connsiteX10744" fmla="*/ 912949 w 6724507"/>
              <a:gd name="connsiteY10744" fmla="*/ 1154228 h 5757808"/>
              <a:gd name="connsiteX10745" fmla="*/ 917874 w 6724507"/>
              <a:gd name="connsiteY10745" fmla="*/ 1158249 h 5757808"/>
              <a:gd name="connsiteX10746" fmla="*/ 920168 w 6724507"/>
              <a:gd name="connsiteY10746" fmla="*/ 1158072 h 5757808"/>
              <a:gd name="connsiteX10747" fmla="*/ 922463 w 6724507"/>
              <a:gd name="connsiteY10747" fmla="*/ 1157897 h 5757808"/>
              <a:gd name="connsiteX10748" fmla="*/ 919148 w 6724507"/>
              <a:gd name="connsiteY10748" fmla="*/ 1159802 h 5757808"/>
              <a:gd name="connsiteX10749" fmla="*/ 915580 w 6724507"/>
              <a:gd name="connsiteY10749" fmla="*/ 1158426 h 5757808"/>
              <a:gd name="connsiteX10750" fmla="*/ 913286 w 6724507"/>
              <a:gd name="connsiteY10750" fmla="*/ 1158602 h 5757808"/>
              <a:gd name="connsiteX10751" fmla="*/ 912949 w 6724507"/>
              <a:gd name="connsiteY10751" fmla="*/ 1154228 h 5757808"/>
              <a:gd name="connsiteX10752" fmla="*/ 423618 w 6724507"/>
              <a:gd name="connsiteY10752" fmla="*/ 1153133 h 5757808"/>
              <a:gd name="connsiteX10753" fmla="*/ 421529 w 6724507"/>
              <a:gd name="connsiteY10753" fmla="*/ 1154614 h 5757808"/>
              <a:gd name="connsiteX10754" fmla="*/ 421114 w 6724507"/>
              <a:gd name="connsiteY10754" fmla="*/ 1153325 h 5757808"/>
              <a:gd name="connsiteX10755" fmla="*/ 423618 w 6724507"/>
              <a:gd name="connsiteY10755" fmla="*/ 1153133 h 5757808"/>
              <a:gd name="connsiteX10756" fmla="*/ 363148 w 6724507"/>
              <a:gd name="connsiteY10756" fmla="*/ 1152502 h 5757808"/>
              <a:gd name="connsiteX10757" fmla="*/ 361256 w 6724507"/>
              <a:gd name="connsiteY10757" fmla="*/ 1157928 h 5757808"/>
              <a:gd name="connsiteX10758" fmla="*/ 356264 w 6724507"/>
              <a:gd name="connsiteY10758" fmla="*/ 1153031 h 5757808"/>
              <a:gd name="connsiteX10759" fmla="*/ 358558 w 6724507"/>
              <a:gd name="connsiteY10759" fmla="*/ 1152854 h 5757808"/>
              <a:gd name="connsiteX10760" fmla="*/ 363148 w 6724507"/>
              <a:gd name="connsiteY10760" fmla="*/ 1152502 h 5757808"/>
              <a:gd name="connsiteX10761" fmla="*/ 551098 w 6724507"/>
              <a:gd name="connsiteY10761" fmla="*/ 1152131 h 5757808"/>
              <a:gd name="connsiteX10762" fmla="*/ 551501 w 6724507"/>
              <a:gd name="connsiteY10762" fmla="*/ 1157380 h 5757808"/>
              <a:gd name="connsiteX10763" fmla="*/ 548873 w 6724507"/>
              <a:gd name="connsiteY10763" fmla="*/ 1152303 h 5757808"/>
              <a:gd name="connsiteX10764" fmla="*/ 551098 w 6724507"/>
              <a:gd name="connsiteY10764" fmla="*/ 1152131 h 5757808"/>
              <a:gd name="connsiteX10765" fmla="*/ 256069 w 6724507"/>
              <a:gd name="connsiteY10765" fmla="*/ 1150917 h 5757808"/>
              <a:gd name="connsiteX10766" fmla="*/ 260965 w 6724507"/>
              <a:gd name="connsiteY10766" fmla="*/ 1155078 h 5757808"/>
              <a:gd name="connsiteX10767" fmla="*/ 256748 w 6724507"/>
              <a:gd name="connsiteY10767" fmla="*/ 1160681 h 5757808"/>
              <a:gd name="connsiteX10768" fmla="*/ 259461 w 6724507"/>
              <a:gd name="connsiteY10768" fmla="*/ 1165753 h 5757808"/>
              <a:gd name="connsiteX10769" fmla="*/ 254438 w 6724507"/>
              <a:gd name="connsiteY10769" fmla="*/ 1160860 h 5757808"/>
              <a:gd name="connsiteX10770" fmla="*/ 237862 w 6724507"/>
              <a:gd name="connsiteY10770" fmla="*/ 1156854 h 5757808"/>
              <a:gd name="connsiteX10771" fmla="*/ 235551 w 6724507"/>
              <a:gd name="connsiteY10771" fmla="*/ 1157031 h 5757808"/>
              <a:gd name="connsiteX10772" fmla="*/ 233241 w 6724507"/>
              <a:gd name="connsiteY10772" fmla="*/ 1157210 h 5757808"/>
              <a:gd name="connsiteX10773" fmla="*/ 230931 w 6724507"/>
              <a:gd name="connsiteY10773" fmla="*/ 1157388 h 5757808"/>
              <a:gd name="connsiteX10774" fmla="*/ 232838 w 6724507"/>
              <a:gd name="connsiteY10774" fmla="*/ 1151962 h 5757808"/>
              <a:gd name="connsiteX10775" fmla="*/ 235148 w 6724507"/>
              <a:gd name="connsiteY10775" fmla="*/ 1151783 h 5757808"/>
              <a:gd name="connsiteX10776" fmla="*/ 237457 w 6724507"/>
              <a:gd name="connsiteY10776" fmla="*/ 1151607 h 5757808"/>
              <a:gd name="connsiteX10777" fmla="*/ 239768 w 6724507"/>
              <a:gd name="connsiteY10777" fmla="*/ 1151429 h 5757808"/>
              <a:gd name="connsiteX10778" fmla="*/ 256069 w 6724507"/>
              <a:gd name="connsiteY10778" fmla="*/ 1150917 h 5757808"/>
              <a:gd name="connsiteX10779" fmla="*/ 1170311 w 6724507"/>
              <a:gd name="connsiteY10779" fmla="*/ 1149527 h 5757808"/>
              <a:gd name="connsiteX10780" fmla="*/ 1170686 w 6724507"/>
              <a:gd name="connsiteY10780" fmla="*/ 1154401 h 5757808"/>
              <a:gd name="connsiteX10781" fmla="*/ 1168380 w 6724507"/>
              <a:gd name="connsiteY10781" fmla="*/ 1154577 h 5757808"/>
              <a:gd name="connsiteX10782" fmla="*/ 1170311 w 6724507"/>
              <a:gd name="connsiteY10782" fmla="*/ 1149527 h 5757808"/>
              <a:gd name="connsiteX10783" fmla="*/ 657708 w 6724507"/>
              <a:gd name="connsiteY10783" fmla="*/ 1149215 h 5757808"/>
              <a:gd name="connsiteX10784" fmla="*/ 678837 w 6724507"/>
              <a:gd name="connsiteY10784" fmla="*/ 1151990 h 5757808"/>
              <a:gd name="connsiteX10785" fmla="*/ 681147 w 6724507"/>
              <a:gd name="connsiteY10785" fmla="*/ 1151813 h 5757808"/>
              <a:gd name="connsiteX10786" fmla="*/ 679173 w 6724507"/>
              <a:gd name="connsiteY10786" fmla="*/ 1156365 h 5757808"/>
              <a:gd name="connsiteX10787" fmla="*/ 658045 w 6724507"/>
              <a:gd name="connsiteY10787" fmla="*/ 1153589 h 5757808"/>
              <a:gd name="connsiteX10788" fmla="*/ 651114 w 6724507"/>
              <a:gd name="connsiteY10788" fmla="*/ 1154122 h 5757808"/>
              <a:gd name="connsiteX10789" fmla="*/ 650778 w 6724507"/>
              <a:gd name="connsiteY10789" fmla="*/ 1149748 h 5757808"/>
              <a:gd name="connsiteX10790" fmla="*/ 657708 w 6724507"/>
              <a:gd name="connsiteY10790" fmla="*/ 1149215 h 5757808"/>
              <a:gd name="connsiteX10791" fmla="*/ 553196 w 6724507"/>
              <a:gd name="connsiteY10791" fmla="*/ 1146690 h 5757808"/>
              <a:gd name="connsiteX10792" fmla="*/ 553599 w 6724507"/>
              <a:gd name="connsiteY10792" fmla="*/ 1151941 h 5757808"/>
              <a:gd name="connsiteX10793" fmla="*/ 550695 w 6724507"/>
              <a:gd name="connsiteY10793" fmla="*/ 1146883 h 5757808"/>
              <a:gd name="connsiteX10794" fmla="*/ 553196 w 6724507"/>
              <a:gd name="connsiteY10794" fmla="*/ 1146690 h 5757808"/>
              <a:gd name="connsiteX10795" fmla="*/ 139908 w 6724507"/>
              <a:gd name="connsiteY10795" fmla="*/ 1145027 h 5757808"/>
              <a:gd name="connsiteX10796" fmla="*/ 149766 w 6724507"/>
              <a:gd name="connsiteY10796" fmla="*/ 1149550 h 5757808"/>
              <a:gd name="connsiteX10797" fmla="*/ 147403 w 6724507"/>
              <a:gd name="connsiteY10797" fmla="*/ 1149731 h 5757808"/>
              <a:gd name="connsiteX10798" fmla="*/ 140311 w 6724507"/>
              <a:gd name="connsiteY10798" fmla="*/ 1150276 h 5757808"/>
              <a:gd name="connsiteX10799" fmla="*/ 137544 w 6724507"/>
              <a:gd name="connsiteY10799" fmla="*/ 1145209 h 5757808"/>
              <a:gd name="connsiteX10800" fmla="*/ 139908 w 6724507"/>
              <a:gd name="connsiteY10800" fmla="*/ 1145027 h 5757808"/>
              <a:gd name="connsiteX10801" fmla="*/ 504137 w 6724507"/>
              <a:gd name="connsiteY10801" fmla="*/ 1141662 h 5757808"/>
              <a:gd name="connsiteX10802" fmla="*/ 506764 w 6724507"/>
              <a:gd name="connsiteY10802" fmla="*/ 1146739 h 5757808"/>
              <a:gd name="connsiteX10803" fmla="*/ 504540 w 6724507"/>
              <a:gd name="connsiteY10803" fmla="*/ 1146911 h 5757808"/>
              <a:gd name="connsiteX10804" fmla="*/ 504137 w 6724507"/>
              <a:gd name="connsiteY10804" fmla="*/ 1141662 h 5757808"/>
              <a:gd name="connsiteX10805" fmla="*/ 376300 w 6724507"/>
              <a:gd name="connsiteY10805" fmla="*/ 1140932 h 5757808"/>
              <a:gd name="connsiteX10806" fmla="*/ 388105 w 6724507"/>
              <a:gd name="connsiteY10806" fmla="*/ 1145302 h 5757808"/>
              <a:gd name="connsiteX10807" fmla="*/ 409032 w 6724507"/>
              <a:gd name="connsiteY10807" fmla="*/ 1148974 h 5757808"/>
              <a:gd name="connsiteX10808" fmla="*/ 409436 w 6724507"/>
              <a:gd name="connsiteY10808" fmla="*/ 1154224 h 5757808"/>
              <a:gd name="connsiteX10809" fmla="*/ 407156 w 6724507"/>
              <a:gd name="connsiteY10809" fmla="*/ 1154400 h 5757808"/>
              <a:gd name="connsiteX10810" fmla="*/ 388509 w 6724507"/>
              <a:gd name="connsiteY10810" fmla="*/ 1150553 h 5757808"/>
              <a:gd name="connsiteX10811" fmla="*/ 376703 w 6724507"/>
              <a:gd name="connsiteY10811" fmla="*/ 1146180 h 5757808"/>
              <a:gd name="connsiteX10812" fmla="*/ 374019 w 6724507"/>
              <a:gd name="connsiteY10812" fmla="*/ 1141107 h 5757808"/>
              <a:gd name="connsiteX10813" fmla="*/ 376300 w 6724507"/>
              <a:gd name="connsiteY10813" fmla="*/ 1140932 h 5757808"/>
              <a:gd name="connsiteX10814" fmla="*/ 1122455 w 6724507"/>
              <a:gd name="connsiteY10814" fmla="*/ 1140870 h 5757808"/>
              <a:gd name="connsiteX10815" fmla="*/ 1126022 w 6724507"/>
              <a:gd name="connsiteY10815" fmla="*/ 1142246 h 5757808"/>
              <a:gd name="connsiteX10816" fmla="*/ 1123645 w 6724507"/>
              <a:gd name="connsiteY10816" fmla="*/ 1144079 h 5757808"/>
              <a:gd name="connsiteX10817" fmla="*/ 1121016 w 6724507"/>
              <a:gd name="connsiteY10817" fmla="*/ 1142630 h 5757808"/>
              <a:gd name="connsiteX10818" fmla="*/ 1122455 w 6724507"/>
              <a:gd name="connsiteY10818" fmla="*/ 1140870 h 5757808"/>
              <a:gd name="connsiteX10819" fmla="*/ 313794 w 6724507"/>
              <a:gd name="connsiteY10819" fmla="*/ 1140457 h 5757808"/>
              <a:gd name="connsiteX10820" fmla="*/ 325731 w 6724507"/>
              <a:gd name="connsiteY10820" fmla="*/ 1144820 h 5757808"/>
              <a:gd name="connsiteX10821" fmla="*/ 330344 w 6724507"/>
              <a:gd name="connsiteY10821" fmla="*/ 1144464 h 5757808"/>
              <a:gd name="connsiteX10822" fmla="*/ 344992 w 6724507"/>
              <a:gd name="connsiteY10822" fmla="*/ 1153898 h 5757808"/>
              <a:gd name="connsiteX10823" fmla="*/ 337307 w 6724507"/>
              <a:gd name="connsiteY10823" fmla="*/ 1155809 h 5757808"/>
              <a:gd name="connsiteX10824" fmla="*/ 330747 w 6724507"/>
              <a:gd name="connsiteY10824" fmla="*/ 1149713 h 5757808"/>
              <a:gd name="connsiteX10825" fmla="*/ 323828 w 6724507"/>
              <a:gd name="connsiteY10825" fmla="*/ 1150245 h 5757808"/>
              <a:gd name="connsiteX10826" fmla="*/ 311893 w 6724507"/>
              <a:gd name="connsiteY10826" fmla="*/ 1145883 h 5757808"/>
              <a:gd name="connsiteX10827" fmla="*/ 307279 w 6724507"/>
              <a:gd name="connsiteY10827" fmla="*/ 1146239 h 5757808"/>
              <a:gd name="connsiteX10828" fmla="*/ 306875 w 6724507"/>
              <a:gd name="connsiteY10828" fmla="*/ 1140988 h 5757808"/>
              <a:gd name="connsiteX10829" fmla="*/ 311488 w 6724507"/>
              <a:gd name="connsiteY10829" fmla="*/ 1140635 h 5757808"/>
              <a:gd name="connsiteX10830" fmla="*/ 313794 w 6724507"/>
              <a:gd name="connsiteY10830" fmla="*/ 1140457 h 5757808"/>
              <a:gd name="connsiteX10831" fmla="*/ 703767 w 6724507"/>
              <a:gd name="connsiteY10831" fmla="*/ 1140394 h 5757808"/>
              <a:gd name="connsiteX10832" fmla="*/ 704170 w 6724507"/>
              <a:gd name="connsiteY10832" fmla="*/ 1145643 h 5757808"/>
              <a:gd name="connsiteX10833" fmla="*/ 687595 w 6724507"/>
              <a:gd name="connsiteY10833" fmla="*/ 1141636 h 5757808"/>
              <a:gd name="connsiteX10834" fmla="*/ 703767 w 6724507"/>
              <a:gd name="connsiteY10834" fmla="*/ 1140394 h 5757808"/>
              <a:gd name="connsiteX10835" fmla="*/ 852019 w 6724507"/>
              <a:gd name="connsiteY10835" fmla="*/ 1139554 h 5757808"/>
              <a:gd name="connsiteX10836" fmla="*/ 856966 w 6724507"/>
              <a:gd name="connsiteY10836" fmla="*/ 1144102 h 5757808"/>
              <a:gd name="connsiteX10837" fmla="*/ 887427 w 6724507"/>
              <a:gd name="connsiteY10837" fmla="*/ 1151614 h 5757808"/>
              <a:gd name="connsiteX10838" fmla="*/ 891997 w 6724507"/>
              <a:gd name="connsiteY10838" fmla="*/ 1151263 h 5757808"/>
              <a:gd name="connsiteX10839" fmla="*/ 892373 w 6724507"/>
              <a:gd name="connsiteY10839" fmla="*/ 1156163 h 5757808"/>
              <a:gd name="connsiteX10840" fmla="*/ 890089 w 6724507"/>
              <a:gd name="connsiteY10840" fmla="*/ 1156337 h 5757808"/>
              <a:gd name="connsiteX10841" fmla="*/ 857342 w 6724507"/>
              <a:gd name="connsiteY10841" fmla="*/ 1149000 h 5757808"/>
              <a:gd name="connsiteX10842" fmla="*/ 850111 w 6724507"/>
              <a:gd name="connsiteY10842" fmla="*/ 1144629 h 5757808"/>
              <a:gd name="connsiteX10843" fmla="*/ 849734 w 6724507"/>
              <a:gd name="connsiteY10843" fmla="*/ 1139730 h 5757808"/>
              <a:gd name="connsiteX10844" fmla="*/ 852019 w 6724507"/>
              <a:gd name="connsiteY10844" fmla="*/ 1139554 h 5757808"/>
              <a:gd name="connsiteX10845" fmla="*/ 211375 w 6724507"/>
              <a:gd name="connsiteY10845" fmla="*/ 1139531 h 5757808"/>
              <a:gd name="connsiteX10846" fmla="*/ 218453 w 6724507"/>
              <a:gd name="connsiteY10846" fmla="*/ 1144269 h 5757808"/>
              <a:gd name="connsiteX10847" fmla="*/ 211779 w 6724507"/>
              <a:gd name="connsiteY10847" fmla="*/ 1144781 h 5757808"/>
              <a:gd name="connsiteX10848" fmla="*/ 209554 w 6724507"/>
              <a:gd name="connsiteY10848" fmla="*/ 1144952 h 5757808"/>
              <a:gd name="connsiteX10849" fmla="*/ 209150 w 6724507"/>
              <a:gd name="connsiteY10849" fmla="*/ 1139703 h 5757808"/>
              <a:gd name="connsiteX10850" fmla="*/ 211375 w 6724507"/>
              <a:gd name="connsiteY10850" fmla="*/ 1139531 h 5757808"/>
              <a:gd name="connsiteX10851" fmla="*/ 896022 w 6724507"/>
              <a:gd name="connsiteY10851" fmla="*/ 1139104 h 5757808"/>
              <a:gd name="connsiteX10852" fmla="*/ 900626 w 6724507"/>
              <a:gd name="connsiteY10852" fmla="*/ 1140511 h 5757808"/>
              <a:gd name="connsiteX10853" fmla="*/ 903010 w 6724507"/>
              <a:gd name="connsiteY10853" fmla="*/ 1140328 h 5757808"/>
              <a:gd name="connsiteX10854" fmla="*/ 908135 w 6724507"/>
              <a:gd name="connsiteY10854" fmla="*/ 1144626 h 5757808"/>
              <a:gd name="connsiteX10855" fmla="*/ 910519 w 6724507"/>
              <a:gd name="connsiteY10855" fmla="*/ 1144443 h 5757808"/>
              <a:gd name="connsiteX10856" fmla="*/ 908494 w 6724507"/>
              <a:gd name="connsiteY10856" fmla="*/ 1149290 h 5757808"/>
              <a:gd name="connsiteX10857" fmla="*/ 903368 w 6724507"/>
              <a:gd name="connsiteY10857" fmla="*/ 1144993 h 5757808"/>
              <a:gd name="connsiteX10858" fmla="*/ 898601 w 6724507"/>
              <a:gd name="connsiteY10858" fmla="*/ 1145359 h 5757808"/>
              <a:gd name="connsiteX10859" fmla="*/ 893474 w 6724507"/>
              <a:gd name="connsiteY10859" fmla="*/ 1141060 h 5757808"/>
              <a:gd name="connsiteX10860" fmla="*/ 896022 w 6724507"/>
              <a:gd name="connsiteY10860" fmla="*/ 1139104 h 5757808"/>
              <a:gd name="connsiteX10861" fmla="*/ 486237 w 6724507"/>
              <a:gd name="connsiteY10861" fmla="*/ 1138419 h 5757808"/>
              <a:gd name="connsiteX10862" fmla="*/ 496853 w 6724507"/>
              <a:gd name="connsiteY10862" fmla="*/ 1142223 h 5757808"/>
              <a:gd name="connsiteX10863" fmla="*/ 499131 w 6724507"/>
              <a:gd name="connsiteY10863" fmla="*/ 1142048 h 5757808"/>
              <a:gd name="connsiteX10864" fmla="*/ 497256 w 6724507"/>
              <a:gd name="connsiteY10864" fmla="*/ 1147472 h 5757808"/>
              <a:gd name="connsiteX10865" fmla="*/ 475926 w 6724507"/>
              <a:gd name="connsiteY10865" fmla="*/ 1138551 h 5757808"/>
              <a:gd name="connsiteX10866" fmla="*/ 486237 w 6724507"/>
              <a:gd name="connsiteY10866" fmla="*/ 1138419 h 5757808"/>
              <a:gd name="connsiteX10867" fmla="*/ 93216 w 6724507"/>
              <a:gd name="connsiteY10867" fmla="*/ 1138056 h 5757808"/>
              <a:gd name="connsiteX10868" fmla="*/ 94514 w 6724507"/>
              <a:gd name="connsiteY10868" fmla="*/ 1139624 h 5757808"/>
              <a:gd name="connsiteX10869" fmla="*/ 93924 w 6724507"/>
              <a:gd name="connsiteY10869" fmla="*/ 1139982 h 5757808"/>
              <a:gd name="connsiteX10870" fmla="*/ 93216 w 6724507"/>
              <a:gd name="connsiteY10870" fmla="*/ 1138056 h 5757808"/>
              <a:gd name="connsiteX10871" fmla="*/ 735916 w 6724507"/>
              <a:gd name="connsiteY10871" fmla="*/ 1137921 h 5757808"/>
              <a:gd name="connsiteX10872" fmla="*/ 818275 w 6724507"/>
              <a:gd name="connsiteY10872" fmla="*/ 1156227 h 5757808"/>
              <a:gd name="connsiteX10873" fmla="*/ 815976 w 6724507"/>
              <a:gd name="connsiteY10873" fmla="*/ 1156404 h 5757808"/>
              <a:gd name="connsiteX10874" fmla="*/ 736293 w 6724507"/>
              <a:gd name="connsiteY10874" fmla="*/ 1142820 h 5757808"/>
              <a:gd name="connsiteX10875" fmla="*/ 724796 w 6724507"/>
              <a:gd name="connsiteY10875" fmla="*/ 1143703 h 5757808"/>
              <a:gd name="connsiteX10876" fmla="*/ 722120 w 6724507"/>
              <a:gd name="connsiteY10876" fmla="*/ 1138981 h 5757808"/>
              <a:gd name="connsiteX10877" fmla="*/ 724419 w 6724507"/>
              <a:gd name="connsiteY10877" fmla="*/ 1138804 h 5757808"/>
              <a:gd name="connsiteX10878" fmla="*/ 735916 w 6724507"/>
              <a:gd name="connsiteY10878" fmla="*/ 1137921 h 5757808"/>
              <a:gd name="connsiteX10879" fmla="*/ 97666 w 6724507"/>
              <a:gd name="connsiteY10879" fmla="*/ 1137715 h 5757808"/>
              <a:gd name="connsiteX10880" fmla="*/ 94758 w 6724507"/>
              <a:gd name="connsiteY10880" fmla="*/ 1139916 h 5757808"/>
              <a:gd name="connsiteX10881" fmla="*/ 94514 w 6724507"/>
              <a:gd name="connsiteY10881" fmla="*/ 1139624 h 5757808"/>
              <a:gd name="connsiteX10882" fmla="*/ 169816 w 6724507"/>
              <a:gd name="connsiteY10882" fmla="*/ 1137448 h 5757808"/>
              <a:gd name="connsiteX10883" fmla="*/ 216829 w 6724507"/>
              <a:gd name="connsiteY10883" fmla="*/ 1148617 h 5757808"/>
              <a:gd name="connsiteX10884" fmla="*/ 224089 w 6724507"/>
              <a:gd name="connsiteY10884" fmla="*/ 1152987 h 5757808"/>
              <a:gd name="connsiteX10885" fmla="*/ 226384 w 6724507"/>
              <a:gd name="connsiteY10885" fmla="*/ 1152809 h 5757808"/>
              <a:gd name="connsiteX10886" fmla="*/ 224465 w 6724507"/>
              <a:gd name="connsiteY10886" fmla="*/ 1157885 h 5757808"/>
              <a:gd name="connsiteX10887" fmla="*/ 217206 w 6724507"/>
              <a:gd name="connsiteY10887" fmla="*/ 1153516 h 5757808"/>
              <a:gd name="connsiteX10888" fmla="*/ 170193 w 6724507"/>
              <a:gd name="connsiteY10888" fmla="*/ 1142347 h 5757808"/>
              <a:gd name="connsiteX10889" fmla="*/ 169816 w 6724507"/>
              <a:gd name="connsiteY10889" fmla="*/ 1137448 h 5757808"/>
              <a:gd name="connsiteX10890" fmla="*/ 359851 w 6724507"/>
              <a:gd name="connsiteY10890" fmla="*/ 1136917 h 5757808"/>
              <a:gd name="connsiteX10891" fmla="*/ 360255 w 6724507"/>
              <a:gd name="connsiteY10891" fmla="*/ 1142167 h 5757808"/>
              <a:gd name="connsiteX10892" fmla="*/ 357766 w 6724507"/>
              <a:gd name="connsiteY10892" fmla="*/ 1137077 h 5757808"/>
              <a:gd name="connsiteX10893" fmla="*/ 359851 w 6724507"/>
              <a:gd name="connsiteY10893" fmla="*/ 1136917 h 5757808"/>
              <a:gd name="connsiteX10894" fmla="*/ 250308 w 6724507"/>
              <a:gd name="connsiteY10894" fmla="*/ 1136539 h 5757808"/>
              <a:gd name="connsiteX10895" fmla="*/ 248375 w 6724507"/>
              <a:gd name="connsiteY10895" fmla="*/ 1141967 h 5757808"/>
              <a:gd name="connsiteX10896" fmla="*/ 246040 w 6724507"/>
              <a:gd name="connsiteY10896" fmla="*/ 1142147 h 5757808"/>
              <a:gd name="connsiteX10897" fmla="*/ 238628 w 6724507"/>
              <a:gd name="connsiteY10897" fmla="*/ 1137437 h 5757808"/>
              <a:gd name="connsiteX10898" fmla="*/ 245637 w 6724507"/>
              <a:gd name="connsiteY10898" fmla="*/ 1136899 h 5757808"/>
              <a:gd name="connsiteX10899" fmla="*/ 247972 w 6724507"/>
              <a:gd name="connsiteY10899" fmla="*/ 1136720 h 5757808"/>
              <a:gd name="connsiteX10900" fmla="*/ 250308 w 6724507"/>
              <a:gd name="connsiteY10900" fmla="*/ 1136539 h 5757808"/>
              <a:gd name="connsiteX10901" fmla="*/ 507904 w 6724507"/>
              <a:gd name="connsiteY10901" fmla="*/ 1136094 h 5757808"/>
              <a:gd name="connsiteX10902" fmla="*/ 513314 w 6724507"/>
              <a:gd name="connsiteY10902" fmla="*/ 1140958 h 5757808"/>
              <a:gd name="connsiteX10903" fmla="*/ 508308 w 6724507"/>
              <a:gd name="connsiteY10903" fmla="*/ 1141342 h 5757808"/>
              <a:gd name="connsiteX10904" fmla="*/ 507904 w 6724507"/>
              <a:gd name="connsiteY10904" fmla="*/ 1136094 h 5757808"/>
              <a:gd name="connsiteX10905" fmla="*/ 577830 w 6724507"/>
              <a:gd name="connsiteY10905" fmla="*/ 1135997 h 5757808"/>
              <a:gd name="connsiteX10906" fmla="*/ 576869 w 6724507"/>
              <a:gd name="connsiteY10906" fmla="*/ 1138051 h 5757808"/>
              <a:gd name="connsiteX10907" fmla="*/ 575604 w 6724507"/>
              <a:gd name="connsiteY10907" fmla="*/ 1136168 h 5757808"/>
              <a:gd name="connsiteX10908" fmla="*/ 577830 w 6724507"/>
              <a:gd name="connsiteY10908" fmla="*/ 1135997 h 5757808"/>
              <a:gd name="connsiteX10909" fmla="*/ 464119 w 6724507"/>
              <a:gd name="connsiteY10909" fmla="*/ 1134179 h 5757808"/>
              <a:gd name="connsiteX10910" fmla="*/ 475926 w 6724507"/>
              <a:gd name="connsiteY10910" fmla="*/ 1138551 h 5757808"/>
              <a:gd name="connsiteX10911" fmla="*/ 464523 w 6724507"/>
              <a:gd name="connsiteY10911" fmla="*/ 1139428 h 5757808"/>
              <a:gd name="connsiteX10912" fmla="*/ 464119 w 6724507"/>
              <a:gd name="connsiteY10912" fmla="*/ 1134179 h 5757808"/>
              <a:gd name="connsiteX10913" fmla="*/ 716711 w 6724507"/>
              <a:gd name="connsiteY10913" fmla="*/ 1134119 h 5757808"/>
              <a:gd name="connsiteX10914" fmla="*/ 717115 w 6724507"/>
              <a:gd name="connsiteY10914" fmla="*/ 1139369 h 5757808"/>
              <a:gd name="connsiteX10915" fmla="*/ 712539 w 6724507"/>
              <a:gd name="connsiteY10915" fmla="*/ 1134441 h 5757808"/>
              <a:gd name="connsiteX10916" fmla="*/ 716711 w 6724507"/>
              <a:gd name="connsiteY10916" fmla="*/ 1134119 h 5757808"/>
              <a:gd name="connsiteX10917" fmla="*/ 816600 w 6724507"/>
              <a:gd name="connsiteY10917" fmla="*/ 1131717 h 5757808"/>
              <a:gd name="connsiteX10918" fmla="*/ 814676 w 6724507"/>
              <a:gd name="connsiteY10918" fmla="*/ 1136706 h 5757808"/>
              <a:gd name="connsiteX10919" fmla="*/ 826518 w 6724507"/>
              <a:gd name="connsiteY10919" fmla="*/ 1140636 h 5757808"/>
              <a:gd name="connsiteX10920" fmla="*/ 840652 w 6724507"/>
              <a:gd name="connsiteY10920" fmla="*/ 1144388 h 5757808"/>
              <a:gd name="connsiteX10921" fmla="*/ 847535 w 6724507"/>
              <a:gd name="connsiteY10921" fmla="*/ 1143858 h 5757808"/>
              <a:gd name="connsiteX10922" fmla="*/ 841022 w 6724507"/>
              <a:gd name="connsiteY10922" fmla="*/ 1149199 h 5757808"/>
              <a:gd name="connsiteX10923" fmla="*/ 826887 w 6724507"/>
              <a:gd name="connsiteY10923" fmla="*/ 1145447 h 5757808"/>
              <a:gd name="connsiteX10924" fmla="*/ 815046 w 6724507"/>
              <a:gd name="connsiteY10924" fmla="*/ 1141517 h 5757808"/>
              <a:gd name="connsiteX10925" fmla="*/ 812752 w 6724507"/>
              <a:gd name="connsiteY10925" fmla="*/ 1141694 h 5757808"/>
              <a:gd name="connsiteX10926" fmla="*/ 810457 w 6724507"/>
              <a:gd name="connsiteY10926" fmla="*/ 1141869 h 5757808"/>
              <a:gd name="connsiteX10927" fmla="*/ 805499 w 6724507"/>
              <a:gd name="connsiteY10927" fmla="*/ 1137411 h 5757808"/>
              <a:gd name="connsiteX10928" fmla="*/ 803205 w 6724507"/>
              <a:gd name="connsiteY10928" fmla="*/ 1137588 h 5757808"/>
              <a:gd name="connsiteX10929" fmla="*/ 800541 w 6724507"/>
              <a:gd name="connsiteY10929" fmla="*/ 1132952 h 5757808"/>
              <a:gd name="connsiteX10930" fmla="*/ 802836 w 6724507"/>
              <a:gd name="connsiteY10930" fmla="*/ 1132776 h 5757808"/>
              <a:gd name="connsiteX10931" fmla="*/ 807423 w 6724507"/>
              <a:gd name="connsiteY10931" fmla="*/ 1132423 h 5757808"/>
              <a:gd name="connsiteX10932" fmla="*/ 810087 w 6724507"/>
              <a:gd name="connsiteY10932" fmla="*/ 1137058 h 5757808"/>
              <a:gd name="connsiteX10933" fmla="*/ 809717 w 6724507"/>
              <a:gd name="connsiteY10933" fmla="*/ 1132247 h 5757808"/>
              <a:gd name="connsiteX10934" fmla="*/ 812382 w 6724507"/>
              <a:gd name="connsiteY10934" fmla="*/ 1136882 h 5757808"/>
              <a:gd name="connsiteX10935" fmla="*/ 814307 w 6724507"/>
              <a:gd name="connsiteY10935" fmla="*/ 1131894 h 5757808"/>
              <a:gd name="connsiteX10936" fmla="*/ 816600 w 6724507"/>
              <a:gd name="connsiteY10936" fmla="*/ 1131717 h 5757808"/>
              <a:gd name="connsiteX10937" fmla="*/ 644919 w 6724507"/>
              <a:gd name="connsiteY10937" fmla="*/ 1130838 h 5757808"/>
              <a:gd name="connsiteX10938" fmla="*/ 652205 w 6724507"/>
              <a:gd name="connsiteY10938" fmla="*/ 1135558 h 5757808"/>
              <a:gd name="connsiteX10939" fmla="*/ 645322 w 6724507"/>
              <a:gd name="connsiteY10939" fmla="*/ 1136087 h 5757808"/>
              <a:gd name="connsiteX10940" fmla="*/ 643028 w 6724507"/>
              <a:gd name="connsiteY10940" fmla="*/ 1136263 h 5757808"/>
              <a:gd name="connsiteX10941" fmla="*/ 642623 w 6724507"/>
              <a:gd name="connsiteY10941" fmla="*/ 1131014 h 5757808"/>
              <a:gd name="connsiteX10942" fmla="*/ 644919 w 6724507"/>
              <a:gd name="connsiteY10942" fmla="*/ 1130838 h 5757808"/>
              <a:gd name="connsiteX10943" fmla="*/ 333734 w 6724507"/>
              <a:gd name="connsiteY10943" fmla="*/ 1130125 h 5757808"/>
              <a:gd name="connsiteX10944" fmla="*/ 333573 w 6724507"/>
              <a:gd name="connsiteY10944" fmla="*/ 1132118 h 5757808"/>
              <a:gd name="connsiteX10945" fmla="*/ 331230 w 6724507"/>
              <a:gd name="connsiteY10945" fmla="*/ 1130317 h 5757808"/>
              <a:gd name="connsiteX10946" fmla="*/ 333734 w 6724507"/>
              <a:gd name="connsiteY10946" fmla="*/ 1130125 h 5757808"/>
              <a:gd name="connsiteX10947" fmla="*/ 178021 w 6724507"/>
              <a:gd name="connsiteY10947" fmla="*/ 1129557 h 5757808"/>
              <a:gd name="connsiteX10948" fmla="*/ 180257 w 6724507"/>
              <a:gd name="connsiteY10948" fmla="*/ 1131366 h 5757808"/>
              <a:gd name="connsiteX10949" fmla="*/ 178322 w 6724507"/>
              <a:gd name="connsiteY10949" fmla="*/ 1133493 h 5757808"/>
              <a:gd name="connsiteX10950" fmla="*/ 176086 w 6724507"/>
              <a:gd name="connsiteY10950" fmla="*/ 1131686 h 5757808"/>
              <a:gd name="connsiteX10951" fmla="*/ 178021 w 6724507"/>
              <a:gd name="connsiteY10951" fmla="*/ 1129557 h 5757808"/>
              <a:gd name="connsiteX10952" fmla="*/ 1976095 w 6724507"/>
              <a:gd name="connsiteY10952" fmla="*/ 1129302 h 5757808"/>
              <a:gd name="connsiteX10953" fmla="*/ 1976836 w 6724507"/>
              <a:gd name="connsiteY10953" fmla="*/ 1131042 h 5757808"/>
              <a:gd name="connsiteX10954" fmla="*/ 1974973 w 6724507"/>
              <a:gd name="connsiteY10954" fmla="*/ 1129484 h 5757808"/>
              <a:gd name="connsiteX10955" fmla="*/ 1974098 w 6724507"/>
              <a:gd name="connsiteY10955" fmla="*/ 1128750 h 5757808"/>
              <a:gd name="connsiteX10956" fmla="*/ 1974973 w 6724507"/>
              <a:gd name="connsiteY10956" fmla="*/ 1129484 h 5757808"/>
              <a:gd name="connsiteX10957" fmla="*/ 1971423 w 6724507"/>
              <a:gd name="connsiteY10957" fmla="*/ 1130064 h 5757808"/>
              <a:gd name="connsiteX10958" fmla="*/ 1969584 w 6724507"/>
              <a:gd name="connsiteY10958" fmla="*/ 1130964 h 5757808"/>
              <a:gd name="connsiteX10959" fmla="*/ 1974098 w 6724507"/>
              <a:gd name="connsiteY10959" fmla="*/ 1128750 h 5757808"/>
              <a:gd name="connsiteX10960" fmla="*/ 630263 w 6724507"/>
              <a:gd name="connsiteY10960" fmla="*/ 1126686 h 5757808"/>
              <a:gd name="connsiteX10961" fmla="*/ 635116 w 6724507"/>
              <a:gd name="connsiteY10961" fmla="*/ 1131592 h 5757808"/>
              <a:gd name="connsiteX10962" fmla="*/ 632891 w 6724507"/>
              <a:gd name="connsiteY10962" fmla="*/ 1131764 h 5757808"/>
              <a:gd name="connsiteX10963" fmla="*/ 630667 w 6724507"/>
              <a:gd name="connsiteY10963" fmla="*/ 1131934 h 5757808"/>
              <a:gd name="connsiteX10964" fmla="*/ 628442 w 6724507"/>
              <a:gd name="connsiteY10964" fmla="*/ 1132105 h 5757808"/>
              <a:gd name="connsiteX10965" fmla="*/ 628038 w 6724507"/>
              <a:gd name="connsiteY10965" fmla="*/ 1126855 h 5757808"/>
              <a:gd name="connsiteX10966" fmla="*/ 630263 w 6724507"/>
              <a:gd name="connsiteY10966" fmla="*/ 1126686 h 5757808"/>
              <a:gd name="connsiteX10967" fmla="*/ 1221859 w 6724507"/>
              <a:gd name="connsiteY10967" fmla="*/ 1125954 h 5757808"/>
              <a:gd name="connsiteX10968" fmla="*/ 1222234 w 6724507"/>
              <a:gd name="connsiteY10968" fmla="*/ 1130827 h 5757808"/>
              <a:gd name="connsiteX10969" fmla="*/ 1208021 w 6724507"/>
              <a:gd name="connsiteY10969" fmla="*/ 1127018 h 5757808"/>
              <a:gd name="connsiteX10970" fmla="*/ 1221859 w 6724507"/>
              <a:gd name="connsiteY10970" fmla="*/ 1125954 h 5757808"/>
              <a:gd name="connsiteX10971" fmla="*/ 2028978 w 6724507"/>
              <a:gd name="connsiteY10971" fmla="*/ 1123866 h 5757808"/>
              <a:gd name="connsiteX10972" fmla="*/ 2039254 w 6724507"/>
              <a:gd name="connsiteY10972" fmla="*/ 1144202 h 5757808"/>
              <a:gd name="connsiteX10973" fmla="*/ 2031999 w 6724507"/>
              <a:gd name="connsiteY10973" fmla="*/ 1149776 h 5757808"/>
              <a:gd name="connsiteX10974" fmla="*/ 2018100 w 6724507"/>
              <a:gd name="connsiteY10974" fmla="*/ 1132228 h 5757808"/>
              <a:gd name="connsiteX10975" fmla="*/ 2028978 w 6724507"/>
              <a:gd name="connsiteY10975" fmla="*/ 1123866 h 5757808"/>
              <a:gd name="connsiteX10976" fmla="*/ 421212 w 6724507"/>
              <a:gd name="connsiteY10976" fmla="*/ 1123399 h 5757808"/>
              <a:gd name="connsiteX10977" fmla="*/ 428340 w 6724507"/>
              <a:gd name="connsiteY10977" fmla="*/ 1127251 h 5757808"/>
              <a:gd name="connsiteX10978" fmla="*/ 428676 w 6724507"/>
              <a:gd name="connsiteY10978" fmla="*/ 1131625 h 5757808"/>
              <a:gd name="connsiteX10979" fmla="*/ 421548 w 6724507"/>
              <a:gd name="connsiteY10979" fmla="*/ 1127774 h 5757808"/>
              <a:gd name="connsiteX10980" fmla="*/ 412489 w 6724507"/>
              <a:gd name="connsiteY10980" fmla="*/ 1128470 h 5757808"/>
              <a:gd name="connsiteX10981" fmla="*/ 412154 w 6724507"/>
              <a:gd name="connsiteY10981" fmla="*/ 1124096 h 5757808"/>
              <a:gd name="connsiteX10982" fmla="*/ 414418 w 6724507"/>
              <a:gd name="connsiteY10982" fmla="*/ 1123922 h 5757808"/>
              <a:gd name="connsiteX10983" fmla="*/ 421212 w 6724507"/>
              <a:gd name="connsiteY10983" fmla="*/ 1123399 h 5757808"/>
              <a:gd name="connsiteX10984" fmla="*/ 1200726 w 6724507"/>
              <a:gd name="connsiteY10984" fmla="*/ 1122675 h 5757808"/>
              <a:gd name="connsiteX10985" fmla="*/ 1205715 w 6724507"/>
              <a:gd name="connsiteY10985" fmla="*/ 1127195 h 5757808"/>
              <a:gd name="connsiteX10986" fmla="*/ 1201101 w 6724507"/>
              <a:gd name="connsiteY10986" fmla="*/ 1127550 h 5757808"/>
              <a:gd name="connsiteX10987" fmla="*/ 1198420 w 6724507"/>
              <a:gd name="connsiteY10987" fmla="*/ 1122853 h 5757808"/>
              <a:gd name="connsiteX10988" fmla="*/ 1200726 w 6724507"/>
              <a:gd name="connsiteY10988" fmla="*/ 1122675 h 5757808"/>
              <a:gd name="connsiteX10989" fmla="*/ 202944 w 6724507"/>
              <a:gd name="connsiteY10989" fmla="*/ 1120822 h 5757808"/>
              <a:gd name="connsiteX10990" fmla="*/ 209954 w 6724507"/>
              <a:gd name="connsiteY10990" fmla="*/ 1124683 h 5757808"/>
              <a:gd name="connsiteX10991" fmla="*/ 210291 w 6724507"/>
              <a:gd name="connsiteY10991" fmla="*/ 1129058 h 5757808"/>
              <a:gd name="connsiteX10992" fmla="*/ 203280 w 6724507"/>
              <a:gd name="connsiteY10992" fmla="*/ 1125196 h 5757808"/>
              <a:gd name="connsiteX10993" fmla="*/ 196606 w 6724507"/>
              <a:gd name="connsiteY10993" fmla="*/ 1125710 h 5757808"/>
              <a:gd name="connsiteX10994" fmla="*/ 196269 w 6724507"/>
              <a:gd name="connsiteY10994" fmla="*/ 1121335 h 5757808"/>
              <a:gd name="connsiteX10995" fmla="*/ 198494 w 6724507"/>
              <a:gd name="connsiteY10995" fmla="*/ 1121165 h 5757808"/>
              <a:gd name="connsiteX10996" fmla="*/ 202944 w 6724507"/>
              <a:gd name="connsiteY10996" fmla="*/ 1120822 h 5757808"/>
              <a:gd name="connsiteX10997" fmla="*/ 138303 w 6724507"/>
              <a:gd name="connsiteY10997" fmla="*/ 1120510 h 5757808"/>
              <a:gd name="connsiteX10998" fmla="*/ 136889 w 6724507"/>
              <a:gd name="connsiteY10998" fmla="*/ 1122599 h 5757808"/>
              <a:gd name="connsiteX10999" fmla="*/ 133297 w 6724507"/>
              <a:gd name="connsiteY10999" fmla="*/ 1120895 h 5757808"/>
              <a:gd name="connsiteX11000" fmla="*/ 138303 w 6724507"/>
              <a:gd name="connsiteY11000" fmla="*/ 1120510 h 5757808"/>
              <a:gd name="connsiteX11001" fmla="*/ 253911 w 6724507"/>
              <a:gd name="connsiteY11001" fmla="*/ 1120422 h 5757808"/>
              <a:gd name="connsiteX11002" fmla="*/ 283248 w 6724507"/>
              <a:gd name="connsiteY11002" fmla="*/ 1139286 h 5757808"/>
              <a:gd name="connsiteX11003" fmla="*/ 270890 w 6724507"/>
              <a:gd name="connsiteY11003" fmla="*/ 1129676 h 5757808"/>
              <a:gd name="connsiteX11004" fmla="*/ 254718 w 6724507"/>
              <a:gd name="connsiteY11004" fmla="*/ 1130920 h 5757808"/>
              <a:gd name="connsiteX11005" fmla="*/ 253911 w 6724507"/>
              <a:gd name="connsiteY11005" fmla="*/ 1120422 h 5757808"/>
              <a:gd name="connsiteX11006" fmla="*/ 20522 w 6724507"/>
              <a:gd name="connsiteY11006" fmla="*/ 1120326 h 5757808"/>
              <a:gd name="connsiteX11007" fmla="*/ 22215 w 6724507"/>
              <a:gd name="connsiteY11007" fmla="*/ 1124156 h 5757808"/>
              <a:gd name="connsiteX11008" fmla="*/ 20141 w 6724507"/>
              <a:gd name="connsiteY11008" fmla="*/ 1126295 h 5757808"/>
              <a:gd name="connsiteX11009" fmla="*/ 17765 w 6724507"/>
              <a:gd name="connsiteY11009" fmla="*/ 1124498 h 5757808"/>
              <a:gd name="connsiteX11010" fmla="*/ 20522 w 6724507"/>
              <a:gd name="connsiteY11010" fmla="*/ 1120326 h 5757808"/>
              <a:gd name="connsiteX11011" fmla="*/ 400071 w 6724507"/>
              <a:gd name="connsiteY11011" fmla="*/ 1119745 h 5757808"/>
              <a:gd name="connsiteX11012" fmla="*/ 407149 w 6724507"/>
              <a:gd name="connsiteY11012" fmla="*/ 1124481 h 5757808"/>
              <a:gd name="connsiteX11013" fmla="*/ 403912 w 6724507"/>
              <a:gd name="connsiteY11013" fmla="*/ 1126049 h 5757808"/>
              <a:gd name="connsiteX11014" fmla="*/ 400071 w 6724507"/>
              <a:gd name="connsiteY11014" fmla="*/ 1119745 h 5757808"/>
              <a:gd name="connsiteX11015" fmla="*/ 643334 w 6724507"/>
              <a:gd name="connsiteY11015" fmla="*/ 1118421 h 5757808"/>
              <a:gd name="connsiteX11016" fmla="*/ 645989 w 6724507"/>
              <a:gd name="connsiteY11016" fmla="*/ 1120197 h 5757808"/>
              <a:gd name="connsiteX11017" fmla="*/ 643637 w 6724507"/>
              <a:gd name="connsiteY11017" fmla="*/ 1122359 h 5757808"/>
              <a:gd name="connsiteX11018" fmla="*/ 639314 w 6724507"/>
              <a:gd name="connsiteY11018" fmla="*/ 1120710 h 5757808"/>
              <a:gd name="connsiteX11019" fmla="*/ 643334 w 6724507"/>
              <a:gd name="connsiteY11019" fmla="*/ 1118421 h 5757808"/>
              <a:gd name="connsiteX11020" fmla="*/ 685355 w 6724507"/>
              <a:gd name="connsiteY11020" fmla="*/ 1117674 h 5757808"/>
              <a:gd name="connsiteX11021" fmla="*/ 704178 w 6724507"/>
              <a:gd name="connsiteY11021" fmla="*/ 1121129 h 5757808"/>
              <a:gd name="connsiteX11022" fmla="*/ 720694 w 6724507"/>
              <a:gd name="connsiteY11022" fmla="*/ 1124762 h 5757808"/>
              <a:gd name="connsiteX11023" fmla="*/ 741074 w 6724507"/>
              <a:gd name="connsiteY11023" fmla="*/ 1118291 h 5757808"/>
              <a:gd name="connsiteX11024" fmla="*/ 743755 w 6724507"/>
              <a:gd name="connsiteY11024" fmla="*/ 1122988 h 5757808"/>
              <a:gd name="connsiteX11025" fmla="*/ 746060 w 6724507"/>
              <a:gd name="connsiteY11025" fmla="*/ 1122811 h 5757808"/>
              <a:gd name="connsiteX11026" fmla="*/ 779469 w 6724507"/>
              <a:gd name="connsiteY11026" fmla="*/ 1134952 h 5757808"/>
              <a:gd name="connsiteX11027" fmla="*/ 784081 w 6724507"/>
              <a:gd name="connsiteY11027" fmla="*/ 1134597 h 5757808"/>
              <a:gd name="connsiteX11028" fmla="*/ 786386 w 6724507"/>
              <a:gd name="connsiteY11028" fmla="*/ 1134420 h 5757808"/>
              <a:gd name="connsiteX11029" fmla="*/ 786762 w 6724507"/>
              <a:gd name="connsiteY11029" fmla="*/ 1139293 h 5757808"/>
              <a:gd name="connsiteX11030" fmla="*/ 784456 w 6724507"/>
              <a:gd name="connsiteY11030" fmla="*/ 1139470 h 5757808"/>
              <a:gd name="connsiteX11031" fmla="*/ 779843 w 6724507"/>
              <a:gd name="connsiteY11031" fmla="*/ 1139826 h 5757808"/>
              <a:gd name="connsiteX11032" fmla="*/ 777538 w 6724507"/>
              <a:gd name="connsiteY11032" fmla="*/ 1140002 h 5757808"/>
              <a:gd name="connsiteX11033" fmla="*/ 772551 w 6724507"/>
              <a:gd name="connsiteY11033" fmla="*/ 1135483 h 5757808"/>
              <a:gd name="connsiteX11034" fmla="*/ 744129 w 6724507"/>
              <a:gd name="connsiteY11034" fmla="*/ 1127863 h 5757808"/>
              <a:gd name="connsiteX11035" fmla="*/ 741823 w 6724507"/>
              <a:gd name="connsiteY11035" fmla="*/ 1128040 h 5757808"/>
              <a:gd name="connsiteX11036" fmla="*/ 721069 w 6724507"/>
              <a:gd name="connsiteY11036" fmla="*/ 1129637 h 5757808"/>
              <a:gd name="connsiteX11037" fmla="*/ 704552 w 6724507"/>
              <a:gd name="connsiteY11037" fmla="*/ 1126003 h 5757808"/>
              <a:gd name="connsiteX11038" fmla="*/ 685729 w 6724507"/>
              <a:gd name="connsiteY11038" fmla="*/ 1122548 h 5757808"/>
              <a:gd name="connsiteX11039" fmla="*/ 678438 w 6724507"/>
              <a:gd name="connsiteY11039" fmla="*/ 1118205 h 5757808"/>
              <a:gd name="connsiteX11040" fmla="*/ 685355 w 6724507"/>
              <a:gd name="connsiteY11040" fmla="*/ 1117674 h 5757808"/>
              <a:gd name="connsiteX11041" fmla="*/ 123716 w 6724507"/>
              <a:gd name="connsiteY11041" fmla="*/ 1116352 h 5757808"/>
              <a:gd name="connsiteX11042" fmla="*/ 126623 w 6724507"/>
              <a:gd name="connsiteY11042" fmla="*/ 1121408 h 5757808"/>
              <a:gd name="connsiteX11043" fmla="*/ 124120 w 6724507"/>
              <a:gd name="connsiteY11043" fmla="*/ 1121601 h 5757808"/>
              <a:gd name="connsiteX11044" fmla="*/ 123716 w 6724507"/>
              <a:gd name="connsiteY11044" fmla="*/ 1116352 h 5757808"/>
              <a:gd name="connsiteX11045" fmla="*/ 2096928 w 6724507"/>
              <a:gd name="connsiteY11045" fmla="*/ 1114499 h 5757808"/>
              <a:gd name="connsiteX11046" fmla="*/ 2114573 w 6724507"/>
              <a:gd name="connsiteY11046" fmla="*/ 1125083 h 5757808"/>
              <a:gd name="connsiteX11047" fmla="*/ 2115020 w 6724507"/>
              <a:gd name="connsiteY11047" fmla="*/ 1128704 h 5757808"/>
              <a:gd name="connsiteX11048" fmla="*/ 2110814 w 6724507"/>
              <a:gd name="connsiteY11048" fmla="*/ 1127973 h 5757808"/>
              <a:gd name="connsiteX11049" fmla="*/ 2115132 w 6724507"/>
              <a:gd name="connsiteY11049" fmla="*/ 1129608 h 5757808"/>
              <a:gd name="connsiteX11050" fmla="*/ 2115020 w 6724507"/>
              <a:gd name="connsiteY11050" fmla="*/ 1128704 h 5757808"/>
              <a:gd name="connsiteX11051" fmla="*/ 2124836 w 6724507"/>
              <a:gd name="connsiteY11051" fmla="*/ 1130403 h 5757808"/>
              <a:gd name="connsiteX11052" fmla="*/ 2141600 w 6724507"/>
              <a:gd name="connsiteY11052" fmla="*/ 1143933 h 5757808"/>
              <a:gd name="connsiteX11053" fmla="*/ 2137840 w 6724507"/>
              <a:gd name="connsiteY11053" fmla="*/ 1146821 h 5757808"/>
              <a:gd name="connsiteX11054" fmla="*/ 2109797 w 6724507"/>
              <a:gd name="connsiteY11054" fmla="*/ 1141961 h 5757808"/>
              <a:gd name="connsiteX11055" fmla="*/ 2112540 w 6724507"/>
              <a:gd name="connsiteY11055" fmla="*/ 1153058 h 5757808"/>
              <a:gd name="connsiteX11056" fmla="*/ 2099535 w 6724507"/>
              <a:gd name="connsiteY11056" fmla="*/ 1136640 h 5757808"/>
              <a:gd name="connsiteX11057" fmla="*/ 2084498 w 6724507"/>
              <a:gd name="connsiteY11057" fmla="*/ 1148197 h 5757808"/>
              <a:gd name="connsiteX11058" fmla="*/ 2082464 w 6724507"/>
              <a:gd name="connsiteY11058" fmla="*/ 1115090 h 5757808"/>
              <a:gd name="connsiteX11059" fmla="*/ 2096928 w 6724507"/>
              <a:gd name="connsiteY11059" fmla="*/ 1114499 h 5757808"/>
              <a:gd name="connsiteX11060" fmla="*/ 606440 w 6724507"/>
              <a:gd name="connsiteY11060" fmla="*/ 1114437 h 5757808"/>
              <a:gd name="connsiteX11061" fmla="*/ 611448 w 6724507"/>
              <a:gd name="connsiteY11061" fmla="*/ 1118453 h 5757808"/>
              <a:gd name="connsiteX11062" fmla="*/ 606776 w 6724507"/>
              <a:gd name="connsiteY11062" fmla="*/ 1118813 h 5757808"/>
              <a:gd name="connsiteX11063" fmla="*/ 601767 w 6724507"/>
              <a:gd name="connsiteY11063" fmla="*/ 1114797 h 5757808"/>
              <a:gd name="connsiteX11064" fmla="*/ 606440 w 6724507"/>
              <a:gd name="connsiteY11064" fmla="*/ 1114437 h 5757808"/>
              <a:gd name="connsiteX11065" fmla="*/ 98285 w 6724507"/>
              <a:gd name="connsiteY11065" fmla="*/ 1113029 h 5757808"/>
              <a:gd name="connsiteX11066" fmla="*/ 98689 w 6724507"/>
              <a:gd name="connsiteY11066" fmla="*/ 1118278 h 5757808"/>
              <a:gd name="connsiteX11067" fmla="*/ 91494 w 6724507"/>
              <a:gd name="connsiteY11067" fmla="*/ 1118832 h 5757808"/>
              <a:gd name="connsiteX11068" fmla="*/ 79500 w 6724507"/>
              <a:gd name="connsiteY11068" fmla="*/ 1119753 h 5757808"/>
              <a:gd name="connsiteX11069" fmla="*/ 79096 w 6724507"/>
              <a:gd name="connsiteY11069" fmla="*/ 1114503 h 5757808"/>
              <a:gd name="connsiteX11070" fmla="*/ 81495 w 6724507"/>
              <a:gd name="connsiteY11070" fmla="*/ 1114320 h 5757808"/>
              <a:gd name="connsiteX11071" fmla="*/ 91090 w 6724507"/>
              <a:gd name="connsiteY11071" fmla="*/ 1113582 h 5757808"/>
              <a:gd name="connsiteX11072" fmla="*/ 98285 w 6724507"/>
              <a:gd name="connsiteY11072" fmla="*/ 1113029 h 5757808"/>
              <a:gd name="connsiteX11073" fmla="*/ 689591 w 6724507"/>
              <a:gd name="connsiteY11073" fmla="*/ 1112445 h 5757808"/>
              <a:gd name="connsiteX11074" fmla="*/ 689966 w 6724507"/>
              <a:gd name="connsiteY11074" fmla="*/ 1117320 h 5757808"/>
              <a:gd name="connsiteX11075" fmla="*/ 687286 w 6724507"/>
              <a:gd name="connsiteY11075" fmla="*/ 1112623 h 5757808"/>
              <a:gd name="connsiteX11076" fmla="*/ 689591 w 6724507"/>
              <a:gd name="connsiteY11076" fmla="*/ 1112445 h 5757808"/>
              <a:gd name="connsiteX11077" fmla="*/ 107128 w 6724507"/>
              <a:gd name="connsiteY11077" fmla="*/ 1112349 h 5757808"/>
              <a:gd name="connsiteX11078" fmla="*/ 105196 w 6724507"/>
              <a:gd name="connsiteY11078" fmla="*/ 1117778 h 5757808"/>
              <a:gd name="connsiteX11079" fmla="*/ 102457 w 6724507"/>
              <a:gd name="connsiteY11079" fmla="*/ 1112709 h 5757808"/>
              <a:gd name="connsiteX11080" fmla="*/ 104793 w 6724507"/>
              <a:gd name="connsiteY11080" fmla="*/ 1112528 h 5757808"/>
              <a:gd name="connsiteX11081" fmla="*/ 107128 w 6724507"/>
              <a:gd name="connsiteY11081" fmla="*/ 1112349 h 5757808"/>
              <a:gd name="connsiteX11082" fmla="*/ 313899 w 6724507"/>
              <a:gd name="connsiteY11082" fmla="*/ 1112292 h 5757808"/>
              <a:gd name="connsiteX11083" fmla="*/ 316322 w 6724507"/>
              <a:gd name="connsiteY11083" fmla="*/ 1116505 h 5757808"/>
              <a:gd name="connsiteX11084" fmla="*/ 314237 w 6724507"/>
              <a:gd name="connsiteY11084" fmla="*/ 1116666 h 5757808"/>
              <a:gd name="connsiteX11085" fmla="*/ 313899 w 6724507"/>
              <a:gd name="connsiteY11085" fmla="*/ 1112292 h 5757808"/>
              <a:gd name="connsiteX11086" fmla="*/ 1146791 w 6724507"/>
              <a:gd name="connsiteY11086" fmla="*/ 1111612 h 5757808"/>
              <a:gd name="connsiteX11087" fmla="*/ 1158736 w 6724507"/>
              <a:gd name="connsiteY11087" fmla="*/ 1115387 h 5757808"/>
              <a:gd name="connsiteX11088" fmla="*/ 1161053 w 6724507"/>
              <a:gd name="connsiteY11088" fmla="*/ 1115209 h 5757808"/>
              <a:gd name="connsiteX11089" fmla="*/ 1163371 w 6724507"/>
              <a:gd name="connsiteY11089" fmla="*/ 1115031 h 5757808"/>
              <a:gd name="connsiteX11090" fmla="*/ 1163731 w 6724507"/>
              <a:gd name="connsiteY11090" fmla="*/ 1119696 h 5757808"/>
              <a:gd name="connsiteX11091" fmla="*/ 1161412 w 6724507"/>
              <a:gd name="connsiteY11091" fmla="*/ 1119874 h 5757808"/>
              <a:gd name="connsiteX11092" fmla="*/ 1159094 w 6724507"/>
              <a:gd name="connsiteY11092" fmla="*/ 1120053 h 5757808"/>
              <a:gd name="connsiteX11093" fmla="*/ 1150185 w 6724507"/>
              <a:gd name="connsiteY11093" fmla="*/ 1125430 h 5757808"/>
              <a:gd name="connsiteX11094" fmla="*/ 1147150 w 6724507"/>
              <a:gd name="connsiteY11094" fmla="*/ 1116278 h 5757808"/>
              <a:gd name="connsiteX11095" fmla="*/ 1144832 w 6724507"/>
              <a:gd name="connsiteY11095" fmla="*/ 1116456 h 5757808"/>
              <a:gd name="connsiteX11096" fmla="*/ 1144473 w 6724507"/>
              <a:gd name="connsiteY11096" fmla="*/ 1111791 h 5757808"/>
              <a:gd name="connsiteX11097" fmla="*/ 1146791 w 6724507"/>
              <a:gd name="connsiteY11097" fmla="*/ 1111612 h 5757808"/>
              <a:gd name="connsiteX11098" fmla="*/ 698699 w 6724507"/>
              <a:gd name="connsiteY11098" fmla="*/ 1110863 h 5757808"/>
              <a:gd name="connsiteX11099" fmla="*/ 703552 w 6724507"/>
              <a:gd name="connsiteY11099" fmla="*/ 1115771 h 5757808"/>
              <a:gd name="connsiteX11100" fmla="*/ 698699 w 6724507"/>
              <a:gd name="connsiteY11100" fmla="*/ 1110863 h 5757808"/>
              <a:gd name="connsiteX11101" fmla="*/ 380702 w 6724507"/>
              <a:gd name="connsiteY11101" fmla="*/ 1110675 h 5757808"/>
              <a:gd name="connsiteX11102" fmla="*/ 385694 w 6724507"/>
              <a:gd name="connsiteY11102" fmla="*/ 1115571 h 5757808"/>
              <a:gd name="connsiteX11103" fmla="*/ 387988 w 6724507"/>
              <a:gd name="connsiteY11103" fmla="*/ 1115394 h 5757808"/>
              <a:gd name="connsiteX11104" fmla="*/ 386098 w 6724507"/>
              <a:gd name="connsiteY11104" fmla="*/ 1120821 h 5757808"/>
              <a:gd name="connsiteX11105" fmla="*/ 378812 w 6724507"/>
              <a:gd name="connsiteY11105" fmla="*/ 1116100 h 5757808"/>
              <a:gd name="connsiteX11106" fmla="*/ 371928 w 6724507"/>
              <a:gd name="connsiteY11106" fmla="*/ 1116629 h 5757808"/>
              <a:gd name="connsiteX11107" fmla="*/ 369231 w 6724507"/>
              <a:gd name="connsiteY11107" fmla="*/ 1111557 h 5757808"/>
              <a:gd name="connsiteX11108" fmla="*/ 371525 w 6724507"/>
              <a:gd name="connsiteY11108" fmla="*/ 1111381 h 5757808"/>
              <a:gd name="connsiteX11109" fmla="*/ 380702 w 6724507"/>
              <a:gd name="connsiteY11109" fmla="*/ 1110675 h 5757808"/>
              <a:gd name="connsiteX11110" fmla="*/ 522707 w 6724507"/>
              <a:gd name="connsiteY11110" fmla="*/ 1110317 h 5757808"/>
              <a:gd name="connsiteX11111" fmla="*/ 521606 w 6724507"/>
              <a:gd name="connsiteY11111" fmla="*/ 1112382 h 5757808"/>
              <a:gd name="connsiteX11112" fmla="*/ 520203 w 6724507"/>
              <a:gd name="connsiteY11112" fmla="*/ 1110509 h 5757808"/>
              <a:gd name="connsiteX11113" fmla="*/ 522707 w 6724507"/>
              <a:gd name="connsiteY11113" fmla="*/ 1110317 h 5757808"/>
              <a:gd name="connsiteX11114" fmla="*/ 668463 w 6724507"/>
              <a:gd name="connsiteY11114" fmla="*/ 1109167 h 5757808"/>
              <a:gd name="connsiteX11115" fmla="*/ 668315 w 6724507"/>
              <a:gd name="connsiteY11115" fmla="*/ 1111017 h 5757808"/>
              <a:gd name="connsiteX11116" fmla="*/ 666157 w 6724507"/>
              <a:gd name="connsiteY11116" fmla="*/ 1109344 h 5757808"/>
              <a:gd name="connsiteX11117" fmla="*/ 167029 w 6724507"/>
              <a:gd name="connsiteY11117" fmla="*/ 1107742 h 5757808"/>
              <a:gd name="connsiteX11118" fmla="*/ 172104 w 6724507"/>
              <a:gd name="connsiteY11118" fmla="*/ 1112633 h 5757808"/>
              <a:gd name="connsiteX11119" fmla="*/ 167432 w 6724507"/>
              <a:gd name="connsiteY11119" fmla="*/ 1112992 h 5757808"/>
              <a:gd name="connsiteX11120" fmla="*/ 162761 w 6724507"/>
              <a:gd name="connsiteY11120" fmla="*/ 1113351 h 5757808"/>
              <a:gd name="connsiteX11121" fmla="*/ 160020 w 6724507"/>
              <a:gd name="connsiteY11121" fmla="*/ 1108281 h 5757808"/>
              <a:gd name="connsiteX11122" fmla="*/ 162358 w 6724507"/>
              <a:gd name="connsiteY11122" fmla="*/ 1108102 h 5757808"/>
              <a:gd name="connsiteX11123" fmla="*/ 167029 w 6724507"/>
              <a:gd name="connsiteY11123" fmla="*/ 1107742 h 5757808"/>
              <a:gd name="connsiteX11124" fmla="*/ 566392 w 6724507"/>
              <a:gd name="connsiteY11124" fmla="*/ 1106957 h 5757808"/>
              <a:gd name="connsiteX11125" fmla="*/ 566796 w 6724507"/>
              <a:gd name="connsiteY11125" fmla="*/ 1112207 h 5757808"/>
              <a:gd name="connsiteX11126" fmla="*/ 571346 w 6724507"/>
              <a:gd name="connsiteY11126" fmla="*/ 1111856 h 5757808"/>
              <a:gd name="connsiteX11127" fmla="*/ 578575 w 6724507"/>
              <a:gd name="connsiteY11127" fmla="*/ 1116580 h 5757808"/>
              <a:gd name="connsiteX11128" fmla="*/ 576299 w 6724507"/>
              <a:gd name="connsiteY11128" fmla="*/ 1116755 h 5757808"/>
              <a:gd name="connsiteX11129" fmla="*/ 571750 w 6724507"/>
              <a:gd name="connsiteY11129" fmla="*/ 1117105 h 5757808"/>
              <a:gd name="connsiteX11130" fmla="*/ 564924 w 6724507"/>
              <a:gd name="connsiteY11130" fmla="*/ 1117630 h 5757808"/>
              <a:gd name="connsiteX11131" fmla="*/ 557695 w 6724507"/>
              <a:gd name="connsiteY11131" fmla="*/ 1112907 h 5757808"/>
              <a:gd name="connsiteX11132" fmla="*/ 555420 w 6724507"/>
              <a:gd name="connsiteY11132" fmla="*/ 1113081 h 5757808"/>
              <a:gd name="connsiteX11133" fmla="*/ 553144 w 6724507"/>
              <a:gd name="connsiteY11133" fmla="*/ 1113256 h 5757808"/>
              <a:gd name="connsiteX11134" fmla="*/ 552740 w 6724507"/>
              <a:gd name="connsiteY11134" fmla="*/ 1108007 h 5757808"/>
              <a:gd name="connsiteX11135" fmla="*/ 555016 w 6724507"/>
              <a:gd name="connsiteY11135" fmla="*/ 1107832 h 5757808"/>
              <a:gd name="connsiteX11136" fmla="*/ 557291 w 6724507"/>
              <a:gd name="connsiteY11136" fmla="*/ 1107658 h 5757808"/>
              <a:gd name="connsiteX11137" fmla="*/ 566392 w 6724507"/>
              <a:gd name="connsiteY11137" fmla="*/ 1106957 h 5757808"/>
              <a:gd name="connsiteX11138" fmla="*/ 183380 w 6724507"/>
              <a:gd name="connsiteY11138" fmla="*/ 1106486 h 5757808"/>
              <a:gd name="connsiteX11139" fmla="*/ 202375 w 6724507"/>
              <a:gd name="connsiteY11139" fmla="*/ 1110305 h 5757808"/>
              <a:gd name="connsiteX11140" fmla="*/ 214400 w 6724507"/>
              <a:gd name="connsiteY11140" fmla="*/ 1114661 h 5757808"/>
              <a:gd name="connsiteX11141" fmla="*/ 217127 w 6724507"/>
              <a:gd name="connsiteY11141" fmla="*/ 1119732 h 5757808"/>
              <a:gd name="connsiteX11142" fmla="*/ 214803 w 6724507"/>
              <a:gd name="connsiteY11142" fmla="*/ 1119910 h 5757808"/>
              <a:gd name="connsiteX11143" fmla="*/ 200456 w 6724507"/>
              <a:gd name="connsiteY11143" fmla="*/ 1115733 h 5757808"/>
              <a:gd name="connsiteX11144" fmla="*/ 183783 w 6724507"/>
              <a:gd name="connsiteY11144" fmla="*/ 1111734 h 5757808"/>
              <a:gd name="connsiteX11145" fmla="*/ 183380 w 6724507"/>
              <a:gd name="connsiteY11145" fmla="*/ 1106486 h 5757808"/>
              <a:gd name="connsiteX11146" fmla="*/ 143901 w 6724507"/>
              <a:gd name="connsiteY11146" fmla="*/ 1106003 h 5757808"/>
              <a:gd name="connsiteX11147" fmla="*/ 144169 w 6724507"/>
              <a:gd name="connsiteY11147" fmla="*/ 1109503 h 5757808"/>
              <a:gd name="connsiteX11148" fmla="*/ 139497 w 6724507"/>
              <a:gd name="connsiteY11148" fmla="*/ 1109861 h 5757808"/>
              <a:gd name="connsiteX11149" fmla="*/ 134826 w 6724507"/>
              <a:gd name="connsiteY11149" fmla="*/ 1110220 h 5757808"/>
              <a:gd name="connsiteX11150" fmla="*/ 132221 w 6724507"/>
              <a:gd name="connsiteY11150" fmla="*/ 1106901 h 5757808"/>
              <a:gd name="connsiteX11151" fmla="*/ 134558 w 6724507"/>
              <a:gd name="connsiteY11151" fmla="*/ 1106722 h 5757808"/>
              <a:gd name="connsiteX11152" fmla="*/ 139229 w 6724507"/>
              <a:gd name="connsiteY11152" fmla="*/ 1106362 h 5757808"/>
              <a:gd name="connsiteX11153" fmla="*/ 143901 w 6724507"/>
              <a:gd name="connsiteY11153" fmla="*/ 1106003 h 5757808"/>
              <a:gd name="connsiteX11154" fmla="*/ 1060097 w 6724507"/>
              <a:gd name="connsiteY11154" fmla="*/ 1104071 h 5757808"/>
              <a:gd name="connsiteX11155" fmla="*/ 1060472 w 6724507"/>
              <a:gd name="connsiteY11155" fmla="*/ 1108946 h 5757808"/>
              <a:gd name="connsiteX11156" fmla="*/ 1058167 w 6724507"/>
              <a:gd name="connsiteY11156" fmla="*/ 1109123 h 5757808"/>
              <a:gd name="connsiteX11157" fmla="*/ 1057792 w 6724507"/>
              <a:gd name="connsiteY11157" fmla="*/ 1104248 h 5757808"/>
              <a:gd name="connsiteX11158" fmla="*/ 1060097 w 6724507"/>
              <a:gd name="connsiteY11158" fmla="*/ 1104071 h 5757808"/>
              <a:gd name="connsiteX11159" fmla="*/ 285006 w 6724507"/>
              <a:gd name="connsiteY11159" fmla="*/ 1103954 h 5757808"/>
              <a:gd name="connsiteX11160" fmla="*/ 287635 w 6724507"/>
              <a:gd name="connsiteY11160" fmla="*/ 1109031 h 5757808"/>
              <a:gd name="connsiteX11161" fmla="*/ 285410 w 6724507"/>
              <a:gd name="connsiteY11161" fmla="*/ 1109203 h 5757808"/>
              <a:gd name="connsiteX11162" fmla="*/ 282782 w 6724507"/>
              <a:gd name="connsiteY11162" fmla="*/ 1104125 h 5757808"/>
              <a:gd name="connsiteX11163" fmla="*/ 285006 w 6724507"/>
              <a:gd name="connsiteY11163" fmla="*/ 1103954 h 5757808"/>
              <a:gd name="connsiteX11164" fmla="*/ 1071630 w 6724507"/>
              <a:gd name="connsiteY11164" fmla="*/ 1103185 h 5757808"/>
              <a:gd name="connsiteX11165" fmla="*/ 1072004 w 6724507"/>
              <a:gd name="connsiteY11165" fmla="*/ 1108060 h 5757808"/>
              <a:gd name="connsiteX11166" fmla="*/ 1069323 w 6724507"/>
              <a:gd name="connsiteY11166" fmla="*/ 1103363 h 5757808"/>
              <a:gd name="connsiteX11167" fmla="*/ 1071630 w 6724507"/>
              <a:gd name="connsiteY11167" fmla="*/ 1103185 h 5757808"/>
              <a:gd name="connsiteX11168" fmla="*/ 433616 w 6724507"/>
              <a:gd name="connsiteY11168" fmla="*/ 1103087 h 5757808"/>
              <a:gd name="connsiteX11169" fmla="*/ 435972 w 6724507"/>
              <a:gd name="connsiteY11169" fmla="*/ 1106426 h 5757808"/>
              <a:gd name="connsiteX11170" fmla="*/ 433885 w 6724507"/>
              <a:gd name="connsiteY11170" fmla="*/ 1106587 h 5757808"/>
              <a:gd name="connsiteX11171" fmla="*/ 431531 w 6724507"/>
              <a:gd name="connsiteY11171" fmla="*/ 1103247 h 5757808"/>
              <a:gd name="connsiteX11172" fmla="*/ 433616 w 6724507"/>
              <a:gd name="connsiteY11172" fmla="*/ 1103087 h 5757808"/>
              <a:gd name="connsiteX11173" fmla="*/ 240586 w 6724507"/>
              <a:gd name="connsiteY11173" fmla="*/ 1102089 h 5757808"/>
              <a:gd name="connsiteX11174" fmla="*/ 254933 w 6724507"/>
              <a:gd name="connsiteY11174" fmla="*/ 1106265 h 5757808"/>
              <a:gd name="connsiteX11175" fmla="*/ 269281 w 6724507"/>
              <a:gd name="connsiteY11175" fmla="*/ 1110441 h 5757808"/>
              <a:gd name="connsiteX11176" fmla="*/ 267361 w 6724507"/>
              <a:gd name="connsiteY11176" fmla="*/ 1115870 h 5757808"/>
              <a:gd name="connsiteX11177" fmla="*/ 255337 w 6724507"/>
              <a:gd name="connsiteY11177" fmla="*/ 1111514 h 5757808"/>
              <a:gd name="connsiteX11178" fmla="*/ 236340 w 6724507"/>
              <a:gd name="connsiteY11178" fmla="*/ 1107695 h 5757808"/>
              <a:gd name="connsiteX11179" fmla="*/ 235938 w 6724507"/>
              <a:gd name="connsiteY11179" fmla="*/ 1102447 h 5757808"/>
              <a:gd name="connsiteX11180" fmla="*/ 240586 w 6724507"/>
              <a:gd name="connsiteY11180" fmla="*/ 1102089 h 5757808"/>
              <a:gd name="connsiteX11181" fmla="*/ 1095195 w 6724507"/>
              <a:gd name="connsiteY11181" fmla="*/ 1101499 h 5757808"/>
              <a:gd name="connsiteX11182" fmla="*/ 1095465 w 6724507"/>
              <a:gd name="connsiteY11182" fmla="*/ 1105000 h 5757808"/>
              <a:gd name="connsiteX11183" fmla="*/ 1092961 w 6724507"/>
              <a:gd name="connsiteY11183" fmla="*/ 1105190 h 5757808"/>
              <a:gd name="connsiteX11184" fmla="*/ 1095195 w 6724507"/>
              <a:gd name="connsiteY11184" fmla="*/ 1101499 h 5757808"/>
              <a:gd name="connsiteX11185" fmla="*/ 222322 w 6724507"/>
              <a:gd name="connsiteY11185" fmla="*/ 1099974 h 5757808"/>
              <a:gd name="connsiteX11186" fmla="*/ 222589 w 6724507"/>
              <a:gd name="connsiteY11186" fmla="*/ 1103474 h 5757808"/>
              <a:gd name="connsiteX11187" fmla="*/ 219817 w 6724507"/>
              <a:gd name="connsiteY11187" fmla="*/ 1100167 h 5757808"/>
              <a:gd name="connsiteX11188" fmla="*/ 222322 w 6724507"/>
              <a:gd name="connsiteY11188" fmla="*/ 1099974 h 5757808"/>
              <a:gd name="connsiteX11189" fmla="*/ 652595 w 6724507"/>
              <a:gd name="connsiteY11189" fmla="*/ 1098350 h 5757808"/>
              <a:gd name="connsiteX11190" fmla="*/ 656188 w 6724507"/>
              <a:gd name="connsiteY11190" fmla="*/ 1100054 h 5757808"/>
              <a:gd name="connsiteX11191" fmla="*/ 653837 w 6724507"/>
              <a:gd name="connsiteY11191" fmla="*/ 1102214 h 5757808"/>
              <a:gd name="connsiteX11192" fmla="*/ 651182 w 6724507"/>
              <a:gd name="connsiteY11192" fmla="*/ 1100439 h 5757808"/>
              <a:gd name="connsiteX11193" fmla="*/ 652595 w 6724507"/>
              <a:gd name="connsiteY11193" fmla="*/ 1098350 h 5757808"/>
              <a:gd name="connsiteX11194" fmla="*/ 881009 w 6724507"/>
              <a:gd name="connsiteY11194" fmla="*/ 1098230 h 5757808"/>
              <a:gd name="connsiteX11195" fmla="*/ 885996 w 6724507"/>
              <a:gd name="connsiteY11195" fmla="*/ 1102749 h 5757808"/>
              <a:gd name="connsiteX11196" fmla="*/ 881384 w 6724507"/>
              <a:gd name="connsiteY11196" fmla="*/ 1103103 h 5757808"/>
              <a:gd name="connsiteX11197" fmla="*/ 874091 w 6724507"/>
              <a:gd name="connsiteY11197" fmla="*/ 1098762 h 5757808"/>
              <a:gd name="connsiteX11198" fmla="*/ 881009 w 6724507"/>
              <a:gd name="connsiteY11198" fmla="*/ 1098230 h 5757808"/>
              <a:gd name="connsiteX11199" fmla="*/ 140692 w 6724507"/>
              <a:gd name="connsiteY11199" fmla="*/ 1097008 h 5757808"/>
              <a:gd name="connsiteX11200" fmla="*/ 143497 w 6724507"/>
              <a:gd name="connsiteY11200" fmla="*/ 1100753 h 5757808"/>
              <a:gd name="connsiteX11201" fmla="*/ 138491 w 6724507"/>
              <a:gd name="connsiteY11201" fmla="*/ 1101139 h 5757808"/>
              <a:gd name="connsiteX11202" fmla="*/ 140692 w 6724507"/>
              <a:gd name="connsiteY11202" fmla="*/ 1097008 h 5757808"/>
              <a:gd name="connsiteX11203" fmla="*/ 264034 w 6724507"/>
              <a:gd name="connsiteY11203" fmla="*/ 1096768 h 5757808"/>
              <a:gd name="connsiteX11204" fmla="*/ 264304 w 6724507"/>
              <a:gd name="connsiteY11204" fmla="*/ 1100266 h 5757808"/>
              <a:gd name="connsiteX11205" fmla="*/ 257212 w 6724507"/>
              <a:gd name="connsiteY11205" fmla="*/ 1100812 h 5757808"/>
              <a:gd name="connsiteX11206" fmla="*/ 252484 w 6724507"/>
              <a:gd name="connsiteY11206" fmla="*/ 1101175 h 5757808"/>
              <a:gd name="connsiteX11207" fmla="*/ 249851 w 6724507"/>
              <a:gd name="connsiteY11207" fmla="*/ 1097857 h 5757808"/>
              <a:gd name="connsiteX11208" fmla="*/ 252215 w 6724507"/>
              <a:gd name="connsiteY11208" fmla="*/ 1097676 h 5757808"/>
              <a:gd name="connsiteX11209" fmla="*/ 256943 w 6724507"/>
              <a:gd name="connsiteY11209" fmla="*/ 1097312 h 5757808"/>
              <a:gd name="connsiteX11210" fmla="*/ 264034 w 6724507"/>
              <a:gd name="connsiteY11210" fmla="*/ 1096768 h 5757808"/>
              <a:gd name="connsiteX11211" fmla="*/ 312481 w 6724507"/>
              <a:gd name="connsiteY11211" fmla="*/ 1096561 h 5757808"/>
              <a:gd name="connsiteX11212" fmla="*/ 333534 w 6724507"/>
              <a:gd name="connsiteY11212" fmla="*/ 1100221 h 5757808"/>
              <a:gd name="connsiteX11213" fmla="*/ 338525 w 6724507"/>
              <a:gd name="connsiteY11213" fmla="*/ 1105118 h 5757808"/>
              <a:gd name="connsiteX11214" fmla="*/ 338929 w 6724507"/>
              <a:gd name="connsiteY11214" fmla="*/ 1110368 h 5757808"/>
              <a:gd name="connsiteX11215" fmla="*/ 331641 w 6724507"/>
              <a:gd name="connsiteY11215" fmla="*/ 1105647 h 5757808"/>
              <a:gd name="connsiteX11216" fmla="*/ 310591 w 6724507"/>
              <a:gd name="connsiteY11216" fmla="*/ 1101986 h 5757808"/>
              <a:gd name="connsiteX11217" fmla="*/ 310188 w 6724507"/>
              <a:gd name="connsiteY11217" fmla="*/ 1096738 h 5757808"/>
              <a:gd name="connsiteX11218" fmla="*/ 312481 w 6724507"/>
              <a:gd name="connsiteY11218" fmla="*/ 1096561 h 5757808"/>
              <a:gd name="connsiteX11219" fmla="*/ 852958 w 6724507"/>
              <a:gd name="connsiteY11219" fmla="*/ 1095485 h 5757808"/>
              <a:gd name="connsiteX11220" fmla="*/ 853333 w 6724507"/>
              <a:gd name="connsiteY11220" fmla="*/ 1100359 h 5757808"/>
              <a:gd name="connsiteX11221" fmla="*/ 846040 w 6724507"/>
              <a:gd name="connsiteY11221" fmla="*/ 1096017 h 5757808"/>
              <a:gd name="connsiteX11222" fmla="*/ 852958 w 6724507"/>
              <a:gd name="connsiteY11222" fmla="*/ 1095485 h 5757808"/>
              <a:gd name="connsiteX11223" fmla="*/ 869103 w 6724507"/>
              <a:gd name="connsiteY11223" fmla="*/ 1094244 h 5757808"/>
              <a:gd name="connsiteX11224" fmla="*/ 874091 w 6724507"/>
              <a:gd name="connsiteY11224" fmla="*/ 1098762 h 5757808"/>
              <a:gd name="connsiteX11225" fmla="*/ 869477 w 6724507"/>
              <a:gd name="connsiteY11225" fmla="*/ 1099118 h 5757808"/>
              <a:gd name="connsiteX11226" fmla="*/ 867171 w 6724507"/>
              <a:gd name="connsiteY11226" fmla="*/ 1099294 h 5757808"/>
              <a:gd name="connsiteX11227" fmla="*/ 869103 w 6724507"/>
              <a:gd name="connsiteY11227" fmla="*/ 1094244 h 5757808"/>
              <a:gd name="connsiteX11228" fmla="*/ 597818 w 6724507"/>
              <a:gd name="connsiteY11228" fmla="*/ 1093981 h 5757808"/>
              <a:gd name="connsiteX11229" fmla="*/ 598221 w 6724507"/>
              <a:gd name="connsiteY11229" fmla="*/ 1099230 h 5757808"/>
              <a:gd name="connsiteX11230" fmla="*/ 595718 w 6724507"/>
              <a:gd name="connsiteY11230" fmla="*/ 1099422 h 5757808"/>
              <a:gd name="connsiteX11231" fmla="*/ 595315 w 6724507"/>
              <a:gd name="connsiteY11231" fmla="*/ 1094173 h 5757808"/>
              <a:gd name="connsiteX11232" fmla="*/ 597818 w 6724507"/>
              <a:gd name="connsiteY11232" fmla="*/ 1093981 h 5757808"/>
              <a:gd name="connsiteX11233" fmla="*/ 235265 w 6724507"/>
              <a:gd name="connsiteY11233" fmla="*/ 1093697 h 5757808"/>
              <a:gd name="connsiteX11234" fmla="*/ 235669 w 6724507"/>
              <a:gd name="connsiteY11234" fmla="*/ 1098946 h 5757808"/>
              <a:gd name="connsiteX11235" fmla="*/ 233180 w 6724507"/>
              <a:gd name="connsiteY11235" fmla="*/ 1093858 h 5757808"/>
              <a:gd name="connsiteX11236" fmla="*/ 235265 w 6724507"/>
              <a:gd name="connsiteY11236" fmla="*/ 1093697 h 5757808"/>
              <a:gd name="connsiteX11237" fmla="*/ 191272 w 6724507"/>
              <a:gd name="connsiteY11237" fmla="*/ 1091802 h 5757808"/>
              <a:gd name="connsiteX11238" fmla="*/ 208139 w 6724507"/>
              <a:gd name="connsiteY11238" fmla="*/ 1101064 h 5757808"/>
              <a:gd name="connsiteX11239" fmla="*/ 205844 w 6724507"/>
              <a:gd name="connsiteY11239" fmla="*/ 1101242 h 5757808"/>
              <a:gd name="connsiteX11240" fmla="*/ 189381 w 6724507"/>
              <a:gd name="connsiteY11240" fmla="*/ 1097227 h 5757808"/>
              <a:gd name="connsiteX11241" fmla="*/ 188977 w 6724507"/>
              <a:gd name="connsiteY11241" fmla="*/ 1091979 h 5757808"/>
              <a:gd name="connsiteX11242" fmla="*/ 191272 w 6724507"/>
              <a:gd name="connsiteY11242" fmla="*/ 1091802 h 5757808"/>
              <a:gd name="connsiteX11243" fmla="*/ 539384 w 6724507"/>
              <a:gd name="connsiteY11243" fmla="*/ 1089676 h 5757808"/>
              <a:gd name="connsiteX11244" fmla="*/ 546676 w 6724507"/>
              <a:gd name="connsiteY11244" fmla="*/ 1094017 h 5757808"/>
              <a:gd name="connsiteX11245" fmla="*/ 555901 w 6724507"/>
              <a:gd name="connsiteY11245" fmla="*/ 1093308 h 5757808"/>
              <a:gd name="connsiteX11246" fmla="*/ 560512 w 6724507"/>
              <a:gd name="connsiteY11246" fmla="*/ 1092953 h 5757808"/>
              <a:gd name="connsiteX11247" fmla="*/ 562819 w 6724507"/>
              <a:gd name="connsiteY11247" fmla="*/ 1092776 h 5757808"/>
              <a:gd name="connsiteX11248" fmla="*/ 586628 w 6724507"/>
              <a:gd name="connsiteY11248" fmla="*/ 1100751 h 5757808"/>
              <a:gd name="connsiteX11249" fmla="*/ 633497 w 6724507"/>
              <a:gd name="connsiteY11249" fmla="*/ 1106953 h 5757808"/>
              <a:gd name="connsiteX11250" fmla="*/ 633123 w 6724507"/>
              <a:gd name="connsiteY11250" fmla="*/ 1102078 h 5757808"/>
              <a:gd name="connsiteX11251" fmla="*/ 635804 w 6724507"/>
              <a:gd name="connsiteY11251" fmla="*/ 1106776 h 5757808"/>
              <a:gd name="connsiteX11252" fmla="*/ 638111 w 6724507"/>
              <a:gd name="connsiteY11252" fmla="*/ 1106598 h 5757808"/>
              <a:gd name="connsiteX11253" fmla="*/ 637736 w 6724507"/>
              <a:gd name="connsiteY11253" fmla="*/ 1101724 h 5757808"/>
              <a:gd name="connsiteX11254" fmla="*/ 640041 w 6724507"/>
              <a:gd name="connsiteY11254" fmla="*/ 1101547 h 5757808"/>
              <a:gd name="connsiteX11255" fmla="*/ 640416 w 6724507"/>
              <a:gd name="connsiteY11255" fmla="*/ 1106422 h 5757808"/>
              <a:gd name="connsiteX11256" fmla="*/ 649641 w 6724507"/>
              <a:gd name="connsiteY11256" fmla="*/ 1105712 h 5757808"/>
              <a:gd name="connsiteX11257" fmla="*/ 647709 w 6724507"/>
              <a:gd name="connsiteY11257" fmla="*/ 1110763 h 5757808"/>
              <a:gd name="connsiteX11258" fmla="*/ 652321 w 6724507"/>
              <a:gd name="connsiteY11258" fmla="*/ 1110408 h 5757808"/>
              <a:gd name="connsiteX11259" fmla="*/ 659614 w 6724507"/>
              <a:gd name="connsiteY11259" fmla="*/ 1114750 h 5757808"/>
              <a:gd name="connsiteX11260" fmla="*/ 656934 w 6724507"/>
              <a:gd name="connsiteY11260" fmla="*/ 1110053 h 5757808"/>
              <a:gd name="connsiteX11261" fmla="*/ 663852 w 6724507"/>
              <a:gd name="connsiteY11261" fmla="*/ 1109522 h 5757808"/>
              <a:gd name="connsiteX11262" fmla="*/ 666157 w 6724507"/>
              <a:gd name="connsiteY11262" fmla="*/ 1109344 h 5757808"/>
              <a:gd name="connsiteX11263" fmla="*/ 666531 w 6724507"/>
              <a:gd name="connsiteY11263" fmla="*/ 1114218 h 5757808"/>
              <a:gd name="connsiteX11264" fmla="*/ 668837 w 6724507"/>
              <a:gd name="connsiteY11264" fmla="*/ 1114040 h 5757808"/>
              <a:gd name="connsiteX11265" fmla="*/ 670769 w 6724507"/>
              <a:gd name="connsiteY11265" fmla="*/ 1108990 h 5757808"/>
              <a:gd name="connsiteX11266" fmla="*/ 673449 w 6724507"/>
              <a:gd name="connsiteY11266" fmla="*/ 1113686 h 5757808"/>
              <a:gd name="connsiteX11267" fmla="*/ 678438 w 6724507"/>
              <a:gd name="connsiteY11267" fmla="*/ 1118205 h 5757808"/>
              <a:gd name="connsiteX11268" fmla="*/ 673825 w 6724507"/>
              <a:gd name="connsiteY11268" fmla="*/ 1118560 h 5757808"/>
              <a:gd name="connsiteX11269" fmla="*/ 671659 w 6724507"/>
              <a:gd name="connsiteY11269" fmla="*/ 1120566 h 5757808"/>
              <a:gd name="connsiteX11270" fmla="*/ 669212 w 6724507"/>
              <a:gd name="connsiteY11270" fmla="*/ 1118915 h 5757808"/>
              <a:gd name="connsiteX11271" fmla="*/ 666906 w 6724507"/>
              <a:gd name="connsiteY11271" fmla="*/ 1119093 h 5757808"/>
              <a:gd name="connsiteX11272" fmla="*/ 657308 w 6724507"/>
              <a:gd name="connsiteY11272" fmla="*/ 1114927 h 5757808"/>
              <a:gd name="connsiteX11273" fmla="*/ 650389 w 6724507"/>
              <a:gd name="connsiteY11273" fmla="*/ 1115459 h 5757808"/>
              <a:gd name="connsiteX11274" fmla="*/ 645777 w 6724507"/>
              <a:gd name="connsiteY11274" fmla="*/ 1115814 h 5757808"/>
              <a:gd name="connsiteX11275" fmla="*/ 640791 w 6724507"/>
              <a:gd name="connsiteY11275" fmla="*/ 1111295 h 5757808"/>
              <a:gd name="connsiteX11276" fmla="*/ 638485 w 6724507"/>
              <a:gd name="connsiteY11276" fmla="*/ 1111472 h 5757808"/>
              <a:gd name="connsiteX11277" fmla="*/ 633874 w 6724507"/>
              <a:gd name="connsiteY11277" fmla="*/ 1111826 h 5757808"/>
              <a:gd name="connsiteX11278" fmla="*/ 587002 w 6724507"/>
              <a:gd name="connsiteY11278" fmla="*/ 1105624 h 5757808"/>
              <a:gd name="connsiteX11279" fmla="*/ 563193 w 6724507"/>
              <a:gd name="connsiteY11279" fmla="*/ 1097650 h 5757808"/>
              <a:gd name="connsiteX11280" fmla="*/ 556275 w 6724507"/>
              <a:gd name="connsiteY11280" fmla="*/ 1098182 h 5757808"/>
              <a:gd name="connsiteX11281" fmla="*/ 547050 w 6724507"/>
              <a:gd name="connsiteY11281" fmla="*/ 1098891 h 5757808"/>
              <a:gd name="connsiteX11282" fmla="*/ 539759 w 6724507"/>
              <a:gd name="connsiteY11282" fmla="*/ 1094549 h 5757808"/>
              <a:gd name="connsiteX11283" fmla="*/ 537451 w 6724507"/>
              <a:gd name="connsiteY11283" fmla="*/ 1094726 h 5757808"/>
              <a:gd name="connsiteX11284" fmla="*/ 539384 w 6724507"/>
              <a:gd name="connsiteY11284" fmla="*/ 1089676 h 5757808"/>
              <a:gd name="connsiteX11285" fmla="*/ 655381 w 6724507"/>
              <a:gd name="connsiteY11285" fmla="*/ 1089556 h 5757808"/>
              <a:gd name="connsiteX11286" fmla="*/ 658287 w 6724507"/>
              <a:gd name="connsiteY11286" fmla="*/ 1094612 h 5757808"/>
              <a:gd name="connsiteX11287" fmla="*/ 655381 w 6724507"/>
              <a:gd name="connsiteY11287" fmla="*/ 1089556 h 5757808"/>
              <a:gd name="connsiteX11288" fmla="*/ 824533 w 6724507"/>
              <a:gd name="connsiteY11288" fmla="*/ 1087865 h 5757808"/>
              <a:gd name="connsiteX11289" fmla="*/ 831827 w 6724507"/>
              <a:gd name="connsiteY11289" fmla="*/ 1092206 h 5757808"/>
              <a:gd name="connsiteX11290" fmla="*/ 824907 w 6724507"/>
              <a:gd name="connsiteY11290" fmla="*/ 1092738 h 5757808"/>
              <a:gd name="connsiteX11291" fmla="*/ 815683 w 6724507"/>
              <a:gd name="connsiteY11291" fmla="*/ 1093448 h 5757808"/>
              <a:gd name="connsiteX11292" fmla="*/ 815308 w 6724507"/>
              <a:gd name="connsiteY11292" fmla="*/ 1088574 h 5757808"/>
              <a:gd name="connsiteX11293" fmla="*/ 824533 w 6724507"/>
              <a:gd name="connsiteY11293" fmla="*/ 1087865 h 5757808"/>
              <a:gd name="connsiteX11294" fmla="*/ 320837 w 6724507"/>
              <a:gd name="connsiteY11294" fmla="*/ 1087119 h 5757808"/>
              <a:gd name="connsiteX11295" fmla="*/ 335116 w 6724507"/>
              <a:gd name="connsiteY11295" fmla="*/ 1090421 h 5757808"/>
              <a:gd name="connsiteX11296" fmla="*/ 347074 w 6724507"/>
              <a:gd name="connsiteY11296" fmla="*/ 1093902 h 5757808"/>
              <a:gd name="connsiteX11297" fmla="*/ 333130 w 6724507"/>
              <a:gd name="connsiteY11297" fmla="*/ 1094974 h 5757808"/>
              <a:gd name="connsiteX11298" fmla="*/ 316524 w 6724507"/>
              <a:gd name="connsiteY11298" fmla="*/ 1091850 h 5757808"/>
              <a:gd name="connsiteX11299" fmla="*/ 316188 w 6724507"/>
              <a:gd name="connsiteY11299" fmla="*/ 1087477 h 5757808"/>
              <a:gd name="connsiteX11300" fmla="*/ 320837 w 6724507"/>
              <a:gd name="connsiteY11300" fmla="*/ 1087119 h 5757808"/>
              <a:gd name="connsiteX11301" fmla="*/ 836064 w 6724507"/>
              <a:gd name="connsiteY11301" fmla="*/ 1086979 h 5757808"/>
              <a:gd name="connsiteX11302" fmla="*/ 838746 w 6724507"/>
              <a:gd name="connsiteY11302" fmla="*/ 1091674 h 5757808"/>
              <a:gd name="connsiteX11303" fmla="*/ 846040 w 6724507"/>
              <a:gd name="connsiteY11303" fmla="*/ 1096017 h 5757808"/>
              <a:gd name="connsiteX11304" fmla="*/ 839121 w 6724507"/>
              <a:gd name="connsiteY11304" fmla="*/ 1096549 h 5757808"/>
              <a:gd name="connsiteX11305" fmla="*/ 832201 w 6724507"/>
              <a:gd name="connsiteY11305" fmla="*/ 1097080 h 5757808"/>
              <a:gd name="connsiteX11306" fmla="*/ 831827 w 6724507"/>
              <a:gd name="connsiteY11306" fmla="*/ 1092206 h 5757808"/>
              <a:gd name="connsiteX11307" fmla="*/ 836064 w 6724507"/>
              <a:gd name="connsiteY11307" fmla="*/ 1086979 h 5757808"/>
              <a:gd name="connsiteX11308" fmla="*/ 72774 w 6724507"/>
              <a:gd name="connsiteY11308" fmla="*/ 1086830 h 5757808"/>
              <a:gd name="connsiteX11309" fmla="*/ 71310 w 6724507"/>
              <a:gd name="connsiteY11309" fmla="*/ 1088263 h 5757808"/>
              <a:gd name="connsiteX11310" fmla="*/ 67768 w 6724507"/>
              <a:gd name="connsiteY11310" fmla="*/ 1087215 h 5757808"/>
              <a:gd name="connsiteX11311" fmla="*/ 72774 w 6724507"/>
              <a:gd name="connsiteY11311" fmla="*/ 1086830 h 5757808"/>
              <a:gd name="connsiteX11312" fmla="*/ 635085 w 6724507"/>
              <a:gd name="connsiteY11312" fmla="*/ 1086166 h 5757808"/>
              <a:gd name="connsiteX11313" fmla="*/ 637028 w 6724507"/>
              <a:gd name="connsiteY11313" fmla="*/ 1090968 h 5757808"/>
              <a:gd name="connsiteX11314" fmla="*/ 632022 w 6724507"/>
              <a:gd name="connsiteY11314" fmla="*/ 1091352 h 5757808"/>
              <a:gd name="connsiteX11315" fmla="*/ 635085 w 6724507"/>
              <a:gd name="connsiteY11315" fmla="*/ 1086166 h 5757808"/>
              <a:gd name="connsiteX11316" fmla="*/ 95633 w 6724507"/>
              <a:gd name="connsiteY11316" fmla="*/ 1085075 h 5757808"/>
              <a:gd name="connsiteX11317" fmla="*/ 100574 w 6724507"/>
              <a:gd name="connsiteY11317" fmla="*/ 1088216 h 5757808"/>
              <a:gd name="connsiteX11318" fmla="*/ 98238 w 6724507"/>
              <a:gd name="connsiteY11318" fmla="*/ 1088396 h 5757808"/>
              <a:gd name="connsiteX11319" fmla="*/ 95902 w 6724507"/>
              <a:gd name="connsiteY11319" fmla="*/ 1088576 h 5757808"/>
              <a:gd name="connsiteX11320" fmla="*/ 88895 w 6724507"/>
              <a:gd name="connsiteY11320" fmla="*/ 1089114 h 5757808"/>
              <a:gd name="connsiteX11321" fmla="*/ 88625 w 6724507"/>
              <a:gd name="connsiteY11321" fmla="*/ 1085614 h 5757808"/>
              <a:gd name="connsiteX11322" fmla="*/ 90960 w 6724507"/>
              <a:gd name="connsiteY11322" fmla="*/ 1085435 h 5757808"/>
              <a:gd name="connsiteX11323" fmla="*/ 95633 w 6724507"/>
              <a:gd name="connsiteY11323" fmla="*/ 1085075 h 5757808"/>
              <a:gd name="connsiteX11324" fmla="*/ 962913 w 6724507"/>
              <a:gd name="connsiteY11324" fmla="*/ 1085052 h 5757808"/>
              <a:gd name="connsiteX11325" fmla="*/ 966505 w 6724507"/>
              <a:gd name="connsiteY11325" fmla="*/ 1086756 h 5757808"/>
              <a:gd name="connsiteX11326" fmla="*/ 964002 w 6724507"/>
              <a:gd name="connsiteY11326" fmla="*/ 1086947 h 5757808"/>
              <a:gd name="connsiteX11327" fmla="*/ 961500 w 6724507"/>
              <a:gd name="connsiteY11327" fmla="*/ 1087140 h 5757808"/>
              <a:gd name="connsiteX11328" fmla="*/ 962913 w 6724507"/>
              <a:gd name="connsiteY11328" fmla="*/ 1085052 h 5757808"/>
              <a:gd name="connsiteX11329" fmla="*/ 683839 w 6724507"/>
              <a:gd name="connsiteY11329" fmla="*/ 1084655 h 5757808"/>
              <a:gd name="connsiteX11330" fmla="*/ 687963 w 6724507"/>
              <a:gd name="connsiteY11330" fmla="*/ 1087638 h 5757808"/>
              <a:gd name="connsiteX11331" fmla="*/ 683839 w 6724507"/>
              <a:gd name="connsiteY11331" fmla="*/ 1084655 h 5757808"/>
              <a:gd name="connsiteX11332" fmla="*/ 422632 w 6724507"/>
              <a:gd name="connsiteY11332" fmla="*/ 1084070 h 5757808"/>
              <a:gd name="connsiteX11333" fmla="*/ 458018 w 6724507"/>
              <a:gd name="connsiteY11333" fmla="*/ 1090903 h 5757808"/>
              <a:gd name="connsiteX11334" fmla="*/ 486105 w 6724507"/>
              <a:gd name="connsiteY11334" fmla="*/ 1093520 h 5757808"/>
              <a:gd name="connsiteX11335" fmla="*/ 504952 w 6724507"/>
              <a:gd name="connsiteY11335" fmla="*/ 1096849 h 5757808"/>
              <a:gd name="connsiteX11336" fmla="*/ 526109 w 6724507"/>
              <a:gd name="connsiteY11336" fmla="*/ 1099999 h 5757808"/>
              <a:gd name="connsiteX11337" fmla="*/ 526474 w 6724507"/>
              <a:gd name="connsiteY11337" fmla="*/ 1104747 h 5757808"/>
              <a:gd name="connsiteX11338" fmla="*/ 524165 w 6724507"/>
              <a:gd name="connsiteY11338" fmla="*/ 1104926 h 5757808"/>
              <a:gd name="connsiteX11339" fmla="*/ 503007 w 6724507"/>
              <a:gd name="connsiteY11339" fmla="*/ 1101774 h 5757808"/>
              <a:gd name="connsiteX11340" fmla="*/ 486470 w 6724507"/>
              <a:gd name="connsiteY11340" fmla="*/ 1098269 h 5757808"/>
              <a:gd name="connsiteX11341" fmla="*/ 458382 w 6724507"/>
              <a:gd name="connsiteY11341" fmla="*/ 1095652 h 5757808"/>
              <a:gd name="connsiteX11342" fmla="*/ 422632 w 6724507"/>
              <a:gd name="connsiteY11342" fmla="*/ 1084070 h 5757808"/>
              <a:gd name="connsiteX11343" fmla="*/ 116155 w 6724507"/>
              <a:gd name="connsiteY11343" fmla="*/ 1083498 h 5757808"/>
              <a:gd name="connsiteX11344" fmla="*/ 116424 w 6724507"/>
              <a:gd name="connsiteY11344" fmla="*/ 1086998 h 5757808"/>
              <a:gd name="connsiteX11345" fmla="*/ 112253 w 6724507"/>
              <a:gd name="connsiteY11345" fmla="*/ 1087318 h 5757808"/>
              <a:gd name="connsiteX11346" fmla="*/ 111984 w 6724507"/>
              <a:gd name="connsiteY11346" fmla="*/ 1083819 h 5757808"/>
              <a:gd name="connsiteX11347" fmla="*/ 293665 w 6724507"/>
              <a:gd name="connsiteY11347" fmla="*/ 1081947 h 5757808"/>
              <a:gd name="connsiteX11348" fmla="*/ 295206 w 6724507"/>
              <a:gd name="connsiteY11348" fmla="*/ 1083809 h 5757808"/>
              <a:gd name="connsiteX11349" fmla="*/ 294802 w 6724507"/>
              <a:gd name="connsiteY11349" fmla="*/ 1085820 h 5757808"/>
              <a:gd name="connsiteX11350" fmla="*/ 290758 w 6724507"/>
              <a:gd name="connsiteY11350" fmla="*/ 1084151 h 5757808"/>
              <a:gd name="connsiteX11351" fmla="*/ 293665 w 6724507"/>
              <a:gd name="connsiteY11351" fmla="*/ 1081947 h 5757808"/>
              <a:gd name="connsiteX11352" fmla="*/ 264862 w 6724507"/>
              <a:gd name="connsiteY11352" fmla="*/ 1080862 h 5757808"/>
              <a:gd name="connsiteX11353" fmla="*/ 274536 w 6724507"/>
              <a:gd name="connsiteY11353" fmla="*/ 1085397 h 5757808"/>
              <a:gd name="connsiteX11354" fmla="*/ 288844 w 6724507"/>
              <a:gd name="connsiteY11354" fmla="*/ 1089580 h 5757808"/>
              <a:gd name="connsiteX11355" fmla="*/ 291565 w 6724507"/>
              <a:gd name="connsiteY11355" fmla="*/ 1094649 h 5757808"/>
              <a:gd name="connsiteX11356" fmla="*/ 289247 w 6724507"/>
              <a:gd name="connsiteY11356" fmla="*/ 1094828 h 5757808"/>
              <a:gd name="connsiteX11357" fmla="*/ 274940 w 6724507"/>
              <a:gd name="connsiteY11357" fmla="*/ 1090649 h 5757808"/>
              <a:gd name="connsiteX11358" fmla="*/ 262949 w 6724507"/>
              <a:gd name="connsiteY11358" fmla="*/ 1086289 h 5757808"/>
              <a:gd name="connsiteX11359" fmla="*/ 255996 w 6724507"/>
              <a:gd name="connsiteY11359" fmla="*/ 1086824 h 5757808"/>
              <a:gd name="connsiteX11360" fmla="*/ 251362 w 6724507"/>
              <a:gd name="connsiteY11360" fmla="*/ 1087179 h 5757808"/>
              <a:gd name="connsiteX11361" fmla="*/ 248642 w 6724507"/>
              <a:gd name="connsiteY11361" fmla="*/ 1082110 h 5757808"/>
              <a:gd name="connsiteX11362" fmla="*/ 250959 w 6724507"/>
              <a:gd name="connsiteY11362" fmla="*/ 1081931 h 5757808"/>
              <a:gd name="connsiteX11363" fmla="*/ 255593 w 6724507"/>
              <a:gd name="connsiteY11363" fmla="*/ 1081576 h 5757808"/>
              <a:gd name="connsiteX11364" fmla="*/ 262545 w 6724507"/>
              <a:gd name="connsiteY11364" fmla="*/ 1081041 h 5757808"/>
              <a:gd name="connsiteX11365" fmla="*/ 264862 w 6724507"/>
              <a:gd name="connsiteY11365" fmla="*/ 1080862 h 5757808"/>
              <a:gd name="connsiteX11366" fmla="*/ 659237 w 6724507"/>
              <a:gd name="connsiteY11366" fmla="*/ 1080461 h 5757808"/>
              <a:gd name="connsiteX11367" fmla="*/ 666791 w 6724507"/>
              <a:gd name="connsiteY11367" fmla="*/ 1085160 h 5757808"/>
              <a:gd name="connsiteX11368" fmla="*/ 659641 w 6724507"/>
              <a:gd name="connsiteY11368" fmla="*/ 1085710 h 5757808"/>
              <a:gd name="connsiteX11369" fmla="*/ 652087 w 6724507"/>
              <a:gd name="connsiteY11369" fmla="*/ 1081010 h 5757808"/>
              <a:gd name="connsiteX11370" fmla="*/ 659237 w 6724507"/>
              <a:gd name="connsiteY11370" fmla="*/ 1080461 h 5757808"/>
              <a:gd name="connsiteX11371" fmla="*/ 162873 w 6724507"/>
              <a:gd name="connsiteY11371" fmla="*/ 1079905 h 5757808"/>
              <a:gd name="connsiteX11372" fmla="*/ 163143 w 6724507"/>
              <a:gd name="connsiteY11372" fmla="*/ 1083405 h 5757808"/>
              <a:gd name="connsiteX11373" fmla="*/ 158471 w 6724507"/>
              <a:gd name="connsiteY11373" fmla="*/ 1083765 h 5757808"/>
              <a:gd name="connsiteX11374" fmla="*/ 151195 w 6724507"/>
              <a:gd name="connsiteY11374" fmla="*/ 1080804 h 5757808"/>
              <a:gd name="connsiteX11375" fmla="*/ 153531 w 6724507"/>
              <a:gd name="connsiteY11375" fmla="*/ 1080624 h 5757808"/>
              <a:gd name="connsiteX11376" fmla="*/ 158203 w 6724507"/>
              <a:gd name="connsiteY11376" fmla="*/ 1080264 h 5757808"/>
              <a:gd name="connsiteX11377" fmla="*/ 162873 w 6724507"/>
              <a:gd name="connsiteY11377" fmla="*/ 1079905 h 5757808"/>
              <a:gd name="connsiteX11378" fmla="*/ 348122 w 6724507"/>
              <a:gd name="connsiteY11378" fmla="*/ 1079742 h 5757808"/>
              <a:gd name="connsiteX11379" fmla="*/ 362306 w 6724507"/>
              <a:gd name="connsiteY11379" fmla="*/ 1083344 h 5757808"/>
              <a:gd name="connsiteX11380" fmla="*/ 392618 w 6724507"/>
              <a:gd name="connsiteY11380" fmla="*/ 1085707 h 5757808"/>
              <a:gd name="connsiteX11381" fmla="*/ 395281 w 6724507"/>
              <a:gd name="connsiteY11381" fmla="*/ 1090196 h 5757808"/>
              <a:gd name="connsiteX11382" fmla="*/ 392977 w 6724507"/>
              <a:gd name="connsiteY11382" fmla="*/ 1090374 h 5757808"/>
              <a:gd name="connsiteX11383" fmla="*/ 362665 w 6724507"/>
              <a:gd name="connsiteY11383" fmla="*/ 1088010 h 5757808"/>
              <a:gd name="connsiteX11384" fmla="*/ 348480 w 6724507"/>
              <a:gd name="connsiteY11384" fmla="*/ 1084407 h 5757808"/>
              <a:gd name="connsiteX11385" fmla="*/ 346177 w 6724507"/>
              <a:gd name="connsiteY11385" fmla="*/ 1084585 h 5757808"/>
              <a:gd name="connsiteX11386" fmla="*/ 348122 w 6724507"/>
              <a:gd name="connsiteY11386" fmla="*/ 1079742 h 5757808"/>
              <a:gd name="connsiteX11387" fmla="*/ 419957 w 6724507"/>
              <a:gd name="connsiteY11387" fmla="*/ 1079498 h 5757808"/>
              <a:gd name="connsiteX11388" fmla="*/ 422632 w 6724507"/>
              <a:gd name="connsiteY11388" fmla="*/ 1084070 h 5757808"/>
              <a:gd name="connsiteX11389" fmla="*/ 420323 w 6724507"/>
              <a:gd name="connsiteY11389" fmla="*/ 1084247 h 5757808"/>
              <a:gd name="connsiteX11390" fmla="*/ 406461 w 6724507"/>
              <a:gd name="connsiteY11390" fmla="*/ 1085313 h 5757808"/>
              <a:gd name="connsiteX11391" fmla="*/ 404150 w 6724507"/>
              <a:gd name="connsiteY11391" fmla="*/ 1085491 h 5757808"/>
              <a:gd name="connsiteX11392" fmla="*/ 403785 w 6724507"/>
              <a:gd name="connsiteY11392" fmla="*/ 1080741 h 5757808"/>
              <a:gd name="connsiteX11393" fmla="*/ 408406 w 6724507"/>
              <a:gd name="connsiteY11393" fmla="*/ 1080386 h 5757808"/>
              <a:gd name="connsiteX11394" fmla="*/ 419957 w 6724507"/>
              <a:gd name="connsiteY11394" fmla="*/ 1079498 h 5757808"/>
              <a:gd name="connsiteX11395" fmla="*/ 2052847 w 6724507"/>
              <a:gd name="connsiteY11395" fmla="*/ 1079201 h 5757808"/>
              <a:gd name="connsiteX11396" fmla="*/ 2064434 w 6724507"/>
              <a:gd name="connsiteY11396" fmla="*/ 1084853 h 5757808"/>
              <a:gd name="connsiteX11397" fmla="*/ 2069924 w 6724507"/>
              <a:gd name="connsiteY11397" fmla="*/ 1106514 h 5757808"/>
              <a:gd name="connsiteX11398" fmla="*/ 2062672 w 6724507"/>
              <a:gd name="connsiteY11398" fmla="*/ 1112086 h 5757808"/>
              <a:gd name="connsiteX11399" fmla="*/ 2042676 w 6724507"/>
              <a:gd name="connsiteY11399" fmla="*/ 1101574 h 5757808"/>
              <a:gd name="connsiteX11400" fmla="*/ 2043999 w 6724507"/>
              <a:gd name="connsiteY11400" fmla="*/ 1081148 h 5757808"/>
              <a:gd name="connsiteX11401" fmla="*/ 2052847 w 6724507"/>
              <a:gd name="connsiteY11401" fmla="*/ 1079201 h 5757808"/>
              <a:gd name="connsiteX11402" fmla="*/ 229824 w 6724507"/>
              <a:gd name="connsiteY11402" fmla="*/ 1077506 h 5757808"/>
              <a:gd name="connsiteX11403" fmla="*/ 232454 w 6724507"/>
              <a:gd name="connsiteY11403" fmla="*/ 1078955 h 5757808"/>
              <a:gd name="connsiteX11404" fmla="*/ 231015 w 6724507"/>
              <a:gd name="connsiteY11404" fmla="*/ 1080716 h 5757808"/>
              <a:gd name="connsiteX11405" fmla="*/ 227448 w 6724507"/>
              <a:gd name="connsiteY11405" fmla="*/ 1079339 h 5757808"/>
              <a:gd name="connsiteX11406" fmla="*/ 229824 w 6724507"/>
              <a:gd name="connsiteY11406" fmla="*/ 1077506 h 5757808"/>
              <a:gd name="connsiteX11407" fmla="*/ 900268 w 6724507"/>
              <a:gd name="connsiteY11407" fmla="*/ 1077140 h 5757808"/>
              <a:gd name="connsiteX11408" fmla="*/ 914855 w 6724507"/>
              <a:gd name="connsiteY11408" fmla="*/ 1085824 h 5757808"/>
              <a:gd name="connsiteX11409" fmla="*/ 926388 w 6724507"/>
              <a:gd name="connsiteY11409" fmla="*/ 1084936 h 5757808"/>
              <a:gd name="connsiteX11410" fmla="*/ 926763 w 6724507"/>
              <a:gd name="connsiteY11410" fmla="*/ 1089810 h 5757808"/>
              <a:gd name="connsiteX11411" fmla="*/ 938667 w 6724507"/>
              <a:gd name="connsiteY11411" fmla="*/ 1093797 h 5757808"/>
              <a:gd name="connsiteX11412" fmla="*/ 952507 w 6724507"/>
              <a:gd name="connsiteY11412" fmla="*/ 1092734 h 5757808"/>
              <a:gd name="connsiteX11413" fmla="*/ 954438 w 6724507"/>
              <a:gd name="connsiteY11413" fmla="*/ 1087683 h 5757808"/>
              <a:gd name="connsiteX11414" fmla="*/ 961357 w 6724507"/>
              <a:gd name="connsiteY11414" fmla="*/ 1087152 h 5757808"/>
              <a:gd name="connsiteX11415" fmla="*/ 959800 w 6724507"/>
              <a:gd name="connsiteY11415" fmla="*/ 1097076 h 5757808"/>
              <a:gd name="connsiteX11416" fmla="*/ 962107 w 6724507"/>
              <a:gd name="connsiteY11416" fmla="*/ 1096898 h 5757808"/>
              <a:gd name="connsiteX11417" fmla="*/ 969026 w 6724507"/>
              <a:gd name="connsiteY11417" fmla="*/ 1096366 h 5757808"/>
              <a:gd name="connsiteX11418" fmla="*/ 968275 w 6724507"/>
              <a:gd name="connsiteY11418" fmla="*/ 1086619 h 5757808"/>
              <a:gd name="connsiteX11419" fmla="*/ 975570 w 6724507"/>
              <a:gd name="connsiteY11419" fmla="*/ 1090961 h 5757808"/>
              <a:gd name="connsiteX11420" fmla="*/ 977876 w 6724507"/>
              <a:gd name="connsiteY11420" fmla="*/ 1090783 h 5757808"/>
              <a:gd name="connsiteX11421" fmla="*/ 980558 w 6724507"/>
              <a:gd name="connsiteY11421" fmla="*/ 1095480 h 5757808"/>
              <a:gd name="connsiteX11422" fmla="*/ 982489 w 6724507"/>
              <a:gd name="connsiteY11422" fmla="*/ 1090429 h 5757808"/>
              <a:gd name="connsiteX11423" fmla="*/ 979809 w 6724507"/>
              <a:gd name="connsiteY11423" fmla="*/ 1085733 h 5757808"/>
              <a:gd name="connsiteX11424" fmla="*/ 982115 w 6724507"/>
              <a:gd name="connsiteY11424" fmla="*/ 1085555 h 5757808"/>
              <a:gd name="connsiteX11425" fmla="*/ 984794 w 6724507"/>
              <a:gd name="connsiteY11425" fmla="*/ 1090251 h 5757808"/>
              <a:gd name="connsiteX11426" fmla="*/ 987101 w 6724507"/>
              <a:gd name="connsiteY11426" fmla="*/ 1090074 h 5757808"/>
              <a:gd name="connsiteX11427" fmla="*/ 989409 w 6724507"/>
              <a:gd name="connsiteY11427" fmla="*/ 1089897 h 5757808"/>
              <a:gd name="connsiteX11428" fmla="*/ 987477 w 6724507"/>
              <a:gd name="connsiteY11428" fmla="*/ 1094947 h 5757808"/>
              <a:gd name="connsiteX11429" fmla="*/ 985170 w 6724507"/>
              <a:gd name="connsiteY11429" fmla="*/ 1095125 h 5757808"/>
              <a:gd name="connsiteX11430" fmla="*/ 982864 w 6724507"/>
              <a:gd name="connsiteY11430" fmla="*/ 1095302 h 5757808"/>
              <a:gd name="connsiteX11431" fmla="*/ 983238 w 6724507"/>
              <a:gd name="connsiteY11431" fmla="*/ 1100177 h 5757808"/>
              <a:gd name="connsiteX11432" fmla="*/ 990158 w 6724507"/>
              <a:gd name="connsiteY11432" fmla="*/ 1099644 h 5757808"/>
              <a:gd name="connsiteX11433" fmla="*/ 989783 w 6724507"/>
              <a:gd name="connsiteY11433" fmla="*/ 1094770 h 5757808"/>
              <a:gd name="connsiteX11434" fmla="*/ 996703 w 6724507"/>
              <a:gd name="connsiteY11434" fmla="*/ 1094238 h 5757808"/>
              <a:gd name="connsiteX11435" fmla="*/ 997077 w 6724507"/>
              <a:gd name="connsiteY11435" fmla="*/ 1099112 h 5757808"/>
              <a:gd name="connsiteX11436" fmla="*/ 1003996 w 6724507"/>
              <a:gd name="connsiteY11436" fmla="*/ 1098581 h 5757808"/>
              <a:gd name="connsiteX11437" fmla="*/ 1008608 w 6724507"/>
              <a:gd name="connsiteY11437" fmla="*/ 1098226 h 5757808"/>
              <a:gd name="connsiteX11438" fmla="*/ 1008233 w 6724507"/>
              <a:gd name="connsiteY11438" fmla="*/ 1093351 h 5757808"/>
              <a:gd name="connsiteX11439" fmla="*/ 1010539 w 6724507"/>
              <a:gd name="connsiteY11439" fmla="*/ 1093175 h 5757808"/>
              <a:gd name="connsiteX11440" fmla="*/ 1012846 w 6724507"/>
              <a:gd name="connsiteY11440" fmla="*/ 1092996 h 5757808"/>
              <a:gd name="connsiteX11441" fmla="*/ 1015528 w 6724507"/>
              <a:gd name="connsiteY11441" fmla="*/ 1097694 h 5757808"/>
              <a:gd name="connsiteX11442" fmla="*/ 1024753 w 6724507"/>
              <a:gd name="connsiteY11442" fmla="*/ 1096985 h 5757808"/>
              <a:gd name="connsiteX11443" fmla="*/ 1025128 w 6724507"/>
              <a:gd name="connsiteY11443" fmla="*/ 1101859 h 5757808"/>
              <a:gd name="connsiteX11444" fmla="*/ 1027433 w 6724507"/>
              <a:gd name="connsiteY11444" fmla="*/ 1101681 h 5757808"/>
              <a:gd name="connsiteX11445" fmla="*/ 1029740 w 6724507"/>
              <a:gd name="connsiteY11445" fmla="*/ 1101503 h 5757808"/>
              <a:gd name="connsiteX11446" fmla="*/ 1029366 w 6724507"/>
              <a:gd name="connsiteY11446" fmla="*/ 1096631 h 5757808"/>
              <a:gd name="connsiteX11447" fmla="*/ 1031673 w 6724507"/>
              <a:gd name="connsiteY11447" fmla="*/ 1096452 h 5757808"/>
              <a:gd name="connsiteX11448" fmla="*/ 1032047 w 6724507"/>
              <a:gd name="connsiteY11448" fmla="*/ 1101326 h 5757808"/>
              <a:gd name="connsiteX11449" fmla="*/ 1034353 w 6724507"/>
              <a:gd name="connsiteY11449" fmla="*/ 1101149 h 5757808"/>
              <a:gd name="connsiteX11450" fmla="*/ 1037034 w 6724507"/>
              <a:gd name="connsiteY11450" fmla="*/ 1105845 h 5757808"/>
              <a:gd name="connsiteX11451" fmla="*/ 1048191 w 6724507"/>
              <a:gd name="connsiteY11451" fmla="*/ 1100084 h 5757808"/>
              <a:gd name="connsiteX11452" fmla="*/ 1044327 w 6724507"/>
              <a:gd name="connsiteY11452" fmla="*/ 1110188 h 5757808"/>
              <a:gd name="connsiteX11453" fmla="*/ 1053178 w 6724507"/>
              <a:gd name="connsiteY11453" fmla="*/ 1104604 h 5757808"/>
              <a:gd name="connsiteX11454" fmla="*/ 1055859 w 6724507"/>
              <a:gd name="connsiteY11454" fmla="*/ 1109301 h 5757808"/>
              <a:gd name="connsiteX11455" fmla="*/ 1056234 w 6724507"/>
              <a:gd name="connsiteY11455" fmla="*/ 1114175 h 5757808"/>
              <a:gd name="connsiteX11456" fmla="*/ 1060846 w 6724507"/>
              <a:gd name="connsiteY11456" fmla="*/ 1113819 h 5757808"/>
              <a:gd name="connsiteX11457" fmla="*/ 1063528 w 6724507"/>
              <a:gd name="connsiteY11457" fmla="*/ 1118516 h 5757808"/>
              <a:gd name="connsiteX11458" fmla="*/ 1063153 w 6724507"/>
              <a:gd name="connsiteY11458" fmla="*/ 1113643 h 5757808"/>
              <a:gd name="connsiteX11459" fmla="*/ 1065835 w 6724507"/>
              <a:gd name="connsiteY11459" fmla="*/ 1118338 h 5757808"/>
              <a:gd name="connsiteX11460" fmla="*/ 1068141 w 6724507"/>
              <a:gd name="connsiteY11460" fmla="*/ 1118161 h 5757808"/>
              <a:gd name="connsiteX11461" fmla="*/ 1070072 w 6724507"/>
              <a:gd name="connsiteY11461" fmla="*/ 1113111 h 5757808"/>
              <a:gd name="connsiteX11462" fmla="*/ 1072379 w 6724507"/>
              <a:gd name="connsiteY11462" fmla="*/ 1112933 h 5757808"/>
              <a:gd name="connsiteX11463" fmla="*/ 1072753 w 6724507"/>
              <a:gd name="connsiteY11463" fmla="*/ 1117807 h 5757808"/>
              <a:gd name="connsiteX11464" fmla="*/ 1081979 w 6724507"/>
              <a:gd name="connsiteY11464" fmla="*/ 1117097 h 5757808"/>
              <a:gd name="connsiteX11465" fmla="*/ 1084285 w 6724507"/>
              <a:gd name="connsiteY11465" fmla="*/ 1116920 h 5757808"/>
              <a:gd name="connsiteX11466" fmla="*/ 1072379 w 6724507"/>
              <a:gd name="connsiteY11466" fmla="*/ 1112933 h 5757808"/>
              <a:gd name="connsiteX11467" fmla="*/ 1072004 w 6724507"/>
              <a:gd name="connsiteY11467" fmla="*/ 1108060 h 5757808"/>
              <a:gd name="connsiteX11468" fmla="*/ 1078548 w 6724507"/>
              <a:gd name="connsiteY11468" fmla="*/ 1102653 h 5757808"/>
              <a:gd name="connsiteX11469" fmla="*/ 1083536 w 6724507"/>
              <a:gd name="connsiteY11469" fmla="*/ 1107172 h 5757808"/>
              <a:gd name="connsiteX11470" fmla="*/ 1085842 w 6724507"/>
              <a:gd name="connsiteY11470" fmla="*/ 1106996 h 5757808"/>
              <a:gd name="connsiteX11471" fmla="*/ 1086217 w 6724507"/>
              <a:gd name="connsiteY11471" fmla="*/ 1111869 h 5757808"/>
              <a:gd name="connsiteX11472" fmla="*/ 1100430 w 6724507"/>
              <a:gd name="connsiteY11472" fmla="*/ 1115679 h 5757808"/>
              <a:gd name="connsiteX11473" fmla="*/ 1100804 w 6724507"/>
              <a:gd name="connsiteY11473" fmla="*/ 1120553 h 5757808"/>
              <a:gd name="connsiteX11474" fmla="*/ 1108098 w 6724507"/>
              <a:gd name="connsiteY11474" fmla="*/ 1124894 h 5757808"/>
              <a:gd name="connsiteX11475" fmla="*/ 1115018 w 6724507"/>
              <a:gd name="connsiteY11475" fmla="*/ 1124363 h 5757808"/>
              <a:gd name="connsiteX11476" fmla="*/ 1129229 w 6724507"/>
              <a:gd name="connsiteY11476" fmla="*/ 1128172 h 5757808"/>
              <a:gd name="connsiteX11477" fmla="*/ 1128855 w 6724507"/>
              <a:gd name="connsiteY11477" fmla="*/ 1123298 h 5757808"/>
              <a:gd name="connsiteX11478" fmla="*/ 1100055 w 6724507"/>
              <a:gd name="connsiteY11478" fmla="*/ 1110806 h 5757808"/>
              <a:gd name="connsiteX11479" fmla="*/ 1099680 w 6724507"/>
              <a:gd name="connsiteY11479" fmla="*/ 1105932 h 5757808"/>
              <a:gd name="connsiteX11480" fmla="*/ 1128481 w 6724507"/>
              <a:gd name="connsiteY11480" fmla="*/ 1118424 h 5757808"/>
              <a:gd name="connsiteX11481" fmla="*/ 1135400 w 6724507"/>
              <a:gd name="connsiteY11481" fmla="*/ 1117893 h 5757808"/>
              <a:gd name="connsiteX11482" fmla="*/ 1138081 w 6724507"/>
              <a:gd name="connsiteY11482" fmla="*/ 1122590 h 5757808"/>
              <a:gd name="connsiteX11483" fmla="*/ 1140386 w 6724507"/>
              <a:gd name="connsiteY11483" fmla="*/ 1122412 h 5757808"/>
              <a:gd name="connsiteX11484" fmla="*/ 1142693 w 6724507"/>
              <a:gd name="connsiteY11484" fmla="*/ 1122234 h 5757808"/>
              <a:gd name="connsiteX11485" fmla="*/ 1143068 w 6724507"/>
              <a:gd name="connsiteY11485" fmla="*/ 1127108 h 5757808"/>
              <a:gd name="connsiteX11486" fmla="*/ 1147306 w 6724507"/>
              <a:gd name="connsiteY11486" fmla="*/ 1121880 h 5757808"/>
              <a:gd name="connsiteX11487" fmla="*/ 1148056 w 6724507"/>
              <a:gd name="connsiteY11487" fmla="*/ 1131629 h 5757808"/>
              <a:gd name="connsiteX11488" fmla="*/ 1143443 w 6724507"/>
              <a:gd name="connsiteY11488" fmla="*/ 1131983 h 5757808"/>
              <a:gd name="connsiteX11489" fmla="*/ 1138106 w 6724507"/>
              <a:gd name="connsiteY11489" fmla="*/ 1134231 h 5757808"/>
              <a:gd name="connsiteX11490" fmla="*/ 1134217 w 6724507"/>
              <a:gd name="connsiteY11490" fmla="*/ 1132691 h 5757808"/>
              <a:gd name="connsiteX11491" fmla="*/ 1129604 w 6724507"/>
              <a:gd name="connsiteY11491" fmla="*/ 1133047 h 5757808"/>
              <a:gd name="connsiteX11492" fmla="*/ 1115392 w 6724507"/>
              <a:gd name="connsiteY11492" fmla="*/ 1129236 h 5757808"/>
              <a:gd name="connsiteX11493" fmla="*/ 1108474 w 6724507"/>
              <a:gd name="connsiteY11493" fmla="*/ 1129768 h 5757808"/>
              <a:gd name="connsiteX11494" fmla="*/ 1084659 w 6724507"/>
              <a:gd name="connsiteY11494" fmla="*/ 1121794 h 5757808"/>
              <a:gd name="connsiteX11495" fmla="*/ 1070821 w 6724507"/>
              <a:gd name="connsiteY11495" fmla="*/ 1122858 h 5757808"/>
              <a:gd name="connsiteX11496" fmla="*/ 1063903 w 6724507"/>
              <a:gd name="connsiteY11496" fmla="*/ 1123390 h 5757808"/>
              <a:gd name="connsiteX11497" fmla="*/ 1061221 w 6724507"/>
              <a:gd name="connsiteY11497" fmla="*/ 1118693 h 5757808"/>
              <a:gd name="connsiteX11498" fmla="*/ 1054302 w 6724507"/>
              <a:gd name="connsiteY11498" fmla="*/ 1119225 h 5757808"/>
              <a:gd name="connsiteX11499" fmla="*/ 1028182 w 6724507"/>
              <a:gd name="connsiteY11499" fmla="*/ 1111429 h 5757808"/>
              <a:gd name="connsiteX11500" fmla="*/ 1025878 w 6724507"/>
              <a:gd name="connsiteY11500" fmla="*/ 1111606 h 5757808"/>
              <a:gd name="connsiteX11501" fmla="*/ 962481 w 6724507"/>
              <a:gd name="connsiteY11501" fmla="*/ 1101772 h 5757808"/>
              <a:gd name="connsiteX11502" fmla="*/ 960175 w 6724507"/>
              <a:gd name="connsiteY11502" fmla="*/ 1101950 h 5757808"/>
              <a:gd name="connsiteX11503" fmla="*/ 957868 w 6724507"/>
              <a:gd name="connsiteY11503" fmla="*/ 1102128 h 5757808"/>
              <a:gd name="connsiteX11504" fmla="*/ 952882 w 6724507"/>
              <a:gd name="connsiteY11504" fmla="*/ 1097608 h 5757808"/>
              <a:gd name="connsiteX11505" fmla="*/ 936737 w 6724507"/>
              <a:gd name="connsiteY11505" fmla="*/ 1098848 h 5757808"/>
              <a:gd name="connsiteX11506" fmla="*/ 927137 w 6724507"/>
              <a:gd name="connsiteY11506" fmla="*/ 1094684 h 5757808"/>
              <a:gd name="connsiteX11507" fmla="*/ 915229 w 6724507"/>
              <a:gd name="connsiteY11507" fmla="*/ 1090696 h 5757808"/>
              <a:gd name="connsiteX11508" fmla="*/ 882191 w 6724507"/>
              <a:gd name="connsiteY11508" fmla="*/ 1083432 h 5757808"/>
              <a:gd name="connsiteX11509" fmla="*/ 870660 w 6724507"/>
              <a:gd name="connsiteY11509" fmla="*/ 1084319 h 5757808"/>
              <a:gd name="connsiteX11510" fmla="*/ 866047 w 6724507"/>
              <a:gd name="connsiteY11510" fmla="*/ 1084673 h 5757808"/>
              <a:gd name="connsiteX11511" fmla="*/ 863365 w 6724507"/>
              <a:gd name="connsiteY11511" fmla="*/ 1079977 h 5757808"/>
              <a:gd name="connsiteX11512" fmla="*/ 865672 w 6724507"/>
              <a:gd name="connsiteY11512" fmla="*/ 1079799 h 5757808"/>
              <a:gd name="connsiteX11513" fmla="*/ 870285 w 6724507"/>
              <a:gd name="connsiteY11513" fmla="*/ 1079445 h 5757808"/>
              <a:gd name="connsiteX11514" fmla="*/ 884124 w 6724507"/>
              <a:gd name="connsiteY11514" fmla="*/ 1078381 h 5757808"/>
              <a:gd name="connsiteX11515" fmla="*/ 895655 w 6724507"/>
              <a:gd name="connsiteY11515" fmla="*/ 1077494 h 5757808"/>
              <a:gd name="connsiteX11516" fmla="*/ 900268 w 6724507"/>
              <a:gd name="connsiteY11516" fmla="*/ 1077140 h 5757808"/>
              <a:gd name="connsiteX11517" fmla="*/ 179470 w 6724507"/>
              <a:gd name="connsiteY11517" fmla="*/ 1076097 h 5757808"/>
              <a:gd name="connsiteX11518" fmla="*/ 183037 w 6724507"/>
              <a:gd name="connsiteY11518" fmla="*/ 1077474 h 5757808"/>
              <a:gd name="connsiteX11519" fmla="*/ 181443 w 6724507"/>
              <a:gd name="connsiteY11519" fmla="*/ 1079245 h 5757808"/>
              <a:gd name="connsiteX11520" fmla="*/ 176155 w 6724507"/>
              <a:gd name="connsiteY11520" fmla="*/ 1078003 h 5757808"/>
              <a:gd name="connsiteX11521" fmla="*/ 179470 w 6724507"/>
              <a:gd name="connsiteY11521" fmla="*/ 1076097 h 5757808"/>
              <a:gd name="connsiteX11522" fmla="*/ 795476 w 6724507"/>
              <a:gd name="connsiteY11522" fmla="*/ 1075266 h 5757808"/>
              <a:gd name="connsiteX11523" fmla="*/ 798039 w 6724507"/>
              <a:gd name="connsiteY11523" fmla="*/ 1078588 h 5757808"/>
              <a:gd name="connsiteX11524" fmla="*/ 795746 w 6724507"/>
              <a:gd name="connsiteY11524" fmla="*/ 1078765 h 5757808"/>
              <a:gd name="connsiteX11525" fmla="*/ 790887 w 6724507"/>
              <a:gd name="connsiteY11525" fmla="*/ 1075619 h 5757808"/>
              <a:gd name="connsiteX11526" fmla="*/ 795476 w 6724507"/>
              <a:gd name="connsiteY11526" fmla="*/ 1075266 h 5757808"/>
              <a:gd name="connsiteX11527" fmla="*/ 751483 w 6724507"/>
              <a:gd name="connsiteY11527" fmla="*/ 1073369 h 5757808"/>
              <a:gd name="connsiteX11528" fmla="*/ 782453 w 6724507"/>
              <a:gd name="connsiteY11528" fmla="*/ 1080375 h 5757808"/>
              <a:gd name="connsiteX11529" fmla="*/ 794447 w 6724507"/>
              <a:gd name="connsiteY11529" fmla="*/ 1084147 h 5757808"/>
              <a:gd name="connsiteX11530" fmla="*/ 782811 w 6724507"/>
              <a:gd name="connsiteY11530" fmla="*/ 1085042 h 5757808"/>
              <a:gd name="connsiteX11531" fmla="*/ 751841 w 6724507"/>
              <a:gd name="connsiteY11531" fmla="*/ 1078035 h 5757808"/>
              <a:gd name="connsiteX11532" fmla="*/ 751483 w 6724507"/>
              <a:gd name="connsiteY11532" fmla="*/ 1073369 h 5757808"/>
              <a:gd name="connsiteX11533" fmla="*/ 557795 w 6724507"/>
              <a:gd name="connsiteY11533" fmla="*/ 1073138 h 5757808"/>
              <a:gd name="connsiteX11534" fmla="*/ 570542 w 6724507"/>
              <a:gd name="connsiteY11534" fmla="*/ 1077601 h 5757808"/>
              <a:gd name="connsiteX11535" fmla="*/ 550264 w 6724507"/>
              <a:gd name="connsiteY11535" fmla="*/ 1083999 h 5757808"/>
              <a:gd name="connsiteX11536" fmla="*/ 543382 w 6724507"/>
              <a:gd name="connsiteY11536" fmla="*/ 1084529 h 5757808"/>
              <a:gd name="connsiteX11537" fmla="*/ 543012 w 6724507"/>
              <a:gd name="connsiteY11537" fmla="*/ 1079717 h 5757808"/>
              <a:gd name="connsiteX11538" fmla="*/ 547601 w 6724507"/>
              <a:gd name="connsiteY11538" fmla="*/ 1079365 h 5757808"/>
              <a:gd name="connsiteX11539" fmla="*/ 557795 w 6724507"/>
              <a:gd name="connsiteY11539" fmla="*/ 1073138 h 5757808"/>
              <a:gd name="connsiteX11540" fmla="*/ 308371 w 6724507"/>
              <a:gd name="connsiteY11540" fmla="*/ 1073119 h 5757808"/>
              <a:gd name="connsiteX11541" fmla="*/ 305343 w 6724507"/>
              <a:gd name="connsiteY11541" fmla="*/ 1075001 h 5757808"/>
              <a:gd name="connsiteX11542" fmla="*/ 303783 w 6724507"/>
              <a:gd name="connsiteY11542" fmla="*/ 1073471 h 5757808"/>
              <a:gd name="connsiteX11543" fmla="*/ 306077 w 6724507"/>
              <a:gd name="connsiteY11543" fmla="*/ 1073294 h 5757808"/>
              <a:gd name="connsiteX11544" fmla="*/ 308371 w 6724507"/>
              <a:gd name="connsiteY11544" fmla="*/ 1073119 h 5757808"/>
              <a:gd name="connsiteX11545" fmla="*/ 686675 w 6724507"/>
              <a:gd name="connsiteY11545" fmla="*/ 1073071 h 5757808"/>
              <a:gd name="connsiteX11546" fmla="*/ 698340 w 6724507"/>
              <a:gd name="connsiteY11546" fmla="*/ 1077455 h 5757808"/>
              <a:gd name="connsiteX11547" fmla="*/ 700592 w 6724507"/>
              <a:gd name="connsiteY11547" fmla="*/ 1077282 h 5757808"/>
              <a:gd name="connsiteX11548" fmla="*/ 698744 w 6724507"/>
              <a:gd name="connsiteY11548" fmla="*/ 1082705 h 5757808"/>
              <a:gd name="connsiteX11549" fmla="*/ 687079 w 6724507"/>
              <a:gd name="connsiteY11549" fmla="*/ 1078321 h 5757808"/>
              <a:gd name="connsiteX11550" fmla="*/ 680321 w 6724507"/>
              <a:gd name="connsiteY11550" fmla="*/ 1078840 h 5757808"/>
              <a:gd name="connsiteX11551" fmla="*/ 679917 w 6724507"/>
              <a:gd name="connsiteY11551" fmla="*/ 1073593 h 5757808"/>
              <a:gd name="connsiteX11552" fmla="*/ 686675 w 6724507"/>
              <a:gd name="connsiteY11552" fmla="*/ 1073071 h 5757808"/>
              <a:gd name="connsiteX11553" fmla="*/ 941657 w 6724507"/>
              <a:gd name="connsiteY11553" fmla="*/ 1072826 h 5757808"/>
              <a:gd name="connsiteX11554" fmla="*/ 944286 w 6724507"/>
              <a:gd name="connsiteY11554" fmla="*/ 1077904 h 5757808"/>
              <a:gd name="connsiteX11555" fmla="*/ 939836 w 6724507"/>
              <a:gd name="connsiteY11555" fmla="*/ 1078246 h 5757808"/>
              <a:gd name="connsiteX11556" fmla="*/ 939433 w 6724507"/>
              <a:gd name="connsiteY11556" fmla="*/ 1072997 h 5757808"/>
              <a:gd name="connsiteX11557" fmla="*/ 941657 w 6724507"/>
              <a:gd name="connsiteY11557" fmla="*/ 1072826 h 5757808"/>
              <a:gd name="connsiteX11558" fmla="*/ 259647 w 6724507"/>
              <a:gd name="connsiteY11558" fmla="*/ 1072465 h 5757808"/>
              <a:gd name="connsiteX11559" fmla="*/ 254911 w 6724507"/>
              <a:gd name="connsiteY11559" fmla="*/ 1076347 h 5757808"/>
              <a:gd name="connsiteX11560" fmla="*/ 254642 w 6724507"/>
              <a:gd name="connsiteY11560" fmla="*/ 1072849 h 5757808"/>
              <a:gd name="connsiteX11561" fmla="*/ 259647 w 6724507"/>
              <a:gd name="connsiteY11561" fmla="*/ 1072465 h 5757808"/>
              <a:gd name="connsiteX11562" fmla="*/ 876713 w 6724507"/>
              <a:gd name="connsiteY11562" fmla="*/ 1071770 h 5757808"/>
              <a:gd name="connsiteX11563" fmla="*/ 879030 w 6724507"/>
              <a:gd name="connsiteY11563" fmla="*/ 1073241 h 5757808"/>
              <a:gd name="connsiteX11564" fmla="*/ 877904 w 6724507"/>
              <a:gd name="connsiteY11564" fmla="*/ 1074978 h 5757808"/>
              <a:gd name="connsiteX11565" fmla="*/ 876527 w 6724507"/>
              <a:gd name="connsiteY11565" fmla="*/ 1073434 h 5757808"/>
              <a:gd name="connsiteX11566" fmla="*/ 876713 w 6724507"/>
              <a:gd name="connsiteY11566" fmla="*/ 1071770 h 5757808"/>
              <a:gd name="connsiteX11567" fmla="*/ 326658 w 6724507"/>
              <a:gd name="connsiteY11567" fmla="*/ 1070832 h 5757808"/>
              <a:gd name="connsiteX11568" fmla="*/ 332066 w 6724507"/>
              <a:gd name="connsiteY11568" fmla="*/ 1075695 h 5757808"/>
              <a:gd name="connsiteX11569" fmla="*/ 329401 w 6724507"/>
              <a:gd name="connsiteY11569" fmla="*/ 1077880 h 5757808"/>
              <a:gd name="connsiteX11570" fmla="*/ 324558 w 6724507"/>
              <a:gd name="connsiteY11570" fmla="*/ 1076272 h 5757808"/>
              <a:gd name="connsiteX11571" fmla="*/ 326658 w 6724507"/>
              <a:gd name="connsiteY11571" fmla="*/ 1070832 h 5757808"/>
              <a:gd name="connsiteX11572" fmla="*/ 200278 w 6724507"/>
              <a:gd name="connsiteY11572" fmla="*/ 1069767 h 5757808"/>
              <a:gd name="connsiteX11573" fmla="*/ 204182 w 6724507"/>
              <a:gd name="connsiteY11573" fmla="*/ 1071447 h 5757808"/>
              <a:gd name="connsiteX11574" fmla="*/ 201519 w 6724507"/>
              <a:gd name="connsiteY11574" fmla="*/ 1073632 h 5757808"/>
              <a:gd name="connsiteX11575" fmla="*/ 196673 w 6724507"/>
              <a:gd name="connsiteY11575" fmla="*/ 1072026 h 5757808"/>
              <a:gd name="connsiteX11576" fmla="*/ 200278 w 6724507"/>
              <a:gd name="connsiteY11576" fmla="*/ 1069767 h 5757808"/>
              <a:gd name="connsiteX11577" fmla="*/ 457128 w 6724507"/>
              <a:gd name="connsiteY11577" fmla="*/ 1069381 h 5757808"/>
              <a:gd name="connsiteX11578" fmla="*/ 461618 w 6724507"/>
              <a:gd name="connsiteY11578" fmla="*/ 1071016 h 5757808"/>
              <a:gd name="connsiteX11579" fmla="*/ 459304 w 6724507"/>
              <a:gd name="connsiteY11579" fmla="*/ 1071193 h 5757808"/>
              <a:gd name="connsiteX11580" fmla="*/ 480940 w 6724507"/>
              <a:gd name="connsiteY11580" fmla="*/ 1080090 h 5757808"/>
              <a:gd name="connsiteX11581" fmla="*/ 457394 w 6724507"/>
              <a:gd name="connsiteY11581" fmla="*/ 1076621 h 5757808"/>
              <a:gd name="connsiteX11582" fmla="*/ 455079 w 6724507"/>
              <a:gd name="connsiteY11582" fmla="*/ 1076799 h 5757808"/>
              <a:gd name="connsiteX11583" fmla="*/ 440789 w 6724507"/>
              <a:gd name="connsiteY11583" fmla="*/ 1072617 h 5757808"/>
              <a:gd name="connsiteX11584" fmla="*/ 454675 w 6724507"/>
              <a:gd name="connsiteY11584" fmla="*/ 1071550 h 5757808"/>
              <a:gd name="connsiteX11585" fmla="*/ 457128 w 6724507"/>
              <a:gd name="connsiteY11585" fmla="*/ 1069381 h 5757808"/>
              <a:gd name="connsiteX11586" fmla="*/ 301152 w 6724507"/>
              <a:gd name="connsiteY11586" fmla="*/ 1069273 h 5757808"/>
              <a:gd name="connsiteX11587" fmla="*/ 303783 w 6724507"/>
              <a:gd name="connsiteY11587" fmla="*/ 1073471 h 5757808"/>
              <a:gd name="connsiteX11588" fmla="*/ 301488 w 6724507"/>
              <a:gd name="connsiteY11588" fmla="*/ 1073649 h 5757808"/>
              <a:gd name="connsiteX11589" fmla="*/ 299194 w 6724507"/>
              <a:gd name="connsiteY11589" fmla="*/ 1073824 h 5757808"/>
              <a:gd name="connsiteX11590" fmla="*/ 301152 w 6724507"/>
              <a:gd name="connsiteY11590" fmla="*/ 1069273 h 5757808"/>
              <a:gd name="connsiteX11591" fmla="*/ 912392 w 6724507"/>
              <a:gd name="connsiteY11591" fmla="*/ 1069210 h 5757808"/>
              <a:gd name="connsiteX11592" fmla="*/ 914090 w 6724507"/>
              <a:gd name="connsiteY11592" fmla="*/ 1070841 h 5757808"/>
              <a:gd name="connsiteX11593" fmla="*/ 912930 w 6724507"/>
              <a:gd name="connsiteY11593" fmla="*/ 1076208 h 5757808"/>
              <a:gd name="connsiteX11594" fmla="*/ 909085 w 6724507"/>
              <a:gd name="connsiteY11594" fmla="*/ 1071225 h 5757808"/>
              <a:gd name="connsiteX11595" fmla="*/ 912392 w 6724507"/>
              <a:gd name="connsiteY11595" fmla="*/ 1069210 h 5757808"/>
              <a:gd name="connsiteX11596" fmla="*/ 2005532 w 6724507"/>
              <a:gd name="connsiteY11596" fmla="*/ 1069204 h 5757808"/>
              <a:gd name="connsiteX11597" fmla="*/ 2017911 w 6724507"/>
              <a:gd name="connsiteY11597" fmla="*/ 1078596 h 5757808"/>
              <a:gd name="connsiteX11598" fmla="*/ 2012972 w 6724507"/>
              <a:gd name="connsiteY11598" fmla="*/ 1095835 h 5757808"/>
              <a:gd name="connsiteX11599" fmla="*/ 2019592 w 6724507"/>
              <a:gd name="connsiteY11599" fmla="*/ 1104191 h 5757808"/>
              <a:gd name="connsiteX11600" fmla="*/ 2009121 w 6724507"/>
              <a:gd name="connsiteY11600" fmla="*/ 1098798 h 5757808"/>
              <a:gd name="connsiteX11601" fmla="*/ 1994794 w 6724507"/>
              <a:gd name="connsiteY11601" fmla="*/ 1096363 h 5757808"/>
              <a:gd name="connsiteX11602" fmla="*/ 2005532 w 6724507"/>
              <a:gd name="connsiteY11602" fmla="*/ 1069204 h 5757808"/>
              <a:gd name="connsiteX11603" fmla="*/ 906027 w 6724507"/>
              <a:gd name="connsiteY11603" fmla="*/ 1068967 h 5757808"/>
              <a:gd name="connsiteX11604" fmla="*/ 908995 w 6724507"/>
              <a:gd name="connsiteY11604" fmla="*/ 1070059 h 5757808"/>
              <a:gd name="connsiteX11605" fmla="*/ 906910 w 6724507"/>
              <a:gd name="connsiteY11605" fmla="*/ 1070218 h 5757808"/>
              <a:gd name="connsiteX11606" fmla="*/ 904824 w 6724507"/>
              <a:gd name="connsiteY11606" fmla="*/ 1070379 h 5757808"/>
              <a:gd name="connsiteX11607" fmla="*/ 906027 w 6724507"/>
              <a:gd name="connsiteY11607" fmla="*/ 1068967 h 5757808"/>
              <a:gd name="connsiteX11608" fmla="*/ 932355 w 6724507"/>
              <a:gd name="connsiteY11608" fmla="*/ 1068263 h 5757808"/>
              <a:gd name="connsiteX11609" fmla="*/ 936930 w 6724507"/>
              <a:gd name="connsiteY11609" fmla="*/ 1073191 h 5757808"/>
              <a:gd name="connsiteX11610" fmla="*/ 932355 w 6724507"/>
              <a:gd name="connsiteY11610" fmla="*/ 1068263 h 5757808"/>
              <a:gd name="connsiteX11611" fmla="*/ 890374 w 6724507"/>
              <a:gd name="connsiteY11611" fmla="*/ 1067970 h 5757808"/>
              <a:gd name="connsiteX11612" fmla="*/ 890710 w 6724507"/>
              <a:gd name="connsiteY11612" fmla="*/ 1072344 h 5757808"/>
              <a:gd name="connsiteX11613" fmla="*/ 888960 w 6724507"/>
              <a:gd name="connsiteY11613" fmla="*/ 1076879 h 5757808"/>
              <a:gd name="connsiteX11614" fmla="*/ 886537 w 6724507"/>
              <a:gd name="connsiteY11614" fmla="*/ 1072665 h 5757808"/>
              <a:gd name="connsiteX11615" fmla="*/ 888624 w 6724507"/>
              <a:gd name="connsiteY11615" fmla="*/ 1072505 h 5757808"/>
              <a:gd name="connsiteX11616" fmla="*/ 890374 w 6724507"/>
              <a:gd name="connsiteY11616" fmla="*/ 1067970 h 5757808"/>
              <a:gd name="connsiteX11617" fmla="*/ 321551 w 6724507"/>
              <a:gd name="connsiteY11617" fmla="*/ 1067707 h 5757808"/>
              <a:gd name="connsiteX11618" fmla="*/ 324155 w 6724507"/>
              <a:gd name="connsiteY11618" fmla="*/ 1071027 h 5757808"/>
              <a:gd name="connsiteX11619" fmla="*/ 321818 w 6724507"/>
              <a:gd name="connsiteY11619" fmla="*/ 1071205 h 5757808"/>
              <a:gd name="connsiteX11620" fmla="*/ 319483 w 6724507"/>
              <a:gd name="connsiteY11620" fmla="*/ 1071385 h 5757808"/>
              <a:gd name="connsiteX11621" fmla="*/ 312475 w 6724507"/>
              <a:gd name="connsiteY11621" fmla="*/ 1071924 h 5757808"/>
              <a:gd name="connsiteX11622" fmla="*/ 312206 w 6724507"/>
              <a:gd name="connsiteY11622" fmla="*/ 1068425 h 5757808"/>
              <a:gd name="connsiteX11623" fmla="*/ 314542 w 6724507"/>
              <a:gd name="connsiteY11623" fmla="*/ 1068245 h 5757808"/>
              <a:gd name="connsiteX11624" fmla="*/ 319215 w 6724507"/>
              <a:gd name="connsiteY11624" fmla="*/ 1067886 h 5757808"/>
              <a:gd name="connsiteX11625" fmla="*/ 321551 w 6724507"/>
              <a:gd name="connsiteY11625" fmla="*/ 1067707 h 5757808"/>
              <a:gd name="connsiteX11626" fmla="*/ 409895 w 6724507"/>
              <a:gd name="connsiteY11626" fmla="*/ 1064433 h 5757808"/>
              <a:gd name="connsiteX11627" fmla="*/ 440789 w 6724507"/>
              <a:gd name="connsiteY11627" fmla="*/ 1072617 h 5757808"/>
              <a:gd name="connsiteX11628" fmla="*/ 407581 w 6724507"/>
              <a:gd name="connsiteY11628" fmla="*/ 1064611 h 5757808"/>
              <a:gd name="connsiteX11629" fmla="*/ 409895 w 6724507"/>
              <a:gd name="connsiteY11629" fmla="*/ 1064433 h 5757808"/>
              <a:gd name="connsiteX11630" fmla="*/ 1258876 w 6724507"/>
              <a:gd name="connsiteY11630" fmla="*/ 1064277 h 5757808"/>
              <a:gd name="connsiteX11631" fmla="*/ 1254638 w 6724507"/>
              <a:gd name="connsiteY11631" fmla="*/ 1069504 h 5757808"/>
              <a:gd name="connsiteX11632" fmla="*/ 1254264 w 6724507"/>
              <a:gd name="connsiteY11632" fmla="*/ 1064630 h 5757808"/>
              <a:gd name="connsiteX11633" fmla="*/ 1258876 w 6724507"/>
              <a:gd name="connsiteY11633" fmla="*/ 1064277 h 5757808"/>
              <a:gd name="connsiteX11634" fmla="*/ 695345 w 6724507"/>
              <a:gd name="connsiteY11634" fmla="*/ 1063604 h 5757808"/>
              <a:gd name="connsiteX11635" fmla="*/ 694195 w 6724507"/>
              <a:gd name="connsiteY11635" fmla="*/ 1065012 h 5757808"/>
              <a:gd name="connsiteX11636" fmla="*/ 692843 w 6724507"/>
              <a:gd name="connsiteY11636" fmla="*/ 1063797 h 5757808"/>
              <a:gd name="connsiteX11637" fmla="*/ 695345 w 6724507"/>
              <a:gd name="connsiteY11637" fmla="*/ 1063604 h 5757808"/>
              <a:gd name="connsiteX11638" fmla="*/ 177515 w 6724507"/>
              <a:gd name="connsiteY11638" fmla="*/ 1062940 h 5757808"/>
              <a:gd name="connsiteX11639" fmla="*/ 175694 w 6724507"/>
              <a:gd name="connsiteY11639" fmla="*/ 1068361 h 5757808"/>
              <a:gd name="connsiteX11640" fmla="*/ 173468 w 6724507"/>
              <a:gd name="connsiteY11640" fmla="*/ 1068533 h 5757808"/>
              <a:gd name="connsiteX11641" fmla="*/ 170841 w 6724507"/>
              <a:gd name="connsiteY11641" fmla="*/ 1063454 h 5757808"/>
              <a:gd name="connsiteX11642" fmla="*/ 173065 w 6724507"/>
              <a:gd name="connsiteY11642" fmla="*/ 1063284 h 5757808"/>
              <a:gd name="connsiteX11643" fmla="*/ 175289 w 6724507"/>
              <a:gd name="connsiteY11643" fmla="*/ 1063112 h 5757808"/>
              <a:gd name="connsiteX11644" fmla="*/ 177515 w 6724507"/>
              <a:gd name="connsiteY11644" fmla="*/ 1062940 h 5757808"/>
              <a:gd name="connsiteX11645" fmla="*/ 829407 w 6724507"/>
              <a:gd name="connsiteY11645" fmla="*/ 1062098 h 5757808"/>
              <a:gd name="connsiteX11646" fmla="*/ 827447 w 6724507"/>
              <a:gd name="connsiteY11646" fmla="*/ 1066943 h 5757808"/>
              <a:gd name="connsiteX11647" fmla="*/ 829765 w 6724507"/>
              <a:gd name="connsiteY11647" fmla="*/ 1066764 h 5757808"/>
              <a:gd name="connsiteX11648" fmla="*/ 839394 w 6724507"/>
              <a:gd name="connsiteY11648" fmla="*/ 1070717 h 5757808"/>
              <a:gd name="connsiteX11649" fmla="*/ 839753 w 6724507"/>
              <a:gd name="connsiteY11649" fmla="*/ 1075381 h 5757808"/>
              <a:gd name="connsiteX11650" fmla="*/ 837435 w 6724507"/>
              <a:gd name="connsiteY11650" fmla="*/ 1075559 h 5757808"/>
              <a:gd name="connsiteX11651" fmla="*/ 830124 w 6724507"/>
              <a:gd name="connsiteY11651" fmla="*/ 1071430 h 5757808"/>
              <a:gd name="connsiteX11652" fmla="*/ 827807 w 6724507"/>
              <a:gd name="connsiteY11652" fmla="*/ 1071607 h 5757808"/>
              <a:gd name="connsiteX11653" fmla="*/ 818179 w 6724507"/>
              <a:gd name="connsiteY11653" fmla="*/ 1067654 h 5757808"/>
              <a:gd name="connsiteX11654" fmla="*/ 829407 w 6724507"/>
              <a:gd name="connsiteY11654" fmla="*/ 1062098 h 5757808"/>
              <a:gd name="connsiteX11655" fmla="*/ 2122666 w 6724507"/>
              <a:gd name="connsiteY11655" fmla="*/ 1061277 h 5757808"/>
              <a:gd name="connsiteX11656" fmla="*/ 2137715 w 6724507"/>
              <a:gd name="connsiteY11656" fmla="*/ 1077944 h 5757808"/>
              <a:gd name="connsiteX11657" fmla="*/ 2121278 w 6724507"/>
              <a:gd name="connsiteY11657" fmla="*/ 1065480 h 5757808"/>
              <a:gd name="connsiteX11658" fmla="*/ 2122666 w 6724507"/>
              <a:gd name="connsiteY11658" fmla="*/ 1061277 h 5757808"/>
              <a:gd name="connsiteX11659" fmla="*/ 859533 w 6724507"/>
              <a:gd name="connsiteY11659" fmla="*/ 1059782 h 5757808"/>
              <a:gd name="connsiteX11660" fmla="*/ 859937 w 6724507"/>
              <a:gd name="connsiteY11660" fmla="*/ 1065030 h 5757808"/>
              <a:gd name="connsiteX11661" fmla="*/ 857433 w 6724507"/>
              <a:gd name="connsiteY11661" fmla="*/ 1065223 h 5757808"/>
              <a:gd name="connsiteX11662" fmla="*/ 859533 w 6724507"/>
              <a:gd name="connsiteY11662" fmla="*/ 1059782 h 5757808"/>
              <a:gd name="connsiteX11663" fmla="*/ 868988 w 6724507"/>
              <a:gd name="connsiteY11663" fmla="*/ 1059056 h 5757808"/>
              <a:gd name="connsiteX11664" fmla="*/ 871615 w 6724507"/>
              <a:gd name="connsiteY11664" fmla="*/ 1064134 h 5757808"/>
              <a:gd name="connsiteX11665" fmla="*/ 869391 w 6724507"/>
              <a:gd name="connsiteY11665" fmla="*/ 1064305 h 5757808"/>
              <a:gd name="connsiteX11666" fmla="*/ 867166 w 6724507"/>
              <a:gd name="connsiteY11666" fmla="*/ 1064476 h 5757808"/>
              <a:gd name="connsiteX11667" fmla="*/ 864538 w 6724507"/>
              <a:gd name="connsiteY11667" fmla="*/ 1059399 h 5757808"/>
              <a:gd name="connsiteX11668" fmla="*/ 866762 w 6724507"/>
              <a:gd name="connsiteY11668" fmla="*/ 1059227 h 5757808"/>
              <a:gd name="connsiteX11669" fmla="*/ 868988 w 6724507"/>
              <a:gd name="connsiteY11669" fmla="*/ 1059056 h 5757808"/>
              <a:gd name="connsiteX11670" fmla="*/ 244255 w 6724507"/>
              <a:gd name="connsiteY11670" fmla="*/ 1057808 h 5757808"/>
              <a:gd name="connsiteX11671" fmla="*/ 244659 w 6724507"/>
              <a:gd name="connsiteY11671" fmla="*/ 1063058 h 5757808"/>
              <a:gd name="connsiteX11672" fmla="*/ 242169 w 6724507"/>
              <a:gd name="connsiteY11672" fmla="*/ 1057969 h 5757808"/>
              <a:gd name="connsiteX11673" fmla="*/ 244255 w 6724507"/>
              <a:gd name="connsiteY11673" fmla="*/ 1057808 h 5757808"/>
              <a:gd name="connsiteX11674" fmla="*/ 383549 w 6724507"/>
              <a:gd name="connsiteY11674" fmla="*/ 1057657 h 5757808"/>
              <a:gd name="connsiteX11675" fmla="*/ 383953 w 6724507"/>
              <a:gd name="connsiteY11675" fmla="*/ 1062907 h 5757808"/>
              <a:gd name="connsiteX11676" fmla="*/ 381450 w 6724507"/>
              <a:gd name="connsiteY11676" fmla="*/ 1063100 h 5757808"/>
              <a:gd name="connsiteX11677" fmla="*/ 381045 w 6724507"/>
              <a:gd name="connsiteY11677" fmla="*/ 1057851 h 5757808"/>
              <a:gd name="connsiteX11678" fmla="*/ 381046 w 6724507"/>
              <a:gd name="connsiteY11678" fmla="*/ 1057850 h 5757808"/>
              <a:gd name="connsiteX11679" fmla="*/ 383549 w 6724507"/>
              <a:gd name="connsiteY11679" fmla="*/ 1057657 h 5757808"/>
              <a:gd name="connsiteX11680" fmla="*/ 255935 w 6724507"/>
              <a:gd name="connsiteY11680" fmla="*/ 1056909 h 5757808"/>
              <a:gd name="connsiteX11681" fmla="*/ 254834 w 6724507"/>
              <a:gd name="connsiteY11681" fmla="*/ 1058974 h 5757808"/>
              <a:gd name="connsiteX11682" fmla="*/ 253431 w 6724507"/>
              <a:gd name="connsiteY11682" fmla="*/ 1057102 h 5757808"/>
              <a:gd name="connsiteX11683" fmla="*/ 255935 w 6724507"/>
              <a:gd name="connsiteY11683" fmla="*/ 1056909 h 5757808"/>
              <a:gd name="connsiteX11684" fmla="*/ 274526 w 6724507"/>
              <a:gd name="connsiteY11684" fmla="*/ 1055482 h 5757808"/>
              <a:gd name="connsiteX11685" fmla="*/ 274930 w 6724507"/>
              <a:gd name="connsiteY11685" fmla="*/ 1060731 h 5757808"/>
              <a:gd name="connsiteX11686" fmla="*/ 277598 w 6724507"/>
              <a:gd name="connsiteY11686" fmla="*/ 1065806 h 5757808"/>
              <a:gd name="connsiteX11687" fmla="*/ 275334 w 6724507"/>
              <a:gd name="connsiteY11687" fmla="*/ 1065979 h 5757808"/>
              <a:gd name="connsiteX11688" fmla="*/ 266275 w 6724507"/>
              <a:gd name="connsiteY11688" fmla="*/ 1066676 h 5757808"/>
              <a:gd name="connsiteX11689" fmla="*/ 268136 w 6724507"/>
              <a:gd name="connsiteY11689" fmla="*/ 1061252 h 5757808"/>
              <a:gd name="connsiteX11690" fmla="*/ 265871 w 6724507"/>
              <a:gd name="connsiteY11690" fmla="*/ 1061426 h 5757808"/>
              <a:gd name="connsiteX11691" fmla="*/ 263607 w 6724507"/>
              <a:gd name="connsiteY11691" fmla="*/ 1061601 h 5757808"/>
              <a:gd name="connsiteX11692" fmla="*/ 261342 w 6724507"/>
              <a:gd name="connsiteY11692" fmla="*/ 1061776 h 5757808"/>
              <a:gd name="connsiteX11693" fmla="*/ 260939 w 6724507"/>
              <a:gd name="connsiteY11693" fmla="*/ 1056527 h 5757808"/>
              <a:gd name="connsiteX11694" fmla="*/ 263205 w 6724507"/>
              <a:gd name="connsiteY11694" fmla="*/ 1056353 h 5757808"/>
              <a:gd name="connsiteX11695" fmla="*/ 265469 w 6724507"/>
              <a:gd name="connsiteY11695" fmla="*/ 1056179 h 5757808"/>
              <a:gd name="connsiteX11696" fmla="*/ 267733 w 6724507"/>
              <a:gd name="connsiteY11696" fmla="*/ 1056004 h 5757808"/>
              <a:gd name="connsiteX11697" fmla="*/ 274526 w 6724507"/>
              <a:gd name="connsiteY11697" fmla="*/ 1055482 h 5757808"/>
              <a:gd name="connsiteX11698" fmla="*/ 988869 w 6724507"/>
              <a:gd name="connsiteY11698" fmla="*/ 1055338 h 5757808"/>
              <a:gd name="connsiteX11699" fmla="*/ 993822 w 6724507"/>
              <a:gd name="connsiteY11699" fmla="*/ 1060017 h 5757808"/>
              <a:gd name="connsiteX11700" fmla="*/ 991538 w 6724507"/>
              <a:gd name="connsiteY11700" fmla="*/ 1060192 h 5757808"/>
              <a:gd name="connsiteX11701" fmla="*/ 988869 w 6724507"/>
              <a:gd name="connsiteY11701" fmla="*/ 1055338 h 5757808"/>
              <a:gd name="connsiteX11702" fmla="*/ 451849 w 6724507"/>
              <a:gd name="connsiteY11702" fmla="*/ 1054607 h 5757808"/>
              <a:gd name="connsiteX11703" fmla="*/ 453743 w 6724507"/>
              <a:gd name="connsiteY11703" fmla="*/ 1061061 h 5757808"/>
              <a:gd name="connsiteX11704" fmla="*/ 449294 w 6724507"/>
              <a:gd name="connsiteY11704" fmla="*/ 1061404 h 5757808"/>
              <a:gd name="connsiteX11705" fmla="*/ 451849 w 6724507"/>
              <a:gd name="connsiteY11705" fmla="*/ 1054607 h 5757808"/>
              <a:gd name="connsiteX11706" fmla="*/ 1003430 w 6724507"/>
              <a:gd name="connsiteY11706" fmla="*/ 1053997 h 5757808"/>
              <a:gd name="connsiteX11707" fmla="*/ 1003834 w 6724507"/>
              <a:gd name="connsiteY11707" fmla="*/ 1059247 h 5757808"/>
              <a:gd name="connsiteX11708" fmla="*/ 998424 w 6724507"/>
              <a:gd name="connsiteY11708" fmla="*/ 1054382 h 5757808"/>
              <a:gd name="connsiteX11709" fmla="*/ 1000926 w 6724507"/>
              <a:gd name="connsiteY11709" fmla="*/ 1054191 h 5757808"/>
              <a:gd name="connsiteX11710" fmla="*/ 1003430 w 6724507"/>
              <a:gd name="connsiteY11710" fmla="*/ 1053997 h 5757808"/>
              <a:gd name="connsiteX11711" fmla="*/ 186018 w 6724507"/>
              <a:gd name="connsiteY11711" fmla="*/ 1053486 h 5757808"/>
              <a:gd name="connsiteX11712" fmla="*/ 191360 w 6724507"/>
              <a:gd name="connsiteY11712" fmla="*/ 1057476 h 5757808"/>
              <a:gd name="connsiteX11713" fmla="*/ 187064 w 6724507"/>
              <a:gd name="connsiteY11713" fmla="*/ 1058906 h 5757808"/>
              <a:gd name="connsiteX11714" fmla="*/ 186018 w 6724507"/>
              <a:gd name="connsiteY11714" fmla="*/ 1053486 h 5757808"/>
              <a:gd name="connsiteX11715" fmla="*/ 49228 w 6724507"/>
              <a:gd name="connsiteY11715" fmla="*/ 1053443 h 5757808"/>
              <a:gd name="connsiteX11716" fmla="*/ 54636 w 6724507"/>
              <a:gd name="connsiteY11716" fmla="*/ 1058306 h 5757808"/>
              <a:gd name="connsiteX11717" fmla="*/ 51296 w 6724507"/>
              <a:gd name="connsiteY11717" fmla="*/ 1059884 h 5757808"/>
              <a:gd name="connsiteX11718" fmla="*/ 49228 w 6724507"/>
              <a:gd name="connsiteY11718" fmla="*/ 1053443 h 5757808"/>
              <a:gd name="connsiteX11719" fmla="*/ 1079749 w 6724507"/>
              <a:gd name="connsiteY11719" fmla="*/ 1053409 h 5757808"/>
              <a:gd name="connsiteX11720" fmla="*/ 1082588 w 6724507"/>
              <a:gd name="connsiteY11720" fmla="*/ 1057591 h 5757808"/>
              <a:gd name="connsiteX11721" fmla="*/ 1081150 w 6724507"/>
              <a:gd name="connsiteY11721" fmla="*/ 1059351 h 5757808"/>
              <a:gd name="connsiteX11722" fmla="*/ 1077583 w 6724507"/>
              <a:gd name="connsiteY11722" fmla="*/ 1057976 h 5757808"/>
              <a:gd name="connsiteX11723" fmla="*/ 1080085 w 6724507"/>
              <a:gd name="connsiteY11723" fmla="*/ 1057784 h 5757808"/>
              <a:gd name="connsiteX11724" fmla="*/ 1079749 w 6724507"/>
              <a:gd name="connsiteY11724" fmla="*/ 1053409 h 5757808"/>
              <a:gd name="connsiteX11725" fmla="*/ 833832 w 6724507"/>
              <a:gd name="connsiteY11725" fmla="*/ 1052958 h 5757808"/>
              <a:gd name="connsiteX11726" fmla="*/ 834101 w 6724507"/>
              <a:gd name="connsiteY11726" fmla="*/ 1056457 h 5757808"/>
              <a:gd name="connsiteX11727" fmla="*/ 829096 w 6724507"/>
              <a:gd name="connsiteY11727" fmla="*/ 1056842 h 5757808"/>
              <a:gd name="connsiteX11728" fmla="*/ 833832 w 6724507"/>
              <a:gd name="connsiteY11728" fmla="*/ 1052958 h 5757808"/>
              <a:gd name="connsiteX11729" fmla="*/ 698710 w 6724507"/>
              <a:gd name="connsiteY11729" fmla="*/ 1052788 h 5757808"/>
              <a:gd name="connsiteX11730" fmla="*/ 699113 w 6724507"/>
              <a:gd name="connsiteY11730" fmla="*/ 1058037 h 5757808"/>
              <a:gd name="connsiteX11731" fmla="*/ 697028 w 6724507"/>
              <a:gd name="connsiteY11731" fmla="*/ 1058197 h 5757808"/>
              <a:gd name="connsiteX11732" fmla="*/ 698710 w 6724507"/>
              <a:gd name="connsiteY11732" fmla="*/ 1052788 h 5757808"/>
              <a:gd name="connsiteX11733" fmla="*/ 313313 w 6724507"/>
              <a:gd name="connsiteY11733" fmla="*/ 1052500 h 5757808"/>
              <a:gd name="connsiteX11734" fmla="*/ 322986 w 6724507"/>
              <a:gd name="connsiteY11734" fmla="*/ 1057036 h 5757808"/>
              <a:gd name="connsiteX11735" fmla="*/ 330341 w 6724507"/>
              <a:gd name="connsiteY11735" fmla="*/ 1061751 h 5757808"/>
              <a:gd name="connsiteX11736" fmla="*/ 323390 w 6724507"/>
              <a:gd name="connsiteY11736" fmla="*/ 1062285 h 5757808"/>
              <a:gd name="connsiteX11737" fmla="*/ 313716 w 6724507"/>
              <a:gd name="connsiteY11737" fmla="*/ 1057747 h 5757808"/>
              <a:gd name="connsiteX11738" fmla="*/ 313313 w 6724507"/>
              <a:gd name="connsiteY11738" fmla="*/ 1052500 h 5757808"/>
              <a:gd name="connsiteX11739" fmla="*/ 457631 w 6724507"/>
              <a:gd name="connsiteY11739" fmla="*/ 1051963 h 5757808"/>
              <a:gd name="connsiteX11740" fmla="*/ 462661 w 6724507"/>
              <a:gd name="connsiteY11740" fmla="*/ 1056269 h 5757808"/>
              <a:gd name="connsiteX11741" fmla="*/ 479731 w 6724507"/>
              <a:gd name="connsiteY11741" fmla="*/ 1064343 h 5757808"/>
              <a:gd name="connsiteX11742" fmla="*/ 460684 w 6724507"/>
              <a:gd name="connsiteY11742" fmla="*/ 1061114 h 5757808"/>
              <a:gd name="connsiteX11743" fmla="*/ 455654 w 6724507"/>
              <a:gd name="connsiteY11743" fmla="*/ 1056807 h 5757808"/>
              <a:gd name="connsiteX11744" fmla="*/ 455295 w 6724507"/>
              <a:gd name="connsiteY11744" fmla="*/ 1052143 h 5757808"/>
              <a:gd name="connsiteX11745" fmla="*/ 457631 w 6724507"/>
              <a:gd name="connsiteY11745" fmla="*/ 1051963 h 5757808"/>
              <a:gd name="connsiteX11746" fmla="*/ 1250834 w 6724507"/>
              <a:gd name="connsiteY11746" fmla="*/ 1050188 h 5757808"/>
              <a:gd name="connsiteX11747" fmla="*/ 1253514 w 6724507"/>
              <a:gd name="connsiteY11747" fmla="*/ 1054884 h 5757808"/>
              <a:gd name="connsiteX11748" fmla="*/ 1255821 w 6724507"/>
              <a:gd name="connsiteY11748" fmla="*/ 1054705 h 5757808"/>
              <a:gd name="connsiteX11749" fmla="*/ 1258502 w 6724507"/>
              <a:gd name="connsiteY11749" fmla="*/ 1059402 h 5757808"/>
              <a:gd name="connsiteX11750" fmla="*/ 1256195 w 6724507"/>
              <a:gd name="connsiteY11750" fmla="*/ 1059579 h 5757808"/>
              <a:gd name="connsiteX11751" fmla="*/ 1253889 w 6724507"/>
              <a:gd name="connsiteY11751" fmla="*/ 1059757 h 5757808"/>
              <a:gd name="connsiteX11752" fmla="*/ 1251583 w 6724507"/>
              <a:gd name="connsiteY11752" fmla="*/ 1059935 h 5757808"/>
              <a:gd name="connsiteX11753" fmla="*/ 1251958 w 6724507"/>
              <a:gd name="connsiteY11753" fmla="*/ 1064809 h 5757808"/>
              <a:gd name="connsiteX11754" fmla="*/ 1249651 w 6724507"/>
              <a:gd name="connsiteY11754" fmla="*/ 1064986 h 5757808"/>
              <a:gd name="connsiteX11755" fmla="*/ 1244664 w 6724507"/>
              <a:gd name="connsiteY11755" fmla="*/ 1060466 h 5757808"/>
              <a:gd name="connsiteX11756" fmla="*/ 1242358 w 6724507"/>
              <a:gd name="connsiteY11756" fmla="*/ 1060644 h 5757808"/>
              <a:gd name="connsiteX11757" fmla="*/ 1240051 w 6724507"/>
              <a:gd name="connsiteY11757" fmla="*/ 1060821 h 5757808"/>
              <a:gd name="connsiteX11758" fmla="*/ 1241983 w 6724507"/>
              <a:gd name="connsiteY11758" fmla="*/ 1055771 h 5757808"/>
              <a:gd name="connsiteX11759" fmla="*/ 1246970 w 6724507"/>
              <a:gd name="connsiteY11759" fmla="*/ 1060289 h 5757808"/>
              <a:gd name="connsiteX11760" fmla="*/ 1249276 w 6724507"/>
              <a:gd name="connsiteY11760" fmla="*/ 1060112 h 5757808"/>
              <a:gd name="connsiteX11761" fmla="*/ 1248902 w 6724507"/>
              <a:gd name="connsiteY11761" fmla="*/ 1055238 h 5757808"/>
              <a:gd name="connsiteX11762" fmla="*/ 1250834 w 6724507"/>
              <a:gd name="connsiteY11762" fmla="*/ 1050188 h 5757808"/>
              <a:gd name="connsiteX11763" fmla="*/ 596957 w 6724507"/>
              <a:gd name="connsiteY11763" fmla="*/ 1050051 h 5757808"/>
              <a:gd name="connsiteX11764" fmla="*/ 600059 w 6724507"/>
              <a:gd name="connsiteY11764" fmla="*/ 1060371 h 5757808"/>
              <a:gd name="connsiteX11765" fmla="*/ 602352 w 6724507"/>
              <a:gd name="connsiteY11765" fmla="*/ 1060195 h 5757808"/>
              <a:gd name="connsiteX11766" fmla="*/ 604647 w 6724507"/>
              <a:gd name="connsiteY11766" fmla="*/ 1060018 h 5757808"/>
              <a:gd name="connsiteX11767" fmla="*/ 602756 w 6724507"/>
              <a:gd name="connsiteY11767" fmla="*/ 1065444 h 5757808"/>
              <a:gd name="connsiteX11768" fmla="*/ 600463 w 6724507"/>
              <a:gd name="connsiteY11768" fmla="*/ 1065621 h 5757808"/>
              <a:gd name="connsiteX11769" fmla="*/ 593176 w 6724507"/>
              <a:gd name="connsiteY11769" fmla="*/ 1060900 h 5757808"/>
              <a:gd name="connsiteX11770" fmla="*/ 590882 w 6724507"/>
              <a:gd name="connsiteY11770" fmla="*/ 1061077 h 5757808"/>
              <a:gd name="connsiteX11771" fmla="*/ 588588 w 6724507"/>
              <a:gd name="connsiteY11771" fmla="*/ 1061253 h 5757808"/>
              <a:gd name="connsiteX11772" fmla="*/ 588185 w 6724507"/>
              <a:gd name="connsiteY11772" fmla="*/ 1056004 h 5757808"/>
              <a:gd name="connsiteX11773" fmla="*/ 590478 w 6724507"/>
              <a:gd name="connsiteY11773" fmla="*/ 1055828 h 5757808"/>
              <a:gd name="connsiteX11774" fmla="*/ 596957 w 6724507"/>
              <a:gd name="connsiteY11774" fmla="*/ 1050051 h 5757808"/>
              <a:gd name="connsiteX11775" fmla="*/ 1243960 w 6724507"/>
              <a:gd name="connsiteY11775" fmla="*/ 1049879 h 5757808"/>
              <a:gd name="connsiteX11776" fmla="*/ 1242029 w 6724507"/>
              <a:gd name="connsiteY11776" fmla="*/ 1055013 h 5757808"/>
              <a:gd name="connsiteX11777" fmla="*/ 1235094 w 6724507"/>
              <a:gd name="connsiteY11777" fmla="*/ 1055547 h 5757808"/>
              <a:gd name="connsiteX11778" fmla="*/ 1234713 w 6724507"/>
              <a:gd name="connsiteY11778" fmla="*/ 1050589 h 5757808"/>
              <a:gd name="connsiteX11779" fmla="*/ 1237025 w 6724507"/>
              <a:gd name="connsiteY11779" fmla="*/ 1050411 h 5757808"/>
              <a:gd name="connsiteX11780" fmla="*/ 1241647 w 6724507"/>
              <a:gd name="connsiteY11780" fmla="*/ 1050056 h 5757808"/>
              <a:gd name="connsiteX11781" fmla="*/ 1243960 w 6724507"/>
              <a:gd name="connsiteY11781" fmla="*/ 1049879 h 5757808"/>
              <a:gd name="connsiteX11782" fmla="*/ 1966653 w 6724507"/>
              <a:gd name="connsiteY11782" fmla="*/ 1049579 h 5757808"/>
              <a:gd name="connsiteX11783" fmla="*/ 1972061 w 6724507"/>
              <a:gd name="connsiteY11783" fmla="*/ 1050139 h 5757808"/>
              <a:gd name="connsiteX11784" fmla="*/ 1967736 w 6724507"/>
              <a:gd name="connsiteY11784" fmla="*/ 1050809 h 5757808"/>
              <a:gd name="connsiteX11785" fmla="*/ 1967120 w 6724507"/>
              <a:gd name="connsiteY11785" fmla="*/ 1052501 h 5757808"/>
              <a:gd name="connsiteX11786" fmla="*/ 1964027 w 6724507"/>
              <a:gd name="connsiteY11786" fmla="*/ 1049786 h 5757808"/>
              <a:gd name="connsiteX11787" fmla="*/ 1966653 w 6724507"/>
              <a:gd name="connsiteY11787" fmla="*/ 1049579 h 5757808"/>
              <a:gd name="connsiteX11788" fmla="*/ 1266978 w 6724507"/>
              <a:gd name="connsiteY11788" fmla="*/ 1048946 h 5757808"/>
              <a:gd name="connsiteX11789" fmla="*/ 1271965 w 6724507"/>
              <a:gd name="connsiteY11789" fmla="*/ 1053465 h 5757808"/>
              <a:gd name="connsiteX11790" fmla="*/ 1269658 w 6724507"/>
              <a:gd name="connsiteY11790" fmla="*/ 1053643 h 5757808"/>
              <a:gd name="connsiteX11791" fmla="*/ 1267353 w 6724507"/>
              <a:gd name="connsiteY11791" fmla="*/ 1053820 h 5757808"/>
              <a:gd name="connsiteX11792" fmla="*/ 1266978 w 6724507"/>
              <a:gd name="connsiteY11792" fmla="*/ 1048946 h 5757808"/>
              <a:gd name="connsiteX11793" fmla="*/ 308924 w 6724507"/>
              <a:gd name="connsiteY11793" fmla="*/ 1047559 h 5757808"/>
              <a:gd name="connsiteX11794" fmla="*/ 309328 w 6724507"/>
              <a:gd name="connsiteY11794" fmla="*/ 1052807 h 5757808"/>
              <a:gd name="connsiteX11795" fmla="*/ 306038 w 6724507"/>
              <a:gd name="connsiteY11795" fmla="*/ 1055040 h 5757808"/>
              <a:gd name="connsiteX11796" fmla="*/ 304322 w 6724507"/>
              <a:gd name="connsiteY11796" fmla="*/ 1053192 h 5757808"/>
              <a:gd name="connsiteX11797" fmla="*/ 306824 w 6724507"/>
              <a:gd name="connsiteY11797" fmla="*/ 1052999 h 5757808"/>
              <a:gd name="connsiteX11798" fmla="*/ 306420 w 6724507"/>
              <a:gd name="connsiteY11798" fmla="*/ 1047751 h 5757808"/>
              <a:gd name="connsiteX11799" fmla="*/ 308924 w 6724507"/>
              <a:gd name="connsiteY11799" fmla="*/ 1047559 h 5757808"/>
              <a:gd name="connsiteX11800" fmla="*/ 1148422 w 6724507"/>
              <a:gd name="connsiteY11800" fmla="*/ 1047250 h 5757808"/>
              <a:gd name="connsiteX11801" fmla="*/ 1153426 w 6724507"/>
              <a:gd name="connsiteY11801" fmla="*/ 1051852 h 5757808"/>
              <a:gd name="connsiteX11802" fmla="*/ 1148803 w 6724507"/>
              <a:gd name="connsiteY11802" fmla="*/ 1052207 h 5757808"/>
              <a:gd name="connsiteX11803" fmla="*/ 1146109 w 6724507"/>
              <a:gd name="connsiteY11803" fmla="*/ 1047428 h 5757808"/>
              <a:gd name="connsiteX11804" fmla="*/ 1148422 w 6724507"/>
              <a:gd name="connsiteY11804" fmla="*/ 1047250 h 5757808"/>
              <a:gd name="connsiteX11805" fmla="*/ 775461 w 6724507"/>
              <a:gd name="connsiteY11805" fmla="*/ 1046886 h 5757808"/>
              <a:gd name="connsiteX11806" fmla="*/ 772171 w 6724507"/>
              <a:gd name="connsiteY11806" fmla="*/ 1049118 h 5757808"/>
              <a:gd name="connsiteX11807" fmla="*/ 770457 w 6724507"/>
              <a:gd name="connsiteY11807" fmla="*/ 1047271 h 5757808"/>
              <a:gd name="connsiteX11808" fmla="*/ 775461 w 6724507"/>
              <a:gd name="connsiteY11808" fmla="*/ 1046886 h 5757808"/>
              <a:gd name="connsiteX11809" fmla="*/ 777686 w 6724507"/>
              <a:gd name="connsiteY11809" fmla="*/ 1046717 h 5757808"/>
              <a:gd name="connsiteX11810" fmla="*/ 784764 w 6724507"/>
              <a:gd name="connsiteY11810" fmla="*/ 1051452 h 5757808"/>
              <a:gd name="connsiteX11811" fmla="*/ 789214 w 6724507"/>
              <a:gd name="connsiteY11811" fmla="*/ 1051110 h 5757808"/>
              <a:gd name="connsiteX11812" fmla="*/ 789617 w 6724507"/>
              <a:gd name="connsiteY11812" fmla="*/ 1056359 h 5757808"/>
              <a:gd name="connsiteX11813" fmla="*/ 782539 w 6724507"/>
              <a:gd name="connsiteY11813" fmla="*/ 1051623 h 5757808"/>
              <a:gd name="connsiteX11814" fmla="*/ 778089 w 6724507"/>
              <a:gd name="connsiteY11814" fmla="*/ 1051966 h 5757808"/>
              <a:gd name="connsiteX11815" fmla="*/ 775461 w 6724507"/>
              <a:gd name="connsiteY11815" fmla="*/ 1046889 h 5757808"/>
              <a:gd name="connsiteX11816" fmla="*/ 777686 w 6724507"/>
              <a:gd name="connsiteY11816" fmla="*/ 1046717 h 5757808"/>
              <a:gd name="connsiteX11817" fmla="*/ 715025 w 6724507"/>
              <a:gd name="connsiteY11817" fmla="*/ 1046693 h 5757808"/>
              <a:gd name="connsiteX11818" fmla="*/ 715395 w 6724507"/>
              <a:gd name="connsiteY11818" fmla="*/ 1051505 h 5757808"/>
              <a:gd name="connsiteX11819" fmla="*/ 708094 w 6724507"/>
              <a:gd name="connsiteY11819" fmla="*/ 1047226 h 5757808"/>
              <a:gd name="connsiteX11820" fmla="*/ 715025 w 6724507"/>
              <a:gd name="connsiteY11820" fmla="*/ 1046693 h 5757808"/>
              <a:gd name="connsiteX11821" fmla="*/ 403877 w 6724507"/>
              <a:gd name="connsiteY11821" fmla="*/ 1045538 h 5757808"/>
              <a:gd name="connsiteX11822" fmla="*/ 406505 w 6724507"/>
              <a:gd name="connsiteY11822" fmla="*/ 1050615 h 5757808"/>
              <a:gd name="connsiteX11823" fmla="*/ 404281 w 6724507"/>
              <a:gd name="connsiteY11823" fmla="*/ 1050786 h 5757808"/>
              <a:gd name="connsiteX11824" fmla="*/ 402055 w 6724507"/>
              <a:gd name="connsiteY11824" fmla="*/ 1050958 h 5757808"/>
              <a:gd name="connsiteX11825" fmla="*/ 399426 w 6724507"/>
              <a:gd name="connsiteY11825" fmla="*/ 1045880 h 5757808"/>
              <a:gd name="connsiteX11826" fmla="*/ 401651 w 6724507"/>
              <a:gd name="connsiteY11826" fmla="*/ 1045709 h 5757808"/>
              <a:gd name="connsiteX11827" fmla="*/ 403877 w 6724507"/>
              <a:gd name="connsiteY11827" fmla="*/ 1045538 h 5757808"/>
              <a:gd name="connsiteX11828" fmla="*/ 97640 w 6724507"/>
              <a:gd name="connsiteY11828" fmla="*/ 1045104 h 5757808"/>
              <a:gd name="connsiteX11829" fmla="*/ 120974 w 6724507"/>
              <a:gd name="connsiteY11829" fmla="*/ 1047928 h 5757808"/>
              <a:gd name="connsiteX11830" fmla="*/ 121378 w 6724507"/>
              <a:gd name="connsiteY11830" fmla="*/ 1053178 h 5757808"/>
              <a:gd name="connsiteX11831" fmla="*/ 76355 w 6724507"/>
              <a:gd name="connsiteY11831" fmla="*/ 1046080 h 5757808"/>
              <a:gd name="connsiteX11832" fmla="*/ 97640 w 6724507"/>
              <a:gd name="connsiteY11832" fmla="*/ 1045104 h 5757808"/>
              <a:gd name="connsiteX11833" fmla="*/ 412635 w 6724507"/>
              <a:gd name="connsiteY11833" fmla="*/ 1044862 h 5757808"/>
              <a:gd name="connsiteX11834" fmla="*/ 425262 w 6724507"/>
              <a:gd name="connsiteY11834" fmla="*/ 1054451 h 5757808"/>
              <a:gd name="connsiteX11835" fmla="*/ 418271 w 6724507"/>
              <a:gd name="connsiteY11835" fmla="*/ 1056308 h 5757808"/>
              <a:gd name="connsiteX11836" fmla="*/ 410675 w 6724507"/>
              <a:gd name="connsiteY11836" fmla="*/ 1050292 h 5757808"/>
              <a:gd name="connsiteX11837" fmla="*/ 412635 w 6724507"/>
              <a:gd name="connsiteY11837" fmla="*/ 1044862 h 5757808"/>
              <a:gd name="connsiteX11838" fmla="*/ 1125439 w 6724507"/>
              <a:gd name="connsiteY11838" fmla="*/ 1044617 h 5757808"/>
              <a:gd name="connsiteX11839" fmla="*/ 1134952 w 6724507"/>
              <a:gd name="connsiteY11839" fmla="*/ 1048286 h 5757808"/>
              <a:gd name="connsiteX11840" fmla="*/ 1137247 w 6724507"/>
              <a:gd name="connsiteY11840" fmla="*/ 1048109 h 5757808"/>
              <a:gd name="connsiteX11841" fmla="*/ 1135288 w 6724507"/>
              <a:gd name="connsiteY11841" fmla="*/ 1052660 h 5757808"/>
              <a:gd name="connsiteX11842" fmla="*/ 1121187 w 6724507"/>
              <a:gd name="connsiteY11842" fmla="*/ 1049345 h 5757808"/>
              <a:gd name="connsiteX11843" fmla="*/ 1118556 w 6724507"/>
              <a:gd name="connsiteY11843" fmla="*/ 1045146 h 5757808"/>
              <a:gd name="connsiteX11844" fmla="*/ 1120851 w 6724507"/>
              <a:gd name="connsiteY11844" fmla="*/ 1044969 h 5757808"/>
              <a:gd name="connsiteX11845" fmla="*/ 1125439 w 6724507"/>
              <a:gd name="connsiteY11845" fmla="*/ 1044617 h 5757808"/>
              <a:gd name="connsiteX11846" fmla="*/ 1345394 w 6724507"/>
              <a:gd name="connsiteY11846" fmla="*/ 1042918 h 5757808"/>
              <a:gd name="connsiteX11847" fmla="*/ 1341975 w 6724507"/>
              <a:gd name="connsiteY11847" fmla="*/ 1047470 h 5757808"/>
              <a:gd name="connsiteX11848" fmla="*/ 1337219 w 6724507"/>
              <a:gd name="connsiteY11848" fmla="*/ 1048372 h 5757808"/>
              <a:gd name="connsiteX11849" fmla="*/ 1335625 w 6724507"/>
              <a:gd name="connsiteY11849" fmla="*/ 1052572 h 5757808"/>
              <a:gd name="connsiteX11850" fmla="*/ 1337588 w 6724507"/>
              <a:gd name="connsiteY11850" fmla="*/ 1054548 h 5757808"/>
              <a:gd name="connsiteX11851" fmla="*/ 1339224 w 6724507"/>
              <a:gd name="connsiteY11851" fmla="*/ 1053196 h 5757808"/>
              <a:gd name="connsiteX11852" fmla="*/ 1343697 w 6724507"/>
              <a:gd name="connsiteY11852" fmla="*/ 1051013 h 5757808"/>
              <a:gd name="connsiteX11853" fmla="*/ 1347067 w 6724507"/>
              <a:gd name="connsiteY11853" fmla="*/ 1052059 h 5757808"/>
              <a:gd name="connsiteX11854" fmla="*/ 1348897 w 6724507"/>
              <a:gd name="connsiteY11854" fmla="*/ 1049054 h 5757808"/>
              <a:gd name="connsiteX11855" fmla="*/ 1353424 w 6724507"/>
              <a:gd name="connsiteY11855" fmla="*/ 1054415 h 5757808"/>
              <a:gd name="connsiteX11856" fmla="*/ 1356754 w 6724507"/>
              <a:gd name="connsiteY11856" fmla="*/ 1050450 h 5757808"/>
              <a:gd name="connsiteX11857" fmla="*/ 1361706 w 6724507"/>
              <a:gd name="connsiteY11857" fmla="*/ 1049527 h 5757808"/>
              <a:gd name="connsiteX11858" fmla="*/ 1357957 w 6724507"/>
              <a:gd name="connsiteY11858" fmla="*/ 1047295 h 5757808"/>
              <a:gd name="connsiteX11859" fmla="*/ 1355462 w 6724507"/>
              <a:gd name="connsiteY11859" fmla="*/ 1048807 h 5757808"/>
              <a:gd name="connsiteX11860" fmla="*/ 1353832 w 6724507"/>
              <a:gd name="connsiteY11860" fmla="*/ 1045743 h 5757808"/>
              <a:gd name="connsiteX11861" fmla="*/ 1351347 w 6724507"/>
              <a:gd name="connsiteY11861" fmla="*/ 1044910 h 5757808"/>
              <a:gd name="connsiteX11862" fmla="*/ 1345394 w 6724507"/>
              <a:gd name="connsiteY11862" fmla="*/ 1042918 h 5757808"/>
              <a:gd name="connsiteX11863" fmla="*/ 1081445 w 6724507"/>
              <a:gd name="connsiteY11863" fmla="*/ 1042722 h 5757808"/>
              <a:gd name="connsiteX11864" fmla="*/ 1088522 w 6724507"/>
              <a:gd name="connsiteY11864" fmla="*/ 1047458 h 5757808"/>
              <a:gd name="connsiteX11865" fmla="*/ 1081848 w 6724507"/>
              <a:gd name="connsiteY11865" fmla="*/ 1047971 h 5757808"/>
              <a:gd name="connsiteX11866" fmla="*/ 1081445 w 6724507"/>
              <a:gd name="connsiteY11866" fmla="*/ 1042722 h 5757808"/>
              <a:gd name="connsiteX11867" fmla="*/ 765046 w 6724507"/>
              <a:gd name="connsiteY11867" fmla="*/ 1042408 h 5757808"/>
              <a:gd name="connsiteX11868" fmla="*/ 765450 w 6724507"/>
              <a:gd name="connsiteY11868" fmla="*/ 1047658 h 5757808"/>
              <a:gd name="connsiteX11869" fmla="*/ 763782 w 6724507"/>
              <a:gd name="connsiteY11869" fmla="*/ 1047785 h 5757808"/>
              <a:gd name="connsiteX11870" fmla="*/ 763378 w 6724507"/>
              <a:gd name="connsiteY11870" fmla="*/ 1042537 h 5757808"/>
              <a:gd name="connsiteX11871" fmla="*/ 765046 w 6724507"/>
              <a:gd name="connsiteY11871" fmla="*/ 1042408 h 5757808"/>
              <a:gd name="connsiteX11872" fmla="*/ 593783 w 6724507"/>
              <a:gd name="connsiteY11872" fmla="*/ 1041497 h 5757808"/>
              <a:gd name="connsiteX11873" fmla="*/ 594186 w 6724507"/>
              <a:gd name="connsiteY11873" fmla="*/ 1046746 h 5757808"/>
              <a:gd name="connsiteX11874" fmla="*/ 589180 w 6724507"/>
              <a:gd name="connsiteY11874" fmla="*/ 1047131 h 5757808"/>
              <a:gd name="connsiteX11875" fmla="*/ 591280 w 6724507"/>
              <a:gd name="connsiteY11875" fmla="*/ 1041689 h 5757808"/>
              <a:gd name="connsiteX11876" fmla="*/ 593783 w 6724507"/>
              <a:gd name="connsiteY11876" fmla="*/ 1041497 h 5757808"/>
              <a:gd name="connsiteX11877" fmla="*/ 1032039 w 6724507"/>
              <a:gd name="connsiteY11877" fmla="*/ 1040470 h 5757808"/>
              <a:gd name="connsiteX11878" fmla="*/ 1034390 w 6724507"/>
              <a:gd name="connsiteY11878" fmla="*/ 1041939 h 5757808"/>
              <a:gd name="connsiteX11879" fmla="*/ 1029941 w 6724507"/>
              <a:gd name="connsiteY11879" fmla="*/ 1042280 h 5757808"/>
              <a:gd name="connsiteX11880" fmla="*/ 1032039 w 6724507"/>
              <a:gd name="connsiteY11880" fmla="*/ 1040470 h 5757808"/>
              <a:gd name="connsiteX11881" fmla="*/ 883432 w 6724507"/>
              <a:gd name="connsiteY11881" fmla="*/ 1039214 h 5757808"/>
              <a:gd name="connsiteX11882" fmla="*/ 888420 w 6724507"/>
              <a:gd name="connsiteY11882" fmla="*/ 1043734 h 5757808"/>
              <a:gd name="connsiteX11883" fmla="*/ 886113 w 6724507"/>
              <a:gd name="connsiteY11883" fmla="*/ 1043911 h 5757808"/>
              <a:gd name="connsiteX11884" fmla="*/ 881500 w 6724507"/>
              <a:gd name="connsiteY11884" fmla="*/ 1044265 h 5757808"/>
              <a:gd name="connsiteX11885" fmla="*/ 881126 w 6724507"/>
              <a:gd name="connsiteY11885" fmla="*/ 1039390 h 5757808"/>
              <a:gd name="connsiteX11886" fmla="*/ 883432 w 6724507"/>
              <a:gd name="connsiteY11886" fmla="*/ 1039214 h 5757808"/>
              <a:gd name="connsiteX11887" fmla="*/ 1962829 w 6724507"/>
              <a:gd name="connsiteY11887" fmla="*/ 1039099 h 5757808"/>
              <a:gd name="connsiteX11888" fmla="*/ 1963968 w 6724507"/>
              <a:gd name="connsiteY11888" fmla="*/ 1040456 h 5757808"/>
              <a:gd name="connsiteX11889" fmla="*/ 1967092 w 6724507"/>
              <a:gd name="connsiteY11889" fmla="*/ 1040274 h 5757808"/>
              <a:gd name="connsiteX11890" fmla="*/ 1966225 w 6724507"/>
              <a:gd name="connsiteY11890" fmla="*/ 1043425 h 5757808"/>
              <a:gd name="connsiteX11891" fmla="*/ 1962413 w 6724507"/>
              <a:gd name="connsiteY11891" fmla="*/ 1041089 h 5757808"/>
              <a:gd name="connsiteX11892" fmla="*/ 1962370 w 6724507"/>
              <a:gd name="connsiteY11892" fmla="*/ 1041009 h 5757808"/>
              <a:gd name="connsiteX11893" fmla="*/ 930102 w 6724507"/>
              <a:gd name="connsiteY11893" fmla="*/ 1038956 h 5757808"/>
              <a:gd name="connsiteX11894" fmla="*/ 933109 w 6724507"/>
              <a:gd name="connsiteY11894" fmla="*/ 1045326 h 5757808"/>
              <a:gd name="connsiteX11895" fmla="*/ 927700 w 6724507"/>
              <a:gd name="connsiteY11895" fmla="*/ 1040461 h 5757808"/>
              <a:gd name="connsiteX11896" fmla="*/ 930102 w 6724507"/>
              <a:gd name="connsiteY11896" fmla="*/ 1038956 h 5757808"/>
              <a:gd name="connsiteX11897" fmla="*/ 1967867 w 6724507"/>
              <a:gd name="connsiteY11897" fmla="*/ 1038737 h 5757808"/>
              <a:gd name="connsiteX11898" fmla="*/ 1971832 w 6724507"/>
              <a:gd name="connsiteY11898" fmla="*/ 1039829 h 5757808"/>
              <a:gd name="connsiteX11899" fmla="*/ 1970063 w 6724507"/>
              <a:gd name="connsiteY11899" fmla="*/ 1039342 h 5757808"/>
              <a:gd name="connsiteX11900" fmla="*/ 447269 w 6724507"/>
              <a:gd name="connsiteY11900" fmla="*/ 1037802 h 5757808"/>
              <a:gd name="connsiteX11901" fmla="*/ 452194 w 6724507"/>
              <a:gd name="connsiteY11901" fmla="*/ 1041823 h 5757808"/>
              <a:gd name="connsiteX11902" fmla="*/ 447606 w 6724507"/>
              <a:gd name="connsiteY11902" fmla="*/ 1042176 h 5757808"/>
              <a:gd name="connsiteX11903" fmla="*/ 444975 w 6724507"/>
              <a:gd name="connsiteY11903" fmla="*/ 1037978 h 5757808"/>
              <a:gd name="connsiteX11904" fmla="*/ 447269 w 6724507"/>
              <a:gd name="connsiteY11904" fmla="*/ 1037802 h 5757808"/>
              <a:gd name="connsiteX11905" fmla="*/ 454151 w 6724507"/>
              <a:gd name="connsiteY11905" fmla="*/ 1037273 h 5757808"/>
              <a:gd name="connsiteX11906" fmla="*/ 454488 w 6724507"/>
              <a:gd name="connsiteY11906" fmla="*/ 1041647 h 5757808"/>
              <a:gd name="connsiteX11907" fmla="*/ 452194 w 6724507"/>
              <a:gd name="connsiteY11907" fmla="*/ 1041823 h 5757808"/>
              <a:gd name="connsiteX11908" fmla="*/ 454151 w 6724507"/>
              <a:gd name="connsiteY11908" fmla="*/ 1037273 h 5757808"/>
              <a:gd name="connsiteX11909" fmla="*/ 495251 w 6724507"/>
              <a:gd name="connsiteY11909" fmla="*/ 1037191 h 5757808"/>
              <a:gd name="connsiteX11910" fmla="*/ 500887 w 6724507"/>
              <a:gd name="connsiteY11910" fmla="*/ 1043358 h 5757808"/>
              <a:gd name="connsiteX11911" fmla="*/ 507728 w 6724507"/>
              <a:gd name="connsiteY11911" fmla="*/ 1042831 h 5757808"/>
              <a:gd name="connsiteX11912" fmla="*/ 514570 w 6724507"/>
              <a:gd name="connsiteY11912" fmla="*/ 1042306 h 5757808"/>
              <a:gd name="connsiteX11913" fmla="*/ 519533 w 6724507"/>
              <a:gd name="connsiteY11913" fmla="*/ 1047203 h 5757808"/>
              <a:gd name="connsiteX11914" fmla="*/ 517404 w 6724507"/>
              <a:gd name="connsiteY11914" fmla="*/ 1049346 h 5757808"/>
              <a:gd name="connsiteX11915" fmla="*/ 514973 w 6724507"/>
              <a:gd name="connsiteY11915" fmla="*/ 1047554 h 5757808"/>
              <a:gd name="connsiteX11916" fmla="*/ 508131 w 6724507"/>
              <a:gd name="connsiteY11916" fmla="*/ 1048079 h 5757808"/>
              <a:gd name="connsiteX11917" fmla="*/ 499009 w 6724507"/>
              <a:gd name="connsiteY11917" fmla="*/ 1048781 h 5757808"/>
              <a:gd name="connsiteX11918" fmla="*/ 484925 w 6724507"/>
              <a:gd name="connsiteY11918" fmla="*/ 1044584 h 5757808"/>
              <a:gd name="connsiteX11919" fmla="*/ 493642 w 6724507"/>
              <a:gd name="connsiteY11919" fmla="*/ 1038634 h 5757808"/>
              <a:gd name="connsiteX11920" fmla="*/ 495251 w 6724507"/>
              <a:gd name="connsiteY11920" fmla="*/ 1037191 h 5757808"/>
              <a:gd name="connsiteX11921" fmla="*/ 1036347 w 6724507"/>
              <a:gd name="connsiteY11921" fmla="*/ 1036686 h 5757808"/>
              <a:gd name="connsiteX11922" fmla="*/ 1053148 w 6724507"/>
              <a:gd name="connsiteY11922" fmla="*/ 1040322 h 5757808"/>
              <a:gd name="connsiteX11923" fmla="*/ 1072296 w 6724507"/>
              <a:gd name="connsiteY11923" fmla="*/ 1043777 h 5757808"/>
              <a:gd name="connsiteX11924" fmla="*/ 1072673 w 6724507"/>
              <a:gd name="connsiteY11924" fmla="*/ 1048676 h 5757808"/>
              <a:gd name="connsiteX11925" fmla="*/ 1050802 w 6724507"/>
              <a:gd name="connsiteY11925" fmla="*/ 1040503 h 5757808"/>
              <a:gd name="connsiteX11926" fmla="*/ 1036347 w 6724507"/>
              <a:gd name="connsiteY11926" fmla="*/ 1036686 h 5757808"/>
              <a:gd name="connsiteX11927" fmla="*/ 600053 w 6724507"/>
              <a:gd name="connsiteY11927" fmla="*/ 1035734 h 5757808"/>
              <a:gd name="connsiteX11928" fmla="*/ 600456 w 6724507"/>
              <a:gd name="connsiteY11928" fmla="*/ 1040983 h 5757808"/>
              <a:gd name="connsiteX11929" fmla="*/ 595868 w 6724507"/>
              <a:gd name="connsiteY11929" fmla="*/ 1041337 h 5757808"/>
              <a:gd name="connsiteX11930" fmla="*/ 593169 w 6724507"/>
              <a:gd name="connsiteY11930" fmla="*/ 1036263 h 5757808"/>
              <a:gd name="connsiteX11931" fmla="*/ 595464 w 6724507"/>
              <a:gd name="connsiteY11931" fmla="*/ 1036087 h 5757808"/>
              <a:gd name="connsiteX11932" fmla="*/ 600053 w 6724507"/>
              <a:gd name="connsiteY11932" fmla="*/ 1035734 h 5757808"/>
              <a:gd name="connsiteX11933" fmla="*/ 351633 w 6724507"/>
              <a:gd name="connsiteY11933" fmla="*/ 1035474 h 5757808"/>
              <a:gd name="connsiteX11934" fmla="*/ 352037 w 6724507"/>
              <a:gd name="connsiteY11934" fmla="*/ 1040724 h 5757808"/>
              <a:gd name="connsiteX11935" fmla="*/ 349812 w 6724507"/>
              <a:gd name="connsiteY11935" fmla="*/ 1040895 h 5757808"/>
              <a:gd name="connsiteX11936" fmla="*/ 347183 w 6724507"/>
              <a:gd name="connsiteY11936" fmla="*/ 1035818 h 5757808"/>
              <a:gd name="connsiteX11937" fmla="*/ 351633 w 6724507"/>
              <a:gd name="connsiteY11937" fmla="*/ 1035474 h 5757808"/>
              <a:gd name="connsiteX11938" fmla="*/ 305067 w 6724507"/>
              <a:gd name="connsiteY11938" fmla="*/ 1033775 h 5757808"/>
              <a:gd name="connsiteX11939" fmla="*/ 309920 w 6724507"/>
              <a:gd name="connsiteY11939" fmla="*/ 1038682 h 5757808"/>
              <a:gd name="connsiteX11940" fmla="*/ 307695 w 6724507"/>
              <a:gd name="connsiteY11940" fmla="*/ 1038852 h 5757808"/>
              <a:gd name="connsiteX11941" fmla="*/ 303245 w 6724507"/>
              <a:gd name="connsiteY11941" fmla="*/ 1039195 h 5757808"/>
              <a:gd name="connsiteX11942" fmla="*/ 296167 w 6724507"/>
              <a:gd name="connsiteY11942" fmla="*/ 1034459 h 5757808"/>
              <a:gd name="connsiteX11943" fmla="*/ 298392 w 6724507"/>
              <a:gd name="connsiteY11943" fmla="*/ 1034289 h 5757808"/>
              <a:gd name="connsiteX11944" fmla="*/ 305067 w 6724507"/>
              <a:gd name="connsiteY11944" fmla="*/ 1033775 h 5757808"/>
              <a:gd name="connsiteX11945" fmla="*/ 220581 w 6724507"/>
              <a:gd name="connsiteY11945" fmla="*/ 1033670 h 5757808"/>
              <a:gd name="connsiteX11946" fmla="*/ 224018 w 6724507"/>
              <a:gd name="connsiteY11946" fmla="*/ 1034726 h 5757808"/>
              <a:gd name="connsiteX11947" fmla="*/ 217343 w 6724507"/>
              <a:gd name="connsiteY11947" fmla="*/ 1035239 h 5757808"/>
              <a:gd name="connsiteX11948" fmla="*/ 220581 w 6724507"/>
              <a:gd name="connsiteY11948" fmla="*/ 1033670 h 5757808"/>
              <a:gd name="connsiteX11949" fmla="*/ 1969820 w 6724507"/>
              <a:gd name="connsiteY11949" fmla="*/ 1033127 h 5757808"/>
              <a:gd name="connsiteX11950" fmla="*/ 1969817 w 6724507"/>
              <a:gd name="connsiteY11950" fmla="*/ 1035432 h 5757808"/>
              <a:gd name="connsiteX11951" fmla="*/ 1967789 w 6724507"/>
              <a:gd name="connsiteY11951" fmla="*/ 1038714 h 5757808"/>
              <a:gd name="connsiteX11952" fmla="*/ 1963746 w 6724507"/>
              <a:gd name="connsiteY11952" fmla="*/ 1037598 h 5757808"/>
              <a:gd name="connsiteX11953" fmla="*/ 1969820 w 6724507"/>
              <a:gd name="connsiteY11953" fmla="*/ 1033127 h 5757808"/>
              <a:gd name="connsiteX11954" fmla="*/ 1140344 w 6724507"/>
              <a:gd name="connsiteY11954" fmla="*/ 1032912 h 5757808"/>
              <a:gd name="connsiteX11955" fmla="*/ 1173468 w 6724507"/>
              <a:gd name="connsiteY11955" fmla="*/ 1040339 h 5757808"/>
              <a:gd name="connsiteX11956" fmla="*/ 1199277 w 6724507"/>
              <a:gd name="connsiteY11956" fmla="*/ 1043341 h 5757808"/>
              <a:gd name="connsiteX11957" fmla="*/ 1201588 w 6724507"/>
              <a:gd name="connsiteY11957" fmla="*/ 1043163 h 5757808"/>
              <a:gd name="connsiteX11958" fmla="*/ 1215838 w 6724507"/>
              <a:gd name="connsiteY11958" fmla="*/ 1047054 h 5757808"/>
              <a:gd name="connsiteX11959" fmla="*/ 1232401 w 6724507"/>
              <a:gd name="connsiteY11959" fmla="*/ 1050767 h 5757808"/>
              <a:gd name="connsiteX11960" fmla="*/ 1229710 w 6724507"/>
              <a:gd name="connsiteY11960" fmla="*/ 1045987 h 5757808"/>
              <a:gd name="connsiteX11961" fmla="*/ 1234713 w 6724507"/>
              <a:gd name="connsiteY11961" fmla="*/ 1050589 h 5757808"/>
              <a:gd name="connsiteX11962" fmla="*/ 1225609 w 6724507"/>
              <a:gd name="connsiteY11962" fmla="*/ 1053160 h 5757808"/>
              <a:gd name="connsiteX11963" fmla="*/ 1216220 w 6724507"/>
              <a:gd name="connsiteY11963" fmla="*/ 1052010 h 5757808"/>
              <a:gd name="connsiteX11964" fmla="*/ 1199658 w 6724507"/>
              <a:gd name="connsiteY11964" fmla="*/ 1048298 h 5757808"/>
              <a:gd name="connsiteX11965" fmla="*/ 1197346 w 6724507"/>
              <a:gd name="connsiteY11965" fmla="*/ 1048476 h 5757808"/>
              <a:gd name="connsiteX11966" fmla="*/ 1171537 w 6724507"/>
              <a:gd name="connsiteY11966" fmla="*/ 1045474 h 5757808"/>
              <a:gd name="connsiteX11967" fmla="*/ 1143292 w 6724507"/>
              <a:gd name="connsiteY11967" fmla="*/ 1038503 h 5757808"/>
              <a:gd name="connsiteX11968" fmla="*/ 1143037 w 6724507"/>
              <a:gd name="connsiteY11968" fmla="*/ 1037692 h 5757808"/>
              <a:gd name="connsiteX11969" fmla="*/ 1140724 w 6724507"/>
              <a:gd name="connsiteY11969" fmla="*/ 1037868 h 5757808"/>
              <a:gd name="connsiteX11970" fmla="*/ 1143292 w 6724507"/>
              <a:gd name="connsiteY11970" fmla="*/ 1038503 h 5757808"/>
              <a:gd name="connsiteX11971" fmla="*/ 1146109 w 6724507"/>
              <a:gd name="connsiteY11971" fmla="*/ 1047428 h 5757808"/>
              <a:gd name="connsiteX11972" fmla="*/ 1146491 w 6724507"/>
              <a:gd name="connsiteY11972" fmla="*/ 1052386 h 5757808"/>
              <a:gd name="connsiteX11973" fmla="*/ 1139555 w 6724507"/>
              <a:gd name="connsiteY11973" fmla="*/ 1052919 h 5757808"/>
              <a:gd name="connsiteX11974" fmla="*/ 1141105 w 6724507"/>
              <a:gd name="connsiteY11974" fmla="*/ 1042827 h 5757808"/>
              <a:gd name="connsiteX11975" fmla="*/ 1138794 w 6724507"/>
              <a:gd name="connsiteY11975" fmla="*/ 1043003 h 5757808"/>
              <a:gd name="connsiteX11976" fmla="*/ 1131478 w 6724507"/>
              <a:gd name="connsiteY11976" fmla="*/ 1038579 h 5757808"/>
              <a:gd name="connsiteX11977" fmla="*/ 1133790 w 6724507"/>
              <a:gd name="connsiteY11977" fmla="*/ 1038402 h 5757808"/>
              <a:gd name="connsiteX11978" fmla="*/ 1138414 w 6724507"/>
              <a:gd name="connsiteY11978" fmla="*/ 1038047 h 5757808"/>
              <a:gd name="connsiteX11979" fmla="*/ 1140344 w 6724507"/>
              <a:gd name="connsiteY11979" fmla="*/ 1032912 h 5757808"/>
              <a:gd name="connsiteX11980" fmla="*/ 365242 w 6724507"/>
              <a:gd name="connsiteY11980" fmla="*/ 1032667 h 5757808"/>
              <a:gd name="connsiteX11981" fmla="*/ 370301 w 6724507"/>
              <a:gd name="connsiteY11981" fmla="*/ 1038143 h 5757808"/>
              <a:gd name="connsiteX11982" fmla="*/ 365102 w 6724507"/>
              <a:gd name="connsiteY11982" fmla="*/ 1041477 h 5757808"/>
              <a:gd name="connsiteX11983" fmla="*/ 359095 w 6724507"/>
              <a:gd name="connsiteY11983" fmla="*/ 1034314 h 5757808"/>
              <a:gd name="connsiteX11984" fmla="*/ 365242 w 6724507"/>
              <a:gd name="connsiteY11984" fmla="*/ 1032667 h 5757808"/>
              <a:gd name="connsiteX11985" fmla="*/ 843475 w 6724507"/>
              <a:gd name="connsiteY11985" fmla="*/ 1032479 h 5757808"/>
              <a:gd name="connsiteX11986" fmla="*/ 872275 w 6724507"/>
              <a:gd name="connsiteY11986" fmla="*/ 1044975 h 5757808"/>
              <a:gd name="connsiteX11987" fmla="*/ 881875 w 6724507"/>
              <a:gd name="connsiteY11987" fmla="*/ 1049139 h 5757808"/>
              <a:gd name="connsiteX11988" fmla="*/ 888794 w 6724507"/>
              <a:gd name="connsiteY11988" fmla="*/ 1048607 h 5757808"/>
              <a:gd name="connsiteX11989" fmla="*/ 891101 w 6724507"/>
              <a:gd name="connsiteY11989" fmla="*/ 1048429 h 5757808"/>
              <a:gd name="connsiteX11990" fmla="*/ 888420 w 6724507"/>
              <a:gd name="connsiteY11990" fmla="*/ 1043734 h 5757808"/>
              <a:gd name="connsiteX11991" fmla="*/ 890726 w 6724507"/>
              <a:gd name="connsiteY11991" fmla="*/ 1043556 h 5757808"/>
              <a:gd name="connsiteX11992" fmla="*/ 902257 w 6724507"/>
              <a:gd name="connsiteY11992" fmla="*/ 1042669 h 5757808"/>
              <a:gd name="connsiteX11993" fmla="*/ 909551 w 6724507"/>
              <a:gd name="connsiteY11993" fmla="*/ 1047011 h 5757808"/>
              <a:gd name="connsiteX11994" fmla="*/ 919152 w 6724507"/>
              <a:gd name="connsiteY11994" fmla="*/ 1051175 h 5757808"/>
              <a:gd name="connsiteX11995" fmla="*/ 923764 w 6724507"/>
              <a:gd name="connsiteY11995" fmla="*/ 1050821 h 5757808"/>
              <a:gd name="connsiteX11996" fmla="*/ 933739 w 6724507"/>
              <a:gd name="connsiteY11996" fmla="*/ 1059859 h 5757808"/>
              <a:gd name="connsiteX11997" fmla="*/ 938351 w 6724507"/>
              <a:gd name="connsiteY11997" fmla="*/ 1059504 h 5757808"/>
              <a:gd name="connsiteX11998" fmla="*/ 942964 w 6724507"/>
              <a:gd name="connsiteY11998" fmla="*/ 1059150 h 5757808"/>
              <a:gd name="connsiteX11999" fmla="*/ 950258 w 6724507"/>
              <a:gd name="connsiteY11999" fmla="*/ 1063490 h 5757808"/>
              <a:gd name="connsiteX12000" fmla="*/ 950632 w 6724507"/>
              <a:gd name="connsiteY12000" fmla="*/ 1068364 h 5757808"/>
              <a:gd name="connsiteX12001" fmla="*/ 943339 w 6724507"/>
              <a:gd name="connsiteY12001" fmla="*/ 1064023 h 5757808"/>
              <a:gd name="connsiteX12002" fmla="*/ 936420 w 6724507"/>
              <a:gd name="connsiteY12002" fmla="*/ 1064555 h 5757808"/>
              <a:gd name="connsiteX12003" fmla="*/ 934114 w 6724507"/>
              <a:gd name="connsiteY12003" fmla="*/ 1064732 h 5757808"/>
              <a:gd name="connsiteX12004" fmla="*/ 891475 w 6724507"/>
              <a:gd name="connsiteY12004" fmla="*/ 1053303 h 5757808"/>
              <a:gd name="connsiteX12005" fmla="*/ 882250 w 6724507"/>
              <a:gd name="connsiteY12005" fmla="*/ 1054013 h 5757808"/>
              <a:gd name="connsiteX12006" fmla="*/ 872649 w 6724507"/>
              <a:gd name="connsiteY12006" fmla="*/ 1049848 h 5757808"/>
              <a:gd name="connsiteX12007" fmla="*/ 832692 w 6724507"/>
              <a:gd name="connsiteY12007" fmla="*/ 1043115 h 5757808"/>
              <a:gd name="connsiteX12008" fmla="*/ 827330 w 6724507"/>
              <a:gd name="connsiteY12008" fmla="*/ 1033721 h 5757808"/>
              <a:gd name="connsiteX12009" fmla="*/ 841543 w 6724507"/>
              <a:gd name="connsiteY12009" fmla="*/ 1037531 h 5757808"/>
              <a:gd name="connsiteX12010" fmla="*/ 843475 w 6724507"/>
              <a:gd name="connsiteY12010" fmla="*/ 1032479 h 5757808"/>
              <a:gd name="connsiteX12011" fmla="*/ 1033651 w 6724507"/>
              <a:gd name="connsiteY12011" fmla="*/ 1032315 h 5757808"/>
              <a:gd name="connsiteX12012" fmla="*/ 1034055 w 6724507"/>
              <a:gd name="connsiteY12012" fmla="*/ 1037563 h 5757808"/>
              <a:gd name="connsiteX12013" fmla="*/ 1029882 w 6724507"/>
              <a:gd name="connsiteY12013" fmla="*/ 1037885 h 5757808"/>
              <a:gd name="connsiteX12014" fmla="*/ 1030834 w 6724507"/>
              <a:gd name="connsiteY12014" fmla="*/ 1033191 h 5757808"/>
              <a:gd name="connsiteX12015" fmla="*/ 1033651 w 6724507"/>
              <a:gd name="connsiteY12015" fmla="*/ 1032315 h 5757808"/>
              <a:gd name="connsiteX12016" fmla="*/ 462992 w 6724507"/>
              <a:gd name="connsiteY12016" fmla="*/ 1032193 h 5757808"/>
              <a:gd name="connsiteX12017" fmla="*/ 459076 w 6724507"/>
              <a:gd name="connsiteY12017" fmla="*/ 1041293 h 5757808"/>
              <a:gd name="connsiteX12018" fmla="*/ 454151 w 6724507"/>
              <a:gd name="connsiteY12018" fmla="*/ 1037273 h 5757808"/>
              <a:gd name="connsiteX12019" fmla="*/ 453815 w 6724507"/>
              <a:gd name="connsiteY12019" fmla="*/ 1032898 h 5757808"/>
              <a:gd name="connsiteX12020" fmla="*/ 458404 w 6724507"/>
              <a:gd name="connsiteY12020" fmla="*/ 1032546 h 5757808"/>
              <a:gd name="connsiteX12021" fmla="*/ 462992 w 6724507"/>
              <a:gd name="connsiteY12021" fmla="*/ 1032193 h 5757808"/>
              <a:gd name="connsiteX12022" fmla="*/ 340106 w 6724507"/>
              <a:gd name="connsiteY12022" fmla="*/ 1031082 h 5757808"/>
              <a:gd name="connsiteX12023" fmla="*/ 347183 w 6724507"/>
              <a:gd name="connsiteY12023" fmla="*/ 1035818 h 5757808"/>
              <a:gd name="connsiteX12024" fmla="*/ 337882 w 6724507"/>
              <a:gd name="connsiteY12024" fmla="*/ 1031253 h 5757808"/>
              <a:gd name="connsiteX12025" fmla="*/ 340106 w 6724507"/>
              <a:gd name="connsiteY12025" fmla="*/ 1031082 h 5757808"/>
              <a:gd name="connsiteX12026" fmla="*/ 707923 w 6724507"/>
              <a:gd name="connsiteY12026" fmla="*/ 1030739 h 5757808"/>
              <a:gd name="connsiteX12027" fmla="*/ 711412 w 6724507"/>
              <a:gd name="connsiteY12027" fmla="*/ 1032451 h 5757808"/>
              <a:gd name="connsiteX12028" fmla="*/ 709060 w 6724507"/>
              <a:gd name="connsiteY12028" fmla="*/ 1034612 h 5757808"/>
              <a:gd name="connsiteX12029" fmla="*/ 704738 w 6724507"/>
              <a:gd name="connsiteY12029" fmla="*/ 1032964 h 5757808"/>
              <a:gd name="connsiteX12030" fmla="*/ 707923 w 6724507"/>
              <a:gd name="connsiteY12030" fmla="*/ 1030739 h 5757808"/>
              <a:gd name="connsiteX12031" fmla="*/ 1059096 w 6724507"/>
              <a:gd name="connsiteY12031" fmla="*/ 1030361 h 5757808"/>
              <a:gd name="connsiteX12032" fmla="*/ 1059499 w 6724507"/>
              <a:gd name="connsiteY12032" fmla="*/ 1035610 h 5757808"/>
              <a:gd name="connsiteX12033" fmla="*/ 1057414 w 6724507"/>
              <a:gd name="connsiteY12033" fmla="*/ 1035770 h 5757808"/>
              <a:gd name="connsiteX12034" fmla="*/ 1059096 w 6724507"/>
              <a:gd name="connsiteY12034" fmla="*/ 1030361 h 5757808"/>
              <a:gd name="connsiteX12035" fmla="*/ 290759 w 6724507"/>
              <a:gd name="connsiteY12035" fmla="*/ 1029596 h 5757808"/>
              <a:gd name="connsiteX12036" fmla="*/ 291163 w 6724507"/>
              <a:gd name="connsiteY12036" fmla="*/ 1034845 h 5757808"/>
              <a:gd name="connsiteX12037" fmla="*/ 289494 w 6724507"/>
              <a:gd name="connsiteY12037" fmla="*/ 1034974 h 5757808"/>
              <a:gd name="connsiteX12038" fmla="*/ 289090 w 6724507"/>
              <a:gd name="connsiteY12038" fmla="*/ 1029724 h 5757808"/>
              <a:gd name="connsiteX12039" fmla="*/ 290759 w 6724507"/>
              <a:gd name="connsiteY12039" fmla="*/ 1029596 h 5757808"/>
              <a:gd name="connsiteX12040" fmla="*/ 1341100 w 6724507"/>
              <a:gd name="connsiteY12040" fmla="*/ 1028903 h 5757808"/>
              <a:gd name="connsiteX12041" fmla="*/ 1344159 w 6724507"/>
              <a:gd name="connsiteY12041" fmla="*/ 1031497 h 5757808"/>
              <a:gd name="connsiteX12042" fmla="*/ 1339118 w 6724507"/>
              <a:gd name="connsiteY12042" fmla="*/ 1040128 h 5757808"/>
              <a:gd name="connsiteX12043" fmla="*/ 1338426 w 6724507"/>
              <a:gd name="connsiteY12043" fmla="*/ 1043198 h 5757808"/>
              <a:gd name="connsiteX12044" fmla="*/ 1341600 w 6724507"/>
              <a:gd name="connsiteY12044" fmla="*/ 1042596 h 5757808"/>
              <a:gd name="connsiteX12045" fmla="*/ 1345019 w 6724507"/>
              <a:gd name="connsiteY12045" fmla="*/ 1038043 h 5757808"/>
              <a:gd name="connsiteX12046" fmla="*/ 1350973 w 6724507"/>
              <a:gd name="connsiteY12046" fmla="*/ 1040038 h 5757808"/>
              <a:gd name="connsiteX12047" fmla="*/ 1354776 w 6724507"/>
              <a:gd name="connsiteY12047" fmla="*/ 1041312 h 5757808"/>
              <a:gd name="connsiteX12048" fmla="*/ 1358492 w 6724507"/>
              <a:gd name="connsiteY12048" fmla="*/ 1036019 h 5757808"/>
              <a:gd name="connsiteX12049" fmla="*/ 1365501 w 6724507"/>
              <a:gd name="connsiteY12049" fmla="*/ 1033067 h 5757808"/>
              <a:gd name="connsiteX12050" fmla="*/ 1366689 w 6724507"/>
              <a:gd name="connsiteY12050" fmla="*/ 1036479 h 5757808"/>
              <a:gd name="connsiteX12051" fmla="*/ 1364146 w 6724507"/>
              <a:gd name="connsiteY12051" fmla="*/ 1038210 h 5757808"/>
              <a:gd name="connsiteX12052" fmla="*/ 1365836 w 6724507"/>
              <a:gd name="connsiteY12052" fmla="*/ 1040832 h 5757808"/>
              <a:gd name="connsiteX12053" fmla="*/ 1366308 w 6724507"/>
              <a:gd name="connsiteY12053" fmla="*/ 1041262 h 5757808"/>
              <a:gd name="connsiteX12054" fmla="*/ 1367900 w 6724507"/>
              <a:gd name="connsiteY12054" fmla="*/ 1040645 h 5757808"/>
              <a:gd name="connsiteX12055" fmla="*/ 1368121 w 6724507"/>
              <a:gd name="connsiteY12055" fmla="*/ 1040461 h 5757808"/>
              <a:gd name="connsiteX12056" fmla="*/ 1368083 w 6724507"/>
              <a:gd name="connsiteY12056" fmla="*/ 1036270 h 5757808"/>
              <a:gd name="connsiteX12057" fmla="*/ 1369896 w 6724507"/>
              <a:gd name="connsiteY12057" fmla="*/ 1038998 h 5757808"/>
              <a:gd name="connsiteX12058" fmla="*/ 1373255 w 6724507"/>
              <a:gd name="connsiteY12058" fmla="*/ 1036233 h 5757808"/>
              <a:gd name="connsiteX12059" fmla="*/ 1378003 w 6724507"/>
              <a:gd name="connsiteY12059" fmla="*/ 1033278 h 5757808"/>
              <a:gd name="connsiteX12060" fmla="*/ 1359285 w 6724507"/>
              <a:gd name="connsiteY12060" fmla="*/ 1030070 h 5757808"/>
              <a:gd name="connsiteX12061" fmla="*/ 1040287 w 6724507"/>
              <a:gd name="connsiteY12061" fmla="*/ 1026527 h 5757808"/>
              <a:gd name="connsiteX12062" fmla="*/ 1043009 w 6724507"/>
              <a:gd name="connsiteY12062" fmla="*/ 1031246 h 5757808"/>
              <a:gd name="connsiteX12063" fmla="*/ 1040664 w 6724507"/>
              <a:gd name="connsiteY12063" fmla="*/ 1031426 h 5757808"/>
              <a:gd name="connsiteX12064" fmla="*/ 1038317 w 6724507"/>
              <a:gd name="connsiteY12064" fmla="*/ 1031607 h 5757808"/>
              <a:gd name="connsiteX12065" fmla="*/ 1035970 w 6724507"/>
              <a:gd name="connsiteY12065" fmla="*/ 1031787 h 5757808"/>
              <a:gd name="connsiteX12066" fmla="*/ 1036347 w 6724507"/>
              <a:gd name="connsiteY12066" fmla="*/ 1036686 h 5757808"/>
              <a:gd name="connsiteX12067" fmla="*/ 1033623 w 6724507"/>
              <a:gd name="connsiteY12067" fmla="*/ 1031968 h 5757808"/>
              <a:gd name="connsiteX12068" fmla="*/ 1035593 w 6724507"/>
              <a:gd name="connsiteY12068" fmla="*/ 1026888 h 5757808"/>
              <a:gd name="connsiteX12069" fmla="*/ 1037939 w 6724507"/>
              <a:gd name="connsiteY12069" fmla="*/ 1026708 h 5757808"/>
              <a:gd name="connsiteX12070" fmla="*/ 1040287 w 6724507"/>
              <a:gd name="connsiteY12070" fmla="*/ 1026527 h 5757808"/>
              <a:gd name="connsiteX12071" fmla="*/ 402567 w 6724507"/>
              <a:gd name="connsiteY12071" fmla="*/ 1026279 h 5757808"/>
              <a:gd name="connsiteX12072" fmla="*/ 428720 w 6724507"/>
              <a:gd name="connsiteY12072" fmla="*/ 1033947 h 5757808"/>
              <a:gd name="connsiteX12073" fmla="*/ 415380 w 6724507"/>
              <a:gd name="connsiteY12073" fmla="*/ 1037999 h 5757808"/>
              <a:gd name="connsiteX12074" fmla="*/ 402937 w 6724507"/>
              <a:gd name="connsiteY12074" fmla="*/ 1031091 h 5757808"/>
              <a:gd name="connsiteX12075" fmla="*/ 400628 w 6724507"/>
              <a:gd name="connsiteY12075" fmla="*/ 1031268 h 5757808"/>
              <a:gd name="connsiteX12076" fmla="*/ 397948 w 6724507"/>
              <a:gd name="connsiteY12076" fmla="*/ 1026634 h 5757808"/>
              <a:gd name="connsiteX12077" fmla="*/ 400258 w 6724507"/>
              <a:gd name="connsiteY12077" fmla="*/ 1026457 h 5757808"/>
              <a:gd name="connsiteX12078" fmla="*/ 402567 w 6724507"/>
              <a:gd name="connsiteY12078" fmla="*/ 1026279 h 5757808"/>
              <a:gd name="connsiteX12079" fmla="*/ 1123751 w 6724507"/>
              <a:gd name="connsiteY12079" fmla="*/ 1025389 h 5757808"/>
              <a:gd name="connsiteX12080" fmla="*/ 1126589 w 6724507"/>
              <a:gd name="connsiteY12080" fmla="*/ 1029571 h 5757808"/>
              <a:gd name="connsiteX12081" fmla="*/ 1129093 w 6724507"/>
              <a:gd name="connsiteY12081" fmla="*/ 1029380 h 5757808"/>
              <a:gd name="connsiteX12082" fmla="*/ 1129429 w 6724507"/>
              <a:gd name="connsiteY12082" fmla="*/ 1033753 h 5757808"/>
              <a:gd name="connsiteX12083" fmla="*/ 1124087 w 6724507"/>
              <a:gd name="connsiteY12083" fmla="*/ 1029764 h 5757808"/>
              <a:gd name="connsiteX12084" fmla="*/ 1121583 w 6724507"/>
              <a:gd name="connsiteY12084" fmla="*/ 1029957 h 5757808"/>
              <a:gd name="connsiteX12085" fmla="*/ 1121248 w 6724507"/>
              <a:gd name="connsiteY12085" fmla="*/ 1025584 h 5757808"/>
              <a:gd name="connsiteX12086" fmla="*/ 1123751 w 6724507"/>
              <a:gd name="connsiteY12086" fmla="*/ 1025389 h 5757808"/>
              <a:gd name="connsiteX12087" fmla="*/ 813192 w 6724507"/>
              <a:gd name="connsiteY12087" fmla="*/ 1024627 h 5757808"/>
              <a:gd name="connsiteX12088" fmla="*/ 813596 w 6724507"/>
              <a:gd name="connsiteY12088" fmla="*/ 1029877 h 5757808"/>
              <a:gd name="connsiteX12089" fmla="*/ 811092 w 6724507"/>
              <a:gd name="connsiteY12089" fmla="*/ 1030070 h 5757808"/>
              <a:gd name="connsiteX12090" fmla="*/ 808187 w 6724507"/>
              <a:gd name="connsiteY12090" fmla="*/ 1025013 h 5757808"/>
              <a:gd name="connsiteX12091" fmla="*/ 810689 w 6724507"/>
              <a:gd name="connsiteY12091" fmla="*/ 1024821 h 5757808"/>
              <a:gd name="connsiteX12092" fmla="*/ 813192 w 6724507"/>
              <a:gd name="connsiteY12092" fmla="*/ 1024627 h 5757808"/>
              <a:gd name="connsiteX12093" fmla="*/ 957766 w 6724507"/>
              <a:gd name="connsiteY12093" fmla="*/ 1024207 h 5757808"/>
              <a:gd name="connsiteX12094" fmla="*/ 966386 w 6724507"/>
              <a:gd name="connsiteY12094" fmla="*/ 1031767 h 5757808"/>
              <a:gd name="connsiteX12095" fmla="*/ 985811 w 6724507"/>
              <a:gd name="connsiteY12095" fmla="*/ 1045453 h 5757808"/>
              <a:gd name="connsiteX12096" fmla="*/ 988482 w 6724507"/>
              <a:gd name="connsiteY12096" fmla="*/ 1050308 h 5757808"/>
              <a:gd name="connsiteX12097" fmla="*/ 988869 w 6724507"/>
              <a:gd name="connsiteY12097" fmla="*/ 1055338 h 5757808"/>
              <a:gd name="connsiteX12098" fmla="*/ 986584 w 6724507"/>
              <a:gd name="connsiteY12098" fmla="*/ 1055513 h 5757808"/>
              <a:gd name="connsiteX12099" fmla="*/ 953460 w 6724507"/>
              <a:gd name="connsiteY12099" fmla="*/ 1042882 h 5757808"/>
              <a:gd name="connsiteX12100" fmla="*/ 950403 w 6724507"/>
              <a:gd name="connsiteY12100" fmla="*/ 1032996 h 5757808"/>
              <a:gd name="connsiteX12101" fmla="*/ 947733 w 6724507"/>
              <a:gd name="connsiteY12101" fmla="*/ 1028141 h 5757808"/>
              <a:gd name="connsiteX12102" fmla="*/ 952685 w 6724507"/>
              <a:gd name="connsiteY12102" fmla="*/ 1032820 h 5757808"/>
              <a:gd name="connsiteX12103" fmla="*/ 952298 w 6724507"/>
              <a:gd name="connsiteY12103" fmla="*/ 1027791 h 5757808"/>
              <a:gd name="connsiteX12104" fmla="*/ 950016 w 6724507"/>
              <a:gd name="connsiteY12104" fmla="*/ 1027965 h 5757808"/>
              <a:gd name="connsiteX12105" fmla="*/ 957766 w 6724507"/>
              <a:gd name="connsiteY12105" fmla="*/ 1024207 h 5757808"/>
              <a:gd name="connsiteX12106" fmla="*/ 685020 w 6724507"/>
              <a:gd name="connsiteY12106" fmla="*/ 1023922 h 5757808"/>
              <a:gd name="connsiteX12107" fmla="*/ 685425 w 6724507"/>
              <a:gd name="connsiteY12107" fmla="*/ 1029171 h 5757808"/>
              <a:gd name="connsiteX12108" fmla="*/ 678069 w 6724507"/>
              <a:gd name="connsiteY12108" fmla="*/ 1024456 h 5757808"/>
              <a:gd name="connsiteX12109" fmla="*/ 680387 w 6724507"/>
              <a:gd name="connsiteY12109" fmla="*/ 1024279 h 5757808"/>
              <a:gd name="connsiteX12110" fmla="*/ 682703 w 6724507"/>
              <a:gd name="connsiteY12110" fmla="*/ 1024101 h 5757808"/>
              <a:gd name="connsiteX12111" fmla="*/ 685020 w 6724507"/>
              <a:gd name="connsiteY12111" fmla="*/ 1023922 h 5757808"/>
              <a:gd name="connsiteX12112" fmla="*/ 687339 w 6724507"/>
              <a:gd name="connsiteY12112" fmla="*/ 1023743 h 5757808"/>
              <a:gd name="connsiteX12113" fmla="*/ 694694 w 6724507"/>
              <a:gd name="connsiteY12113" fmla="*/ 1028458 h 5757808"/>
              <a:gd name="connsiteX12114" fmla="*/ 699330 w 6724507"/>
              <a:gd name="connsiteY12114" fmla="*/ 1028102 h 5757808"/>
              <a:gd name="connsiteX12115" fmla="*/ 699733 w 6724507"/>
              <a:gd name="connsiteY12115" fmla="*/ 1033351 h 5757808"/>
              <a:gd name="connsiteX12116" fmla="*/ 695434 w 6724507"/>
              <a:gd name="connsiteY12116" fmla="*/ 1033681 h 5757808"/>
              <a:gd name="connsiteX12117" fmla="*/ 700794 w 6724507"/>
              <a:gd name="connsiteY12117" fmla="*/ 1042948 h 5757808"/>
              <a:gd name="connsiteX12118" fmla="*/ 708094 w 6724507"/>
              <a:gd name="connsiteY12118" fmla="*/ 1047226 h 5757808"/>
              <a:gd name="connsiteX12119" fmla="*/ 698853 w 6724507"/>
              <a:gd name="connsiteY12119" fmla="*/ 1047936 h 5757808"/>
              <a:gd name="connsiteX12120" fmla="*/ 686933 w 6724507"/>
              <a:gd name="connsiteY12120" fmla="*/ 1044013 h 5757808"/>
              <a:gd name="connsiteX12121" fmla="*/ 689311 w 6724507"/>
              <a:gd name="connsiteY12121" fmla="*/ 1037176 h 5757808"/>
              <a:gd name="connsiteX12122" fmla="*/ 695431 w 6724507"/>
              <a:gd name="connsiteY12122" fmla="*/ 1033681 h 5757808"/>
              <a:gd name="connsiteX12123" fmla="*/ 695098 w 6724507"/>
              <a:gd name="connsiteY12123" fmla="*/ 1033707 h 5757808"/>
              <a:gd name="connsiteX12124" fmla="*/ 687339 w 6724507"/>
              <a:gd name="connsiteY12124" fmla="*/ 1023743 h 5757808"/>
              <a:gd name="connsiteX12125" fmla="*/ 255882 w 6724507"/>
              <a:gd name="connsiteY12125" fmla="*/ 1023478 h 5757808"/>
              <a:gd name="connsiteX12126" fmla="*/ 263169 w 6724507"/>
              <a:gd name="connsiteY12126" fmla="*/ 1028197 h 5757808"/>
              <a:gd name="connsiteX12127" fmla="*/ 256286 w 6724507"/>
              <a:gd name="connsiteY12127" fmla="*/ 1028727 h 5757808"/>
              <a:gd name="connsiteX12128" fmla="*/ 255882 w 6724507"/>
              <a:gd name="connsiteY12128" fmla="*/ 1023478 h 5757808"/>
              <a:gd name="connsiteX12129" fmla="*/ 295091 w 6724507"/>
              <a:gd name="connsiteY12129" fmla="*/ 1020462 h 5757808"/>
              <a:gd name="connsiteX12130" fmla="*/ 304671 w 6724507"/>
              <a:gd name="connsiteY12130" fmla="*/ 1025006 h 5757808"/>
              <a:gd name="connsiteX12131" fmla="*/ 302379 w 6724507"/>
              <a:gd name="connsiteY12131" fmla="*/ 1025183 h 5757808"/>
              <a:gd name="connsiteX12132" fmla="*/ 295495 w 6724507"/>
              <a:gd name="connsiteY12132" fmla="*/ 1025712 h 5757808"/>
              <a:gd name="connsiteX12133" fmla="*/ 295091 w 6724507"/>
              <a:gd name="connsiteY12133" fmla="*/ 1020462 h 5757808"/>
              <a:gd name="connsiteX12134" fmla="*/ 487630 w 6724507"/>
              <a:gd name="connsiteY12134" fmla="*/ 1019739 h 5757808"/>
              <a:gd name="connsiteX12135" fmla="*/ 490120 w 6724507"/>
              <a:gd name="connsiteY12135" fmla="*/ 1024828 h 5757808"/>
              <a:gd name="connsiteX12136" fmla="*/ 488034 w 6724507"/>
              <a:gd name="connsiteY12136" fmla="*/ 1024988 h 5757808"/>
              <a:gd name="connsiteX12137" fmla="*/ 485947 w 6724507"/>
              <a:gd name="connsiteY12137" fmla="*/ 1025149 h 5757808"/>
              <a:gd name="connsiteX12138" fmla="*/ 485544 w 6724507"/>
              <a:gd name="connsiteY12138" fmla="*/ 1019900 h 5757808"/>
              <a:gd name="connsiteX12139" fmla="*/ 487630 w 6724507"/>
              <a:gd name="connsiteY12139" fmla="*/ 1019739 h 5757808"/>
              <a:gd name="connsiteX12140" fmla="*/ 246302 w 6724507"/>
              <a:gd name="connsiteY12140" fmla="*/ 1018935 h 5757808"/>
              <a:gd name="connsiteX12141" fmla="*/ 246705 w 6724507"/>
              <a:gd name="connsiteY12141" fmla="*/ 1024183 h 5757808"/>
              <a:gd name="connsiteX12142" fmla="*/ 244202 w 6724507"/>
              <a:gd name="connsiteY12142" fmla="*/ 1024377 h 5757808"/>
              <a:gd name="connsiteX12143" fmla="*/ 243798 w 6724507"/>
              <a:gd name="connsiteY12143" fmla="*/ 1019127 h 5757808"/>
              <a:gd name="connsiteX12144" fmla="*/ 246302 w 6724507"/>
              <a:gd name="connsiteY12144" fmla="*/ 1018935 h 5757808"/>
              <a:gd name="connsiteX12145" fmla="*/ 1074558 w 6724507"/>
              <a:gd name="connsiteY12145" fmla="*/ 1018612 h 5757808"/>
              <a:gd name="connsiteX12146" fmla="*/ 1084136 w 6724507"/>
              <a:gd name="connsiteY12146" fmla="*/ 1023156 h 5757808"/>
              <a:gd name="connsiteX12147" fmla="*/ 1091423 w 6724507"/>
              <a:gd name="connsiteY12147" fmla="*/ 1027876 h 5757808"/>
              <a:gd name="connsiteX12148" fmla="*/ 1093718 w 6724507"/>
              <a:gd name="connsiteY12148" fmla="*/ 1027700 h 5757808"/>
              <a:gd name="connsiteX12149" fmla="*/ 1091827 w 6724507"/>
              <a:gd name="connsiteY12149" fmla="*/ 1033125 h 5757808"/>
              <a:gd name="connsiteX12150" fmla="*/ 1084539 w 6724507"/>
              <a:gd name="connsiteY12150" fmla="*/ 1028405 h 5757808"/>
              <a:gd name="connsiteX12151" fmla="*/ 1074961 w 6724507"/>
              <a:gd name="connsiteY12151" fmla="*/ 1023861 h 5757808"/>
              <a:gd name="connsiteX12152" fmla="*/ 1074558 w 6724507"/>
              <a:gd name="connsiteY12152" fmla="*/ 1018612 h 5757808"/>
              <a:gd name="connsiteX12153" fmla="*/ 963136 w 6724507"/>
              <a:gd name="connsiteY12153" fmla="*/ 1018378 h 5757808"/>
              <a:gd name="connsiteX12154" fmla="*/ 974943 w 6724507"/>
              <a:gd name="connsiteY12154" fmla="*/ 1021872 h 5757808"/>
              <a:gd name="connsiteX12155" fmla="*/ 975281 w 6724507"/>
              <a:gd name="connsiteY12155" fmla="*/ 1026245 h 5757808"/>
              <a:gd name="connsiteX12156" fmla="*/ 972986 w 6724507"/>
              <a:gd name="connsiteY12156" fmla="*/ 1026423 h 5757808"/>
              <a:gd name="connsiteX12157" fmla="*/ 963473 w 6724507"/>
              <a:gd name="connsiteY12157" fmla="*/ 1022753 h 5757808"/>
              <a:gd name="connsiteX12158" fmla="*/ 956253 w 6724507"/>
              <a:gd name="connsiteY12158" fmla="*/ 1018908 h 5757808"/>
              <a:gd name="connsiteX12159" fmla="*/ 963136 w 6724507"/>
              <a:gd name="connsiteY12159" fmla="*/ 1018378 h 5757808"/>
              <a:gd name="connsiteX12160" fmla="*/ 1009914 w 6724507"/>
              <a:gd name="connsiteY12160" fmla="*/ 1018301 h 5757808"/>
              <a:gd name="connsiteX12161" fmla="*/ 1014490 w 6724507"/>
              <a:gd name="connsiteY12161" fmla="*/ 1023229 h 5757808"/>
              <a:gd name="connsiteX12162" fmla="*/ 1012505 w 6724507"/>
              <a:gd name="connsiteY12162" fmla="*/ 1024701 h 5757808"/>
              <a:gd name="connsiteX12163" fmla="*/ 1009914 w 6724507"/>
              <a:gd name="connsiteY12163" fmla="*/ 1018301 h 5757808"/>
              <a:gd name="connsiteX12164" fmla="*/ 763330 w 6724507"/>
              <a:gd name="connsiteY12164" fmla="*/ 1017900 h 5757808"/>
              <a:gd name="connsiteX12165" fmla="*/ 780052 w 6724507"/>
              <a:gd name="connsiteY12165" fmla="*/ 1021454 h 5757808"/>
              <a:gd name="connsiteX12166" fmla="*/ 801815 w 6724507"/>
              <a:gd name="connsiteY12166" fmla="*/ 1029460 h 5757808"/>
              <a:gd name="connsiteX12167" fmla="*/ 764069 w 6724507"/>
              <a:gd name="connsiteY12167" fmla="*/ 1027522 h 5757808"/>
              <a:gd name="connsiteX12168" fmla="*/ 761364 w 6724507"/>
              <a:gd name="connsiteY12168" fmla="*/ 1022892 h 5757808"/>
              <a:gd name="connsiteX12169" fmla="*/ 756322 w 6724507"/>
              <a:gd name="connsiteY12169" fmla="*/ 1018439 h 5757808"/>
              <a:gd name="connsiteX12170" fmla="*/ 763330 w 6724507"/>
              <a:gd name="connsiteY12170" fmla="*/ 1017900 h 5757808"/>
              <a:gd name="connsiteX12171" fmla="*/ 902576 w 6724507"/>
              <a:gd name="connsiteY12171" fmla="*/ 1017754 h 5757808"/>
              <a:gd name="connsiteX12172" fmla="*/ 905262 w 6724507"/>
              <a:gd name="connsiteY12172" fmla="*/ 1022535 h 5757808"/>
              <a:gd name="connsiteX12173" fmla="*/ 902958 w 6724507"/>
              <a:gd name="connsiteY12173" fmla="*/ 1022713 h 5757808"/>
              <a:gd name="connsiteX12174" fmla="*/ 900654 w 6724507"/>
              <a:gd name="connsiteY12174" fmla="*/ 1022889 h 5757808"/>
              <a:gd name="connsiteX12175" fmla="*/ 898349 w 6724507"/>
              <a:gd name="connsiteY12175" fmla="*/ 1023065 h 5757808"/>
              <a:gd name="connsiteX12176" fmla="*/ 898731 w 6724507"/>
              <a:gd name="connsiteY12176" fmla="*/ 1028024 h 5757808"/>
              <a:gd name="connsiteX12177" fmla="*/ 894123 w 6724507"/>
              <a:gd name="connsiteY12177" fmla="*/ 1028377 h 5757808"/>
              <a:gd name="connsiteX12178" fmla="*/ 891818 w 6724507"/>
              <a:gd name="connsiteY12178" fmla="*/ 1028555 h 5757808"/>
              <a:gd name="connsiteX12179" fmla="*/ 889514 w 6724507"/>
              <a:gd name="connsiteY12179" fmla="*/ 1028732 h 5757808"/>
              <a:gd name="connsiteX12180" fmla="*/ 899112 w 6724507"/>
              <a:gd name="connsiteY12180" fmla="*/ 1032980 h 5757808"/>
              <a:gd name="connsiteX12181" fmla="*/ 911015 w 6724507"/>
              <a:gd name="connsiteY12181" fmla="*/ 1037053 h 5757808"/>
              <a:gd name="connsiteX12182" fmla="*/ 917545 w 6724507"/>
              <a:gd name="connsiteY12182" fmla="*/ 1031563 h 5757808"/>
              <a:gd name="connsiteX12183" fmla="*/ 920230 w 6724507"/>
              <a:gd name="connsiteY12183" fmla="*/ 1036343 h 5757808"/>
              <a:gd name="connsiteX12184" fmla="*/ 922534 w 6724507"/>
              <a:gd name="connsiteY12184" fmla="*/ 1036166 h 5757808"/>
              <a:gd name="connsiteX12185" fmla="*/ 922153 w 6724507"/>
              <a:gd name="connsiteY12185" fmla="*/ 1031209 h 5757808"/>
              <a:gd name="connsiteX12186" fmla="*/ 924458 w 6724507"/>
              <a:gd name="connsiteY12186" fmla="*/ 1031031 h 5757808"/>
              <a:gd name="connsiteX12187" fmla="*/ 924839 w 6724507"/>
              <a:gd name="connsiteY12187" fmla="*/ 1035989 h 5757808"/>
              <a:gd name="connsiteX12188" fmla="*/ 925219 w 6724507"/>
              <a:gd name="connsiteY12188" fmla="*/ 1040946 h 5757808"/>
              <a:gd name="connsiteX12189" fmla="*/ 920612 w 6724507"/>
              <a:gd name="connsiteY12189" fmla="*/ 1041301 h 5757808"/>
              <a:gd name="connsiteX12190" fmla="*/ 918689 w 6724507"/>
              <a:gd name="connsiteY12190" fmla="*/ 1046434 h 5757808"/>
              <a:gd name="connsiteX12191" fmla="*/ 911395 w 6724507"/>
              <a:gd name="connsiteY12191" fmla="*/ 1042009 h 5757808"/>
              <a:gd name="connsiteX12192" fmla="*/ 899493 w 6724507"/>
              <a:gd name="connsiteY12192" fmla="*/ 1037938 h 5757808"/>
              <a:gd name="connsiteX12193" fmla="*/ 890277 w 6724507"/>
              <a:gd name="connsiteY12193" fmla="*/ 1038647 h 5757808"/>
              <a:gd name="connsiteX12194" fmla="*/ 889895 w 6724507"/>
              <a:gd name="connsiteY12194" fmla="*/ 1033689 h 5757808"/>
              <a:gd name="connsiteX12195" fmla="*/ 885288 w 6724507"/>
              <a:gd name="connsiteY12195" fmla="*/ 1034043 h 5757808"/>
              <a:gd name="connsiteX12196" fmla="*/ 878375 w 6724507"/>
              <a:gd name="connsiteY12196" fmla="*/ 1034575 h 5757808"/>
              <a:gd name="connsiteX12197" fmla="*/ 876071 w 6724507"/>
              <a:gd name="connsiteY12197" fmla="*/ 1034752 h 5757808"/>
              <a:gd name="connsiteX12198" fmla="*/ 877994 w 6724507"/>
              <a:gd name="connsiteY12198" fmla="*/ 1029617 h 5757808"/>
              <a:gd name="connsiteX12199" fmla="*/ 880299 w 6724507"/>
              <a:gd name="connsiteY12199" fmla="*/ 1029440 h 5757808"/>
              <a:gd name="connsiteX12200" fmla="*/ 884907 w 6724507"/>
              <a:gd name="connsiteY12200" fmla="*/ 1029087 h 5757808"/>
              <a:gd name="connsiteX12201" fmla="*/ 887211 w 6724507"/>
              <a:gd name="connsiteY12201" fmla="*/ 1028909 h 5757808"/>
              <a:gd name="connsiteX12202" fmla="*/ 886830 w 6724507"/>
              <a:gd name="connsiteY12202" fmla="*/ 1023951 h 5757808"/>
              <a:gd name="connsiteX12203" fmla="*/ 889134 w 6724507"/>
              <a:gd name="connsiteY12203" fmla="*/ 1023774 h 5757808"/>
              <a:gd name="connsiteX12204" fmla="*/ 891438 w 6724507"/>
              <a:gd name="connsiteY12204" fmla="*/ 1023598 h 5757808"/>
              <a:gd name="connsiteX12205" fmla="*/ 893742 w 6724507"/>
              <a:gd name="connsiteY12205" fmla="*/ 1023421 h 5757808"/>
              <a:gd name="connsiteX12206" fmla="*/ 896046 w 6724507"/>
              <a:gd name="connsiteY12206" fmla="*/ 1023243 h 5757808"/>
              <a:gd name="connsiteX12207" fmla="*/ 895665 w 6724507"/>
              <a:gd name="connsiteY12207" fmla="*/ 1018287 h 5757808"/>
              <a:gd name="connsiteX12208" fmla="*/ 897969 w 6724507"/>
              <a:gd name="connsiteY12208" fmla="*/ 1018109 h 5757808"/>
              <a:gd name="connsiteX12209" fmla="*/ 900273 w 6724507"/>
              <a:gd name="connsiteY12209" fmla="*/ 1017932 h 5757808"/>
              <a:gd name="connsiteX12210" fmla="*/ 902576 w 6724507"/>
              <a:gd name="connsiteY12210" fmla="*/ 1017754 h 5757808"/>
              <a:gd name="connsiteX12211" fmla="*/ 585058 w 6724507"/>
              <a:gd name="connsiteY12211" fmla="*/ 1017529 h 5757808"/>
              <a:gd name="connsiteX12212" fmla="*/ 590066 w 6724507"/>
              <a:gd name="connsiteY12212" fmla="*/ 1021544 h 5757808"/>
              <a:gd name="connsiteX12213" fmla="*/ 592403 w 6724507"/>
              <a:gd name="connsiteY12213" fmla="*/ 1021364 h 5757808"/>
              <a:gd name="connsiteX12214" fmla="*/ 595074 w 6724507"/>
              <a:gd name="connsiteY12214" fmla="*/ 1025559 h 5757808"/>
              <a:gd name="connsiteX12215" fmla="*/ 592739 w 6724507"/>
              <a:gd name="connsiteY12215" fmla="*/ 1025738 h 5757808"/>
              <a:gd name="connsiteX12216" fmla="*/ 590402 w 6724507"/>
              <a:gd name="connsiteY12216" fmla="*/ 1025919 h 5757808"/>
              <a:gd name="connsiteX12217" fmla="*/ 583058 w 6724507"/>
              <a:gd name="connsiteY12217" fmla="*/ 1022083 h 5757808"/>
              <a:gd name="connsiteX12218" fmla="*/ 582721 w 6724507"/>
              <a:gd name="connsiteY12218" fmla="*/ 1017709 h 5757808"/>
              <a:gd name="connsiteX12219" fmla="*/ 585058 w 6724507"/>
              <a:gd name="connsiteY12219" fmla="*/ 1017529 h 5757808"/>
              <a:gd name="connsiteX12220" fmla="*/ 408398 w 6724507"/>
              <a:gd name="connsiteY12220" fmla="*/ 1017030 h 5757808"/>
              <a:gd name="connsiteX12221" fmla="*/ 410959 w 6724507"/>
              <a:gd name="connsiteY12221" fmla="*/ 1021232 h 5757808"/>
              <a:gd name="connsiteX12222" fmla="*/ 407984 w 6724507"/>
              <a:gd name="connsiteY12222" fmla="*/ 1022561 h 5757808"/>
              <a:gd name="connsiteX12223" fmla="*/ 406173 w 6724507"/>
              <a:gd name="connsiteY12223" fmla="*/ 1017201 h 5757808"/>
              <a:gd name="connsiteX12224" fmla="*/ 408398 w 6724507"/>
              <a:gd name="connsiteY12224" fmla="*/ 1017030 h 5757808"/>
              <a:gd name="connsiteX12225" fmla="*/ 856298 w 6724507"/>
              <a:gd name="connsiteY12225" fmla="*/ 1016033 h 5757808"/>
              <a:gd name="connsiteX12226" fmla="*/ 858914 w 6724507"/>
              <a:gd name="connsiteY12226" fmla="*/ 1020671 h 5757808"/>
              <a:gd name="connsiteX12227" fmla="*/ 861160 w 6724507"/>
              <a:gd name="connsiteY12227" fmla="*/ 1020499 h 5757808"/>
              <a:gd name="connsiteX12228" fmla="*/ 861530 w 6724507"/>
              <a:gd name="connsiteY12228" fmla="*/ 1025309 h 5757808"/>
              <a:gd name="connsiteX12229" fmla="*/ 870884 w 6724507"/>
              <a:gd name="connsiteY12229" fmla="*/ 1029430 h 5757808"/>
              <a:gd name="connsiteX12230" fmla="*/ 873131 w 6724507"/>
              <a:gd name="connsiteY12230" fmla="*/ 1029259 h 5757808"/>
              <a:gd name="connsiteX12231" fmla="*/ 871254 w 6724507"/>
              <a:gd name="connsiteY12231" fmla="*/ 1034242 h 5757808"/>
              <a:gd name="connsiteX12232" fmla="*/ 859654 w 6724507"/>
              <a:gd name="connsiteY12232" fmla="*/ 1030293 h 5757808"/>
              <a:gd name="connsiteX12233" fmla="*/ 845807 w 6724507"/>
              <a:gd name="connsiteY12233" fmla="*/ 1026518 h 5757808"/>
              <a:gd name="connsiteX12234" fmla="*/ 843561 w 6724507"/>
              <a:gd name="connsiteY12234" fmla="*/ 1026690 h 5757808"/>
              <a:gd name="connsiteX12235" fmla="*/ 845438 w 6724507"/>
              <a:gd name="connsiteY12235" fmla="*/ 1021708 h 5757808"/>
              <a:gd name="connsiteX12236" fmla="*/ 854422 w 6724507"/>
              <a:gd name="connsiteY12236" fmla="*/ 1021017 h 5757808"/>
              <a:gd name="connsiteX12237" fmla="*/ 854052 w 6724507"/>
              <a:gd name="connsiteY12237" fmla="*/ 1016205 h 5757808"/>
              <a:gd name="connsiteX12238" fmla="*/ 856298 w 6724507"/>
              <a:gd name="connsiteY12238" fmla="*/ 1016033 h 5757808"/>
              <a:gd name="connsiteX12239" fmla="*/ 1041618 w 6724507"/>
              <a:gd name="connsiteY12239" fmla="*/ 1015864 h 5757808"/>
              <a:gd name="connsiteX12240" fmla="*/ 1042021 w 6724507"/>
              <a:gd name="connsiteY12240" fmla="*/ 1021114 h 5757808"/>
              <a:gd name="connsiteX12241" fmla="*/ 1033122 w 6724507"/>
              <a:gd name="connsiteY12241" fmla="*/ 1021797 h 5757808"/>
              <a:gd name="connsiteX12242" fmla="*/ 1028673 w 6724507"/>
              <a:gd name="connsiteY12242" fmla="*/ 1022139 h 5757808"/>
              <a:gd name="connsiteX12243" fmla="*/ 1028270 w 6724507"/>
              <a:gd name="connsiteY12243" fmla="*/ 1016890 h 5757808"/>
              <a:gd name="connsiteX12244" fmla="*/ 1032719 w 6724507"/>
              <a:gd name="connsiteY12244" fmla="*/ 1016547 h 5757808"/>
              <a:gd name="connsiteX12245" fmla="*/ 1041618 w 6724507"/>
              <a:gd name="connsiteY12245" fmla="*/ 1015864 h 5757808"/>
              <a:gd name="connsiteX12246" fmla="*/ 863036 w 6724507"/>
              <a:gd name="connsiteY12246" fmla="*/ 1015514 h 5757808"/>
              <a:gd name="connsiteX12247" fmla="*/ 861160 w 6724507"/>
              <a:gd name="connsiteY12247" fmla="*/ 1020499 h 5757808"/>
              <a:gd name="connsiteX12248" fmla="*/ 860791 w 6724507"/>
              <a:gd name="connsiteY12248" fmla="*/ 1015688 h 5757808"/>
              <a:gd name="connsiteX12249" fmla="*/ 863036 w 6724507"/>
              <a:gd name="connsiteY12249" fmla="*/ 1015514 h 5757808"/>
              <a:gd name="connsiteX12250" fmla="*/ 359608 w 6724507"/>
              <a:gd name="connsiteY12250" fmla="*/ 1015503 h 5757808"/>
              <a:gd name="connsiteX12251" fmla="*/ 362236 w 6724507"/>
              <a:gd name="connsiteY12251" fmla="*/ 1020580 h 5757808"/>
              <a:gd name="connsiteX12252" fmla="*/ 360012 w 6724507"/>
              <a:gd name="connsiteY12252" fmla="*/ 1020752 h 5757808"/>
              <a:gd name="connsiteX12253" fmla="*/ 357787 w 6724507"/>
              <a:gd name="connsiteY12253" fmla="*/ 1020923 h 5757808"/>
              <a:gd name="connsiteX12254" fmla="*/ 351113 w 6724507"/>
              <a:gd name="connsiteY12254" fmla="*/ 1021436 h 5757808"/>
              <a:gd name="connsiteX12255" fmla="*/ 350709 w 6724507"/>
              <a:gd name="connsiteY12255" fmla="*/ 1016187 h 5757808"/>
              <a:gd name="connsiteX12256" fmla="*/ 357382 w 6724507"/>
              <a:gd name="connsiteY12256" fmla="*/ 1015675 h 5757808"/>
              <a:gd name="connsiteX12257" fmla="*/ 359608 w 6724507"/>
              <a:gd name="connsiteY12257" fmla="*/ 1015503 h 5757808"/>
              <a:gd name="connsiteX12258" fmla="*/ 932491 w 6724507"/>
              <a:gd name="connsiteY12258" fmla="*/ 1015455 h 5757808"/>
              <a:gd name="connsiteX12259" fmla="*/ 932894 w 6724507"/>
              <a:gd name="connsiteY12259" fmla="*/ 1020705 h 5757808"/>
              <a:gd name="connsiteX12260" fmla="*/ 930725 w 6724507"/>
              <a:gd name="connsiteY12260" fmla="*/ 1020871 h 5757808"/>
              <a:gd name="connsiteX12261" fmla="*/ 924218 w 6724507"/>
              <a:gd name="connsiteY12261" fmla="*/ 1021371 h 5757808"/>
              <a:gd name="connsiteX12262" fmla="*/ 922049 w 6724507"/>
              <a:gd name="connsiteY12262" fmla="*/ 1021538 h 5757808"/>
              <a:gd name="connsiteX12263" fmla="*/ 921645 w 6724507"/>
              <a:gd name="connsiteY12263" fmla="*/ 1016288 h 5757808"/>
              <a:gd name="connsiteX12264" fmla="*/ 923815 w 6724507"/>
              <a:gd name="connsiteY12264" fmla="*/ 1016121 h 5757808"/>
              <a:gd name="connsiteX12265" fmla="*/ 932491 w 6724507"/>
              <a:gd name="connsiteY12265" fmla="*/ 1015455 h 5757808"/>
              <a:gd name="connsiteX12266" fmla="*/ 1048959 w 6724507"/>
              <a:gd name="connsiteY12266" fmla="*/ 1015301 h 5757808"/>
              <a:gd name="connsiteX12267" fmla="*/ 1054033 w 6724507"/>
              <a:gd name="connsiteY12267" fmla="*/ 1020191 h 5757808"/>
              <a:gd name="connsiteX12268" fmla="*/ 1059109 w 6724507"/>
              <a:gd name="connsiteY12268" fmla="*/ 1025080 h 5757808"/>
              <a:gd name="connsiteX12269" fmla="*/ 1056775 w 6724507"/>
              <a:gd name="connsiteY12269" fmla="*/ 1025260 h 5757808"/>
              <a:gd name="connsiteX12270" fmla="*/ 1054438 w 6724507"/>
              <a:gd name="connsiteY12270" fmla="*/ 1025440 h 5757808"/>
              <a:gd name="connsiteX12271" fmla="*/ 1049363 w 6724507"/>
              <a:gd name="connsiteY12271" fmla="*/ 1020549 h 5757808"/>
              <a:gd name="connsiteX12272" fmla="*/ 1047026 w 6724507"/>
              <a:gd name="connsiteY12272" fmla="*/ 1020729 h 5757808"/>
              <a:gd name="connsiteX12273" fmla="*/ 1048959 w 6724507"/>
              <a:gd name="connsiteY12273" fmla="*/ 1015301 h 5757808"/>
              <a:gd name="connsiteX12274" fmla="*/ 2003764 w 6724507"/>
              <a:gd name="connsiteY12274" fmla="*/ 1015150 h 5757808"/>
              <a:gd name="connsiteX12275" fmla="*/ 2004200 w 6724507"/>
              <a:gd name="connsiteY12275" fmla="*/ 1015569 h 5757808"/>
              <a:gd name="connsiteX12276" fmla="*/ 2003764 w 6724507"/>
              <a:gd name="connsiteY12276" fmla="*/ 1015150 h 5757808"/>
              <a:gd name="connsiteX12277" fmla="*/ 1201768 w 6724507"/>
              <a:gd name="connsiteY12277" fmla="*/ 1014112 h 5757808"/>
              <a:gd name="connsiteX12278" fmla="*/ 1202171 w 6724507"/>
              <a:gd name="connsiteY12278" fmla="*/ 1019361 h 5757808"/>
              <a:gd name="connsiteX12279" fmla="*/ 1199681 w 6724507"/>
              <a:gd name="connsiteY12279" fmla="*/ 1014273 h 5757808"/>
              <a:gd name="connsiteX12280" fmla="*/ 1201768 w 6724507"/>
              <a:gd name="connsiteY12280" fmla="*/ 1014112 h 5757808"/>
              <a:gd name="connsiteX12281" fmla="*/ 728455 w 6724507"/>
              <a:gd name="connsiteY12281" fmla="*/ 1013982 h 5757808"/>
              <a:gd name="connsiteX12282" fmla="*/ 731058 w 6724507"/>
              <a:gd name="connsiteY12282" fmla="*/ 1015103 h 5757808"/>
              <a:gd name="connsiteX12283" fmla="*/ 726052 w 6724507"/>
              <a:gd name="connsiteY12283" fmla="*/ 1015487 h 5757808"/>
              <a:gd name="connsiteX12284" fmla="*/ 728455 w 6724507"/>
              <a:gd name="connsiteY12284" fmla="*/ 1013982 h 5757808"/>
              <a:gd name="connsiteX12285" fmla="*/ 488273 w 6724507"/>
              <a:gd name="connsiteY12285" fmla="*/ 1013090 h 5757808"/>
              <a:gd name="connsiteX12286" fmla="*/ 491814 w 6724507"/>
              <a:gd name="connsiteY12286" fmla="*/ 1014137 h 5757808"/>
              <a:gd name="connsiteX12287" fmla="*/ 486809 w 6724507"/>
              <a:gd name="connsiteY12287" fmla="*/ 1014523 h 5757808"/>
              <a:gd name="connsiteX12288" fmla="*/ 488273 w 6724507"/>
              <a:gd name="connsiteY12288" fmla="*/ 1013090 h 5757808"/>
              <a:gd name="connsiteX12289" fmla="*/ 1222623 w 6724507"/>
              <a:gd name="connsiteY12289" fmla="*/ 1012509 h 5757808"/>
              <a:gd name="connsiteX12290" fmla="*/ 1232278 w 6724507"/>
              <a:gd name="connsiteY12290" fmla="*/ 1016460 h 5757808"/>
              <a:gd name="connsiteX12291" fmla="*/ 1255877 w 6724507"/>
              <a:gd name="connsiteY12291" fmla="*/ 1019338 h 5757808"/>
              <a:gd name="connsiteX12292" fmla="*/ 1256237 w 6724507"/>
              <a:gd name="connsiteY12292" fmla="*/ 1024004 h 5757808"/>
              <a:gd name="connsiteX12293" fmla="*/ 1232637 w 6724507"/>
              <a:gd name="connsiteY12293" fmla="*/ 1021125 h 5757808"/>
              <a:gd name="connsiteX12294" fmla="*/ 1222983 w 6724507"/>
              <a:gd name="connsiteY12294" fmla="*/ 1017174 h 5757808"/>
              <a:gd name="connsiteX12295" fmla="*/ 1222623 w 6724507"/>
              <a:gd name="connsiteY12295" fmla="*/ 1012509 h 5757808"/>
              <a:gd name="connsiteX12296" fmla="*/ 714037 w 6724507"/>
              <a:gd name="connsiteY12296" fmla="*/ 1012013 h 5757808"/>
              <a:gd name="connsiteX12297" fmla="*/ 712109 w 6724507"/>
              <a:gd name="connsiteY12297" fmla="*/ 1016561 h 5757808"/>
              <a:gd name="connsiteX12298" fmla="*/ 704979 w 6724507"/>
              <a:gd name="connsiteY12298" fmla="*/ 1012709 h 5757808"/>
              <a:gd name="connsiteX12299" fmla="*/ 711773 w 6724507"/>
              <a:gd name="connsiteY12299" fmla="*/ 1012187 h 5757808"/>
              <a:gd name="connsiteX12300" fmla="*/ 714037 w 6724507"/>
              <a:gd name="connsiteY12300" fmla="*/ 1012013 h 5757808"/>
              <a:gd name="connsiteX12301" fmla="*/ 1118250 w 6724507"/>
              <a:gd name="connsiteY12301" fmla="*/ 1011146 h 5757808"/>
              <a:gd name="connsiteX12302" fmla="*/ 1118609 w 6724507"/>
              <a:gd name="connsiteY12302" fmla="*/ 1015812 h 5757808"/>
              <a:gd name="connsiteX12303" fmla="*/ 1116314 w 6724507"/>
              <a:gd name="connsiteY12303" fmla="*/ 1015987 h 5757808"/>
              <a:gd name="connsiteX12304" fmla="*/ 1115956 w 6724507"/>
              <a:gd name="connsiteY12304" fmla="*/ 1011322 h 5757808"/>
              <a:gd name="connsiteX12305" fmla="*/ 1118250 w 6724507"/>
              <a:gd name="connsiteY12305" fmla="*/ 1011146 h 5757808"/>
              <a:gd name="connsiteX12306" fmla="*/ 1378238 w 6724507"/>
              <a:gd name="connsiteY12306" fmla="*/ 1009366 h 5757808"/>
              <a:gd name="connsiteX12307" fmla="*/ 1376022 w 6724507"/>
              <a:gd name="connsiteY12307" fmla="*/ 1015462 h 5757808"/>
              <a:gd name="connsiteX12308" fmla="*/ 1368174 w 6724507"/>
              <a:gd name="connsiteY12308" fmla="*/ 1013299 h 5757808"/>
              <a:gd name="connsiteX12309" fmla="*/ 1378238 w 6724507"/>
              <a:gd name="connsiteY12309" fmla="*/ 1009366 h 5757808"/>
              <a:gd name="connsiteX12310" fmla="*/ 1085564 w 6724507"/>
              <a:gd name="connsiteY12310" fmla="*/ 1008966 h 5757808"/>
              <a:gd name="connsiteX12311" fmla="*/ 1083330 w 6724507"/>
              <a:gd name="connsiteY12311" fmla="*/ 1012658 h 5757808"/>
              <a:gd name="connsiteX12312" fmla="*/ 1080828 w 6724507"/>
              <a:gd name="connsiteY12312" fmla="*/ 1012850 h 5757808"/>
              <a:gd name="connsiteX12313" fmla="*/ 1085564 w 6724507"/>
              <a:gd name="connsiteY12313" fmla="*/ 1008966 h 5757808"/>
              <a:gd name="connsiteX12314" fmla="*/ 700114 w 6724507"/>
              <a:gd name="connsiteY12314" fmla="*/ 1008684 h 5757808"/>
              <a:gd name="connsiteX12315" fmla="*/ 704979 w 6724507"/>
              <a:gd name="connsiteY12315" fmla="*/ 1012709 h 5757808"/>
              <a:gd name="connsiteX12316" fmla="*/ 700449 w 6724507"/>
              <a:gd name="connsiteY12316" fmla="*/ 1013057 h 5757808"/>
              <a:gd name="connsiteX12317" fmla="*/ 698185 w 6724507"/>
              <a:gd name="connsiteY12317" fmla="*/ 1013232 h 5757808"/>
              <a:gd name="connsiteX12318" fmla="*/ 700114 w 6724507"/>
              <a:gd name="connsiteY12318" fmla="*/ 1008684 h 5757808"/>
              <a:gd name="connsiteX12319" fmla="*/ 1140894 w 6724507"/>
              <a:gd name="connsiteY12319" fmla="*/ 1008230 h 5757808"/>
              <a:gd name="connsiteX12320" fmla="*/ 1146303 w 6724507"/>
              <a:gd name="connsiteY12320" fmla="*/ 1013096 h 5757808"/>
              <a:gd name="connsiteX12321" fmla="*/ 1140894 w 6724507"/>
              <a:gd name="connsiteY12321" fmla="*/ 1008230 h 5757808"/>
              <a:gd name="connsiteX12322" fmla="*/ 779055 w 6724507"/>
              <a:gd name="connsiteY12322" fmla="*/ 1007305 h 5757808"/>
              <a:gd name="connsiteX12323" fmla="*/ 781690 w 6724507"/>
              <a:gd name="connsiteY12323" fmla="*/ 1011796 h 5757808"/>
              <a:gd name="connsiteX12324" fmla="*/ 779415 w 6724507"/>
              <a:gd name="connsiteY12324" fmla="*/ 1011971 h 5757808"/>
              <a:gd name="connsiteX12325" fmla="*/ 770313 w 6724507"/>
              <a:gd name="connsiteY12325" fmla="*/ 1012671 h 5757808"/>
              <a:gd name="connsiteX12326" fmla="*/ 769955 w 6724507"/>
              <a:gd name="connsiteY12326" fmla="*/ 1008005 h 5757808"/>
              <a:gd name="connsiteX12327" fmla="*/ 772230 w 6724507"/>
              <a:gd name="connsiteY12327" fmla="*/ 1007830 h 5757808"/>
              <a:gd name="connsiteX12328" fmla="*/ 779055 w 6724507"/>
              <a:gd name="connsiteY12328" fmla="*/ 1007305 h 5757808"/>
              <a:gd name="connsiteX12329" fmla="*/ 785883 w 6724507"/>
              <a:gd name="connsiteY12329" fmla="*/ 1006781 h 5757808"/>
              <a:gd name="connsiteX12330" fmla="*/ 788874 w 6724507"/>
              <a:gd name="connsiteY12330" fmla="*/ 1015938 h 5757808"/>
              <a:gd name="connsiteX12331" fmla="*/ 783965 w 6724507"/>
              <a:gd name="connsiteY12331" fmla="*/ 1011621 h 5757808"/>
              <a:gd name="connsiteX12332" fmla="*/ 781690 w 6724507"/>
              <a:gd name="connsiteY12332" fmla="*/ 1011796 h 5757808"/>
              <a:gd name="connsiteX12333" fmla="*/ 783606 w 6724507"/>
              <a:gd name="connsiteY12333" fmla="*/ 1006956 h 5757808"/>
              <a:gd name="connsiteX12334" fmla="*/ 785883 w 6724507"/>
              <a:gd name="connsiteY12334" fmla="*/ 1006781 h 5757808"/>
              <a:gd name="connsiteX12335" fmla="*/ 1365894 w 6724507"/>
              <a:gd name="connsiteY12335" fmla="*/ 1006772 h 5757808"/>
              <a:gd name="connsiteX12336" fmla="*/ 1368592 w 6724507"/>
              <a:gd name="connsiteY12336" fmla="*/ 1011844 h 5757808"/>
              <a:gd name="connsiteX12337" fmla="*/ 1366298 w 6724507"/>
              <a:gd name="connsiteY12337" fmla="*/ 1012022 h 5757808"/>
              <a:gd name="connsiteX12338" fmla="*/ 1364004 w 6724507"/>
              <a:gd name="connsiteY12338" fmla="*/ 1012199 h 5757808"/>
              <a:gd name="connsiteX12339" fmla="*/ 1359415 w 6724507"/>
              <a:gd name="connsiteY12339" fmla="*/ 1012551 h 5757808"/>
              <a:gd name="connsiteX12340" fmla="*/ 1359011 w 6724507"/>
              <a:gd name="connsiteY12340" fmla="*/ 1007301 h 5757808"/>
              <a:gd name="connsiteX12341" fmla="*/ 1363601 w 6724507"/>
              <a:gd name="connsiteY12341" fmla="*/ 1006950 h 5757808"/>
              <a:gd name="connsiteX12342" fmla="*/ 1365894 w 6724507"/>
              <a:gd name="connsiteY12342" fmla="*/ 1006772 h 5757808"/>
              <a:gd name="connsiteX12343" fmla="*/ 1390195 w 6724507"/>
              <a:gd name="connsiteY12343" fmla="*/ 1006703 h 5757808"/>
              <a:gd name="connsiteX12344" fmla="*/ 1386742 w 6724507"/>
              <a:gd name="connsiteY12344" fmla="*/ 1009725 h 5757808"/>
              <a:gd name="connsiteX12345" fmla="*/ 1390195 w 6724507"/>
              <a:gd name="connsiteY12345" fmla="*/ 1006703 h 5757808"/>
              <a:gd name="connsiteX12346" fmla="*/ 1164253 w 6724507"/>
              <a:gd name="connsiteY12346" fmla="*/ 1006438 h 5757808"/>
              <a:gd name="connsiteX12347" fmla="*/ 1171539 w 6724507"/>
              <a:gd name="connsiteY12347" fmla="*/ 1011156 h 5757808"/>
              <a:gd name="connsiteX12348" fmla="*/ 1173833 w 6724507"/>
              <a:gd name="connsiteY12348" fmla="*/ 1010981 h 5757808"/>
              <a:gd name="connsiteX12349" fmla="*/ 1171943 w 6724507"/>
              <a:gd name="connsiteY12349" fmla="*/ 1016405 h 5757808"/>
              <a:gd name="connsiteX12350" fmla="*/ 1164253 w 6724507"/>
              <a:gd name="connsiteY12350" fmla="*/ 1006438 h 5757808"/>
              <a:gd name="connsiteX12351" fmla="*/ 869229 w 6724507"/>
              <a:gd name="connsiteY12351" fmla="*/ 1005799 h 5757808"/>
              <a:gd name="connsiteX12352" fmla="*/ 871616 w 6724507"/>
              <a:gd name="connsiteY12352" fmla="*/ 1009575 h 5757808"/>
              <a:gd name="connsiteX12353" fmla="*/ 870464 w 6724507"/>
              <a:gd name="connsiteY12353" fmla="*/ 1011643 h 5757808"/>
              <a:gd name="connsiteX12354" fmla="*/ 867446 w 6724507"/>
              <a:gd name="connsiteY12354" fmla="*/ 1009895 h 5757808"/>
              <a:gd name="connsiteX12355" fmla="*/ 869229 w 6724507"/>
              <a:gd name="connsiteY12355" fmla="*/ 1005799 h 5757808"/>
              <a:gd name="connsiteX12356" fmla="*/ 1129362 w 6724507"/>
              <a:gd name="connsiteY12356" fmla="*/ 1005599 h 5757808"/>
              <a:gd name="connsiteX12357" fmla="*/ 1129721 w 6724507"/>
              <a:gd name="connsiteY12357" fmla="*/ 1010265 h 5757808"/>
              <a:gd name="connsiteX12358" fmla="*/ 1134309 w 6724507"/>
              <a:gd name="connsiteY12358" fmla="*/ 1009913 h 5757808"/>
              <a:gd name="connsiteX12359" fmla="*/ 1138898 w 6724507"/>
              <a:gd name="connsiteY12359" fmla="*/ 1009558 h 5757808"/>
              <a:gd name="connsiteX12360" fmla="*/ 1143845 w 6724507"/>
              <a:gd name="connsiteY12360" fmla="*/ 1013871 h 5757808"/>
              <a:gd name="connsiteX12361" fmla="*/ 1153739 w 6724507"/>
              <a:gd name="connsiteY12361" fmla="*/ 1022497 h 5757808"/>
              <a:gd name="connsiteX12362" fmla="*/ 1156033 w 6724507"/>
              <a:gd name="connsiteY12362" fmla="*/ 1022320 h 5757808"/>
              <a:gd name="connsiteX12363" fmla="*/ 1160981 w 6724507"/>
              <a:gd name="connsiteY12363" fmla="*/ 1026634 h 5757808"/>
              <a:gd name="connsiteX12364" fmla="*/ 1163276 w 6724507"/>
              <a:gd name="connsiteY12364" fmla="*/ 1026457 h 5757808"/>
              <a:gd name="connsiteX12365" fmla="*/ 1161339 w 6724507"/>
              <a:gd name="connsiteY12365" fmla="*/ 1031299 h 5757808"/>
              <a:gd name="connsiteX12366" fmla="*/ 1156393 w 6724507"/>
              <a:gd name="connsiteY12366" fmla="*/ 1026987 h 5757808"/>
              <a:gd name="connsiteX12367" fmla="*/ 1151804 w 6724507"/>
              <a:gd name="connsiteY12367" fmla="*/ 1027339 h 5757808"/>
              <a:gd name="connsiteX12368" fmla="*/ 1139974 w 6724507"/>
              <a:gd name="connsiteY12368" fmla="*/ 1023555 h 5757808"/>
              <a:gd name="connsiteX12369" fmla="*/ 1132732 w 6724507"/>
              <a:gd name="connsiteY12369" fmla="*/ 1019419 h 5757808"/>
              <a:gd name="connsiteX12370" fmla="*/ 1125851 w 6724507"/>
              <a:gd name="connsiteY12370" fmla="*/ 1019949 h 5757808"/>
              <a:gd name="connsiteX12371" fmla="*/ 1118609 w 6724507"/>
              <a:gd name="connsiteY12371" fmla="*/ 1015812 h 5757808"/>
              <a:gd name="connsiteX12372" fmla="*/ 1123196 w 6724507"/>
              <a:gd name="connsiteY12372" fmla="*/ 1015458 h 5757808"/>
              <a:gd name="connsiteX12373" fmla="*/ 1129362 w 6724507"/>
              <a:gd name="connsiteY12373" fmla="*/ 1005599 h 5757808"/>
              <a:gd name="connsiteX12374" fmla="*/ 674087 w 6724507"/>
              <a:gd name="connsiteY12374" fmla="*/ 1005405 h 5757808"/>
              <a:gd name="connsiteX12375" fmla="*/ 676874 w 6724507"/>
              <a:gd name="connsiteY12375" fmla="*/ 1010471 h 5757808"/>
              <a:gd name="connsiteX12376" fmla="*/ 684024 w 6724507"/>
              <a:gd name="connsiteY12376" fmla="*/ 1009919 h 5757808"/>
              <a:gd name="connsiteX12377" fmla="*/ 688792 w 6724507"/>
              <a:gd name="connsiteY12377" fmla="*/ 1009554 h 5757808"/>
              <a:gd name="connsiteX12378" fmla="*/ 691175 w 6724507"/>
              <a:gd name="connsiteY12378" fmla="*/ 1009371 h 5757808"/>
              <a:gd name="connsiteX12379" fmla="*/ 689195 w 6724507"/>
              <a:gd name="connsiteY12379" fmla="*/ 1014802 h 5757808"/>
              <a:gd name="connsiteX12380" fmla="*/ 684427 w 6724507"/>
              <a:gd name="connsiteY12380" fmla="*/ 1015169 h 5757808"/>
              <a:gd name="connsiteX12381" fmla="*/ 674490 w 6724507"/>
              <a:gd name="connsiteY12381" fmla="*/ 1010653 h 5757808"/>
              <a:gd name="connsiteX12382" fmla="*/ 674087 w 6724507"/>
              <a:gd name="connsiteY12382" fmla="*/ 1005405 h 5757808"/>
              <a:gd name="connsiteX12383" fmla="*/ 1150219 w 6724507"/>
              <a:gd name="connsiteY12383" fmla="*/ 1003994 h 5757808"/>
              <a:gd name="connsiteX12384" fmla="*/ 1152574 w 6724507"/>
              <a:gd name="connsiteY12384" fmla="*/ 1007334 h 5757808"/>
              <a:gd name="connsiteX12385" fmla="*/ 1150219 w 6724507"/>
              <a:gd name="connsiteY12385" fmla="*/ 1003994 h 5757808"/>
              <a:gd name="connsiteX12386" fmla="*/ 1013011 w 6724507"/>
              <a:gd name="connsiteY12386" fmla="*/ 1003983 h 5757808"/>
              <a:gd name="connsiteX12387" fmla="*/ 1011886 w 6724507"/>
              <a:gd name="connsiteY12387" fmla="*/ 1007782 h 5757808"/>
              <a:gd name="connsiteX12388" fmla="*/ 1011287 w 6724507"/>
              <a:gd name="connsiteY12388" fmla="*/ 1004580 h 5757808"/>
              <a:gd name="connsiteX12389" fmla="*/ 1013011 w 6724507"/>
              <a:gd name="connsiteY12389" fmla="*/ 1003983 h 5757808"/>
              <a:gd name="connsiteX12390" fmla="*/ 1020102 w 6724507"/>
              <a:gd name="connsiteY12390" fmla="*/ 1003439 h 5757808"/>
              <a:gd name="connsiteX12391" fmla="*/ 1025094 w 6724507"/>
              <a:gd name="connsiteY12391" fmla="*/ 1008337 h 5757808"/>
              <a:gd name="connsiteX12392" fmla="*/ 1020506 w 6724507"/>
              <a:gd name="connsiteY12392" fmla="*/ 1008689 h 5757808"/>
              <a:gd name="connsiteX12393" fmla="*/ 1015916 w 6724507"/>
              <a:gd name="connsiteY12393" fmla="*/ 1009042 h 5757808"/>
              <a:gd name="connsiteX12394" fmla="*/ 1015513 w 6724507"/>
              <a:gd name="connsiteY12394" fmla="*/ 1003793 h 5757808"/>
              <a:gd name="connsiteX12395" fmla="*/ 1020102 w 6724507"/>
              <a:gd name="connsiteY12395" fmla="*/ 1003439 h 5757808"/>
              <a:gd name="connsiteX12396" fmla="*/ 890401 w 6724507"/>
              <a:gd name="connsiteY12396" fmla="*/ 1002853 h 5757808"/>
              <a:gd name="connsiteX12397" fmla="*/ 899703 w 6724507"/>
              <a:gd name="connsiteY12397" fmla="*/ 1007416 h 5757808"/>
              <a:gd name="connsiteX12398" fmla="*/ 911230 w 6724507"/>
              <a:gd name="connsiteY12398" fmla="*/ 1011810 h 5757808"/>
              <a:gd name="connsiteX12399" fmla="*/ 911634 w 6724507"/>
              <a:gd name="connsiteY12399" fmla="*/ 1017059 h 5757808"/>
              <a:gd name="connsiteX12400" fmla="*/ 909410 w 6724507"/>
              <a:gd name="connsiteY12400" fmla="*/ 1017231 h 5757808"/>
              <a:gd name="connsiteX12401" fmla="*/ 900107 w 6724507"/>
              <a:gd name="connsiteY12401" fmla="*/ 1012665 h 5757808"/>
              <a:gd name="connsiteX12402" fmla="*/ 890805 w 6724507"/>
              <a:gd name="connsiteY12402" fmla="*/ 1008101 h 5757808"/>
              <a:gd name="connsiteX12403" fmla="*/ 890401 w 6724507"/>
              <a:gd name="connsiteY12403" fmla="*/ 1002853 h 5757808"/>
              <a:gd name="connsiteX12404" fmla="*/ 1421581 w 6724507"/>
              <a:gd name="connsiteY12404" fmla="*/ 1002490 h 5757808"/>
              <a:gd name="connsiteX12405" fmla="*/ 1421984 w 6724507"/>
              <a:gd name="connsiteY12405" fmla="*/ 1007739 h 5757808"/>
              <a:gd name="connsiteX12406" fmla="*/ 1419482 w 6724507"/>
              <a:gd name="connsiteY12406" fmla="*/ 1007931 h 5757808"/>
              <a:gd name="connsiteX12407" fmla="*/ 1419078 w 6724507"/>
              <a:gd name="connsiteY12407" fmla="*/ 1002682 h 5757808"/>
              <a:gd name="connsiteX12408" fmla="*/ 1421581 w 6724507"/>
              <a:gd name="connsiteY12408" fmla="*/ 1002490 h 5757808"/>
              <a:gd name="connsiteX12409" fmla="*/ 792348 w 6724507"/>
              <a:gd name="connsiteY12409" fmla="*/ 1001591 h 5757808"/>
              <a:gd name="connsiteX12410" fmla="*/ 790432 w 6724507"/>
              <a:gd name="connsiteY12410" fmla="*/ 1006430 h 5757808"/>
              <a:gd name="connsiteX12411" fmla="*/ 792707 w 6724507"/>
              <a:gd name="connsiteY12411" fmla="*/ 1006256 h 5757808"/>
              <a:gd name="connsiteX12412" fmla="*/ 793066 w 6724507"/>
              <a:gd name="connsiteY12412" fmla="*/ 1010921 h 5757808"/>
              <a:gd name="connsiteX12413" fmla="*/ 788157 w 6724507"/>
              <a:gd name="connsiteY12413" fmla="*/ 1006606 h 5757808"/>
              <a:gd name="connsiteX12414" fmla="*/ 785883 w 6724507"/>
              <a:gd name="connsiteY12414" fmla="*/ 1006781 h 5757808"/>
              <a:gd name="connsiteX12415" fmla="*/ 787798 w 6724507"/>
              <a:gd name="connsiteY12415" fmla="*/ 1001940 h 5757808"/>
              <a:gd name="connsiteX12416" fmla="*/ 790073 w 6724507"/>
              <a:gd name="connsiteY12416" fmla="*/ 1001766 h 5757808"/>
              <a:gd name="connsiteX12417" fmla="*/ 792348 w 6724507"/>
              <a:gd name="connsiteY12417" fmla="*/ 1001591 h 5757808"/>
              <a:gd name="connsiteX12418" fmla="*/ 1978898 w 6724507"/>
              <a:gd name="connsiteY12418" fmla="*/ 1000805 h 5757808"/>
              <a:gd name="connsiteX12419" fmla="*/ 1995097 w 6724507"/>
              <a:gd name="connsiteY12419" fmla="*/ 1005606 h 5757808"/>
              <a:gd name="connsiteX12420" fmla="*/ 1983145 w 6724507"/>
              <a:gd name="connsiteY12420" fmla="*/ 1027341 h 5757808"/>
              <a:gd name="connsiteX12421" fmla="*/ 1970788 w 6724507"/>
              <a:gd name="connsiteY12421" fmla="*/ 1011742 h 5757808"/>
              <a:gd name="connsiteX12422" fmla="*/ 1960985 w 6724507"/>
              <a:gd name="connsiteY12422" fmla="*/ 1006730 h 5757808"/>
              <a:gd name="connsiteX12423" fmla="*/ 1964611 w 6724507"/>
              <a:gd name="connsiteY12423" fmla="*/ 1003942 h 5757808"/>
              <a:gd name="connsiteX12424" fmla="*/ 1978898 w 6724507"/>
              <a:gd name="connsiteY12424" fmla="*/ 1000805 h 5757808"/>
              <a:gd name="connsiteX12425" fmla="*/ 920435 w 6724507"/>
              <a:gd name="connsiteY12425" fmla="*/ 1000542 h 5757808"/>
              <a:gd name="connsiteX12426" fmla="*/ 920839 w 6724507"/>
              <a:gd name="connsiteY12426" fmla="*/ 1005790 h 5757808"/>
              <a:gd name="connsiteX12427" fmla="*/ 917236 w 6724507"/>
              <a:gd name="connsiteY12427" fmla="*/ 1008047 h 5757808"/>
              <a:gd name="connsiteX12428" fmla="*/ 913330 w 6724507"/>
              <a:gd name="connsiteY12428" fmla="*/ 1006368 h 5757808"/>
              <a:gd name="connsiteX12429" fmla="*/ 912927 w 6724507"/>
              <a:gd name="connsiteY12429" fmla="*/ 1001120 h 5757808"/>
              <a:gd name="connsiteX12430" fmla="*/ 920435 w 6724507"/>
              <a:gd name="connsiteY12430" fmla="*/ 1000542 h 5757808"/>
              <a:gd name="connsiteX12431" fmla="*/ 1314824 w 6724507"/>
              <a:gd name="connsiteY12431" fmla="*/ 1000138 h 5757808"/>
              <a:gd name="connsiteX12432" fmla="*/ 1310222 w 6724507"/>
              <a:gd name="connsiteY12432" fmla="*/ 1005772 h 5757808"/>
              <a:gd name="connsiteX12433" fmla="*/ 1309818 w 6724507"/>
              <a:gd name="connsiteY12433" fmla="*/ 1000522 h 5757808"/>
              <a:gd name="connsiteX12434" fmla="*/ 1314824 w 6724507"/>
              <a:gd name="connsiteY12434" fmla="*/ 1000138 h 5757808"/>
              <a:gd name="connsiteX12435" fmla="*/ 1344647 w 6724507"/>
              <a:gd name="connsiteY12435" fmla="*/ 997848 h 5757808"/>
              <a:gd name="connsiteX12436" fmla="*/ 1349640 w 6724507"/>
              <a:gd name="connsiteY12436" fmla="*/ 1002743 h 5757808"/>
              <a:gd name="connsiteX12437" fmla="*/ 1352337 w 6724507"/>
              <a:gd name="connsiteY12437" fmla="*/ 1007816 h 5757808"/>
              <a:gd name="connsiteX12438" fmla="*/ 1352740 w 6724507"/>
              <a:gd name="connsiteY12438" fmla="*/ 1013065 h 5757808"/>
              <a:gd name="connsiteX12439" fmla="*/ 1350447 w 6724507"/>
              <a:gd name="connsiteY12439" fmla="*/ 1013241 h 5757808"/>
              <a:gd name="connsiteX12440" fmla="*/ 1348153 w 6724507"/>
              <a:gd name="connsiteY12440" fmla="*/ 1013418 h 5757808"/>
              <a:gd name="connsiteX12441" fmla="*/ 1347749 w 6724507"/>
              <a:gd name="connsiteY12441" fmla="*/ 1008169 h 5757808"/>
              <a:gd name="connsiteX12442" fmla="*/ 1345051 w 6724507"/>
              <a:gd name="connsiteY12442" fmla="*/ 1003095 h 5757808"/>
              <a:gd name="connsiteX12443" fmla="*/ 1342757 w 6724507"/>
              <a:gd name="connsiteY12443" fmla="*/ 1003273 h 5757808"/>
              <a:gd name="connsiteX12444" fmla="*/ 1344647 w 6724507"/>
              <a:gd name="connsiteY12444" fmla="*/ 997848 h 5757808"/>
              <a:gd name="connsiteX12445" fmla="*/ 961255 w 6724507"/>
              <a:gd name="connsiteY12445" fmla="*/ 996634 h 5757808"/>
              <a:gd name="connsiteX12446" fmla="*/ 966386 w 6724507"/>
              <a:gd name="connsiteY12446" fmla="*/ 997889 h 5757808"/>
              <a:gd name="connsiteX12447" fmla="*/ 963175 w 6724507"/>
              <a:gd name="connsiteY12447" fmla="*/ 999786 h 5757808"/>
              <a:gd name="connsiteX12448" fmla="*/ 959712 w 6724507"/>
              <a:gd name="connsiteY12448" fmla="*/ 998402 h 5757808"/>
              <a:gd name="connsiteX12449" fmla="*/ 961255 w 6724507"/>
              <a:gd name="connsiteY12449" fmla="*/ 996634 h 5757808"/>
              <a:gd name="connsiteX12450" fmla="*/ 861920 w 6724507"/>
              <a:gd name="connsiteY12450" fmla="*/ 996243 h 5757808"/>
              <a:gd name="connsiteX12451" fmla="*/ 866706 w 6724507"/>
              <a:gd name="connsiteY12451" fmla="*/ 1000276 h 5757808"/>
              <a:gd name="connsiteX12452" fmla="*/ 864818 w 6724507"/>
              <a:gd name="connsiteY12452" fmla="*/ 1004821 h 5757808"/>
              <a:gd name="connsiteX12453" fmla="*/ 862257 w 6724507"/>
              <a:gd name="connsiteY12453" fmla="*/ 1000617 h 5757808"/>
              <a:gd name="connsiteX12454" fmla="*/ 860032 w 6724507"/>
              <a:gd name="connsiteY12454" fmla="*/ 1000789 h 5757808"/>
              <a:gd name="connsiteX12455" fmla="*/ 861920 w 6724507"/>
              <a:gd name="connsiteY12455" fmla="*/ 996243 h 5757808"/>
              <a:gd name="connsiteX12456" fmla="*/ 620452 w 6724507"/>
              <a:gd name="connsiteY12456" fmla="*/ 995449 h 5757808"/>
              <a:gd name="connsiteX12457" fmla="*/ 620855 w 6724507"/>
              <a:gd name="connsiteY12457" fmla="*/ 1000697 h 5757808"/>
              <a:gd name="connsiteX12458" fmla="*/ 618354 w 6724507"/>
              <a:gd name="connsiteY12458" fmla="*/ 1000890 h 5757808"/>
              <a:gd name="connsiteX12459" fmla="*/ 615850 w 6724507"/>
              <a:gd name="connsiteY12459" fmla="*/ 1001083 h 5757808"/>
              <a:gd name="connsiteX12460" fmla="*/ 615446 w 6724507"/>
              <a:gd name="connsiteY12460" fmla="*/ 995833 h 5757808"/>
              <a:gd name="connsiteX12461" fmla="*/ 617950 w 6724507"/>
              <a:gd name="connsiteY12461" fmla="*/ 995641 h 5757808"/>
              <a:gd name="connsiteX12462" fmla="*/ 620452 w 6724507"/>
              <a:gd name="connsiteY12462" fmla="*/ 995449 h 5757808"/>
              <a:gd name="connsiteX12463" fmla="*/ 1133143 w 6724507"/>
              <a:gd name="connsiteY12463" fmla="*/ 994750 h 5757808"/>
              <a:gd name="connsiteX12464" fmla="*/ 1137997 w 6724507"/>
              <a:gd name="connsiteY12464" fmla="*/ 999657 h 5757808"/>
              <a:gd name="connsiteX12465" fmla="*/ 1133547 w 6724507"/>
              <a:gd name="connsiteY12465" fmla="*/ 999998 h 5757808"/>
              <a:gd name="connsiteX12466" fmla="*/ 1126873 w 6724507"/>
              <a:gd name="connsiteY12466" fmla="*/ 1000511 h 5757808"/>
              <a:gd name="connsiteX12467" fmla="*/ 1126469 w 6724507"/>
              <a:gd name="connsiteY12467" fmla="*/ 995263 h 5757808"/>
              <a:gd name="connsiteX12468" fmla="*/ 1128694 w 6724507"/>
              <a:gd name="connsiteY12468" fmla="*/ 995092 h 5757808"/>
              <a:gd name="connsiteX12469" fmla="*/ 1133143 w 6724507"/>
              <a:gd name="connsiteY12469" fmla="*/ 994750 h 5757808"/>
              <a:gd name="connsiteX12470" fmla="*/ 1144823 w 6724507"/>
              <a:gd name="connsiteY12470" fmla="*/ 993851 h 5757808"/>
              <a:gd name="connsiteX12471" fmla="*/ 1145227 w 6724507"/>
              <a:gd name="connsiteY12471" fmla="*/ 999100 h 5757808"/>
              <a:gd name="connsiteX12472" fmla="*/ 1142724 w 6724507"/>
              <a:gd name="connsiteY12472" fmla="*/ 999291 h 5757808"/>
              <a:gd name="connsiteX12473" fmla="*/ 1144823 w 6724507"/>
              <a:gd name="connsiteY12473" fmla="*/ 993851 h 5757808"/>
              <a:gd name="connsiteX12474" fmla="*/ 713041 w 6724507"/>
              <a:gd name="connsiteY12474" fmla="*/ 993610 h 5757808"/>
              <a:gd name="connsiteX12475" fmla="*/ 715396 w 6724507"/>
              <a:gd name="connsiteY12475" fmla="*/ 996950 h 5757808"/>
              <a:gd name="connsiteX12476" fmla="*/ 713311 w 6724507"/>
              <a:gd name="connsiteY12476" fmla="*/ 997110 h 5757808"/>
              <a:gd name="connsiteX12477" fmla="*/ 711226 w 6724507"/>
              <a:gd name="connsiteY12477" fmla="*/ 997270 h 5757808"/>
              <a:gd name="connsiteX12478" fmla="*/ 710955 w 6724507"/>
              <a:gd name="connsiteY12478" fmla="*/ 993771 h 5757808"/>
              <a:gd name="connsiteX12479" fmla="*/ 713041 w 6724507"/>
              <a:gd name="connsiteY12479" fmla="*/ 993610 h 5757808"/>
              <a:gd name="connsiteX12480" fmla="*/ 2131770 w 6724507"/>
              <a:gd name="connsiteY12480" fmla="*/ 993109 h 5757808"/>
              <a:gd name="connsiteX12481" fmla="*/ 2138723 w 6724507"/>
              <a:gd name="connsiteY12481" fmla="*/ 1001886 h 5757808"/>
              <a:gd name="connsiteX12482" fmla="*/ 2134641 w 6724507"/>
              <a:gd name="connsiteY12482" fmla="*/ 1005020 h 5757808"/>
              <a:gd name="connsiteX12483" fmla="*/ 2131770 w 6724507"/>
              <a:gd name="connsiteY12483" fmla="*/ 993109 h 5757808"/>
              <a:gd name="connsiteX12484" fmla="*/ 1382717 w 6724507"/>
              <a:gd name="connsiteY12484" fmla="*/ 992939 h 5757808"/>
              <a:gd name="connsiteX12485" fmla="*/ 1385735 w 6724507"/>
              <a:gd name="connsiteY12485" fmla="*/ 994687 h 5757808"/>
              <a:gd name="connsiteX12486" fmla="*/ 1381564 w 6724507"/>
              <a:gd name="connsiteY12486" fmla="*/ 995007 h 5757808"/>
              <a:gd name="connsiteX12487" fmla="*/ 1382717 w 6724507"/>
              <a:gd name="connsiteY12487" fmla="*/ 992939 h 5757808"/>
              <a:gd name="connsiteX12488" fmla="*/ 2046219 w 6724507"/>
              <a:gd name="connsiteY12488" fmla="*/ 992201 h 5757808"/>
              <a:gd name="connsiteX12489" fmla="*/ 2065911 w 6724507"/>
              <a:gd name="connsiteY12489" fmla="*/ 1017060 h 5757808"/>
              <a:gd name="connsiteX12490" fmla="*/ 2055571 w 6724507"/>
              <a:gd name="connsiteY12490" fmla="*/ 1011677 h 5757808"/>
              <a:gd name="connsiteX12491" fmla="*/ 2082818 w 6724507"/>
              <a:gd name="connsiteY12491" fmla="*/ 1030731 h 5757808"/>
              <a:gd name="connsiteX12492" fmla="*/ 2075260 w 6724507"/>
              <a:gd name="connsiteY12492" fmla="*/ 1036537 h 5757808"/>
              <a:gd name="connsiteX12493" fmla="*/ 2092974 w 6724507"/>
              <a:gd name="connsiteY12493" fmla="*/ 1089585 h 5757808"/>
              <a:gd name="connsiteX12494" fmla="*/ 2061948 w 6724507"/>
              <a:gd name="connsiteY12494" fmla="*/ 1073432 h 5757808"/>
              <a:gd name="connsiteX12495" fmla="*/ 2056375 w 6724507"/>
              <a:gd name="connsiteY12495" fmla="*/ 1051052 h 5757808"/>
              <a:gd name="connsiteX12496" fmla="*/ 2040461 w 6724507"/>
              <a:gd name="connsiteY12496" fmla="*/ 1023289 h 5757808"/>
              <a:gd name="connsiteX12497" fmla="*/ 2026342 w 6724507"/>
              <a:gd name="connsiteY12497" fmla="*/ 1020808 h 5757808"/>
              <a:gd name="connsiteX12498" fmla="*/ 2020768 w 6724507"/>
              <a:gd name="connsiteY12498" fmla="*/ 998429 h 5757808"/>
              <a:gd name="connsiteX12499" fmla="*/ 2037674 w 6724507"/>
              <a:gd name="connsiteY12499" fmla="*/ 1012100 h 5757808"/>
              <a:gd name="connsiteX12500" fmla="*/ 2046219 w 6724507"/>
              <a:gd name="connsiteY12500" fmla="*/ 992201 h 5757808"/>
              <a:gd name="connsiteX12501" fmla="*/ 657115 w 6724507"/>
              <a:gd name="connsiteY12501" fmla="*/ 992042 h 5757808"/>
              <a:gd name="connsiteX12502" fmla="*/ 655020 w 6724507"/>
              <a:gd name="connsiteY12502" fmla="*/ 995503 h 5757808"/>
              <a:gd name="connsiteX12503" fmla="*/ 654213 w 6724507"/>
              <a:gd name="connsiteY12503" fmla="*/ 992677 h 5757808"/>
              <a:gd name="connsiteX12504" fmla="*/ 657115 w 6724507"/>
              <a:gd name="connsiteY12504" fmla="*/ 992042 h 5757808"/>
              <a:gd name="connsiteX12505" fmla="*/ 1364475 w 6724507"/>
              <a:gd name="connsiteY12505" fmla="*/ 991042 h 5757808"/>
              <a:gd name="connsiteX12506" fmla="*/ 1364878 w 6724507"/>
              <a:gd name="connsiteY12506" fmla="*/ 996291 h 5757808"/>
              <a:gd name="connsiteX12507" fmla="*/ 1363210 w 6724507"/>
              <a:gd name="connsiteY12507" fmla="*/ 996419 h 5757808"/>
              <a:gd name="connsiteX12508" fmla="*/ 1362806 w 6724507"/>
              <a:gd name="connsiteY12508" fmla="*/ 991170 h 5757808"/>
              <a:gd name="connsiteX12509" fmla="*/ 1364475 w 6724507"/>
              <a:gd name="connsiteY12509" fmla="*/ 991042 h 5757808"/>
              <a:gd name="connsiteX12510" fmla="*/ 721243 w 6724507"/>
              <a:gd name="connsiteY12510" fmla="*/ 990448 h 5757808"/>
              <a:gd name="connsiteX12511" fmla="*/ 724238 w 6724507"/>
              <a:gd name="connsiteY12511" fmla="*/ 991868 h 5757808"/>
              <a:gd name="connsiteX12512" fmla="*/ 722277 w 6724507"/>
              <a:gd name="connsiteY12512" fmla="*/ 993668 h 5757808"/>
              <a:gd name="connsiteX12513" fmla="*/ 720065 w 6724507"/>
              <a:gd name="connsiteY12513" fmla="*/ 992189 h 5757808"/>
              <a:gd name="connsiteX12514" fmla="*/ 721243 w 6724507"/>
              <a:gd name="connsiteY12514" fmla="*/ 990448 h 5757808"/>
              <a:gd name="connsiteX12515" fmla="*/ 693975 w 6724507"/>
              <a:gd name="connsiteY12515" fmla="*/ 989209 h 5757808"/>
              <a:gd name="connsiteX12516" fmla="*/ 689782 w 6724507"/>
              <a:gd name="connsiteY12516" fmla="*/ 994224 h 5757808"/>
              <a:gd name="connsiteX12517" fmla="*/ 687508 w 6724507"/>
              <a:gd name="connsiteY12517" fmla="*/ 994399 h 5757808"/>
              <a:gd name="connsiteX12518" fmla="*/ 687149 w 6724507"/>
              <a:gd name="connsiteY12518" fmla="*/ 989734 h 5757808"/>
              <a:gd name="connsiteX12519" fmla="*/ 693975 w 6724507"/>
              <a:gd name="connsiteY12519" fmla="*/ 989209 h 5757808"/>
              <a:gd name="connsiteX12520" fmla="*/ 1964780 w 6724507"/>
              <a:gd name="connsiteY12520" fmla="*/ 988334 h 5757808"/>
              <a:gd name="connsiteX12521" fmla="*/ 1962141 w 6724507"/>
              <a:gd name="connsiteY12521" fmla="*/ 989656 h 5757808"/>
              <a:gd name="connsiteX12522" fmla="*/ 1960998 w 6724507"/>
              <a:gd name="connsiteY12522" fmla="*/ 989085 h 5757808"/>
              <a:gd name="connsiteX12523" fmla="*/ 1964780 w 6724507"/>
              <a:gd name="connsiteY12523" fmla="*/ 988334 h 5757808"/>
              <a:gd name="connsiteX12524" fmla="*/ 1342937 w 6724507"/>
              <a:gd name="connsiteY12524" fmla="*/ 987713 h 5757808"/>
              <a:gd name="connsiteX12525" fmla="*/ 1344361 w 6724507"/>
              <a:gd name="connsiteY12525" fmla="*/ 989393 h 5757808"/>
              <a:gd name="connsiteX12526" fmla="*/ 1344184 w 6724507"/>
              <a:gd name="connsiteY12526" fmla="*/ 989085 h 5757808"/>
              <a:gd name="connsiteX12527" fmla="*/ 1345853 w 6724507"/>
              <a:gd name="connsiteY12527" fmla="*/ 988957 h 5757808"/>
              <a:gd name="connsiteX12528" fmla="*/ 1346121 w 6724507"/>
              <a:gd name="connsiteY12528" fmla="*/ 992455 h 5757808"/>
              <a:gd name="connsiteX12529" fmla="*/ 1345677 w 6724507"/>
              <a:gd name="connsiteY12529" fmla="*/ 991683 h 5757808"/>
              <a:gd name="connsiteX12530" fmla="*/ 1344461 w 6724507"/>
              <a:gd name="connsiteY12530" fmla="*/ 996478 h 5757808"/>
              <a:gd name="connsiteX12531" fmla="*/ 1340515 w 6724507"/>
              <a:gd name="connsiteY12531" fmla="*/ 993565 h 5757808"/>
              <a:gd name="connsiteX12532" fmla="*/ 1342937 w 6724507"/>
              <a:gd name="connsiteY12532" fmla="*/ 987713 h 5757808"/>
              <a:gd name="connsiteX12533" fmla="*/ 905176 w 6724507"/>
              <a:gd name="connsiteY12533" fmla="*/ 987637 h 5757808"/>
              <a:gd name="connsiteX12534" fmla="*/ 903356 w 6724507"/>
              <a:gd name="connsiteY12534" fmla="*/ 993057 h 5757808"/>
              <a:gd name="connsiteX12535" fmla="*/ 898502 w 6724507"/>
              <a:gd name="connsiteY12535" fmla="*/ 988150 h 5757808"/>
              <a:gd name="connsiteX12536" fmla="*/ 902952 w 6724507"/>
              <a:gd name="connsiteY12536" fmla="*/ 987808 h 5757808"/>
              <a:gd name="connsiteX12537" fmla="*/ 905176 w 6724507"/>
              <a:gd name="connsiteY12537" fmla="*/ 987637 h 5757808"/>
              <a:gd name="connsiteX12538" fmla="*/ 1008080 w 6724507"/>
              <a:gd name="connsiteY12538" fmla="*/ 985540 h 5757808"/>
              <a:gd name="connsiteX12539" fmla="*/ 1011988 w 6724507"/>
              <a:gd name="connsiteY12539" fmla="*/ 989482 h 5757808"/>
              <a:gd name="connsiteX12540" fmla="*/ 1028595 w 6724507"/>
              <a:gd name="connsiteY12540" fmla="*/ 993233 h 5757808"/>
              <a:gd name="connsiteX12541" fmla="*/ 1026277 w 6724507"/>
              <a:gd name="connsiteY12541" fmla="*/ 993411 h 5757808"/>
              <a:gd name="connsiteX12542" fmla="*/ 1033614 w 6724507"/>
              <a:gd name="connsiteY12542" fmla="*/ 997876 h 5757808"/>
              <a:gd name="connsiteX12543" fmla="*/ 1045969 w 6724507"/>
              <a:gd name="connsiteY12543" fmla="*/ 1006982 h 5757808"/>
              <a:gd name="connsiteX12544" fmla="*/ 1039403 w 6724507"/>
              <a:gd name="connsiteY12544" fmla="*/ 1008744 h 5757808"/>
              <a:gd name="connsiteX12545" fmla="*/ 1033998 w 6724507"/>
              <a:gd name="connsiteY12545" fmla="*/ 1002873 h 5757808"/>
              <a:gd name="connsiteX12546" fmla="*/ 1026661 w 6724507"/>
              <a:gd name="connsiteY12546" fmla="*/ 998411 h 5757808"/>
              <a:gd name="connsiteX12547" fmla="*/ 1024345 w 6724507"/>
              <a:gd name="connsiteY12547" fmla="*/ 998589 h 5757808"/>
              <a:gd name="connsiteX12548" fmla="*/ 1007739 w 6724507"/>
              <a:gd name="connsiteY12548" fmla="*/ 994836 h 5757808"/>
              <a:gd name="connsiteX12549" fmla="*/ 1005421 w 6724507"/>
              <a:gd name="connsiteY12549" fmla="*/ 995015 h 5757808"/>
              <a:gd name="connsiteX12550" fmla="*/ 1002720 w 6724507"/>
              <a:gd name="connsiteY12550" fmla="*/ 990194 h 5757808"/>
              <a:gd name="connsiteX12551" fmla="*/ 1005037 w 6724507"/>
              <a:gd name="connsiteY12551" fmla="*/ 990016 h 5757808"/>
              <a:gd name="connsiteX12552" fmla="*/ 1007354 w 6724507"/>
              <a:gd name="connsiteY12552" fmla="*/ 989837 h 5757808"/>
              <a:gd name="connsiteX12553" fmla="*/ 1008080 w 6724507"/>
              <a:gd name="connsiteY12553" fmla="*/ 985540 h 5757808"/>
              <a:gd name="connsiteX12554" fmla="*/ 965288 w 6724507"/>
              <a:gd name="connsiteY12554" fmla="*/ 983602 h 5757808"/>
              <a:gd name="connsiteX12555" fmla="*/ 964240 w 6724507"/>
              <a:gd name="connsiteY12555" fmla="*/ 985442 h 5757808"/>
              <a:gd name="connsiteX12556" fmla="*/ 962924 w 6724507"/>
              <a:gd name="connsiteY12556" fmla="*/ 983783 h 5757808"/>
              <a:gd name="connsiteX12557" fmla="*/ 965288 w 6724507"/>
              <a:gd name="connsiteY12557" fmla="*/ 983602 h 5757808"/>
              <a:gd name="connsiteX12558" fmla="*/ 709542 w 6724507"/>
              <a:gd name="connsiteY12558" fmla="*/ 983321 h 5757808"/>
              <a:gd name="connsiteX12559" fmla="*/ 712176 w 6724507"/>
              <a:gd name="connsiteY12559" fmla="*/ 987810 h 5757808"/>
              <a:gd name="connsiteX12560" fmla="*/ 709901 w 6724507"/>
              <a:gd name="connsiteY12560" fmla="*/ 987986 h 5757808"/>
              <a:gd name="connsiteX12561" fmla="*/ 707626 w 6724507"/>
              <a:gd name="connsiteY12561" fmla="*/ 988160 h 5757808"/>
              <a:gd name="connsiteX12562" fmla="*/ 704048 w 6724507"/>
              <a:gd name="connsiteY12562" fmla="*/ 993716 h 5757808"/>
              <a:gd name="connsiteX12563" fmla="*/ 696249 w 6724507"/>
              <a:gd name="connsiteY12563" fmla="*/ 989034 h 5757808"/>
              <a:gd name="connsiteX12564" fmla="*/ 693975 w 6724507"/>
              <a:gd name="connsiteY12564" fmla="*/ 989209 h 5757808"/>
              <a:gd name="connsiteX12565" fmla="*/ 695890 w 6724507"/>
              <a:gd name="connsiteY12565" fmla="*/ 984369 h 5757808"/>
              <a:gd name="connsiteX12566" fmla="*/ 707268 w 6724507"/>
              <a:gd name="connsiteY12566" fmla="*/ 983494 h 5757808"/>
              <a:gd name="connsiteX12567" fmla="*/ 709542 w 6724507"/>
              <a:gd name="connsiteY12567" fmla="*/ 983321 h 5757808"/>
              <a:gd name="connsiteX12568" fmla="*/ 788695 w 6724507"/>
              <a:gd name="connsiteY12568" fmla="*/ 982513 h 5757808"/>
              <a:gd name="connsiteX12569" fmla="*/ 797929 w 6724507"/>
              <a:gd name="connsiteY12569" fmla="*/ 986204 h 5757808"/>
              <a:gd name="connsiteX12570" fmla="*/ 800491 w 6724507"/>
              <a:gd name="connsiteY12570" fmla="*/ 990407 h 5757808"/>
              <a:gd name="connsiteX12571" fmla="*/ 798266 w 6724507"/>
              <a:gd name="connsiteY12571" fmla="*/ 990577 h 5757808"/>
              <a:gd name="connsiteX12572" fmla="*/ 786806 w 6724507"/>
              <a:gd name="connsiteY12572" fmla="*/ 987059 h 5757808"/>
              <a:gd name="connsiteX12573" fmla="*/ 786471 w 6724507"/>
              <a:gd name="connsiteY12573" fmla="*/ 982684 h 5757808"/>
              <a:gd name="connsiteX12574" fmla="*/ 788695 w 6724507"/>
              <a:gd name="connsiteY12574" fmla="*/ 982513 h 5757808"/>
              <a:gd name="connsiteX12575" fmla="*/ 1962406 w 6724507"/>
              <a:gd name="connsiteY12575" fmla="*/ 981907 h 5757808"/>
              <a:gd name="connsiteX12576" fmla="*/ 1964368 w 6724507"/>
              <a:gd name="connsiteY12576" fmla="*/ 982448 h 5757808"/>
              <a:gd name="connsiteX12577" fmla="*/ 1963753 w 6724507"/>
              <a:gd name="connsiteY12577" fmla="*/ 984141 h 5757808"/>
              <a:gd name="connsiteX12578" fmla="*/ 1959214 w 6724507"/>
              <a:gd name="connsiteY12578" fmla="*/ 984753 h 5757808"/>
              <a:gd name="connsiteX12579" fmla="*/ 1957252 w 6724507"/>
              <a:gd name="connsiteY12579" fmla="*/ 984211 h 5757808"/>
              <a:gd name="connsiteX12580" fmla="*/ 1957867 w 6724507"/>
              <a:gd name="connsiteY12580" fmla="*/ 982516 h 5757808"/>
              <a:gd name="connsiteX12581" fmla="*/ 1962406 w 6724507"/>
              <a:gd name="connsiteY12581" fmla="*/ 981907 h 5757808"/>
              <a:gd name="connsiteX12582" fmla="*/ 1982201 w 6724507"/>
              <a:gd name="connsiteY12582" fmla="*/ 980971 h 5757808"/>
              <a:gd name="connsiteX12583" fmla="*/ 1984139 w 6724507"/>
              <a:gd name="connsiteY12583" fmla="*/ 981504 h 5757808"/>
              <a:gd name="connsiteX12584" fmla="*/ 1983451 w 6724507"/>
              <a:gd name="connsiteY12584" fmla="*/ 983395 h 5757808"/>
              <a:gd name="connsiteX12585" fmla="*/ 1981515 w 6724507"/>
              <a:gd name="connsiteY12585" fmla="*/ 982860 h 5757808"/>
              <a:gd name="connsiteX12586" fmla="*/ 1982201 w 6724507"/>
              <a:gd name="connsiteY12586" fmla="*/ 980971 h 5757808"/>
              <a:gd name="connsiteX12587" fmla="*/ 956476 w 6724507"/>
              <a:gd name="connsiteY12587" fmla="*/ 977239 h 5757808"/>
              <a:gd name="connsiteX12588" fmla="*/ 962924 w 6724507"/>
              <a:gd name="connsiteY12588" fmla="*/ 983783 h 5757808"/>
              <a:gd name="connsiteX12589" fmla="*/ 960561 w 6724507"/>
              <a:gd name="connsiteY12589" fmla="*/ 983965 h 5757808"/>
              <a:gd name="connsiteX12590" fmla="*/ 951105 w 6724507"/>
              <a:gd name="connsiteY12590" fmla="*/ 984692 h 5757808"/>
              <a:gd name="connsiteX12591" fmla="*/ 956476 w 6724507"/>
              <a:gd name="connsiteY12591" fmla="*/ 977239 h 5757808"/>
              <a:gd name="connsiteX12592" fmla="*/ 1987033 w 6724507"/>
              <a:gd name="connsiteY12592" fmla="*/ 974351 h 5757808"/>
              <a:gd name="connsiteX12593" fmla="*/ 1991230 w 6724507"/>
              <a:gd name="connsiteY12593" fmla="*/ 974951 h 5757808"/>
              <a:gd name="connsiteX12594" fmla="*/ 1983333 w 6724507"/>
              <a:gd name="connsiteY12594" fmla="*/ 977244 h 5757808"/>
              <a:gd name="connsiteX12595" fmla="*/ 1987033 w 6724507"/>
              <a:gd name="connsiteY12595" fmla="*/ 974351 h 5757808"/>
              <a:gd name="connsiteX12596" fmla="*/ 839459 w 6724507"/>
              <a:gd name="connsiteY12596" fmla="*/ 973330 h 5757808"/>
              <a:gd name="connsiteX12597" fmla="*/ 838197 w 6724507"/>
              <a:gd name="connsiteY12597" fmla="*/ 977388 h 5757808"/>
              <a:gd name="connsiteX12598" fmla="*/ 834454 w 6724507"/>
              <a:gd name="connsiteY12598" fmla="*/ 973715 h 5757808"/>
              <a:gd name="connsiteX12599" fmla="*/ 839459 w 6724507"/>
              <a:gd name="connsiteY12599" fmla="*/ 973330 h 5757808"/>
              <a:gd name="connsiteX12600" fmla="*/ 1228570 w 6724507"/>
              <a:gd name="connsiteY12600" fmla="*/ 969227 h 5757808"/>
              <a:gd name="connsiteX12601" fmla="*/ 1233803 w 6724507"/>
              <a:gd name="connsiteY12601" fmla="*/ 972344 h 5757808"/>
              <a:gd name="connsiteX12602" fmla="*/ 1228365 w 6724507"/>
              <a:gd name="connsiteY12602" fmla="*/ 978041 h 5757808"/>
              <a:gd name="connsiteX12603" fmla="*/ 1222124 w 6724507"/>
              <a:gd name="connsiteY12603" fmla="*/ 973242 h 5757808"/>
              <a:gd name="connsiteX12604" fmla="*/ 1228570 w 6724507"/>
              <a:gd name="connsiteY12604" fmla="*/ 969227 h 5757808"/>
              <a:gd name="connsiteX12605" fmla="*/ 142540 w 6724507"/>
              <a:gd name="connsiteY12605" fmla="*/ 968248 h 5757808"/>
              <a:gd name="connsiteX12606" fmla="*/ 140329 w 6724507"/>
              <a:gd name="connsiteY12606" fmla="*/ 971718 h 5757808"/>
              <a:gd name="connsiteX12607" fmla="*/ 140152 w 6724507"/>
              <a:gd name="connsiteY12607" fmla="*/ 968844 h 5757808"/>
              <a:gd name="connsiteX12608" fmla="*/ 142540 w 6724507"/>
              <a:gd name="connsiteY12608" fmla="*/ 968248 h 5757808"/>
              <a:gd name="connsiteX12609" fmla="*/ 1994830 w 6724507"/>
              <a:gd name="connsiteY12609" fmla="*/ 966603 h 5757808"/>
              <a:gd name="connsiteX12610" fmla="*/ 2000621 w 6724507"/>
              <a:gd name="connsiteY12610" fmla="*/ 973915 h 5757808"/>
              <a:gd name="connsiteX12611" fmla="*/ 2000753 w 6724507"/>
              <a:gd name="connsiteY12611" fmla="*/ 978225 h 5757808"/>
              <a:gd name="connsiteX12612" fmla="*/ 1996541 w 6724507"/>
              <a:gd name="connsiteY12612" fmla="*/ 977051 h 5757808"/>
              <a:gd name="connsiteX12613" fmla="*/ 1994830 w 6724507"/>
              <a:gd name="connsiteY12613" fmla="*/ 966603 h 5757808"/>
              <a:gd name="connsiteX12614" fmla="*/ 2025451 w 6724507"/>
              <a:gd name="connsiteY12614" fmla="*/ 966596 h 5757808"/>
              <a:gd name="connsiteX12615" fmla="*/ 2021523 w 6724507"/>
              <a:gd name="connsiteY12615" fmla="*/ 983731 h 5757808"/>
              <a:gd name="connsiteX12616" fmla="*/ 2014571 w 6724507"/>
              <a:gd name="connsiteY12616" fmla="*/ 974956 h 5757808"/>
              <a:gd name="connsiteX12617" fmla="*/ 2025451 w 6724507"/>
              <a:gd name="connsiteY12617" fmla="*/ 966596 h 5757808"/>
              <a:gd name="connsiteX12618" fmla="*/ 1437245 w 6724507"/>
              <a:gd name="connsiteY12618" fmla="*/ 966090 h 5757808"/>
              <a:gd name="connsiteX12619" fmla="*/ 1440151 w 6724507"/>
              <a:gd name="connsiteY12619" fmla="*/ 971148 h 5757808"/>
              <a:gd name="connsiteX12620" fmla="*/ 1437648 w 6724507"/>
              <a:gd name="connsiteY12620" fmla="*/ 971339 h 5757808"/>
              <a:gd name="connsiteX12621" fmla="*/ 1435145 w 6724507"/>
              <a:gd name="connsiteY12621" fmla="*/ 971531 h 5757808"/>
              <a:gd name="connsiteX12622" fmla="*/ 1434742 w 6724507"/>
              <a:gd name="connsiteY12622" fmla="*/ 966282 h 5757808"/>
              <a:gd name="connsiteX12623" fmla="*/ 1437245 w 6724507"/>
              <a:gd name="connsiteY12623" fmla="*/ 966090 h 5757808"/>
              <a:gd name="connsiteX12624" fmla="*/ 1878460 w 6724507"/>
              <a:gd name="connsiteY12624" fmla="*/ 961427 h 5757808"/>
              <a:gd name="connsiteX12625" fmla="*/ 1879011 w 6724507"/>
              <a:gd name="connsiteY12625" fmla="*/ 962639 h 5757808"/>
              <a:gd name="connsiteX12626" fmla="*/ 1876688 w 6724507"/>
              <a:gd name="connsiteY12626" fmla="*/ 962557 h 5757808"/>
              <a:gd name="connsiteX12627" fmla="*/ 1879749 w 6724507"/>
              <a:gd name="connsiteY12627" fmla="*/ 960607 h 5757808"/>
              <a:gd name="connsiteX12628" fmla="*/ 1879949 w 6724507"/>
              <a:gd name="connsiteY12628" fmla="*/ 961500 h 5757808"/>
              <a:gd name="connsiteX12629" fmla="*/ 1879171 w 6724507"/>
              <a:gd name="connsiteY12629" fmla="*/ 960977 h 5757808"/>
              <a:gd name="connsiteX12630" fmla="*/ 1877847 w 6724507"/>
              <a:gd name="connsiteY12630" fmla="*/ 960084 h 5757808"/>
              <a:gd name="connsiteX12631" fmla="*/ 1879171 w 6724507"/>
              <a:gd name="connsiteY12631" fmla="*/ 960977 h 5757808"/>
              <a:gd name="connsiteX12632" fmla="*/ 1878460 w 6724507"/>
              <a:gd name="connsiteY12632" fmla="*/ 961427 h 5757808"/>
              <a:gd name="connsiteX12633" fmla="*/ 1403258 w 6724507"/>
              <a:gd name="connsiteY12633" fmla="*/ 958891 h 5757808"/>
              <a:gd name="connsiteX12634" fmla="*/ 1400550 w 6724507"/>
              <a:gd name="connsiteY12634" fmla="*/ 966339 h 5757808"/>
              <a:gd name="connsiteX12635" fmla="*/ 1400178 w 6724507"/>
              <a:gd name="connsiteY12635" fmla="*/ 962908 h 5757808"/>
              <a:gd name="connsiteX12636" fmla="*/ 1403258 w 6724507"/>
              <a:gd name="connsiteY12636" fmla="*/ 958891 h 5757808"/>
              <a:gd name="connsiteX12637" fmla="*/ 2094824 w 6724507"/>
              <a:gd name="connsiteY12637" fmla="*/ 954062 h 5757808"/>
              <a:gd name="connsiteX12638" fmla="*/ 2103460 w 6724507"/>
              <a:gd name="connsiteY12638" fmla="*/ 967815 h 5757808"/>
              <a:gd name="connsiteX12639" fmla="*/ 2089784 w 6724507"/>
              <a:gd name="connsiteY12639" fmla="*/ 970484 h 5757808"/>
              <a:gd name="connsiteX12640" fmla="*/ 2083951 w 6724507"/>
              <a:gd name="connsiteY12640" fmla="*/ 954576 h 5757808"/>
              <a:gd name="connsiteX12641" fmla="*/ 2094824 w 6724507"/>
              <a:gd name="connsiteY12641" fmla="*/ 954062 h 5757808"/>
              <a:gd name="connsiteX12642" fmla="*/ 1415313 w 6724507"/>
              <a:gd name="connsiteY12642" fmla="*/ 953697 h 5757808"/>
              <a:gd name="connsiteX12643" fmla="*/ 1417941 w 6724507"/>
              <a:gd name="connsiteY12643" fmla="*/ 958776 h 5757808"/>
              <a:gd name="connsiteX12644" fmla="*/ 1415716 w 6724507"/>
              <a:gd name="connsiteY12644" fmla="*/ 958945 h 5757808"/>
              <a:gd name="connsiteX12645" fmla="*/ 1415313 w 6724507"/>
              <a:gd name="connsiteY12645" fmla="*/ 953697 h 5757808"/>
              <a:gd name="connsiteX12646" fmla="*/ 1173565 w 6724507"/>
              <a:gd name="connsiteY12646" fmla="*/ 952924 h 5757808"/>
              <a:gd name="connsiteX12647" fmla="*/ 1173970 w 6724507"/>
              <a:gd name="connsiteY12647" fmla="*/ 958172 h 5757808"/>
              <a:gd name="connsiteX12648" fmla="*/ 1171480 w 6724507"/>
              <a:gd name="connsiteY12648" fmla="*/ 953084 h 5757808"/>
              <a:gd name="connsiteX12649" fmla="*/ 1173565 w 6724507"/>
              <a:gd name="connsiteY12649" fmla="*/ 952924 h 5757808"/>
              <a:gd name="connsiteX12650" fmla="*/ 1871849 w 6724507"/>
              <a:gd name="connsiteY12650" fmla="*/ 952469 h 5757808"/>
              <a:gd name="connsiteX12651" fmla="*/ 1869881 w 6724507"/>
              <a:gd name="connsiteY12651" fmla="*/ 957886 h 5757808"/>
              <a:gd name="connsiteX12652" fmla="*/ 1863816 w 6724507"/>
              <a:gd name="connsiteY12652" fmla="*/ 956215 h 5757808"/>
              <a:gd name="connsiteX12653" fmla="*/ 1871849 w 6724507"/>
              <a:gd name="connsiteY12653" fmla="*/ 952469 h 5757808"/>
              <a:gd name="connsiteX12654" fmla="*/ 1498396 w 6724507"/>
              <a:gd name="connsiteY12654" fmla="*/ 952335 h 5757808"/>
              <a:gd name="connsiteX12655" fmla="*/ 1494704 w 6724507"/>
              <a:gd name="connsiteY12655" fmla="*/ 954391 h 5757808"/>
              <a:gd name="connsiteX12656" fmla="*/ 1498396 w 6724507"/>
              <a:gd name="connsiteY12656" fmla="*/ 952335 h 5757808"/>
              <a:gd name="connsiteX12657" fmla="*/ 965932 w 6724507"/>
              <a:gd name="connsiteY12657" fmla="*/ 949673 h 5757808"/>
              <a:gd name="connsiteX12658" fmla="*/ 972178 w 6724507"/>
              <a:gd name="connsiteY12658" fmla="*/ 953152 h 5757808"/>
              <a:gd name="connsiteX12659" fmla="*/ 968976 w 6724507"/>
              <a:gd name="connsiteY12659" fmla="*/ 955159 h 5757808"/>
              <a:gd name="connsiteX12660" fmla="*/ 965504 w 6724507"/>
              <a:gd name="connsiteY12660" fmla="*/ 953666 h 5757808"/>
              <a:gd name="connsiteX12661" fmla="*/ 965932 w 6724507"/>
              <a:gd name="connsiteY12661" fmla="*/ 949673 h 5757808"/>
              <a:gd name="connsiteX12662" fmla="*/ 1493094 w 6724507"/>
              <a:gd name="connsiteY12662" fmla="*/ 948637 h 5757808"/>
              <a:gd name="connsiteX12663" fmla="*/ 1490408 w 6724507"/>
              <a:gd name="connsiteY12663" fmla="*/ 949983 h 5757808"/>
              <a:gd name="connsiteX12664" fmla="*/ 1493025 w 6724507"/>
              <a:gd name="connsiteY12664" fmla="*/ 954877 h 5757808"/>
              <a:gd name="connsiteX12665" fmla="*/ 1491027 w 6724507"/>
              <a:gd name="connsiteY12665" fmla="*/ 954326 h 5757808"/>
              <a:gd name="connsiteX12666" fmla="*/ 1489649 w 6724507"/>
              <a:gd name="connsiteY12666" fmla="*/ 958119 h 5757808"/>
              <a:gd name="connsiteX12667" fmla="*/ 1485652 w 6724507"/>
              <a:gd name="connsiteY12667" fmla="*/ 957017 h 5757808"/>
              <a:gd name="connsiteX12668" fmla="*/ 1486634 w 6724507"/>
              <a:gd name="connsiteY12668" fmla="*/ 951289 h 5757808"/>
              <a:gd name="connsiteX12669" fmla="*/ 1493094 w 6724507"/>
              <a:gd name="connsiteY12669" fmla="*/ 948637 h 5757808"/>
              <a:gd name="connsiteX12670" fmla="*/ 1293074 w 6724507"/>
              <a:gd name="connsiteY12670" fmla="*/ 946485 h 5757808"/>
              <a:gd name="connsiteX12671" fmla="*/ 1296537 w 6724507"/>
              <a:gd name="connsiteY12671" fmla="*/ 947869 h 5757808"/>
              <a:gd name="connsiteX12672" fmla="*/ 1294162 w 6724507"/>
              <a:gd name="connsiteY12672" fmla="*/ 949701 h 5757808"/>
              <a:gd name="connsiteX12673" fmla="*/ 1289863 w 6724507"/>
              <a:gd name="connsiteY12673" fmla="*/ 948381 h 5757808"/>
              <a:gd name="connsiteX12674" fmla="*/ 1293074 w 6724507"/>
              <a:gd name="connsiteY12674" fmla="*/ 946485 h 5757808"/>
              <a:gd name="connsiteX12675" fmla="*/ 876787 w 6724507"/>
              <a:gd name="connsiteY12675" fmla="*/ 945823 h 5757808"/>
              <a:gd name="connsiteX12676" fmla="*/ 877190 w 6724507"/>
              <a:gd name="connsiteY12676" fmla="*/ 951072 h 5757808"/>
              <a:gd name="connsiteX12677" fmla="*/ 874688 w 6724507"/>
              <a:gd name="connsiteY12677" fmla="*/ 951264 h 5757808"/>
              <a:gd name="connsiteX12678" fmla="*/ 871781 w 6724507"/>
              <a:gd name="connsiteY12678" fmla="*/ 946208 h 5757808"/>
              <a:gd name="connsiteX12679" fmla="*/ 874284 w 6724507"/>
              <a:gd name="connsiteY12679" fmla="*/ 946014 h 5757808"/>
              <a:gd name="connsiteX12680" fmla="*/ 876787 w 6724507"/>
              <a:gd name="connsiteY12680" fmla="*/ 945823 h 5757808"/>
              <a:gd name="connsiteX12681" fmla="*/ 1413236 w 6724507"/>
              <a:gd name="connsiteY12681" fmla="*/ 943013 h 5757808"/>
              <a:gd name="connsiteX12682" fmla="*/ 1409355 w 6724507"/>
              <a:gd name="connsiteY12682" fmla="*/ 946266 h 5757808"/>
              <a:gd name="connsiteX12683" fmla="*/ 1413236 w 6724507"/>
              <a:gd name="connsiteY12683" fmla="*/ 943013 h 5757808"/>
              <a:gd name="connsiteX12684" fmla="*/ 1502462 w 6724507"/>
              <a:gd name="connsiteY12684" fmla="*/ 940789 h 5757808"/>
              <a:gd name="connsiteX12685" fmla="*/ 1500246 w 6724507"/>
              <a:gd name="connsiteY12685" fmla="*/ 946884 h 5757808"/>
              <a:gd name="connsiteX12686" fmla="*/ 1497800 w 6724507"/>
              <a:gd name="connsiteY12686" fmla="*/ 941738 h 5757808"/>
              <a:gd name="connsiteX12687" fmla="*/ 1502462 w 6724507"/>
              <a:gd name="connsiteY12687" fmla="*/ 940789 h 5757808"/>
              <a:gd name="connsiteX12688" fmla="*/ 1978509 w 6724507"/>
              <a:gd name="connsiteY12688" fmla="*/ 940130 h 5757808"/>
              <a:gd name="connsiteX12689" fmla="*/ 1985781 w 6724507"/>
              <a:gd name="connsiteY12689" fmla="*/ 946892 h 5757808"/>
              <a:gd name="connsiteX12690" fmla="*/ 1984019 w 6724507"/>
              <a:gd name="connsiteY12690" fmla="*/ 952954 h 5757808"/>
              <a:gd name="connsiteX12691" fmla="*/ 1981624 w 6724507"/>
              <a:gd name="connsiteY12691" fmla="*/ 953558 h 5757808"/>
              <a:gd name="connsiteX12692" fmla="*/ 1981447 w 6724507"/>
              <a:gd name="connsiteY12692" fmla="*/ 953742 h 5757808"/>
              <a:gd name="connsiteX12693" fmla="*/ 1985884 w 6724507"/>
              <a:gd name="connsiteY12693" fmla="*/ 959123 h 5757808"/>
              <a:gd name="connsiteX12694" fmla="*/ 1987819 w 6724507"/>
              <a:gd name="connsiteY12694" fmla="*/ 959657 h 5757808"/>
              <a:gd name="connsiteX12695" fmla="*/ 1987134 w 6724507"/>
              <a:gd name="connsiteY12695" fmla="*/ 961545 h 5757808"/>
              <a:gd name="connsiteX12696" fmla="*/ 1985072 w 6724507"/>
              <a:gd name="connsiteY12696" fmla="*/ 967212 h 5757808"/>
              <a:gd name="connsiteX12697" fmla="*/ 1983699 w 6724507"/>
              <a:gd name="connsiteY12697" fmla="*/ 970991 h 5757808"/>
              <a:gd name="connsiteX12698" fmla="*/ 1978329 w 6724507"/>
              <a:gd name="connsiteY12698" fmla="*/ 979903 h 5757808"/>
              <a:gd name="connsiteX12699" fmla="*/ 1981515 w 6724507"/>
              <a:gd name="connsiteY12699" fmla="*/ 982860 h 5757808"/>
              <a:gd name="connsiteX12700" fmla="*/ 1975705 w 6724507"/>
              <a:gd name="connsiteY12700" fmla="*/ 981258 h 5757808"/>
              <a:gd name="connsiteX12701" fmla="*/ 1972519 w 6724507"/>
              <a:gd name="connsiteY12701" fmla="*/ 978301 h 5757808"/>
              <a:gd name="connsiteX12702" fmla="*/ 1965708 w 6724507"/>
              <a:gd name="connsiteY12702" fmla="*/ 961873 h 5757808"/>
              <a:gd name="connsiteX12703" fmla="*/ 1967427 w 6724507"/>
              <a:gd name="connsiteY12703" fmla="*/ 958387 h 5757808"/>
              <a:gd name="connsiteX12704" fmla="*/ 1965611 w 6724507"/>
              <a:gd name="connsiteY12704" fmla="*/ 959060 h 5757808"/>
              <a:gd name="connsiteX12705" fmla="*/ 1959018 w 6724507"/>
              <a:gd name="connsiteY12705" fmla="*/ 951774 h 5757808"/>
              <a:gd name="connsiteX12706" fmla="*/ 1963099 w 6724507"/>
              <a:gd name="connsiteY12706" fmla="*/ 948639 h 5757808"/>
              <a:gd name="connsiteX12707" fmla="*/ 1970049 w 6724507"/>
              <a:gd name="connsiteY12707" fmla="*/ 957414 h 5757808"/>
              <a:gd name="connsiteX12708" fmla="*/ 1969817 w 6724507"/>
              <a:gd name="connsiteY12708" fmla="*/ 957500 h 5757808"/>
              <a:gd name="connsiteX12709" fmla="*/ 1971641 w 6724507"/>
              <a:gd name="connsiteY12709" fmla="*/ 957274 h 5757808"/>
              <a:gd name="connsiteX12710" fmla="*/ 1967329 w 6724507"/>
              <a:gd name="connsiteY12710" fmla="*/ 945692 h 5757808"/>
              <a:gd name="connsiteX12711" fmla="*/ 1974309 w 6724507"/>
              <a:gd name="connsiteY12711" fmla="*/ 945539 h 5757808"/>
              <a:gd name="connsiteX12712" fmla="*/ 1974797 w 6724507"/>
              <a:gd name="connsiteY12712" fmla="*/ 945571 h 5757808"/>
              <a:gd name="connsiteX12713" fmla="*/ 1974751 w 6724507"/>
              <a:gd name="connsiteY12713" fmla="*/ 941254 h 5757808"/>
              <a:gd name="connsiteX12714" fmla="*/ 1978509 w 6724507"/>
              <a:gd name="connsiteY12714" fmla="*/ 940130 h 5757808"/>
              <a:gd name="connsiteX12715" fmla="*/ 2075028 w 6724507"/>
              <a:gd name="connsiteY12715" fmla="*/ 939084 h 5757808"/>
              <a:gd name="connsiteX12716" fmla="*/ 2084226 w 6724507"/>
              <a:gd name="connsiteY12716" fmla="*/ 949660 h 5757808"/>
              <a:gd name="connsiteX12717" fmla="*/ 2081317 w 6724507"/>
              <a:gd name="connsiteY12717" fmla="*/ 950131 h 5757808"/>
              <a:gd name="connsiteX12718" fmla="*/ 2073196 w 6724507"/>
              <a:gd name="connsiteY12718" fmla="*/ 944019 h 5757808"/>
              <a:gd name="connsiteX12719" fmla="*/ 2075028 w 6724507"/>
              <a:gd name="connsiteY12719" fmla="*/ 939084 h 5757808"/>
              <a:gd name="connsiteX12720" fmla="*/ 1117025 w 6724507"/>
              <a:gd name="connsiteY12720" fmla="*/ 937911 h 5757808"/>
              <a:gd name="connsiteX12721" fmla="*/ 1122748 w 6724507"/>
              <a:gd name="connsiteY12721" fmla="*/ 946857 h 5757808"/>
              <a:gd name="connsiteX12722" fmla="*/ 1114881 w 6724507"/>
              <a:gd name="connsiteY12722" fmla="*/ 942769 h 5757808"/>
              <a:gd name="connsiteX12723" fmla="*/ 1117025 w 6724507"/>
              <a:gd name="connsiteY12723" fmla="*/ 937911 h 5757808"/>
              <a:gd name="connsiteX12724" fmla="*/ 1391576 w 6724507"/>
              <a:gd name="connsiteY12724" fmla="*/ 937042 h 5757808"/>
              <a:gd name="connsiteX12725" fmla="*/ 1389041 w 6724507"/>
              <a:gd name="connsiteY12725" fmla="*/ 938858 h 5757808"/>
              <a:gd name="connsiteX12726" fmla="*/ 1391576 w 6724507"/>
              <a:gd name="connsiteY12726" fmla="*/ 937042 h 5757808"/>
              <a:gd name="connsiteX12727" fmla="*/ 1448208 w 6724507"/>
              <a:gd name="connsiteY12727" fmla="*/ 936262 h 5757808"/>
              <a:gd name="connsiteX12728" fmla="*/ 1450246 w 6724507"/>
              <a:gd name="connsiteY12728" fmla="*/ 936825 h 5757808"/>
              <a:gd name="connsiteX12729" fmla="*/ 1449569 w 6724507"/>
              <a:gd name="connsiteY12729" fmla="*/ 938687 h 5757808"/>
              <a:gd name="connsiteX12730" fmla="*/ 1448893 w 6724507"/>
              <a:gd name="connsiteY12730" fmla="*/ 940549 h 5757808"/>
              <a:gd name="connsiteX12731" fmla="*/ 1448215 w 6724507"/>
              <a:gd name="connsiteY12731" fmla="*/ 942411 h 5757808"/>
              <a:gd name="connsiteX12732" fmla="*/ 1447539 w 6724507"/>
              <a:gd name="connsiteY12732" fmla="*/ 944274 h 5757808"/>
              <a:gd name="connsiteX12733" fmla="*/ 1449577 w 6724507"/>
              <a:gd name="connsiteY12733" fmla="*/ 944836 h 5757808"/>
              <a:gd name="connsiteX12734" fmla="*/ 1444153 w 6724507"/>
              <a:gd name="connsiteY12734" fmla="*/ 953586 h 5757808"/>
              <a:gd name="connsiteX12735" fmla="*/ 1433277 w 6724507"/>
              <a:gd name="connsiteY12735" fmla="*/ 946490 h 5757808"/>
              <a:gd name="connsiteX12736" fmla="*/ 1446177 w 6724507"/>
              <a:gd name="connsiteY12736" fmla="*/ 941850 h 5757808"/>
              <a:gd name="connsiteX12737" fmla="*/ 1446854 w 6724507"/>
              <a:gd name="connsiteY12737" fmla="*/ 939988 h 5757808"/>
              <a:gd name="connsiteX12738" fmla="*/ 1448208 w 6724507"/>
              <a:gd name="connsiteY12738" fmla="*/ 936262 h 5757808"/>
              <a:gd name="connsiteX12739" fmla="*/ 1517505 w 6724507"/>
              <a:gd name="connsiteY12739" fmla="*/ 935036 h 5757808"/>
              <a:gd name="connsiteX12740" fmla="*/ 1511534 w 6724507"/>
              <a:gd name="connsiteY12740" fmla="*/ 945525 h 5757808"/>
              <a:gd name="connsiteX12741" fmla="*/ 1510606 w 6724507"/>
              <a:gd name="connsiteY12741" fmla="*/ 937685 h 5757808"/>
              <a:gd name="connsiteX12742" fmla="*/ 1517505 w 6724507"/>
              <a:gd name="connsiteY12742" fmla="*/ 935036 h 5757808"/>
              <a:gd name="connsiteX12743" fmla="*/ 1114675 w 6724507"/>
              <a:gd name="connsiteY12743" fmla="*/ 932812 h 5757808"/>
              <a:gd name="connsiteX12744" fmla="*/ 1117237 w 6724507"/>
              <a:gd name="connsiteY12744" fmla="*/ 937015 h 5757808"/>
              <a:gd name="connsiteX12745" fmla="*/ 1115095 w 6724507"/>
              <a:gd name="connsiteY12745" fmla="*/ 938279 h 5757808"/>
              <a:gd name="connsiteX12746" fmla="*/ 1112450 w 6724507"/>
              <a:gd name="connsiteY12746" fmla="*/ 932982 h 5757808"/>
              <a:gd name="connsiteX12747" fmla="*/ 1114675 w 6724507"/>
              <a:gd name="connsiteY12747" fmla="*/ 932812 h 5757808"/>
              <a:gd name="connsiteX12748" fmla="*/ 1840540 w 6724507"/>
              <a:gd name="connsiteY12748" fmla="*/ 931171 h 5757808"/>
              <a:gd name="connsiteX12749" fmla="*/ 1846426 w 6724507"/>
              <a:gd name="connsiteY12749" fmla="*/ 932792 h 5757808"/>
              <a:gd name="connsiteX12750" fmla="*/ 1842249 w 6724507"/>
              <a:gd name="connsiteY12750" fmla="*/ 938348 h 5757808"/>
              <a:gd name="connsiteX12751" fmla="*/ 1840540 w 6724507"/>
              <a:gd name="connsiteY12751" fmla="*/ 931171 h 5757808"/>
              <a:gd name="connsiteX12752" fmla="*/ 1883754 w 6724507"/>
              <a:gd name="connsiteY12752" fmla="*/ 931161 h 5757808"/>
              <a:gd name="connsiteX12753" fmla="*/ 1887750 w 6724507"/>
              <a:gd name="connsiteY12753" fmla="*/ 932264 h 5757808"/>
              <a:gd name="connsiteX12754" fmla="*/ 1886387 w 6724507"/>
              <a:gd name="connsiteY12754" fmla="*/ 936015 h 5757808"/>
              <a:gd name="connsiteX12755" fmla="*/ 1885657 w 6724507"/>
              <a:gd name="connsiteY12755" fmla="*/ 944068 h 5757808"/>
              <a:gd name="connsiteX12756" fmla="*/ 1884928 w 6724507"/>
              <a:gd name="connsiteY12756" fmla="*/ 952119 h 5757808"/>
              <a:gd name="connsiteX12757" fmla="*/ 1881567 w 6724507"/>
              <a:gd name="connsiteY12757" fmla="*/ 955319 h 5757808"/>
              <a:gd name="connsiteX12758" fmla="*/ 1877572 w 6724507"/>
              <a:gd name="connsiteY12758" fmla="*/ 954218 h 5757808"/>
              <a:gd name="connsiteX12759" fmla="*/ 1878253 w 6724507"/>
              <a:gd name="connsiteY12759" fmla="*/ 952343 h 5757808"/>
              <a:gd name="connsiteX12760" fmla="*/ 1879665 w 6724507"/>
              <a:gd name="connsiteY12760" fmla="*/ 942415 h 5757808"/>
              <a:gd name="connsiteX12761" fmla="*/ 1880364 w 6724507"/>
              <a:gd name="connsiteY12761" fmla="*/ 938223 h 5757808"/>
              <a:gd name="connsiteX12762" fmla="*/ 1883073 w 6724507"/>
              <a:gd name="connsiteY12762" fmla="*/ 933039 h 5757808"/>
              <a:gd name="connsiteX12763" fmla="*/ 1883754 w 6724507"/>
              <a:gd name="connsiteY12763" fmla="*/ 931161 h 5757808"/>
              <a:gd name="connsiteX12764" fmla="*/ 1767501 w 6724507"/>
              <a:gd name="connsiteY12764" fmla="*/ 929661 h 5757808"/>
              <a:gd name="connsiteX12765" fmla="*/ 1766803 w 6724507"/>
              <a:gd name="connsiteY12765" fmla="*/ 931580 h 5757808"/>
              <a:gd name="connsiteX12766" fmla="*/ 1764711 w 6724507"/>
              <a:gd name="connsiteY12766" fmla="*/ 937336 h 5757808"/>
              <a:gd name="connsiteX12767" fmla="*/ 1762231 w 6724507"/>
              <a:gd name="connsiteY12767" fmla="*/ 938763 h 5757808"/>
              <a:gd name="connsiteX12768" fmla="*/ 1759749 w 6724507"/>
              <a:gd name="connsiteY12768" fmla="*/ 940191 h 5757808"/>
              <a:gd name="connsiteX12769" fmla="*/ 1760446 w 6724507"/>
              <a:gd name="connsiteY12769" fmla="*/ 938271 h 5757808"/>
              <a:gd name="connsiteX12770" fmla="*/ 1763624 w 6724507"/>
              <a:gd name="connsiteY12770" fmla="*/ 934926 h 5757808"/>
              <a:gd name="connsiteX12771" fmla="*/ 1765020 w 6724507"/>
              <a:gd name="connsiteY12771" fmla="*/ 931088 h 5757808"/>
              <a:gd name="connsiteX12772" fmla="*/ 1767501 w 6724507"/>
              <a:gd name="connsiteY12772" fmla="*/ 929661 h 5757808"/>
              <a:gd name="connsiteX12773" fmla="*/ 1594917 w 6724507"/>
              <a:gd name="connsiteY12773" fmla="*/ 929581 h 5757808"/>
              <a:gd name="connsiteX12774" fmla="*/ 1599130 w 6724507"/>
              <a:gd name="connsiteY12774" fmla="*/ 930742 h 5757808"/>
              <a:gd name="connsiteX12775" fmla="*/ 1594917 w 6724507"/>
              <a:gd name="connsiteY12775" fmla="*/ 929581 h 5757808"/>
              <a:gd name="connsiteX12776" fmla="*/ 1507258 w 6724507"/>
              <a:gd name="connsiteY12776" fmla="*/ 927953 h 5757808"/>
              <a:gd name="connsiteX12777" fmla="*/ 1509161 w 6724507"/>
              <a:gd name="connsiteY12777" fmla="*/ 928477 h 5757808"/>
              <a:gd name="connsiteX12778" fmla="*/ 1511064 w 6724507"/>
              <a:gd name="connsiteY12778" fmla="*/ 929002 h 5757808"/>
              <a:gd name="connsiteX12779" fmla="*/ 1510386 w 6724507"/>
              <a:gd name="connsiteY12779" fmla="*/ 930864 h 5757808"/>
              <a:gd name="connsiteX12780" fmla="*/ 1507808 w 6724507"/>
              <a:gd name="connsiteY12780" fmla="*/ 932202 h 5757808"/>
              <a:gd name="connsiteX12781" fmla="*/ 1507130 w 6724507"/>
              <a:gd name="connsiteY12781" fmla="*/ 934065 h 5757808"/>
              <a:gd name="connsiteX12782" fmla="*/ 1506454 w 6724507"/>
              <a:gd name="connsiteY12782" fmla="*/ 935929 h 5757808"/>
              <a:gd name="connsiteX12783" fmla="*/ 1504552 w 6724507"/>
              <a:gd name="connsiteY12783" fmla="*/ 935403 h 5757808"/>
              <a:gd name="connsiteX12784" fmla="*/ 1504853 w 6724507"/>
              <a:gd name="connsiteY12784" fmla="*/ 932412 h 5757808"/>
              <a:gd name="connsiteX12785" fmla="*/ 1506581 w 6724507"/>
              <a:gd name="connsiteY12785" fmla="*/ 929816 h 5757808"/>
              <a:gd name="connsiteX12786" fmla="*/ 1507258 w 6724507"/>
              <a:gd name="connsiteY12786" fmla="*/ 927953 h 5757808"/>
              <a:gd name="connsiteX12787" fmla="*/ 1518003 w 6724507"/>
              <a:gd name="connsiteY12787" fmla="*/ 922868 h 5757808"/>
              <a:gd name="connsiteX12788" fmla="*/ 1520007 w 6724507"/>
              <a:gd name="connsiteY12788" fmla="*/ 929234 h 5757808"/>
              <a:gd name="connsiteX12789" fmla="*/ 1518003 w 6724507"/>
              <a:gd name="connsiteY12789" fmla="*/ 922868 h 5757808"/>
              <a:gd name="connsiteX12790" fmla="*/ 2051943 w 6724507"/>
              <a:gd name="connsiteY12790" fmla="*/ 922711 h 5757808"/>
              <a:gd name="connsiteX12791" fmla="*/ 2058893 w 6724507"/>
              <a:gd name="connsiteY12791" fmla="*/ 931486 h 5757808"/>
              <a:gd name="connsiteX12792" fmla="*/ 2054455 w 6724507"/>
              <a:gd name="connsiteY12792" fmla="*/ 933133 h 5757808"/>
              <a:gd name="connsiteX12793" fmla="*/ 2047862 w 6724507"/>
              <a:gd name="connsiteY12793" fmla="*/ 925847 h 5757808"/>
              <a:gd name="connsiteX12794" fmla="*/ 2051943 w 6724507"/>
              <a:gd name="connsiteY12794" fmla="*/ 922711 h 5757808"/>
              <a:gd name="connsiteX12795" fmla="*/ 1507978 w 6724507"/>
              <a:gd name="connsiteY12795" fmla="*/ 921934 h 5757808"/>
              <a:gd name="connsiteX12796" fmla="*/ 1510606 w 6724507"/>
              <a:gd name="connsiteY12796" fmla="*/ 927013 h 5757808"/>
              <a:gd name="connsiteX12797" fmla="*/ 1508381 w 6724507"/>
              <a:gd name="connsiteY12797" fmla="*/ 927183 h 5757808"/>
              <a:gd name="connsiteX12798" fmla="*/ 1506157 w 6724507"/>
              <a:gd name="connsiteY12798" fmla="*/ 927355 h 5757808"/>
              <a:gd name="connsiteX12799" fmla="*/ 1503932 w 6724507"/>
              <a:gd name="connsiteY12799" fmla="*/ 927526 h 5757808"/>
              <a:gd name="connsiteX12800" fmla="*/ 1503528 w 6724507"/>
              <a:gd name="connsiteY12800" fmla="*/ 922276 h 5757808"/>
              <a:gd name="connsiteX12801" fmla="*/ 1505753 w 6724507"/>
              <a:gd name="connsiteY12801" fmla="*/ 922105 h 5757808"/>
              <a:gd name="connsiteX12802" fmla="*/ 1507978 w 6724507"/>
              <a:gd name="connsiteY12802" fmla="*/ 921934 h 5757808"/>
              <a:gd name="connsiteX12803" fmla="*/ 1779567 w 6724507"/>
              <a:gd name="connsiteY12803" fmla="*/ 920941 h 5757808"/>
              <a:gd name="connsiteX12804" fmla="*/ 1778870 w 6724507"/>
              <a:gd name="connsiteY12804" fmla="*/ 922860 h 5757808"/>
              <a:gd name="connsiteX12805" fmla="*/ 1777140 w 6724507"/>
              <a:gd name="connsiteY12805" fmla="*/ 923570 h 5757808"/>
              <a:gd name="connsiteX12806" fmla="*/ 1779567 w 6724507"/>
              <a:gd name="connsiteY12806" fmla="*/ 920941 h 5757808"/>
              <a:gd name="connsiteX12807" fmla="*/ 1652189 w 6724507"/>
              <a:gd name="connsiteY12807" fmla="*/ 920819 h 5757808"/>
              <a:gd name="connsiteX12808" fmla="*/ 1648218 w 6724507"/>
              <a:gd name="connsiteY12808" fmla="*/ 925983 h 5757808"/>
              <a:gd name="connsiteX12809" fmla="*/ 1647349 w 6724507"/>
              <a:gd name="connsiteY12809" fmla="*/ 922614 h 5757808"/>
              <a:gd name="connsiteX12810" fmla="*/ 1652189 w 6724507"/>
              <a:gd name="connsiteY12810" fmla="*/ 920819 h 5757808"/>
              <a:gd name="connsiteX12811" fmla="*/ 1104287 w 6724507"/>
              <a:gd name="connsiteY12811" fmla="*/ 917772 h 5757808"/>
              <a:gd name="connsiteX12812" fmla="*/ 1106915 w 6724507"/>
              <a:gd name="connsiteY12812" fmla="*/ 922851 h 5757808"/>
              <a:gd name="connsiteX12813" fmla="*/ 1104691 w 6724507"/>
              <a:gd name="connsiteY12813" fmla="*/ 923022 h 5757808"/>
              <a:gd name="connsiteX12814" fmla="*/ 1102466 w 6724507"/>
              <a:gd name="connsiteY12814" fmla="*/ 923193 h 5757808"/>
              <a:gd name="connsiteX12815" fmla="*/ 1104287 w 6724507"/>
              <a:gd name="connsiteY12815" fmla="*/ 917772 h 5757808"/>
              <a:gd name="connsiteX12816" fmla="*/ 1460053 w 6724507"/>
              <a:gd name="connsiteY12816" fmla="*/ 914939 h 5757808"/>
              <a:gd name="connsiteX12817" fmla="*/ 1463300 w 6724507"/>
              <a:gd name="connsiteY12817" fmla="*/ 917884 h 5757808"/>
              <a:gd name="connsiteX12818" fmla="*/ 1462623 w 6724507"/>
              <a:gd name="connsiteY12818" fmla="*/ 919746 h 5757808"/>
              <a:gd name="connsiteX12819" fmla="*/ 1461946 w 6724507"/>
              <a:gd name="connsiteY12819" fmla="*/ 921608 h 5757808"/>
              <a:gd name="connsiteX12820" fmla="*/ 1459307 w 6724507"/>
              <a:gd name="connsiteY12820" fmla="*/ 922929 h 5757808"/>
              <a:gd name="connsiteX12821" fmla="*/ 1457344 w 6724507"/>
              <a:gd name="connsiteY12821" fmla="*/ 922389 h 5757808"/>
              <a:gd name="connsiteX12822" fmla="*/ 1458699 w 6724507"/>
              <a:gd name="connsiteY12822" fmla="*/ 918663 h 5757808"/>
              <a:gd name="connsiteX12823" fmla="*/ 1457415 w 6724507"/>
              <a:gd name="connsiteY12823" fmla="*/ 916261 h 5757808"/>
              <a:gd name="connsiteX12824" fmla="*/ 1460053 w 6724507"/>
              <a:gd name="connsiteY12824" fmla="*/ 914939 h 5757808"/>
              <a:gd name="connsiteX12825" fmla="*/ 1539832 w 6724507"/>
              <a:gd name="connsiteY12825" fmla="*/ 914205 h 5757808"/>
              <a:gd name="connsiteX12826" fmla="*/ 1540235 w 6724507"/>
              <a:gd name="connsiteY12826" fmla="*/ 919454 h 5757808"/>
              <a:gd name="connsiteX12827" fmla="*/ 1538151 w 6724507"/>
              <a:gd name="connsiteY12827" fmla="*/ 919614 h 5757808"/>
              <a:gd name="connsiteX12828" fmla="*/ 1536064 w 6724507"/>
              <a:gd name="connsiteY12828" fmla="*/ 919775 h 5757808"/>
              <a:gd name="connsiteX12829" fmla="*/ 1537747 w 6724507"/>
              <a:gd name="connsiteY12829" fmla="*/ 914365 h 5757808"/>
              <a:gd name="connsiteX12830" fmla="*/ 1539832 w 6724507"/>
              <a:gd name="connsiteY12830" fmla="*/ 914205 h 5757808"/>
              <a:gd name="connsiteX12831" fmla="*/ 1711155 w 6724507"/>
              <a:gd name="connsiteY12831" fmla="*/ 912636 h 5757808"/>
              <a:gd name="connsiteX12832" fmla="*/ 1712402 w 6724507"/>
              <a:gd name="connsiteY12832" fmla="*/ 914967 h 5757808"/>
              <a:gd name="connsiteX12833" fmla="*/ 1709777 w 6724507"/>
              <a:gd name="connsiteY12833" fmla="*/ 922192 h 5757808"/>
              <a:gd name="connsiteX12834" fmla="*/ 1707874 w 6724507"/>
              <a:gd name="connsiteY12834" fmla="*/ 921666 h 5757808"/>
              <a:gd name="connsiteX12835" fmla="*/ 1707375 w 6724507"/>
              <a:gd name="connsiteY12835" fmla="*/ 916562 h 5757808"/>
              <a:gd name="connsiteX12836" fmla="*/ 1711155 w 6724507"/>
              <a:gd name="connsiteY12836" fmla="*/ 912636 h 5757808"/>
              <a:gd name="connsiteX12837" fmla="*/ 1608102 w 6724507"/>
              <a:gd name="connsiteY12837" fmla="*/ 912540 h 5757808"/>
              <a:gd name="connsiteX12838" fmla="*/ 1607426 w 6724507"/>
              <a:gd name="connsiteY12838" fmla="*/ 914402 h 5757808"/>
              <a:gd name="connsiteX12839" fmla="*/ 1604040 w 6724507"/>
              <a:gd name="connsiteY12839" fmla="*/ 923713 h 5757808"/>
              <a:gd name="connsiteX12840" fmla="*/ 1602686 w 6724507"/>
              <a:gd name="connsiteY12840" fmla="*/ 927439 h 5757808"/>
              <a:gd name="connsiteX12841" fmla="*/ 1600546 w 6724507"/>
              <a:gd name="connsiteY12841" fmla="*/ 926849 h 5757808"/>
              <a:gd name="connsiteX12842" fmla="*/ 1599082 w 6724507"/>
              <a:gd name="connsiteY12842" fmla="*/ 924396 h 5757808"/>
              <a:gd name="connsiteX12843" fmla="*/ 1599760 w 6724507"/>
              <a:gd name="connsiteY12843" fmla="*/ 922534 h 5757808"/>
              <a:gd name="connsiteX12844" fmla="*/ 1605285 w 6724507"/>
              <a:gd name="connsiteY12844" fmla="*/ 913812 h 5757808"/>
              <a:gd name="connsiteX12845" fmla="*/ 1608102 w 6724507"/>
              <a:gd name="connsiteY12845" fmla="*/ 912540 h 5757808"/>
              <a:gd name="connsiteX12846" fmla="*/ 1431394 w 6724507"/>
              <a:gd name="connsiteY12846" fmla="*/ 911509 h 5757808"/>
              <a:gd name="connsiteX12847" fmla="*/ 1427426 w 6724507"/>
              <a:gd name="connsiteY12847" fmla="*/ 916377 h 5757808"/>
              <a:gd name="connsiteX12848" fmla="*/ 1426458 w 6724507"/>
              <a:gd name="connsiteY12848" fmla="*/ 915736 h 5757808"/>
              <a:gd name="connsiteX12849" fmla="*/ 1431394 w 6724507"/>
              <a:gd name="connsiteY12849" fmla="*/ 911509 h 5757808"/>
              <a:gd name="connsiteX12850" fmla="*/ 1854388 w 6724507"/>
              <a:gd name="connsiteY12850" fmla="*/ 910895 h 5757808"/>
              <a:gd name="connsiteX12851" fmla="*/ 1853732 w 6724507"/>
              <a:gd name="connsiteY12851" fmla="*/ 912700 h 5757808"/>
              <a:gd name="connsiteX12852" fmla="*/ 1851290 w 6724507"/>
              <a:gd name="connsiteY12852" fmla="*/ 914016 h 5757808"/>
              <a:gd name="connsiteX12853" fmla="*/ 1851078 w 6724507"/>
              <a:gd name="connsiteY12853" fmla="*/ 911226 h 5757808"/>
              <a:gd name="connsiteX12854" fmla="*/ 1854388 w 6724507"/>
              <a:gd name="connsiteY12854" fmla="*/ 910895 h 5757808"/>
              <a:gd name="connsiteX12855" fmla="*/ 1524157 w 6724507"/>
              <a:gd name="connsiteY12855" fmla="*/ 910258 h 5757808"/>
              <a:gd name="connsiteX12856" fmla="*/ 1526298 w 6724507"/>
              <a:gd name="connsiteY12856" fmla="*/ 910850 h 5757808"/>
              <a:gd name="connsiteX12857" fmla="*/ 1525641 w 6724507"/>
              <a:gd name="connsiteY12857" fmla="*/ 912655 h 5757808"/>
              <a:gd name="connsiteX12858" fmla="*/ 1527124 w 6724507"/>
              <a:gd name="connsiteY12858" fmla="*/ 915051 h 5757808"/>
              <a:gd name="connsiteX12859" fmla="*/ 1524328 w 6724507"/>
              <a:gd name="connsiteY12859" fmla="*/ 916267 h 5757808"/>
              <a:gd name="connsiteX12860" fmla="*/ 1522843 w 6724507"/>
              <a:gd name="connsiteY12860" fmla="*/ 913872 h 5757808"/>
              <a:gd name="connsiteX12861" fmla="*/ 1523502 w 6724507"/>
              <a:gd name="connsiteY12861" fmla="*/ 912065 h 5757808"/>
              <a:gd name="connsiteX12862" fmla="*/ 1524157 w 6724507"/>
              <a:gd name="connsiteY12862" fmla="*/ 910258 h 5757808"/>
              <a:gd name="connsiteX12863" fmla="*/ 1515906 w 6724507"/>
              <a:gd name="connsiteY12863" fmla="*/ 910071 h 5757808"/>
              <a:gd name="connsiteX12864" fmla="*/ 1515647 w 6724507"/>
              <a:gd name="connsiteY12864" fmla="*/ 910785 h 5757808"/>
              <a:gd name="connsiteX12865" fmla="*/ 1516487 w 6724507"/>
              <a:gd name="connsiteY12865" fmla="*/ 910720 h 5757808"/>
              <a:gd name="connsiteX12866" fmla="*/ 1517873 w 6724507"/>
              <a:gd name="connsiteY12866" fmla="*/ 910614 h 5757808"/>
              <a:gd name="connsiteX12867" fmla="*/ 1559351 w 6724507"/>
              <a:gd name="connsiteY12867" fmla="*/ 909530 h 5757808"/>
              <a:gd name="connsiteX12868" fmla="*/ 1559091 w 6724507"/>
              <a:gd name="connsiteY12868" fmla="*/ 922126 h 5757808"/>
              <a:gd name="connsiteX12869" fmla="*/ 1556016 w 6724507"/>
              <a:gd name="connsiteY12869" fmla="*/ 915736 h 5757808"/>
              <a:gd name="connsiteX12870" fmla="*/ 1559351 w 6724507"/>
              <a:gd name="connsiteY12870" fmla="*/ 909530 h 5757808"/>
              <a:gd name="connsiteX12871" fmla="*/ 1669401 w 6724507"/>
              <a:gd name="connsiteY12871" fmla="*/ 909460 h 5757808"/>
              <a:gd name="connsiteX12872" fmla="*/ 1673376 w 6724507"/>
              <a:gd name="connsiteY12872" fmla="*/ 910043 h 5757808"/>
              <a:gd name="connsiteX12873" fmla="*/ 1670117 w 6724507"/>
              <a:gd name="connsiteY12873" fmla="*/ 913244 h 5757808"/>
              <a:gd name="connsiteX12874" fmla="*/ 1669401 w 6724507"/>
              <a:gd name="connsiteY12874" fmla="*/ 909460 h 5757808"/>
              <a:gd name="connsiteX12875" fmla="*/ 1499950 w 6724507"/>
              <a:gd name="connsiteY12875" fmla="*/ 908472 h 5757808"/>
              <a:gd name="connsiteX12876" fmla="*/ 1505224 w 6724507"/>
              <a:gd name="connsiteY12876" fmla="*/ 911587 h 5757808"/>
              <a:gd name="connsiteX12877" fmla="*/ 1502722 w 6724507"/>
              <a:gd name="connsiteY12877" fmla="*/ 911779 h 5757808"/>
              <a:gd name="connsiteX12878" fmla="*/ 1497716 w 6724507"/>
              <a:gd name="connsiteY12878" fmla="*/ 912164 h 5757808"/>
              <a:gd name="connsiteX12879" fmla="*/ 1499950 w 6724507"/>
              <a:gd name="connsiteY12879" fmla="*/ 908472 h 5757808"/>
              <a:gd name="connsiteX12880" fmla="*/ 1724090 w 6724507"/>
              <a:gd name="connsiteY12880" fmla="*/ 908006 h 5757808"/>
              <a:gd name="connsiteX12881" fmla="*/ 1725994 w 6724507"/>
              <a:gd name="connsiteY12881" fmla="*/ 908529 h 5757808"/>
              <a:gd name="connsiteX12882" fmla="*/ 1727896 w 6724507"/>
              <a:gd name="connsiteY12882" fmla="*/ 909055 h 5757808"/>
              <a:gd name="connsiteX12883" fmla="*/ 1726616 w 6724507"/>
              <a:gd name="connsiteY12883" fmla="*/ 912577 h 5757808"/>
              <a:gd name="connsiteX12884" fmla="*/ 1725334 w 6724507"/>
              <a:gd name="connsiteY12884" fmla="*/ 916098 h 5757808"/>
              <a:gd name="connsiteX12885" fmla="*/ 1722793 w 6724507"/>
              <a:gd name="connsiteY12885" fmla="*/ 917335 h 5757808"/>
              <a:gd name="connsiteX12886" fmla="*/ 1721530 w 6724507"/>
              <a:gd name="connsiteY12886" fmla="*/ 915049 h 5757808"/>
              <a:gd name="connsiteX12887" fmla="*/ 1721218 w 6724507"/>
              <a:gd name="connsiteY12887" fmla="*/ 913753 h 5757808"/>
              <a:gd name="connsiteX12888" fmla="*/ 1722810 w 6724507"/>
              <a:gd name="connsiteY12888" fmla="*/ 911528 h 5757808"/>
              <a:gd name="connsiteX12889" fmla="*/ 1724090 w 6724507"/>
              <a:gd name="connsiteY12889" fmla="*/ 908006 h 5757808"/>
              <a:gd name="connsiteX12890" fmla="*/ 1514598 w 6724507"/>
              <a:gd name="connsiteY12890" fmla="*/ 907624 h 5757808"/>
              <a:gd name="connsiteX12891" fmla="*/ 1518594 w 6724507"/>
              <a:gd name="connsiteY12891" fmla="*/ 908724 h 5757808"/>
              <a:gd name="connsiteX12892" fmla="*/ 1520590 w 6724507"/>
              <a:gd name="connsiteY12892" fmla="*/ 909275 h 5757808"/>
              <a:gd name="connsiteX12893" fmla="*/ 1519901 w 6724507"/>
              <a:gd name="connsiteY12893" fmla="*/ 911172 h 5757808"/>
              <a:gd name="connsiteX12894" fmla="*/ 1518667 w 6724507"/>
              <a:gd name="connsiteY12894" fmla="*/ 911790 h 5757808"/>
              <a:gd name="connsiteX12895" fmla="*/ 1518775 w 6724507"/>
              <a:gd name="connsiteY12895" fmla="*/ 913184 h 5757808"/>
              <a:gd name="connsiteX12896" fmla="*/ 1518976 w 6724507"/>
              <a:gd name="connsiteY12896" fmla="*/ 915808 h 5757808"/>
              <a:gd name="connsiteX12897" fmla="*/ 1516890 w 6724507"/>
              <a:gd name="connsiteY12897" fmla="*/ 915969 h 5757808"/>
              <a:gd name="connsiteX12898" fmla="*/ 1515646 w 6724507"/>
              <a:gd name="connsiteY12898" fmla="*/ 913424 h 5757808"/>
              <a:gd name="connsiteX12899" fmla="*/ 1515096 w 6724507"/>
              <a:gd name="connsiteY12899" fmla="*/ 912300 h 5757808"/>
              <a:gd name="connsiteX12900" fmla="*/ 1514527 w 6724507"/>
              <a:gd name="connsiteY12900" fmla="*/ 913863 h 5757808"/>
              <a:gd name="connsiteX12901" fmla="*/ 1513837 w 6724507"/>
              <a:gd name="connsiteY12901" fmla="*/ 915759 h 5757808"/>
              <a:gd name="connsiteX12902" fmla="*/ 1511840 w 6724507"/>
              <a:gd name="connsiteY12902" fmla="*/ 915209 h 5757808"/>
              <a:gd name="connsiteX12903" fmla="*/ 1510713 w 6724507"/>
              <a:gd name="connsiteY12903" fmla="*/ 911508 h 5757808"/>
              <a:gd name="connsiteX12904" fmla="*/ 1514598 w 6724507"/>
              <a:gd name="connsiteY12904" fmla="*/ 907624 h 5757808"/>
              <a:gd name="connsiteX12905" fmla="*/ 1596997 w 6724507"/>
              <a:gd name="connsiteY12905" fmla="*/ 907241 h 5757808"/>
              <a:gd name="connsiteX12906" fmla="*/ 1594290 w 6724507"/>
              <a:gd name="connsiteY12906" fmla="*/ 914693 h 5757808"/>
              <a:gd name="connsiteX12907" fmla="*/ 1588298 w 6724507"/>
              <a:gd name="connsiteY12907" fmla="*/ 913040 h 5757808"/>
              <a:gd name="connsiteX12908" fmla="*/ 1590971 w 6724507"/>
              <a:gd name="connsiteY12908" fmla="*/ 911728 h 5757808"/>
              <a:gd name="connsiteX12909" fmla="*/ 1596997 w 6724507"/>
              <a:gd name="connsiteY12909" fmla="*/ 907241 h 5757808"/>
              <a:gd name="connsiteX12910" fmla="*/ 1689800 w 6724507"/>
              <a:gd name="connsiteY12910" fmla="*/ 906749 h 5757808"/>
              <a:gd name="connsiteX12911" fmla="*/ 1687830 w 6724507"/>
              <a:gd name="connsiteY12911" fmla="*/ 912167 h 5757808"/>
              <a:gd name="connsiteX12912" fmla="*/ 1685572 w 6724507"/>
              <a:gd name="connsiteY12912" fmla="*/ 909309 h 5757808"/>
              <a:gd name="connsiteX12913" fmla="*/ 1689800 w 6724507"/>
              <a:gd name="connsiteY12913" fmla="*/ 906749 h 5757808"/>
              <a:gd name="connsiteX12914" fmla="*/ 1871735 w 6724507"/>
              <a:gd name="connsiteY12914" fmla="*/ 905494 h 5757808"/>
              <a:gd name="connsiteX12915" fmla="*/ 1873590 w 6724507"/>
              <a:gd name="connsiteY12915" fmla="*/ 906007 h 5757808"/>
              <a:gd name="connsiteX12916" fmla="*/ 1872912 w 6724507"/>
              <a:gd name="connsiteY12916" fmla="*/ 907869 h 5757808"/>
              <a:gd name="connsiteX12917" fmla="*/ 1874093 w 6724507"/>
              <a:gd name="connsiteY12917" fmla="*/ 910242 h 5757808"/>
              <a:gd name="connsiteX12918" fmla="*/ 1875947 w 6724507"/>
              <a:gd name="connsiteY12918" fmla="*/ 910754 h 5757808"/>
              <a:gd name="connsiteX12919" fmla="*/ 1877125 w 6724507"/>
              <a:gd name="connsiteY12919" fmla="*/ 913127 h 5757808"/>
              <a:gd name="connsiteX12920" fmla="*/ 1875269 w 6724507"/>
              <a:gd name="connsiteY12920" fmla="*/ 912616 h 5757808"/>
              <a:gd name="connsiteX12921" fmla="*/ 1870882 w 6724507"/>
              <a:gd name="connsiteY12921" fmla="*/ 913456 h 5757808"/>
              <a:gd name="connsiteX12922" fmla="*/ 1871559 w 6724507"/>
              <a:gd name="connsiteY12922" fmla="*/ 911593 h 5757808"/>
              <a:gd name="connsiteX12923" fmla="*/ 1870256 w 6724507"/>
              <a:gd name="connsiteY12923" fmla="*/ 908161 h 5757808"/>
              <a:gd name="connsiteX12924" fmla="*/ 1871735 w 6724507"/>
              <a:gd name="connsiteY12924" fmla="*/ 905494 h 5757808"/>
              <a:gd name="connsiteX12925" fmla="*/ 1889647 w 6724507"/>
              <a:gd name="connsiteY12925" fmla="*/ 903726 h 5757808"/>
              <a:gd name="connsiteX12926" fmla="*/ 1887430 w 6724507"/>
              <a:gd name="connsiteY12926" fmla="*/ 909822 h 5757808"/>
              <a:gd name="connsiteX12927" fmla="*/ 1887317 w 6724507"/>
              <a:gd name="connsiteY12927" fmla="*/ 905600 h 5757808"/>
              <a:gd name="connsiteX12928" fmla="*/ 1889647 w 6724507"/>
              <a:gd name="connsiteY12928" fmla="*/ 903726 h 5757808"/>
              <a:gd name="connsiteX12929" fmla="*/ 1743114 w 6724507"/>
              <a:gd name="connsiteY12929" fmla="*/ 902819 h 5757808"/>
              <a:gd name="connsiteX12930" fmla="*/ 1746367 w 6724507"/>
              <a:gd name="connsiteY12930" fmla="*/ 905748 h 5757808"/>
              <a:gd name="connsiteX12931" fmla="*/ 1743681 w 6724507"/>
              <a:gd name="connsiteY12931" fmla="*/ 913137 h 5757808"/>
              <a:gd name="connsiteX12932" fmla="*/ 1738361 w 6724507"/>
              <a:gd name="connsiteY12932" fmla="*/ 921830 h 5757808"/>
              <a:gd name="connsiteX12933" fmla="*/ 1733767 w 6724507"/>
              <a:gd name="connsiteY12933" fmla="*/ 922596 h 5757808"/>
              <a:gd name="connsiteX12934" fmla="*/ 1732475 w 6724507"/>
              <a:gd name="connsiteY12934" fmla="*/ 920207 h 5757808"/>
              <a:gd name="connsiteX12935" fmla="*/ 1740481 w 6724507"/>
              <a:gd name="connsiteY12935" fmla="*/ 904125 h 5757808"/>
              <a:gd name="connsiteX12936" fmla="*/ 1743114 w 6724507"/>
              <a:gd name="connsiteY12936" fmla="*/ 902819 h 5757808"/>
              <a:gd name="connsiteX12937" fmla="*/ 1564888 w 6724507"/>
              <a:gd name="connsiteY12937" fmla="*/ 900626 h 5757808"/>
              <a:gd name="connsiteX12938" fmla="*/ 1570697 w 6724507"/>
              <a:gd name="connsiteY12938" fmla="*/ 902227 h 5757808"/>
              <a:gd name="connsiteX12939" fmla="*/ 1563838 w 6724507"/>
              <a:gd name="connsiteY12939" fmla="*/ 915237 h 5757808"/>
              <a:gd name="connsiteX12940" fmla="*/ 1560666 w 6724507"/>
              <a:gd name="connsiteY12940" fmla="*/ 909307 h 5757808"/>
              <a:gd name="connsiteX12941" fmla="*/ 1564888 w 6724507"/>
              <a:gd name="connsiteY12941" fmla="*/ 900626 h 5757808"/>
              <a:gd name="connsiteX12942" fmla="*/ 1854007 w 6724507"/>
              <a:gd name="connsiteY12942" fmla="*/ 900606 h 5757808"/>
              <a:gd name="connsiteX12943" fmla="*/ 1858612 w 6724507"/>
              <a:gd name="connsiteY12943" fmla="*/ 905752 h 5757808"/>
              <a:gd name="connsiteX12944" fmla="*/ 1848844 w 6724507"/>
              <a:gd name="connsiteY12944" fmla="*/ 908871 h 5757808"/>
              <a:gd name="connsiteX12945" fmla="*/ 1846429 w 6724507"/>
              <a:gd name="connsiteY12945" fmla="*/ 906419 h 5757808"/>
              <a:gd name="connsiteX12946" fmla="*/ 1854007 w 6724507"/>
              <a:gd name="connsiteY12946" fmla="*/ 900606 h 5757808"/>
              <a:gd name="connsiteX12947" fmla="*/ 1619226 w 6724507"/>
              <a:gd name="connsiteY12947" fmla="*/ 899214 h 5757808"/>
              <a:gd name="connsiteX12948" fmla="*/ 1618488 w 6724507"/>
              <a:gd name="connsiteY12948" fmla="*/ 901245 h 5757808"/>
              <a:gd name="connsiteX12949" fmla="*/ 1615847 w 6724507"/>
              <a:gd name="connsiteY12949" fmla="*/ 902752 h 5757808"/>
              <a:gd name="connsiteX12950" fmla="*/ 1614959 w 6724507"/>
              <a:gd name="connsiteY12950" fmla="*/ 899434 h 5757808"/>
              <a:gd name="connsiteX12951" fmla="*/ 1619226 w 6724507"/>
              <a:gd name="connsiteY12951" fmla="*/ 899214 h 5757808"/>
              <a:gd name="connsiteX12952" fmla="*/ 1828983 w 6724507"/>
              <a:gd name="connsiteY12952" fmla="*/ 897434 h 5757808"/>
              <a:gd name="connsiteX12953" fmla="*/ 1825682 w 6724507"/>
              <a:gd name="connsiteY12953" fmla="*/ 900557 h 5757808"/>
              <a:gd name="connsiteX12954" fmla="*/ 1828983 w 6724507"/>
              <a:gd name="connsiteY12954" fmla="*/ 897434 h 5757808"/>
              <a:gd name="connsiteX12955" fmla="*/ 1446181 w 6724507"/>
              <a:gd name="connsiteY12955" fmla="*/ 896764 h 5757808"/>
              <a:gd name="connsiteX12956" fmla="*/ 1441982 w 6724507"/>
              <a:gd name="connsiteY12956" fmla="*/ 907648 h 5757808"/>
              <a:gd name="connsiteX12957" fmla="*/ 1438673 w 6724507"/>
              <a:gd name="connsiteY12957" fmla="*/ 897342 h 5757808"/>
              <a:gd name="connsiteX12958" fmla="*/ 1446181 w 6724507"/>
              <a:gd name="connsiteY12958" fmla="*/ 896764 h 5757808"/>
              <a:gd name="connsiteX12959" fmla="*/ 1773858 w 6724507"/>
              <a:gd name="connsiteY12959" fmla="*/ 894902 h 5757808"/>
              <a:gd name="connsiteX12960" fmla="*/ 1771236 w 6724507"/>
              <a:gd name="connsiteY12960" fmla="*/ 897254 h 5757808"/>
              <a:gd name="connsiteX12961" fmla="*/ 1773858 w 6724507"/>
              <a:gd name="connsiteY12961" fmla="*/ 894902 h 5757808"/>
              <a:gd name="connsiteX12962" fmla="*/ 1523537 w 6724507"/>
              <a:gd name="connsiteY12962" fmla="*/ 894688 h 5757808"/>
              <a:gd name="connsiteX12963" fmla="*/ 1528229 w 6724507"/>
              <a:gd name="connsiteY12963" fmla="*/ 894742 h 5757808"/>
              <a:gd name="connsiteX12964" fmla="*/ 1527572 w 6724507"/>
              <a:gd name="connsiteY12964" fmla="*/ 896546 h 5757808"/>
              <a:gd name="connsiteX12965" fmla="*/ 1524775 w 6724507"/>
              <a:gd name="connsiteY12965" fmla="*/ 897762 h 5757808"/>
              <a:gd name="connsiteX12966" fmla="*/ 1523537 w 6724507"/>
              <a:gd name="connsiteY12966" fmla="*/ 894688 h 5757808"/>
              <a:gd name="connsiteX12967" fmla="*/ 1489110 w 6724507"/>
              <a:gd name="connsiteY12967" fmla="*/ 894387 h 5757808"/>
              <a:gd name="connsiteX12968" fmla="*/ 1497615 w 6724507"/>
              <a:gd name="connsiteY12968" fmla="*/ 894745 h 5757808"/>
              <a:gd name="connsiteX12969" fmla="*/ 1496302 w 6724507"/>
              <a:gd name="connsiteY12969" fmla="*/ 898357 h 5757808"/>
              <a:gd name="connsiteX12970" fmla="*/ 1493683 w 6724507"/>
              <a:gd name="connsiteY12970" fmla="*/ 899621 h 5757808"/>
              <a:gd name="connsiteX12971" fmla="*/ 1489110 w 6724507"/>
              <a:gd name="connsiteY12971" fmla="*/ 894387 h 5757808"/>
              <a:gd name="connsiteX12972" fmla="*/ 1680382 w 6724507"/>
              <a:gd name="connsiteY12972" fmla="*/ 891485 h 5757808"/>
              <a:gd name="connsiteX12973" fmla="*/ 1681588 w 6724507"/>
              <a:gd name="connsiteY12973" fmla="*/ 893928 h 5757808"/>
              <a:gd name="connsiteX12974" fmla="*/ 1680890 w 6724507"/>
              <a:gd name="connsiteY12974" fmla="*/ 895849 h 5757808"/>
              <a:gd name="connsiteX12975" fmla="*/ 1687295 w 6724507"/>
              <a:gd name="connsiteY12975" fmla="*/ 895502 h 5757808"/>
              <a:gd name="connsiteX12976" fmla="*/ 1682602 w 6724507"/>
              <a:gd name="connsiteY12976" fmla="*/ 902653 h 5757808"/>
              <a:gd name="connsiteX12977" fmla="*/ 1678797 w 6724507"/>
              <a:gd name="connsiteY12977" fmla="*/ 901604 h 5757808"/>
              <a:gd name="connsiteX12978" fmla="*/ 1674991 w 6724507"/>
              <a:gd name="connsiteY12978" fmla="*/ 900555 h 5757808"/>
              <a:gd name="connsiteX12979" fmla="*/ 1675689 w 6724507"/>
              <a:gd name="connsiteY12979" fmla="*/ 898636 h 5757808"/>
              <a:gd name="connsiteX12980" fmla="*/ 1678290 w 6724507"/>
              <a:gd name="connsiteY12980" fmla="*/ 897241 h 5757808"/>
              <a:gd name="connsiteX12981" fmla="*/ 1679685 w 6724507"/>
              <a:gd name="connsiteY12981" fmla="*/ 893404 h 5757808"/>
              <a:gd name="connsiteX12982" fmla="*/ 1680382 w 6724507"/>
              <a:gd name="connsiteY12982" fmla="*/ 891485 h 5757808"/>
              <a:gd name="connsiteX12983" fmla="*/ 1734648 w 6724507"/>
              <a:gd name="connsiteY12983" fmla="*/ 890052 h 5757808"/>
              <a:gd name="connsiteX12984" fmla="*/ 1731488 w 6724507"/>
              <a:gd name="connsiteY12984" fmla="*/ 893215 h 5757808"/>
              <a:gd name="connsiteX12985" fmla="*/ 1734648 w 6724507"/>
              <a:gd name="connsiteY12985" fmla="*/ 890052 h 5757808"/>
              <a:gd name="connsiteX12986" fmla="*/ 2096817 w 6724507"/>
              <a:gd name="connsiteY12986" fmla="*/ 888225 h 5757808"/>
              <a:gd name="connsiteX12987" fmla="*/ 2104321 w 6724507"/>
              <a:gd name="connsiteY12987" fmla="*/ 905985 h 5757808"/>
              <a:gd name="connsiteX12988" fmla="*/ 2092736 w 6724507"/>
              <a:gd name="connsiteY12988" fmla="*/ 891359 h 5757808"/>
              <a:gd name="connsiteX12989" fmla="*/ 2096817 w 6724507"/>
              <a:gd name="connsiteY12989" fmla="*/ 888225 h 5757808"/>
              <a:gd name="connsiteX12990" fmla="*/ 1534984 w 6724507"/>
              <a:gd name="connsiteY12990" fmla="*/ 886419 h 5757808"/>
              <a:gd name="connsiteX12991" fmla="*/ 1533334 w 6724507"/>
              <a:gd name="connsiteY12991" fmla="*/ 890953 h 5757808"/>
              <a:gd name="connsiteX12992" fmla="*/ 1534984 w 6724507"/>
              <a:gd name="connsiteY12992" fmla="*/ 886419 h 5757808"/>
              <a:gd name="connsiteX12993" fmla="*/ 1578823 w 6724507"/>
              <a:gd name="connsiteY12993" fmla="*/ 885838 h 5757808"/>
              <a:gd name="connsiteX12994" fmla="*/ 1578125 w 6724507"/>
              <a:gd name="connsiteY12994" fmla="*/ 887758 h 5757808"/>
              <a:gd name="connsiteX12995" fmla="*/ 1576032 w 6724507"/>
              <a:gd name="connsiteY12995" fmla="*/ 893515 h 5757808"/>
              <a:gd name="connsiteX12996" fmla="*/ 1577238 w 6724507"/>
              <a:gd name="connsiteY12996" fmla="*/ 895959 h 5757808"/>
              <a:gd name="connsiteX12997" fmla="*/ 1574637 w 6724507"/>
              <a:gd name="connsiteY12997" fmla="*/ 897353 h 5757808"/>
              <a:gd name="connsiteX12998" fmla="*/ 1573433 w 6724507"/>
              <a:gd name="connsiteY12998" fmla="*/ 894908 h 5757808"/>
              <a:gd name="connsiteX12999" fmla="*/ 1574130 w 6724507"/>
              <a:gd name="connsiteY12999" fmla="*/ 892990 h 5757808"/>
              <a:gd name="connsiteX13000" fmla="*/ 1574321 w 6724507"/>
              <a:gd name="connsiteY13000" fmla="*/ 886709 h 5757808"/>
              <a:gd name="connsiteX13001" fmla="*/ 1578823 w 6724507"/>
              <a:gd name="connsiteY13001" fmla="*/ 885838 h 5757808"/>
              <a:gd name="connsiteX13002" fmla="*/ 1869216 w 6724507"/>
              <a:gd name="connsiteY13002" fmla="*/ 885218 h 5757808"/>
              <a:gd name="connsiteX13003" fmla="*/ 1869914 w 6724507"/>
              <a:gd name="connsiteY13003" fmla="*/ 886178 h 5757808"/>
              <a:gd name="connsiteX13004" fmla="*/ 1866528 w 6724507"/>
              <a:gd name="connsiteY13004" fmla="*/ 895490 h 5757808"/>
              <a:gd name="connsiteX13005" fmla="*/ 1863142 w 6724507"/>
              <a:gd name="connsiteY13005" fmla="*/ 904803 h 5757808"/>
              <a:gd name="connsiteX13006" fmla="*/ 1860563 w 6724507"/>
              <a:gd name="connsiteY13006" fmla="*/ 906140 h 5757808"/>
              <a:gd name="connsiteX13007" fmla="*/ 1859338 w 6724507"/>
              <a:gd name="connsiteY13007" fmla="*/ 903753 h 5757808"/>
              <a:gd name="connsiteX13008" fmla="*/ 1862723 w 6724507"/>
              <a:gd name="connsiteY13008" fmla="*/ 894442 h 5757808"/>
              <a:gd name="connsiteX13009" fmla="*/ 1865432 w 6724507"/>
              <a:gd name="connsiteY13009" fmla="*/ 886991 h 5757808"/>
              <a:gd name="connsiteX13010" fmla="*/ 1868012 w 6724507"/>
              <a:gd name="connsiteY13010" fmla="*/ 885655 h 5757808"/>
              <a:gd name="connsiteX13011" fmla="*/ 1869216 w 6724507"/>
              <a:gd name="connsiteY13011" fmla="*/ 885218 h 5757808"/>
              <a:gd name="connsiteX13012" fmla="*/ 2255705 w 6724507"/>
              <a:gd name="connsiteY13012" fmla="*/ 883753 h 5757808"/>
              <a:gd name="connsiteX13013" fmla="*/ 2279137 w 6724507"/>
              <a:gd name="connsiteY13013" fmla="*/ 905741 h 5757808"/>
              <a:gd name="connsiteX13014" fmla="*/ 2285701 w 6724507"/>
              <a:gd name="connsiteY13014" fmla="*/ 914027 h 5757808"/>
              <a:gd name="connsiteX13015" fmla="*/ 2292265 w 6724507"/>
              <a:gd name="connsiteY13015" fmla="*/ 922314 h 5757808"/>
              <a:gd name="connsiteX13016" fmla="*/ 2288525 w 6724507"/>
              <a:gd name="connsiteY13016" fmla="*/ 925187 h 5757808"/>
              <a:gd name="connsiteX13017" fmla="*/ 2295089 w 6724507"/>
              <a:gd name="connsiteY13017" fmla="*/ 933476 h 5757808"/>
              <a:gd name="connsiteX13018" fmla="*/ 2291350 w 6724507"/>
              <a:gd name="connsiteY13018" fmla="*/ 936349 h 5757808"/>
              <a:gd name="connsiteX13019" fmla="*/ 2284785 w 6724507"/>
              <a:gd name="connsiteY13019" fmla="*/ 928062 h 5757808"/>
              <a:gd name="connsiteX13020" fmla="*/ 2281961 w 6724507"/>
              <a:gd name="connsiteY13020" fmla="*/ 916901 h 5757808"/>
              <a:gd name="connsiteX13021" fmla="*/ 2275397 w 6724507"/>
              <a:gd name="connsiteY13021" fmla="*/ 908614 h 5757808"/>
              <a:gd name="connsiteX13022" fmla="*/ 2264179 w 6724507"/>
              <a:gd name="connsiteY13022" fmla="*/ 917235 h 5757808"/>
              <a:gd name="connsiteX13023" fmla="*/ 2254791 w 6724507"/>
              <a:gd name="connsiteY13023" fmla="*/ 897788 h 5757808"/>
              <a:gd name="connsiteX13024" fmla="*/ 2255705 w 6724507"/>
              <a:gd name="connsiteY13024" fmla="*/ 883753 h 5757808"/>
              <a:gd name="connsiteX13025" fmla="*/ 1625143 w 6724507"/>
              <a:gd name="connsiteY13025" fmla="*/ 882216 h 5757808"/>
              <a:gd name="connsiteX13026" fmla="*/ 1627046 w 6724507"/>
              <a:gd name="connsiteY13026" fmla="*/ 882740 h 5757808"/>
              <a:gd name="connsiteX13027" fmla="*/ 1628949 w 6724507"/>
              <a:gd name="connsiteY13027" fmla="*/ 883267 h 5757808"/>
              <a:gd name="connsiteX13028" fmla="*/ 1617203 w 6724507"/>
              <a:gd name="connsiteY13028" fmla="*/ 892545 h 5757808"/>
              <a:gd name="connsiteX13029" fmla="*/ 1615135 w 6724507"/>
              <a:gd name="connsiteY13029" fmla="*/ 898235 h 5757808"/>
              <a:gd name="connsiteX13030" fmla="*/ 1613232 w 6724507"/>
              <a:gd name="connsiteY13030" fmla="*/ 897710 h 5757808"/>
              <a:gd name="connsiteX13031" fmla="*/ 1611329 w 6724507"/>
              <a:gd name="connsiteY13031" fmla="*/ 897185 h 5757808"/>
              <a:gd name="connsiteX13032" fmla="*/ 1615300 w 6724507"/>
              <a:gd name="connsiteY13032" fmla="*/ 892020 h 5757808"/>
              <a:gd name="connsiteX13033" fmla="*/ 1616679 w 6724507"/>
              <a:gd name="connsiteY13033" fmla="*/ 888228 h 5757808"/>
              <a:gd name="connsiteX13034" fmla="*/ 1617367 w 6724507"/>
              <a:gd name="connsiteY13034" fmla="*/ 886332 h 5757808"/>
              <a:gd name="connsiteX13035" fmla="*/ 1619269 w 6724507"/>
              <a:gd name="connsiteY13035" fmla="*/ 886856 h 5757808"/>
              <a:gd name="connsiteX13036" fmla="*/ 1618581 w 6724507"/>
              <a:gd name="connsiteY13036" fmla="*/ 888754 h 5757808"/>
              <a:gd name="connsiteX13037" fmla="*/ 1617892 w 6724507"/>
              <a:gd name="connsiteY13037" fmla="*/ 890649 h 5757808"/>
              <a:gd name="connsiteX13038" fmla="*/ 1625143 w 6724507"/>
              <a:gd name="connsiteY13038" fmla="*/ 882216 h 5757808"/>
              <a:gd name="connsiteX13039" fmla="*/ 1531484 w 6724507"/>
              <a:gd name="connsiteY13039" fmla="*/ 879308 h 5757808"/>
              <a:gd name="connsiteX13040" fmla="*/ 1530130 w 6724507"/>
              <a:gd name="connsiteY13040" fmla="*/ 883033 h 5757808"/>
              <a:gd name="connsiteX13041" fmla="*/ 1527550 w 6724507"/>
              <a:gd name="connsiteY13041" fmla="*/ 884371 h 5757808"/>
              <a:gd name="connsiteX13042" fmla="*/ 1526917 w 6724507"/>
              <a:gd name="connsiteY13042" fmla="*/ 880353 h 5757808"/>
              <a:gd name="connsiteX13043" fmla="*/ 1531484 w 6724507"/>
              <a:gd name="connsiteY13043" fmla="*/ 879308 h 5757808"/>
              <a:gd name="connsiteX13044" fmla="*/ 1847237 w 6724507"/>
              <a:gd name="connsiteY13044" fmla="*/ 877878 h 5757808"/>
              <a:gd name="connsiteX13045" fmla="*/ 1852541 w 6724507"/>
              <a:gd name="connsiteY13045" fmla="*/ 881426 h 5757808"/>
              <a:gd name="connsiteX13046" fmla="*/ 1851164 w 6724507"/>
              <a:gd name="connsiteY13046" fmla="*/ 885219 h 5757808"/>
              <a:gd name="connsiteX13047" fmla="*/ 1841793 w 6724507"/>
              <a:gd name="connsiteY13047" fmla="*/ 886808 h 5757808"/>
              <a:gd name="connsiteX13048" fmla="*/ 1847237 w 6724507"/>
              <a:gd name="connsiteY13048" fmla="*/ 877878 h 5757808"/>
              <a:gd name="connsiteX13049" fmla="*/ 1696186 w 6724507"/>
              <a:gd name="connsiteY13049" fmla="*/ 877214 h 5757808"/>
              <a:gd name="connsiteX13050" fmla="*/ 1698123 w 6724507"/>
              <a:gd name="connsiteY13050" fmla="*/ 877748 h 5757808"/>
              <a:gd name="connsiteX13051" fmla="*/ 1699369 w 6724507"/>
              <a:gd name="connsiteY13051" fmla="*/ 880179 h 5757808"/>
              <a:gd name="connsiteX13052" fmla="*/ 1698681 w 6724507"/>
              <a:gd name="connsiteY13052" fmla="*/ 882074 h 5757808"/>
              <a:gd name="connsiteX13053" fmla="*/ 1700618 w 6724507"/>
              <a:gd name="connsiteY13053" fmla="*/ 882610 h 5757808"/>
              <a:gd name="connsiteX13054" fmla="*/ 1699239 w 6724507"/>
              <a:gd name="connsiteY13054" fmla="*/ 886401 h 5757808"/>
              <a:gd name="connsiteX13055" fmla="*/ 1698550 w 6724507"/>
              <a:gd name="connsiteY13055" fmla="*/ 888298 h 5757808"/>
              <a:gd name="connsiteX13056" fmla="*/ 1696613 w 6724507"/>
              <a:gd name="connsiteY13056" fmla="*/ 887764 h 5757808"/>
              <a:gd name="connsiteX13057" fmla="*/ 1694677 w 6724507"/>
              <a:gd name="connsiteY13057" fmla="*/ 887230 h 5757808"/>
              <a:gd name="connsiteX13058" fmla="*/ 1686931 w 6724507"/>
              <a:gd name="connsiteY13058" fmla="*/ 885094 h 5757808"/>
              <a:gd name="connsiteX13059" fmla="*/ 1684994 w 6724507"/>
              <a:gd name="connsiteY13059" fmla="*/ 884561 h 5757808"/>
              <a:gd name="connsiteX13060" fmla="*/ 1685684 w 6724507"/>
              <a:gd name="connsiteY13060" fmla="*/ 882664 h 5757808"/>
              <a:gd name="connsiteX13061" fmla="*/ 1696056 w 6724507"/>
              <a:gd name="connsiteY13061" fmla="*/ 883437 h 5757808"/>
              <a:gd name="connsiteX13062" fmla="*/ 1696744 w 6724507"/>
              <a:gd name="connsiteY13062" fmla="*/ 881541 h 5757808"/>
              <a:gd name="connsiteX13063" fmla="*/ 1696186 w 6724507"/>
              <a:gd name="connsiteY13063" fmla="*/ 877214 h 5757808"/>
              <a:gd name="connsiteX13064" fmla="*/ 1722397 w 6724507"/>
              <a:gd name="connsiteY13064" fmla="*/ 876244 h 5757808"/>
              <a:gd name="connsiteX13065" fmla="*/ 1722876 w 6724507"/>
              <a:gd name="connsiteY13065" fmla="*/ 893067 h 5757808"/>
              <a:gd name="connsiteX13066" fmla="*/ 1719429 w 6724507"/>
              <a:gd name="connsiteY13066" fmla="*/ 902548 h 5757808"/>
              <a:gd name="connsiteX13067" fmla="*/ 1718740 w 6724507"/>
              <a:gd name="connsiteY13067" fmla="*/ 904444 h 5757808"/>
              <a:gd name="connsiteX13068" fmla="*/ 1716742 w 6724507"/>
              <a:gd name="connsiteY13068" fmla="*/ 903894 h 5757808"/>
              <a:gd name="connsiteX13069" fmla="*/ 1718881 w 6724507"/>
              <a:gd name="connsiteY13069" fmla="*/ 891966 h 5757808"/>
              <a:gd name="connsiteX13070" fmla="*/ 1721019 w 6724507"/>
              <a:gd name="connsiteY13070" fmla="*/ 880036 h 5757808"/>
              <a:gd name="connsiteX13071" fmla="*/ 1719711 w 6724507"/>
              <a:gd name="connsiteY13071" fmla="*/ 877590 h 5757808"/>
              <a:gd name="connsiteX13072" fmla="*/ 1722397 w 6724507"/>
              <a:gd name="connsiteY13072" fmla="*/ 876244 h 5757808"/>
              <a:gd name="connsiteX13073" fmla="*/ 2271683 w 6724507"/>
              <a:gd name="connsiteY13073" fmla="*/ 871472 h 5757808"/>
              <a:gd name="connsiteX13074" fmla="*/ 2281504 w 6724507"/>
              <a:gd name="connsiteY13074" fmla="*/ 892157 h 5757808"/>
              <a:gd name="connsiteX13075" fmla="*/ 2271683 w 6724507"/>
              <a:gd name="connsiteY13075" fmla="*/ 871472 h 5757808"/>
              <a:gd name="connsiteX13076" fmla="*/ 1658093 w 6724507"/>
              <a:gd name="connsiteY13076" fmla="*/ 868948 h 5757808"/>
              <a:gd name="connsiteX13077" fmla="*/ 1661979 w 6724507"/>
              <a:gd name="connsiteY13077" fmla="*/ 870019 h 5757808"/>
              <a:gd name="connsiteX13078" fmla="*/ 1663244 w 6724507"/>
              <a:gd name="connsiteY13078" fmla="*/ 872416 h 5757808"/>
              <a:gd name="connsiteX13079" fmla="*/ 1660624 w 6724507"/>
              <a:gd name="connsiteY13079" fmla="*/ 873743 h 5757808"/>
              <a:gd name="connsiteX13080" fmla="*/ 1663155 w 6724507"/>
              <a:gd name="connsiteY13080" fmla="*/ 878539 h 5757808"/>
              <a:gd name="connsiteX13081" fmla="*/ 1667627 w 6724507"/>
              <a:gd name="connsiteY13081" fmla="*/ 883870 h 5757808"/>
              <a:gd name="connsiteX13082" fmla="*/ 1666362 w 6724507"/>
              <a:gd name="connsiteY13082" fmla="*/ 881472 h 5757808"/>
              <a:gd name="connsiteX13083" fmla="*/ 1667039 w 6724507"/>
              <a:gd name="connsiteY13083" fmla="*/ 879610 h 5757808"/>
              <a:gd name="connsiteX13084" fmla="*/ 1673544 w 6724507"/>
              <a:gd name="connsiteY13084" fmla="*/ 879353 h 5757808"/>
              <a:gd name="connsiteX13085" fmla="*/ 1667450 w 6724507"/>
              <a:gd name="connsiteY13085" fmla="*/ 896115 h 5757808"/>
              <a:gd name="connsiteX13086" fmla="*/ 1660946 w 6724507"/>
              <a:gd name="connsiteY13086" fmla="*/ 896372 h 5757808"/>
              <a:gd name="connsiteX13087" fmla="*/ 1660269 w 6724507"/>
              <a:gd name="connsiteY13087" fmla="*/ 898234 h 5757808"/>
              <a:gd name="connsiteX13088" fmla="*/ 1657561 w 6724507"/>
              <a:gd name="connsiteY13088" fmla="*/ 905684 h 5757808"/>
              <a:gd name="connsiteX13089" fmla="*/ 1659502 w 6724507"/>
              <a:gd name="connsiteY13089" fmla="*/ 906219 h 5757808"/>
              <a:gd name="connsiteX13090" fmla="*/ 1656884 w 6724507"/>
              <a:gd name="connsiteY13090" fmla="*/ 907547 h 5757808"/>
              <a:gd name="connsiteX13091" fmla="*/ 1654265 w 6724507"/>
              <a:gd name="connsiteY13091" fmla="*/ 908875 h 5757808"/>
              <a:gd name="connsiteX13092" fmla="*/ 1654941 w 6724507"/>
              <a:gd name="connsiteY13092" fmla="*/ 907011 h 5757808"/>
              <a:gd name="connsiteX13093" fmla="*/ 1655619 w 6724507"/>
              <a:gd name="connsiteY13093" fmla="*/ 905148 h 5757808"/>
              <a:gd name="connsiteX13094" fmla="*/ 1651734 w 6724507"/>
              <a:gd name="connsiteY13094" fmla="*/ 904079 h 5757808"/>
              <a:gd name="connsiteX13095" fmla="*/ 1652411 w 6724507"/>
              <a:gd name="connsiteY13095" fmla="*/ 902216 h 5757808"/>
              <a:gd name="connsiteX13096" fmla="*/ 1656296 w 6724507"/>
              <a:gd name="connsiteY13096" fmla="*/ 903286 h 5757808"/>
              <a:gd name="connsiteX13097" fmla="*/ 1656385 w 6724507"/>
              <a:gd name="connsiteY13097" fmla="*/ 897163 h 5757808"/>
              <a:gd name="connsiteX13098" fmla="*/ 1657061 w 6724507"/>
              <a:gd name="connsiteY13098" fmla="*/ 895301 h 5757808"/>
              <a:gd name="connsiteX13099" fmla="*/ 1659681 w 6724507"/>
              <a:gd name="connsiteY13099" fmla="*/ 893975 h 5757808"/>
              <a:gd name="connsiteX13100" fmla="*/ 1663744 w 6724507"/>
              <a:gd name="connsiteY13100" fmla="*/ 882799 h 5757808"/>
              <a:gd name="connsiteX13101" fmla="*/ 1660536 w 6724507"/>
              <a:gd name="connsiteY13101" fmla="*/ 879865 h 5757808"/>
              <a:gd name="connsiteX13102" fmla="*/ 1658005 w 6724507"/>
              <a:gd name="connsiteY13102" fmla="*/ 875070 h 5757808"/>
              <a:gd name="connsiteX13103" fmla="*/ 1654709 w 6724507"/>
              <a:gd name="connsiteY13103" fmla="*/ 878260 h 5757808"/>
              <a:gd name="connsiteX13104" fmla="*/ 1646673 w 6724507"/>
              <a:gd name="connsiteY13104" fmla="*/ 894485 h 5757808"/>
              <a:gd name="connsiteX13105" fmla="*/ 1644821 w 6724507"/>
              <a:gd name="connsiteY13105" fmla="*/ 887828 h 5757808"/>
              <a:gd name="connsiteX13106" fmla="*/ 1639582 w 6724507"/>
              <a:gd name="connsiteY13106" fmla="*/ 890481 h 5757808"/>
              <a:gd name="connsiteX13107" fmla="*/ 1638227 w 6724507"/>
              <a:gd name="connsiteY13107" fmla="*/ 894206 h 5757808"/>
              <a:gd name="connsiteX13108" fmla="*/ 1636286 w 6724507"/>
              <a:gd name="connsiteY13108" fmla="*/ 893671 h 5757808"/>
              <a:gd name="connsiteX13109" fmla="*/ 1635021 w 6724507"/>
              <a:gd name="connsiteY13109" fmla="*/ 891273 h 5757808"/>
              <a:gd name="connsiteX13110" fmla="*/ 1637640 w 6724507"/>
              <a:gd name="connsiteY13110" fmla="*/ 889946 h 5757808"/>
              <a:gd name="connsiteX13111" fmla="*/ 1633169 w 6724507"/>
              <a:gd name="connsiteY13111" fmla="*/ 884616 h 5757808"/>
              <a:gd name="connsiteX13112" fmla="*/ 1642379 w 6724507"/>
              <a:gd name="connsiteY13112" fmla="*/ 876908 h 5757808"/>
              <a:gd name="connsiteX13113" fmla="*/ 1643056 w 6724507"/>
              <a:gd name="connsiteY13113" fmla="*/ 875047 h 5757808"/>
              <a:gd name="connsiteX13114" fmla="*/ 1645675 w 6724507"/>
              <a:gd name="connsiteY13114" fmla="*/ 873720 h 5757808"/>
              <a:gd name="connsiteX13115" fmla="*/ 1647618 w 6724507"/>
              <a:gd name="connsiteY13115" fmla="*/ 874256 h 5757808"/>
              <a:gd name="connsiteX13116" fmla="*/ 1646940 w 6724507"/>
              <a:gd name="connsiteY13116" fmla="*/ 876118 h 5757808"/>
              <a:gd name="connsiteX13117" fmla="*/ 1646263 w 6724507"/>
              <a:gd name="connsiteY13117" fmla="*/ 877981 h 5757808"/>
              <a:gd name="connsiteX13118" fmla="*/ 1651502 w 6724507"/>
              <a:gd name="connsiteY13118" fmla="*/ 875325 h 5757808"/>
              <a:gd name="connsiteX13119" fmla="*/ 1656740 w 6724507"/>
              <a:gd name="connsiteY13119" fmla="*/ 872672 h 5757808"/>
              <a:gd name="connsiteX13120" fmla="*/ 1658093 w 6724507"/>
              <a:gd name="connsiteY13120" fmla="*/ 868948 h 5757808"/>
              <a:gd name="connsiteX13121" fmla="*/ 1589563 w 6724507"/>
              <a:gd name="connsiteY13121" fmla="*/ 868533 h 5757808"/>
              <a:gd name="connsiteX13122" fmla="*/ 1580384 w 6724507"/>
              <a:gd name="connsiteY13122" fmla="*/ 874348 h 5757808"/>
              <a:gd name="connsiteX13123" fmla="*/ 1584143 w 6724507"/>
              <a:gd name="connsiteY13123" fmla="*/ 868863 h 5757808"/>
              <a:gd name="connsiteX13124" fmla="*/ 1589563 w 6724507"/>
              <a:gd name="connsiteY13124" fmla="*/ 868533 h 5757808"/>
              <a:gd name="connsiteX13125" fmla="*/ 1699110 w 6724507"/>
              <a:gd name="connsiteY13125" fmla="*/ 863863 h 5757808"/>
              <a:gd name="connsiteX13126" fmla="*/ 1701136 w 6724507"/>
              <a:gd name="connsiteY13126" fmla="*/ 870382 h 5757808"/>
              <a:gd name="connsiteX13127" fmla="*/ 1691832 w 6724507"/>
              <a:gd name="connsiteY13127" fmla="*/ 871792 h 5757808"/>
              <a:gd name="connsiteX13128" fmla="*/ 1694459 w 6724507"/>
              <a:gd name="connsiteY13128" fmla="*/ 864568 h 5757808"/>
              <a:gd name="connsiteX13129" fmla="*/ 1699110 w 6724507"/>
              <a:gd name="connsiteY13129" fmla="*/ 863863 h 5757808"/>
              <a:gd name="connsiteX13130" fmla="*/ 1550087 w 6724507"/>
              <a:gd name="connsiteY13130" fmla="*/ 863760 h 5757808"/>
              <a:gd name="connsiteX13131" fmla="*/ 1547337 w 6724507"/>
              <a:gd name="connsiteY13131" fmla="*/ 867989 h 5757808"/>
              <a:gd name="connsiteX13132" fmla="*/ 1550087 w 6724507"/>
              <a:gd name="connsiteY13132" fmla="*/ 863760 h 5757808"/>
              <a:gd name="connsiteX13133" fmla="*/ 1684531 w 6724507"/>
              <a:gd name="connsiteY13133" fmla="*/ 862079 h 5757808"/>
              <a:gd name="connsiteX13134" fmla="*/ 1679651 w 6724507"/>
              <a:gd name="connsiteY13134" fmla="*/ 862752 h 5757808"/>
              <a:gd name="connsiteX13135" fmla="*/ 1684531 w 6724507"/>
              <a:gd name="connsiteY13135" fmla="*/ 862079 h 5757808"/>
              <a:gd name="connsiteX13136" fmla="*/ 1791925 w 6724507"/>
              <a:gd name="connsiteY13136" fmla="*/ 858156 h 5757808"/>
              <a:gd name="connsiteX13137" fmla="*/ 1793709 w 6724507"/>
              <a:gd name="connsiteY13137" fmla="*/ 858649 h 5757808"/>
              <a:gd name="connsiteX13138" fmla="*/ 1792970 w 6724507"/>
              <a:gd name="connsiteY13138" fmla="*/ 860680 h 5757808"/>
              <a:gd name="connsiteX13139" fmla="*/ 1794014 w 6724507"/>
              <a:gd name="connsiteY13139" fmla="*/ 863204 h 5757808"/>
              <a:gd name="connsiteX13140" fmla="*/ 1791494 w 6724507"/>
              <a:gd name="connsiteY13140" fmla="*/ 864744 h 5757808"/>
              <a:gd name="connsiteX13141" fmla="*/ 1789710 w 6724507"/>
              <a:gd name="connsiteY13141" fmla="*/ 864252 h 5757808"/>
              <a:gd name="connsiteX13142" fmla="*/ 1791186 w 6724507"/>
              <a:gd name="connsiteY13142" fmla="*/ 860189 h 5757808"/>
              <a:gd name="connsiteX13143" fmla="*/ 1791925 w 6724507"/>
              <a:gd name="connsiteY13143" fmla="*/ 858156 h 5757808"/>
              <a:gd name="connsiteX13144" fmla="*/ 1755538 w 6724507"/>
              <a:gd name="connsiteY13144" fmla="*/ 856768 h 5757808"/>
              <a:gd name="connsiteX13145" fmla="*/ 1751566 w 6724507"/>
              <a:gd name="connsiteY13145" fmla="*/ 861934 h 5757808"/>
              <a:gd name="connsiteX13146" fmla="*/ 1750502 w 6724507"/>
              <a:gd name="connsiteY13146" fmla="*/ 856945 h 5757808"/>
              <a:gd name="connsiteX13147" fmla="*/ 1755538 w 6724507"/>
              <a:gd name="connsiteY13147" fmla="*/ 856768 h 5757808"/>
              <a:gd name="connsiteX13148" fmla="*/ 1696327 w 6724507"/>
              <a:gd name="connsiteY13148" fmla="*/ 852664 h 5757808"/>
              <a:gd name="connsiteX13149" fmla="*/ 1699455 w 6724507"/>
              <a:gd name="connsiteY13149" fmla="*/ 855576 h 5757808"/>
              <a:gd name="connsiteX13150" fmla="*/ 1697552 w 6724507"/>
              <a:gd name="connsiteY13150" fmla="*/ 855050 h 5757808"/>
              <a:gd name="connsiteX13151" fmla="*/ 1694295 w 6724507"/>
              <a:gd name="connsiteY13151" fmla="*/ 858251 h 5757808"/>
              <a:gd name="connsiteX13152" fmla="*/ 1693617 w 6724507"/>
              <a:gd name="connsiteY13152" fmla="*/ 860114 h 5757808"/>
              <a:gd name="connsiteX13153" fmla="*/ 1692393 w 6724507"/>
              <a:gd name="connsiteY13153" fmla="*/ 857727 h 5757808"/>
              <a:gd name="connsiteX13154" fmla="*/ 1696327 w 6724507"/>
              <a:gd name="connsiteY13154" fmla="*/ 852664 h 5757808"/>
              <a:gd name="connsiteX13155" fmla="*/ 1595312 w 6724507"/>
              <a:gd name="connsiteY13155" fmla="*/ 851639 h 5757808"/>
              <a:gd name="connsiteX13156" fmla="*/ 1591372 w 6724507"/>
              <a:gd name="connsiteY13156" fmla="*/ 862474 h 5757808"/>
              <a:gd name="connsiteX13157" fmla="*/ 1590645 w 6724507"/>
              <a:gd name="connsiteY13157" fmla="*/ 855568 h 5757808"/>
              <a:gd name="connsiteX13158" fmla="*/ 1595312 w 6724507"/>
              <a:gd name="connsiteY13158" fmla="*/ 851639 h 5757808"/>
              <a:gd name="connsiteX13159" fmla="*/ 2358156 w 6724507"/>
              <a:gd name="connsiteY13159" fmla="*/ 850392 h 5757808"/>
              <a:gd name="connsiteX13160" fmla="*/ 2367785 w 6724507"/>
              <a:gd name="connsiteY13160" fmla="*/ 864456 h 5757808"/>
              <a:gd name="connsiteX13161" fmla="*/ 2357522 w 6724507"/>
              <a:gd name="connsiteY13161" fmla="*/ 859133 h 5757808"/>
              <a:gd name="connsiteX13162" fmla="*/ 2358156 w 6724507"/>
              <a:gd name="connsiteY13162" fmla="*/ 850392 h 5757808"/>
              <a:gd name="connsiteX13163" fmla="*/ 1647507 w 6724507"/>
              <a:gd name="connsiteY13163" fmla="*/ 845165 h 5757808"/>
              <a:gd name="connsiteX13164" fmla="*/ 1641750 w 6724507"/>
              <a:gd name="connsiteY13164" fmla="*/ 848049 h 5757808"/>
              <a:gd name="connsiteX13165" fmla="*/ 1647507 w 6724507"/>
              <a:gd name="connsiteY13165" fmla="*/ 845165 h 5757808"/>
              <a:gd name="connsiteX13166" fmla="*/ 1690330 w 6724507"/>
              <a:gd name="connsiteY13166" fmla="*/ 845051 h 5757808"/>
              <a:gd name="connsiteX13167" fmla="*/ 1675103 w 6724507"/>
              <a:gd name="connsiteY13167" fmla="*/ 857244 h 5757808"/>
              <a:gd name="connsiteX13168" fmla="*/ 1675849 w 6724507"/>
              <a:gd name="connsiteY13168" fmla="*/ 849254 h 5757808"/>
              <a:gd name="connsiteX13169" fmla="*/ 1682609 w 6724507"/>
              <a:gd name="connsiteY13169" fmla="*/ 846250 h 5757808"/>
              <a:gd name="connsiteX13170" fmla="*/ 1690330 w 6724507"/>
              <a:gd name="connsiteY13170" fmla="*/ 845051 h 5757808"/>
              <a:gd name="connsiteX13171" fmla="*/ 1785773 w 6724507"/>
              <a:gd name="connsiteY13171" fmla="*/ 844539 h 5757808"/>
              <a:gd name="connsiteX13172" fmla="*/ 1787035 w 6724507"/>
              <a:gd name="connsiteY13172" fmla="*/ 846930 h 5757808"/>
              <a:gd name="connsiteX13173" fmla="*/ 1785010 w 6724507"/>
              <a:gd name="connsiteY13173" fmla="*/ 852502 h 5757808"/>
              <a:gd name="connsiteX13174" fmla="*/ 1778347 w 6724507"/>
              <a:gd name="connsiteY13174" fmla="*/ 864972 h 5757808"/>
              <a:gd name="connsiteX13175" fmla="*/ 1776996 w 6724507"/>
              <a:gd name="connsiteY13175" fmla="*/ 868688 h 5757808"/>
              <a:gd name="connsiteX13176" fmla="*/ 1772269 w 6724507"/>
              <a:gd name="connsiteY13176" fmla="*/ 881690 h 5757808"/>
              <a:gd name="connsiteX13177" fmla="*/ 1770332 w 6724507"/>
              <a:gd name="connsiteY13177" fmla="*/ 881157 h 5757808"/>
              <a:gd name="connsiteX13178" fmla="*/ 1768982 w 6724507"/>
              <a:gd name="connsiteY13178" fmla="*/ 884872 h 5757808"/>
              <a:gd name="connsiteX13179" fmla="*/ 1767631 w 6724507"/>
              <a:gd name="connsiteY13179" fmla="*/ 888586 h 5757808"/>
              <a:gd name="connsiteX13180" fmla="*/ 1768217 w 6724507"/>
              <a:gd name="connsiteY13180" fmla="*/ 892836 h 5757808"/>
              <a:gd name="connsiteX13181" fmla="*/ 1768127 w 6724507"/>
              <a:gd name="connsiteY13181" fmla="*/ 898943 h 5757808"/>
              <a:gd name="connsiteX13182" fmla="*/ 1761643 w 6724507"/>
              <a:gd name="connsiteY13182" fmla="*/ 899199 h 5757808"/>
              <a:gd name="connsiteX13183" fmla="*/ 1762905 w 6724507"/>
              <a:gd name="connsiteY13183" fmla="*/ 901590 h 5757808"/>
              <a:gd name="connsiteX13184" fmla="*/ 1761554 w 6724507"/>
              <a:gd name="connsiteY13184" fmla="*/ 905305 h 5757808"/>
              <a:gd name="connsiteX13185" fmla="*/ 1758266 w 6724507"/>
              <a:gd name="connsiteY13185" fmla="*/ 908488 h 5757808"/>
              <a:gd name="connsiteX13186" fmla="*/ 1754393 w 6724507"/>
              <a:gd name="connsiteY13186" fmla="*/ 907419 h 5757808"/>
              <a:gd name="connsiteX13187" fmla="*/ 1755745 w 6724507"/>
              <a:gd name="connsiteY13187" fmla="*/ 903704 h 5757808"/>
              <a:gd name="connsiteX13188" fmla="*/ 1756420 w 6724507"/>
              <a:gd name="connsiteY13188" fmla="*/ 901845 h 5757808"/>
              <a:gd name="connsiteX13189" fmla="*/ 1757769 w 6724507"/>
              <a:gd name="connsiteY13189" fmla="*/ 898132 h 5757808"/>
              <a:gd name="connsiteX13190" fmla="*/ 1757185 w 6724507"/>
              <a:gd name="connsiteY13190" fmla="*/ 893882 h 5757808"/>
              <a:gd name="connsiteX13191" fmla="*/ 1753311 w 6724507"/>
              <a:gd name="connsiteY13191" fmla="*/ 892815 h 5757808"/>
              <a:gd name="connsiteX13192" fmla="*/ 1752050 w 6724507"/>
              <a:gd name="connsiteY13192" fmla="*/ 890423 h 5757808"/>
              <a:gd name="connsiteX13193" fmla="*/ 1757860 w 6724507"/>
              <a:gd name="connsiteY13193" fmla="*/ 892024 h 5757808"/>
              <a:gd name="connsiteX13194" fmla="*/ 1759795 w 6724507"/>
              <a:gd name="connsiteY13194" fmla="*/ 892558 h 5757808"/>
              <a:gd name="connsiteX13195" fmla="*/ 1760470 w 6724507"/>
              <a:gd name="connsiteY13195" fmla="*/ 890700 h 5757808"/>
              <a:gd name="connsiteX13196" fmla="*/ 1761146 w 6724507"/>
              <a:gd name="connsiteY13196" fmla="*/ 888843 h 5757808"/>
              <a:gd name="connsiteX13197" fmla="*/ 1765108 w 6724507"/>
              <a:gd name="connsiteY13197" fmla="*/ 883804 h 5757808"/>
              <a:gd name="connsiteX13198" fmla="*/ 1766459 w 6724507"/>
              <a:gd name="connsiteY13198" fmla="*/ 880090 h 5757808"/>
              <a:gd name="connsiteX13199" fmla="*/ 1769925 w 6724507"/>
              <a:gd name="connsiteY13199" fmla="*/ 864694 h 5757808"/>
              <a:gd name="connsiteX13200" fmla="*/ 1771185 w 6724507"/>
              <a:gd name="connsiteY13200" fmla="*/ 867086 h 5757808"/>
              <a:gd name="connsiteX13201" fmla="*/ 1773123 w 6724507"/>
              <a:gd name="connsiteY13201" fmla="*/ 867620 h 5757808"/>
              <a:gd name="connsiteX13202" fmla="*/ 1772537 w 6724507"/>
              <a:gd name="connsiteY13202" fmla="*/ 863371 h 5757808"/>
              <a:gd name="connsiteX13203" fmla="*/ 1768664 w 6724507"/>
              <a:gd name="connsiteY13203" fmla="*/ 862303 h 5757808"/>
              <a:gd name="connsiteX13204" fmla="*/ 1767314 w 6724507"/>
              <a:gd name="connsiteY13204" fmla="*/ 866018 h 5757808"/>
              <a:gd name="connsiteX13205" fmla="*/ 1766637 w 6724507"/>
              <a:gd name="connsiteY13205" fmla="*/ 867876 h 5757808"/>
              <a:gd name="connsiteX13206" fmla="*/ 1763351 w 6724507"/>
              <a:gd name="connsiteY13206" fmla="*/ 871056 h 5757808"/>
              <a:gd name="connsiteX13207" fmla="*/ 1765286 w 6724507"/>
              <a:gd name="connsiteY13207" fmla="*/ 871591 h 5757808"/>
              <a:gd name="connsiteX13208" fmla="*/ 1764611 w 6724507"/>
              <a:gd name="connsiteY13208" fmla="*/ 873448 h 5757808"/>
              <a:gd name="connsiteX13209" fmla="*/ 1761325 w 6724507"/>
              <a:gd name="connsiteY13209" fmla="*/ 876630 h 5757808"/>
              <a:gd name="connsiteX13210" fmla="*/ 1759388 w 6724507"/>
              <a:gd name="connsiteY13210" fmla="*/ 876095 h 5757808"/>
              <a:gd name="connsiteX13211" fmla="*/ 1760649 w 6724507"/>
              <a:gd name="connsiteY13211" fmla="*/ 878487 h 5757808"/>
              <a:gd name="connsiteX13212" fmla="*/ 1759299 w 6724507"/>
              <a:gd name="connsiteY13212" fmla="*/ 882202 h 5757808"/>
              <a:gd name="connsiteX13213" fmla="*/ 1757363 w 6724507"/>
              <a:gd name="connsiteY13213" fmla="*/ 881669 h 5757808"/>
              <a:gd name="connsiteX13214" fmla="*/ 1758713 w 6724507"/>
              <a:gd name="connsiteY13214" fmla="*/ 877953 h 5757808"/>
              <a:gd name="connsiteX13215" fmla="*/ 1757452 w 6724507"/>
              <a:gd name="connsiteY13215" fmla="*/ 875562 h 5757808"/>
              <a:gd name="connsiteX13216" fmla="*/ 1754166 w 6724507"/>
              <a:gd name="connsiteY13216" fmla="*/ 878744 h 5757808"/>
              <a:gd name="connsiteX13217" fmla="*/ 1754509 w 6724507"/>
              <a:gd name="connsiteY13217" fmla="*/ 871940 h 5757808"/>
              <a:gd name="connsiteX13218" fmla="*/ 1760153 w 6724507"/>
              <a:gd name="connsiteY13218" fmla="*/ 868130 h 5757808"/>
              <a:gd name="connsiteX13219" fmla="*/ 1761503 w 6724507"/>
              <a:gd name="connsiteY13219" fmla="*/ 864417 h 5757808"/>
              <a:gd name="connsiteX13220" fmla="*/ 1762855 w 6724507"/>
              <a:gd name="connsiteY13220" fmla="*/ 860702 h 5757808"/>
              <a:gd name="connsiteX13221" fmla="*/ 1763530 w 6724507"/>
              <a:gd name="connsiteY13221" fmla="*/ 858843 h 5757808"/>
              <a:gd name="connsiteX13222" fmla="*/ 1770104 w 6724507"/>
              <a:gd name="connsiteY13222" fmla="*/ 852481 h 5757808"/>
              <a:gd name="connsiteX13223" fmla="*/ 1773301 w 6724507"/>
              <a:gd name="connsiteY13223" fmla="*/ 855406 h 5757808"/>
              <a:gd name="connsiteX13224" fmla="*/ 1770689 w 6724507"/>
              <a:gd name="connsiteY13224" fmla="*/ 856729 h 5757808"/>
              <a:gd name="connsiteX13225" fmla="*/ 1769339 w 6724507"/>
              <a:gd name="connsiteY13225" fmla="*/ 860446 h 5757808"/>
              <a:gd name="connsiteX13226" fmla="*/ 1775148 w 6724507"/>
              <a:gd name="connsiteY13226" fmla="*/ 862048 h 5757808"/>
              <a:gd name="connsiteX13227" fmla="*/ 1783163 w 6724507"/>
              <a:gd name="connsiteY13227" fmla="*/ 845863 h 5757808"/>
              <a:gd name="connsiteX13228" fmla="*/ 1785773 w 6724507"/>
              <a:gd name="connsiteY13228" fmla="*/ 844539 h 5757808"/>
              <a:gd name="connsiteX13229" fmla="*/ 1550916 w 6724507"/>
              <a:gd name="connsiteY13229" fmla="*/ 843124 h 5757808"/>
              <a:gd name="connsiteX13230" fmla="*/ 1553058 w 6724507"/>
              <a:gd name="connsiteY13230" fmla="*/ 843715 h 5757808"/>
              <a:gd name="connsiteX13231" fmla="*/ 1551027 w 6724507"/>
              <a:gd name="connsiteY13231" fmla="*/ 849302 h 5757808"/>
              <a:gd name="connsiteX13232" fmla="*/ 1548208 w 6724507"/>
              <a:gd name="connsiteY13232" fmla="*/ 850574 h 5757808"/>
              <a:gd name="connsiteX13233" fmla="*/ 1547745 w 6724507"/>
              <a:gd name="connsiteY13233" fmla="*/ 849422 h 5757808"/>
              <a:gd name="connsiteX13234" fmla="*/ 1548887 w 6724507"/>
              <a:gd name="connsiteY13234" fmla="*/ 848712 h 5757808"/>
              <a:gd name="connsiteX13235" fmla="*/ 1550916 w 6724507"/>
              <a:gd name="connsiteY13235" fmla="*/ 843124 h 5757808"/>
              <a:gd name="connsiteX13236" fmla="*/ 2138237 w 6724507"/>
              <a:gd name="connsiteY13236" fmla="*/ 842278 h 5757808"/>
              <a:gd name="connsiteX13237" fmla="*/ 2154670 w 6724507"/>
              <a:gd name="connsiteY13237" fmla="*/ 855527 h 5757808"/>
              <a:gd name="connsiteX13238" fmla="*/ 2171104 w 6724507"/>
              <a:gd name="connsiteY13238" fmla="*/ 868777 h 5757808"/>
              <a:gd name="connsiteX13239" fmla="*/ 2170092 w 6724507"/>
              <a:gd name="connsiteY13239" fmla="*/ 882494 h 5757808"/>
              <a:gd name="connsiteX13240" fmla="*/ 2176464 w 6724507"/>
              <a:gd name="connsiteY13240" fmla="*/ 890539 h 5757808"/>
              <a:gd name="connsiteX13241" fmla="*/ 2181825 w 6724507"/>
              <a:gd name="connsiteY13241" fmla="*/ 912297 h 5757808"/>
              <a:gd name="connsiteX13242" fmla="*/ 2178134 w 6724507"/>
              <a:gd name="connsiteY13242" fmla="*/ 915133 h 5757808"/>
              <a:gd name="connsiteX13243" fmla="*/ 2162712 w 6724507"/>
              <a:gd name="connsiteY13243" fmla="*/ 888168 h 5757808"/>
              <a:gd name="connsiteX13244" fmla="*/ 2145266 w 6724507"/>
              <a:gd name="connsiteY13244" fmla="*/ 888632 h 5757808"/>
              <a:gd name="connsiteX13245" fmla="*/ 2129843 w 6724507"/>
              <a:gd name="connsiteY13245" fmla="*/ 861666 h 5757808"/>
              <a:gd name="connsiteX13246" fmla="*/ 2133535 w 6724507"/>
              <a:gd name="connsiteY13246" fmla="*/ 858830 h 5757808"/>
              <a:gd name="connsiteX13247" fmla="*/ 2153660 w 6724507"/>
              <a:gd name="connsiteY13247" fmla="*/ 869244 h 5757808"/>
              <a:gd name="connsiteX13248" fmla="*/ 2150979 w 6724507"/>
              <a:gd name="connsiteY13248" fmla="*/ 858365 h 5757808"/>
              <a:gd name="connsiteX13249" fmla="*/ 2144607 w 6724507"/>
              <a:gd name="connsiteY13249" fmla="*/ 850320 h 5757808"/>
              <a:gd name="connsiteX13250" fmla="*/ 2138237 w 6724507"/>
              <a:gd name="connsiteY13250" fmla="*/ 842278 h 5757808"/>
              <a:gd name="connsiteX13251" fmla="*/ 1700219 w 6724507"/>
              <a:gd name="connsiteY13251" fmla="*/ 841956 h 5757808"/>
              <a:gd name="connsiteX13252" fmla="*/ 1704194 w 6724507"/>
              <a:gd name="connsiteY13252" fmla="*/ 842539 h 5757808"/>
              <a:gd name="connsiteX13253" fmla="*/ 1700938 w 6724507"/>
              <a:gd name="connsiteY13253" fmla="*/ 845739 h 5757808"/>
              <a:gd name="connsiteX13254" fmla="*/ 1700219 w 6724507"/>
              <a:gd name="connsiteY13254" fmla="*/ 841956 h 5757808"/>
              <a:gd name="connsiteX13255" fmla="*/ 1776243 w 6724507"/>
              <a:gd name="connsiteY13255" fmla="*/ 841912 h 5757808"/>
              <a:gd name="connsiteX13256" fmla="*/ 1780169 w 6724507"/>
              <a:gd name="connsiteY13256" fmla="*/ 842993 h 5757808"/>
              <a:gd name="connsiteX13257" fmla="*/ 1779553 w 6724507"/>
              <a:gd name="connsiteY13257" fmla="*/ 844687 h 5757808"/>
              <a:gd name="connsiteX13258" fmla="*/ 1777590 w 6724507"/>
              <a:gd name="connsiteY13258" fmla="*/ 844146 h 5757808"/>
              <a:gd name="connsiteX13259" fmla="*/ 1775014 w 6724507"/>
              <a:gd name="connsiteY13259" fmla="*/ 845297 h 5757808"/>
              <a:gd name="connsiteX13260" fmla="*/ 1771089 w 6724507"/>
              <a:gd name="connsiteY13260" fmla="*/ 844217 h 5757808"/>
              <a:gd name="connsiteX13261" fmla="*/ 1773666 w 6724507"/>
              <a:gd name="connsiteY13261" fmla="*/ 843063 h 5757808"/>
              <a:gd name="connsiteX13262" fmla="*/ 1776243 w 6724507"/>
              <a:gd name="connsiteY13262" fmla="*/ 841912 h 5757808"/>
              <a:gd name="connsiteX13263" fmla="*/ 1748519 w 6724507"/>
              <a:gd name="connsiteY13263" fmla="*/ 840229 h 5757808"/>
              <a:gd name="connsiteX13264" fmla="*/ 1746550 w 6724507"/>
              <a:gd name="connsiteY13264" fmla="*/ 845647 h 5757808"/>
              <a:gd name="connsiteX13265" fmla="*/ 1744795 w 6724507"/>
              <a:gd name="connsiteY13265" fmla="*/ 843672 h 5757808"/>
              <a:gd name="connsiteX13266" fmla="*/ 1748519 w 6724507"/>
              <a:gd name="connsiteY13266" fmla="*/ 840229 h 5757808"/>
              <a:gd name="connsiteX13267" fmla="*/ 1801517 w 6724507"/>
              <a:gd name="connsiteY13267" fmla="*/ 836810 h 5757808"/>
              <a:gd name="connsiteX13268" fmla="*/ 1799004 w 6724507"/>
              <a:gd name="connsiteY13268" fmla="*/ 837755 h 5757808"/>
              <a:gd name="connsiteX13269" fmla="*/ 1797744 w 6724507"/>
              <a:gd name="connsiteY13269" fmla="*/ 836884 h 5757808"/>
              <a:gd name="connsiteX13270" fmla="*/ 1801517 w 6724507"/>
              <a:gd name="connsiteY13270" fmla="*/ 836810 h 5757808"/>
              <a:gd name="connsiteX13271" fmla="*/ 1854336 w 6724507"/>
              <a:gd name="connsiteY13271" fmla="*/ 834382 h 5757808"/>
              <a:gd name="connsiteX13272" fmla="*/ 1851628 w 6724507"/>
              <a:gd name="connsiteY13272" fmla="*/ 841833 h 5757808"/>
              <a:gd name="connsiteX13273" fmla="*/ 1850521 w 6724507"/>
              <a:gd name="connsiteY13273" fmla="*/ 838197 h 5757808"/>
              <a:gd name="connsiteX13274" fmla="*/ 1854336 w 6724507"/>
              <a:gd name="connsiteY13274" fmla="*/ 834382 h 5757808"/>
              <a:gd name="connsiteX13275" fmla="*/ 1789776 w 6724507"/>
              <a:gd name="connsiteY13275" fmla="*/ 832976 h 5757808"/>
              <a:gd name="connsiteX13276" fmla="*/ 1795092 w 6724507"/>
              <a:gd name="connsiteY13276" fmla="*/ 836490 h 5757808"/>
              <a:gd name="connsiteX13277" fmla="*/ 1787067 w 6724507"/>
              <a:gd name="connsiteY13277" fmla="*/ 840426 h 5757808"/>
              <a:gd name="connsiteX13278" fmla="*/ 1786276 w 6724507"/>
              <a:gd name="connsiteY13278" fmla="*/ 838351 h 5757808"/>
              <a:gd name="connsiteX13279" fmla="*/ 1789776 w 6724507"/>
              <a:gd name="connsiteY13279" fmla="*/ 832976 h 5757808"/>
              <a:gd name="connsiteX13280" fmla="*/ 1667647 w 6724507"/>
              <a:gd name="connsiteY13280" fmla="*/ 830600 h 5757808"/>
              <a:gd name="connsiteX13281" fmla="*/ 1668921 w 6724507"/>
              <a:gd name="connsiteY13281" fmla="*/ 832979 h 5757808"/>
              <a:gd name="connsiteX13282" fmla="*/ 1667580 w 6724507"/>
              <a:gd name="connsiteY13282" fmla="*/ 836667 h 5757808"/>
              <a:gd name="connsiteX13283" fmla="*/ 1668856 w 6724507"/>
              <a:gd name="connsiteY13283" fmla="*/ 839046 h 5757808"/>
              <a:gd name="connsiteX13284" fmla="*/ 1670133 w 6724507"/>
              <a:gd name="connsiteY13284" fmla="*/ 841426 h 5757808"/>
              <a:gd name="connsiteX13285" fmla="*/ 1676640 w 6724507"/>
              <a:gd name="connsiteY13285" fmla="*/ 841191 h 5757808"/>
              <a:gd name="connsiteX13286" fmla="*/ 1670673 w 6724507"/>
              <a:gd name="connsiteY13286" fmla="*/ 851718 h 5757808"/>
              <a:gd name="connsiteX13287" fmla="*/ 1667516 w 6724507"/>
              <a:gd name="connsiteY13287" fmla="*/ 842733 h 5757808"/>
              <a:gd name="connsiteX13288" fmla="*/ 1668186 w 6724507"/>
              <a:gd name="connsiteY13288" fmla="*/ 840890 h 5757808"/>
              <a:gd name="connsiteX13289" fmla="*/ 1660274 w 6724507"/>
              <a:gd name="connsiteY13289" fmla="*/ 850880 h 5757808"/>
              <a:gd name="connsiteX13290" fmla="*/ 1663496 w 6724507"/>
              <a:gd name="connsiteY13290" fmla="*/ 853797 h 5757808"/>
              <a:gd name="connsiteX13291" fmla="*/ 1666046 w 6724507"/>
              <a:gd name="connsiteY13291" fmla="*/ 858556 h 5757808"/>
              <a:gd name="connsiteX13292" fmla="*/ 1662761 w 6724507"/>
              <a:gd name="connsiteY13292" fmla="*/ 861705 h 5757808"/>
              <a:gd name="connsiteX13293" fmla="*/ 1662090 w 6724507"/>
              <a:gd name="connsiteY13293" fmla="*/ 863551 h 5757808"/>
              <a:gd name="connsiteX13294" fmla="*/ 1660145 w 6724507"/>
              <a:gd name="connsiteY13294" fmla="*/ 863013 h 5757808"/>
              <a:gd name="connsiteX13295" fmla="*/ 1660815 w 6724507"/>
              <a:gd name="connsiteY13295" fmla="*/ 861170 h 5757808"/>
              <a:gd name="connsiteX13296" fmla="*/ 1662155 w 6724507"/>
              <a:gd name="connsiteY13296" fmla="*/ 857483 h 5757808"/>
              <a:gd name="connsiteX13297" fmla="*/ 1660880 w 6724507"/>
              <a:gd name="connsiteY13297" fmla="*/ 855103 h 5757808"/>
              <a:gd name="connsiteX13298" fmla="*/ 1659603 w 6724507"/>
              <a:gd name="connsiteY13298" fmla="*/ 852722 h 5757808"/>
              <a:gd name="connsiteX13299" fmla="*/ 1656988 w 6724507"/>
              <a:gd name="connsiteY13299" fmla="*/ 854030 h 5757808"/>
              <a:gd name="connsiteX13300" fmla="*/ 1654306 w 6724507"/>
              <a:gd name="connsiteY13300" fmla="*/ 861405 h 5757808"/>
              <a:gd name="connsiteX13301" fmla="*/ 1651691 w 6724507"/>
              <a:gd name="connsiteY13301" fmla="*/ 862712 h 5757808"/>
              <a:gd name="connsiteX13302" fmla="*/ 1649745 w 6724507"/>
              <a:gd name="connsiteY13302" fmla="*/ 862175 h 5757808"/>
              <a:gd name="connsiteX13303" fmla="*/ 1651026 w 6724507"/>
              <a:gd name="connsiteY13303" fmla="*/ 856443 h 5757808"/>
              <a:gd name="connsiteX13304" fmla="*/ 1653767 w 6724507"/>
              <a:gd name="connsiteY13304" fmla="*/ 851114 h 5757808"/>
              <a:gd name="connsiteX13305" fmla="*/ 1656382 w 6724507"/>
              <a:gd name="connsiteY13305" fmla="*/ 849807 h 5757808"/>
              <a:gd name="connsiteX13306" fmla="*/ 1663019 w 6724507"/>
              <a:gd name="connsiteY13306" fmla="*/ 837436 h 5757808"/>
              <a:gd name="connsiteX13307" fmla="*/ 1665030 w 6724507"/>
              <a:gd name="connsiteY13307" fmla="*/ 831907 h 5757808"/>
              <a:gd name="connsiteX13308" fmla="*/ 1667647 w 6724507"/>
              <a:gd name="connsiteY13308" fmla="*/ 830600 h 5757808"/>
              <a:gd name="connsiteX13309" fmla="*/ 1709036 w 6724507"/>
              <a:gd name="connsiteY13309" fmla="*/ 829219 h 5757808"/>
              <a:gd name="connsiteX13310" fmla="*/ 1703645 w 6724507"/>
              <a:gd name="connsiteY13310" fmla="*/ 838289 h 5757808"/>
              <a:gd name="connsiteX13311" fmla="*/ 1703748 w 6724507"/>
              <a:gd name="connsiteY13311" fmla="*/ 832248 h 5757808"/>
              <a:gd name="connsiteX13312" fmla="*/ 1709036 w 6724507"/>
              <a:gd name="connsiteY13312" fmla="*/ 829219 h 5757808"/>
              <a:gd name="connsiteX13313" fmla="*/ 1679552 w 6724507"/>
              <a:gd name="connsiteY13313" fmla="*/ 827735 h 5757808"/>
              <a:gd name="connsiteX13314" fmla="*/ 1681515 w 6724507"/>
              <a:gd name="connsiteY13314" fmla="*/ 828276 h 5757808"/>
              <a:gd name="connsiteX13315" fmla="*/ 1685438 w 6724507"/>
              <a:gd name="connsiteY13315" fmla="*/ 829358 h 5757808"/>
              <a:gd name="connsiteX13316" fmla="*/ 1682799 w 6724507"/>
              <a:gd name="connsiteY13316" fmla="*/ 830679 h 5757808"/>
              <a:gd name="connsiteX13317" fmla="*/ 1680836 w 6724507"/>
              <a:gd name="connsiteY13317" fmla="*/ 830138 h 5757808"/>
              <a:gd name="connsiteX13318" fmla="*/ 1680160 w 6724507"/>
              <a:gd name="connsiteY13318" fmla="*/ 832002 h 5757808"/>
              <a:gd name="connsiteX13319" fmla="*/ 1677519 w 6724507"/>
              <a:gd name="connsiteY13319" fmla="*/ 833322 h 5757808"/>
              <a:gd name="connsiteX13320" fmla="*/ 1676236 w 6724507"/>
              <a:gd name="connsiteY13320" fmla="*/ 830919 h 5757808"/>
              <a:gd name="connsiteX13321" fmla="*/ 1679552 w 6724507"/>
              <a:gd name="connsiteY13321" fmla="*/ 827735 h 5757808"/>
              <a:gd name="connsiteX13322" fmla="*/ 1715753 w 6724507"/>
              <a:gd name="connsiteY13322" fmla="*/ 823082 h 5757808"/>
              <a:gd name="connsiteX13323" fmla="*/ 1716775 w 6724507"/>
              <a:gd name="connsiteY13323" fmla="*/ 837851 h 5757808"/>
              <a:gd name="connsiteX13324" fmla="*/ 1716091 w 6724507"/>
              <a:gd name="connsiteY13324" fmla="*/ 839734 h 5757808"/>
              <a:gd name="connsiteX13325" fmla="*/ 1715408 w 6724507"/>
              <a:gd name="connsiteY13325" fmla="*/ 841614 h 5757808"/>
              <a:gd name="connsiteX13326" fmla="*/ 1710736 w 6724507"/>
              <a:gd name="connsiteY13326" fmla="*/ 848606 h 5757808"/>
              <a:gd name="connsiteX13327" fmla="*/ 1710051 w 6724507"/>
              <a:gd name="connsiteY13327" fmla="*/ 850487 h 5757808"/>
              <a:gd name="connsiteX13328" fmla="*/ 1708799 w 6724507"/>
              <a:gd name="connsiteY13328" fmla="*/ 848072 h 5757808"/>
              <a:gd name="connsiteX13329" fmla="*/ 1706862 w 6724507"/>
              <a:gd name="connsiteY13329" fmla="*/ 847538 h 5757808"/>
              <a:gd name="connsiteX13330" fmla="*/ 1707546 w 6724507"/>
              <a:gd name="connsiteY13330" fmla="*/ 845656 h 5757808"/>
              <a:gd name="connsiteX13331" fmla="*/ 1712218 w 6724507"/>
              <a:gd name="connsiteY13331" fmla="*/ 838665 h 5757808"/>
              <a:gd name="connsiteX13332" fmla="*/ 1712902 w 6724507"/>
              <a:gd name="connsiteY13332" fmla="*/ 836785 h 5757808"/>
              <a:gd name="connsiteX13333" fmla="*/ 1709028 w 6724507"/>
              <a:gd name="connsiteY13333" fmla="*/ 835717 h 5757808"/>
              <a:gd name="connsiteX13334" fmla="*/ 1711081 w 6724507"/>
              <a:gd name="connsiteY13334" fmla="*/ 830072 h 5757808"/>
              <a:gd name="connsiteX13335" fmla="*/ 1714953 w 6724507"/>
              <a:gd name="connsiteY13335" fmla="*/ 831142 h 5757808"/>
              <a:gd name="connsiteX13336" fmla="*/ 1715753 w 6724507"/>
              <a:gd name="connsiteY13336" fmla="*/ 823082 h 5757808"/>
              <a:gd name="connsiteX13337" fmla="*/ 1699119 w 6724507"/>
              <a:gd name="connsiteY13337" fmla="*/ 821952 h 5757808"/>
              <a:gd name="connsiteX13338" fmla="*/ 1700525 w 6724507"/>
              <a:gd name="connsiteY13338" fmla="*/ 823122 h 5757808"/>
              <a:gd name="connsiteX13339" fmla="*/ 1702428 w 6724507"/>
              <a:gd name="connsiteY13339" fmla="*/ 823647 h 5757808"/>
              <a:gd name="connsiteX13340" fmla="*/ 1701738 w 6724507"/>
              <a:gd name="connsiteY13340" fmla="*/ 825544 h 5757808"/>
              <a:gd name="connsiteX13341" fmla="*/ 1701048 w 6724507"/>
              <a:gd name="connsiteY13341" fmla="*/ 827440 h 5757808"/>
              <a:gd name="connsiteX13342" fmla="*/ 1698457 w 6724507"/>
              <a:gd name="connsiteY13342" fmla="*/ 828811 h 5757808"/>
              <a:gd name="connsiteX13343" fmla="*/ 1695865 w 6724507"/>
              <a:gd name="connsiteY13343" fmla="*/ 830183 h 5757808"/>
              <a:gd name="connsiteX13344" fmla="*/ 1694652 w 6724507"/>
              <a:gd name="connsiteY13344" fmla="*/ 827762 h 5757808"/>
              <a:gd name="connsiteX13345" fmla="*/ 1697244 w 6724507"/>
              <a:gd name="connsiteY13345" fmla="*/ 826391 h 5757808"/>
              <a:gd name="connsiteX13346" fmla="*/ 1697934 w 6724507"/>
              <a:gd name="connsiteY13346" fmla="*/ 824494 h 5757808"/>
              <a:gd name="connsiteX13347" fmla="*/ 1698623 w 6724507"/>
              <a:gd name="connsiteY13347" fmla="*/ 822597 h 5757808"/>
              <a:gd name="connsiteX13348" fmla="*/ 1699119 w 6724507"/>
              <a:gd name="connsiteY13348" fmla="*/ 821952 h 5757808"/>
              <a:gd name="connsiteX13349" fmla="*/ 1683636 w 6724507"/>
              <a:gd name="connsiteY13349" fmla="*/ 819197 h 5757808"/>
              <a:gd name="connsiteX13350" fmla="*/ 1688883 w 6724507"/>
              <a:gd name="connsiteY13350" fmla="*/ 819876 h 5757808"/>
              <a:gd name="connsiteX13351" fmla="*/ 1681144 w 6724507"/>
              <a:gd name="connsiteY13351" fmla="*/ 823889 h 5757808"/>
              <a:gd name="connsiteX13352" fmla="*/ 1683636 w 6724507"/>
              <a:gd name="connsiteY13352" fmla="*/ 819197 h 5757808"/>
              <a:gd name="connsiteX13353" fmla="*/ 2209292 w 6724507"/>
              <a:gd name="connsiteY13353" fmla="*/ 815904 h 5757808"/>
              <a:gd name="connsiteX13354" fmla="*/ 2231632 w 6724507"/>
              <a:gd name="connsiteY13354" fmla="*/ 836377 h 5757808"/>
              <a:gd name="connsiteX13355" fmla="*/ 2237810 w 6724507"/>
              <a:gd name="connsiteY13355" fmla="*/ 844177 h 5757808"/>
              <a:gd name="connsiteX13356" fmla="*/ 2245425 w 6724507"/>
              <a:gd name="connsiteY13356" fmla="*/ 838325 h 5757808"/>
              <a:gd name="connsiteX13357" fmla="*/ 2251602 w 6724507"/>
              <a:gd name="connsiteY13357" fmla="*/ 846123 h 5757808"/>
              <a:gd name="connsiteX13358" fmla="*/ 2247795 w 6724507"/>
              <a:gd name="connsiteY13358" fmla="*/ 849049 h 5757808"/>
              <a:gd name="connsiteX13359" fmla="*/ 2246359 w 6724507"/>
              <a:gd name="connsiteY13359" fmla="*/ 862701 h 5757808"/>
              <a:gd name="connsiteX13360" fmla="*/ 2242085 w 6724507"/>
              <a:gd name="connsiteY13360" fmla="*/ 863830 h 5757808"/>
              <a:gd name="connsiteX13361" fmla="*/ 2234003 w 6724507"/>
              <a:gd name="connsiteY13361" fmla="*/ 847103 h 5757808"/>
              <a:gd name="connsiteX13362" fmla="*/ 2227825 w 6724507"/>
              <a:gd name="connsiteY13362" fmla="*/ 839303 h 5757808"/>
              <a:gd name="connsiteX13363" fmla="*/ 2217837 w 6724507"/>
              <a:gd name="connsiteY13363" fmla="*/ 834428 h 5757808"/>
              <a:gd name="connsiteX13364" fmla="*/ 2209292 w 6724507"/>
              <a:gd name="connsiteY13364" fmla="*/ 815904 h 5757808"/>
              <a:gd name="connsiteX13365" fmla="*/ 1784434 w 6724507"/>
              <a:gd name="connsiteY13365" fmla="*/ 813396 h 5757808"/>
              <a:gd name="connsiteX13366" fmla="*/ 1794779 w 6724507"/>
              <a:gd name="connsiteY13366" fmla="*/ 820272 h 5757808"/>
              <a:gd name="connsiteX13367" fmla="*/ 1796109 w 6724507"/>
              <a:gd name="connsiteY13367" fmla="*/ 816614 h 5757808"/>
              <a:gd name="connsiteX13368" fmla="*/ 1796774 w 6724507"/>
              <a:gd name="connsiteY13368" fmla="*/ 814785 h 5757808"/>
              <a:gd name="connsiteX13369" fmla="*/ 1798720 w 6724507"/>
              <a:gd name="connsiteY13369" fmla="*/ 815322 h 5757808"/>
              <a:gd name="connsiteX13370" fmla="*/ 1800000 w 6724507"/>
              <a:gd name="connsiteY13370" fmla="*/ 817687 h 5757808"/>
              <a:gd name="connsiteX13371" fmla="*/ 1798669 w 6724507"/>
              <a:gd name="connsiteY13371" fmla="*/ 821344 h 5757808"/>
              <a:gd name="connsiteX13372" fmla="*/ 1801232 w 6724507"/>
              <a:gd name="connsiteY13372" fmla="*/ 826074 h 5757808"/>
              <a:gd name="connsiteX13373" fmla="*/ 1790791 w 6724507"/>
              <a:gd name="connsiteY13373" fmla="*/ 831243 h 5757808"/>
              <a:gd name="connsiteX13374" fmla="*/ 1790174 w 6724507"/>
              <a:gd name="connsiteY13374" fmla="*/ 827048 h 5757808"/>
              <a:gd name="connsiteX13375" fmla="*/ 1782343 w 6724507"/>
              <a:gd name="connsiteY13375" fmla="*/ 830927 h 5757808"/>
              <a:gd name="connsiteX13376" fmla="*/ 1780701 w 6724507"/>
              <a:gd name="connsiteY13376" fmla="*/ 822928 h 5757808"/>
              <a:gd name="connsiteX13377" fmla="*/ 1784434 w 6724507"/>
              <a:gd name="connsiteY13377" fmla="*/ 813396 h 5757808"/>
              <a:gd name="connsiteX13378" fmla="*/ 1685708 w 6724507"/>
              <a:gd name="connsiteY13378" fmla="*/ 813365 h 5757808"/>
              <a:gd name="connsiteX13379" fmla="*/ 1688776 w 6724507"/>
              <a:gd name="connsiteY13379" fmla="*/ 813699 h 5757808"/>
              <a:gd name="connsiteX13380" fmla="*/ 1685637 w 6724507"/>
              <a:gd name="connsiteY13380" fmla="*/ 816932 h 5757808"/>
              <a:gd name="connsiteX13381" fmla="*/ 1685708 w 6724507"/>
              <a:gd name="connsiteY13381" fmla="*/ 813365 h 5757808"/>
              <a:gd name="connsiteX13382" fmla="*/ 1676745 w 6724507"/>
              <a:gd name="connsiteY13382" fmla="*/ 812245 h 5757808"/>
              <a:gd name="connsiteX13383" fmla="*/ 1678527 w 6724507"/>
              <a:gd name="connsiteY13383" fmla="*/ 812736 h 5757808"/>
              <a:gd name="connsiteX13384" fmla="*/ 1680312 w 6724507"/>
              <a:gd name="connsiteY13384" fmla="*/ 813228 h 5757808"/>
              <a:gd name="connsiteX13385" fmla="*/ 1677050 w 6724507"/>
              <a:gd name="connsiteY13385" fmla="*/ 816800 h 5757808"/>
              <a:gd name="connsiteX13386" fmla="*/ 1675267 w 6724507"/>
              <a:gd name="connsiteY13386" fmla="*/ 816308 h 5757808"/>
              <a:gd name="connsiteX13387" fmla="*/ 1676745 w 6724507"/>
              <a:gd name="connsiteY13387" fmla="*/ 812245 h 5757808"/>
              <a:gd name="connsiteX13388" fmla="*/ 1863316 w 6724507"/>
              <a:gd name="connsiteY13388" fmla="*/ 810035 h 5757808"/>
              <a:gd name="connsiteX13389" fmla="*/ 1865220 w 6724507"/>
              <a:gd name="connsiteY13389" fmla="*/ 810559 h 5757808"/>
              <a:gd name="connsiteX13390" fmla="*/ 1867123 w 6724507"/>
              <a:gd name="connsiteY13390" fmla="*/ 811083 h 5757808"/>
              <a:gd name="connsiteX13391" fmla="*/ 1861840 w 6724507"/>
              <a:gd name="connsiteY13391" fmla="*/ 814097 h 5757808"/>
              <a:gd name="connsiteX13392" fmla="*/ 1860677 w 6724507"/>
              <a:gd name="connsiteY13392" fmla="*/ 811541 h 5757808"/>
              <a:gd name="connsiteX13393" fmla="*/ 1863316 w 6724507"/>
              <a:gd name="connsiteY13393" fmla="*/ 810035 h 5757808"/>
              <a:gd name="connsiteX13394" fmla="*/ 1882648 w 6724507"/>
              <a:gd name="connsiteY13394" fmla="*/ 809402 h 5757808"/>
              <a:gd name="connsiteX13395" fmla="*/ 1884131 w 6724507"/>
              <a:gd name="connsiteY13395" fmla="*/ 811799 h 5757808"/>
              <a:gd name="connsiteX13396" fmla="*/ 1881335 w 6724507"/>
              <a:gd name="connsiteY13396" fmla="*/ 813015 h 5757808"/>
              <a:gd name="connsiteX13397" fmla="*/ 1880677 w 6724507"/>
              <a:gd name="connsiteY13397" fmla="*/ 814821 h 5757808"/>
              <a:gd name="connsiteX13398" fmla="*/ 1879195 w 6724507"/>
              <a:gd name="connsiteY13398" fmla="*/ 812423 h 5757808"/>
              <a:gd name="connsiteX13399" fmla="*/ 1881992 w 6724507"/>
              <a:gd name="connsiteY13399" fmla="*/ 811208 h 5757808"/>
              <a:gd name="connsiteX13400" fmla="*/ 1882648 w 6724507"/>
              <a:gd name="connsiteY13400" fmla="*/ 809402 h 5757808"/>
              <a:gd name="connsiteX13401" fmla="*/ 1762303 w 6724507"/>
              <a:gd name="connsiteY13401" fmla="*/ 809008 h 5757808"/>
              <a:gd name="connsiteX13402" fmla="*/ 1760332 w 6724507"/>
              <a:gd name="connsiteY13402" fmla="*/ 814426 h 5757808"/>
              <a:gd name="connsiteX13403" fmla="*/ 1759076 w 6724507"/>
              <a:gd name="connsiteY13403" fmla="*/ 813708 h 5757808"/>
              <a:gd name="connsiteX13404" fmla="*/ 1762303 w 6724507"/>
              <a:gd name="connsiteY13404" fmla="*/ 809008 h 5757808"/>
              <a:gd name="connsiteX13405" fmla="*/ 1568561 w 6724507"/>
              <a:gd name="connsiteY13405" fmla="*/ 806262 h 5757808"/>
              <a:gd name="connsiteX13406" fmla="*/ 1575021 w 6724507"/>
              <a:gd name="connsiteY13406" fmla="*/ 807050 h 5757808"/>
              <a:gd name="connsiteX13407" fmla="*/ 1564546 w 6724507"/>
              <a:gd name="connsiteY13407" fmla="*/ 812110 h 5757808"/>
              <a:gd name="connsiteX13408" fmla="*/ 1568561 w 6724507"/>
              <a:gd name="connsiteY13408" fmla="*/ 806262 h 5757808"/>
              <a:gd name="connsiteX13409" fmla="*/ 1780383 w 6724507"/>
              <a:gd name="connsiteY13409" fmla="*/ 805691 h 5757808"/>
              <a:gd name="connsiteX13410" fmla="*/ 1782524 w 6724507"/>
              <a:gd name="connsiteY13410" fmla="*/ 806281 h 5757808"/>
              <a:gd name="connsiteX13411" fmla="*/ 1776164 w 6724507"/>
              <a:gd name="connsiteY13411" fmla="*/ 817300 h 5757808"/>
              <a:gd name="connsiteX13412" fmla="*/ 1774024 w 6724507"/>
              <a:gd name="connsiteY13412" fmla="*/ 816710 h 5757808"/>
              <a:gd name="connsiteX13413" fmla="*/ 1780383 w 6724507"/>
              <a:gd name="connsiteY13413" fmla="*/ 805691 h 5757808"/>
              <a:gd name="connsiteX13414" fmla="*/ 1871750 w 6724507"/>
              <a:gd name="connsiteY13414" fmla="*/ 805155 h 5757808"/>
              <a:gd name="connsiteX13415" fmla="*/ 1873006 w 6724507"/>
              <a:gd name="connsiteY13415" fmla="*/ 806992 h 5757808"/>
              <a:gd name="connsiteX13416" fmla="*/ 1877656 w 6724507"/>
              <a:gd name="connsiteY13416" fmla="*/ 806288 h 5757808"/>
              <a:gd name="connsiteX13417" fmla="*/ 1879655 w 6724507"/>
              <a:gd name="connsiteY13417" fmla="*/ 806838 h 5757808"/>
              <a:gd name="connsiteX13418" fmla="*/ 1874347 w 6724507"/>
              <a:gd name="connsiteY13418" fmla="*/ 809349 h 5757808"/>
              <a:gd name="connsiteX13419" fmla="*/ 1871008 w 6724507"/>
              <a:gd name="connsiteY13419" fmla="*/ 806441 h 5757808"/>
              <a:gd name="connsiteX13420" fmla="*/ 1871750 w 6724507"/>
              <a:gd name="connsiteY13420" fmla="*/ 805155 h 5757808"/>
              <a:gd name="connsiteX13421" fmla="*/ 1707559 w 6724507"/>
              <a:gd name="connsiteY13421" fmla="*/ 804348 h 5757808"/>
              <a:gd name="connsiteX13422" fmla="*/ 1708066 w 6724507"/>
              <a:gd name="connsiteY13422" fmla="*/ 815044 h 5757808"/>
              <a:gd name="connsiteX13423" fmla="*/ 1703374 w 6724507"/>
              <a:gd name="connsiteY13423" fmla="*/ 815861 h 5757808"/>
              <a:gd name="connsiteX13424" fmla="*/ 1703968 w 6724507"/>
              <a:gd name="connsiteY13424" fmla="*/ 809691 h 5757808"/>
              <a:gd name="connsiteX13425" fmla="*/ 1707559 w 6724507"/>
              <a:gd name="connsiteY13425" fmla="*/ 804348 h 5757808"/>
              <a:gd name="connsiteX13426" fmla="*/ 2070912 w 6724507"/>
              <a:gd name="connsiteY13426" fmla="*/ 803047 h 5757808"/>
              <a:gd name="connsiteX13427" fmla="*/ 2079643 w 6724507"/>
              <a:gd name="connsiteY13427" fmla="*/ 821435 h 5757808"/>
              <a:gd name="connsiteX13428" fmla="*/ 2066211 w 6724507"/>
              <a:gd name="connsiteY13428" fmla="*/ 819208 h 5757808"/>
              <a:gd name="connsiteX13429" fmla="*/ 2053856 w 6724507"/>
              <a:gd name="connsiteY13429" fmla="*/ 803610 h 5757808"/>
              <a:gd name="connsiteX13430" fmla="*/ 2070912 w 6724507"/>
              <a:gd name="connsiteY13430" fmla="*/ 803047 h 5757808"/>
              <a:gd name="connsiteX13431" fmla="*/ 1888973 w 6724507"/>
              <a:gd name="connsiteY13431" fmla="*/ 798480 h 5757808"/>
              <a:gd name="connsiteX13432" fmla="*/ 1886225 w 6724507"/>
              <a:gd name="connsiteY13432" fmla="*/ 801180 h 5757808"/>
              <a:gd name="connsiteX13433" fmla="*/ 1888973 w 6724507"/>
              <a:gd name="connsiteY13433" fmla="*/ 798480 h 5757808"/>
              <a:gd name="connsiteX13434" fmla="*/ 1714120 w 6724507"/>
              <a:gd name="connsiteY13434" fmla="*/ 797960 h 5757808"/>
              <a:gd name="connsiteX13435" fmla="*/ 1708344 w 6724507"/>
              <a:gd name="connsiteY13435" fmla="*/ 802329 h 5757808"/>
              <a:gd name="connsiteX13436" fmla="*/ 1709585 w 6724507"/>
              <a:gd name="connsiteY13436" fmla="*/ 798200 h 5757808"/>
              <a:gd name="connsiteX13437" fmla="*/ 1714120 w 6724507"/>
              <a:gd name="connsiteY13437" fmla="*/ 797960 h 5757808"/>
              <a:gd name="connsiteX13438" fmla="*/ 1735965 w 6724507"/>
              <a:gd name="connsiteY13438" fmla="*/ 791848 h 5757808"/>
              <a:gd name="connsiteX13439" fmla="*/ 1738106 w 6724507"/>
              <a:gd name="connsiteY13439" fmla="*/ 792438 h 5757808"/>
              <a:gd name="connsiteX13440" fmla="*/ 1737438 w 6724507"/>
              <a:gd name="connsiteY13440" fmla="*/ 794277 h 5757808"/>
              <a:gd name="connsiteX13441" fmla="*/ 1734765 w 6724507"/>
              <a:gd name="connsiteY13441" fmla="*/ 801629 h 5757808"/>
              <a:gd name="connsiteX13442" fmla="*/ 1731956 w 6724507"/>
              <a:gd name="connsiteY13442" fmla="*/ 802878 h 5757808"/>
              <a:gd name="connsiteX13443" fmla="*/ 1730483 w 6724507"/>
              <a:gd name="connsiteY13443" fmla="*/ 800449 h 5757808"/>
              <a:gd name="connsiteX13444" fmla="*/ 1730568 w 6724507"/>
              <a:gd name="connsiteY13444" fmla="*/ 796174 h 5757808"/>
              <a:gd name="connsiteX13445" fmla="*/ 1735965 w 6724507"/>
              <a:gd name="connsiteY13445" fmla="*/ 791848 h 5757808"/>
              <a:gd name="connsiteX13446" fmla="*/ 1695626 w 6724507"/>
              <a:gd name="connsiteY13446" fmla="*/ 790532 h 5757808"/>
              <a:gd name="connsiteX13447" fmla="*/ 1701513 w 6724507"/>
              <a:gd name="connsiteY13447" fmla="*/ 792156 h 5757808"/>
              <a:gd name="connsiteX13448" fmla="*/ 1702766 w 6724507"/>
              <a:gd name="connsiteY13448" fmla="*/ 794643 h 5757808"/>
              <a:gd name="connsiteX13449" fmla="*/ 1701350 w 6724507"/>
              <a:gd name="connsiteY13449" fmla="*/ 798537 h 5757808"/>
              <a:gd name="connsiteX13450" fmla="*/ 1692634 w 6724507"/>
              <a:gd name="connsiteY13450" fmla="*/ 804703 h 5757808"/>
              <a:gd name="connsiteX13451" fmla="*/ 1690671 w 6724507"/>
              <a:gd name="connsiteY13451" fmla="*/ 804162 h 5757808"/>
              <a:gd name="connsiteX13452" fmla="*/ 1690124 w 6724507"/>
              <a:gd name="connsiteY13452" fmla="*/ 799727 h 5757808"/>
              <a:gd name="connsiteX13453" fmla="*/ 1688163 w 6724507"/>
              <a:gd name="connsiteY13453" fmla="*/ 799185 h 5757808"/>
              <a:gd name="connsiteX13454" fmla="*/ 1684946 w 6724507"/>
              <a:gd name="connsiteY13454" fmla="*/ 796157 h 5757808"/>
              <a:gd name="connsiteX13455" fmla="*/ 1689347 w 6724507"/>
              <a:gd name="connsiteY13455" fmla="*/ 791479 h 5757808"/>
              <a:gd name="connsiteX13456" fmla="*/ 1695626 w 6724507"/>
              <a:gd name="connsiteY13456" fmla="*/ 790532 h 5757808"/>
              <a:gd name="connsiteX13457" fmla="*/ 1890034 w 6724507"/>
              <a:gd name="connsiteY13457" fmla="*/ 789085 h 5757808"/>
              <a:gd name="connsiteX13458" fmla="*/ 1889466 w 6724507"/>
              <a:gd name="connsiteY13458" fmla="*/ 797125 h 5757808"/>
              <a:gd name="connsiteX13459" fmla="*/ 1887088 w 6724507"/>
              <a:gd name="connsiteY13459" fmla="*/ 793140 h 5757808"/>
              <a:gd name="connsiteX13460" fmla="*/ 1890034 w 6724507"/>
              <a:gd name="connsiteY13460" fmla="*/ 789085 h 5757808"/>
              <a:gd name="connsiteX13461" fmla="*/ 1626921 w 6724507"/>
              <a:gd name="connsiteY13461" fmla="*/ 788077 h 5757808"/>
              <a:gd name="connsiteX13462" fmla="*/ 1628824 w 6724507"/>
              <a:gd name="connsiteY13462" fmla="*/ 788601 h 5757808"/>
              <a:gd name="connsiteX13463" fmla="*/ 1628142 w 6724507"/>
              <a:gd name="connsiteY13463" fmla="*/ 790473 h 5757808"/>
              <a:gd name="connsiteX13464" fmla="*/ 1615351 w 6724507"/>
              <a:gd name="connsiteY13464" fmla="*/ 819907 h 5757808"/>
              <a:gd name="connsiteX13465" fmla="*/ 1613448 w 6724507"/>
              <a:gd name="connsiteY13465" fmla="*/ 819382 h 5757808"/>
              <a:gd name="connsiteX13466" fmla="*/ 1611545 w 6724507"/>
              <a:gd name="connsiteY13466" fmla="*/ 818859 h 5757808"/>
              <a:gd name="connsiteX13467" fmla="*/ 1626240 w 6724507"/>
              <a:gd name="connsiteY13467" fmla="*/ 789948 h 5757808"/>
              <a:gd name="connsiteX13468" fmla="*/ 1626921 w 6724507"/>
              <a:gd name="connsiteY13468" fmla="*/ 788077 h 5757808"/>
              <a:gd name="connsiteX13469" fmla="*/ 2417034 w 6724507"/>
              <a:gd name="connsiteY13469" fmla="*/ 788000 h 5757808"/>
              <a:gd name="connsiteX13470" fmla="*/ 2439195 w 6724507"/>
              <a:gd name="connsiteY13470" fmla="*/ 808614 h 5757808"/>
              <a:gd name="connsiteX13471" fmla="*/ 2435568 w 6724507"/>
              <a:gd name="connsiteY13471" fmla="*/ 811399 h 5757808"/>
              <a:gd name="connsiteX13472" fmla="*/ 2417034 w 6724507"/>
              <a:gd name="connsiteY13472" fmla="*/ 788000 h 5757808"/>
              <a:gd name="connsiteX13473" fmla="*/ 1872937 w 6724507"/>
              <a:gd name="connsiteY13473" fmla="*/ 782135 h 5757808"/>
              <a:gd name="connsiteX13474" fmla="*/ 1875076 w 6724507"/>
              <a:gd name="connsiteY13474" fmla="*/ 782726 h 5757808"/>
              <a:gd name="connsiteX13475" fmla="*/ 1877217 w 6724507"/>
              <a:gd name="connsiteY13475" fmla="*/ 783315 h 5757808"/>
              <a:gd name="connsiteX13476" fmla="*/ 1876561 w 6724507"/>
              <a:gd name="connsiteY13476" fmla="*/ 785123 h 5757808"/>
              <a:gd name="connsiteX13477" fmla="*/ 1873762 w 6724507"/>
              <a:gd name="connsiteY13477" fmla="*/ 786338 h 5757808"/>
              <a:gd name="connsiteX13478" fmla="*/ 1870967 w 6724507"/>
              <a:gd name="connsiteY13478" fmla="*/ 787554 h 5757808"/>
              <a:gd name="connsiteX13479" fmla="*/ 1871623 w 6724507"/>
              <a:gd name="connsiteY13479" fmla="*/ 785748 h 5757808"/>
              <a:gd name="connsiteX13480" fmla="*/ 1872937 w 6724507"/>
              <a:gd name="connsiteY13480" fmla="*/ 782135 h 5757808"/>
              <a:gd name="connsiteX13481" fmla="*/ 1890958 w 6724507"/>
              <a:gd name="connsiteY13481" fmla="*/ 781144 h 5757808"/>
              <a:gd name="connsiteX13482" fmla="*/ 1892085 w 6724507"/>
              <a:gd name="connsiteY13482" fmla="*/ 783442 h 5757808"/>
              <a:gd name="connsiteX13483" fmla="*/ 1888987 w 6724507"/>
              <a:gd name="connsiteY13483" fmla="*/ 786562 h 5757808"/>
              <a:gd name="connsiteX13484" fmla="*/ 1887204 w 6724507"/>
              <a:gd name="connsiteY13484" fmla="*/ 786069 h 5757808"/>
              <a:gd name="connsiteX13485" fmla="*/ 1890302 w 6724507"/>
              <a:gd name="connsiteY13485" fmla="*/ 782949 h 5757808"/>
              <a:gd name="connsiteX13486" fmla="*/ 1890958 w 6724507"/>
              <a:gd name="connsiteY13486" fmla="*/ 781144 h 5757808"/>
              <a:gd name="connsiteX13487" fmla="*/ 1779462 w 6724507"/>
              <a:gd name="connsiteY13487" fmla="*/ 778718 h 5757808"/>
              <a:gd name="connsiteX13488" fmla="*/ 1780626 w 6724507"/>
              <a:gd name="connsiteY13488" fmla="*/ 781274 h 5757808"/>
              <a:gd name="connsiteX13489" fmla="*/ 1777985 w 6724507"/>
              <a:gd name="connsiteY13489" fmla="*/ 782781 h 5757808"/>
              <a:gd name="connsiteX13490" fmla="*/ 1776082 w 6724507"/>
              <a:gd name="connsiteY13490" fmla="*/ 782257 h 5757808"/>
              <a:gd name="connsiteX13491" fmla="*/ 1774918 w 6724507"/>
              <a:gd name="connsiteY13491" fmla="*/ 779700 h 5757808"/>
              <a:gd name="connsiteX13492" fmla="*/ 1779462 w 6724507"/>
              <a:gd name="connsiteY13492" fmla="*/ 778718 h 5757808"/>
              <a:gd name="connsiteX13493" fmla="*/ 2261508 w 6724507"/>
              <a:gd name="connsiteY13493" fmla="*/ 775777 h 5757808"/>
              <a:gd name="connsiteX13494" fmla="*/ 2270220 w 6724507"/>
              <a:gd name="connsiteY13494" fmla="*/ 778490 h 5757808"/>
              <a:gd name="connsiteX13495" fmla="*/ 2266141 w 6724507"/>
              <a:gd name="connsiteY13495" fmla="*/ 781626 h 5757808"/>
              <a:gd name="connsiteX13496" fmla="*/ 2261508 w 6724507"/>
              <a:gd name="connsiteY13496" fmla="*/ 775777 h 5757808"/>
              <a:gd name="connsiteX13497" fmla="*/ 1724980 w 6724507"/>
              <a:gd name="connsiteY13497" fmla="*/ 774130 h 5757808"/>
              <a:gd name="connsiteX13498" fmla="*/ 1723012 w 6724507"/>
              <a:gd name="connsiteY13498" fmla="*/ 779547 h 5757808"/>
              <a:gd name="connsiteX13499" fmla="*/ 1721047 w 6724507"/>
              <a:gd name="connsiteY13499" fmla="*/ 778634 h 5757808"/>
              <a:gd name="connsiteX13500" fmla="*/ 1724980 w 6724507"/>
              <a:gd name="connsiteY13500" fmla="*/ 774130 h 5757808"/>
              <a:gd name="connsiteX13501" fmla="*/ 1710401 w 6724507"/>
              <a:gd name="connsiteY13501" fmla="*/ 772345 h 5757808"/>
              <a:gd name="connsiteX13502" fmla="*/ 1707693 w 6724507"/>
              <a:gd name="connsiteY13502" fmla="*/ 779796 h 5757808"/>
              <a:gd name="connsiteX13503" fmla="*/ 1705964 w 6724507"/>
              <a:gd name="connsiteY13503" fmla="*/ 777751 h 5757808"/>
              <a:gd name="connsiteX13504" fmla="*/ 1710401 w 6724507"/>
              <a:gd name="connsiteY13504" fmla="*/ 772345 h 5757808"/>
              <a:gd name="connsiteX13505" fmla="*/ 2421413 w 6724507"/>
              <a:gd name="connsiteY13505" fmla="*/ 770516 h 5757808"/>
              <a:gd name="connsiteX13506" fmla="*/ 2424286 w 6724507"/>
              <a:gd name="connsiteY13506" fmla="*/ 782427 h 5757808"/>
              <a:gd name="connsiteX13507" fmla="*/ 2418843 w 6724507"/>
              <a:gd name="connsiteY13507" fmla="*/ 782419 h 5757808"/>
              <a:gd name="connsiteX13508" fmla="*/ 2421413 w 6724507"/>
              <a:gd name="connsiteY13508" fmla="*/ 770516 h 5757808"/>
              <a:gd name="connsiteX13509" fmla="*/ 1700841 w 6724507"/>
              <a:gd name="connsiteY13509" fmla="*/ 769710 h 5757808"/>
              <a:gd name="connsiteX13510" fmla="*/ 1702325 w 6724507"/>
              <a:gd name="connsiteY13510" fmla="*/ 772105 h 5757808"/>
              <a:gd name="connsiteX13511" fmla="*/ 1701668 w 6724507"/>
              <a:gd name="connsiteY13511" fmla="*/ 773913 h 5757808"/>
              <a:gd name="connsiteX13512" fmla="*/ 1698872 w 6724507"/>
              <a:gd name="connsiteY13512" fmla="*/ 775128 h 5757808"/>
              <a:gd name="connsiteX13513" fmla="*/ 1697388 w 6724507"/>
              <a:gd name="connsiteY13513" fmla="*/ 772732 h 5757808"/>
              <a:gd name="connsiteX13514" fmla="*/ 1700185 w 6724507"/>
              <a:gd name="connsiteY13514" fmla="*/ 771516 h 5757808"/>
              <a:gd name="connsiteX13515" fmla="*/ 1700841 w 6724507"/>
              <a:gd name="connsiteY13515" fmla="*/ 769710 h 5757808"/>
              <a:gd name="connsiteX13516" fmla="*/ 1876187 w 6724507"/>
              <a:gd name="connsiteY13516" fmla="*/ 768875 h 5757808"/>
              <a:gd name="connsiteX13517" fmla="*/ 1879755 w 6724507"/>
              <a:gd name="connsiteY13517" fmla="*/ 769859 h 5757808"/>
              <a:gd name="connsiteX13518" fmla="*/ 1879262 w 6724507"/>
              <a:gd name="connsiteY13518" fmla="*/ 771212 h 5757808"/>
              <a:gd name="connsiteX13519" fmla="*/ 1875694 w 6724507"/>
              <a:gd name="connsiteY13519" fmla="*/ 770230 h 5757808"/>
              <a:gd name="connsiteX13520" fmla="*/ 1876187 w 6724507"/>
              <a:gd name="connsiteY13520" fmla="*/ 768875 h 5757808"/>
              <a:gd name="connsiteX13521" fmla="*/ 1713109 w 6724507"/>
              <a:gd name="connsiteY13521" fmla="*/ 764896 h 5757808"/>
              <a:gd name="connsiteX13522" fmla="*/ 1709809 w 6724507"/>
              <a:gd name="connsiteY13522" fmla="*/ 768020 h 5757808"/>
              <a:gd name="connsiteX13523" fmla="*/ 1713109 w 6724507"/>
              <a:gd name="connsiteY13523" fmla="*/ 764896 h 5757808"/>
              <a:gd name="connsiteX13524" fmla="*/ 2276738 w 6724507"/>
              <a:gd name="connsiteY13524" fmla="*/ 764072 h 5757808"/>
              <a:gd name="connsiteX13525" fmla="*/ 2293831 w 6724507"/>
              <a:gd name="connsiteY13525" fmla="*/ 764109 h 5757808"/>
              <a:gd name="connsiteX13526" fmla="*/ 2303270 w 6724507"/>
              <a:gd name="connsiteY13526" fmla="*/ 783205 h 5757808"/>
              <a:gd name="connsiteX13527" fmla="*/ 2309757 w 6724507"/>
              <a:gd name="connsiteY13527" fmla="*/ 791395 h 5757808"/>
              <a:gd name="connsiteX13528" fmla="*/ 2309174 w 6724507"/>
              <a:gd name="connsiteY13528" fmla="*/ 805019 h 5757808"/>
              <a:gd name="connsiteX13529" fmla="*/ 2282641 w 6724507"/>
              <a:gd name="connsiteY13529" fmla="*/ 785884 h 5757808"/>
              <a:gd name="connsiteX13530" fmla="*/ 2276738 w 6724507"/>
              <a:gd name="connsiteY13530" fmla="*/ 764072 h 5757808"/>
              <a:gd name="connsiteX13531" fmla="*/ 1734250 w 6724507"/>
              <a:gd name="connsiteY13531" fmla="*/ 763616 h 5757808"/>
              <a:gd name="connsiteX13532" fmla="*/ 1731614 w 6724507"/>
              <a:gd name="connsiteY13532" fmla="*/ 767975 h 5757808"/>
              <a:gd name="connsiteX13533" fmla="*/ 1728929 w 6724507"/>
              <a:gd name="connsiteY13533" fmla="*/ 769311 h 5757808"/>
              <a:gd name="connsiteX13534" fmla="*/ 1727550 w 6724507"/>
              <a:gd name="connsiteY13534" fmla="*/ 770649 h 5757808"/>
              <a:gd name="connsiteX13535" fmla="*/ 1734250 w 6724507"/>
              <a:gd name="connsiteY13535" fmla="*/ 763616 h 5757808"/>
              <a:gd name="connsiteX13536" fmla="*/ 1863013 w 6724507"/>
              <a:gd name="connsiteY13536" fmla="*/ 763008 h 5757808"/>
              <a:gd name="connsiteX13537" fmla="*/ 1866281 w 6724507"/>
              <a:gd name="connsiteY13537" fmla="*/ 765896 h 5757808"/>
              <a:gd name="connsiteX13538" fmla="*/ 1861407 w 6724507"/>
              <a:gd name="connsiteY13538" fmla="*/ 763434 h 5757808"/>
              <a:gd name="connsiteX13539" fmla="*/ 1863013 w 6724507"/>
              <a:gd name="connsiteY13539" fmla="*/ 763008 h 5757808"/>
              <a:gd name="connsiteX13540" fmla="*/ 2207054 w 6724507"/>
              <a:gd name="connsiteY13540" fmla="*/ 761160 h 5757808"/>
              <a:gd name="connsiteX13541" fmla="*/ 2213220 w 6724507"/>
              <a:gd name="connsiteY13541" fmla="*/ 783307 h 5757808"/>
              <a:gd name="connsiteX13542" fmla="*/ 2219840 w 6724507"/>
              <a:gd name="connsiteY13542" fmla="*/ 791664 h 5757808"/>
              <a:gd name="connsiteX13543" fmla="*/ 2250306 w 6724507"/>
              <a:gd name="connsiteY13543" fmla="*/ 808584 h 5757808"/>
              <a:gd name="connsiteX13544" fmla="*/ 2253389 w 6724507"/>
              <a:gd name="connsiteY13544" fmla="*/ 819657 h 5757808"/>
              <a:gd name="connsiteX13545" fmla="*/ 2242783 w 6724507"/>
              <a:gd name="connsiteY13545" fmla="*/ 827809 h 5757808"/>
              <a:gd name="connsiteX13546" fmla="*/ 2236615 w 6724507"/>
              <a:gd name="connsiteY13546" fmla="*/ 805660 h 5757808"/>
              <a:gd name="connsiteX13547" fmla="*/ 2222925 w 6724507"/>
              <a:gd name="connsiteY13547" fmla="*/ 802738 h 5757808"/>
              <a:gd name="connsiteX13548" fmla="*/ 2216304 w 6724507"/>
              <a:gd name="connsiteY13548" fmla="*/ 794381 h 5757808"/>
              <a:gd name="connsiteX13549" fmla="*/ 2209685 w 6724507"/>
              <a:gd name="connsiteY13549" fmla="*/ 786024 h 5757808"/>
              <a:gd name="connsiteX13550" fmla="*/ 2199529 w 6724507"/>
              <a:gd name="connsiteY13550" fmla="*/ 780384 h 5757808"/>
              <a:gd name="connsiteX13551" fmla="*/ 2207054 w 6724507"/>
              <a:gd name="connsiteY13551" fmla="*/ 761160 h 5757808"/>
              <a:gd name="connsiteX13552" fmla="*/ 1872474 w 6724507"/>
              <a:gd name="connsiteY13552" fmla="*/ 759655 h 5757808"/>
              <a:gd name="connsiteX13553" fmla="*/ 1875724 w 6724507"/>
              <a:gd name="connsiteY13553" fmla="*/ 762591 h 5757808"/>
              <a:gd name="connsiteX13554" fmla="*/ 1873025 w 6724507"/>
              <a:gd name="connsiteY13554" fmla="*/ 770011 h 5757808"/>
              <a:gd name="connsiteX13555" fmla="*/ 1870329 w 6724507"/>
              <a:gd name="connsiteY13555" fmla="*/ 777433 h 5757808"/>
              <a:gd name="connsiteX13556" fmla="*/ 1862298 w 6724507"/>
              <a:gd name="connsiteY13556" fmla="*/ 793588 h 5757808"/>
              <a:gd name="connsiteX13557" fmla="*/ 1864259 w 6724507"/>
              <a:gd name="connsiteY13557" fmla="*/ 794128 h 5757808"/>
              <a:gd name="connsiteX13558" fmla="*/ 1868184 w 6724507"/>
              <a:gd name="connsiteY13558" fmla="*/ 795210 h 5757808"/>
              <a:gd name="connsiteX13559" fmla="*/ 1855003 w 6724507"/>
              <a:gd name="connsiteY13559" fmla="*/ 801781 h 5757808"/>
              <a:gd name="connsiteX13560" fmla="*/ 1851752 w 6724507"/>
              <a:gd name="connsiteY13560" fmla="*/ 798845 h 5757808"/>
              <a:gd name="connsiteX13561" fmla="*/ 1857086 w 6724507"/>
              <a:gd name="connsiteY13561" fmla="*/ 790109 h 5757808"/>
              <a:gd name="connsiteX13562" fmla="*/ 1864443 w 6724507"/>
              <a:gd name="connsiteY13562" fmla="*/ 775809 h 5757808"/>
              <a:gd name="connsiteX13563" fmla="*/ 1869838 w 6724507"/>
              <a:gd name="connsiteY13563" fmla="*/ 760969 h 5757808"/>
              <a:gd name="connsiteX13564" fmla="*/ 1872474 w 6724507"/>
              <a:gd name="connsiteY13564" fmla="*/ 759655 h 5757808"/>
              <a:gd name="connsiteX13565" fmla="*/ 1862771 w 6724507"/>
              <a:gd name="connsiteY13565" fmla="*/ 756979 h 5757808"/>
              <a:gd name="connsiteX13566" fmla="*/ 1858805 w 6724507"/>
              <a:gd name="connsiteY13566" fmla="*/ 761846 h 5757808"/>
              <a:gd name="connsiteX13567" fmla="*/ 1857927 w 6724507"/>
              <a:gd name="connsiteY13567" fmla="*/ 760954 h 5757808"/>
              <a:gd name="connsiteX13568" fmla="*/ 1862771 w 6724507"/>
              <a:gd name="connsiteY13568" fmla="*/ 756979 h 5757808"/>
              <a:gd name="connsiteX13569" fmla="*/ 1838800 w 6724507"/>
              <a:gd name="connsiteY13569" fmla="*/ 755939 h 5757808"/>
              <a:gd name="connsiteX13570" fmla="*/ 1839521 w 6724507"/>
              <a:gd name="connsiteY13570" fmla="*/ 756531 h 5757808"/>
              <a:gd name="connsiteX13571" fmla="*/ 1835773 w 6724507"/>
              <a:gd name="connsiteY13571" fmla="*/ 756126 h 5757808"/>
              <a:gd name="connsiteX13572" fmla="*/ 1838800 w 6724507"/>
              <a:gd name="connsiteY13572" fmla="*/ 755939 h 5757808"/>
              <a:gd name="connsiteX13573" fmla="*/ 1807335 w 6724507"/>
              <a:gd name="connsiteY13573" fmla="*/ 755667 h 5757808"/>
              <a:gd name="connsiteX13574" fmla="*/ 1809276 w 6724507"/>
              <a:gd name="connsiteY13574" fmla="*/ 756202 h 5757808"/>
              <a:gd name="connsiteX13575" fmla="*/ 1809308 w 6724507"/>
              <a:gd name="connsiteY13575" fmla="*/ 757707 h 5757808"/>
              <a:gd name="connsiteX13576" fmla="*/ 1808600 w 6724507"/>
              <a:gd name="connsiteY13576" fmla="*/ 758064 h 5757808"/>
              <a:gd name="connsiteX13577" fmla="*/ 1807923 w 6724507"/>
              <a:gd name="connsiteY13577" fmla="*/ 759927 h 5757808"/>
              <a:gd name="connsiteX13578" fmla="*/ 1805303 w 6724507"/>
              <a:gd name="connsiteY13578" fmla="*/ 761254 h 5757808"/>
              <a:gd name="connsiteX13579" fmla="*/ 1804039 w 6724507"/>
              <a:gd name="connsiteY13579" fmla="*/ 758856 h 5757808"/>
              <a:gd name="connsiteX13580" fmla="*/ 1807335 w 6724507"/>
              <a:gd name="connsiteY13580" fmla="*/ 755667 h 5757808"/>
              <a:gd name="connsiteX13581" fmla="*/ 1877878 w 6724507"/>
              <a:gd name="connsiteY13581" fmla="*/ 754196 h 5757808"/>
              <a:gd name="connsiteX13582" fmla="*/ 1879008 w 6724507"/>
              <a:gd name="connsiteY13582" fmla="*/ 755069 h 5757808"/>
              <a:gd name="connsiteX13583" fmla="*/ 1877735 w 6724507"/>
              <a:gd name="connsiteY13583" fmla="*/ 754319 h 5757808"/>
              <a:gd name="connsiteX13584" fmla="*/ 1886729 w 6724507"/>
              <a:gd name="connsiteY13584" fmla="*/ 750670 h 5757808"/>
              <a:gd name="connsiteX13585" fmla="*/ 1882037 w 6724507"/>
              <a:gd name="connsiteY13585" fmla="*/ 757820 h 5757808"/>
              <a:gd name="connsiteX13586" fmla="*/ 1881629 w 6724507"/>
              <a:gd name="connsiteY13586" fmla="*/ 755795 h 5757808"/>
              <a:gd name="connsiteX13587" fmla="*/ 1886729 w 6724507"/>
              <a:gd name="connsiteY13587" fmla="*/ 750670 h 5757808"/>
              <a:gd name="connsiteX13588" fmla="*/ 1863275 w 6724507"/>
              <a:gd name="connsiteY13588" fmla="*/ 750413 h 5757808"/>
              <a:gd name="connsiteX13589" fmla="*/ 1867079 w 6724507"/>
              <a:gd name="connsiteY13589" fmla="*/ 751462 h 5757808"/>
              <a:gd name="connsiteX13590" fmla="*/ 1868244 w 6724507"/>
              <a:gd name="connsiteY13590" fmla="*/ 754018 h 5757808"/>
              <a:gd name="connsiteX13591" fmla="*/ 1866339 w 6724507"/>
              <a:gd name="connsiteY13591" fmla="*/ 753493 h 5757808"/>
              <a:gd name="connsiteX13592" fmla="*/ 1862535 w 6724507"/>
              <a:gd name="connsiteY13592" fmla="*/ 752443 h 5757808"/>
              <a:gd name="connsiteX13593" fmla="*/ 1863275 w 6724507"/>
              <a:gd name="connsiteY13593" fmla="*/ 750413 h 5757808"/>
              <a:gd name="connsiteX13594" fmla="*/ 2240656 w 6724507"/>
              <a:gd name="connsiteY13594" fmla="*/ 749451 h 5757808"/>
              <a:gd name="connsiteX13595" fmla="*/ 2243527 w 6724507"/>
              <a:gd name="connsiteY13595" fmla="*/ 761361 h 5757808"/>
              <a:gd name="connsiteX13596" fmla="*/ 2236576 w 6724507"/>
              <a:gd name="connsiteY13596" fmla="*/ 752588 h 5757808"/>
              <a:gd name="connsiteX13597" fmla="*/ 2240656 w 6724507"/>
              <a:gd name="connsiteY13597" fmla="*/ 749451 h 5757808"/>
              <a:gd name="connsiteX13598" fmla="*/ 1877137 w 6724507"/>
              <a:gd name="connsiteY13598" fmla="*/ 749164 h 5757808"/>
              <a:gd name="connsiteX13599" fmla="*/ 1881119 w 6724507"/>
              <a:gd name="connsiteY13599" fmla="*/ 749264 h 5757808"/>
              <a:gd name="connsiteX13600" fmla="*/ 1878786 w 6724507"/>
              <a:gd name="connsiteY13600" fmla="*/ 753411 h 5757808"/>
              <a:gd name="connsiteX13601" fmla="*/ 1877878 w 6724507"/>
              <a:gd name="connsiteY13601" fmla="*/ 754196 h 5757808"/>
              <a:gd name="connsiteX13602" fmla="*/ 1875789 w 6724507"/>
              <a:gd name="connsiteY13602" fmla="*/ 752585 h 5757808"/>
              <a:gd name="connsiteX13603" fmla="*/ 1877137 w 6724507"/>
              <a:gd name="connsiteY13603" fmla="*/ 749164 h 5757808"/>
              <a:gd name="connsiteX13604" fmla="*/ 1762607 w 6724507"/>
              <a:gd name="connsiteY13604" fmla="*/ 747248 h 5757808"/>
              <a:gd name="connsiteX13605" fmla="*/ 1763858 w 6724507"/>
              <a:gd name="connsiteY13605" fmla="*/ 749666 h 5757808"/>
              <a:gd name="connsiteX13606" fmla="*/ 1758497 w 6724507"/>
              <a:gd name="connsiteY13606" fmla="*/ 758555 h 5757808"/>
              <a:gd name="connsiteX13607" fmla="*/ 1755756 w 6724507"/>
              <a:gd name="connsiteY13607" fmla="*/ 766093 h 5757808"/>
              <a:gd name="connsiteX13608" fmla="*/ 1753016 w 6724507"/>
              <a:gd name="connsiteY13608" fmla="*/ 773630 h 5757808"/>
              <a:gd name="connsiteX13609" fmla="*/ 1751080 w 6724507"/>
              <a:gd name="connsiteY13609" fmla="*/ 773097 h 5757808"/>
              <a:gd name="connsiteX13610" fmla="*/ 1752332 w 6724507"/>
              <a:gd name="connsiteY13610" fmla="*/ 775516 h 5757808"/>
              <a:gd name="connsiteX13611" fmla="*/ 1749709 w 6724507"/>
              <a:gd name="connsiteY13611" fmla="*/ 776866 h 5757808"/>
              <a:gd name="connsiteX13612" fmla="*/ 1751645 w 6724507"/>
              <a:gd name="connsiteY13612" fmla="*/ 777400 h 5757808"/>
              <a:gd name="connsiteX13613" fmla="*/ 1739789 w 6724507"/>
              <a:gd name="connsiteY13613" fmla="*/ 786572 h 5757808"/>
              <a:gd name="connsiteX13614" fmla="*/ 1740028 w 6724507"/>
              <a:gd name="connsiteY13614" fmla="*/ 774196 h 5757808"/>
              <a:gd name="connsiteX13615" fmla="*/ 1746522 w 6724507"/>
              <a:gd name="connsiteY13615" fmla="*/ 773914 h 5757808"/>
              <a:gd name="connsiteX13616" fmla="*/ 1747207 w 6724507"/>
              <a:gd name="connsiteY13616" fmla="*/ 772029 h 5757808"/>
              <a:gd name="connsiteX13617" fmla="*/ 1749948 w 6724507"/>
              <a:gd name="connsiteY13617" fmla="*/ 764491 h 5757808"/>
              <a:gd name="connsiteX13618" fmla="*/ 1754624 w 6724507"/>
              <a:gd name="connsiteY13618" fmla="*/ 757487 h 5757808"/>
              <a:gd name="connsiteX13619" fmla="*/ 1758049 w 6724507"/>
              <a:gd name="connsiteY13619" fmla="*/ 748063 h 5757808"/>
              <a:gd name="connsiteX13620" fmla="*/ 1762607 w 6724507"/>
              <a:gd name="connsiteY13620" fmla="*/ 747248 h 5757808"/>
              <a:gd name="connsiteX13621" fmla="*/ 2514494 w 6724507"/>
              <a:gd name="connsiteY13621" fmla="*/ 745450 h 5757808"/>
              <a:gd name="connsiteX13622" fmla="*/ 2517611 w 6724507"/>
              <a:gd name="connsiteY13622" fmla="*/ 748349 h 5757808"/>
              <a:gd name="connsiteX13623" fmla="*/ 2513531 w 6724507"/>
              <a:gd name="connsiteY13623" fmla="*/ 751485 h 5757808"/>
              <a:gd name="connsiteX13624" fmla="*/ 2514494 w 6724507"/>
              <a:gd name="connsiteY13624" fmla="*/ 745450 h 5757808"/>
              <a:gd name="connsiteX13625" fmla="*/ 1849926 w 6724507"/>
              <a:gd name="connsiteY13625" fmla="*/ 745242 h 5757808"/>
              <a:gd name="connsiteX13626" fmla="*/ 1849299 w 6724507"/>
              <a:gd name="connsiteY13626" fmla="*/ 753017 h 5757808"/>
              <a:gd name="connsiteX13627" fmla="*/ 1843962 w 6724507"/>
              <a:gd name="connsiteY13627" fmla="*/ 749559 h 5757808"/>
              <a:gd name="connsiteX13628" fmla="*/ 1849926 w 6724507"/>
              <a:gd name="connsiteY13628" fmla="*/ 745242 h 5757808"/>
              <a:gd name="connsiteX13629" fmla="*/ 2420796 w 6724507"/>
              <a:gd name="connsiteY13629" fmla="*/ 739229 h 5757808"/>
              <a:gd name="connsiteX13630" fmla="*/ 2440450 w 6724507"/>
              <a:gd name="connsiteY13630" fmla="*/ 755887 h 5757808"/>
              <a:gd name="connsiteX13631" fmla="*/ 2436373 w 6724507"/>
              <a:gd name="connsiteY13631" fmla="*/ 759021 h 5757808"/>
              <a:gd name="connsiteX13632" fmla="*/ 2418390 w 6724507"/>
              <a:gd name="connsiteY13632" fmla="*/ 744607 h 5757808"/>
              <a:gd name="connsiteX13633" fmla="*/ 2420796 w 6724507"/>
              <a:gd name="connsiteY13633" fmla="*/ 739229 h 5757808"/>
              <a:gd name="connsiteX13634" fmla="*/ 1843326 w 6724507"/>
              <a:gd name="connsiteY13634" fmla="*/ 738952 h 5757808"/>
              <a:gd name="connsiteX13635" fmla="*/ 1845268 w 6724507"/>
              <a:gd name="connsiteY13635" fmla="*/ 739487 h 5757808"/>
              <a:gd name="connsiteX13636" fmla="*/ 1842649 w 6724507"/>
              <a:gd name="connsiteY13636" fmla="*/ 740815 h 5757808"/>
              <a:gd name="connsiteX13637" fmla="*/ 1839353 w 6724507"/>
              <a:gd name="connsiteY13637" fmla="*/ 744004 h 5757808"/>
              <a:gd name="connsiteX13638" fmla="*/ 1842560 w 6724507"/>
              <a:gd name="connsiteY13638" fmla="*/ 746936 h 5757808"/>
              <a:gd name="connsiteX13639" fmla="*/ 1840618 w 6724507"/>
              <a:gd name="connsiteY13639" fmla="*/ 746401 h 5757808"/>
              <a:gd name="connsiteX13640" fmla="*/ 1838677 w 6724507"/>
              <a:gd name="connsiteY13640" fmla="*/ 745866 h 5757808"/>
              <a:gd name="connsiteX13641" fmla="*/ 1835379 w 6724507"/>
              <a:gd name="connsiteY13641" fmla="*/ 749054 h 5757808"/>
              <a:gd name="connsiteX13642" fmla="*/ 1838588 w 6724507"/>
              <a:gd name="connsiteY13642" fmla="*/ 751987 h 5757808"/>
              <a:gd name="connsiteX13643" fmla="*/ 1834702 w 6724507"/>
              <a:gd name="connsiteY13643" fmla="*/ 750918 h 5757808"/>
              <a:gd name="connsiteX13644" fmla="*/ 1833349 w 6724507"/>
              <a:gd name="connsiteY13644" fmla="*/ 754642 h 5757808"/>
              <a:gd name="connsiteX13645" fmla="*/ 1832671 w 6724507"/>
              <a:gd name="connsiteY13645" fmla="*/ 756505 h 5757808"/>
              <a:gd name="connsiteX13646" fmla="*/ 1831995 w 6724507"/>
              <a:gd name="connsiteY13646" fmla="*/ 758367 h 5757808"/>
              <a:gd name="connsiteX13647" fmla="*/ 1831318 w 6724507"/>
              <a:gd name="connsiteY13647" fmla="*/ 760229 h 5757808"/>
              <a:gd name="connsiteX13648" fmla="*/ 1828700 w 6724507"/>
              <a:gd name="connsiteY13648" fmla="*/ 761556 h 5757808"/>
              <a:gd name="connsiteX13649" fmla="*/ 1827433 w 6724507"/>
              <a:gd name="connsiteY13649" fmla="*/ 759159 h 5757808"/>
              <a:gd name="connsiteX13650" fmla="*/ 1828110 w 6724507"/>
              <a:gd name="connsiteY13650" fmla="*/ 757296 h 5757808"/>
              <a:gd name="connsiteX13651" fmla="*/ 1829464 w 6724507"/>
              <a:gd name="connsiteY13651" fmla="*/ 753572 h 5757808"/>
              <a:gd name="connsiteX13652" fmla="*/ 1830142 w 6724507"/>
              <a:gd name="connsiteY13652" fmla="*/ 751710 h 5757808"/>
              <a:gd name="connsiteX13653" fmla="*/ 1822194 w 6724507"/>
              <a:gd name="connsiteY13653" fmla="*/ 761813 h 5757808"/>
              <a:gd name="connsiteX13654" fmla="*/ 1818310 w 6724507"/>
              <a:gd name="connsiteY13654" fmla="*/ 760742 h 5757808"/>
              <a:gd name="connsiteX13655" fmla="*/ 1818810 w 6724507"/>
              <a:gd name="connsiteY13655" fmla="*/ 771125 h 5757808"/>
              <a:gd name="connsiteX13656" fmla="*/ 1822106 w 6724507"/>
              <a:gd name="connsiteY13656" fmla="*/ 767935 h 5757808"/>
              <a:gd name="connsiteX13657" fmla="*/ 1824048 w 6724507"/>
              <a:gd name="connsiteY13657" fmla="*/ 768471 h 5757808"/>
              <a:gd name="connsiteX13658" fmla="*/ 1826668 w 6724507"/>
              <a:gd name="connsiteY13658" fmla="*/ 767144 h 5757808"/>
              <a:gd name="connsiteX13659" fmla="*/ 1827933 w 6724507"/>
              <a:gd name="connsiteY13659" fmla="*/ 769543 h 5757808"/>
              <a:gd name="connsiteX13660" fmla="*/ 1827256 w 6724507"/>
              <a:gd name="connsiteY13660" fmla="*/ 771404 h 5757808"/>
              <a:gd name="connsiteX13661" fmla="*/ 1821340 w 6724507"/>
              <a:gd name="connsiteY13661" fmla="*/ 775921 h 5757808"/>
              <a:gd name="connsiteX13662" fmla="*/ 1819309 w 6724507"/>
              <a:gd name="connsiteY13662" fmla="*/ 781507 h 5757808"/>
              <a:gd name="connsiteX13663" fmla="*/ 1817956 w 6724507"/>
              <a:gd name="connsiteY13663" fmla="*/ 785233 h 5757808"/>
              <a:gd name="connsiteX13664" fmla="*/ 1812628 w 6724507"/>
              <a:gd name="connsiteY13664" fmla="*/ 794009 h 5757808"/>
              <a:gd name="connsiteX13665" fmla="*/ 1811950 w 6724507"/>
              <a:gd name="connsiteY13665" fmla="*/ 795872 h 5757808"/>
              <a:gd name="connsiteX13666" fmla="*/ 1808655 w 6724507"/>
              <a:gd name="connsiteY13666" fmla="*/ 799061 h 5757808"/>
              <a:gd name="connsiteX13667" fmla="*/ 1806713 w 6724507"/>
              <a:gd name="connsiteY13667" fmla="*/ 798526 h 5757808"/>
              <a:gd name="connsiteX13668" fmla="*/ 1800208 w 6724507"/>
              <a:gd name="connsiteY13668" fmla="*/ 798782 h 5757808"/>
              <a:gd name="connsiteX13669" fmla="*/ 1797589 w 6724507"/>
              <a:gd name="connsiteY13669" fmla="*/ 800108 h 5757808"/>
              <a:gd name="connsiteX13670" fmla="*/ 1798266 w 6724507"/>
              <a:gd name="connsiteY13670" fmla="*/ 798245 h 5757808"/>
              <a:gd name="connsiteX13671" fmla="*/ 1798944 w 6724507"/>
              <a:gd name="connsiteY13671" fmla="*/ 796384 h 5757808"/>
              <a:gd name="connsiteX13672" fmla="*/ 1800296 w 6724507"/>
              <a:gd name="connsiteY13672" fmla="*/ 792659 h 5757808"/>
              <a:gd name="connsiteX13673" fmla="*/ 1803595 w 6724507"/>
              <a:gd name="connsiteY13673" fmla="*/ 789470 h 5757808"/>
              <a:gd name="connsiteX13674" fmla="*/ 1804271 w 6724507"/>
              <a:gd name="connsiteY13674" fmla="*/ 787607 h 5757808"/>
              <a:gd name="connsiteX13675" fmla="*/ 1806212 w 6724507"/>
              <a:gd name="connsiteY13675" fmla="*/ 788144 h 5757808"/>
              <a:gd name="connsiteX13676" fmla="*/ 1810097 w 6724507"/>
              <a:gd name="connsiteY13676" fmla="*/ 789214 h 5757808"/>
              <a:gd name="connsiteX13677" fmla="*/ 1809420 w 6724507"/>
              <a:gd name="connsiteY13677" fmla="*/ 791077 h 5757808"/>
              <a:gd name="connsiteX13678" fmla="*/ 1815424 w 6724507"/>
              <a:gd name="connsiteY13678" fmla="*/ 780436 h 5757808"/>
              <a:gd name="connsiteX13679" fmla="*/ 1816101 w 6724507"/>
              <a:gd name="connsiteY13679" fmla="*/ 778574 h 5757808"/>
              <a:gd name="connsiteX13680" fmla="*/ 1804359 w 6724507"/>
              <a:gd name="connsiteY13680" fmla="*/ 781484 h 5757808"/>
              <a:gd name="connsiteX13681" fmla="*/ 1793384 w 6724507"/>
              <a:gd name="connsiteY13681" fmla="*/ 776410 h 5757808"/>
              <a:gd name="connsiteX13682" fmla="*/ 1799387 w 6724507"/>
              <a:gd name="connsiteY13682" fmla="*/ 765770 h 5757808"/>
              <a:gd name="connsiteX13683" fmla="*/ 1807157 w 6724507"/>
              <a:gd name="connsiteY13683" fmla="*/ 767911 h 5757808"/>
              <a:gd name="connsiteX13684" fmla="*/ 1809420 w 6724507"/>
              <a:gd name="connsiteY13684" fmla="*/ 763158 h 5757808"/>
              <a:gd name="connsiteX13685" fmla="*/ 1809308 w 6724507"/>
              <a:gd name="connsiteY13685" fmla="*/ 757707 h 5757808"/>
              <a:gd name="connsiteX13686" fmla="*/ 1811219 w 6724507"/>
              <a:gd name="connsiteY13686" fmla="*/ 756737 h 5757808"/>
              <a:gd name="connsiteX13687" fmla="*/ 1809276 w 6724507"/>
              <a:gd name="connsiteY13687" fmla="*/ 756202 h 5757808"/>
              <a:gd name="connsiteX13688" fmla="*/ 1811309 w 6724507"/>
              <a:gd name="connsiteY13688" fmla="*/ 750614 h 5757808"/>
              <a:gd name="connsiteX13689" fmla="*/ 1812574 w 6724507"/>
              <a:gd name="connsiteY13689" fmla="*/ 753013 h 5757808"/>
              <a:gd name="connsiteX13690" fmla="*/ 1810043 w 6724507"/>
              <a:gd name="connsiteY13690" fmla="*/ 748218 h 5757808"/>
              <a:gd name="connsiteX13691" fmla="*/ 1813339 w 6724507"/>
              <a:gd name="connsiteY13691" fmla="*/ 745027 h 5757808"/>
              <a:gd name="connsiteX13692" fmla="*/ 1812662 w 6724507"/>
              <a:gd name="connsiteY13692" fmla="*/ 746890 h 5757808"/>
              <a:gd name="connsiteX13693" fmla="*/ 1816637 w 6724507"/>
              <a:gd name="connsiteY13693" fmla="*/ 741837 h 5757808"/>
              <a:gd name="connsiteX13694" fmla="*/ 1817312 w 6724507"/>
              <a:gd name="connsiteY13694" fmla="*/ 739976 h 5757808"/>
              <a:gd name="connsiteX13695" fmla="*/ 1819254 w 6724507"/>
              <a:gd name="connsiteY13695" fmla="*/ 740511 h 5757808"/>
              <a:gd name="connsiteX13696" fmla="*/ 1818578 w 6724507"/>
              <a:gd name="connsiteY13696" fmla="*/ 742372 h 5757808"/>
              <a:gd name="connsiteX13697" fmla="*/ 1814604 w 6724507"/>
              <a:gd name="connsiteY13697" fmla="*/ 747425 h 5757808"/>
              <a:gd name="connsiteX13698" fmla="*/ 1816545 w 6724507"/>
              <a:gd name="connsiteY13698" fmla="*/ 747961 h 5757808"/>
              <a:gd name="connsiteX13699" fmla="*/ 1825758 w 6724507"/>
              <a:gd name="connsiteY13699" fmla="*/ 740255 h 5757808"/>
              <a:gd name="connsiteX13700" fmla="*/ 1834116 w 6724507"/>
              <a:gd name="connsiteY13700" fmla="*/ 746658 h 5757808"/>
              <a:gd name="connsiteX13701" fmla="*/ 1836734 w 6724507"/>
              <a:gd name="connsiteY13701" fmla="*/ 745330 h 5757808"/>
              <a:gd name="connsiteX13702" fmla="*/ 1837410 w 6724507"/>
              <a:gd name="connsiteY13702" fmla="*/ 743467 h 5757808"/>
              <a:gd name="connsiteX13703" fmla="*/ 1835469 w 6724507"/>
              <a:gd name="connsiteY13703" fmla="*/ 742931 h 5757808"/>
              <a:gd name="connsiteX13704" fmla="*/ 1843326 w 6724507"/>
              <a:gd name="connsiteY13704" fmla="*/ 738952 h 5757808"/>
              <a:gd name="connsiteX13705" fmla="*/ 1815278 w 6724507"/>
              <a:gd name="connsiteY13705" fmla="*/ 733455 h 5757808"/>
              <a:gd name="connsiteX13706" fmla="*/ 1808766 w 6724507"/>
              <a:gd name="connsiteY13706" fmla="*/ 739855 h 5757808"/>
              <a:gd name="connsiteX13707" fmla="*/ 1815278 w 6724507"/>
              <a:gd name="connsiteY13707" fmla="*/ 733455 h 5757808"/>
              <a:gd name="connsiteX13708" fmla="*/ 1888325 w 6724507"/>
              <a:gd name="connsiteY13708" fmla="*/ 729004 h 5757808"/>
              <a:gd name="connsiteX13709" fmla="*/ 1889789 w 6724507"/>
              <a:gd name="connsiteY13709" fmla="*/ 731457 h 5757808"/>
              <a:gd name="connsiteX13710" fmla="*/ 1887758 w 6724507"/>
              <a:gd name="connsiteY13710" fmla="*/ 737045 h 5757808"/>
              <a:gd name="connsiteX13711" fmla="*/ 1886405 w 6724507"/>
              <a:gd name="connsiteY13711" fmla="*/ 740769 h 5757808"/>
              <a:gd name="connsiteX13712" fmla="*/ 1882909 w 6724507"/>
              <a:gd name="connsiteY13712" fmla="*/ 743904 h 5757808"/>
              <a:gd name="connsiteX13713" fmla="*/ 1881446 w 6724507"/>
              <a:gd name="connsiteY13713" fmla="*/ 741451 h 5757808"/>
              <a:gd name="connsiteX13714" fmla="*/ 1883476 w 6724507"/>
              <a:gd name="connsiteY13714" fmla="*/ 735864 h 5757808"/>
              <a:gd name="connsiteX13715" fmla="*/ 1885508 w 6724507"/>
              <a:gd name="connsiteY13715" fmla="*/ 730278 h 5757808"/>
              <a:gd name="connsiteX13716" fmla="*/ 1888325 w 6724507"/>
              <a:gd name="connsiteY13716" fmla="*/ 729004 h 5757808"/>
              <a:gd name="connsiteX13717" fmla="*/ 1730764 w 6724507"/>
              <a:gd name="connsiteY13717" fmla="*/ 728783 h 5757808"/>
              <a:gd name="connsiteX13718" fmla="*/ 1728732 w 6724507"/>
              <a:gd name="connsiteY13718" fmla="*/ 734369 h 5757808"/>
              <a:gd name="connsiteX13719" fmla="*/ 1721992 w 6724507"/>
              <a:gd name="connsiteY13719" fmla="*/ 734560 h 5757808"/>
              <a:gd name="connsiteX13720" fmla="*/ 1721374 w 6724507"/>
              <a:gd name="connsiteY13720" fmla="*/ 732245 h 5757808"/>
              <a:gd name="connsiteX13721" fmla="*/ 1725324 w 6724507"/>
              <a:gd name="connsiteY13721" fmla="*/ 729336 h 5757808"/>
              <a:gd name="connsiteX13722" fmla="*/ 1730764 w 6724507"/>
              <a:gd name="connsiteY13722" fmla="*/ 728783 h 5757808"/>
              <a:gd name="connsiteX13723" fmla="*/ 2151491 w 6724507"/>
              <a:gd name="connsiteY13723" fmla="*/ 728576 h 5757808"/>
              <a:gd name="connsiteX13724" fmla="*/ 2160311 w 6724507"/>
              <a:gd name="connsiteY13724" fmla="*/ 746891 h 5757808"/>
              <a:gd name="connsiteX13725" fmla="*/ 2163846 w 6724507"/>
              <a:gd name="connsiteY13725" fmla="*/ 744173 h 5757808"/>
              <a:gd name="connsiteX13726" fmla="*/ 2177098 w 6724507"/>
              <a:gd name="connsiteY13726" fmla="*/ 746540 h 5757808"/>
              <a:gd name="connsiteX13727" fmla="*/ 2189451 w 6724507"/>
              <a:gd name="connsiteY13727" fmla="*/ 762137 h 5757808"/>
              <a:gd name="connsiteX13728" fmla="*/ 2184698 w 6724507"/>
              <a:gd name="connsiteY13728" fmla="*/ 770498 h 5757808"/>
              <a:gd name="connsiteX13729" fmla="*/ 2175310 w 6724507"/>
              <a:gd name="connsiteY13729" fmla="*/ 773006 h 5757808"/>
              <a:gd name="connsiteX13730" fmla="*/ 2154135 w 6724507"/>
              <a:gd name="connsiteY13730" fmla="*/ 739091 h 5757808"/>
              <a:gd name="connsiteX13731" fmla="*/ 2151491 w 6724507"/>
              <a:gd name="connsiteY13731" fmla="*/ 728576 h 5757808"/>
              <a:gd name="connsiteX13732" fmla="*/ 1848043 w 6724507"/>
              <a:gd name="connsiteY13732" fmla="*/ 726095 h 5757808"/>
              <a:gd name="connsiteX13733" fmla="*/ 1849947 w 6724507"/>
              <a:gd name="connsiteY13733" fmla="*/ 726619 h 5757808"/>
              <a:gd name="connsiteX13734" fmla="*/ 1849288 w 6724507"/>
              <a:gd name="connsiteY13734" fmla="*/ 728426 h 5757808"/>
              <a:gd name="connsiteX13735" fmla="*/ 1847386 w 6724507"/>
              <a:gd name="connsiteY13735" fmla="*/ 727900 h 5757808"/>
              <a:gd name="connsiteX13736" fmla="*/ 1846729 w 6724507"/>
              <a:gd name="connsiteY13736" fmla="*/ 729707 h 5757808"/>
              <a:gd name="connsiteX13737" fmla="*/ 1844170 w 6724507"/>
              <a:gd name="connsiteY13737" fmla="*/ 730989 h 5757808"/>
              <a:gd name="connsiteX13738" fmla="*/ 1842925 w 6724507"/>
              <a:gd name="connsiteY13738" fmla="*/ 728658 h 5757808"/>
              <a:gd name="connsiteX13739" fmla="*/ 1848043 w 6724507"/>
              <a:gd name="connsiteY13739" fmla="*/ 726095 h 5757808"/>
              <a:gd name="connsiteX13740" fmla="*/ 1810927 w 6724507"/>
              <a:gd name="connsiteY13740" fmla="*/ 721674 h 5757808"/>
              <a:gd name="connsiteX13741" fmla="*/ 1814851 w 6724507"/>
              <a:gd name="connsiteY13741" fmla="*/ 722755 h 5757808"/>
              <a:gd name="connsiteX13742" fmla="*/ 1810927 w 6724507"/>
              <a:gd name="connsiteY13742" fmla="*/ 721674 h 5757808"/>
              <a:gd name="connsiteX13743" fmla="*/ 2305543 w 6724507"/>
              <a:gd name="connsiteY13743" fmla="*/ 719976 h 5757808"/>
              <a:gd name="connsiteX13744" fmla="*/ 2319795 w 6724507"/>
              <a:gd name="connsiteY13744" fmla="*/ 727841 h 5757808"/>
              <a:gd name="connsiteX13745" fmla="*/ 2318486 w 6724507"/>
              <a:gd name="connsiteY13745" fmla="*/ 733555 h 5757808"/>
              <a:gd name="connsiteX13746" fmla="*/ 2317303 w 6724507"/>
              <a:gd name="connsiteY13746" fmla="*/ 735053 h 5757808"/>
              <a:gd name="connsiteX13747" fmla="*/ 2312543 w 6724507"/>
              <a:gd name="connsiteY13747" fmla="*/ 733416 h 5757808"/>
              <a:gd name="connsiteX13748" fmla="*/ 2305543 w 6724507"/>
              <a:gd name="connsiteY13748" fmla="*/ 719976 h 5757808"/>
              <a:gd name="connsiteX13749" fmla="*/ 1921878 w 6724507"/>
              <a:gd name="connsiteY13749" fmla="*/ 719626 h 5757808"/>
              <a:gd name="connsiteX13750" fmla="*/ 1913914 w 6724507"/>
              <a:gd name="connsiteY13750" fmla="*/ 723392 h 5757808"/>
              <a:gd name="connsiteX13751" fmla="*/ 1918142 w 6724507"/>
              <a:gd name="connsiteY13751" fmla="*/ 720832 h 5757808"/>
              <a:gd name="connsiteX13752" fmla="*/ 1921878 w 6724507"/>
              <a:gd name="connsiteY13752" fmla="*/ 719626 h 5757808"/>
              <a:gd name="connsiteX13753" fmla="*/ 1895526 w 6724507"/>
              <a:gd name="connsiteY13753" fmla="*/ 714596 h 5757808"/>
              <a:gd name="connsiteX13754" fmla="*/ 1897309 w 6724507"/>
              <a:gd name="connsiteY13754" fmla="*/ 715088 h 5757808"/>
              <a:gd name="connsiteX13755" fmla="*/ 1896670 w 6724507"/>
              <a:gd name="connsiteY13755" fmla="*/ 716850 h 5757808"/>
              <a:gd name="connsiteX13756" fmla="*/ 1894246 w 6724507"/>
              <a:gd name="connsiteY13756" fmla="*/ 718119 h 5757808"/>
              <a:gd name="connsiteX13757" fmla="*/ 1892326 w 6724507"/>
              <a:gd name="connsiteY13757" fmla="*/ 723402 h 5757808"/>
              <a:gd name="connsiteX13758" fmla="*/ 1890541 w 6724507"/>
              <a:gd name="connsiteY13758" fmla="*/ 722909 h 5757808"/>
              <a:gd name="connsiteX13759" fmla="*/ 1891182 w 6724507"/>
              <a:gd name="connsiteY13759" fmla="*/ 721148 h 5757808"/>
              <a:gd name="connsiteX13760" fmla="*/ 1891821 w 6724507"/>
              <a:gd name="connsiteY13760" fmla="*/ 719389 h 5757808"/>
              <a:gd name="connsiteX13761" fmla="*/ 1895526 w 6724507"/>
              <a:gd name="connsiteY13761" fmla="*/ 714596 h 5757808"/>
              <a:gd name="connsiteX13762" fmla="*/ 1858793 w 6724507"/>
              <a:gd name="connsiteY13762" fmla="*/ 714156 h 5757808"/>
              <a:gd name="connsiteX13763" fmla="*/ 1856577 w 6724507"/>
              <a:gd name="connsiteY13763" fmla="*/ 720252 h 5757808"/>
              <a:gd name="connsiteX13764" fmla="*/ 1855337 w 6724507"/>
              <a:gd name="connsiteY13764" fmla="*/ 719491 h 5757808"/>
              <a:gd name="connsiteX13765" fmla="*/ 1858793 w 6724507"/>
              <a:gd name="connsiteY13765" fmla="*/ 714156 h 5757808"/>
              <a:gd name="connsiteX13766" fmla="*/ 1738655 w 6724507"/>
              <a:gd name="connsiteY13766" fmla="*/ 712330 h 5757808"/>
              <a:gd name="connsiteX13767" fmla="*/ 1738584 w 6724507"/>
              <a:gd name="connsiteY13767" fmla="*/ 718569 h 5757808"/>
              <a:gd name="connsiteX13768" fmla="*/ 1731212 w 6724507"/>
              <a:gd name="connsiteY13768" fmla="*/ 720709 h 5757808"/>
              <a:gd name="connsiteX13769" fmla="*/ 1738655 w 6724507"/>
              <a:gd name="connsiteY13769" fmla="*/ 712330 h 5757808"/>
              <a:gd name="connsiteX13770" fmla="*/ 1728214 w 6724507"/>
              <a:gd name="connsiteY13770" fmla="*/ 711686 h 5757808"/>
              <a:gd name="connsiteX13771" fmla="*/ 1732493 w 6724507"/>
              <a:gd name="connsiteY13771" fmla="*/ 712867 h 5757808"/>
              <a:gd name="connsiteX13772" fmla="*/ 1731181 w 6724507"/>
              <a:gd name="connsiteY13772" fmla="*/ 716478 h 5757808"/>
              <a:gd name="connsiteX13773" fmla="*/ 1726244 w 6724507"/>
              <a:gd name="connsiteY13773" fmla="*/ 717104 h 5757808"/>
              <a:gd name="connsiteX13774" fmla="*/ 1726179 w 6724507"/>
              <a:gd name="connsiteY13774" fmla="*/ 714851 h 5757808"/>
              <a:gd name="connsiteX13775" fmla="*/ 1728214 w 6724507"/>
              <a:gd name="connsiteY13775" fmla="*/ 711686 h 5757808"/>
              <a:gd name="connsiteX13776" fmla="*/ 1855411 w 6724507"/>
              <a:gd name="connsiteY13776" fmla="*/ 707263 h 5757808"/>
              <a:gd name="connsiteX13777" fmla="*/ 1856100 w 6724507"/>
              <a:gd name="connsiteY13777" fmla="*/ 709690 h 5757808"/>
              <a:gd name="connsiteX13778" fmla="*/ 1854675 w 6724507"/>
              <a:gd name="connsiteY13778" fmla="*/ 709295 h 5757808"/>
              <a:gd name="connsiteX13779" fmla="*/ 1855411 w 6724507"/>
              <a:gd name="connsiteY13779" fmla="*/ 707263 h 5757808"/>
              <a:gd name="connsiteX13780" fmla="*/ 1777413 w 6724507"/>
              <a:gd name="connsiteY13780" fmla="*/ 706622 h 5757808"/>
              <a:gd name="connsiteX13781" fmla="*/ 1778644 w 6724507"/>
              <a:gd name="connsiteY13781" fmla="*/ 708990 h 5757808"/>
              <a:gd name="connsiteX13782" fmla="*/ 1775295 w 6724507"/>
              <a:gd name="connsiteY13782" fmla="*/ 718208 h 5757808"/>
              <a:gd name="connsiteX13783" fmla="*/ 1763447 w 6724507"/>
              <a:gd name="connsiteY13783" fmla="*/ 739283 h 5757808"/>
              <a:gd name="connsiteX13784" fmla="*/ 1761545 w 6724507"/>
              <a:gd name="connsiteY13784" fmla="*/ 738759 h 5757808"/>
              <a:gd name="connsiteX13785" fmla="*/ 1762215 w 6724507"/>
              <a:gd name="connsiteY13785" fmla="*/ 736915 h 5757808"/>
              <a:gd name="connsiteX13786" fmla="*/ 1771488 w 6724507"/>
              <a:gd name="connsiteY13786" fmla="*/ 717159 h 5757808"/>
              <a:gd name="connsiteX13787" fmla="*/ 1774839 w 6724507"/>
              <a:gd name="connsiteY13787" fmla="*/ 707942 h 5757808"/>
              <a:gd name="connsiteX13788" fmla="*/ 1777413 w 6724507"/>
              <a:gd name="connsiteY13788" fmla="*/ 706622 h 5757808"/>
              <a:gd name="connsiteX13789" fmla="*/ 2439825 w 6724507"/>
              <a:gd name="connsiteY13789" fmla="*/ 703435 h 5757808"/>
              <a:gd name="connsiteX13790" fmla="*/ 2440380 w 6724507"/>
              <a:gd name="connsiteY13790" fmla="*/ 708787 h 5757808"/>
              <a:gd name="connsiteX13791" fmla="*/ 2439790 w 6724507"/>
              <a:gd name="connsiteY13791" fmla="*/ 709557 h 5757808"/>
              <a:gd name="connsiteX13792" fmla="*/ 1857253 w 6724507"/>
              <a:gd name="connsiteY13792" fmla="*/ 701661 h 5757808"/>
              <a:gd name="connsiteX13793" fmla="*/ 1861760 w 6724507"/>
              <a:gd name="connsiteY13793" fmla="*/ 707076 h 5757808"/>
              <a:gd name="connsiteX13794" fmla="*/ 1857253 w 6724507"/>
              <a:gd name="connsiteY13794" fmla="*/ 701661 h 5757808"/>
              <a:gd name="connsiteX13795" fmla="*/ 1727736 w 6724507"/>
              <a:gd name="connsiteY13795" fmla="*/ 701123 h 5757808"/>
              <a:gd name="connsiteX13796" fmla="*/ 1729521 w 6724507"/>
              <a:gd name="connsiteY13796" fmla="*/ 701615 h 5757808"/>
              <a:gd name="connsiteX13797" fmla="*/ 1725706 w 6724507"/>
              <a:gd name="connsiteY13797" fmla="*/ 706709 h 5757808"/>
              <a:gd name="connsiteX13798" fmla="*/ 1723244 w 6724507"/>
              <a:gd name="connsiteY13798" fmla="*/ 708080 h 5757808"/>
              <a:gd name="connsiteX13799" fmla="*/ 1723920 w 6724507"/>
              <a:gd name="connsiteY13799" fmla="*/ 706218 h 5757808"/>
              <a:gd name="connsiteX13800" fmla="*/ 1727736 w 6724507"/>
              <a:gd name="connsiteY13800" fmla="*/ 701123 h 5757808"/>
              <a:gd name="connsiteX13801" fmla="*/ 1874028 w 6724507"/>
              <a:gd name="connsiteY13801" fmla="*/ 696003 h 5757808"/>
              <a:gd name="connsiteX13802" fmla="*/ 1875990 w 6724507"/>
              <a:gd name="connsiteY13802" fmla="*/ 696544 h 5757808"/>
              <a:gd name="connsiteX13803" fmla="*/ 1877953 w 6724507"/>
              <a:gd name="connsiteY13803" fmla="*/ 697085 h 5757808"/>
              <a:gd name="connsiteX13804" fmla="*/ 1875306 w 6724507"/>
              <a:gd name="connsiteY13804" fmla="*/ 698424 h 5757808"/>
              <a:gd name="connsiteX13805" fmla="*/ 1873254 w 6724507"/>
              <a:gd name="connsiteY13805" fmla="*/ 704068 h 5757808"/>
              <a:gd name="connsiteX13806" fmla="*/ 1868556 w 6724507"/>
              <a:gd name="connsiteY13806" fmla="*/ 711053 h 5757808"/>
              <a:gd name="connsiteX13807" fmla="*/ 1866594 w 6724507"/>
              <a:gd name="connsiteY13807" fmla="*/ 710512 h 5757808"/>
              <a:gd name="connsiteX13808" fmla="*/ 1865944 w 6724507"/>
              <a:gd name="connsiteY13808" fmla="*/ 710073 h 5757808"/>
              <a:gd name="connsiteX13809" fmla="*/ 1867278 w 6724507"/>
              <a:gd name="connsiteY13809" fmla="*/ 708630 h 5757808"/>
              <a:gd name="connsiteX13810" fmla="*/ 1869330 w 6724507"/>
              <a:gd name="connsiteY13810" fmla="*/ 702987 h 5757808"/>
              <a:gd name="connsiteX13811" fmla="*/ 1874028 w 6724507"/>
              <a:gd name="connsiteY13811" fmla="*/ 696003 h 5757808"/>
              <a:gd name="connsiteX13812" fmla="*/ 1905179 w 6724507"/>
              <a:gd name="connsiteY13812" fmla="*/ 694160 h 5757808"/>
              <a:gd name="connsiteX13813" fmla="*/ 1906393 w 6724507"/>
              <a:gd name="connsiteY13813" fmla="*/ 696581 h 5757808"/>
              <a:gd name="connsiteX13814" fmla="*/ 1905704 w 6724507"/>
              <a:gd name="connsiteY13814" fmla="*/ 698476 h 5757808"/>
              <a:gd name="connsiteX13815" fmla="*/ 1904324 w 6724507"/>
              <a:gd name="connsiteY13815" fmla="*/ 702270 h 5757808"/>
              <a:gd name="connsiteX13816" fmla="*/ 1901732 w 6724507"/>
              <a:gd name="connsiteY13816" fmla="*/ 703641 h 5757808"/>
              <a:gd name="connsiteX13817" fmla="*/ 1898617 w 6724507"/>
              <a:gd name="connsiteY13817" fmla="*/ 700695 h 5757808"/>
              <a:gd name="connsiteX13818" fmla="*/ 1901897 w 6724507"/>
              <a:gd name="connsiteY13818" fmla="*/ 697428 h 5757808"/>
              <a:gd name="connsiteX13819" fmla="*/ 1902587 w 6724507"/>
              <a:gd name="connsiteY13819" fmla="*/ 695532 h 5757808"/>
              <a:gd name="connsiteX13820" fmla="*/ 1905179 w 6724507"/>
              <a:gd name="connsiteY13820" fmla="*/ 694160 h 5757808"/>
              <a:gd name="connsiteX13821" fmla="*/ 1768971 w 6724507"/>
              <a:gd name="connsiteY13821" fmla="*/ 689393 h 5757808"/>
              <a:gd name="connsiteX13822" fmla="*/ 1766756 w 6724507"/>
              <a:gd name="connsiteY13822" fmla="*/ 695487 h 5757808"/>
              <a:gd name="connsiteX13823" fmla="*/ 1766642 w 6724507"/>
              <a:gd name="connsiteY13823" fmla="*/ 691266 h 5757808"/>
              <a:gd name="connsiteX13824" fmla="*/ 1768971 w 6724507"/>
              <a:gd name="connsiteY13824" fmla="*/ 689393 h 5757808"/>
              <a:gd name="connsiteX13825" fmla="*/ 1834227 w 6724507"/>
              <a:gd name="connsiteY13825" fmla="*/ 687265 h 5757808"/>
              <a:gd name="connsiteX13826" fmla="*/ 1832990 w 6724507"/>
              <a:gd name="connsiteY13826" fmla="*/ 690669 h 5757808"/>
              <a:gd name="connsiteX13827" fmla="*/ 1834227 w 6724507"/>
              <a:gd name="connsiteY13827" fmla="*/ 687265 h 5757808"/>
              <a:gd name="connsiteX13828" fmla="*/ 1911307 w 6724507"/>
              <a:gd name="connsiteY13828" fmla="*/ 683927 h 5757808"/>
              <a:gd name="connsiteX13829" fmla="*/ 1908007 w 6724507"/>
              <a:gd name="connsiteY13829" fmla="*/ 687052 h 5757808"/>
              <a:gd name="connsiteX13830" fmla="*/ 1911307 w 6724507"/>
              <a:gd name="connsiteY13830" fmla="*/ 683927 h 5757808"/>
              <a:gd name="connsiteX13831" fmla="*/ 1878777 w 6724507"/>
              <a:gd name="connsiteY13831" fmla="*/ 683294 h 5757808"/>
              <a:gd name="connsiteX13832" fmla="*/ 1882752 w 6724507"/>
              <a:gd name="connsiteY13832" fmla="*/ 683879 h 5757808"/>
              <a:gd name="connsiteX13833" fmla="*/ 1879494 w 6724507"/>
              <a:gd name="connsiteY13833" fmla="*/ 687079 h 5757808"/>
              <a:gd name="connsiteX13834" fmla="*/ 1878777 w 6724507"/>
              <a:gd name="connsiteY13834" fmla="*/ 683294 h 5757808"/>
              <a:gd name="connsiteX13835" fmla="*/ 1870180 w 6724507"/>
              <a:gd name="connsiteY13835" fmla="*/ 681033 h 5757808"/>
              <a:gd name="connsiteX13836" fmla="*/ 1874863 w 6724507"/>
              <a:gd name="connsiteY13836" fmla="*/ 681827 h 5757808"/>
              <a:gd name="connsiteX13837" fmla="*/ 1871647 w 6724507"/>
              <a:gd name="connsiteY13837" fmla="*/ 684916 h 5757808"/>
              <a:gd name="connsiteX13838" fmla="*/ 1870180 w 6724507"/>
              <a:gd name="connsiteY13838" fmla="*/ 681033 h 5757808"/>
              <a:gd name="connsiteX13839" fmla="*/ 2366972 w 6724507"/>
              <a:gd name="connsiteY13839" fmla="*/ 680179 h 5757808"/>
              <a:gd name="connsiteX13840" fmla="*/ 2365957 w 6724507"/>
              <a:gd name="connsiteY13840" fmla="*/ 694168 h 5757808"/>
              <a:gd name="connsiteX13841" fmla="*/ 2359454 w 6724507"/>
              <a:gd name="connsiteY13841" fmla="*/ 685959 h 5757808"/>
              <a:gd name="connsiteX13842" fmla="*/ 2366972 w 6724507"/>
              <a:gd name="connsiteY13842" fmla="*/ 680179 h 5757808"/>
              <a:gd name="connsiteX13843" fmla="*/ 1866805 w 6724507"/>
              <a:gd name="connsiteY13843" fmla="*/ 675383 h 5757808"/>
              <a:gd name="connsiteX13844" fmla="*/ 1868083 w 6724507"/>
              <a:gd name="connsiteY13844" fmla="*/ 677806 h 5757808"/>
              <a:gd name="connsiteX13845" fmla="*/ 1867399 w 6724507"/>
              <a:gd name="connsiteY13845" fmla="*/ 679687 h 5757808"/>
              <a:gd name="connsiteX13846" fmla="*/ 1863386 w 6724507"/>
              <a:gd name="connsiteY13846" fmla="*/ 684790 h 5757808"/>
              <a:gd name="connsiteX13847" fmla="*/ 1861334 w 6724507"/>
              <a:gd name="connsiteY13847" fmla="*/ 690433 h 5757808"/>
              <a:gd name="connsiteX13848" fmla="*/ 1860650 w 6724507"/>
              <a:gd name="connsiteY13848" fmla="*/ 692315 h 5757808"/>
              <a:gd name="connsiteX13849" fmla="*/ 1862612 w 6724507"/>
              <a:gd name="connsiteY13849" fmla="*/ 692856 h 5757808"/>
              <a:gd name="connsiteX13850" fmla="*/ 1865258 w 6724507"/>
              <a:gd name="connsiteY13850" fmla="*/ 691515 h 5757808"/>
              <a:gd name="connsiteX13851" fmla="*/ 1867220 w 6724507"/>
              <a:gd name="connsiteY13851" fmla="*/ 692056 h 5757808"/>
              <a:gd name="connsiteX13852" fmla="*/ 1866536 w 6724507"/>
              <a:gd name="connsiteY13852" fmla="*/ 693938 h 5757808"/>
              <a:gd name="connsiteX13853" fmla="*/ 1863890 w 6724507"/>
              <a:gd name="connsiteY13853" fmla="*/ 695276 h 5757808"/>
              <a:gd name="connsiteX13854" fmla="*/ 1859967 w 6724507"/>
              <a:gd name="connsiteY13854" fmla="*/ 694196 h 5757808"/>
              <a:gd name="connsiteX13855" fmla="*/ 1843911 w 6724507"/>
              <a:gd name="connsiteY13855" fmla="*/ 714607 h 5757808"/>
              <a:gd name="connsiteX13856" fmla="*/ 1837847 w 6724507"/>
              <a:gd name="connsiteY13856" fmla="*/ 725353 h 5757808"/>
              <a:gd name="connsiteX13857" fmla="*/ 1839809 w 6724507"/>
              <a:gd name="connsiteY13857" fmla="*/ 725895 h 5757808"/>
              <a:gd name="connsiteX13858" fmla="*/ 1828452 w 6724507"/>
              <a:gd name="connsiteY13858" fmla="*/ 739321 h 5757808"/>
              <a:gd name="connsiteX13859" fmla="*/ 1819326 w 6724507"/>
              <a:gd name="connsiteY13859" fmla="*/ 734735 h 5757808"/>
              <a:gd name="connsiteX13860" fmla="*/ 1833922 w 6724507"/>
              <a:gd name="connsiteY13860" fmla="*/ 724271 h 5757808"/>
              <a:gd name="connsiteX13861" fmla="*/ 1839988 w 6724507"/>
              <a:gd name="connsiteY13861" fmla="*/ 713524 h 5757808"/>
              <a:gd name="connsiteX13862" fmla="*/ 1856727 w 6724507"/>
              <a:gd name="connsiteY13862" fmla="*/ 691234 h 5757808"/>
              <a:gd name="connsiteX13863" fmla="*/ 1857410 w 6724507"/>
              <a:gd name="connsiteY13863" fmla="*/ 689352 h 5757808"/>
              <a:gd name="connsiteX13864" fmla="*/ 1861424 w 6724507"/>
              <a:gd name="connsiteY13864" fmla="*/ 684249 h 5757808"/>
              <a:gd name="connsiteX13865" fmla="*/ 1866122 w 6724507"/>
              <a:gd name="connsiteY13865" fmla="*/ 677264 h 5757808"/>
              <a:gd name="connsiteX13866" fmla="*/ 1866805 w 6724507"/>
              <a:gd name="connsiteY13866" fmla="*/ 675383 h 5757808"/>
              <a:gd name="connsiteX13867" fmla="*/ 1797382 w 6724507"/>
              <a:gd name="connsiteY13867" fmla="*/ 670401 h 5757808"/>
              <a:gd name="connsiteX13868" fmla="*/ 1793197 w 6724507"/>
              <a:gd name="connsiteY13868" fmla="*/ 681915 h 5757808"/>
              <a:gd name="connsiteX13869" fmla="*/ 1792130 w 6724507"/>
              <a:gd name="connsiteY13869" fmla="*/ 677562 h 5757808"/>
              <a:gd name="connsiteX13870" fmla="*/ 1797382 w 6724507"/>
              <a:gd name="connsiteY13870" fmla="*/ 670401 h 5757808"/>
              <a:gd name="connsiteX13871" fmla="*/ 2656615 w 6724507"/>
              <a:gd name="connsiteY13871" fmla="*/ 669754 h 5757808"/>
              <a:gd name="connsiteX13872" fmla="*/ 2661249 w 6724507"/>
              <a:gd name="connsiteY13872" fmla="*/ 675603 h 5757808"/>
              <a:gd name="connsiteX13873" fmla="*/ 2657170 w 6724507"/>
              <a:gd name="connsiteY13873" fmla="*/ 678739 h 5757808"/>
              <a:gd name="connsiteX13874" fmla="*/ 2656615 w 6724507"/>
              <a:gd name="connsiteY13874" fmla="*/ 669754 h 5757808"/>
              <a:gd name="connsiteX13875" fmla="*/ 1743969 w 6724507"/>
              <a:gd name="connsiteY13875" fmla="*/ 668342 h 5757808"/>
              <a:gd name="connsiteX13876" fmla="*/ 1739798 w 6724507"/>
              <a:gd name="connsiteY13876" fmla="*/ 673340 h 5757808"/>
              <a:gd name="connsiteX13877" fmla="*/ 1743969 w 6724507"/>
              <a:gd name="connsiteY13877" fmla="*/ 668342 h 5757808"/>
              <a:gd name="connsiteX13878" fmla="*/ 1887000 w 6724507"/>
              <a:gd name="connsiteY13878" fmla="*/ 666794 h 5757808"/>
              <a:gd name="connsiteX13879" fmla="*/ 1888962 w 6724507"/>
              <a:gd name="connsiteY13879" fmla="*/ 667335 h 5757808"/>
              <a:gd name="connsiteX13880" fmla="*/ 1890925 w 6724507"/>
              <a:gd name="connsiteY13880" fmla="*/ 667876 h 5757808"/>
              <a:gd name="connsiteX13881" fmla="*/ 1887583 w 6724507"/>
              <a:gd name="connsiteY13881" fmla="*/ 671127 h 5757808"/>
              <a:gd name="connsiteX13882" fmla="*/ 1884242 w 6724507"/>
              <a:gd name="connsiteY13882" fmla="*/ 674379 h 5757808"/>
              <a:gd name="connsiteX13883" fmla="*/ 1883553 w 6724507"/>
              <a:gd name="connsiteY13883" fmla="*/ 676276 h 5757808"/>
              <a:gd name="connsiteX13884" fmla="*/ 1881592 w 6724507"/>
              <a:gd name="connsiteY13884" fmla="*/ 675735 h 5757808"/>
              <a:gd name="connsiteX13885" fmla="*/ 1882651 w 6724507"/>
              <a:gd name="connsiteY13885" fmla="*/ 671333 h 5757808"/>
              <a:gd name="connsiteX13886" fmla="*/ 1885620 w 6724507"/>
              <a:gd name="connsiteY13886" fmla="*/ 670587 h 5757808"/>
              <a:gd name="connsiteX13887" fmla="*/ 1887000 w 6724507"/>
              <a:gd name="connsiteY13887" fmla="*/ 666794 h 5757808"/>
              <a:gd name="connsiteX13888" fmla="*/ 1919571 w 6724507"/>
              <a:gd name="connsiteY13888" fmla="*/ 664375 h 5757808"/>
              <a:gd name="connsiteX13889" fmla="*/ 1919993 w 6724507"/>
              <a:gd name="connsiteY13889" fmla="*/ 665645 h 5757808"/>
              <a:gd name="connsiteX13890" fmla="*/ 1919571 w 6724507"/>
              <a:gd name="connsiteY13890" fmla="*/ 664375 h 5757808"/>
              <a:gd name="connsiteX13891" fmla="*/ 1880247 w 6724507"/>
              <a:gd name="connsiteY13891" fmla="*/ 662697 h 5757808"/>
              <a:gd name="connsiteX13892" fmla="*/ 1881354 w 6724507"/>
              <a:gd name="connsiteY13892" fmla="*/ 665051 h 5757808"/>
              <a:gd name="connsiteX13893" fmla="*/ 1880676 w 6724507"/>
              <a:gd name="connsiteY13893" fmla="*/ 666914 h 5757808"/>
              <a:gd name="connsiteX13894" fmla="*/ 1881783 w 6724507"/>
              <a:gd name="connsiteY13894" fmla="*/ 669267 h 5757808"/>
              <a:gd name="connsiteX13895" fmla="*/ 1879323 w 6724507"/>
              <a:gd name="connsiteY13895" fmla="*/ 670638 h 5757808"/>
              <a:gd name="connsiteX13896" fmla="*/ 1878217 w 6724507"/>
              <a:gd name="connsiteY13896" fmla="*/ 668284 h 5757808"/>
              <a:gd name="connsiteX13897" fmla="*/ 1879572 w 6724507"/>
              <a:gd name="connsiteY13897" fmla="*/ 664559 h 5757808"/>
              <a:gd name="connsiteX13898" fmla="*/ 1880247 w 6724507"/>
              <a:gd name="connsiteY13898" fmla="*/ 662697 h 5757808"/>
              <a:gd name="connsiteX13899" fmla="*/ 1889856 w 6724507"/>
              <a:gd name="connsiteY13899" fmla="*/ 660018 h 5757808"/>
              <a:gd name="connsiteX13900" fmla="*/ 1892302 w 6724507"/>
              <a:gd name="connsiteY13900" fmla="*/ 664082 h 5757808"/>
              <a:gd name="connsiteX13901" fmla="*/ 1887284 w 6724507"/>
              <a:gd name="connsiteY13901" fmla="*/ 660614 h 5757808"/>
              <a:gd name="connsiteX13902" fmla="*/ 1889856 w 6724507"/>
              <a:gd name="connsiteY13902" fmla="*/ 660018 h 5757808"/>
              <a:gd name="connsiteX13903" fmla="*/ 2500976 w 6724507"/>
              <a:gd name="connsiteY13903" fmla="*/ 657614 h 5757808"/>
              <a:gd name="connsiteX13904" fmla="*/ 2512560 w 6724507"/>
              <a:gd name="connsiteY13904" fmla="*/ 672238 h 5757808"/>
              <a:gd name="connsiteX13905" fmla="*/ 2505080 w 6724507"/>
              <a:gd name="connsiteY13905" fmla="*/ 677988 h 5757808"/>
              <a:gd name="connsiteX13906" fmla="*/ 2497237 w 6724507"/>
              <a:gd name="connsiteY13906" fmla="*/ 660487 h 5757808"/>
              <a:gd name="connsiteX13907" fmla="*/ 2500976 w 6724507"/>
              <a:gd name="connsiteY13907" fmla="*/ 657614 h 5757808"/>
              <a:gd name="connsiteX13908" fmla="*/ 1883830 w 6724507"/>
              <a:gd name="connsiteY13908" fmla="*/ 651762 h 5757808"/>
              <a:gd name="connsiteX13909" fmla="*/ 1880630 w 6724507"/>
              <a:gd name="connsiteY13909" fmla="*/ 660566 h 5757808"/>
              <a:gd name="connsiteX13910" fmla="*/ 1878660 w 6724507"/>
              <a:gd name="connsiteY13910" fmla="*/ 658238 h 5757808"/>
              <a:gd name="connsiteX13911" fmla="*/ 1883830 w 6724507"/>
              <a:gd name="connsiteY13911" fmla="*/ 651762 h 5757808"/>
              <a:gd name="connsiteX13912" fmla="*/ 1720020 w 6724507"/>
              <a:gd name="connsiteY13912" fmla="*/ 651308 h 5757808"/>
              <a:gd name="connsiteX13913" fmla="*/ 1717804 w 6724507"/>
              <a:gd name="connsiteY13913" fmla="*/ 657403 h 5757808"/>
              <a:gd name="connsiteX13914" fmla="*/ 1717414 w 6724507"/>
              <a:gd name="connsiteY13914" fmla="*/ 653943 h 5757808"/>
              <a:gd name="connsiteX13915" fmla="*/ 1720020 w 6724507"/>
              <a:gd name="connsiteY13915" fmla="*/ 651308 h 5757808"/>
              <a:gd name="connsiteX13916" fmla="*/ 1792997 w 6724507"/>
              <a:gd name="connsiteY13916" fmla="*/ 646838 h 5757808"/>
              <a:gd name="connsiteX13917" fmla="*/ 1794781 w 6724507"/>
              <a:gd name="connsiteY13917" fmla="*/ 647329 h 5757808"/>
              <a:gd name="connsiteX13918" fmla="*/ 1794097 w 6724507"/>
              <a:gd name="connsiteY13918" fmla="*/ 649212 h 5757808"/>
              <a:gd name="connsiteX13919" fmla="*/ 1792729 w 6724507"/>
              <a:gd name="connsiteY13919" fmla="*/ 652973 h 5757808"/>
              <a:gd name="connsiteX13920" fmla="*/ 1786842 w 6724507"/>
              <a:gd name="connsiteY13920" fmla="*/ 663770 h 5757808"/>
              <a:gd name="connsiteX13921" fmla="*/ 1785059 w 6724507"/>
              <a:gd name="connsiteY13921" fmla="*/ 663278 h 5757808"/>
              <a:gd name="connsiteX13922" fmla="*/ 1785742 w 6724507"/>
              <a:gd name="connsiteY13922" fmla="*/ 661396 h 5757808"/>
              <a:gd name="connsiteX13923" fmla="*/ 1790946 w 6724507"/>
              <a:gd name="connsiteY13923" fmla="*/ 652482 h 5757808"/>
              <a:gd name="connsiteX13924" fmla="*/ 1792997 w 6724507"/>
              <a:gd name="connsiteY13924" fmla="*/ 646838 h 5757808"/>
              <a:gd name="connsiteX13925" fmla="*/ 1953455 w 6724507"/>
              <a:gd name="connsiteY13925" fmla="*/ 644134 h 5757808"/>
              <a:gd name="connsiteX13926" fmla="*/ 1950253 w 6724507"/>
              <a:gd name="connsiteY13926" fmla="*/ 652939 h 5757808"/>
              <a:gd name="connsiteX13927" fmla="*/ 1951853 w 6724507"/>
              <a:gd name="connsiteY13927" fmla="*/ 648536 h 5757808"/>
              <a:gd name="connsiteX13928" fmla="*/ 1953455 w 6724507"/>
              <a:gd name="connsiteY13928" fmla="*/ 644134 h 5757808"/>
              <a:gd name="connsiteX13929" fmla="*/ 2361529 w 6724507"/>
              <a:gd name="connsiteY13929" fmla="*/ 642444 h 5757808"/>
              <a:gd name="connsiteX13930" fmla="*/ 2372559 w 6724507"/>
              <a:gd name="connsiteY13930" fmla="*/ 648082 h 5757808"/>
              <a:gd name="connsiteX13931" fmla="*/ 2379511 w 6724507"/>
              <a:gd name="connsiteY13931" fmla="*/ 656859 h 5757808"/>
              <a:gd name="connsiteX13932" fmla="*/ 2375071 w 6724507"/>
              <a:gd name="connsiteY13932" fmla="*/ 658505 h 5757808"/>
              <a:gd name="connsiteX13933" fmla="*/ 2368480 w 6724507"/>
              <a:gd name="connsiteY13933" fmla="*/ 651217 h 5757808"/>
              <a:gd name="connsiteX13934" fmla="*/ 2361529 w 6724507"/>
              <a:gd name="connsiteY13934" fmla="*/ 642444 h 5757808"/>
              <a:gd name="connsiteX13935" fmla="*/ 1805587 w 6724507"/>
              <a:gd name="connsiteY13935" fmla="*/ 642220 h 5757808"/>
              <a:gd name="connsiteX13936" fmla="*/ 1804911 w 6724507"/>
              <a:gd name="connsiteY13936" fmla="*/ 650123 h 5757808"/>
              <a:gd name="connsiteX13937" fmla="*/ 1802489 w 6724507"/>
              <a:gd name="connsiteY13937" fmla="*/ 647338 h 5757808"/>
              <a:gd name="connsiteX13938" fmla="*/ 1805587 w 6724507"/>
              <a:gd name="connsiteY13938" fmla="*/ 642220 h 5757808"/>
              <a:gd name="connsiteX13939" fmla="*/ 3268458 w 6724507"/>
              <a:gd name="connsiteY13939" fmla="*/ 641218 h 5757808"/>
              <a:gd name="connsiteX13940" fmla="*/ 3260602 w 6724507"/>
              <a:gd name="connsiteY13940" fmla="*/ 650027 h 5757808"/>
              <a:gd name="connsiteX13941" fmla="*/ 3259259 w 6724507"/>
              <a:gd name="connsiteY13941" fmla="*/ 661705 h 5757808"/>
              <a:gd name="connsiteX13942" fmla="*/ 3265370 w 6724507"/>
              <a:gd name="connsiteY13942" fmla="*/ 661160 h 5757808"/>
              <a:gd name="connsiteX13943" fmla="*/ 3266675 w 6724507"/>
              <a:gd name="connsiteY13943" fmla="*/ 643687 h 5757808"/>
              <a:gd name="connsiteX13944" fmla="*/ 1898742 w 6724507"/>
              <a:gd name="connsiteY13944" fmla="*/ 640971 h 5757808"/>
              <a:gd name="connsiteX13945" fmla="*/ 1900525 w 6724507"/>
              <a:gd name="connsiteY13945" fmla="*/ 641464 h 5757808"/>
              <a:gd name="connsiteX13946" fmla="*/ 1897264 w 6724507"/>
              <a:gd name="connsiteY13946" fmla="*/ 645035 h 5757808"/>
              <a:gd name="connsiteX13947" fmla="*/ 1895481 w 6724507"/>
              <a:gd name="connsiteY13947" fmla="*/ 644543 h 5757808"/>
              <a:gd name="connsiteX13948" fmla="*/ 1896219 w 6724507"/>
              <a:gd name="connsiteY13948" fmla="*/ 642511 h 5757808"/>
              <a:gd name="connsiteX13949" fmla="*/ 1898742 w 6724507"/>
              <a:gd name="connsiteY13949" fmla="*/ 640971 h 5757808"/>
              <a:gd name="connsiteX13950" fmla="*/ 1929418 w 6724507"/>
              <a:gd name="connsiteY13950" fmla="*/ 638998 h 5757808"/>
              <a:gd name="connsiteX13951" fmla="*/ 1931321 w 6724507"/>
              <a:gd name="connsiteY13951" fmla="*/ 639521 h 5757808"/>
              <a:gd name="connsiteX13952" fmla="*/ 1932485 w 6724507"/>
              <a:gd name="connsiteY13952" fmla="*/ 642079 h 5757808"/>
              <a:gd name="connsiteX13953" fmla="*/ 1929843 w 6724507"/>
              <a:gd name="connsiteY13953" fmla="*/ 643585 h 5757808"/>
              <a:gd name="connsiteX13954" fmla="*/ 1927201 w 6724507"/>
              <a:gd name="connsiteY13954" fmla="*/ 645092 h 5757808"/>
              <a:gd name="connsiteX13955" fmla="*/ 1926039 w 6724507"/>
              <a:gd name="connsiteY13955" fmla="*/ 642536 h 5757808"/>
              <a:gd name="connsiteX13956" fmla="*/ 1929418 w 6724507"/>
              <a:gd name="connsiteY13956" fmla="*/ 638998 h 5757808"/>
              <a:gd name="connsiteX13957" fmla="*/ 1873794 w 6724507"/>
              <a:gd name="connsiteY13957" fmla="*/ 638564 h 5757808"/>
              <a:gd name="connsiteX13958" fmla="*/ 1872344 w 6724507"/>
              <a:gd name="connsiteY13958" fmla="*/ 648596 h 5757808"/>
              <a:gd name="connsiteX13959" fmla="*/ 1870323 w 6724507"/>
              <a:gd name="connsiteY13959" fmla="*/ 646408 h 5757808"/>
              <a:gd name="connsiteX13960" fmla="*/ 1873794 w 6724507"/>
              <a:gd name="connsiteY13960" fmla="*/ 638564 h 5757808"/>
              <a:gd name="connsiteX13961" fmla="*/ 1801241 w 6724507"/>
              <a:gd name="connsiteY13961" fmla="*/ 634954 h 5757808"/>
              <a:gd name="connsiteX13962" fmla="*/ 1803203 w 6724507"/>
              <a:gd name="connsiteY13962" fmla="*/ 635494 h 5757808"/>
              <a:gd name="connsiteX13963" fmla="*/ 1795287 w 6724507"/>
              <a:gd name="connsiteY13963" fmla="*/ 639459 h 5757808"/>
              <a:gd name="connsiteX13964" fmla="*/ 1801241 w 6724507"/>
              <a:gd name="connsiteY13964" fmla="*/ 634954 h 5757808"/>
              <a:gd name="connsiteX13965" fmla="*/ 1819262 w 6724507"/>
              <a:gd name="connsiteY13965" fmla="*/ 633962 h 5757808"/>
              <a:gd name="connsiteX13966" fmla="*/ 1821404 w 6724507"/>
              <a:gd name="connsiteY13966" fmla="*/ 634552 h 5757808"/>
              <a:gd name="connsiteX13967" fmla="*/ 1820748 w 6724507"/>
              <a:gd name="connsiteY13967" fmla="*/ 636358 h 5757808"/>
              <a:gd name="connsiteX13968" fmla="*/ 1817294 w 6724507"/>
              <a:gd name="connsiteY13968" fmla="*/ 639380 h 5757808"/>
              <a:gd name="connsiteX13969" fmla="*/ 1815154 w 6724507"/>
              <a:gd name="connsiteY13969" fmla="*/ 638790 h 5757808"/>
              <a:gd name="connsiteX13970" fmla="*/ 1815810 w 6724507"/>
              <a:gd name="connsiteY13970" fmla="*/ 636984 h 5757808"/>
              <a:gd name="connsiteX13971" fmla="*/ 1818607 w 6724507"/>
              <a:gd name="connsiteY13971" fmla="*/ 635768 h 5757808"/>
              <a:gd name="connsiteX13972" fmla="*/ 1819262 w 6724507"/>
              <a:gd name="connsiteY13972" fmla="*/ 633962 h 5757808"/>
              <a:gd name="connsiteX13973" fmla="*/ 1905347 w 6724507"/>
              <a:gd name="connsiteY13973" fmla="*/ 628634 h 5757808"/>
              <a:gd name="connsiteX13974" fmla="*/ 1905132 w 6724507"/>
              <a:gd name="connsiteY13974" fmla="*/ 634835 h 5757808"/>
              <a:gd name="connsiteX13975" fmla="*/ 1902377 w 6724507"/>
              <a:gd name="connsiteY13975" fmla="*/ 633293 h 5757808"/>
              <a:gd name="connsiteX13976" fmla="*/ 1905347 w 6724507"/>
              <a:gd name="connsiteY13976" fmla="*/ 628634 h 5757808"/>
              <a:gd name="connsiteX13977" fmla="*/ 2434831 w 6724507"/>
              <a:gd name="connsiteY13977" fmla="*/ 628458 h 5757808"/>
              <a:gd name="connsiteX13978" fmla="*/ 2461327 w 6724507"/>
              <a:gd name="connsiteY13978" fmla="*/ 646915 h 5757808"/>
              <a:gd name="connsiteX13979" fmla="*/ 2435491 w 6724507"/>
              <a:gd name="connsiteY13979" fmla="*/ 666770 h 5757808"/>
              <a:gd name="connsiteX13980" fmla="*/ 2447574 w 6724507"/>
              <a:gd name="connsiteY13980" fmla="*/ 644544 h 5757808"/>
              <a:gd name="connsiteX13981" fmla="*/ 2434831 w 6724507"/>
              <a:gd name="connsiteY13981" fmla="*/ 628458 h 5757808"/>
              <a:gd name="connsiteX13982" fmla="*/ 2354024 w 6724507"/>
              <a:gd name="connsiteY13982" fmla="*/ 624685 h 5757808"/>
              <a:gd name="connsiteX13983" fmla="*/ 2356897 w 6724507"/>
              <a:gd name="connsiteY13983" fmla="*/ 636593 h 5757808"/>
              <a:gd name="connsiteX13984" fmla="*/ 2349945 w 6724507"/>
              <a:gd name="connsiteY13984" fmla="*/ 627819 h 5757808"/>
              <a:gd name="connsiteX13985" fmla="*/ 2354024 w 6724507"/>
              <a:gd name="connsiteY13985" fmla="*/ 624685 h 5757808"/>
              <a:gd name="connsiteX13986" fmla="*/ 1814396 w 6724507"/>
              <a:gd name="connsiteY13986" fmla="*/ 623725 h 5757808"/>
              <a:gd name="connsiteX13987" fmla="*/ 1814111 w 6724507"/>
              <a:gd name="connsiteY13987" fmla="*/ 626736 h 5757808"/>
              <a:gd name="connsiteX13988" fmla="*/ 1813486 w 6724507"/>
              <a:gd name="connsiteY13988" fmla="*/ 624188 h 5757808"/>
              <a:gd name="connsiteX13989" fmla="*/ 2612697 w 6724507"/>
              <a:gd name="connsiteY13989" fmla="*/ 623515 h 5757808"/>
              <a:gd name="connsiteX13990" fmla="*/ 2642271 w 6724507"/>
              <a:gd name="connsiteY13990" fmla="*/ 653485 h 5757808"/>
              <a:gd name="connsiteX13991" fmla="*/ 2625040 w 6724507"/>
              <a:gd name="connsiteY13991" fmla="*/ 664875 h 5757808"/>
              <a:gd name="connsiteX13992" fmla="*/ 2617652 w 6724507"/>
              <a:gd name="connsiteY13992" fmla="*/ 659231 h 5757808"/>
              <a:gd name="connsiteX13993" fmla="*/ 2612697 w 6724507"/>
              <a:gd name="connsiteY13993" fmla="*/ 623515 h 5757808"/>
              <a:gd name="connsiteX13994" fmla="*/ 1628789 w 6724507"/>
              <a:gd name="connsiteY13994" fmla="*/ 622429 h 5757808"/>
              <a:gd name="connsiteX13995" fmla="*/ 1630931 w 6724507"/>
              <a:gd name="connsiteY13995" fmla="*/ 623020 h 5757808"/>
              <a:gd name="connsiteX13996" fmla="*/ 1630315 w 6724507"/>
              <a:gd name="connsiteY13996" fmla="*/ 624714 h 5757808"/>
              <a:gd name="connsiteX13997" fmla="*/ 1628789 w 6724507"/>
              <a:gd name="connsiteY13997" fmla="*/ 622429 h 5757808"/>
              <a:gd name="connsiteX13998" fmla="*/ 1814548 w 6724507"/>
              <a:gd name="connsiteY13998" fmla="*/ 622105 h 5757808"/>
              <a:gd name="connsiteX13999" fmla="*/ 1816510 w 6724507"/>
              <a:gd name="connsiteY13999" fmla="*/ 622646 h 5757808"/>
              <a:gd name="connsiteX14000" fmla="*/ 1814396 w 6724507"/>
              <a:gd name="connsiteY14000" fmla="*/ 623725 h 5757808"/>
              <a:gd name="connsiteX14001" fmla="*/ 1910790 w 6724507"/>
              <a:gd name="connsiteY14001" fmla="*/ 619704 h 5757808"/>
              <a:gd name="connsiteX14002" fmla="*/ 1907567 w 6724507"/>
              <a:gd name="connsiteY14002" fmla="*/ 621889 h 5757808"/>
              <a:gd name="connsiteX14003" fmla="*/ 1910790 w 6724507"/>
              <a:gd name="connsiteY14003" fmla="*/ 619704 h 5757808"/>
              <a:gd name="connsiteX14004" fmla="*/ 1826781 w 6724507"/>
              <a:gd name="connsiteY14004" fmla="*/ 618897 h 5757808"/>
              <a:gd name="connsiteX14005" fmla="*/ 1831394 w 6724507"/>
              <a:gd name="connsiteY14005" fmla="*/ 624342 h 5757808"/>
              <a:gd name="connsiteX14006" fmla="*/ 1820718 w 6724507"/>
              <a:gd name="connsiteY14006" fmla="*/ 623484 h 5757808"/>
              <a:gd name="connsiteX14007" fmla="*/ 1826781 w 6724507"/>
              <a:gd name="connsiteY14007" fmla="*/ 618897 h 5757808"/>
              <a:gd name="connsiteX14008" fmla="*/ 2639140 w 6724507"/>
              <a:gd name="connsiteY14008" fmla="*/ 617312 h 5757808"/>
              <a:gd name="connsiteX14009" fmla="*/ 2643774 w 6724507"/>
              <a:gd name="connsiteY14009" fmla="*/ 623161 h 5757808"/>
              <a:gd name="connsiteX14010" fmla="*/ 2639693 w 6724507"/>
              <a:gd name="connsiteY14010" fmla="*/ 626296 h 5757808"/>
              <a:gd name="connsiteX14011" fmla="*/ 2635060 w 6724507"/>
              <a:gd name="connsiteY14011" fmla="*/ 620447 h 5757808"/>
              <a:gd name="connsiteX14012" fmla="*/ 2639140 w 6724507"/>
              <a:gd name="connsiteY14012" fmla="*/ 617312 h 5757808"/>
              <a:gd name="connsiteX14013" fmla="*/ 1913634 w 6724507"/>
              <a:gd name="connsiteY14013" fmla="*/ 616133 h 5757808"/>
              <a:gd name="connsiteX14014" fmla="*/ 1911468 w 6724507"/>
              <a:gd name="connsiteY14014" fmla="*/ 617842 h 5757808"/>
              <a:gd name="connsiteX14015" fmla="*/ 1913634 w 6724507"/>
              <a:gd name="connsiteY14015" fmla="*/ 616133 h 5757808"/>
              <a:gd name="connsiteX14016" fmla="*/ 1813290 w 6724507"/>
              <a:gd name="connsiteY14016" fmla="*/ 613687 h 5757808"/>
              <a:gd name="connsiteX14017" fmla="*/ 1815430 w 6724507"/>
              <a:gd name="connsiteY14017" fmla="*/ 614276 h 5757808"/>
              <a:gd name="connsiteX14018" fmla="*/ 1814815 w 6724507"/>
              <a:gd name="connsiteY14018" fmla="*/ 615970 h 5757808"/>
              <a:gd name="connsiteX14019" fmla="*/ 1817571 w 6724507"/>
              <a:gd name="connsiteY14019" fmla="*/ 614867 h 5757808"/>
              <a:gd name="connsiteX14020" fmla="*/ 1819711 w 6724507"/>
              <a:gd name="connsiteY14020" fmla="*/ 615457 h 5757808"/>
              <a:gd name="connsiteX14021" fmla="*/ 1819095 w 6724507"/>
              <a:gd name="connsiteY14021" fmla="*/ 617149 h 5757808"/>
              <a:gd name="connsiteX14022" fmla="*/ 1814199 w 6724507"/>
              <a:gd name="connsiteY14022" fmla="*/ 617664 h 5757808"/>
              <a:gd name="connsiteX14023" fmla="*/ 1812059 w 6724507"/>
              <a:gd name="connsiteY14023" fmla="*/ 617073 h 5757808"/>
              <a:gd name="connsiteX14024" fmla="*/ 1813290 w 6724507"/>
              <a:gd name="connsiteY14024" fmla="*/ 613687 h 5757808"/>
              <a:gd name="connsiteX14025" fmla="*/ 2265685 w 6724507"/>
              <a:gd name="connsiteY14025" fmla="*/ 612585 h 5757808"/>
              <a:gd name="connsiteX14026" fmla="*/ 2279586 w 6724507"/>
              <a:gd name="connsiteY14026" fmla="*/ 630134 h 5757808"/>
              <a:gd name="connsiteX14027" fmla="*/ 2265685 w 6724507"/>
              <a:gd name="connsiteY14027" fmla="*/ 612585 h 5757808"/>
              <a:gd name="connsiteX14028" fmla="*/ 1918562 w 6724507"/>
              <a:gd name="connsiteY14028" fmla="*/ 609552 h 5757808"/>
              <a:gd name="connsiteX14029" fmla="*/ 1920559 w 6724507"/>
              <a:gd name="connsiteY14029" fmla="*/ 610102 h 5757808"/>
              <a:gd name="connsiteX14030" fmla="*/ 1918300 w 6724507"/>
              <a:gd name="connsiteY14030" fmla="*/ 609666 h 5757808"/>
              <a:gd name="connsiteX14031" fmla="*/ 1914207 w 6724507"/>
              <a:gd name="connsiteY14031" fmla="*/ 608875 h 5757808"/>
              <a:gd name="connsiteX14032" fmla="*/ 1918300 w 6724507"/>
              <a:gd name="connsiteY14032" fmla="*/ 609666 h 5757808"/>
              <a:gd name="connsiteX14033" fmla="*/ 1915949 w 6724507"/>
              <a:gd name="connsiteY14033" fmla="*/ 610695 h 5757808"/>
              <a:gd name="connsiteX14034" fmla="*/ 1914207 w 6724507"/>
              <a:gd name="connsiteY14034" fmla="*/ 608875 h 5757808"/>
              <a:gd name="connsiteX14035" fmla="*/ 1832968 w 6724507"/>
              <a:gd name="connsiteY14035" fmla="*/ 608680 h 5757808"/>
              <a:gd name="connsiteX14036" fmla="*/ 1831319 w 6724507"/>
              <a:gd name="connsiteY14036" fmla="*/ 613214 h 5757808"/>
              <a:gd name="connsiteX14037" fmla="*/ 1832968 w 6724507"/>
              <a:gd name="connsiteY14037" fmla="*/ 608680 h 5757808"/>
              <a:gd name="connsiteX14038" fmla="*/ 2340125 w 6724507"/>
              <a:gd name="connsiteY14038" fmla="*/ 607136 h 5757808"/>
              <a:gd name="connsiteX14039" fmla="*/ 2349945 w 6724507"/>
              <a:gd name="connsiteY14039" fmla="*/ 627819 h 5757808"/>
              <a:gd name="connsiteX14040" fmla="*/ 2345507 w 6724507"/>
              <a:gd name="connsiteY14040" fmla="*/ 629464 h 5757808"/>
              <a:gd name="connsiteX14041" fmla="*/ 2338915 w 6724507"/>
              <a:gd name="connsiteY14041" fmla="*/ 622178 h 5757808"/>
              <a:gd name="connsiteX14042" fmla="*/ 2340125 w 6724507"/>
              <a:gd name="connsiteY14042" fmla="*/ 607136 h 5757808"/>
              <a:gd name="connsiteX14043" fmla="*/ 1820496 w 6724507"/>
              <a:gd name="connsiteY14043" fmla="*/ 600772 h 5757808"/>
              <a:gd name="connsiteX14044" fmla="*/ 1818905 w 6724507"/>
              <a:gd name="connsiteY14044" fmla="*/ 610764 h 5757808"/>
              <a:gd name="connsiteX14045" fmla="*/ 1814029 w 6724507"/>
              <a:gd name="connsiteY14045" fmla="*/ 607334 h 5757808"/>
              <a:gd name="connsiteX14046" fmla="*/ 1820496 w 6724507"/>
              <a:gd name="connsiteY14046" fmla="*/ 600772 h 5757808"/>
              <a:gd name="connsiteX14047" fmla="*/ 2496845 w 6724507"/>
              <a:gd name="connsiteY14047" fmla="*/ 596388 h 5757808"/>
              <a:gd name="connsiteX14048" fmla="*/ 2504250 w 6724507"/>
              <a:gd name="connsiteY14048" fmla="*/ 600990 h 5757808"/>
              <a:gd name="connsiteX14049" fmla="*/ 2502683 w 6724507"/>
              <a:gd name="connsiteY14049" fmla="*/ 606606 h 5757808"/>
              <a:gd name="connsiteX14050" fmla="*/ 2496770 w 6724507"/>
              <a:gd name="connsiteY14050" fmla="*/ 606738 h 5757808"/>
              <a:gd name="connsiteX14051" fmla="*/ 2490978 w 6724507"/>
              <a:gd name="connsiteY14051" fmla="*/ 599425 h 5757808"/>
              <a:gd name="connsiteX14052" fmla="*/ 2496845 w 6724507"/>
              <a:gd name="connsiteY14052" fmla="*/ 596388 h 5757808"/>
              <a:gd name="connsiteX14053" fmla="*/ 2502197 w 6724507"/>
              <a:gd name="connsiteY14053" fmla="*/ 590804 h 5757808"/>
              <a:gd name="connsiteX14054" fmla="*/ 2507990 w 6724507"/>
              <a:gd name="connsiteY14054" fmla="*/ 598116 h 5757808"/>
              <a:gd name="connsiteX14055" fmla="*/ 2504250 w 6724507"/>
              <a:gd name="connsiteY14055" fmla="*/ 600990 h 5757808"/>
              <a:gd name="connsiteX14056" fmla="*/ 2502197 w 6724507"/>
              <a:gd name="connsiteY14056" fmla="*/ 590804 h 5757808"/>
              <a:gd name="connsiteX14057" fmla="*/ 1849499 w 6724507"/>
              <a:gd name="connsiteY14057" fmla="*/ 586413 h 5757808"/>
              <a:gd name="connsiteX14058" fmla="*/ 1851283 w 6724507"/>
              <a:gd name="connsiteY14058" fmla="*/ 586905 h 5757808"/>
              <a:gd name="connsiteX14059" fmla="*/ 1846792 w 6724507"/>
              <a:gd name="connsiteY14059" fmla="*/ 593863 h 5757808"/>
              <a:gd name="connsiteX14060" fmla="*/ 1845009 w 6724507"/>
              <a:gd name="connsiteY14060" fmla="*/ 593372 h 5757808"/>
              <a:gd name="connsiteX14061" fmla="*/ 1849499 w 6724507"/>
              <a:gd name="connsiteY14061" fmla="*/ 586413 h 5757808"/>
              <a:gd name="connsiteX14062" fmla="*/ 1833066 w 6724507"/>
              <a:gd name="connsiteY14062" fmla="*/ 584118 h 5757808"/>
              <a:gd name="connsiteX14063" fmla="*/ 1834849 w 6724507"/>
              <a:gd name="connsiteY14063" fmla="*/ 584609 h 5757808"/>
              <a:gd name="connsiteX14064" fmla="*/ 1834233 w 6724507"/>
              <a:gd name="connsiteY14064" fmla="*/ 586304 h 5757808"/>
              <a:gd name="connsiteX14065" fmla="*/ 1831834 w 6724507"/>
              <a:gd name="connsiteY14065" fmla="*/ 587504 h 5757808"/>
              <a:gd name="connsiteX14066" fmla="*/ 1830051 w 6724507"/>
              <a:gd name="connsiteY14066" fmla="*/ 587013 h 5757808"/>
              <a:gd name="connsiteX14067" fmla="*/ 1830666 w 6724507"/>
              <a:gd name="connsiteY14067" fmla="*/ 585320 h 5757808"/>
              <a:gd name="connsiteX14068" fmla="*/ 1833066 w 6724507"/>
              <a:gd name="connsiteY14068" fmla="*/ 584118 h 5757808"/>
              <a:gd name="connsiteX14069" fmla="*/ 2484218 w 6724507"/>
              <a:gd name="connsiteY14069" fmla="*/ 576390 h 5757808"/>
              <a:gd name="connsiteX14070" fmla="*/ 2491167 w 6724507"/>
              <a:gd name="connsiteY14070" fmla="*/ 585164 h 5757808"/>
              <a:gd name="connsiteX14071" fmla="*/ 2498118 w 6724507"/>
              <a:gd name="connsiteY14071" fmla="*/ 593938 h 5757808"/>
              <a:gd name="connsiteX14072" fmla="*/ 2492575 w 6724507"/>
              <a:gd name="connsiteY14072" fmla="*/ 596434 h 5757808"/>
              <a:gd name="connsiteX14073" fmla="*/ 2484367 w 6724507"/>
              <a:gd name="connsiteY14073" fmla="*/ 590388 h 5757808"/>
              <a:gd name="connsiteX14074" fmla="*/ 2487767 w 6724507"/>
              <a:gd name="connsiteY14074" fmla="*/ 587776 h 5757808"/>
              <a:gd name="connsiteX14075" fmla="*/ 2480817 w 6724507"/>
              <a:gd name="connsiteY14075" fmla="*/ 579002 h 5757808"/>
              <a:gd name="connsiteX14076" fmla="*/ 2484218 w 6724507"/>
              <a:gd name="connsiteY14076" fmla="*/ 576390 h 5757808"/>
              <a:gd name="connsiteX14077" fmla="*/ 2520735 w 6724507"/>
              <a:gd name="connsiteY14077" fmla="*/ 574990 h 5757808"/>
              <a:gd name="connsiteX14078" fmla="*/ 2533092 w 6724507"/>
              <a:gd name="connsiteY14078" fmla="*/ 590588 h 5757808"/>
              <a:gd name="connsiteX14079" fmla="*/ 2515491 w 6724507"/>
              <a:gd name="connsiteY14079" fmla="*/ 591566 h 5757808"/>
              <a:gd name="connsiteX14080" fmla="*/ 2513120 w 6724507"/>
              <a:gd name="connsiteY14080" fmla="*/ 580842 h 5757808"/>
              <a:gd name="connsiteX14081" fmla="*/ 2513183 w 6724507"/>
              <a:gd name="connsiteY14081" fmla="*/ 576088 h 5757808"/>
              <a:gd name="connsiteX14082" fmla="*/ 2520735 w 6724507"/>
              <a:gd name="connsiteY14082" fmla="*/ 574990 h 5757808"/>
              <a:gd name="connsiteX14083" fmla="*/ 2455357 w 6724507"/>
              <a:gd name="connsiteY14083" fmla="*/ 570336 h 5757808"/>
              <a:gd name="connsiteX14084" fmla="*/ 2465633 w 6724507"/>
              <a:gd name="connsiteY14084" fmla="*/ 590673 h 5757808"/>
              <a:gd name="connsiteX14085" fmla="*/ 2444479 w 6724507"/>
              <a:gd name="connsiteY14085" fmla="*/ 578697 h 5757808"/>
              <a:gd name="connsiteX14086" fmla="*/ 2455357 w 6724507"/>
              <a:gd name="connsiteY14086" fmla="*/ 570336 h 5757808"/>
              <a:gd name="connsiteX14087" fmla="*/ 2436974 w 6724507"/>
              <a:gd name="connsiteY14087" fmla="*/ 560937 h 5757808"/>
              <a:gd name="connsiteX14088" fmla="*/ 2443926 w 6724507"/>
              <a:gd name="connsiteY14088" fmla="*/ 569712 h 5757808"/>
              <a:gd name="connsiteX14089" fmla="*/ 2439846 w 6724507"/>
              <a:gd name="connsiteY14089" fmla="*/ 572848 h 5757808"/>
              <a:gd name="connsiteX14090" fmla="*/ 2432895 w 6724507"/>
              <a:gd name="connsiteY14090" fmla="*/ 564071 h 5757808"/>
              <a:gd name="connsiteX14091" fmla="*/ 2436974 w 6724507"/>
              <a:gd name="connsiteY14091" fmla="*/ 560937 h 5757808"/>
              <a:gd name="connsiteX14092" fmla="*/ 2641253 w 6724507"/>
              <a:gd name="connsiteY14092" fmla="*/ 559220 h 5757808"/>
              <a:gd name="connsiteX14093" fmla="*/ 2648204 w 6724507"/>
              <a:gd name="connsiteY14093" fmla="*/ 567997 h 5757808"/>
              <a:gd name="connsiteX14094" fmla="*/ 2644123 w 6724507"/>
              <a:gd name="connsiteY14094" fmla="*/ 571132 h 5757808"/>
              <a:gd name="connsiteX14095" fmla="*/ 2637172 w 6724507"/>
              <a:gd name="connsiteY14095" fmla="*/ 562356 h 5757808"/>
              <a:gd name="connsiteX14096" fmla="*/ 2641253 w 6724507"/>
              <a:gd name="connsiteY14096" fmla="*/ 559220 h 5757808"/>
              <a:gd name="connsiteX14097" fmla="*/ 2519614 w 6724507"/>
              <a:gd name="connsiteY14097" fmla="*/ 543230 h 5757808"/>
              <a:gd name="connsiteX14098" fmla="*/ 2525350 w 6724507"/>
              <a:gd name="connsiteY14098" fmla="*/ 544777 h 5757808"/>
              <a:gd name="connsiteX14099" fmla="*/ 2536040 w 6724507"/>
              <a:gd name="connsiteY14099" fmla="*/ 550678 h 5757808"/>
              <a:gd name="connsiteX14100" fmla="*/ 2532301 w 6724507"/>
              <a:gd name="connsiteY14100" fmla="*/ 553551 h 5757808"/>
              <a:gd name="connsiteX14101" fmla="*/ 2521612 w 6724507"/>
              <a:gd name="connsiteY14101" fmla="*/ 547649 h 5757808"/>
              <a:gd name="connsiteX14102" fmla="*/ 2535514 w 6724507"/>
              <a:gd name="connsiteY14102" fmla="*/ 565200 h 5757808"/>
              <a:gd name="connsiteX14103" fmla="*/ 2514131 w 6724507"/>
              <a:gd name="connsiteY14103" fmla="*/ 553398 h 5757808"/>
              <a:gd name="connsiteX14104" fmla="*/ 2517135 w 6724507"/>
              <a:gd name="connsiteY14104" fmla="*/ 545797 h 5757808"/>
              <a:gd name="connsiteX14105" fmla="*/ 2519614 w 6724507"/>
              <a:gd name="connsiteY14105" fmla="*/ 543230 h 5757808"/>
              <a:gd name="connsiteX14106" fmla="*/ 2462811 w 6724507"/>
              <a:gd name="connsiteY14106" fmla="*/ 541081 h 5757808"/>
              <a:gd name="connsiteX14107" fmla="*/ 2469761 w 6724507"/>
              <a:gd name="connsiteY14107" fmla="*/ 549856 h 5757808"/>
              <a:gd name="connsiteX14108" fmla="*/ 2466362 w 6724507"/>
              <a:gd name="connsiteY14108" fmla="*/ 552468 h 5757808"/>
              <a:gd name="connsiteX14109" fmla="*/ 2462963 w 6724507"/>
              <a:gd name="connsiteY14109" fmla="*/ 555081 h 5757808"/>
              <a:gd name="connsiteX14110" fmla="*/ 2459411 w 6724507"/>
              <a:gd name="connsiteY14110" fmla="*/ 543693 h 5757808"/>
              <a:gd name="connsiteX14111" fmla="*/ 2462811 w 6724507"/>
              <a:gd name="connsiteY14111" fmla="*/ 541081 h 5757808"/>
              <a:gd name="connsiteX14112" fmla="*/ 2402751 w 6724507"/>
              <a:gd name="connsiteY14112" fmla="*/ 534303 h 5757808"/>
              <a:gd name="connsiteX14113" fmla="*/ 2409122 w 6724507"/>
              <a:gd name="connsiteY14113" fmla="*/ 542345 h 5757808"/>
              <a:gd name="connsiteX14114" fmla="*/ 2411648 w 6724507"/>
              <a:gd name="connsiteY14114" fmla="*/ 556579 h 5757808"/>
              <a:gd name="connsiteX14115" fmla="*/ 2404615 w 6724507"/>
              <a:gd name="connsiteY14115" fmla="*/ 558749 h 5757808"/>
              <a:gd name="connsiteX14116" fmla="*/ 2385501 w 6724507"/>
              <a:gd name="connsiteY14116" fmla="*/ 534620 h 5757808"/>
              <a:gd name="connsiteX14117" fmla="*/ 2402751 w 6724507"/>
              <a:gd name="connsiteY14117" fmla="*/ 534303 h 5757808"/>
              <a:gd name="connsiteX14118" fmla="*/ 2607609 w 6724507"/>
              <a:gd name="connsiteY14118" fmla="*/ 533319 h 5757808"/>
              <a:gd name="connsiteX14119" fmla="*/ 2611161 w 6724507"/>
              <a:gd name="connsiteY14119" fmla="*/ 544707 h 5757808"/>
              <a:gd name="connsiteX14120" fmla="*/ 2607317 w 6724507"/>
              <a:gd name="connsiteY14120" fmla="*/ 545897 h 5757808"/>
              <a:gd name="connsiteX14121" fmla="*/ 2600810 w 6724507"/>
              <a:gd name="connsiteY14121" fmla="*/ 538544 h 5757808"/>
              <a:gd name="connsiteX14122" fmla="*/ 2604210 w 6724507"/>
              <a:gd name="connsiteY14122" fmla="*/ 535931 h 5757808"/>
              <a:gd name="connsiteX14123" fmla="*/ 2607609 w 6724507"/>
              <a:gd name="connsiteY14123" fmla="*/ 533319 h 5757808"/>
              <a:gd name="connsiteX14124" fmla="*/ 2578196 w 6724507"/>
              <a:gd name="connsiteY14124" fmla="*/ 518280 h 5757808"/>
              <a:gd name="connsiteX14125" fmla="*/ 2585148 w 6724507"/>
              <a:gd name="connsiteY14125" fmla="*/ 527056 h 5757808"/>
              <a:gd name="connsiteX14126" fmla="*/ 2581068 w 6724507"/>
              <a:gd name="connsiteY14126" fmla="*/ 530192 h 5757808"/>
              <a:gd name="connsiteX14127" fmla="*/ 2578196 w 6724507"/>
              <a:gd name="connsiteY14127" fmla="*/ 518280 h 5757808"/>
              <a:gd name="connsiteX14128" fmla="*/ 2463868 w 6724507"/>
              <a:gd name="connsiteY14128" fmla="*/ 512038 h 5757808"/>
              <a:gd name="connsiteX14129" fmla="*/ 2464435 w 6724507"/>
              <a:gd name="connsiteY14129" fmla="*/ 516894 h 5757808"/>
              <a:gd name="connsiteX14130" fmla="*/ 2459789 w 6724507"/>
              <a:gd name="connsiteY14130" fmla="*/ 515172 h 5757808"/>
              <a:gd name="connsiteX14131" fmla="*/ 2463868 w 6724507"/>
              <a:gd name="connsiteY14131" fmla="*/ 512038 h 5757808"/>
              <a:gd name="connsiteX14132" fmla="*/ 2724201 w 6724507"/>
              <a:gd name="connsiteY14132" fmla="*/ 495473 h 5757808"/>
              <a:gd name="connsiteX14133" fmla="*/ 2727072 w 6724507"/>
              <a:gd name="connsiteY14133" fmla="*/ 507384 h 5757808"/>
              <a:gd name="connsiteX14134" fmla="*/ 2720122 w 6724507"/>
              <a:gd name="connsiteY14134" fmla="*/ 498609 h 5757808"/>
              <a:gd name="connsiteX14135" fmla="*/ 2724201 w 6724507"/>
              <a:gd name="connsiteY14135" fmla="*/ 495473 h 5757808"/>
              <a:gd name="connsiteX14136" fmla="*/ 2445674 w 6724507"/>
              <a:gd name="connsiteY14136" fmla="*/ 488377 h 5757808"/>
              <a:gd name="connsiteX14137" fmla="*/ 2457259 w 6724507"/>
              <a:gd name="connsiteY14137" fmla="*/ 503002 h 5757808"/>
              <a:gd name="connsiteX14138" fmla="*/ 2446040 w 6724507"/>
              <a:gd name="connsiteY14138" fmla="*/ 511623 h 5757808"/>
              <a:gd name="connsiteX14139" fmla="*/ 2440247 w 6724507"/>
              <a:gd name="connsiteY14139" fmla="*/ 504311 h 5757808"/>
              <a:gd name="connsiteX14140" fmla="*/ 2445674 w 6724507"/>
              <a:gd name="connsiteY14140" fmla="*/ 488377 h 5757808"/>
              <a:gd name="connsiteX14141" fmla="*/ 2583333 w 6724507"/>
              <a:gd name="connsiteY14141" fmla="*/ 486102 h 5757808"/>
              <a:gd name="connsiteX14142" fmla="*/ 2593004 w 6724507"/>
              <a:gd name="connsiteY14142" fmla="*/ 492787 h 5757808"/>
              <a:gd name="connsiteX14143" fmla="*/ 2590284 w 6724507"/>
              <a:gd name="connsiteY14143" fmla="*/ 494876 h 5757808"/>
              <a:gd name="connsiteX14144" fmla="*/ 2583333 w 6724507"/>
              <a:gd name="connsiteY14144" fmla="*/ 486102 h 5757808"/>
              <a:gd name="connsiteX14145" fmla="*/ 2627151 w 6724507"/>
              <a:gd name="connsiteY14145" fmla="*/ 480659 h 5757808"/>
              <a:gd name="connsiteX14146" fmla="*/ 2637022 w 6724507"/>
              <a:gd name="connsiteY14146" fmla="*/ 484836 h 5757808"/>
              <a:gd name="connsiteX14147" fmla="*/ 2637154 w 6724507"/>
              <a:gd name="connsiteY14147" fmla="*/ 489146 h 5757808"/>
              <a:gd name="connsiteX14148" fmla="*/ 2632943 w 6724507"/>
              <a:gd name="connsiteY14148" fmla="*/ 487972 h 5757808"/>
              <a:gd name="connsiteX14149" fmla="*/ 2627151 w 6724507"/>
              <a:gd name="connsiteY14149" fmla="*/ 480659 h 5757808"/>
              <a:gd name="connsiteX14150" fmla="*/ 3243846 w 6724507"/>
              <a:gd name="connsiteY14150" fmla="*/ 480390 h 5757808"/>
              <a:gd name="connsiteX14151" fmla="*/ 3250025 w 6724507"/>
              <a:gd name="connsiteY14151" fmla="*/ 488190 h 5757808"/>
              <a:gd name="connsiteX14152" fmla="*/ 3256204 w 6724507"/>
              <a:gd name="connsiteY14152" fmla="*/ 495992 h 5757808"/>
              <a:gd name="connsiteX14153" fmla="*/ 3246284 w 6724507"/>
              <a:gd name="connsiteY14153" fmla="*/ 491064 h 5757808"/>
              <a:gd name="connsiteX14154" fmla="*/ 3240106 w 6724507"/>
              <a:gd name="connsiteY14154" fmla="*/ 483266 h 5757808"/>
              <a:gd name="connsiteX14155" fmla="*/ 3243846 w 6724507"/>
              <a:gd name="connsiteY14155" fmla="*/ 480390 h 5757808"/>
              <a:gd name="connsiteX14156" fmla="*/ 3232832 w 6724507"/>
              <a:gd name="connsiteY14156" fmla="*/ 477878 h 5757808"/>
              <a:gd name="connsiteX14157" fmla="*/ 3240106 w 6724507"/>
              <a:gd name="connsiteY14157" fmla="*/ 483266 h 5757808"/>
              <a:gd name="connsiteX14158" fmla="*/ 3248725 w 6724507"/>
              <a:gd name="connsiteY14158" fmla="*/ 501738 h 5757808"/>
              <a:gd name="connsiteX14159" fmla="*/ 3241245 w 6724507"/>
              <a:gd name="connsiteY14159" fmla="*/ 507486 h 5757808"/>
              <a:gd name="connsiteX14160" fmla="*/ 3230191 w 6724507"/>
              <a:gd name="connsiteY14160" fmla="*/ 478340 h 5757808"/>
              <a:gd name="connsiteX14161" fmla="*/ 3232832 w 6724507"/>
              <a:gd name="connsiteY14161" fmla="*/ 477878 h 5757808"/>
              <a:gd name="connsiteX14162" fmla="*/ 2498052 w 6724507"/>
              <a:gd name="connsiteY14162" fmla="*/ 471650 h 5757808"/>
              <a:gd name="connsiteX14163" fmla="*/ 2522643 w 6724507"/>
              <a:gd name="connsiteY14163" fmla="*/ 495098 h 5757808"/>
              <a:gd name="connsiteX14164" fmla="*/ 2518904 w 6724507"/>
              <a:gd name="connsiteY14164" fmla="*/ 497973 h 5757808"/>
              <a:gd name="connsiteX14165" fmla="*/ 2486832 w 6724507"/>
              <a:gd name="connsiteY14165" fmla="*/ 480271 h 5757808"/>
              <a:gd name="connsiteX14166" fmla="*/ 2498052 w 6724507"/>
              <a:gd name="connsiteY14166" fmla="*/ 471650 h 5757808"/>
              <a:gd name="connsiteX14167" fmla="*/ 2609169 w 6724507"/>
              <a:gd name="connsiteY14167" fmla="*/ 466247 h 5757808"/>
              <a:gd name="connsiteX14168" fmla="*/ 2609708 w 6724507"/>
              <a:gd name="connsiteY14168" fmla="*/ 476420 h 5757808"/>
              <a:gd name="connsiteX14169" fmla="*/ 2602371 w 6724507"/>
              <a:gd name="connsiteY14169" fmla="*/ 471471 h 5757808"/>
              <a:gd name="connsiteX14170" fmla="*/ 2601889 w 6724507"/>
              <a:gd name="connsiteY14170" fmla="*/ 466549 h 5757808"/>
              <a:gd name="connsiteX14171" fmla="*/ 2609169 w 6724507"/>
              <a:gd name="connsiteY14171" fmla="*/ 466247 h 5757808"/>
              <a:gd name="connsiteX14172" fmla="*/ 2560719 w 6724507"/>
              <a:gd name="connsiteY14172" fmla="*/ 465838 h 5757808"/>
              <a:gd name="connsiteX14173" fmla="*/ 2567670 w 6724507"/>
              <a:gd name="connsiteY14173" fmla="*/ 474613 h 5757808"/>
              <a:gd name="connsiteX14174" fmla="*/ 2556638 w 6724507"/>
              <a:gd name="connsiteY14174" fmla="*/ 468973 h 5757808"/>
              <a:gd name="connsiteX14175" fmla="*/ 2560719 w 6724507"/>
              <a:gd name="connsiteY14175" fmla="*/ 465838 h 5757808"/>
              <a:gd name="connsiteX14176" fmla="*/ 2504461 w 6724507"/>
              <a:gd name="connsiteY14176" fmla="*/ 457904 h 5757808"/>
              <a:gd name="connsiteX14177" fmla="*/ 2514804 w 6724507"/>
              <a:gd name="connsiteY14177" fmla="*/ 460346 h 5757808"/>
              <a:gd name="connsiteX14178" fmla="*/ 2516904 w 6724507"/>
              <a:gd name="connsiteY14178" fmla="*/ 471281 h 5757808"/>
              <a:gd name="connsiteX14179" fmla="*/ 2504461 w 6724507"/>
              <a:gd name="connsiteY14179" fmla="*/ 457904 h 5757808"/>
              <a:gd name="connsiteX14180" fmla="*/ 2661145 w 6724507"/>
              <a:gd name="connsiteY14180" fmla="*/ 454533 h 5757808"/>
              <a:gd name="connsiteX14181" fmla="*/ 2668097 w 6724507"/>
              <a:gd name="connsiteY14181" fmla="*/ 463309 h 5757808"/>
              <a:gd name="connsiteX14182" fmla="*/ 2664017 w 6724507"/>
              <a:gd name="connsiteY14182" fmla="*/ 466445 h 5757808"/>
              <a:gd name="connsiteX14183" fmla="*/ 2657066 w 6724507"/>
              <a:gd name="connsiteY14183" fmla="*/ 457669 h 5757808"/>
              <a:gd name="connsiteX14184" fmla="*/ 2661145 w 6724507"/>
              <a:gd name="connsiteY14184" fmla="*/ 454533 h 5757808"/>
              <a:gd name="connsiteX14185" fmla="*/ 2570900 w 6724507"/>
              <a:gd name="connsiteY14185" fmla="*/ 454265 h 5757808"/>
              <a:gd name="connsiteX14186" fmla="*/ 2575677 w 6724507"/>
              <a:gd name="connsiteY14186" fmla="*/ 454343 h 5757808"/>
              <a:gd name="connsiteX14187" fmla="*/ 2578549 w 6724507"/>
              <a:gd name="connsiteY14187" fmla="*/ 466253 h 5757808"/>
              <a:gd name="connsiteX14188" fmla="*/ 2570900 w 6724507"/>
              <a:gd name="connsiteY14188" fmla="*/ 454265 h 5757808"/>
              <a:gd name="connsiteX14189" fmla="*/ 2688479 w 6724507"/>
              <a:gd name="connsiteY14189" fmla="*/ 452495 h 5757808"/>
              <a:gd name="connsiteX14190" fmla="*/ 2713046 w 6724507"/>
              <a:gd name="connsiteY14190" fmla="*/ 467580 h 5757808"/>
              <a:gd name="connsiteX14191" fmla="*/ 2701719 w 6724507"/>
              <a:gd name="connsiteY14191" fmla="*/ 479520 h 5757808"/>
              <a:gd name="connsiteX14192" fmla="*/ 2692283 w 6724507"/>
              <a:gd name="connsiteY14192" fmla="*/ 483536 h 5757808"/>
              <a:gd name="connsiteX14193" fmla="*/ 2680837 w 6724507"/>
              <a:gd name="connsiteY14193" fmla="*/ 479393 h 5757808"/>
              <a:gd name="connsiteX14194" fmla="*/ 2675477 w 6724507"/>
              <a:gd name="connsiteY14194" fmla="*/ 457635 h 5757808"/>
              <a:gd name="connsiteX14195" fmla="*/ 2688479 w 6724507"/>
              <a:gd name="connsiteY14195" fmla="*/ 452495 h 5757808"/>
              <a:gd name="connsiteX14196" fmla="*/ 2502448 w 6724507"/>
              <a:gd name="connsiteY14196" fmla="*/ 444746 h 5757808"/>
              <a:gd name="connsiteX14197" fmla="*/ 2509398 w 6724507"/>
              <a:gd name="connsiteY14197" fmla="*/ 453522 h 5757808"/>
              <a:gd name="connsiteX14198" fmla="*/ 2505319 w 6724507"/>
              <a:gd name="connsiteY14198" fmla="*/ 456657 h 5757808"/>
              <a:gd name="connsiteX14199" fmla="*/ 2498367 w 6724507"/>
              <a:gd name="connsiteY14199" fmla="*/ 447882 h 5757808"/>
              <a:gd name="connsiteX14200" fmla="*/ 2502448 w 6724507"/>
              <a:gd name="connsiteY14200" fmla="*/ 444746 h 5757808"/>
              <a:gd name="connsiteX14201" fmla="*/ 2535303 w 6724507"/>
              <a:gd name="connsiteY14201" fmla="*/ 434789 h 5757808"/>
              <a:gd name="connsiteX14202" fmla="*/ 2539870 w 6724507"/>
              <a:gd name="connsiteY14202" fmla="*/ 439516 h 5757808"/>
              <a:gd name="connsiteX14203" fmla="*/ 2535788 w 6724507"/>
              <a:gd name="connsiteY14203" fmla="*/ 442650 h 5757808"/>
              <a:gd name="connsiteX14204" fmla="*/ 2531156 w 6724507"/>
              <a:gd name="connsiteY14204" fmla="*/ 436802 h 5757808"/>
              <a:gd name="connsiteX14205" fmla="*/ 2535303 w 6724507"/>
              <a:gd name="connsiteY14205" fmla="*/ 434789 h 5757808"/>
              <a:gd name="connsiteX14206" fmla="*/ 2805236 w 6724507"/>
              <a:gd name="connsiteY14206" fmla="*/ 423785 h 5757808"/>
              <a:gd name="connsiteX14207" fmla="*/ 2809570 w 6724507"/>
              <a:gd name="connsiteY14207" fmla="*/ 443984 h 5757808"/>
              <a:gd name="connsiteX14208" fmla="*/ 2789273 w 6724507"/>
              <a:gd name="connsiteY14208" fmla="*/ 447820 h 5757808"/>
              <a:gd name="connsiteX14209" fmla="*/ 2805236 w 6724507"/>
              <a:gd name="connsiteY14209" fmla="*/ 423785 h 5757808"/>
              <a:gd name="connsiteX14210" fmla="*/ 2860537 w 6724507"/>
              <a:gd name="connsiteY14210" fmla="*/ 421388 h 5757808"/>
              <a:gd name="connsiteX14211" fmla="*/ 2861337 w 6724507"/>
              <a:gd name="connsiteY14211" fmla="*/ 421994 h 5757808"/>
              <a:gd name="connsiteX14212" fmla="*/ 2861260 w 6724507"/>
              <a:gd name="connsiteY14212" fmla="*/ 422895 h 5757808"/>
              <a:gd name="connsiteX14213" fmla="*/ 2858760 w 6724507"/>
              <a:gd name="connsiteY14213" fmla="*/ 421664 h 5757808"/>
              <a:gd name="connsiteX14214" fmla="*/ 2856074 w 6724507"/>
              <a:gd name="connsiteY14214" fmla="*/ 419452 h 5757808"/>
              <a:gd name="connsiteX14215" fmla="*/ 2858314 w 6724507"/>
              <a:gd name="connsiteY14215" fmla="*/ 421445 h 5757808"/>
              <a:gd name="connsiteX14216" fmla="*/ 2858760 w 6724507"/>
              <a:gd name="connsiteY14216" fmla="*/ 421664 h 5757808"/>
              <a:gd name="connsiteX14217" fmla="*/ 2857845 w 6724507"/>
              <a:gd name="connsiteY14217" fmla="*/ 421806 h 5757808"/>
              <a:gd name="connsiteX14218" fmla="*/ 2856074 w 6724507"/>
              <a:gd name="connsiteY14218" fmla="*/ 419452 h 5757808"/>
              <a:gd name="connsiteX14219" fmla="*/ 2657419 w 6724507"/>
              <a:gd name="connsiteY14219" fmla="*/ 405641 h 5757808"/>
              <a:gd name="connsiteX14220" fmla="*/ 2662052 w 6724507"/>
              <a:gd name="connsiteY14220" fmla="*/ 411492 h 5757808"/>
              <a:gd name="connsiteX14221" fmla="*/ 2658073 w 6724507"/>
              <a:gd name="connsiteY14221" fmla="*/ 413372 h 5757808"/>
              <a:gd name="connsiteX14222" fmla="*/ 2650620 w 6724507"/>
              <a:gd name="connsiteY14222" fmla="*/ 410866 h 5757808"/>
              <a:gd name="connsiteX14223" fmla="*/ 2657419 w 6724507"/>
              <a:gd name="connsiteY14223" fmla="*/ 405641 h 5757808"/>
              <a:gd name="connsiteX14224" fmla="*/ 2710219 w 6724507"/>
              <a:gd name="connsiteY14224" fmla="*/ 402702 h 5757808"/>
              <a:gd name="connsiteX14225" fmla="*/ 2727019 w 6724507"/>
              <a:gd name="connsiteY14225" fmla="*/ 416456 h 5757808"/>
              <a:gd name="connsiteX14226" fmla="*/ 2719676 w 6724507"/>
              <a:gd name="connsiteY14226" fmla="*/ 422099 h 5757808"/>
              <a:gd name="connsiteX14227" fmla="*/ 2736477 w 6724507"/>
              <a:gd name="connsiteY14227" fmla="*/ 435851 h 5757808"/>
              <a:gd name="connsiteX14228" fmla="*/ 2733584 w 6724507"/>
              <a:gd name="connsiteY14228" fmla="*/ 424742 h 5757808"/>
              <a:gd name="connsiteX14229" fmla="*/ 2744598 w 6724507"/>
              <a:gd name="connsiteY14229" fmla="*/ 416278 h 5757808"/>
              <a:gd name="connsiteX14230" fmla="*/ 2752290 w 6724507"/>
              <a:gd name="connsiteY14230" fmla="*/ 443697 h 5757808"/>
              <a:gd name="connsiteX14231" fmla="*/ 2732026 w 6724507"/>
              <a:gd name="connsiteY14231" fmla="*/ 452604 h 5757808"/>
              <a:gd name="connsiteX14232" fmla="*/ 2725462 w 6724507"/>
              <a:gd name="connsiteY14232" fmla="*/ 444316 h 5757808"/>
              <a:gd name="connsiteX14233" fmla="*/ 2711555 w 6724507"/>
              <a:gd name="connsiteY14233" fmla="*/ 441672 h 5757808"/>
              <a:gd name="connsiteX14234" fmla="*/ 2707883 w 6724507"/>
              <a:gd name="connsiteY14234" fmla="*/ 444494 h 5757808"/>
              <a:gd name="connsiteX14235" fmla="*/ 2704992 w 6724507"/>
              <a:gd name="connsiteY14235" fmla="*/ 433385 h 5757808"/>
              <a:gd name="connsiteX14236" fmla="*/ 2710219 w 6724507"/>
              <a:gd name="connsiteY14236" fmla="*/ 402702 h 5757808"/>
              <a:gd name="connsiteX14237" fmla="*/ 2735936 w 6724507"/>
              <a:gd name="connsiteY14237" fmla="*/ 397057 h 5757808"/>
              <a:gd name="connsiteX14238" fmla="*/ 2746967 w 6724507"/>
              <a:gd name="connsiteY14238" fmla="*/ 402696 h 5757808"/>
              <a:gd name="connsiteX14239" fmla="*/ 2742886 w 6724507"/>
              <a:gd name="connsiteY14239" fmla="*/ 405832 h 5757808"/>
              <a:gd name="connsiteX14240" fmla="*/ 2735936 w 6724507"/>
              <a:gd name="connsiteY14240" fmla="*/ 397057 h 5757808"/>
              <a:gd name="connsiteX14241" fmla="*/ 2790865 w 6724507"/>
              <a:gd name="connsiteY14241" fmla="*/ 394250 h 5757808"/>
              <a:gd name="connsiteX14242" fmla="*/ 2802558 w 6724507"/>
              <a:gd name="connsiteY14242" fmla="*/ 397618 h 5757808"/>
              <a:gd name="connsiteX14243" fmla="*/ 2805768 w 6724507"/>
              <a:gd name="connsiteY14243" fmla="*/ 409267 h 5757808"/>
              <a:gd name="connsiteX14244" fmla="*/ 2784386 w 6724507"/>
              <a:gd name="connsiteY14244" fmla="*/ 397464 h 5757808"/>
              <a:gd name="connsiteX14245" fmla="*/ 2790865 w 6724507"/>
              <a:gd name="connsiteY14245" fmla="*/ 394250 h 5757808"/>
              <a:gd name="connsiteX14246" fmla="*/ 2761618 w 6724507"/>
              <a:gd name="connsiteY14246" fmla="*/ 390262 h 5757808"/>
              <a:gd name="connsiteX14247" fmla="*/ 2774361 w 6724507"/>
              <a:gd name="connsiteY14247" fmla="*/ 406348 h 5757808"/>
              <a:gd name="connsiteX14248" fmla="*/ 2759129 w 6724507"/>
              <a:gd name="connsiteY14248" fmla="*/ 418052 h 5757808"/>
              <a:gd name="connsiteX14249" fmla="*/ 2743823 w 6724507"/>
              <a:gd name="connsiteY14249" fmla="*/ 390996 h 5757808"/>
              <a:gd name="connsiteX14250" fmla="*/ 2761618 w 6724507"/>
              <a:gd name="connsiteY14250" fmla="*/ 390262 h 5757808"/>
              <a:gd name="connsiteX14251" fmla="*/ 2633847 w 6724507"/>
              <a:gd name="connsiteY14251" fmla="*/ 381406 h 5757808"/>
              <a:gd name="connsiteX14252" fmla="*/ 2640798 w 6724507"/>
              <a:gd name="connsiteY14252" fmla="*/ 390183 h 5757808"/>
              <a:gd name="connsiteX14253" fmla="*/ 2636719 w 6724507"/>
              <a:gd name="connsiteY14253" fmla="*/ 393317 h 5757808"/>
              <a:gd name="connsiteX14254" fmla="*/ 2633847 w 6724507"/>
              <a:gd name="connsiteY14254" fmla="*/ 381406 h 5757808"/>
              <a:gd name="connsiteX14255" fmla="*/ 2658466 w 6724507"/>
              <a:gd name="connsiteY14255" fmla="*/ 375663 h 5757808"/>
              <a:gd name="connsiteX14256" fmla="*/ 2668730 w 6724507"/>
              <a:gd name="connsiteY14256" fmla="*/ 380950 h 5757808"/>
              <a:gd name="connsiteX14257" fmla="*/ 2664952 w 6724507"/>
              <a:gd name="connsiteY14257" fmla="*/ 383851 h 5757808"/>
              <a:gd name="connsiteX14258" fmla="*/ 2658466 w 6724507"/>
              <a:gd name="connsiteY14258" fmla="*/ 375663 h 5757808"/>
              <a:gd name="connsiteX14259" fmla="*/ 2814303 w 6724507"/>
              <a:gd name="connsiteY14259" fmla="*/ 374473 h 5757808"/>
              <a:gd name="connsiteX14260" fmla="*/ 2813247 w 6724507"/>
              <a:gd name="connsiteY14260" fmla="*/ 403519 h 5757808"/>
              <a:gd name="connsiteX14261" fmla="*/ 2802558 w 6724507"/>
              <a:gd name="connsiteY14261" fmla="*/ 397618 h 5757808"/>
              <a:gd name="connsiteX14262" fmla="*/ 2795606 w 6724507"/>
              <a:gd name="connsiteY14262" fmla="*/ 388842 h 5757808"/>
              <a:gd name="connsiteX14263" fmla="*/ 2799742 w 6724507"/>
              <a:gd name="connsiteY14263" fmla="*/ 375077 h 5757808"/>
              <a:gd name="connsiteX14264" fmla="*/ 2814303 w 6724507"/>
              <a:gd name="connsiteY14264" fmla="*/ 374473 h 5757808"/>
              <a:gd name="connsiteX14265" fmla="*/ 3317042 w 6724507"/>
              <a:gd name="connsiteY14265" fmla="*/ 373949 h 5757808"/>
              <a:gd name="connsiteX14266" fmla="*/ 3321674 w 6724507"/>
              <a:gd name="connsiteY14266" fmla="*/ 379798 h 5757808"/>
              <a:gd name="connsiteX14267" fmla="*/ 3317594 w 6724507"/>
              <a:gd name="connsiteY14267" fmla="*/ 382935 h 5757808"/>
              <a:gd name="connsiteX14268" fmla="*/ 3312961 w 6724507"/>
              <a:gd name="connsiteY14268" fmla="*/ 377085 h 5757808"/>
              <a:gd name="connsiteX14269" fmla="*/ 3317042 w 6724507"/>
              <a:gd name="connsiteY14269" fmla="*/ 373949 h 5757808"/>
              <a:gd name="connsiteX14270" fmla="*/ 2559916 w 6724507"/>
              <a:gd name="connsiteY14270" fmla="*/ 373263 h 5757808"/>
              <a:gd name="connsiteX14271" fmla="*/ 2568818 w 6724507"/>
              <a:gd name="connsiteY14271" fmla="*/ 377743 h 5757808"/>
              <a:gd name="connsiteX14272" fmla="*/ 2567962 w 6724507"/>
              <a:gd name="connsiteY14272" fmla="*/ 391576 h 5757808"/>
              <a:gd name="connsiteX14273" fmla="*/ 2598438 w 6724507"/>
              <a:gd name="connsiteY14273" fmla="*/ 407680 h 5757808"/>
              <a:gd name="connsiteX14274" fmla="*/ 2597582 w 6724507"/>
              <a:gd name="connsiteY14274" fmla="*/ 421512 h 5757808"/>
              <a:gd name="connsiteX14275" fmla="*/ 2610556 w 6724507"/>
              <a:gd name="connsiteY14275" fmla="*/ 437891 h 5757808"/>
              <a:gd name="connsiteX14276" fmla="*/ 2617042 w 6724507"/>
              <a:gd name="connsiteY14276" fmla="*/ 446082 h 5757808"/>
              <a:gd name="connsiteX14277" fmla="*/ 2606884 w 6724507"/>
              <a:gd name="connsiteY14277" fmla="*/ 440712 h 5757808"/>
              <a:gd name="connsiteX14278" fmla="*/ 2609700 w 6724507"/>
              <a:gd name="connsiteY14278" fmla="*/ 451725 h 5757808"/>
              <a:gd name="connsiteX14279" fmla="*/ 2596725 w 6724507"/>
              <a:gd name="connsiteY14279" fmla="*/ 435344 h 5757808"/>
              <a:gd name="connsiteX14280" fmla="*/ 2558906 w 6724507"/>
              <a:gd name="connsiteY14280" fmla="*/ 424885 h 5757808"/>
              <a:gd name="connsiteX14281" fmla="*/ 2564289 w 6724507"/>
              <a:gd name="connsiteY14281" fmla="*/ 394397 h 5757808"/>
              <a:gd name="connsiteX14282" fmla="*/ 2547644 w 6724507"/>
              <a:gd name="connsiteY14282" fmla="*/ 380840 h 5757808"/>
              <a:gd name="connsiteX14283" fmla="*/ 2559916 w 6724507"/>
              <a:gd name="connsiteY14283" fmla="*/ 373263 h 5757808"/>
              <a:gd name="connsiteX14284" fmla="*/ 2787761 w 6724507"/>
              <a:gd name="connsiteY14284" fmla="*/ 371345 h 5757808"/>
              <a:gd name="connsiteX14285" fmla="*/ 2792396 w 6724507"/>
              <a:gd name="connsiteY14285" fmla="*/ 377195 h 5757808"/>
              <a:gd name="connsiteX14286" fmla="*/ 2787566 w 6724507"/>
              <a:gd name="connsiteY14286" fmla="*/ 379729 h 5757808"/>
              <a:gd name="connsiteX14287" fmla="*/ 2784361 w 6724507"/>
              <a:gd name="connsiteY14287" fmla="*/ 373959 h 5757808"/>
              <a:gd name="connsiteX14288" fmla="*/ 2787761 w 6724507"/>
              <a:gd name="connsiteY14288" fmla="*/ 371345 h 5757808"/>
              <a:gd name="connsiteX14289" fmla="*/ 2692623 w 6724507"/>
              <a:gd name="connsiteY14289" fmla="*/ 364469 h 5757808"/>
              <a:gd name="connsiteX14290" fmla="*/ 2699573 w 6724507"/>
              <a:gd name="connsiteY14290" fmla="*/ 373245 h 5757808"/>
              <a:gd name="connsiteX14291" fmla="*/ 2688543 w 6724507"/>
              <a:gd name="connsiteY14291" fmla="*/ 367604 h 5757808"/>
              <a:gd name="connsiteX14292" fmla="*/ 2692623 w 6724507"/>
              <a:gd name="connsiteY14292" fmla="*/ 364469 h 5757808"/>
              <a:gd name="connsiteX14293" fmla="*/ 2676213 w 6724507"/>
              <a:gd name="connsiteY14293" fmla="*/ 362229 h 5757808"/>
              <a:gd name="connsiteX14294" fmla="*/ 2683838 w 6724507"/>
              <a:gd name="connsiteY14294" fmla="*/ 369338 h 5757808"/>
              <a:gd name="connsiteX14295" fmla="*/ 2686549 w 6724507"/>
              <a:gd name="connsiteY14295" fmla="*/ 380429 h 5757808"/>
              <a:gd name="connsiteX14296" fmla="*/ 2682771 w 6724507"/>
              <a:gd name="connsiteY14296" fmla="*/ 383332 h 5757808"/>
              <a:gd name="connsiteX14297" fmla="*/ 2699524 w 6724507"/>
              <a:gd name="connsiteY14297" fmla="*/ 396809 h 5757808"/>
              <a:gd name="connsiteX14298" fmla="*/ 2684413 w 6724507"/>
              <a:gd name="connsiteY14298" fmla="*/ 408421 h 5757808"/>
              <a:gd name="connsiteX14299" fmla="*/ 2666594 w 6724507"/>
              <a:gd name="connsiteY14299" fmla="*/ 408939 h 5757808"/>
              <a:gd name="connsiteX14300" fmla="*/ 2663884 w 6724507"/>
              <a:gd name="connsiteY14300" fmla="*/ 397847 h 5757808"/>
              <a:gd name="connsiteX14301" fmla="*/ 2657397 w 6724507"/>
              <a:gd name="connsiteY14301" fmla="*/ 389657 h 5757808"/>
              <a:gd name="connsiteX14302" fmla="*/ 2667663 w 6724507"/>
              <a:gd name="connsiteY14302" fmla="*/ 394943 h 5757808"/>
              <a:gd name="connsiteX14303" fmla="*/ 2661176 w 6724507"/>
              <a:gd name="connsiteY14303" fmla="*/ 386755 h 5757808"/>
              <a:gd name="connsiteX14304" fmla="*/ 2664952 w 6724507"/>
              <a:gd name="connsiteY14304" fmla="*/ 383851 h 5757808"/>
              <a:gd name="connsiteX14305" fmla="*/ 2671440 w 6724507"/>
              <a:gd name="connsiteY14305" fmla="*/ 392041 h 5757808"/>
              <a:gd name="connsiteX14306" fmla="*/ 2678994 w 6724507"/>
              <a:gd name="connsiteY14306" fmla="*/ 386236 h 5757808"/>
              <a:gd name="connsiteX14307" fmla="*/ 2672506 w 6724507"/>
              <a:gd name="connsiteY14307" fmla="*/ 378046 h 5757808"/>
              <a:gd name="connsiteX14308" fmla="*/ 2676213 w 6724507"/>
              <a:gd name="connsiteY14308" fmla="*/ 362229 h 5757808"/>
              <a:gd name="connsiteX14309" fmla="*/ 2730043 w 6724507"/>
              <a:gd name="connsiteY14309" fmla="*/ 359239 h 5757808"/>
              <a:gd name="connsiteX14310" fmla="*/ 2736995 w 6724507"/>
              <a:gd name="connsiteY14310" fmla="*/ 368014 h 5757808"/>
              <a:gd name="connsiteX14311" fmla="*/ 2733596 w 6724507"/>
              <a:gd name="connsiteY14311" fmla="*/ 370627 h 5757808"/>
              <a:gd name="connsiteX14312" fmla="*/ 2723245 w 6724507"/>
              <a:gd name="connsiteY14312" fmla="*/ 364465 h 5757808"/>
              <a:gd name="connsiteX14313" fmla="*/ 2726644 w 6724507"/>
              <a:gd name="connsiteY14313" fmla="*/ 361851 h 5757808"/>
              <a:gd name="connsiteX14314" fmla="*/ 2730043 w 6724507"/>
              <a:gd name="connsiteY14314" fmla="*/ 359239 h 5757808"/>
              <a:gd name="connsiteX14315" fmla="*/ 3162824 w 6724507"/>
              <a:gd name="connsiteY14315" fmla="*/ 356011 h 5757808"/>
              <a:gd name="connsiteX14316" fmla="*/ 3169776 w 6724507"/>
              <a:gd name="connsiteY14316" fmla="*/ 364787 h 5757808"/>
              <a:gd name="connsiteX14317" fmla="*/ 3165695 w 6724507"/>
              <a:gd name="connsiteY14317" fmla="*/ 367921 h 5757808"/>
              <a:gd name="connsiteX14318" fmla="*/ 3158745 w 6724507"/>
              <a:gd name="connsiteY14318" fmla="*/ 359147 h 5757808"/>
              <a:gd name="connsiteX14319" fmla="*/ 3162824 w 6724507"/>
              <a:gd name="connsiteY14319" fmla="*/ 356011 h 5757808"/>
              <a:gd name="connsiteX14320" fmla="*/ 3308217 w 6724507"/>
              <a:gd name="connsiteY14320" fmla="*/ 346542 h 5757808"/>
              <a:gd name="connsiteX14321" fmla="*/ 3314019 w 6724507"/>
              <a:gd name="connsiteY14321" fmla="*/ 348040 h 5757808"/>
              <a:gd name="connsiteX14322" fmla="*/ 3310619 w 6724507"/>
              <a:gd name="connsiteY14322" fmla="*/ 350653 h 5757808"/>
              <a:gd name="connsiteX14323" fmla="*/ 2601414 w 6724507"/>
              <a:gd name="connsiteY14323" fmla="*/ 340461 h 5757808"/>
              <a:gd name="connsiteX14324" fmla="*/ 2615314 w 6724507"/>
              <a:gd name="connsiteY14324" fmla="*/ 358011 h 5757808"/>
              <a:gd name="connsiteX14325" fmla="*/ 2609127 w 6724507"/>
              <a:gd name="connsiteY14325" fmla="*/ 358354 h 5757808"/>
              <a:gd name="connsiteX14326" fmla="*/ 2601414 w 6724507"/>
              <a:gd name="connsiteY14326" fmla="*/ 340461 h 5757808"/>
              <a:gd name="connsiteX14327" fmla="*/ 2849919 w 6724507"/>
              <a:gd name="connsiteY14327" fmla="*/ 335447 h 5757808"/>
              <a:gd name="connsiteX14328" fmla="*/ 2856423 w 6724507"/>
              <a:gd name="connsiteY14328" fmla="*/ 343656 h 5757808"/>
              <a:gd name="connsiteX14329" fmla="*/ 2852320 w 6724507"/>
              <a:gd name="connsiteY14329" fmla="*/ 345160 h 5757808"/>
              <a:gd name="connsiteX14330" fmla="*/ 2846161 w 6724507"/>
              <a:gd name="connsiteY14330" fmla="*/ 338336 h 5757808"/>
              <a:gd name="connsiteX14331" fmla="*/ 2849919 w 6724507"/>
              <a:gd name="connsiteY14331" fmla="*/ 335447 h 5757808"/>
              <a:gd name="connsiteX14332" fmla="*/ 2823219 w 6724507"/>
              <a:gd name="connsiteY14332" fmla="*/ 331599 h 5757808"/>
              <a:gd name="connsiteX14333" fmla="*/ 2836136 w 6724507"/>
              <a:gd name="connsiteY14333" fmla="*/ 332992 h 5757808"/>
              <a:gd name="connsiteX14334" fmla="*/ 2825121 w 6724507"/>
              <a:gd name="connsiteY14334" fmla="*/ 341459 h 5757808"/>
              <a:gd name="connsiteX14335" fmla="*/ 2834194 w 6724507"/>
              <a:gd name="connsiteY14335" fmla="*/ 360368 h 5757808"/>
              <a:gd name="connsiteX14336" fmla="*/ 2856978 w 6724507"/>
              <a:gd name="connsiteY14336" fmla="*/ 381676 h 5757808"/>
              <a:gd name="connsiteX14337" fmla="*/ 2850715 w 6724507"/>
              <a:gd name="connsiteY14337" fmla="*/ 402662 h 5757808"/>
              <a:gd name="connsiteX14338" fmla="*/ 2837646 w 6724507"/>
              <a:gd name="connsiteY14338" fmla="*/ 409469 h 5757808"/>
              <a:gd name="connsiteX14339" fmla="*/ 2833220 w 6724507"/>
              <a:gd name="connsiteY14339" fmla="*/ 374053 h 5757808"/>
              <a:gd name="connsiteX14340" fmla="*/ 2824151 w 6724507"/>
              <a:gd name="connsiteY14340" fmla="*/ 355145 h 5757808"/>
              <a:gd name="connsiteX14341" fmla="*/ 2816808 w 6724507"/>
              <a:gd name="connsiteY14341" fmla="*/ 360789 h 5757808"/>
              <a:gd name="connsiteX14342" fmla="*/ 2806764 w 6724507"/>
              <a:gd name="connsiteY14342" fmla="*/ 355566 h 5757808"/>
              <a:gd name="connsiteX14343" fmla="*/ 2815080 w 6724507"/>
              <a:gd name="connsiteY14343" fmla="*/ 336237 h 5757808"/>
              <a:gd name="connsiteX14344" fmla="*/ 2823219 w 6724507"/>
              <a:gd name="connsiteY14344" fmla="*/ 331599 h 5757808"/>
              <a:gd name="connsiteX14345" fmla="*/ 2790027 w 6724507"/>
              <a:gd name="connsiteY14345" fmla="*/ 327257 h 5757808"/>
              <a:gd name="connsiteX14346" fmla="*/ 2801212 w 6724507"/>
              <a:gd name="connsiteY14346" fmla="*/ 336523 h 5757808"/>
              <a:gd name="connsiteX14347" fmla="*/ 2796975 w 6724507"/>
              <a:gd name="connsiteY14347" fmla="*/ 336030 h 5757808"/>
              <a:gd name="connsiteX14348" fmla="*/ 2790027 w 6724507"/>
              <a:gd name="connsiteY14348" fmla="*/ 327257 h 5757808"/>
              <a:gd name="connsiteX14349" fmla="*/ 2656107 w 6724507"/>
              <a:gd name="connsiteY14349" fmla="*/ 326657 h 5757808"/>
              <a:gd name="connsiteX14350" fmla="*/ 2661235 w 6724507"/>
              <a:gd name="connsiteY14350" fmla="*/ 348595 h 5757808"/>
              <a:gd name="connsiteX14351" fmla="*/ 2667606 w 6724507"/>
              <a:gd name="connsiteY14351" fmla="*/ 356639 h 5757808"/>
              <a:gd name="connsiteX14352" fmla="*/ 2663799 w 6724507"/>
              <a:gd name="connsiteY14352" fmla="*/ 359566 h 5757808"/>
              <a:gd name="connsiteX14353" fmla="*/ 2659991 w 6724507"/>
              <a:gd name="connsiteY14353" fmla="*/ 362492 h 5757808"/>
              <a:gd name="connsiteX14354" fmla="*/ 2637070 w 6724507"/>
              <a:gd name="connsiteY14354" fmla="*/ 341288 h 5757808"/>
              <a:gd name="connsiteX14355" fmla="*/ 2656107 w 6724507"/>
              <a:gd name="connsiteY14355" fmla="*/ 326657 h 5757808"/>
              <a:gd name="connsiteX14356" fmla="*/ 2752801 w 6724507"/>
              <a:gd name="connsiteY14356" fmla="*/ 324103 h 5757808"/>
              <a:gd name="connsiteX14357" fmla="*/ 2758246 w 6724507"/>
              <a:gd name="connsiteY14357" fmla="*/ 325800 h 5757808"/>
              <a:gd name="connsiteX14358" fmla="*/ 2755881 w 6724507"/>
              <a:gd name="connsiteY14358" fmla="*/ 339384 h 5757808"/>
              <a:gd name="connsiteX14359" fmla="*/ 2744297 w 6724507"/>
              <a:gd name="connsiteY14359" fmla="*/ 324757 h 5757808"/>
              <a:gd name="connsiteX14360" fmla="*/ 2752801 w 6724507"/>
              <a:gd name="connsiteY14360" fmla="*/ 324103 h 5757808"/>
              <a:gd name="connsiteX14361" fmla="*/ 2704220 w 6724507"/>
              <a:gd name="connsiteY14361" fmla="*/ 322033 h 5757808"/>
              <a:gd name="connsiteX14362" fmla="*/ 2722841 w 6724507"/>
              <a:gd name="connsiteY14362" fmla="*/ 327132 h 5757808"/>
              <a:gd name="connsiteX14363" fmla="*/ 2733417 w 6724507"/>
              <a:gd name="connsiteY14363" fmla="*/ 333118 h 5757808"/>
              <a:gd name="connsiteX14364" fmla="*/ 2740367 w 6724507"/>
              <a:gd name="connsiteY14364" fmla="*/ 341893 h 5757808"/>
              <a:gd name="connsiteX14365" fmla="*/ 2729792 w 6724507"/>
              <a:gd name="connsiteY14365" fmla="*/ 335903 h 5757808"/>
              <a:gd name="connsiteX14366" fmla="*/ 2726166 w 6724507"/>
              <a:gd name="connsiteY14366" fmla="*/ 338692 h 5757808"/>
              <a:gd name="connsiteX14367" fmla="*/ 2733117 w 6724507"/>
              <a:gd name="connsiteY14367" fmla="*/ 347466 h 5757808"/>
              <a:gd name="connsiteX14368" fmla="*/ 2729490 w 6724507"/>
              <a:gd name="connsiteY14368" fmla="*/ 350254 h 5757808"/>
              <a:gd name="connsiteX14369" fmla="*/ 2722539 w 6724507"/>
              <a:gd name="connsiteY14369" fmla="*/ 341478 h 5757808"/>
              <a:gd name="connsiteX14370" fmla="*/ 2724128 w 6724507"/>
              <a:gd name="connsiteY14370" fmla="*/ 350846 h 5757808"/>
              <a:gd name="connsiteX14371" fmla="*/ 2715286 w 6724507"/>
              <a:gd name="connsiteY14371" fmla="*/ 347051 h 5757808"/>
              <a:gd name="connsiteX14372" fmla="*/ 2690810 w 6724507"/>
              <a:gd name="connsiteY14372" fmla="*/ 323515 h 5757808"/>
              <a:gd name="connsiteX14373" fmla="*/ 2704220 w 6724507"/>
              <a:gd name="connsiteY14373" fmla="*/ 322033 h 5757808"/>
              <a:gd name="connsiteX14374" fmla="*/ 2640361 w 6724507"/>
              <a:gd name="connsiteY14374" fmla="*/ 304575 h 5757808"/>
              <a:gd name="connsiteX14375" fmla="*/ 2646289 w 6724507"/>
              <a:gd name="connsiteY14375" fmla="*/ 305974 h 5757808"/>
              <a:gd name="connsiteX14376" fmla="*/ 2638128 w 6724507"/>
              <a:gd name="connsiteY14376" fmla="*/ 312245 h 5757808"/>
              <a:gd name="connsiteX14377" fmla="*/ 2638072 w 6724507"/>
              <a:gd name="connsiteY14377" fmla="*/ 306995 h 5757808"/>
              <a:gd name="connsiteX14378" fmla="*/ 2640361 w 6724507"/>
              <a:gd name="connsiteY14378" fmla="*/ 304575 h 5757808"/>
              <a:gd name="connsiteX14379" fmla="*/ 3200195 w 6724507"/>
              <a:gd name="connsiteY14379" fmla="*/ 303766 h 5757808"/>
              <a:gd name="connsiteX14380" fmla="*/ 3208153 w 6724507"/>
              <a:gd name="connsiteY14380" fmla="*/ 321179 h 5757808"/>
              <a:gd name="connsiteX14381" fmla="*/ 3203340 w 6724507"/>
              <a:gd name="connsiteY14381" fmla="*/ 321201 h 5757808"/>
              <a:gd name="connsiteX14382" fmla="*/ 3200195 w 6724507"/>
              <a:gd name="connsiteY14382" fmla="*/ 303766 h 5757808"/>
              <a:gd name="connsiteX14383" fmla="*/ 2710703 w 6724507"/>
              <a:gd name="connsiteY14383" fmla="*/ 282347 h 5757808"/>
              <a:gd name="connsiteX14384" fmla="*/ 2719911 w 6724507"/>
              <a:gd name="connsiteY14384" fmla="*/ 301151 h 5757808"/>
              <a:gd name="connsiteX14385" fmla="*/ 2699395 w 6724507"/>
              <a:gd name="connsiteY14385" fmla="*/ 303978 h 5757808"/>
              <a:gd name="connsiteX14386" fmla="*/ 2686553 w 6724507"/>
              <a:gd name="connsiteY14386" fmla="*/ 284733 h 5757808"/>
              <a:gd name="connsiteX14387" fmla="*/ 2690191 w 6724507"/>
              <a:gd name="connsiteY14387" fmla="*/ 285174 h 5757808"/>
              <a:gd name="connsiteX14388" fmla="*/ 2700095 w 6724507"/>
              <a:gd name="connsiteY14388" fmla="*/ 290499 h 5757808"/>
              <a:gd name="connsiteX14389" fmla="*/ 2710703 w 6724507"/>
              <a:gd name="connsiteY14389" fmla="*/ 282347 h 5757808"/>
              <a:gd name="connsiteX14390" fmla="*/ 3146002 w 6724507"/>
              <a:gd name="connsiteY14390" fmla="*/ 279540 h 5757808"/>
              <a:gd name="connsiteX14391" fmla="*/ 3152954 w 6724507"/>
              <a:gd name="connsiteY14391" fmla="*/ 288314 h 5757808"/>
              <a:gd name="connsiteX14392" fmla="*/ 3148872 w 6724507"/>
              <a:gd name="connsiteY14392" fmla="*/ 291451 h 5757808"/>
              <a:gd name="connsiteX14393" fmla="*/ 3141923 w 6724507"/>
              <a:gd name="connsiteY14393" fmla="*/ 282676 h 5757808"/>
              <a:gd name="connsiteX14394" fmla="*/ 3146002 w 6724507"/>
              <a:gd name="connsiteY14394" fmla="*/ 279540 h 5757808"/>
              <a:gd name="connsiteX14395" fmla="*/ 2676051 w 6724507"/>
              <a:gd name="connsiteY14395" fmla="*/ 268983 h 5757808"/>
              <a:gd name="connsiteX14396" fmla="*/ 2683002 w 6724507"/>
              <a:gd name="connsiteY14396" fmla="*/ 277759 h 5757808"/>
              <a:gd name="connsiteX14397" fmla="*/ 2673332 w 6724507"/>
              <a:gd name="connsiteY14397" fmla="*/ 271074 h 5757808"/>
              <a:gd name="connsiteX14398" fmla="*/ 2676051 w 6724507"/>
              <a:gd name="connsiteY14398" fmla="*/ 268983 h 5757808"/>
              <a:gd name="connsiteX14399" fmla="*/ 3131950 w 6724507"/>
              <a:gd name="connsiteY14399" fmla="*/ 247991 h 5757808"/>
              <a:gd name="connsiteX14400" fmla="*/ 3142980 w 6724507"/>
              <a:gd name="connsiteY14400" fmla="*/ 253630 h 5757808"/>
              <a:gd name="connsiteX14401" fmla="*/ 3138901 w 6724507"/>
              <a:gd name="connsiteY14401" fmla="*/ 256766 h 5757808"/>
              <a:gd name="connsiteX14402" fmla="*/ 3131950 w 6724507"/>
              <a:gd name="connsiteY14402" fmla="*/ 247994 h 5757808"/>
              <a:gd name="connsiteX14403" fmla="*/ 2791411 w 6724507"/>
              <a:gd name="connsiteY14403" fmla="*/ 222676 h 5757808"/>
              <a:gd name="connsiteX14404" fmla="*/ 2798362 w 6724507"/>
              <a:gd name="connsiteY14404" fmla="*/ 231451 h 5757808"/>
              <a:gd name="connsiteX14405" fmla="*/ 2788011 w 6724507"/>
              <a:gd name="connsiteY14405" fmla="*/ 225288 h 5757808"/>
              <a:gd name="connsiteX14406" fmla="*/ 2791411 w 6724507"/>
              <a:gd name="connsiteY14406" fmla="*/ 222676 h 5757808"/>
              <a:gd name="connsiteX14407" fmla="*/ 2741542 w 6724507"/>
              <a:gd name="connsiteY14407" fmla="*/ 212380 h 5757808"/>
              <a:gd name="connsiteX14408" fmla="*/ 2753129 w 6724507"/>
              <a:gd name="connsiteY14408" fmla="*/ 212885 h 5757808"/>
              <a:gd name="connsiteX14409" fmla="*/ 2765486 w 6724507"/>
              <a:gd name="connsiteY14409" fmla="*/ 228485 h 5757808"/>
              <a:gd name="connsiteX14410" fmla="*/ 2779081 w 6724507"/>
              <a:gd name="connsiteY14410" fmla="*/ 230583 h 5757808"/>
              <a:gd name="connsiteX14411" fmla="*/ 2771969 w 6724507"/>
              <a:gd name="connsiteY14411" fmla="*/ 251734 h 5757808"/>
              <a:gd name="connsiteX14412" fmla="*/ 2744463 w 6724507"/>
              <a:gd name="connsiteY14412" fmla="*/ 269734 h 5757808"/>
              <a:gd name="connsiteX14413" fmla="*/ 2732107 w 6724507"/>
              <a:gd name="connsiteY14413" fmla="*/ 254136 h 5757808"/>
              <a:gd name="connsiteX14414" fmla="*/ 2749412 w 6724507"/>
              <a:gd name="connsiteY14414" fmla="*/ 253385 h 5757808"/>
              <a:gd name="connsiteX14415" fmla="*/ 2751890 w 6724507"/>
              <a:gd name="connsiteY14415" fmla="*/ 226385 h 5757808"/>
              <a:gd name="connsiteX14416" fmla="*/ 2742003 w 6724507"/>
              <a:gd name="connsiteY14416" fmla="*/ 221436 h 5757808"/>
              <a:gd name="connsiteX14417" fmla="*/ 2741542 w 6724507"/>
              <a:gd name="connsiteY14417" fmla="*/ 212380 h 5757808"/>
              <a:gd name="connsiteX14418" fmla="*/ 2806788 w 6724507"/>
              <a:gd name="connsiteY14418" fmla="*/ 190020 h 5757808"/>
              <a:gd name="connsiteX14419" fmla="*/ 2825586 w 6724507"/>
              <a:gd name="connsiteY14419" fmla="*/ 210725 h 5757808"/>
              <a:gd name="connsiteX14420" fmla="*/ 2815991 w 6724507"/>
              <a:gd name="connsiteY14420" fmla="*/ 214766 h 5757808"/>
              <a:gd name="connsiteX14421" fmla="*/ 2802863 w 6724507"/>
              <a:gd name="connsiteY14421" fmla="*/ 198193 h 5757808"/>
              <a:gd name="connsiteX14422" fmla="*/ 2806788 w 6724507"/>
              <a:gd name="connsiteY14422" fmla="*/ 190020 h 5757808"/>
              <a:gd name="connsiteX14423" fmla="*/ 2649258 w 6724507"/>
              <a:gd name="connsiteY14423" fmla="*/ 157827 h 5757808"/>
              <a:gd name="connsiteX14424" fmla="*/ 2656209 w 6724507"/>
              <a:gd name="connsiteY14424" fmla="*/ 166604 h 5757808"/>
              <a:gd name="connsiteX14425" fmla="*/ 2652128 w 6724507"/>
              <a:gd name="connsiteY14425" fmla="*/ 169738 h 5757808"/>
              <a:gd name="connsiteX14426" fmla="*/ 2649258 w 6724507"/>
              <a:gd name="connsiteY14426" fmla="*/ 157827 h 5757808"/>
              <a:gd name="connsiteX14427" fmla="*/ 3082310 w 6724507"/>
              <a:gd name="connsiteY14427" fmla="*/ 154393 h 5757808"/>
              <a:gd name="connsiteX14428" fmla="*/ 3088930 w 6724507"/>
              <a:gd name="connsiteY14428" fmla="*/ 162749 h 5757808"/>
              <a:gd name="connsiteX14429" fmla="*/ 3096001 w 6724507"/>
              <a:gd name="connsiteY14429" fmla="*/ 157314 h 5757808"/>
              <a:gd name="connsiteX14430" fmla="*/ 3115861 w 6724507"/>
              <a:gd name="connsiteY14430" fmla="*/ 182385 h 5757808"/>
              <a:gd name="connsiteX14431" fmla="*/ 3118718 w 6724507"/>
              <a:gd name="connsiteY14431" fmla="*/ 200355 h 5757808"/>
              <a:gd name="connsiteX14432" fmla="*/ 3113235 w 6724507"/>
              <a:gd name="connsiteY14432" fmla="*/ 203307 h 5757808"/>
              <a:gd name="connsiteX14433" fmla="*/ 3101717 w 6724507"/>
              <a:gd name="connsiteY14433" fmla="*/ 193253 h 5757808"/>
              <a:gd name="connsiteX14434" fmla="*/ 3092013 w 6724507"/>
              <a:gd name="connsiteY14434" fmla="*/ 173822 h 5757808"/>
              <a:gd name="connsiteX14435" fmla="*/ 3078775 w 6724507"/>
              <a:gd name="connsiteY14435" fmla="*/ 157110 h 5757808"/>
              <a:gd name="connsiteX14436" fmla="*/ 3082310 w 6724507"/>
              <a:gd name="connsiteY14436" fmla="*/ 154393 h 5757808"/>
              <a:gd name="connsiteX14437" fmla="*/ 2941823 w 6724507"/>
              <a:gd name="connsiteY14437" fmla="*/ 121200 h 5757808"/>
              <a:gd name="connsiteX14438" fmla="*/ 2951594 w 6724507"/>
              <a:gd name="connsiteY14438" fmla="*/ 126631 h 5757808"/>
              <a:gd name="connsiteX14439" fmla="*/ 2967735 w 6724507"/>
              <a:gd name="connsiteY14439" fmla="*/ 140106 h 5757808"/>
              <a:gd name="connsiteX14440" fmla="*/ 2964403 w 6724507"/>
              <a:gd name="connsiteY14440" fmla="*/ 143879 h 5757808"/>
              <a:gd name="connsiteX14441" fmla="*/ 2941823 w 6724507"/>
              <a:gd name="connsiteY14441" fmla="*/ 121200 h 5757808"/>
              <a:gd name="connsiteX14442" fmla="*/ 2964136 w 6724507"/>
              <a:gd name="connsiteY14442" fmla="*/ 113464 h 5757808"/>
              <a:gd name="connsiteX14443" fmla="*/ 2967685 w 6724507"/>
              <a:gd name="connsiteY14443" fmla="*/ 124852 h 5757808"/>
              <a:gd name="connsiteX14444" fmla="*/ 2957334 w 6724507"/>
              <a:gd name="connsiteY14444" fmla="*/ 118689 h 5757808"/>
              <a:gd name="connsiteX14445" fmla="*/ 2964136 w 6724507"/>
              <a:gd name="connsiteY14445" fmla="*/ 113464 h 5757808"/>
              <a:gd name="connsiteX14446" fmla="*/ 2919523 w 6724507"/>
              <a:gd name="connsiteY14446" fmla="*/ 110266 h 5757808"/>
              <a:gd name="connsiteX14447" fmla="*/ 2939032 w 6724507"/>
              <a:gd name="connsiteY14447" fmla="*/ 134894 h 5757808"/>
              <a:gd name="connsiteX14448" fmla="*/ 2940759 w 6724507"/>
              <a:gd name="connsiteY14448" fmla="*/ 159981 h 5757808"/>
              <a:gd name="connsiteX14449" fmla="*/ 2947262 w 6724507"/>
              <a:gd name="connsiteY14449" fmla="*/ 168191 h 5757808"/>
              <a:gd name="connsiteX14450" fmla="*/ 2957525 w 6724507"/>
              <a:gd name="connsiteY14450" fmla="*/ 173510 h 5757808"/>
              <a:gd name="connsiteX14451" fmla="*/ 2966770 w 6724507"/>
              <a:gd name="connsiteY14451" fmla="*/ 192818 h 5757808"/>
              <a:gd name="connsiteX14452" fmla="*/ 3005077 w 6724507"/>
              <a:gd name="connsiteY14452" fmla="*/ 203001 h 5757808"/>
              <a:gd name="connsiteX14453" fmla="*/ 2971547 w 6724507"/>
              <a:gd name="connsiteY14453" fmla="*/ 175942 h 5757808"/>
              <a:gd name="connsiteX14454" fmla="*/ 2982825 w 6724507"/>
              <a:gd name="connsiteY14454" fmla="*/ 167276 h 5757808"/>
              <a:gd name="connsiteX14455" fmla="*/ 3022859 w 6724507"/>
              <a:gd name="connsiteY14455" fmla="*/ 202544 h 5757808"/>
              <a:gd name="connsiteX14456" fmla="*/ 3019100 w 6724507"/>
              <a:gd name="connsiteY14456" fmla="*/ 205432 h 5757808"/>
              <a:gd name="connsiteX14457" fmla="*/ 3053643 w 6724507"/>
              <a:gd name="connsiteY14457" fmla="*/ 218502 h 5757808"/>
              <a:gd name="connsiteX14458" fmla="*/ 3050901 w 6724507"/>
              <a:gd name="connsiteY14458" fmla="*/ 207403 h 5757808"/>
              <a:gd name="connsiteX14459" fmla="*/ 3063907 w 6724507"/>
              <a:gd name="connsiteY14459" fmla="*/ 223823 h 5757808"/>
              <a:gd name="connsiteX14460" fmla="*/ 3087175 w 6724507"/>
              <a:gd name="connsiteY14460" fmla="*/ 245563 h 5757808"/>
              <a:gd name="connsiteX14461" fmla="*/ 3098454 w 6724507"/>
              <a:gd name="connsiteY14461" fmla="*/ 236895 h 5757808"/>
              <a:gd name="connsiteX14462" fmla="*/ 3085448 w 6724507"/>
              <a:gd name="connsiteY14462" fmla="*/ 220477 h 5757808"/>
              <a:gd name="connsiteX14463" fmla="*/ 3082705 w 6724507"/>
              <a:gd name="connsiteY14463" fmla="*/ 209376 h 5757808"/>
              <a:gd name="connsiteX14464" fmla="*/ 3096727 w 6724507"/>
              <a:gd name="connsiteY14464" fmla="*/ 211808 h 5757808"/>
              <a:gd name="connsiteX14465" fmla="*/ 3107699 w 6724507"/>
              <a:gd name="connsiteY14465" fmla="*/ 256203 h 5757808"/>
              <a:gd name="connsiteX14466" fmla="*/ 3123449 w 6724507"/>
              <a:gd name="connsiteY14466" fmla="*/ 283722 h 5757808"/>
              <a:gd name="connsiteX14467" fmla="*/ 3149461 w 6724507"/>
              <a:gd name="connsiteY14467" fmla="*/ 316558 h 5757808"/>
              <a:gd name="connsiteX14468" fmla="*/ 3155962 w 6724507"/>
              <a:gd name="connsiteY14468" fmla="*/ 324769 h 5757808"/>
              <a:gd name="connsiteX14469" fmla="*/ 3159722 w 6724507"/>
              <a:gd name="connsiteY14469" fmla="*/ 321878 h 5757808"/>
              <a:gd name="connsiteX14470" fmla="*/ 3163481 w 6724507"/>
              <a:gd name="connsiteY14470" fmla="*/ 318989 h 5757808"/>
              <a:gd name="connsiteX14471" fmla="*/ 3166227 w 6724507"/>
              <a:gd name="connsiteY14471" fmla="*/ 330088 h 5757808"/>
              <a:gd name="connsiteX14472" fmla="*/ 3172728 w 6724507"/>
              <a:gd name="connsiteY14472" fmla="*/ 338296 h 5757808"/>
              <a:gd name="connsiteX14473" fmla="*/ 3167951 w 6724507"/>
              <a:gd name="connsiteY14473" fmla="*/ 355174 h 5757808"/>
              <a:gd name="connsiteX14474" fmla="*/ 3154946 w 6724507"/>
              <a:gd name="connsiteY14474" fmla="*/ 338756 h 5757808"/>
              <a:gd name="connsiteX14475" fmla="*/ 3146411 w 6724507"/>
              <a:gd name="connsiteY14475" fmla="*/ 358520 h 5757808"/>
              <a:gd name="connsiteX14476" fmla="*/ 3152913 w 6724507"/>
              <a:gd name="connsiteY14476" fmla="*/ 366729 h 5757808"/>
              <a:gd name="connsiteX14477" fmla="*/ 3149155 w 6724507"/>
              <a:gd name="connsiteY14477" fmla="*/ 369620 h 5757808"/>
              <a:gd name="connsiteX14478" fmla="*/ 3191931 w 6724507"/>
              <a:gd name="connsiteY14478" fmla="*/ 415987 h 5757808"/>
              <a:gd name="connsiteX14479" fmla="*/ 3206969 w 6724507"/>
              <a:gd name="connsiteY14479" fmla="*/ 404432 h 5757808"/>
              <a:gd name="connsiteX14480" fmla="*/ 3215200 w 6724507"/>
              <a:gd name="connsiteY14480" fmla="*/ 437728 h 5757808"/>
              <a:gd name="connsiteX14481" fmla="*/ 3197419 w 6724507"/>
              <a:gd name="connsiteY14481" fmla="*/ 438185 h 5757808"/>
              <a:gd name="connsiteX14482" fmla="*/ 3215910 w 6724507"/>
              <a:gd name="connsiteY14482" fmla="*/ 476800 h 5757808"/>
              <a:gd name="connsiteX14483" fmla="*/ 3232675 w 6724507"/>
              <a:gd name="connsiteY14483" fmla="*/ 490331 h 5757808"/>
              <a:gd name="connsiteX14484" fmla="*/ 3231660 w 6724507"/>
              <a:gd name="connsiteY14484" fmla="*/ 504319 h 5757808"/>
              <a:gd name="connsiteX14485" fmla="*/ 3237146 w 6724507"/>
              <a:gd name="connsiteY14485" fmla="*/ 526515 h 5757808"/>
              <a:gd name="connsiteX14486" fmla="*/ 3247407 w 6724507"/>
              <a:gd name="connsiteY14486" fmla="*/ 531837 h 5757808"/>
              <a:gd name="connsiteX14487" fmla="*/ 3251434 w 6724507"/>
              <a:gd name="connsiteY14487" fmla="*/ 543599 h 5757808"/>
              <a:gd name="connsiteX14488" fmla="*/ 3253869 w 6724507"/>
              <a:gd name="connsiteY14488" fmla="*/ 549015 h 5757808"/>
              <a:gd name="connsiteX14489" fmla="*/ 3263813 w 6724507"/>
              <a:gd name="connsiteY14489" fmla="*/ 551468 h 5757808"/>
              <a:gd name="connsiteX14490" fmla="*/ 3268711 w 6724507"/>
              <a:gd name="connsiteY14490" fmla="*/ 555933 h 5757808"/>
              <a:gd name="connsiteX14491" fmla="*/ 3290025 w 6724507"/>
              <a:gd name="connsiteY14491" fmla="*/ 584061 h 5757808"/>
              <a:gd name="connsiteX14492" fmla="*/ 3285173 w 6724507"/>
              <a:gd name="connsiteY14492" fmla="*/ 608633 h 5757808"/>
              <a:gd name="connsiteX14493" fmla="*/ 3284553 w 6724507"/>
              <a:gd name="connsiteY14493" fmla="*/ 609814 h 5757808"/>
              <a:gd name="connsiteX14494" fmla="*/ 3289613 w 6724507"/>
              <a:gd name="connsiteY14494" fmla="*/ 616614 h 5757808"/>
              <a:gd name="connsiteX14495" fmla="*/ 3293639 w 6724507"/>
              <a:gd name="connsiteY14495" fmla="*/ 628379 h 5757808"/>
              <a:gd name="connsiteX14496" fmla="*/ 3286286 w 6724507"/>
              <a:gd name="connsiteY14496" fmla="*/ 625775 h 5757808"/>
              <a:gd name="connsiteX14497" fmla="*/ 3280005 w 6724507"/>
              <a:gd name="connsiteY14497" fmla="*/ 618483 h 5757808"/>
              <a:gd name="connsiteX14498" fmla="*/ 3277584 w 6724507"/>
              <a:gd name="connsiteY14498" fmla="*/ 623101 h 5757808"/>
              <a:gd name="connsiteX14499" fmla="*/ 3272013 w 6724507"/>
              <a:gd name="connsiteY14499" fmla="*/ 637233 h 5757808"/>
              <a:gd name="connsiteX14500" fmla="*/ 3270407 w 6724507"/>
              <a:gd name="connsiteY14500" fmla="*/ 639033 h 5757808"/>
              <a:gd name="connsiteX14501" fmla="*/ 3277711 w 6724507"/>
              <a:gd name="connsiteY14501" fmla="*/ 638501 h 5757808"/>
              <a:gd name="connsiteX14502" fmla="*/ 3290685 w 6724507"/>
              <a:gd name="connsiteY14502" fmla="*/ 654878 h 5757808"/>
              <a:gd name="connsiteX14503" fmla="*/ 3285065 w 6724507"/>
              <a:gd name="connsiteY14503" fmla="*/ 670726 h 5757808"/>
              <a:gd name="connsiteX14504" fmla="*/ 3283896 w 6724507"/>
              <a:gd name="connsiteY14504" fmla="*/ 673556 h 5757808"/>
              <a:gd name="connsiteX14505" fmla="*/ 3292366 w 6724507"/>
              <a:gd name="connsiteY14505" fmla="*/ 676084 h 5757808"/>
              <a:gd name="connsiteX14506" fmla="*/ 3299232 w 6724507"/>
              <a:gd name="connsiteY14506" fmla="*/ 688141 h 5757808"/>
              <a:gd name="connsiteX14507" fmla="*/ 3310030 w 6724507"/>
              <a:gd name="connsiteY14507" fmla="*/ 715381 h 5757808"/>
              <a:gd name="connsiteX14508" fmla="*/ 3322251 w 6724507"/>
              <a:gd name="connsiteY14508" fmla="*/ 712024 h 5757808"/>
              <a:gd name="connsiteX14509" fmla="*/ 3324668 w 6724507"/>
              <a:gd name="connsiteY14509" fmla="*/ 716269 h 5757808"/>
              <a:gd name="connsiteX14510" fmla="*/ 3462630 w 6724507"/>
              <a:gd name="connsiteY14510" fmla="*/ 667012 h 5757808"/>
              <a:gd name="connsiteX14511" fmla="*/ 3497486 w 6724507"/>
              <a:gd name="connsiteY14511" fmla="*/ 679350 h 5757808"/>
              <a:gd name="connsiteX14512" fmla="*/ 3582724 w 6724507"/>
              <a:gd name="connsiteY14512" fmla="*/ 704742 h 5757808"/>
              <a:gd name="connsiteX14513" fmla="*/ 3536746 w 6724507"/>
              <a:gd name="connsiteY14513" fmla="*/ 748267 h 5757808"/>
              <a:gd name="connsiteX14514" fmla="*/ 3658033 w 6724507"/>
              <a:gd name="connsiteY14514" fmla="*/ 806991 h 5757808"/>
              <a:gd name="connsiteX14515" fmla="*/ 3683273 w 6724507"/>
              <a:gd name="connsiteY14515" fmla="*/ 782917 h 5757808"/>
              <a:gd name="connsiteX14516" fmla="*/ 3696198 w 6724507"/>
              <a:gd name="connsiteY14516" fmla="*/ 793712 h 5757808"/>
              <a:gd name="connsiteX14517" fmla="*/ 3639560 w 6724507"/>
              <a:gd name="connsiteY14517" fmla="*/ 859296 h 5757808"/>
              <a:gd name="connsiteX14518" fmla="*/ 3664826 w 6724507"/>
              <a:gd name="connsiteY14518" fmla="*/ 905556 h 5757808"/>
              <a:gd name="connsiteX14519" fmla="*/ 3754689 w 6724507"/>
              <a:gd name="connsiteY14519" fmla="*/ 935456 h 5757808"/>
              <a:gd name="connsiteX14520" fmla="*/ 3940086 w 6724507"/>
              <a:gd name="connsiteY14520" fmla="*/ 941289 h 5757808"/>
              <a:gd name="connsiteX14521" fmla="*/ 4102579 w 6724507"/>
              <a:gd name="connsiteY14521" fmla="*/ 872513 h 5757808"/>
              <a:gd name="connsiteX14522" fmla="*/ 4057794 w 6724507"/>
              <a:gd name="connsiteY14522" fmla="*/ 937031 h 5757808"/>
              <a:gd name="connsiteX14523" fmla="*/ 4070597 w 6724507"/>
              <a:gd name="connsiteY14523" fmla="*/ 938693 h 5757808"/>
              <a:gd name="connsiteX14524" fmla="*/ 4179370 w 6724507"/>
              <a:gd name="connsiteY14524" fmla="*/ 812149 h 5757808"/>
              <a:gd name="connsiteX14525" fmla="*/ 4371143 w 6724507"/>
              <a:gd name="connsiteY14525" fmla="*/ 748476 h 5757808"/>
              <a:gd name="connsiteX14526" fmla="*/ 4378738 w 6724507"/>
              <a:gd name="connsiteY14526" fmla="*/ 770301 h 5757808"/>
              <a:gd name="connsiteX14527" fmla="*/ 4329913 w 6724507"/>
              <a:gd name="connsiteY14527" fmla="*/ 805641 h 5757808"/>
              <a:gd name="connsiteX14528" fmla="*/ 4439320 w 6724507"/>
              <a:gd name="connsiteY14528" fmla="*/ 795097 h 5757808"/>
              <a:gd name="connsiteX14529" fmla="*/ 4410893 w 6724507"/>
              <a:gd name="connsiteY14529" fmla="*/ 853924 h 5757808"/>
              <a:gd name="connsiteX14530" fmla="*/ 4422989 w 6724507"/>
              <a:gd name="connsiteY14530" fmla="*/ 871123 h 5757808"/>
              <a:gd name="connsiteX14531" fmla="*/ 4733247 w 6724507"/>
              <a:gd name="connsiteY14531" fmla="*/ 656119 h 5757808"/>
              <a:gd name="connsiteX14532" fmla="*/ 4752695 w 6724507"/>
              <a:gd name="connsiteY14532" fmla="*/ 676877 h 5757808"/>
              <a:gd name="connsiteX14533" fmla="*/ 4714312 w 6724507"/>
              <a:gd name="connsiteY14533" fmla="*/ 742227 h 5757808"/>
              <a:gd name="connsiteX14534" fmla="*/ 4872378 w 6724507"/>
              <a:gd name="connsiteY14534" fmla="*/ 889083 h 5757808"/>
              <a:gd name="connsiteX14535" fmla="*/ 4982054 w 6724507"/>
              <a:gd name="connsiteY14535" fmla="*/ 967140 h 5757808"/>
              <a:gd name="connsiteX14536" fmla="*/ 5277469 w 6724507"/>
              <a:gd name="connsiteY14536" fmla="*/ 1008092 h 5757808"/>
              <a:gd name="connsiteX14537" fmla="*/ 5238136 w 6724507"/>
              <a:gd name="connsiteY14537" fmla="*/ 1070714 h 5757808"/>
              <a:gd name="connsiteX14538" fmla="*/ 5441667 w 6724507"/>
              <a:gd name="connsiteY14538" fmla="*/ 1067177 h 5757808"/>
              <a:gd name="connsiteX14539" fmla="*/ 5403040 w 6724507"/>
              <a:gd name="connsiteY14539" fmla="*/ 1114261 h 5757808"/>
              <a:gd name="connsiteX14540" fmla="*/ 5503955 w 6724507"/>
              <a:gd name="connsiteY14540" fmla="*/ 1219834 h 5757808"/>
              <a:gd name="connsiteX14541" fmla="*/ 5524108 w 6724507"/>
              <a:gd name="connsiteY14541" fmla="*/ 1225055 h 5757808"/>
              <a:gd name="connsiteX14542" fmla="*/ 5605185 w 6724507"/>
              <a:gd name="connsiteY14542" fmla="*/ 1212136 h 5757808"/>
              <a:gd name="connsiteX14543" fmla="*/ 5765828 w 6724507"/>
              <a:gd name="connsiteY14543" fmla="*/ 1278574 h 5757808"/>
              <a:gd name="connsiteX14544" fmla="*/ 5737984 w 6724507"/>
              <a:gd name="connsiteY14544" fmla="*/ 1312732 h 5757808"/>
              <a:gd name="connsiteX14545" fmla="*/ 5786348 w 6724507"/>
              <a:gd name="connsiteY14545" fmla="*/ 1311194 h 5757808"/>
              <a:gd name="connsiteX14546" fmla="*/ 5918929 w 6724507"/>
              <a:gd name="connsiteY14546" fmla="*/ 1463860 h 5757808"/>
              <a:gd name="connsiteX14547" fmla="*/ 5984477 w 6724507"/>
              <a:gd name="connsiteY14547" fmla="*/ 1450226 h 5757808"/>
              <a:gd name="connsiteX14548" fmla="*/ 6075752 w 6724507"/>
              <a:gd name="connsiteY14548" fmla="*/ 1449050 h 5757808"/>
              <a:gd name="connsiteX14549" fmla="*/ 6242726 w 6724507"/>
              <a:gd name="connsiteY14549" fmla="*/ 1647857 h 5757808"/>
              <a:gd name="connsiteX14550" fmla="*/ 6291821 w 6724507"/>
              <a:gd name="connsiteY14550" fmla="*/ 1701118 h 5757808"/>
              <a:gd name="connsiteX14551" fmla="*/ 6490091 w 6724507"/>
              <a:gd name="connsiteY14551" fmla="*/ 1577075 h 5757808"/>
              <a:gd name="connsiteX14552" fmla="*/ 6515114 w 6724507"/>
              <a:gd name="connsiteY14552" fmla="*/ 1605070 h 5757808"/>
              <a:gd name="connsiteX14553" fmla="*/ 6468187 w 6724507"/>
              <a:gd name="connsiteY14553" fmla="*/ 1645866 h 5757808"/>
              <a:gd name="connsiteX14554" fmla="*/ 6525581 w 6724507"/>
              <a:gd name="connsiteY14554" fmla="*/ 1705414 h 5757808"/>
              <a:gd name="connsiteX14555" fmla="*/ 6509469 w 6724507"/>
              <a:gd name="connsiteY14555" fmla="*/ 1729371 h 5757808"/>
              <a:gd name="connsiteX14556" fmla="*/ 6575015 w 6724507"/>
              <a:gd name="connsiteY14556" fmla="*/ 1715738 h 5757808"/>
              <a:gd name="connsiteX14557" fmla="*/ 6567568 w 6724507"/>
              <a:gd name="connsiteY14557" fmla="*/ 1773381 h 5757808"/>
              <a:gd name="connsiteX14558" fmla="*/ 6606561 w 6724507"/>
              <a:gd name="connsiteY14558" fmla="*/ 1753697 h 5757808"/>
              <a:gd name="connsiteX14559" fmla="*/ 6721715 w 6724507"/>
              <a:gd name="connsiteY14559" fmla="*/ 1900191 h 5757808"/>
              <a:gd name="connsiteX14560" fmla="*/ 6685012 w 6724507"/>
              <a:gd name="connsiteY14560" fmla="*/ 2023068 h 5757808"/>
              <a:gd name="connsiteX14561" fmla="*/ 6593737 w 6724507"/>
              <a:gd name="connsiteY14561" fmla="*/ 2024243 h 5757808"/>
              <a:gd name="connsiteX14562" fmla="*/ 6530307 w 6724507"/>
              <a:gd name="connsiteY14562" fmla="*/ 1991263 h 5757808"/>
              <a:gd name="connsiteX14563" fmla="*/ 6517896 w 6724507"/>
              <a:gd name="connsiteY14563" fmla="*/ 2087335 h 5757808"/>
              <a:gd name="connsiteX14564" fmla="*/ 6417544 w 6724507"/>
              <a:gd name="connsiteY14564" fmla="*/ 2229300 h 5757808"/>
              <a:gd name="connsiteX14565" fmla="*/ 6228010 w 6724507"/>
              <a:gd name="connsiteY14565" fmla="*/ 2255493 h 5757808"/>
              <a:gd name="connsiteX14566" fmla="*/ 6041349 w 6724507"/>
              <a:gd name="connsiteY14566" fmla="*/ 2360204 h 5757808"/>
              <a:gd name="connsiteX14567" fmla="*/ 6116607 w 6724507"/>
              <a:gd name="connsiteY14567" fmla="*/ 2321783 h 5757808"/>
              <a:gd name="connsiteX14568" fmla="*/ 5969207 w 6724507"/>
              <a:gd name="connsiteY14568" fmla="*/ 2495411 h 5757808"/>
              <a:gd name="connsiteX14569" fmla="*/ 5773078 w 6724507"/>
              <a:gd name="connsiteY14569" fmla="*/ 2643177 h 5757808"/>
              <a:gd name="connsiteX14570" fmla="*/ 5512961 w 6724507"/>
              <a:gd name="connsiteY14570" fmla="*/ 2852968 h 5757808"/>
              <a:gd name="connsiteX14571" fmla="*/ 5224365 w 6724507"/>
              <a:gd name="connsiteY14571" fmla="*/ 3067976 h 5757808"/>
              <a:gd name="connsiteX14572" fmla="*/ 5227758 w 6724507"/>
              <a:gd name="connsiteY14572" fmla="*/ 3074737 h 5757808"/>
              <a:gd name="connsiteX14573" fmla="*/ 5192213 w 6724507"/>
              <a:gd name="connsiteY14573" fmla="*/ 3136877 h 5757808"/>
              <a:gd name="connsiteX14574" fmla="*/ 5188532 w 6724507"/>
              <a:gd name="connsiteY14574" fmla="*/ 3148641 h 5757808"/>
              <a:gd name="connsiteX14575" fmla="*/ 5163791 w 6724507"/>
              <a:gd name="connsiteY14575" fmla="*/ 3154434 h 5757808"/>
              <a:gd name="connsiteX14576" fmla="*/ 5142919 w 6724507"/>
              <a:gd name="connsiteY14576" fmla="*/ 3165004 h 5757808"/>
              <a:gd name="connsiteX14577" fmla="*/ 5116268 w 6724507"/>
              <a:gd name="connsiteY14577" fmla="*/ 3170665 h 5757808"/>
              <a:gd name="connsiteX14578" fmla="*/ 5104809 w 6724507"/>
              <a:gd name="connsiteY14578" fmla="*/ 3169868 h 5757808"/>
              <a:gd name="connsiteX14579" fmla="*/ 5063104 w 6724507"/>
              <a:gd name="connsiteY14579" fmla="*/ 3194015 h 5757808"/>
              <a:gd name="connsiteX14580" fmla="*/ 5065050 w 6724507"/>
              <a:gd name="connsiteY14580" fmla="*/ 3197157 h 5757808"/>
              <a:gd name="connsiteX14581" fmla="*/ 5034732 w 6724507"/>
              <a:gd name="connsiteY14581" fmla="*/ 3216085 h 5757808"/>
              <a:gd name="connsiteX14582" fmla="*/ 5026348 w 6724507"/>
              <a:gd name="connsiteY14582" fmla="*/ 3215502 h 5757808"/>
              <a:gd name="connsiteX14583" fmla="*/ 4804287 w 6724507"/>
              <a:gd name="connsiteY14583" fmla="*/ 3380941 h 5757808"/>
              <a:gd name="connsiteX14584" fmla="*/ 4687700 w 6724507"/>
              <a:gd name="connsiteY14584" fmla="*/ 3464243 h 5757808"/>
              <a:gd name="connsiteX14585" fmla="*/ 4705068 w 6724507"/>
              <a:gd name="connsiteY14585" fmla="*/ 3466982 h 5757808"/>
              <a:gd name="connsiteX14586" fmla="*/ 4770843 w 6724507"/>
              <a:gd name="connsiteY14586" fmla="*/ 3471333 h 5757808"/>
              <a:gd name="connsiteX14587" fmla="*/ 4810943 w 6724507"/>
              <a:gd name="connsiteY14587" fmla="*/ 3470165 h 5757808"/>
              <a:gd name="connsiteX14588" fmla="*/ 4814693 w 6724507"/>
              <a:gd name="connsiteY14588" fmla="*/ 3474237 h 5757808"/>
              <a:gd name="connsiteX14589" fmla="*/ 4835069 w 6724507"/>
              <a:gd name="connsiteY14589" fmla="*/ 3468416 h 5757808"/>
              <a:gd name="connsiteX14590" fmla="*/ 4874192 w 6724507"/>
              <a:gd name="connsiteY14590" fmla="*/ 3482953 h 5757808"/>
              <a:gd name="connsiteX14591" fmla="*/ 4959691 w 6724507"/>
              <a:gd name="connsiteY14591" fmla="*/ 3491958 h 5757808"/>
              <a:gd name="connsiteX14592" fmla="*/ 4985475 w 6724507"/>
              <a:gd name="connsiteY14592" fmla="*/ 3495735 h 5757808"/>
              <a:gd name="connsiteX14593" fmla="*/ 5008050 w 6724507"/>
              <a:gd name="connsiteY14593" fmla="*/ 3486714 h 5757808"/>
              <a:gd name="connsiteX14594" fmla="*/ 5038590 w 6724507"/>
              <a:gd name="connsiteY14594" fmla="*/ 3510562 h 5757808"/>
              <a:gd name="connsiteX14595" fmla="*/ 5051170 w 6724507"/>
              <a:gd name="connsiteY14595" fmla="*/ 3533540 h 5757808"/>
              <a:gd name="connsiteX14596" fmla="*/ 5069237 w 6724507"/>
              <a:gd name="connsiteY14596" fmla="*/ 3532665 h 5757808"/>
              <a:gd name="connsiteX14597" fmla="*/ 5080702 w 6724507"/>
              <a:gd name="connsiteY14597" fmla="*/ 3541390 h 5757808"/>
              <a:gd name="connsiteX14598" fmla="*/ 5110590 w 6724507"/>
              <a:gd name="connsiteY14598" fmla="*/ 3575711 h 5757808"/>
              <a:gd name="connsiteX14599" fmla="*/ 5098176 w 6724507"/>
              <a:gd name="connsiteY14599" fmla="*/ 3614401 h 5757808"/>
              <a:gd name="connsiteX14600" fmla="*/ 5044765 w 6724507"/>
              <a:gd name="connsiteY14600" fmla="*/ 3636519 h 5757808"/>
              <a:gd name="connsiteX14601" fmla="*/ 5051502 w 6724507"/>
              <a:gd name="connsiteY14601" fmla="*/ 3656879 h 5757808"/>
              <a:gd name="connsiteX14602" fmla="*/ 5060797 w 6724507"/>
              <a:gd name="connsiteY14602" fmla="*/ 3700513 h 5757808"/>
              <a:gd name="connsiteX14603" fmla="*/ 5056780 w 6724507"/>
              <a:gd name="connsiteY14603" fmla="*/ 3765092 h 5757808"/>
              <a:gd name="connsiteX14604" fmla="*/ 5032467 w 6724507"/>
              <a:gd name="connsiteY14604" fmla="*/ 3802041 h 5757808"/>
              <a:gd name="connsiteX14605" fmla="*/ 5009565 w 6724507"/>
              <a:gd name="connsiteY14605" fmla="*/ 3816298 h 5757808"/>
              <a:gd name="connsiteX14606" fmla="*/ 5000329 w 6724507"/>
              <a:gd name="connsiteY14606" fmla="*/ 3836081 h 5757808"/>
              <a:gd name="connsiteX14607" fmla="*/ 5003782 w 6724507"/>
              <a:gd name="connsiteY14607" fmla="*/ 3877097 h 5757808"/>
              <a:gd name="connsiteX14608" fmla="*/ 5019430 w 6724507"/>
              <a:gd name="connsiteY14608" fmla="*/ 3882912 h 5757808"/>
              <a:gd name="connsiteX14609" fmla="*/ 5005468 w 6724507"/>
              <a:gd name="connsiteY14609" fmla="*/ 3914331 h 5757808"/>
              <a:gd name="connsiteX14610" fmla="*/ 5002942 w 6724507"/>
              <a:gd name="connsiteY14610" fmla="*/ 3922767 h 5757808"/>
              <a:gd name="connsiteX14611" fmla="*/ 5022479 w 6724507"/>
              <a:gd name="connsiteY14611" fmla="*/ 3962617 h 5757808"/>
              <a:gd name="connsiteX14612" fmla="*/ 5004114 w 6724507"/>
              <a:gd name="connsiteY14612" fmla="*/ 4000437 h 5757808"/>
              <a:gd name="connsiteX14613" fmla="*/ 4990398 w 6724507"/>
              <a:gd name="connsiteY14613" fmla="*/ 4060073 h 5757808"/>
              <a:gd name="connsiteX14614" fmla="*/ 4972222 w 6724507"/>
              <a:gd name="connsiteY14614" fmla="*/ 4062693 h 5757808"/>
              <a:gd name="connsiteX14615" fmla="*/ 4958043 w 6724507"/>
              <a:gd name="connsiteY14615" fmla="*/ 4097603 h 5757808"/>
              <a:gd name="connsiteX14616" fmla="*/ 4929546 w 6724507"/>
              <a:gd name="connsiteY14616" fmla="*/ 4137461 h 5757808"/>
              <a:gd name="connsiteX14617" fmla="*/ 4896942 w 6724507"/>
              <a:gd name="connsiteY14617" fmla="*/ 4174956 h 5757808"/>
              <a:gd name="connsiteX14618" fmla="*/ 4890632 w 6724507"/>
              <a:gd name="connsiteY14618" fmla="*/ 4178823 h 5757808"/>
              <a:gd name="connsiteX14619" fmla="*/ 4891015 w 6724507"/>
              <a:gd name="connsiteY14619" fmla="*/ 4178936 h 5757808"/>
              <a:gd name="connsiteX14620" fmla="*/ 4924375 w 6724507"/>
              <a:gd name="connsiteY14620" fmla="*/ 4197581 h 5757808"/>
              <a:gd name="connsiteX14621" fmla="*/ 4904963 w 6724507"/>
              <a:gd name="connsiteY14621" fmla="*/ 4208853 h 5757808"/>
              <a:gd name="connsiteX14622" fmla="*/ 4888726 w 6724507"/>
              <a:gd name="connsiteY14622" fmla="*/ 4198035 h 5757808"/>
              <a:gd name="connsiteX14623" fmla="*/ 4885054 w 6724507"/>
              <a:gd name="connsiteY14623" fmla="*/ 4188843 h 5757808"/>
              <a:gd name="connsiteX14624" fmla="*/ 4878740 w 6724507"/>
              <a:gd name="connsiteY14624" fmla="*/ 4186675 h 5757808"/>
              <a:gd name="connsiteX14625" fmla="*/ 4864978 w 6724507"/>
              <a:gd name="connsiteY14625" fmla="*/ 4204644 h 5757808"/>
              <a:gd name="connsiteX14626" fmla="*/ 4876590 w 6724507"/>
              <a:gd name="connsiteY14626" fmla="*/ 4209567 h 5757808"/>
              <a:gd name="connsiteX14627" fmla="*/ 4887642 w 6724507"/>
              <a:gd name="connsiteY14627" fmla="*/ 4220460 h 5757808"/>
              <a:gd name="connsiteX14628" fmla="*/ 4837895 w 6724507"/>
              <a:gd name="connsiteY14628" fmla="*/ 4216243 h 5757808"/>
              <a:gd name="connsiteX14629" fmla="*/ 4828397 w 6724507"/>
              <a:gd name="connsiteY14629" fmla="*/ 4228009 h 5757808"/>
              <a:gd name="connsiteX14630" fmla="*/ 4825519 w 6724507"/>
              <a:gd name="connsiteY14630" fmla="*/ 4223821 h 5757808"/>
              <a:gd name="connsiteX14631" fmla="*/ 4824286 w 6724507"/>
              <a:gd name="connsiteY14631" fmla="*/ 4220155 h 5757808"/>
              <a:gd name="connsiteX14632" fmla="*/ 4816410 w 6724507"/>
              <a:gd name="connsiteY14632" fmla="*/ 4222821 h 5757808"/>
              <a:gd name="connsiteX14633" fmla="*/ 4811707 w 6724507"/>
              <a:gd name="connsiteY14633" fmla="*/ 4224886 h 5757808"/>
              <a:gd name="connsiteX14634" fmla="*/ 4806613 w 6724507"/>
              <a:gd name="connsiteY14634" fmla="*/ 4229081 h 5757808"/>
              <a:gd name="connsiteX14635" fmla="*/ 4831110 w 6724507"/>
              <a:gd name="connsiteY14635" fmla="*/ 4248434 h 5757808"/>
              <a:gd name="connsiteX14636" fmla="*/ 4829123 w 6724507"/>
              <a:gd name="connsiteY14636" fmla="*/ 4248346 h 5757808"/>
              <a:gd name="connsiteX14637" fmla="*/ 4833242 w 6724507"/>
              <a:gd name="connsiteY14637" fmla="*/ 4252589 h 5757808"/>
              <a:gd name="connsiteX14638" fmla="*/ 4841190 w 6724507"/>
              <a:gd name="connsiteY14638" fmla="*/ 4252938 h 5757808"/>
              <a:gd name="connsiteX14639" fmla="*/ 4831401 w 6724507"/>
              <a:gd name="connsiteY14639" fmla="*/ 4256569 h 5757808"/>
              <a:gd name="connsiteX14640" fmla="*/ 4831328 w 6724507"/>
              <a:gd name="connsiteY14640" fmla="*/ 4254536 h 5757808"/>
              <a:gd name="connsiteX14641" fmla="*/ 4829342 w 6724507"/>
              <a:gd name="connsiteY14641" fmla="*/ 4254449 h 5757808"/>
              <a:gd name="connsiteX14642" fmla="*/ 4829268 w 6724507"/>
              <a:gd name="connsiteY14642" fmla="*/ 4252414 h 5757808"/>
              <a:gd name="connsiteX14643" fmla="*/ 4796071 w 6724507"/>
              <a:gd name="connsiteY14643" fmla="*/ 4267199 h 5757808"/>
              <a:gd name="connsiteX14644" fmla="*/ 4822265 w 6724507"/>
              <a:gd name="connsiteY14644" fmla="*/ 4278505 h 5757808"/>
              <a:gd name="connsiteX14645" fmla="*/ 4836246 w 6724507"/>
              <a:gd name="connsiteY14645" fmla="*/ 4281151 h 5757808"/>
              <a:gd name="connsiteX14646" fmla="*/ 4846181 w 6724507"/>
              <a:gd name="connsiteY14646" fmla="*/ 4281588 h 5757808"/>
              <a:gd name="connsiteX14647" fmla="*/ 4866268 w 6724507"/>
              <a:gd name="connsiteY14647" fmla="*/ 4288564 h 5757808"/>
              <a:gd name="connsiteX14648" fmla="*/ 4868256 w 6724507"/>
              <a:gd name="connsiteY14648" fmla="*/ 4288650 h 5757808"/>
              <a:gd name="connsiteX14649" fmla="*/ 4872302 w 6724507"/>
              <a:gd name="connsiteY14649" fmla="*/ 4290860 h 5757808"/>
              <a:gd name="connsiteX14650" fmla="*/ 4876276 w 6724507"/>
              <a:gd name="connsiteY14650" fmla="*/ 4291034 h 5757808"/>
              <a:gd name="connsiteX14651" fmla="*/ 4878336 w 6724507"/>
              <a:gd name="connsiteY14651" fmla="*/ 4293156 h 5757808"/>
              <a:gd name="connsiteX14652" fmla="*/ 4874507 w 6724507"/>
              <a:gd name="connsiteY14652" fmla="*/ 4297048 h 5757808"/>
              <a:gd name="connsiteX14653" fmla="*/ 4872520 w 6724507"/>
              <a:gd name="connsiteY14653" fmla="*/ 4296961 h 5757808"/>
              <a:gd name="connsiteX14654" fmla="*/ 4866487 w 6724507"/>
              <a:gd name="connsiteY14654" fmla="*/ 4294665 h 5757808"/>
              <a:gd name="connsiteX14655" fmla="*/ 4846400 w 6724507"/>
              <a:gd name="connsiteY14655" fmla="*/ 4287690 h 5757808"/>
              <a:gd name="connsiteX14656" fmla="*/ 4836465 w 6724507"/>
              <a:gd name="connsiteY14656" fmla="*/ 4287253 h 5757808"/>
              <a:gd name="connsiteX14657" fmla="*/ 4820423 w 6724507"/>
              <a:gd name="connsiteY14657" fmla="*/ 4282485 h 5757808"/>
              <a:gd name="connsiteX14658" fmla="*/ 4782889 w 6724507"/>
              <a:gd name="connsiteY14658" fmla="*/ 4286928 h 5757808"/>
              <a:gd name="connsiteX14659" fmla="*/ 4756840 w 6724507"/>
              <a:gd name="connsiteY14659" fmla="*/ 4279690 h 5757808"/>
              <a:gd name="connsiteX14660" fmla="*/ 4760669 w 6724507"/>
              <a:gd name="connsiteY14660" fmla="*/ 4275796 h 5757808"/>
              <a:gd name="connsiteX14661" fmla="*/ 4757203 w 6724507"/>
              <a:gd name="connsiteY14661" fmla="*/ 4270834 h 5757808"/>
              <a:gd name="connsiteX14662" fmla="*/ 4748233 w 6724507"/>
              <a:gd name="connsiteY14662" fmla="*/ 4285266 h 5757808"/>
              <a:gd name="connsiteX14663" fmla="*/ 4748123 w 6724507"/>
              <a:gd name="connsiteY14663" fmla="*/ 4283229 h 5757808"/>
              <a:gd name="connsiteX14664" fmla="*/ 4744381 w 6724507"/>
              <a:gd name="connsiteY14664" fmla="*/ 4282503 h 5757808"/>
              <a:gd name="connsiteX14665" fmla="*/ 4742330 w 6724507"/>
              <a:gd name="connsiteY14665" fmla="*/ 4285144 h 5757808"/>
              <a:gd name="connsiteX14666" fmla="*/ 4738099 w 6724507"/>
              <a:gd name="connsiteY14666" fmla="*/ 4287304 h 5757808"/>
              <a:gd name="connsiteX14667" fmla="*/ 4727709 w 6724507"/>
              <a:gd name="connsiteY14667" fmla="*/ 4281947 h 5757808"/>
              <a:gd name="connsiteX14668" fmla="*/ 4725267 w 6724507"/>
              <a:gd name="connsiteY14668" fmla="*/ 4284394 h 5757808"/>
              <a:gd name="connsiteX14669" fmla="*/ 4753376 w 6724507"/>
              <a:gd name="connsiteY14669" fmla="*/ 4293753 h 5757808"/>
              <a:gd name="connsiteX14670" fmla="*/ 4751389 w 6724507"/>
              <a:gd name="connsiteY14670" fmla="*/ 4293665 h 5757808"/>
              <a:gd name="connsiteX14671" fmla="*/ 4755435 w 6724507"/>
              <a:gd name="connsiteY14671" fmla="*/ 4295874 h 5757808"/>
              <a:gd name="connsiteX14672" fmla="*/ 4785531 w 6724507"/>
              <a:gd name="connsiteY14672" fmla="*/ 4305320 h 5757808"/>
              <a:gd name="connsiteX14673" fmla="*/ 4789505 w 6724507"/>
              <a:gd name="connsiteY14673" fmla="*/ 4305494 h 5757808"/>
              <a:gd name="connsiteX14674" fmla="*/ 4789577 w 6724507"/>
              <a:gd name="connsiteY14674" fmla="*/ 4307528 h 5757808"/>
              <a:gd name="connsiteX14675" fmla="*/ 4787662 w 6724507"/>
              <a:gd name="connsiteY14675" fmla="*/ 4309474 h 5757808"/>
              <a:gd name="connsiteX14676" fmla="*/ 4785603 w 6724507"/>
              <a:gd name="connsiteY14676" fmla="*/ 4307353 h 5757808"/>
              <a:gd name="connsiteX14677" fmla="*/ 4772057 w 6724507"/>
              <a:gd name="connsiteY14677" fmla="*/ 4316910 h 5757808"/>
              <a:gd name="connsiteX14678" fmla="*/ 4755798 w 6724507"/>
              <a:gd name="connsiteY14678" fmla="*/ 4306044 h 5757808"/>
              <a:gd name="connsiteX14679" fmla="*/ 4755653 w 6724507"/>
              <a:gd name="connsiteY14679" fmla="*/ 4301975 h 5757808"/>
              <a:gd name="connsiteX14680" fmla="*/ 4751607 w 6724507"/>
              <a:gd name="connsiteY14680" fmla="*/ 4299766 h 5757808"/>
              <a:gd name="connsiteX14681" fmla="*/ 4740121 w 6724507"/>
              <a:gd name="connsiteY14681" fmla="*/ 4311447 h 5757808"/>
              <a:gd name="connsiteX14682" fmla="*/ 4712013 w 6724507"/>
              <a:gd name="connsiteY14682" fmla="*/ 4302087 h 5757808"/>
              <a:gd name="connsiteX14683" fmla="*/ 4712085 w 6724507"/>
              <a:gd name="connsiteY14683" fmla="*/ 4304121 h 5757808"/>
              <a:gd name="connsiteX14684" fmla="*/ 4712159 w 6724507"/>
              <a:gd name="connsiteY14684" fmla="*/ 4306155 h 5757808"/>
              <a:gd name="connsiteX14685" fmla="*/ 4742545 w 6724507"/>
              <a:gd name="connsiteY14685" fmla="*/ 4323736 h 5757808"/>
              <a:gd name="connsiteX14686" fmla="*/ 4753281 w 6724507"/>
              <a:gd name="connsiteY14686" fmla="*/ 4318877 h 5757808"/>
              <a:gd name="connsiteX14687" fmla="*/ 4757679 w 6724507"/>
              <a:gd name="connsiteY14687" fmla="*/ 4321179 h 5757808"/>
              <a:gd name="connsiteX14688" fmla="*/ 4760276 w 6724507"/>
              <a:gd name="connsiteY14688" fmla="*/ 4318202 h 5757808"/>
              <a:gd name="connsiteX14689" fmla="*/ 4776527 w 6724507"/>
              <a:gd name="connsiteY14689" fmla="*/ 4322565 h 5757808"/>
              <a:gd name="connsiteX14690" fmla="*/ 4779111 w 6724507"/>
              <a:gd name="connsiteY14690" fmla="*/ 4325344 h 5757808"/>
              <a:gd name="connsiteX14691" fmla="*/ 4797434 w 6724507"/>
              <a:gd name="connsiteY14691" fmla="*/ 4326150 h 5757808"/>
              <a:gd name="connsiteX14692" fmla="*/ 4826431 w 6724507"/>
              <a:gd name="connsiteY14692" fmla="*/ 4339610 h 5757808"/>
              <a:gd name="connsiteX14693" fmla="*/ 4800820 w 6724507"/>
              <a:gd name="connsiteY14693" fmla="*/ 4344575 h 5757808"/>
              <a:gd name="connsiteX14694" fmla="*/ 4800747 w 6724507"/>
              <a:gd name="connsiteY14694" fmla="*/ 4342540 h 5757808"/>
              <a:gd name="connsiteX14695" fmla="*/ 4786815 w 6724507"/>
              <a:gd name="connsiteY14695" fmla="*/ 4341103 h 5757808"/>
              <a:gd name="connsiteX14696" fmla="*/ 4788415 w 6724507"/>
              <a:gd name="connsiteY14696" fmla="*/ 4348753 h 5757808"/>
              <a:gd name="connsiteX14697" fmla="*/ 4784000 w 6724507"/>
              <a:gd name="connsiteY14697" fmla="*/ 4350722 h 5757808"/>
              <a:gd name="connsiteX14698" fmla="*/ 4789189 w 6724507"/>
              <a:gd name="connsiteY14698" fmla="*/ 4352186 h 5757808"/>
              <a:gd name="connsiteX14699" fmla="*/ 4791466 w 6724507"/>
              <a:gd name="connsiteY14699" fmla="*/ 4360409 h 5757808"/>
              <a:gd name="connsiteX14700" fmla="*/ 4774165 w 6724507"/>
              <a:gd name="connsiteY14700" fmla="*/ 4375893 h 5757808"/>
              <a:gd name="connsiteX14701" fmla="*/ 4732366 w 6724507"/>
              <a:gd name="connsiteY14701" fmla="*/ 4372025 h 5757808"/>
              <a:gd name="connsiteX14702" fmla="*/ 4730452 w 6724507"/>
              <a:gd name="connsiteY14702" fmla="*/ 4373971 h 5757808"/>
              <a:gd name="connsiteX14703" fmla="*/ 4730524 w 6724507"/>
              <a:gd name="connsiteY14703" fmla="*/ 4376006 h 5757808"/>
              <a:gd name="connsiteX14704" fmla="*/ 4802345 w 6724507"/>
              <a:gd name="connsiteY14704" fmla="*/ 4387286 h 5757808"/>
              <a:gd name="connsiteX14705" fmla="*/ 4804478 w 6724507"/>
              <a:gd name="connsiteY14705" fmla="*/ 4391442 h 5757808"/>
              <a:gd name="connsiteX14706" fmla="*/ 4810512 w 6724507"/>
              <a:gd name="connsiteY14706" fmla="*/ 4393737 h 5757808"/>
              <a:gd name="connsiteX14707" fmla="*/ 4810584 w 6724507"/>
              <a:gd name="connsiteY14707" fmla="*/ 4395770 h 5757808"/>
              <a:gd name="connsiteX14708" fmla="*/ 4804551 w 6724507"/>
              <a:gd name="connsiteY14708" fmla="*/ 4393475 h 5757808"/>
              <a:gd name="connsiteX14709" fmla="*/ 4796820 w 6724507"/>
              <a:gd name="connsiteY14709" fmla="*/ 4399227 h 5757808"/>
              <a:gd name="connsiteX14710" fmla="*/ 4800867 w 6724507"/>
              <a:gd name="connsiteY14710" fmla="*/ 4401435 h 5757808"/>
              <a:gd name="connsiteX14711" fmla="*/ 4802999 w 6724507"/>
              <a:gd name="connsiteY14711" fmla="*/ 4405591 h 5757808"/>
              <a:gd name="connsiteX14712" fmla="*/ 4801085 w 6724507"/>
              <a:gd name="connsiteY14712" fmla="*/ 4407536 h 5757808"/>
              <a:gd name="connsiteX14713" fmla="*/ 4799098 w 6724507"/>
              <a:gd name="connsiteY14713" fmla="*/ 4407449 h 5757808"/>
              <a:gd name="connsiteX14714" fmla="*/ 4760307 w 6724507"/>
              <a:gd name="connsiteY14714" fmla="*/ 4404476 h 5757808"/>
              <a:gd name="connsiteX14715" fmla="*/ 4759243 w 6724507"/>
              <a:gd name="connsiteY14715" fmla="*/ 4404362 h 5757808"/>
              <a:gd name="connsiteX14716" fmla="*/ 4759327 w 6724507"/>
              <a:gd name="connsiteY14716" fmla="*/ 4407061 h 5757808"/>
              <a:gd name="connsiteX14717" fmla="*/ 4755324 w 6724507"/>
              <a:gd name="connsiteY14717" fmla="*/ 4413490 h 5757808"/>
              <a:gd name="connsiteX14718" fmla="*/ 4752315 w 6724507"/>
              <a:gd name="connsiteY14718" fmla="*/ 4412314 h 5757808"/>
              <a:gd name="connsiteX14719" fmla="*/ 4750830 w 6724507"/>
              <a:gd name="connsiteY14719" fmla="*/ 4405124 h 5757808"/>
              <a:gd name="connsiteX14720" fmla="*/ 4751518 w 6724507"/>
              <a:gd name="connsiteY14720" fmla="*/ 4403539 h 5757808"/>
              <a:gd name="connsiteX14721" fmla="*/ 4715501 w 6724507"/>
              <a:gd name="connsiteY14721" fmla="*/ 4399713 h 5757808"/>
              <a:gd name="connsiteX14722" fmla="*/ 4735878 w 6724507"/>
              <a:gd name="connsiteY14722" fmla="*/ 4414823 h 5757808"/>
              <a:gd name="connsiteX14723" fmla="*/ 4739853 w 6724507"/>
              <a:gd name="connsiteY14723" fmla="*/ 4414997 h 5757808"/>
              <a:gd name="connsiteX14724" fmla="*/ 4741912 w 6724507"/>
              <a:gd name="connsiteY14724" fmla="*/ 4417119 h 5757808"/>
              <a:gd name="connsiteX14725" fmla="*/ 4739997 w 6724507"/>
              <a:gd name="connsiteY14725" fmla="*/ 4419065 h 5757808"/>
              <a:gd name="connsiteX14726" fmla="*/ 4736023 w 6724507"/>
              <a:gd name="connsiteY14726" fmla="*/ 4418890 h 5757808"/>
              <a:gd name="connsiteX14727" fmla="*/ 4734183 w 6724507"/>
              <a:gd name="connsiteY14727" fmla="*/ 4422871 h 5757808"/>
              <a:gd name="connsiteX14728" fmla="*/ 4726234 w 6724507"/>
              <a:gd name="connsiteY14728" fmla="*/ 4422521 h 5757808"/>
              <a:gd name="connsiteX14729" fmla="*/ 4724682 w 6724507"/>
              <a:gd name="connsiteY14729" fmla="*/ 4434637 h 5757808"/>
              <a:gd name="connsiteX14730" fmla="*/ 4710776 w 6724507"/>
              <a:gd name="connsiteY14730" fmla="*/ 4434027 h 5757808"/>
              <a:gd name="connsiteX14731" fmla="*/ 4710702 w 6724507"/>
              <a:gd name="connsiteY14731" fmla="*/ 4431992 h 5757808"/>
              <a:gd name="connsiteX14732" fmla="*/ 4708716 w 6724507"/>
              <a:gd name="connsiteY14732" fmla="*/ 4431905 h 5757808"/>
              <a:gd name="connsiteX14733" fmla="*/ 4704814 w 6724507"/>
              <a:gd name="connsiteY14733" fmla="*/ 4433764 h 5757808"/>
              <a:gd name="connsiteX14734" fmla="*/ 4698999 w 6724507"/>
              <a:gd name="connsiteY14734" fmla="*/ 4437570 h 5757808"/>
              <a:gd name="connsiteX14735" fmla="*/ 4690833 w 6724507"/>
              <a:gd name="connsiteY14735" fmla="*/ 4431117 h 5757808"/>
              <a:gd name="connsiteX14736" fmla="*/ 4688845 w 6724507"/>
              <a:gd name="connsiteY14736" fmla="*/ 4431031 h 5757808"/>
              <a:gd name="connsiteX14737" fmla="*/ 4684872 w 6724507"/>
              <a:gd name="connsiteY14737" fmla="*/ 4430856 h 5757808"/>
              <a:gd name="connsiteX14738" fmla="*/ 4673095 w 6724507"/>
              <a:gd name="connsiteY14738" fmla="*/ 4434399 h 5757808"/>
              <a:gd name="connsiteX14739" fmla="*/ 4674792 w 6724507"/>
              <a:gd name="connsiteY14739" fmla="*/ 4426351 h 5757808"/>
              <a:gd name="connsiteX14740" fmla="*/ 4646902 w 6724507"/>
              <a:gd name="connsiteY14740" fmla="*/ 4423094 h 5757808"/>
              <a:gd name="connsiteX14741" fmla="*/ 4603406 w 6724507"/>
              <a:gd name="connsiteY14741" fmla="*/ 4427273 h 5757808"/>
              <a:gd name="connsiteX14742" fmla="*/ 4595604 w 6724507"/>
              <a:gd name="connsiteY14742" fmla="*/ 4430992 h 5757808"/>
              <a:gd name="connsiteX14743" fmla="*/ 4609731 w 6724507"/>
              <a:gd name="connsiteY14743" fmla="*/ 4437706 h 5757808"/>
              <a:gd name="connsiteX14744" fmla="*/ 4637766 w 6724507"/>
              <a:gd name="connsiteY14744" fmla="*/ 4445030 h 5757808"/>
              <a:gd name="connsiteX14745" fmla="*/ 4689500 w 6724507"/>
              <a:gd name="connsiteY14745" fmla="*/ 4449336 h 5757808"/>
              <a:gd name="connsiteX14746" fmla="*/ 4735490 w 6724507"/>
              <a:gd name="connsiteY14746" fmla="*/ 4459480 h 5757808"/>
              <a:gd name="connsiteX14747" fmla="*/ 4735562 w 6724507"/>
              <a:gd name="connsiteY14747" fmla="*/ 4461514 h 5757808"/>
              <a:gd name="connsiteX14748" fmla="*/ 4747485 w 6724507"/>
              <a:gd name="connsiteY14748" fmla="*/ 4462039 h 5757808"/>
              <a:gd name="connsiteX14749" fmla="*/ 4793329 w 6724507"/>
              <a:gd name="connsiteY14749" fmla="*/ 4468116 h 5757808"/>
              <a:gd name="connsiteX14750" fmla="*/ 4795461 w 6724507"/>
              <a:gd name="connsiteY14750" fmla="*/ 4472271 h 5757808"/>
              <a:gd name="connsiteX14751" fmla="*/ 4793548 w 6724507"/>
              <a:gd name="connsiteY14751" fmla="*/ 4474217 h 5757808"/>
              <a:gd name="connsiteX14752" fmla="*/ 4735708 w 6724507"/>
              <a:gd name="connsiteY14752" fmla="*/ 4465583 h 5757808"/>
              <a:gd name="connsiteX14753" fmla="*/ 4733721 w 6724507"/>
              <a:gd name="connsiteY14753" fmla="*/ 4465495 h 5757808"/>
              <a:gd name="connsiteX14754" fmla="*/ 4646296 w 6724507"/>
              <a:gd name="connsiteY14754" fmla="*/ 4461649 h 5757808"/>
              <a:gd name="connsiteX14755" fmla="*/ 4630400 w 6724507"/>
              <a:gd name="connsiteY14755" fmla="*/ 4460951 h 5757808"/>
              <a:gd name="connsiteX14756" fmla="*/ 4636798 w 6724507"/>
              <a:gd name="connsiteY14756" fmla="*/ 4473416 h 5757808"/>
              <a:gd name="connsiteX14757" fmla="*/ 4658290 w 6724507"/>
              <a:gd name="connsiteY14757" fmla="*/ 4464208 h 5757808"/>
              <a:gd name="connsiteX14758" fmla="*/ 4680438 w 6724507"/>
              <a:gd name="connsiteY14758" fmla="*/ 4473306 h 5757808"/>
              <a:gd name="connsiteX14759" fmla="*/ 4732098 w 6724507"/>
              <a:gd name="connsiteY14759" fmla="*/ 4475577 h 5757808"/>
              <a:gd name="connsiteX14760" fmla="*/ 4738349 w 6724507"/>
              <a:gd name="connsiteY14760" fmla="*/ 4483975 h 5757808"/>
              <a:gd name="connsiteX14761" fmla="*/ 4740337 w 6724507"/>
              <a:gd name="connsiteY14761" fmla="*/ 4484062 h 5757808"/>
              <a:gd name="connsiteX14762" fmla="*/ 4742395 w 6724507"/>
              <a:gd name="connsiteY14762" fmla="*/ 4486183 h 5757808"/>
              <a:gd name="connsiteX14763" fmla="*/ 4740482 w 6724507"/>
              <a:gd name="connsiteY14763" fmla="*/ 4488130 h 5757808"/>
              <a:gd name="connsiteX14764" fmla="*/ 4738495 w 6724507"/>
              <a:gd name="connsiteY14764" fmla="*/ 4488042 h 5757808"/>
              <a:gd name="connsiteX14765" fmla="*/ 4736507 w 6724507"/>
              <a:gd name="connsiteY14765" fmla="*/ 4487954 h 5757808"/>
              <a:gd name="connsiteX14766" fmla="*/ 4666891 w 6724507"/>
              <a:gd name="connsiteY14766" fmla="*/ 4482863 h 5757808"/>
              <a:gd name="connsiteX14767" fmla="*/ 4653128 w 6724507"/>
              <a:gd name="connsiteY14767" fmla="*/ 4486319 h 5757808"/>
              <a:gd name="connsiteX14768" fmla="*/ 4643048 w 6724507"/>
              <a:gd name="connsiteY14768" fmla="*/ 4481814 h 5757808"/>
              <a:gd name="connsiteX14769" fmla="*/ 4627516 w 6724507"/>
              <a:gd name="connsiteY14769" fmla="*/ 4491285 h 5757808"/>
              <a:gd name="connsiteX14770" fmla="*/ 4635608 w 6724507"/>
              <a:gd name="connsiteY14770" fmla="*/ 4495703 h 5757808"/>
              <a:gd name="connsiteX14771" fmla="*/ 4620222 w 6724507"/>
              <a:gd name="connsiteY14771" fmla="*/ 4509240 h 5757808"/>
              <a:gd name="connsiteX14772" fmla="*/ 4610143 w 6724507"/>
              <a:gd name="connsiteY14772" fmla="*/ 4504736 h 5757808"/>
              <a:gd name="connsiteX14773" fmla="*/ 4607864 w 6724507"/>
              <a:gd name="connsiteY14773" fmla="*/ 4496512 h 5757808"/>
              <a:gd name="connsiteX14774" fmla="*/ 4601977 w 6724507"/>
              <a:gd name="connsiteY14774" fmla="*/ 4498285 h 5757808"/>
              <a:gd name="connsiteX14775" fmla="*/ 4599988 w 6724507"/>
              <a:gd name="connsiteY14775" fmla="*/ 4498196 h 5757808"/>
              <a:gd name="connsiteX14776" fmla="*/ 4580338 w 6724507"/>
              <a:gd name="connsiteY14776" fmla="*/ 4503425 h 5757808"/>
              <a:gd name="connsiteX14777" fmla="*/ 4574160 w 6724507"/>
              <a:gd name="connsiteY14777" fmla="*/ 4497061 h 5757808"/>
              <a:gd name="connsiteX14778" fmla="*/ 4564152 w 6724507"/>
              <a:gd name="connsiteY14778" fmla="*/ 4494591 h 5757808"/>
              <a:gd name="connsiteX14779" fmla="*/ 4484891 w 6724507"/>
              <a:gd name="connsiteY14779" fmla="*/ 4497196 h 5757808"/>
              <a:gd name="connsiteX14780" fmla="*/ 4453391 w 6724507"/>
              <a:gd name="connsiteY14780" fmla="*/ 4503935 h 5757808"/>
              <a:gd name="connsiteX14781" fmla="*/ 4429547 w 6724507"/>
              <a:gd name="connsiteY14781" fmla="*/ 4502888 h 5757808"/>
              <a:gd name="connsiteX14782" fmla="*/ 4453463 w 6724507"/>
              <a:gd name="connsiteY14782" fmla="*/ 4505969 h 5757808"/>
              <a:gd name="connsiteX14783" fmla="*/ 4536988 w 6724507"/>
              <a:gd name="connsiteY14783" fmla="*/ 4511672 h 5757808"/>
              <a:gd name="connsiteX14784" fmla="*/ 4600861 w 6724507"/>
              <a:gd name="connsiteY14784" fmla="*/ 4522604 h 5757808"/>
              <a:gd name="connsiteX14785" fmla="*/ 4618671 w 6724507"/>
              <a:gd name="connsiteY14785" fmla="*/ 4521355 h 5757808"/>
              <a:gd name="connsiteX14786" fmla="*/ 4622863 w 6724507"/>
              <a:gd name="connsiteY14786" fmla="*/ 4527632 h 5757808"/>
              <a:gd name="connsiteX14787" fmla="*/ 4694684 w 6724507"/>
              <a:gd name="connsiteY14787" fmla="*/ 4538913 h 5757808"/>
              <a:gd name="connsiteX14788" fmla="*/ 4696671 w 6724507"/>
              <a:gd name="connsiteY14788" fmla="*/ 4539000 h 5757808"/>
              <a:gd name="connsiteX14789" fmla="*/ 4718454 w 6724507"/>
              <a:gd name="connsiteY14789" fmla="*/ 4537928 h 5757808"/>
              <a:gd name="connsiteX14790" fmla="*/ 4718527 w 6724507"/>
              <a:gd name="connsiteY14790" fmla="*/ 4539961 h 5757808"/>
              <a:gd name="connsiteX14791" fmla="*/ 4716831 w 6724507"/>
              <a:gd name="connsiteY14791" fmla="*/ 4548009 h 5757808"/>
              <a:gd name="connsiteX14792" fmla="*/ 4696888 w 6724507"/>
              <a:gd name="connsiteY14792" fmla="*/ 4545102 h 5757808"/>
              <a:gd name="connsiteX14793" fmla="*/ 4694902 w 6724507"/>
              <a:gd name="connsiteY14793" fmla="*/ 4545015 h 5757808"/>
              <a:gd name="connsiteX14794" fmla="*/ 4553828 w 6724507"/>
              <a:gd name="connsiteY14794" fmla="*/ 4538811 h 5757808"/>
              <a:gd name="connsiteX14795" fmla="*/ 4575976 w 6724507"/>
              <a:gd name="connsiteY14795" fmla="*/ 4547908 h 5757808"/>
              <a:gd name="connsiteX14796" fmla="*/ 4585764 w 6724507"/>
              <a:gd name="connsiteY14796" fmla="*/ 4544277 h 5757808"/>
              <a:gd name="connsiteX14797" fmla="*/ 4595845 w 6724507"/>
              <a:gd name="connsiteY14797" fmla="*/ 4548781 h 5757808"/>
              <a:gd name="connsiteX14798" fmla="*/ 4645591 w 6724507"/>
              <a:gd name="connsiteY14798" fmla="*/ 4552999 h 5757808"/>
              <a:gd name="connsiteX14799" fmla="*/ 4661487 w 6724507"/>
              <a:gd name="connsiteY14799" fmla="*/ 4553698 h 5757808"/>
              <a:gd name="connsiteX14800" fmla="*/ 4731467 w 6724507"/>
              <a:gd name="connsiteY14800" fmla="*/ 4568960 h 5757808"/>
              <a:gd name="connsiteX14801" fmla="*/ 4737426 w 6724507"/>
              <a:gd name="connsiteY14801" fmla="*/ 4569222 h 5757808"/>
              <a:gd name="connsiteX14802" fmla="*/ 4743314 w 6724507"/>
              <a:gd name="connsiteY14802" fmla="*/ 4567450 h 5757808"/>
              <a:gd name="connsiteX14803" fmla="*/ 4745374 w 6724507"/>
              <a:gd name="connsiteY14803" fmla="*/ 4569572 h 5757808"/>
              <a:gd name="connsiteX14804" fmla="*/ 4745302 w 6724507"/>
              <a:gd name="connsiteY14804" fmla="*/ 4567537 h 5757808"/>
              <a:gd name="connsiteX14805" fmla="*/ 4787174 w 6724507"/>
              <a:gd name="connsiteY14805" fmla="*/ 4573440 h 5757808"/>
              <a:gd name="connsiteX14806" fmla="*/ 4791219 w 6724507"/>
              <a:gd name="connsiteY14806" fmla="*/ 4575649 h 5757808"/>
              <a:gd name="connsiteX14807" fmla="*/ 4803142 w 6724507"/>
              <a:gd name="connsiteY14807" fmla="*/ 4576172 h 5757808"/>
              <a:gd name="connsiteX14808" fmla="*/ 4803069 w 6724507"/>
              <a:gd name="connsiteY14808" fmla="*/ 4574139 h 5757808"/>
              <a:gd name="connsiteX14809" fmla="*/ 4805128 w 6724507"/>
              <a:gd name="connsiteY14809" fmla="*/ 4576260 h 5757808"/>
              <a:gd name="connsiteX14810" fmla="*/ 4805274 w 6724507"/>
              <a:gd name="connsiteY14810" fmla="*/ 4580329 h 5757808"/>
              <a:gd name="connsiteX14811" fmla="*/ 4789377 w 6724507"/>
              <a:gd name="connsiteY14811" fmla="*/ 4579629 h 5757808"/>
              <a:gd name="connsiteX14812" fmla="*/ 4787390 w 6724507"/>
              <a:gd name="connsiteY14812" fmla="*/ 4579542 h 5757808"/>
              <a:gd name="connsiteX14813" fmla="*/ 4743460 w 6724507"/>
              <a:gd name="connsiteY14813" fmla="*/ 4571518 h 5757808"/>
              <a:gd name="connsiteX14814" fmla="*/ 4737500 w 6724507"/>
              <a:gd name="connsiteY14814" fmla="*/ 4571256 h 5757808"/>
              <a:gd name="connsiteX14815" fmla="*/ 4733598 w 6724507"/>
              <a:gd name="connsiteY14815" fmla="*/ 4573114 h 5757808"/>
              <a:gd name="connsiteX14816" fmla="*/ 4700038 w 6724507"/>
              <a:gd name="connsiteY14816" fmla="*/ 4577731 h 5757808"/>
              <a:gd name="connsiteX14817" fmla="*/ 4696064 w 6724507"/>
              <a:gd name="connsiteY14817" fmla="*/ 4577555 h 5757808"/>
              <a:gd name="connsiteX14818" fmla="*/ 4662359 w 6724507"/>
              <a:gd name="connsiteY14818" fmla="*/ 4578105 h 5757808"/>
              <a:gd name="connsiteX14819" fmla="*/ 4646172 w 6724507"/>
              <a:gd name="connsiteY14819" fmla="*/ 4569270 h 5757808"/>
              <a:gd name="connsiteX14820" fmla="*/ 4600545 w 6724507"/>
              <a:gd name="connsiteY14820" fmla="*/ 4569295 h 5757808"/>
              <a:gd name="connsiteX14821" fmla="*/ 4570959 w 6724507"/>
              <a:gd name="connsiteY14821" fmla="*/ 4574086 h 5757808"/>
              <a:gd name="connsiteX14822" fmla="*/ 4547478 w 6724507"/>
              <a:gd name="connsiteY14822" fmla="*/ 4583206 h 5757808"/>
              <a:gd name="connsiteX14823" fmla="*/ 4541154 w 6724507"/>
              <a:gd name="connsiteY14823" fmla="*/ 4572775 h 5757808"/>
              <a:gd name="connsiteX14824" fmla="*/ 4541736 w 6724507"/>
              <a:gd name="connsiteY14824" fmla="*/ 4589046 h 5757808"/>
              <a:gd name="connsiteX14825" fmla="*/ 4529887 w 6724507"/>
              <a:gd name="connsiteY14825" fmla="*/ 4590556 h 5757808"/>
              <a:gd name="connsiteX14826" fmla="*/ 4529815 w 6724507"/>
              <a:gd name="connsiteY14826" fmla="*/ 4588521 h 5757808"/>
              <a:gd name="connsiteX14827" fmla="*/ 4525914 w 6724507"/>
              <a:gd name="connsiteY14827" fmla="*/ 4590381 h 5757808"/>
              <a:gd name="connsiteX14828" fmla="*/ 4525986 w 6724507"/>
              <a:gd name="connsiteY14828" fmla="*/ 4592415 h 5757808"/>
              <a:gd name="connsiteX14829" fmla="*/ 4523999 w 6724507"/>
              <a:gd name="connsiteY14829" fmla="*/ 4592328 h 5757808"/>
              <a:gd name="connsiteX14830" fmla="*/ 4528191 w 6724507"/>
              <a:gd name="connsiteY14830" fmla="*/ 4598604 h 5757808"/>
              <a:gd name="connsiteX14831" fmla="*/ 4553584 w 6724507"/>
              <a:gd name="connsiteY14831" fmla="*/ 4587537 h 5757808"/>
              <a:gd name="connsiteX14832" fmla="*/ 4581330 w 6724507"/>
              <a:gd name="connsiteY14832" fmla="*/ 4586726 h 5757808"/>
              <a:gd name="connsiteX14833" fmla="*/ 4589422 w 6724507"/>
              <a:gd name="connsiteY14833" fmla="*/ 4591143 h 5757808"/>
              <a:gd name="connsiteX14834" fmla="*/ 4649176 w 6724507"/>
              <a:gd name="connsiteY14834" fmla="*/ 4597832 h 5757808"/>
              <a:gd name="connsiteX14835" fmla="*/ 4618113 w 6724507"/>
              <a:gd name="connsiteY14835" fmla="*/ 4616773 h 5757808"/>
              <a:gd name="connsiteX14836" fmla="*/ 4592282 w 6724507"/>
              <a:gd name="connsiteY14836" fmla="*/ 4615635 h 5757808"/>
              <a:gd name="connsiteX14837" fmla="*/ 4594486 w 6724507"/>
              <a:gd name="connsiteY14837" fmla="*/ 4621825 h 5757808"/>
              <a:gd name="connsiteX14838" fmla="*/ 4608323 w 6724507"/>
              <a:gd name="connsiteY14838" fmla="*/ 4620404 h 5757808"/>
              <a:gd name="connsiteX14839" fmla="*/ 4648134 w 6724507"/>
              <a:gd name="connsiteY14839" fmla="*/ 4624184 h 5757808"/>
              <a:gd name="connsiteX14840" fmla="*/ 4652180 w 6724507"/>
              <a:gd name="connsiteY14840" fmla="*/ 4626393 h 5757808"/>
              <a:gd name="connsiteX14841" fmla="*/ 4648351 w 6724507"/>
              <a:gd name="connsiteY14841" fmla="*/ 4630286 h 5757808"/>
              <a:gd name="connsiteX14842" fmla="*/ 4608541 w 6724507"/>
              <a:gd name="connsiteY14842" fmla="*/ 4626504 h 5757808"/>
              <a:gd name="connsiteX14843" fmla="*/ 4479752 w 6724507"/>
              <a:gd name="connsiteY14843" fmla="*/ 4630996 h 5757808"/>
              <a:gd name="connsiteX14844" fmla="*/ 4482174 w 6724507"/>
              <a:gd name="connsiteY14844" fmla="*/ 4643286 h 5757808"/>
              <a:gd name="connsiteX14845" fmla="*/ 4468557 w 6724507"/>
              <a:gd name="connsiteY14845" fmla="*/ 4650809 h 5757808"/>
              <a:gd name="connsiteX14846" fmla="*/ 4470616 w 6724507"/>
              <a:gd name="connsiteY14846" fmla="*/ 4652931 h 5757808"/>
              <a:gd name="connsiteX14847" fmla="*/ 4474591 w 6724507"/>
              <a:gd name="connsiteY14847" fmla="*/ 4653105 h 5757808"/>
              <a:gd name="connsiteX14848" fmla="*/ 4478563 w 6724507"/>
              <a:gd name="connsiteY14848" fmla="*/ 4653280 h 5757808"/>
              <a:gd name="connsiteX14849" fmla="*/ 4480550 w 6724507"/>
              <a:gd name="connsiteY14849" fmla="*/ 4653368 h 5757808"/>
              <a:gd name="connsiteX14850" fmla="*/ 4480623 w 6724507"/>
              <a:gd name="connsiteY14850" fmla="*/ 4655401 h 5757808"/>
              <a:gd name="connsiteX14851" fmla="*/ 4478709 w 6724507"/>
              <a:gd name="connsiteY14851" fmla="*/ 4657348 h 5757808"/>
              <a:gd name="connsiteX14852" fmla="*/ 4474736 w 6724507"/>
              <a:gd name="connsiteY14852" fmla="*/ 4657173 h 5757808"/>
              <a:gd name="connsiteX14853" fmla="*/ 4468774 w 6724507"/>
              <a:gd name="connsiteY14853" fmla="*/ 4656911 h 5757808"/>
              <a:gd name="connsiteX14854" fmla="*/ 4448978 w 6724507"/>
              <a:gd name="connsiteY14854" fmla="*/ 4658071 h 5757808"/>
              <a:gd name="connsiteX14855" fmla="*/ 4454721 w 6724507"/>
              <a:gd name="connsiteY14855" fmla="*/ 4652233 h 5757808"/>
              <a:gd name="connsiteX14856" fmla="*/ 4436911 w 6724507"/>
              <a:gd name="connsiteY14856" fmla="*/ 4653481 h 5757808"/>
              <a:gd name="connsiteX14857" fmla="*/ 4411226 w 6724507"/>
              <a:gd name="connsiteY14857" fmla="*/ 4656412 h 5757808"/>
              <a:gd name="connsiteX14858" fmla="*/ 4415273 w 6724507"/>
              <a:gd name="connsiteY14858" fmla="*/ 4658622 h 5757808"/>
              <a:gd name="connsiteX14859" fmla="*/ 4397390 w 6724507"/>
              <a:gd name="connsiteY14859" fmla="*/ 4657834 h 5757808"/>
              <a:gd name="connsiteX14860" fmla="*/ 4381711 w 6724507"/>
              <a:gd name="connsiteY14860" fmla="*/ 4663236 h 5757808"/>
              <a:gd name="connsiteX14861" fmla="*/ 4389805 w 6724507"/>
              <a:gd name="connsiteY14861" fmla="*/ 4667653 h 5757808"/>
              <a:gd name="connsiteX14862" fmla="*/ 4433446 w 6724507"/>
              <a:gd name="connsiteY14862" fmla="*/ 4667542 h 5757808"/>
              <a:gd name="connsiteX14863" fmla="*/ 4435432 w 6724507"/>
              <a:gd name="connsiteY14863" fmla="*/ 4667630 h 5757808"/>
              <a:gd name="connsiteX14864" fmla="*/ 4437419 w 6724507"/>
              <a:gd name="connsiteY14864" fmla="*/ 4667717 h 5757808"/>
              <a:gd name="connsiteX14865" fmla="*/ 4463176 w 6724507"/>
              <a:gd name="connsiteY14865" fmla="*/ 4666818 h 5757808"/>
              <a:gd name="connsiteX14866" fmla="*/ 4443888 w 6724507"/>
              <a:gd name="connsiteY14866" fmla="*/ 4682215 h 5757808"/>
              <a:gd name="connsiteX14867" fmla="*/ 4437637 w 6724507"/>
              <a:gd name="connsiteY14867" fmla="*/ 4673818 h 5757808"/>
              <a:gd name="connsiteX14868" fmla="*/ 4435649 w 6724507"/>
              <a:gd name="connsiteY14868" fmla="*/ 4673731 h 5757808"/>
              <a:gd name="connsiteX14869" fmla="*/ 4433663 w 6724507"/>
              <a:gd name="connsiteY14869" fmla="*/ 4673644 h 5757808"/>
              <a:gd name="connsiteX14870" fmla="*/ 4405992 w 6724507"/>
              <a:gd name="connsiteY14870" fmla="*/ 4676489 h 5757808"/>
              <a:gd name="connsiteX14871" fmla="*/ 4416289 w 6724507"/>
              <a:gd name="connsiteY14871" fmla="*/ 4687094 h 5757808"/>
              <a:gd name="connsiteX14872" fmla="*/ 4380960 w 6724507"/>
              <a:gd name="connsiteY14872" fmla="*/ 4697726 h 5757808"/>
              <a:gd name="connsiteX14873" fmla="*/ 4380742 w 6724507"/>
              <a:gd name="connsiteY14873" fmla="*/ 4691623 h 5757808"/>
              <a:gd name="connsiteX14874" fmla="*/ 4361164 w 6724507"/>
              <a:gd name="connsiteY14874" fmla="*/ 4698885 h 5757808"/>
              <a:gd name="connsiteX14875" fmla="*/ 4354985 w 6724507"/>
              <a:gd name="connsiteY14875" fmla="*/ 4692520 h 5757808"/>
              <a:gd name="connsiteX14876" fmla="*/ 4352925 w 6724507"/>
              <a:gd name="connsiteY14876" fmla="*/ 4690400 h 5757808"/>
              <a:gd name="connsiteX14877" fmla="*/ 4351010 w 6724507"/>
              <a:gd name="connsiteY14877" fmla="*/ 4692345 h 5757808"/>
              <a:gd name="connsiteX14878" fmla="*/ 4343063 w 6724507"/>
              <a:gd name="connsiteY14878" fmla="*/ 4691997 h 5757808"/>
              <a:gd name="connsiteX14879" fmla="*/ 4345267 w 6724507"/>
              <a:gd name="connsiteY14879" fmla="*/ 4698185 h 5757808"/>
              <a:gd name="connsiteX14880" fmla="*/ 4325325 w 6724507"/>
              <a:gd name="connsiteY14880" fmla="*/ 4695279 h 5757808"/>
              <a:gd name="connsiteX14881" fmla="*/ 4285659 w 6724507"/>
              <a:gd name="connsiteY14881" fmla="*/ 4695565 h 5757808"/>
              <a:gd name="connsiteX14882" fmla="*/ 4291256 w 6724507"/>
              <a:gd name="connsiteY14882" fmla="*/ 4685658 h 5757808"/>
              <a:gd name="connsiteX14883" fmla="*/ 4273665 w 6724507"/>
              <a:gd name="connsiteY14883" fmla="*/ 4693006 h 5757808"/>
              <a:gd name="connsiteX14884" fmla="*/ 4275652 w 6724507"/>
              <a:gd name="connsiteY14884" fmla="*/ 4693093 h 5757808"/>
              <a:gd name="connsiteX14885" fmla="*/ 4275579 w 6724507"/>
              <a:gd name="connsiteY14885" fmla="*/ 4691060 h 5757808"/>
              <a:gd name="connsiteX14886" fmla="*/ 4277638 w 6724507"/>
              <a:gd name="connsiteY14886" fmla="*/ 4693182 h 5757808"/>
              <a:gd name="connsiteX14887" fmla="*/ 4273809 w 6724507"/>
              <a:gd name="connsiteY14887" fmla="*/ 4697074 h 5757808"/>
              <a:gd name="connsiteX14888" fmla="*/ 4271896 w 6724507"/>
              <a:gd name="connsiteY14888" fmla="*/ 4699021 h 5757808"/>
              <a:gd name="connsiteX14889" fmla="*/ 4272187 w 6724507"/>
              <a:gd name="connsiteY14889" fmla="*/ 4707157 h 5757808"/>
              <a:gd name="connsiteX14890" fmla="*/ 4264238 w 6724507"/>
              <a:gd name="connsiteY14890" fmla="*/ 4706806 h 5757808"/>
              <a:gd name="connsiteX14891" fmla="*/ 4264021 w 6724507"/>
              <a:gd name="connsiteY14891" fmla="*/ 4700705 h 5757808"/>
              <a:gd name="connsiteX14892" fmla="*/ 4254012 w 6724507"/>
              <a:gd name="connsiteY14892" fmla="*/ 4698233 h 5757808"/>
              <a:gd name="connsiteX14893" fmla="*/ 4251954 w 6724507"/>
              <a:gd name="connsiteY14893" fmla="*/ 4696113 h 5757808"/>
              <a:gd name="connsiteX14894" fmla="*/ 4251880 w 6724507"/>
              <a:gd name="connsiteY14894" fmla="*/ 4694079 h 5757808"/>
              <a:gd name="connsiteX14895" fmla="*/ 4244006 w 6724507"/>
              <a:gd name="connsiteY14895" fmla="*/ 4695764 h 5757808"/>
              <a:gd name="connsiteX14896" fmla="*/ 4232302 w 6724507"/>
              <a:gd name="connsiteY14896" fmla="*/ 4701342 h 5757808"/>
              <a:gd name="connsiteX14897" fmla="*/ 4242310 w 6724507"/>
              <a:gd name="connsiteY14897" fmla="*/ 4703811 h 5757808"/>
              <a:gd name="connsiteX14898" fmla="*/ 4242672 w 6724507"/>
              <a:gd name="connsiteY14898" fmla="*/ 4713981 h 5757808"/>
              <a:gd name="connsiteX14899" fmla="*/ 4222804 w 6724507"/>
              <a:gd name="connsiteY14899" fmla="*/ 4713107 h 5757808"/>
              <a:gd name="connsiteX14900" fmla="*/ 4226706 w 6724507"/>
              <a:gd name="connsiteY14900" fmla="*/ 4711249 h 5757808"/>
              <a:gd name="connsiteX14901" fmla="*/ 4214637 w 6724507"/>
              <a:gd name="connsiteY14901" fmla="*/ 4706657 h 5757808"/>
              <a:gd name="connsiteX14902" fmla="*/ 4207054 w 6724507"/>
              <a:gd name="connsiteY14902" fmla="*/ 4716477 h 5757808"/>
              <a:gd name="connsiteX14903" fmla="*/ 4208458 w 6724507"/>
              <a:gd name="connsiteY14903" fmla="*/ 4700293 h 5757808"/>
              <a:gd name="connsiteX14904" fmla="*/ 4200657 w 6724507"/>
              <a:gd name="connsiteY14904" fmla="*/ 4704011 h 5757808"/>
              <a:gd name="connsiteX14905" fmla="*/ 4204703 w 6724507"/>
              <a:gd name="connsiteY14905" fmla="*/ 4706220 h 5757808"/>
              <a:gd name="connsiteX14906" fmla="*/ 4191230 w 6724507"/>
              <a:gd name="connsiteY14906" fmla="*/ 4717810 h 5757808"/>
              <a:gd name="connsiteX14907" fmla="*/ 4189170 w 6724507"/>
              <a:gd name="connsiteY14907" fmla="*/ 4715690 h 5757808"/>
              <a:gd name="connsiteX14908" fmla="*/ 4190939 w 6724507"/>
              <a:gd name="connsiteY14908" fmla="*/ 4709675 h 5757808"/>
              <a:gd name="connsiteX14909" fmla="*/ 4186893 w 6724507"/>
              <a:gd name="connsiteY14909" fmla="*/ 4707467 h 5757808"/>
              <a:gd name="connsiteX14910" fmla="*/ 4184905 w 6724507"/>
              <a:gd name="connsiteY14910" fmla="*/ 4707378 h 5757808"/>
              <a:gd name="connsiteX14911" fmla="*/ 4186820 w 6724507"/>
              <a:gd name="connsiteY14911" fmla="*/ 4705434 h 5757808"/>
              <a:gd name="connsiteX14912" fmla="*/ 4191848 w 6724507"/>
              <a:gd name="connsiteY14912" fmla="*/ 4707346 h 5757808"/>
              <a:gd name="connsiteX14913" fmla="*/ 4190866 w 6724507"/>
              <a:gd name="connsiteY14913" fmla="*/ 4707640 h 5757808"/>
              <a:gd name="connsiteX14914" fmla="*/ 4192855 w 6724507"/>
              <a:gd name="connsiteY14914" fmla="*/ 4707730 h 5757808"/>
              <a:gd name="connsiteX14915" fmla="*/ 4191848 w 6724507"/>
              <a:gd name="connsiteY14915" fmla="*/ 4707346 h 5757808"/>
              <a:gd name="connsiteX14916" fmla="*/ 4196755 w 6724507"/>
              <a:gd name="connsiteY14916" fmla="*/ 4705870 h 5757808"/>
              <a:gd name="connsiteX14917" fmla="*/ 4186165 w 6724507"/>
              <a:gd name="connsiteY14917" fmla="*/ 4687129 h 5757808"/>
              <a:gd name="connsiteX14918" fmla="*/ 4148632 w 6724507"/>
              <a:gd name="connsiteY14918" fmla="*/ 4691570 h 5757808"/>
              <a:gd name="connsiteX14919" fmla="*/ 4146717 w 6724507"/>
              <a:gd name="connsiteY14919" fmla="*/ 4693516 h 5757808"/>
              <a:gd name="connsiteX14920" fmla="*/ 4152825 w 6724507"/>
              <a:gd name="connsiteY14920" fmla="*/ 4697846 h 5757808"/>
              <a:gd name="connsiteX14921" fmla="*/ 4149432 w 6724507"/>
              <a:gd name="connsiteY14921" fmla="*/ 4713943 h 5757808"/>
              <a:gd name="connsiteX14922" fmla="*/ 4125588 w 6724507"/>
              <a:gd name="connsiteY14922" fmla="*/ 4712893 h 5757808"/>
              <a:gd name="connsiteX14923" fmla="*/ 4135306 w 6724507"/>
              <a:gd name="connsiteY14923" fmla="*/ 4707229 h 5757808"/>
              <a:gd name="connsiteX14924" fmla="*/ 4130750 w 6724507"/>
              <a:gd name="connsiteY14924" fmla="*/ 4690783 h 5757808"/>
              <a:gd name="connsiteX14925" fmla="*/ 4130676 w 6724507"/>
              <a:gd name="connsiteY14925" fmla="*/ 4688750 h 5757808"/>
              <a:gd name="connsiteX14926" fmla="*/ 4122729 w 6724507"/>
              <a:gd name="connsiteY14926" fmla="*/ 4688400 h 5757808"/>
              <a:gd name="connsiteX14927" fmla="*/ 4125153 w 6724507"/>
              <a:gd name="connsiteY14927" fmla="*/ 4700690 h 5757808"/>
              <a:gd name="connsiteX14928" fmla="*/ 4117278 w 6724507"/>
              <a:gd name="connsiteY14928" fmla="*/ 4702375 h 5757808"/>
              <a:gd name="connsiteX14929" fmla="*/ 4123529 w 6724507"/>
              <a:gd name="connsiteY14929" fmla="*/ 4710774 h 5757808"/>
              <a:gd name="connsiteX14930" fmla="*/ 4109693 w 6724507"/>
              <a:gd name="connsiteY14930" fmla="*/ 4712196 h 5757808"/>
              <a:gd name="connsiteX14931" fmla="*/ 4111534 w 6724507"/>
              <a:gd name="connsiteY14931" fmla="*/ 4708214 h 5757808"/>
              <a:gd name="connsiteX14932" fmla="*/ 4104168 w 6724507"/>
              <a:gd name="connsiteY14932" fmla="*/ 4724136 h 5757808"/>
              <a:gd name="connsiteX14933" fmla="*/ 4086648 w 6724507"/>
              <a:gd name="connsiteY14933" fmla="*/ 4733519 h 5757808"/>
              <a:gd name="connsiteX14934" fmla="*/ 4086431 w 6724507"/>
              <a:gd name="connsiteY14934" fmla="*/ 4727418 h 5757808"/>
              <a:gd name="connsiteX14935" fmla="*/ 4026822 w 6724507"/>
              <a:gd name="connsiteY14935" fmla="*/ 4724796 h 5757808"/>
              <a:gd name="connsiteX14936" fmla="*/ 4032492 w 6724507"/>
              <a:gd name="connsiteY14936" fmla="*/ 4716923 h 5757808"/>
              <a:gd name="connsiteX14937" fmla="*/ 4032347 w 6724507"/>
              <a:gd name="connsiteY14937" fmla="*/ 4712856 h 5757808"/>
              <a:gd name="connsiteX14938" fmla="*/ 4032273 w 6724507"/>
              <a:gd name="connsiteY14938" fmla="*/ 4710822 h 5757808"/>
              <a:gd name="connsiteX14939" fmla="*/ 4032057 w 6724507"/>
              <a:gd name="connsiteY14939" fmla="*/ 4704719 h 5757808"/>
              <a:gd name="connsiteX14940" fmla="*/ 4012113 w 6724507"/>
              <a:gd name="connsiteY14940" fmla="*/ 4701813 h 5757808"/>
              <a:gd name="connsiteX14941" fmla="*/ 4002542 w 6724507"/>
              <a:gd name="connsiteY14941" fmla="*/ 4711544 h 5757808"/>
              <a:gd name="connsiteX14942" fmla="*/ 3998349 w 6724507"/>
              <a:gd name="connsiteY14942" fmla="*/ 4705269 h 5757808"/>
              <a:gd name="connsiteX14943" fmla="*/ 3998277 w 6724507"/>
              <a:gd name="connsiteY14943" fmla="*/ 4703234 h 5757808"/>
              <a:gd name="connsiteX14944" fmla="*/ 3996363 w 6724507"/>
              <a:gd name="connsiteY14944" fmla="*/ 4705182 h 5757808"/>
              <a:gd name="connsiteX14945" fmla="*/ 3994377 w 6724507"/>
              <a:gd name="connsiteY14945" fmla="*/ 4705094 h 5757808"/>
              <a:gd name="connsiteX14946" fmla="*/ 3994449 w 6724507"/>
              <a:gd name="connsiteY14946" fmla="*/ 4707128 h 5757808"/>
              <a:gd name="connsiteX14947" fmla="*/ 3992462 w 6724507"/>
              <a:gd name="connsiteY14947" fmla="*/ 4707041 h 5757808"/>
              <a:gd name="connsiteX14948" fmla="*/ 3994304 w 6724507"/>
              <a:gd name="connsiteY14948" fmla="*/ 4703058 h 5757808"/>
              <a:gd name="connsiteX14949" fmla="*/ 3996291 w 6724507"/>
              <a:gd name="connsiteY14949" fmla="*/ 4703147 h 5757808"/>
              <a:gd name="connsiteX14950" fmla="*/ 3984369 w 6724507"/>
              <a:gd name="connsiteY14950" fmla="*/ 4702622 h 5757808"/>
              <a:gd name="connsiteX14951" fmla="*/ 3986865 w 6724507"/>
              <a:gd name="connsiteY14951" fmla="*/ 4716947 h 5757808"/>
              <a:gd name="connsiteX14952" fmla="*/ 3998861 w 6724507"/>
              <a:gd name="connsiteY14952" fmla="*/ 4719505 h 5757808"/>
              <a:gd name="connsiteX14953" fmla="*/ 4000918 w 6724507"/>
              <a:gd name="connsiteY14953" fmla="*/ 4721625 h 5757808"/>
              <a:gd name="connsiteX14954" fmla="*/ 3999005 w 6724507"/>
              <a:gd name="connsiteY14954" fmla="*/ 4723573 h 5757808"/>
              <a:gd name="connsiteX14955" fmla="*/ 3985023 w 6724507"/>
              <a:gd name="connsiteY14955" fmla="*/ 4720927 h 5757808"/>
              <a:gd name="connsiteX14956" fmla="*/ 3967213 w 6724507"/>
              <a:gd name="connsiteY14956" fmla="*/ 4722176 h 5757808"/>
              <a:gd name="connsiteX14957" fmla="*/ 3972738 w 6724507"/>
              <a:gd name="connsiteY14957" fmla="*/ 4710234 h 5757808"/>
              <a:gd name="connsiteX14958" fmla="*/ 3968690 w 6724507"/>
              <a:gd name="connsiteY14958" fmla="*/ 4708026 h 5757808"/>
              <a:gd name="connsiteX14959" fmla="*/ 3966704 w 6724507"/>
              <a:gd name="connsiteY14959" fmla="*/ 4707938 h 5757808"/>
              <a:gd name="connsiteX14960" fmla="*/ 3967067 w 6724507"/>
              <a:gd name="connsiteY14960" fmla="*/ 4718107 h 5757808"/>
              <a:gd name="connsiteX14961" fmla="*/ 3917539 w 6724507"/>
              <a:gd name="connsiteY14961" fmla="*/ 4719991 h 5757808"/>
              <a:gd name="connsiteX14962" fmla="*/ 3942859 w 6724507"/>
              <a:gd name="connsiteY14962" fmla="*/ 4706890 h 5757808"/>
              <a:gd name="connsiteX14963" fmla="*/ 3934840 w 6724507"/>
              <a:gd name="connsiteY14963" fmla="*/ 4704506 h 5757808"/>
              <a:gd name="connsiteX14964" fmla="*/ 3922992 w 6724507"/>
              <a:gd name="connsiteY14964" fmla="*/ 4706016 h 5757808"/>
              <a:gd name="connsiteX14965" fmla="*/ 3873245 w 6724507"/>
              <a:gd name="connsiteY14965" fmla="*/ 4701797 h 5757808"/>
              <a:gd name="connsiteX14966" fmla="*/ 3878988 w 6724507"/>
              <a:gd name="connsiteY14966" fmla="*/ 4695958 h 5757808"/>
              <a:gd name="connsiteX14967" fmla="*/ 3863093 w 6724507"/>
              <a:gd name="connsiteY14967" fmla="*/ 4695260 h 5757808"/>
              <a:gd name="connsiteX14968" fmla="*/ 3867138 w 6724507"/>
              <a:gd name="connsiteY14968" fmla="*/ 4697468 h 5757808"/>
              <a:gd name="connsiteX14969" fmla="*/ 3863818 w 6724507"/>
              <a:gd name="connsiteY14969" fmla="*/ 4715599 h 5757808"/>
              <a:gd name="connsiteX14970" fmla="*/ 3847850 w 6724507"/>
              <a:gd name="connsiteY14970" fmla="*/ 4712865 h 5757808"/>
              <a:gd name="connsiteX14971" fmla="*/ 3845865 w 6724507"/>
              <a:gd name="connsiteY14971" fmla="*/ 4712777 h 5757808"/>
              <a:gd name="connsiteX14972" fmla="*/ 3843877 w 6724507"/>
              <a:gd name="connsiteY14972" fmla="*/ 4712690 h 5757808"/>
              <a:gd name="connsiteX14973" fmla="*/ 3828127 w 6724507"/>
              <a:gd name="connsiteY14973" fmla="*/ 4716058 h 5757808"/>
              <a:gd name="connsiteX14974" fmla="*/ 3828200 w 6724507"/>
              <a:gd name="connsiteY14974" fmla="*/ 4718093 h 5757808"/>
              <a:gd name="connsiteX14975" fmla="*/ 3826284 w 6724507"/>
              <a:gd name="connsiteY14975" fmla="*/ 4720039 h 5757808"/>
              <a:gd name="connsiteX14976" fmla="*/ 3848214 w 6724507"/>
              <a:gd name="connsiteY14976" fmla="*/ 4723035 h 5757808"/>
              <a:gd name="connsiteX14977" fmla="*/ 3854175 w 6724507"/>
              <a:gd name="connsiteY14977" fmla="*/ 4723297 h 5757808"/>
              <a:gd name="connsiteX14978" fmla="*/ 3858148 w 6724507"/>
              <a:gd name="connsiteY14978" fmla="*/ 4723472 h 5757808"/>
              <a:gd name="connsiteX14979" fmla="*/ 3860135 w 6724507"/>
              <a:gd name="connsiteY14979" fmla="*/ 4723559 h 5757808"/>
              <a:gd name="connsiteX14980" fmla="*/ 3858223 w 6724507"/>
              <a:gd name="connsiteY14980" fmla="*/ 4725504 h 5757808"/>
              <a:gd name="connsiteX14981" fmla="*/ 3854247 w 6724507"/>
              <a:gd name="connsiteY14981" fmla="*/ 4725330 h 5757808"/>
              <a:gd name="connsiteX14982" fmla="*/ 3848359 w 6724507"/>
              <a:gd name="connsiteY14982" fmla="*/ 4727101 h 5757808"/>
              <a:gd name="connsiteX14983" fmla="*/ 3806560 w 6724507"/>
              <a:gd name="connsiteY14983" fmla="*/ 4723233 h 5757808"/>
              <a:gd name="connsiteX14984" fmla="*/ 3808402 w 6724507"/>
              <a:gd name="connsiteY14984" fmla="*/ 4719253 h 5757808"/>
              <a:gd name="connsiteX14985" fmla="*/ 3808184 w 6724507"/>
              <a:gd name="connsiteY14985" fmla="*/ 4713152 h 5757808"/>
              <a:gd name="connsiteX14986" fmla="*/ 3808112 w 6724507"/>
              <a:gd name="connsiteY14986" fmla="*/ 4711118 h 5757808"/>
              <a:gd name="connsiteX14987" fmla="*/ 3788169 w 6724507"/>
              <a:gd name="connsiteY14987" fmla="*/ 4708209 h 5757808"/>
              <a:gd name="connsiteX14988" fmla="*/ 3786183 w 6724507"/>
              <a:gd name="connsiteY14988" fmla="*/ 4708123 h 5757808"/>
              <a:gd name="connsiteX14989" fmla="*/ 3784340 w 6724507"/>
              <a:gd name="connsiteY14989" fmla="*/ 4712103 h 5757808"/>
              <a:gd name="connsiteX14990" fmla="*/ 3792215 w 6724507"/>
              <a:gd name="connsiteY14990" fmla="*/ 4710418 h 5757808"/>
              <a:gd name="connsiteX14991" fmla="*/ 3794276 w 6724507"/>
              <a:gd name="connsiteY14991" fmla="*/ 4712540 h 5757808"/>
              <a:gd name="connsiteX14992" fmla="*/ 3794348 w 6724507"/>
              <a:gd name="connsiteY14992" fmla="*/ 4714574 h 5757808"/>
              <a:gd name="connsiteX14993" fmla="*/ 3782427 w 6724507"/>
              <a:gd name="connsiteY14993" fmla="*/ 4714050 h 5757808"/>
              <a:gd name="connsiteX14994" fmla="*/ 3768591 w 6724507"/>
              <a:gd name="connsiteY14994" fmla="*/ 4715472 h 5757808"/>
              <a:gd name="connsiteX14995" fmla="*/ 3768663 w 6724507"/>
              <a:gd name="connsiteY14995" fmla="*/ 4717505 h 5757808"/>
              <a:gd name="connsiteX14996" fmla="*/ 3776610 w 6724507"/>
              <a:gd name="connsiteY14996" fmla="*/ 4717855 h 5757808"/>
              <a:gd name="connsiteX14997" fmla="*/ 3782573 w 6724507"/>
              <a:gd name="connsiteY14997" fmla="*/ 4718117 h 5757808"/>
              <a:gd name="connsiteX14998" fmla="*/ 3788606 w 6724507"/>
              <a:gd name="connsiteY14998" fmla="*/ 4720413 h 5757808"/>
              <a:gd name="connsiteX14999" fmla="*/ 3788678 w 6724507"/>
              <a:gd name="connsiteY14999" fmla="*/ 4722448 h 5757808"/>
              <a:gd name="connsiteX15000" fmla="*/ 3786763 w 6724507"/>
              <a:gd name="connsiteY15000" fmla="*/ 4724393 h 5757808"/>
              <a:gd name="connsiteX15001" fmla="*/ 3776756 w 6724507"/>
              <a:gd name="connsiteY15001" fmla="*/ 4721922 h 5757808"/>
              <a:gd name="connsiteX15002" fmla="*/ 3766822 w 6724507"/>
              <a:gd name="connsiteY15002" fmla="*/ 4721485 h 5757808"/>
              <a:gd name="connsiteX15003" fmla="*/ 3758801 w 6724507"/>
              <a:gd name="connsiteY15003" fmla="*/ 4719103 h 5757808"/>
              <a:gd name="connsiteX15004" fmla="*/ 3756813 w 6724507"/>
              <a:gd name="connsiteY15004" fmla="*/ 4719016 h 5757808"/>
              <a:gd name="connsiteX15005" fmla="*/ 3728996 w 6724507"/>
              <a:gd name="connsiteY15005" fmla="*/ 4717791 h 5757808"/>
              <a:gd name="connsiteX15006" fmla="*/ 3723037 w 6724507"/>
              <a:gd name="connsiteY15006" fmla="*/ 4717530 h 5757808"/>
              <a:gd name="connsiteX15007" fmla="*/ 3711041 w 6724507"/>
              <a:gd name="connsiteY15007" fmla="*/ 4714972 h 5757808"/>
              <a:gd name="connsiteX15008" fmla="*/ 3716711 w 6724507"/>
              <a:gd name="connsiteY15008" fmla="*/ 4707098 h 5757808"/>
              <a:gd name="connsiteX15009" fmla="*/ 3716639 w 6724507"/>
              <a:gd name="connsiteY15009" fmla="*/ 4705064 h 5757808"/>
              <a:gd name="connsiteX15010" fmla="*/ 3714580 w 6724507"/>
              <a:gd name="connsiteY15010" fmla="*/ 4702942 h 5757808"/>
              <a:gd name="connsiteX15011" fmla="*/ 3714653 w 6724507"/>
              <a:gd name="connsiteY15011" fmla="*/ 4704977 h 5757808"/>
              <a:gd name="connsiteX15012" fmla="*/ 3712665 w 6724507"/>
              <a:gd name="connsiteY15012" fmla="*/ 4704891 h 5757808"/>
              <a:gd name="connsiteX15013" fmla="*/ 3714507 w 6724507"/>
              <a:gd name="connsiteY15013" fmla="*/ 4700910 h 5757808"/>
              <a:gd name="connsiteX15014" fmla="*/ 3714435 w 6724507"/>
              <a:gd name="connsiteY15014" fmla="*/ 4698875 h 5757808"/>
              <a:gd name="connsiteX15015" fmla="*/ 3702513 w 6724507"/>
              <a:gd name="connsiteY15015" fmla="*/ 4698351 h 5757808"/>
              <a:gd name="connsiteX15016" fmla="*/ 3698467 w 6724507"/>
              <a:gd name="connsiteY15016" fmla="*/ 4696143 h 5757808"/>
              <a:gd name="connsiteX15017" fmla="*/ 3696988 w 6724507"/>
              <a:gd name="connsiteY15017" fmla="*/ 4710292 h 5757808"/>
              <a:gd name="connsiteX15018" fmla="*/ 3688749 w 6724507"/>
              <a:gd name="connsiteY15018" fmla="*/ 4701807 h 5757808"/>
              <a:gd name="connsiteX15019" fmla="*/ 3686762 w 6724507"/>
              <a:gd name="connsiteY15019" fmla="*/ 4701721 h 5757808"/>
              <a:gd name="connsiteX15020" fmla="*/ 3684992 w 6724507"/>
              <a:gd name="connsiteY15020" fmla="*/ 4707734 h 5757808"/>
              <a:gd name="connsiteX15021" fmla="*/ 3673289 w 6724507"/>
              <a:gd name="connsiteY15021" fmla="*/ 4713312 h 5757808"/>
              <a:gd name="connsiteX15022" fmla="*/ 3655408 w 6724507"/>
              <a:gd name="connsiteY15022" fmla="*/ 4712525 h 5757808"/>
              <a:gd name="connsiteX15023" fmla="*/ 3658873 w 6724507"/>
              <a:gd name="connsiteY15023" fmla="*/ 4698463 h 5757808"/>
              <a:gd name="connsiteX15024" fmla="*/ 3643340 w 6724507"/>
              <a:gd name="connsiteY15024" fmla="*/ 4707933 h 5757808"/>
              <a:gd name="connsiteX15025" fmla="*/ 3631708 w 6724507"/>
              <a:gd name="connsiteY15025" fmla="*/ 4715544 h 5757808"/>
              <a:gd name="connsiteX15026" fmla="*/ 3609198 w 6724507"/>
              <a:gd name="connsiteY15026" fmla="*/ 4696279 h 5757808"/>
              <a:gd name="connsiteX15027" fmla="*/ 3605371 w 6724507"/>
              <a:gd name="connsiteY15027" fmla="*/ 4700172 h 5757808"/>
              <a:gd name="connsiteX15028" fmla="*/ 3603455 w 6724507"/>
              <a:gd name="connsiteY15028" fmla="*/ 4702118 h 5757808"/>
              <a:gd name="connsiteX15029" fmla="*/ 3603528 w 6724507"/>
              <a:gd name="connsiteY15029" fmla="*/ 4704152 h 5757808"/>
              <a:gd name="connsiteX15030" fmla="*/ 3603819 w 6724507"/>
              <a:gd name="connsiteY15030" fmla="*/ 4712288 h 5757808"/>
              <a:gd name="connsiteX15031" fmla="*/ 3609925 w 6724507"/>
              <a:gd name="connsiteY15031" fmla="*/ 4716617 h 5757808"/>
              <a:gd name="connsiteX15032" fmla="*/ 3598149 w 6724507"/>
              <a:gd name="connsiteY15032" fmla="*/ 4720160 h 5757808"/>
              <a:gd name="connsiteX15033" fmla="*/ 3595289 w 6724507"/>
              <a:gd name="connsiteY15033" fmla="*/ 4716481 h 5757808"/>
              <a:gd name="connsiteX15034" fmla="*/ 3594104 w 6724507"/>
              <a:gd name="connsiteY15034" fmla="*/ 4711133 h 5757808"/>
              <a:gd name="connsiteX15035" fmla="*/ 3594174 w 6724507"/>
              <a:gd name="connsiteY15035" fmla="*/ 4709797 h 5757808"/>
              <a:gd name="connsiteX15036" fmla="*/ 3599009 w 6724507"/>
              <a:gd name="connsiteY15036" fmla="*/ 4709537 h 5757808"/>
              <a:gd name="connsiteX15037" fmla="*/ 3599628 w 6724507"/>
              <a:gd name="connsiteY15037" fmla="*/ 4706011 h 5757808"/>
              <a:gd name="connsiteX15038" fmla="*/ 3599555 w 6724507"/>
              <a:gd name="connsiteY15038" fmla="*/ 4703977 h 5757808"/>
              <a:gd name="connsiteX15039" fmla="*/ 3599482 w 6724507"/>
              <a:gd name="connsiteY15039" fmla="*/ 4701943 h 5757808"/>
              <a:gd name="connsiteX15040" fmla="*/ 3594401 w 6724507"/>
              <a:gd name="connsiteY15040" fmla="*/ 4705527 h 5757808"/>
              <a:gd name="connsiteX15041" fmla="*/ 3594174 w 6724507"/>
              <a:gd name="connsiteY15041" fmla="*/ 4709797 h 5757808"/>
              <a:gd name="connsiteX15042" fmla="*/ 3593811 w 6724507"/>
              <a:gd name="connsiteY15042" fmla="*/ 4709816 h 5757808"/>
              <a:gd name="connsiteX15043" fmla="*/ 3594104 w 6724507"/>
              <a:gd name="connsiteY15043" fmla="*/ 4711133 h 5757808"/>
              <a:gd name="connsiteX15044" fmla="*/ 3593957 w 6724507"/>
              <a:gd name="connsiteY15044" fmla="*/ 4713885 h 5757808"/>
              <a:gd name="connsiteX15045" fmla="*/ 3581816 w 6724507"/>
              <a:gd name="connsiteY15045" fmla="*/ 4707259 h 5757808"/>
              <a:gd name="connsiteX15046" fmla="*/ 3579976 w 6724507"/>
              <a:gd name="connsiteY15046" fmla="*/ 4711238 h 5757808"/>
              <a:gd name="connsiteX15047" fmla="*/ 3571882 w 6724507"/>
              <a:gd name="connsiteY15047" fmla="*/ 4706822 h 5757808"/>
              <a:gd name="connsiteX15048" fmla="*/ 3567836 w 6724507"/>
              <a:gd name="connsiteY15048" fmla="*/ 4704614 h 5757808"/>
              <a:gd name="connsiteX15049" fmla="*/ 3567763 w 6724507"/>
              <a:gd name="connsiteY15049" fmla="*/ 4702578 h 5757808"/>
              <a:gd name="connsiteX15050" fmla="*/ 3571810 w 6724507"/>
              <a:gd name="connsiteY15050" fmla="*/ 4704787 h 5757808"/>
              <a:gd name="connsiteX15051" fmla="*/ 3571737 w 6724507"/>
              <a:gd name="connsiteY15051" fmla="*/ 4702754 h 5757808"/>
              <a:gd name="connsiteX15052" fmla="*/ 3577334 w 6724507"/>
              <a:gd name="connsiteY15052" fmla="*/ 4692846 h 5757808"/>
              <a:gd name="connsiteX15053" fmla="*/ 3563354 w 6724507"/>
              <a:gd name="connsiteY15053" fmla="*/ 4690200 h 5757808"/>
              <a:gd name="connsiteX15054" fmla="*/ 3559888 w 6724507"/>
              <a:gd name="connsiteY15054" fmla="*/ 4704263 h 5757808"/>
              <a:gd name="connsiteX15055" fmla="*/ 3562020 w 6724507"/>
              <a:gd name="connsiteY15055" fmla="*/ 4708419 h 5757808"/>
              <a:gd name="connsiteX15056" fmla="*/ 3560107 w 6724507"/>
              <a:gd name="connsiteY15056" fmla="*/ 4710365 h 5757808"/>
              <a:gd name="connsiteX15057" fmla="*/ 3557974 w 6724507"/>
              <a:gd name="connsiteY15057" fmla="*/ 4706209 h 5757808"/>
              <a:gd name="connsiteX15058" fmla="*/ 3516466 w 6724507"/>
              <a:gd name="connsiteY15058" fmla="*/ 4710476 h 5757808"/>
              <a:gd name="connsiteX15059" fmla="*/ 3520512 w 6724507"/>
              <a:gd name="connsiteY15059" fmla="*/ 4712686 h 5757808"/>
              <a:gd name="connsiteX15060" fmla="*/ 3520585 w 6724507"/>
              <a:gd name="connsiteY15060" fmla="*/ 4714720 h 5757808"/>
              <a:gd name="connsiteX15061" fmla="*/ 3514479 w 6724507"/>
              <a:gd name="connsiteY15061" fmla="*/ 4710389 h 5757808"/>
              <a:gd name="connsiteX15062" fmla="*/ 3508445 w 6724507"/>
              <a:gd name="connsiteY15062" fmla="*/ 4708093 h 5757808"/>
              <a:gd name="connsiteX15063" fmla="*/ 3505514 w 6724507"/>
              <a:gd name="connsiteY15063" fmla="*/ 4681567 h 5757808"/>
              <a:gd name="connsiteX15064" fmla="*/ 3515521 w 6724507"/>
              <a:gd name="connsiteY15064" fmla="*/ 4684038 h 5757808"/>
              <a:gd name="connsiteX15065" fmla="*/ 3515812 w 6724507"/>
              <a:gd name="connsiteY15065" fmla="*/ 4692174 h 5757808"/>
              <a:gd name="connsiteX15066" fmla="*/ 3521481 w 6724507"/>
              <a:gd name="connsiteY15066" fmla="*/ 4684299 h 5757808"/>
              <a:gd name="connsiteX15067" fmla="*/ 3546805 w 6724507"/>
              <a:gd name="connsiteY15067" fmla="*/ 4671198 h 5757808"/>
              <a:gd name="connsiteX15068" fmla="*/ 3542611 w 6724507"/>
              <a:gd name="connsiteY15068" fmla="*/ 4664921 h 5757808"/>
              <a:gd name="connsiteX15069" fmla="*/ 3522888 w 6724507"/>
              <a:gd name="connsiteY15069" fmla="*/ 4668114 h 5757808"/>
              <a:gd name="connsiteX15070" fmla="*/ 3522960 w 6724507"/>
              <a:gd name="connsiteY15070" fmla="*/ 4670149 h 5757808"/>
              <a:gd name="connsiteX15071" fmla="*/ 3521046 w 6724507"/>
              <a:gd name="connsiteY15071" fmla="*/ 4672095 h 5757808"/>
              <a:gd name="connsiteX15072" fmla="*/ 3520974 w 6724507"/>
              <a:gd name="connsiteY15072" fmla="*/ 4670061 h 5757808"/>
              <a:gd name="connsiteX15073" fmla="*/ 3520901 w 6724507"/>
              <a:gd name="connsiteY15073" fmla="*/ 4668028 h 5757808"/>
              <a:gd name="connsiteX15074" fmla="*/ 3520828 w 6724507"/>
              <a:gd name="connsiteY15074" fmla="*/ 4665994 h 5757808"/>
              <a:gd name="connsiteX15075" fmla="*/ 3508688 w 6724507"/>
              <a:gd name="connsiteY15075" fmla="*/ 4659368 h 5757808"/>
              <a:gd name="connsiteX15076" fmla="*/ 3508833 w 6724507"/>
              <a:gd name="connsiteY15076" fmla="*/ 4663437 h 5757808"/>
              <a:gd name="connsiteX15077" fmla="*/ 3506847 w 6724507"/>
              <a:gd name="connsiteY15077" fmla="*/ 4663348 h 5757808"/>
              <a:gd name="connsiteX15078" fmla="*/ 3508906 w 6724507"/>
              <a:gd name="connsiteY15078" fmla="*/ 4665468 h 5757808"/>
              <a:gd name="connsiteX15079" fmla="*/ 3506992 w 6724507"/>
              <a:gd name="connsiteY15079" fmla="*/ 4667416 h 5757808"/>
              <a:gd name="connsiteX15080" fmla="*/ 3505005 w 6724507"/>
              <a:gd name="connsiteY15080" fmla="*/ 4667328 h 5757808"/>
              <a:gd name="connsiteX15081" fmla="*/ 3504933 w 6724507"/>
              <a:gd name="connsiteY15081" fmla="*/ 4665294 h 5757808"/>
              <a:gd name="connsiteX15082" fmla="*/ 3490806 w 6724507"/>
              <a:gd name="connsiteY15082" fmla="*/ 4658582 h 5757808"/>
              <a:gd name="connsiteX15083" fmla="*/ 3479248 w 6724507"/>
              <a:gd name="connsiteY15083" fmla="*/ 4668225 h 5757808"/>
              <a:gd name="connsiteX15084" fmla="*/ 3473069 w 6724507"/>
              <a:gd name="connsiteY15084" fmla="*/ 4661863 h 5757808"/>
              <a:gd name="connsiteX15085" fmla="*/ 3459160 w 6724507"/>
              <a:gd name="connsiteY15085" fmla="*/ 4661251 h 5757808"/>
              <a:gd name="connsiteX15086" fmla="*/ 3455477 w 6724507"/>
              <a:gd name="connsiteY15086" fmla="*/ 4669212 h 5757808"/>
              <a:gd name="connsiteX15087" fmla="*/ 3457465 w 6724507"/>
              <a:gd name="connsiteY15087" fmla="*/ 4669300 h 5757808"/>
              <a:gd name="connsiteX15088" fmla="*/ 3459596 w 6724507"/>
              <a:gd name="connsiteY15088" fmla="*/ 4673455 h 5757808"/>
              <a:gd name="connsiteX15089" fmla="*/ 3457610 w 6724507"/>
              <a:gd name="connsiteY15089" fmla="*/ 4673367 h 5757808"/>
              <a:gd name="connsiteX15090" fmla="*/ 3453634 w 6724507"/>
              <a:gd name="connsiteY15090" fmla="*/ 4673192 h 5757808"/>
              <a:gd name="connsiteX15091" fmla="*/ 3443845 w 6724507"/>
              <a:gd name="connsiteY15091" fmla="*/ 4676823 h 5757808"/>
              <a:gd name="connsiteX15092" fmla="*/ 3441859 w 6724507"/>
              <a:gd name="connsiteY15092" fmla="*/ 4676736 h 5757808"/>
              <a:gd name="connsiteX15093" fmla="*/ 3439799 w 6724507"/>
              <a:gd name="connsiteY15093" fmla="*/ 4674614 h 5757808"/>
              <a:gd name="connsiteX15094" fmla="*/ 3439727 w 6724507"/>
              <a:gd name="connsiteY15094" fmla="*/ 4672581 h 5757808"/>
              <a:gd name="connsiteX15095" fmla="*/ 3443700 w 6724507"/>
              <a:gd name="connsiteY15095" fmla="*/ 4672756 h 5757808"/>
              <a:gd name="connsiteX15096" fmla="*/ 3451503 w 6724507"/>
              <a:gd name="connsiteY15096" fmla="*/ 4669038 h 5757808"/>
              <a:gd name="connsiteX15097" fmla="*/ 3449515 w 6724507"/>
              <a:gd name="connsiteY15097" fmla="*/ 4668950 h 5757808"/>
              <a:gd name="connsiteX15098" fmla="*/ 3429573 w 6724507"/>
              <a:gd name="connsiteY15098" fmla="*/ 4666042 h 5757808"/>
              <a:gd name="connsiteX15099" fmla="*/ 3417652 w 6724507"/>
              <a:gd name="connsiteY15099" fmla="*/ 4665517 h 5757808"/>
              <a:gd name="connsiteX15100" fmla="*/ 3415593 w 6724507"/>
              <a:gd name="connsiteY15100" fmla="*/ 4663397 h 5757808"/>
              <a:gd name="connsiteX15101" fmla="*/ 3413387 w 6724507"/>
              <a:gd name="connsiteY15101" fmla="*/ 4657207 h 5757808"/>
              <a:gd name="connsiteX15102" fmla="*/ 3393808 w 6724507"/>
              <a:gd name="connsiteY15102" fmla="*/ 4664470 h 5757808"/>
              <a:gd name="connsiteX15103" fmla="*/ 3421771 w 6724507"/>
              <a:gd name="connsiteY15103" fmla="*/ 4669760 h 5757808"/>
              <a:gd name="connsiteX15104" fmla="*/ 3423904 w 6724507"/>
              <a:gd name="connsiteY15104" fmla="*/ 4673916 h 5757808"/>
              <a:gd name="connsiteX15105" fmla="*/ 3425818 w 6724507"/>
              <a:gd name="connsiteY15105" fmla="*/ 4671969 h 5757808"/>
              <a:gd name="connsiteX15106" fmla="*/ 3427732 w 6724507"/>
              <a:gd name="connsiteY15106" fmla="*/ 4670023 h 5757808"/>
              <a:gd name="connsiteX15107" fmla="*/ 3429863 w 6724507"/>
              <a:gd name="connsiteY15107" fmla="*/ 4674176 h 5757808"/>
              <a:gd name="connsiteX15108" fmla="*/ 3427950 w 6724507"/>
              <a:gd name="connsiteY15108" fmla="*/ 4676125 h 5757808"/>
              <a:gd name="connsiteX15109" fmla="*/ 3428023 w 6724507"/>
              <a:gd name="connsiteY15109" fmla="*/ 4678159 h 5757808"/>
              <a:gd name="connsiteX15110" fmla="*/ 3430009 w 6724507"/>
              <a:gd name="connsiteY15110" fmla="*/ 4678245 h 5757808"/>
              <a:gd name="connsiteX15111" fmla="*/ 3438029 w 6724507"/>
              <a:gd name="connsiteY15111" fmla="*/ 4680628 h 5757808"/>
              <a:gd name="connsiteX15112" fmla="*/ 3440089 w 6724507"/>
              <a:gd name="connsiteY15112" fmla="*/ 4682751 h 5757808"/>
              <a:gd name="connsiteX15113" fmla="*/ 3442004 w 6724507"/>
              <a:gd name="connsiteY15113" fmla="*/ 4680803 h 5757808"/>
              <a:gd name="connsiteX15114" fmla="*/ 3447965 w 6724507"/>
              <a:gd name="connsiteY15114" fmla="*/ 4681066 h 5757808"/>
              <a:gd name="connsiteX15115" fmla="*/ 3452011 w 6724507"/>
              <a:gd name="connsiteY15115" fmla="*/ 4683275 h 5757808"/>
              <a:gd name="connsiteX15116" fmla="*/ 3465920 w 6724507"/>
              <a:gd name="connsiteY15116" fmla="*/ 4683886 h 5757808"/>
              <a:gd name="connsiteX15117" fmla="*/ 3469894 w 6724507"/>
              <a:gd name="connsiteY15117" fmla="*/ 4684060 h 5757808"/>
              <a:gd name="connsiteX15118" fmla="*/ 3473795 w 6724507"/>
              <a:gd name="connsiteY15118" fmla="*/ 4682200 h 5757808"/>
              <a:gd name="connsiteX15119" fmla="*/ 3475855 w 6724507"/>
              <a:gd name="connsiteY15119" fmla="*/ 4684323 h 5757808"/>
              <a:gd name="connsiteX15120" fmla="*/ 3475782 w 6724507"/>
              <a:gd name="connsiteY15120" fmla="*/ 4682290 h 5757808"/>
              <a:gd name="connsiteX15121" fmla="*/ 3479756 w 6724507"/>
              <a:gd name="connsiteY15121" fmla="*/ 4682464 h 5757808"/>
              <a:gd name="connsiteX15122" fmla="*/ 3476002 w 6724507"/>
              <a:gd name="connsiteY15122" fmla="*/ 4688390 h 5757808"/>
              <a:gd name="connsiteX15123" fmla="*/ 3476073 w 6724507"/>
              <a:gd name="connsiteY15123" fmla="*/ 4690424 h 5757808"/>
              <a:gd name="connsiteX15124" fmla="*/ 3484165 w 6724507"/>
              <a:gd name="connsiteY15124" fmla="*/ 4694841 h 5757808"/>
              <a:gd name="connsiteX15125" fmla="*/ 3496015 w 6724507"/>
              <a:gd name="connsiteY15125" fmla="*/ 4693332 h 5757808"/>
              <a:gd name="connsiteX15126" fmla="*/ 3492477 w 6724507"/>
              <a:gd name="connsiteY15126" fmla="*/ 4705360 h 5757808"/>
              <a:gd name="connsiteX15127" fmla="*/ 3484602 w 6724507"/>
              <a:gd name="connsiteY15127" fmla="*/ 4707046 h 5757808"/>
              <a:gd name="connsiteX15128" fmla="*/ 3488721 w 6724507"/>
              <a:gd name="connsiteY15128" fmla="*/ 4711287 h 5757808"/>
              <a:gd name="connsiteX15129" fmla="*/ 3480847 w 6724507"/>
              <a:gd name="connsiteY15129" fmla="*/ 4712971 h 5757808"/>
              <a:gd name="connsiteX15130" fmla="*/ 3485037 w 6724507"/>
              <a:gd name="connsiteY15130" fmla="*/ 4719248 h 5757808"/>
              <a:gd name="connsiteX15131" fmla="*/ 3475248 w 6724507"/>
              <a:gd name="connsiteY15131" fmla="*/ 4722880 h 5757808"/>
              <a:gd name="connsiteX15132" fmla="*/ 3472899 w 6724507"/>
              <a:gd name="connsiteY15132" fmla="*/ 4712623 h 5757808"/>
              <a:gd name="connsiteX15133" fmla="*/ 3467082 w 6724507"/>
              <a:gd name="connsiteY15133" fmla="*/ 4716427 h 5757808"/>
              <a:gd name="connsiteX15134" fmla="*/ 3462672 w 6724507"/>
              <a:gd name="connsiteY15134" fmla="*/ 4704049 h 5757808"/>
              <a:gd name="connsiteX15135" fmla="*/ 3448836 w 6724507"/>
              <a:gd name="connsiteY15135" fmla="*/ 4705472 h 5757808"/>
              <a:gd name="connsiteX15136" fmla="*/ 3448983 w 6724507"/>
              <a:gd name="connsiteY15136" fmla="*/ 4709540 h 5757808"/>
              <a:gd name="connsiteX15137" fmla="*/ 3450969 w 6724507"/>
              <a:gd name="connsiteY15137" fmla="*/ 4709627 h 5757808"/>
              <a:gd name="connsiteX15138" fmla="*/ 3449055 w 6724507"/>
              <a:gd name="connsiteY15138" fmla="*/ 4711574 h 5757808"/>
              <a:gd name="connsiteX15139" fmla="*/ 3439411 w 6724507"/>
              <a:gd name="connsiteY15139" fmla="*/ 4719273 h 5757808"/>
              <a:gd name="connsiteX15140" fmla="*/ 3435219 w 6724507"/>
              <a:gd name="connsiteY15140" fmla="*/ 4712997 h 5757808"/>
              <a:gd name="connsiteX15141" fmla="*/ 3409825 w 6724507"/>
              <a:gd name="connsiteY15141" fmla="*/ 4724063 h 5757808"/>
              <a:gd name="connsiteX15142" fmla="*/ 3401513 w 6724507"/>
              <a:gd name="connsiteY15142" fmla="*/ 4713545 h 5757808"/>
              <a:gd name="connsiteX15143" fmla="*/ 3398944 w 6724507"/>
              <a:gd name="connsiteY15143" fmla="*/ 4697185 h 5757808"/>
              <a:gd name="connsiteX15144" fmla="*/ 3374811 w 6724507"/>
              <a:gd name="connsiteY15144" fmla="*/ 4688003 h 5757808"/>
              <a:gd name="connsiteX15145" fmla="*/ 3374882 w 6724507"/>
              <a:gd name="connsiteY15145" fmla="*/ 4690036 h 5757808"/>
              <a:gd name="connsiteX15146" fmla="*/ 3372897 w 6724507"/>
              <a:gd name="connsiteY15146" fmla="*/ 4689948 h 5757808"/>
              <a:gd name="connsiteX15147" fmla="*/ 3372824 w 6724507"/>
              <a:gd name="connsiteY15147" fmla="*/ 4687915 h 5757808"/>
              <a:gd name="connsiteX15148" fmla="*/ 3356855 w 6724507"/>
              <a:gd name="connsiteY15148" fmla="*/ 4685181 h 5757808"/>
              <a:gd name="connsiteX15149" fmla="*/ 3352735 w 6724507"/>
              <a:gd name="connsiteY15149" fmla="*/ 4680939 h 5757808"/>
              <a:gd name="connsiteX15150" fmla="*/ 3358116 w 6724507"/>
              <a:gd name="connsiteY15150" fmla="*/ 4664931 h 5757808"/>
              <a:gd name="connsiteX15151" fmla="*/ 3353852 w 6724507"/>
              <a:gd name="connsiteY15151" fmla="*/ 4656621 h 5757808"/>
              <a:gd name="connsiteX15152" fmla="*/ 3355838 w 6724507"/>
              <a:gd name="connsiteY15152" fmla="*/ 4656708 h 5757808"/>
              <a:gd name="connsiteX15153" fmla="*/ 3314404 w 6724507"/>
              <a:gd name="connsiteY15153" fmla="*/ 4663008 h 5757808"/>
              <a:gd name="connsiteX15154" fmla="*/ 3308007 w 6724507"/>
              <a:gd name="connsiteY15154" fmla="*/ 4650544 h 5757808"/>
              <a:gd name="connsiteX15155" fmla="*/ 3286295 w 6724507"/>
              <a:gd name="connsiteY15155" fmla="*/ 4653650 h 5757808"/>
              <a:gd name="connsiteX15156" fmla="*/ 3280117 w 6724507"/>
              <a:gd name="connsiteY15156" fmla="*/ 4647286 h 5757808"/>
              <a:gd name="connsiteX15157" fmla="*/ 3276361 w 6724507"/>
              <a:gd name="connsiteY15157" fmla="*/ 4653213 h 5757808"/>
              <a:gd name="connsiteX15158" fmla="*/ 3258551 w 6724507"/>
              <a:gd name="connsiteY15158" fmla="*/ 4654460 h 5757808"/>
              <a:gd name="connsiteX15159" fmla="*/ 3244716 w 6724507"/>
              <a:gd name="connsiteY15159" fmla="*/ 4655883 h 5757808"/>
              <a:gd name="connsiteX15160" fmla="*/ 3242946 w 6724507"/>
              <a:gd name="connsiteY15160" fmla="*/ 4661898 h 5757808"/>
              <a:gd name="connsiteX15161" fmla="*/ 3244933 w 6724507"/>
              <a:gd name="connsiteY15161" fmla="*/ 4661985 h 5757808"/>
              <a:gd name="connsiteX15162" fmla="*/ 3245006 w 6724507"/>
              <a:gd name="connsiteY15162" fmla="*/ 4664018 h 5757808"/>
              <a:gd name="connsiteX15163" fmla="*/ 3243018 w 6724507"/>
              <a:gd name="connsiteY15163" fmla="*/ 4663931 h 5757808"/>
              <a:gd name="connsiteX15164" fmla="*/ 3241032 w 6724507"/>
              <a:gd name="connsiteY15164" fmla="*/ 4663844 h 5757808"/>
              <a:gd name="connsiteX15165" fmla="*/ 3242728 w 6724507"/>
              <a:gd name="connsiteY15165" fmla="*/ 4655795 h 5757808"/>
              <a:gd name="connsiteX15166" fmla="*/ 3240740 w 6724507"/>
              <a:gd name="connsiteY15166" fmla="*/ 4655708 h 5757808"/>
              <a:gd name="connsiteX15167" fmla="*/ 3218740 w 6724507"/>
              <a:gd name="connsiteY15167" fmla="*/ 4650680 h 5757808"/>
              <a:gd name="connsiteX15168" fmla="*/ 3221235 w 6724507"/>
              <a:gd name="connsiteY15168" fmla="*/ 4665003 h 5757808"/>
              <a:gd name="connsiteX15169" fmla="*/ 3221162 w 6724507"/>
              <a:gd name="connsiteY15169" fmla="*/ 4662970 h 5757808"/>
              <a:gd name="connsiteX15170" fmla="*/ 3251112 w 6724507"/>
              <a:gd name="connsiteY15170" fmla="*/ 4668348 h 5757808"/>
              <a:gd name="connsiteX15171" fmla="*/ 3250894 w 6724507"/>
              <a:gd name="connsiteY15171" fmla="*/ 4662246 h 5757808"/>
              <a:gd name="connsiteX15172" fmla="*/ 3262742 w 6724507"/>
              <a:gd name="connsiteY15172" fmla="*/ 4660737 h 5757808"/>
              <a:gd name="connsiteX15173" fmla="*/ 3277015 w 6724507"/>
              <a:gd name="connsiteY15173" fmla="*/ 4671518 h 5757808"/>
              <a:gd name="connsiteX15174" fmla="*/ 3280988 w 6724507"/>
              <a:gd name="connsiteY15174" fmla="*/ 4671693 h 5757808"/>
              <a:gd name="connsiteX15175" fmla="*/ 3289009 w 6724507"/>
              <a:gd name="connsiteY15175" fmla="*/ 4674075 h 5757808"/>
              <a:gd name="connsiteX15176" fmla="*/ 3289082 w 6724507"/>
              <a:gd name="connsiteY15176" fmla="*/ 4676111 h 5757808"/>
              <a:gd name="connsiteX15177" fmla="*/ 3299016 w 6724507"/>
              <a:gd name="connsiteY15177" fmla="*/ 4676546 h 5757808"/>
              <a:gd name="connsiteX15178" fmla="*/ 3306964 w 6724507"/>
              <a:gd name="connsiteY15178" fmla="*/ 4676898 h 5757808"/>
              <a:gd name="connsiteX15179" fmla="*/ 3316972 w 6724507"/>
              <a:gd name="connsiteY15179" fmla="*/ 4679366 h 5757808"/>
              <a:gd name="connsiteX15180" fmla="*/ 3326834 w 6724507"/>
              <a:gd name="connsiteY15180" fmla="*/ 4677770 h 5757808"/>
              <a:gd name="connsiteX15181" fmla="*/ 3330808 w 6724507"/>
              <a:gd name="connsiteY15181" fmla="*/ 4677945 h 5757808"/>
              <a:gd name="connsiteX15182" fmla="*/ 3331026 w 6724507"/>
              <a:gd name="connsiteY15182" fmla="*/ 4684046 h 5757808"/>
              <a:gd name="connsiteX15183" fmla="*/ 3327052 w 6724507"/>
              <a:gd name="connsiteY15183" fmla="*/ 4683872 h 5757808"/>
              <a:gd name="connsiteX15184" fmla="*/ 3321162 w 6724507"/>
              <a:gd name="connsiteY15184" fmla="*/ 4685643 h 5757808"/>
              <a:gd name="connsiteX15185" fmla="*/ 3319176 w 6724507"/>
              <a:gd name="connsiteY15185" fmla="*/ 4685556 h 5757808"/>
              <a:gd name="connsiteX15186" fmla="*/ 3319322 w 6724507"/>
              <a:gd name="connsiteY15186" fmla="*/ 4689623 h 5757808"/>
              <a:gd name="connsiteX15187" fmla="*/ 3315348 w 6724507"/>
              <a:gd name="connsiteY15187" fmla="*/ 4689449 h 5757808"/>
              <a:gd name="connsiteX15188" fmla="*/ 3315274 w 6724507"/>
              <a:gd name="connsiteY15188" fmla="*/ 4687416 h 5757808"/>
              <a:gd name="connsiteX15189" fmla="*/ 3317116 w 6724507"/>
              <a:gd name="connsiteY15189" fmla="*/ 4683435 h 5757808"/>
              <a:gd name="connsiteX15190" fmla="*/ 3299161 w 6724507"/>
              <a:gd name="connsiteY15190" fmla="*/ 4680614 h 5757808"/>
              <a:gd name="connsiteX15191" fmla="*/ 3289155 w 6724507"/>
              <a:gd name="connsiteY15191" fmla="*/ 4678144 h 5757808"/>
              <a:gd name="connsiteX15192" fmla="*/ 3289300 w 6724507"/>
              <a:gd name="connsiteY15192" fmla="*/ 4682211 h 5757808"/>
              <a:gd name="connsiteX15193" fmla="*/ 3283701 w 6724507"/>
              <a:gd name="connsiteY15193" fmla="*/ 4692119 h 5757808"/>
              <a:gd name="connsiteX15194" fmla="*/ 3281642 w 6724507"/>
              <a:gd name="connsiteY15194" fmla="*/ 4689997 h 5757808"/>
              <a:gd name="connsiteX15195" fmla="*/ 3283484 w 6724507"/>
              <a:gd name="connsiteY15195" fmla="*/ 4686017 h 5757808"/>
              <a:gd name="connsiteX15196" fmla="*/ 3285254 w 6724507"/>
              <a:gd name="connsiteY15196" fmla="*/ 4680003 h 5757808"/>
              <a:gd name="connsiteX15197" fmla="*/ 3285180 w 6724507"/>
              <a:gd name="connsiteY15197" fmla="*/ 4677969 h 5757808"/>
              <a:gd name="connsiteX15198" fmla="*/ 3281206 w 6724507"/>
              <a:gd name="connsiteY15198" fmla="*/ 4677794 h 5757808"/>
              <a:gd name="connsiteX15199" fmla="*/ 3275174 w 6724507"/>
              <a:gd name="connsiteY15199" fmla="*/ 4675498 h 5757808"/>
              <a:gd name="connsiteX15200" fmla="*/ 3275244 w 6724507"/>
              <a:gd name="connsiteY15200" fmla="*/ 4677531 h 5757808"/>
              <a:gd name="connsiteX15201" fmla="*/ 3271199 w 6724507"/>
              <a:gd name="connsiteY15201" fmla="*/ 4675324 h 5757808"/>
              <a:gd name="connsiteX15202" fmla="*/ 3261773 w 6724507"/>
              <a:gd name="connsiteY15202" fmla="*/ 4689123 h 5757808"/>
              <a:gd name="connsiteX15203" fmla="*/ 3249780 w 6724507"/>
              <a:gd name="connsiteY15203" fmla="*/ 4686565 h 5757808"/>
              <a:gd name="connsiteX15204" fmla="*/ 3245877 w 6724507"/>
              <a:gd name="connsiteY15204" fmla="*/ 4688425 h 5757808"/>
              <a:gd name="connsiteX15205" fmla="*/ 3243818 w 6724507"/>
              <a:gd name="connsiteY15205" fmla="*/ 4686304 h 5757808"/>
              <a:gd name="connsiteX15206" fmla="*/ 3245804 w 6724507"/>
              <a:gd name="connsiteY15206" fmla="*/ 4686390 h 5757808"/>
              <a:gd name="connsiteX15207" fmla="*/ 3249706 w 6724507"/>
              <a:gd name="connsiteY15207" fmla="*/ 4684531 h 5757808"/>
              <a:gd name="connsiteX15208" fmla="*/ 3249634 w 6724507"/>
              <a:gd name="connsiteY15208" fmla="*/ 4682498 h 5757808"/>
              <a:gd name="connsiteX15209" fmla="*/ 3229764 w 6724507"/>
              <a:gd name="connsiteY15209" fmla="*/ 4681624 h 5757808"/>
              <a:gd name="connsiteX15210" fmla="*/ 3227922 w 6724507"/>
              <a:gd name="connsiteY15210" fmla="*/ 4685605 h 5757808"/>
              <a:gd name="connsiteX15211" fmla="*/ 3215782 w 6724507"/>
              <a:gd name="connsiteY15211" fmla="*/ 4678980 h 5757808"/>
              <a:gd name="connsiteX15212" fmla="*/ 3217333 w 6724507"/>
              <a:gd name="connsiteY15212" fmla="*/ 4666864 h 5757808"/>
              <a:gd name="connsiteX15213" fmla="*/ 3215347 w 6724507"/>
              <a:gd name="connsiteY15213" fmla="*/ 4666775 h 5757808"/>
              <a:gd name="connsiteX15214" fmla="*/ 3215274 w 6724507"/>
              <a:gd name="connsiteY15214" fmla="*/ 4664742 h 5757808"/>
              <a:gd name="connsiteX15215" fmla="*/ 3217188 w 6724507"/>
              <a:gd name="connsiteY15215" fmla="*/ 4662795 h 5757808"/>
              <a:gd name="connsiteX15216" fmla="*/ 3216753 w 6724507"/>
              <a:gd name="connsiteY15216" fmla="*/ 4650593 h 5757808"/>
              <a:gd name="connsiteX15217" fmla="*/ 3214620 w 6724507"/>
              <a:gd name="connsiteY15217" fmla="*/ 4646437 h 5757808"/>
              <a:gd name="connsiteX15218" fmla="*/ 3185251 w 6724507"/>
              <a:gd name="connsiteY15218" fmla="*/ 4657329 h 5757808"/>
              <a:gd name="connsiteX15219" fmla="*/ 3181424 w 6724507"/>
              <a:gd name="connsiteY15219" fmla="*/ 4661223 h 5757808"/>
              <a:gd name="connsiteX15220" fmla="*/ 3173547 w 6724507"/>
              <a:gd name="connsiteY15220" fmla="*/ 4662905 h 5757808"/>
              <a:gd name="connsiteX15221" fmla="*/ 3173620 w 6724507"/>
              <a:gd name="connsiteY15221" fmla="*/ 4664940 h 5757808"/>
              <a:gd name="connsiteX15222" fmla="*/ 3171706 w 6724507"/>
              <a:gd name="connsiteY15222" fmla="*/ 4666887 h 5757808"/>
              <a:gd name="connsiteX15223" fmla="*/ 3189661 w 6724507"/>
              <a:gd name="connsiteY15223" fmla="*/ 4669708 h 5757808"/>
              <a:gd name="connsiteX15224" fmla="*/ 3185759 w 6724507"/>
              <a:gd name="connsiteY15224" fmla="*/ 4671567 h 5757808"/>
              <a:gd name="connsiteX15225" fmla="*/ 3197972 w 6724507"/>
              <a:gd name="connsiteY15225" fmla="*/ 4680225 h 5757808"/>
              <a:gd name="connsiteX15226" fmla="*/ 3192375 w 6724507"/>
              <a:gd name="connsiteY15226" fmla="*/ 4690133 h 5757808"/>
              <a:gd name="connsiteX15227" fmla="*/ 3186197 w 6724507"/>
              <a:gd name="connsiteY15227" fmla="*/ 4683770 h 5757808"/>
              <a:gd name="connsiteX15228" fmla="*/ 3176697 w 6724507"/>
              <a:gd name="connsiteY15228" fmla="*/ 4695536 h 5757808"/>
              <a:gd name="connsiteX15229" fmla="*/ 3168241 w 6724507"/>
              <a:gd name="connsiteY15229" fmla="*/ 4680949 h 5757808"/>
              <a:gd name="connsiteX15230" fmla="*/ 3160874 w 6724507"/>
              <a:gd name="connsiteY15230" fmla="*/ 4696871 h 5757808"/>
              <a:gd name="connsiteX15231" fmla="*/ 3156683 w 6724507"/>
              <a:gd name="connsiteY15231" fmla="*/ 4690595 h 5757808"/>
              <a:gd name="connsiteX15232" fmla="*/ 3140787 w 6724507"/>
              <a:gd name="connsiteY15232" fmla="*/ 4689895 h 5757808"/>
              <a:gd name="connsiteX15233" fmla="*/ 3138800 w 6724507"/>
              <a:gd name="connsiteY15233" fmla="*/ 4689809 h 5757808"/>
              <a:gd name="connsiteX15234" fmla="*/ 3134827 w 6724507"/>
              <a:gd name="connsiteY15234" fmla="*/ 4689632 h 5757808"/>
              <a:gd name="connsiteX15235" fmla="*/ 3130853 w 6724507"/>
              <a:gd name="connsiteY15235" fmla="*/ 4689460 h 5757808"/>
              <a:gd name="connsiteX15236" fmla="*/ 3132694 w 6724507"/>
              <a:gd name="connsiteY15236" fmla="*/ 4685478 h 5757808"/>
              <a:gd name="connsiteX15237" fmla="*/ 3138582 w 6724507"/>
              <a:gd name="connsiteY15237" fmla="*/ 4683706 h 5757808"/>
              <a:gd name="connsiteX15238" fmla="*/ 3136303 w 6724507"/>
              <a:gd name="connsiteY15238" fmla="*/ 4675483 h 5757808"/>
              <a:gd name="connsiteX15239" fmla="*/ 3132476 w 6724507"/>
              <a:gd name="connsiteY15239" fmla="*/ 4679376 h 5757808"/>
              <a:gd name="connsiteX15240" fmla="*/ 3130490 w 6724507"/>
              <a:gd name="connsiteY15240" fmla="*/ 4679290 h 5757808"/>
              <a:gd name="connsiteX15241" fmla="*/ 3130343 w 6724507"/>
              <a:gd name="connsiteY15241" fmla="*/ 4675221 h 5757808"/>
              <a:gd name="connsiteX15242" fmla="*/ 3132258 w 6724507"/>
              <a:gd name="connsiteY15242" fmla="*/ 4673275 h 5757808"/>
              <a:gd name="connsiteX15243" fmla="*/ 3131822 w 6724507"/>
              <a:gd name="connsiteY15243" fmla="*/ 4661071 h 5757808"/>
              <a:gd name="connsiteX15244" fmla="*/ 3129835 w 6724507"/>
              <a:gd name="connsiteY15244" fmla="*/ 4660984 h 5757808"/>
              <a:gd name="connsiteX15245" fmla="*/ 3129689 w 6724507"/>
              <a:gd name="connsiteY15245" fmla="*/ 4656917 h 5757808"/>
              <a:gd name="connsiteX15246" fmla="*/ 3133591 w 6724507"/>
              <a:gd name="connsiteY15246" fmla="*/ 4655057 h 5757808"/>
              <a:gd name="connsiteX15247" fmla="*/ 3137564 w 6724507"/>
              <a:gd name="connsiteY15247" fmla="*/ 4655232 h 5757808"/>
              <a:gd name="connsiteX15248" fmla="*/ 3111663 w 6724507"/>
              <a:gd name="connsiteY15248" fmla="*/ 4652063 h 5757808"/>
              <a:gd name="connsiteX15249" fmla="*/ 3109893 w 6724507"/>
              <a:gd name="connsiteY15249" fmla="*/ 4658077 h 5757808"/>
              <a:gd name="connsiteX15250" fmla="*/ 3068167 w 6724507"/>
              <a:gd name="connsiteY15250" fmla="*/ 4656242 h 5757808"/>
              <a:gd name="connsiteX15251" fmla="*/ 3034462 w 6724507"/>
              <a:gd name="connsiteY15251" fmla="*/ 4656790 h 5757808"/>
              <a:gd name="connsiteX15252" fmla="*/ 2998624 w 6724507"/>
              <a:gd name="connsiteY15252" fmla="*/ 4653185 h 5757808"/>
              <a:gd name="connsiteX15253" fmla="*/ 2998915 w 6724507"/>
              <a:gd name="connsiteY15253" fmla="*/ 4661320 h 5757808"/>
              <a:gd name="connsiteX15254" fmla="*/ 3018639 w 6724507"/>
              <a:gd name="connsiteY15254" fmla="*/ 4658126 h 5757808"/>
              <a:gd name="connsiteX15255" fmla="*/ 3036957 w 6724507"/>
              <a:gd name="connsiteY15255" fmla="*/ 4671115 h 5757808"/>
              <a:gd name="connsiteX15256" fmla="*/ 3037030 w 6724507"/>
              <a:gd name="connsiteY15256" fmla="*/ 4673149 h 5757808"/>
              <a:gd name="connsiteX15257" fmla="*/ 3038944 w 6724507"/>
              <a:gd name="connsiteY15257" fmla="*/ 4671202 h 5757808"/>
              <a:gd name="connsiteX15258" fmla="*/ 3036595 w 6724507"/>
              <a:gd name="connsiteY15258" fmla="*/ 4660945 h 5757808"/>
              <a:gd name="connsiteX15259" fmla="*/ 3046601 w 6724507"/>
              <a:gd name="connsiteY15259" fmla="*/ 4663416 h 5757808"/>
              <a:gd name="connsiteX15260" fmla="*/ 3050575 w 6724507"/>
              <a:gd name="connsiteY15260" fmla="*/ 4663591 h 5757808"/>
              <a:gd name="connsiteX15261" fmla="*/ 3050502 w 6724507"/>
              <a:gd name="connsiteY15261" fmla="*/ 4661557 h 5757808"/>
              <a:gd name="connsiteX15262" fmla="*/ 3052488 w 6724507"/>
              <a:gd name="connsiteY15262" fmla="*/ 4661644 h 5757808"/>
              <a:gd name="connsiteX15263" fmla="*/ 3054477 w 6724507"/>
              <a:gd name="connsiteY15263" fmla="*/ 4661732 h 5757808"/>
              <a:gd name="connsiteX15264" fmla="*/ 3056463 w 6724507"/>
              <a:gd name="connsiteY15264" fmla="*/ 4661819 h 5757808"/>
              <a:gd name="connsiteX15265" fmla="*/ 3058451 w 6724507"/>
              <a:gd name="connsiteY15265" fmla="*/ 4661908 h 5757808"/>
              <a:gd name="connsiteX15266" fmla="*/ 3066470 w 6724507"/>
              <a:gd name="connsiteY15266" fmla="*/ 4664290 h 5757808"/>
              <a:gd name="connsiteX15267" fmla="*/ 3084498 w 6724507"/>
              <a:gd name="connsiteY15267" fmla="*/ 4669144 h 5757808"/>
              <a:gd name="connsiteX15268" fmla="*/ 3096493 w 6724507"/>
              <a:gd name="connsiteY15268" fmla="*/ 4671702 h 5757808"/>
              <a:gd name="connsiteX15269" fmla="*/ 3066834 w 6724507"/>
              <a:gd name="connsiteY15269" fmla="*/ 4674460 h 5757808"/>
              <a:gd name="connsiteX15270" fmla="*/ 3065065 w 6724507"/>
              <a:gd name="connsiteY15270" fmla="*/ 4680473 h 5757808"/>
              <a:gd name="connsiteX15271" fmla="*/ 3056609 w 6724507"/>
              <a:gd name="connsiteY15271" fmla="*/ 4665887 h 5757808"/>
              <a:gd name="connsiteX15272" fmla="*/ 3054548 w 6724507"/>
              <a:gd name="connsiteY15272" fmla="*/ 4663765 h 5757808"/>
              <a:gd name="connsiteX15273" fmla="*/ 3052707 w 6724507"/>
              <a:gd name="connsiteY15273" fmla="*/ 4667746 h 5757808"/>
              <a:gd name="connsiteX15274" fmla="*/ 3050720 w 6724507"/>
              <a:gd name="connsiteY15274" fmla="*/ 4667659 h 5757808"/>
              <a:gd name="connsiteX15275" fmla="*/ 3048732 w 6724507"/>
              <a:gd name="connsiteY15275" fmla="*/ 4667572 h 5757808"/>
              <a:gd name="connsiteX15276" fmla="*/ 3050865 w 6724507"/>
              <a:gd name="connsiteY15276" fmla="*/ 4671727 h 5757808"/>
              <a:gd name="connsiteX15277" fmla="*/ 3047109 w 6724507"/>
              <a:gd name="connsiteY15277" fmla="*/ 4677653 h 5757808"/>
              <a:gd name="connsiteX15278" fmla="*/ 3047183 w 6724507"/>
              <a:gd name="connsiteY15278" fmla="*/ 4679687 h 5757808"/>
              <a:gd name="connsiteX15279" fmla="*/ 3053143 w 6724507"/>
              <a:gd name="connsiteY15279" fmla="*/ 4679949 h 5757808"/>
              <a:gd name="connsiteX15280" fmla="*/ 3061165 w 6724507"/>
              <a:gd name="connsiteY15280" fmla="*/ 4682334 h 5757808"/>
              <a:gd name="connsiteX15281" fmla="*/ 3063296 w 6724507"/>
              <a:gd name="connsiteY15281" fmla="*/ 4686488 h 5757808"/>
              <a:gd name="connsiteX15282" fmla="*/ 3059394 w 6724507"/>
              <a:gd name="connsiteY15282" fmla="*/ 4688347 h 5757808"/>
              <a:gd name="connsiteX15283" fmla="*/ 3047401 w 6724507"/>
              <a:gd name="connsiteY15283" fmla="*/ 4685789 h 5757808"/>
              <a:gd name="connsiteX15284" fmla="*/ 3045414 w 6724507"/>
              <a:gd name="connsiteY15284" fmla="*/ 4685702 h 5757808"/>
              <a:gd name="connsiteX15285" fmla="*/ 3037538 w 6724507"/>
              <a:gd name="connsiteY15285" fmla="*/ 4687386 h 5757808"/>
              <a:gd name="connsiteX15286" fmla="*/ 3035405 w 6724507"/>
              <a:gd name="connsiteY15286" fmla="*/ 4683231 h 5757808"/>
              <a:gd name="connsiteX15287" fmla="*/ 3037320 w 6724507"/>
              <a:gd name="connsiteY15287" fmla="*/ 4681285 h 5757808"/>
              <a:gd name="connsiteX15288" fmla="*/ 3043282 w 6724507"/>
              <a:gd name="connsiteY15288" fmla="*/ 4681547 h 5757808"/>
              <a:gd name="connsiteX15289" fmla="*/ 3045050 w 6724507"/>
              <a:gd name="connsiteY15289" fmla="*/ 4675531 h 5757808"/>
              <a:gd name="connsiteX15290" fmla="*/ 3039017 w 6724507"/>
              <a:gd name="connsiteY15290" fmla="*/ 4673236 h 5757808"/>
              <a:gd name="connsiteX15291" fmla="*/ 3035332 w 6724507"/>
              <a:gd name="connsiteY15291" fmla="*/ 4681196 h 5757808"/>
              <a:gd name="connsiteX15292" fmla="*/ 3005528 w 6724507"/>
              <a:gd name="connsiteY15292" fmla="*/ 4679887 h 5757808"/>
              <a:gd name="connsiteX15293" fmla="*/ 3005600 w 6724507"/>
              <a:gd name="connsiteY15293" fmla="*/ 4681919 h 5757808"/>
              <a:gd name="connsiteX15294" fmla="*/ 3009647 w 6724507"/>
              <a:gd name="connsiteY15294" fmla="*/ 4684129 h 5757808"/>
              <a:gd name="connsiteX15295" fmla="*/ 2999787 w 6724507"/>
              <a:gd name="connsiteY15295" fmla="*/ 4685726 h 5757808"/>
              <a:gd name="connsiteX15296" fmla="*/ 3003687 w 6724507"/>
              <a:gd name="connsiteY15296" fmla="*/ 4683867 h 5757808"/>
              <a:gd name="connsiteX15297" fmla="*/ 3003542 w 6724507"/>
              <a:gd name="connsiteY15297" fmla="*/ 4679798 h 5757808"/>
              <a:gd name="connsiteX15298" fmla="*/ 3001265 w 6724507"/>
              <a:gd name="connsiteY15298" fmla="*/ 4671577 h 5757808"/>
              <a:gd name="connsiteX15299" fmla="*/ 2995304 w 6724507"/>
              <a:gd name="connsiteY15299" fmla="*/ 4671315 h 5757808"/>
              <a:gd name="connsiteX15300" fmla="*/ 2999423 w 6724507"/>
              <a:gd name="connsiteY15300" fmla="*/ 4675557 h 5757808"/>
              <a:gd name="connsiteX15301" fmla="*/ 2987864 w 6724507"/>
              <a:gd name="connsiteY15301" fmla="*/ 4685202 h 5757808"/>
              <a:gd name="connsiteX15302" fmla="*/ 2972041 w 6724507"/>
              <a:gd name="connsiteY15302" fmla="*/ 4686536 h 5757808"/>
              <a:gd name="connsiteX15303" fmla="*/ 2971970 w 6724507"/>
              <a:gd name="connsiteY15303" fmla="*/ 4684502 h 5757808"/>
              <a:gd name="connsiteX15304" fmla="*/ 2967995 w 6724507"/>
              <a:gd name="connsiteY15304" fmla="*/ 4684328 h 5757808"/>
              <a:gd name="connsiteX15305" fmla="*/ 2967922 w 6724507"/>
              <a:gd name="connsiteY15305" fmla="*/ 4682295 h 5757808"/>
              <a:gd name="connsiteX15306" fmla="*/ 2969908 w 6724507"/>
              <a:gd name="connsiteY15306" fmla="*/ 4682381 h 5757808"/>
              <a:gd name="connsiteX15307" fmla="*/ 2971823 w 6724507"/>
              <a:gd name="connsiteY15307" fmla="*/ 4680435 h 5757808"/>
              <a:gd name="connsiteX15308" fmla="*/ 2965789 w 6724507"/>
              <a:gd name="connsiteY15308" fmla="*/ 4678138 h 5757808"/>
              <a:gd name="connsiteX15309" fmla="*/ 2963875 w 6724507"/>
              <a:gd name="connsiteY15309" fmla="*/ 4680086 h 5757808"/>
              <a:gd name="connsiteX15310" fmla="*/ 2954013 w 6724507"/>
              <a:gd name="connsiteY15310" fmla="*/ 4681683 h 5757808"/>
              <a:gd name="connsiteX15311" fmla="*/ 2951881 w 6724507"/>
              <a:gd name="connsiteY15311" fmla="*/ 4677527 h 5757808"/>
              <a:gd name="connsiteX15312" fmla="*/ 2951809 w 6724507"/>
              <a:gd name="connsiteY15312" fmla="*/ 4675493 h 5757808"/>
              <a:gd name="connsiteX15313" fmla="*/ 2936059 w 6724507"/>
              <a:gd name="connsiteY15313" fmla="*/ 4678863 h 5757808"/>
              <a:gd name="connsiteX15314" fmla="*/ 2940032 w 6724507"/>
              <a:gd name="connsiteY15314" fmla="*/ 4679036 h 5757808"/>
              <a:gd name="connsiteX15315" fmla="*/ 2941946 w 6724507"/>
              <a:gd name="connsiteY15315" fmla="*/ 4677090 h 5757808"/>
              <a:gd name="connsiteX15316" fmla="*/ 2944007 w 6724507"/>
              <a:gd name="connsiteY15316" fmla="*/ 4679211 h 5757808"/>
              <a:gd name="connsiteX15317" fmla="*/ 2945992 w 6724507"/>
              <a:gd name="connsiteY15317" fmla="*/ 4679299 h 5757808"/>
              <a:gd name="connsiteX15318" fmla="*/ 2946065 w 6724507"/>
              <a:gd name="connsiteY15318" fmla="*/ 4681332 h 5757808"/>
              <a:gd name="connsiteX15319" fmla="*/ 2944152 w 6724507"/>
              <a:gd name="connsiteY15319" fmla="*/ 4683279 h 5757808"/>
              <a:gd name="connsiteX15320" fmla="*/ 2942165 w 6724507"/>
              <a:gd name="connsiteY15320" fmla="*/ 4683191 h 5757808"/>
              <a:gd name="connsiteX15321" fmla="*/ 2936275 w 6724507"/>
              <a:gd name="connsiteY15321" fmla="*/ 4684963 h 5757808"/>
              <a:gd name="connsiteX15322" fmla="*/ 2932374 w 6724507"/>
              <a:gd name="connsiteY15322" fmla="*/ 4686824 h 5757808"/>
              <a:gd name="connsiteX15323" fmla="*/ 2930097 w 6724507"/>
              <a:gd name="connsiteY15323" fmla="*/ 4678601 h 5757808"/>
              <a:gd name="connsiteX15324" fmla="*/ 2928110 w 6724507"/>
              <a:gd name="connsiteY15324" fmla="*/ 4678512 h 5757808"/>
              <a:gd name="connsiteX15325" fmla="*/ 2926123 w 6724507"/>
              <a:gd name="connsiteY15325" fmla="*/ 4678426 h 5757808"/>
              <a:gd name="connsiteX15326" fmla="*/ 2926051 w 6724507"/>
              <a:gd name="connsiteY15326" fmla="*/ 4676391 h 5757808"/>
              <a:gd name="connsiteX15327" fmla="*/ 2928038 w 6724507"/>
              <a:gd name="connsiteY15327" fmla="*/ 4676478 h 5757808"/>
              <a:gd name="connsiteX15328" fmla="*/ 2929953 w 6724507"/>
              <a:gd name="connsiteY15328" fmla="*/ 4674532 h 5757808"/>
              <a:gd name="connsiteX15329" fmla="*/ 2921860 w 6724507"/>
              <a:gd name="connsiteY15329" fmla="*/ 4670115 h 5757808"/>
              <a:gd name="connsiteX15330" fmla="*/ 2917522 w 6724507"/>
              <a:gd name="connsiteY15330" fmla="*/ 4659771 h 5757808"/>
              <a:gd name="connsiteX15331" fmla="*/ 2913547 w 6724507"/>
              <a:gd name="connsiteY15331" fmla="*/ 4659596 h 5757808"/>
              <a:gd name="connsiteX15332" fmla="*/ 2913474 w 6724507"/>
              <a:gd name="connsiteY15332" fmla="*/ 4657562 h 5757808"/>
              <a:gd name="connsiteX15333" fmla="*/ 2911561 w 6724507"/>
              <a:gd name="connsiteY15333" fmla="*/ 4659509 h 5757808"/>
              <a:gd name="connsiteX15334" fmla="*/ 2907733 w 6724507"/>
              <a:gd name="connsiteY15334" fmla="*/ 4663403 h 5757808"/>
              <a:gd name="connsiteX15335" fmla="*/ 2905745 w 6724507"/>
              <a:gd name="connsiteY15335" fmla="*/ 4663315 h 5757808"/>
              <a:gd name="connsiteX15336" fmla="*/ 2901771 w 6724507"/>
              <a:gd name="connsiteY15336" fmla="*/ 4663141 h 5757808"/>
              <a:gd name="connsiteX15337" fmla="*/ 2901844 w 6724507"/>
              <a:gd name="connsiteY15337" fmla="*/ 4665175 h 5757808"/>
              <a:gd name="connsiteX15338" fmla="*/ 2905891 w 6724507"/>
              <a:gd name="connsiteY15338" fmla="*/ 4667382 h 5757808"/>
              <a:gd name="connsiteX15339" fmla="*/ 2903978 w 6724507"/>
              <a:gd name="connsiteY15339" fmla="*/ 4669329 h 5757808"/>
              <a:gd name="connsiteX15340" fmla="*/ 2903905 w 6724507"/>
              <a:gd name="connsiteY15340" fmla="*/ 4667295 h 5757808"/>
              <a:gd name="connsiteX15341" fmla="*/ 2901916 w 6724507"/>
              <a:gd name="connsiteY15341" fmla="*/ 4667207 h 5757808"/>
              <a:gd name="connsiteX15342" fmla="*/ 2899857 w 6724507"/>
              <a:gd name="connsiteY15342" fmla="*/ 4665086 h 5757808"/>
              <a:gd name="connsiteX15343" fmla="*/ 2899929 w 6724507"/>
              <a:gd name="connsiteY15343" fmla="*/ 4667120 h 5757808"/>
              <a:gd name="connsiteX15344" fmla="*/ 2896029 w 6724507"/>
              <a:gd name="connsiteY15344" fmla="*/ 4668979 h 5757808"/>
              <a:gd name="connsiteX15345" fmla="*/ 2891763 w 6724507"/>
              <a:gd name="connsiteY15345" fmla="*/ 4660669 h 5757808"/>
              <a:gd name="connsiteX15346" fmla="*/ 2889779 w 6724507"/>
              <a:gd name="connsiteY15346" fmla="*/ 4660582 h 5757808"/>
              <a:gd name="connsiteX15347" fmla="*/ 2886094 w 6724507"/>
              <a:gd name="connsiteY15347" fmla="*/ 4668543 h 5757808"/>
              <a:gd name="connsiteX15348" fmla="*/ 2834288 w 6724507"/>
              <a:gd name="connsiteY15348" fmla="*/ 4662204 h 5757808"/>
              <a:gd name="connsiteX15349" fmla="*/ 2778799 w 6724507"/>
              <a:gd name="connsiteY15349" fmla="*/ 4663825 h 5757808"/>
              <a:gd name="connsiteX15350" fmla="*/ 2777030 w 6724507"/>
              <a:gd name="connsiteY15350" fmla="*/ 4669839 h 5757808"/>
              <a:gd name="connsiteX15351" fmla="*/ 2795276 w 6724507"/>
              <a:gd name="connsiteY15351" fmla="*/ 4680794 h 5757808"/>
              <a:gd name="connsiteX15352" fmla="*/ 2797263 w 6724507"/>
              <a:gd name="connsiteY15352" fmla="*/ 4680882 h 5757808"/>
              <a:gd name="connsiteX15353" fmla="*/ 2795130 w 6724507"/>
              <a:gd name="connsiteY15353" fmla="*/ 4676727 h 5757808"/>
              <a:gd name="connsiteX15354" fmla="*/ 2791011 w 6724507"/>
              <a:gd name="connsiteY15354" fmla="*/ 4672483 h 5757808"/>
              <a:gd name="connsiteX15355" fmla="*/ 2790940 w 6724507"/>
              <a:gd name="connsiteY15355" fmla="*/ 4670451 h 5757808"/>
              <a:gd name="connsiteX15356" fmla="*/ 2792852 w 6724507"/>
              <a:gd name="connsiteY15356" fmla="*/ 4668504 h 5757808"/>
              <a:gd name="connsiteX15357" fmla="*/ 2792926 w 6724507"/>
              <a:gd name="connsiteY15357" fmla="*/ 4670538 h 5757808"/>
              <a:gd name="connsiteX15358" fmla="*/ 2792998 w 6724507"/>
              <a:gd name="connsiteY15358" fmla="*/ 4672572 h 5757808"/>
              <a:gd name="connsiteX15359" fmla="*/ 2797043 w 6724507"/>
              <a:gd name="connsiteY15359" fmla="*/ 4674779 h 5757808"/>
              <a:gd name="connsiteX15360" fmla="*/ 2797117 w 6724507"/>
              <a:gd name="connsiteY15360" fmla="*/ 4676814 h 5757808"/>
              <a:gd name="connsiteX15361" fmla="*/ 2797189 w 6724507"/>
              <a:gd name="connsiteY15361" fmla="*/ 4678848 h 5757808"/>
              <a:gd name="connsiteX15362" fmla="*/ 2809402 w 6724507"/>
              <a:gd name="connsiteY15362" fmla="*/ 4687507 h 5757808"/>
              <a:gd name="connsiteX15363" fmla="*/ 2794088 w 6724507"/>
              <a:gd name="connsiteY15363" fmla="*/ 4703080 h 5757808"/>
              <a:gd name="connsiteX15364" fmla="*/ 2757597 w 6724507"/>
              <a:gd name="connsiteY15364" fmla="*/ 4704616 h 5757808"/>
              <a:gd name="connsiteX15365" fmla="*/ 2746402 w 6724507"/>
              <a:gd name="connsiteY15365" fmla="*/ 4700982 h 5757808"/>
              <a:gd name="connsiteX15366" fmla="*/ 2740926 w 6724507"/>
              <a:gd name="connsiteY15366" fmla="*/ 4701978 h 5757808"/>
              <a:gd name="connsiteX15367" fmla="*/ 2741473 w 6724507"/>
              <a:gd name="connsiteY15367" fmla="*/ 4707635 h 5757808"/>
              <a:gd name="connsiteX15368" fmla="*/ 2764976 w 6724507"/>
              <a:gd name="connsiteY15368" fmla="*/ 4716306 h 5757808"/>
              <a:gd name="connsiteX15369" fmla="*/ 2786726 w 6724507"/>
              <a:gd name="connsiteY15369" fmla="*/ 4730286 h 5757808"/>
              <a:gd name="connsiteX15370" fmla="*/ 2771467 w 6724507"/>
              <a:gd name="connsiteY15370" fmla="*/ 4736564 h 5757808"/>
              <a:gd name="connsiteX15371" fmla="*/ 2743264 w 6724507"/>
              <a:gd name="connsiteY15371" fmla="*/ 4726157 h 5757808"/>
              <a:gd name="connsiteX15372" fmla="*/ 2726213 w 6724507"/>
              <a:gd name="connsiteY15372" fmla="*/ 4713913 h 5757808"/>
              <a:gd name="connsiteX15373" fmla="*/ 2730318 w 6724507"/>
              <a:gd name="connsiteY15373" fmla="*/ 4709473 h 5757808"/>
              <a:gd name="connsiteX15374" fmla="*/ 2718566 w 6724507"/>
              <a:gd name="connsiteY15374" fmla="*/ 4705137 h 5757808"/>
              <a:gd name="connsiteX15375" fmla="*/ 2719164 w 6724507"/>
              <a:gd name="connsiteY15375" fmla="*/ 4711312 h 5757808"/>
              <a:gd name="connsiteX15376" fmla="*/ 2719759 w 6724507"/>
              <a:gd name="connsiteY15376" fmla="*/ 4717485 h 5757808"/>
              <a:gd name="connsiteX15377" fmla="*/ 2717410 w 6724507"/>
              <a:gd name="connsiteY15377" fmla="*/ 4716618 h 5757808"/>
              <a:gd name="connsiteX15378" fmla="*/ 2698607 w 6724507"/>
              <a:gd name="connsiteY15378" fmla="*/ 4709680 h 5757808"/>
              <a:gd name="connsiteX15379" fmla="*/ 2696853 w 6724507"/>
              <a:gd name="connsiteY15379" fmla="*/ 4714989 h 5757808"/>
              <a:gd name="connsiteX15380" fmla="*/ 2696256 w 6724507"/>
              <a:gd name="connsiteY15380" fmla="*/ 4708813 h 5757808"/>
              <a:gd name="connsiteX15381" fmla="*/ 2685101 w 6724507"/>
              <a:gd name="connsiteY15381" fmla="*/ 4710652 h 5757808"/>
              <a:gd name="connsiteX15382" fmla="*/ 2688608 w 6724507"/>
              <a:gd name="connsiteY15382" fmla="*/ 4700038 h 5757808"/>
              <a:gd name="connsiteX15383" fmla="*/ 2672155 w 6724507"/>
              <a:gd name="connsiteY15383" fmla="*/ 4693968 h 5757808"/>
              <a:gd name="connsiteX15384" fmla="*/ 2676857 w 6724507"/>
              <a:gd name="connsiteY15384" fmla="*/ 4695703 h 5757808"/>
              <a:gd name="connsiteX15385" fmla="*/ 2679208 w 6724507"/>
              <a:gd name="connsiteY15385" fmla="*/ 4696569 h 5757808"/>
              <a:gd name="connsiteX15386" fmla="*/ 2679804 w 6724507"/>
              <a:gd name="connsiteY15386" fmla="*/ 4702743 h 5757808"/>
              <a:gd name="connsiteX15387" fmla="*/ 2677455 w 6724507"/>
              <a:gd name="connsiteY15387" fmla="*/ 4701876 h 5757808"/>
              <a:gd name="connsiteX15388" fmla="*/ 2675103 w 6724507"/>
              <a:gd name="connsiteY15388" fmla="*/ 4701008 h 5757808"/>
              <a:gd name="connsiteX15389" fmla="*/ 2664546 w 6724507"/>
              <a:gd name="connsiteY15389" fmla="*/ 4709022 h 5757808"/>
              <a:gd name="connsiteX15390" fmla="*/ 2638095 w 6724507"/>
              <a:gd name="connsiteY15390" fmla="*/ 4693308 h 5757808"/>
              <a:gd name="connsiteX15391" fmla="*/ 2632798 w 6724507"/>
              <a:gd name="connsiteY15391" fmla="*/ 4685399 h 5757808"/>
              <a:gd name="connsiteX15392" fmla="*/ 2602841 w 6724507"/>
              <a:gd name="connsiteY15392" fmla="*/ 4680299 h 5757808"/>
              <a:gd name="connsiteX15393" fmla="*/ 2595789 w 6724507"/>
              <a:gd name="connsiteY15393" fmla="*/ 4677698 h 5757808"/>
              <a:gd name="connsiteX15394" fmla="*/ 2586985 w 6724507"/>
              <a:gd name="connsiteY15394" fmla="*/ 4680404 h 5757808"/>
              <a:gd name="connsiteX15395" fmla="*/ 2584634 w 6724507"/>
              <a:gd name="connsiteY15395" fmla="*/ 4679536 h 5757808"/>
              <a:gd name="connsiteX15396" fmla="*/ 2586388 w 6724507"/>
              <a:gd name="connsiteY15396" fmla="*/ 4674228 h 5757808"/>
              <a:gd name="connsiteX15397" fmla="*/ 2590260 w 6724507"/>
              <a:gd name="connsiteY15397" fmla="*/ 4675658 h 5757808"/>
              <a:gd name="connsiteX15398" fmla="*/ 2588122 w 6724507"/>
              <a:gd name="connsiteY15398" fmla="*/ 4669631 h 5757808"/>
              <a:gd name="connsiteX15399" fmla="*/ 2596794 w 6724507"/>
              <a:gd name="connsiteY15399" fmla="*/ 4666402 h 5757808"/>
              <a:gd name="connsiteX15400" fmla="*/ 2591309 w 6724507"/>
              <a:gd name="connsiteY15400" fmla="*/ 4676045 h 5757808"/>
              <a:gd name="connsiteX15401" fmla="*/ 2593440 w 6724507"/>
              <a:gd name="connsiteY15401" fmla="*/ 4676831 h 5757808"/>
              <a:gd name="connsiteX15402" fmla="*/ 2604594 w 6724507"/>
              <a:gd name="connsiteY15402" fmla="*/ 4674993 h 5757808"/>
              <a:gd name="connsiteX15403" fmla="*/ 2613298 w 6724507"/>
              <a:gd name="connsiteY15403" fmla="*/ 4672156 h 5757808"/>
              <a:gd name="connsiteX15404" fmla="*/ 2610381 w 6724507"/>
              <a:gd name="connsiteY15404" fmla="*/ 4669617 h 5757808"/>
              <a:gd name="connsiteX15405" fmla="*/ 2604238 w 6724507"/>
              <a:gd name="connsiteY15405" fmla="*/ 4664272 h 5757808"/>
              <a:gd name="connsiteX15406" fmla="*/ 2598277 w 6724507"/>
              <a:gd name="connsiteY15406" fmla="*/ 4664009 h 5757808"/>
              <a:gd name="connsiteX15407" fmla="*/ 2588442 w 6724507"/>
              <a:gd name="connsiteY15407" fmla="*/ 4663575 h 5757808"/>
              <a:gd name="connsiteX15408" fmla="*/ 2589806 w 6724507"/>
              <a:gd name="connsiteY15408" fmla="*/ 4664535 h 5757808"/>
              <a:gd name="connsiteX15409" fmla="*/ 2580063 w 6724507"/>
              <a:gd name="connsiteY15409" fmla="*/ 4678089 h 5757808"/>
              <a:gd name="connsiteX15410" fmla="*/ 2565984 w 6724507"/>
              <a:gd name="connsiteY15410" fmla="*/ 4672895 h 5757808"/>
              <a:gd name="connsiteX15411" fmla="*/ 2562094 w 6724507"/>
              <a:gd name="connsiteY15411" fmla="*/ 4665743 h 5757808"/>
              <a:gd name="connsiteX15412" fmla="*/ 2560427 w 6724507"/>
              <a:gd name="connsiteY15412" fmla="*/ 4660654 h 5757808"/>
              <a:gd name="connsiteX15413" fmla="*/ 2559486 w 6724507"/>
              <a:gd name="connsiteY15413" fmla="*/ 4661034 h 5757808"/>
              <a:gd name="connsiteX15414" fmla="*/ 2558450 w 6724507"/>
              <a:gd name="connsiteY15414" fmla="*/ 4661304 h 5757808"/>
              <a:gd name="connsiteX15415" fmla="*/ 2559097 w 6724507"/>
              <a:gd name="connsiteY15415" fmla="*/ 4675470 h 5757808"/>
              <a:gd name="connsiteX15416" fmla="*/ 2559672 w 6724507"/>
              <a:gd name="connsiteY15416" fmla="*/ 4688071 h 5757808"/>
              <a:gd name="connsiteX15417" fmla="*/ 2586770 w 6724507"/>
              <a:gd name="connsiteY15417" fmla="*/ 4698070 h 5757808"/>
              <a:gd name="connsiteX15418" fmla="*/ 2617221 w 6724507"/>
              <a:gd name="connsiteY15418" fmla="*/ 4709305 h 5757808"/>
              <a:gd name="connsiteX15419" fmla="*/ 2626008 w 6724507"/>
              <a:gd name="connsiteY15419" fmla="*/ 4706576 h 5757808"/>
              <a:gd name="connsiteX15420" fmla="*/ 2640062 w 6724507"/>
              <a:gd name="connsiteY15420" fmla="*/ 4711762 h 5757808"/>
              <a:gd name="connsiteX15421" fmla="*/ 2649433 w 6724507"/>
              <a:gd name="connsiteY15421" fmla="*/ 4715219 h 5757808"/>
              <a:gd name="connsiteX15422" fmla="*/ 2682228 w 6724507"/>
              <a:gd name="connsiteY15422" fmla="*/ 4727320 h 5757808"/>
              <a:gd name="connsiteX15423" fmla="*/ 2691014 w 6724507"/>
              <a:gd name="connsiteY15423" fmla="*/ 4724591 h 5757808"/>
              <a:gd name="connsiteX15424" fmla="*/ 2692183 w 6724507"/>
              <a:gd name="connsiteY15424" fmla="*/ 4736964 h 5757808"/>
              <a:gd name="connsiteX15425" fmla="*/ 2695699 w 6724507"/>
              <a:gd name="connsiteY15425" fmla="*/ 4726318 h 5757808"/>
              <a:gd name="connsiteX15426" fmla="*/ 2700968 w 6724507"/>
              <a:gd name="connsiteY15426" fmla="*/ 4734235 h 5757808"/>
              <a:gd name="connsiteX15427" fmla="*/ 2703311 w 6724507"/>
              <a:gd name="connsiteY15427" fmla="*/ 4735098 h 5757808"/>
              <a:gd name="connsiteX15428" fmla="*/ 2708580 w 6724507"/>
              <a:gd name="connsiteY15428" fmla="*/ 4743014 h 5757808"/>
              <a:gd name="connsiteX15429" fmla="*/ 2722634 w 6724507"/>
              <a:gd name="connsiteY15429" fmla="*/ 4748201 h 5757808"/>
              <a:gd name="connsiteX15430" fmla="*/ 2724977 w 6724507"/>
              <a:gd name="connsiteY15430" fmla="*/ 4749064 h 5757808"/>
              <a:gd name="connsiteX15431" fmla="*/ 2736682 w 6724507"/>
              <a:gd name="connsiteY15431" fmla="*/ 4777267 h 5757808"/>
              <a:gd name="connsiteX15432" fmla="*/ 2734924 w 6724507"/>
              <a:gd name="connsiteY15432" fmla="*/ 4782591 h 5757808"/>
              <a:gd name="connsiteX15433" fmla="*/ 2739607 w 6724507"/>
              <a:gd name="connsiteY15433" fmla="*/ 4784319 h 5757808"/>
              <a:gd name="connsiteX15434" fmla="*/ 2741950 w 6724507"/>
              <a:gd name="connsiteY15434" fmla="*/ 4785183 h 5757808"/>
              <a:gd name="connsiteX15435" fmla="*/ 2744294 w 6724507"/>
              <a:gd name="connsiteY15435" fmla="*/ 4786048 h 5757808"/>
              <a:gd name="connsiteX15436" fmla="*/ 2754832 w 6724507"/>
              <a:gd name="connsiteY15436" fmla="*/ 4801878 h 5757808"/>
              <a:gd name="connsiteX15437" fmla="*/ 2753072 w 6724507"/>
              <a:gd name="connsiteY15437" fmla="*/ 4807201 h 5757808"/>
              <a:gd name="connsiteX15438" fmla="*/ 2762444 w 6724507"/>
              <a:gd name="connsiteY15438" fmla="*/ 4810659 h 5757808"/>
              <a:gd name="connsiteX15439" fmla="*/ 2773572 w 6724507"/>
              <a:gd name="connsiteY15439" fmla="*/ 4808792 h 5757808"/>
              <a:gd name="connsiteX15440" fmla="*/ 2803440 w 6724507"/>
              <a:gd name="connsiteY15440" fmla="*/ 4813842 h 5757808"/>
              <a:gd name="connsiteX15441" fmla="*/ 2819246 w 6724507"/>
              <a:gd name="connsiteY15441" fmla="*/ 4837587 h 5757808"/>
              <a:gd name="connsiteX15442" fmla="*/ 2823932 w 6724507"/>
              <a:gd name="connsiteY15442" fmla="*/ 4839317 h 5757808"/>
              <a:gd name="connsiteX15443" fmla="*/ 2828616 w 6724507"/>
              <a:gd name="connsiteY15443" fmla="*/ 4841045 h 5757808"/>
              <a:gd name="connsiteX15444" fmla="*/ 2830959 w 6724507"/>
              <a:gd name="connsiteY15444" fmla="*/ 4841909 h 5757808"/>
              <a:gd name="connsiteX15445" fmla="*/ 2833301 w 6724507"/>
              <a:gd name="connsiteY15445" fmla="*/ 4842774 h 5757808"/>
              <a:gd name="connsiteX15446" fmla="*/ 2845013 w 6724507"/>
              <a:gd name="connsiteY15446" fmla="*/ 4847094 h 5757808"/>
              <a:gd name="connsiteX15447" fmla="*/ 2856726 w 6724507"/>
              <a:gd name="connsiteY15447" fmla="*/ 4851417 h 5757808"/>
              <a:gd name="connsiteX15448" fmla="*/ 2869022 w 6724507"/>
              <a:gd name="connsiteY15448" fmla="*/ 4861924 h 5757808"/>
              <a:gd name="connsiteX15449" fmla="*/ 2883077 w 6724507"/>
              <a:gd name="connsiteY15449" fmla="*/ 4867111 h 5757808"/>
              <a:gd name="connsiteX15450" fmla="*/ 2884836 w 6724507"/>
              <a:gd name="connsiteY15450" fmla="*/ 4861789 h 5757808"/>
              <a:gd name="connsiteX15451" fmla="*/ 2936371 w 6724507"/>
              <a:gd name="connsiteY15451" fmla="*/ 4880804 h 5757808"/>
              <a:gd name="connsiteX15452" fmla="*/ 2941640 w 6724507"/>
              <a:gd name="connsiteY15452" fmla="*/ 4888717 h 5757808"/>
              <a:gd name="connsiteX15453" fmla="*/ 2960380 w 6724507"/>
              <a:gd name="connsiteY15453" fmla="*/ 4895632 h 5757808"/>
              <a:gd name="connsiteX15454" fmla="*/ 2965065 w 6724507"/>
              <a:gd name="connsiteY15454" fmla="*/ 4897361 h 5757808"/>
              <a:gd name="connsiteX15455" fmla="*/ 3044709 w 6724507"/>
              <a:gd name="connsiteY15455" fmla="*/ 4926749 h 5757808"/>
              <a:gd name="connsiteX15456" fmla="*/ 3051736 w 6724507"/>
              <a:gd name="connsiteY15456" fmla="*/ 4929341 h 5757808"/>
              <a:gd name="connsiteX15457" fmla="*/ 3094485 w 6724507"/>
              <a:gd name="connsiteY15457" fmla="*/ 4951086 h 5757808"/>
              <a:gd name="connsiteX15458" fmla="*/ 3101511 w 6724507"/>
              <a:gd name="connsiteY15458" fmla="*/ 4953679 h 5757808"/>
              <a:gd name="connsiteX15459" fmla="*/ 3134307 w 6724507"/>
              <a:gd name="connsiteY15459" fmla="*/ 4965779 h 5757808"/>
              <a:gd name="connsiteX15460" fmla="*/ 3141336 w 6724507"/>
              <a:gd name="connsiteY15460" fmla="*/ 4968373 h 5757808"/>
              <a:gd name="connsiteX15461" fmla="*/ 3141918 w 6724507"/>
              <a:gd name="connsiteY15461" fmla="*/ 4974559 h 5757808"/>
              <a:gd name="connsiteX15462" fmla="*/ 3160659 w 6724507"/>
              <a:gd name="connsiteY15462" fmla="*/ 4981473 h 5757808"/>
              <a:gd name="connsiteX15463" fmla="*/ 3140159 w 6724507"/>
              <a:gd name="connsiteY15463" fmla="*/ 4979882 h 5757808"/>
              <a:gd name="connsiteX15464" fmla="*/ 3137817 w 6724507"/>
              <a:gd name="connsiteY15464" fmla="*/ 4979016 h 5757808"/>
              <a:gd name="connsiteX15465" fmla="*/ 3132548 w 6724507"/>
              <a:gd name="connsiteY15465" fmla="*/ 4971102 h 5757808"/>
              <a:gd name="connsiteX15466" fmla="*/ 3102097 w 6724507"/>
              <a:gd name="connsiteY15466" fmla="*/ 4959866 h 5757808"/>
              <a:gd name="connsiteX15467" fmla="*/ 3092726 w 6724507"/>
              <a:gd name="connsiteY15467" fmla="*/ 4956409 h 5757808"/>
              <a:gd name="connsiteX15468" fmla="*/ 3049977 w 6724507"/>
              <a:gd name="connsiteY15468" fmla="*/ 4934663 h 5757808"/>
              <a:gd name="connsiteX15469" fmla="*/ 3045292 w 6724507"/>
              <a:gd name="connsiteY15469" fmla="*/ 4932936 h 5757808"/>
              <a:gd name="connsiteX15470" fmla="*/ 3042951 w 6724507"/>
              <a:gd name="connsiteY15470" fmla="*/ 4932071 h 5757808"/>
              <a:gd name="connsiteX15471" fmla="*/ 3022452 w 6724507"/>
              <a:gd name="connsiteY15471" fmla="*/ 4930479 h 5757808"/>
              <a:gd name="connsiteX15472" fmla="*/ 2945734 w 6724507"/>
              <a:gd name="connsiteY15472" fmla="*/ 4908142 h 5757808"/>
              <a:gd name="connsiteX15473" fmla="*/ 2934021 w 6724507"/>
              <a:gd name="connsiteY15473" fmla="*/ 4903821 h 5757808"/>
              <a:gd name="connsiteX15474" fmla="*/ 2859062 w 6724507"/>
              <a:gd name="connsiteY15474" fmla="*/ 4876163 h 5757808"/>
              <a:gd name="connsiteX15475" fmla="*/ 2849108 w 6724507"/>
              <a:gd name="connsiteY15475" fmla="*/ 4866520 h 5757808"/>
              <a:gd name="connsiteX15476" fmla="*/ 2842664 w 6724507"/>
              <a:gd name="connsiteY15476" fmla="*/ 4870113 h 5757808"/>
              <a:gd name="connsiteX15477" fmla="*/ 2817481 w 6724507"/>
              <a:gd name="connsiteY15477" fmla="*/ 4866793 h 5757808"/>
              <a:gd name="connsiteX15478" fmla="*/ 2821583 w 6724507"/>
              <a:gd name="connsiteY15478" fmla="*/ 4862334 h 5757808"/>
              <a:gd name="connsiteX15479" fmla="*/ 2800501 w 6724507"/>
              <a:gd name="connsiteY15479" fmla="*/ 4854555 h 5757808"/>
              <a:gd name="connsiteX15480" fmla="*/ 2799916 w 6724507"/>
              <a:gd name="connsiteY15480" fmla="*/ 4848368 h 5757808"/>
              <a:gd name="connsiteX15481" fmla="*/ 2793473 w 6724507"/>
              <a:gd name="connsiteY15481" fmla="*/ 4851961 h 5757808"/>
              <a:gd name="connsiteX15482" fmla="*/ 2765363 w 6724507"/>
              <a:gd name="connsiteY15482" fmla="*/ 4841590 h 5757808"/>
              <a:gd name="connsiteX15483" fmla="*/ 2756576 w 6724507"/>
              <a:gd name="connsiteY15483" fmla="*/ 4844320 h 5757808"/>
              <a:gd name="connsiteX15484" fmla="*/ 2716755 w 6724507"/>
              <a:gd name="connsiteY15484" fmla="*/ 4829627 h 5757808"/>
              <a:gd name="connsiteX15485" fmla="*/ 2712653 w 6724507"/>
              <a:gd name="connsiteY15485" fmla="*/ 4834085 h 5757808"/>
              <a:gd name="connsiteX15486" fmla="*/ 2705626 w 6724507"/>
              <a:gd name="connsiteY15486" fmla="*/ 4831491 h 5757808"/>
              <a:gd name="connsiteX15487" fmla="*/ 2708553 w 6724507"/>
              <a:gd name="connsiteY15487" fmla="*/ 4838542 h 5757808"/>
              <a:gd name="connsiteX15488" fmla="*/ 2710894 w 6724507"/>
              <a:gd name="connsiteY15488" fmla="*/ 4839407 h 5757808"/>
              <a:gd name="connsiteX15489" fmla="*/ 2719681 w 6724507"/>
              <a:gd name="connsiteY15489" fmla="*/ 4836677 h 5757808"/>
              <a:gd name="connsiteX15490" fmla="*/ 2716747 w 6724507"/>
              <a:gd name="connsiteY15490" fmla="*/ 4853509 h 5757808"/>
              <a:gd name="connsiteX15491" fmla="*/ 2709135 w 6724507"/>
              <a:gd name="connsiteY15491" fmla="*/ 4844729 h 5757808"/>
              <a:gd name="connsiteX15492" fmla="*/ 2697423 w 6724507"/>
              <a:gd name="connsiteY15492" fmla="*/ 4840409 h 5757808"/>
              <a:gd name="connsiteX15493" fmla="*/ 2695081 w 6724507"/>
              <a:gd name="connsiteY15493" fmla="*/ 4839545 h 5757808"/>
              <a:gd name="connsiteX15494" fmla="*/ 2741340 w 6724507"/>
              <a:gd name="connsiteY15494" fmla="*/ 4874525 h 5757808"/>
              <a:gd name="connsiteX15495" fmla="*/ 2746025 w 6724507"/>
              <a:gd name="connsiteY15495" fmla="*/ 4876255 h 5757808"/>
              <a:gd name="connsiteX15496" fmla="*/ 2748952 w 6724507"/>
              <a:gd name="connsiteY15496" fmla="*/ 4883304 h 5757808"/>
              <a:gd name="connsiteX15497" fmla="*/ 2770034 w 6724507"/>
              <a:gd name="connsiteY15497" fmla="*/ 4891083 h 5757808"/>
              <a:gd name="connsiteX15498" fmla="*/ 2769155 w 6724507"/>
              <a:gd name="connsiteY15498" fmla="*/ 4893744 h 5757808"/>
              <a:gd name="connsiteX15499" fmla="*/ 2765932 w 6724507"/>
              <a:gd name="connsiteY15499" fmla="*/ 4895540 h 5757808"/>
              <a:gd name="connsiteX15500" fmla="*/ 2768275 w 6724507"/>
              <a:gd name="connsiteY15500" fmla="*/ 4896405 h 5757808"/>
              <a:gd name="connsiteX15501" fmla="*/ 2769155 w 6724507"/>
              <a:gd name="connsiteY15501" fmla="*/ 4893744 h 5757808"/>
              <a:gd name="connsiteX15502" fmla="*/ 2772376 w 6724507"/>
              <a:gd name="connsiteY15502" fmla="*/ 4891948 h 5757808"/>
              <a:gd name="connsiteX15503" fmla="*/ 2831523 w 6724507"/>
              <a:gd name="connsiteY15503" fmla="*/ 4919742 h 5757808"/>
              <a:gd name="connsiteX15504" fmla="*/ 2832107 w 6724507"/>
              <a:gd name="connsiteY15504" fmla="*/ 4925930 h 5757808"/>
              <a:gd name="connsiteX15505" fmla="*/ 2849671 w 6724507"/>
              <a:gd name="connsiteY15505" fmla="*/ 4944353 h 5757808"/>
              <a:gd name="connsiteX15506" fmla="*/ 2863727 w 6724507"/>
              <a:gd name="connsiteY15506" fmla="*/ 4949538 h 5757808"/>
              <a:gd name="connsiteX15507" fmla="*/ 2866069 w 6724507"/>
              <a:gd name="connsiteY15507" fmla="*/ 4950402 h 5757808"/>
              <a:gd name="connsiteX15508" fmla="*/ 2869586 w 6724507"/>
              <a:gd name="connsiteY15508" fmla="*/ 4939759 h 5757808"/>
              <a:gd name="connsiteX15509" fmla="*/ 2880715 w 6724507"/>
              <a:gd name="connsiteY15509" fmla="*/ 4937892 h 5757808"/>
              <a:gd name="connsiteX15510" fmla="*/ 2912919 w 6724507"/>
              <a:gd name="connsiteY15510" fmla="*/ 4967689 h 5757808"/>
              <a:gd name="connsiteX15511" fmla="*/ 2921705 w 6724507"/>
              <a:gd name="connsiteY15511" fmla="*/ 4964958 h 5757808"/>
              <a:gd name="connsiteX15512" fmla="*/ 2928148 w 6724507"/>
              <a:gd name="connsiteY15512" fmla="*/ 4961366 h 5757808"/>
              <a:gd name="connsiteX15513" fmla="*/ 2969723 w 6724507"/>
              <a:gd name="connsiteY15513" fmla="*/ 4994618 h 5757808"/>
              <a:gd name="connsiteX15514" fmla="*/ 2972066 w 6724507"/>
              <a:gd name="connsiteY15514" fmla="*/ 4995483 h 5757808"/>
              <a:gd name="connsiteX15515" fmla="*/ 2980851 w 6724507"/>
              <a:gd name="connsiteY15515" fmla="*/ 4992753 h 5757808"/>
              <a:gd name="connsiteX15516" fmla="*/ 2983193 w 6724507"/>
              <a:gd name="connsiteY15516" fmla="*/ 4993618 h 5757808"/>
              <a:gd name="connsiteX15517" fmla="*/ 3002518 w 6724507"/>
              <a:gd name="connsiteY15517" fmla="*/ 5006719 h 5757808"/>
              <a:gd name="connsiteX15518" fmla="*/ 3019499 w 6724507"/>
              <a:gd name="connsiteY15518" fmla="*/ 5018957 h 5757808"/>
              <a:gd name="connsiteX15519" fmla="*/ 3017740 w 6724507"/>
              <a:gd name="connsiteY15519" fmla="*/ 5024277 h 5757808"/>
              <a:gd name="connsiteX15520" fmla="*/ 3000759 w 6724507"/>
              <a:gd name="connsiteY15520" fmla="*/ 5012042 h 5757808"/>
              <a:gd name="connsiteX15521" fmla="*/ 2981434 w 6724507"/>
              <a:gd name="connsiteY15521" fmla="*/ 4998940 h 5757808"/>
              <a:gd name="connsiteX15522" fmla="*/ 2967963 w 6724507"/>
              <a:gd name="connsiteY15522" fmla="*/ 4999941 h 5757808"/>
              <a:gd name="connsiteX15523" fmla="*/ 2958593 w 6724507"/>
              <a:gd name="connsiteY15523" fmla="*/ 4996484 h 5757808"/>
              <a:gd name="connsiteX15524" fmla="*/ 2949223 w 6724507"/>
              <a:gd name="connsiteY15524" fmla="*/ 4993028 h 5757808"/>
              <a:gd name="connsiteX15525" fmla="*/ 2919945 w 6724507"/>
              <a:gd name="connsiteY15525" fmla="*/ 4970282 h 5757808"/>
              <a:gd name="connsiteX15526" fmla="*/ 2911160 w 6724507"/>
              <a:gd name="connsiteY15526" fmla="*/ 4973011 h 5757808"/>
              <a:gd name="connsiteX15527" fmla="*/ 2866653 w 6724507"/>
              <a:gd name="connsiteY15527" fmla="*/ 4956589 h 5757808"/>
              <a:gd name="connsiteX15528" fmla="*/ 2864311 w 6724507"/>
              <a:gd name="connsiteY15528" fmla="*/ 4955725 h 5757808"/>
              <a:gd name="connsiteX15529" fmla="*/ 2861968 w 6724507"/>
              <a:gd name="connsiteY15529" fmla="*/ 4954860 h 5757808"/>
              <a:gd name="connsiteX15530" fmla="*/ 2837369 w 6724507"/>
              <a:gd name="connsiteY15530" fmla="*/ 4957726 h 5757808"/>
              <a:gd name="connsiteX15531" fmla="*/ 2825072 w 6724507"/>
              <a:gd name="connsiteY15531" fmla="*/ 4947218 h 5757808"/>
              <a:gd name="connsiteX15532" fmla="*/ 2812193 w 6724507"/>
              <a:gd name="connsiteY15532" fmla="*/ 4930523 h 5757808"/>
              <a:gd name="connsiteX15533" fmla="*/ 2808091 w 6724507"/>
              <a:gd name="connsiteY15533" fmla="*/ 4934980 h 5757808"/>
              <a:gd name="connsiteX15534" fmla="*/ 2805749 w 6724507"/>
              <a:gd name="connsiteY15534" fmla="*/ 4934116 h 5757808"/>
              <a:gd name="connsiteX15535" fmla="*/ 2820965 w 6724507"/>
              <a:gd name="connsiteY15535" fmla="*/ 4975557 h 5757808"/>
              <a:gd name="connsiteX15536" fmla="*/ 2817448 w 6724507"/>
              <a:gd name="connsiteY15536" fmla="*/ 4986202 h 5757808"/>
              <a:gd name="connsiteX15537" fmla="*/ 2824476 w 6724507"/>
              <a:gd name="connsiteY15537" fmla="*/ 4988796 h 5757808"/>
              <a:gd name="connsiteX15538" fmla="*/ 2829744 w 6724507"/>
              <a:gd name="connsiteY15538" fmla="*/ 4996711 h 5757808"/>
              <a:gd name="connsiteX15539" fmla="*/ 2827985 w 6724507"/>
              <a:gd name="connsiteY15539" fmla="*/ 5002033 h 5757808"/>
              <a:gd name="connsiteX15540" fmla="*/ 2825643 w 6724507"/>
              <a:gd name="connsiteY15540" fmla="*/ 5001169 h 5757808"/>
              <a:gd name="connsiteX15541" fmla="*/ 2822717 w 6724507"/>
              <a:gd name="connsiteY15541" fmla="*/ 4994118 h 5757808"/>
              <a:gd name="connsiteX15542" fmla="*/ 2815690 w 6724507"/>
              <a:gd name="connsiteY15542" fmla="*/ 4991525 h 5757808"/>
              <a:gd name="connsiteX15543" fmla="*/ 2808077 w 6724507"/>
              <a:gd name="connsiteY15543" fmla="*/ 4982745 h 5757808"/>
              <a:gd name="connsiteX15544" fmla="*/ 2806319 w 6724507"/>
              <a:gd name="connsiteY15544" fmla="*/ 4988067 h 5757808"/>
              <a:gd name="connsiteX15545" fmla="*/ 2822125 w 6724507"/>
              <a:gd name="connsiteY15545" fmla="*/ 5011813 h 5757808"/>
              <a:gd name="connsiteX15546" fmla="*/ 2805729 w 6724507"/>
              <a:gd name="connsiteY15546" fmla="*/ 5005762 h 5757808"/>
              <a:gd name="connsiteX15547" fmla="*/ 2801627 w 6724507"/>
              <a:gd name="connsiteY15547" fmla="*/ 5010221 h 5757808"/>
              <a:gd name="connsiteX15548" fmla="*/ 2803379 w 6724507"/>
              <a:gd name="connsiteY15548" fmla="*/ 5028781 h 5757808"/>
              <a:gd name="connsiteX15549" fmla="*/ 2813340 w 6724507"/>
              <a:gd name="connsiteY15549" fmla="*/ 5014543 h 5757808"/>
              <a:gd name="connsiteX15550" fmla="*/ 2820367 w 6724507"/>
              <a:gd name="connsiteY15550" fmla="*/ 5017136 h 5757808"/>
              <a:gd name="connsiteX15551" fmla="*/ 2826810 w 6724507"/>
              <a:gd name="connsiteY15551" fmla="*/ 5013542 h 5757808"/>
              <a:gd name="connsiteX15552" fmla="*/ 2829736 w 6724507"/>
              <a:gd name="connsiteY15552" fmla="*/ 5020593 h 5757808"/>
              <a:gd name="connsiteX15553" fmla="*/ 2832080 w 6724507"/>
              <a:gd name="connsiteY15553" fmla="*/ 5021458 h 5757808"/>
              <a:gd name="connsiteX15554" fmla="*/ 2827979 w 6724507"/>
              <a:gd name="connsiteY15554" fmla="*/ 5025916 h 5757808"/>
              <a:gd name="connsiteX15555" fmla="*/ 2823877 w 6724507"/>
              <a:gd name="connsiteY15555" fmla="*/ 5030373 h 5757808"/>
              <a:gd name="connsiteX15556" fmla="*/ 2844953 w 6724507"/>
              <a:gd name="connsiteY15556" fmla="*/ 5062034 h 5757808"/>
              <a:gd name="connsiteX15557" fmla="*/ 2854907 w 6724507"/>
              <a:gd name="connsiteY15557" fmla="*/ 5071678 h 5757808"/>
              <a:gd name="connsiteX15558" fmla="*/ 2859592 w 6724507"/>
              <a:gd name="connsiteY15558" fmla="*/ 5073407 h 5757808"/>
              <a:gd name="connsiteX15559" fmla="*/ 2857834 w 6724507"/>
              <a:gd name="connsiteY15559" fmla="*/ 5078729 h 5757808"/>
              <a:gd name="connsiteX15560" fmla="*/ 2855491 w 6724507"/>
              <a:gd name="connsiteY15560" fmla="*/ 5077864 h 5757808"/>
              <a:gd name="connsiteX15561" fmla="*/ 2853148 w 6724507"/>
              <a:gd name="connsiteY15561" fmla="*/ 5077000 h 5757808"/>
              <a:gd name="connsiteX15562" fmla="*/ 2843196 w 6724507"/>
              <a:gd name="connsiteY15562" fmla="*/ 5067356 h 5757808"/>
              <a:gd name="connsiteX15563" fmla="*/ 2832650 w 6724507"/>
              <a:gd name="connsiteY15563" fmla="*/ 5075408 h 5757808"/>
              <a:gd name="connsiteX15564" fmla="*/ 2846115 w 6724507"/>
              <a:gd name="connsiteY15564" fmla="*/ 5098291 h 5757808"/>
              <a:gd name="connsiteX15565" fmla="*/ 2897058 w 6724507"/>
              <a:gd name="connsiteY15565" fmla="*/ 5135002 h 5757808"/>
              <a:gd name="connsiteX15566" fmla="*/ 2895299 w 6724507"/>
              <a:gd name="connsiteY15566" fmla="*/ 5140323 h 5757808"/>
              <a:gd name="connsiteX15567" fmla="*/ 2918724 w 6724507"/>
              <a:gd name="connsiteY15567" fmla="*/ 5148966 h 5757808"/>
              <a:gd name="connsiteX15568" fmla="*/ 2948009 w 6724507"/>
              <a:gd name="connsiteY15568" fmla="*/ 5147829 h 5757808"/>
              <a:gd name="connsiteX15569" fmla="*/ 2958547 w 6724507"/>
              <a:gd name="connsiteY15569" fmla="*/ 5163659 h 5757808"/>
              <a:gd name="connsiteX15570" fmla="*/ 2986657 w 6724507"/>
              <a:gd name="connsiteY15570" fmla="*/ 5174031 h 5757808"/>
              <a:gd name="connsiteX15571" fmla="*/ 2995435 w 6724507"/>
              <a:gd name="connsiteY15571" fmla="*/ 5195184 h 5757808"/>
              <a:gd name="connsiteX15572" fmla="*/ 2998363 w 6724507"/>
              <a:gd name="connsiteY15572" fmla="*/ 5202235 h 5757808"/>
              <a:gd name="connsiteX15573" fmla="*/ 3013585 w 6724507"/>
              <a:gd name="connsiteY15573" fmla="*/ 5219793 h 5757808"/>
              <a:gd name="connsiteX15574" fmla="*/ 3018854 w 6724507"/>
              <a:gd name="connsiteY15574" fmla="*/ 5227710 h 5757808"/>
              <a:gd name="connsiteX15575" fmla="*/ 3023539 w 6724507"/>
              <a:gd name="connsiteY15575" fmla="*/ 5229436 h 5757808"/>
              <a:gd name="connsiteX15576" fmla="*/ 3024707 w 6724507"/>
              <a:gd name="connsiteY15576" fmla="*/ 5241811 h 5757808"/>
              <a:gd name="connsiteX15577" fmla="*/ 3048132 w 6724507"/>
              <a:gd name="connsiteY15577" fmla="*/ 5250453 h 5757808"/>
              <a:gd name="connsiteX15578" fmla="*/ 3053401 w 6724507"/>
              <a:gd name="connsiteY15578" fmla="*/ 5258369 h 5757808"/>
              <a:gd name="connsiteX15579" fmla="*/ 3077994 w 6724507"/>
              <a:gd name="connsiteY15579" fmla="*/ 5279386 h 5757808"/>
              <a:gd name="connsiteX15580" fmla="*/ 3096733 w 6724507"/>
              <a:gd name="connsiteY15580" fmla="*/ 5286300 h 5757808"/>
              <a:gd name="connsiteX15581" fmla="*/ 3114883 w 6724507"/>
              <a:gd name="connsiteY15581" fmla="*/ 5310910 h 5757808"/>
              <a:gd name="connsiteX15582" fmla="*/ 3132449 w 6724507"/>
              <a:gd name="connsiteY15582" fmla="*/ 5329332 h 5757808"/>
              <a:gd name="connsiteX15583" fmla="*/ 3143571 w 6724507"/>
              <a:gd name="connsiteY15583" fmla="*/ 5351350 h 5757808"/>
              <a:gd name="connsiteX15584" fmla="*/ 3146496 w 6724507"/>
              <a:gd name="connsiteY15584" fmla="*/ 5358403 h 5757808"/>
              <a:gd name="connsiteX15585" fmla="*/ 3168162 w 6724507"/>
              <a:gd name="connsiteY15585" fmla="*/ 5372366 h 5757808"/>
              <a:gd name="connsiteX15586" fmla="*/ 3165821 w 6724507"/>
              <a:gd name="connsiteY15586" fmla="*/ 5371503 h 5757808"/>
              <a:gd name="connsiteX15587" fmla="*/ 3171089 w 6724507"/>
              <a:gd name="connsiteY15587" fmla="*/ 5379418 h 5757808"/>
              <a:gd name="connsiteX15588" fmla="*/ 3178700 w 6724507"/>
              <a:gd name="connsiteY15588" fmla="*/ 5388197 h 5757808"/>
              <a:gd name="connsiteX15589" fmla="*/ 3215005 w 6724507"/>
              <a:gd name="connsiteY15589" fmla="*/ 5413535 h 5757808"/>
              <a:gd name="connsiteX15590" fmla="*/ 3212001 w 6724507"/>
              <a:gd name="connsiteY15590" fmla="*/ 5417653 h 5757808"/>
              <a:gd name="connsiteX15591" fmla="*/ 3208563 w 6724507"/>
              <a:gd name="connsiteY15591" fmla="*/ 5417130 h 5757808"/>
              <a:gd name="connsiteX15592" fmla="*/ 3182211 w 6724507"/>
              <a:gd name="connsiteY15592" fmla="*/ 5401435 h 5757808"/>
              <a:gd name="connsiteX15593" fmla="*/ 3176942 w 6724507"/>
              <a:gd name="connsiteY15593" fmla="*/ 5393519 h 5757808"/>
              <a:gd name="connsiteX15594" fmla="*/ 3169330 w 6724507"/>
              <a:gd name="connsiteY15594" fmla="*/ 5384741 h 5757808"/>
              <a:gd name="connsiteX15595" fmla="*/ 3162887 w 6724507"/>
              <a:gd name="connsiteY15595" fmla="*/ 5388334 h 5757808"/>
              <a:gd name="connsiteX15596" fmla="*/ 3148832 w 6724507"/>
              <a:gd name="connsiteY15596" fmla="*/ 5383148 h 5757808"/>
              <a:gd name="connsiteX15597" fmla="*/ 3140637 w 6724507"/>
              <a:gd name="connsiteY15597" fmla="*/ 5368182 h 5757808"/>
              <a:gd name="connsiteX15598" fmla="*/ 3142395 w 6724507"/>
              <a:gd name="connsiteY15598" fmla="*/ 5362860 h 5757808"/>
              <a:gd name="connsiteX15599" fmla="*/ 3139469 w 6724507"/>
              <a:gd name="connsiteY15599" fmla="*/ 5355809 h 5757808"/>
              <a:gd name="connsiteX15600" fmla="*/ 3130689 w 6724507"/>
              <a:gd name="connsiteY15600" fmla="*/ 5334657 h 5757808"/>
              <a:gd name="connsiteX15601" fmla="*/ 3114291 w 6724507"/>
              <a:gd name="connsiteY15601" fmla="*/ 5328606 h 5757808"/>
              <a:gd name="connsiteX15602" fmla="*/ 3114875 w 6724507"/>
              <a:gd name="connsiteY15602" fmla="*/ 5334792 h 5757808"/>
              <a:gd name="connsiteX15603" fmla="*/ 3106680 w 6724507"/>
              <a:gd name="connsiteY15603" fmla="*/ 5319825 h 5757808"/>
              <a:gd name="connsiteX15604" fmla="*/ 3101995 w 6724507"/>
              <a:gd name="connsiteY15604" fmla="*/ 5318097 h 5757808"/>
              <a:gd name="connsiteX15605" fmla="*/ 3084430 w 6724507"/>
              <a:gd name="connsiteY15605" fmla="*/ 5299674 h 5757808"/>
              <a:gd name="connsiteX15606" fmla="*/ 3068032 w 6724507"/>
              <a:gd name="connsiteY15606" fmla="*/ 5293623 h 5757808"/>
              <a:gd name="connsiteX15607" fmla="*/ 3057496 w 6724507"/>
              <a:gd name="connsiteY15607" fmla="*/ 5277793 h 5757808"/>
              <a:gd name="connsiteX15608" fmla="*/ 3041098 w 6724507"/>
              <a:gd name="connsiteY15608" fmla="*/ 5271743 h 5757808"/>
              <a:gd name="connsiteX15609" fmla="*/ 3020599 w 6724507"/>
              <a:gd name="connsiteY15609" fmla="*/ 5270151 h 5757808"/>
              <a:gd name="connsiteX15610" fmla="*/ 2994248 w 6724507"/>
              <a:gd name="connsiteY15610" fmla="*/ 5254457 h 5757808"/>
              <a:gd name="connsiteX15611" fmla="*/ 2996007 w 6724507"/>
              <a:gd name="connsiteY15611" fmla="*/ 5249135 h 5757808"/>
              <a:gd name="connsiteX15612" fmla="*/ 2998939 w 6724507"/>
              <a:gd name="connsiteY15612" fmla="*/ 5232303 h 5757808"/>
              <a:gd name="connsiteX15613" fmla="*/ 2979616 w 6724507"/>
              <a:gd name="connsiteY15613" fmla="*/ 5219202 h 5757808"/>
              <a:gd name="connsiteX15614" fmla="*/ 2963803 w 6724507"/>
              <a:gd name="connsiteY15614" fmla="*/ 5219338 h 5757808"/>
              <a:gd name="connsiteX15615" fmla="*/ 2970823 w 6724507"/>
              <a:gd name="connsiteY15615" fmla="*/ 5245813 h 5757808"/>
              <a:gd name="connsiteX15616" fmla="*/ 2980192 w 6724507"/>
              <a:gd name="connsiteY15616" fmla="*/ 5249271 h 5757808"/>
              <a:gd name="connsiteX15617" fmla="*/ 2978435 w 6724507"/>
              <a:gd name="connsiteY15617" fmla="*/ 5254592 h 5757808"/>
              <a:gd name="connsiteX15618" fmla="*/ 2976092 w 6724507"/>
              <a:gd name="connsiteY15618" fmla="*/ 5253728 h 5757808"/>
              <a:gd name="connsiteX15619" fmla="*/ 2969065 w 6724507"/>
              <a:gd name="connsiteY15619" fmla="*/ 5251134 h 5757808"/>
              <a:gd name="connsiteX15620" fmla="*/ 2946813 w 6724507"/>
              <a:gd name="connsiteY15620" fmla="*/ 5230985 h 5757808"/>
              <a:gd name="connsiteX15621" fmla="*/ 2940371 w 6724507"/>
              <a:gd name="connsiteY15621" fmla="*/ 5234577 h 5757808"/>
              <a:gd name="connsiteX15622" fmla="*/ 2931584 w 6724507"/>
              <a:gd name="connsiteY15622" fmla="*/ 5237306 h 5757808"/>
              <a:gd name="connsiteX15623" fmla="*/ 2926317 w 6724507"/>
              <a:gd name="connsiteY15623" fmla="*/ 5229392 h 5757808"/>
              <a:gd name="connsiteX15624" fmla="*/ 2931001 w 6724507"/>
              <a:gd name="connsiteY15624" fmla="*/ 5231119 h 5757808"/>
              <a:gd name="connsiteX15625" fmla="*/ 2933343 w 6724507"/>
              <a:gd name="connsiteY15625" fmla="*/ 5231985 h 5757808"/>
              <a:gd name="connsiteX15626" fmla="*/ 2939787 w 6724507"/>
              <a:gd name="connsiteY15626" fmla="*/ 5228391 h 5757808"/>
              <a:gd name="connsiteX15627" fmla="*/ 2946230 w 6724507"/>
              <a:gd name="connsiteY15627" fmla="*/ 5224798 h 5757808"/>
              <a:gd name="connsiteX15628" fmla="*/ 2952090 w 6724507"/>
              <a:gd name="connsiteY15628" fmla="*/ 5215017 h 5757808"/>
              <a:gd name="connsiteX15629" fmla="*/ 2940961 w 6724507"/>
              <a:gd name="connsiteY15629" fmla="*/ 5216882 h 5757808"/>
              <a:gd name="connsiteX15630" fmla="*/ 2935692 w 6724507"/>
              <a:gd name="connsiteY15630" fmla="*/ 5208968 h 5757808"/>
              <a:gd name="connsiteX15631" fmla="*/ 2948580 w 6724507"/>
              <a:gd name="connsiteY15631" fmla="*/ 5201780 h 5757808"/>
              <a:gd name="connsiteX15632" fmla="*/ 2929256 w 6724507"/>
              <a:gd name="connsiteY15632" fmla="*/ 5188679 h 5757808"/>
              <a:gd name="connsiteX15633" fmla="*/ 2932765 w 6724507"/>
              <a:gd name="connsiteY15633" fmla="*/ 5201916 h 5757808"/>
              <a:gd name="connsiteX15634" fmla="*/ 2935109 w 6724507"/>
              <a:gd name="connsiteY15634" fmla="*/ 5202781 h 5757808"/>
              <a:gd name="connsiteX15635" fmla="*/ 2933348 w 6724507"/>
              <a:gd name="connsiteY15635" fmla="*/ 5208102 h 5757808"/>
              <a:gd name="connsiteX15636" fmla="*/ 2928664 w 6724507"/>
              <a:gd name="connsiteY15636" fmla="*/ 5206374 h 5757808"/>
              <a:gd name="connsiteX15637" fmla="*/ 2926906 w 6724507"/>
              <a:gd name="connsiteY15637" fmla="*/ 5211695 h 5757808"/>
              <a:gd name="connsiteX15638" fmla="*/ 2923980 w 6724507"/>
              <a:gd name="connsiteY15638" fmla="*/ 5204645 h 5757808"/>
              <a:gd name="connsiteX15639" fmla="*/ 2909341 w 6724507"/>
              <a:gd name="connsiteY15639" fmla="*/ 5193273 h 5757808"/>
              <a:gd name="connsiteX15640" fmla="*/ 2900555 w 6724507"/>
              <a:gd name="connsiteY15640" fmla="*/ 5196002 h 5757808"/>
              <a:gd name="connsiteX15641" fmla="*/ 2898803 w 6724507"/>
              <a:gd name="connsiteY15641" fmla="*/ 5177442 h 5757808"/>
              <a:gd name="connsiteX15642" fmla="*/ 2883573 w 6724507"/>
              <a:gd name="connsiteY15642" fmla="*/ 5183765 h 5757808"/>
              <a:gd name="connsiteX15643" fmla="*/ 2860149 w 6724507"/>
              <a:gd name="connsiteY15643" fmla="*/ 5175123 h 5757808"/>
              <a:gd name="connsiteX15644" fmla="*/ 2840833 w 6724507"/>
              <a:gd name="connsiteY15644" fmla="*/ 5138138 h 5757808"/>
              <a:gd name="connsiteX15645" fmla="*/ 2835563 w 6724507"/>
              <a:gd name="connsiteY15645" fmla="*/ 5130224 h 5757808"/>
              <a:gd name="connsiteX15646" fmla="*/ 2817992 w 6724507"/>
              <a:gd name="connsiteY15646" fmla="*/ 5135682 h 5757808"/>
              <a:gd name="connsiteX15647" fmla="*/ 2812131 w 6724507"/>
              <a:gd name="connsiteY15647" fmla="*/ 5145463 h 5757808"/>
              <a:gd name="connsiteX15648" fmla="*/ 2822669 w 6724507"/>
              <a:gd name="connsiteY15648" fmla="*/ 5161294 h 5757808"/>
              <a:gd name="connsiteX15649" fmla="*/ 2848436 w 6724507"/>
              <a:gd name="connsiteY15649" fmla="*/ 5170800 h 5757808"/>
              <a:gd name="connsiteX15650" fmla="*/ 2833207 w 6724507"/>
              <a:gd name="connsiteY15650" fmla="*/ 5177124 h 5757808"/>
              <a:gd name="connsiteX15651" fmla="*/ 2827931 w 6724507"/>
              <a:gd name="connsiteY15651" fmla="*/ 5193089 h 5757808"/>
              <a:gd name="connsiteX15652" fmla="*/ 2810949 w 6724507"/>
              <a:gd name="connsiteY15652" fmla="*/ 5180854 h 5757808"/>
              <a:gd name="connsiteX15653" fmla="*/ 2777571 w 6724507"/>
              <a:gd name="connsiteY15653" fmla="*/ 5162567 h 5757808"/>
              <a:gd name="connsiteX15654" fmla="*/ 2773478 w 6724507"/>
              <a:gd name="connsiteY15654" fmla="*/ 5143142 h 5757808"/>
              <a:gd name="connsiteX15655" fmla="*/ 2745951 w 6724507"/>
              <a:gd name="connsiteY15655" fmla="*/ 5138958 h 5757808"/>
              <a:gd name="connsiteX15656" fmla="*/ 2757072 w 6724507"/>
              <a:gd name="connsiteY15656" fmla="*/ 5160975 h 5757808"/>
              <a:gd name="connsiteX15657" fmla="*/ 2745944 w 6724507"/>
              <a:gd name="connsiteY15657" fmla="*/ 5162839 h 5757808"/>
              <a:gd name="connsiteX15658" fmla="*/ 2740092 w 6724507"/>
              <a:gd name="connsiteY15658" fmla="*/ 5148738 h 5757808"/>
              <a:gd name="connsiteX15659" fmla="*/ 2717840 w 6724507"/>
              <a:gd name="connsiteY15659" fmla="*/ 5128585 h 5757808"/>
              <a:gd name="connsiteX15660" fmla="*/ 2709640 w 6724507"/>
              <a:gd name="connsiteY15660" fmla="*/ 5137502 h 5757808"/>
              <a:gd name="connsiteX15661" fmla="*/ 2709056 w 6724507"/>
              <a:gd name="connsiteY15661" fmla="*/ 5131315 h 5757808"/>
              <a:gd name="connsiteX15662" fmla="*/ 2704954 w 6724507"/>
              <a:gd name="connsiteY15662" fmla="*/ 5135774 h 5757808"/>
              <a:gd name="connsiteX15663" fmla="*/ 2707297 w 6724507"/>
              <a:gd name="connsiteY15663" fmla="*/ 5136637 h 5757808"/>
              <a:gd name="connsiteX15664" fmla="*/ 2705539 w 6724507"/>
              <a:gd name="connsiteY15664" fmla="*/ 5141960 h 5757808"/>
              <a:gd name="connsiteX15665" fmla="*/ 2703196 w 6724507"/>
              <a:gd name="connsiteY15665" fmla="*/ 5141095 h 5757808"/>
              <a:gd name="connsiteX15666" fmla="*/ 2701438 w 6724507"/>
              <a:gd name="connsiteY15666" fmla="*/ 5146416 h 5757808"/>
              <a:gd name="connsiteX15667" fmla="*/ 2713734 w 6724507"/>
              <a:gd name="connsiteY15667" fmla="*/ 5156925 h 5757808"/>
              <a:gd name="connsiteX15668" fmla="*/ 2710216 w 6724507"/>
              <a:gd name="connsiteY15668" fmla="*/ 5167570 h 5757808"/>
              <a:gd name="connsiteX15669" fmla="*/ 2696162 w 6724507"/>
              <a:gd name="connsiteY15669" fmla="*/ 5162384 h 5757808"/>
              <a:gd name="connsiteX15670" fmla="*/ 2708457 w 6724507"/>
              <a:gd name="connsiteY15670" fmla="*/ 5172891 h 5757808"/>
              <a:gd name="connsiteX15671" fmla="*/ 2713144 w 6724507"/>
              <a:gd name="connsiteY15671" fmla="*/ 5174619 h 5757808"/>
              <a:gd name="connsiteX15672" fmla="*/ 2715485 w 6724507"/>
              <a:gd name="connsiteY15672" fmla="*/ 5175484 h 5757808"/>
              <a:gd name="connsiteX15673" fmla="*/ 2713727 w 6724507"/>
              <a:gd name="connsiteY15673" fmla="*/ 5180808 h 5757808"/>
              <a:gd name="connsiteX15674" fmla="*/ 2721339 w 6724507"/>
              <a:gd name="connsiteY15674" fmla="*/ 5189587 h 5757808"/>
              <a:gd name="connsiteX15675" fmla="*/ 2726607 w 6724507"/>
              <a:gd name="connsiteY15675" fmla="*/ 5197501 h 5757808"/>
              <a:gd name="connsiteX15676" fmla="*/ 2728366 w 6724507"/>
              <a:gd name="connsiteY15676" fmla="*/ 5192181 h 5757808"/>
              <a:gd name="connsiteX15677" fmla="*/ 2730708 w 6724507"/>
              <a:gd name="connsiteY15677" fmla="*/ 5193044 h 5757808"/>
              <a:gd name="connsiteX15678" fmla="*/ 2727782 w 6724507"/>
              <a:gd name="connsiteY15678" fmla="*/ 5185994 h 5757808"/>
              <a:gd name="connsiteX15679" fmla="*/ 2731882 w 6724507"/>
              <a:gd name="connsiteY15679" fmla="*/ 5181536 h 5757808"/>
              <a:gd name="connsiteX15680" fmla="*/ 2740669 w 6724507"/>
              <a:gd name="connsiteY15680" fmla="*/ 5178805 h 5757808"/>
              <a:gd name="connsiteX15681" fmla="*/ 2752382 w 6724507"/>
              <a:gd name="connsiteY15681" fmla="*/ 5183127 h 5757808"/>
              <a:gd name="connsiteX15682" fmla="*/ 2769947 w 6724507"/>
              <a:gd name="connsiteY15682" fmla="*/ 5201552 h 5757808"/>
              <a:gd name="connsiteX15683" fmla="*/ 2748864 w 6724507"/>
              <a:gd name="connsiteY15683" fmla="*/ 5193773 h 5757808"/>
              <a:gd name="connsiteX15684" fmla="*/ 2744763 w 6724507"/>
              <a:gd name="connsiteY15684" fmla="*/ 5198230 h 5757808"/>
              <a:gd name="connsiteX15685" fmla="*/ 2738320 w 6724507"/>
              <a:gd name="connsiteY15685" fmla="*/ 5201824 h 5757808"/>
              <a:gd name="connsiteX15686" fmla="*/ 2733045 w 6724507"/>
              <a:gd name="connsiteY15686" fmla="*/ 5217791 h 5757808"/>
              <a:gd name="connsiteX15687" fmla="*/ 2720748 w 6724507"/>
              <a:gd name="connsiteY15687" fmla="*/ 5207283 h 5757808"/>
              <a:gd name="connsiteX15688" fmla="*/ 2716648 w 6724507"/>
              <a:gd name="connsiteY15688" fmla="*/ 5211739 h 5757808"/>
              <a:gd name="connsiteX15689" fmla="*/ 2719573 w 6724507"/>
              <a:gd name="connsiteY15689" fmla="*/ 5218791 h 5757808"/>
              <a:gd name="connsiteX15690" fmla="*/ 2717815 w 6724507"/>
              <a:gd name="connsiteY15690" fmla="*/ 5224113 h 5757808"/>
              <a:gd name="connsiteX15691" fmla="*/ 2701417 w 6724507"/>
              <a:gd name="connsiteY15691" fmla="*/ 5218064 h 5757808"/>
              <a:gd name="connsiteX15692" fmla="*/ 2702592 w 6724507"/>
              <a:gd name="connsiteY15692" fmla="*/ 5206554 h 5757808"/>
              <a:gd name="connsiteX15693" fmla="*/ 2717237 w 6724507"/>
              <a:gd name="connsiteY15693" fmla="*/ 5194044 h 5757808"/>
              <a:gd name="connsiteX15694" fmla="*/ 2711385 w 6724507"/>
              <a:gd name="connsiteY15694" fmla="*/ 5179944 h 5757808"/>
              <a:gd name="connsiteX15695" fmla="*/ 2706699 w 6724507"/>
              <a:gd name="connsiteY15695" fmla="*/ 5178214 h 5757808"/>
              <a:gd name="connsiteX15696" fmla="*/ 2690886 w 6724507"/>
              <a:gd name="connsiteY15696" fmla="*/ 5178351 h 5757808"/>
              <a:gd name="connsiteX15697" fmla="*/ 2680340 w 6724507"/>
              <a:gd name="connsiteY15697" fmla="*/ 5186403 h 5757808"/>
              <a:gd name="connsiteX15698" fmla="*/ 2673315 w 6724507"/>
              <a:gd name="connsiteY15698" fmla="*/ 5183809 h 5757808"/>
              <a:gd name="connsiteX15699" fmla="*/ 2672731 w 6724507"/>
              <a:gd name="connsiteY15699" fmla="*/ 5177622 h 5757808"/>
              <a:gd name="connsiteX15700" fmla="*/ 2668629 w 6724507"/>
              <a:gd name="connsiteY15700" fmla="*/ 5182081 h 5757808"/>
              <a:gd name="connsiteX15701" fmla="*/ 2673315 w 6724507"/>
              <a:gd name="connsiteY15701" fmla="*/ 5183809 h 5757808"/>
              <a:gd name="connsiteX15702" fmla="*/ 2671556 w 6724507"/>
              <a:gd name="connsiteY15702" fmla="*/ 5189132 h 5757808"/>
              <a:gd name="connsiteX15703" fmla="*/ 2679166 w 6724507"/>
              <a:gd name="connsiteY15703" fmla="*/ 5197911 h 5757808"/>
              <a:gd name="connsiteX15704" fmla="*/ 2676824 w 6724507"/>
              <a:gd name="connsiteY15704" fmla="*/ 5197048 h 5757808"/>
              <a:gd name="connsiteX15705" fmla="*/ 2669213 w 6724507"/>
              <a:gd name="connsiteY15705" fmla="*/ 5188268 h 5757808"/>
              <a:gd name="connsiteX15706" fmla="*/ 2668025 w 6724507"/>
              <a:gd name="connsiteY15706" fmla="*/ 5192814 h 5757808"/>
              <a:gd name="connsiteX15707" fmla="*/ 2665771 w 6724507"/>
              <a:gd name="connsiteY15707" fmla="*/ 5190729 h 5757808"/>
              <a:gd name="connsiteX15708" fmla="*/ 2660427 w 6724507"/>
              <a:gd name="connsiteY15708" fmla="*/ 5190996 h 5757808"/>
              <a:gd name="connsiteX15709" fmla="*/ 2662185 w 6724507"/>
              <a:gd name="connsiteY15709" fmla="*/ 5185674 h 5757808"/>
              <a:gd name="connsiteX15710" fmla="*/ 2654574 w 6724507"/>
              <a:gd name="connsiteY15710" fmla="*/ 5176896 h 5757808"/>
              <a:gd name="connsiteX15711" fmla="*/ 2637593 w 6724507"/>
              <a:gd name="connsiteY15711" fmla="*/ 5164657 h 5757808"/>
              <a:gd name="connsiteX15712" fmla="*/ 2625297 w 6724507"/>
              <a:gd name="connsiteY15712" fmla="*/ 5154150 h 5757808"/>
              <a:gd name="connsiteX15713" fmla="*/ 2608898 w 6724507"/>
              <a:gd name="connsiteY15713" fmla="*/ 5148099 h 5757808"/>
              <a:gd name="connsiteX15714" fmla="*/ 2602456 w 6724507"/>
              <a:gd name="connsiteY15714" fmla="*/ 5151692 h 5757808"/>
              <a:gd name="connsiteX15715" fmla="*/ 2601871 w 6724507"/>
              <a:gd name="connsiteY15715" fmla="*/ 5145507 h 5757808"/>
              <a:gd name="connsiteX15716" fmla="*/ 2608316 w 6724507"/>
              <a:gd name="connsiteY15716" fmla="*/ 5141913 h 5757808"/>
              <a:gd name="connsiteX15717" fmla="*/ 2600705 w 6724507"/>
              <a:gd name="connsiteY15717" fmla="*/ 5133132 h 5757808"/>
              <a:gd name="connsiteX15718" fmla="*/ 2596602 w 6724507"/>
              <a:gd name="connsiteY15718" fmla="*/ 5137593 h 5757808"/>
              <a:gd name="connsiteX15719" fmla="*/ 2598362 w 6724507"/>
              <a:gd name="connsiteY15719" fmla="*/ 5132268 h 5757808"/>
              <a:gd name="connsiteX15720" fmla="*/ 2579621 w 6724507"/>
              <a:gd name="connsiteY15720" fmla="*/ 5125355 h 5757808"/>
              <a:gd name="connsiteX15721" fmla="*/ 2571425 w 6724507"/>
              <a:gd name="connsiteY15721" fmla="*/ 5110388 h 5757808"/>
              <a:gd name="connsiteX15722" fmla="*/ 2569084 w 6724507"/>
              <a:gd name="connsiteY15722" fmla="*/ 5109525 h 5757808"/>
              <a:gd name="connsiteX15723" fmla="*/ 2568493 w 6724507"/>
              <a:gd name="connsiteY15723" fmla="*/ 5127220 h 5757808"/>
              <a:gd name="connsiteX15724" fmla="*/ 2570835 w 6724507"/>
              <a:gd name="connsiteY15724" fmla="*/ 5128084 h 5757808"/>
              <a:gd name="connsiteX15725" fmla="*/ 2585474 w 6724507"/>
              <a:gd name="connsiteY15725" fmla="*/ 5139457 h 5757808"/>
              <a:gd name="connsiteX15726" fmla="*/ 2583715 w 6724507"/>
              <a:gd name="connsiteY15726" fmla="*/ 5144778 h 5757808"/>
              <a:gd name="connsiteX15727" fmla="*/ 2599530 w 6724507"/>
              <a:gd name="connsiteY15727" fmla="*/ 5144642 h 5757808"/>
              <a:gd name="connsiteX15728" fmla="*/ 2600113 w 6724507"/>
              <a:gd name="connsiteY15728" fmla="*/ 5150829 h 5757808"/>
              <a:gd name="connsiteX15729" fmla="*/ 2596596 w 6724507"/>
              <a:gd name="connsiteY15729" fmla="*/ 5161474 h 5757808"/>
              <a:gd name="connsiteX15730" fmla="*/ 2638170 w 6724507"/>
              <a:gd name="connsiteY15730" fmla="*/ 5194727 h 5757808"/>
              <a:gd name="connsiteX15731" fmla="*/ 2670381 w 6724507"/>
              <a:gd name="connsiteY15731" fmla="*/ 5200641 h 5757808"/>
              <a:gd name="connsiteX15732" fmla="*/ 2666280 w 6724507"/>
              <a:gd name="connsiteY15732" fmla="*/ 5205099 h 5757808"/>
              <a:gd name="connsiteX15733" fmla="*/ 2676233 w 6724507"/>
              <a:gd name="connsiteY15733" fmla="*/ 5214742 h 5757808"/>
              <a:gd name="connsiteX15734" fmla="*/ 2689705 w 6724507"/>
              <a:gd name="connsiteY15734" fmla="*/ 5213741 h 5757808"/>
              <a:gd name="connsiteX15735" fmla="*/ 2692631 w 6724507"/>
              <a:gd name="connsiteY15735" fmla="*/ 5220792 h 5757808"/>
              <a:gd name="connsiteX15736" fmla="*/ 2697316 w 6724507"/>
              <a:gd name="connsiteY15736" fmla="*/ 5222522 h 5757808"/>
              <a:gd name="connsiteX15737" fmla="*/ 2697901 w 6724507"/>
              <a:gd name="connsiteY15737" fmla="*/ 5228709 h 5757808"/>
              <a:gd name="connsiteX15738" fmla="*/ 2716640 w 6724507"/>
              <a:gd name="connsiteY15738" fmla="*/ 5235623 h 5757808"/>
              <a:gd name="connsiteX15739" fmla="*/ 2727768 w 6724507"/>
              <a:gd name="connsiteY15739" fmla="*/ 5233756 h 5757808"/>
              <a:gd name="connsiteX15740" fmla="*/ 2742991 w 6724507"/>
              <a:gd name="connsiteY15740" fmla="*/ 5251318 h 5757808"/>
              <a:gd name="connsiteX15741" fmla="*/ 2747676 w 6724507"/>
              <a:gd name="connsiteY15741" fmla="*/ 5253046 h 5757808"/>
              <a:gd name="connsiteX15742" fmla="*/ 2781055 w 6724507"/>
              <a:gd name="connsiteY15742" fmla="*/ 5271332 h 5757808"/>
              <a:gd name="connsiteX15743" fmla="*/ 2823804 w 6724507"/>
              <a:gd name="connsiteY15743" fmla="*/ 5293078 h 5757808"/>
              <a:gd name="connsiteX15744" fmla="*/ 2822045 w 6724507"/>
              <a:gd name="connsiteY15744" fmla="*/ 5298400 h 5757808"/>
              <a:gd name="connsiteX15745" fmla="*/ 2829073 w 6724507"/>
              <a:gd name="connsiteY15745" fmla="*/ 5300991 h 5757808"/>
              <a:gd name="connsiteX15746" fmla="*/ 2833757 w 6724507"/>
              <a:gd name="connsiteY15746" fmla="*/ 5302720 h 5757808"/>
              <a:gd name="connsiteX15747" fmla="*/ 2832584 w 6724507"/>
              <a:gd name="connsiteY15747" fmla="*/ 5314231 h 5757808"/>
              <a:gd name="connsiteX15748" fmla="*/ 2837852 w 6724507"/>
              <a:gd name="connsiteY15748" fmla="*/ 5322145 h 5757808"/>
              <a:gd name="connsiteX15749" fmla="*/ 2844296 w 6724507"/>
              <a:gd name="connsiteY15749" fmla="*/ 5318552 h 5757808"/>
              <a:gd name="connsiteX15750" fmla="*/ 2846054 w 6724507"/>
              <a:gd name="connsiteY15750" fmla="*/ 5313229 h 5757808"/>
              <a:gd name="connsiteX15751" fmla="*/ 2846638 w 6724507"/>
              <a:gd name="connsiteY15751" fmla="*/ 5319415 h 5757808"/>
              <a:gd name="connsiteX15752" fmla="*/ 2851323 w 6724507"/>
              <a:gd name="connsiteY15752" fmla="*/ 5321144 h 5757808"/>
              <a:gd name="connsiteX15753" fmla="*/ 2853665 w 6724507"/>
              <a:gd name="connsiteY15753" fmla="*/ 5322009 h 5757808"/>
              <a:gd name="connsiteX15754" fmla="*/ 2851907 w 6724507"/>
              <a:gd name="connsiteY15754" fmla="*/ 5327331 h 5757808"/>
              <a:gd name="connsiteX15755" fmla="*/ 2856007 w 6724507"/>
              <a:gd name="connsiteY15755" fmla="*/ 5322874 h 5757808"/>
              <a:gd name="connsiteX15756" fmla="*/ 2857766 w 6724507"/>
              <a:gd name="connsiteY15756" fmla="*/ 5317550 h 5757808"/>
              <a:gd name="connsiteX15757" fmla="*/ 2855424 w 6724507"/>
              <a:gd name="connsiteY15757" fmla="*/ 5316686 h 5757808"/>
              <a:gd name="connsiteX15758" fmla="*/ 2852498 w 6724507"/>
              <a:gd name="connsiteY15758" fmla="*/ 5309636 h 5757808"/>
              <a:gd name="connsiteX15759" fmla="*/ 2854255 w 6724507"/>
              <a:gd name="connsiteY15759" fmla="*/ 5304313 h 5757808"/>
              <a:gd name="connsiteX15760" fmla="*/ 2851912 w 6724507"/>
              <a:gd name="connsiteY15760" fmla="*/ 5303449 h 5757808"/>
              <a:gd name="connsiteX15761" fmla="*/ 2849571 w 6724507"/>
              <a:gd name="connsiteY15761" fmla="*/ 5302584 h 5757808"/>
              <a:gd name="connsiteX15762" fmla="*/ 2853673 w 6724507"/>
              <a:gd name="connsiteY15762" fmla="*/ 5298126 h 5757808"/>
              <a:gd name="connsiteX15763" fmla="*/ 2856014 w 6724507"/>
              <a:gd name="connsiteY15763" fmla="*/ 5298991 h 5757808"/>
              <a:gd name="connsiteX15764" fmla="*/ 2856598 w 6724507"/>
              <a:gd name="connsiteY15764" fmla="*/ 5305178 h 5757808"/>
              <a:gd name="connsiteX15765" fmla="*/ 2859524 w 6724507"/>
              <a:gd name="connsiteY15765" fmla="*/ 5312228 h 5757808"/>
              <a:gd name="connsiteX15766" fmla="*/ 2860109 w 6724507"/>
              <a:gd name="connsiteY15766" fmla="*/ 5318414 h 5757808"/>
              <a:gd name="connsiteX15767" fmla="*/ 2863035 w 6724507"/>
              <a:gd name="connsiteY15767" fmla="*/ 5325467 h 5757808"/>
              <a:gd name="connsiteX15768" fmla="*/ 2877674 w 6724507"/>
              <a:gd name="connsiteY15768" fmla="*/ 5336838 h 5757808"/>
              <a:gd name="connsiteX15769" fmla="*/ 2874156 w 6724507"/>
              <a:gd name="connsiteY15769" fmla="*/ 5347484 h 5757808"/>
              <a:gd name="connsiteX15770" fmla="*/ 2872397 w 6724507"/>
              <a:gd name="connsiteY15770" fmla="*/ 5352806 h 5757808"/>
              <a:gd name="connsiteX15771" fmla="*/ 2870056 w 6724507"/>
              <a:gd name="connsiteY15771" fmla="*/ 5351941 h 5757808"/>
              <a:gd name="connsiteX15772" fmla="*/ 2871814 w 6724507"/>
              <a:gd name="connsiteY15772" fmla="*/ 5346618 h 5757808"/>
              <a:gd name="connsiteX15773" fmla="*/ 2864786 w 6724507"/>
              <a:gd name="connsiteY15773" fmla="*/ 5344026 h 5757808"/>
              <a:gd name="connsiteX15774" fmla="*/ 2862445 w 6724507"/>
              <a:gd name="connsiteY15774" fmla="*/ 5343162 h 5757808"/>
              <a:gd name="connsiteX15775" fmla="*/ 2860101 w 6724507"/>
              <a:gd name="connsiteY15775" fmla="*/ 5342298 h 5757808"/>
              <a:gd name="connsiteX15776" fmla="*/ 2847806 w 6724507"/>
              <a:gd name="connsiteY15776" fmla="*/ 5331788 h 5757808"/>
              <a:gd name="connsiteX15777" fmla="*/ 2846046 w 6724507"/>
              <a:gd name="connsiteY15777" fmla="*/ 5337112 h 5757808"/>
              <a:gd name="connsiteX15778" fmla="*/ 2836094 w 6724507"/>
              <a:gd name="connsiteY15778" fmla="*/ 5327466 h 5757808"/>
              <a:gd name="connsiteX15779" fmla="*/ 2822038 w 6724507"/>
              <a:gd name="connsiteY15779" fmla="*/ 5322282 h 5757808"/>
              <a:gd name="connsiteX15780" fmla="*/ 2821455 w 6724507"/>
              <a:gd name="connsiteY15780" fmla="*/ 5316095 h 5757808"/>
              <a:gd name="connsiteX15781" fmla="*/ 2806816 w 6724507"/>
              <a:gd name="connsiteY15781" fmla="*/ 5304722 h 5757808"/>
              <a:gd name="connsiteX15782" fmla="*/ 2804474 w 6724507"/>
              <a:gd name="connsiteY15782" fmla="*/ 5303859 h 5757808"/>
              <a:gd name="connsiteX15783" fmla="*/ 2785734 w 6724507"/>
              <a:gd name="connsiteY15783" fmla="*/ 5296943 h 5757808"/>
              <a:gd name="connsiteX15784" fmla="*/ 2783391 w 6724507"/>
              <a:gd name="connsiteY15784" fmla="*/ 5296079 h 5757808"/>
              <a:gd name="connsiteX15785" fmla="*/ 2781049 w 6724507"/>
              <a:gd name="connsiteY15785" fmla="*/ 5295215 h 5757808"/>
              <a:gd name="connsiteX15786" fmla="*/ 2776363 w 6724507"/>
              <a:gd name="connsiteY15786" fmla="*/ 5293486 h 5757808"/>
              <a:gd name="connsiteX15787" fmla="*/ 2778123 w 6724507"/>
              <a:gd name="connsiteY15787" fmla="*/ 5288164 h 5757808"/>
              <a:gd name="connsiteX15788" fmla="*/ 2780465 w 6724507"/>
              <a:gd name="connsiteY15788" fmla="*/ 5289027 h 5757808"/>
              <a:gd name="connsiteX15789" fmla="*/ 2782808 w 6724507"/>
              <a:gd name="connsiteY15789" fmla="*/ 5289892 h 5757808"/>
              <a:gd name="connsiteX15790" fmla="*/ 2787492 w 6724507"/>
              <a:gd name="connsiteY15790" fmla="*/ 5291621 h 5757808"/>
              <a:gd name="connsiteX15791" fmla="*/ 2793935 w 6724507"/>
              <a:gd name="connsiteY15791" fmla="*/ 5288028 h 5757808"/>
              <a:gd name="connsiteX15792" fmla="*/ 2772853 w 6724507"/>
              <a:gd name="connsiteY15792" fmla="*/ 5280249 h 5757808"/>
              <a:gd name="connsiteX15793" fmla="*/ 2748260 w 6724507"/>
              <a:gd name="connsiteY15793" fmla="*/ 5259232 h 5757808"/>
              <a:gd name="connsiteX15794" fmla="*/ 2746501 w 6724507"/>
              <a:gd name="connsiteY15794" fmla="*/ 5264555 h 5757808"/>
              <a:gd name="connsiteX15795" fmla="*/ 2751187 w 6724507"/>
              <a:gd name="connsiteY15795" fmla="*/ 5266283 h 5757808"/>
              <a:gd name="connsiteX15796" fmla="*/ 2744743 w 6724507"/>
              <a:gd name="connsiteY15796" fmla="*/ 5269877 h 5757808"/>
              <a:gd name="connsiteX15797" fmla="*/ 2744159 w 6724507"/>
              <a:gd name="connsiteY15797" fmla="*/ 5263690 h 5757808"/>
              <a:gd name="connsiteX15798" fmla="*/ 2745918 w 6724507"/>
              <a:gd name="connsiteY15798" fmla="*/ 5258368 h 5757808"/>
              <a:gd name="connsiteX15799" fmla="*/ 2741233 w 6724507"/>
              <a:gd name="connsiteY15799" fmla="*/ 5256638 h 5757808"/>
              <a:gd name="connsiteX15800" fmla="*/ 2738891 w 6724507"/>
              <a:gd name="connsiteY15800" fmla="*/ 5255775 h 5757808"/>
              <a:gd name="connsiteX15801" fmla="*/ 2731862 w 6724507"/>
              <a:gd name="connsiteY15801" fmla="*/ 5253181 h 5757808"/>
              <a:gd name="connsiteX15802" fmla="*/ 2715466 w 6724507"/>
              <a:gd name="connsiteY15802" fmla="*/ 5247132 h 5757808"/>
              <a:gd name="connsiteX15803" fmla="*/ 2694383 w 6724507"/>
              <a:gd name="connsiteY15803" fmla="*/ 5239353 h 5757808"/>
              <a:gd name="connsiteX15804" fmla="*/ 2687939 w 6724507"/>
              <a:gd name="connsiteY15804" fmla="*/ 5242947 h 5757808"/>
              <a:gd name="connsiteX15805" fmla="*/ 2663931 w 6724507"/>
              <a:gd name="connsiteY15805" fmla="*/ 5228116 h 5757808"/>
              <a:gd name="connsiteX15806" fmla="*/ 2652218 w 6724507"/>
              <a:gd name="connsiteY15806" fmla="*/ 5223794 h 5757808"/>
              <a:gd name="connsiteX15807" fmla="*/ 2654561 w 6724507"/>
              <a:gd name="connsiteY15807" fmla="*/ 5224659 h 5757808"/>
              <a:gd name="connsiteX15808" fmla="*/ 2655144 w 6724507"/>
              <a:gd name="connsiteY15808" fmla="*/ 5230846 h 5757808"/>
              <a:gd name="connsiteX15809" fmla="*/ 2653386 w 6724507"/>
              <a:gd name="connsiteY15809" fmla="*/ 5236169 h 5757808"/>
              <a:gd name="connsiteX15810" fmla="*/ 2651044 w 6724507"/>
              <a:gd name="connsiteY15810" fmla="*/ 5235304 h 5757808"/>
              <a:gd name="connsiteX15811" fmla="*/ 2652802 w 6724507"/>
              <a:gd name="connsiteY15811" fmla="*/ 5229981 h 5757808"/>
              <a:gd name="connsiteX15812" fmla="*/ 2650459 w 6724507"/>
              <a:gd name="connsiteY15812" fmla="*/ 5229118 h 5757808"/>
              <a:gd name="connsiteX15813" fmla="*/ 2648117 w 6724507"/>
              <a:gd name="connsiteY15813" fmla="*/ 5228254 h 5757808"/>
              <a:gd name="connsiteX15814" fmla="*/ 2645774 w 6724507"/>
              <a:gd name="connsiteY15814" fmla="*/ 5227388 h 5757808"/>
              <a:gd name="connsiteX15815" fmla="*/ 2642848 w 6724507"/>
              <a:gd name="connsiteY15815" fmla="*/ 5220336 h 5757808"/>
              <a:gd name="connsiteX15816" fmla="*/ 2640505 w 6724507"/>
              <a:gd name="connsiteY15816" fmla="*/ 5219473 h 5757808"/>
              <a:gd name="connsiteX15817" fmla="*/ 2638163 w 6724507"/>
              <a:gd name="connsiteY15817" fmla="*/ 5218609 h 5757808"/>
              <a:gd name="connsiteX15818" fmla="*/ 2635821 w 6724507"/>
              <a:gd name="connsiteY15818" fmla="*/ 5217744 h 5757808"/>
              <a:gd name="connsiteX15819" fmla="*/ 2633478 w 6724507"/>
              <a:gd name="connsiteY15819" fmla="*/ 5216880 h 5757808"/>
              <a:gd name="connsiteX15820" fmla="*/ 2626451 w 6724507"/>
              <a:gd name="connsiteY15820" fmla="*/ 5214287 h 5757808"/>
              <a:gd name="connsiteX15821" fmla="*/ 2629384 w 6724507"/>
              <a:gd name="connsiteY15821" fmla="*/ 5197456 h 5757808"/>
              <a:gd name="connsiteX15822" fmla="*/ 2617673 w 6724507"/>
              <a:gd name="connsiteY15822" fmla="*/ 5193134 h 5757808"/>
              <a:gd name="connsiteX15823" fmla="*/ 2614746 w 6724507"/>
              <a:gd name="connsiteY15823" fmla="*/ 5186084 h 5757808"/>
              <a:gd name="connsiteX15824" fmla="*/ 2610644 w 6724507"/>
              <a:gd name="connsiteY15824" fmla="*/ 5190542 h 5757808"/>
              <a:gd name="connsiteX15825" fmla="*/ 2610060 w 6724507"/>
              <a:gd name="connsiteY15825" fmla="*/ 5184354 h 5757808"/>
              <a:gd name="connsiteX15826" fmla="*/ 2583125 w 6724507"/>
              <a:gd name="connsiteY15826" fmla="*/ 5162474 h 5757808"/>
              <a:gd name="connsiteX15827" fmla="*/ 2579607 w 6724507"/>
              <a:gd name="connsiteY15827" fmla="*/ 5173119 h 5757808"/>
              <a:gd name="connsiteX15828" fmla="*/ 2571996 w 6724507"/>
              <a:gd name="connsiteY15828" fmla="*/ 5164340 h 5757808"/>
              <a:gd name="connsiteX15829" fmla="*/ 2569654 w 6724507"/>
              <a:gd name="connsiteY15829" fmla="*/ 5163475 h 5757808"/>
              <a:gd name="connsiteX15830" fmla="*/ 2567895 w 6724507"/>
              <a:gd name="connsiteY15830" fmla="*/ 5168797 h 5757808"/>
              <a:gd name="connsiteX15831" fmla="*/ 2565553 w 6724507"/>
              <a:gd name="connsiteY15831" fmla="*/ 5167933 h 5757808"/>
              <a:gd name="connsiteX15832" fmla="*/ 2562626 w 6724507"/>
              <a:gd name="connsiteY15832" fmla="*/ 5160882 h 5757808"/>
              <a:gd name="connsiteX15833" fmla="*/ 2560284 w 6724507"/>
              <a:gd name="connsiteY15833" fmla="*/ 5160018 h 5757808"/>
              <a:gd name="connsiteX15834" fmla="*/ 2557941 w 6724507"/>
              <a:gd name="connsiteY15834" fmla="*/ 5159155 h 5757808"/>
              <a:gd name="connsiteX15835" fmla="*/ 2555016 w 6724507"/>
              <a:gd name="connsiteY15835" fmla="*/ 5152103 h 5757808"/>
              <a:gd name="connsiteX15836" fmla="*/ 2553256 w 6724507"/>
              <a:gd name="connsiteY15836" fmla="*/ 5157425 h 5757808"/>
              <a:gd name="connsiteX15837" fmla="*/ 2550914 w 6724507"/>
              <a:gd name="connsiteY15837" fmla="*/ 5156562 h 5757808"/>
              <a:gd name="connsiteX15838" fmla="*/ 2547987 w 6724507"/>
              <a:gd name="connsiteY15838" fmla="*/ 5149510 h 5757808"/>
              <a:gd name="connsiteX15839" fmla="*/ 2523979 w 6724507"/>
              <a:gd name="connsiteY15839" fmla="*/ 5134680 h 5757808"/>
              <a:gd name="connsiteX15840" fmla="*/ 2521636 w 6724507"/>
              <a:gd name="connsiteY15840" fmla="*/ 5133815 h 5757808"/>
              <a:gd name="connsiteX15841" fmla="*/ 2519293 w 6724507"/>
              <a:gd name="connsiteY15841" fmla="*/ 5132951 h 5757808"/>
              <a:gd name="connsiteX15842" fmla="*/ 2516951 w 6724507"/>
              <a:gd name="connsiteY15842" fmla="*/ 5132086 h 5757808"/>
              <a:gd name="connsiteX15843" fmla="*/ 2497627 w 6724507"/>
              <a:gd name="connsiteY15843" fmla="*/ 5118985 h 5757808"/>
              <a:gd name="connsiteX15844" fmla="*/ 2494110 w 6724507"/>
              <a:gd name="connsiteY15844" fmla="*/ 5129630 h 5757808"/>
              <a:gd name="connsiteX15845" fmla="*/ 2497036 w 6724507"/>
              <a:gd name="connsiteY15845" fmla="*/ 5136682 h 5757808"/>
              <a:gd name="connsiteX15846" fmla="*/ 2509334 w 6724507"/>
              <a:gd name="connsiteY15846" fmla="*/ 5147190 h 5757808"/>
              <a:gd name="connsiteX15847" fmla="*/ 2509918 w 6724507"/>
              <a:gd name="connsiteY15847" fmla="*/ 5153375 h 5757808"/>
              <a:gd name="connsiteX15848" fmla="*/ 2518703 w 6724507"/>
              <a:gd name="connsiteY15848" fmla="*/ 5150647 h 5757808"/>
              <a:gd name="connsiteX15849" fmla="*/ 2523388 w 6724507"/>
              <a:gd name="connsiteY15849" fmla="*/ 5152375 h 5757808"/>
              <a:gd name="connsiteX15850" fmla="*/ 2523973 w 6724507"/>
              <a:gd name="connsiteY15850" fmla="*/ 5158562 h 5757808"/>
              <a:gd name="connsiteX15851" fmla="*/ 2526899 w 6724507"/>
              <a:gd name="connsiteY15851" fmla="*/ 5165613 h 5757808"/>
              <a:gd name="connsiteX15852" fmla="*/ 2537444 w 6724507"/>
              <a:gd name="connsiteY15852" fmla="*/ 5157562 h 5757808"/>
              <a:gd name="connsiteX15853" fmla="*/ 2534510 w 6724507"/>
              <a:gd name="connsiteY15853" fmla="*/ 5174393 h 5757808"/>
              <a:gd name="connsiteX15854" fmla="*/ 2541538 w 6724507"/>
              <a:gd name="connsiteY15854" fmla="*/ 5176985 h 5757808"/>
              <a:gd name="connsiteX15855" fmla="*/ 2549739 w 6724507"/>
              <a:gd name="connsiteY15855" fmla="*/ 5168069 h 5757808"/>
              <a:gd name="connsiteX15856" fmla="*/ 2555008 w 6724507"/>
              <a:gd name="connsiteY15856" fmla="*/ 5175985 h 5757808"/>
              <a:gd name="connsiteX15857" fmla="*/ 2559694 w 6724507"/>
              <a:gd name="connsiteY15857" fmla="*/ 5177715 h 5757808"/>
              <a:gd name="connsiteX15858" fmla="*/ 2574332 w 6724507"/>
              <a:gd name="connsiteY15858" fmla="*/ 5189085 h 5757808"/>
              <a:gd name="connsiteX15859" fmla="*/ 2572574 w 6724507"/>
              <a:gd name="connsiteY15859" fmla="*/ 5194408 h 5757808"/>
              <a:gd name="connsiteX15860" fmla="*/ 2580186 w 6724507"/>
              <a:gd name="connsiteY15860" fmla="*/ 5203189 h 5757808"/>
              <a:gd name="connsiteX15861" fmla="*/ 2581945 w 6724507"/>
              <a:gd name="connsiteY15861" fmla="*/ 5197865 h 5757808"/>
              <a:gd name="connsiteX15862" fmla="*/ 2598342 w 6724507"/>
              <a:gd name="connsiteY15862" fmla="*/ 5203915 h 5757808"/>
              <a:gd name="connsiteX15863" fmla="*/ 2596583 w 6724507"/>
              <a:gd name="connsiteY15863" fmla="*/ 5209238 h 5757808"/>
              <a:gd name="connsiteX15864" fmla="*/ 2631129 w 6724507"/>
              <a:gd name="connsiteY15864" fmla="*/ 5239898 h 5757808"/>
              <a:gd name="connsiteX15865" fmla="*/ 2615315 w 6724507"/>
              <a:gd name="connsiteY15865" fmla="*/ 5240035 h 5757808"/>
              <a:gd name="connsiteX15866" fmla="*/ 2605946 w 6724507"/>
              <a:gd name="connsiteY15866" fmla="*/ 5236578 h 5757808"/>
              <a:gd name="connsiteX15867" fmla="*/ 2600677 w 6724507"/>
              <a:gd name="connsiteY15867" fmla="*/ 5228663 h 5757808"/>
              <a:gd name="connsiteX15868" fmla="*/ 2598334 w 6724507"/>
              <a:gd name="connsiteY15868" fmla="*/ 5227799 h 5757808"/>
              <a:gd name="connsiteX15869" fmla="*/ 2594590 w 6724507"/>
              <a:gd name="connsiteY15869" fmla="*/ 5228179 h 5757808"/>
              <a:gd name="connsiteX15870" fmla="*/ 2593609 w 6724507"/>
              <a:gd name="connsiteY15870" fmla="*/ 5227290 h 5757808"/>
              <a:gd name="connsiteX15871" fmla="*/ 2593649 w 6724507"/>
              <a:gd name="connsiteY15871" fmla="*/ 5226069 h 5757808"/>
              <a:gd name="connsiteX15872" fmla="*/ 2595408 w 6724507"/>
              <a:gd name="connsiteY15872" fmla="*/ 5220746 h 5757808"/>
              <a:gd name="connsiteX15873" fmla="*/ 2591306 w 6724507"/>
              <a:gd name="connsiteY15873" fmla="*/ 5225206 h 5757808"/>
              <a:gd name="connsiteX15874" fmla="*/ 2593609 w 6724507"/>
              <a:gd name="connsiteY15874" fmla="*/ 5227290 h 5757808"/>
              <a:gd name="connsiteX15875" fmla="*/ 2593576 w 6724507"/>
              <a:gd name="connsiteY15875" fmla="*/ 5228281 h 5757808"/>
              <a:gd name="connsiteX15876" fmla="*/ 2594590 w 6724507"/>
              <a:gd name="connsiteY15876" fmla="*/ 5228179 h 5757808"/>
              <a:gd name="connsiteX15877" fmla="*/ 2613557 w 6724507"/>
              <a:gd name="connsiteY15877" fmla="*/ 5245357 h 5757808"/>
              <a:gd name="connsiteX15878" fmla="*/ 2620585 w 6724507"/>
              <a:gd name="connsiteY15878" fmla="*/ 5247951 h 5757808"/>
              <a:gd name="connsiteX15879" fmla="*/ 2621168 w 6724507"/>
              <a:gd name="connsiteY15879" fmla="*/ 5254137 h 5757808"/>
              <a:gd name="connsiteX15880" fmla="*/ 2618826 w 6724507"/>
              <a:gd name="connsiteY15880" fmla="*/ 5253273 h 5757808"/>
              <a:gd name="connsiteX15881" fmla="*/ 2609455 w 6724507"/>
              <a:gd name="connsiteY15881" fmla="*/ 5249815 h 5757808"/>
              <a:gd name="connsiteX15882" fmla="*/ 2589548 w 6724507"/>
              <a:gd name="connsiteY15882" fmla="*/ 5230528 h 5757808"/>
              <a:gd name="connsiteX15883" fmla="*/ 2587205 w 6724507"/>
              <a:gd name="connsiteY15883" fmla="*/ 5229663 h 5757808"/>
              <a:gd name="connsiteX15884" fmla="*/ 2586621 w 6724507"/>
              <a:gd name="connsiteY15884" fmla="*/ 5223477 h 5757808"/>
              <a:gd name="connsiteX15885" fmla="*/ 2581937 w 6724507"/>
              <a:gd name="connsiteY15885" fmla="*/ 5221748 h 5757808"/>
              <a:gd name="connsiteX15886" fmla="*/ 2580179 w 6724507"/>
              <a:gd name="connsiteY15886" fmla="*/ 5227070 h 5757808"/>
              <a:gd name="connsiteX15887" fmla="*/ 2579594 w 6724507"/>
              <a:gd name="connsiteY15887" fmla="*/ 5220883 h 5757808"/>
              <a:gd name="connsiteX15888" fmla="*/ 2573151 w 6724507"/>
              <a:gd name="connsiteY15888" fmla="*/ 5224476 h 5757808"/>
              <a:gd name="connsiteX15889" fmla="*/ 2574909 w 6724507"/>
              <a:gd name="connsiteY15889" fmla="*/ 5219155 h 5757808"/>
              <a:gd name="connsiteX15890" fmla="*/ 2572567 w 6724507"/>
              <a:gd name="connsiteY15890" fmla="*/ 5218290 h 5757808"/>
              <a:gd name="connsiteX15891" fmla="*/ 2563197 w 6724507"/>
              <a:gd name="connsiteY15891" fmla="*/ 5214833 h 5757808"/>
              <a:gd name="connsiteX15892" fmla="*/ 2550900 w 6724507"/>
              <a:gd name="connsiteY15892" fmla="*/ 5204325 h 5757808"/>
              <a:gd name="connsiteX15893" fmla="*/ 2547974 w 6724507"/>
              <a:gd name="connsiteY15893" fmla="*/ 5197274 h 5757808"/>
              <a:gd name="connsiteX15894" fmla="*/ 2526308 w 6724507"/>
              <a:gd name="connsiteY15894" fmla="*/ 5183310 h 5757808"/>
              <a:gd name="connsiteX15895" fmla="*/ 2523965 w 6724507"/>
              <a:gd name="connsiteY15895" fmla="*/ 5182444 h 5757808"/>
              <a:gd name="connsiteX15896" fmla="*/ 2519280 w 6724507"/>
              <a:gd name="connsiteY15896" fmla="*/ 5180717 h 5757808"/>
              <a:gd name="connsiteX15897" fmla="*/ 2516938 w 6724507"/>
              <a:gd name="connsiteY15897" fmla="*/ 5179853 h 5757808"/>
              <a:gd name="connsiteX15898" fmla="*/ 2501716 w 6724507"/>
              <a:gd name="connsiteY15898" fmla="*/ 5162292 h 5757808"/>
              <a:gd name="connsiteX15899" fmla="*/ 2497031 w 6724507"/>
              <a:gd name="connsiteY15899" fmla="*/ 5160563 h 5757808"/>
              <a:gd name="connsiteX15900" fmla="*/ 2487660 w 6724507"/>
              <a:gd name="connsiteY15900" fmla="*/ 5157106 h 5757808"/>
              <a:gd name="connsiteX15901" fmla="*/ 2477123 w 6724507"/>
              <a:gd name="connsiteY15901" fmla="*/ 5141275 h 5757808"/>
              <a:gd name="connsiteX15902" fmla="*/ 2475363 w 6724507"/>
              <a:gd name="connsiteY15902" fmla="*/ 5146598 h 5757808"/>
              <a:gd name="connsiteX15903" fmla="*/ 2365865 w 6724507"/>
              <a:gd name="connsiteY15903" fmla="*/ 5064397 h 5757808"/>
              <a:gd name="connsiteX15904" fmla="*/ 2358837 w 6724507"/>
              <a:gd name="connsiteY15904" fmla="*/ 5061804 h 5757808"/>
              <a:gd name="connsiteX15905" fmla="*/ 2357667 w 6724507"/>
              <a:gd name="connsiteY15905" fmla="*/ 5061075 h 5757808"/>
              <a:gd name="connsiteX15906" fmla="*/ 2357813 w 6724507"/>
              <a:gd name="connsiteY15906" fmla="*/ 5061440 h 5757808"/>
              <a:gd name="connsiteX15907" fmla="*/ 2352927 w 6724507"/>
              <a:gd name="connsiteY15907" fmla="*/ 5063400 h 5757808"/>
              <a:gd name="connsiteX15908" fmla="*/ 2350357 w 6724507"/>
              <a:gd name="connsiteY15908" fmla="*/ 5056993 h 5757808"/>
              <a:gd name="connsiteX15909" fmla="*/ 2350379 w 6724507"/>
              <a:gd name="connsiteY15909" fmla="*/ 5056537 h 5757808"/>
              <a:gd name="connsiteX15910" fmla="*/ 2345632 w 6724507"/>
              <a:gd name="connsiteY15910" fmla="*/ 5053582 h 5757808"/>
              <a:gd name="connsiteX15911" fmla="*/ 2344937 w 6724507"/>
              <a:gd name="connsiteY15911" fmla="*/ 5053411 h 5757808"/>
              <a:gd name="connsiteX15912" fmla="*/ 2345051 w 6724507"/>
              <a:gd name="connsiteY15912" fmla="*/ 5053220 h 5757808"/>
              <a:gd name="connsiteX15913" fmla="*/ 2344124 w 6724507"/>
              <a:gd name="connsiteY15913" fmla="*/ 5052643 h 5757808"/>
              <a:gd name="connsiteX15914" fmla="*/ 2331220 w 6724507"/>
              <a:gd name="connsiteY15914" fmla="*/ 5041617 h 5757808"/>
              <a:gd name="connsiteX15915" fmla="*/ 2330016 w 6724507"/>
              <a:gd name="connsiteY15915" fmla="*/ 5041499 h 5757808"/>
              <a:gd name="connsiteX15916" fmla="*/ 2336405 w 6724507"/>
              <a:gd name="connsiteY15916" fmla="*/ 5049252 h 5757808"/>
              <a:gd name="connsiteX15917" fmla="*/ 2336404 w 6724507"/>
              <a:gd name="connsiteY15917" fmla="*/ 5050193 h 5757808"/>
              <a:gd name="connsiteX15918" fmla="*/ 2337932 w 6724507"/>
              <a:gd name="connsiteY15918" fmla="*/ 5049581 h 5757808"/>
              <a:gd name="connsiteX15919" fmla="*/ 2337581 w 6724507"/>
              <a:gd name="connsiteY15919" fmla="*/ 5056959 h 5757808"/>
              <a:gd name="connsiteX15920" fmla="*/ 2344415 w 6724507"/>
              <a:gd name="connsiteY15920" fmla="*/ 5061708 h 5757808"/>
              <a:gd name="connsiteX15921" fmla="*/ 2361764 w 6724507"/>
              <a:gd name="connsiteY15921" fmla="*/ 5068855 h 5757808"/>
              <a:gd name="connsiteX15922" fmla="*/ 2361893 w 6724507"/>
              <a:gd name="connsiteY15922" fmla="*/ 5069090 h 5757808"/>
              <a:gd name="connsiteX15923" fmla="*/ 2365191 w 6724507"/>
              <a:gd name="connsiteY15923" fmla="*/ 5065693 h 5757808"/>
              <a:gd name="connsiteX15924" fmla="*/ 2366062 w 6724507"/>
              <a:gd name="connsiteY15924" fmla="*/ 5067866 h 5757808"/>
              <a:gd name="connsiteX15925" fmla="*/ 2365128 w 6724507"/>
              <a:gd name="connsiteY15925" fmla="*/ 5074999 h 5757808"/>
              <a:gd name="connsiteX15926" fmla="*/ 2365861 w 6724507"/>
              <a:gd name="connsiteY15926" fmla="*/ 5076338 h 5757808"/>
              <a:gd name="connsiteX15927" fmla="*/ 2369959 w 6724507"/>
              <a:gd name="connsiteY15927" fmla="*/ 5083821 h 5757808"/>
              <a:gd name="connsiteX15928" fmla="*/ 2420318 w 6724507"/>
              <a:gd name="connsiteY15928" fmla="*/ 5114346 h 5757808"/>
              <a:gd name="connsiteX15929" fmla="*/ 2466578 w 6724507"/>
              <a:gd name="connsiteY15929" fmla="*/ 5149328 h 5757808"/>
              <a:gd name="connsiteX15930" fmla="*/ 2474190 w 6724507"/>
              <a:gd name="connsiteY15930" fmla="*/ 5158107 h 5757808"/>
              <a:gd name="connsiteX15931" fmla="*/ 2481217 w 6724507"/>
              <a:gd name="connsiteY15931" fmla="*/ 5160699 h 5757808"/>
              <a:gd name="connsiteX15932" fmla="*/ 2505810 w 6724507"/>
              <a:gd name="connsiteY15932" fmla="*/ 5181717 h 5757808"/>
              <a:gd name="connsiteX15933" fmla="*/ 2508152 w 6724507"/>
              <a:gd name="connsiteY15933" fmla="*/ 5182581 h 5757808"/>
              <a:gd name="connsiteX15934" fmla="*/ 2510494 w 6724507"/>
              <a:gd name="connsiteY15934" fmla="*/ 5183446 h 5757808"/>
              <a:gd name="connsiteX15935" fmla="*/ 2551483 w 6724507"/>
              <a:gd name="connsiteY15935" fmla="*/ 5210512 h 5757808"/>
              <a:gd name="connsiteX15936" fmla="*/ 2549726 w 6724507"/>
              <a:gd name="connsiteY15936" fmla="*/ 5215833 h 5757808"/>
              <a:gd name="connsiteX15937" fmla="*/ 2576078 w 6724507"/>
              <a:gd name="connsiteY15937" fmla="*/ 5231528 h 5757808"/>
              <a:gd name="connsiteX15938" fmla="*/ 2602429 w 6724507"/>
              <a:gd name="connsiteY15938" fmla="*/ 5247223 h 5757808"/>
              <a:gd name="connsiteX15939" fmla="*/ 2604771 w 6724507"/>
              <a:gd name="connsiteY15939" fmla="*/ 5248086 h 5757808"/>
              <a:gd name="connsiteX15940" fmla="*/ 2600670 w 6724507"/>
              <a:gd name="connsiteY15940" fmla="*/ 5252545 h 5757808"/>
              <a:gd name="connsiteX15941" fmla="*/ 2574320 w 6724507"/>
              <a:gd name="connsiteY15941" fmla="*/ 5236850 h 5757808"/>
              <a:gd name="connsiteX15942" fmla="*/ 2547968 w 6724507"/>
              <a:gd name="connsiteY15942" fmla="*/ 5221156 h 5757808"/>
              <a:gd name="connsiteX15943" fmla="*/ 2536839 w 6724507"/>
              <a:gd name="connsiteY15943" fmla="*/ 5223021 h 5757808"/>
              <a:gd name="connsiteX15944" fmla="*/ 2570802 w 6724507"/>
              <a:gd name="connsiteY15944" fmla="*/ 5247494 h 5757808"/>
              <a:gd name="connsiteX15945" fmla="*/ 2577830 w 6724507"/>
              <a:gd name="connsiteY15945" fmla="*/ 5250088 h 5757808"/>
              <a:gd name="connsiteX15946" fmla="*/ 2582514 w 6724507"/>
              <a:gd name="connsiteY15946" fmla="*/ 5251816 h 5757808"/>
              <a:gd name="connsiteX15947" fmla="*/ 2580172 w 6724507"/>
              <a:gd name="connsiteY15947" fmla="*/ 5250951 h 5757808"/>
              <a:gd name="connsiteX15948" fmla="*/ 2590126 w 6724507"/>
              <a:gd name="connsiteY15948" fmla="*/ 5260597 h 5757808"/>
              <a:gd name="connsiteX15949" fmla="*/ 2600079 w 6724507"/>
              <a:gd name="connsiteY15949" fmla="*/ 5270241 h 5757808"/>
              <a:gd name="connsiteX15950" fmla="*/ 2601838 w 6724507"/>
              <a:gd name="connsiteY15950" fmla="*/ 5264917 h 5757808"/>
              <a:gd name="connsiteX15951" fmla="*/ 2607107 w 6724507"/>
              <a:gd name="connsiteY15951" fmla="*/ 5272833 h 5757808"/>
              <a:gd name="connsiteX15952" fmla="*/ 2611209 w 6724507"/>
              <a:gd name="connsiteY15952" fmla="*/ 5268375 h 5757808"/>
              <a:gd name="connsiteX15953" fmla="*/ 2619403 w 6724507"/>
              <a:gd name="connsiteY15953" fmla="*/ 5283341 h 5757808"/>
              <a:gd name="connsiteX15954" fmla="*/ 2621746 w 6724507"/>
              <a:gd name="connsiteY15954" fmla="*/ 5284205 h 5757808"/>
              <a:gd name="connsiteX15955" fmla="*/ 2625847 w 6724507"/>
              <a:gd name="connsiteY15955" fmla="*/ 5279747 h 5757808"/>
              <a:gd name="connsiteX15956" fmla="*/ 2626431 w 6724507"/>
              <a:gd name="connsiteY15956" fmla="*/ 5285933 h 5757808"/>
              <a:gd name="connsiteX15957" fmla="*/ 2624089 w 6724507"/>
              <a:gd name="connsiteY15957" fmla="*/ 5285070 h 5757808"/>
              <a:gd name="connsiteX15958" fmla="*/ 2624672 w 6724507"/>
              <a:gd name="connsiteY15958" fmla="*/ 5291257 h 5757808"/>
              <a:gd name="connsiteX15959" fmla="*/ 2622330 w 6724507"/>
              <a:gd name="connsiteY15959" fmla="*/ 5290392 h 5757808"/>
              <a:gd name="connsiteX15960" fmla="*/ 2619987 w 6724507"/>
              <a:gd name="connsiteY15960" fmla="*/ 5289528 h 5757808"/>
              <a:gd name="connsiteX15961" fmla="*/ 2615302 w 6724507"/>
              <a:gd name="connsiteY15961" fmla="*/ 5287800 h 5757808"/>
              <a:gd name="connsiteX15962" fmla="*/ 2600663 w 6724507"/>
              <a:gd name="connsiteY15962" fmla="*/ 5276426 h 5757808"/>
              <a:gd name="connsiteX15963" fmla="*/ 2588366 w 6724507"/>
              <a:gd name="connsiteY15963" fmla="*/ 5265918 h 5757808"/>
              <a:gd name="connsiteX15964" fmla="*/ 2573727 w 6724507"/>
              <a:gd name="connsiteY15964" fmla="*/ 5254547 h 5757808"/>
              <a:gd name="connsiteX15965" fmla="*/ 2569043 w 6724507"/>
              <a:gd name="connsiteY15965" fmla="*/ 5252818 h 5757808"/>
              <a:gd name="connsiteX15966" fmla="*/ 2532737 w 6724507"/>
              <a:gd name="connsiteY15966" fmla="*/ 5227479 h 5757808"/>
              <a:gd name="connsiteX15967" fmla="*/ 2534496 w 6724507"/>
              <a:gd name="connsiteY15967" fmla="*/ 5222157 h 5757808"/>
              <a:gd name="connsiteX15968" fmla="*/ 2520443 w 6724507"/>
              <a:gd name="connsiteY15968" fmla="*/ 5216971 h 5757808"/>
              <a:gd name="connsiteX15969" fmla="*/ 2517515 w 6724507"/>
              <a:gd name="connsiteY15969" fmla="*/ 5209920 h 5757808"/>
              <a:gd name="connsiteX15970" fmla="*/ 2500534 w 6724507"/>
              <a:gd name="connsiteY15970" fmla="*/ 5197683 h 5757808"/>
              <a:gd name="connsiteX15971" fmla="*/ 2493506 w 6724507"/>
              <a:gd name="connsiteY15971" fmla="*/ 5195090 h 5757808"/>
              <a:gd name="connsiteX15972" fmla="*/ 2486480 w 6724507"/>
              <a:gd name="connsiteY15972" fmla="*/ 5192497 h 5757808"/>
              <a:gd name="connsiteX15973" fmla="*/ 2481211 w 6724507"/>
              <a:gd name="connsiteY15973" fmla="*/ 5184582 h 5757808"/>
              <a:gd name="connsiteX15974" fmla="*/ 2474183 w 6724507"/>
              <a:gd name="connsiteY15974" fmla="*/ 5181990 h 5757808"/>
              <a:gd name="connsiteX15975" fmla="*/ 2472425 w 6724507"/>
              <a:gd name="connsiteY15975" fmla="*/ 5187311 h 5757808"/>
              <a:gd name="connsiteX15976" fmla="*/ 2479452 w 6724507"/>
              <a:gd name="connsiteY15976" fmla="*/ 5189905 h 5757808"/>
              <a:gd name="connsiteX15977" fmla="*/ 2484136 w 6724507"/>
              <a:gd name="connsiteY15977" fmla="*/ 5191633 h 5757808"/>
              <a:gd name="connsiteX15978" fmla="*/ 2498776 w 6724507"/>
              <a:gd name="connsiteY15978" fmla="*/ 5203005 h 5757808"/>
              <a:gd name="connsiteX15979" fmla="*/ 2504044 w 6724507"/>
              <a:gd name="connsiteY15979" fmla="*/ 5210922 h 5757808"/>
              <a:gd name="connsiteX15980" fmla="*/ 2506386 w 6724507"/>
              <a:gd name="connsiteY15980" fmla="*/ 5211786 h 5757808"/>
              <a:gd name="connsiteX15981" fmla="*/ 2511072 w 6724507"/>
              <a:gd name="connsiteY15981" fmla="*/ 5213514 h 5757808"/>
              <a:gd name="connsiteX15982" fmla="*/ 2509313 w 6724507"/>
              <a:gd name="connsiteY15982" fmla="*/ 5218837 h 5757808"/>
              <a:gd name="connsiteX15983" fmla="*/ 2506970 w 6724507"/>
              <a:gd name="connsiteY15983" fmla="*/ 5217971 h 5757808"/>
              <a:gd name="connsiteX15984" fmla="*/ 2504628 w 6724507"/>
              <a:gd name="connsiteY15984" fmla="*/ 5217107 h 5757808"/>
              <a:gd name="connsiteX15985" fmla="*/ 2502285 w 6724507"/>
              <a:gd name="connsiteY15985" fmla="*/ 5216243 h 5757808"/>
              <a:gd name="connsiteX15986" fmla="*/ 2490574 w 6724507"/>
              <a:gd name="connsiteY15986" fmla="*/ 5211922 h 5757808"/>
              <a:gd name="connsiteX15987" fmla="*/ 2482961 w 6724507"/>
              <a:gd name="connsiteY15987" fmla="*/ 5203142 h 5757808"/>
              <a:gd name="connsiteX15988" fmla="*/ 2478276 w 6724507"/>
              <a:gd name="connsiteY15988" fmla="*/ 5201414 h 5757808"/>
              <a:gd name="connsiteX15989" fmla="*/ 2465980 w 6724507"/>
              <a:gd name="connsiteY15989" fmla="*/ 5190905 h 5757808"/>
              <a:gd name="connsiteX15990" fmla="*/ 2465397 w 6724507"/>
              <a:gd name="connsiteY15990" fmla="*/ 5184718 h 5757808"/>
              <a:gd name="connsiteX15991" fmla="*/ 2460712 w 6724507"/>
              <a:gd name="connsiteY15991" fmla="*/ 5182990 h 5757808"/>
              <a:gd name="connsiteX15992" fmla="*/ 2458370 w 6724507"/>
              <a:gd name="connsiteY15992" fmla="*/ 5182125 h 5757808"/>
              <a:gd name="connsiteX15993" fmla="*/ 2467156 w 6724507"/>
              <a:gd name="connsiteY15993" fmla="*/ 5179397 h 5757808"/>
              <a:gd name="connsiteX15994" fmla="*/ 2469498 w 6724507"/>
              <a:gd name="connsiteY15994" fmla="*/ 5180262 h 5757808"/>
              <a:gd name="connsiteX15995" fmla="*/ 2425265 w 6724507"/>
              <a:gd name="connsiteY15995" fmla="*/ 5142459 h 5757808"/>
              <a:gd name="connsiteX15996" fmla="*/ 2425974 w 6724507"/>
              <a:gd name="connsiteY15996" fmla="*/ 5143072 h 5757808"/>
              <a:gd name="connsiteX15997" fmla="*/ 2422711 w 6724507"/>
              <a:gd name="connsiteY15997" fmla="*/ 5144063 h 5757808"/>
              <a:gd name="connsiteX15998" fmla="*/ 2421648 w 6724507"/>
              <a:gd name="connsiteY15998" fmla="*/ 5144693 h 5757808"/>
              <a:gd name="connsiteX15999" fmla="*/ 2423239 w 6724507"/>
              <a:gd name="connsiteY15999" fmla="*/ 5145279 h 5757808"/>
              <a:gd name="connsiteX16000" fmla="*/ 2438462 w 6724507"/>
              <a:gd name="connsiteY16000" fmla="*/ 5162838 h 5757808"/>
              <a:gd name="connsiteX16001" fmla="*/ 2452516 w 6724507"/>
              <a:gd name="connsiteY16001" fmla="*/ 5168023 h 5757808"/>
              <a:gd name="connsiteX16002" fmla="*/ 2454859 w 6724507"/>
              <a:gd name="connsiteY16002" fmla="*/ 5168887 h 5757808"/>
              <a:gd name="connsiteX16003" fmla="*/ 2453101 w 6724507"/>
              <a:gd name="connsiteY16003" fmla="*/ 5174211 h 5757808"/>
              <a:gd name="connsiteX16004" fmla="*/ 2450758 w 6724507"/>
              <a:gd name="connsiteY16004" fmla="*/ 5173346 h 5757808"/>
              <a:gd name="connsiteX16005" fmla="*/ 2436703 w 6724507"/>
              <a:gd name="connsiteY16005" fmla="*/ 5168160 h 5757808"/>
              <a:gd name="connsiteX16006" fmla="*/ 2434360 w 6724507"/>
              <a:gd name="connsiteY16006" fmla="*/ 5167296 h 5757808"/>
              <a:gd name="connsiteX16007" fmla="*/ 2421481 w 6724507"/>
              <a:gd name="connsiteY16007" fmla="*/ 5150601 h 5757808"/>
              <a:gd name="connsiteX16008" fmla="*/ 2410535 w 6724507"/>
              <a:gd name="connsiteY16008" fmla="*/ 5146563 h 5757808"/>
              <a:gd name="connsiteX16009" fmla="*/ 2410048 w 6724507"/>
              <a:gd name="connsiteY16009" fmla="*/ 5147379 h 5757808"/>
              <a:gd name="connsiteX16010" fmla="*/ 2406181 w 6724507"/>
              <a:gd name="connsiteY16010" fmla="*/ 5153868 h 5757808"/>
              <a:gd name="connsiteX16011" fmla="*/ 2400832 w 6724507"/>
              <a:gd name="connsiteY16011" fmla="*/ 5149613 h 5757808"/>
              <a:gd name="connsiteX16012" fmla="*/ 2396898 w 6724507"/>
              <a:gd name="connsiteY16012" fmla="*/ 5153434 h 5757808"/>
              <a:gd name="connsiteX16013" fmla="*/ 2394120 w 6724507"/>
              <a:gd name="connsiteY16013" fmla="*/ 5153213 h 5757808"/>
              <a:gd name="connsiteX16014" fmla="*/ 2391577 w 6724507"/>
              <a:gd name="connsiteY16014" fmla="*/ 5152274 h 5757808"/>
              <a:gd name="connsiteX16015" fmla="*/ 2396013 w 6724507"/>
              <a:gd name="connsiteY16015" fmla="*/ 5147479 h 5757808"/>
              <a:gd name="connsiteX16016" fmla="*/ 2398555 w 6724507"/>
              <a:gd name="connsiteY16016" fmla="*/ 5148418 h 5757808"/>
              <a:gd name="connsiteX16017" fmla="*/ 2399999 w 6724507"/>
              <a:gd name="connsiteY16017" fmla="*/ 5148951 h 5757808"/>
              <a:gd name="connsiteX16018" fmla="*/ 2398932 w 6724507"/>
              <a:gd name="connsiteY16018" fmla="*/ 5148101 h 5757808"/>
              <a:gd name="connsiteX16019" fmla="*/ 2391681 w 6724507"/>
              <a:gd name="connsiteY16019" fmla="*/ 5142333 h 5757808"/>
              <a:gd name="connsiteX16020" fmla="*/ 2396496 w 6724507"/>
              <a:gd name="connsiteY16020" fmla="*/ 5141383 h 5757808"/>
              <a:gd name="connsiteX16021" fmla="*/ 2391027 w 6724507"/>
              <a:gd name="connsiteY16021" fmla="*/ 5139365 h 5757808"/>
              <a:gd name="connsiteX16022" fmla="*/ 2395129 w 6724507"/>
              <a:gd name="connsiteY16022" fmla="*/ 5134907 h 5757808"/>
              <a:gd name="connsiteX16023" fmla="*/ 2392203 w 6724507"/>
              <a:gd name="connsiteY16023" fmla="*/ 5127855 h 5757808"/>
              <a:gd name="connsiteX16024" fmla="*/ 2387518 w 6724507"/>
              <a:gd name="connsiteY16024" fmla="*/ 5126127 h 5757808"/>
              <a:gd name="connsiteX16025" fmla="*/ 2383053 w 6724507"/>
              <a:gd name="connsiteY16025" fmla="*/ 5123733 h 5757808"/>
              <a:gd name="connsiteX16026" fmla="*/ 2382400 w 6724507"/>
              <a:gd name="connsiteY16026" fmla="*/ 5122408 h 5757808"/>
              <a:gd name="connsiteX16027" fmla="*/ 2380013 w 6724507"/>
              <a:gd name="connsiteY16027" fmla="*/ 5122788 h 5757808"/>
              <a:gd name="connsiteX16028" fmla="*/ 2368865 w 6724507"/>
              <a:gd name="connsiteY16028" fmla="*/ 5121933 h 5757808"/>
              <a:gd name="connsiteX16029" fmla="*/ 2359832 w 6724507"/>
              <a:gd name="connsiteY16029" fmla="*/ 5117528 h 5757808"/>
              <a:gd name="connsiteX16030" fmla="*/ 2370981 w 6724507"/>
              <a:gd name="connsiteY16030" fmla="*/ 5118385 h 5757808"/>
              <a:gd name="connsiteX16031" fmla="*/ 2373095 w 6724507"/>
              <a:gd name="connsiteY16031" fmla="*/ 5114835 h 5757808"/>
              <a:gd name="connsiteX16032" fmla="*/ 2364062 w 6724507"/>
              <a:gd name="connsiteY16032" fmla="*/ 5110431 h 5757808"/>
              <a:gd name="connsiteX16033" fmla="*/ 2365169 w 6724507"/>
              <a:gd name="connsiteY16033" fmla="*/ 5108572 h 5757808"/>
              <a:gd name="connsiteX16034" fmla="*/ 2353555 w 6724507"/>
              <a:gd name="connsiteY16034" fmla="*/ 5101654 h 5757808"/>
              <a:gd name="connsiteX16035" fmla="*/ 2343601 w 6724507"/>
              <a:gd name="connsiteY16035" fmla="*/ 5092009 h 5757808"/>
              <a:gd name="connsiteX16036" fmla="*/ 2341257 w 6724507"/>
              <a:gd name="connsiteY16036" fmla="*/ 5094131 h 5757808"/>
              <a:gd name="connsiteX16037" fmla="*/ 2339106 w 6724507"/>
              <a:gd name="connsiteY16037" fmla="*/ 5094903 h 5757808"/>
              <a:gd name="connsiteX16038" fmla="*/ 2338917 w 6724507"/>
              <a:gd name="connsiteY16038" fmla="*/ 5090281 h 5757808"/>
              <a:gd name="connsiteX16039" fmla="*/ 2336574 w 6724507"/>
              <a:gd name="connsiteY16039" fmla="*/ 5089416 h 5757808"/>
              <a:gd name="connsiteX16040" fmla="*/ 2336280 w 6724507"/>
              <a:gd name="connsiteY16040" fmla="*/ 5092294 h 5757808"/>
              <a:gd name="connsiteX16041" fmla="*/ 2332934 w 6724507"/>
              <a:gd name="connsiteY16041" fmla="*/ 5093683 h 5757808"/>
              <a:gd name="connsiteX16042" fmla="*/ 2333309 w 6724507"/>
              <a:gd name="connsiteY16042" fmla="*/ 5094619 h 5757808"/>
              <a:gd name="connsiteX16043" fmla="*/ 2334648 w 6724507"/>
              <a:gd name="connsiteY16043" fmla="*/ 5095634 h 5757808"/>
              <a:gd name="connsiteX16044" fmla="*/ 2334999 w 6724507"/>
              <a:gd name="connsiteY16044" fmla="*/ 5098830 h 5757808"/>
              <a:gd name="connsiteX16045" fmla="*/ 2335560 w 6724507"/>
              <a:gd name="connsiteY16045" fmla="*/ 5100230 h 5757808"/>
              <a:gd name="connsiteX16046" fmla="*/ 2335934 w 6724507"/>
              <a:gd name="connsiteY16046" fmla="*/ 5101910 h 5757808"/>
              <a:gd name="connsiteX16047" fmla="*/ 2358697 w 6724507"/>
              <a:gd name="connsiteY16047" fmla="*/ 5116564 h 5757808"/>
              <a:gd name="connsiteX16048" fmla="*/ 2356802 w 6724507"/>
              <a:gd name="connsiteY16048" fmla="*/ 5122297 h 5757808"/>
              <a:gd name="connsiteX16049" fmla="*/ 2354501 w 6724507"/>
              <a:gd name="connsiteY16049" fmla="*/ 5121448 h 5757808"/>
              <a:gd name="connsiteX16050" fmla="*/ 2337770 w 6724507"/>
              <a:gd name="connsiteY16050" fmla="*/ 5110176 h 5757808"/>
              <a:gd name="connsiteX16051" fmla="*/ 2341372 w 6724507"/>
              <a:gd name="connsiteY16051" fmla="*/ 5126386 h 5757808"/>
              <a:gd name="connsiteX16052" fmla="*/ 2345461 w 6724507"/>
              <a:gd name="connsiteY16052" fmla="*/ 5130348 h 5757808"/>
              <a:gd name="connsiteX16053" fmla="*/ 2347462 w 6724507"/>
              <a:gd name="connsiteY16053" fmla="*/ 5125240 h 5757808"/>
              <a:gd name="connsiteX16054" fmla="*/ 2354098 w 6724507"/>
              <a:gd name="connsiteY16054" fmla="*/ 5130408 h 5757808"/>
              <a:gd name="connsiteX16055" fmla="*/ 2356048 w 6724507"/>
              <a:gd name="connsiteY16055" fmla="*/ 5130912 h 5757808"/>
              <a:gd name="connsiteX16056" fmla="*/ 2357960 w 6724507"/>
              <a:gd name="connsiteY16056" fmla="*/ 5127722 h 5757808"/>
              <a:gd name="connsiteX16057" fmla="*/ 2357751 w 6724507"/>
              <a:gd name="connsiteY16057" fmla="*/ 5127645 h 5757808"/>
              <a:gd name="connsiteX16058" fmla="*/ 2357014 w 6724507"/>
              <a:gd name="connsiteY16058" fmla="*/ 5121658 h 5757808"/>
              <a:gd name="connsiteX16059" fmla="*/ 2359436 w 6724507"/>
              <a:gd name="connsiteY16059" fmla="*/ 5122551 h 5757808"/>
              <a:gd name="connsiteX16060" fmla="*/ 2361855 w 6724507"/>
              <a:gd name="connsiteY16060" fmla="*/ 5123445 h 5757808"/>
              <a:gd name="connsiteX16061" fmla="*/ 2360171 w 6724507"/>
              <a:gd name="connsiteY16061" fmla="*/ 5128539 h 5757808"/>
              <a:gd name="connsiteX16062" fmla="*/ 2358289 w 6724507"/>
              <a:gd name="connsiteY16062" fmla="*/ 5127844 h 5757808"/>
              <a:gd name="connsiteX16063" fmla="*/ 2358641 w 6724507"/>
              <a:gd name="connsiteY16063" fmla="*/ 5131581 h 5757808"/>
              <a:gd name="connsiteX16064" fmla="*/ 2362518 w 6724507"/>
              <a:gd name="connsiteY16064" fmla="*/ 5132582 h 5757808"/>
              <a:gd name="connsiteX16065" fmla="*/ 2358913 w 6724507"/>
              <a:gd name="connsiteY16065" fmla="*/ 5134455 h 5757808"/>
              <a:gd name="connsiteX16066" fmla="*/ 2359401 w 6724507"/>
              <a:gd name="connsiteY16066" fmla="*/ 5139637 h 5757808"/>
              <a:gd name="connsiteX16067" fmla="*/ 2379228 w 6724507"/>
              <a:gd name="connsiteY16067" fmla="*/ 5152919 h 5757808"/>
              <a:gd name="connsiteX16068" fmla="*/ 2379361 w 6724507"/>
              <a:gd name="connsiteY16068" fmla="*/ 5152866 h 5757808"/>
              <a:gd name="connsiteX16069" fmla="*/ 2379439 w 6724507"/>
              <a:gd name="connsiteY16069" fmla="*/ 5153061 h 5757808"/>
              <a:gd name="connsiteX16070" fmla="*/ 2381725 w 6724507"/>
              <a:gd name="connsiteY16070" fmla="*/ 5154592 h 5757808"/>
              <a:gd name="connsiteX16071" fmla="*/ 2400975 w 6724507"/>
              <a:gd name="connsiteY16071" fmla="*/ 5172890 h 5757808"/>
              <a:gd name="connsiteX16072" fmla="*/ 2408002 w 6724507"/>
              <a:gd name="connsiteY16072" fmla="*/ 5175484 h 5757808"/>
              <a:gd name="connsiteX16073" fmla="*/ 2417957 w 6724507"/>
              <a:gd name="connsiteY16073" fmla="*/ 5185128 h 5757808"/>
              <a:gd name="connsiteX16074" fmla="*/ 2418540 w 6724507"/>
              <a:gd name="connsiteY16074" fmla="*/ 5191314 h 5757808"/>
              <a:gd name="connsiteX16075" fmla="*/ 2416782 w 6724507"/>
              <a:gd name="connsiteY16075" fmla="*/ 5196637 h 5757808"/>
              <a:gd name="connsiteX16076" fmla="*/ 2441375 w 6724507"/>
              <a:gd name="connsiteY16076" fmla="*/ 5217652 h 5757808"/>
              <a:gd name="connsiteX16077" fmla="*/ 2443717 w 6724507"/>
              <a:gd name="connsiteY16077" fmla="*/ 5218517 h 5757808"/>
              <a:gd name="connsiteX16078" fmla="*/ 2453088 w 6724507"/>
              <a:gd name="connsiteY16078" fmla="*/ 5221975 h 5757808"/>
              <a:gd name="connsiteX16079" fmla="*/ 2455430 w 6724507"/>
              <a:gd name="connsiteY16079" fmla="*/ 5222839 h 5757808"/>
              <a:gd name="connsiteX16080" fmla="*/ 2460115 w 6724507"/>
              <a:gd name="connsiteY16080" fmla="*/ 5224568 h 5757808"/>
              <a:gd name="connsiteX16081" fmla="*/ 2462458 w 6724507"/>
              <a:gd name="connsiteY16081" fmla="*/ 5225432 h 5757808"/>
              <a:gd name="connsiteX16082" fmla="*/ 2470068 w 6724507"/>
              <a:gd name="connsiteY16082" fmla="*/ 5234212 h 5757808"/>
              <a:gd name="connsiteX16083" fmla="*/ 2477097 w 6724507"/>
              <a:gd name="connsiteY16083" fmla="*/ 5236805 h 5757808"/>
              <a:gd name="connsiteX16084" fmla="*/ 2479438 w 6724507"/>
              <a:gd name="connsiteY16084" fmla="*/ 5237670 h 5757808"/>
              <a:gd name="connsiteX16085" fmla="*/ 2518087 w 6724507"/>
              <a:gd name="connsiteY16085" fmla="*/ 5263871 h 5757808"/>
              <a:gd name="connsiteX16086" fmla="*/ 2522771 w 6724507"/>
              <a:gd name="connsiteY16086" fmla="*/ 5265599 h 5757808"/>
              <a:gd name="connsiteX16087" fmla="*/ 2586011 w 6724507"/>
              <a:gd name="connsiteY16087" fmla="*/ 5312819 h 5757808"/>
              <a:gd name="connsiteX16088" fmla="*/ 2590696 w 6724507"/>
              <a:gd name="connsiteY16088" fmla="*/ 5314547 h 5757808"/>
              <a:gd name="connsiteX16089" fmla="*/ 2595381 w 6724507"/>
              <a:gd name="connsiteY16089" fmla="*/ 5316276 h 5757808"/>
              <a:gd name="connsiteX16090" fmla="*/ 2605335 w 6724507"/>
              <a:gd name="connsiteY16090" fmla="*/ 5325921 h 5757808"/>
              <a:gd name="connsiteX16091" fmla="*/ 2612362 w 6724507"/>
              <a:gd name="connsiteY16091" fmla="*/ 5328512 h 5757808"/>
              <a:gd name="connsiteX16092" fmla="*/ 2617631 w 6724507"/>
              <a:gd name="connsiteY16092" fmla="*/ 5336427 h 5757808"/>
              <a:gd name="connsiteX16093" fmla="*/ 2622316 w 6724507"/>
              <a:gd name="connsiteY16093" fmla="*/ 5338156 h 5757808"/>
              <a:gd name="connsiteX16094" fmla="*/ 2624658 w 6724507"/>
              <a:gd name="connsiteY16094" fmla="*/ 5339021 h 5757808"/>
              <a:gd name="connsiteX16095" fmla="*/ 2622900 w 6724507"/>
              <a:gd name="connsiteY16095" fmla="*/ 5344344 h 5757808"/>
              <a:gd name="connsiteX16096" fmla="*/ 2625243 w 6724507"/>
              <a:gd name="connsiteY16096" fmla="*/ 5345208 h 5757808"/>
              <a:gd name="connsiteX16097" fmla="*/ 2625826 w 6724507"/>
              <a:gd name="connsiteY16097" fmla="*/ 5351395 h 5757808"/>
              <a:gd name="connsiteX16098" fmla="*/ 2623484 w 6724507"/>
              <a:gd name="connsiteY16098" fmla="*/ 5350529 h 5757808"/>
              <a:gd name="connsiteX16099" fmla="*/ 2621141 w 6724507"/>
              <a:gd name="connsiteY16099" fmla="*/ 5349665 h 5757808"/>
              <a:gd name="connsiteX16100" fmla="*/ 2618799 w 6724507"/>
              <a:gd name="connsiteY16100" fmla="*/ 5348801 h 5757808"/>
              <a:gd name="connsiteX16101" fmla="*/ 2616456 w 6724507"/>
              <a:gd name="connsiteY16101" fmla="*/ 5347936 h 5757808"/>
              <a:gd name="connsiteX16102" fmla="*/ 2614113 w 6724507"/>
              <a:gd name="connsiteY16102" fmla="*/ 5347072 h 5757808"/>
              <a:gd name="connsiteX16103" fmla="*/ 2615872 w 6724507"/>
              <a:gd name="connsiteY16103" fmla="*/ 5341751 h 5757808"/>
              <a:gd name="connsiteX16104" fmla="*/ 2613529 w 6724507"/>
              <a:gd name="connsiteY16104" fmla="*/ 5340886 h 5757808"/>
              <a:gd name="connsiteX16105" fmla="*/ 2610604 w 6724507"/>
              <a:gd name="connsiteY16105" fmla="*/ 5333835 h 5757808"/>
              <a:gd name="connsiteX16106" fmla="*/ 2605918 w 6724507"/>
              <a:gd name="connsiteY16106" fmla="*/ 5332106 h 5757808"/>
              <a:gd name="connsiteX16107" fmla="*/ 2608844 w 6724507"/>
              <a:gd name="connsiteY16107" fmla="*/ 5339157 h 5757808"/>
              <a:gd name="connsiteX16108" fmla="*/ 2601817 w 6724507"/>
              <a:gd name="connsiteY16108" fmla="*/ 5336564 h 5757808"/>
              <a:gd name="connsiteX16109" fmla="*/ 2603576 w 6724507"/>
              <a:gd name="connsiteY16109" fmla="*/ 5331241 h 5757808"/>
              <a:gd name="connsiteX16110" fmla="*/ 2592448 w 6724507"/>
              <a:gd name="connsiteY16110" fmla="*/ 5333107 h 5757808"/>
              <a:gd name="connsiteX16111" fmla="*/ 2593622 w 6724507"/>
              <a:gd name="connsiteY16111" fmla="*/ 5321598 h 5757808"/>
              <a:gd name="connsiteX16112" fmla="*/ 2588937 w 6724507"/>
              <a:gd name="connsiteY16112" fmla="*/ 5319869 h 5757808"/>
              <a:gd name="connsiteX16113" fmla="*/ 2584252 w 6724507"/>
              <a:gd name="connsiteY16113" fmla="*/ 5318141 h 5757808"/>
              <a:gd name="connsiteX16114" fmla="*/ 2574882 w 6724507"/>
              <a:gd name="connsiteY16114" fmla="*/ 5314683 h 5757808"/>
              <a:gd name="connsiteX16115" fmla="*/ 2562586 w 6724507"/>
              <a:gd name="connsiteY16115" fmla="*/ 5304175 h 5757808"/>
              <a:gd name="connsiteX16116" fmla="*/ 2538577 w 6724507"/>
              <a:gd name="connsiteY16116" fmla="*/ 5289345 h 5757808"/>
              <a:gd name="connsiteX16117" fmla="*/ 2540336 w 6724507"/>
              <a:gd name="connsiteY16117" fmla="*/ 5284023 h 5757808"/>
              <a:gd name="connsiteX16118" fmla="*/ 2521012 w 6724507"/>
              <a:gd name="connsiteY16118" fmla="*/ 5270922 h 5757808"/>
              <a:gd name="connsiteX16119" fmla="*/ 2518669 w 6724507"/>
              <a:gd name="connsiteY16119" fmla="*/ 5270058 h 5757808"/>
              <a:gd name="connsiteX16120" fmla="*/ 2516327 w 6724507"/>
              <a:gd name="connsiteY16120" fmla="*/ 5269194 h 5757808"/>
              <a:gd name="connsiteX16121" fmla="*/ 2513984 w 6724507"/>
              <a:gd name="connsiteY16121" fmla="*/ 5268330 h 5757808"/>
              <a:gd name="connsiteX16122" fmla="*/ 2480021 w 6724507"/>
              <a:gd name="connsiteY16122" fmla="*/ 5243856 h 5757808"/>
              <a:gd name="connsiteX16123" fmla="*/ 2477679 w 6724507"/>
              <a:gd name="connsiteY16123" fmla="*/ 5242992 h 5757808"/>
              <a:gd name="connsiteX16124" fmla="*/ 2475337 w 6724507"/>
              <a:gd name="connsiteY16124" fmla="*/ 5242127 h 5757808"/>
              <a:gd name="connsiteX16125" fmla="*/ 2473578 w 6724507"/>
              <a:gd name="connsiteY16125" fmla="*/ 5247449 h 5757808"/>
              <a:gd name="connsiteX16126" fmla="*/ 2498171 w 6724507"/>
              <a:gd name="connsiteY16126" fmla="*/ 5268466 h 5757808"/>
              <a:gd name="connsiteX16127" fmla="*/ 2496413 w 6724507"/>
              <a:gd name="connsiteY16127" fmla="*/ 5273787 h 5757808"/>
              <a:gd name="connsiteX16128" fmla="*/ 2502856 w 6724507"/>
              <a:gd name="connsiteY16128" fmla="*/ 5270193 h 5757808"/>
              <a:gd name="connsiteX16129" fmla="*/ 2545016 w 6724507"/>
              <a:gd name="connsiteY16129" fmla="*/ 5309635 h 5757808"/>
              <a:gd name="connsiteX16130" fmla="*/ 2543257 w 6724507"/>
              <a:gd name="connsiteY16130" fmla="*/ 5314957 h 5757808"/>
              <a:gd name="connsiteX16131" fmla="*/ 2553794 w 6724507"/>
              <a:gd name="connsiteY16131" fmla="*/ 5330786 h 5757808"/>
              <a:gd name="connsiteX16132" fmla="*/ 2560821 w 6724507"/>
              <a:gd name="connsiteY16132" fmla="*/ 5333379 h 5757808"/>
              <a:gd name="connsiteX16133" fmla="*/ 2564923 w 6724507"/>
              <a:gd name="connsiteY16133" fmla="*/ 5328923 h 5757808"/>
              <a:gd name="connsiteX16134" fmla="*/ 2564338 w 6724507"/>
              <a:gd name="connsiteY16134" fmla="*/ 5322735 h 5757808"/>
              <a:gd name="connsiteX16135" fmla="*/ 2566680 w 6724507"/>
              <a:gd name="connsiteY16135" fmla="*/ 5323600 h 5757808"/>
              <a:gd name="connsiteX16136" fmla="*/ 2576634 w 6724507"/>
              <a:gd name="connsiteY16136" fmla="*/ 5333243 h 5757808"/>
              <a:gd name="connsiteX16137" fmla="*/ 2570191 w 6724507"/>
              <a:gd name="connsiteY16137" fmla="*/ 5336836 h 5757808"/>
              <a:gd name="connsiteX16138" fmla="*/ 2568431 w 6724507"/>
              <a:gd name="connsiteY16138" fmla="*/ 5342160 h 5757808"/>
              <a:gd name="connsiteX16139" fmla="*/ 2573116 w 6724507"/>
              <a:gd name="connsiteY16139" fmla="*/ 5343888 h 5757808"/>
              <a:gd name="connsiteX16140" fmla="*/ 2569017 w 6724507"/>
              <a:gd name="connsiteY16140" fmla="*/ 5348346 h 5757808"/>
              <a:gd name="connsiteX16141" fmla="*/ 2566674 w 6724507"/>
              <a:gd name="connsiteY16141" fmla="*/ 5347482 h 5757808"/>
              <a:gd name="connsiteX16142" fmla="*/ 2564331 w 6724507"/>
              <a:gd name="connsiteY16142" fmla="*/ 5346617 h 5757808"/>
              <a:gd name="connsiteX16143" fmla="*/ 2559062 w 6724507"/>
              <a:gd name="connsiteY16143" fmla="*/ 5338703 h 5757808"/>
              <a:gd name="connsiteX16144" fmla="*/ 2549692 w 6724507"/>
              <a:gd name="connsiteY16144" fmla="*/ 5335245 h 5757808"/>
              <a:gd name="connsiteX16145" fmla="*/ 2539154 w 6724507"/>
              <a:gd name="connsiteY16145" fmla="*/ 5319415 h 5757808"/>
              <a:gd name="connsiteX16146" fmla="*/ 2529785 w 6724507"/>
              <a:gd name="connsiteY16146" fmla="*/ 5315957 h 5757808"/>
              <a:gd name="connsiteX16147" fmla="*/ 2531544 w 6724507"/>
              <a:gd name="connsiteY16147" fmla="*/ 5310635 h 5757808"/>
              <a:gd name="connsiteX16148" fmla="*/ 2527442 w 6724507"/>
              <a:gd name="connsiteY16148" fmla="*/ 5315093 h 5757808"/>
              <a:gd name="connsiteX16149" fmla="*/ 2525101 w 6724507"/>
              <a:gd name="connsiteY16149" fmla="*/ 5314228 h 5757808"/>
              <a:gd name="connsiteX16150" fmla="*/ 2524516 w 6724507"/>
              <a:gd name="connsiteY16150" fmla="*/ 5308043 h 5757808"/>
              <a:gd name="connsiteX16151" fmla="*/ 2517489 w 6724507"/>
              <a:gd name="connsiteY16151" fmla="*/ 5305450 h 5757808"/>
              <a:gd name="connsiteX16152" fmla="*/ 2512220 w 6724507"/>
              <a:gd name="connsiteY16152" fmla="*/ 5297533 h 5757808"/>
              <a:gd name="connsiteX16153" fmla="*/ 2491138 w 6724507"/>
              <a:gd name="connsiteY16153" fmla="*/ 5289754 h 5757808"/>
              <a:gd name="connsiteX16154" fmla="*/ 2490553 w 6724507"/>
              <a:gd name="connsiteY16154" fmla="*/ 5283568 h 5757808"/>
              <a:gd name="connsiteX16155" fmla="*/ 2478841 w 6724507"/>
              <a:gd name="connsiteY16155" fmla="*/ 5279247 h 5757808"/>
              <a:gd name="connsiteX16156" fmla="*/ 2474156 w 6724507"/>
              <a:gd name="connsiteY16156" fmla="*/ 5277518 h 5757808"/>
              <a:gd name="connsiteX16157" fmla="*/ 2468887 w 6724507"/>
              <a:gd name="connsiteY16157" fmla="*/ 5269603 h 5757808"/>
              <a:gd name="connsiteX16158" fmla="*/ 2461859 w 6724507"/>
              <a:gd name="connsiteY16158" fmla="*/ 5267010 h 5757808"/>
              <a:gd name="connsiteX16159" fmla="*/ 2456591 w 6724507"/>
              <a:gd name="connsiteY16159" fmla="*/ 5259094 h 5757808"/>
              <a:gd name="connsiteX16160" fmla="*/ 2437851 w 6724507"/>
              <a:gd name="connsiteY16160" fmla="*/ 5252180 h 5757808"/>
              <a:gd name="connsiteX16161" fmla="*/ 2436092 w 6724507"/>
              <a:gd name="connsiteY16161" fmla="*/ 5257503 h 5757808"/>
              <a:gd name="connsiteX16162" fmla="*/ 2434333 w 6724507"/>
              <a:gd name="connsiteY16162" fmla="*/ 5262824 h 5757808"/>
              <a:gd name="connsiteX16163" fmla="*/ 2437259 w 6724507"/>
              <a:gd name="connsiteY16163" fmla="*/ 5269875 h 5757808"/>
              <a:gd name="connsiteX16164" fmla="*/ 2431991 w 6724507"/>
              <a:gd name="connsiteY16164" fmla="*/ 5261961 h 5757808"/>
              <a:gd name="connsiteX16165" fmla="*/ 2430232 w 6724507"/>
              <a:gd name="connsiteY16165" fmla="*/ 5267282 h 5757808"/>
              <a:gd name="connsiteX16166" fmla="*/ 2415593 w 6724507"/>
              <a:gd name="connsiteY16166" fmla="*/ 5255911 h 5757808"/>
              <a:gd name="connsiteX16167" fmla="*/ 2417352 w 6724507"/>
              <a:gd name="connsiteY16167" fmla="*/ 5250588 h 5757808"/>
              <a:gd name="connsiteX16168" fmla="*/ 2407982 w 6724507"/>
              <a:gd name="connsiteY16168" fmla="*/ 5247131 h 5757808"/>
              <a:gd name="connsiteX16169" fmla="*/ 2403711 w 6724507"/>
              <a:gd name="connsiteY16169" fmla="*/ 5242204 h 5757808"/>
              <a:gd name="connsiteX16170" fmla="*/ 2398104 w 6724507"/>
              <a:gd name="connsiteY16170" fmla="*/ 5242019 h 5757808"/>
              <a:gd name="connsiteX16171" fmla="*/ 2395984 w 6724507"/>
              <a:gd name="connsiteY16171" fmla="*/ 5236732 h 5757808"/>
              <a:gd name="connsiteX16172" fmla="*/ 2391000 w 6724507"/>
              <a:gd name="connsiteY16172" fmla="*/ 5234894 h 5757808"/>
              <a:gd name="connsiteX16173" fmla="*/ 2385733 w 6724507"/>
              <a:gd name="connsiteY16173" fmla="*/ 5226977 h 5757808"/>
              <a:gd name="connsiteX16174" fmla="*/ 2383389 w 6724507"/>
              <a:gd name="connsiteY16174" fmla="*/ 5226115 h 5757808"/>
              <a:gd name="connsiteX16175" fmla="*/ 2378704 w 6724507"/>
              <a:gd name="connsiteY16175" fmla="*/ 5224385 h 5757808"/>
              <a:gd name="connsiteX16176" fmla="*/ 2371185 w 6724507"/>
              <a:gd name="connsiteY16176" fmla="*/ 5218771 h 5757808"/>
              <a:gd name="connsiteX16177" fmla="*/ 2370317 w 6724507"/>
              <a:gd name="connsiteY16177" fmla="*/ 5219005 h 5757808"/>
              <a:gd name="connsiteX16178" fmla="*/ 2372204 w 6724507"/>
              <a:gd name="connsiteY16178" fmla="*/ 5227725 h 5757808"/>
              <a:gd name="connsiteX16179" fmla="*/ 2375125 w 6724507"/>
              <a:gd name="connsiteY16179" fmla="*/ 5235007 h 5757808"/>
              <a:gd name="connsiteX16180" fmla="*/ 2384557 w 6724507"/>
              <a:gd name="connsiteY16180" fmla="*/ 5238488 h 5757808"/>
              <a:gd name="connsiteX16181" fmla="*/ 2392168 w 6724507"/>
              <a:gd name="connsiteY16181" fmla="*/ 5247266 h 5757808"/>
              <a:gd name="connsiteX16182" fmla="*/ 2402123 w 6724507"/>
              <a:gd name="connsiteY16182" fmla="*/ 5256912 h 5757808"/>
              <a:gd name="connsiteX16183" fmla="*/ 2431401 w 6724507"/>
              <a:gd name="connsiteY16183" fmla="*/ 5279656 h 5757808"/>
              <a:gd name="connsiteX16184" fmla="*/ 2443113 w 6724507"/>
              <a:gd name="connsiteY16184" fmla="*/ 5283978 h 5757808"/>
              <a:gd name="connsiteX16185" fmla="*/ 2447797 w 6724507"/>
              <a:gd name="connsiteY16185" fmla="*/ 5285705 h 5757808"/>
              <a:gd name="connsiteX16186" fmla="*/ 2448382 w 6724507"/>
              <a:gd name="connsiteY16186" fmla="*/ 5291893 h 5757808"/>
              <a:gd name="connsiteX16187" fmla="*/ 2446039 w 6724507"/>
              <a:gd name="connsiteY16187" fmla="*/ 5291028 h 5757808"/>
              <a:gd name="connsiteX16188" fmla="*/ 2441355 w 6724507"/>
              <a:gd name="connsiteY16188" fmla="*/ 5289299 h 5757808"/>
              <a:gd name="connsiteX16189" fmla="*/ 2427299 w 6724507"/>
              <a:gd name="connsiteY16189" fmla="*/ 5284113 h 5757808"/>
              <a:gd name="connsiteX16190" fmla="*/ 2422103 w 6724507"/>
              <a:gd name="connsiteY16190" fmla="*/ 5279957 h 5757808"/>
              <a:gd name="connsiteX16191" fmla="*/ 2418166 w 6724507"/>
              <a:gd name="connsiteY16191" fmla="*/ 5279857 h 5757808"/>
              <a:gd name="connsiteX16192" fmla="*/ 2418953 w 6724507"/>
              <a:gd name="connsiteY16192" fmla="*/ 5285846 h 5757808"/>
              <a:gd name="connsiteX16193" fmla="*/ 2419250 w 6724507"/>
              <a:gd name="connsiteY16193" fmla="*/ 5285199 h 5757808"/>
              <a:gd name="connsiteX16194" fmla="*/ 2421893 w 6724507"/>
              <a:gd name="connsiteY16194" fmla="*/ 5283495 h 5757808"/>
              <a:gd name="connsiteX16195" fmla="*/ 2422434 w 6724507"/>
              <a:gd name="connsiteY16195" fmla="*/ 5289054 h 5757808"/>
              <a:gd name="connsiteX16196" fmla="*/ 2420315 w 6724507"/>
              <a:gd name="connsiteY16196" fmla="*/ 5288272 h 5757808"/>
              <a:gd name="connsiteX16197" fmla="*/ 2419401 w 6724507"/>
              <a:gd name="connsiteY16197" fmla="*/ 5289260 h 5757808"/>
              <a:gd name="connsiteX16198" fmla="*/ 2420544 w 6724507"/>
              <a:gd name="connsiteY16198" fmla="*/ 5297964 h 5757808"/>
              <a:gd name="connsiteX16199" fmla="*/ 2421393 w 6724507"/>
              <a:gd name="connsiteY16199" fmla="*/ 5300083 h 5757808"/>
              <a:gd name="connsiteX16200" fmla="*/ 2415658 w 6724507"/>
              <a:gd name="connsiteY16200" fmla="*/ 5299924 h 5757808"/>
              <a:gd name="connsiteX16201" fmla="*/ 2412899 w 6724507"/>
              <a:gd name="connsiteY16201" fmla="*/ 5278903 h 5757808"/>
              <a:gd name="connsiteX16202" fmla="*/ 2412434 w 6724507"/>
              <a:gd name="connsiteY16202" fmla="*/ 5277745 h 5757808"/>
              <a:gd name="connsiteX16203" fmla="*/ 2410902 w 6724507"/>
              <a:gd name="connsiteY16203" fmla="*/ 5278063 h 5757808"/>
              <a:gd name="connsiteX16204" fmla="*/ 2400365 w 6724507"/>
              <a:gd name="connsiteY16204" fmla="*/ 5262233 h 5757808"/>
              <a:gd name="connsiteX16205" fmla="*/ 2388651 w 6724507"/>
              <a:gd name="connsiteY16205" fmla="*/ 5257911 h 5757808"/>
              <a:gd name="connsiteX16206" fmla="*/ 2390410 w 6724507"/>
              <a:gd name="connsiteY16206" fmla="*/ 5252589 h 5757808"/>
              <a:gd name="connsiteX16207" fmla="*/ 2380456 w 6724507"/>
              <a:gd name="connsiteY16207" fmla="*/ 5242946 h 5757808"/>
              <a:gd name="connsiteX16208" fmla="*/ 2377936 w 6724507"/>
              <a:gd name="connsiteY16208" fmla="*/ 5242016 h 5757808"/>
              <a:gd name="connsiteX16209" fmla="*/ 2380740 w 6724507"/>
              <a:gd name="connsiteY16209" fmla="*/ 5249007 h 5757808"/>
              <a:gd name="connsiteX16210" fmla="*/ 2372913 w 6724507"/>
              <a:gd name="connsiteY16210" fmla="*/ 5240162 h 5757808"/>
              <a:gd name="connsiteX16211" fmla="*/ 2366401 w 6724507"/>
              <a:gd name="connsiteY16211" fmla="*/ 5237759 h 5757808"/>
              <a:gd name="connsiteX16212" fmla="*/ 2362300 w 6724507"/>
              <a:gd name="connsiteY16212" fmla="*/ 5242217 h 5757808"/>
              <a:gd name="connsiteX16213" fmla="*/ 2355273 w 6724507"/>
              <a:gd name="connsiteY16213" fmla="*/ 5239623 h 5757808"/>
              <a:gd name="connsiteX16214" fmla="*/ 2361132 w 6724507"/>
              <a:gd name="connsiteY16214" fmla="*/ 5229844 h 5757808"/>
              <a:gd name="connsiteX16215" fmla="*/ 2359347 w 6724507"/>
              <a:gd name="connsiteY16215" fmla="*/ 5229185 h 5757808"/>
              <a:gd name="connsiteX16216" fmla="*/ 2358268 w 6724507"/>
              <a:gd name="connsiteY16216" fmla="*/ 5230994 h 5757808"/>
              <a:gd name="connsiteX16217" fmla="*/ 2353007 w 6724507"/>
              <a:gd name="connsiteY16217" fmla="*/ 5230039 h 5757808"/>
              <a:gd name="connsiteX16218" fmla="*/ 2351419 w 6724507"/>
              <a:gd name="connsiteY16218" fmla="*/ 5228588 h 5757808"/>
              <a:gd name="connsiteX16219" fmla="*/ 2350882 w 6724507"/>
              <a:gd name="connsiteY16219" fmla="*/ 5232033 h 5757808"/>
              <a:gd name="connsiteX16220" fmla="*/ 2348246 w 6724507"/>
              <a:gd name="connsiteY16220" fmla="*/ 5237032 h 5757808"/>
              <a:gd name="connsiteX16221" fmla="*/ 2342977 w 6724507"/>
              <a:gd name="connsiteY16221" fmla="*/ 5229116 h 5757808"/>
              <a:gd name="connsiteX16222" fmla="*/ 2341375 w 6724507"/>
              <a:gd name="connsiteY16222" fmla="*/ 5228525 h 5757808"/>
              <a:gd name="connsiteX16223" fmla="*/ 2341922 w 6724507"/>
              <a:gd name="connsiteY16223" fmla="*/ 5229888 h 5757808"/>
              <a:gd name="connsiteX16224" fmla="*/ 2348273 w 6724507"/>
              <a:gd name="connsiteY16224" fmla="*/ 5245722 h 5757808"/>
              <a:gd name="connsiteX16225" fmla="*/ 2349787 w 6724507"/>
              <a:gd name="connsiteY16225" fmla="*/ 5249496 h 5757808"/>
              <a:gd name="connsiteX16226" fmla="*/ 2357118 w 6724507"/>
              <a:gd name="connsiteY16226" fmla="*/ 5254654 h 5757808"/>
              <a:gd name="connsiteX16227" fmla="*/ 2356648 w 6724507"/>
              <a:gd name="connsiteY16227" fmla="*/ 5262588 h 5757808"/>
              <a:gd name="connsiteX16228" fmla="*/ 2355088 w 6724507"/>
              <a:gd name="connsiteY16228" fmla="*/ 5262715 h 5757808"/>
              <a:gd name="connsiteX16229" fmla="*/ 2356561 w 6724507"/>
              <a:gd name="connsiteY16229" fmla="*/ 5266387 h 5757808"/>
              <a:gd name="connsiteX16230" fmla="*/ 2355122 w 6724507"/>
              <a:gd name="connsiteY16230" fmla="*/ 5267939 h 5757808"/>
              <a:gd name="connsiteX16231" fmla="*/ 2355850 w 6724507"/>
              <a:gd name="connsiteY16231" fmla="*/ 5269694 h 5757808"/>
              <a:gd name="connsiteX16232" fmla="*/ 2354096 w 6724507"/>
              <a:gd name="connsiteY16232" fmla="*/ 5269046 h 5757808"/>
              <a:gd name="connsiteX16233" fmla="*/ 2352885 w 6724507"/>
              <a:gd name="connsiteY16233" fmla="*/ 5270353 h 5757808"/>
              <a:gd name="connsiteX16234" fmla="*/ 2355734 w 6724507"/>
              <a:gd name="connsiteY16234" fmla="*/ 5274728 h 5757808"/>
              <a:gd name="connsiteX16235" fmla="*/ 2355850 w 6724507"/>
              <a:gd name="connsiteY16235" fmla="*/ 5269694 h 5757808"/>
              <a:gd name="connsiteX16236" fmla="*/ 2357609 w 6724507"/>
              <a:gd name="connsiteY16236" fmla="*/ 5264371 h 5757808"/>
              <a:gd name="connsiteX16237" fmla="*/ 2362878 w 6724507"/>
              <a:gd name="connsiteY16237" fmla="*/ 5272287 h 5757808"/>
              <a:gd name="connsiteX16238" fmla="*/ 2369905 w 6724507"/>
              <a:gd name="connsiteY16238" fmla="*/ 5274879 h 5757808"/>
              <a:gd name="connsiteX16239" fmla="*/ 2372247 w 6724507"/>
              <a:gd name="connsiteY16239" fmla="*/ 5275743 h 5757808"/>
              <a:gd name="connsiteX16240" fmla="*/ 2409137 w 6724507"/>
              <a:gd name="connsiteY16240" fmla="*/ 5307267 h 5757808"/>
              <a:gd name="connsiteX16241" fmla="*/ 2418506 w 6724507"/>
              <a:gd name="connsiteY16241" fmla="*/ 5310725 h 5757808"/>
              <a:gd name="connsiteX16242" fmla="*/ 2422532 w 6724507"/>
              <a:gd name="connsiteY16242" fmla="*/ 5317434 h 5757808"/>
              <a:gd name="connsiteX16243" fmla="*/ 2422725 w 6724507"/>
              <a:gd name="connsiteY16243" fmla="*/ 5317546 h 5757808"/>
              <a:gd name="connsiteX16244" fmla="*/ 2421723 w 6724507"/>
              <a:gd name="connsiteY16244" fmla="*/ 5315049 h 5757808"/>
              <a:gd name="connsiteX16245" fmla="*/ 2420867 w 6724507"/>
              <a:gd name="connsiteY16245" fmla="*/ 5312914 h 5757808"/>
              <a:gd name="connsiteX16246" fmla="*/ 2425753 w 6724507"/>
              <a:gd name="connsiteY16246" fmla="*/ 5310954 h 5757808"/>
              <a:gd name="connsiteX16247" fmla="*/ 2426610 w 6724507"/>
              <a:gd name="connsiteY16247" fmla="*/ 5313089 h 5757808"/>
              <a:gd name="connsiteX16248" fmla="*/ 2428324 w 6724507"/>
              <a:gd name="connsiteY16248" fmla="*/ 5317362 h 5757808"/>
              <a:gd name="connsiteX16249" fmla="*/ 2429180 w 6724507"/>
              <a:gd name="connsiteY16249" fmla="*/ 5319497 h 5757808"/>
              <a:gd name="connsiteX16250" fmla="*/ 2427229 w 6724507"/>
              <a:gd name="connsiteY16250" fmla="*/ 5320279 h 5757808"/>
              <a:gd name="connsiteX16251" fmla="*/ 2462423 w 6724507"/>
              <a:gd name="connsiteY16251" fmla="*/ 5344843 h 5757808"/>
              <a:gd name="connsiteX16252" fmla="*/ 2463591 w 6724507"/>
              <a:gd name="connsiteY16252" fmla="*/ 5357217 h 5757808"/>
              <a:gd name="connsiteX16253" fmla="*/ 2451295 w 6724507"/>
              <a:gd name="connsiteY16253" fmla="*/ 5346708 h 5757808"/>
              <a:gd name="connsiteX16254" fmla="*/ 2447193 w 6724507"/>
              <a:gd name="connsiteY16254" fmla="*/ 5351167 h 5757808"/>
              <a:gd name="connsiteX16255" fmla="*/ 2424360 w 6724507"/>
              <a:gd name="connsiteY16255" fmla="*/ 5324826 h 5757808"/>
              <a:gd name="connsiteX16256" fmla="*/ 2416748 w 6724507"/>
              <a:gd name="connsiteY16256" fmla="*/ 5316047 h 5757808"/>
              <a:gd name="connsiteX16257" fmla="*/ 2409721 w 6724507"/>
              <a:gd name="connsiteY16257" fmla="*/ 5313453 h 5757808"/>
              <a:gd name="connsiteX16258" fmla="*/ 2407378 w 6724507"/>
              <a:gd name="connsiteY16258" fmla="*/ 5312590 h 5757808"/>
              <a:gd name="connsiteX16259" fmla="*/ 2407962 w 6724507"/>
              <a:gd name="connsiteY16259" fmla="*/ 5318775 h 5757808"/>
              <a:gd name="connsiteX16260" fmla="*/ 2405620 w 6724507"/>
              <a:gd name="connsiteY16260" fmla="*/ 5317912 h 5757808"/>
              <a:gd name="connsiteX16261" fmla="*/ 2393908 w 6724507"/>
              <a:gd name="connsiteY16261" fmla="*/ 5313591 h 5757808"/>
              <a:gd name="connsiteX16262" fmla="*/ 2388639 w 6724507"/>
              <a:gd name="connsiteY16262" fmla="*/ 5305675 h 5757808"/>
              <a:gd name="connsiteX16263" fmla="*/ 2381027 w 6724507"/>
              <a:gd name="connsiteY16263" fmla="*/ 5296896 h 5757808"/>
              <a:gd name="connsiteX16264" fmla="*/ 2376342 w 6724507"/>
              <a:gd name="connsiteY16264" fmla="*/ 5295167 h 5757808"/>
              <a:gd name="connsiteX16265" fmla="*/ 2370489 w 6724507"/>
              <a:gd name="connsiteY16265" fmla="*/ 5281066 h 5757808"/>
              <a:gd name="connsiteX16266" fmla="*/ 2365804 w 6724507"/>
              <a:gd name="connsiteY16266" fmla="*/ 5279337 h 5757808"/>
              <a:gd name="connsiteX16267" fmla="*/ 2361119 w 6724507"/>
              <a:gd name="connsiteY16267" fmla="*/ 5277608 h 5757808"/>
              <a:gd name="connsiteX16268" fmla="*/ 2358087 w 6724507"/>
              <a:gd name="connsiteY16268" fmla="*/ 5278551 h 5757808"/>
              <a:gd name="connsiteX16269" fmla="*/ 2359774 w 6724507"/>
              <a:gd name="connsiteY16269" fmla="*/ 5287528 h 5757808"/>
              <a:gd name="connsiteX16270" fmla="*/ 2348348 w 6724507"/>
              <a:gd name="connsiteY16270" fmla="*/ 5272172 h 5757808"/>
              <a:gd name="connsiteX16271" fmla="*/ 2348259 w 6724507"/>
              <a:gd name="connsiteY16271" fmla="*/ 5271949 h 5757808"/>
              <a:gd name="connsiteX16272" fmla="*/ 2348162 w 6724507"/>
              <a:gd name="connsiteY16272" fmla="*/ 5272082 h 5757808"/>
              <a:gd name="connsiteX16273" fmla="*/ 2344722 w 6724507"/>
              <a:gd name="connsiteY16273" fmla="*/ 5271557 h 5757808"/>
              <a:gd name="connsiteX16274" fmla="*/ 2345305 w 6724507"/>
              <a:gd name="connsiteY16274" fmla="*/ 5277745 h 5757808"/>
              <a:gd name="connsiteX16275" fmla="*/ 2342962 w 6724507"/>
              <a:gd name="connsiteY16275" fmla="*/ 5276880 h 5757808"/>
              <a:gd name="connsiteX16276" fmla="*/ 2320130 w 6724507"/>
              <a:gd name="connsiteY16276" fmla="*/ 5250542 h 5757808"/>
              <a:gd name="connsiteX16277" fmla="*/ 2319966 w 6724507"/>
              <a:gd name="connsiteY16277" fmla="*/ 5248809 h 5757808"/>
              <a:gd name="connsiteX16278" fmla="*/ 2317962 w 6724507"/>
              <a:gd name="connsiteY16278" fmla="*/ 5249613 h 5757808"/>
              <a:gd name="connsiteX16279" fmla="*/ 2315212 w 6724507"/>
              <a:gd name="connsiteY16279" fmla="*/ 5242755 h 5757808"/>
              <a:gd name="connsiteX16280" fmla="*/ 2312518 w 6724507"/>
              <a:gd name="connsiteY16280" fmla="*/ 5241762 h 5757808"/>
              <a:gd name="connsiteX16281" fmla="*/ 2308416 w 6724507"/>
              <a:gd name="connsiteY16281" fmla="*/ 5246220 h 5757808"/>
              <a:gd name="connsiteX16282" fmla="*/ 2307248 w 6724507"/>
              <a:gd name="connsiteY16282" fmla="*/ 5233848 h 5757808"/>
              <a:gd name="connsiteX16283" fmla="*/ 2304906 w 6724507"/>
              <a:gd name="connsiteY16283" fmla="*/ 5232983 h 5757808"/>
              <a:gd name="connsiteX16284" fmla="*/ 2302563 w 6724507"/>
              <a:gd name="connsiteY16284" fmla="*/ 5232118 h 5757808"/>
              <a:gd name="connsiteX16285" fmla="*/ 2300503 w 6724507"/>
              <a:gd name="connsiteY16285" fmla="*/ 5234358 h 5757808"/>
              <a:gd name="connsiteX16286" fmla="*/ 2302863 w 6724507"/>
              <a:gd name="connsiteY16286" fmla="*/ 5240244 h 5757808"/>
              <a:gd name="connsiteX16287" fmla="*/ 2302253 w 6724507"/>
              <a:gd name="connsiteY16287" fmla="*/ 5250507 h 5757808"/>
              <a:gd name="connsiteX16288" fmla="*/ 2301673 w 6724507"/>
              <a:gd name="connsiteY16288" fmla="*/ 5250445 h 5757808"/>
              <a:gd name="connsiteX16289" fmla="*/ 2304572 w 6724507"/>
              <a:gd name="connsiteY16289" fmla="*/ 5257356 h 5757808"/>
              <a:gd name="connsiteX16290" fmla="*/ 2302030 w 6724507"/>
              <a:gd name="connsiteY16290" fmla="*/ 5256418 h 5757808"/>
              <a:gd name="connsiteX16291" fmla="*/ 2299488 w 6724507"/>
              <a:gd name="connsiteY16291" fmla="*/ 5255481 h 5757808"/>
              <a:gd name="connsiteX16292" fmla="*/ 2301169 w 6724507"/>
              <a:gd name="connsiteY16292" fmla="*/ 5250391 h 5757808"/>
              <a:gd name="connsiteX16293" fmla="*/ 2297315 w 6724507"/>
              <a:gd name="connsiteY16293" fmla="*/ 5249982 h 5757808"/>
              <a:gd name="connsiteX16294" fmla="*/ 2301387 w 6724507"/>
              <a:gd name="connsiteY16294" fmla="*/ 5248349 h 5757808"/>
              <a:gd name="connsiteX16295" fmla="*/ 2298792 w 6724507"/>
              <a:gd name="connsiteY16295" fmla="*/ 5241878 h 5757808"/>
              <a:gd name="connsiteX16296" fmla="*/ 2297212 w 6724507"/>
              <a:gd name="connsiteY16296" fmla="*/ 5237937 h 5757808"/>
              <a:gd name="connsiteX16297" fmla="*/ 2294362 w 6724507"/>
              <a:gd name="connsiteY16297" fmla="*/ 5241034 h 5757808"/>
              <a:gd name="connsiteX16298" fmla="*/ 2278772 w 6724507"/>
              <a:gd name="connsiteY16298" fmla="*/ 5228564 h 5757808"/>
              <a:gd name="connsiteX16299" fmla="*/ 2275395 w 6724507"/>
              <a:gd name="connsiteY16299" fmla="*/ 5224669 h 5757808"/>
              <a:gd name="connsiteX16300" fmla="*/ 2273797 w 6724507"/>
              <a:gd name="connsiteY16300" fmla="*/ 5227350 h 5757808"/>
              <a:gd name="connsiteX16301" fmla="*/ 2280054 w 6724507"/>
              <a:gd name="connsiteY16301" fmla="*/ 5235150 h 5757808"/>
              <a:gd name="connsiteX16302" fmla="*/ 2294767 w 6724507"/>
              <a:gd name="connsiteY16302" fmla="*/ 5247070 h 5757808"/>
              <a:gd name="connsiteX16303" fmla="*/ 2289790 w 6724507"/>
              <a:gd name="connsiteY16303" fmla="*/ 5255417 h 5757808"/>
              <a:gd name="connsiteX16304" fmla="*/ 2293770 w 6724507"/>
              <a:gd name="connsiteY16304" fmla="*/ 5258730 h 5757808"/>
              <a:gd name="connsiteX16305" fmla="*/ 2296113 w 6724507"/>
              <a:gd name="connsiteY16305" fmla="*/ 5259595 h 5757808"/>
              <a:gd name="connsiteX16306" fmla="*/ 2300798 w 6724507"/>
              <a:gd name="connsiteY16306" fmla="*/ 5261322 h 5757808"/>
              <a:gd name="connsiteX16307" fmla="*/ 2303724 w 6724507"/>
              <a:gd name="connsiteY16307" fmla="*/ 5268374 h 5757808"/>
              <a:gd name="connsiteX16308" fmla="*/ 2301966 w 6724507"/>
              <a:gd name="connsiteY16308" fmla="*/ 5273695 h 5757808"/>
              <a:gd name="connsiteX16309" fmla="*/ 2299623 w 6724507"/>
              <a:gd name="connsiteY16309" fmla="*/ 5272832 h 5757808"/>
              <a:gd name="connsiteX16310" fmla="*/ 2294938 w 6724507"/>
              <a:gd name="connsiteY16310" fmla="*/ 5271102 h 5757808"/>
              <a:gd name="connsiteX16311" fmla="*/ 2292013 w 6724507"/>
              <a:gd name="connsiteY16311" fmla="*/ 5264053 h 5757808"/>
              <a:gd name="connsiteX16312" fmla="*/ 2283849 w 6724507"/>
              <a:gd name="connsiteY16312" fmla="*/ 5257710 h 5757808"/>
              <a:gd name="connsiteX16313" fmla="*/ 2283523 w 6724507"/>
              <a:gd name="connsiteY16313" fmla="*/ 5258018 h 5757808"/>
              <a:gd name="connsiteX16314" fmla="*/ 2283196 w 6724507"/>
              <a:gd name="connsiteY16314" fmla="*/ 5257203 h 5757808"/>
              <a:gd name="connsiteX16315" fmla="*/ 2277374 w 6724507"/>
              <a:gd name="connsiteY16315" fmla="*/ 5252679 h 5757808"/>
              <a:gd name="connsiteX16316" fmla="*/ 2271355 w 6724507"/>
              <a:gd name="connsiteY16316" fmla="*/ 5250459 h 5757808"/>
              <a:gd name="connsiteX16317" fmla="*/ 2272218 w 6724507"/>
              <a:gd name="connsiteY16317" fmla="*/ 5257447 h 5757808"/>
              <a:gd name="connsiteX16318" fmla="*/ 2273153 w 6724507"/>
              <a:gd name="connsiteY16318" fmla="*/ 5265027 h 5757808"/>
              <a:gd name="connsiteX16319" fmla="*/ 2271595 w 6724507"/>
              <a:gd name="connsiteY16319" fmla="*/ 5265987 h 5757808"/>
              <a:gd name="connsiteX16320" fmla="*/ 2274076 w 6724507"/>
              <a:gd name="connsiteY16320" fmla="*/ 5272175 h 5757808"/>
              <a:gd name="connsiteX16321" fmla="*/ 2271044 w 6724507"/>
              <a:gd name="connsiteY16321" fmla="*/ 5275256 h 5757808"/>
              <a:gd name="connsiteX16322" fmla="*/ 2272937 w 6724507"/>
              <a:gd name="connsiteY16322" fmla="*/ 5276580 h 5757808"/>
              <a:gd name="connsiteX16323" fmla="*/ 2283479 w 6724507"/>
              <a:gd name="connsiteY16323" fmla="*/ 5284308 h 5757808"/>
              <a:gd name="connsiteX16324" fmla="*/ 2306179 w 6724507"/>
              <a:gd name="connsiteY16324" fmla="*/ 5280535 h 5757808"/>
              <a:gd name="connsiteX16325" fmla="*/ 2313273 w 6724507"/>
              <a:gd name="connsiteY16325" fmla="*/ 5272886 h 5757808"/>
              <a:gd name="connsiteX16326" fmla="*/ 2313062 w 6724507"/>
              <a:gd name="connsiteY16326" fmla="*/ 5272545 h 5757808"/>
              <a:gd name="connsiteX16327" fmla="*/ 2312558 w 6724507"/>
              <a:gd name="connsiteY16327" fmla="*/ 5266197 h 5757808"/>
              <a:gd name="connsiteX16328" fmla="*/ 2314372 w 6724507"/>
              <a:gd name="connsiteY16328" fmla="*/ 5260704 h 5757808"/>
              <a:gd name="connsiteX16329" fmla="*/ 2316692 w 6724507"/>
              <a:gd name="connsiteY16329" fmla="*/ 5261560 h 5757808"/>
              <a:gd name="connsiteX16330" fmla="*/ 2343713 w 6724507"/>
              <a:gd name="connsiteY16330" fmla="*/ 5290017 h 5757808"/>
              <a:gd name="connsiteX16331" fmla="*/ 2342401 w 6724507"/>
              <a:gd name="connsiteY16331" fmla="*/ 5301860 h 5757808"/>
              <a:gd name="connsiteX16332" fmla="*/ 2342906 w 6724507"/>
              <a:gd name="connsiteY16332" fmla="*/ 5308209 h 5757808"/>
              <a:gd name="connsiteX16333" fmla="*/ 2340084 w 6724507"/>
              <a:gd name="connsiteY16333" fmla="*/ 5301004 h 5757808"/>
              <a:gd name="connsiteX16334" fmla="*/ 2338269 w 6724507"/>
              <a:gd name="connsiteY16334" fmla="*/ 5306497 h 5757808"/>
              <a:gd name="connsiteX16335" fmla="*/ 2340586 w 6724507"/>
              <a:gd name="connsiteY16335" fmla="*/ 5307352 h 5757808"/>
              <a:gd name="connsiteX16336" fmla="*/ 2331336 w 6724507"/>
              <a:gd name="connsiteY16336" fmla="*/ 5307791 h 5757808"/>
              <a:gd name="connsiteX16337" fmla="*/ 2326169 w 6724507"/>
              <a:gd name="connsiteY16337" fmla="*/ 5295870 h 5757808"/>
              <a:gd name="connsiteX16338" fmla="*/ 2325015 w 6724507"/>
              <a:gd name="connsiteY16338" fmla="*/ 5293569 h 5757808"/>
              <a:gd name="connsiteX16339" fmla="*/ 2321673 w 6724507"/>
              <a:gd name="connsiteY16339" fmla="*/ 5293430 h 5757808"/>
              <a:gd name="connsiteX16340" fmla="*/ 2331997 w 6724507"/>
              <a:gd name="connsiteY16340" fmla="*/ 5312711 h 5757808"/>
              <a:gd name="connsiteX16341" fmla="*/ 2329422 w 6724507"/>
              <a:gd name="connsiteY16341" fmla="*/ 5312605 h 5757808"/>
              <a:gd name="connsiteX16342" fmla="*/ 2330509 w 6724507"/>
              <a:gd name="connsiteY16342" fmla="*/ 5314083 h 5757808"/>
              <a:gd name="connsiteX16343" fmla="*/ 2326135 w 6724507"/>
              <a:gd name="connsiteY16343" fmla="*/ 5312469 h 5757808"/>
              <a:gd name="connsiteX16344" fmla="*/ 2317359 w 6724507"/>
              <a:gd name="connsiteY16344" fmla="*/ 5312105 h 5757808"/>
              <a:gd name="connsiteX16345" fmla="*/ 2310706 w 6724507"/>
              <a:gd name="connsiteY16345" fmla="*/ 5311829 h 5757808"/>
              <a:gd name="connsiteX16346" fmla="*/ 2319159 w 6724507"/>
              <a:gd name="connsiteY16346" fmla="*/ 5315949 h 5757808"/>
              <a:gd name="connsiteX16347" fmla="*/ 2329804 w 6724507"/>
              <a:gd name="connsiteY16347" fmla="*/ 5316390 h 5757808"/>
              <a:gd name="connsiteX16348" fmla="*/ 2355481 w 6724507"/>
              <a:gd name="connsiteY16348" fmla="*/ 5309913 h 5757808"/>
              <a:gd name="connsiteX16349" fmla="*/ 2327610 w 6724507"/>
              <a:gd name="connsiteY16349" fmla="*/ 5320070 h 5757808"/>
              <a:gd name="connsiteX16350" fmla="*/ 2316965 w 6724507"/>
              <a:gd name="connsiteY16350" fmla="*/ 5319630 h 5757808"/>
              <a:gd name="connsiteX16351" fmla="*/ 2308193 w 6724507"/>
              <a:gd name="connsiteY16351" fmla="*/ 5334347 h 5757808"/>
              <a:gd name="connsiteX16352" fmla="*/ 2314452 w 6724507"/>
              <a:gd name="connsiteY16352" fmla="*/ 5342148 h 5757808"/>
              <a:gd name="connsiteX16353" fmla="*/ 2308443 w 6724507"/>
              <a:gd name="connsiteY16353" fmla="*/ 5347387 h 5757808"/>
              <a:gd name="connsiteX16354" fmla="*/ 2308632 w 6724507"/>
              <a:gd name="connsiteY16354" fmla="*/ 5348167 h 5757808"/>
              <a:gd name="connsiteX16355" fmla="*/ 2307870 w 6724507"/>
              <a:gd name="connsiteY16355" fmla="*/ 5347886 h 5757808"/>
              <a:gd name="connsiteX16356" fmla="*/ 2303098 w 6724507"/>
              <a:gd name="connsiteY16356" fmla="*/ 5352047 h 5757808"/>
              <a:gd name="connsiteX16357" fmla="*/ 2288455 w 6724507"/>
              <a:gd name="connsiteY16357" fmla="*/ 5367466 h 5757808"/>
              <a:gd name="connsiteX16358" fmla="*/ 2263098 w 6724507"/>
              <a:gd name="connsiteY16358" fmla="*/ 5355104 h 5757808"/>
              <a:gd name="connsiteX16359" fmla="*/ 2252774 w 6724507"/>
              <a:gd name="connsiteY16359" fmla="*/ 5335825 h 5757808"/>
              <a:gd name="connsiteX16360" fmla="*/ 2244322 w 6724507"/>
              <a:gd name="connsiteY16360" fmla="*/ 5331703 h 5757808"/>
              <a:gd name="connsiteX16361" fmla="*/ 2233676 w 6724507"/>
              <a:gd name="connsiteY16361" fmla="*/ 5331263 h 5757808"/>
              <a:gd name="connsiteX16362" fmla="*/ 2218967 w 6724507"/>
              <a:gd name="connsiteY16362" fmla="*/ 5319342 h 5757808"/>
              <a:gd name="connsiteX16363" fmla="*/ 2197637 w 6724507"/>
              <a:gd name="connsiteY16363" fmla="*/ 5320816 h 5757808"/>
              <a:gd name="connsiteX16364" fmla="*/ 2187053 w 6724507"/>
              <a:gd name="connsiteY16364" fmla="*/ 5324037 h 5757808"/>
              <a:gd name="connsiteX16365" fmla="*/ 2187172 w 6724507"/>
              <a:gd name="connsiteY16365" fmla="*/ 5326851 h 5757808"/>
              <a:gd name="connsiteX16366" fmla="*/ 2200920 w 6724507"/>
              <a:gd name="connsiteY16366" fmla="*/ 5331321 h 5757808"/>
              <a:gd name="connsiteX16367" fmla="*/ 2220838 w 6724507"/>
              <a:gd name="connsiteY16367" fmla="*/ 5334500 h 5757808"/>
              <a:gd name="connsiteX16368" fmla="*/ 2214259 w 6724507"/>
              <a:gd name="connsiteY16368" fmla="*/ 5345539 h 5757808"/>
              <a:gd name="connsiteX16369" fmla="*/ 2189413 w 6724507"/>
              <a:gd name="connsiteY16369" fmla="*/ 5334614 h 5757808"/>
              <a:gd name="connsiteX16370" fmla="*/ 2187303 w 6724507"/>
              <a:gd name="connsiteY16370" fmla="*/ 5334390 h 5757808"/>
              <a:gd name="connsiteX16371" fmla="*/ 2182066 w 6724507"/>
              <a:gd name="connsiteY16371" fmla="*/ 5334077 h 5757808"/>
              <a:gd name="connsiteX16372" fmla="*/ 2182071 w 6724507"/>
              <a:gd name="connsiteY16372" fmla="*/ 5333834 h 5757808"/>
              <a:gd name="connsiteX16373" fmla="*/ 2167613 w 6724507"/>
              <a:gd name="connsiteY16373" fmla="*/ 5332297 h 5757808"/>
              <a:gd name="connsiteX16374" fmla="*/ 2169807 w 6724507"/>
              <a:gd name="connsiteY16374" fmla="*/ 5328618 h 5757808"/>
              <a:gd name="connsiteX16375" fmla="*/ 2150397 w 6724507"/>
              <a:gd name="connsiteY16375" fmla="*/ 5326872 h 5757808"/>
              <a:gd name="connsiteX16376" fmla="*/ 2139455 w 6724507"/>
              <a:gd name="connsiteY16376" fmla="*/ 5329923 h 5757808"/>
              <a:gd name="connsiteX16377" fmla="*/ 2139613 w 6724507"/>
              <a:gd name="connsiteY16377" fmla="*/ 5333674 h 5757808"/>
              <a:gd name="connsiteX16378" fmla="*/ 2137353 w 6724507"/>
              <a:gd name="connsiteY16378" fmla="*/ 5332841 h 5757808"/>
              <a:gd name="connsiteX16379" fmla="*/ 2137080 w 6724507"/>
              <a:gd name="connsiteY16379" fmla="*/ 5330586 h 5757808"/>
              <a:gd name="connsiteX16380" fmla="*/ 2135680 w 6724507"/>
              <a:gd name="connsiteY16380" fmla="*/ 5330975 h 5757808"/>
              <a:gd name="connsiteX16381" fmla="*/ 2141939 w 6724507"/>
              <a:gd name="connsiteY16381" fmla="*/ 5338776 h 5757808"/>
              <a:gd name="connsiteX16382" fmla="*/ 2125034 w 6724507"/>
              <a:gd name="connsiteY16382" fmla="*/ 5330535 h 5757808"/>
              <a:gd name="connsiteX16383" fmla="*/ 2114755 w 6724507"/>
              <a:gd name="connsiteY16383" fmla="*/ 5326963 h 5757808"/>
              <a:gd name="connsiteX16384" fmla="*/ 2113129 w 6724507"/>
              <a:gd name="connsiteY16384" fmla="*/ 5329135 h 5757808"/>
              <a:gd name="connsiteX16385" fmla="*/ 2114852 w 6724507"/>
              <a:gd name="connsiteY16385" fmla="*/ 5333429 h 5757808"/>
              <a:gd name="connsiteX16386" fmla="*/ 2107743 w 6724507"/>
              <a:gd name="connsiteY16386" fmla="*/ 5341100 h 5757808"/>
              <a:gd name="connsiteX16387" fmla="*/ 2107809 w 6724507"/>
              <a:gd name="connsiteY16387" fmla="*/ 5341132 h 5757808"/>
              <a:gd name="connsiteX16388" fmla="*/ 2107663 w 6724507"/>
              <a:gd name="connsiteY16388" fmla="*/ 5341767 h 5757808"/>
              <a:gd name="connsiteX16389" fmla="*/ 2109488 w 6724507"/>
              <a:gd name="connsiteY16389" fmla="*/ 5346318 h 5757808"/>
              <a:gd name="connsiteX16390" fmla="*/ 2114069 w 6724507"/>
              <a:gd name="connsiteY16390" fmla="*/ 5348933 h 5757808"/>
              <a:gd name="connsiteX16391" fmla="*/ 2110366 w 6724507"/>
              <a:gd name="connsiteY16391" fmla="*/ 5348506 h 5757808"/>
              <a:gd name="connsiteX16392" fmla="*/ 2116112 w 6724507"/>
              <a:gd name="connsiteY16392" fmla="*/ 5362831 h 5757808"/>
              <a:gd name="connsiteX16393" fmla="*/ 2114159 w 6724507"/>
              <a:gd name="connsiteY16393" fmla="*/ 5371091 h 5757808"/>
              <a:gd name="connsiteX16394" fmla="*/ 2114370 w 6724507"/>
              <a:gd name="connsiteY16394" fmla="*/ 5376040 h 5757808"/>
              <a:gd name="connsiteX16395" fmla="*/ 2118655 w 6724507"/>
              <a:gd name="connsiteY16395" fmla="*/ 5380592 h 5757808"/>
              <a:gd name="connsiteX16396" fmla="*/ 2135861 w 6724507"/>
              <a:gd name="connsiteY16396" fmla="*/ 5388981 h 5757808"/>
              <a:gd name="connsiteX16397" fmla="*/ 2133799 w 6724507"/>
              <a:gd name="connsiteY16397" fmla="*/ 5392440 h 5757808"/>
              <a:gd name="connsiteX16398" fmla="*/ 2125196 w 6724507"/>
              <a:gd name="connsiteY16398" fmla="*/ 5388247 h 5757808"/>
              <a:gd name="connsiteX16399" fmla="*/ 2121072 w 6724507"/>
              <a:gd name="connsiteY16399" fmla="*/ 5395169 h 5757808"/>
              <a:gd name="connsiteX16400" fmla="*/ 2115096 w 6724507"/>
              <a:gd name="connsiteY16400" fmla="*/ 5392987 h 5757808"/>
              <a:gd name="connsiteX16401" fmla="*/ 2115419 w 6724507"/>
              <a:gd name="connsiteY16401" fmla="*/ 5400494 h 5757808"/>
              <a:gd name="connsiteX16402" fmla="*/ 2122307 w 6724507"/>
              <a:gd name="connsiteY16402" fmla="*/ 5417669 h 5757808"/>
              <a:gd name="connsiteX16403" fmla="*/ 2117308 w 6724507"/>
              <a:gd name="connsiteY16403" fmla="*/ 5444596 h 5757808"/>
              <a:gd name="connsiteX16404" fmla="*/ 2115985 w 6724507"/>
              <a:gd name="connsiteY16404" fmla="*/ 5467558 h 5757808"/>
              <a:gd name="connsiteX16405" fmla="*/ 2108402 w 6724507"/>
              <a:gd name="connsiteY16405" fmla="*/ 5488047 h 5757808"/>
              <a:gd name="connsiteX16406" fmla="*/ 2105586 w 6724507"/>
              <a:gd name="connsiteY16406" fmla="*/ 5494160 h 5757808"/>
              <a:gd name="connsiteX16407" fmla="*/ 2109662 w 6724507"/>
              <a:gd name="connsiteY16407" fmla="*/ 5517448 h 5757808"/>
              <a:gd name="connsiteX16408" fmla="*/ 2108801 w 6724507"/>
              <a:gd name="connsiteY16408" fmla="*/ 5515302 h 5757808"/>
              <a:gd name="connsiteX16409" fmla="*/ 2106848 w 6724507"/>
              <a:gd name="connsiteY16409" fmla="*/ 5523561 h 5757808"/>
              <a:gd name="connsiteX16410" fmla="*/ 2105755 w 6724507"/>
              <a:gd name="connsiteY16410" fmla="*/ 5533969 h 5757808"/>
              <a:gd name="connsiteX16411" fmla="*/ 2111320 w 6724507"/>
              <a:gd name="connsiteY16411" fmla="*/ 5574105 h 5757808"/>
              <a:gd name="connsiteX16412" fmla="*/ 2106811 w 6724507"/>
              <a:gd name="connsiteY16412" fmla="*/ 5574356 h 5757808"/>
              <a:gd name="connsiteX16413" fmla="*/ 2105061 w 6724507"/>
              <a:gd name="connsiteY16413" fmla="*/ 5571632 h 5757808"/>
              <a:gd name="connsiteX16414" fmla="*/ 2099265 w 6724507"/>
              <a:gd name="connsiteY16414" fmla="*/ 5544048 h 5757808"/>
              <a:gd name="connsiteX16415" fmla="*/ 2101218 w 6724507"/>
              <a:gd name="connsiteY16415" fmla="*/ 5535787 h 5757808"/>
              <a:gd name="connsiteX16416" fmla="*/ 2102310 w 6724507"/>
              <a:gd name="connsiteY16416" fmla="*/ 5525381 h 5757808"/>
              <a:gd name="connsiteX16417" fmla="*/ 2096051 w 6724507"/>
              <a:gd name="connsiteY16417" fmla="*/ 5522907 h 5757808"/>
              <a:gd name="connsiteX16418" fmla="*/ 2090884 w 6724507"/>
              <a:gd name="connsiteY16418" fmla="*/ 5510026 h 5757808"/>
              <a:gd name="connsiteX16419" fmla="*/ 2095653 w 6724507"/>
              <a:gd name="connsiteY16419" fmla="*/ 5495651 h 5757808"/>
              <a:gd name="connsiteX16420" fmla="*/ 2100190 w 6724507"/>
              <a:gd name="connsiteY16420" fmla="*/ 5493833 h 5757808"/>
              <a:gd name="connsiteX16421" fmla="*/ 2103004 w 6724507"/>
              <a:gd name="connsiteY16421" fmla="*/ 5487719 h 5757808"/>
              <a:gd name="connsiteX16422" fmla="*/ 2111446 w 6724507"/>
              <a:gd name="connsiteY16422" fmla="*/ 5469378 h 5757808"/>
              <a:gd name="connsiteX16423" fmla="*/ 2105419 w 6724507"/>
              <a:gd name="connsiteY16423" fmla="*/ 5454350 h 5757808"/>
              <a:gd name="connsiteX16424" fmla="*/ 2101744 w 6724507"/>
              <a:gd name="connsiteY16424" fmla="*/ 5458316 h 5757808"/>
              <a:gd name="connsiteX16425" fmla="*/ 2106513 w 6724507"/>
              <a:gd name="connsiteY16425" fmla="*/ 5443942 h 5757808"/>
              <a:gd name="connsiteX16426" fmla="*/ 2104790 w 6724507"/>
              <a:gd name="connsiteY16426" fmla="*/ 5439649 h 5757808"/>
              <a:gd name="connsiteX16427" fmla="*/ 2106113 w 6724507"/>
              <a:gd name="connsiteY16427" fmla="*/ 5416687 h 5757808"/>
              <a:gd name="connsiteX16428" fmla="*/ 2100085 w 6724507"/>
              <a:gd name="connsiteY16428" fmla="*/ 5401658 h 5757808"/>
              <a:gd name="connsiteX16429" fmla="*/ 2102039 w 6724507"/>
              <a:gd name="connsiteY16429" fmla="*/ 5393399 h 5757808"/>
              <a:gd name="connsiteX16430" fmla="*/ 2103393 w 6724507"/>
              <a:gd name="connsiteY16430" fmla="*/ 5387673 h 5757808"/>
              <a:gd name="connsiteX16431" fmla="*/ 2095259 w 6724507"/>
              <a:gd name="connsiteY16431" fmla="*/ 5382585 h 5757808"/>
              <a:gd name="connsiteX16432" fmla="*/ 2086480 w 6724507"/>
              <a:gd name="connsiteY16432" fmla="*/ 5369373 h 5757808"/>
              <a:gd name="connsiteX16433" fmla="*/ 2090123 w 6724507"/>
              <a:gd name="connsiteY16433" fmla="*/ 5365007 h 5757808"/>
              <a:gd name="connsiteX16434" fmla="*/ 2097122 w 6724507"/>
              <a:gd name="connsiteY16434" fmla="*/ 5366960 h 5757808"/>
              <a:gd name="connsiteX16435" fmla="*/ 2095331 w 6724507"/>
              <a:gd name="connsiteY16435" fmla="*/ 5360263 h 5757808"/>
              <a:gd name="connsiteX16436" fmla="*/ 2086539 w 6724507"/>
              <a:gd name="connsiteY16436" fmla="*/ 5354754 h 5757808"/>
              <a:gd name="connsiteX16437" fmla="*/ 2081840 w 6724507"/>
              <a:gd name="connsiteY16437" fmla="*/ 5332400 h 5757808"/>
              <a:gd name="connsiteX16438" fmla="*/ 2076197 w 6724507"/>
              <a:gd name="connsiteY16438" fmla="*/ 5320970 h 5757808"/>
              <a:gd name="connsiteX16439" fmla="*/ 2053033 w 6724507"/>
              <a:gd name="connsiteY16439" fmla="*/ 5304929 h 5757808"/>
              <a:gd name="connsiteX16440" fmla="*/ 2034486 w 6724507"/>
              <a:gd name="connsiteY16440" fmla="*/ 5299449 h 5757808"/>
              <a:gd name="connsiteX16441" fmla="*/ 2030601 w 6724507"/>
              <a:gd name="connsiteY16441" fmla="*/ 5296649 h 5757808"/>
              <a:gd name="connsiteX16442" fmla="*/ 2029056 w 6724507"/>
              <a:gd name="connsiteY16442" fmla="*/ 5303290 h 5757808"/>
              <a:gd name="connsiteX16443" fmla="*/ 2024764 w 6724507"/>
              <a:gd name="connsiteY16443" fmla="*/ 5302487 h 5757808"/>
              <a:gd name="connsiteX16444" fmla="*/ 2027312 w 6724507"/>
              <a:gd name="connsiteY16444" fmla="*/ 5298941 h 5757808"/>
              <a:gd name="connsiteX16445" fmla="*/ 2025568 w 6724507"/>
              <a:gd name="connsiteY16445" fmla="*/ 5294592 h 5757808"/>
              <a:gd name="connsiteX16446" fmla="*/ 2025591 w 6724507"/>
              <a:gd name="connsiteY16446" fmla="*/ 5293037 h 5757808"/>
              <a:gd name="connsiteX16447" fmla="*/ 2019226 w 6724507"/>
              <a:gd name="connsiteY16447" fmla="*/ 5288448 h 5757808"/>
              <a:gd name="connsiteX16448" fmla="*/ 2010774 w 6724507"/>
              <a:gd name="connsiteY16448" fmla="*/ 5284327 h 5757808"/>
              <a:gd name="connsiteX16449" fmla="*/ 2008580 w 6724507"/>
              <a:gd name="connsiteY16449" fmla="*/ 5288007 h 5757808"/>
              <a:gd name="connsiteX16450" fmla="*/ 2006388 w 6724507"/>
              <a:gd name="connsiteY16450" fmla="*/ 5291687 h 5757808"/>
              <a:gd name="connsiteX16451" fmla="*/ 2000128 w 6724507"/>
              <a:gd name="connsiteY16451" fmla="*/ 5283887 h 5757808"/>
              <a:gd name="connsiteX16452" fmla="*/ 1991677 w 6724507"/>
              <a:gd name="connsiteY16452" fmla="*/ 5279767 h 5757808"/>
              <a:gd name="connsiteX16453" fmla="*/ 1989807 w 6724507"/>
              <a:gd name="connsiteY16453" fmla="*/ 5264606 h 5757808"/>
              <a:gd name="connsiteX16454" fmla="*/ 1995912 w 6724507"/>
              <a:gd name="connsiteY16454" fmla="*/ 5265801 h 5757808"/>
              <a:gd name="connsiteX16455" fmla="*/ 2005040 w 6724507"/>
              <a:gd name="connsiteY16455" fmla="*/ 5271758 h 5757808"/>
              <a:gd name="connsiteX16456" fmla="*/ 2006920 w 6724507"/>
              <a:gd name="connsiteY16456" fmla="*/ 5270533 h 5757808"/>
              <a:gd name="connsiteX16457" fmla="*/ 2007691 w 6724507"/>
              <a:gd name="connsiteY16457" fmla="*/ 5262049 h 5757808"/>
              <a:gd name="connsiteX16458" fmla="*/ 2007637 w 6724507"/>
              <a:gd name="connsiteY16458" fmla="*/ 5261396 h 5757808"/>
              <a:gd name="connsiteX16459" fmla="*/ 2006512 w 6724507"/>
              <a:gd name="connsiteY16459" fmla="*/ 5261847 h 5757808"/>
              <a:gd name="connsiteX16460" fmla="*/ 2005658 w 6724507"/>
              <a:gd name="connsiteY16460" fmla="*/ 5259722 h 5757808"/>
              <a:gd name="connsiteX16461" fmla="*/ 2004805 w 6724507"/>
              <a:gd name="connsiteY16461" fmla="*/ 5257593 h 5757808"/>
              <a:gd name="connsiteX16462" fmla="*/ 1990457 w 6724507"/>
              <a:gd name="connsiteY16462" fmla="*/ 5248532 h 5757808"/>
              <a:gd name="connsiteX16463" fmla="*/ 1994639 w 6724507"/>
              <a:gd name="connsiteY16463" fmla="*/ 5244277 h 5757808"/>
              <a:gd name="connsiteX16464" fmla="*/ 1976666 w 6724507"/>
              <a:gd name="connsiteY16464" fmla="*/ 5238611 h 5757808"/>
              <a:gd name="connsiteX16465" fmla="*/ 1972046 w 6724507"/>
              <a:gd name="connsiteY16465" fmla="*/ 5236454 h 5757808"/>
              <a:gd name="connsiteX16466" fmla="*/ 1972091 w 6724507"/>
              <a:gd name="connsiteY16466" fmla="*/ 5236496 h 5757808"/>
              <a:gd name="connsiteX16467" fmla="*/ 1968109 w 6724507"/>
              <a:gd name="connsiteY16467" fmla="*/ 5237036 h 5757808"/>
              <a:gd name="connsiteX16468" fmla="*/ 1965313 w 6724507"/>
              <a:gd name="connsiteY16468" fmla="*/ 5233994 h 5757808"/>
              <a:gd name="connsiteX16469" fmla="*/ 1966237 w 6724507"/>
              <a:gd name="connsiteY16469" fmla="*/ 5233742 h 5757808"/>
              <a:gd name="connsiteX16470" fmla="*/ 1951240 w 6724507"/>
              <a:gd name="connsiteY16470" fmla="*/ 5226740 h 5757808"/>
              <a:gd name="connsiteX16471" fmla="*/ 1951949 w 6724507"/>
              <a:gd name="connsiteY16471" fmla="*/ 5229294 h 5757808"/>
              <a:gd name="connsiteX16472" fmla="*/ 1947412 w 6724507"/>
              <a:gd name="connsiteY16472" fmla="*/ 5231114 h 5757808"/>
              <a:gd name="connsiteX16473" fmla="*/ 1949996 w 6724507"/>
              <a:gd name="connsiteY16473" fmla="*/ 5237554 h 5757808"/>
              <a:gd name="connsiteX16474" fmla="*/ 1951717 w 6724507"/>
              <a:gd name="connsiteY16474" fmla="*/ 5241847 h 5757808"/>
              <a:gd name="connsiteX16475" fmla="*/ 1943505 w 6724507"/>
              <a:gd name="connsiteY16475" fmla="*/ 5247635 h 5757808"/>
              <a:gd name="connsiteX16476" fmla="*/ 1941551 w 6724507"/>
              <a:gd name="connsiteY16476" fmla="*/ 5255894 h 5757808"/>
              <a:gd name="connsiteX16477" fmla="*/ 1947810 w 6724507"/>
              <a:gd name="connsiteY16477" fmla="*/ 5258369 h 5757808"/>
              <a:gd name="connsiteX16478" fmla="*/ 1952348 w 6724507"/>
              <a:gd name="connsiteY16478" fmla="*/ 5256549 h 5757808"/>
              <a:gd name="connsiteX16479" fmla="*/ 1948672 w 6724507"/>
              <a:gd name="connsiteY16479" fmla="*/ 5260515 h 5757808"/>
              <a:gd name="connsiteX16480" fmla="*/ 1950394 w 6724507"/>
              <a:gd name="connsiteY16480" fmla="*/ 5264809 h 5757808"/>
              <a:gd name="connsiteX16481" fmla="*/ 1951255 w 6724507"/>
              <a:gd name="connsiteY16481" fmla="*/ 5266956 h 5757808"/>
              <a:gd name="connsiteX16482" fmla="*/ 1946718 w 6724507"/>
              <a:gd name="connsiteY16482" fmla="*/ 5268775 h 5757808"/>
              <a:gd name="connsiteX16483" fmla="*/ 1952115 w 6724507"/>
              <a:gd name="connsiteY16483" fmla="*/ 5269103 h 5757808"/>
              <a:gd name="connsiteX16484" fmla="*/ 1956653 w 6724507"/>
              <a:gd name="connsiteY16484" fmla="*/ 5267282 h 5757808"/>
              <a:gd name="connsiteX16485" fmla="*/ 1955792 w 6724507"/>
              <a:gd name="connsiteY16485" fmla="*/ 5265136 h 5757808"/>
              <a:gd name="connsiteX16486" fmla="*/ 1958607 w 6724507"/>
              <a:gd name="connsiteY16486" fmla="*/ 5259023 h 5757808"/>
              <a:gd name="connsiteX16487" fmla="*/ 1963143 w 6724507"/>
              <a:gd name="connsiteY16487" fmla="*/ 5257202 h 5757808"/>
              <a:gd name="connsiteX16488" fmla="*/ 1962281 w 6724507"/>
              <a:gd name="connsiteY16488" fmla="*/ 5255055 h 5757808"/>
              <a:gd name="connsiteX16489" fmla="*/ 1961421 w 6724507"/>
              <a:gd name="connsiteY16489" fmla="*/ 5252909 h 5757808"/>
              <a:gd name="connsiteX16490" fmla="*/ 1966819 w 6724507"/>
              <a:gd name="connsiteY16490" fmla="*/ 5253237 h 5757808"/>
              <a:gd name="connsiteX16491" fmla="*/ 1967680 w 6724507"/>
              <a:gd name="connsiteY16491" fmla="*/ 5255383 h 5757808"/>
              <a:gd name="connsiteX16492" fmla="*/ 1964004 w 6724507"/>
              <a:gd name="connsiteY16492" fmla="*/ 5259351 h 5757808"/>
              <a:gd name="connsiteX16493" fmla="*/ 1961190 w 6724507"/>
              <a:gd name="connsiteY16493" fmla="*/ 5265463 h 5757808"/>
              <a:gd name="connsiteX16494" fmla="*/ 1957514 w 6724507"/>
              <a:gd name="connsiteY16494" fmla="*/ 5269430 h 5757808"/>
              <a:gd name="connsiteX16495" fmla="*/ 1954700 w 6724507"/>
              <a:gd name="connsiteY16495" fmla="*/ 5275544 h 5757808"/>
              <a:gd name="connsiteX16496" fmla="*/ 1956191 w 6724507"/>
              <a:gd name="connsiteY16496" fmla="*/ 5292391 h 5757808"/>
              <a:gd name="connsiteX16497" fmla="*/ 1947117 w 6724507"/>
              <a:gd name="connsiteY16497" fmla="*/ 5296031 h 5757808"/>
              <a:gd name="connsiteX16498" fmla="*/ 1942580 w 6724507"/>
              <a:gd name="connsiteY16498" fmla="*/ 5297851 h 5757808"/>
              <a:gd name="connsiteX16499" fmla="*/ 1941720 w 6724507"/>
              <a:gd name="connsiteY16499" fmla="*/ 5295704 h 5757808"/>
              <a:gd name="connsiteX16500" fmla="*/ 1946257 w 6724507"/>
              <a:gd name="connsiteY16500" fmla="*/ 5293884 h 5757808"/>
              <a:gd name="connsiteX16501" fmla="*/ 1943672 w 6724507"/>
              <a:gd name="connsiteY16501" fmla="*/ 5287443 h 5757808"/>
              <a:gd name="connsiteX16502" fmla="*/ 1942811 w 6724507"/>
              <a:gd name="connsiteY16502" fmla="*/ 5285297 h 5757808"/>
              <a:gd name="connsiteX16503" fmla="*/ 1941950 w 6724507"/>
              <a:gd name="connsiteY16503" fmla="*/ 5283150 h 5757808"/>
              <a:gd name="connsiteX16504" fmla="*/ 1941321 w 6724507"/>
              <a:gd name="connsiteY16504" fmla="*/ 5268449 h 5757808"/>
              <a:gd name="connsiteX16505" fmla="*/ 1936784 w 6724507"/>
              <a:gd name="connsiteY16505" fmla="*/ 5270268 h 5757808"/>
              <a:gd name="connsiteX16506" fmla="*/ 1937016 w 6724507"/>
              <a:gd name="connsiteY16506" fmla="*/ 5257714 h 5757808"/>
              <a:gd name="connsiteX16507" fmla="*/ 1931848 w 6724507"/>
              <a:gd name="connsiteY16507" fmla="*/ 5244833 h 5757808"/>
              <a:gd name="connsiteX16508" fmla="*/ 1935525 w 6724507"/>
              <a:gd name="connsiteY16508" fmla="*/ 5240866 h 5757808"/>
              <a:gd name="connsiteX16509" fmla="*/ 1935105 w 6724507"/>
              <a:gd name="connsiteY16509" fmla="*/ 5236131 h 5757808"/>
              <a:gd name="connsiteX16510" fmla="*/ 1923367 w 6724507"/>
              <a:gd name="connsiteY16510" fmla="*/ 5225093 h 5757808"/>
              <a:gd name="connsiteX16511" fmla="*/ 1920317 w 6724507"/>
              <a:gd name="connsiteY16511" fmla="*/ 5216483 h 5757808"/>
              <a:gd name="connsiteX16512" fmla="*/ 1927694 w 6724507"/>
              <a:gd name="connsiteY16512" fmla="*/ 5212202 h 5757808"/>
              <a:gd name="connsiteX16513" fmla="*/ 1926283 w 6724507"/>
              <a:gd name="connsiteY16513" fmla="*/ 5204696 h 5757808"/>
              <a:gd name="connsiteX16514" fmla="*/ 1925421 w 6724507"/>
              <a:gd name="connsiteY16514" fmla="*/ 5202549 h 5757808"/>
              <a:gd name="connsiteX16515" fmla="*/ 1924560 w 6724507"/>
              <a:gd name="connsiteY16515" fmla="*/ 5200402 h 5757808"/>
              <a:gd name="connsiteX16516" fmla="*/ 1923279 w 6724507"/>
              <a:gd name="connsiteY16516" fmla="*/ 5197209 h 5757808"/>
              <a:gd name="connsiteX16517" fmla="*/ 1921461 w 6724507"/>
              <a:gd name="connsiteY16517" fmla="*/ 5196265 h 5757808"/>
              <a:gd name="connsiteX16518" fmla="*/ 1915267 w 6724507"/>
              <a:gd name="connsiteY16518" fmla="*/ 5193515 h 5757808"/>
              <a:gd name="connsiteX16519" fmla="*/ 1916215 w 6724507"/>
              <a:gd name="connsiteY16519" fmla="*/ 5196834 h 5757808"/>
              <a:gd name="connsiteX16520" fmla="*/ 1913310 w 6724507"/>
              <a:gd name="connsiteY16520" fmla="*/ 5212686 h 5757808"/>
              <a:gd name="connsiteX16521" fmla="*/ 1908750 w 6724507"/>
              <a:gd name="connsiteY16521" fmla="*/ 5214515 h 5757808"/>
              <a:gd name="connsiteX16522" fmla="*/ 1907886 w 6724507"/>
              <a:gd name="connsiteY16522" fmla="*/ 5212360 h 5757808"/>
              <a:gd name="connsiteX16523" fmla="*/ 1911440 w 6724507"/>
              <a:gd name="connsiteY16523" fmla="*/ 5198125 h 5757808"/>
              <a:gd name="connsiteX16524" fmla="*/ 1909074 w 6724507"/>
              <a:gd name="connsiteY16524" fmla="*/ 5190244 h 5757808"/>
              <a:gd name="connsiteX16525" fmla="*/ 1905929 w 6724507"/>
              <a:gd name="connsiteY16525" fmla="*/ 5185724 h 5757808"/>
              <a:gd name="connsiteX16526" fmla="*/ 1886832 w 6724507"/>
              <a:gd name="connsiteY16526" fmla="*/ 5181162 h 5757808"/>
              <a:gd name="connsiteX16527" fmla="*/ 1885649 w 6724507"/>
              <a:gd name="connsiteY16527" fmla="*/ 5177820 h 5757808"/>
              <a:gd name="connsiteX16528" fmla="*/ 1885731 w 6724507"/>
              <a:gd name="connsiteY16528" fmla="*/ 5183396 h 5757808"/>
              <a:gd name="connsiteX16529" fmla="*/ 1893184 w 6724507"/>
              <a:gd name="connsiteY16529" fmla="*/ 5189766 h 5757808"/>
              <a:gd name="connsiteX16530" fmla="*/ 1891091 w 6724507"/>
              <a:gd name="connsiteY16530" fmla="*/ 5191106 h 5757808"/>
              <a:gd name="connsiteX16531" fmla="*/ 1885827 w 6724507"/>
              <a:gd name="connsiteY16531" fmla="*/ 5190071 h 5757808"/>
              <a:gd name="connsiteX16532" fmla="*/ 1885913 w 6724507"/>
              <a:gd name="connsiteY16532" fmla="*/ 5195965 h 5757808"/>
              <a:gd name="connsiteX16533" fmla="*/ 1881377 w 6724507"/>
              <a:gd name="connsiteY16533" fmla="*/ 5197785 h 5757808"/>
              <a:gd name="connsiteX16534" fmla="*/ 1880449 w 6724507"/>
              <a:gd name="connsiteY16534" fmla="*/ 5193004 h 5757808"/>
              <a:gd name="connsiteX16535" fmla="*/ 1876778 w 6724507"/>
              <a:gd name="connsiteY16535" fmla="*/ 5191214 h 5757808"/>
              <a:gd name="connsiteX16536" fmla="*/ 1872763 w 6724507"/>
              <a:gd name="connsiteY16536" fmla="*/ 5189257 h 5757808"/>
              <a:gd name="connsiteX16537" fmla="*/ 1864731 w 6724507"/>
              <a:gd name="connsiteY16537" fmla="*/ 5185341 h 5757808"/>
              <a:gd name="connsiteX16538" fmla="*/ 1874944 w 6724507"/>
              <a:gd name="connsiteY16538" fmla="*/ 5185596 h 5757808"/>
              <a:gd name="connsiteX16539" fmla="*/ 1878960 w 6724507"/>
              <a:gd name="connsiteY16539" fmla="*/ 5187554 h 5757808"/>
              <a:gd name="connsiteX16540" fmla="*/ 1879437 w 6724507"/>
              <a:gd name="connsiteY16540" fmla="*/ 5187786 h 5757808"/>
              <a:gd name="connsiteX16541" fmla="*/ 1879395 w 6724507"/>
              <a:gd name="connsiteY16541" fmla="*/ 5187569 h 5757808"/>
              <a:gd name="connsiteX16542" fmla="*/ 1872206 w 6724507"/>
              <a:gd name="connsiteY16542" fmla="*/ 5183671 h 5757808"/>
              <a:gd name="connsiteX16543" fmla="*/ 1869094 w 6724507"/>
              <a:gd name="connsiteY16543" fmla="*/ 5178022 h 5757808"/>
              <a:gd name="connsiteX16544" fmla="*/ 1873458 w 6724507"/>
              <a:gd name="connsiteY16544" fmla="*/ 5170701 h 5757808"/>
              <a:gd name="connsiteX16545" fmla="*/ 1876910 w 6724507"/>
              <a:gd name="connsiteY16545" fmla="*/ 5174763 h 5757808"/>
              <a:gd name="connsiteX16546" fmla="*/ 1876442 w 6724507"/>
              <a:gd name="connsiteY16546" fmla="*/ 5172348 h 5757808"/>
              <a:gd name="connsiteX16547" fmla="*/ 1876901 w 6724507"/>
              <a:gd name="connsiteY16547" fmla="*/ 5164365 h 5757808"/>
              <a:gd name="connsiteX16548" fmla="*/ 1875685 w 6724507"/>
              <a:gd name="connsiteY16548" fmla="*/ 5163261 h 5757808"/>
              <a:gd name="connsiteX16549" fmla="*/ 1870249 w 6724507"/>
              <a:gd name="connsiteY16549" fmla="*/ 5154082 h 5757808"/>
              <a:gd name="connsiteX16550" fmla="*/ 1859605 w 6724507"/>
              <a:gd name="connsiteY16550" fmla="*/ 5153640 h 5757808"/>
              <a:gd name="connsiteX16551" fmla="*/ 1856719 w 6724507"/>
              <a:gd name="connsiteY16551" fmla="*/ 5150653 h 5757808"/>
              <a:gd name="connsiteX16552" fmla="*/ 1855777 w 6724507"/>
              <a:gd name="connsiteY16552" fmla="*/ 5151777 h 5757808"/>
              <a:gd name="connsiteX16553" fmla="*/ 1853405 w 6724507"/>
              <a:gd name="connsiteY16553" fmla="*/ 5150903 h 5757808"/>
              <a:gd name="connsiteX16554" fmla="*/ 1851031 w 6724507"/>
              <a:gd name="connsiteY16554" fmla="*/ 5150027 h 5757808"/>
              <a:gd name="connsiteX16555" fmla="*/ 1851253 w 6724507"/>
              <a:gd name="connsiteY16555" fmla="*/ 5149358 h 5757808"/>
              <a:gd name="connsiteX16556" fmla="*/ 1851324 w 6724507"/>
              <a:gd name="connsiteY16556" fmla="*/ 5149141 h 5757808"/>
              <a:gd name="connsiteX16557" fmla="*/ 1851143 w 6724507"/>
              <a:gd name="connsiteY16557" fmla="*/ 5149199 h 5757808"/>
              <a:gd name="connsiteX16558" fmla="*/ 1849452 w 6724507"/>
              <a:gd name="connsiteY16558" fmla="*/ 5147733 h 5757808"/>
              <a:gd name="connsiteX16559" fmla="*/ 1844796 w 6724507"/>
              <a:gd name="connsiteY16559" fmla="*/ 5149598 h 5757808"/>
              <a:gd name="connsiteX16560" fmla="*/ 1839931 w 6724507"/>
              <a:gd name="connsiteY16560" fmla="*/ 5148331 h 5757808"/>
              <a:gd name="connsiteX16561" fmla="*/ 1841413 w 6724507"/>
              <a:gd name="connsiteY16561" fmla="*/ 5146665 h 5757808"/>
              <a:gd name="connsiteX16562" fmla="*/ 1847553 w 6724507"/>
              <a:gd name="connsiteY16562" fmla="*/ 5143135 h 5757808"/>
              <a:gd name="connsiteX16563" fmla="*/ 1847309 w 6724507"/>
              <a:gd name="connsiteY16563" fmla="*/ 5142516 h 5757808"/>
              <a:gd name="connsiteX16564" fmla="*/ 1838663 w 6724507"/>
              <a:gd name="connsiteY16564" fmla="*/ 5144102 h 5757808"/>
              <a:gd name="connsiteX16565" fmla="*/ 1832903 w 6724507"/>
              <a:gd name="connsiteY16565" fmla="*/ 5142363 h 5757808"/>
              <a:gd name="connsiteX16566" fmla="*/ 1820719 w 6724507"/>
              <a:gd name="connsiteY16566" fmla="*/ 5139810 h 5757808"/>
              <a:gd name="connsiteX16567" fmla="*/ 1820719 w 6724507"/>
              <a:gd name="connsiteY16567" fmla="*/ 5139813 h 5757808"/>
              <a:gd name="connsiteX16568" fmla="*/ 1819625 w 6724507"/>
              <a:gd name="connsiteY16568" fmla="*/ 5150220 h 5757808"/>
              <a:gd name="connsiteX16569" fmla="*/ 1822208 w 6724507"/>
              <a:gd name="connsiteY16569" fmla="*/ 5156659 h 5757808"/>
              <a:gd name="connsiteX16570" fmla="*/ 1823930 w 6724507"/>
              <a:gd name="connsiteY16570" fmla="*/ 5160953 h 5757808"/>
              <a:gd name="connsiteX16571" fmla="*/ 1823791 w 6724507"/>
              <a:gd name="connsiteY16571" fmla="*/ 5161256 h 5757808"/>
              <a:gd name="connsiteX16572" fmla="*/ 1829498 w 6724507"/>
              <a:gd name="connsiteY16572" fmla="*/ 5164947 h 5757808"/>
              <a:gd name="connsiteX16573" fmla="*/ 1830417 w 6724507"/>
              <a:gd name="connsiteY16573" fmla="*/ 5173096 h 5757808"/>
              <a:gd name="connsiteX16574" fmla="*/ 1823740 w 6724507"/>
              <a:gd name="connsiteY16574" fmla="*/ 5173745 h 5757808"/>
              <a:gd name="connsiteX16575" fmla="*/ 1831845 w 6724507"/>
              <a:gd name="connsiteY16575" fmla="*/ 5220077 h 5757808"/>
              <a:gd name="connsiteX16576" fmla="*/ 1831381 w 6724507"/>
              <a:gd name="connsiteY16576" fmla="*/ 5245182 h 5757808"/>
              <a:gd name="connsiteX16577" fmla="*/ 1833964 w 6724507"/>
              <a:gd name="connsiteY16577" fmla="*/ 5251621 h 5757808"/>
              <a:gd name="connsiteX16578" fmla="*/ 1837409 w 6724507"/>
              <a:gd name="connsiteY16578" fmla="*/ 5260208 h 5757808"/>
              <a:gd name="connsiteX16579" fmla="*/ 1835454 w 6724507"/>
              <a:gd name="connsiteY16579" fmla="*/ 5268467 h 5757808"/>
              <a:gd name="connsiteX16580" fmla="*/ 1836315 w 6724507"/>
              <a:gd name="connsiteY16580" fmla="*/ 5270614 h 5757808"/>
              <a:gd name="connsiteX16581" fmla="*/ 1830918 w 6724507"/>
              <a:gd name="connsiteY16581" fmla="*/ 5270287 h 5757808"/>
              <a:gd name="connsiteX16582" fmla="*/ 1832872 w 6724507"/>
              <a:gd name="connsiteY16582" fmla="*/ 5262028 h 5757808"/>
              <a:gd name="connsiteX16583" fmla="*/ 1829428 w 6724507"/>
              <a:gd name="connsiteY16583" fmla="*/ 5253441 h 5757808"/>
              <a:gd name="connsiteX16584" fmla="*/ 1827705 w 6724507"/>
              <a:gd name="connsiteY16584" fmla="*/ 5249148 h 5757808"/>
              <a:gd name="connsiteX16585" fmla="*/ 1826844 w 6724507"/>
              <a:gd name="connsiteY16585" fmla="*/ 5247001 h 5757808"/>
              <a:gd name="connsiteX16586" fmla="*/ 1827308 w 6724507"/>
              <a:gd name="connsiteY16586" fmla="*/ 5221895 h 5757808"/>
              <a:gd name="connsiteX16587" fmla="*/ 1819162 w 6724507"/>
              <a:gd name="connsiteY16587" fmla="*/ 5175324 h 5757808"/>
              <a:gd name="connsiteX16588" fmla="*/ 1814624 w 6724507"/>
              <a:gd name="connsiteY16588" fmla="*/ 5177145 h 5757808"/>
              <a:gd name="connsiteX16589" fmla="*/ 1818302 w 6724507"/>
              <a:gd name="connsiteY16589" fmla="*/ 5173178 h 5757808"/>
              <a:gd name="connsiteX16590" fmla="*/ 1818091 w 6724507"/>
              <a:gd name="connsiteY16590" fmla="*/ 5172652 h 5757808"/>
              <a:gd name="connsiteX16591" fmla="*/ 1815722 w 6724507"/>
              <a:gd name="connsiteY16591" fmla="*/ 5172118 h 5757808"/>
              <a:gd name="connsiteX16592" fmla="*/ 1814245 w 6724507"/>
              <a:gd name="connsiteY16592" fmla="*/ 5173777 h 5757808"/>
              <a:gd name="connsiteX16593" fmla="*/ 1811290 w 6724507"/>
              <a:gd name="connsiteY16593" fmla="*/ 5177096 h 5757808"/>
              <a:gd name="connsiteX16594" fmla="*/ 1809533 w 6724507"/>
              <a:gd name="connsiteY16594" fmla="*/ 5175572 h 5757808"/>
              <a:gd name="connsiteX16595" fmla="*/ 1811011 w 6724507"/>
              <a:gd name="connsiteY16595" fmla="*/ 5173914 h 5757808"/>
              <a:gd name="connsiteX16596" fmla="*/ 1812487 w 6724507"/>
              <a:gd name="connsiteY16596" fmla="*/ 5172254 h 5757808"/>
              <a:gd name="connsiteX16597" fmla="*/ 1812608 w 6724507"/>
              <a:gd name="connsiteY16597" fmla="*/ 5172118 h 5757808"/>
              <a:gd name="connsiteX16598" fmla="*/ 1812042 w 6724507"/>
              <a:gd name="connsiteY16598" fmla="*/ 5170704 h 5757808"/>
              <a:gd name="connsiteX16599" fmla="*/ 1814881 w 6724507"/>
              <a:gd name="connsiteY16599" fmla="*/ 5169566 h 5757808"/>
              <a:gd name="connsiteX16600" fmla="*/ 1815443 w 6724507"/>
              <a:gd name="connsiteY16600" fmla="*/ 5168935 h 5757808"/>
              <a:gd name="connsiteX16601" fmla="*/ 1813685 w 6724507"/>
              <a:gd name="connsiteY16601" fmla="*/ 5167411 h 5757808"/>
              <a:gd name="connsiteX16602" fmla="*/ 1814565 w 6724507"/>
              <a:gd name="connsiteY16602" fmla="*/ 5166760 h 5757808"/>
              <a:gd name="connsiteX16603" fmla="*/ 1813156 w 6724507"/>
              <a:gd name="connsiteY16603" fmla="*/ 5165274 h 5757808"/>
              <a:gd name="connsiteX16604" fmla="*/ 1813136 w 6724507"/>
              <a:gd name="connsiteY16604" fmla="*/ 5160298 h 5757808"/>
              <a:gd name="connsiteX16605" fmla="*/ 1818533 w 6724507"/>
              <a:gd name="connsiteY16605" fmla="*/ 5160625 h 5757808"/>
              <a:gd name="connsiteX16606" fmla="*/ 1816811 w 6724507"/>
              <a:gd name="connsiteY16606" fmla="*/ 5156332 h 5757808"/>
              <a:gd name="connsiteX16607" fmla="*/ 1818765 w 6724507"/>
              <a:gd name="connsiteY16607" fmla="*/ 5148072 h 5757808"/>
              <a:gd name="connsiteX16608" fmla="*/ 1815088 w 6724507"/>
              <a:gd name="connsiteY16608" fmla="*/ 5152039 h 5757808"/>
              <a:gd name="connsiteX16609" fmla="*/ 1812507 w 6724507"/>
              <a:gd name="connsiteY16609" fmla="*/ 5145599 h 5757808"/>
              <a:gd name="connsiteX16610" fmla="*/ 1811645 w 6724507"/>
              <a:gd name="connsiteY16610" fmla="*/ 5143453 h 5757808"/>
              <a:gd name="connsiteX16611" fmla="*/ 1816182 w 6724507"/>
              <a:gd name="connsiteY16611" fmla="*/ 5141634 h 5757808"/>
              <a:gd name="connsiteX16612" fmla="*/ 1815320 w 6724507"/>
              <a:gd name="connsiteY16612" fmla="*/ 5139487 h 5757808"/>
              <a:gd name="connsiteX16613" fmla="*/ 1813282 w 6724507"/>
              <a:gd name="connsiteY16613" fmla="*/ 5139364 h 5757808"/>
              <a:gd name="connsiteX16614" fmla="*/ 1809260 w 6724507"/>
              <a:gd name="connsiteY16614" fmla="*/ 5142395 h 5757808"/>
              <a:gd name="connsiteX16615" fmla="*/ 1807570 w 6724507"/>
              <a:gd name="connsiteY16615" fmla="*/ 5140929 h 5757808"/>
              <a:gd name="connsiteX16616" fmla="*/ 1807362 w 6724507"/>
              <a:gd name="connsiteY16616" fmla="*/ 5137796 h 5757808"/>
              <a:gd name="connsiteX16617" fmla="*/ 1811532 w 6724507"/>
              <a:gd name="connsiteY16617" fmla="*/ 5135397 h 5757808"/>
              <a:gd name="connsiteX16618" fmla="*/ 1811202 w 6724507"/>
              <a:gd name="connsiteY16618" fmla="*/ 5133853 h 5757808"/>
              <a:gd name="connsiteX16619" fmla="*/ 1810528 w 6724507"/>
              <a:gd name="connsiteY16619" fmla="*/ 5133228 h 5757808"/>
              <a:gd name="connsiteX16620" fmla="*/ 1809005 w 6724507"/>
              <a:gd name="connsiteY16620" fmla="*/ 5134521 h 5757808"/>
              <a:gd name="connsiteX16621" fmla="*/ 1806698 w 6724507"/>
              <a:gd name="connsiteY16621" fmla="*/ 5132867 h 5757808"/>
              <a:gd name="connsiteX16622" fmla="*/ 1806148 w 6724507"/>
              <a:gd name="connsiteY16622" fmla="*/ 5129167 h 5757808"/>
              <a:gd name="connsiteX16623" fmla="*/ 1804770 w 6724507"/>
              <a:gd name="connsiteY16623" fmla="*/ 5127888 h 5757808"/>
              <a:gd name="connsiteX16624" fmla="*/ 1804870 w 6724507"/>
              <a:gd name="connsiteY16624" fmla="*/ 5127045 h 5757808"/>
              <a:gd name="connsiteX16625" fmla="*/ 1799877 w 6724507"/>
              <a:gd name="connsiteY16625" fmla="*/ 5128319 h 5757808"/>
              <a:gd name="connsiteX16626" fmla="*/ 1799682 w 6724507"/>
              <a:gd name="connsiteY16626" fmla="*/ 5131083 h 5757808"/>
              <a:gd name="connsiteX16627" fmla="*/ 1797140 w 6724507"/>
              <a:gd name="connsiteY16627" fmla="*/ 5130145 h 5757808"/>
              <a:gd name="connsiteX16628" fmla="*/ 1797547 w 6724507"/>
              <a:gd name="connsiteY16628" fmla="*/ 5128913 h 5757808"/>
              <a:gd name="connsiteX16629" fmla="*/ 1797217 w 6724507"/>
              <a:gd name="connsiteY16629" fmla="*/ 5128996 h 5757808"/>
              <a:gd name="connsiteX16630" fmla="*/ 1792884 w 6724507"/>
              <a:gd name="connsiteY16630" fmla="*/ 5123766 h 5757808"/>
              <a:gd name="connsiteX16631" fmla="*/ 1793483 w 6724507"/>
              <a:gd name="connsiteY16631" fmla="*/ 5123092 h 5757808"/>
              <a:gd name="connsiteX16632" fmla="*/ 1793439 w 6724507"/>
              <a:gd name="connsiteY16632" fmla="*/ 5122981 h 5757808"/>
              <a:gd name="connsiteX16633" fmla="*/ 1786774 w 6724507"/>
              <a:gd name="connsiteY16633" fmla="*/ 5124740 h 5757808"/>
              <a:gd name="connsiteX16634" fmla="*/ 1781346 w 6724507"/>
              <a:gd name="connsiteY16634" fmla="*/ 5129994 h 5757808"/>
              <a:gd name="connsiteX16635" fmla="*/ 1779240 w 6724507"/>
              <a:gd name="connsiteY16635" fmla="*/ 5122264 h 5757808"/>
              <a:gd name="connsiteX16636" fmla="*/ 1777756 w 6724507"/>
              <a:gd name="connsiteY16636" fmla="*/ 5123930 h 5757808"/>
              <a:gd name="connsiteX16637" fmla="*/ 1776226 w 6724507"/>
              <a:gd name="connsiteY16637" fmla="*/ 5124543 h 5757808"/>
              <a:gd name="connsiteX16638" fmla="*/ 1775774 w 6724507"/>
              <a:gd name="connsiteY16638" fmla="*/ 5132804 h 5757808"/>
              <a:gd name="connsiteX16639" fmla="*/ 1777946 w 6724507"/>
              <a:gd name="connsiteY16639" fmla="*/ 5138218 h 5757808"/>
              <a:gd name="connsiteX16640" fmla="*/ 1778705 w 6724507"/>
              <a:gd name="connsiteY16640" fmla="*/ 5137982 h 5757808"/>
              <a:gd name="connsiteX16641" fmla="*/ 1780126 w 6724507"/>
              <a:gd name="connsiteY16641" fmla="*/ 5135098 h 5757808"/>
              <a:gd name="connsiteX16642" fmla="*/ 1783571 w 6724507"/>
              <a:gd name="connsiteY16642" fmla="*/ 5138084 h 5757808"/>
              <a:gd name="connsiteX16643" fmla="*/ 1780106 w 6724507"/>
              <a:gd name="connsiteY16643" fmla="*/ 5143689 h 5757808"/>
              <a:gd name="connsiteX16644" fmla="*/ 1772606 w 6724507"/>
              <a:gd name="connsiteY16644" fmla="*/ 5143547 h 5757808"/>
              <a:gd name="connsiteX16645" fmla="*/ 1775831 w 6724507"/>
              <a:gd name="connsiteY16645" fmla="*/ 5143350 h 5757808"/>
              <a:gd name="connsiteX16646" fmla="*/ 1775614 w 6724507"/>
              <a:gd name="connsiteY16646" fmla="*/ 5140169 h 5757808"/>
              <a:gd name="connsiteX16647" fmla="*/ 1773413 w 6724507"/>
              <a:gd name="connsiteY16647" fmla="*/ 5141053 h 5757808"/>
              <a:gd name="connsiteX16648" fmla="*/ 1771755 w 6724507"/>
              <a:gd name="connsiteY16648" fmla="*/ 5136925 h 5757808"/>
              <a:gd name="connsiteX16649" fmla="*/ 1769013 w 6724507"/>
              <a:gd name="connsiteY16649" fmla="*/ 5137222 h 5757808"/>
              <a:gd name="connsiteX16650" fmla="*/ 1771109 w 6724507"/>
              <a:gd name="connsiteY16650" fmla="*/ 5135315 h 5757808"/>
              <a:gd name="connsiteX16651" fmla="*/ 1770887 w 6724507"/>
              <a:gd name="connsiteY16651" fmla="*/ 5134762 h 5757808"/>
              <a:gd name="connsiteX16652" fmla="*/ 1771456 w 6724507"/>
              <a:gd name="connsiteY16652" fmla="*/ 5124370 h 5757808"/>
              <a:gd name="connsiteX16653" fmla="*/ 1771410 w 6724507"/>
              <a:gd name="connsiteY16653" fmla="*/ 5124330 h 5757808"/>
              <a:gd name="connsiteX16654" fmla="*/ 1768444 w 6724507"/>
              <a:gd name="connsiteY16654" fmla="*/ 5127660 h 5757808"/>
              <a:gd name="connsiteX16655" fmla="*/ 1768652 w 6724507"/>
              <a:gd name="connsiteY16655" fmla="*/ 5130793 h 5757808"/>
              <a:gd name="connsiteX16656" fmla="*/ 1765478 w 6724507"/>
              <a:gd name="connsiteY16656" fmla="*/ 5130992 h 5757808"/>
              <a:gd name="connsiteX16657" fmla="*/ 1763787 w 6724507"/>
              <a:gd name="connsiteY16657" fmla="*/ 5129525 h 5757808"/>
              <a:gd name="connsiteX16658" fmla="*/ 1766753 w 6724507"/>
              <a:gd name="connsiteY16658" fmla="*/ 5126194 h 5757808"/>
              <a:gd name="connsiteX16659" fmla="*/ 1768028 w 6724507"/>
              <a:gd name="connsiteY16659" fmla="*/ 5121396 h 5757808"/>
              <a:gd name="connsiteX16660" fmla="*/ 1771120 w 6724507"/>
              <a:gd name="connsiteY16660" fmla="*/ 5121202 h 5757808"/>
              <a:gd name="connsiteX16661" fmla="*/ 1770727 w 6724507"/>
              <a:gd name="connsiteY16661" fmla="*/ 5120223 h 5757808"/>
              <a:gd name="connsiteX16662" fmla="*/ 1775926 w 6724507"/>
              <a:gd name="connsiteY16662" fmla="*/ 5120347 h 5757808"/>
              <a:gd name="connsiteX16663" fmla="*/ 1775858 w 6724507"/>
              <a:gd name="connsiteY16663" fmla="*/ 5119332 h 5757808"/>
              <a:gd name="connsiteX16664" fmla="*/ 1763163 w 6724507"/>
              <a:gd name="connsiteY16664" fmla="*/ 5120129 h 5757808"/>
              <a:gd name="connsiteX16665" fmla="*/ 1762955 w 6724507"/>
              <a:gd name="connsiteY16665" fmla="*/ 5116997 h 5757808"/>
              <a:gd name="connsiteX16666" fmla="*/ 1760198 w 6724507"/>
              <a:gd name="connsiteY16666" fmla="*/ 5123461 h 5757808"/>
              <a:gd name="connsiteX16667" fmla="*/ 1754058 w 6724507"/>
              <a:gd name="connsiteY16667" fmla="*/ 5126992 h 5757808"/>
              <a:gd name="connsiteX16668" fmla="*/ 1753643 w 6724507"/>
              <a:gd name="connsiteY16668" fmla="*/ 5120727 h 5757808"/>
              <a:gd name="connsiteX16669" fmla="*/ 1744596 w 6724507"/>
              <a:gd name="connsiteY16669" fmla="*/ 5122475 h 5757808"/>
              <a:gd name="connsiteX16670" fmla="*/ 1740157 w 6724507"/>
              <a:gd name="connsiteY16670" fmla="*/ 5120553 h 5757808"/>
              <a:gd name="connsiteX16671" fmla="*/ 1739806 w 6724507"/>
              <a:gd name="connsiteY16671" fmla="*/ 5122084 h 5757808"/>
              <a:gd name="connsiteX16672" fmla="*/ 1738988 w 6724507"/>
              <a:gd name="connsiteY16672" fmla="*/ 5120048 h 5757808"/>
              <a:gd name="connsiteX16673" fmla="*/ 1732700 w 6724507"/>
              <a:gd name="connsiteY16673" fmla="*/ 5117325 h 5757808"/>
              <a:gd name="connsiteX16674" fmla="*/ 1728460 w 6724507"/>
              <a:gd name="connsiteY16674" fmla="*/ 5125455 h 5757808"/>
              <a:gd name="connsiteX16675" fmla="*/ 1727460 w 6724507"/>
              <a:gd name="connsiteY16675" fmla="*/ 5125322 h 5757808"/>
              <a:gd name="connsiteX16676" fmla="*/ 1727208 w 6724507"/>
              <a:gd name="connsiteY16676" fmla="*/ 5129566 h 5757808"/>
              <a:gd name="connsiteX16677" fmla="*/ 1724130 w 6724507"/>
              <a:gd name="connsiteY16677" fmla="*/ 5127194 h 5757808"/>
              <a:gd name="connsiteX16678" fmla="*/ 1724476 w 6724507"/>
              <a:gd name="connsiteY16678" fmla="*/ 5124926 h 5757808"/>
              <a:gd name="connsiteX16679" fmla="*/ 1720421 w 6724507"/>
              <a:gd name="connsiteY16679" fmla="*/ 5124387 h 5757808"/>
              <a:gd name="connsiteX16680" fmla="*/ 1714282 w 6724507"/>
              <a:gd name="connsiteY16680" fmla="*/ 5127917 h 5757808"/>
              <a:gd name="connsiteX16681" fmla="*/ 1709832 w 6724507"/>
              <a:gd name="connsiteY16681" fmla="*/ 5132916 h 5757808"/>
              <a:gd name="connsiteX16682" fmla="*/ 1713005 w 6724507"/>
              <a:gd name="connsiteY16682" fmla="*/ 5132716 h 5757808"/>
              <a:gd name="connsiteX16683" fmla="*/ 1714697 w 6724507"/>
              <a:gd name="connsiteY16683" fmla="*/ 5134184 h 5757808"/>
              <a:gd name="connsiteX16684" fmla="*/ 1713215 w 6724507"/>
              <a:gd name="connsiteY16684" fmla="*/ 5135849 h 5757808"/>
              <a:gd name="connsiteX16685" fmla="*/ 1708350 w 6724507"/>
              <a:gd name="connsiteY16685" fmla="*/ 5134582 h 5757808"/>
              <a:gd name="connsiteX16686" fmla="*/ 1707870 w 6724507"/>
              <a:gd name="connsiteY16686" fmla="*/ 5135120 h 5757808"/>
              <a:gd name="connsiteX16687" fmla="*/ 1707815 w 6724507"/>
              <a:gd name="connsiteY16687" fmla="*/ 5135412 h 5757808"/>
              <a:gd name="connsiteX16688" fmla="*/ 1707751 w 6724507"/>
              <a:gd name="connsiteY16688" fmla="*/ 5135254 h 5757808"/>
              <a:gd name="connsiteX16689" fmla="*/ 1706867 w 6724507"/>
              <a:gd name="connsiteY16689" fmla="*/ 5136248 h 5757808"/>
              <a:gd name="connsiteX16690" fmla="*/ 1705383 w 6724507"/>
              <a:gd name="connsiteY16690" fmla="*/ 5137914 h 5757808"/>
              <a:gd name="connsiteX16691" fmla="*/ 1703693 w 6724507"/>
              <a:gd name="connsiteY16691" fmla="*/ 5136447 h 5757808"/>
              <a:gd name="connsiteX16692" fmla="*/ 1703485 w 6724507"/>
              <a:gd name="connsiteY16692" fmla="*/ 5133315 h 5757808"/>
              <a:gd name="connsiteX16693" fmla="*/ 1704967 w 6724507"/>
              <a:gd name="connsiteY16693" fmla="*/ 5131649 h 5757808"/>
              <a:gd name="connsiteX16694" fmla="*/ 1705889 w 6724507"/>
              <a:gd name="connsiteY16694" fmla="*/ 5130613 h 5757808"/>
              <a:gd name="connsiteX16695" fmla="*/ 1705277 w 6724507"/>
              <a:gd name="connsiteY16695" fmla="*/ 5129089 h 5757808"/>
              <a:gd name="connsiteX16696" fmla="*/ 1704432 w 6724507"/>
              <a:gd name="connsiteY16696" fmla="*/ 5126980 h 5757808"/>
              <a:gd name="connsiteX16697" fmla="*/ 1709349 w 6724507"/>
              <a:gd name="connsiteY16697" fmla="*/ 5127455 h 5757808"/>
              <a:gd name="connsiteX16698" fmla="*/ 1709287 w 6724507"/>
              <a:gd name="connsiteY16698" fmla="*/ 5127775 h 5757808"/>
              <a:gd name="connsiteX16699" fmla="*/ 1712592 w 6724507"/>
              <a:gd name="connsiteY16699" fmla="*/ 5126453 h 5757808"/>
              <a:gd name="connsiteX16700" fmla="*/ 1718730 w 6724507"/>
              <a:gd name="connsiteY16700" fmla="*/ 5122921 h 5757808"/>
              <a:gd name="connsiteX16701" fmla="*/ 1702237 w 6724507"/>
              <a:gd name="connsiteY16701" fmla="*/ 5114520 h 5757808"/>
              <a:gd name="connsiteX16702" fmla="*/ 1683610 w 6724507"/>
              <a:gd name="connsiteY16702" fmla="*/ 5121982 h 5757808"/>
              <a:gd name="connsiteX16703" fmla="*/ 1688060 w 6724507"/>
              <a:gd name="connsiteY16703" fmla="*/ 5116984 h 5757808"/>
              <a:gd name="connsiteX16704" fmla="*/ 1665010 w 6724507"/>
              <a:gd name="connsiteY16704" fmla="*/ 5105851 h 5757808"/>
              <a:gd name="connsiteX16705" fmla="*/ 1663528 w 6724507"/>
              <a:gd name="connsiteY16705" fmla="*/ 5107517 h 5757808"/>
              <a:gd name="connsiteX16706" fmla="*/ 1665218 w 6724507"/>
              <a:gd name="connsiteY16706" fmla="*/ 5108984 h 5757808"/>
              <a:gd name="connsiteX16707" fmla="*/ 1663736 w 6724507"/>
              <a:gd name="connsiteY16707" fmla="*/ 5110650 h 5757808"/>
              <a:gd name="connsiteX16708" fmla="*/ 1660562 w 6724507"/>
              <a:gd name="connsiteY16708" fmla="*/ 5110849 h 5757808"/>
              <a:gd name="connsiteX16709" fmla="*/ 1657387 w 6724507"/>
              <a:gd name="connsiteY16709" fmla="*/ 5111049 h 5757808"/>
              <a:gd name="connsiteX16710" fmla="*/ 1657180 w 6724507"/>
              <a:gd name="connsiteY16710" fmla="*/ 5107916 h 5757808"/>
              <a:gd name="connsiteX16711" fmla="*/ 1660354 w 6724507"/>
              <a:gd name="connsiteY16711" fmla="*/ 5107716 h 5757808"/>
              <a:gd name="connsiteX16712" fmla="*/ 1661838 w 6724507"/>
              <a:gd name="connsiteY16712" fmla="*/ 5106050 h 5757808"/>
              <a:gd name="connsiteX16713" fmla="*/ 1649142 w 6724507"/>
              <a:gd name="connsiteY16713" fmla="*/ 5106848 h 5757808"/>
              <a:gd name="connsiteX16714" fmla="*/ 1647659 w 6724507"/>
              <a:gd name="connsiteY16714" fmla="*/ 5108514 h 5757808"/>
              <a:gd name="connsiteX16715" fmla="*/ 1643003 w 6724507"/>
              <a:gd name="connsiteY16715" fmla="*/ 5110380 h 5757808"/>
              <a:gd name="connsiteX16716" fmla="*/ 1639828 w 6724507"/>
              <a:gd name="connsiteY16716" fmla="*/ 5110578 h 5757808"/>
              <a:gd name="connsiteX16717" fmla="*/ 1618860 w 6724507"/>
              <a:gd name="connsiteY16717" fmla="*/ 5130768 h 5757808"/>
              <a:gd name="connsiteX16718" fmla="*/ 1615686 w 6724507"/>
              <a:gd name="connsiteY16718" fmla="*/ 5130968 h 5757808"/>
              <a:gd name="connsiteX16719" fmla="*/ 1613993 w 6724507"/>
              <a:gd name="connsiteY16719" fmla="*/ 5129503 h 5757808"/>
              <a:gd name="connsiteX16720" fmla="*/ 1610614 w 6724507"/>
              <a:gd name="connsiteY16720" fmla="*/ 5126569 h 5757808"/>
              <a:gd name="connsiteX16721" fmla="*/ 1598126 w 6724507"/>
              <a:gd name="connsiteY16721" fmla="*/ 5130499 h 5757808"/>
              <a:gd name="connsiteX16722" fmla="*/ 1608714 w 6724507"/>
              <a:gd name="connsiteY16722" fmla="*/ 5121969 h 5757808"/>
              <a:gd name="connsiteX16723" fmla="*/ 1613163 w 6724507"/>
              <a:gd name="connsiteY16723" fmla="*/ 5116972 h 5757808"/>
              <a:gd name="connsiteX16724" fmla="*/ 1615920 w 6724507"/>
              <a:gd name="connsiteY16724" fmla="*/ 5110509 h 5757808"/>
              <a:gd name="connsiteX16725" fmla="*/ 1614229 w 6724507"/>
              <a:gd name="connsiteY16725" fmla="*/ 5109042 h 5757808"/>
              <a:gd name="connsiteX16726" fmla="*/ 1614022 w 6724507"/>
              <a:gd name="connsiteY16726" fmla="*/ 5105910 h 5757808"/>
              <a:gd name="connsiteX16727" fmla="*/ 1615714 w 6724507"/>
              <a:gd name="connsiteY16727" fmla="*/ 5107376 h 5757808"/>
              <a:gd name="connsiteX16728" fmla="*/ 1617404 w 6724507"/>
              <a:gd name="connsiteY16728" fmla="*/ 5108842 h 5757808"/>
              <a:gd name="connsiteX16729" fmla="*/ 1625026 w 6724507"/>
              <a:gd name="connsiteY16729" fmla="*/ 5103645 h 5757808"/>
              <a:gd name="connsiteX16730" fmla="*/ 1616572 w 6724507"/>
              <a:gd name="connsiteY16730" fmla="*/ 5096314 h 5757808"/>
              <a:gd name="connsiteX16731" fmla="*/ 1614881 w 6724507"/>
              <a:gd name="connsiteY16731" fmla="*/ 5094847 h 5757808"/>
              <a:gd name="connsiteX16732" fmla="*/ 1616364 w 6724507"/>
              <a:gd name="connsiteY16732" fmla="*/ 5093182 h 5757808"/>
              <a:gd name="connsiteX16733" fmla="*/ 1620605 w 6724507"/>
              <a:gd name="connsiteY16733" fmla="*/ 5085051 h 5757808"/>
              <a:gd name="connsiteX16734" fmla="*/ 1618914 w 6724507"/>
              <a:gd name="connsiteY16734" fmla="*/ 5083585 h 5757808"/>
              <a:gd name="connsiteX16735" fmla="*/ 1603461 w 6724507"/>
              <a:gd name="connsiteY16735" fmla="*/ 5090846 h 5757808"/>
              <a:gd name="connsiteX16736" fmla="*/ 1592663 w 6724507"/>
              <a:gd name="connsiteY16736" fmla="*/ 5096244 h 5757808"/>
              <a:gd name="connsiteX16737" fmla="*/ 1590975 w 6724507"/>
              <a:gd name="connsiteY16737" fmla="*/ 5094776 h 5757808"/>
              <a:gd name="connsiteX16738" fmla="*/ 1592457 w 6724507"/>
              <a:gd name="connsiteY16738" fmla="*/ 5093110 h 5757808"/>
              <a:gd name="connsiteX16739" fmla="*/ 1603252 w 6724507"/>
              <a:gd name="connsiteY16739" fmla="*/ 5087714 h 5757808"/>
              <a:gd name="connsiteX16740" fmla="*/ 1618706 w 6724507"/>
              <a:gd name="connsiteY16740" fmla="*/ 5080452 h 5757808"/>
              <a:gd name="connsiteX16741" fmla="*/ 1633743 w 6724507"/>
              <a:gd name="connsiteY16741" fmla="*/ 5066927 h 5757808"/>
              <a:gd name="connsiteX16742" fmla="*/ 1638815 w 6724507"/>
              <a:gd name="connsiteY16742" fmla="*/ 5071326 h 5757808"/>
              <a:gd name="connsiteX16743" fmla="*/ 1637124 w 6724507"/>
              <a:gd name="connsiteY16743" fmla="*/ 5069860 h 5757808"/>
              <a:gd name="connsiteX16744" fmla="*/ 1638607 w 6724507"/>
              <a:gd name="connsiteY16744" fmla="*/ 5068194 h 5757808"/>
              <a:gd name="connsiteX16745" fmla="*/ 1643265 w 6724507"/>
              <a:gd name="connsiteY16745" fmla="*/ 5066328 h 5757808"/>
              <a:gd name="connsiteX16746" fmla="*/ 1646230 w 6724507"/>
              <a:gd name="connsiteY16746" fmla="*/ 5062997 h 5757808"/>
              <a:gd name="connsiteX16747" fmla="*/ 1642641 w 6724507"/>
              <a:gd name="connsiteY16747" fmla="*/ 5056933 h 5757808"/>
              <a:gd name="connsiteX16748" fmla="*/ 1627603 w 6724507"/>
              <a:gd name="connsiteY16748" fmla="*/ 5070457 h 5757808"/>
              <a:gd name="connsiteX16749" fmla="*/ 1606871 w 6724507"/>
              <a:gd name="connsiteY16749" fmla="*/ 5070188 h 5757808"/>
              <a:gd name="connsiteX16750" fmla="*/ 1608562 w 6724507"/>
              <a:gd name="connsiteY16750" fmla="*/ 5071654 h 5757808"/>
              <a:gd name="connsiteX16751" fmla="*/ 1610252 w 6724507"/>
              <a:gd name="connsiteY16751" fmla="*/ 5073120 h 5757808"/>
              <a:gd name="connsiteX16752" fmla="*/ 1597973 w 6724507"/>
              <a:gd name="connsiteY16752" fmla="*/ 5080184 h 5757808"/>
              <a:gd name="connsiteX16753" fmla="*/ 1594799 w 6724507"/>
              <a:gd name="connsiteY16753" fmla="*/ 5080384 h 5757808"/>
              <a:gd name="connsiteX16754" fmla="*/ 1588034 w 6724507"/>
              <a:gd name="connsiteY16754" fmla="*/ 5074515 h 5757808"/>
              <a:gd name="connsiteX16755" fmla="*/ 1586552 w 6724507"/>
              <a:gd name="connsiteY16755" fmla="*/ 5076182 h 5757808"/>
              <a:gd name="connsiteX16756" fmla="*/ 1584862 w 6724507"/>
              <a:gd name="connsiteY16756" fmla="*/ 5074717 h 5757808"/>
              <a:gd name="connsiteX16757" fmla="*/ 1586344 w 6724507"/>
              <a:gd name="connsiteY16757" fmla="*/ 5073051 h 5757808"/>
              <a:gd name="connsiteX16758" fmla="*/ 1587828 w 6724507"/>
              <a:gd name="connsiteY16758" fmla="*/ 5071385 h 5757808"/>
              <a:gd name="connsiteX16759" fmla="*/ 1586135 w 6724507"/>
              <a:gd name="connsiteY16759" fmla="*/ 5069918 h 5757808"/>
              <a:gd name="connsiteX16760" fmla="*/ 1587620 w 6724507"/>
              <a:gd name="connsiteY16760" fmla="*/ 5068252 h 5757808"/>
              <a:gd name="connsiteX16761" fmla="*/ 1576615 w 6724507"/>
              <a:gd name="connsiteY16761" fmla="*/ 5070516 h 5757808"/>
              <a:gd name="connsiteX16762" fmla="*/ 1575132 w 6724507"/>
              <a:gd name="connsiteY16762" fmla="*/ 5072183 h 5757808"/>
              <a:gd name="connsiteX16763" fmla="*/ 1572167 w 6724507"/>
              <a:gd name="connsiteY16763" fmla="*/ 5075514 h 5757808"/>
              <a:gd name="connsiteX16764" fmla="*/ 1568784 w 6724507"/>
              <a:gd name="connsiteY16764" fmla="*/ 5072581 h 5757808"/>
              <a:gd name="connsiteX16765" fmla="*/ 1570058 w 6724507"/>
              <a:gd name="connsiteY16765" fmla="*/ 5067784 h 5757808"/>
              <a:gd name="connsiteX16766" fmla="*/ 1568369 w 6724507"/>
              <a:gd name="connsiteY16766" fmla="*/ 5066317 h 5757808"/>
              <a:gd name="connsiteX16767" fmla="*/ 1563711 w 6724507"/>
              <a:gd name="connsiteY16767" fmla="*/ 5068181 h 5757808"/>
              <a:gd name="connsiteX16768" fmla="*/ 1560538 w 6724507"/>
              <a:gd name="connsiteY16768" fmla="*/ 5068381 h 5757808"/>
              <a:gd name="connsiteX16769" fmla="*/ 1562021 w 6724507"/>
              <a:gd name="connsiteY16769" fmla="*/ 5066716 h 5757808"/>
              <a:gd name="connsiteX16770" fmla="*/ 1569851 w 6724507"/>
              <a:gd name="connsiteY16770" fmla="*/ 5064650 h 5757808"/>
              <a:gd name="connsiteX16771" fmla="*/ 1566677 w 6724507"/>
              <a:gd name="connsiteY16771" fmla="*/ 5064850 h 5757808"/>
              <a:gd name="connsiteX16772" fmla="*/ 1567953 w 6724507"/>
              <a:gd name="connsiteY16772" fmla="*/ 5060053 h 5757808"/>
              <a:gd name="connsiteX16773" fmla="*/ 1563295 w 6724507"/>
              <a:gd name="connsiteY16773" fmla="*/ 5061917 h 5757808"/>
              <a:gd name="connsiteX16774" fmla="*/ 1562881 w 6724507"/>
              <a:gd name="connsiteY16774" fmla="*/ 5055652 h 5757808"/>
              <a:gd name="connsiteX16775" fmla="*/ 1546802 w 6724507"/>
              <a:gd name="connsiteY16775" fmla="*/ 5053517 h 5757808"/>
              <a:gd name="connsiteX16776" fmla="*/ 1542770 w 6724507"/>
              <a:gd name="connsiteY16776" fmla="*/ 5064779 h 5757808"/>
              <a:gd name="connsiteX16777" fmla="*/ 1539805 w 6724507"/>
              <a:gd name="connsiteY16777" fmla="*/ 5068111 h 5757808"/>
              <a:gd name="connsiteX16778" fmla="*/ 1536631 w 6724507"/>
              <a:gd name="connsiteY16778" fmla="*/ 5068309 h 5757808"/>
              <a:gd name="connsiteX16779" fmla="*/ 1538113 w 6724507"/>
              <a:gd name="connsiteY16779" fmla="*/ 5066645 h 5757808"/>
              <a:gd name="connsiteX16780" fmla="*/ 1541080 w 6724507"/>
              <a:gd name="connsiteY16780" fmla="*/ 5063313 h 5757808"/>
              <a:gd name="connsiteX16781" fmla="*/ 1535800 w 6724507"/>
              <a:gd name="connsiteY16781" fmla="*/ 5055781 h 5757808"/>
              <a:gd name="connsiteX16782" fmla="*/ 1522688 w 6724507"/>
              <a:gd name="connsiteY16782" fmla="*/ 5050314 h 5757808"/>
              <a:gd name="connsiteX16783" fmla="*/ 1510201 w 6724507"/>
              <a:gd name="connsiteY16783" fmla="*/ 5054245 h 5757808"/>
              <a:gd name="connsiteX16784" fmla="*/ 1505545 w 6724507"/>
              <a:gd name="connsiteY16784" fmla="*/ 5056110 h 5757808"/>
              <a:gd name="connsiteX16785" fmla="*/ 1503853 w 6724507"/>
              <a:gd name="connsiteY16785" fmla="*/ 5054644 h 5757808"/>
              <a:gd name="connsiteX16786" fmla="*/ 1505337 w 6724507"/>
              <a:gd name="connsiteY16786" fmla="*/ 5052978 h 5757808"/>
              <a:gd name="connsiteX16787" fmla="*/ 1508509 w 6724507"/>
              <a:gd name="connsiteY16787" fmla="*/ 5052778 h 5757808"/>
              <a:gd name="connsiteX16788" fmla="*/ 1518266 w 6724507"/>
              <a:gd name="connsiteY16788" fmla="*/ 5031720 h 5757808"/>
              <a:gd name="connsiteX16789" fmla="*/ 1517643 w 6724507"/>
              <a:gd name="connsiteY16789" fmla="*/ 5022325 h 5757808"/>
              <a:gd name="connsiteX16790" fmla="*/ 1521441 w 6724507"/>
              <a:gd name="connsiteY16790" fmla="*/ 5031521 h 5757808"/>
              <a:gd name="connsiteX16791" fmla="*/ 1530130 w 6724507"/>
              <a:gd name="connsiteY16791" fmla="*/ 5018395 h 5757808"/>
              <a:gd name="connsiteX16792" fmla="*/ 1531198 w 6724507"/>
              <a:gd name="connsiteY16792" fmla="*/ 5010463 h 5757808"/>
              <a:gd name="connsiteX16793" fmla="*/ 1523365 w 6724507"/>
              <a:gd name="connsiteY16793" fmla="*/ 5012529 h 5757808"/>
              <a:gd name="connsiteX16794" fmla="*/ 1515745 w 6724507"/>
              <a:gd name="connsiteY16794" fmla="*/ 5017726 h 5757808"/>
              <a:gd name="connsiteX16795" fmla="*/ 1512570 w 6724507"/>
              <a:gd name="connsiteY16795" fmla="*/ 5017924 h 5757808"/>
              <a:gd name="connsiteX16796" fmla="*/ 1512362 w 6724507"/>
              <a:gd name="connsiteY16796" fmla="*/ 5014791 h 5757808"/>
              <a:gd name="connsiteX16797" fmla="*/ 1513846 w 6724507"/>
              <a:gd name="connsiteY16797" fmla="*/ 5013126 h 5757808"/>
              <a:gd name="connsiteX16798" fmla="*/ 1518295 w 6724507"/>
              <a:gd name="connsiteY16798" fmla="*/ 5008129 h 5757808"/>
              <a:gd name="connsiteX16799" fmla="*/ 1514204 w 6724507"/>
              <a:gd name="connsiteY16799" fmla="*/ 5002297 h 5757808"/>
              <a:gd name="connsiteX16800" fmla="*/ 1514704 w 6724507"/>
              <a:gd name="connsiteY16800" fmla="*/ 5002064 h 5757808"/>
              <a:gd name="connsiteX16801" fmla="*/ 1513946 w 6724507"/>
              <a:gd name="connsiteY16801" fmla="*/ 5001928 h 5757808"/>
              <a:gd name="connsiteX16802" fmla="*/ 1513013 w 6724507"/>
              <a:gd name="connsiteY16802" fmla="*/ 5000598 h 5757808"/>
              <a:gd name="connsiteX16803" fmla="*/ 1511479 w 6724507"/>
              <a:gd name="connsiteY16803" fmla="*/ 5001481 h 5757808"/>
              <a:gd name="connsiteX16804" fmla="*/ 1513946 w 6724507"/>
              <a:gd name="connsiteY16804" fmla="*/ 5001928 h 5757808"/>
              <a:gd name="connsiteX16805" fmla="*/ 1514204 w 6724507"/>
              <a:gd name="connsiteY16805" fmla="*/ 5002297 h 5757808"/>
              <a:gd name="connsiteX16806" fmla="*/ 1496736 w 6724507"/>
              <a:gd name="connsiteY16806" fmla="*/ 5010466 h 5757808"/>
              <a:gd name="connsiteX16807" fmla="*/ 1482730 w 6724507"/>
              <a:gd name="connsiteY16807" fmla="*/ 5024517 h 5757808"/>
              <a:gd name="connsiteX16808" fmla="*/ 1482523 w 6724507"/>
              <a:gd name="connsiteY16808" fmla="*/ 5021385 h 5757808"/>
              <a:gd name="connsiteX16809" fmla="*/ 1481039 w 6724507"/>
              <a:gd name="connsiteY16809" fmla="*/ 5023051 h 5757808"/>
              <a:gd name="connsiteX16810" fmla="*/ 1476590 w 6724507"/>
              <a:gd name="connsiteY16810" fmla="*/ 5028048 h 5757808"/>
              <a:gd name="connsiteX16811" fmla="*/ 1461553 w 6724507"/>
              <a:gd name="connsiteY16811" fmla="*/ 5041575 h 5757808"/>
              <a:gd name="connsiteX16812" fmla="*/ 1454790 w 6724507"/>
              <a:gd name="connsiteY16812" fmla="*/ 5035709 h 5757808"/>
              <a:gd name="connsiteX16813" fmla="*/ 1455205 w 6724507"/>
              <a:gd name="connsiteY16813" fmla="*/ 5041973 h 5757808"/>
              <a:gd name="connsiteX16814" fmla="*/ 1450758 w 6724507"/>
              <a:gd name="connsiteY16814" fmla="*/ 5046971 h 5757808"/>
              <a:gd name="connsiteX16815" fmla="*/ 1449482 w 6724507"/>
              <a:gd name="connsiteY16815" fmla="*/ 5051768 h 5757808"/>
              <a:gd name="connsiteX16816" fmla="*/ 1447791 w 6724507"/>
              <a:gd name="connsiteY16816" fmla="*/ 5050303 h 5757808"/>
              <a:gd name="connsiteX16817" fmla="*/ 1450551 w 6724507"/>
              <a:gd name="connsiteY16817" fmla="*/ 5043839 h 5757808"/>
              <a:gd name="connsiteX16818" fmla="*/ 1452032 w 6724507"/>
              <a:gd name="connsiteY16818" fmla="*/ 5042172 h 5757808"/>
              <a:gd name="connsiteX16819" fmla="*/ 1434031 w 6724507"/>
              <a:gd name="connsiteY16819" fmla="*/ 5059030 h 5757808"/>
              <a:gd name="connsiteX16820" fmla="*/ 1446724 w 6724507"/>
              <a:gd name="connsiteY16820" fmla="*/ 5058233 h 5757808"/>
              <a:gd name="connsiteX16821" fmla="*/ 1431686 w 6724507"/>
              <a:gd name="connsiteY16821" fmla="*/ 5071757 h 5757808"/>
              <a:gd name="connsiteX16822" fmla="*/ 1429788 w 6724507"/>
              <a:gd name="connsiteY16822" fmla="*/ 5067161 h 5757808"/>
              <a:gd name="connsiteX16823" fmla="*/ 1426406 w 6724507"/>
              <a:gd name="connsiteY16823" fmla="*/ 5064228 h 5757808"/>
              <a:gd name="connsiteX16824" fmla="*/ 1418576 w 6724507"/>
              <a:gd name="connsiteY16824" fmla="*/ 5066292 h 5757808"/>
              <a:gd name="connsiteX16825" fmla="*/ 1414544 w 6724507"/>
              <a:gd name="connsiteY16825" fmla="*/ 5077554 h 5757808"/>
              <a:gd name="connsiteX16826" fmla="*/ 1422789 w 6724507"/>
              <a:gd name="connsiteY16826" fmla="*/ 5081753 h 5757808"/>
              <a:gd name="connsiteX16827" fmla="*/ 1421306 w 6724507"/>
              <a:gd name="connsiteY16827" fmla="*/ 5083419 h 5757808"/>
              <a:gd name="connsiteX16828" fmla="*/ 1413061 w 6724507"/>
              <a:gd name="connsiteY16828" fmla="*/ 5079220 h 5757808"/>
              <a:gd name="connsiteX16829" fmla="*/ 1400130 w 6724507"/>
              <a:gd name="connsiteY16829" fmla="*/ 5100477 h 5757808"/>
              <a:gd name="connsiteX16830" fmla="*/ 1396748 w 6724507"/>
              <a:gd name="connsiteY16830" fmla="*/ 5097545 h 5757808"/>
              <a:gd name="connsiteX16831" fmla="*/ 1393990 w 6724507"/>
              <a:gd name="connsiteY16831" fmla="*/ 5104007 h 5757808"/>
              <a:gd name="connsiteX16832" fmla="*/ 1387644 w 6724507"/>
              <a:gd name="connsiteY16832" fmla="*/ 5104406 h 5757808"/>
              <a:gd name="connsiteX16833" fmla="*/ 1387227 w 6724507"/>
              <a:gd name="connsiteY16833" fmla="*/ 5098143 h 5757808"/>
              <a:gd name="connsiteX16834" fmla="*/ 1378331 w 6724507"/>
              <a:gd name="connsiteY16834" fmla="*/ 5108137 h 5757808"/>
              <a:gd name="connsiteX16835" fmla="*/ 1372398 w 6724507"/>
              <a:gd name="connsiteY16835" fmla="*/ 5114801 h 5757808"/>
              <a:gd name="connsiteX16836" fmla="*/ 1375571 w 6724507"/>
              <a:gd name="connsiteY16836" fmla="*/ 5114601 h 5757808"/>
              <a:gd name="connsiteX16837" fmla="*/ 1375781 w 6724507"/>
              <a:gd name="connsiteY16837" fmla="*/ 5117732 h 5757808"/>
              <a:gd name="connsiteX16838" fmla="*/ 1371123 w 6724507"/>
              <a:gd name="connsiteY16838" fmla="*/ 5119599 h 5757808"/>
              <a:gd name="connsiteX16839" fmla="*/ 1356086 w 6724507"/>
              <a:gd name="connsiteY16839" fmla="*/ 5133125 h 5757808"/>
              <a:gd name="connsiteX16840" fmla="*/ 1364359 w 6724507"/>
              <a:gd name="connsiteY16840" fmla="*/ 5113733 h 5757808"/>
              <a:gd name="connsiteX16841" fmla="*/ 1366050 w 6724507"/>
              <a:gd name="connsiteY16841" fmla="*/ 5115200 h 5757808"/>
              <a:gd name="connsiteX16842" fmla="*/ 1374948 w 6724507"/>
              <a:gd name="connsiteY16842" fmla="*/ 5105205 h 5757808"/>
              <a:gd name="connsiteX16843" fmla="*/ 1383845 w 6724507"/>
              <a:gd name="connsiteY16843" fmla="*/ 5095210 h 5757808"/>
              <a:gd name="connsiteX16844" fmla="*/ 1382154 w 6724507"/>
              <a:gd name="connsiteY16844" fmla="*/ 5093743 h 5757808"/>
              <a:gd name="connsiteX16845" fmla="*/ 1380463 w 6724507"/>
              <a:gd name="connsiteY16845" fmla="*/ 5092277 h 5757808"/>
              <a:gd name="connsiteX16846" fmla="*/ 1378772 w 6724507"/>
              <a:gd name="connsiteY16846" fmla="*/ 5090811 h 5757808"/>
              <a:gd name="connsiteX16847" fmla="*/ 1380255 w 6724507"/>
              <a:gd name="connsiteY16847" fmla="*/ 5089144 h 5757808"/>
              <a:gd name="connsiteX16848" fmla="*/ 1381946 w 6724507"/>
              <a:gd name="connsiteY16848" fmla="*/ 5090611 h 5757808"/>
              <a:gd name="connsiteX16849" fmla="*/ 1385329 w 6724507"/>
              <a:gd name="connsiteY16849" fmla="*/ 5093544 h 5757808"/>
              <a:gd name="connsiteX16850" fmla="*/ 1396984 w 6724507"/>
              <a:gd name="connsiteY16850" fmla="*/ 5077085 h 5757808"/>
              <a:gd name="connsiteX16851" fmla="*/ 1395293 w 6724507"/>
              <a:gd name="connsiteY16851" fmla="*/ 5075618 h 5757808"/>
              <a:gd name="connsiteX16852" fmla="*/ 1382598 w 6724507"/>
              <a:gd name="connsiteY16852" fmla="*/ 5076417 h 5757808"/>
              <a:gd name="connsiteX16853" fmla="*/ 1376666 w 6724507"/>
              <a:gd name="connsiteY16853" fmla="*/ 5083078 h 5757808"/>
              <a:gd name="connsiteX16854" fmla="*/ 1373491 w 6724507"/>
              <a:gd name="connsiteY16854" fmla="*/ 5083280 h 5757808"/>
              <a:gd name="connsiteX16855" fmla="*/ 1374974 w 6724507"/>
              <a:gd name="connsiteY16855" fmla="*/ 5081613 h 5757808"/>
              <a:gd name="connsiteX16856" fmla="*/ 1377734 w 6724507"/>
              <a:gd name="connsiteY16856" fmla="*/ 5075149 h 5757808"/>
              <a:gd name="connsiteX16857" fmla="*/ 1379216 w 6724507"/>
              <a:gd name="connsiteY16857" fmla="*/ 5073484 h 5757808"/>
              <a:gd name="connsiteX16858" fmla="*/ 1381974 w 6724507"/>
              <a:gd name="connsiteY16858" fmla="*/ 5067021 h 5757808"/>
              <a:gd name="connsiteX16859" fmla="*/ 1383458 w 6724507"/>
              <a:gd name="connsiteY16859" fmla="*/ 5065354 h 5757808"/>
              <a:gd name="connsiteX16860" fmla="*/ 1407364 w 6724507"/>
              <a:gd name="connsiteY16860" fmla="*/ 5065424 h 5757808"/>
              <a:gd name="connsiteX16861" fmla="*/ 1421126 w 6724507"/>
              <a:gd name="connsiteY16861" fmla="*/ 5056697 h 5757808"/>
              <a:gd name="connsiteX16862" fmla="*/ 1423026 w 6724507"/>
              <a:gd name="connsiteY16862" fmla="*/ 5061294 h 5757808"/>
              <a:gd name="connsiteX16863" fmla="*/ 1424507 w 6724507"/>
              <a:gd name="connsiteY16863" fmla="*/ 5059629 h 5757808"/>
              <a:gd name="connsiteX16864" fmla="*/ 1425990 w 6724507"/>
              <a:gd name="connsiteY16864" fmla="*/ 5057963 h 5757808"/>
              <a:gd name="connsiteX16865" fmla="*/ 1434056 w 6724507"/>
              <a:gd name="connsiteY16865" fmla="*/ 5035440 h 5757808"/>
              <a:gd name="connsiteX16866" fmla="*/ 1429400 w 6724507"/>
              <a:gd name="connsiteY16866" fmla="*/ 5037304 h 5757808"/>
              <a:gd name="connsiteX16867" fmla="*/ 1442746 w 6724507"/>
              <a:gd name="connsiteY16867" fmla="*/ 5022312 h 5757808"/>
              <a:gd name="connsiteX16868" fmla="*/ 1446129 w 6724507"/>
              <a:gd name="connsiteY16868" fmla="*/ 5025245 h 5757808"/>
              <a:gd name="connsiteX16869" fmla="*/ 1448471 w 6724507"/>
              <a:gd name="connsiteY16869" fmla="*/ 5012516 h 5757808"/>
              <a:gd name="connsiteX16870" fmla="*/ 1453335 w 6724507"/>
              <a:gd name="connsiteY16870" fmla="*/ 5013784 h 5757808"/>
              <a:gd name="connsiteX16871" fmla="*/ 1454403 w 6724507"/>
              <a:gd name="connsiteY16871" fmla="*/ 5005853 h 5757808"/>
              <a:gd name="connsiteX16872" fmla="*/ 1447847 w 6724507"/>
              <a:gd name="connsiteY16872" fmla="*/ 5003119 h 5757808"/>
              <a:gd name="connsiteX16873" fmla="*/ 1440016 w 6724507"/>
              <a:gd name="connsiteY16873" fmla="*/ 5005185 h 5757808"/>
              <a:gd name="connsiteX16874" fmla="*/ 1440224 w 6724507"/>
              <a:gd name="connsiteY16874" fmla="*/ 5008316 h 5757808"/>
              <a:gd name="connsiteX16875" fmla="*/ 1443398 w 6724507"/>
              <a:gd name="connsiteY16875" fmla="*/ 5008117 h 5757808"/>
              <a:gd name="connsiteX16876" fmla="*/ 1445087 w 6724507"/>
              <a:gd name="connsiteY16876" fmla="*/ 5009583 h 5757808"/>
              <a:gd name="connsiteX16877" fmla="*/ 1443606 w 6724507"/>
              <a:gd name="connsiteY16877" fmla="*/ 5011248 h 5757808"/>
              <a:gd name="connsiteX16878" fmla="*/ 1438740 w 6724507"/>
              <a:gd name="connsiteY16878" fmla="*/ 5009982 h 5757808"/>
              <a:gd name="connsiteX16879" fmla="*/ 1440432 w 6724507"/>
              <a:gd name="connsiteY16879" fmla="*/ 5011448 h 5757808"/>
              <a:gd name="connsiteX16880" fmla="*/ 1428569 w 6724507"/>
              <a:gd name="connsiteY16880" fmla="*/ 5024776 h 5757808"/>
              <a:gd name="connsiteX16881" fmla="*/ 1419256 w 6724507"/>
              <a:gd name="connsiteY16881" fmla="*/ 5028507 h 5757808"/>
              <a:gd name="connsiteX16882" fmla="*/ 1416082 w 6724507"/>
              <a:gd name="connsiteY16882" fmla="*/ 5028706 h 5757808"/>
              <a:gd name="connsiteX16883" fmla="*/ 1414390 w 6724507"/>
              <a:gd name="connsiteY16883" fmla="*/ 5027238 h 5757808"/>
              <a:gd name="connsiteX16884" fmla="*/ 1415873 w 6724507"/>
              <a:gd name="connsiteY16884" fmla="*/ 5025572 h 5757808"/>
              <a:gd name="connsiteX16885" fmla="*/ 1428361 w 6724507"/>
              <a:gd name="connsiteY16885" fmla="*/ 5021642 h 5757808"/>
              <a:gd name="connsiteX16886" fmla="*/ 1435359 w 6724507"/>
              <a:gd name="connsiteY16886" fmla="*/ 5007049 h 5757808"/>
              <a:gd name="connsiteX16887" fmla="*/ 1438325 w 6724507"/>
              <a:gd name="connsiteY16887" fmla="*/ 5003718 h 5757808"/>
              <a:gd name="connsiteX16888" fmla="*/ 1439808 w 6724507"/>
              <a:gd name="connsiteY16888" fmla="*/ 5002052 h 5757808"/>
              <a:gd name="connsiteX16889" fmla="*/ 1436427 w 6724507"/>
              <a:gd name="connsiteY16889" fmla="*/ 4999119 h 5757808"/>
              <a:gd name="connsiteX16890" fmla="*/ 1440875 w 6724507"/>
              <a:gd name="connsiteY16890" fmla="*/ 4994121 h 5757808"/>
              <a:gd name="connsiteX16891" fmla="*/ 1429455 w 6724507"/>
              <a:gd name="connsiteY16891" fmla="*/ 4990121 h 5757808"/>
              <a:gd name="connsiteX16892" fmla="*/ 1428416 w 6724507"/>
              <a:gd name="connsiteY16892" fmla="*/ 4974459 h 5757808"/>
              <a:gd name="connsiteX16893" fmla="*/ 1434138 w 6724507"/>
              <a:gd name="connsiteY16893" fmla="*/ 4964665 h 5757808"/>
              <a:gd name="connsiteX16894" fmla="*/ 1440902 w 6724507"/>
              <a:gd name="connsiteY16894" fmla="*/ 4970531 h 5757808"/>
              <a:gd name="connsiteX16895" fmla="*/ 1440693 w 6724507"/>
              <a:gd name="connsiteY16895" fmla="*/ 4967398 h 5757808"/>
              <a:gd name="connsiteX16896" fmla="*/ 1437313 w 6724507"/>
              <a:gd name="connsiteY16896" fmla="*/ 4964465 h 5757808"/>
              <a:gd name="connsiteX16897" fmla="*/ 1438796 w 6724507"/>
              <a:gd name="connsiteY16897" fmla="*/ 4962797 h 5757808"/>
              <a:gd name="connsiteX16898" fmla="*/ 1442178 w 6724507"/>
              <a:gd name="connsiteY16898" fmla="*/ 4965732 h 5757808"/>
              <a:gd name="connsiteX16899" fmla="*/ 1426336 w 6724507"/>
              <a:gd name="connsiteY16899" fmla="*/ 4943138 h 5757808"/>
              <a:gd name="connsiteX16900" fmla="*/ 1415954 w 6724507"/>
              <a:gd name="connsiteY16900" fmla="*/ 4954798 h 5757808"/>
              <a:gd name="connsiteX16901" fmla="*/ 1402844 w 6724507"/>
              <a:gd name="connsiteY16901" fmla="*/ 4949331 h 5757808"/>
              <a:gd name="connsiteX16902" fmla="*/ 1403287 w 6724507"/>
              <a:gd name="connsiteY16902" fmla="*/ 4932003 h 5757808"/>
              <a:gd name="connsiteX16903" fmla="*/ 1396731 w 6724507"/>
              <a:gd name="connsiteY16903" fmla="*/ 4929271 h 5757808"/>
              <a:gd name="connsiteX16904" fmla="*/ 1384868 w 6724507"/>
              <a:gd name="connsiteY16904" fmla="*/ 4942598 h 5757808"/>
              <a:gd name="connsiteX16905" fmla="*/ 1379352 w 6724507"/>
              <a:gd name="connsiteY16905" fmla="*/ 4955525 h 5757808"/>
              <a:gd name="connsiteX16906" fmla="*/ 1365617 w 6724507"/>
              <a:gd name="connsiteY16906" fmla="*/ 4940661 h 5757808"/>
              <a:gd name="connsiteX16907" fmla="*/ 1367959 w 6724507"/>
              <a:gd name="connsiteY16907" fmla="*/ 4927934 h 5757808"/>
              <a:gd name="connsiteX16908" fmla="*/ 1350401 w 6724507"/>
              <a:gd name="connsiteY16908" fmla="*/ 4927463 h 5757808"/>
              <a:gd name="connsiteX16909" fmla="*/ 1348710 w 6724507"/>
              <a:gd name="connsiteY16909" fmla="*/ 4925997 h 5757808"/>
              <a:gd name="connsiteX16910" fmla="*/ 1349125 w 6724507"/>
              <a:gd name="connsiteY16910" fmla="*/ 4932262 h 5757808"/>
              <a:gd name="connsiteX16911" fmla="*/ 1352506 w 6724507"/>
              <a:gd name="connsiteY16911" fmla="*/ 4935195 h 5757808"/>
              <a:gd name="connsiteX16912" fmla="*/ 1353338 w 6724507"/>
              <a:gd name="connsiteY16912" fmla="*/ 4947725 h 5757808"/>
              <a:gd name="connsiteX16913" fmla="*/ 1356512 w 6724507"/>
              <a:gd name="connsiteY16913" fmla="*/ 4947525 h 5757808"/>
              <a:gd name="connsiteX16914" fmla="*/ 1358203 w 6724507"/>
              <a:gd name="connsiteY16914" fmla="*/ 4948990 h 5757808"/>
              <a:gd name="connsiteX16915" fmla="*/ 1351855 w 6724507"/>
              <a:gd name="connsiteY16915" fmla="*/ 4949390 h 5757808"/>
              <a:gd name="connsiteX16916" fmla="*/ 1344233 w 6724507"/>
              <a:gd name="connsiteY16916" fmla="*/ 4954586 h 5757808"/>
              <a:gd name="connsiteX16917" fmla="*/ 1339159 w 6724507"/>
              <a:gd name="connsiteY16917" fmla="*/ 4950188 h 5757808"/>
              <a:gd name="connsiteX16918" fmla="*/ 1345743 w 6724507"/>
              <a:gd name="connsiteY16918" fmla="*/ 4929329 h 5757808"/>
              <a:gd name="connsiteX16919" fmla="*/ 1347434 w 6724507"/>
              <a:gd name="connsiteY16919" fmla="*/ 4930795 h 5757808"/>
              <a:gd name="connsiteX16920" fmla="*/ 1345535 w 6724507"/>
              <a:gd name="connsiteY16920" fmla="*/ 4926197 h 5757808"/>
              <a:gd name="connsiteX16921" fmla="*/ 1344052 w 6724507"/>
              <a:gd name="connsiteY16921" fmla="*/ 4927863 h 5757808"/>
              <a:gd name="connsiteX16922" fmla="*/ 1342569 w 6724507"/>
              <a:gd name="connsiteY16922" fmla="*/ 4929529 h 5757808"/>
              <a:gd name="connsiteX16923" fmla="*/ 1340877 w 6724507"/>
              <a:gd name="connsiteY16923" fmla="*/ 4928061 h 5757808"/>
              <a:gd name="connsiteX16924" fmla="*/ 1334323 w 6724507"/>
              <a:gd name="connsiteY16924" fmla="*/ 4925330 h 5757808"/>
              <a:gd name="connsiteX16925" fmla="*/ 1327766 w 6724507"/>
              <a:gd name="connsiteY16925" fmla="*/ 4922596 h 5757808"/>
              <a:gd name="connsiteX16926" fmla="*/ 1326076 w 6724507"/>
              <a:gd name="connsiteY16926" fmla="*/ 4921128 h 5757808"/>
              <a:gd name="connsiteX16927" fmla="*/ 1327559 w 6724507"/>
              <a:gd name="connsiteY16927" fmla="*/ 4919463 h 5757808"/>
              <a:gd name="connsiteX16928" fmla="*/ 1323968 w 6724507"/>
              <a:gd name="connsiteY16928" fmla="*/ 4913398 h 5757808"/>
              <a:gd name="connsiteX16929" fmla="*/ 1323555 w 6724507"/>
              <a:gd name="connsiteY16929" fmla="*/ 4907133 h 5757808"/>
              <a:gd name="connsiteX16930" fmla="*/ 1325036 w 6724507"/>
              <a:gd name="connsiteY16930" fmla="*/ 4905468 h 5757808"/>
              <a:gd name="connsiteX16931" fmla="*/ 1326727 w 6724507"/>
              <a:gd name="connsiteY16931" fmla="*/ 4906934 h 5757808"/>
              <a:gd name="connsiteX16932" fmla="*/ 1328626 w 6724507"/>
              <a:gd name="connsiteY16932" fmla="*/ 4911532 h 5757808"/>
              <a:gd name="connsiteX16933" fmla="*/ 1330734 w 6724507"/>
              <a:gd name="connsiteY16933" fmla="*/ 4919263 h 5757808"/>
              <a:gd name="connsiteX16934" fmla="*/ 1335598 w 6724507"/>
              <a:gd name="connsiteY16934" fmla="*/ 4920530 h 5757808"/>
              <a:gd name="connsiteX16935" fmla="*/ 1342154 w 6724507"/>
              <a:gd name="connsiteY16935" fmla="*/ 4923265 h 5757808"/>
              <a:gd name="connsiteX16936" fmla="*/ 1343845 w 6724507"/>
              <a:gd name="connsiteY16936" fmla="*/ 4924730 h 5757808"/>
              <a:gd name="connsiteX16937" fmla="*/ 1345327 w 6724507"/>
              <a:gd name="connsiteY16937" fmla="*/ 4923064 h 5757808"/>
              <a:gd name="connsiteX16938" fmla="*/ 1348085 w 6724507"/>
              <a:gd name="connsiteY16938" fmla="*/ 4916600 h 5757808"/>
              <a:gd name="connsiteX16939" fmla="*/ 1344080 w 6724507"/>
              <a:gd name="connsiteY16939" fmla="*/ 4904271 h 5757808"/>
              <a:gd name="connsiteX16940" fmla="*/ 1347461 w 6724507"/>
              <a:gd name="connsiteY16940" fmla="*/ 4907205 h 5757808"/>
              <a:gd name="connsiteX16941" fmla="*/ 1344729 w 6724507"/>
              <a:gd name="connsiteY16941" fmla="*/ 4890077 h 5757808"/>
              <a:gd name="connsiteX16942" fmla="*/ 1344314 w 6724507"/>
              <a:gd name="connsiteY16942" fmla="*/ 4883813 h 5757808"/>
              <a:gd name="connsiteX16943" fmla="*/ 1347281 w 6724507"/>
              <a:gd name="connsiteY16943" fmla="*/ 4880481 h 5757808"/>
              <a:gd name="connsiteX16944" fmla="*/ 1346449 w 6724507"/>
              <a:gd name="connsiteY16944" fmla="*/ 4867950 h 5757808"/>
              <a:gd name="connsiteX16945" fmla="*/ 1352589 w 6724507"/>
              <a:gd name="connsiteY16945" fmla="*/ 4864420 h 5757808"/>
              <a:gd name="connsiteX16946" fmla="*/ 1350897 w 6724507"/>
              <a:gd name="connsiteY16946" fmla="*/ 4862954 h 5757808"/>
              <a:gd name="connsiteX16947" fmla="*/ 1352380 w 6724507"/>
              <a:gd name="connsiteY16947" fmla="*/ 4861287 h 5757808"/>
              <a:gd name="connsiteX16948" fmla="*/ 1348791 w 6724507"/>
              <a:gd name="connsiteY16948" fmla="*/ 4855224 h 5757808"/>
              <a:gd name="connsiteX16949" fmla="*/ 1354515 w 6724507"/>
              <a:gd name="connsiteY16949" fmla="*/ 4845428 h 5757808"/>
              <a:gd name="connsiteX16950" fmla="*/ 1351341 w 6724507"/>
              <a:gd name="connsiteY16950" fmla="*/ 4845626 h 5757808"/>
              <a:gd name="connsiteX16951" fmla="*/ 1352823 w 6724507"/>
              <a:gd name="connsiteY16951" fmla="*/ 4843960 h 5757808"/>
              <a:gd name="connsiteX16952" fmla="*/ 1352023 w 6724507"/>
              <a:gd name="connsiteY16952" fmla="*/ 4831916 h 5757808"/>
              <a:gd name="connsiteX16953" fmla="*/ 1352055 w 6724507"/>
              <a:gd name="connsiteY16953" fmla="*/ 4831872 h 5757808"/>
              <a:gd name="connsiteX16954" fmla="*/ 1352017 w 6724507"/>
              <a:gd name="connsiteY16954" fmla="*/ 4831811 h 5757808"/>
              <a:gd name="connsiteX16955" fmla="*/ 1351783 w 6724507"/>
              <a:gd name="connsiteY16955" fmla="*/ 4828301 h 5757808"/>
              <a:gd name="connsiteX16956" fmla="*/ 1352435 w 6724507"/>
              <a:gd name="connsiteY16956" fmla="*/ 4814104 h 5757808"/>
              <a:gd name="connsiteX16957" fmla="*/ 1361360 w 6724507"/>
              <a:gd name="connsiteY16957" fmla="*/ 4780519 h 5757808"/>
              <a:gd name="connsiteX16958" fmla="*/ 1360735 w 6724507"/>
              <a:gd name="connsiteY16958" fmla="*/ 4771122 h 5757808"/>
              <a:gd name="connsiteX16959" fmla="*/ 1361805 w 6724507"/>
              <a:gd name="connsiteY16959" fmla="*/ 4763191 h 5757808"/>
              <a:gd name="connsiteX16960" fmla="*/ 1366459 w 6724507"/>
              <a:gd name="connsiteY16960" fmla="*/ 4761326 h 5757808"/>
              <a:gd name="connsiteX16961" fmla="*/ 1364561 w 6724507"/>
              <a:gd name="connsiteY16961" fmla="*/ 4756727 h 5757808"/>
              <a:gd name="connsiteX16962" fmla="*/ 1369635 w 6724507"/>
              <a:gd name="connsiteY16962" fmla="*/ 4761126 h 5757808"/>
              <a:gd name="connsiteX16963" fmla="*/ 1372392 w 6724507"/>
              <a:gd name="connsiteY16963" fmla="*/ 4754663 h 5757808"/>
              <a:gd name="connsiteX16964" fmla="*/ 1367527 w 6724507"/>
              <a:gd name="connsiteY16964" fmla="*/ 4753395 h 5757808"/>
              <a:gd name="connsiteX16965" fmla="*/ 1375149 w 6724507"/>
              <a:gd name="connsiteY16965" fmla="*/ 4748199 h 5757808"/>
              <a:gd name="connsiteX16966" fmla="*/ 1387664 w 6724507"/>
              <a:gd name="connsiteY16966" fmla="*/ 4720678 h 5757808"/>
              <a:gd name="connsiteX16967" fmla="*/ 1396977 w 6724507"/>
              <a:gd name="connsiteY16967" fmla="*/ 4716948 h 5757808"/>
              <a:gd name="connsiteX16968" fmla="*/ 1393595 w 6724507"/>
              <a:gd name="connsiteY16968" fmla="*/ 4714014 h 5757808"/>
              <a:gd name="connsiteX16969" fmla="*/ 1406942 w 6724507"/>
              <a:gd name="connsiteY16969" fmla="*/ 4699021 h 5757808"/>
              <a:gd name="connsiteX16970" fmla="*/ 1408749 w 6724507"/>
              <a:gd name="connsiteY16970" fmla="*/ 4694361 h 5757808"/>
              <a:gd name="connsiteX16971" fmla="*/ 1412543 w 6724507"/>
              <a:gd name="connsiteY16971" fmla="*/ 4689524 h 5757808"/>
              <a:gd name="connsiteX16972" fmla="*/ 1412272 w 6724507"/>
              <a:gd name="connsiteY16972" fmla="*/ 4689390 h 5757808"/>
              <a:gd name="connsiteX16973" fmla="*/ 1408887 w 6724507"/>
              <a:gd name="connsiteY16973" fmla="*/ 4682515 h 5757808"/>
              <a:gd name="connsiteX16974" fmla="*/ 1410781 w 6724507"/>
              <a:gd name="connsiteY16974" fmla="*/ 4676783 h 5757808"/>
              <a:gd name="connsiteX16975" fmla="*/ 1412446 w 6724507"/>
              <a:gd name="connsiteY16975" fmla="*/ 4677397 h 5757808"/>
              <a:gd name="connsiteX16976" fmla="*/ 1411835 w 6724507"/>
              <a:gd name="connsiteY16976" fmla="*/ 4676696 h 5757808"/>
              <a:gd name="connsiteX16977" fmla="*/ 1432594 w 6724507"/>
              <a:gd name="connsiteY16977" fmla="*/ 4653375 h 5757808"/>
              <a:gd name="connsiteX16978" fmla="*/ 1444043 w 6724507"/>
              <a:gd name="connsiteY16978" fmla="*/ 4633784 h 5757808"/>
              <a:gd name="connsiteX16979" fmla="*/ 1448698 w 6724507"/>
              <a:gd name="connsiteY16979" fmla="*/ 4631920 h 5757808"/>
              <a:gd name="connsiteX16980" fmla="*/ 1450834 w 6724507"/>
              <a:gd name="connsiteY16980" fmla="*/ 4616057 h 5757808"/>
              <a:gd name="connsiteX16981" fmla="*/ 1457182 w 6724507"/>
              <a:gd name="connsiteY16981" fmla="*/ 4615660 h 5757808"/>
              <a:gd name="connsiteX16982" fmla="*/ 1456973 w 6724507"/>
              <a:gd name="connsiteY16982" fmla="*/ 4612527 h 5757808"/>
              <a:gd name="connsiteX16983" fmla="*/ 1458663 w 6724507"/>
              <a:gd name="connsiteY16983" fmla="*/ 4613992 h 5757808"/>
              <a:gd name="connsiteX16984" fmla="*/ 1459939 w 6724507"/>
              <a:gd name="connsiteY16984" fmla="*/ 4609196 h 5757808"/>
              <a:gd name="connsiteX16985" fmla="*/ 1466286 w 6724507"/>
              <a:gd name="connsiteY16985" fmla="*/ 4608797 h 5757808"/>
              <a:gd name="connsiteX16986" fmla="*/ 1465870 w 6724507"/>
              <a:gd name="connsiteY16986" fmla="*/ 4602532 h 5757808"/>
              <a:gd name="connsiteX16987" fmla="*/ 1480699 w 6724507"/>
              <a:gd name="connsiteY16987" fmla="*/ 4585873 h 5757808"/>
              <a:gd name="connsiteX16988" fmla="*/ 1488529 w 6724507"/>
              <a:gd name="connsiteY16988" fmla="*/ 4583809 h 5757808"/>
              <a:gd name="connsiteX16989" fmla="*/ 1486425 w 6724507"/>
              <a:gd name="connsiteY16989" fmla="*/ 4576077 h 5757808"/>
              <a:gd name="connsiteX16990" fmla="*/ 1492771 w 6724507"/>
              <a:gd name="connsiteY16990" fmla="*/ 4575679 h 5757808"/>
              <a:gd name="connsiteX16991" fmla="*/ 1497798 w 6724507"/>
              <a:gd name="connsiteY16991" fmla="*/ 4564912 h 5757808"/>
              <a:gd name="connsiteX16992" fmla="*/ 1492022 w 6724507"/>
              <a:gd name="connsiteY16992" fmla="*/ 4561346 h 5757808"/>
              <a:gd name="connsiteX16993" fmla="*/ 1492171 w 6724507"/>
              <a:gd name="connsiteY16993" fmla="*/ 4550951 h 5757808"/>
              <a:gd name="connsiteX16994" fmla="*/ 1484705 w 6724507"/>
              <a:gd name="connsiteY16994" fmla="*/ 4546703 h 5757808"/>
              <a:gd name="connsiteX16995" fmla="*/ 1482736 w 6724507"/>
              <a:gd name="connsiteY16995" fmla="*/ 4539278 h 5757808"/>
              <a:gd name="connsiteX16996" fmla="*/ 1441870 w 6724507"/>
              <a:gd name="connsiteY16996" fmla="*/ 4534084 h 5757808"/>
              <a:gd name="connsiteX16997" fmla="*/ 1398371 w 6724507"/>
              <a:gd name="connsiteY16997" fmla="*/ 4553856 h 5757808"/>
              <a:gd name="connsiteX16998" fmla="*/ 1406599 w 6724507"/>
              <a:gd name="connsiteY16998" fmla="*/ 4486383 h 5757808"/>
              <a:gd name="connsiteX16999" fmla="*/ 1411854 w 6724507"/>
              <a:gd name="connsiteY16999" fmla="*/ 4448101 h 5757808"/>
              <a:gd name="connsiteX17000" fmla="*/ 1411823 w 6724507"/>
              <a:gd name="connsiteY17000" fmla="*/ 4447248 h 5757808"/>
              <a:gd name="connsiteX17001" fmla="*/ 1411970 w 6724507"/>
              <a:gd name="connsiteY17001" fmla="*/ 4447254 h 5757808"/>
              <a:gd name="connsiteX17002" fmla="*/ 1414920 w 6724507"/>
              <a:gd name="connsiteY17002" fmla="*/ 4425759 h 5757808"/>
              <a:gd name="connsiteX17003" fmla="*/ 1396547 w 6724507"/>
              <a:gd name="connsiteY17003" fmla="*/ 4427200 h 5757808"/>
              <a:gd name="connsiteX17004" fmla="*/ 1378233 w 6724507"/>
              <a:gd name="connsiteY17004" fmla="*/ 4421446 h 5757808"/>
              <a:gd name="connsiteX17005" fmla="*/ 1373392 w 6724507"/>
              <a:gd name="connsiteY17005" fmla="*/ 4433896 h 5757808"/>
              <a:gd name="connsiteX17006" fmla="*/ 1362476 w 6724507"/>
              <a:gd name="connsiteY17006" fmla="*/ 4472501 h 5757808"/>
              <a:gd name="connsiteX17007" fmla="*/ 1357466 w 6724507"/>
              <a:gd name="connsiteY17007" fmla="*/ 4474857 h 5757808"/>
              <a:gd name="connsiteX17008" fmla="*/ 1356906 w 6724507"/>
              <a:gd name="connsiteY17008" fmla="*/ 4496040 h 5757808"/>
              <a:gd name="connsiteX17009" fmla="*/ 1331301 w 6724507"/>
              <a:gd name="connsiteY17009" fmla="*/ 4528999 h 5757808"/>
              <a:gd name="connsiteX17010" fmla="*/ 1297058 w 6724507"/>
              <a:gd name="connsiteY17010" fmla="*/ 4607857 h 5757808"/>
              <a:gd name="connsiteX17011" fmla="*/ 1285720 w 6724507"/>
              <a:gd name="connsiteY17011" fmla="*/ 4631321 h 5757808"/>
              <a:gd name="connsiteX17012" fmla="*/ 1287552 w 6724507"/>
              <a:gd name="connsiteY17012" fmla="*/ 4655563 h 5757808"/>
              <a:gd name="connsiteX17013" fmla="*/ 1255639 w 6724507"/>
              <a:gd name="connsiteY17013" fmla="*/ 4677539 h 5757808"/>
              <a:gd name="connsiteX17014" fmla="*/ 1229945 w 6724507"/>
              <a:gd name="connsiteY17014" fmla="*/ 4682646 h 5757808"/>
              <a:gd name="connsiteX17015" fmla="*/ 1225358 w 6724507"/>
              <a:gd name="connsiteY17015" fmla="*/ 4700143 h 5757808"/>
              <a:gd name="connsiteX17016" fmla="*/ 1213596 w 6724507"/>
              <a:gd name="connsiteY17016" fmla="*/ 4708463 h 5757808"/>
              <a:gd name="connsiteX17017" fmla="*/ 1171889 w 6724507"/>
              <a:gd name="connsiteY17017" fmla="*/ 4726676 h 5757808"/>
              <a:gd name="connsiteX17018" fmla="*/ 1138706 w 6724507"/>
              <a:gd name="connsiteY17018" fmla="*/ 4703226 h 5757808"/>
              <a:gd name="connsiteX17019" fmla="*/ 1133633 w 6724507"/>
              <a:gd name="connsiteY17019" fmla="*/ 4645640 h 5757808"/>
              <a:gd name="connsiteX17020" fmla="*/ 1112188 w 6724507"/>
              <a:gd name="connsiteY17020" fmla="*/ 4645957 h 5757808"/>
              <a:gd name="connsiteX17021" fmla="*/ 1067775 w 6724507"/>
              <a:gd name="connsiteY17021" fmla="*/ 4641732 h 5757808"/>
              <a:gd name="connsiteX17022" fmla="*/ 1007378 w 6724507"/>
              <a:gd name="connsiteY17022" fmla="*/ 4618524 h 5757808"/>
              <a:gd name="connsiteX17023" fmla="*/ 979426 w 6724507"/>
              <a:gd name="connsiteY17023" fmla="*/ 4584246 h 5757808"/>
              <a:gd name="connsiteX17024" fmla="*/ 972696 w 6724507"/>
              <a:gd name="connsiteY17024" fmla="*/ 4558121 h 5757808"/>
              <a:gd name="connsiteX17025" fmla="*/ 956596 w 6724507"/>
              <a:gd name="connsiteY17025" fmla="*/ 4543376 h 5757808"/>
              <a:gd name="connsiteX17026" fmla="*/ 916434 w 6724507"/>
              <a:gd name="connsiteY17026" fmla="*/ 4534364 h 5757808"/>
              <a:gd name="connsiteX17027" fmla="*/ 906191 w 6724507"/>
              <a:gd name="connsiteY17027" fmla="*/ 4547546 h 5757808"/>
              <a:gd name="connsiteX17028" fmla="*/ 880409 w 6724507"/>
              <a:gd name="connsiteY17028" fmla="*/ 4524800 h 5757808"/>
              <a:gd name="connsiteX17029" fmla="*/ 873119 w 6724507"/>
              <a:gd name="connsiteY17029" fmla="*/ 4519860 h 5757808"/>
              <a:gd name="connsiteX17030" fmla="*/ 829244 w 6724507"/>
              <a:gd name="connsiteY17030" fmla="*/ 4526541 h 5757808"/>
              <a:gd name="connsiteX17031" fmla="*/ 798677 w 6724507"/>
              <a:gd name="connsiteY17031" fmla="*/ 4497675 h 5757808"/>
              <a:gd name="connsiteX17032" fmla="*/ 745903 w 6724507"/>
              <a:gd name="connsiteY17032" fmla="*/ 4466698 h 5757808"/>
              <a:gd name="connsiteX17033" fmla="*/ 748857 w 6724507"/>
              <a:gd name="connsiteY17033" fmla="*/ 4448573 h 5757808"/>
              <a:gd name="connsiteX17034" fmla="*/ 719809 w 6724507"/>
              <a:gd name="connsiteY17034" fmla="*/ 4424573 h 5757808"/>
              <a:gd name="connsiteX17035" fmla="*/ 690338 w 6724507"/>
              <a:gd name="connsiteY17035" fmla="*/ 4385430 h 5757808"/>
              <a:gd name="connsiteX17036" fmla="*/ 664353 w 6724507"/>
              <a:gd name="connsiteY17036" fmla="*/ 4343079 h 5757808"/>
              <a:gd name="connsiteX17037" fmla="*/ 662556 w 6724507"/>
              <a:gd name="connsiteY17037" fmla="*/ 4335900 h 5757808"/>
              <a:gd name="connsiteX17038" fmla="*/ 662334 w 6724507"/>
              <a:gd name="connsiteY17038" fmla="*/ 4336231 h 5757808"/>
              <a:gd name="connsiteX17039" fmla="*/ 634539 w 6724507"/>
              <a:gd name="connsiteY17039" fmla="*/ 4362460 h 5757808"/>
              <a:gd name="connsiteX17040" fmla="*/ 629610 w 6724507"/>
              <a:gd name="connsiteY17040" fmla="*/ 4340561 h 5757808"/>
              <a:gd name="connsiteX17041" fmla="*/ 644802 w 6724507"/>
              <a:gd name="connsiteY17041" fmla="*/ 4328317 h 5757808"/>
              <a:gd name="connsiteX17042" fmla="*/ 654673 w 6724507"/>
              <a:gd name="connsiteY17042" fmla="*/ 4327572 h 5757808"/>
              <a:gd name="connsiteX17043" fmla="*/ 658635 w 6724507"/>
              <a:gd name="connsiteY17043" fmla="*/ 4322199 h 5757808"/>
              <a:gd name="connsiteX17044" fmla="*/ 645623 w 6724507"/>
              <a:gd name="connsiteY17044" fmla="*/ 4303681 h 5757808"/>
              <a:gd name="connsiteX17045" fmla="*/ 637442 w 6724507"/>
              <a:gd name="connsiteY17045" fmla="*/ 4313280 h 5757808"/>
              <a:gd name="connsiteX17046" fmla="*/ 623735 w 6724507"/>
              <a:gd name="connsiteY17046" fmla="*/ 4320555 h 5757808"/>
              <a:gd name="connsiteX17047" fmla="*/ 642684 w 6724507"/>
              <a:gd name="connsiteY17047" fmla="*/ 4274366 h 5757808"/>
              <a:gd name="connsiteX17048" fmla="*/ 634309 w 6724507"/>
              <a:gd name="connsiteY17048" fmla="*/ 4261774 h 5757808"/>
              <a:gd name="connsiteX17049" fmla="*/ 639168 w 6724507"/>
              <a:gd name="connsiteY17049" fmla="*/ 4260286 h 5757808"/>
              <a:gd name="connsiteX17050" fmla="*/ 643034 w 6724507"/>
              <a:gd name="connsiteY17050" fmla="*/ 4260209 h 5757808"/>
              <a:gd name="connsiteX17051" fmla="*/ 642854 w 6724507"/>
              <a:gd name="connsiteY17051" fmla="*/ 4251896 h 5757808"/>
              <a:gd name="connsiteX17052" fmla="*/ 642296 w 6724507"/>
              <a:gd name="connsiteY17052" fmla="*/ 4246791 h 5757808"/>
              <a:gd name="connsiteX17053" fmla="*/ 639822 w 6724507"/>
              <a:gd name="connsiteY17053" fmla="*/ 4240672 h 5757808"/>
              <a:gd name="connsiteX17054" fmla="*/ 614012 w 6724507"/>
              <a:gd name="connsiteY17054" fmla="*/ 4258234 h 5757808"/>
              <a:gd name="connsiteX17055" fmla="*/ 614691 w 6724507"/>
              <a:gd name="connsiteY17055" fmla="*/ 4256365 h 5757808"/>
              <a:gd name="connsiteX17056" fmla="*/ 609409 w 6724507"/>
              <a:gd name="connsiteY17056" fmla="*/ 4259021 h 5757808"/>
              <a:gd name="connsiteX17057" fmla="*/ 606690 w 6724507"/>
              <a:gd name="connsiteY17057" fmla="*/ 4266498 h 5757808"/>
              <a:gd name="connsiteX17058" fmla="*/ 606164 w 6724507"/>
              <a:gd name="connsiteY17058" fmla="*/ 4256070 h 5757808"/>
              <a:gd name="connsiteX17059" fmla="*/ 608125 w 6724507"/>
              <a:gd name="connsiteY17059" fmla="*/ 4256611 h 5757808"/>
              <a:gd name="connsiteX17060" fmla="*/ 608804 w 6724507"/>
              <a:gd name="connsiteY17060" fmla="*/ 4254743 h 5757808"/>
              <a:gd name="connsiteX17061" fmla="*/ 610767 w 6724507"/>
              <a:gd name="connsiteY17061" fmla="*/ 4255283 h 5757808"/>
              <a:gd name="connsiteX17062" fmla="*/ 606623 w 6724507"/>
              <a:gd name="connsiteY17062" fmla="*/ 4219180 h 5757808"/>
              <a:gd name="connsiteX17063" fmla="*/ 587979 w 6724507"/>
              <a:gd name="connsiteY17063" fmla="*/ 4240775 h 5757808"/>
              <a:gd name="connsiteX17064" fmla="*/ 581260 w 6724507"/>
              <a:gd name="connsiteY17064" fmla="*/ 4253319 h 5757808"/>
              <a:gd name="connsiteX17065" fmla="*/ 577863 w 6724507"/>
              <a:gd name="connsiteY17065" fmla="*/ 4262664 h 5757808"/>
              <a:gd name="connsiteX17066" fmla="*/ 565182 w 6724507"/>
              <a:gd name="connsiteY17066" fmla="*/ 4279733 h 5757808"/>
              <a:gd name="connsiteX17067" fmla="*/ 564503 w 6724507"/>
              <a:gd name="connsiteY17067" fmla="*/ 4281603 h 5757808"/>
              <a:gd name="connsiteX17068" fmla="*/ 561181 w 6724507"/>
              <a:gd name="connsiteY17068" fmla="*/ 4284800 h 5757808"/>
              <a:gd name="connsiteX17069" fmla="*/ 559823 w 6724507"/>
              <a:gd name="connsiteY17069" fmla="*/ 4288539 h 5757808"/>
              <a:gd name="connsiteX17070" fmla="*/ 557182 w 6724507"/>
              <a:gd name="connsiteY17070" fmla="*/ 4289867 h 5757808"/>
              <a:gd name="connsiteX17071" fmla="*/ 554616 w 6724507"/>
              <a:gd name="connsiteY17071" fmla="*/ 4285047 h 5757808"/>
              <a:gd name="connsiteX17072" fmla="*/ 555296 w 6724507"/>
              <a:gd name="connsiteY17072" fmla="*/ 4283177 h 5757808"/>
              <a:gd name="connsiteX17073" fmla="*/ 559296 w 6724507"/>
              <a:gd name="connsiteY17073" fmla="*/ 4278111 h 5757808"/>
              <a:gd name="connsiteX17074" fmla="*/ 571977 w 6724507"/>
              <a:gd name="connsiteY17074" fmla="*/ 4261042 h 5757808"/>
              <a:gd name="connsiteX17075" fmla="*/ 575374 w 6724507"/>
              <a:gd name="connsiteY17075" fmla="*/ 4251696 h 5757808"/>
              <a:gd name="connsiteX17076" fmla="*/ 584736 w 6724507"/>
              <a:gd name="connsiteY17076" fmla="*/ 4237824 h 5757808"/>
              <a:gd name="connsiteX17077" fmla="*/ 591758 w 6724507"/>
              <a:gd name="connsiteY17077" fmla="*/ 4200686 h 5757808"/>
              <a:gd name="connsiteX17078" fmla="*/ 606479 w 6724507"/>
              <a:gd name="connsiteY17078" fmla="*/ 4178009 h 5757808"/>
              <a:gd name="connsiteX17079" fmla="*/ 609044 w 6724507"/>
              <a:gd name="connsiteY17079" fmla="*/ 4182829 h 5757808"/>
              <a:gd name="connsiteX17080" fmla="*/ 614817 w 6724507"/>
              <a:gd name="connsiteY17080" fmla="*/ 4181012 h 5757808"/>
              <a:gd name="connsiteX17081" fmla="*/ 603741 w 6724507"/>
              <a:gd name="connsiteY17081" fmla="*/ 4168124 h 5757808"/>
              <a:gd name="connsiteX17082" fmla="*/ 605718 w 6724507"/>
              <a:gd name="connsiteY17082" fmla="*/ 4168630 h 5757808"/>
              <a:gd name="connsiteX17083" fmla="*/ 607533 w 6724507"/>
              <a:gd name="connsiteY17083" fmla="*/ 4165279 h 5757808"/>
              <a:gd name="connsiteX17084" fmla="*/ 605629 w 6724507"/>
              <a:gd name="connsiteY17084" fmla="*/ 4162530 h 5757808"/>
              <a:gd name="connsiteX17085" fmla="*/ 604838 w 6724507"/>
              <a:gd name="connsiteY17085" fmla="*/ 4157846 h 5757808"/>
              <a:gd name="connsiteX17086" fmla="*/ 613066 w 6724507"/>
              <a:gd name="connsiteY17086" fmla="*/ 4149542 h 5757808"/>
              <a:gd name="connsiteX17087" fmla="*/ 611464 w 6724507"/>
              <a:gd name="connsiteY17087" fmla="*/ 4146479 h 5757808"/>
              <a:gd name="connsiteX17088" fmla="*/ 594103 w 6724507"/>
              <a:gd name="connsiteY17088" fmla="*/ 4170485 h 5757808"/>
              <a:gd name="connsiteX17089" fmla="*/ 594783 w 6724507"/>
              <a:gd name="connsiteY17089" fmla="*/ 4168615 h 5757808"/>
              <a:gd name="connsiteX17090" fmla="*/ 591462 w 6724507"/>
              <a:gd name="connsiteY17090" fmla="*/ 4171813 h 5757808"/>
              <a:gd name="connsiteX17091" fmla="*/ 573422 w 6724507"/>
              <a:gd name="connsiteY17091" fmla="*/ 4197688 h 5757808"/>
              <a:gd name="connsiteX17092" fmla="*/ 572063 w 6724507"/>
              <a:gd name="connsiteY17092" fmla="*/ 4201426 h 5757808"/>
              <a:gd name="connsiteX17093" fmla="*/ 570101 w 6724507"/>
              <a:gd name="connsiteY17093" fmla="*/ 4200885 h 5757808"/>
              <a:gd name="connsiteX17094" fmla="*/ 568819 w 6724507"/>
              <a:gd name="connsiteY17094" fmla="*/ 4198474 h 5757808"/>
              <a:gd name="connsiteX17095" fmla="*/ 571460 w 6724507"/>
              <a:gd name="connsiteY17095" fmla="*/ 4197146 h 5757808"/>
              <a:gd name="connsiteX17096" fmla="*/ 566406 w 6724507"/>
              <a:gd name="connsiteY17096" fmla="*/ 4181357 h 5757808"/>
              <a:gd name="connsiteX17097" fmla="*/ 581651 w 6724507"/>
              <a:gd name="connsiteY17097" fmla="*/ 4169107 h 5757808"/>
              <a:gd name="connsiteX17098" fmla="*/ 585576 w 6724507"/>
              <a:gd name="connsiteY17098" fmla="*/ 4170190 h 5757808"/>
              <a:gd name="connsiteX17099" fmla="*/ 588896 w 6724507"/>
              <a:gd name="connsiteY17099" fmla="*/ 4166993 h 5757808"/>
              <a:gd name="connsiteX17100" fmla="*/ 581202 w 6724507"/>
              <a:gd name="connsiteY17100" fmla="*/ 4152532 h 5757808"/>
              <a:gd name="connsiteX17101" fmla="*/ 598563 w 6724507"/>
              <a:gd name="connsiteY17101" fmla="*/ 4128527 h 5757808"/>
              <a:gd name="connsiteX17102" fmla="*/ 596601 w 6724507"/>
              <a:gd name="connsiteY17102" fmla="*/ 4127985 h 5757808"/>
              <a:gd name="connsiteX17103" fmla="*/ 594638 w 6724507"/>
              <a:gd name="connsiteY17103" fmla="*/ 4127445 h 5757808"/>
              <a:gd name="connsiteX17104" fmla="*/ 568751 w 6724507"/>
              <a:gd name="connsiteY17104" fmla="*/ 4151156 h 5757808"/>
              <a:gd name="connsiteX17105" fmla="*/ 570165 w 6724507"/>
              <a:gd name="connsiteY17105" fmla="*/ 4162857 h 5757808"/>
              <a:gd name="connsiteX17106" fmla="*/ 566648 w 6724507"/>
              <a:gd name="connsiteY17106" fmla="*/ 4166360 h 5757808"/>
              <a:gd name="connsiteX17107" fmla="*/ 568709 w 6724507"/>
              <a:gd name="connsiteY17107" fmla="*/ 4169731 h 5757808"/>
              <a:gd name="connsiteX17108" fmla="*/ 559671 w 6724507"/>
              <a:gd name="connsiteY17108" fmla="*/ 4183924 h 5757808"/>
              <a:gd name="connsiteX17109" fmla="*/ 556246 w 6724507"/>
              <a:gd name="connsiteY17109" fmla="*/ 4185555 h 5757808"/>
              <a:gd name="connsiteX17110" fmla="*/ 549979 w 6724507"/>
              <a:gd name="connsiteY17110" fmla="*/ 4202792 h 5757808"/>
              <a:gd name="connsiteX17111" fmla="*/ 528440 w 6724507"/>
              <a:gd name="connsiteY17111" fmla="*/ 4226416 h 5757808"/>
              <a:gd name="connsiteX17112" fmla="*/ 531388 w 6724507"/>
              <a:gd name="connsiteY17112" fmla="*/ 4200494 h 5757808"/>
              <a:gd name="connsiteX17113" fmla="*/ 533350 w 6724507"/>
              <a:gd name="connsiteY17113" fmla="*/ 4201036 h 5757808"/>
              <a:gd name="connsiteX17114" fmla="*/ 538902 w 6724507"/>
              <a:gd name="connsiteY17114" fmla="*/ 4188177 h 5757808"/>
              <a:gd name="connsiteX17115" fmla="*/ 531124 w 6724507"/>
              <a:gd name="connsiteY17115" fmla="*/ 4187408 h 5757808"/>
              <a:gd name="connsiteX17116" fmla="*/ 530571 w 6724507"/>
              <a:gd name="connsiteY17116" fmla="*/ 4182606 h 5757808"/>
              <a:gd name="connsiteX17117" fmla="*/ 527617 w 6724507"/>
              <a:gd name="connsiteY17117" fmla="*/ 4187115 h 5757808"/>
              <a:gd name="connsiteX17118" fmla="*/ 519090 w 6724507"/>
              <a:gd name="connsiteY17118" fmla="*/ 4186822 h 5757808"/>
              <a:gd name="connsiteX17119" fmla="*/ 509510 w 6724507"/>
              <a:gd name="connsiteY17119" fmla="*/ 4165671 h 5757808"/>
              <a:gd name="connsiteX17120" fmla="*/ 525741 w 6724507"/>
              <a:gd name="connsiteY17120" fmla="*/ 4126958 h 5757808"/>
              <a:gd name="connsiteX17121" fmla="*/ 524459 w 6724507"/>
              <a:gd name="connsiteY17121" fmla="*/ 4124549 h 5757808"/>
              <a:gd name="connsiteX17122" fmla="*/ 522496 w 6724507"/>
              <a:gd name="connsiteY17122" fmla="*/ 4124008 h 5757808"/>
              <a:gd name="connsiteX17123" fmla="*/ 490186 w 6724507"/>
              <a:gd name="connsiteY17123" fmla="*/ 4189135 h 5757808"/>
              <a:gd name="connsiteX17124" fmla="*/ 485582 w 6724507"/>
              <a:gd name="connsiteY17124" fmla="*/ 4189923 h 5757808"/>
              <a:gd name="connsiteX17125" fmla="*/ 481582 w 6724507"/>
              <a:gd name="connsiteY17125" fmla="*/ 4194990 h 5757808"/>
              <a:gd name="connsiteX17126" fmla="*/ 479620 w 6724507"/>
              <a:gd name="connsiteY17126" fmla="*/ 4194448 h 5757808"/>
              <a:gd name="connsiteX17127" fmla="*/ 483621 w 6724507"/>
              <a:gd name="connsiteY17127" fmla="*/ 4189382 h 5757808"/>
              <a:gd name="connsiteX17128" fmla="*/ 480454 w 6724507"/>
              <a:gd name="connsiteY17128" fmla="*/ 4180282 h 5757808"/>
              <a:gd name="connsiteX17129" fmla="*/ 477133 w 6724507"/>
              <a:gd name="connsiteY17129" fmla="*/ 4183480 h 5757808"/>
              <a:gd name="connsiteX17130" fmla="*/ 472529 w 6724507"/>
              <a:gd name="connsiteY17130" fmla="*/ 4184267 h 5757808"/>
              <a:gd name="connsiteX17131" fmla="*/ 471248 w 6724507"/>
              <a:gd name="connsiteY17131" fmla="*/ 4181857 h 5757808"/>
              <a:gd name="connsiteX17132" fmla="*/ 471927 w 6724507"/>
              <a:gd name="connsiteY17132" fmla="*/ 4179988 h 5757808"/>
              <a:gd name="connsiteX17133" fmla="*/ 486402 w 6724507"/>
              <a:gd name="connsiteY17133" fmla="*/ 4143877 h 5757808"/>
              <a:gd name="connsiteX17134" fmla="*/ 486830 w 6724507"/>
              <a:gd name="connsiteY17134" fmla="*/ 4142895 h 5757808"/>
              <a:gd name="connsiteX17135" fmla="*/ 484230 w 6724507"/>
              <a:gd name="connsiteY17135" fmla="*/ 4142165 h 5757808"/>
              <a:gd name="connsiteX17136" fmla="*/ 479297 w 6724507"/>
              <a:gd name="connsiteY17136" fmla="*/ 4136418 h 5757808"/>
              <a:gd name="connsiteX17137" fmla="*/ 481321 w 6724507"/>
              <a:gd name="connsiteY17137" fmla="*/ 4133901 h 5757808"/>
              <a:gd name="connsiteX17138" fmla="*/ 488627 w 6724507"/>
              <a:gd name="connsiteY17138" fmla="*/ 4134641 h 5757808"/>
              <a:gd name="connsiteX17139" fmla="*/ 489931 w 6724507"/>
              <a:gd name="connsiteY17139" fmla="*/ 4135773 h 5757808"/>
              <a:gd name="connsiteX17140" fmla="*/ 504389 w 6724507"/>
              <a:gd name="connsiteY17140" fmla="*/ 4102563 h 5757808"/>
              <a:gd name="connsiteX17141" fmla="*/ 483860 w 6724507"/>
              <a:gd name="connsiteY17141" fmla="*/ 4117468 h 5757808"/>
              <a:gd name="connsiteX17142" fmla="*/ 482501 w 6724507"/>
              <a:gd name="connsiteY17142" fmla="*/ 4121207 h 5757808"/>
              <a:gd name="connsiteX17143" fmla="*/ 479859 w 6724507"/>
              <a:gd name="connsiteY17143" fmla="*/ 4122535 h 5757808"/>
              <a:gd name="connsiteX17144" fmla="*/ 478577 w 6724507"/>
              <a:gd name="connsiteY17144" fmla="*/ 4120125 h 5757808"/>
              <a:gd name="connsiteX17145" fmla="*/ 479938 w 6724507"/>
              <a:gd name="connsiteY17145" fmla="*/ 4116387 h 5757808"/>
              <a:gd name="connsiteX17146" fmla="*/ 476692 w 6724507"/>
              <a:gd name="connsiteY17146" fmla="*/ 4113436 h 5757808"/>
              <a:gd name="connsiteX17147" fmla="*/ 479410 w 6724507"/>
              <a:gd name="connsiteY17147" fmla="*/ 4105958 h 5757808"/>
              <a:gd name="connsiteX17148" fmla="*/ 468318 w 6724507"/>
              <a:gd name="connsiteY17148" fmla="*/ 4100844 h 5757808"/>
              <a:gd name="connsiteX17149" fmla="*/ 473073 w 6724507"/>
              <a:gd name="connsiteY17149" fmla="*/ 4087760 h 5757808"/>
              <a:gd name="connsiteX17150" fmla="*/ 475036 w 6724507"/>
              <a:gd name="connsiteY17150" fmla="*/ 4088301 h 5757808"/>
              <a:gd name="connsiteX17151" fmla="*/ 475715 w 6724507"/>
              <a:gd name="connsiteY17151" fmla="*/ 4086432 h 5757808"/>
              <a:gd name="connsiteX17152" fmla="*/ 475113 w 6724507"/>
              <a:gd name="connsiteY17152" fmla="*/ 4082152 h 5757808"/>
              <a:gd name="connsiteX17153" fmla="*/ 473227 w 6724507"/>
              <a:gd name="connsiteY17153" fmla="*/ 4075463 h 5757808"/>
              <a:gd name="connsiteX17154" fmla="*/ 481832 w 6724507"/>
              <a:gd name="connsiteY17154" fmla="*/ 4069610 h 5757808"/>
              <a:gd name="connsiteX17155" fmla="*/ 482511 w 6724507"/>
              <a:gd name="connsiteY17155" fmla="*/ 4067740 h 5757808"/>
              <a:gd name="connsiteX17156" fmla="*/ 483870 w 6724507"/>
              <a:gd name="connsiteY17156" fmla="*/ 4064002 h 5757808"/>
              <a:gd name="connsiteX17157" fmla="*/ 484022 w 6724507"/>
              <a:gd name="connsiteY17157" fmla="*/ 4051704 h 5757808"/>
              <a:gd name="connsiteX17158" fmla="*/ 491191 w 6724507"/>
              <a:gd name="connsiteY17158" fmla="*/ 4055738 h 5757808"/>
              <a:gd name="connsiteX17159" fmla="*/ 502665 w 6724507"/>
              <a:gd name="connsiteY17159" fmla="*/ 4030110 h 5757808"/>
              <a:gd name="connsiteX17160" fmla="*/ 511729 w 6724507"/>
              <a:gd name="connsiteY17160" fmla="*/ 3987364 h 5757808"/>
              <a:gd name="connsiteX17161" fmla="*/ 510523 w 6724507"/>
              <a:gd name="connsiteY17161" fmla="*/ 3978806 h 5757808"/>
              <a:gd name="connsiteX17162" fmla="*/ 499880 w 6724507"/>
              <a:gd name="connsiteY17162" fmla="*/ 3990268 h 5757808"/>
              <a:gd name="connsiteX17163" fmla="*/ 484481 w 6724507"/>
              <a:gd name="connsiteY17163" fmla="*/ 4014813 h 5757808"/>
              <a:gd name="connsiteX17164" fmla="*/ 464852 w 6724507"/>
              <a:gd name="connsiteY17164" fmla="*/ 4062871 h 5757808"/>
              <a:gd name="connsiteX17165" fmla="*/ 441377 w 6724507"/>
              <a:gd name="connsiteY17165" fmla="*/ 4103699 h 5757808"/>
              <a:gd name="connsiteX17166" fmla="*/ 439415 w 6724507"/>
              <a:gd name="connsiteY17166" fmla="*/ 4103157 h 5757808"/>
              <a:gd name="connsiteX17167" fmla="*/ 435337 w 6724507"/>
              <a:gd name="connsiteY17167" fmla="*/ 4114374 h 5757808"/>
              <a:gd name="connsiteX17168" fmla="*/ 415786 w 6724507"/>
              <a:gd name="connsiteY17168" fmla="*/ 4156284 h 5757808"/>
              <a:gd name="connsiteX17169" fmla="*/ 411183 w 6724507"/>
              <a:gd name="connsiteY17169" fmla="*/ 4157071 h 5757808"/>
              <a:gd name="connsiteX17170" fmla="*/ 409900 w 6724507"/>
              <a:gd name="connsiteY17170" fmla="*/ 4154660 h 5757808"/>
              <a:gd name="connsiteX17171" fmla="*/ 435491 w 6724507"/>
              <a:gd name="connsiteY17171" fmla="*/ 4102077 h 5757808"/>
              <a:gd name="connsiteX17172" fmla="*/ 436170 w 6724507"/>
              <a:gd name="connsiteY17172" fmla="*/ 4100208 h 5757808"/>
              <a:gd name="connsiteX17173" fmla="*/ 466068 w 6724507"/>
              <a:gd name="connsiteY17173" fmla="*/ 4017963 h 5757808"/>
              <a:gd name="connsiteX17174" fmla="*/ 471504 w 6724507"/>
              <a:gd name="connsiteY17174" fmla="*/ 4003010 h 5757808"/>
              <a:gd name="connsiteX17175" fmla="*/ 457694 w 6724507"/>
              <a:gd name="connsiteY17175" fmla="*/ 4005373 h 5757808"/>
              <a:gd name="connsiteX17176" fmla="*/ 460029 w 6724507"/>
              <a:gd name="connsiteY17176" fmla="*/ 4028637 h 5757808"/>
              <a:gd name="connsiteX17177" fmla="*/ 444705 w 6724507"/>
              <a:gd name="connsiteY17177" fmla="*/ 4047035 h 5757808"/>
              <a:gd name="connsiteX17178" fmla="*/ 427040 w 6724507"/>
              <a:gd name="connsiteY17178" fmla="*/ 4095634 h 5757808"/>
              <a:gd name="connsiteX17179" fmla="*/ 417153 w 6724507"/>
              <a:gd name="connsiteY17179" fmla="*/ 4099077 h 5757808"/>
              <a:gd name="connsiteX17180" fmla="*/ 416474 w 6724507"/>
              <a:gd name="connsiteY17180" fmla="*/ 4100947 h 5757808"/>
              <a:gd name="connsiteX17181" fmla="*/ 413833 w 6724507"/>
              <a:gd name="connsiteY17181" fmla="*/ 4102276 h 5757808"/>
              <a:gd name="connsiteX17182" fmla="*/ 412549 w 6724507"/>
              <a:gd name="connsiteY17182" fmla="*/ 4099865 h 5757808"/>
              <a:gd name="connsiteX17183" fmla="*/ 413230 w 6724507"/>
              <a:gd name="connsiteY17183" fmla="*/ 4097996 h 5757808"/>
              <a:gd name="connsiteX17184" fmla="*/ 413909 w 6724507"/>
              <a:gd name="connsiteY17184" fmla="*/ 4096127 h 5757808"/>
              <a:gd name="connsiteX17185" fmla="*/ 439653 w 6724507"/>
              <a:gd name="connsiteY17185" fmla="*/ 4031245 h 5757808"/>
              <a:gd name="connsiteX17186" fmla="*/ 440486 w 6724507"/>
              <a:gd name="connsiteY17186" fmla="*/ 4017080 h 5757808"/>
              <a:gd name="connsiteX17187" fmla="*/ 447807 w 6724507"/>
              <a:gd name="connsiteY17187" fmla="*/ 4008814 h 5757808"/>
              <a:gd name="connsiteX17188" fmla="*/ 443433 w 6724507"/>
              <a:gd name="connsiteY17188" fmla="*/ 3991158 h 5757808"/>
              <a:gd name="connsiteX17189" fmla="*/ 436790 w 6724507"/>
              <a:gd name="connsiteY17189" fmla="*/ 3997552 h 5757808"/>
              <a:gd name="connsiteX17190" fmla="*/ 428493 w 6724507"/>
              <a:gd name="connsiteY17190" fmla="*/ 3978813 h 5757808"/>
              <a:gd name="connsiteX17191" fmla="*/ 435814 w 6724507"/>
              <a:gd name="connsiteY17191" fmla="*/ 3970549 h 5757808"/>
              <a:gd name="connsiteX17192" fmla="*/ 444342 w 6724507"/>
              <a:gd name="connsiteY17192" fmla="*/ 3970842 h 5757808"/>
              <a:gd name="connsiteX17193" fmla="*/ 444418 w 6724507"/>
              <a:gd name="connsiteY17193" fmla="*/ 3964693 h 5757808"/>
              <a:gd name="connsiteX17194" fmla="*/ 445098 w 6724507"/>
              <a:gd name="connsiteY17194" fmla="*/ 3962825 h 5757808"/>
              <a:gd name="connsiteX17195" fmla="*/ 446008 w 6724507"/>
              <a:gd name="connsiteY17195" fmla="*/ 3942510 h 5757808"/>
              <a:gd name="connsiteX17196" fmla="*/ 453932 w 6724507"/>
              <a:gd name="connsiteY17196" fmla="*/ 3938526 h 5757808"/>
              <a:gd name="connsiteX17197" fmla="*/ 459291 w 6724507"/>
              <a:gd name="connsiteY17197" fmla="*/ 3929721 h 5757808"/>
              <a:gd name="connsiteX17198" fmla="*/ 480585 w 6724507"/>
              <a:gd name="connsiteY17198" fmla="*/ 3853330 h 5757808"/>
              <a:gd name="connsiteX17199" fmla="*/ 483608 w 6724507"/>
              <a:gd name="connsiteY17199" fmla="*/ 3821258 h 5757808"/>
              <a:gd name="connsiteX17200" fmla="*/ 491762 w 6724507"/>
              <a:gd name="connsiteY17200" fmla="*/ 3798828 h 5757808"/>
              <a:gd name="connsiteX17201" fmla="*/ 481646 w 6724507"/>
              <a:gd name="connsiteY17201" fmla="*/ 3820718 h 5757808"/>
              <a:gd name="connsiteX17202" fmla="*/ 451146 w 6724507"/>
              <a:gd name="connsiteY17202" fmla="*/ 3898683 h 5757808"/>
              <a:gd name="connsiteX17203" fmla="*/ 421555 w 6724507"/>
              <a:gd name="connsiteY17203" fmla="*/ 3956335 h 5757808"/>
              <a:gd name="connsiteX17204" fmla="*/ 417401 w 6724507"/>
              <a:gd name="connsiteY17204" fmla="*/ 3973698 h 5757808"/>
              <a:gd name="connsiteX17205" fmla="*/ 410156 w 6724507"/>
              <a:gd name="connsiteY17205" fmla="*/ 3975813 h 5757808"/>
              <a:gd name="connsiteX17206" fmla="*/ 377847 w 6724507"/>
              <a:gd name="connsiteY17206" fmla="*/ 4040940 h 5757808"/>
              <a:gd name="connsiteX17207" fmla="*/ 377167 w 6724507"/>
              <a:gd name="connsiteY17207" fmla="*/ 4042810 h 5757808"/>
              <a:gd name="connsiteX17208" fmla="*/ 371655 w 6724507"/>
              <a:gd name="connsiteY17208" fmla="*/ 4063912 h 5757808"/>
              <a:gd name="connsiteX17209" fmla="*/ 369694 w 6724507"/>
              <a:gd name="connsiteY17209" fmla="*/ 4063371 h 5757808"/>
              <a:gd name="connsiteX17210" fmla="*/ 362525 w 6724507"/>
              <a:gd name="connsiteY17210" fmla="*/ 4059338 h 5757808"/>
              <a:gd name="connsiteX17211" fmla="*/ 371281 w 6724507"/>
              <a:gd name="connsiteY17211" fmla="*/ 4041187 h 5757808"/>
              <a:gd name="connsiteX17212" fmla="*/ 371961 w 6724507"/>
              <a:gd name="connsiteY17212" fmla="*/ 4039318 h 5757808"/>
              <a:gd name="connsiteX17213" fmla="*/ 420205 w 6724507"/>
              <a:gd name="connsiteY17213" fmla="*/ 3906605 h 5757808"/>
              <a:gd name="connsiteX17214" fmla="*/ 404882 w 6724507"/>
              <a:gd name="connsiteY17214" fmla="*/ 3925003 h 5757808"/>
              <a:gd name="connsiteX17215" fmla="*/ 405410 w 6724507"/>
              <a:gd name="connsiteY17215" fmla="*/ 3935430 h 5757808"/>
              <a:gd name="connsiteX17216" fmla="*/ 398087 w 6724507"/>
              <a:gd name="connsiteY17216" fmla="*/ 3943695 h 5757808"/>
              <a:gd name="connsiteX17217" fmla="*/ 379140 w 6724507"/>
              <a:gd name="connsiteY17217" fmla="*/ 3989884 h 5757808"/>
              <a:gd name="connsiteX17218" fmla="*/ 373703 w 6724507"/>
              <a:gd name="connsiteY17218" fmla="*/ 4004837 h 5757808"/>
              <a:gd name="connsiteX17219" fmla="*/ 338147 w 6724507"/>
              <a:gd name="connsiteY17219" fmla="*/ 4067013 h 5757808"/>
              <a:gd name="connsiteX17220" fmla="*/ 336110 w 6724507"/>
              <a:gd name="connsiteY17220" fmla="*/ 4072621 h 5757808"/>
              <a:gd name="connsiteX17221" fmla="*/ 336034 w 6724507"/>
              <a:gd name="connsiteY17221" fmla="*/ 4078770 h 5757808"/>
              <a:gd name="connsiteX17222" fmla="*/ 333392 w 6724507"/>
              <a:gd name="connsiteY17222" fmla="*/ 4080097 h 5757808"/>
              <a:gd name="connsiteX17223" fmla="*/ 335354 w 6724507"/>
              <a:gd name="connsiteY17223" fmla="*/ 4080639 h 5757808"/>
              <a:gd name="connsiteX17224" fmla="*/ 317160 w 6724507"/>
              <a:gd name="connsiteY17224" fmla="*/ 4118811 h 5757808"/>
              <a:gd name="connsiteX17225" fmla="*/ 313839 w 6724507"/>
              <a:gd name="connsiteY17225" fmla="*/ 4122007 h 5757808"/>
              <a:gd name="connsiteX17226" fmla="*/ 309763 w 6724507"/>
              <a:gd name="connsiteY17226" fmla="*/ 4133223 h 5757808"/>
              <a:gd name="connsiteX17227" fmla="*/ 311725 w 6724507"/>
              <a:gd name="connsiteY17227" fmla="*/ 4133764 h 5757808"/>
              <a:gd name="connsiteX17228" fmla="*/ 309083 w 6724507"/>
              <a:gd name="connsiteY17228" fmla="*/ 4135092 h 5757808"/>
              <a:gd name="connsiteX17229" fmla="*/ 305159 w 6724507"/>
              <a:gd name="connsiteY17229" fmla="*/ 4134010 h 5757808"/>
              <a:gd name="connsiteX17230" fmla="*/ 310595 w 6724507"/>
              <a:gd name="connsiteY17230" fmla="*/ 4119056 h 5757808"/>
              <a:gd name="connsiteX17231" fmla="*/ 311275 w 6724507"/>
              <a:gd name="connsiteY17231" fmla="*/ 4117187 h 5757808"/>
              <a:gd name="connsiteX17232" fmla="*/ 332109 w 6724507"/>
              <a:gd name="connsiteY17232" fmla="*/ 4077688 h 5757808"/>
              <a:gd name="connsiteX17233" fmla="*/ 334147 w 6724507"/>
              <a:gd name="connsiteY17233" fmla="*/ 4072080 h 5757808"/>
              <a:gd name="connsiteX17234" fmla="*/ 333545 w 6724507"/>
              <a:gd name="connsiteY17234" fmla="*/ 4067801 h 5757808"/>
              <a:gd name="connsiteX17235" fmla="*/ 339211 w 6724507"/>
              <a:gd name="connsiteY17235" fmla="*/ 4034402 h 5757808"/>
              <a:gd name="connsiteX17236" fmla="*/ 340570 w 6724507"/>
              <a:gd name="connsiteY17236" fmla="*/ 4030664 h 5757808"/>
              <a:gd name="connsiteX17237" fmla="*/ 350159 w 6724507"/>
              <a:gd name="connsiteY17237" fmla="*/ 3998346 h 5757808"/>
              <a:gd name="connsiteX17238" fmla="*/ 363443 w 6724507"/>
              <a:gd name="connsiteY17238" fmla="*/ 3985556 h 5757808"/>
              <a:gd name="connsiteX17239" fmla="*/ 377109 w 6724507"/>
              <a:gd name="connsiteY17239" fmla="*/ 3942024 h 5757808"/>
              <a:gd name="connsiteX17240" fmla="*/ 381415 w 6724507"/>
              <a:gd name="connsiteY17240" fmla="*/ 3912364 h 5757808"/>
              <a:gd name="connsiteX17241" fmla="*/ 379760 w 6724507"/>
              <a:gd name="connsiteY17241" fmla="*/ 3887228 h 5757808"/>
              <a:gd name="connsiteX17242" fmla="*/ 391608 w 6724507"/>
              <a:gd name="connsiteY17242" fmla="*/ 3884325 h 5757808"/>
              <a:gd name="connsiteX17243" fmla="*/ 375912 w 6724507"/>
              <a:gd name="connsiteY17243" fmla="*/ 3879998 h 5757808"/>
              <a:gd name="connsiteX17244" fmla="*/ 378028 w 6724507"/>
              <a:gd name="connsiteY17244" fmla="*/ 3868242 h 5757808"/>
              <a:gd name="connsiteX17245" fmla="*/ 379990 w 6724507"/>
              <a:gd name="connsiteY17245" fmla="*/ 3868784 h 5757808"/>
              <a:gd name="connsiteX17246" fmla="*/ 379386 w 6724507"/>
              <a:gd name="connsiteY17246" fmla="*/ 3864504 h 5757808"/>
              <a:gd name="connsiteX17247" fmla="*/ 377424 w 6724507"/>
              <a:gd name="connsiteY17247" fmla="*/ 3863963 h 5757808"/>
              <a:gd name="connsiteX17248" fmla="*/ 378104 w 6724507"/>
              <a:gd name="connsiteY17248" fmla="*/ 3862093 h 5757808"/>
              <a:gd name="connsiteX17249" fmla="*/ 370859 w 6724507"/>
              <a:gd name="connsiteY17249" fmla="*/ 3864209 h 5757808"/>
              <a:gd name="connsiteX17250" fmla="*/ 373797 w 6724507"/>
              <a:gd name="connsiteY17250" fmla="*/ 3891753 h 5757808"/>
              <a:gd name="connsiteX17251" fmla="*/ 366246 w 6724507"/>
              <a:gd name="connsiteY17251" fmla="*/ 3918463 h 5757808"/>
              <a:gd name="connsiteX17252" fmla="*/ 359605 w 6724507"/>
              <a:gd name="connsiteY17252" fmla="*/ 3924859 h 5757808"/>
              <a:gd name="connsiteX17253" fmla="*/ 335296 w 6724507"/>
              <a:gd name="connsiteY17253" fmla="*/ 3979853 h 5757808"/>
              <a:gd name="connsiteX17254" fmla="*/ 326548 w 6724507"/>
              <a:gd name="connsiteY17254" fmla="*/ 3944538 h 5757808"/>
              <a:gd name="connsiteX17255" fmla="*/ 335382 w 6724507"/>
              <a:gd name="connsiteY17255" fmla="*/ 3920237 h 5757808"/>
              <a:gd name="connsiteX17256" fmla="*/ 328816 w 6724507"/>
              <a:gd name="connsiteY17256" fmla="*/ 3920483 h 5757808"/>
              <a:gd name="connsiteX17257" fmla="*/ 326021 w 6724507"/>
              <a:gd name="connsiteY17257" fmla="*/ 3934109 h 5757808"/>
              <a:gd name="connsiteX17258" fmla="*/ 310470 w 6724507"/>
              <a:gd name="connsiteY17258" fmla="*/ 3970952 h 5757808"/>
              <a:gd name="connsiteX17259" fmla="*/ 307150 w 6724507"/>
              <a:gd name="connsiteY17259" fmla="*/ 3974149 h 5757808"/>
              <a:gd name="connsiteX17260" fmla="*/ 304584 w 6724507"/>
              <a:gd name="connsiteY17260" fmla="*/ 3969329 h 5757808"/>
              <a:gd name="connsiteX17261" fmla="*/ 320136 w 6724507"/>
              <a:gd name="connsiteY17261" fmla="*/ 3932486 h 5757808"/>
              <a:gd name="connsiteX17262" fmla="*/ 354492 w 6724507"/>
              <a:gd name="connsiteY17262" fmla="*/ 3808283 h 5757808"/>
              <a:gd name="connsiteX17263" fmla="*/ 342041 w 6724507"/>
              <a:gd name="connsiteY17263" fmla="*/ 3806907 h 5757808"/>
              <a:gd name="connsiteX17264" fmla="*/ 338949 w 6724507"/>
              <a:gd name="connsiteY17264" fmla="*/ 3791660 h 5757808"/>
              <a:gd name="connsiteX17265" fmla="*/ 336309 w 6724507"/>
              <a:gd name="connsiteY17265" fmla="*/ 3792987 h 5757808"/>
              <a:gd name="connsiteX17266" fmla="*/ 334949 w 6724507"/>
              <a:gd name="connsiteY17266" fmla="*/ 3796726 h 5757808"/>
              <a:gd name="connsiteX17267" fmla="*/ 333591 w 6724507"/>
              <a:gd name="connsiteY17267" fmla="*/ 3800464 h 5757808"/>
              <a:gd name="connsiteX17268" fmla="*/ 332911 w 6724507"/>
              <a:gd name="connsiteY17268" fmla="*/ 3802333 h 5757808"/>
              <a:gd name="connsiteX17269" fmla="*/ 330949 w 6724507"/>
              <a:gd name="connsiteY17269" fmla="*/ 3801792 h 5757808"/>
              <a:gd name="connsiteX17270" fmla="*/ 329667 w 6724507"/>
              <a:gd name="connsiteY17270" fmla="*/ 3799381 h 5757808"/>
              <a:gd name="connsiteX17271" fmla="*/ 331026 w 6724507"/>
              <a:gd name="connsiteY17271" fmla="*/ 3795644 h 5757808"/>
              <a:gd name="connsiteX17272" fmla="*/ 333065 w 6724507"/>
              <a:gd name="connsiteY17272" fmla="*/ 3790036 h 5757808"/>
              <a:gd name="connsiteX17273" fmla="*/ 337897 w 6724507"/>
              <a:gd name="connsiteY17273" fmla="*/ 3770804 h 5757808"/>
              <a:gd name="connsiteX17274" fmla="*/ 341743 w 6724507"/>
              <a:gd name="connsiteY17274" fmla="*/ 3778034 h 5757808"/>
              <a:gd name="connsiteX17275" fmla="*/ 345897 w 6724507"/>
              <a:gd name="connsiteY17275" fmla="*/ 3760671 h 5757808"/>
              <a:gd name="connsiteX17276" fmla="*/ 350807 w 6724507"/>
              <a:gd name="connsiteY17276" fmla="*/ 3735289 h 5757808"/>
              <a:gd name="connsiteX17277" fmla="*/ 347485 w 6724507"/>
              <a:gd name="connsiteY17277" fmla="*/ 3738486 h 5757808"/>
              <a:gd name="connsiteX17278" fmla="*/ 353601 w 6724507"/>
              <a:gd name="connsiteY17278" fmla="*/ 3721664 h 5757808"/>
              <a:gd name="connsiteX17279" fmla="*/ 353153 w 6724507"/>
              <a:gd name="connsiteY17279" fmla="*/ 3705087 h 5757808"/>
              <a:gd name="connsiteX17280" fmla="*/ 346511 w 6724507"/>
              <a:gd name="connsiteY17280" fmla="*/ 3711482 h 5757808"/>
              <a:gd name="connsiteX17281" fmla="*/ 333523 w 6724507"/>
              <a:gd name="connsiteY17281" fmla="*/ 3753145 h 5757808"/>
              <a:gd name="connsiteX17282" fmla="*/ 332844 w 6724507"/>
              <a:gd name="connsiteY17282" fmla="*/ 3755014 h 5757808"/>
              <a:gd name="connsiteX17283" fmla="*/ 332164 w 6724507"/>
              <a:gd name="connsiteY17283" fmla="*/ 3756883 h 5757808"/>
              <a:gd name="connsiteX17284" fmla="*/ 325293 w 6724507"/>
              <a:gd name="connsiteY17284" fmla="*/ 3781724 h 5757808"/>
              <a:gd name="connsiteX17285" fmla="*/ 316393 w 6724507"/>
              <a:gd name="connsiteY17285" fmla="*/ 3758704 h 5757808"/>
              <a:gd name="connsiteX17286" fmla="*/ 326279 w 6724507"/>
              <a:gd name="connsiteY17286" fmla="*/ 3755260 h 5757808"/>
              <a:gd name="connsiteX17287" fmla="*/ 326958 w 6724507"/>
              <a:gd name="connsiteY17287" fmla="*/ 3753391 h 5757808"/>
              <a:gd name="connsiteX17288" fmla="*/ 327637 w 6724507"/>
              <a:gd name="connsiteY17288" fmla="*/ 3751523 h 5757808"/>
              <a:gd name="connsiteX17289" fmla="*/ 333225 w 6724507"/>
              <a:gd name="connsiteY17289" fmla="*/ 3724272 h 5757808"/>
              <a:gd name="connsiteX17290" fmla="*/ 320018 w 6724507"/>
              <a:gd name="connsiteY17290" fmla="*/ 3730914 h 5757808"/>
              <a:gd name="connsiteX17291" fmla="*/ 320477 w 6724507"/>
              <a:gd name="connsiteY17291" fmla="*/ 3694022 h 5757808"/>
              <a:gd name="connsiteX17292" fmla="*/ 326364 w 6724507"/>
              <a:gd name="connsiteY17292" fmla="*/ 3695644 h 5757808"/>
              <a:gd name="connsiteX17293" fmla="*/ 325311 w 6724507"/>
              <a:gd name="connsiteY17293" fmla="*/ 3674790 h 5757808"/>
              <a:gd name="connsiteX17294" fmla="*/ 333236 w 6724507"/>
              <a:gd name="connsiteY17294" fmla="*/ 3670805 h 5757808"/>
              <a:gd name="connsiteX17295" fmla="*/ 335015 w 6724507"/>
              <a:gd name="connsiteY17295" fmla="*/ 3669910 h 5757808"/>
              <a:gd name="connsiteX17296" fmla="*/ 197018 w 6724507"/>
              <a:gd name="connsiteY17296" fmla="*/ 3683517 h 5757808"/>
              <a:gd name="connsiteX17297" fmla="*/ 16727 w 6724507"/>
              <a:gd name="connsiteY17297" fmla="*/ 3701141 h 5757808"/>
              <a:gd name="connsiteX17298" fmla="*/ 99920 w 6724507"/>
              <a:gd name="connsiteY17298" fmla="*/ 3641608 h 5757808"/>
              <a:gd name="connsiteX17299" fmla="*/ 19306 w 6724507"/>
              <a:gd name="connsiteY17299" fmla="*/ 3620724 h 5757808"/>
              <a:gd name="connsiteX17300" fmla="*/ 136039 w 6724507"/>
              <a:gd name="connsiteY17300" fmla="*/ 3543403 h 5757808"/>
              <a:gd name="connsiteX17301" fmla="*/ 200734 w 6724507"/>
              <a:gd name="connsiteY17301" fmla="*/ 3465839 h 5757808"/>
              <a:gd name="connsiteX17302" fmla="*/ 283343 w 6724507"/>
              <a:gd name="connsiteY17302" fmla="*/ 3430977 h 5757808"/>
              <a:gd name="connsiteX17303" fmla="*/ 342584 w 6724507"/>
              <a:gd name="connsiteY17303" fmla="*/ 3355311 h 5757808"/>
              <a:gd name="connsiteX17304" fmla="*/ 344867 w 6724507"/>
              <a:gd name="connsiteY17304" fmla="*/ 3355281 h 5757808"/>
              <a:gd name="connsiteX17305" fmla="*/ 373450 w 6724507"/>
              <a:gd name="connsiteY17305" fmla="*/ 3363153 h 5757808"/>
              <a:gd name="connsiteX17306" fmla="*/ 373661 w 6724507"/>
              <a:gd name="connsiteY17306" fmla="*/ 3360110 h 5757808"/>
              <a:gd name="connsiteX17307" fmla="*/ 375904 w 6724507"/>
              <a:gd name="connsiteY17307" fmla="*/ 3356731 h 5757808"/>
              <a:gd name="connsiteX17308" fmla="*/ 356534 w 6724507"/>
              <a:gd name="connsiteY17308" fmla="*/ 3331724 h 5757808"/>
              <a:gd name="connsiteX17309" fmla="*/ 339249 w 6724507"/>
              <a:gd name="connsiteY17309" fmla="*/ 3310595 h 5757808"/>
              <a:gd name="connsiteX17310" fmla="*/ 420139 w 6724507"/>
              <a:gd name="connsiteY17310" fmla="*/ 3244169 h 5757808"/>
              <a:gd name="connsiteX17311" fmla="*/ 448405 w 6724507"/>
              <a:gd name="connsiteY17311" fmla="*/ 3221015 h 5757808"/>
              <a:gd name="connsiteX17312" fmla="*/ 445860 w 6724507"/>
              <a:gd name="connsiteY17312" fmla="*/ 3218659 h 5757808"/>
              <a:gd name="connsiteX17313" fmla="*/ 432544 w 6724507"/>
              <a:gd name="connsiteY17313" fmla="*/ 3231678 h 5757808"/>
              <a:gd name="connsiteX17314" fmla="*/ 429452 w 6724507"/>
              <a:gd name="connsiteY17314" fmla="*/ 3222480 h 5757808"/>
              <a:gd name="connsiteX17315" fmla="*/ 429557 w 6724507"/>
              <a:gd name="connsiteY17315" fmla="*/ 3219053 h 5757808"/>
              <a:gd name="connsiteX17316" fmla="*/ 438177 w 6724507"/>
              <a:gd name="connsiteY17316" fmla="*/ 3210281 h 5757808"/>
              <a:gd name="connsiteX17317" fmla="*/ 457677 w 6724507"/>
              <a:gd name="connsiteY17317" fmla="*/ 3215657 h 5757808"/>
              <a:gd name="connsiteX17318" fmla="*/ 455451 w 6724507"/>
              <a:gd name="connsiteY17318" fmla="*/ 3218991 h 5757808"/>
              <a:gd name="connsiteX17319" fmla="*/ 453943 w 6724507"/>
              <a:gd name="connsiteY17319" fmla="*/ 3239830 h 5757808"/>
              <a:gd name="connsiteX17320" fmla="*/ 455995 w 6724507"/>
              <a:gd name="connsiteY17320" fmla="*/ 3232161 h 5757808"/>
              <a:gd name="connsiteX17321" fmla="*/ 468923 w 6724507"/>
              <a:gd name="connsiteY17321" fmla="*/ 3208476 h 5757808"/>
              <a:gd name="connsiteX17322" fmla="*/ 471721 w 6724507"/>
              <a:gd name="connsiteY17322" fmla="*/ 3213736 h 5757808"/>
              <a:gd name="connsiteX17323" fmla="*/ 479599 w 6724507"/>
              <a:gd name="connsiteY17323" fmla="*/ 3206463 h 5757808"/>
              <a:gd name="connsiteX17324" fmla="*/ 478205 w 6724507"/>
              <a:gd name="connsiteY17324" fmla="*/ 3200753 h 5757808"/>
              <a:gd name="connsiteX17325" fmla="*/ 474885 w 6724507"/>
              <a:gd name="connsiteY17325" fmla="*/ 3203949 h 5757808"/>
              <a:gd name="connsiteX17326" fmla="*/ 458587 w 6724507"/>
              <a:gd name="connsiteY17326" fmla="*/ 3195342 h 5757808"/>
              <a:gd name="connsiteX17327" fmla="*/ 465985 w 6724507"/>
              <a:gd name="connsiteY17327" fmla="*/ 3180930 h 5757808"/>
              <a:gd name="connsiteX17328" fmla="*/ 466664 w 6724507"/>
              <a:gd name="connsiteY17328" fmla="*/ 3179062 h 5757808"/>
              <a:gd name="connsiteX17329" fmla="*/ 467344 w 6724507"/>
              <a:gd name="connsiteY17329" fmla="*/ 3177193 h 5757808"/>
              <a:gd name="connsiteX17330" fmla="*/ 468856 w 6724507"/>
              <a:gd name="connsiteY17330" fmla="*/ 3161157 h 5757808"/>
              <a:gd name="connsiteX17331" fmla="*/ 466892 w 6724507"/>
              <a:gd name="connsiteY17331" fmla="*/ 3160617 h 5757808"/>
              <a:gd name="connsiteX17332" fmla="*/ 465611 w 6724507"/>
              <a:gd name="connsiteY17332" fmla="*/ 3158205 h 5757808"/>
              <a:gd name="connsiteX17333" fmla="*/ 456174 w 6724507"/>
              <a:gd name="connsiteY17333" fmla="*/ 3178226 h 5757808"/>
              <a:gd name="connsiteX17334" fmla="*/ 454136 w 6724507"/>
              <a:gd name="connsiteY17334" fmla="*/ 3183834 h 5757808"/>
              <a:gd name="connsiteX17335" fmla="*/ 452777 w 6724507"/>
              <a:gd name="connsiteY17335" fmla="*/ 3187571 h 5757808"/>
              <a:gd name="connsiteX17336" fmla="*/ 452098 w 6724507"/>
              <a:gd name="connsiteY17336" fmla="*/ 3189441 h 5757808"/>
              <a:gd name="connsiteX17337" fmla="*/ 450815 w 6724507"/>
              <a:gd name="connsiteY17337" fmla="*/ 3187032 h 5757808"/>
              <a:gd name="connsiteX17338" fmla="*/ 452175 w 6724507"/>
              <a:gd name="connsiteY17338" fmla="*/ 3183293 h 5757808"/>
              <a:gd name="connsiteX17339" fmla="*/ 452251 w 6724507"/>
              <a:gd name="connsiteY17339" fmla="*/ 3177144 h 5757808"/>
              <a:gd name="connsiteX17340" fmla="*/ 468482 w 6724507"/>
              <a:gd name="connsiteY17340" fmla="*/ 3138431 h 5757808"/>
              <a:gd name="connsiteX17341" fmla="*/ 471726 w 6724507"/>
              <a:gd name="connsiteY17341" fmla="*/ 3141383 h 5757808"/>
              <a:gd name="connsiteX17342" fmla="*/ 477613 w 6724507"/>
              <a:gd name="connsiteY17342" fmla="*/ 3143005 h 5757808"/>
              <a:gd name="connsiteX17343" fmla="*/ 479575 w 6724507"/>
              <a:gd name="connsiteY17343" fmla="*/ 3143546 h 5757808"/>
              <a:gd name="connsiteX17344" fmla="*/ 488331 w 6724507"/>
              <a:gd name="connsiteY17344" fmla="*/ 3125396 h 5757808"/>
              <a:gd name="connsiteX17345" fmla="*/ 489010 w 6724507"/>
              <a:gd name="connsiteY17345" fmla="*/ 3123527 h 5757808"/>
              <a:gd name="connsiteX17346" fmla="*/ 485766 w 6724507"/>
              <a:gd name="connsiteY17346" fmla="*/ 3120575 h 5757808"/>
              <a:gd name="connsiteX17347" fmla="*/ 485011 w 6724507"/>
              <a:gd name="connsiteY17347" fmla="*/ 3128593 h 5757808"/>
              <a:gd name="connsiteX17348" fmla="*/ 482368 w 6724507"/>
              <a:gd name="connsiteY17348" fmla="*/ 3129921 h 5757808"/>
              <a:gd name="connsiteX17349" fmla="*/ 480407 w 6724507"/>
              <a:gd name="connsiteY17349" fmla="*/ 3129380 h 5757808"/>
              <a:gd name="connsiteX17350" fmla="*/ 484483 w 6724507"/>
              <a:gd name="connsiteY17350" fmla="*/ 3118166 h 5757808"/>
              <a:gd name="connsiteX17351" fmla="*/ 487278 w 6724507"/>
              <a:gd name="connsiteY17351" fmla="*/ 3104540 h 5757808"/>
              <a:gd name="connsiteX17352" fmla="*/ 485316 w 6724507"/>
              <a:gd name="connsiteY17352" fmla="*/ 3103999 h 5757808"/>
              <a:gd name="connsiteX17353" fmla="*/ 482598 w 6724507"/>
              <a:gd name="connsiteY17353" fmla="*/ 3111475 h 5757808"/>
              <a:gd name="connsiteX17354" fmla="*/ 480559 w 6724507"/>
              <a:gd name="connsiteY17354" fmla="*/ 3117084 h 5757808"/>
              <a:gd name="connsiteX17355" fmla="*/ 476559 w 6724507"/>
              <a:gd name="connsiteY17355" fmla="*/ 3122150 h 5757808"/>
              <a:gd name="connsiteX17356" fmla="*/ 474596 w 6724507"/>
              <a:gd name="connsiteY17356" fmla="*/ 3121609 h 5757808"/>
              <a:gd name="connsiteX17357" fmla="*/ 473315 w 6724507"/>
              <a:gd name="connsiteY17357" fmla="*/ 3119199 h 5757808"/>
              <a:gd name="connsiteX17358" fmla="*/ 478674 w 6724507"/>
              <a:gd name="connsiteY17358" fmla="*/ 3110394 h 5757808"/>
              <a:gd name="connsiteX17359" fmla="*/ 482072 w 6724507"/>
              <a:gd name="connsiteY17359" fmla="*/ 3101049 h 5757808"/>
              <a:gd name="connsiteX17360" fmla="*/ 486752 w 6724507"/>
              <a:gd name="connsiteY17360" fmla="*/ 3094112 h 5757808"/>
              <a:gd name="connsiteX17361" fmla="*/ 487431 w 6724507"/>
              <a:gd name="connsiteY17361" fmla="*/ 3092242 h 5757808"/>
              <a:gd name="connsiteX17362" fmla="*/ 496944 w 6724507"/>
              <a:gd name="connsiteY17362" fmla="*/ 3066074 h 5757808"/>
              <a:gd name="connsiteX17363" fmla="*/ 498981 w 6724507"/>
              <a:gd name="connsiteY17363" fmla="*/ 3060467 h 5757808"/>
              <a:gd name="connsiteX17364" fmla="*/ 505022 w 6724507"/>
              <a:gd name="connsiteY17364" fmla="*/ 3049793 h 5757808"/>
              <a:gd name="connsiteX17365" fmla="*/ 510831 w 6724507"/>
              <a:gd name="connsiteY17365" fmla="*/ 3057564 h 5757808"/>
              <a:gd name="connsiteX17366" fmla="*/ 512792 w 6724507"/>
              <a:gd name="connsiteY17366" fmla="*/ 3058104 h 5757808"/>
              <a:gd name="connsiteX17367" fmla="*/ 515435 w 6724507"/>
              <a:gd name="connsiteY17367" fmla="*/ 3056776 h 5757808"/>
              <a:gd name="connsiteX17368" fmla="*/ 513472 w 6724507"/>
              <a:gd name="connsiteY17368" fmla="*/ 3056236 h 5757808"/>
              <a:gd name="connsiteX17369" fmla="*/ 514151 w 6724507"/>
              <a:gd name="connsiteY17369" fmla="*/ 3054366 h 5757808"/>
              <a:gd name="connsiteX17370" fmla="*/ 517396 w 6724507"/>
              <a:gd name="connsiteY17370" fmla="*/ 3057317 h 5757808"/>
              <a:gd name="connsiteX17371" fmla="*/ 519358 w 6724507"/>
              <a:gd name="connsiteY17371" fmla="*/ 3057858 h 5757808"/>
              <a:gd name="connsiteX17372" fmla="*/ 529876 w 6724507"/>
              <a:gd name="connsiteY17372" fmla="*/ 3050636 h 5757808"/>
              <a:gd name="connsiteX17373" fmla="*/ 528106 w 6724507"/>
              <a:gd name="connsiteY17373" fmla="*/ 3049538 h 5757808"/>
              <a:gd name="connsiteX17374" fmla="*/ 527407 w 6724507"/>
              <a:gd name="connsiteY17374" fmla="*/ 3050286 h 5757808"/>
              <a:gd name="connsiteX17375" fmla="*/ 527443 w 6724507"/>
              <a:gd name="connsiteY17375" fmla="*/ 3049127 h 5757808"/>
              <a:gd name="connsiteX17376" fmla="*/ 523434 w 6724507"/>
              <a:gd name="connsiteY17376" fmla="*/ 3046643 h 5757808"/>
              <a:gd name="connsiteX17377" fmla="*/ 526755 w 6724507"/>
              <a:gd name="connsiteY17377" fmla="*/ 3043446 h 5757808"/>
              <a:gd name="connsiteX17378" fmla="*/ 513702 w 6724507"/>
              <a:gd name="connsiteY17378" fmla="*/ 3037790 h 5757808"/>
              <a:gd name="connsiteX17379" fmla="*/ 518758 w 6724507"/>
              <a:gd name="connsiteY17379" fmla="*/ 3033529 h 5757808"/>
              <a:gd name="connsiteX17380" fmla="*/ 519016 w 6724507"/>
              <a:gd name="connsiteY17380" fmla="*/ 3033480 h 5757808"/>
              <a:gd name="connsiteX17381" fmla="*/ 516126 w 6724507"/>
              <a:gd name="connsiteY17381" fmla="*/ 3028404 h 5757808"/>
              <a:gd name="connsiteX17382" fmla="*/ 520520 w 6724507"/>
              <a:gd name="connsiteY17382" fmla="*/ 3023710 h 5757808"/>
              <a:gd name="connsiteX17383" fmla="*/ 520760 w 6724507"/>
              <a:gd name="connsiteY17383" fmla="*/ 3021030 h 5757808"/>
              <a:gd name="connsiteX17384" fmla="*/ 521001 w 6724507"/>
              <a:gd name="connsiteY17384" fmla="*/ 3018349 h 5757808"/>
              <a:gd name="connsiteX17385" fmla="*/ 520176 w 6724507"/>
              <a:gd name="connsiteY17385" fmla="*/ 3016515 h 5757808"/>
              <a:gd name="connsiteX17386" fmla="*/ 517931 w 6724507"/>
              <a:gd name="connsiteY17386" fmla="*/ 3014278 h 5757808"/>
              <a:gd name="connsiteX17387" fmla="*/ 524047 w 6724507"/>
              <a:gd name="connsiteY17387" fmla="*/ 2997456 h 5757808"/>
              <a:gd name="connsiteX17388" fmla="*/ 536422 w 6724507"/>
              <a:gd name="connsiteY17388" fmla="*/ 3004979 h 5757808"/>
              <a:gd name="connsiteX17389" fmla="*/ 537658 w 6724507"/>
              <a:gd name="connsiteY17389" fmla="*/ 3001696 h 5757808"/>
              <a:gd name="connsiteX17390" fmla="*/ 537631 w 6724507"/>
              <a:gd name="connsiteY17390" fmla="*/ 3000888 h 5757808"/>
              <a:gd name="connsiteX17391" fmla="*/ 540522 w 6724507"/>
              <a:gd name="connsiteY17391" fmla="*/ 2992649 h 5757808"/>
              <a:gd name="connsiteX17392" fmla="*/ 541023 w 6724507"/>
              <a:gd name="connsiteY17392" fmla="*/ 2992758 h 5757808"/>
              <a:gd name="connsiteX17393" fmla="*/ 543487 w 6724507"/>
              <a:gd name="connsiteY17393" fmla="*/ 2986217 h 5757808"/>
              <a:gd name="connsiteX17394" fmla="*/ 542467 w 6724507"/>
              <a:gd name="connsiteY17394" fmla="*/ 2985724 h 5757808"/>
              <a:gd name="connsiteX17395" fmla="*/ 538073 w 6724507"/>
              <a:gd name="connsiteY17395" fmla="*/ 2990416 h 5757808"/>
              <a:gd name="connsiteX17396" fmla="*/ 533198 w 6724507"/>
              <a:gd name="connsiteY17396" fmla="*/ 3000472 h 5757808"/>
              <a:gd name="connsiteX17397" fmla="*/ 531733 w 6724507"/>
              <a:gd name="connsiteY17397" fmla="*/ 3002036 h 5757808"/>
              <a:gd name="connsiteX17398" fmla="*/ 531975 w 6724507"/>
              <a:gd name="connsiteY17398" fmla="*/ 2999357 h 5757808"/>
              <a:gd name="connsiteX17399" fmla="*/ 530750 w 6724507"/>
              <a:gd name="connsiteY17399" fmla="*/ 2998241 h 5757808"/>
              <a:gd name="connsiteX17400" fmla="*/ 532375 w 6724507"/>
              <a:gd name="connsiteY17400" fmla="*/ 2994379 h 5757808"/>
              <a:gd name="connsiteX17401" fmla="*/ 528984 w 6724507"/>
              <a:gd name="connsiteY17401" fmla="*/ 2994616 h 5757808"/>
              <a:gd name="connsiteX17402" fmla="*/ 524159 w 6724507"/>
              <a:gd name="connsiteY17402" fmla="*/ 2991749 h 5757808"/>
              <a:gd name="connsiteX17403" fmla="*/ 529558 w 6724507"/>
              <a:gd name="connsiteY17403" fmla="*/ 2990932 h 5757808"/>
              <a:gd name="connsiteX17404" fmla="*/ 532682 w 6724507"/>
              <a:gd name="connsiteY17404" fmla="*/ 2993651 h 5757808"/>
              <a:gd name="connsiteX17405" fmla="*/ 533066 w 6724507"/>
              <a:gd name="connsiteY17405" fmla="*/ 2992739 h 5757808"/>
              <a:gd name="connsiteX17406" fmla="*/ 536933 w 6724507"/>
              <a:gd name="connsiteY17406" fmla="*/ 2989052 h 5757808"/>
              <a:gd name="connsiteX17407" fmla="*/ 536849 w 6724507"/>
              <a:gd name="connsiteY17407" fmla="*/ 2989301 h 5757808"/>
              <a:gd name="connsiteX17408" fmla="*/ 538313 w 6724507"/>
              <a:gd name="connsiteY17408" fmla="*/ 2987738 h 5757808"/>
              <a:gd name="connsiteX17409" fmla="*/ 536933 w 6724507"/>
              <a:gd name="connsiteY17409" fmla="*/ 2989052 h 5757808"/>
              <a:gd name="connsiteX17410" fmla="*/ 537974 w 6724507"/>
              <a:gd name="connsiteY17410" fmla="*/ 2985979 h 5757808"/>
              <a:gd name="connsiteX17411" fmla="*/ 540019 w 6724507"/>
              <a:gd name="connsiteY17411" fmla="*/ 2983492 h 5757808"/>
              <a:gd name="connsiteX17412" fmla="*/ 537826 w 6724507"/>
              <a:gd name="connsiteY17412" fmla="*/ 2982533 h 5757808"/>
              <a:gd name="connsiteX17413" fmla="*/ 532048 w 6724507"/>
              <a:gd name="connsiteY17413" fmla="*/ 2987321 h 5757808"/>
              <a:gd name="connsiteX17414" fmla="*/ 530301 w 6724507"/>
              <a:gd name="connsiteY17414" fmla="*/ 2981124 h 5757808"/>
              <a:gd name="connsiteX17415" fmla="*/ 528455 w 6724507"/>
              <a:gd name="connsiteY17415" fmla="*/ 2981673 h 5757808"/>
              <a:gd name="connsiteX17416" fmla="*/ 519153 w 6724507"/>
              <a:gd name="connsiteY17416" fmla="*/ 2981946 h 5757808"/>
              <a:gd name="connsiteX17417" fmla="*/ 528502 w 6724507"/>
              <a:gd name="connsiteY17417" fmla="*/ 2967128 h 5757808"/>
              <a:gd name="connsiteX17418" fmla="*/ 531451 w 6724507"/>
              <a:gd name="connsiteY17418" fmla="*/ 2963980 h 5757808"/>
              <a:gd name="connsiteX17419" fmla="*/ 531704 w 6724507"/>
              <a:gd name="connsiteY17419" fmla="*/ 2961293 h 5757808"/>
              <a:gd name="connsiteX17420" fmla="*/ 528550 w 6724507"/>
              <a:gd name="connsiteY17420" fmla="*/ 2952583 h 5757808"/>
              <a:gd name="connsiteX17421" fmla="*/ 533556 w 6724507"/>
              <a:gd name="connsiteY17421" fmla="*/ 2946934 h 5757808"/>
              <a:gd name="connsiteX17422" fmla="*/ 533871 w 6724507"/>
              <a:gd name="connsiteY17422" fmla="*/ 2946436 h 5757808"/>
              <a:gd name="connsiteX17423" fmla="*/ 533943 w 6724507"/>
              <a:gd name="connsiteY17423" fmla="*/ 2940544 h 5757808"/>
              <a:gd name="connsiteX17424" fmla="*/ 538311 w 6724507"/>
              <a:gd name="connsiteY17424" fmla="*/ 2938921 h 5757808"/>
              <a:gd name="connsiteX17425" fmla="*/ 543768 w 6724507"/>
              <a:gd name="connsiteY17425" fmla="*/ 2939394 h 5757808"/>
              <a:gd name="connsiteX17426" fmla="*/ 544992 w 6724507"/>
              <a:gd name="connsiteY17426" fmla="*/ 2939851 h 5757808"/>
              <a:gd name="connsiteX17427" fmla="*/ 545036 w 6724507"/>
              <a:gd name="connsiteY17427" fmla="*/ 2939805 h 5757808"/>
              <a:gd name="connsiteX17428" fmla="*/ 545111 w 6724507"/>
              <a:gd name="connsiteY17428" fmla="*/ 2939509 h 5757808"/>
              <a:gd name="connsiteX17429" fmla="*/ 543768 w 6724507"/>
              <a:gd name="connsiteY17429" fmla="*/ 2939394 h 5757808"/>
              <a:gd name="connsiteX17430" fmla="*/ 541187 w 6724507"/>
              <a:gd name="connsiteY17430" fmla="*/ 2938429 h 5757808"/>
              <a:gd name="connsiteX17431" fmla="*/ 551151 w 6724507"/>
              <a:gd name="connsiteY17431" fmla="*/ 2928835 h 5757808"/>
              <a:gd name="connsiteX17432" fmla="*/ 547906 w 6724507"/>
              <a:gd name="connsiteY17432" fmla="*/ 2925885 h 5757808"/>
              <a:gd name="connsiteX17433" fmla="*/ 554547 w 6724507"/>
              <a:gd name="connsiteY17433" fmla="*/ 2919490 h 5757808"/>
              <a:gd name="connsiteX17434" fmla="*/ 557868 w 6724507"/>
              <a:gd name="connsiteY17434" fmla="*/ 2916293 h 5757808"/>
              <a:gd name="connsiteX17435" fmla="*/ 559831 w 6724507"/>
              <a:gd name="connsiteY17435" fmla="*/ 2916834 h 5757808"/>
              <a:gd name="connsiteX17436" fmla="*/ 559791 w 6724507"/>
              <a:gd name="connsiteY17436" fmla="*/ 2916873 h 5757808"/>
              <a:gd name="connsiteX17437" fmla="*/ 560973 w 6724507"/>
              <a:gd name="connsiteY17437" fmla="*/ 2917950 h 5757808"/>
              <a:gd name="connsiteX17438" fmla="*/ 562193 w 6724507"/>
              <a:gd name="connsiteY17438" fmla="*/ 2919063 h 5757808"/>
              <a:gd name="connsiteX17439" fmla="*/ 560295 w 6724507"/>
              <a:gd name="connsiteY17439" fmla="*/ 2922522 h 5757808"/>
              <a:gd name="connsiteX17440" fmla="*/ 566244 w 6724507"/>
              <a:gd name="connsiteY17440" fmla="*/ 2928883 h 5757808"/>
              <a:gd name="connsiteX17441" fmla="*/ 572962 w 6724507"/>
              <a:gd name="connsiteY17441" fmla="*/ 2916341 h 5757808"/>
              <a:gd name="connsiteX17442" fmla="*/ 560586 w 6724507"/>
              <a:gd name="connsiteY17442" fmla="*/ 2908816 h 5757808"/>
              <a:gd name="connsiteX17443" fmla="*/ 555982 w 6724507"/>
              <a:gd name="connsiteY17443" fmla="*/ 2909602 h 5757808"/>
              <a:gd name="connsiteX17444" fmla="*/ 554701 w 6724507"/>
              <a:gd name="connsiteY17444" fmla="*/ 2907193 h 5757808"/>
              <a:gd name="connsiteX17445" fmla="*/ 559304 w 6724507"/>
              <a:gd name="connsiteY17445" fmla="*/ 2906405 h 5757808"/>
              <a:gd name="connsiteX17446" fmla="*/ 567687 w 6724507"/>
              <a:gd name="connsiteY17446" fmla="*/ 2865529 h 5757808"/>
              <a:gd name="connsiteX17447" fmla="*/ 564365 w 6724507"/>
              <a:gd name="connsiteY17447" fmla="*/ 2868727 h 5757808"/>
              <a:gd name="connsiteX17448" fmla="*/ 562404 w 6724507"/>
              <a:gd name="connsiteY17448" fmla="*/ 2868186 h 5757808"/>
              <a:gd name="connsiteX17449" fmla="*/ 568367 w 6724507"/>
              <a:gd name="connsiteY17449" fmla="*/ 2863660 h 5757808"/>
              <a:gd name="connsiteX17450" fmla="*/ 572369 w 6724507"/>
              <a:gd name="connsiteY17450" fmla="*/ 2858594 h 5757808"/>
              <a:gd name="connsiteX17451" fmla="*/ 598552 w 6724507"/>
              <a:gd name="connsiteY17451" fmla="*/ 2863756 h 5757808"/>
              <a:gd name="connsiteX17452" fmla="*/ 593193 w 6724507"/>
              <a:gd name="connsiteY17452" fmla="*/ 2872560 h 5757808"/>
              <a:gd name="connsiteX17453" fmla="*/ 585344 w 6724507"/>
              <a:gd name="connsiteY17453" fmla="*/ 2870398 h 5757808"/>
              <a:gd name="connsiteX17454" fmla="*/ 591155 w 6724507"/>
              <a:gd name="connsiteY17454" fmla="*/ 2878169 h 5757808"/>
              <a:gd name="connsiteX17455" fmla="*/ 596055 w 6724507"/>
              <a:gd name="connsiteY17455" fmla="*/ 2906255 h 5757808"/>
              <a:gd name="connsiteX17456" fmla="*/ 596737 w 6724507"/>
              <a:gd name="connsiteY17456" fmla="*/ 2906056 h 5757808"/>
              <a:gd name="connsiteX17457" fmla="*/ 600516 w 6724507"/>
              <a:gd name="connsiteY17457" fmla="*/ 2902019 h 5757808"/>
              <a:gd name="connsiteX17458" fmla="*/ 604818 w 6724507"/>
              <a:gd name="connsiteY17458" fmla="*/ 2894635 h 5757808"/>
              <a:gd name="connsiteX17459" fmla="*/ 604990 w 6724507"/>
              <a:gd name="connsiteY17459" fmla="*/ 2893552 h 5757808"/>
              <a:gd name="connsiteX17460" fmla="*/ 606171 w 6724507"/>
              <a:gd name="connsiteY17460" fmla="*/ 2884366 h 5757808"/>
              <a:gd name="connsiteX17461" fmla="*/ 604208 w 6724507"/>
              <a:gd name="connsiteY17461" fmla="*/ 2883825 h 5757808"/>
              <a:gd name="connsiteX17462" fmla="*/ 602927 w 6724507"/>
              <a:gd name="connsiteY17462" fmla="*/ 2881414 h 5757808"/>
              <a:gd name="connsiteX17463" fmla="*/ 604888 w 6724507"/>
              <a:gd name="connsiteY17463" fmla="*/ 2881955 h 5757808"/>
              <a:gd name="connsiteX17464" fmla="*/ 606850 w 6724507"/>
              <a:gd name="connsiteY17464" fmla="*/ 2882495 h 5757808"/>
              <a:gd name="connsiteX17465" fmla="*/ 608812 w 6724507"/>
              <a:gd name="connsiteY17465" fmla="*/ 2883037 h 5757808"/>
              <a:gd name="connsiteX17466" fmla="*/ 618775 w 6724507"/>
              <a:gd name="connsiteY17466" fmla="*/ 2873444 h 5757808"/>
              <a:gd name="connsiteX17467" fmla="*/ 614852 w 6724507"/>
              <a:gd name="connsiteY17467" fmla="*/ 2872362 h 5757808"/>
              <a:gd name="connsiteX17468" fmla="*/ 615530 w 6724507"/>
              <a:gd name="connsiteY17468" fmla="*/ 2870494 h 5757808"/>
              <a:gd name="connsiteX17469" fmla="*/ 612891 w 6724507"/>
              <a:gd name="connsiteY17469" fmla="*/ 2871822 h 5757808"/>
              <a:gd name="connsiteX17470" fmla="*/ 611608 w 6724507"/>
              <a:gd name="connsiteY17470" fmla="*/ 2869412 h 5757808"/>
              <a:gd name="connsiteX17471" fmla="*/ 612287 w 6724507"/>
              <a:gd name="connsiteY17471" fmla="*/ 2867543 h 5757808"/>
              <a:gd name="connsiteX17472" fmla="*/ 614250 w 6724507"/>
              <a:gd name="connsiteY17472" fmla="*/ 2868084 h 5757808"/>
              <a:gd name="connsiteX17473" fmla="*/ 624891 w 6724507"/>
              <a:gd name="connsiteY17473" fmla="*/ 2856622 h 5757808"/>
              <a:gd name="connsiteX17474" fmla="*/ 619158 w 6724507"/>
              <a:gd name="connsiteY17474" fmla="*/ 2842702 h 5757808"/>
              <a:gd name="connsiteX17475" fmla="*/ 627082 w 6724507"/>
              <a:gd name="connsiteY17475" fmla="*/ 2838717 h 5757808"/>
              <a:gd name="connsiteX17476" fmla="*/ 631839 w 6724507"/>
              <a:gd name="connsiteY17476" fmla="*/ 2825633 h 5757808"/>
              <a:gd name="connsiteX17477" fmla="*/ 625351 w 6724507"/>
              <a:gd name="connsiteY17477" fmla="*/ 2819730 h 5757808"/>
              <a:gd name="connsiteX17478" fmla="*/ 624670 w 6724507"/>
              <a:gd name="connsiteY17478" fmla="*/ 2821601 h 5757808"/>
              <a:gd name="connsiteX17479" fmla="*/ 620067 w 6724507"/>
              <a:gd name="connsiteY17479" fmla="*/ 2822387 h 5757808"/>
              <a:gd name="connsiteX17480" fmla="*/ 620747 w 6724507"/>
              <a:gd name="connsiteY17480" fmla="*/ 2820518 h 5757808"/>
              <a:gd name="connsiteX17481" fmla="*/ 622105 w 6724507"/>
              <a:gd name="connsiteY17481" fmla="*/ 2816780 h 5757808"/>
              <a:gd name="connsiteX17482" fmla="*/ 621579 w 6724507"/>
              <a:gd name="connsiteY17482" fmla="*/ 2806352 h 5757808"/>
              <a:gd name="connsiteX17483" fmla="*/ 622258 w 6724507"/>
              <a:gd name="connsiteY17483" fmla="*/ 2804483 h 5757808"/>
              <a:gd name="connsiteX17484" fmla="*/ 624901 w 6724507"/>
              <a:gd name="connsiteY17484" fmla="*/ 2803155 h 5757808"/>
              <a:gd name="connsiteX17485" fmla="*/ 626861 w 6724507"/>
              <a:gd name="connsiteY17485" fmla="*/ 2803695 h 5757808"/>
              <a:gd name="connsiteX17486" fmla="*/ 625502 w 6724507"/>
              <a:gd name="connsiteY17486" fmla="*/ 2807434 h 5757808"/>
              <a:gd name="connsiteX17487" fmla="*/ 626708 w 6724507"/>
              <a:gd name="connsiteY17487" fmla="*/ 2815992 h 5757808"/>
              <a:gd name="connsiteX17488" fmla="*/ 627389 w 6724507"/>
              <a:gd name="connsiteY17488" fmla="*/ 2814123 h 5757808"/>
              <a:gd name="connsiteX17489" fmla="*/ 636145 w 6724507"/>
              <a:gd name="connsiteY17489" fmla="*/ 2795972 h 5757808"/>
              <a:gd name="connsiteX17490" fmla="*/ 640222 w 6724507"/>
              <a:gd name="connsiteY17490" fmla="*/ 2784757 h 5757808"/>
              <a:gd name="connsiteX17491" fmla="*/ 644358 w 6724507"/>
              <a:gd name="connsiteY17491" fmla="*/ 2785046 h 5757808"/>
              <a:gd name="connsiteX17492" fmla="*/ 643769 w 6724507"/>
              <a:gd name="connsiteY17492" fmla="*/ 2784074 h 5757808"/>
              <a:gd name="connsiteX17493" fmla="*/ 642863 w 6724507"/>
              <a:gd name="connsiteY17493" fmla="*/ 2783429 h 5757808"/>
              <a:gd name="connsiteX17494" fmla="*/ 643367 w 6724507"/>
              <a:gd name="connsiteY17494" fmla="*/ 2783409 h 5757808"/>
              <a:gd name="connsiteX17495" fmla="*/ 636236 w 6724507"/>
              <a:gd name="connsiteY17495" fmla="*/ 2771620 h 5757808"/>
              <a:gd name="connsiteX17496" fmla="*/ 635290 w 6724507"/>
              <a:gd name="connsiteY17496" fmla="*/ 2772345 h 5757808"/>
              <a:gd name="connsiteX17497" fmla="*/ 634939 w 6724507"/>
              <a:gd name="connsiteY17497" fmla="*/ 2787414 h 5757808"/>
              <a:gd name="connsiteX17498" fmla="*/ 630335 w 6724507"/>
              <a:gd name="connsiteY17498" fmla="*/ 2788201 h 5757808"/>
              <a:gd name="connsiteX17499" fmla="*/ 631618 w 6724507"/>
              <a:gd name="connsiteY17499" fmla="*/ 2790611 h 5757808"/>
              <a:gd name="connsiteX17500" fmla="*/ 632900 w 6724507"/>
              <a:gd name="connsiteY17500" fmla="*/ 2793020 h 5757808"/>
              <a:gd name="connsiteX17501" fmla="*/ 628298 w 6724507"/>
              <a:gd name="connsiteY17501" fmla="*/ 2793808 h 5757808"/>
              <a:gd name="connsiteX17502" fmla="*/ 627014 w 6724507"/>
              <a:gd name="connsiteY17502" fmla="*/ 2791399 h 5757808"/>
              <a:gd name="connsiteX17503" fmla="*/ 625053 w 6724507"/>
              <a:gd name="connsiteY17503" fmla="*/ 2790857 h 5757808"/>
              <a:gd name="connsiteX17504" fmla="*/ 624374 w 6724507"/>
              <a:gd name="connsiteY17504" fmla="*/ 2792726 h 5757808"/>
              <a:gd name="connsiteX17505" fmla="*/ 619693 w 6724507"/>
              <a:gd name="connsiteY17505" fmla="*/ 2799662 h 5757808"/>
              <a:gd name="connsiteX17506" fmla="*/ 617051 w 6724507"/>
              <a:gd name="connsiteY17506" fmla="*/ 2800990 h 5757808"/>
              <a:gd name="connsiteX17507" fmla="*/ 618335 w 6724507"/>
              <a:gd name="connsiteY17507" fmla="*/ 2803401 h 5757808"/>
              <a:gd name="connsiteX17508" fmla="*/ 616295 w 6724507"/>
              <a:gd name="connsiteY17508" fmla="*/ 2809009 h 5757808"/>
              <a:gd name="connsiteX17509" fmla="*/ 612975 w 6724507"/>
              <a:gd name="connsiteY17509" fmla="*/ 2812206 h 5757808"/>
              <a:gd name="connsiteX17510" fmla="*/ 608219 w 6724507"/>
              <a:gd name="connsiteY17510" fmla="*/ 2825290 h 5757808"/>
              <a:gd name="connsiteX17511" fmla="*/ 606860 w 6724507"/>
              <a:gd name="connsiteY17511" fmla="*/ 2829029 h 5757808"/>
              <a:gd name="connsiteX17512" fmla="*/ 607464 w 6724507"/>
              <a:gd name="connsiteY17512" fmla="*/ 2833308 h 5757808"/>
              <a:gd name="connsiteX17513" fmla="*/ 604822 w 6724507"/>
              <a:gd name="connsiteY17513" fmla="*/ 2834636 h 5757808"/>
              <a:gd name="connsiteX17514" fmla="*/ 606783 w 6724507"/>
              <a:gd name="connsiteY17514" fmla="*/ 2835177 h 5757808"/>
              <a:gd name="connsiteX17515" fmla="*/ 605425 w 6724507"/>
              <a:gd name="connsiteY17515" fmla="*/ 2838915 h 5757808"/>
              <a:gd name="connsiteX17516" fmla="*/ 600898 w 6724507"/>
              <a:gd name="connsiteY17516" fmla="*/ 2833556 h 5757808"/>
              <a:gd name="connsiteX17517" fmla="*/ 598936 w 6724507"/>
              <a:gd name="connsiteY17517" fmla="*/ 2833014 h 5757808"/>
              <a:gd name="connsiteX17518" fmla="*/ 592294 w 6724507"/>
              <a:gd name="connsiteY17518" fmla="*/ 2839409 h 5757808"/>
              <a:gd name="connsiteX17519" fmla="*/ 590178 w 6724507"/>
              <a:gd name="connsiteY17519" fmla="*/ 2851165 h 5757808"/>
              <a:gd name="connsiteX17520" fmla="*/ 579766 w 6724507"/>
              <a:gd name="connsiteY17520" fmla="*/ 2844181 h 5757808"/>
              <a:gd name="connsiteX17521" fmla="*/ 580522 w 6724507"/>
              <a:gd name="connsiteY17521" fmla="*/ 2836162 h 5757808"/>
              <a:gd name="connsiteX17522" fmla="*/ 575239 w 6724507"/>
              <a:gd name="connsiteY17522" fmla="*/ 2838820 h 5757808"/>
              <a:gd name="connsiteX17523" fmla="*/ 575994 w 6724507"/>
              <a:gd name="connsiteY17523" fmla="*/ 2830803 h 5757808"/>
              <a:gd name="connsiteX17524" fmla="*/ 568750 w 6724507"/>
              <a:gd name="connsiteY17524" fmla="*/ 2832919 h 5757808"/>
              <a:gd name="connsiteX17525" fmla="*/ 569364 w 6724507"/>
              <a:gd name="connsiteY17525" fmla="*/ 2828092 h 5757808"/>
              <a:gd name="connsiteX17526" fmla="*/ 566553 w 6724507"/>
              <a:gd name="connsiteY17526" fmla="*/ 2830844 h 5757808"/>
              <a:gd name="connsiteX17527" fmla="*/ 568433 w 6724507"/>
              <a:gd name="connsiteY17527" fmla="*/ 2823281 h 5757808"/>
              <a:gd name="connsiteX17528" fmla="*/ 568223 w 6724507"/>
              <a:gd name="connsiteY17528" fmla="*/ 2822489 h 5757808"/>
              <a:gd name="connsiteX17529" fmla="*/ 568625 w 6724507"/>
              <a:gd name="connsiteY17529" fmla="*/ 2822508 h 5757808"/>
              <a:gd name="connsiteX17530" fmla="*/ 576164 w 6724507"/>
              <a:gd name="connsiteY17530" fmla="*/ 2792184 h 5757808"/>
              <a:gd name="connsiteX17531" fmla="*/ 596855 w 6724507"/>
              <a:gd name="connsiteY17531" fmla="*/ 2707138 h 5757808"/>
              <a:gd name="connsiteX17532" fmla="*/ 540434 w 6724507"/>
              <a:gd name="connsiteY17532" fmla="*/ 2720653 h 5757808"/>
              <a:gd name="connsiteX17533" fmla="*/ 527388 w 6724507"/>
              <a:gd name="connsiteY17533" fmla="*/ 2700726 h 5757808"/>
              <a:gd name="connsiteX17534" fmla="*/ 540743 w 6724507"/>
              <a:gd name="connsiteY17534" fmla="*/ 2688577 h 5757808"/>
              <a:gd name="connsiteX17535" fmla="*/ 538004 w 6724507"/>
              <a:gd name="connsiteY17535" fmla="*/ 2679049 h 5757808"/>
              <a:gd name="connsiteX17536" fmla="*/ 543539 w 6724507"/>
              <a:gd name="connsiteY17536" fmla="*/ 2686035 h 5757808"/>
              <a:gd name="connsiteX17537" fmla="*/ 554598 w 6724507"/>
              <a:gd name="connsiteY17537" fmla="*/ 2675976 h 5757808"/>
              <a:gd name="connsiteX17538" fmla="*/ 548882 w 6724507"/>
              <a:gd name="connsiteY17538" fmla="*/ 2670689 h 5757808"/>
              <a:gd name="connsiteX17539" fmla="*/ 560626 w 6724507"/>
              <a:gd name="connsiteY17539" fmla="*/ 2663282 h 5757808"/>
              <a:gd name="connsiteX17540" fmla="*/ 568063 w 6724507"/>
              <a:gd name="connsiteY17540" fmla="*/ 2663728 h 5757808"/>
              <a:gd name="connsiteX17541" fmla="*/ 576549 w 6724507"/>
              <a:gd name="connsiteY17541" fmla="*/ 2656010 h 5757808"/>
              <a:gd name="connsiteX17542" fmla="*/ 575180 w 6724507"/>
              <a:gd name="connsiteY17542" fmla="*/ 2652047 h 5757808"/>
              <a:gd name="connsiteX17543" fmla="*/ 579706 w 6724507"/>
              <a:gd name="connsiteY17543" fmla="*/ 2647001 h 5757808"/>
              <a:gd name="connsiteX17544" fmla="*/ 583559 w 6724507"/>
              <a:gd name="connsiteY17544" fmla="*/ 2644040 h 5757808"/>
              <a:gd name="connsiteX17545" fmla="*/ 592999 w 6724507"/>
              <a:gd name="connsiteY17545" fmla="*/ 2638353 h 5757808"/>
              <a:gd name="connsiteX17546" fmla="*/ 594839 w 6724507"/>
              <a:gd name="connsiteY17546" fmla="*/ 2639373 h 5757808"/>
              <a:gd name="connsiteX17547" fmla="*/ 604030 w 6724507"/>
              <a:gd name="connsiteY17547" fmla="*/ 2631013 h 5757808"/>
              <a:gd name="connsiteX17548" fmla="*/ 601917 w 6724507"/>
              <a:gd name="connsiteY17548" fmla="*/ 2629932 h 5757808"/>
              <a:gd name="connsiteX17549" fmla="*/ 603748 w 6724507"/>
              <a:gd name="connsiteY17549" fmla="*/ 2624995 h 5757808"/>
              <a:gd name="connsiteX17550" fmla="*/ 606795 w 6724507"/>
              <a:gd name="connsiteY17550" fmla="*/ 2628498 h 5757808"/>
              <a:gd name="connsiteX17551" fmla="*/ 626690 w 6724507"/>
              <a:gd name="connsiteY17551" fmla="*/ 2610402 h 5757808"/>
              <a:gd name="connsiteX17552" fmla="*/ 627563 w 6724507"/>
              <a:gd name="connsiteY17552" fmla="*/ 2608456 h 5757808"/>
              <a:gd name="connsiteX17553" fmla="*/ 628303 w 6724507"/>
              <a:gd name="connsiteY17553" fmla="*/ 2608935 h 5757808"/>
              <a:gd name="connsiteX17554" fmla="*/ 635623 w 6724507"/>
              <a:gd name="connsiteY17554" fmla="*/ 2602277 h 5757808"/>
              <a:gd name="connsiteX17555" fmla="*/ 656931 w 6724507"/>
              <a:gd name="connsiteY17555" fmla="*/ 2582466 h 5757808"/>
              <a:gd name="connsiteX17556" fmla="*/ 656657 w 6724507"/>
              <a:gd name="connsiteY17556" fmla="*/ 2579758 h 5757808"/>
              <a:gd name="connsiteX17557" fmla="*/ 658026 w 6724507"/>
              <a:gd name="connsiteY17557" fmla="*/ 2579251 h 5757808"/>
              <a:gd name="connsiteX17558" fmla="*/ 654799 w 6724507"/>
              <a:gd name="connsiteY17558" fmla="*/ 2575178 h 5757808"/>
              <a:gd name="connsiteX17559" fmla="*/ 658877 w 6724507"/>
              <a:gd name="connsiteY17559" fmla="*/ 2572043 h 5757808"/>
              <a:gd name="connsiteX17560" fmla="*/ 659746 w 6724507"/>
              <a:gd name="connsiteY17560" fmla="*/ 2573139 h 5757808"/>
              <a:gd name="connsiteX17561" fmla="*/ 662808 w 6724507"/>
              <a:gd name="connsiteY17561" fmla="*/ 2577003 h 5757808"/>
              <a:gd name="connsiteX17562" fmla="*/ 673646 w 6724507"/>
              <a:gd name="connsiteY17562" fmla="*/ 2566927 h 5757808"/>
              <a:gd name="connsiteX17563" fmla="*/ 669757 w 6724507"/>
              <a:gd name="connsiteY17563" fmla="*/ 2563680 h 5757808"/>
              <a:gd name="connsiteX17564" fmla="*/ 677104 w 6724507"/>
              <a:gd name="connsiteY17564" fmla="*/ 2561565 h 5757808"/>
              <a:gd name="connsiteX17565" fmla="*/ 678477 w 6724507"/>
              <a:gd name="connsiteY17565" fmla="*/ 2562435 h 5757808"/>
              <a:gd name="connsiteX17566" fmla="*/ 690063 w 6724507"/>
              <a:gd name="connsiteY17566" fmla="*/ 2551664 h 5757808"/>
              <a:gd name="connsiteX17567" fmla="*/ 683881 w 6724507"/>
              <a:gd name="connsiteY17567" fmla="*/ 2545896 h 5757808"/>
              <a:gd name="connsiteX17568" fmla="*/ 690868 w 6724507"/>
              <a:gd name="connsiteY17568" fmla="*/ 2544330 h 5757808"/>
              <a:gd name="connsiteX17569" fmla="*/ 692306 w 6724507"/>
              <a:gd name="connsiteY17569" fmla="*/ 2541057 h 5757808"/>
              <a:gd name="connsiteX17570" fmla="*/ 697564 w 6724507"/>
              <a:gd name="connsiteY17570" fmla="*/ 2540206 h 5757808"/>
              <a:gd name="connsiteX17571" fmla="*/ 692853 w 6724507"/>
              <a:gd name="connsiteY17571" fmla="*/ 2536803 h 5757808"/>
              <a:gd name="connsiteX17572" fmla="*/ 687355 w 6724507"/>
              <a:gd name="connsiteY17572" fmla="*/ 2530402 h 5757808"/>
              <a:gd name="connsiteX17573" fmla="*/ 694599 w 6724507"/>
              <a:gd name="connsiteY17573" fmla="*/ 2528287 h 5757808"/>
              <a:gd name="connsiteX17574" fmla="*/ 696460 w 6724507"/>
              <a:gd name="connsiteY17574" fmla="*/ 2523172 h 5757808"/>
              <a:gd name="connsiteX17575" fmla="*/ 688186 w 6724507"/>
              <a:gd name="connsiteY17575" fmla="*/ 2523975 h 5757808"/>
              <a:gd name="connsiteX17576" fmla="*/ 678087 w 6724507"/>
              <a:gd name="connsiteY17576" fmla="*/ 2515080 h 5757808"/>
              <a:gd name="connsiteX17577" fmla="*/ 677916 w 6724507"/>
              <a:gd name="connsiteY17577" fmla="*/ 2515162 h 5757808"/>
              <a:gd name="connsiteX17578" fmla="*/ 677659 w 6724507"/>
              <a:gd name="connsiteY17578" fmla="*/ 2514703 h 5757808"/>
              <a:gd name="connsiteX17579" fmla="*/ 673190 w 6724507"/>
              <a:gd name="connsiteY17579" fmla="*/ 2510767 h 5757808"/>
              <a:gd name="connsiteX17580" fmla="*/ 668701 w 6724507"/>
              <a:gd name="connsiteY17580" fmla="*/ 2499376 h 5757808"/>
              <a:gd name="connsiteX17581" fmla="*/ 646155 w 6724507"/>
              <a:gd name="connsiteY17581" fmla="*/ 2516701 h 5757808"/>
              <a:gd name="connsiteX17582" fmla="*/ 621954 w 6724507"/>
              <a:gd name="connsiteY17582" fmla="*/ 2524309 h 5757808"/>
              <a:gd name="connsiteX17583" fmla="*/ 620872 w 6724507"/>
              <a:gd name="connsiteY17583" fmla="*/ 2522943 h 5757808"/>
              <a:gd name="connsiteX17584" fmla="*/ 617114 w 6724507"/>
              <a:gd name="connsiteY17584" fmla="*/ 2525831 h 5757808"/>
              <a:gd name="connsiteX17585" fmla="*/ 606861 w 6724507"/>
              <a:gd name="connsiteY17585" fmla="*/ 2520516 h 5757808"/>
              <a:gd name="connsiteX17586" fmla="*/ 608578 w 6724507"/>
              <a:gd name="connsiteY17586" fmla="*/ 2545581 h 5757808"/>
              <a:gd name="connsiteX17587" fmla="*/ 574061 w 6724507"/>
              <a:gd name="connsiteY17587" fmla="*/ 2532532 h 5757808"/>
              <a:gd name="connsiteX17588" fmla="*/ 575083 w 6724507"/>
              <a:gd name="connsiteY17588" fmla="*/ 2518558 h 5757808"/>
              <a:gd name="connsiteX17589" fmla="*/ 562091 w 6724507"/>
              <a:gd name="connsiteY17589" fmla="*/ 2502156 h 5757808"/>
              <a:gd name="connsiteX17590" fmla="*/ 548082 w 6724507"/>
              <a:gd name="connsiteY17590" fmla="*/ 2499733 h 5757808"/>
              <a:gd name="connsiteX17591" fmla="*/ 538847 w 6724507"/>
              <a:gd name="connsiteY17591" fmla="*/ 2480445 h 5757808"/>
              <a:gd name="connsiteX17592" fmla="*/ 537827 w 6724507"/>
              <a:gd name="connsiteY17592" fmla="*/ 2494421 h 5757808"/>
              <a:gd name="connsiteX17593" fmla="*/ 527575 w 6724507"/>
              <a:gd name="connsiteY17593" fmla="*/ 2489108 h 5757808"/>
              <a:gd name="connsiteX17594" fmla="*/ 526555 w 6724507"/>
              <a:gd name="connsiteY17594" fmla="*/ 2503085 h 5757808"/>
              <a:gd name="connsiteX17595" fmla="*/ 510505 w 6724507"/>
              <a:gd name="connsiteY17595" fmla="*/ 2528612 h 5757808"/>
              <a:gd name="connsiteX17596" fmla="*/ 516998 w 6724507"/>
              <a:gd name="connsiteY17596" fmla="*/ 2536810 h 5757808"/>
              <a:gd name="connsiteX17597" fmla="*/ 531010 w 6724507"/>
              <a:gd name="connsiteY17597" fmla="*/ 2539234 h 5757808"/>
              <a:gd name="connsiteX17598" fmla="*/ 543301 w 6724507"/>
              <a:gd name="connsiteY17598" fmla="*/ 2516595 h 5757808"/>
              <a:gd name="connsiteX17599" fmla="*/ 566546 w 6724507"/>
              <a:gd name="connsiteY17599" fmla="*/ 2538307 h 5757808"/>
              <a:gd name="connsiteX17600" fmla="*/ 559029 w 6724507"/>
              <a:gd name="connsiteY17600" fmla="*/ 2544083 h 5757808"/>
              <a:gd name="connsiteX17601" fmla="*/ 556992 w 6724507"/>
              <a:gd name="connsiteY17601" fmla="*/ 2572035 h 5757808"/>
              <a:gd name="connsiteX17602" fmla="*/ 535465 w 6724507"/>
              <a:gd name="connsiteY17602" fmla="*/ 2575387 h 5757808"/>
              <a:gd name="connsiteX17603" fmla="*/ 524323 w 6724507"/>
              <a:gd name="connsiteY17603" fmla="*/ 2591370 h 5757808"/>
              <a:gd name="connsiteX17604" fmla="*/ 523566 w 6724507"/>
              <a:gd name="connsiteY17604" fmla="*/ 2595743 h 5757808"/>
              <a:gd name="connsiteX17605" fmla="*/ 516676 w 6724507"/>
              <a:gd name="connsiteY17605" fmla="*/ 2589825 h 5757808"/>
              <a:gd name="connsiteX17606" fmla="*/ 511898 w 6724507"/>
              <a:gd name="connsiteY17606" fmla="*/ 2606690 h 5757808"/>
              <a:gd name="connsiteX17607" fmla="*/ 518395 w 6724507"/>
              <a:gd name="connsiteY17607" fmla="*/ 2614887 h 5757808"/>
              <a:gd name="connsiteX17608" fmla="*/ 485595 w 6724507"/>
              <a:gd name="connsiteY17608" fmla="*/ 2626905 h 5757808"/>
              <a:gd name="connsiteX17609" fmla="*/ 488332 w 6724507"/>
              <a:gd name="connsiteY17609" fmla="*/ 2637991 h 5757808"/>
              <a:gd name="connsiteX17610" fmla="*/ 484574 w 6724507"/>
              <a:gd name="connsiteY17610" fmla="*/ 2640878 h 5757808"/>
              <a:gd name="connsiteX17611" fmla="*/ 480817 w 6724507"/>
              <a:gd name="connsiteY17611" fmla="*/ 2643766 h 5757808"/>
              <a:gd name="connsiteX17612" fmla="*/ 476039 w 6724507"/>
              <a:gd name="connsiteY17612" fmla="*/ 2660631 h 5757808"/>
              <a:gd name="connsiteX17613" fmla="*/ 445527 w 6724507"/>
              <a:gd name="connsiteY17613" fmla="*/ 2661818 h 5757808"/>
              <a:gd name="connsiteX17614" fmla="*/ 434007 w 6724507"/>
              <a:gd name="connsiteY17614" fmla="*/ 2653357 h 5757808"/>
              <a:gd name="connsiteX17615" fmla="*/ 449037 w 6724507"/>
              <a:gd name="connsiteY17615" fmla="*/ 2641806 h 5757808"/>
              <a:gd name="connsiteX17616" fmla="*/ 442541 w 6724507"/>
              <a:gd name="connsiteY17616" fmla="*/ 2633605 h 5757808"/>
              <a:gd name="connsiteX17617" fmla="*/ 456553 w 6724507"/>
              <a:gd name="connsiteY17617" fmla="*/ 2636030 h 5757808"/>
              <a:gd name="connsiteX17618" fmla="*/ 450058 w 6724507"/>
              <a:gd name="connsiteY17618" fmla="*/ 2627830 h 5757808"/>
              <a:gd name="connsiteX17619" fmla="*/ 442541 w 6724507"/>
              <a:gd name="connsiteY17619" fmla="*/ 2633605 h 5757808"/>
              <a:gd name="connsiteX17620" fmla="*/ 419298 w 6724507"/>
              <a:gd name="connsiteY17620" fmla="*/ 2611893 h 5757808"/>
              <a:gd name="connsiteX17621" fmla="*/ 422036 w 6724507"/>
              <a:gd name="connsiteY17621" fmla="*/ 2622983 h 5757808"/>
              <a:gd name="connsiteX17622" fmla="*/ 408026 w 6724507"/>
              <a:gd name="connsiteY17622" fmla="*/ 2620555 h 5757808"/>
              <a:gd name="connsiteX17623" fmla="*/ 409047 w 6724507"/>
              <a:gd name="connsiteY17623" fmla="*/ 2606583 h 5757808"/>
              <a:gd name="connsiteX17624" fmla="*/ 389560 w 6724507"/>
              <a:gd name="connsiteY17624" fmla="*/ 2581982 h 5757808"/>
              <a:gd name="connsiteX17625" fmla="*/ 375550 w 6724507"/>
              <a:gd name="connsiteY17625" fmla="*/ 2579557 h 5757808"/>
              <a:gd name="connsiteX17626" fmla="*/ 359822 w 6724507"/>
              <a:gd name="connsiteY17626" fmla="*/ 2552069 h 5757808"/>
              <a:gd name="connsiteX17627" fmla="*/ 380327 w 6724507"/>
              <a:gd name="connsiteY17627" fmla="*/ 2562694 h 5757808"/>
              <a:gd name="connsiteX17628" fmla="*/ 381346 w 6724507"/>
              <a:gd name="connsiteY17628" fmla="*/ 2548718 h 5757808"/>
              <a:gd name="connsiteX17629" fmla="*/ 377589 w 6724507"/>
              <a:gd name="connsiteY17629" fmla="*/ 2551606 h 5757808"/>
              <a:gd name="connsiteX17630" fmla="*/ 354344 w 6724507"/>
              <a:gd name="connsiteY17630" fmla="*/ 2529895 h 5757808"/>
              <a:gd name="connsiteX17631" fmla="*/ 368358 w 6724507"/>
              <a:gd name="connsiteY17631" fmla="*/ 2532319 h 5757808"/>
              <a:gd name="connsiteX17632" fmla="*/ 374852 w 6724507"/>
              <a:gd name="connsiteY17632" fmla="*/ 2540519 h 5757808"/>
              <a:gd name="connsiteX17633" fmla="*/ 385105 w 6724507"/>
              <a:gd name="connsiteY17633" fmla="*/ 2545829 h 5757808"/>
              <a:gd name="connsiteX17634" fmla="*/ 412429 w 6724507"/>
              <a:gd name="connsiteY17634" fmla="*/ 2511641 h 5757808"/>
              <a:gd name="connsiteX17635" fmla="*/ 389185 w 6724507"/>
              <a:gd name="connsiteY17635" fmla="*/ 2489927 h 5757808"/>
              <a:gd name="connsiteX17636" fmla="*/ 393963 w 6724507"/>
              <a:gd name="connsiteY17636" fmla="*/ 2473065 h 5757808"/>
              <a:gd name="connsiteX17637" fmla="*/ 397721 w 6724507"/>
              <a:gd name="connsiteY17637" fmla="*/ 2470177 h 5757808"/>
              <a:gd name="connsiteX17638" fmla="*/ 388487 w 6724507"/>
              <a:gd name="connsiteY17638" fmla="*/ 2450890 h 5757808"/>
              <a:gd name="connsiteX17639" fmla="*/ 396003 w 6724507"/>
              <a:gd name="connsiteY17639" fmla="*/ 2445114 h 5757808"/>
              <a:gd name="connsiteX17640" fmla="*/ 406255 w 6724507"/>
              <a:gd name="connsiteY17640" fmla="*/ 2450426 h 5757808"/>
              <a:gd name="connsiteX17641" fmla="*/ 414792 w 6724507"/>
              <a:gd name="connsiteY17641" fmla="*/ 2430675 h 5757808"/>
              <a:gd name="connsiteX17642" fmla="*/ 411036 w 6724507"/>
              <a:gd name="connsiteY17642" fmla="*/ 2433563 h 5757808"/>
              <a:gd name="connsiteX17643" fmla="*/ 427781 w 6724507"/>
              <a:gd name="connsiteY17643" fmla="*/ 2447074 h 5757808"/>
              <a:gd name="connsiteX17644" fmla="*/ 436318 w 6724507"/>
              <a:gd name="connsiteY17644" fmla="*/ 2427324 h 5757808"/>
              <a:gd name="connsiteX17645" fmla="*/ 413074 w 6724507"/>
              <a:gd name="connsiteY17645" fmla="*/ 2405610 h 5757808"/>
              <a:gd name="connsiteX17646" fmla="*/ 437338 w 6724507"/>
              <a:gd name="connsiteY17646" fmla="*/ 2413348 h 5757808"/>
              <a:gd name="connsiteX17647" fmla="*/ 430145 w 6724507"/>
              <a:gd name="connsiteY17647" fmla="*/ 2366109 h 5757808"/>
              <a:gd name="connsiteX17648" fmla="*/ 444156 w 6724507"/>
              <a:gd name="connsiteY17648" fmla="*/ 2368535 h 5757808"/>
              <a:gd name="connsiteX17649" fmla="*/ 437660 w 6724507"/>
              <a:gd name="connsiteY17649" fmla="*/ 2360333 h 5757808"/>
              <a:gd name="connsiteX17650" fmla="*/ 441417 w 6724507"/>
              <a:gd name="connsiteY17650" fmla="*/ 2357445 h 5757808"/>
              <a:gd name="connsiteX17651" fmla="*/ 434923 w 6724507"/>
              <a:gd name="connsiteY17651" fmla="*/ 2349244 h 5757808"/>
              <a:gd name="connsiteX17652" fmla="*/ 417155 w 6724507"/>
              <a:gd name="connsiteY17652" fmla="*/ 2349710 h 5757808"/>
              <a:gd name="connsiteX17653" fmla="*/ 408942 w 6724507"/>
              <a:gd name="connsiteY17653" fmla="*/ 2316447 h 5757808"/>
              <a:gd name="connsiteX17654" fmla="*/ 420216 w 6724507"/>
              <a:gd name="connsiteY17654" fmla="*/ 2307782 h 5757808"/>
              <a:gd name="connsiteX17655" fmla="*/ 413718 w 6724507"/>
              <a:gd name="connsiteY17655" fmla="*/ 2299582 h 5757808"/>
              <a:gd name="connsiteX17656" fmla="*/ 417477 w 6724507"/>
              <a:gd name="connsiteY17656" fmla="*/ 2296694 h 5757808"/>
              <a:gd name="connsiteX17657" fmla="*/ 423972 w 6724507"/>
              <a:gd name="connsiteY17657" fmla="*/ 2304895 h 5757808"/>
              <a:gd name="connsiteX17658" fmla="*/ 430467 w 6724507"/>
              <a:gd name="connsiteY17658" fmla="*/ 2313093 h 5757808"/>
              <a:gd name="connsiteX17659" fmla="*/ 455751 w 6724507"/>
              <a:gd name="connsiteY17659" fmla="*/ 2306854 h 5757808"/>
              <a:gd name="connsiteX17660" fmla="*/ 478995 w 6724507"/>
              <a:gd name="connsiteY17660" fmla="*/ 2328567 h 5757808"/>
              <a:gd name="connsiteX17661" fmla="*/ 485490 w 6724507"/>
              <a:gd name="connsiteY17661" fmla="*/ 2336767 h 5757808"/>
              <a:gd name="connsiteX17662" fmla="*/ 499500 w 6724507"/>
              <a:gd name="connsiteY17662" fmla="*/ 2339191 h 5757808"/>
              <a:gd name="connsiteX17663" fmla="*/ 497784 w 6724507"/>
              <a:gd name="connsiteY17663" fmla="*/ 2314128 h 5757808"/>
              <a:gd name="connsiteX17664" fmla="*/ 519310 w 6724507"/>
              <a:gd name="connsiteY17664" fmla="*/ 2310777 h 5757808"/>
              <a:gd name="connsiteX17665" fmla="*/ 497087 w 6724507"/>
              <a:gd name="connsiteY17665" fmla="*/ 2275088 h 5757808"/>
              <a:gd name="connsiteX17666" fmla="*/ 499824 w 6724507"/>
              <a:gd name="connsiteY17666" fmla="*/ 2286177 h 5757808"/>
              <a:gd name="connsiteX17667" fmla="*/ 472822 w 6724507"/>
              <a:gd name="connsiteY17667" fmla="*/ 2267353 h 5757808"/>
              <a:gd name="connsiteX17668" fmla="*/ 474863 w 6724507"/>
              <a:gd name="connsiteY17668" fmla="*/ 2239401 h 5757808"/>
              <a:gd name="connsiteX17669" fmla="*/ 491611 w 6724507"/>
              <a:gd name="connsiteY17669" fmla="*/ 2252913 h 5757808"/>
              <a:gd name="connsiteX17670" fmla="*/ 489894 w 6724507"/>
              <a:gd name="connsiteY17670" fmla="*/ 2227849 h 5757808"/>
              <a:gd name="connsiteX17671" fmla="*/ 497410 w 6724507"/>
              <a:gd name="connsiteY17671" fmla="*/ 2222074 h 5757808"/>
              <a:gd name="connsiteX17672" fmla="*/ 516894 w 6724507"/>
              <a:gd name="connsiteY17672" fmla="*/ 2246673 h 5757808"/>
              <a:gd name="connsiteX17673" fmla="*/ 517914 w 6724507"/>
              <a:gd name="connsiteY17673" fmla="*/ 2232700 h 5757808"/>
              <a:gd name="connsiteX17674" fmla="*/ 541159 w 6724507"/>
              <a:gd name="connsiteY17674" fmla="*/ 2254412 h 5757808"/>
              <a:gd name="connsiteX17675" fmla="*/ 548673 w 6724507"/>
              <a:gd name="connsiteY17675" fmla="*/ 2248635 h 5757808"/>
              <a:gd name="connsiteX17676" fmla="*/ 552432 w 6724507"/>
              <a:gd name="connsiteY17676" fmla="*/ 2245748 h 5757808"/>
              <a:gd name="connsiteX17677" fmla="*/ 526450 w 6724507"/>
              <a:gd name="connsiteY17677" fmla="*/ 2212947 h 5757808"/>
              <a:gd name="connsiteX17678" fmla="*/ 520976 w 6724507"/>
              <a:gd name="connsiteY17678" fmla="*/ 2190773 h 5757808"/>
              <a:gd name="connsiteX17679" fmla="*/ 550713 w 6724507"/>
              <a:gd name="connsiteY17679" fmla="*/ 2220684 h 5757808"/>
              <a:gd name="connsiteX17680" fmla="*/ 555493 w 6724507"/>
              <a:gd name="connsiteY17680" fmla="*/ 2203821 h 5757808"/>
              <a:gd name="connsiteX17681" fmla="*/ 519257 w 6724507"/>
              <a:gd name="connsiteY17681" fmla="*/ 2165708 h 5757808"/>
              <a:gd name="connsiteX17682" fmla="*/ 526772 w 6724507"/>
              <a:gd name="connsiteY17682" fmla="*/ 2159933 h 5757808"/>
              <a:gd name="connsiteX17683" fmla="*/ 530531 w 6724507"/>
              <a:gd name="connsiteY17683" fmla="*/ 2157044 h 5757808"/>
              <a:gd name="connsiteX17684" fmla="*/ 535309 w 6724507"/>
              <a:gd name="connsiteY17684" fmla="*/ 2140182 h 5757808"/>
              <a:gd name="connsiteX17685" fmla="*/ 547279 w 6724507"/>
              <a:gd name="connsiteY17685" fmla="*/ 2170558 h 5757808"/>
              <a:gd name="connsiteX17686" fmla="*/ 540784 w 6724507"/>
              <a:gd name="connsiteY17686" fmla="*/ 2162357 h 5757808"/>
              <a:gd name="connsiteX17687" fmla="*/ 537025 w 6724507"/>
              <a:gd name="connsiteY17687" fmla="*/ 2165245 h 5757808"/>
              <a:gd name="connsiteX17688" fmla="*/ 533268 w 6724507"/>
              <a:gd name="connsiteY17688" fmla="*/ 2168133 h 5757808"/>
              <a:gd name="connsiteX17689" fmla="*/ 553774 w 6724507"/>
              <a:gd name="connsiteY17689" fmla="*/ 2178757 h 5757808"/>
              <a:gd name="connsiteX17690" fmla="*/ 564027 w 6724507"/>
              <a:gd name="connsiteY17690" fmla="*/ 2184069 h 5757808"/>
              <a:gd name="connsiteX17691" fmla="*/ 567786 w 6724507"/>
              <a:gd name="connsiteY17691" fmla="*/ 2181181 h 5757808"/>
              <a:gd name="connsiteX17692" fmla="*/ 575300 w 6724507"/>
              <a:gd name="connsiteY17692" fmla="*/ 2175406 h 5757808"/>
              <a:gd name="connsiteX17693" fmla="*/ 581796 w 6724507"/>
              <a:gd name="connsiteY17693" fmla="*/ 2183607 h 5757808"/>
              <a:gd name="connsiteX17694" fmla="*/ 609817 w 6724507"/>
              <a:gd name="connsiteY17694" fmla="*/ 2188454 h 5757808"/>
              <a:gd name="connsiteX17695" fmla="*/ 600585 w 6724507"/>
              <a:gd name="connsiteY17695" fmla="*/ 2169166 h 5757808"/>
              <a:gd name="connsiteX17696" fmla="*/ 607079 w 6724507"/>
              <a:gd name="connsiteY17696" fmla="*/ 2177366 h 5757808"/>
              <a:gd name="connsiteX17697" fmla="*/ 604342 w 6724507"/>
              <a:gd name="connsiteY17697" fmla="*/ 2166280 h 5757808"/>
              <a:gd name="connsiteX17698" fmla="*/ 605361 w 6724507"/>
              <a:gd name="connsiteY17698" fmla="*/ 2152304 h 5757808"/>
              <a:gd name="connsiteX17699" fmla="*/ 615615 w 6724507"/>
              <a:gd name="connsiteY17699" fmla="*/ 2157616 h 5757808"/>
              <a:gd name="connsiteX17700" fmla="*/ 670315 w 6724507"/>
              <a:gd name="connsiteY17700" fmla="*/ 2234303 h 5757808"/>
              <a:gd name="connsiteX17701" fmla="*/ 684324 w 6724507"/>
              <a:gd name="connsiteY17701" fmla="*/ 2236725 h 5757808"/>
              <a:gd name="connsiteX17702" fmla="*/ 693558 w 6724507"/>
              <a:gd name="connsiteY17702" fmla="*/ 2256015 h 5757808"/>
              <a:gd name="connsiteX17703" fmla="*/ 720560 w 6724507"/>
              <a:gd name="connsiteY17703" fmla="*/ 2274839 h 5757808"/>
              <a:gd name="connsiteX17704" fmla="*/ 724316 w 6724507"/>
              <a:gd name="connsiteY17704" fmla="*/ 2271952 h 5757808"/>
              <a:gd name="connsiteX17705" fmla="*/ 728076 w 6724507"/>
              <a:gd name="connsiteY17705" fmla="*/ 2269064 h 5757808"/>
              <a:gd name="connsiteX17706" fmla="*/ 708589 w 6724507"/>
              <a:gd name="connsiteY17706" fmla="*/ 2244464 h 5757808"/>
              <a:gd name="connsiteX17707" fmla="*/ 705851 w 6724507"/>
              <a:gd name="connsiteY17707" fmla="*/ 2233376 h 5757808"/>
              <a:gd name="connsiteX17708" fmla="*/ 698334 w 6724507"/>
              <a:gd name="connsiteY17708" fmla="*/ 2239151 h 5757808"/>
              <a:gd name="connsiteX17709" fmla="*/ 694579 w 6724507"/>
              <a:gd name="connsiteY17709" fmla="*/ 2242039 h 5757808"/>
              <a:gd name="connsiteX17710" fmla="*/ 701074 w 6724507"/>
              <a:gd name="connsiteY17710" fmla="*/ 2250240 h 5757808"/>
              <a:gd name="connsiteX17711" fmla="*/ 690821 w 6724507"/>
              <a:gd name="connsiteY17711" fmla="*/ 2244927 h 5757808"/>
              <a:gd name="connsiteX17712" fmla="*/ 688083 w 6724507"/>
              <a:gd name="connsiteY17712" fmla="*/ 2233839 h 5757808"/>
              <a:gd name="connsiteX17713" fmla="*/ 691839 w 6724507"/>
              <a:gd name="connsiteY17713" fmla="*/ 2230952 h 5757808"/>
              <a:gd name="connsiteX17714" fmla="*/ 678849 w 6724507"/>
              <a:gd name="connsiteY17714" fmla="*/ 2214551 h 5757808"/>
              <a:gd name="connsiteX17715" fmla="*/ 703113 w 6724507"/>
              <a:gd name="connsiteY17715" fmla="*/ 2222287 h 5757808"/>
              <a:gd name="connsiteX17716" fmla="*/ 684650 w 6724507"/>
              <a:gd name="connsiteY17716" fmla="*/ 2183713 h 5757808"/>
              <a:gd name="connsiteX17717" fmla="*/ 690124 w 6724507"/>
              <a:gd name="connsiteY17717" fmla="*/ 2205888 h 5757808"/>
              <a:gd name="connsiteX17718" fmla="*/ 676112 w 6724507"/>
              <a:gd name="connsiteY17718" fmla="*/ 2203463 h 5757808"/>
              <a:gd name="connsiteX17719" fmla="*/ 668596 w 6724507"/>
              <a:gd name="connsiteY17719" fmla="*/ 2209238 h 5757808"/>
              <a:gd name="connsiteX17720" fmla="*/ 639878 w 6724507"/>
              <a:gd name="connsiteY17720" fmla="*/ 2165351 h 5757808"/>
              <a:gd name="connsiteX17721" fmla="*/ 630646 w 6724507"/>
              <a:gd name="connsiteY17721" fmla="*/ 2146066 h 5757808"/>
              <a:gd name="connsiteX17722" fmla="*/ 641221 w 6724507"/>
              <a:gd name="connsiteY17722" fmla="*/ 2098362 h 5757808"/>
              <a:gd name="connsiteX17723" fmla="*/ 618998 w 6724507"/>
              <a:gd name="connsiteY17723" fmla="*/ 2062673 h 5757808"/>
              <a:gd name="connsiteX17724" fmla="*/ 639503 w 6724507"/>
              <a:gd name="connsiteY17724" fmla="*/ 2073297 h 5757808"/>
              <a:gd name="connsiteX17725" fmla="*/ 647019 w 6724507"/>
              <a:gd name="connsiteY17725" fmla="*/ 2067523 h 5757808"/>
              <a:gd name="connsiteX17726" fmla="*/ 644283 w 6724507"/>
              <a:gd name="connsiteY17726" fmla="*/ 2056436 h 5757808"/>
              <a:gd name="connsiteX17727" fmla="*/ 648039 w 6724507"/>
              <a:gd name="connsiteY17727" fmla="*/ 2053548 h 5757808"/>
              <a:gd name="connsiteX17728" fmla="*/ 650776 w 6724507"/>
              <a:gd name="connsiteY17728" fmla="*/ 2064635 h 5757808"/>
              <a:gd name="connsiteX17729" fmla="*/ 713638 w 6724507"/>
              <a:gd name="connsiteY17729" fmla="*/ 2029518 h 5757808"/>
              <a:gd name="connsiteX17730" fmla="*/ 696889 w 6724507"/>
              <a:gd name="connsiteY17730" fmla="*/ 2016006 h 5757808"/>
              <a:gd name="connsiteX17731" fmla="*/ 694151 w 6724507"/>
              <a:gd name="connsiteY17731" fmla="*/ 2004919 h 5757808"/>
              <a:gd name="connsiteX17732" fmla="*/ 687656 w 6724507"/>
              <a:gd name="connsiteY17732" fmla="*/ 1996719 h 5757808"/>
              <a:gd name="connsiteX17733" fmla="*/ 702687 w 6724507"/>
              <a:gd name="connsiteY17733" fmla="*/ 1985166 h 5757808"/>
              <a:gd name="connsiteX17734" fmla="*/ 725930 w 6724507"/>
              <a:gd name="connsiteY17734" fmla="*/ 2006878 h 5757808"/>
              <a:gd name="connsiteX17735" fmla="*/ 712941 w 6724507"/>
              <a:gd name="connsiteY17735" fmla="*/ 1990478 h 5757808"/>
              <a:gd name="connsiteX17736" fmla="*/ 717717 w 6724507"/>
              <a:gd name="connsiteY17736" fmla="*/ 1973615 h 5757808"/>
              <a:gd name="connsiteX17737" fmla="*/ 694473 w 6724507"/>
              <a:gd name="connsiteY17737" fmla="*/ 1951902 h 5757808"/>
              <a:gd name="connsiteX17738" fmla="*/ 703008 w 6724507"/>
              <a:gd name="connsiteY17738" fmla="*/ 1932152 h 5757808"/>
              <a:gd name="connsiteX17739" fmla="*/ 683523 w 6724507"/>
              <a:gd name="connsiteY17739" fmla="*/ 1907551 h 5757808"/>
              <a:gd name="connsiteX17740" fmla="*/ 680786 w 6724507"/>
              <a:gd name="connsiteY17740" fmla="*/ 1896466 h 5757808"/>
              <a:gd name="connsiteX17741" fmla="*/ 684545 w 6724507"/>
              <a:gd name="connsiteY17741" fmla="*/ 1893578 h 5757808"/>
              <a:gd name="connsiteX17742" fmla="*/ 691037 w 6724507"/>
              <a:gd name="connsiteY17742" fmla="*/ 1901776 h 5757808"/>
              <a:gd name="connsiteX17743" fmla="*/ 687281 w 6724507"/>
              <a:gd name="connsiteY17743" fmla="*/ 1904664 h 5757808"/>
              <a:gd name="connsiteX17744" fmla="*/ 704029 w 6724507"/>
              <a:gd name="connsiteY17744" fmla="*/ 1918177 h 5757808"/>
              <a:gd name="connsiteX17745" fmla="*/ 708809 w 6724507"/>
              <a:gd name="connsiteY17745" fmla="*/ 1901312 h 5757808"/>
              <a:gd name="connsiteX17746" fmla="*/ 728292 w 6724507"/>
              <a:gd name="connsiteY17746" fmla="*/ 1925912 h 5757808"/>
              <a:gd name="connsiteX17747" fmla="*/ 734789 w 6724507"/>
              <a:gd name="connsiteY17747" fmla="*/ 1934113 h 5757808"/>
              <a:gd name="connsiteX17748" fmla="*/ 755293 w 6724507"/>
              <a:gd name="connsiteY17748" fmla="*/ 1944737 h 5757808"/>
              <a:gd name="connsiteX17749" fmla="*/ 765547 w 6724507"/>
              <a:gd name="connsiteY17749" fmla="*/ 1950050 h 5757808"/>
              <a:gd name="connsiteX17750" fmla="*/ 758032 w 6724507"/>
              <a:gd name="connsiteY17750" fmla="*/ 1955824 h 5757808"/>
              <a:gd name="connsiteX17751" fmla="*/ 744022 w 6724507"/>
              <a:gd name="connsiteY17751" fmla="*/ 1953399 h 5757808"/>
              <a:gd name="connsiteX17752" fmla="*/ 757012 w 6724507"/>
              <a:gd name="connsiteY17752" fmla="*/ 1969801 h 5757808"/>
              <a:gd name="connsiteX17753" fmla="*/ 749498 w 6724507"/>
              <a:gd name="connsiteY17753" fmla="*/ 1975577 h 5757808"/>
              <a:gd name="connsiteX17754" fmla="*/ 766245 w 6724507"/>
              <a:gd name="connsiteY17754" fmla="*/ 1989088 h 5757808"/>
              <a:gd name="connsiteX17755" fmla="*/ 762488 w 6724507"/>
              <a:gd name="connsiteY17755" fmla="*/ 1991976 h 5757808"/>
              <a:gd name="connsiteX17756" fmla="*/ 797702 w 6724507"/>
              <a:gd name="connsiteY17756" fmla="*/ 2044063 h 5757808"/>
              <a:gd name="connsiteX17757" fmla="*/ 808975 w 6724507"/>
              <a:gd name="connsiteY17757" fmla="*/ 2035400 h 5757808"/>
              <a:gd name="connsiteX17758" fmla="*/ 794267 w 6724507"/>
              <a:gd name="connsiteY17758" fmla="*/ 1993936 h 5757808"/>
              <a:gd name="connsiteX17759" fmla="*/ 799045 w 6724507"/>
              <a:gd name="connsiteY17759" fmla="*/ 1977074 h 5757808"/>
              <a:gd name="connsiteX17760" fmla="*/ 826046 w 6724507"/>
              <a:gd name="connsiteY17760" fmla="*/ 1995898 h 5757808"/>
              <a:gd name="connsiteX17761" fmla="*/ 823307 w 6724507"/>
              <a:gd name="connsiteY17761" fmla="*/ 1984811 h 5757808"/>
              <a:gd name="connsiteX17762" fmla="*/ 842097 w 6724507"/>
              <a:gd name="connsiteY17762" fmla="*/ 1970372 h 5757808"/>
              <a:gd name="connsiteX17763" fmla="*/ 835600 w 6724507"/>
              <a:gd name="connsiteY17763" fmla="*/ 1962171 h 5757808"/>
              <a:gd name="connsiteX17764" fmla="*/ 849611 w 6724507"/>
              <a:gd name="connsiteY17764" fmla="*/ 1964596 h 5757808"/>
              <a:gd name="connsiteX17765" fmla="*/ 852672 w 6724507"/>
              <a:gd name="connsiteY17765" fmla="*/ 1922667 h 5757808"/>
              <a:gd name="connsiteX17766" fmla="*/ 833187 w 6724507"/>
              <a:gd name="connsiteY17766" fmla="*/ 1898069 h 5757808"/>
              <a:gd name="connsiteX17767" fmla="*/ 811659 w 6724507"/>
              <a:gd name="connsiteY17767" fmla="*/ 1901419 h 5757808"/>
              <a:gd name="connsiteX17768" fmla="*/ 807902 w 6724507"/>
              <a:gd name="connsiteY17768" fmla="*/ 1904309 h 5757808"/>
              <a:gd name="connsiteX17769" fmla="*/ 821912 w 6724507"/>
              <a:gd name="connsiteY17769" fmla="*/ 1906732 h 5757808"/>
              <a:gd name="connsiteX17770" fmla="*/ 838660 w 6724507"/>
              <a:gd name="connsiteY17770" fmla="*/ 1920245 h 5757808"/>
              <a:gd name="connsiteX17771" fmla="*/ 816115 w 6724507"/>
              <a:gd name="connsiteY17771" fmla="*/ 1937571 h 5757808"/>
              <a:gd name="connsiteX17772" fmla="*/ 796629 w 6724507"/>
              <a:gd name="connsiteY17772" fmla="*/ 1912971 h 5757808"/>
              <a:gd name="connsiteX17773" fmla="*/ 798670 w 6724507"/>
              <a:gd name="connsiteY17773" fmla="*/ 1885020 h 5757808"/>
              <a:gd name="connsiteX17774" fmla="*/ 792174 w 6724507"/>
              <a:gd name="connsiteY17774" fmla="*/ 1876819 h 5757808"/>
              <a:gd name="connsiteX17775" fmla="*/ 800709 w 6724507"/>
              <a:gd name="connsiteY17775" fmla="*/ 1857068 h 5757808"/>
              <a:gd name="connsiteX17776" fmla="*/ 792496 w 6724507"/>
              <a:gd name="connsiteY17776" fmla="*/ 1823805 h 5757808"/>
              <a:gd name="connsiteX17777" fmla="*/ 849237 w 6724507"/>
              <a:gd name="connsiteY17777" fmla="*/ 1872541 h 5757808"/>
              <a:gd name="connsiteX17778" fmla="*/ 854712 w 6724507"/>
              <a:gd name="connsiteY17778" fmla="*/ 1894718 h 5757808"/>
              <a:gd name="connsiteX17779" fmla="*/ 868722 w 6724507"/>
              <a:gd name="connsiteY17779" fmla="*/ 1897142 h 5757808"/>
              <a:gd name="connsiteX17780" fmla="*/ 867701 w 6724507"/>
              <a:gd name="connsiteY17780" fmla="*/ 1911117 h 5757808"/>
              <a:gd name="connsiteX17781" fmla="*/ 881713 w 6724507"/>
              <a:gd name="connsiteY17781" fmla="*/ 1913543 h 5757808"/>
              <a:gd name="connsiteX17782" fmla="*/ 884450 w 6724507"/>
              <a:gd name="connsiteY17782" fmla="*/ 1924629 h 5757808"/>
              <a:gd name="connsiteX17783" fmla="*/ 880692 w 6724507"/>
              <a:gd name="connsiteY17783" fmla="*/ 1927517 h 5757808"/>
              <a:gd name="connsiteX17784" fmla="*/ 900179 w 6724507"/>
              <a:gd name="connsiteY17784" fmla="*/ 1952117 h 5757808"/>
              <a:gd name="connsiteX17785" fmla="*/ 908456 w 6724507"/>
              <a:gd name="connsiteY17785" fmla="*/ 1951901 h 5757808"/>
              <a:gd name="connsiteX17786" fmla="*/ 911081 w 6724507"/>
              <a:gd name="connsiteY17786" fmla="*/ 1947617 h 5757808"/>
              <a:gd name="connsiteX17787" fmla="*/ 918526 w 6724507"/>
              <a:gd name="connsiteY17787" fmla="*/ 1936046 h 5757808"/>
              <a:gd name="connsiteX17788" fmla="*/ 919886 w 6724507"/>
              <a:gd name="connsiteY17788" fmla="*/ 1932307 h 5757808"/>
              <a:gd name="connsiteX17789" fmla="*/ 921292 w 6724507"/>
              <a:gd name="connsiteY17789" fmla="*/ 1924725 h 5757808"/>
              <a:gd name="connsiteX17790" fmla="*/ 925984 w 6724507"/>
              <a:gd name="connsiteY17790" fmla="*/ 1920342 h 5757808"/>
              <a:gd name="connsiteX17791" fmla="*/ 926724 w 6724507"/>
              <a:gd name="connsiteY17791" fmla="*/ 1920998 h 5757808"/>
              <a:gd name="connsiteX17792" fmla="*/ 927287 w 6724507"/>
              <a:gd name="connsiteY17792" fmla="*/ 1921224 h 5757808"/>
              <a:gd name="connsiteX17793" fmla="*/ 929640 w 6724507"/>
              <a:gd name="connsiteY17793" fmla="*/ 1926257 h 5757808"/>
              <a:gd name="connsiteX17794" fmla="*/ 925770 w 6724507"/>
              <a:gd name="connsiteY17794" fmla="*/ 1933931 h 5757808"/>
              <a:gd name="connsiteX17795" fmla="*/ 925091 w 6724507"/>
              <a:gd name="connsiteY17795" fmla="*/ 1935799 h 5757808"/>
              <a:gd name="connsiteX17796" fmla="*/ 926375 w 6724507"/>
              <a:gd name="connsiteY17796" fmla="*/ 1938209 h 5757808"/>
              <a:gd name="connsiteX17797" fmla="*/ 938618 w 6724507"/>
              <a:gd name="connsiteY17797" fmla="*/ 1943127 h 5757808"/>
              <a:gd name="connsiteX17798" fmla="*/ 949140 w 6724507"/>
              <a:gd name="connsiteY17798" fmla="*/ 1933275 h 5757808"/>
              <a:gd name="connsiteX17799" fmla="*/ 946105 w 6724507"/>
              <a:gd name="connsiteY17799" fmla="*/ 1931309 h 5757808"/>
              <a:gd name="connsiteX17800" fmla="*/ 944184 w 6724507"/>
              <a:gd name="connsiteY17800" fmla="*/ 1930780 h 5757808"/>
              <a:gd name="connsiteX17801" fmla="*/ 943506 w 6724507"/>
              <a:gd name="connsiteY17801" fmla="*/ 1932649 h 5757808"/>
              <a:gd name="connsiteX17802" fmla="*/ 941543 w 6724507"/>
              <a:gd name="connsiteY17802" fmla="*/ 1932110 h 5757808"/>
              <a:gd name="connsiteX17803" fmla="*/ 942222 w 6724507"/>
              <a:gd name="connsiteY17803" fmla="*/ 1930240 h 5757808"/>
              <a:gd name="connsiteX17804" fmla="*/ 943479 w 6724507"/>
              <a:gd name="connsiteY17804" fmla="*/ 1929608 h 5757808"/>
              <a:gd name="connsiteX17805" fmla="*/ 935877 w 6724507"/>
              <a:gd name="connsiteY17805" fmla="*/ 1924683 h 5757808"/>
              <a:gd name="connsiteX17806" fmla="*/ 927287 w 6724507"/>
              <a:gd name="connsiteY17806" fmla="*/ 1921224 h 5757808"/>
              <a:gd name="connsiteX17807" fmla="*/ 926603 w 6724507"/>
              <a:gd name="connsiteY17807" fmla="*/ 1919763 h 5757808"/>
              <a:gd name="connsiteX17808" fmla="*/ 925984 w 6724507"/>
              <a:gd name="connsiteY17808" fmla="*/ 1920342 h 5757808"/>
              <a:gd name="connsiteX17809" fmla="*/ 917250 w 6724507"/>
              <a:gd name="connsiteY17809" fmla="*/ 1912614 h 5757808"/>
              <a:gd name="connsiteX17810" fmla="*/ 929543 w 6724507"/>
              <a:gd name="connsiteY17810" fmla="*/ 1889975 h 5757808"/>
              <a:gd name="connsiteX17811" fmla="*/ 923049 w 6724507"/>
              <a:gd name="connsiteY17811" fmla="*/ 1881777 h 5757808"/>
              <a:gd name="connsiteX17812" fmla="*/ 934322 w 6724507"/>
              <a:gd name="connsiteY17812" fmla="*/ 1873112 h 5757808"/>
              <a:gd name="connsiteX17813" fmla="*/ 898784 w 6724507"/>
              <a:gd name="connsiteY17813" fmla="*/ 1874039 h 5757808"/>
              <a:gd name="connsiteX17814" fmla="*/ 837266 w 6724507"/>
              <a:gd name="connsiteY17814" fmla="*/ 1842166 h 5757808"/>
              <a:gd name="connsiteX17815" fmla="*/ 831791 w 6724507"/>
              <a:gd name="connsiteY17815" fmla="*/ 1819993 h 5757808"/>
              <a:gd name="connsiteX17816" fmla="*/ 835548 w 6724507"/>
              <a:gd name="connsiteY17816" fmla="*/ 1817103 h 5757808"/>
              <a:gd name="connsiteX17817" fmla="*/ 853317 w 6724507"/>
              <a:gd name="connsiteY17817" fmla="*/ 1816639 h 5757808"/>
              <a:gd name="connsiteX17818" fmla="*/ 860831 w 6724507"/>
              <a:gd name="connsiteY17818" fmla="*/ 1810863 h 5757808"/>
              <a:gd name="connsiteX17819" fmla="*/ 877581 w 6724507"/>
              <a:gd name="connsiteY17819" fmla="*/ 1824377 h 5757808"/>
              <a:gd name="connsiteX17820" fmla="*/ 885097 w 6724507"/>
              <a:gd name="connsiteY17820" fmla="*/ 1818599 h 5757808"/>
              <a:gd name="connsiteX17821" fmla="*/ 897068 w 6724507"/>
              <a:gd name="connsiteY17821" fmla="*/ 1848976 h 5757808"/>
              <a:gd name="connsiteX17822" fmla="*/ 940119 w 6724507"/>
              <a:gd name="connsiteY17822" fmla="*/ 1842274 h 5757808"/>
              <a:gd name="connsiteX17823" fmla="*/ 939098 w 6724507"/>
              <a:gd name="connsiteY17823" fmla="*/ 1856248 h 5757808"/>
              <a:gd name="connsiteX17824" fmla="*/ 951104 w 6724507"/>
              <a:gd name="connsiteY17824" fmla="*/ 1861863 h 5757808"/>
              <a:gd name="connsiteX17825" fmla="*/ 952703 w 6724507"/>
              <a:gd name="connsiteY17825" fmla="*/ 1864153 h 5757808"/>
              <a:gd name="connsiteX17826" fmla="*/ 953894 w 6724507"/>
              <a:gd name="connsiteY17826" fmla="*/ 1862507 h 5757808"/>
              <a:gd name="connsiteX17827" fmla="*/ 952348 w 6724507"/>
              <a:gd name="connsiteY17827" fmla="*/ 1854883 h 5757808"/>
              <a:gd name="connsiteX17828" fmla="*/ 966694 w 6724507"/>
              <a:gd name="connsiteY17828" fmla="*/ 1809481 h 5757808"/>
              <a:gd name="connsiteX17829" fmla="*/ 963449 w 6724507"/>
              <a:gd name="connsiteY17829" fmla="*/ 1806529 h 5757808"/>
              <a:gd name="connsiteX17830" fmla="*/ 984054 w 6724507"/>
              <a:gd name="connsiteY17830" fmla="*/ 1785476 h 5757808"/>
              <a:gd name="connsiteX17831" fmla="*/ 976964 w 6724507"/>
              <a:gd name="connsiteY17831" fmla="*/ 1775295 h 5757808"/>
              <a:gd name="connsiteX17832" fmla="*/ 977319 w 6724507"/>
              <a:gd name="connsiteY17832" fmla="*/ 1774315 h 5757808"/>
              <a:gd name="connsiteX17833" fmla="*/ 976931 w 6724507"/>
              <a:gd name="connsiteY17833" fmla="*/ 1773877 h 5757808"/>
              <a:gd name="connsiteX17834" fmla="*/ 962968 w 6724507"/>
              <a:gd name="connsiteY17834" fmla="*/ 1771482 h 5757808"/>
              <a:gd name="connsiteX17835" fmla="*/ 972145 w 6724507"/>
              <a:gd name="connsiteY17835" fmla="*/ 1790683 h 5757808"/>
              <a:gd name="connsiteX17836" fmla="*/ 932969 w 6724507"/>
              <a:gd name="connsiteY17836" fmla="*/ 1794538 h 5757808"/>
              <a:gd name="connsiteX17837" fmla="*/ 919007 w 6724507"/>
              <a:gd name="connsiteY17837" fmla="*/ 1792143 h 5757808"/>
              <a:gd name="connsiteX17838" fmla="*/ 928182 w 6724507"/>
              <a:gd name="connsiteY17838" fmla="*/ 1811341 h 5757808"/>
              <a:gd name="connsiteX17839" fmla="*/ 909434 w 6724507"/>
              <a:gd name="connsiteY17839" fmla="*/ 1825748 h 5757808"/>
              <a:gd name="connsiteX17840" fmla="*/ 900259 w 6724507"/>
              <a:gd name="connsiteY17840" fmla="*/ 1806552 h 5757808"/>
              <a:gd name="connsiteX17841" fmla="*/ 873370 w 6724507"/>
              <a:gd name="connsiteY17841" fmla="*/ 1787838 h 5757808"/>
              <a:gd name="connsiteX17842" fmla="*/ 884620 w 6724507"/>
              <a:gd name="connsiteY17842" fmla="*/ 1779192 h 5757808"/>
              <a:gd name="connsiteX17843" fmla="*/ 891083 w 6724507"/>
              <a:gd name="connsiteY17843" fmla="*/ 1787353 h 5757808"/>
              <a:gd name="connsiteX17844" fmla="*/ 898981 w 6724507"/>
              <a:gd name="connsiteY17844" fmla="*/ 1728783 h 5757808"/>
              <a:gd name="connsiteX17845" fmla="*/ 911905 w 6724507"/>
              <a:gd name="connsiteY17845" fmla="*/ 1745097 h 5757808"/>
              <a:gd name="connsiteX17846" fmla="*/ 922118 w 6724507"/>
              <a:gd name="connsiteY17846" fmla="*/ 1750376 h 5757808"/>
              <a:gd name="connsiteX17847" fmla="*/ 923154 w 6724507"/>
              <a:gd name="connsiteY17847" fmla="*/ 1736453 h 5757808"/>
              <a:gd name="connsiteX17848" fmla="*/ 933368 w 6724507"/>
              <a:gd name="connsiteY17848" fmla="*/ 1741730 h 5757808"/>
              <a:gd name="connsiteX17849" fmla="*/ 941905 w 6724507"/>
              <a:gd name="connsiteY17849" fmla="*/ 1722044 h 5757808"/>
              <a:gd name="connsiteX17850" fmla="*/ 958579 w 6724507"/>
              <a:gd name="connsiteY17850" fmla="*/ 1735480 h 5757808"/>
              <a:gd name="connsiteX17851" fmla="*/ 983152 w 6724507"/>
              <a:gd name="connsiteY17851" fmla="*/ 1690343 h 5757808"/>
              <a:gd name="connsiteX17852" fmla="*/ 996078 w 6724507"/>
              <a:gd name="connsiteY17852" fmla="*/ 1706661 h 5757808"/>
              <a:gd name="connsiteX17853" fmla="*/ 1003579 w 6724507"/>
              <a:gd name="connsiteY17853" fmla="*/ 1700898 h 5757808"/>
              <a:gd name="connsiteX17854" fmla="*/ 1009005 w 6724507"/>
              <a:gd name="connsiteY17854" fmla="*/ 1722980 h 5757808"/>
              <a:gd name="connsiteX17855" fmla="*/ 1005255 w 6724507"/>
              <a:gd name="connsiteY17855" fmla="*/ 1725861 h 5757808"/>
              <a:gd name="connsiteX17856" fmla="*/ 997755 w 6724507"/>
              <a:gd name="connsiteY17856" fmla="*/ 1731625 h 5757808"/>
              <a:gd name="connsiteX17857" fmla="*/ 1021052 w 6724507"/>
              <a:gd name="connsiteY17857" fmla="*/ 1754874 h 5757808"/>
              <a:gd name="connsiteX17858" fmla="*/ 1021103 w 6724507"/>
              <a:gd name="connsiteY17858" fmla="*/ 1754817 h 5757808"/>
              <a:gd name="connsiteX17859" fmla="*/ 1021944 w 6724507"/>
              <a:gd name="connsiteY17859" fmla="*/ 1746565 h 5757808"/>
              <a:gd name="connsiteX17860" fmla="*/ 1029266 w 6724507"/>
              <a:gd name="connsiteY17860" fmla="*/ 1738301 h 5757808"/>
              <a:gd name="connsiteX17861" fmla="*/ 1036663 w 6724507"/>
              <a:gd name="connsiteY17861" fmla="*/ 1723887 h 5757808"/>
              <a:gd name="connsiteX17862" fmla="*/ 1038021 w 6724507"/>
              <a:gd name="connsiteY17862" fmla="*/ 1720150 h 5757808"/>
              <a:gd name="connsiteX17863" fmla="*/ 1037755 w 6724507"/>
              <a:gd name="connsiteY17863" fmla="*/ 1720160 h 5757808"/>
              <a:gd name="connsiteX17864" fmla="*/ 1030117 w 6724507"/>
              <a:gd name="connsiteY17864" fmla="*/ 1721687 h 5757808"/>
              <a:gd name="connsiteX17865" fmla="*/ 1028135 w 6724507"/>
              <a:gd name="connsiteY17865" fmla="*/ 1723594 h 5757808"/>
              <a:gd name="connsiteX17866" fmla="*/ 1026776 w 6724507"/>
              <a:gd name="connsiteY17866" fmla="*/ 1727332 h 5757808"/>
              <a:gd name="connsiteX17867" fmla="*/ 1022853 w 6724507"/>
              <a:gd name="connsiteY17867" fmla="*/ 1726250 h 5757808"/>
              <a:gd name="connsiteX17868" fmla="*/ 1022249 w 6724507"/>
              <a:gd name="connsiteY17868" fmla="*/ 1721972 h 5757808"/>
              <a:gd name="connsiteX17869" fmla="*/ 1024892 w 6724507"/>
              <a:gd name="connsiteY17869" fmla="*/ 1720642 h 5757808"/>
              <a:gd name="connsiteX17870" fmla="*/ 1025184 w 6724507"/>
              <a:gd name="connsiteY17870" fmla="*/ 1719838 h 5757808"/>
              <a:gd name="connsiteX17871" fmla="*/ 1021835 w 6724507"/>
              <a:gd name="connsiteY17871" fmla="*/ 1714281 h 5757808"/>
              <a:gd name="connsiteX17872" fmla="*/ 1016243 w 6724507"/>
              <a:gd name="connsiteY17872" fmla="*/ 1716886 h 5757808"/>
              <a:gd name="connsiteX17873" fmla="*/ 1022913 w 6724507"/>
              <a:gd name="connsiteY17873" fmla="*/ 1671178 h 5757808"/>
              <a:gd name="connsiteX17874" fmla="*/ 1037188 w 6724507"/>
              <a:gd name="connsiteY17874" fmla="*/ 1673734 h 5757808"/>
              <a:gd name="connsiteX17875" fmla="*/ 1034335 w 6724507"/>
              <a:gd name="connsiteY17875" fmla="*/ 1662400 h 5757808"/>
              <a:gd name="connsiteX17876" fmla="*/ 1041488 w 6724507"/>
              <a:gd name="connsiteY17876" fmla="*/ 1656903 h 5757808"/>
              <a:gd name="connsiteX17877" fmla="*/ 1041563 w 6724507"/>
              <a:gd name="connsiteY17877" fmla="*/ 1647437 h 5757808"/>
              <a:gd name="connsiteX17878" fmla="*/ 1029703 w 6724507"/>
              <a:gd name="connsiteY17878" fmla="*/ 1656552 h 5757808"/>
              <a:gd name="connsiteX17879" fmla="*/ 1016466 w 6724507"/>
              <a:gd name="connsiteY17879" fmla="*/ 1624375 h 5757808"/>
              <a:gd name="connsiteX17880" fmla="*/ 1034839 w 6724507"/>
              <a:gd name="connsiteY17880" fmla="*/ 1624370 h 5757808"/>
              <a:gd name="connsiteX17881" fmla="*/ 1041180 w 6724507"/>
              <a:gd name="connsiteY17881" fmla="*/ 1635578 h 5757808"/>
              <a:gd name="connsiteX17882" fmla="*/ 1051773 w 6724507"/>
              <a:gd name="connsiteY17882" fmla="*/ 1623686 h 5757808"/>
              <a:gd name="connsiteX17883" fmla="*/ 1069509 w 6724507"/>
              <a:gd name="connsiteY17883" fmla="*/ 1615721 h 5757808"/>
              <a:gd name="connsiteX17884" fmla="*/ 1068817 w 6724507"/>
              <a:gd name="connsiteY17884" fmla="*/ 1613267 h 5757808"/>
              <a:gd name="connsiteX17885" fmla="*/ 1066777 w 6724507"/>
              <a:gd name="connsiteY17885" fmla="*/ 1613425 h 5757808"/>
              <a:gd name="connsiteX17886" fmla="*/ 1053314 w 6724507"/>
              <a:gd name="connsiteY17886" fmla="*/ 1619363 h 5757808"/>
              <a:gd name="connsiteX17887" fmla="*/ 1054871 w 6724507"/>
              <a:gd name="connsiteY17887" fmla="*/ 1609437 h 5757808"/>
              <a:gd name="connsiteX17888" fmla="*/ 1045272 w 6724507"/>
              <a:gd name="connsiteY17888" fmla="*/ 1605274 h 5757808"/>
              <a:gd name="connsiteX17889" fmla="*/ 1044897 w 6724507"/>
              <a:gd name="connsiteY17889" fmla="*/ 1600399 h 5757808"/>
              <a:gd name="connsiteX17890" fmla="*/ 1039908 w 6724507"/>
              <a:gd name="connsiteY17890" fmla="*/ 1595881 h 5757808"/>
              <a:gd name="connsiteX17891" fmla="*/ 1019526 w 6724507"/>
              <a:gd name="connsiteY17891" fmla="*/ 1602349 h 5757808"/>
              <a:gd name="connsiteX17892" fmla="*/ 1029127 w 6724507"/>
              <a:gd name="connsiteY17892" fmla="*/ 1606514 h 5757808"/>
              <a:gd name="connsiteX17893" fmla="*/ 1022957 w 6724507"/>
              <a:gd name="connsiteY17893" fmla="*/ 1616793 h 5757808"/>
              <a:gd name="connsiteX17894" fmla="*/ 1017970 w 6724507"/>
              <a:gd name="connsiteY17894" fmla="*/ 1612275 h 5757808"/>
              <a:gd name="connsiteX17895" fmla="*/ 1013357 w 6724507"/>
              <a:gd name="connsiteY17895" fmla="*/ 1612629 h 5757808"/>
              <a:gd name="connsiteX17896" fmla="*/ 1004506 w 6724507"/>
              <a:gd name="connsiteY17896" fmla="*/ 1618212 h 5757808"/>
              <a:gd name="connsiteX17897" fmla="*/ 1004131 w 6724507"/>
              <a:gd name="connsiteY17897" fmla="*/ 1613339 h 5757808"/>
              <a:gd name="connsiteX17898" fmla="*/ 984556 w 6724507"/>
              <a:gd name="connsiteY17898" fmla="*/ 1600136 h 5757808"/>
              <a:gd name="connsiteX17899" fmla="*/ 954574 w 6724507"/>
              <a:gd name="connsiteY17899" fmla="*/ 1602441 h 5757808"/>
              <a:gd name="connsiteX17900" fmla="*/ 924592 w 6724507"/>
              <a:gd name="connsiteY17900" fmla="*/ 1604746 h 5757808"/>
              <a:gd name="connsiteX17901" fmla="*/ 918047 w 6724507"/>
              <a:gd name="connsiteY17901" fmla="*/ 1610152 h 5757808"/>
              <a:gd name="connsiteX17902" fmla="*/ 904209 w 6724507"/>
              <a:gd name="connsiteY17902" fmla="*/ 1611216 h 5757808"/>
              <a:gd name="connsiteX17903" fmla="*/ 894983 w 6724507"/>
              <a:gd name="connsiteY17903" fmla="*/ 1611924 h 5757808"/>
              <a:gd name="connsiteX17904" fmla="*/ 881071 w 6724507"/>
              <a:gd name="connsiteY17904" fmla="*/ 1614511 h 5757808"/>
              <a:gd name="connsiteX17905" fmla="*/ 886787 w 6724507"/>
              <a:gd name="connsiteY17905" fmla="*/ 1618950 h 5757808"/>
              <a:gd name="connsiteX17906" fmla="*/ 894907 w 6724507"/>
              <a:gd name="connsiteY17906" fmla="*/ 1625256 h 5757808"/>
              <a:gd name="connsiteX17907" fmla="*/ 916628 w 6724507"/>
              <a:gd name="connsiteY17907" fmla="*/ 1621114 h 5757808"/>
              <a:gd name="connsiteX17908" fmla="*/ 912743 w 6724507"/>
              <a:gd name="connsiteY17908" fmla="*/ 1624099 h 5757808"/>
              <a:gd name="connsiteX17909" fmla="*/ 912353 w 6724507"/>
              <a:gd name="connsiteY17909" fmla="*/ 1624398 h 5757808"/>
              <a:gd name="connsiteX17910" fmla="*/ 913419 w 6724507"/>
              <a:gd name="connsiteY17910" fmla="*/ 1625744 h 5757808"/>
              <a:gd name="connsiteX17911" fmla="*/ 919716 w 6724507"/>
              <a:gd name="connsiteY17911" fmla="*/ 1629468 h 5757808"/>
              <a:gd name="connsiteX17912" fmla="*/ 947111 w 6724507"/>
              <a:gd name="connsiteY17912" fmla="*/ 1622474 h 5757808"/>
              <a:gd name="connsiteX17913" fmla="*/ 954053 w 6724507"/>
              <a:gd name="connsiteY17913" fmla="*/ 1621940 h 5757808"/>
              <a:gd name="connsiteX17914" fmla="*/ 960622 w 6724507"/>
              <a:gd name="connsiteY17914" fmla="*/ 1616546 h 5757808"/>
              <a:gd name="connsiteX17915" fmla="*/ 962936 w 6724507"/>
              <a:gd name="connsiteY17915" fmla="*/ 1616368 h 5757808"/>
              <a:gd name="connsiteX17916" fmla="*/ 963309 w 6724507"/>
              <a:gd name="connsiteY17916" fmla="*/ 1621227 h 5757808"/>
              <a:gd name="connsiteX17917" fmla="*/ 959497 w 6724507"/>
              <a:gd name="connsiteY17917" fmla="*/ 1621521 h 5757808"/>
              <a:gd name="connsiteX17918" fmla="*/ 963450 w 6724507"/>
              <a:gd name="connsiteY17918" fmla="*/ 1625517 h 5757808"/>
              <a:gd name="connsiteX17919" fmla="*/ 957178 w 6724507"/>
              <a:gd name="connsiteY17919" fmla="*/ 1631278 h 5757808"/>
              <a:gd name="connsiteX17920" fmla="*/ 958464 w 6724507"/>
              <a:gd name="connsiteY17920" fmla="*/ 1621600 h 5757808"/>
              <a:gd name="connsiteX17921" fmla="*/ 956367 w 6724507"/>
              <a:gd name="connsiteY17921" fmla="*/ 1621762 h 5757808"/>
              <a:gd name="connsiteX17922" fmla="*/ 947485 w 6724507"/>
              <a:gd name="connsiteY17922" fmla="*/ 1627332 h 5757808"/>
              <a:gd name="connsiteX17923" fmla="*/ 929346 w 6724507"/>
              <a:gd name="connsiteY17923" fmla="*/ 1633615 h 5757808"/>
              <a:gd name="connsiteX17924" fmla="*/ 921426 w 6724507"/>
              <a:gd name="connsiteY17924" fmla="*/ 1635851 h 5757808"/>
              <a:gd name="connsiteX17925" fmla="*/ 926254 w 6724507"/>
              <a:gd name="connsiteY17925" fmla="*/ 1641947 h 5757808"/>
              <a:gd name="connsiteX17926" fmla="*/ 923799 w 6724507"/>
              <a:gd name="connsiteY17926" fmla="*/ 1652655 h 5757808"/>
              <a:gd name="connsiteX17927" fmla="*/ 908423 w 6724507"/>
              <a:gd name="connsiteY17927" fmla="*/ 1641530 h 5757808"/>
              <a:gd name="connsiteX17928" fmla="*/ 908916 w 6724507"/>
              <a:gd name="connsiteY17928" fmla="*/ 1639383 h 5757808"/>
              <a:gd name="connsiteX17929" fmla="*/ 902576 w 6724507"/>
              <a:gd name="connsiteY17929" fmla="*/ 1641174 h 5757808"/>
              <a:gd name="connsiteX17930" fmla="*/ 879558 w 6724507"/>
              <a:gd name="connsiteY17930" fmla="*/ 1652111 h 5757808"/>
              <a:gd name="connsiteX17931" fmla="*/ 849099 w 6724507"/>
              <a:gd name="connsiteY17931" fmla="*/ 1649562 h 5757808"/>
              <a:gd name="connsiteX17932" fmla="*/ 830206 w 6724507"/>
              <a:gd name="connsiteY17932" fmla="*/ 1659265 h 5757808"/>
              <a:gd name="connsiteX17933" fmla="*/ 821705 w 6724507"/>
              <a:gd name="connsiteY17933" fmla="*/ 1656558 h 5757808"/>
              <a:gd name="connsiteX17934" fmla="*/ 819016 w 6724507"/>
              <a:gd name="connsiteY17934" fmla="*/ 1651875 h 5757808"/>
              <a:gd name="connsiteX17935" fmla="*/ 795877 w 6724507"/>
              <a:gd name="connsiteY17935" fmla="*/ 1653655 h 5757808"/>
              <a:gd name="connsiteX17936" fmla="*/ 772362 w 6724507"/>
              <a:gd name="connsiteY17936" fmla="*/ 1650574 h 5757808"/>
              <a:gd name="connsiteX17937" fmla="*/ 783185 w 6724507"/>
              <a:gd name="connsiteY17937" fmla="*/ 1639965 h 5757808"/>
              <a:gd name="connsiteX17938" fmla="*/ 810954 w 6724507"/>
              <a:gd name="connsiteY17938" fmla="*/ 1637830 h 5757808"/>
              <a:gd name="connsiteX17939" fmla="*/ 829841 w 6724507"/>
              <a:gd name="connsiteY17939" fmla="*/ 1641266 h 5757808"/>
              <a:gd name="connsiteX17940" fmla="*/ 827900 w 6724507"/>
              <a:gd name="connsiteY17940" fmla="*/ 1646303 h 5757808"/>
              <a:gd name="connsiteX17941" fmla="*/ 839470 w 6724507"/>
              <a:gd name="connsiteY17941" fmla="*/ 1645414 h 5757808"/>
              <a:gd name="connsiteX17942" fmla="*/ 836782 w 6724507"/>
              <a:gd name="connsiteY17942" fmla="*/ 1640732 h 5757808"/>
              <a:gd name="connsiteX17943" fmla="*/ 834096 w 6724507"/>
              <a:gd name="connsiteY17943" fmla="*/ 1636051 h 5757808"/>
              <a:gd name="connsiteX17944" fmla="*/ 836408 w 6724507"/>
              <a:gd name="connsiteY17944" fmla="*/ 1635873 h 5757808"/>
              <a:gd name="connsiteX17945" fmla="*/ 854921 w 6724507"/>
              <a:gd name="connsiteY17945" fmla="*/ 1634450 h 5757808"/>
              <a:gd name="connsiteX17946" fmla="*/ 854548 w 6724507"/>
              <a:gd name="connsiteY17946" fmla="*/ 1629589 h 5757808"/>
              <a:gd name="connsiteX17947" fmla="*/ 857236 w 6724507"/>
              <a:gd name="connsiteY17947" fmla="*/ 1634272 h 5757808"/>
              <a:gd name="connsiteX17948" fmla="*/ 866119 w 6724507"/>
              <a:gd name="connsiteY17948" fmla="*/ 1628700 h 5757808"/>
              <a:gd name="connsiteX17949" fmla="*/ 866866 w 6724507"/>
              <a:gd name="connsiteY17949" fmla="*/ 1638419 h 5757808"/>
              <a:gd name="connsiteX17950" fmla="*/ 883065 w 6724507"/>
              <a:gd name="connsiteY17950" fmla="*/ 1637173 h 5757808"/>
              <a:gd name="connsiteX17951" fmla="*/ 878436 w 6724507"/>
              <a:gd name="connsiteY17951" fmla="*/ 1637529 h 5757808"/>
              <a:gd name="connsiteX17952" fmla="*/ 876121 w 6724507"/>
              <a:gd name="connsiteY17952" fmla="*/ 1637708 h 5757808"/>
              <a:gd name="connsiteX17953" fmla="*/ 873435 w 6724507"/>
              <a:gd name="connsiteY17953" fmla="*/ 1633026 h 5757808"/>
              <a:gd name="connsiteX17954" fmla="*/ 875748 w 6724507"/>
              <a:gd name="connsiteY17954" fmla="*/ 1632848 h 5757808"/>
              <a:gd name="connsiteX17955" fmla="*/ 878062 w 6724507"/>
              <a:gd name="connsiteY17955" fmla="*/ 1632669 h 5757808"/>
              <a:gd name="connsiteX17956" fmla="*/ 884257 w 6724507"/>
              <a:gd name="connsiteY17956" fmla="*/ 1622417 h 5757808"/>
              <a:gd name="connsiteX17957" fmla="*/ 884945 w 6724507"/>
              <a:gd name="connsiteY17957" fmla="*/ 1622697 h 5757808"/>
              <a:gd name="connsiteX17958" fmla="*/ 884431 w 6724507"/>
              <a:gd name="connsiteY17958" fmla="*/ 1621153 h 5757808"/>
              <a:gd name="connsiteX17959" fmla="*/ 880059 w 6724507"/>
              <a:gd name="connsiteY17959" fmla="*/ 1614699 h 5757808"/>
              <a:gd name="connsiteX17960" fmla="*/ 878115 w 6724507"/>
              <a:gd name="connsiteY17960" fmla="*/ 1615060 h 5757808"/>
              <a:gd name="connsiteX17961" fmla="*/ 862695 w 6724507"/>
              <a:gd name="connsiteY17961" fmla="*/ 1614407 h 5757808"/>
              <a:gd name="connsiteX17962" fmla="*/ 856150 w 6724507"/>
              <a:gd name="connsiteY17962" fmla="*/ 1619813 h 5757808"/>
              <a:gd name="connsiteX17963" fmla="*/ 850788 w 6724507"/>
              <a:gd name="connsiteY17963" fmla="*/ 1610420 h 5757808"/>
              <a:gd name="connsiteX17964" fmla="*/ 851538 w 6724507"/>
              <a:gd name="connsiteY17964" fmla="*/ 1620168 h 5757808"/>
              <a:gd name="connsiteX17965" fmla="*/ 844244 w 6724507"/>
              <a:gd name="connsiteY17965" fmla="*/ 1615825 h 5757808"/>
              <a:gd name="connsiteX17966" fmla="*/ 841937 w 6724507"/>
              <a:gd name="connsiteY17966" fmla="*/ 1616004 h 5757808"/>
              <a:gd name="connsiteX17967" fmla="*/ 834644 w 6724507"/>
              <a:gd name="connsiteY17967" fmla="*/ 1611661 h 5757808"/>
              <a:gd name="connsiteX17968" fmla="*/ 820806 w 6724507"/>
              <a:gd name="connsiteY17968" fmla="*/ 1612725 h 5757808"/>
              <a:gd name="connsiteX17969" fmla="*/ 818499 w 6724507"/>
              <a:gd name="connsiteY17969" fmla="*/ 1612902 h 5757808"/>
              <a:gd name="connsiteX17970" fmla="*/ 798550 w 6724507"/>
              <a:gd name="connsiteY17970" fmla="*/ 1594827 h 5757808"/>
              <a:gd name="connsiteX17971" fmla="*/ 798175 w 6724507"/>
              <a:gd name="connsiteY17971" fmla="*/ 1589953 h 5757808"/>
              <a:gd name="connsiteX17972" fmla="*/ 793562 w 6724507"/>
              <a:gd name="connsiteY17972" fmla="*/ 1590307 h 5757808"/>
              <a:gd name="connsiteX17973" fmla="*/ 791256 w 6724507"/>
              <a:gd name="connsiteY17973" fmla="*/ 1590484 h 5757808"/>
              <a:gd name="connsiteX17974" fmla="*/ 788949 w 6724507"/>
              <a:gd name="connsiteY17974" fmla="*/ 1590661 h 5757808"/>
              <a:gd name="connsiteX17975" fmla="*/ 774362 w 6724507"/>
              <a:gd name="connsiteY17975" fmla="*/ 1581978 h 5757808"/>
              <a:gd name="connsiteX17976" fmla="*/ 773988 w 6724507"/>
              <a:gd name="connsiteY17976" fmla="*/ 1577104 h 5757808"/>
              <a:gd name="connsiteX17977" fmla="*/ 764762 w 6724507"/>
              <a:gd name="connsiteY17977" fmla="*/ 1577814 h 5757808"/>
              <a:gd name="connsiteX17978" fmla="*/ 755911 w 6724507"/>
              <a:gd name="connsiteY17978" fmla="*/ 1583397 h 5757808"/>
              <a:gd name="connsiteX17979" fmla="*/ 728610 w 6724507"/>
              <a:gd name="connsiteY17979" fmla="*/ 1590398 h 5757808"/>
              <a:gd name="connsiteX17980" fmla="*/ 706728 w 6724507"/>
              <a:gd name="connsiteY17980" fmla="*/ 1577374 h 5757808"/>
              <a:gd name="connsiteX17981" fmla="*/ 702116 w 6724507"/>
              <a:gd name="connsiteY17981" fmla="*/ 1577728 h 5757808"/>
              <a:gd name="connsiteX17982" fmla="*/ 697502 w 6724507"/>
              <a:gd name="connsiteY17982" fmla="*/ 1578082 h 5757808"/>
              <a:gd name="connsiteX17983" fmla="*/ 695196 w 6724507"/>
              <a:gd name="connsiteY17983" fmla="*/ 1578260 h 5757808"/>
              <a:gd name="connsiteX17984" fmla="*/ 692890 w 6724507"/>
              <a:gd name="connsiteY17984" fmla="*/ 1578436 h 5757808"/>
              <a:gd name="connsiteX17985" fmla="*/ 681359 w 6724507"/>
              <a:gd name="connsiteY17985" fmla="*/ 1579323 h 5757808"/>
              <a:gd name="connsiteX17986" fmla="*/ 669827 w 6724507"/>
              <a:gd name="connsiteY17986" fmla="*/ 1580210 h 5757808"/>
              <a:gd name="connsiteX17987" fmla="*/ 655615 w 6724507"/>
              <a:gd name="connsiteY17987" fmla="*/ 1576401 h 5757808"/>
              <a:gd name="connsiteX17988" fmla="*/ 641775 w 6724507"/>
              <a:gd name="connsiteY17988" fmla="*/ 1577464 h 5757808"/>
              <a:gd name="connsiteX17989" fmla="*/ 642149 w 6724507"/>
              <a:gd name="connsiteY17989" fmla="*/ 1582337 h 5757808"/>
              <a:gd name="connsiteX17990" fmla="*/ 591410 w 6724507"/>
              <a:gd name="connsiteY17990" fmla="*/ 1586238 h 5757808"/>
              <a:gd name="connsiteX17991" fmla="*/ 584117 w 6724507"/>
              <a:gd name="connsiteY17991" fmla="*/ 1581898 h 5757808"/>
              <a:gd name="connsiteX17992" fmla="*/ 565666 w 6724507"/>
              <a:gd name="connsiteY17992" fmla="*/ 1583316 h 5757808"/>
              <a:gd name="connsiteX17993" fmla="*/ 561054 w 6724507"/>
              <a:gd name="connsiteY17993" fmla="*/ 1583671 h 5757808"/>
              <a:gd name="connsiteX17994" fmla="*/ 482638 w 6724507"/>
              <a:gd name="connsiteY17994" fmla="*/ 1589699 h 5757808"/>
              <a:gd name="connsiteX17995" fmla="*/ 475719 w 6724507"/>
              <a:gd name="connsiteY17995" fmla="*/ 1590231 h 5757808"/>
              <a:gd name="connsiteX17996" fmla="*/ 431523 w 6724507"/>
              <a:gd name="connsiteY17996" fmla="*/ 1588726 h 5757808"/>
              <a:gd name="connsiteX17997" fmla="*/ 424604 w 6724507"/>
              <a:gd name="connsiteY17997" fmla="*/ 1589258 h 5757808"/>
              <a:gd name="connsiteX17998" fmla="*/ 392315 w 6724507"/>
              <a:gd name="connsiteY17998" fmla="*/ 1591740 h 5757808"/>
              <a:gd name="connsiteX17999" fmla="*/ 385395 w 6724507"/>
              <a:gd name="connsiteY17999" fmla="*/ 1592272 h 5757808"/>
              <a:gd name="connsiteX18000" fmla="*/ 382715 w 6724507"/>
              <a:gd name="connsiteY18000" fmla="*/ 1587576 h 5757808"/>
              <a:gd name="connsiteX18001" fmla="*/ 364265 w 6724507"/>
              <a:gd name="connsiteY18001" fmla="*/ 1588994 h 5757808"/>
              <a:gd name="connsiteX18002" fmla="*/ 382340 w 6724507"/>
              <a:gd name="connsiteY18002" fmla="*/ 1582702 h 5757808"/>
              <a:gd name="connsiteX18003" fmla="*/ 384647 w 6724507"/>
              <a:gd name="connsiteY18003" fmla="*/ 1582526 h 5757808"/>
              <a:gd name="connsiteX18004" fmla="*/ 391940 w 6724507"/>
              <a:gd name="connsiteY18004" fmla="*/ 1586867 h 5757808"/>
              <a:gd name="connsiteX18005" fmla="*/ 421922 w 6724507"/>
              <a:gd name="connsiteY18005" fmla="*/ 1584561 h 5757808"/>
              <a:gd name="connsiteX18006" fmla="*/ 431148 w 6724507"/>
              <a:gd name="connsiteY18006" fmla="*/ 1583851 h 5757808"/>
              <a:gd name="connsiteX18007" fmla="*/ 475344 w 6724507"/>
              <a:gd name="connsiteY18007" fmla="*/ 1585357 h 5757808"/>
              <a:gd name="connsiteX18008" fmla="*/ 479956 w 6724507"/>
              <a:gd name="connsiteY18008" fmla="*/ 1585002 h 5757808"/>
              <a:gd name="connsiteX18009" fmla="*/ 482263 w 6724507"/>
              <a:gd name="connsiteY18009" fmla="*/ 1584825 h 5757808"/>
              <a:gd name="connsiteX18010" fmla="*/ 500338 w 6724507"/>
              <a:gd name="connsiteY18010" fmla="*/ 1578533 h 5757808"/>
              <a:gd name="connsiteX18011" fmla="*/ 573767 w 6724507"/>
              <a:gd name="connsiteY18011" fmla="*/ 1567985 h 5757808"/>
              <a:gd name="connsiteX18012" fmla="*/ 585300 w 6724507"/>
              <a:gd name="connsiteY18012" fmla="*/ 1567099 h 5757808"/>
              <a:gd name="connsiteX18013" fmla="*/ 659103 w 6724507"/>
              <a:gd name="connsiteY18013" fmla="*/ 1561424 h 5757808"/>
              <a:gd name="connsiteX18014" fmla="*/ 671009 w 6724507"/>
              <a:gd name="connsiteY18014" fmla="*/ 1565411 h 5757808"/>
              <a:gd name="connsiteX18015" fmla="*/ 675247 w 6724507"/>
              <a:gd name="connsiteY18015" fmla="*/ 1560183 h 5757808"/>
              <a:gd name="connsiteX18016" fmla="*/ 697936 w 6724507"/>
              <a:gd name="connsiteY18016" fmla="*/ 1553535 h 5757808"/>
              <a:gd name="connsiteX18017" fmla="*/ 696004 w 6724507"/>
              <a:gd name="connsiteY18017" fmla="*/ 1558588 h 5757808"/>
              <a:gd name="connsiteX18018" fmla="*/ 716760 w 6724507"/>
              <a:gd name="connsiteY18018" fmla="*/ 1556991 h 5757808"/>
              <a:gd name="connsiteX18019" fmla="*/ 719443 w 6724507"/>
              <a:gd name="connsiteY18019" fmla="*/ 1561687 h 5757808"/>
              <a:gd name="connsiteX18020" fmla="*/ 723680 w 6724507"/>
              <a:gd name="connsiteY18020" fmla="*/ 1556460 h 5757808"/>
              <a:gd name="connsiteX18021" fmla="*/ 751356 w 6724507"/>
              <a:gd name="connsiteY18021" fmla="*/ 1554332 h 5757808"/>
              <a:gd name="connsiteX18022" fmla="*/ 757902 w 6724507"/>
              <a:gd name="connsiteY18022" fmla="*/ 1548925 h 5757808"/>
              <a:gd name="connsiteX18023" fmla="*/ 797109 w 6724507"/>
              <a:gd name="connsiteY18023" fmla="*/ 1545911 h 5757808"/>
              <a:gd name="connsiteX18024" fmla="*/ 799041 w 6724507"/>
              <a:gd name="connsiteY18024" fmla="*/ 1540860 h 5757808"/>
              <a:gd name="connsiteX18025" fmla="*/ 805960 w 6724507"/>
              <a:gd name="connsiteY18025" fmla="*/ 1540329 h 5757808"/>
              <a:gd name="connsiteX18026" fmla="*/ 800973 w 6724507"/>
              <a:gd name="connsiteY18026" fmla="*/ 1535810 h 5757808"/>
              <a:gd name="connsiteX18027" fmla="*/ 798666 w 6724507"/>
              <a:gd name="connsiteY18027" fmla="*/ 1535986 h 5757808"/>
              <a:gd name="connsiteX18028" fmla="*/ 792121 w 6724507"/>
              <a:gd name="connsiteY18028" fmla="*/ 1541392 h 5757808"/>
              <a:gd name="connsiteX18029" fmla="*/ 788692 w 6724507"/>
              <a:gd name="connsiteY18029" fmla="*/ 1526947 h 5757808"/>
              <a:gd name="connsiteX18030" fmla="*/ 798292 w 6724507"/>
              <a:gd name="connsiteY18030" fmla="*/ 1531113 h 5757808"/>
              <a:gd name="connsiteX18031" fmla="*/ 809823 w 6724507"/>
              <a:gd name="connsiteY18031" fmla="*/ 1530225 h 5757808"/>
              <a:gd name="connsiteX18032" fmla="*/ 812129 w 6724507"/>
              <a:gd name="connsiteY18032" fmla="*/ 1530048 h 5757808"/>
              <a:gd name="connsiteX18033" fmla="*/ 760265 w 6724507"/>
              <a:gd name="connsiteY18033" fmla="*/ 1519328 h 5757808"/>
              <a:gd name="connsiteX18034" fmla="*/ 755652 w 6724507"/>
              <a:gd name="connsiteY18034" fmla="*/ 1519683 h 5757808"/>
              <a:gd name="connsiteX18035" fmla="*/ 750666 w 6724507"/>
              <a:gd name="connsiteY18035" fmla="*/ 1515165 h 5757808"/>
              <a:gd name="connsiteX18036" fmla="*/ 729908 w 6724507"/>
              <a:gd name="connsiteY18036" fmla="*/ 1516760 h 5757808"/>
              <a:gd name="connsiteX18037" fmla="*/ 729721 w 6724507"/>
              <a:gd name="connsiteY18037" fmla="*/ 1514323 h 5757808"/>
              <a:gd name="connsiteX18038" fmla="*/ 731840 w 6724507"/>
              <a:gd name="connsiteY18038" fmla="*/ 1511709 h 5757808"/>
              <a:gd name="connsiteX18039" fmla="*/ 729534 w 6724507"/>
              <a:gd name="connsiteY18039" fmla="*/ 1511886 h 5757808"/>
              <a:gd name="connsiteX18040" fmla="*/ 729721 w 6724507"/>
              <a:gd name="connsiteY18040" fmla="*/ 1514323 h 5757808"/>
              <a:gd name="connsiteX18041" fmla="*/ 727602 w 6724507"/>
              <a:gd name="connsiteY18041" fmla="*/ 1516936 h 5757808"/>
              <a:gd name="connsiteX18042" fmla="*/ 667263 w 6724507"/>
              <a:gd name="connsiteY18042" fmla="*/ 1516674 h 5757808"/>
              <a:gd name="connsiteX18043" fmla="*/ 664581 w 6724507"/>
              <a:gd name="connsiteY18043" fmla="*/ 1511977 h 5757808"/>
              <a:gd name="connsiteX18044" fmla="*/ 643075 w 6724507"/>
              <a:gd name="connsiteY18044" fmla="*/ 1503826 h 5757808"/>
              <a:gd name="connsiteX18045" fmla="*/ 629236 w 6724507"/>
              <a:gd name="connsiteY18045" fmla="*/ 1504889 h 5757808"/>
              <a:gd name="connsiteX18046" fmla="*/ 626929 w 6724507"/>
              <a:gd name="connsiteY18046" fmla="*/ 1505068 h 5757808"/>
              <a:gd name="connsiteX18047" fmla="*/ 627679 w 6724507"/>
              <a:gd name="connsiteY18047" fmla="*/ 1514813 h 5757808"/>
              <a:gd name="connsiteX18048" fmla="*/ 618829 w 6724507"/>
              <a:gd name="connsiteY18048" fmla="*/ 1520398 h 5757808"/>
              <a:gd name="connsiteX18049" fmla="*/ 580802 w 6724507"/>
              <a:gd name="connsiteY18049" fmla="*/ 1508613 h 5757808"/>
              <a:gd name="connsiteX18050" fmla="*/ 574258 w 6724507"/>
              <a:gd name="connsiteY18050" fmla="*/ 1514019 h 5757808"/>
              <a:gd name="connsiteX18051" fmla="*/ 570020 w 6724507"/>
              <a:gd name="connsiteY18051" fmla="*/ 1519247 h 5757808"/>
              <a:gd name="connsiteX18052" fmla="*/ 522770 w 6724507"/>
              <a:gd name="connsiteY18052" fmla="*/ 1508174 h 5757808"/>
              <a:gd name="connsiteX18053" fmla="*/ 520463 w 6724507"/>
              <a:gd name="connsiteY18053" fmla="*/ 1508350 h 5757808"/>
              <a:gd name="connsiteX18054" fmla="*/ 513919 w 6724507"/>
              <a:gd name="connsiteY18054" fmla="*/ 1513756 h 5757808"/>
              <a:gd name="connsiteX18055" fmla="*/ 511612 w 6724507"/>
              <a:gd name="connsiteY18055" fmla="*/ 1513932 h 5757808"/>
              <a:gd name="connsiteX18056" fmla="*/ 490480 w 6724507"/>
              <a:gd name="connsiteY18056" fmla="*/ 1510655 h 5757808"/>
              <a:gd name="connsiteX18057" fmla="*/ 471654 w 6724507"/>
              <a:gd name="connsiteY18057" fmla="*/ 1507200 h 5757808"/>
              <a:gd name="connsiteX18058" fmla="*/ 471281 w 6724507"/>
              <a:gd name="connsiteY18058" fmla="*/ 1502327 h 5757808"/>
              <a:gd name="connsiteX18059" fmla="*/ 490105 w 6724507"/>
              <a:gd name="connsiteY18059" fmla="*/ 1505781 h 5757808"/>
              <a:gd name="connsiteX18060" fmla="*/ 511238 w 6724507"/>
              <a:gd name="connsiteY18060" fmla="*/ 1509059 h 5757808"/>
              <a:gd name="connsiteX18061" fmla="*/ 522395 w 6724507"/>
              <a:gd name="connsiteY18061" fmla="*/ 1503299 h 5757808"/>
              <a:gd name="connsiteX18062" fmla="*/ 531620 w 6724507"/>
              <a:gd name="connsiteY18062" fmla="*/ 1502589 h 5757808"/>
              <a:gd name="connsiteX18063" fmla="*/ 540845 w 6724507"/>
              <a:gd name="connsiteY18063" fmla="*/ 1501880 h 5757808"/>
              <a:gd name="connsiteX18064" fmla="*/ 573884 w 6724507"/>
              <a:gd name="connsiteY18064" fmla="*/ 1509145 h 5757808"/>
              <a:gd name="connsiteX18065" fmla="*/ 580428 w 6724507"/>
              <a:gd name="connsiteY18065" fmla="*/ 1503740 h 5757808"/>
              <a:gd name="connsiteX18066" fmla="*/ 624249 w 6724507"/>
              <a:gd name="connsiteY18066" fmla="*/ 1500371 h 5757808"/>
              <a:gd name="connsiteX18067" fmla="*/ 626555 w 6724507"/>
              <a:gd name="connsiteY18067" fmla="*/ 1500194 h 5757808"/>
              <a:gd name="connsiteX18068" fmla="*/ 628862 w 6724507"/>
              <a:gd name="connsiteY18068" fmla="*/ 1500016 h 5757808"/>
              <a:gd name="connsiteX18069" fmla="*/ 648869 w 6724507"/>
              <a:gd name="connsiteY18069" fmla="*/ 1488673 h 5757808"/>
              <a:gd name="connsiteX18070" fmla="*/ 663082 w 6724507"/>
              <a:gd name="connsiteY18070" fmla="*/ 1492482 h 5757808"/>
              <a:gd name="connsiteX18071" fmla="*/ 679975 w 6724507"/>
              <a:gd name="connsiteY18071" fmla="*/ 1500989 h 5757808"/>
              <a:gd name="connsiteX18072" fmla="*/ 681908 w 6724507"/>
              <a:gd name="connsiteY18072" fmla="*/ 1495939 h 5757808"/>
              <a:gd name="connsiteX18073" fmla="*/ 684214 w 6724507"/>
              <a:gd name="connsiteY18073" fmla="*/ 1495760 h 5757808"/>
              <a:gd name="connsiteX18074" fmla="*/ 656596 w 6724507"/>
              <a:gd name="connsiteY18074" fmla="*/ 1468470 h 5757808"/>
              <a:gd name="connsiteX18075" fmla="*/ 655846 w 6724507"/>
              <a:gd name="connsiteY18075" fmla="*/ 1458721 h 5757808"/>
              <a:gd name="connsiteX18076" fmla="*/ 648926 w 6724507"/>
              <a:gd name="connsiteY18076" fmla="*/ 1459253 h 5757808"/>
              <a:gd name="connsiteX18077" fmla="*/ 641633 w 6724507"/>
              <a:gd name="connsiteY18077" fmla="*/ 1454911 h 5757808"/>
              <a:gd name="connsiteX18078" fmla="*/ 641259 w 6724507"/>
              <a:gd name="connsiteY18078" fmla="*/ 1450036 h 5757808"/>
              <a:gd name="connsiteX18079" fmla="*/ 643565 w 6724507"/>
              <a:gd name="connsiteY18079" fmla="*/ 1449860 h 5757808"/>
              <a:gd name="connsiteX18080" fmla="*/ 648552 w 6724507"/>
              <a:gd name="connsiteY18080" fmla="*/ 1454379 h 5757808"/>
              <a:gd name="connsiteX18081" fmla="*/ 655470 w 6724507"/>
              <a:gd name="connsiteY18081" fmla="*/ 1453847 h 5757808"/>
              <a:gd name="connsiteX18082" fmla="*/ 665072 w 6724507"/>
              <a:gd name="connsiteY18082" fmla="*/ 1458012 h 5757808"/>
              <a:gd name="connsiteX18083" fmla="*/ 664697 w 6724507"/>
              <a:gd name="connsiteY18083" fmla="*/ 1453138 h 5757808"/>
              <a:gd name="connsiteX18084" fmla="*/ 642816 w 6724507"/>
              <a:gd name="connsiteY18084" fmla="*/ 1440112 h 5757808"/>
              <a:gd name="connsiteX18085" fmla="*/ 658960 w 6724507"/>
              <a:gd name="connsiteY18085" fmla="*/ 1438872 h 5757808"/>
              <a:gd name="connsiteX18086" fmla="*/ 660892 w 6724507"/>
              <a:gd name="connsiteY18086" fmla="*/ 1433819 h 5757808"/>
              <a:gd name="connsiteX18087" fmla="*/ 652849 w 6724507"/>
              <a:gd name="connsiteY18087" fmla="*/ 1419730 h 5757808"/>
              <a:gd name="connsiteX18088" fmla="*/ 649360 w 6724507"/>
              <a:gd name="connsiteY18088" fmla="*/ 1434707 h 5757808"/>
              <a:gd name="connsiteX18089" fmla="*/ 642442 w 6724507"/>
              <a:gd name="connsiteY18089" fmla="*/ 1435239 h 5757808"/>
              <a:gd name="connsiteX18090" fmla="*/ 638203 w 6724507"/>
              <a:gd name="connsiteY18090" fmla="*/ 1440468 h 5757808"/>
              <a:gd name="connsiteX18091" fmla="*/ 633216 w 6724507"/>
              <a:gd name="connsiteY18091" fmla="*/ 1435947 h 5757808"/>
              <a:gd name="connsiteX18092" fmla="*/ 630909 w 6724507"/>
              <a:gd name="connsiteY18092" fmla="*/ 1436126 h 5757808"/>
              <a:gd name="connsiteX18093" fmla="*/ 632841 w 6724507"/>
              <a:gd name="connsiteY18093" fmla="*/ 1431074 h 5757808"/>
              <a:gd name="connsiteX18094" fmla="*/ 634773 w 6724507"/>
              <a:gd name="connsiteY18094" fmla="*/ 1426023 h 5757808"/>
              <a:gd name="connsiteX18095" fmla="*/ 605598 w 6724507"/>
              <a:gd name="connsiteY18095" fmla="*/ 1408656 h 5757808"/>
              <a:gd name="connsiteX18096" fmla="*/ 593691 w 6724507"/>
              <a:gd name="connsiteY18096" fmla="*/ 1404669 h 5757808"/>
              <a:gd name="connsiteX18097" fmla="*/ 589079 w 6724507"/>
              <a:gd name="connsiteY18097" fmla="*/ 1405023 h 5757808"/>
              <a:gd name="connsiteX18098" fmla="*/ 588703 w 6724507"/>
              <a:gd name="connsiteY18098" fmla="*/ 1400151 h 5757808"/>
              <a:gd name="connsiteX18099" fmla="*/ 591010 w 6724507"/>
              <a:gd name="connsiteY18099" fmla="*/ 1399973 h 5757808"/>
              <a:gd name="connsiteX18100" fmla="*/ 593317 w 6724507"/>
              <a:gd name="connsiteY18100" fmla="*/ 1399795 h 5757808"/>
              <a:gd name="connsiteX18101" fmla="*/ 605222 w 6724507"/>
              <a:gd name="connsiteY18101" fmla="*/ 1403783 h 5757808"/>
              <a:gd name="connsiteX18102" fmla="*/ 611392 w 6724507"/>
              <a:gd name="connsiteY18102" fmla="*/ 1393502 h 5757808"/>
              <a:gd name="connsiteX18103" fmla="*/ 591818 w 6724507"/>
              <a:gd name="connsiteY18103" fmla="*/ 1380299 h 5757808"/>
              <a:gd name="connsiteX18104" fmla="*/ 535341 w 6724507"/>
              <a:gd name="connsiteY18104" fmla="*/ 1369933 h 5757808"/>
              <a:gd name="connsiteX18105" fmla="*/ 534966 w 6724507"/>
              <a:gd name="connsiteY18105" fmla="*/ 1365059 h 5757808"/>
              <a:gd name="connsiteX18106" fmla="*/ 511903 w 6724507"/>
              <a:gd name="connsiteY18106" fmla="*/ 1366834 h 5757808"/>
              <a:gd name="connsiteX18107" fmla="*/ 487282 w 6724507"/>
              <a:gd name="connsiteY18107" fmla="*/ 1378532 h 5757808"/>
              <a:gd name="connsiteX18108" fmla="*/ 472695 w 6724507"/>
              <a:gd name="connsiteY18108" fmla="*/ 1369848 h 5757808"/>
              <a:gd name="connsiteX18109" fmla="*/ 445018 w 6724507"/>
              <a:gd name="connsiteY18109" fmla="*/ 1371976 h 5757808"/>
              <a:gd name="connsiteX18110" fmla="*/ 430057 w 6724507"/>
              <a:gd name="connsiteY18110" fmla="*/ 1358419 h 5757808"/>
              <a:gd name="connsiteX18111" fmla="*/ 425068 w 6724507"/>
              <a:gd name="connsiteY18111" fmla="*/ 1353899 h 5757808"/>
              <a:gd name="connsiteX18112" fmla="*/ 405868 w 6724507"/>
              <a:gd name="connsiteY18112" fmla="*/ 1345571 h 5757808"/>
              <a:gd name="connsiteX18113" fmla="*/ 398575 w 6724507"/>
              <a:gd name="connsiteY18113" fmla="*/ 1341229 h 5757808"/>
              <a:gd name="connsiteX18114" fmla="*/ 393962 w 6724507"/>
              <a:gd name="connsiteY18114" fmla="*/ 1341584 h 5757808"/>
              <a:gd name="connsiteX18115" fmla="*/ 388600 w 6724507"/>
              <a:gd name="connsiteY18115" fmla="*/ 1332191 h 5757808"/>
              <a:gd name="connsiteX18116" fmla="*/ 365536 w 6724507"/>
              <a:gd name="connsiteY18116" fmla="*/ 1333964 h 5757808"/>
              <a:gd name="connsiteX18117" fmla="*/ 358243 w 6724507"/>
              <a:gd name="connsiteY18117" fmla="*/ 1329622 h 5757808"/>
              <a:gd name="connsiteX18118" fmla="*/ 329816 w 6724507"/>
              <a:gd name="connsiteY18118" fmla="*/ 1322002 h 5757808"/>
              <a:gd name="connsiteX18119" fmla="*/ 311366 w 6724507"/>
              <a:gd name="connsiteY18119" fmla="*/ 1323420 h 5757808"/>
              <a:gd name="connsiteX18120" fmla="*/ 287178 w 6724507"/>
              <a:gd name="connsiteY18120" fmla="*/ 1310573 h 5757808"/>
              <a:gd name="connsiteX18121" fmla="*/ 265672 w 6724507"/>
              <a:gd name="connsiteY18121" fmla="*/ 1302422 h 5757808"/>
              <a:gd name="connsiteX18122" fmla="*/ 248403 w 6724507"/>
              <a:gd name="connsiteY18122" fmla="*/ 1289041 h 5757808"/>
              <a:gd name="connsiteX18123" fmla="*/ 243416 w 6724507"/>
              <a:gd name="connsiteY18123" fmla="*/ 1284521 h 5757808"/>
              <a:gd name="connsiteX18124" fmla="*/ 219977 w 6724507"/>
              <a:gd name="connsiteY18124" fmla="*/ 1281422 h 5757808"/>
              <a:gd name="connsiteX18125" fmla="*/ 222283 w 6724507"/>
              <a:gd name="connsiteY18125" fmla="*/ 1281244 h 5757808"/>
              <a:gd name="connsiteX18126" fmla="*/ 214991 w 6724507"/>
              <a:gd name="connsiteY18126" fmla="*/ 1276903 h 5757808"/>
              <a:gd name="connsiteX18127" fmla="*/ 205391 w 6724507"/>
              <a:gd name="connsiteY18127" fmla="*/ 1272738 h 5757808"/>
              <a:gd name="connsiteX18128" fmla="*/ 165434 w 6724507"/>
              <a:gd name="connsiteY18128" fmla="*/ 1266005 h 5757808"/>
              <a:gd name="connsiteX18129" fmla="*/ 166546 w 6724507"/>
              <a:gd name="connsiteY18129" fmla="*/ 1261629 h 5757808"/>
              <a:gd name="connsiteX18130" fmla="*/ 169670 w 6724507"/>
              <a:gd name="connsiteY18130" fmla="*/ 1260775 h 5757808"/>
              <a:gd name="connsiteX18131" fmla="*/ 197721 w 6724507"/>
              <a:gd name="connsiteY18131" fmla="*/ 1263523 h 5757808"/>
              <a:gd name="connsiteX18132" fmla="*/ 205016 w 6724507"/>
              <a:gd name="connsiteY18132" fmla="*/ 1267865 h 5757808"/>
              <a:gd name="connsiteX18133" fmla="*/ 214616 w 6724507"/>
              <a:gd name="connsiteY18133" fmla="*/ 1272028 h 5757808"/>
              <a:gd name="connsiteX18134" fmla="*/ 218854 w 6724507"/>
              <a:gd name="connsiteY18134" fmla="*/ 1266800 h 5757808"/>
              <a:gd name="connsiteX18135" fmla="*/ 232692 w 6724507"/>
              <a:gd name="connsiteY18135" fmla="*/ 1265736 h 5757808"/>
              <a:gd name="connsiteX18136" fmla="*/ 244973 w 6724507"/>
              <a:gd name="connsiteY18136" fmla="*/ 1274597 h 5757808"/>
              <a:gd name="connsiteX18137" fmla="*/ 245347 w 6724507"/>
              <a:gd name="connsiteY18137" fmla="*/ 1279471 h 5757808"/>
              <a:gd name="connsiteX18138" fmla="*/ 250334 w 6724507"/>
              <a:gd name="connsiteY18138" fmla="*/ 1283990 h 5757808"/>
              <a:gd name="connsiteX18139" fmla="*/ 265297 w 6724507"/>
              <a:gd name="connsiteY18139" fmla="*/ 1297547 h 5757808"/>
              <a:gd name="connsiteX18140" fmla="*/ 281442 w 6724507"/>
              <a:gd name="connsiteY18140" fmla="*/ 1296306 h 5757808"/>
              <a:gd name="connsiteX18141" fmla="*/ 278761 w 6724507"/>
              <a:gd name="connsiteY18141" fmla="*/ 1291611 h 5757808"/>
              <a:gd name="connsiteX18142" fmla="*/ 291042 w 6724507"/>
              <a:gd name="connsiteY18142" fmla="*/ 1300471 h 5757808"/>
              <a:gd name="connsiteX18143" fmla="*/ 295655 w 6724507"/>
              <a:gd name="connsiteY18143" fmla="*/ 1300117 h 5757808"/>
              <a:gd name="connsiteX18144" fmla="*/ 317161 w 6724507"/>
              <a:gd name="connsiteY18144" fmla="*/ 1308267 h 5757808"/>
              <a:gd name="connsiteX18145" fmla="*/ 333306 w 6724507"/>
              <a:gd name="connsiteY18145" fmla="*/ 1307027 h 5757808"/>
              <a:gd name="connsiteX18146" fmla="*/ 347893 w 6724507"/>
              <a:gd name="connsiteY18146" fmla="*/ 1315710 h 5757808"/>
              <a:gd name="connsiteX18147" fmla="*/ 364038 w 6724507"/>
              <a:gd name="connsiteY18147" fmla="*/ 1314468 h 5757808"/>
              <a:gd name="connsiteX18148" fmla="*/ 382114 w 6724507"/>
              <a:gd name="connsiteY18148" fmla="*/ 1308176 h 5757808"/>
              <a:gd name="connsiteX18149" fmla="*/ 410165 w 6724507"/>
              <a:gd name="connsiteY18149" fmla="*/ 1310923 h 5757808"/>
              <a:gd name="connsiteX18150" fmla="*/ 410539 w 6724507"/>
              <a:gd name="connsiteY18150" fmla="*/ 1315796 h 5757808"/>
              <a:gd name="connsiteX18151" fmla="*/ 413971 w 6724507"/>
              <a:gd name="connsiteY18151" fmla="*/ 1330240 h 5757808"/>
              <a:gd name="connsiteX18152" fmla="*/ 435101 w 6724507"/>
              <a:gd name="connsiteY18152" fmla="*/ 1333518 h 5757808"/>
              <a:gd name="connsiteX18153" fmla="*/ 448565 w 6724507"/>
              <a:gd name="connsiteY18153" fmla="*/ 1327580 h 5757808"/>
              <a:gd name="connsiteX18154" fmla="*/ 433228 w 6724507"/>
              <a:gd name="connsiteY18154" fmla="*/ 1309150 h 5757808"/>
              <a:gd name="connsiteX18155" fmla="*/ 424003 w 6724507"/>
              <a:gd name="connsiteY18155" fmla="*/ 1309858 h 5757808"/>
              <a:gd name="connsiteX18156" fmla="*/ 423628 w 6724507"/>
              <a:gd name="connsiteY18156" fmla="*/ 1304986 h 5757808"/>
              <a:gd name="connsiteX18157" fmla="*/ 425935 w 6724507"/>
              <a:gd name="connsiteY18157" fmla="*/ 1304808 h 5757808"/>
              <a:gd name="connsiteX18158" fmla="*/ 432854 w 6724507"/>
              <a:gd name="connsiteY18158" fmla="*/ 1304276 h 5757808"/>
              <a:gd name="connsiteX18159" fmla="*/ 458973 w 6724507"/>
              <a:gd name="connsiteY18159" fmla="*/ 1312072 h 5757808"/>
              <a:gd name="connsiteX18160" fmla="*/ 463211 w 6724507"/>
              <a:gd name="connsiteY18160" fmla="*/ 1306845 h 5757808"/>
              <a:gd name="connsiteX18161" fmla="*/ 469756 w 6724507"/>
              <a:gd name="connsiteY18161" fmla="*/ 1301438 h 5757808"/>
              <a:gd name="connsiteX18162" fmla="*/ 477048 w 6724507"/>
              <a:gd name="connsiteY18162" fmla="*/ 1305780 h 5757808"/>
              <a:gd name="connsiteX18163" fmla="*/ 472436 w 6724507"/>
              <a:gd name="connsiteY18163" fmla="*/ 1306135 h 5757808"/>
              <a:gd name="connsiteX18164" fmla="*/ 470130 w 6724507"/>
              <a:gd name="connsiteY18164" fmla="*/ 1306312 h 5757808"/>
              <a:gd name="connsiteX18165" fmla="*/ 465892 w 6724507"/>
              <a:gd name="connsiteY18165" fmla="*/ 1311540 h 5757808"/>
              <a:gd name="connsiteX18166" fmla="*/ 461653 w 6724507"/>
              <a:gd name="connsiteY18166" fmla="*/ 1316769 h 5757808"/>
              <a:gd name="connsiteX18167" fmla="*/ 460097 w 6724507"/>
              <a:gd name="connsiteY18167" fmla="*/ 1326693 h 5757808"/>
              <a:gd name="connsiteX18168" fmla="*/ 468948 w 6724507"/>
              <a:gd name="connsiteY18168" fmla="*/ 1321111 h 5757808"/>
              <a:gd name="connsiteX18169" fmla="*/ 476242 w 6724507"/>
              <a:gd name="connsiteY18169" fmla="*/ 1325452 h 5757808"/>
              <a:gd name="connsiteX18170" fmla="*/ 467765 w 6724507"/>
              <a:gd name="connsiteY18170" fmla="*/ 1335909 h 5757808"/>
              <a:gd name="connsiteX18171" fmla="*/ 488898 w 6724507"/>
              <a:gd name="connsiteY18171" fmla="*/ 1339187 h 5757808"/>
              <a:gd name="connsiteX18172" fmla="*/ 481228 w 6724507"/>
              <a:gd name="connsiteY18172" fmla="*/ 1329971 h 5757808"/>
              <a:gd name="connsiteX18173" fmla="*/ 478922 w 6724507"/>
              <a:gd name="connsiteY18173" fmla="*/ 1330149 h 5757808"/>
              <a:gd name="connsiteX18174" fmla="*/ 478549 w 6724507"/>
              <a:gd name="connsiteY18174" fmla="*/ 1325275 h 5757808"/>
              <a:gd name="connsiteX18175" fmla="*/ 483161 w 6724507"/>
              <a:gd name="connsiteY18175" fmla="*/ 1324920 h 5757808"/>
              <a:gd name="connsiteX18176" fmla="*/ 482786 w 6724507"/>
              <a:gd name="connsiteY18176" fmla="*/ 1320047 h 5757808"/>
              <a:gd name="connsiteX18177" fmla="*/ 487773 w 6724507"/>
              <a:gd name="connsiteY18177" fmla="*/ 1324566 h 5757808"/>
              <a:gd name="connsiteX18178" fmla="*/ 504292 w 6724507"/>
              <a:gd name="connsiteY18178" fmla="*/ 1328198 h 5757808"/>
              <a:gd name="connsiteX18179" fmla="*/ 510836 w 6724507"/>
              <a:gd name="connsiteY18179" fmla="*/ 1322793 h 5757808"/>
              <a:gd name="connsiteX18180" fmla="*/ 518881 w 6724507"/>
              <a:gd name="connsiteY18180" fmla="*/ 1336882 h 5757808"/>
              <a:gd name="connsiteX18181" fmla="*/ 529662 w 6724507"/>
              <a:gd name="connsiteY18181" fmla="*/ 1326248 h 5757808"/>
              <a:gd name="connsiteX18182" fmla="*/ 552725 w 6724507"/>
              <a:gd name="connsiteY18182" fmla="*/ 1324474 h 5757808"/>
              <a:gd name="connsiteX18183" fmla="*/ 582276 w 6724507"/>
              <a:gd name="connsiteY18183" fmla="*/ 1346716 h 5757808"/>
              <a:gd name="connsiteX18184" fmla="*/ 589569 w 6724507"/>
              <a:gd name="connsiteY18184" fmla="*/ 1351057 h 5757808"/>
              <a:gd name="connsiteX18185" fmla="*/ 602657 w 6724507"/>
              <a:gd name="connsiteY18185" fmla="*/ 1340246 h 5757808"/>
              <a:gd name="connsiteX18186" fmla="*/ 604215 w 6724507"/>
              <a:gd name="connsiteY18186" fmla="*/ 1330321 h 5757808"/>
              <a:gd name="connsiteX18187" fmla="*/ 589627 w 6724507"/>
              <a:gd name="connsiteY18187" fmla="*/ 1321637 h 5757808"/>
              <a:gd name="connsiteX18188" fmla="*/ 564258 w 6724507"/>
              <a:gd name="connsiteY18188" fmla="*/ 1323588 h 5757808"/>
              <a:gd name="connsiteX18189" fmla="*/ 575040 w 6724507"/>
              <a:gd name="connsiteY18189" fmla="*/ 1312954 h 5757808"/>
              <a:gd name="connsiteX18190" fmla="*/ 573917 w 6724507"/>
              <a:gd name="connsiteY18190" fmla="*/ 1298334 h 5757808"/>
              <a:gd name="connsiteX18191" fmla="*/ 592741 w 6724507"/>
              <a:gd name="connsiteY18191" fmla="*/ 1301788 h 5757808"/>
              <a:gd name="connsiteX18192" fmla="*/ 627711 w 6724507"/>
              <a:gd name="connsiteY18192" fmla="*/ 1304002 h 5757808"/>
              <a:gd name="connsiteX18193" fmla="*/ 638061 w 6724507"/>
              <a:gd name="connsiteY18193" fmla="*/ 1317914 h 5757808"/>
              <a:gd name="connsiteX18194" fmla="*/ 663056 w 6724507"/>
              <a:gd name="connsiteY18194" fmla="*/ 1311090 h 5757808"/>
              <a:gd name="connsiteX18195" fmla="*/ 645788 w 6724507"/>
              <a:gd name="connsiteY18195" fmla="*/ 1297710 h 5757808"/>
              <a:gd name="connsiteX18196" fmla="*/ 654638 w 6724507"/>
              <a:gd name="connsiteY18196" fmla="*/ 1292126 h 5757808"/>
              <a:gd name="connsiteX18197" fmla="*/ 664613 w 6724507"/>
              <a:gd name="connsiteY18197" fmla="*/ 1301164 h 5757808"/>
              <a:gd name="connsiteX18198" fmla="*/ 690733 w 6724507"/>
              <a:gd name="connsiteY18198" fmla="*/ 1308962 h 5757808"/>
              <a:gd name="connsiteX18199" fmla="*/ 694595 w 6724507"/>
              <a:gd name="connsiteY18199" fmla="*/ 1298859 h 5757808"/>
              <a:gd name="connsiteX18200" fmla="*/ 697276 w 6724507"/>
              <a:gd name="connsiteY18200" fmla="*/ 1303556 h 5757808"/>
              <a:gd name="connsiteX18201" fmla="*/ 699208 w 6724507"/>
              <a:gd name="connsiteY18201" fmla="*/ 1298504 h 5757808"/>
              <a:gd name="connsiteX18202" fmla="*/ 696901 w 6724507"/>
              <a:gd name="connsiteY18202" fmla="*/ 1298682 h 5757808"/>
              <a:gd name="connsiteX18203" fmla="*/ 696527 w 6724507"/>
              <a:gd name="connsiteY18203" fmla="*/ 1293809 h 5757808"/>
              <a:gd name="connsiteX18204" fmla="*/ 698834 w 6724507"/>
              <a:gd name="connsiteY18204" fmla="*/ 1293632 h 5757808"/>
              <a:gd name="connsiteX18205" fmla="*/ 698459 w 6724507"/>
              <a:gd name="connsiteY18205" fmla="*/ 1288758 h 5757808"/>
              <a:gd name="connsiteX18206" fmla="*/ 684246 w 6724507"/>
              <a:gd name="connsiteY18206" fmla="*/ 1284948 h 5757808"/>
              <a:gd name="connsiteX18207" fmla="*/ 683496 w 6724507"/>
              <a:gd name="connsiteY18207" fmla="*/ 1275200 h 5757808"/>
              <a:gd name="connsiteX18208" fmla="*/ 697335 w 6724507"/>
              <a:gd name="connsiteY18208" fmla="*/ 1274136 h 5757808"/>
              <a:gd name="connsiteX18209" fmla="*/ 683122 w 6724507"/>
              <a:gd name="connsiteY18209" fmla="*/ 1270326 h 5757808"/>
              <a:gd name="connsiteX18210" fmla="*/ 678509 w 6724507"/>
              <a:gd name="connsiteY18210" fmla="*/ 1270682 h 5757808"/>
              <a:gd name="connsiteX18211" fmla="*/ 676203 w 6724507"/>
              <a:gd name="connsiteY18211" fmla="*/ 1270859 h 5757808"/>
              <a:gd name="connsiteX18212" fmla="*/ 675828 w 6724507"/>
              <a:gd name="connsiteY18212" fmla="*/ 1265984 h 5757808"/>
              <a:gd name="connsiteX18213" fmla="*/ 666227 w 6724507"/>
              <a:gd name="connsiteY18213" fmla="*/ 1261821 h 5757808"/>
              <a:gd name="connsiteX18214" fmla="*/ 658935 w 6724507"/>
              <a:gd name="connsiteY18214" fmla="*/ 1257479 h 5757808"/>
              <a:gd name="connsiteX18215" fmla="*/ 659309 w 6724507"/>
              <a:gd name="connsiteY18215" fmla="*/ 1262352 h 5757808"/>
              <a:gd name="connsiteX18216" fmla="*/ 657003 w 6724507"/>
              <a:gd name="connsiteY18216" fmla="*/ 1262530 h 5757808"/>
              <a:gd name="connsiteX18217" fmla="*/ 661989 w 6724507"/>
              <a:gd name="connsiteY18217" fmla="*/ 1267049 h 5757808"/>
              <a:gd name="connsiteX18218" fmla="*/ 660059 w 6724507"/>
              <a:gd name="connsiteY18218" fmla="*/ 1272100 h 5757808"/>
              <a:gd name="connsiteX18219" fmla="*/ 653514 w 6724507"/>
              <a:gd name="connsiteY18219" fmla="*/ 1277506 h 5757808"/>
              <a:gd name="connsiteX18220" fmla="*/ 641982 w 6724507"/>
              <a:gd name="connsiteY18220" fmla="*/ 1278392 h 5757808"/>
              <a:gd name="connsiteX18221" fmla="*/ 620475 w 6724507"/>
              <a:gd name="connsiteY18221" fmla="*/ 1270241 h 5757808"/>
              <a:gd name="connsiteX18222" fmla="*/ 641233 w 6724507"/>
              <a:gd name="connsiteY18222" fmla="*/ 1268644 h 5757808"/>
              <a:gd name="connsiteX18223" fmla="*/ 643164 w 6724507"/>
              <a:gd name="connsiteY18223" fmla="*/ 1263593 h 5757808"/>
              <a:gd name="connsiteX18224" fmla="*/ 647402 w 6724507"/>
              <a:gd name="connsiteY18224" fmla="*/ 1258365 h 5757808"/>
              <a:gd name="connsiteX18225" fmla="*/ 646277 w 6724507"/>
              <a:gd name="connsiteY18225" fmla="*/ 1243744 h 5757808"/>
              <a:gd name="connsiteX18226" fmla="*/ 660492 w 6724507"/>
              <a:gd name="connsiteY18226" fmla="*/ 1247553 h 5757808"/>
              <a:gd name="connsiteX18227" fmla="*/ 662423 w 6724507"/>
              <a:gd name="connsiteY18227" fmla="*/ 1242504 h 5757808"/>
              <a:gd name="connsiteX18228" fmla="*/ 657436 w 6724507"/>
              <a:gd name="connsiteY18228" fmla="*/ 1237984 h 5757808"/>
              <a:gd name="connsiteX18229" fmla="*/ 657060 w 6724507"/>
              <a:gd name="connsiteY18229" fmla="*/ 1233111 h 5757808"/>
              <a:gd name="connsiteX18230" fmla="*/ 673205 w 6724507"/>
              <a:gd name="connsiteY18230" fmla="*/ 1231868 h 5757808"/>
              <a:gd name="connsiteX18231" fmla="*/ 676260 w 6724507"/>
              <a:gd name="connsiteY18231" fmla="*/ 1241439 h 5757808"/>
              <a:gd name="connsiteX18232" fmla="*/ 668160 w 6724507"/>
              <a:gd name="connsiteY18232" fmla="*/ 1256770 h 5757808"/>
              <a:gd name="connsiteX18233" fmla="*/ 678134 w 6724507"/>
              <a:gd name="connsiteY18233" fmla="*/ 1265807 h 5757808"/>
              <a:gd name="connsiteX18234" fmla="*/ 682748 w 6724507"/>
              <a:gd name="connsiteY18234" fmla="*/ 1265454 h 5757808"/>
              <a:gd name="connsiteX18235" fmla="*/ 696210 w 6724507"/>
              <a:gd name="connsiteY18235" fmla="*/ 1259515 h 5757808"/>
              <a:gd name="connsiteX18236" fmla="*/ 702380 w 6724507"/>
              <a:gd name="connsiteY18236" fmla="*/ 1249235 h 5757808"/>
              <a:gd name="connsiteX18237" fmla="*/ 709299 w 6724507"/>
              <a:gd name="connsiteY18237" fmla="*/ 1248704 h 5757808"/>
              <a:gd name="connsiteX18238" fmla="*/ 711981 w 6724507"/>
              <a:gd name="connsiteY18238" fmla="*/ 1253401 h 5757808"/>
              <a:gd name="connsiteX18239" fmla="*/ 713912 w 6724507"/>
              <a:gd name="connsiteY18239" fmla="*/ 1248349 h 5757808"/>
              <a:gd name="connsiteX18240" fmla="*/ 709299 w 6724507"/>
              <a:gd name="connsiteY18240" fmla="*/ 1248704 h 5757808"/>
              <a:gd name="connsiteX18241" fmla="*/ 708924 w 6724507"/>
              <a:gd name="connsiteY18241" fmla="*/ 1243831 h 5757808"/>
              <a:gd name="connsiteX18242" fmla="*/ 699325 w 6724507"/>
              <a:gd name="connsiteY18242" fmla="*/ 1239666 h 5757808"/>
              <a:gd name="connsiteX18243" fmla="*/ 701631 w 6724507"/>
              <a:gd name="connsiteY18243" fmla="*/ 1239488 h 5757808"/>
              <a:gd name="connsiteX18244" fmla="*/ 711230 w 6724507"/>
              <a:gd name="connsiteY18244" fmla="*/ 1243653 h 5757808"/>
              <a:gd name="connsiteX18245" fmla="*/ 710642 w 6724507"/>
              <a:gd name="connsiteY18245" fmla="*/ 1239605 h 5757808"/>
              <a:gd name="connsiteX18246" fmla="*/ 713303 w 6724507"/>
              <a:gd name="connsiteY18246" fmla="*/ 1240429 h 5757808"/>
              <a:gd name="connsiteX18247" fmla="*/ 717776 w 6724507"/>
              <a:gd name="connsiteY18247" fmla="*/ 1238248 h 5757808"/>
              <a:gd name="connsiteX18248" fmla="*/ 718150 w 6724507"/>
              <a:gd name="connsiteY18248" fmla="*/ 1243121 h 5757808"/>
              <a:gd name="connsiteX18249" fmla="*/ 727750 w 6724507"/>
              <a:gd name="connsiteY18249" fmla="*/ 1247285 h 5757808"/>
              <a:gd name="connsiteX18250" fmla="*/ 746577 w 6724507"/>
              <a:gd name="connsiteY18250" fmla="*/ 1250741 h 5757808"/>
              <a:gd name="connsiteX18251" fmla="*/ 760788 w 6724507"/>
              <a:gd name="connsiteY18251" fmla="*/ 1254550 h 5757808"/>
              <a:gd name="connsiteX18252" fmla="*/ 776934 w 6724507"/>
              <a:gd name="connsiteY18252" fmla="*/ 1253310 h 5757808"/>
              <a:gd name="connsiteX18253" fmla="*/ 781171 w 6724507"/>
              <a:gd name="connsiteY18253" fmla="*/ 1248082 h 5757808"/>
              <a:gd name="connsiteX18254" fmla="*/ 783852 w 6724507"/>
              <a:gd name="connsiteY18254" fmla="*/ 1252777 h 5757808"/>
              <a:gd name="connsiteX18255" fmla="*/ 779614 w 6724507"/>
              <a:gd name="connsiteY18255" fmla="*/ 1258006 h 5757808"/>
              <a:gd name="connsiteX18256" fmla="*/ 789213 w 6724507"/>
              <a:gd name="connsiteY18256" fmla="*/ 1262171 h 5757808"/>
              <a:gd name="connsiteX18257" fmla="*/ 791145 w 6724507"/>
              <a:gd name="connsiteY18257" fmla="*/ 1257119 h 5757808"/>
              <a:gd name="connsiteX18258" fmla="*/ 791521 w 6724507"/>
              <a:gd name="connsiteY18258" fmla="*/ 1261993 h 5757808"/>
              <a:gd name="connsiteX18259" fmla="*/ 809971 w 6724507"/>
              <a:gd name="connsiteY18259" fmla="*/ 1260574 h 5757808"/>
              <a:gd name="connsiteX18260" fmla="*/ 822254 w 6724507"/>
              <a:gd name="connsiteY18260" fmla="*/ 1269435 h 5757808"/>
              <a:gd name="connsiteX18261" fmla="*/ 824559 w 6724507"/>
              <a:gd name="connsiteY18261" fmla="*/ 1269257 h 5757808"/>
              <a:gd name="connsiteX18262" fmla="*/ 818822 w 6724507"/>
              <a:gd name="connsiteY18262" fmla="*/ 1254991 h 5757808"/>
              <a:gd name="connsiteX18263" fmla="*/ 816516 w 6724507"/>
              <a:gd name="connsiteY18263" fmla="*/ 1255169 h 5757808"/>
              <a:gd name="connsiteX18264" fmla="*/ 799997 w 6724507"/>
              <a:gd name="connsiteY18264" fmla="*/ 1251535 h 5757808"/>
              <a:gd name="connsiteX18265" fmla="*/ 799623 w 6724507"/>
              <a:gd name="connsiteY18265" fmla="*/ 1246663 h 5757808"/>
              <a:gd name="connsiteX18266" fmla="*/ 786158 w 6724507"/>
              <a:gd name="connsiteY18266" fmla="*/ 1252600 h 5757808"/>
              <a:gd name="connsiteX18267" fmla="*/ 783478 w 6724507"/>
              <a:gd name="connsiteY18267" fmla="*/ 1247903 h 5757808"/>
              <a:gd name="connsiteX18268" fmla="*/ 782728 w 6724507"/>
              <a:gd name="connsiteY18268" fmla="*/ 1238156 h 5757808"/>
              <a:gd name="connsiteX18269" fmla="*/ 735477 w 6724507"/>
              <a:gd name="connsiteY18269" fmla="*/ 1227081 h 5757808"/>
              <a:gd name="connsiteX18270" fmla="*/ 705868 w 6724507"/>
              <a:gd name="connsiteY18270" fmla="*/ 1234260 h 5757808"/>
              <a:gd name="connsiteX18271" fmla="*/ 707800 w 6724507"/>
              <a:gd name="connsiteY18271" fmla="*/ 1229209 h 5757808"/>
              <a:gd name="connsiteX18272" fmla="*/ 695894 w 6724507"/>
              <a:gd name="connsiteY18272" fmla="*/ 1225222 h 5757808"/>
              <a:gd name="connsiteX18273" fmla="*/ 684737 w 6724507"/>
              <a:gd name="connsiteY18273" fmla="*/ 1230983 h 5757808"/>
              <a:gd name="connsiteX18274" fmla="*/ 679749 w 6724507"/>
              <a:gd name="connsiteY18274" fmla="*/ 1226463 h 5757808"/>
              <a:gd name="connsiteX18275" fmla="*/ 675137 w 6724507"/>
              <a:gd name="connsiteY18275" fmla="*/ 1226818 h 5757808"/>
              <a:gd name="connsiteX18276" fmla="*/ 672455 w 6724507"/>
              <a:gd name="connsiteY18276" fmla="*/ 1222121 h 5757808"/>
              <a:gd name="connsiteX18277" fmla="*/ 654005 w 6724507"/>
              <a:gd name="connsiteY18277" fmla="*/ 1223539 h 5757808"/>
              <a:gd name="connsiteX18278" fmla="*/ 645155 w 6724507"/>
              <a:gd name="connsiteY18278" fmla="*/ 1229124 h 5757808"/>
              <a:gd name="connsiteX18279" fmla="*/ 625954 w 6724507"/>
              <a:gd name="connsiteY18279" fmla="*/ 1220793 h 5757808"/>
              <a:gd name="connsiteX18280" fmla="*/ 621342 w 6724507"/>
              <a:gd name="connsiteY18280" fmla="*/ 1221148 h 5757808"/>
              <a:gd name="connsiteX18281" fmla="*/ 586371 w 6724507"/>
              <a:gd name="connsiteY18281" fmla="*/ 1218935 h 5757808"/>
              <a:gd name="connsiteX18282" fmla="*/ 542176 w 6724507"/>
              <a:gd name="connsiteY18282" fmla="*/ 1217429 h 5757808"/>
              <a:gd name="connsiteX18283" fmla="*/ 541801 w 6724507"/>
              <a:gd name="connsiteY18283" fmla="*/ 1212556 h 5757808"/>
              <a:gd name="connsiteX18284" fmla="*/ 534881 w 6724507"/>
              <a:gd name="connsiteY18284" fmla="*/ 1213088 h 5757808"/>
              <a:gd name="connsiteX18285" fmla="*/ 530270 w 6724507"/>
              <a:gd name="connsiteY18285" fmla="*/ 1213442 h 5757808"/>
              <a:gd name="connsiteX18286" fmla="*/ 527212 w 6724507"/>
              <a:gd name="connsiteY18286" fmla="*/ 1203871 h 5757808"/>
              <a:gd name="connsiteX18287" fmla="*/ 519920 w 6724507"/>
              <a:gd name="connsiteY18287" fmla="*/ 1199531 h 5757808"/>
              <a:gd name="connsiteX18288" fmla="*/ 515682 w 6724507"/>
              <a:gd name="connsiteY18288" fmla="*/ 1204759 h 5757808"/>
              <a:gd name="connsiteX18289" fmla="*/ 516057 w 6724507"/>
              <a:gd name="connsiteY18289" fmla="*/ 1209633 h 5757808"/>
              <a:gd name="connsiteX18290" fmla="*/ 513376 w 6724507"/>
              <a:gd name="connsiteY18290" fmla="*/ 1204936 h 5757808"/>
              <a:gd name="connsiteX18291" fmla="*/ 508763 w 6724507"/>
              <a:gd name="connsiteY18291" fmla="*/ 1205291 h 5757808"/>
              <a:gd name="connsiteX18292" fmla="*/ 506456 w 6724507"/>
              <a:gd name="connsiteY18292" fmla="*/ 1205468 h 5757808"/>
              <a:gd name="connsiteX18293" fmla="*/ 506082 w 6724507"/>
              <a:gd name="connsiteY18293" fmla="*/ 1200594 h 5757808"/>
              <a:gd name="connsiteX18294" fmla="*/ 504150 w 6724507"/>
              <a:gd name="connsiteY18294" fmla="*/ 1205644 h 5757808"/>
              <a:gd name="connsiteX18295" fmla="*/ 504525 w 6724507"/>
              <a:gd name="connsiteY18295" fmla="*/ 1210519 h 5757808"/>
              <a:gd name="connsiteX18296" fmla="*/ 506831 w 6724507"/>
              <a:gd name="connsiteY18296" fmla="*/ 1210342 h 5757808"/>
              <a:gd name="connsiteX18297" fmla="*/ 511818 w 6724507"/>
              <a:gd name="connsiteY18297" fmla="*/ 1214861 h 5757808"/>
              <a:gd name="connsiteX18298" fmla="*/ 512194 w 6724507"/>
              <a:gd name="connsiteY18298" fmla="*/ 1219735 h 5757808"/>
              <a:gd name="connsiteX18299" fmla="*/ 514500 w 6724507"/>
              <a:gd name="connsiteY18299" fmla="*/ 1219556 h 5757808"/>
              <a:gd name="connsiteX18300" fmla="*/ 516807 w 6724507"/>
              <a:gd name="connsiteY18300" fmla="*/ 1219380 h 5757808"/>
              <a:gd name="connsiteX18301" fmla="*/ 514874 w 6724507"/>
              <a:gd name="connsiteY18301" fmla="*/ 1224431 h 5757808"/>
              <a:gd name="connsiteX18302" fmla="*/ 512568 w 6724507"/>
              <a:gd name="connsiteY18302" fmla="*/ 1224608 h 5757808"/>
              <a:gd name="connsiteX18303" fmla="*/ 509887 w 6724507"/>
              <a:gd name="connsiteY18303" fmla="*/ 1219912 h 5757808"/>
              <a:gd name="connsiteX18304" fmla="*/ 504899 w 6724507"/>
              <a:gd name="connsiteY18304" fmla="*/ 1215392 h 5757808"/>
              <a:gd name="connsiteX18305" fmla="*/ 502219 w 6724507"/>
              <a:gd name="connsiteY18305" fmla="*/ 1210697 h 5757808"/>
              <a:gd name="connsiteX18306" fmla="*/ 497231 w 6724507"/>
              <a:gd name="connsiteY18306" fmla="*/ 1206177 h 5757808"/>
              <a:gd name="connsiteX18307" fmla="*/ 480712 w 6724507"/>
              <a:gd name="connsiteY18307" fmla="*/ 1202545 h 5757808"/>
              <a:gd name="connsiteX18308" fmla="*/ 479962 w 6724507"/>
              <a:gd name="connsiteY18308" fmla="*/ 1192797 h 5757808"/>
              <a:gd name="connsiteX18309" fmla="*/ 479588 w 6724507"/>
              <a:gd name="connsiteY18309" fmla="*/ 1187923 h 5757808"/>
              <a:gd name="connsiteX18310" fmla="*/ 481894 w 6724507"/>
              <a:gd name="connsiteY18310" fmla="*/ 1187746 h 5757808"/>
              <a:gd name="connsiteX18311" fmla="*/ 482269 w 6724507"/>
              <a:gd name="connsiteY18311" fmla="*/ 1192620 h 5757808"/>
              <a:gd name="connsiteX18312" fmla="*/ 489188 w 6724507"/>
              <a:gd name="connsiteY18312" fmla="*/ 1192087 h 5757808"/>
              <a:gd name="connsiteX18313" fmla="*/ 491494 w 6724507"/>
              <a:gd name="connsiteY18313" fmla="*/ 1191910 h 5757808"/>
              <a:gd name="connsiteX18314" fmla="*/ 493800 w 6724507"/>
              <a:gd name="connsiteY18314" fmla="*/ 1191733 h 5757808"/>
              <a:gd name="connsiteX18315" fmla="*/ 508013 w 6724507"/>
              <a:gd name="connsiteY18315" fmla="*/ 1195544 h 5757808"/>
              <a:gd name="connsiteX18316" fmla="*/ 507638 w 6724507"/>
              <a:gd name="connsiteY18316" fmla="*/ 1190669 h 5757808"/>
              <a:gd name="connsiteX18317" fmla="*/ 519545 w 6724507"/>
              <a:gd name="connsiteY18317" fmla="*/ 1194658 h 5757808"/>
              <a:gd name="connsiteX18318" fmla="*/ 533383 w 6724507"/>
              <a:gd name="connsiteY18318" fmla="*/ 1193593 h 5757808"/>
              <a:gd name="connsiteX18319" fmla="*/ 536064 w 6724507"/>
              <a:gd name="connsiteY18319" fmla="*/ 1198290 h 5757808"/>
              <a:gd name="connsiteX18320" fmla="*/ 552583 w 6724507"/>
              <a:gd name="connsiteY18320" fmla="*/ 1201921 h 5757808"/>
              <a:gd name="connsiteX18321" fmla="*/ 554890 w 6724507"/>
              <a:gd name="connsiteY18321" fmla="*/ 1201744 h 5757808"/>
              <a:gd name="connsiteX18322" fmla="*/ 573340 w 6724507"/>
              <a:gd name="connsiteY18322" fmla="*/ 1200326 h 5757808"/>
              <a:gd name="connsiteX18323" fmla="*/ 575647 w 6724507"/>
              <a:gd name="connsiteY18323" fmla="*/ 1200148 h 5757808"/>
              <a:gd name="connsiteX18324" fmla="*/ 577954 w 6724507"/>
              <a:gd name="connsiteY18324" fmla="*/ 1199971 h 5757808"/>
              <a:gd name="connsiteX18325" fmla="*/ 582566 w 6724507"/>
              <a:gd name="connsiteY18325" fmla="*/ 1199616 h 5757808"/>
              <a:gd name="connsiteX18326" fmla="*/ 582940 w 6724507"/>
              <a:gd name="connsiteY18326" fmla="*/ 1204491 h 5757808"/>
              <a:gd name="connsiteX18327" fmla="*/ 580634 w 6724507"/>
              <a:gd name="connsiteY18327" fmla="*/ 1204669 h 5757808"/>
              <a:gd name="connsiteX18328" fmla="*/ 578328 w 6724507"/>
              <a:gd name="connsiteY18328" fmla="*/ 1204845 h 5757808"/>
              <a:gd name="connsiteX18329" fmla="*/ 573715 w 6724507"/>
              <a:gd name="connsiteY18329" fmla="*/ 1205199 h 5757808"/>
              <a:gd name="connsiteX18330" fmla="*/ 569478 w 6724507"/>
              <a:gd name="connsiteY18330" fmla="*/ 1210428 h 5757808"/>
              <a:gd name="connsiteX18331" fmla="*/ 590234 w 6724507"/>
              <a:gd name="connsiteY18331" fmla="*/ 1208832 h 5757808"/>
              <a:gd name="connsiteX18332" fmla="*/ 618660 w 6724507"/>
              <a:gd name="connsiteY18332" fmla="*/ 1216452 h 5757808"/>
              <a:gd name="connsiteX18333" fmla="*/ 618286 w 6724507"/>
              <a:gd name="connsiteY18333" fmla="*/ 1211578 h 5757808"/>
              <a:gd name="connsiteX18334" fmla="*/ 613673 w 6724507"/>
              <a:gd name="connsiteY18334" fmla="*/ 1211932 h 5757808"/>
              <a:gd name="connsiteX18335" fmla="*/ 617911 w 6724507"/>
              <a:gd name="connsiteY18335" fmla="*/ 1206704 h 5757808"/>
              <a:gd name="connsiteX18336" fmla="*/ 620593 w 6724507"/>
              <a:gd name="connsiteY18336" fmla="*/ 1211400 h 5757808"/>
              <a:gd name="connsiteX18337" fmla="*/ 620967 w 6724507"/>
              <a:gd name="connsiteY18337" fmla="*/ 1216274 h 5757808"/>
              <a:gd name="connsiteX18338" fmla="*/ 625579 w 6724507"/>
              <a:gd name="connsiteY18338" fmla="*/ 1215921 h 5757808"/>
              <a:gd name="connsiteX18339" fmla="*/ 627886 w 6724507"/>
              <a:gd name="connsiteY18339" fmla="*/ 1215743 h 5757808"/>
              <a:gd name="connsiteX18340" fmla="*/ 634806 w 6724507"/>
              <a:gd name="connsiteY18340" fmla="*/ 1215211 h 5757808"/>
              <a:gd name="connsiteX18341" fmla="*/ 650949 w 6724507"/>
              <a:gd name="connsiteY18341" fmla="*/ 1213970 h 5757808"/>
              <a:gd name="connsiteX18342" fmla="*/ 671707 w 6724507"/>
              <a:gd name="connsiteY18342" fmla="*/ 1212373 h 5757808"/>
              <a:gd name="connsiteX18343" fmla="*/ 675945 w 6724507"/>
              <a:gd name="connsiteY18343" fmla="*/ 1207144 h 5757808"/>
              <a:gd name="connsiteX18344" fmla="*/ 701689 w 6724507"/>
              <a:gd name="connsiteY18344" fmla="*/ 1210069 h 5757808"/>
              <a:gd name="connsiteX18345" fmla="*/ 713221 w 6724507"/>
              <a:gd name="connsiteY18345" fmla="*/ 1209183 h 5757808"/>
              <a:gd name="connsiteX18346" fmla="*/ 710914 w 6724507"/>
              <a:gd name="connsiteY18346" fmla="*/ 1209360 h 5757808"/>
              <a:gd name="connsiteX18347" fmla="*/ 708233 w 6724507"/>
              <a:gd name="connsiteY18347" fmla="*/ 1204663 h 5757808"/>
              <a:gd name="connsiteX18348" fmla="*/ 707859 w 6724507"/>
              <a:gd name="connsiteY18348" fmla="*/ 1199789 h 5757808"/>
              <a:gd name="connsiteX18349" fmla="*/ 710165 w 6724507"/>
              <a:gd name="connsiteY18349" fmla="*/ 1199612 h 5757808"/>
              <a:gd name="connsiteX18350" fmla="*/ 710539 w 6724507"/>
              <a:gd name="connsiteY18350" fmla="*/ 1204486 h 5757808"/>
              <a:gd name="connsiteX18351" fmla="*/ 712846 w 6724507"/>
              <a:gd name="connsiteY18351" fmla="*/ 1204308 h 5757808"/>
              <a:gd name="connsiteX18352" fmla="*/ 715152 w 6724507"/>
              <a:gd name="connsiteY18352" fmla="*/ 1204130 h 5757808"/>
              <a:gd name="connsiteX18353" fmla="*/ 717459 w 6724507"/>
              <a:gd name="connsiteY18353" fmla="*/ 1203954 h 5757808"/>
              <a:gd name="connsiteX18354" fmla="*/ 722446 w 6724507"/>
              <a:gd name="connsiteY18354" fmla="*/ 1208474 h 5757808"/>
              <a:gd name="connsiteX18355" fmla="*/ 724753 w 6724507"/>
              <a:gd name="connsiteY18355" fmla="*/ 1208296 h 5757808"/>
              <a:gd name="connsiteX18356" fmla="*/ 727059 w 6724507"/>
              <a:gd name="connsiteY18356" fmla="*/ 1208118 h 5757808"/>
              <a:gd name="connsiteX18357" fmla="*/ 729366 w 6724507"/>
              <a:gd name="connsiteY18357" fmla="*/ 1207941 h 5757808"/>
              <a:gd name="connsiteX18358" fmla="*/ 731671 w 6724507"/>
              <a:gd name="connsiteY18358" fmla="*/ 1207764 h 5757808"/>
              <a:gd name="connsiteX18359" fmla="*/ 738591 w 6724507"/>
              <a:gd name="connsiteY18359" fmla="*/ 1207232 h 5757808"/>
              <a:gd name="connsiteX18360" fmla="*/ 742021 w 6724507"/>
              <a:gd name="connsiteY18360" fmla="*/ 1221676 h 5757808"/>
              <a:gd name="connsiteX18361" fmla="*/ 753553 w 6724507"/>
              <a:gd name="connsiteY18361" fmla="*/ 1220789 h 5757808"/>
              <a:gd name="connsiteX18362" fmla="*/ 758540 w 6724507"/>
              <a:gd name="connsiteY18362" fmla="*/ 1225308 h 5757808"/>
              <a:gd name="connsiteX18363" fmla="*/ 760471 w 6724507"/>
              <a:gd name="connsiteY18363" fmla="*/ 1220256 h 5757808"/>
              <a:gd name="connsiteX18364" fmla="*/ 763153 w 6724507"/>
              <a:gd name="connsiteY18364" fmla="*/ 1224953 h 5757808"/>
              <a:gd name="connsiteX18365" fmla="*/ 793885 w 6724507"/>
              <a:gd name="connsiteY18365" fmla="*/ 1232396 h 5757808"/>
              <a:gd name="connsiteX18366" fmla="*/ 793136 w 6724507"/>
              <a:gd name="connsiteY18366" fmla="*/ 1222647 h 5757808"/>
              <a:gd name="connsiteX18367" fmla="*/ 802736 w 6724507"/>
              <a:gd name="connsiteY18367" fmla="*/ 1226812 h 5757808"/>
              <a:gd name="connsiteX18368" fmla="*/ 805042 w 6724507"/>
              <a:gd name="connsiteY18368" fmla="*/ 1226636 h 5757808"/>
              <a:gd name="connsiteX18369" fmla="*/ 804668 w 6724507"/>
              <a:gd name="connsiteY18369" fmla="*/ 1221762 h 5757808"/>
              <a:gd name="connsiteX18370" fmla="*/ 806974 w 6724507"/>
              <a:gd name="connsiteY18370" fmla="*/ 1221584 h 5757808"/>
              <a:gd name="connsiteX18371" fmla="*/ 811961 w 6724507"/>
              <a:gd name="connsiteY18371" fmla="*/ 1226103 h 5757808"/>
              <a:gd name="connsiteX18372" fmla="*/ 814267 w 6724507"/>
              <a:gd name="connsiteY18372" fmla="*/ 1225926 h 5757808"/>
              <a:gd name="connsiteX18373" fmla="*/ 816574 w 6724507"/>
              <a:gd name="connsiteY18373" fmla="*/ 1225749 h 5757808"/>
              <a:gd name="connsiteX18374" fmla="*/ 821561 w 6724507"/>
              <a:gd name="connsiteY18374" fmla="*/ 1230268 h 5757808"/>
              <a:gd name="connsiteX18375" fmla="*/ 821187 w 6724507"/>
              <a:gd name="connsiteY18375" fmla="*/ 1225393 h 5757808"/>
              <a:gd name="connsiteX18376" fmla="*/ 823492 w 6724507"/>
              <a:gd name="connsiteY18376" fmla="*/ 1225216 h 5757808"/>
              <a:gd name="connsiteX18377" fmla="*/ 828481 w 6724507"/>
              <a:gd name="connsiteY18377" fmla="*/ 1229736 h 5757808"/>
              <a:gd name="connsiteX18378" fmla="*/ 854226 w 6724507"/>
              <a:gd name="connsiteY18378" fmla="*/ 1232659 h 5757808"/>
              <a:gd name="connsiteX18379" fmla="*/ 856531 w 6724507"/>
              <a:gd name="connsiteY18379" fmla="*/ 1232481 h 5757808"/>
              <a:gd name="connsiteX18380" fmla="*/ 858838 w 6724507"/>
              <a:gd name="connsiteY18380" fmla="*/ 1232305 h 5757808"/>
              <a:gd name="connsiteX18381" fmla="*/ 861145 w 6724507"/>
              <a:gd name="connsiteY18381" fmla="*/ 1232127 h 5757808"/>
              <a:gd name="connsiteX18382" fmla="*/ 882276 w 6724507"/>
              <a:gd name="connsiteY18382" fmla="*/ 1235405 h 5757808"/>
              <a:gd name="connsiteX18383" fmla="*/ 881527 w 6724507"/>
              <a:gd name="connsiteY18383" fmla="*/ 1225658 h 5757808"/>
              <a:gd name="connsiteX18384" fmla="*/ 876539 w 6724507"/>
              <a:gd name="connsiteY18384" fmla="*/ 1221138 h 5757808"/>
              <a:gd name="connsiteX18385" fmla="*/ 862326 w 6724507"/>
              <a:gd name="connsiteY18385" fmla="*/ 1217328 h 5757808"/>
              <a:gd name="connsiteX18386" fmla="*/ 859644 w 6724507"/>
              <a:gd name="connsiteY18386" fmla="*/ 1212633 h 5757808"/>
              <a:gd name="connsiteX18387" fmla="*/ 853100 w 6724507"/>
              <a:gd name="connsiteY18387" fmla="*/ 1218038 h 5757808"/>
              <a:gd name="connsiteX18388" fmla="*/ 848488 w 6724507"/>
              <a:gd name="connsiteY18388" fmla="*/ 1218392 h 5757808"/>
              <a:gd name="connsiteX18389" fmla="*/ 845806 w 6724507"/>
              <a:gd name="connsiteY18389" fmla="*/ 1213696 h 5757808"/>
              <a:gd name="connsiteX18390" fmla="*/ 840820 w 6724507"/>
              <a:gd name="connsiteY18390" fmla="*/ 1209176 h 5757808"/>
              <a:gd name="connsiteX18391" fmla="*/ 834649 w 6724507"/>
              <a:gd name="connsiteY18391" fmla="*/ 1219457 h 5757808"/>
              <a:gd name="connsiteX18392" fmla="*/ 831220 w 6724507"/>
              <a:gd name="connsiteY18392" fmla="*/ 1205012 h 5757808"/>
              <a:gd name="connsiteX18393" fmla="*/ 824300 w 6724507"/>
              <a:gd name="connsiteY18393" fmla="*/ 1205545 h 5757808"/>
              <a:gd name="connsiteX18394" fmla="*/ 820437 w 6724507"/>
              <a:gd name="connsiteY18394" fmla="*/ 1215646 h 5757808"/>
              <a:gd name="connsiteX18395" fmla="*/ 813143 w 6724507"/>
              <a:gd name="connsiteY18395" fmla="*/ 1211304 h 5757808"/>
              <a:gd name="connsiteX18396" fmla="*/ 808530 w 6724507"/>
              <a:gd name="connsiteY18396" fmla="*/ 1211659 h 5757808"/>
              <a:gd name="connsiteX18397" fmla="*/ 792012 w 6724507"/>
              <a:gd name="connsiteY18397" fmla="*/ 1208027 h 5757808"/>
              <a:gd name="connsiteX18398" fmla="*/ 791637 w 6724507"/>
              <a:gd name="connsiteY18398" fmla="*/ 1203153 h 5757808"/>
              <a:gd name="connsiteX18399" fmla="*/ 782036 w 6724507"/>
              <a:gd name="connsiteY18399" fmla="*/ 1198988 h 5757808"/>
              <a:gd name="connsiteX18400" fmla="*/ 782411 w 6724507"/>
              <a:gd name="connsiteY18400" fmla="*/ 1203863 h 5757808"/>
              <a:gd name="connsiteX18401" fmla="*/ 766267 w 6724507"/>
              <a:gd name="connsiteY18401" fmla="*/ 1205104 h 5757808"/>
              <a:gd name="connsiteX18402" fmla="*/ 765892 w 6724507"/>
              <a:gd name="connsiteY18402" fmla="*/ 1200229 h 5757808"/>
              <a:gd name="connsiteX18403" fmla="*/ 725561 w 6724507"/>
              <a:gd name="connsiteY18403" fmla="*/ 1188623 h 5757808"/>
              <a:gd name="connsiteX18404" fmla="*/ 739024 w 6724507"/>
              <a:gd name="connsiteY18404" fmla="*/ 1182685 h 5757808"/>
              <a:gd name="connsiteX18405" fmla="*/ 748249 w 6724507"/>
              <a:gd name="connsiteY18405" fmla="*/ 1181976 h 5757808"/>
              <a:gd name="connsiteX18406" fmla="*/ 755542 w 6724507"/>
              <a:gd name="connsiteY18406" fmla="*/ 1186318 h 5757808"/>
              <a:gd name="connsiteX18407" fmla="*/ 757849 w 6724507"/>
              <a:gd name="connsiteY18407" fmla="*/ 1186139 h 5757808"/>
              <a:gd name="connsiteX18408" fmla="*/ 760914 w 6724507"/>
              <a:gd name="connsiteY18408" fmla="*/ 1184458 h 5757808"/>
              <a:gd name="connsiteX18409" fmla="*/ 762067 w 6724507"/>
              <a:gd name="connsiteY18409" fmla="*/ 1184802 h 5757808"/>
              <a:gd name="connsiteX18410" fmla="*/ 762462 w 6724507"/>
              <a:gd name="connsiteY18410" fmla="*/ 1185786 h 5757808"/>
              <a:gd name="connsiteX18411" fmla="*/ 762837 w 6724507"/>
              <a:gd name="connsiteY18411" fmla="*/ 1190661 h 5757808"/>
              <a:gd name="connsiteX18412" fmla="*/ 764769 w 6724507"/>
              <a:gd name="connsiteY18412" fmla="*/ 1185608 h 5757808"/>
              <a:gd name="connsiteX18413" fmla="*/ 762067 w 6724507"/>
              <a:gd name="connsiteY18413" fmla="*/ 1184802 h 5757808"/>
              <a:gd name="connsiteX18414" fmla="*/ 761745 w 6724507"/>
              <a:gd name="connsiteY18414" fmla="*/ 1184003 h 5757808"/>
              <a:gd name="connsiteX18415" fmla="*/ 760914 w 6724507"/>
              <a:gd name="connsiteY18415" fmla="*/ 1184458 h 5757808"/>
              <a:gd name="connsiteX18416" fmla="*/ 738649 w 6724507"/>
              <a:gd name="connsiteY18416" fmla="*/ 1177812 h 5757808"/>
              <a:gd name="connsiteX18417" fmla="*/ 731729 w 6724507"/>
              <a:gd name="connsiteY18417" fmla="*/ 1178343 h 5757808"/>
              <a:gd name="connsiteX18418" fmla="*/ 729049 w 6724507"/>
              <a:gd name="connsiteY18418" fmla="*/ 1173646 h 5757808"/>
              <a:gd name="connsiteX18419" fmla="*/ 731354 w 6724507"/>
              <a:gd name="connsiteY18419" fmla="*/ 1173469 h 5757808"/>
              <a:gd name="connsiteX18420" fmla="*/ 740580 w 6724507"/>
              <a:gd name="connsiteY18420" fmla="*/ 1172760 h 5757808"/>
              <a:gd name="connsiteX18421" fmla="*/ 764394 w 6724507"/>
              <a:gd name="connsiteY18421" fmla="*/ 1180734 h 5757808"/>
              <a:gd name="connsiteX18422" fmla="*/ 766700 w 6724507"/>
              <a:gd name="connsiteY18422" fmla="*/ 1180558 h 5757808"/>
              <a:gd name="connsiteX18423" fmla="*/ 769381 w 6724507"/>
              <a:gd name="connsiteY18423" fmla="*/ 1185253 h 5757808"/>
              <a:gd name="connsiteX18424" fmla="*/ 773993 w 6724507"/>
              <a:gd name="connsiteY18424" fmla="*/ 1184899 h 5757808"/>
              <a:gd name="connsiteX18425" fmla="*/ 773618 w 6724507"/>
              <a:gd name="connsiteY18425" fmla="*/ 1180025 h 5757808"/>
              <a:gd name="connsiteX18426" fmla="*/ 776300 w 6724507"/>
              <a:gd name="connsiteY18426" fmla="*/ 1184722 h 5757808"/>
              <a:gd name="connsiteX18427" fmla="*/ 780538 w 6724507"/>
              <a:gd name="connsiteY18427" fmla="*/ 1179494 h 5757808"/>
              <a:gd name="connsiteX18428" fmla="*/ 780913 w 6724507"/>
              <a:gd name="connsiteY18428" fmla="*/ 1184368 h 5757808"/>
              <a:gd name="connsiteX18429" fmla="*/ 783218 w 6724507"/>
              <a:gd name="connsiteY18429" fmla="*/ 1184190 h 5757808"/>
              <a:gd name="connsiteX18430" fmla="*/ 792443 w 6724507"/>
              <a:gd name="connsiteY18430" fmla="*/ 1183480 h 5757808"/>
              <a:gd name="connsiteX18431" fmla="*/ 806657 w 6724507"/>
              <a:gd name="connsiteY18431" fmla="*/ 1187292 h 5757808"/>
              <a:gd name="connsiteX18432" fmla="*/ 811645 w 6724507"/>
              <a:gd name="connsiteY18432" fmla="*/ 1191810 h 5757808"/>
              <a:gd name="connsiteX18433" fmla="*/ 835082 w 6724507"/>
              <a:gd name="connsiteY18433" fmla="*/ 1194909 h 5757808"/>
              <a:gd name="connsiteX18434" fmla="*/ 837389 w 6724507"/>
              <a:gd name="connsiteY18434" fmla="*/ 1194733 h 5757808"/>
              <a:gd name="connsiteX18435" fmla="*/ 842001 w 6724507"/>
              <a:gd name="connsiteY18435" fmla="*/ 1194377 h 5757808"/>
              <a:gd name="connsiteX18436" fmla="*/ 844307 w 6724507"/>
              <a:gd name="connsiteY18436" fmla="*/ 1194201 h 5757808"/>
              <a:gd name="connsiteX18437" fmla="*/ 863509 w 6724507"/>
              <a:gd name="connsiteY18437" fmla="*/ 1202530 h 5757808"/>
              <a:gd name="connsiteX18438" fmla="*/ 868121 w 6724507"/>
              <a:gd name="connsiteY18438" fmla="*/ 1202175 h 5757808"/>
              <a:gd name="connsiteX18439" fmla="*/ 877346 w 6724507"/>
              <a:gd name="connsiteY18439" fmla="*/ 1201466 h 5757808"/>
              <a:gd name="connsiteX18440" fmla="*/ 891934 w 6724507"/>
              <a:gd name="connsiteY18440" fmla="*/ 1210150 h 5757808"/>
              <a:gd name="connsiteX18441" fmla="*/ 891560 w 6724507"/>
              <a:gd name="connsiteY18441" fmla="*/ 1205276 h 5757808"/>
              <a:gd name="connsiteX18442" fmla="*/ 1014113 w 6724507"/>
              <a:gd name="connsiteY18442" fmla="*/ 1230172 h 5757808"/>
              <a:gd name="connsiteX18443" fmla="*/ 1021032 w 6724507"/>
              <a:gd name="connsiteY18443" fmla="*/ 1229640 h 5757808"/>
              <a:gd name="connsiteX18444" fmla="*/ 1056376 w 6724507"/>
              <a:gd name="connsiteY18444" fmla="*/ 1236727 h 5757808"/>
              <a:gd name="connsiteX18445" fmla="*/ 1091721 w 6724507"/>
              <a:gd name="connsiteY18445" fmla="*/ 1243815 h 5757808"/>
              <a:gd name="connsiteX18446" fmla="*/ 1107866 w 6724507"/>
              <a:gd name="connsiteY18446" fmla="*/ 1242573 h 5757808"/>
              <a:gd name="connsiteX18447" fmla="*/ 1126691 w 6724507"/>
              <a:gd name="connsiteY18447" fmla="*/ 1246028 h 5757808"/>
              <a:gd name="connsiteX18448" fmla="*/ 1133985 w 6724507"/>
              <a:gd name="connsiteY18448" fmla="*/ 1250371 h 5757808"/>
              <a:gd name="connsiteX18449" fmla="*/ 1136665 w 6724507"/>
              <a:gd name="connsiteY18449" fmla="*/ 1255068 h 5757808"/>
              <a:gd name="connsiteX18450" fmla="*/ 1140904 w 6724507"/>
              <a:gd name="connsiteY18450" fmla="*/ 1249839 h 5757808"/>
              <a:gd name="connsiteX18451" fmla="*/ 1145891 w 6724507"/>
              <a:gd name="connsiteY18451" fmla="*/ 1254359 h 5757808"/>
              <a:gd name="connsiteX18452" fmla="*/ 1159730 w 6724507"/>
              <a:gd name="connsiteY18452" fmla="*/ 1253295 h 5757808"/>
              <a:gd name="connsiteX18453" fmla="*/ 1183542 w 6724507"/>
              <a:gd name="connsiteY18453" fmla="*/ 1261268 h 5757808"/>
              <a:gd name="connsiteX18454" fmla="*/ 1192392 w 6724507"/>
              <a:gd name="connsiteY18454" fmla="*/ 1255685 h 5757808"/>
              <a:gd name="connsiteX18455" fmla="*/ 1209636 w 6724507"/>
              <a:gd name="connsiteY18455" fmla="*/ 1261342 h 5757808"/>
              <a:gd name="connsiteX18456" fmla="*/ 1214197 w 6724507"/>
              <a:gd name="connsiteY18456" fmla="*/ 1254074 h 5757808"/>
              <a:gd name="connsiteX18457" fmla="*/ 1214283 w 6724507"/>
              <a:gd name="connsiteY18457" fmla="*/ 1252161 h 5757808"/>
              <a:gd name="connsiteX18458" fmla="*/ 1209651 w 6724507"/>
              <a:gd name="connsiteY18458" fmla="*/ 1250069 h 5757808"/>
              <a:gd name="connsiteX18459" fmla="*/ 1203551 w 6724507"/>
              <a:gd name="connsiteY18459" fmla="*/ 1249925 h 5757808"/>
              <a:gd name="connsiteX18460" fmla="*/ 1201308 w 6724507"/>
              <a:gd name="connsiteY18460" fmla="*/ 1248953 h 5757808"/>
              <a:gd name="connsiteX18461" fmla="*/ 1197509 w 6724507"/>
              <a:gd name="connsiteY18461" fmla="*/ 1252708 h 5757808"/>
              <a:gd name="connsiteX18462" fmla="*/ 1191738 w 6724507"/>
              <a:gd name="connsiteY18462" fmla="*/ 1250335 h 5757808"/>
              <a:gd name="connsiteX18463" fmla="*/ 1196535 w 6724507"/>
              <a:gd name="connsiteY18463" fmla="*/ 1246963 h 5757808"/>
              <a:gd name="connsiteX18464" fmla="*/ 1196737 w 6724507"/>
              <a:gd name="connsiteY18464" fmla="*/ 1246970 h 5757808"/>
              <a:gd name="connsiteX18465" fmla="*/ 1196350 w 6724507"/>
              <a:gd name="connsiteY18465" fmla="*/ 1246802 h 5757808"/>
              <a:gd name="connsiteX18466" fmla="*/ 1189712 w 6724507"/>
              <a:gd name="connsiteY18466" fmla="*/ 1250989 h 5757808"/>
              <a:gd name="connsiteX18467" fmla="*/ 1158979 w 6724507"/>
              <a:gd name="connsiteY18467" fmla="*/ 1243546 h 5757808"/>
              <a:gd name="connsiteX18468" fmla="*/ 1156298 w 6724507"/>
              <a:gd name="connsiteY18468" fmla="*/ 1238850 h 5757808"/>
              <a:gd name="connsiteX18469" fmla="*/ 1126316 w 6724507"/>
              <a:gd name="connsiteY18469" fmla="*/ 1241155 h 5757808"/>
              <a:gd name="connsiteX18470" fmla="*/ 1123636 w 6724507"/>
              <a:gd name="connsiteY18470" fmla="*/ 1236459 h 5757808"/>
              <a:gd name="connsiteX18471" fmla="*/ 1119023 w 6724507"/>
              <a:gd name="connsiteY18471" fmla="*/ 1236814 h 5757808"/>
              <a:gd name="connsiteX18472" fmla="*/ 1112104 w 6724507"/>
              <a:gd name="connsiteY18472" fmla="*/ 1237346 h 5757808"/>
              <a:gd name="connsiteX18473" fmla="*/ 1109797 w 6724507"/>
              <a:gd name="connsiteY18473" fmla="*/ 1237523 h 5757808"/>
              <a:gd name="connsiteX18474" fmla="*/ 1107491 w 6724507"/>
              <a:gd name="connsiteY18474" fmla="*/ 1237701 h 5757808"/>
              <a:gd name="connsiteX18475" fmla="*/ 1100197 w 6724507"/>
              <a:gd name="connsiteY18475" fmla="*/ 1233358 h 5757808"/>
              <a:gd name="connsiteX18476" fmla="*/ 1093278 w 6724507"/>
              <a:gd name="connsiteY18476" fmla="*/ 1233891 h 5757808"/>
              <a:gd name="connsiteX18477" fmla="*/ 1053320 w 6724507"/>
              <a:gd name="connsiteY18477" fmla="*/ 1227157 h 5757808"/>
              <a:gd name="connsiteX18478" fmla="*/ 1051013 w 6724507"/>
              <a:gd name="connsiteY18478" fmla="*/ 1227335 h 5757808"/>
              <a:gd name="connsiteX18479" fmla="*/ 1016044 w 6724507"/>
              <a:gd name="connsiteY18479" fmla="*/ 1225120 h 5757808"/>
              <a:gd name="connsiteX18480" fmla="*/ 1003763 w 6724507"/>
              <a:gd name="connsiteY18480" fmla="*/ 1216260 h 5757808"/>
              <a:gd name="connsiteX18481" fmla="*/ 949968 w 6724507"/>
              <a:gd name="connsiteY18481" fmla="*/ 1210591 h 5757808"/>
              <a:gd name="connsiteX18482" fmla="*/ 898103 w 6724507"/>
              <a:gd name="connsiteY18482" fmla="*/ 1199870 h 5757808"/>
              <a:gd name="connsiteX18483" fmla="*/ 888502 w 6724507"/>
              <a:gd name="connsiteY18483" fmla="*/ 1195705 h 5757808"/>
              <a:gd name="connsiteX18484" fmla="*/ 881584 w 6724507"/>
              <a:gd name="connsiteY18484" fmla="*/ 1196238 h 5757808"/>
              <a:gd name="connsiteX18485" fmla="*/ 853159 w 6724507"/>
              <a:gd name="connsiteY18485" fmla="*/ 1188618 h 5757808"/>
              <a:gd name="connsiteX18486" fmla="*/ 850853 w 6724507"/>
              <a:gd name="connsiteY18486" fmla="*/ 1188795 h 5757808"/>
              <a:gd name="connsiteX18487" fmla="*/ 848546 w 6724507"/>
              <a:gd name="connsiteY18487" fmla="*/ 1188972 h 5757808"/>
              <a:gd name="connsiteX18488" fmla="*/ 803977 w 6724507"/>
              <a:gd name="connsiteY18488" fmla="*/ 1182594 h 5757808"/>
              <a:gd name="connsiteX18489" fmla="*/ 803602 w 6724507"/>
              <a:gd name="connsiteY18489" fmla="*/ 1177721 h 5757808"/>
              <a:gd name="connsiteX18490" fmla="*/ 775550 w 6724507"/>
              <a:gd name="connsiteY18490" fmla="*/ 1174975 h 5757808"/>
              <a:gd name="connsiteX18491" fmla="*/ 747499 w 6724507"/>
              <a:gd name="connsiteY18491" fmla="*/ 1172228 h 5757808"/>
              <a:gd name="connsiteX18492" fmla="*/ 745194 w 6724507"/>
              <a:gd name="connsiteY18492" fmla="*/ 1172406 h 5757808"/>
              <a:gd name="connsiteX18493" fmla="*/ 747124 w 6724507"/>
              <a:gd name="connsiteY18493" fmla="*/ 1167355 h 5757808"/>
              <a:gd name="connsiteX18494" fmla="*/ 775175 w 6724507"/>
              <a:gd name="connsiteY18494" fmla="*/ 1170101 h 5757808"/>
              <a:gd name="connsiteX18495" fmla="*/ 803227 w 6724507"/>
              <a:gd name="connsiteY18495" fmla="*/ 1172847 h 5757808"/>
              <a:gd name="connsiteX18496" fmla="*/ 812077 w 6724507"/>
              <a:gd name="connsiteY18496" fmla="*/ 1167264 h 5757808"/>
              <a:gd name="connsiteX18497" fmla="*/ 774426 w 6724507"/>
              <a:gd name="connsiteY18497" fmla="*/ 1160353 h 5757808"/>
              <a:gd name="connsiteX18498" fmla="*/ 767507 w 6724507"/>
              <a:gd name="connsiteY18498" fmla="*/ 1160885 h 5757808"/>
              <a:gd name="connsiteX18499" fmla="*/ 762895 w 6724507"/>
              <a:gd name="connsiteY18499" fmla="*/ 1161240 h 5757808"/>
              <a:gd name="connsiteX18500" fmla="*/ 765201 w 6724507"/>
              <a:gd name="connsiteY18500" fmla="*/ 1161064 h 5757808"/>
              <a:gd name="connsiteX18501" fmla="*/ 753294 w 6724507"/>
              <a:gd name="connsiteY18501" fmla="*/ 1157075 h 5757808"/>
              <a:gd name="connsiteX18502" fmla="*/ 741387 w 6724507"/>
              <a:gd name="connsiteY18502" fmla="*/ 1153087 h 5757808"/>
              <a:gd name="connsiteX18503" fmla="*/ 741763 w 6724507"/>
              <a:gd name="connsiteY18503" fmla="*/ 1157961 h 5757808"/>
              <a:gd name="connsiteX18504" fmla="*/ 734469 w 6724507"/>
              <a:gd name="connsiteY18504" fmla="*/ 1153619 h 5757808"/>
              <a:gd name="connsiteX18505" fmla="*/ 732537 w 6724507"/>
              <a:gd name="connsiteY18505" fmla="*/ 1158671 h 5757808"/>
              <a:gd name="connsiteX18506" fmla="*/ 720255 w 6724507"/>
              <a:gd name="connsiteY18506" fmla="*/ 1149810 h 5757808"/>
              <a:gd name="connsiteX18507" fmla="*/ 717950 w 6724507"/>
              <a:gd name="connsiteY18507" fmla="*/ 1149988 h 5757808"/>
              <a:gd name="connsiteX18508" fmla="*/ 716018 w 6724507"/>
              <a:gd name="connsiteY18508" fmla="*/ 1155039 h 5757808"/>
              <a:gd name="connsiteX18509" fmla="*/ 713337 w 6724507"/>
              <a:gd name="connsiteY18509" fmla="*/ 1150342 h 5757808"/>
              <a:gd name="connsiteX18510" fmla="*/ 715643 w 6724507"/>
              <a:gd name="connsiteY18510" fmla="*/ 1150165 h 5757808"/>
              <a:gd name="connsiteX18511" fmla="*/ 712962 w 6724507"/>
              <a:gd name="connsiteY18511" fmla="*/ 1145468 h 5757808"/>
              <a:gd name="connsiteX18512" fmla="*/ 715268 w 6724507"/>
              <a:gd name="connsiteY18512" fmla="*/ 1145291 h 5757808"/>
              <a:gd name="connsiteX18513" fmla="*/ 717575 w 6724507"/>
              <a:gd name="connsiteY18513" fmla="*/ 1145113 h 5757808"/>
              <a:gd name="connsiteX18514" fmla="*/ 722187 w 6724507"/>
              <a:gd name="connsiteY18514" fmla="*/ 1144758 h 5757808"/>
              <a:gd name="connsiteX18515" fmla="*/ 738707 w 6724507"/>
              <a:gd name="connsiteY18515" fmla="*/ 1148392 h 5757808"/>
              <a:gd name="connsiteX18516" fmla="*/ 752919 w 6724507"/>
              <a:gd name="connsiteY18516" fmla="*/ 1152201 h 5757808"/>
              <a:gd name="connsiteX18517" fmla="*/ 769438 w 6724507"/>
              <a:gd name="connsiteY18517" fmla="*/ 1155834 h 5757808"/>
              <a:gd name="connsiteX18518" fmla="*/ 774052 w 6724507"/>
              <a:gd name="connsiteY18518" fmla="*/ 1155478 h 5757808"/>
              <a:gd name="connsiteX18519" fmla="*/ 814010 w 6724507"/>
              <a:gd name="connsiteY18519" fmla="*/ 1162212 h 5757808"/>
              <a:gd name="connsiteX18520" fmla="*/ 814384 w 6724507"/>
              <a:gd name="connsiteY18520" fmla="*/ 1167086 h 5757808"/>
              <a:gd name="connsiteX18521" fmla="*/ 828221 w 6724507"/>
              <a:gd name="connsiteY18521" fmla="*/ 1166022 h 5757808"/>
              <a:gd name="connsiteX18522" fmla="*/ 833210 w 6724507"/>
              <a:gd name="connsiteY18522" fmla="*/ 1170542 h 5757808"/>
              <a:gd name="connsiteX18523" fmla="*/ 852035 w 6724507"/>
              <a:gd name="connsiteY18523" fmla="*/ 1173996 h 5757808"/>
              <a:gd name="connsiteX18524" fmla="*/ 858954 w 6724507"/>
              <a:gd name="connsiteY18524" fmla="*/ 1173465 h 5757808"/>
              <a:gd name="connsiteX18525" fmla="*/ 865872 w 6724507"/>
              <a:gd name="connsiteY18525" fmla="*/ 1172933 h 5757808"/>
              <a:gd name="connsiteX18526" fmla="*/ 873167 w 6724507"/>
              <a:gd name="connsiteY18526" fmla="*/ 1177274 h 5757808"/>
              <a:gd name="connsiteX18527" fmla="*/ 880085 w 6724507"/>
              <a:gd name="connsiteY18527" fmla="*/ 1176742 h 5757808"/>
              <a:gd name="connsiteX18528" fmla="*/ 879711 w 6724507"/>
              <a:gd name="connsiteY18528" fmla="*/ 1171869 h 5757808"/>
              <a:gd name="connsiteX18529" fmla="*/ 872792 w 6724507"/>
              <a:gd name="connsiteY18529" fmla="*/ 1172401 h 5757808"/>
              <a:gd name="connsiteX18530" fmla="*/ 868179 w 6724507"/>
              <a:gd name="connsiteY18530" fmla="*/ 1172756 h 5757808"/>
              <a:gd name="connsiteX18531" fmla="*/ 851660 w 6724507"/>
              <a:gd name="connsiteY18531" fmla="*/ 1169124 h 5757808"/>
              <a:gd name="connsiteX18532" fmla="*/ 844366 w 6724507"/>
              <a:gd name="connsiteY18532" fmla="*/ 1164781 h 5757808"/>
              <a:gd name="connsiteX18533" fmla="*/ 842060 w 6724507"/>
              <a:gd name="connsiteY18533" fmla="*/ 1164957 h 5757808"/>
              <a:gd name="connsiteX18534" fmla="*/ 837447 w 6724507"/>
              <a:gd name="connsiteY18534" fmla="*/ 1165313 h 5757808"/>
              <a:gd name="connsiteX18535" fmla="*/ 837072 w 6724507"/>
              <a:gd name="connsiteY18535" fmla="*/ 1160439 h 5757808"/>
              <a:gd name="connsiteX18536" fmla="*/ 839380 w 6724507"/>
              <a:gd name="connsiteY18536" fmla="*/ 1160262 h 5757808"/>
              <a:gd name="connsiteX18537" fmla="*/ 841685 w 6724507"/>
              <a:gd name="connsiteY18537" fmla="*/ 1160086 h 5757808"/>
              <a:gd name="connsiteX18538" fmla="*/ 843992 w 6724507"/>
              <a:gd name="connsiteY18538" fmla="*/ 1159908 h 5757808"/>
              <a:gd name="connsiteX18539" fmla="*/ 855522 w 6724507"/>
              <a:gd name="connsiteY18539" fmla="*/ 1159021 h 5757808"/>
              <a:gd name="connsiteX18540" fmla="*/ 865123 w 6724507"/>
              <a:gd name="connsiteY18540" fmla="*/ 1163185 h 5757808"/>
              <a:gd name="connsiteX18541" fmla="*/ 869736 w 6724507"/>
              <a:gd name="connsiteY18541" fmla="*/ 1162830 h 5757808"/>
              <a:gd name="connsiteX18542" fmla="*/ 883949 w 6724507"/>
              <a:gd name="connsiteY18542" fmla="*/ 1166641 h 5757808"/>
              <a:gd name="connsiteX18543" fmla="*/ 886631 w 6724507"/>
              <a:gd name="connsiteY18543" fmla="*/ 1171338 h 5757808"/>
              <a:gd name="connsiteX18544" fmla="*/ 891242 w 6724507"/>
              <a:gd name="connsiteY18544" fmla="*/ 1170983 h 5757808"/>
              <a:gd name="connsiteX18545" fmla="*/ 893549 w 6724507"/>
              <a:gd name="connsiteY18545" fmla="*/ 1170805 h 5757808"/>
              <a:gd name="connsiteX18546" fmla="*/ 887005 w 6724507"/>
              <a:gd name="connsiteY18546" fmla="*/ 1176211 h 5757808"/>
              <a:gd name="connsiteX18547" fmla="*/ 884697 w 6724507"/>
              <a:gd name="connsiteY18547" fmla="*/ 1176387 h 5757808"/>
              <a:gd name="connsiteX18548" fmla="*/ 941549 w 6724507"/>
              <a:gd name="connsiteY18548" fmla="*/ 1191628 h 5757808"/>
              <a:gd name="connsiteX18549" fmla="*/ 941174 w 6724507"/>
              <a:gd name="connsiteY18549" fmla="*/ 1186753 h 5757808"/>
              <a:gd name="connsiteX18550" fmla="*/ 938868 w 6724507"/>
              <a:gd name="connsiteY18550" fmla="*/ 1186930 h 5757808"/>
              <a:gd name="connsiteX18551" fmla="*/ 936562 w 6724507"/>
              <a:gd name="connsiteY18551" fmla="*/ 1187109 h 5757808"/>
              <a:gd name="connsiteX18552" fmla="*/ 917362 w 6724507"/>
              <a:gd name="connsiteY18552" fmla="*/ 1178779 h 5757808"/>
              <a:gd name="connsiteX18553" fmla="*/ 903524 w 6724507"/>
              <a:gd name="connsiteY18553" fmla="*/ 1179844 h 5757808"/>
              <a:gd name="connsiteX18554" fmla="*/ 901217 w 6724507"/>
              <a:gd name="connsiteY18554" fmla="*/ 1180021 h 5757808"/>
              <a:gd name="connsiteX18555" fmla="*/ 900842 w 6724507"/>
              <a:gd name="connsiteY18555" fmla="*/ 1175147 h 5757808"/>
              <a:gd name="connsiteX18556" fmla="*/ 903150 w 6724507"/>
              <a:gd name="connsiteY18556" fmla="*/ 1174969 h 5757808"/>
              <a:gd name="connsiteX18557" fmla="*/ 916987 w 6724507"/>
              <a:gd name="connsiteY18557" fmla="*/ 1173905 h 5757808"/>
              <a:gd name="connsiteX18558" fmla="*/ 919293 w 6724507"/>
              <a:gd name="connsiteY18558" fmla="*/ 1173728 h 5757808"/>
              <a:gd name="connsiteX18559" fmla="*/ 936187 w 6724507"/>
              <a:gd name="connsiteY18559" fmla="*/ 1182235 h 5757808"/>
              <a:gd name="connsiteX18560" fmla="*/ 966170 w 6724507"/>
              <a:gd name="connsiteY18560" fmla="*/ 1179929 h 5757808"/>
              <a:gd name="connsiteX18561" fmla="*/ 964238 w 6724507"/>
              <a:gd name="connsiteY18561" fmla="*/ 1184980 h 5757808"/>
              <a:gd name="connsiteX18562" fmla="*/ 969226 w 6724507"/>
              <a:gd name="connsiteY18562" fmla="*/ 1189500 h 5757808"/>
              <a:gd name="connsiteX18563" fmla="*/ 973839 w 6724507"/>
              <a:gd name="connsiteY18563" fmla="*/ 1189145 h 5757808"/>
              <a:gd name="connsiteX18564" fmla="*/ 983438 w 6724507"/>
              <a:gd name="connsiteY18564" fmla="*/ 1193309 h 5757808"/>
              <a:gd name="connsiteX18565" fmla="*/ 1011490 w 6724507"/>
              <a:gd name="connsiteY18565" fmla="*/ 1196055 h 5757808"/>
              <a:gd name="connsiteX18566" fmla="*/ 1023396 w 6724507"/>
              <a:gd name="connsiteY18566" fmla="*/ 1200043 h 5757808"/>
              <a:gd name="connsiteX18567" fmla="*/ 1024650 w 6724507"/>
              <a:gd name="connsiteY18567" fmla="*/ 1197495 h 5757808"/>
              <a:gd name="connsiteX18568" fmla="*/ 1026216 w 6724507"/>
              <a:gd name="connsiteY18568" fmla="*/ 1196088 h 5757808"/>
              <a:gd name="connsiteX18569" fmla="*/ 1028008 w 6724507"/>
              <a:gd name="connsiteY18569" fmla="*/ 1199688 h 5757808"/>
              <a:gd name="connsiteX18570" fmla="*/ 1030315 w 6724507"/>
              <a:gd name="connsiteY18570" fmla="*/ 1199511 h 5757808"/>
              <a:gd name="connsiteX18571" fmla="*/ 1032247 w 6724507"/>
              <a:gd name="connsiteY18571" fmla="*/ 1194460 h 5757808"/>
              <a:gd name="connsiteX18572" fmla="*/ 1032621 w 6724507"/>
              <a:gd name="connsiteY18572" fmla="*/ 1199334 h 5757808"/>
              <a:gd name="connsiteX18573" fmla="*/ 1039540 w 6724507"/>
              <a:gd name="connsiteY18573" fmla="*/ 1198802 h 5757808"/>
              <a:gd name="connsiteX18574" fmla="*/ 1051448 w 6724507"/>
              <a:gd name="connsiteY18574" fmla="*/ 1202789 h 5757808"/>
              <a:gd name="connsiteX18575" fmla="*/ 1058366 w 6724507"/>
              <a:gd name="connsiteY18575" fmla="*/ 1202257 h 5757808"/>
              <a:gd name="connsiteX18576" fmla="*/ 1060673 w 6724507"/>
              <a:gd name="connsiteY18576" fmla="*/ 1202080 h 5757808"/>
              <a:gd name="connsiteX18577" fmla="*/ 1062604 w 6724507"/>
              <a:gd name="connsiteY18577" fmla="*/ 1197028 h 5757808"/>
              <a:gd name="connsiteX18578" fmla="*/ 1071829 w 6724507"/>
              <a:gd name="connsiteY18578" fmla="*/ 1196319 h 5757808"/>
              <a:gd name="connsiteX18579" fmla="*/ 1076441 w 6724507"/>
              <a:gd name="connsiteY18579" fmla="*/ 1195964 h 5757808"/>
              <a:gd name="connsiteX18580" fmla="*/ 1086042 w 6724507"/>
              <a:gd name="connsiteY18580" fmla="*/ 1200129 h 5757808"/>
              <a:gd name="connsiteX18581" fmla="*/ 1072954 w 6724507"/>
              <a:gd name="connsiteY18581" fmla="*/ 1210941 h 5757808"/>
              <a:gd name="connsiteX18582" fmla="*/ 1089472 w 6724507"/>
              <a:gd name="connsiteY18582" fmla="*/ 1214572 h 5757808"/>
              <a:gd name="connsiteX18583" fmla="*/ 1086417 w 6724507"/>
              <a:gd name="connsiteY18583" fmla="*/ 1205001 h 5757808"/>
              <a:gd name="connsiteX18584" fmla="*/ 1099879 w 6724507"/>
              <a:gd name="connsiteY18584" fmla="*/ 1199066 h 5757808"/>
              <a:gd name="connsiteX18585" fmla="*/ 1102186 w 6724507"/>
              <a:gd name="connsiteY18585" fmla="*/ 1198887 h 5757808"/>
              <a:gd name="connsiteX18586" fmla="*/ 1102561 w 6724507"/>
              <a:gd name="connsiteY18586" fmla="*/ 1203761 h 5757808"/>
              <a:gd name="connsiteX18587" fmla="*/ 1100255 w 6724507"/>
              <a:gd name="connsiteY18587" fmla="*/ 1203939 h 5757808"/>
              <a:gd name="connsiteX18588" fmla="*/ 1093337 w 6724507"/>
              <a:gd name="connsiteY18588" fmla="*/ 1204470 h 5757808"/>
              <a:gd name="connsiteX18589" fmla="*/ 1091404 w 6724507"/>
              <a:gd name="connsiteY18589" fmla="*/ 1209522 h 5757808"/>
              <a:gd name="connsiteX18590" fmla="*/ 1091780 w 6724507"/>
              <a:gd name="connsiteY18590" fmla="*/ 1214395 h 5757808"/>
              <a:gd name="connsiteX18591" fmla="*/ 1101004 w 6724507"/>
              <a:gd name="connsiteY18591" fmla="*/ 1213686 h 5757808"/>
              <a:gd name="connsiteX18592" fmla="*/ 1102936 w 6724507"/>
              <a:gd name="connsiteY18592" fmla="*/ 1208636 h 5757808"/>
              <a:gd name="connsiteX18593" fmla="*/ 1126749 w 6724507"/>
              <a:gd name="connsiteY18593" fmla="*/ 1216610 h 5757808"/>
              <a:gd name="connsiteX18594" fmla="*/ 1147506 w 6724507"/>
              <a:gd name="connsiteY18594" fmla="*/ 1215012 h 5757808"/>
              <a:gd name="connsiteX18595" fmla="*/ 1145949 w 6724507"/>
              <a:gd name="connsiteY18595" fmla="*/ 1224938 h 5757808"/>
              <a:gd name="connsiteX18596" fmla="*/ 1148255 w 6724507"/>
              <a:gd name="connsiteY18596" fmla="*/ 1224762 h 5757808"/>
              <a:gd name="connsiteX18597" fmla="*/ 1150562 w 6724507"/>
              <a:gd name="connsiteY18597" fmla="*/ 1224584 h 5757808"/>
              <a:gd name="connsiteX18598" fmla="*/ 1152869 w 6724507"/>
              <a:gd name="connsiteY18598" fmla="*/ 1224407 h 5757808"/>
              <a:gd name="connsiteX18599" fmla="*/ 1164026 w 6724507"/>
              <a:gd name="connsiteY18599" fmla="*/ 1218647 h 5757808"/>
              <a:gd name="connsiteX18600" fmla="*/ 1147132 w 6724507"/>
              <a:gd name="connsiteY18600" fmla="*/ 1210140 h 5757808"/>
              <a:gd name="connsiteX18601" fmla="*/ 1139838 w 6724507"/>
              <a:gd name="connsiteY18601" fmla="*/ 1205799 h 5757808"/>
              <a:gd name="connsiteX18602" fmla="*/ 1139464 w 6724507"/>
              <a:gd name="connsiteY18602" fmla="*/ 1200924 h 5757808"/>
              <a:gd name="connsiteX18603" fmla="*/ 1149063 w 6724507"/>
              <a:gd name="connsiteY18603" fmla="*/ 1205089 h 5757808"/>
              <a:gd name="connsiteX18604" fmla="*/ 1163651 w 6724507"/>
              <a:gd name="connsiteY18604" fmla="*/ 1213772 h 5757808"/>
              <a:gd name="connsiteX18605" fmla="*/ 1165957 w 6724507"/>
              <a:gd name="connsiteY18605" fmla="*/ 1213595 h 5757808"/>
              <a:gd name="connsiteX18606" fmla="*/ 1170570 w 6724507"/>
              <a:gd name="connsiteY18606" fmla="*/ 1213240 h 5757808"/>
              <a:gd name="connsiteX18607" fmla="*/ 1180170 w 6724507"/>
              <a:gd name="connsiteY18607" fmla="*/ 1217405 h 5757808"/>
              <a:gd name="connsiteX18608" fmla="*/ 1178613 w 6724507"/>
              <a:gd name="connsiteY18608" fmla="*/ 1227329 h 5757808"/>
              <a:gd name="connsiteX18609" fmla="*/ 1183226 w 6724507"/>
              <a:gd name="connsiteY18609" fmla="*/ 1226975 h 5757808"/>
              <a:gd name="connsiteX18610" fmla="*/ 1183600 w 6724507"/>
              <a:gd name="connsiteY18610" fmla="*/ 1231850 h 5757808"/>
              <a:gd name="connsiteX18611" fmla="*/ 1192826 w 6724507"/>
              <a:gd name="connsiteY18611" fmla="*/ 1231140 h 5757808"/>
              <a:gd name="connsiteX18612" fmla="*/ 1194383 w 6724507"/>
              <a:gd name="connsiteY18612" fmla="*/ 1221214 h 5757808"/>
              <a:gd name="connsiteX18613" fmla="*/ 1225115 w 6724507"/>
              <a:gd name="connsiteY18613" fmla="*/ 1228657 h 5757808"/>
              <a:gd name="connsiteX18614" fmla="*/ 1225161 w 6724507"/>
              <a:gd name="connsiteY18614" fmla="*/ 1229267 h 5757808"/>
              <a:gd name="connsiteX18615" fmla="*/ 1225399 w 6724507"/>
              <a:gd name="connsiteY18615" fmla="*/ 1232356 h 5757808"/>
              <a:gd name="connsiteX18616" fmla="*/ 1227898 w 6724507"/>
              <a:gd name="connsiteY18616" fmla="*/ 1227518 h 5757808"/>
              <a:gd name="connsiteX18617" fmla="*/ 1233180 w 6724507"/>
              <a:gd name="connsiteY18617" fmla="*/ 1224862 h 5757808"/>
              <a:gd name="connsiteX18618" fmla="*/ 1232940 w 6724507"/>
              <a:gd name="connsiteY18618" fmla="*/ 1223153 h 5757808"/>
              <a:gd name="connsiteX18619" fmla="*/ 1224740 w 6724507"/>
              <a:gd name="connsiteY18619" fmla="*/ 1223784 h 5757808"/>
              <a:gd name="connsiteX18620" fmla="*/ 1220128 w 6724507"/>
              <a:gd name="connsiteY18620" fmla="*/ 1224138 h 5757808"/>
              <a:gd name="connsiteX18621" fmla="*/ 1218787 w 6724507"/>
              <a:gd name="connsiteY18621" fmla="*/ 1221790 h 5757808"/>
              <a:gd name="connsiteX18622" fmla="*/ 1218775 w 6724507"/>
              <a:gd name="connsiteY18622" fmla="*/ 1221767 h 5757808"/>
              <a:gd name="connsiteX18623" fmla="*/ 1215385 w 6724507"/>
              <a:gd name="connsiteY18623" fmla="*/ 1226005 h 5757808"/>
              <a:gd name="connsiteX18624" fmla="*/ 1207638 w 6724507"/>
              <a:gd name="connsiteY18624" fmla="*/ 1223869 h 5757808"/>
              <a:gd name="connsiteX18625" fmla="*/ 1215953 w 6724507"/>
              <a:gd name="connsiteY18625" fmla="*/ 1219556 h 5757808"/>
              <a:gd name="connsiteX18626" fmla="*/ 1213410 w 6724507"/>
              <a:gd name="connsiteY18626" fmla="*/ 1219752 h 5757808"/>
              <a:gd name="connsiteX18627" fmla="*/ 1212834 w 6724507"/>
              <a:gd name="connsiteY18627" fmla="*/ 1219796 h 5757808"/>
              <a:gd name="connsiteX18628" fmla="*/ 1212460 w 6724507"/>
              <a:gd name="connsiteY18628" fmla="*/ 1214923 h 5757808"/>
              <a:gd name="connsiteX18629" fmla="*/ 1209778 w 6724507"/>
              <a:gd name="connsiteY18629" fmla="*/ 1210225 h 5757808"/>
              <a:gd name="connsiteX18630" fmla="*/ 1207472 w 6724507"/>
              <a:gd name="connsiteY18630" fmla="*/ 1210403 h 5757808"/>
              <a:gd name="connsiteX18631" fmla="*/ 1190953 w 6724507"/>
              <a:gd name="connsiteY18631" fmla="*/ 1206772 h 5757808"/>
              <a:gd name="connsiteX18632" fmla="*/ 1186340 w 6724507"/>
              <a:gd name="connsiteY18632" fmla="*/ 1207125 h 5757808"/>
              <a:gd name="connsiteX18633" fmla="*/ 1172126 w 6724507"/>
              <a:gd name="connsiteY18633" fmla="*/ 1203317 h 5757808"/>
              <a:gd name="connsiteX18634" fmla="*/ 1169820 w 6724507"/>
              <a:gd name="connsiteY18634" fmla="*/ 1203493 h 5757808"/>
              <a:gd name="connsiteX18635" fmla="*/ 1165208 w 6724507"/>
              <a:gd name="connsiteY18635" fmla="*/ 1203848 h 5757808"/>
              <a:gd name="connsiteX18636" fmla="*/ 1160596 w 6724507"/>
              <a:gd name="connsiteY18636" fmla="*/ 1204203 h 5757808"/>
              <a:gd name="connsiteX18637" fmla="*/ 1134476 w 6724507"/>
              <a:gd name="connsiteY18637" fmla="*/ 1196404 h 5757808"/>
              <a:gd name="connsiteX18638" fmla="*/ 1125250 w 6724507"/>
              <a:gd name="connsiteY18638" fmla="*/ 1197114 h 5757808"/>
              <a:gd name="connsiteX18639" fmla="*/ 1120638 w 6724507"/>
              <a:gd name="connsiteY18639" fmla="*/ 1197469 h 5757808"/>
              <a:gd name="connsiteX18640" fmla="*/ 1103744 w 6724507"/>
              <a:gd name="connsiteY18640" fmla="*/ 1188962 h 5757808"/>
              <a:gd name="connsiteX18641" fmla="*/ 1052255 w 6724507"/>
              <a:gd name="connsiteY18641" fmla="*/ 1183117 h 5757808"/>
              <a:gd name="connsiteX18642" fmla="*/ 1030748 w 6724507"/>
              <a:gd name="connsiteY18642" fmla="*/ 1174965 h 5757808"/>
              <a:gd name="connsiteX18643" fmla="*/ 1000016 w 6724507"/>
              <a:gd name="connsiteY18643" fmla="*/ 1167522 h 5757808"/>
              <a:gd name="connsiteX18644" fmla="*/ 998531 w 6724507"/>
              <a:gd name="connsiteY18644" fmla="*/ 1176983 h 5757808"/>
              <a:gd name="connsiteX18645" fmla="*/ 998736 w 6724507"/>
              <a:gd name="connsiteY18645" fmla="*/ 1176967 h 5757808"/>
              <a:gd name="connsiteX18646" fmla="*/ 1001479 w 6724507"/>
              <a:gd name="connsiteY18646" fmla="*/ 1181449 h 5757808"/>
              <a:gd name="connsiteX18647" fmla="*/ 999094 w 6724507"/>
              <a:gd name="connsiteY18647" fmla="*/ 1181633 h 5757808"/>
              <a:gd name="connsiteX18648" fmla="*/ 996711 w 6724507"/>
              <a:gd name="connsiteY18648" fmla="*/ 1181814 h 5757808"/>
              <a:gd name="connsiteX18649" fmla="*/ 996354 w 6724507"/>
              <a:gd name="connsiteY18649" fmla="*/ 1177150 h 5757808"/>
              <a:gd name="connsiteX18650" fmla="*/ 998207 w 6724507"/>
              <a:gd name="connsiteY18650" fmla="*/ 1177008 h 5757808"/>
              <a:gd name="connsiteX18651" fmla="*/ 995777 w 6724507"/>
              <a:gd name="connsiteY18651" fmla="*/ 1172751 h 5757808"/>
              <a:gd name="connsiteX18652" fmla="*/ 993097 w 6724507"/>
              <a:gd name="connsiteY18652" fmla="*/ 1168054 h 5757808"/>
              <a:gd name="connsiteX18653" fmla="*/ 945846 w 6724507"/>
              <a:gd name="connsiteY18653" fmla="*/ 1156980 h 5757808"/>
              <a:gd name="connsiteX18654" fmla="*/ 938927 w 6724507"/>
              <a:gd name="connsiteY18654" fmla="*/ 1157511 h 5757808"/>
              <a:gd name="connsiteX18655" fmla="*/ 927019 w 6724507"/>
              <a:gd name="connsiteY18655" fmla="*/ 1153524 h 5757808"/>
              <a:gd name="connsiteX18656" fmla="*/ 924340 w 6724507"/>
              <a:gd name="connsiteY18656" fmla="*/ 1148827 h 5757808"/>
              <a:gd name="connsiteX18657" fmla="*/ 923964 w 6724507"/>
              <a:gd name="connsiteY18657" fmla="*/ 1143953 h 5757808"/>
              <a:gd name="connsiteX18658" fmla="*/ 895539 w 6724507"/>
              <a:gd name="connsiteY18658" fmla="*/ 1136334 h 5757808"/>
              <a:gd name="connsiteX18659" fmla="*/ 893232 w 6724507"/>
              <a:gd name="connsiteY18659" fmla="*/ 1136511 h 5757808"/>
              <a:gd name="connsiteX18660" fmla="*/ 884006 w 6724507"/>
              <a:gd name="connsiteY18660" fmla="*/ 1137221 h 5757808"/>
              <a:gd name="connsiteX18661" fmla="*/ 881701 w 6724507"/>
              <a:gd name="connsiteY18661" fmla="*/ 1137397 h 5757808"/>
              <a:gd name="connsiteX18662" fmla="*/ 877088 w 6724507"/>
              <a:gd name="connsiteY18662" fmla="*/ 1137753 h 5757808"/>
              <a:gd name="connsiteX18663" fmla="*/ 874781 w 6724507"/>
              <a:gd name="connsiteY18663" fmla="*/ 1137930 h 5757808"/>
              <a:gd name="connsiteX18664" fmla="*/ 865182 w 6724507"/>
              <a:gd name="connsiteY18664" fmla="*/ 1133766 h 5757808"/>
              <a:gd name="connsiteX18665" fmla="*/ 858262 w 6724507"/>
              <a:gd name="connsiteY18665" fmla="*/ 1134297 h 5757808"/>
              <a:gd name="connsiteX18666" fmla="*/ 855956 w 6724507"/>
              <a:gd name="connsiteY18666" fmla="*/ 1134473 h 5757808"/>
              <a:gd name="connsiteX18667" fmla="*/ 813692 w 6724507"/>
              <a:gd name="connsiteY18667" fmla="*/ 1127919 h 5757808"/>
              <a:gd name="connsiteX18668" fmla="*/ 809080 w 6724507"/>
              <a:gd name="connsiteY18668" fmla="*/ 1128274 h 5757808"/>
              <a:gd name="connsiteX18669" fmla="*/ 738390 w 6724507"/>
              <a:gd name="connsiteY18669" fmla="*/ 1114098 h 5757808"/>
              <a:gd name="connsiteX18670" fmla="*/ 733778 w 6724507"/>
              <a:gd name="connsiteY18670" fmla="*/ 1114453 h 5757808"/>
              <a:gd name="connsiteX18671" fmla="*/ 729165 w 6724507"/>
              <a:gd name="connsiteY18671" fmla="*/ 1114807 h 5757808"/>
              <a:gd name="connsiteX18672" fmla="*/ 717258 w 6724507"/>
              <a:gd name="connsiteY18672" fmla="*/ 1110819 h 5757808"/>
              <a:gd name="connsiteX18673" fmla="*/ 710339 w 6724507"/>
              <a:gd name="connsiteY18673" fmla="*/ 1111352 h 5757808"/>
              <a:gd name="connsiteX18674" fmla="*/ 703046 w 6724507"/>
              <a:gd name="connsiteY18674" fmla="*/ 1107011 h 5757808"/>
              <a:gd name="connsiteX18675" fmla="*/ 698433 w 6724507"/>
              <a:gd name="connsiteY18675" fmla="*/ 1107365 h 5757808"/>
              <a:gd name="connsiteX18676" fmla="*/ 696126 w 6724507"/>
              <a:gd name="connsiteY18676" fmla="*/ 1107542 h 5757808"/>
              <a:gd name="connsiteX18677" fmla="*/ 695751 w 6724507"/>
              <a:gd name="connsiteY18677" fmla="*/ 1102668 h 5757808"/>
              <a:gd name="connsiteX18678" fmla="*/ 693445 w 6724507"/>
              <a:gd name="connsiteY18678" fmla="*/ 1102845 h 5757808"/>
              <a:gd name="connsiteX18679" fmla="*/ 690765 w 6724507"/>
              <a:gd name="connsiteY18679" fmla="*/ 1098148 h 5757808"/>
              <a:gd name="connsiteX18680" fmla="*/ 693071 w 6724507"/>
              <a:gd name="connsiteY18680" fmla="*/ 1097972 h 5757808"/>
              <a:gd name="connsiteX18681" fmla="*/ 695377 w 6724507"/>
              <a:gd name="connsiteY18681" fmla="*/ 1097795 h 5757808"/>
              <a:gd name="connsiteX18682" fmla="*/ 697683 w 6724507"/>
              <a:gd name="connsiteY18682" fmla="*/ 1097617 h 5757808"/>
              <a:gd name="connsiteX18683" fmla="*/ 699990 w 6724507"/>
              <a:gd name="connsiteY18683" fmla="*/ 1097441 h 5757808"/>
              <a:gd name="connsiteX18684" fmla="*/ 702296 w 6724507"/>
              <a:gd name="connsiteY18684" fmla="*/ 1097262 h 5757808"/>
              <a:gd name="connsiteX18685" fmla="*/ 702671 w 6724507"/>
              <a:gd name="connsiteY18685" fmla="*/ 1102136 h 5757808"/>
              <a:gd name="connsiteX18686" fmla="*/ 704977 w 6724507"/>
              <a:gd name="connsiteY18686" fmla="*/ 1101958 h 5757808"/>
              <a:gd name="connsiteX18687" fmla="*/ 709965 w 6724507"/>
              <a:gd name="connsiteY18687" fmla="*/ 1106479 h 5757808"/>
              <a:gd name="connsiteX18688" fmla="*/ 714578 w 6724507"/>
              <a:gd name="connsiteY18688" fmla="*/ 1106123 h 5757808"/>
              <a:gd name="connsiteX18689" fmla="*/ 709591 w 6724507"/>
              <a:gd name="connsiteY18689" fmla="*/ 1101604 h 5757808"/>
              <a:gd name="connsiteX18690" fmla="*/ 716510 w 6724507"/>
              <a:gd name="connsiteY18690" fmla="*/ 1101072 h 5757808"/>
              <a:gd name="connsiteX18691" fmla="*/ 716884 w 6724507"/>
              <a:gd name="connsiteY18691" fmla="*/ 1105947 h 5757808"/>
              <a:gd name="connsiteX18692" fmla="*/ 725734 w 6724507"/>
              <a:gd name="connsiteY18692" fmla="*/ 1100364 h 5757808"/>
              <a:gd name="connsiteX18693" fmla="*/ 728790 w 6724507"/>
              <a:gd name="connsiteY18693" fmla="*/ 1109933 h 5757808"/>
              <a:gd name="connsiteX18694" fmla="*/ 733403 w 6724507"/>
              <a:gd name="connsiteY18694" fmla="*/ 1109579 h 5757808"/>
              <a:gd name="connsiteX18695" fmla="*/ 738016 w 6724507"/>
              <a:gd name="connsiteY18695" fmla="*/ 1109224 h 5757808"/>
              <a:gd name="connsiteX18696" fmla="*/ 747241 w 6724507"/>
              <a:gd name="connsiteY18696" fmla="*/ 1108515 h 5757808"/>
              <a:gd name="connsiteX18697" fmla="*/ 761453 w 6724507"/>
              <a:gd name="connsiteY18697" fmla="*/ 1112324 h 5757808"/>
              <a:gd name="connsiteX18698" fmla="*/ 787199 w 6724507"/>
              <a:gd name="connsiteY18698" fmla="*/ 1115248 h 5757808"/>
              <a:gd name="connsiteX18699" fmla="*/ 787573 w 6724507"/>
              <a:gd name="connsiteY18699" fmla="*/ 1120122 h 5757808"/>
              <a:gd name="connsiteX18700" fmla="*/ 808705 w 6724507"/>
              <a:gd name="connsiteY18700" fmla="*/ 1123399 h 5757808"/>
              <a:gd name="connsiteX18701" fmla="*/ 811011 w 6724507"/>
              <a:gd name="connsiteY18701" fmla="*/ 1123222 h 5757808"/>
              <a:gd name="connsiteX18702" fmla="*/ 813317 w 6724507"/>
              <a:gd name="connsiteY18702" fmla="*/ 1123045 h 5757808"/>
              <a:gd name="connsiteX18703" fmla="*/ 815624 w 6724507"/>
              <a:gd name="connsiteY18703" fmla="*/ 1122867 h 5757808"/>
              <a:gd name="connsiteX18704" fmla="*/ 853276 w 6724507"/>
              <a:gd name="connsiteY18704" fmla="*/ 1129777 h 5757808"/>
              <a:gd name="connsiteX18705" fmla="*/ 855581 w 6724507"/>
              <a:gd name="connsiteY18705" fmla="*/ 1129600 h 5757808"/>
              <a:gd name="connsiteX18706" fmla="*/ 857887 w 6724507"/>
              <a:gd name="connsiteY18706" fmla="*/ 1129424 h 5757808"/>
              <a:gd name="connsiteX18707" fmla="*/ 857513 w 6724507"/>
              <a:gd name="connsiteY18707" fmla="*/ 1124550 h 5757808"/>
              <a:gd name="connsiteX18708" fmla="*/ 829088 w 6724507"/>
              <a:gd name="connsiteY18708" fmla="*/ 1116929 h 5757808"/>
              <a:gd name="connsiteX18709" fmla="*/ 828713 w 6724507"/>
              <a:gd name="connsiteY18709" fmla="*/ 1112057 h 5757808"/>
              <a:gd name="connsiteX18710" fmla="*/ 824475 w 6724507"/>
              <a:gd name="connsiteY18710" fmla="*/ 1117285 h 5757808"/>
              <a:gd name="connsiteX18711" fmla="*/ 774541 w 6724507"/>
              <a:gd name="connsiteY18711" fmla="*/ 1101513 h 5757808"/>
              <a:gd name="connsiteX18712" fmla="*/ 774167 w 6724507"/>
              <a:gd name="connsiteY18712" fmla="*/ 1096639 h 5757808"/>
              <a:gd name="connsiteX18713" fmla="*/ 759581 w 6724507"/>
              <a:gd name="connsiteY18713" fmla="*/ 1087957 h 5757808"/>
              <a:gd name="connsiteX18714" fmla="*/ 752662 w 6724507"/>
              <a:gd name="connsiteY18714" fmla="*/ 1088488 h 5757808"/>
              <a:gd name="connsiteX18715" fmla="*/ 750729 w 6724507"/>
              <a:gd name="connsiteY18715" fmla="*/ 1093539 h 5757808"/>
              <a:gd name="connsiteX18716" fmla="*/ 753411 w 6724507"/>
              <a:gd name="connsiteY18716" fmla="*/ 1098236 h 5757808"/>
              <a:gd name="connsiteX18717" fmla="*/ 751104 w 6724507"/>
              <a:gd name="connsiteY18717" fmla="*/ 1098413 h 5757808"/>
              <a:gd name="connsiteX18718" fmla="*/ 739199 w 6724507"/>
              <a:gd name="connsiteY18718" fmla="*/ 1094426 h 5757808"/>
              <a:gd name="connsiteX18719" fmla="*/ 743436 w 6724507"/>
              <a:gd name="connsiteY18719" fmla="*/ 1089197 h 5757808"/>
              <a:gd name="connsiteX18720" fmla="*/ 743062 w 6724507"/>
              <a:gd name="connsiteY18720" fmla="*/ 1084323 h 5757808"/>
              <a:gd name="connsiteX18721" fmla="*/ 738448 w 6724507"/>
              <a:gd name="connsiteY18721" fmla="*/ 1084677 h 5757808"/>
              <a:gd name="connsiteX18722" fmla="*/ 740379 w 6724507"/>
              <a:gd name="connsiteY18722" fmla="*/ 1079627 h 5757808"/>
              <a:gd name="connsiteX18723" fmla="*/ 742686 w 6724507"/>
              <a:gd name="connsiteY18723" fmla="*/ 1079449 h 5757808"/>
              <a:gd name="connsiteX18724" fmla="*/ 744992 w 6724507"/>
              <a:gd name="connsiteY18724" fmla="*/ 1079273 h 5757808"/>
              <a:gd name="connsiteX18725" fmla="*/ 752287 w 6724507"/>
              <a:gd name="connsiteY18725" fmla="*/ 1083614 h 5757808"/>
              <a:gd name="connsiteX18726" fmla="*/ 761513 w 6724507"/>
              <a:gd name="connsiteY18726" fmla="*/ 1082904 h 5757808"/>
              <a:gd name="connsiteX18727" fmla="*/ 776099 w 6724507"/>
              <a:gd name="connsiteY18727" fmla="*/ 1091588 h 5757808"/>
              <a:gd name="connsiteX18728" fmla="*/ 785325 w 6724507"/>
              <a:gd name="connsiteY18728" fmla="*/ 1090879 h 5757808"/>
              <a:gd name="connsiteX18729" fmla="*/ 785699 w 6724507"/>
              <a:gd name="connsiteY18729" fmla="*/ 1095753 h 5757808"/>
              <a:gd name="connsiteX18730" fmla="*/ 787631 w 6724507"/>
              <a:gd name="connsiteY18730" fmla="*/ 1090702 h 5757808"/>
              <a:gd name="connsiteX18731" fmla="*/ 789937 w 6724507"/>
              <a:gd name="connsiteY18731" fmla="*/ 1090525 h 5757808"/>
              <a:gd name="connsiteX18732" fmla="*/ 792619 w 6724507"/>
              <a:gd name="connsiteY18732" fmla="*/ 1095221 h 5757808"/>
              <a:gd name="connsiteX18733" fmla="*/ 799537 w 6724507"/>
              <a:gd name="connsiteY18733" fmla="*/ 1094688 h 5757808"/>
              <a:gd name="connsiteX18734" fmla="*/ 806831 w 6724507"/>
              <a:gd name="connsiteY18734" fmla="*/ 1099031 h 5757808"/>
              <a:gd name="connsiteX18735" fmla="*/ 827587 w 6724507"/>
              <a:gd name="connsiteY18735" fmla="*/ 1097435 h 5757808"/>
              <a:gd name="connsiteX18736" fmla="*/ 830269 w 6724507"/>
              <a:gd name="connsiteY18736" fmla="*/ 1102130 h 5757808"/>
              <a:gd name="connsiteX18737" fmla="*/ 841801 w 6724507"/>
              <a:gd name="connsiteY18737" fmla="*/ 1101245 h 5757808"/>
              <a:gd name="connsiteX18738" fmla="*/ 846414 w 6724507"/>
              <a:gd name="connsiteY18738" fmla="*/ 1100890 h 5757808"/>
              <a:gd name="connsiteX18739" fmla="*/ 853707 w 6724507"/>
              <a:gd name="connsiteY18739" fmla="*/ 1105232 h 5757808"/>
              <a:gd name="connsiteX18740" fmla="*/ 860627 w 6724507"/>
              <a:gd name="connsiteY18740" fmla="*/ 1104700 h 5757808"/>
              <a:gd name="connsiteX18741" fmla="*/ 867921 w 6724507"/>
              <a:gd name="connsiteY18741" fmla="*/ 1109042 h 5757808"/>
              <a:gd name="connsiteX18742" fmla="*/ 886371 w 6724507"/>
              <a:gd name="connsiteY18742" fmla="*/ 1107624 h 5757808"/>
              <a:gd name="connsiteX18743" fmla="*/ 885996 w 6724507"/>
              <a:gd name="connsiteY18743" fmla="*/ 1102749 h 5757808"/>
              <a:gd name="connsiteX18744" fmla="*/ 885622 w 6724507"/>
              <a:gd name="connsiteY18744" fmla="*/ 1097876 h 5757808"/>
              <a:gd name="connsiteX18745" fmla="*/ 880635 w 6724507"/>
              <a:gd name="connsiteY18745" fmla="*/ 1093357 h 5757808"/>
              <a:gd name="connsiteX18746" fmla="*/ 887928 w 6724507"/>
              <a:gd name="connsiteY18746" fmla="*/ 1097699 h 5757808"/>
              <a:gd name="connsiteX18747" fmla="*/ 887554 w 6724507"/>
              <a:gd name="connsiteY18747" fmla="*/ 1092825 h 5757808"/>
              <a:gd name="connsiteX18748" fmla="*/ 904073 w 6724507"/>
              <a:gd name="connsiteY18748" fmla="*/ 1096457 h 5757808"/>
              <a:gd name="connsiteX18749" fmla="*/ 904447 w 6724507"/>
              <a:gd name="connsiteY18749" fmla="*/ 1101331 h 5757808"/>
              <a:gd name="connsiteX18750" fmla="*/ 913673 w 6724507"/>
              <a:gd name="connsiteY18750" fmla="*/ 1100621 h 5757808"/>
              <a:gd name="connsiteX18751" fmla="*/ 923273 w 6724507"/>
              <a:gd name="connsiteY18751" fmla="*/ 1104787 h 5757808"/>
              <a:gd name="connsiteX18752" fmla="*/ 925579 w 6724507"/>
              <a:gd name="connsiteY18752" fmla="*/ 1104609 h 5757808"/>
              <a:gd name="connsiteX18753" fmla="*/ 932499 w 6724507"/>
              <a:gd name="connsiteY18753" fmla="*/ 1104077 h 5757808"/>
              <a:gd name="connsiteX18754" fmla="*/ 939792 w 6724507"/>
              <a:gd name="connsiteY18754" fmla="*/ 1108420 h 5757808"/>
              <a:gd name="connsiteX18755" fmla="*/ 942098 w 6724507"/>
              <a:gd name="connsiteY18755" fmla="*/ 1108240 h 5757808"/>
              <a:gd name="connsiteX18756" fmla="*/ 946712 w 6724507"/>
              <a:gd name="connsiteY18756" fmla="*/ 1107887 h 5757808"/>
              <a:gd name="connsiteX18757" fmla="*/ 982056 w 6724507"/>
              <a:gd name="connsiteY18757" fmla="*/ 1114975 h 5757808"/>
              <a:gd name="connsiteX18758" fmla="*/ 984362 w 6724507"/>
              <a:gd name="connsiteY18758" fmla="*/ 1114797 h 5757808"/>
              <a:gd name="connsiteX18759" fmla="*/ 986670 w 6724507"/>
              <a:gd name="connsiteY18759" fmla="*/ 1114620 h 5757808"/>
              <a:gd name="connsiteX18760" fmla="*/ 996269 w 6724507"/>
              <a:gd name="connsiteY18760" fmla="*/ 1118784 h 5757808"/>
              <a:gd name="connsiteX18761" fmla="*/ 1003188 w 6724507"/>
              <a:gd name="connsiteY18761" fmla="*/ 1118252 h 5757808"/>
              <a:gd name="connsiteX18762" fmla="*/ 1008175 w 6724507"/>
              <a:gd name="connsiteY18762" fmla="*/ 1122772 h 5757808"/>
              <a:gd name="connsiteX18763" fmla="*/ 1010481 w 6724507"/>
              <a:gd name="connsiteY18763" fmla="*/ 1122594 h 5757808"/>
              <a:gd name="connsiteX18764" fmla="*/ 1015094 w 6724507"/>
              <a:gd name="connsiteY18764" fmla="*/ 1122240 h 5757808"/>
              <a:gd name="connsiteX18765" fmla="*/ 1017400 w 6724507"/>
              <a:gd name="connsiteY18765" fmla="*/ 1122062 h 5757808"/>
              <a:gd name="connsiteX18766" fmla="*/ 1019707 w 6724507"/>
              <a:gd name="connsiteY18766" fmla="*/ 1121884 h 5757808"/>
              <a:gd name="connsiteX18767" fmla="*/ 1029308 w 6724507"/>
              <a:gd name="connsiteY18767" fmla="*/ 1126050 h 5757808"/>
              <a:gd name="connsiteX18768" fmla="*/ 1043145 w 6724507"/>
              <a:gd name="connsiteY18768" fmla="*/ 1124986 h 5757808"/>
              <a:gd name="connsiteX18769" fmla="*/ 1045451 w 6724507"/>
              <a:gd name="connsiteY18769" fmla="*/ 1124809 h 5757808"/>
              <a:gd name="connsiteX18770" fmla="*/ 1048133 w 6724507"/>
              <a:gd name="connsiteY18770" fmla="*/ 1129504 h 5757808"/>
              <a:gd name="connsiteX18771" fmla="*/ 1055051 w 6724507"/>
              <a:gd name="connsiteY18771" fmla="*/ 1128972 h 5757808"/>
              <a:gd name="connsiteX18772" fmla="*/ 1054677 w 6724507"/>
              <a:gd name="connsiteY18772" fmla="*/ 1124099 h 5757808"/>
              <a:gd name="connsiteX18773" fmla="*/ 1059665 w 6724507"/>
              <a:gd name="connsiteY18773" fmla="*/ 1128619 h 5757808"/>
              <a:gd name="connsiteX18774" fmla="*/ 1062346 w 6724507"/>
              <a:gd name="connsiteY18774" fmla="*/ 1133314 h 5757808"/>
              <a:gd name="connsiteX18775" fmla="*/ 1074252 w 6724507"/>
              <a:gd name="connsiteY18775" fmla="*/ 1137302 h 5757808"/>
              <a:gd name="connsiteX18776" fmla="*/ 1064652 w 6724507"/>
              <a:gd name="connsiteY18776" fmla="*/ 1133137 h 5757808"/>
              <a:gd name="connsiteX18777" fmla="*/ 1064277 w 6724507"/>
              <a:gd name="connsiteY18777" fmla="*/ 1128263 h 5757808"/>
              <a:gd name="connsiteX18778" fmla="*/ 1073877 w 6724507"/>
              <a:gd name="connsiteY18778" fmla="*/ 1132427 h 5757808"/>
              <a:gd name="connsiteX18779" fmla="*/ 1085784 w 6724507"/>
              <a:gd name="connsiteY18779" fmla="*/ 1136416 h 5757808"/>
              <a:gd name="connsiteX18780" fmla="*/ 1087715 w 6724507"/>
              <a:gd name="connsiteY18780" fmla="*/ 1131363 h 5757808"/>
              <a:gd name="connsiteX18781" fmla="*/ 1092703 w 6724507"/>
              <a:gd name="connsiteY18781" fmla="*/ 1135884 h 5757808"/>
              <a:gd name="connsiteX18782" fmla="*/ 1095011 w 6724507"/>
              <a:gd name="connsiteY18782" fmla="*/ 1135706 h 5757808"/>
              <a:gd name="connsiteX18783" fmla="*/ 1097315 w 6724507"/>
              <a:gd name="connsiteY18783" fmla="*/ 1135529 h 5757808"/>
              <a:gd name="connsiteX18784" fmla="*/ 1099622 w 6724507"/>
              <a:gd name="connsiteY18784" fmla="*/ 1135351 h 5757808"/>
              <a:gd name="connsiteX18785" fmla="*/ 1097690 w 6724507"/>
              <a:gd name="connsiteY18785" fmla="*/ 1140402 h 5757808"/>
              <a:gd name="connsiteX18786" fmla="*/ 1095384 w 6724507"/>
              <a:gd name="connsiteY18786" fmla="*/ 1140580 h 5757808"/>
              <a:gd name="connsiteX18787" fmla="*/ 1093078 w 6724507"/>
              <a:gd name="connsiteY18787" fmla="*/ 1140758 h 5757808"/>
              <a:gd name="connsiteX18788" fmla="*/ 1095758 w 6724507"/>
              <a:gd name="connsiteY18788" fmla="*/ 1145454 h 5757808"/>
              <a:gd name="connsiteX18789" fmla="*/ 1126116 w 6724507"/>
              <a:gd name="connsiteY18789" fmla="*/ 1148022 h 5757808"/>
              <a:gd name="connsiteX18790" fmla="*/ 1128423 w 6724507"/>
              <a:gd name="connsiteY18790" fmla="*/ 1147846 h 5757808"/>
              <a:gd name="connsiteX18791" fmla="*/ 1140329 w 6724507"/>
              <a:gd name="connsiteY18791" fmla="*/ 1151832 h 5757808"/>
              <a:gd name="connsiteX18792" fmla="*/ 1139953 w 6724507"/>
              <a:gd name="connsiteY18792" fmla="*/ 1146959 h 5757808"/>
              <a:gd name="connsiteX18793" fmla="*/ 1142260 w 6724507"/>
              <a:gd name="connsiteY18793" fmla="*/ 1146782 h 5757808"/>
              <a:gd name="connsiteX18794" fmla="*/ 1146498 w 6724507"/>
              <a:gd name="connsiteY18794" fmla="*/ 1141553 h 5757808"/>
              <a:gd name="connsiteX18795" fmla="*/ 1146873 w 6724507"/>
              <a:gd name="connsiteY18795" fmla="*/ 1146427 h 5757808"/>
              <a:gd name="connsiteX18796" fmla="*/ 1151487 w 6724507"/>
              <a:gd name="connsiteY18796" fmla="*/ 1146072 h 5757808"/>
              <a:gd name="connsiteX18797" fmla="*/ 1154166 w 6724507"/>
              <a:gd name="connsiteY18797" fmla="*/ 1150768 h 5757808"/>
              <a:gd name="connsiteX18798" fmla="*/ 1152236 w 6724507"/>
              <a:gd name="connsiteY18798" fmla="*/ 1155820 h 5757808"/>
              <a:gd name="connsiteX18799" fmla="*/ 1156848 w 6724507"/>
              <a:gd name="connsiteY18799" fmla="*/ 1155464 h 5757808"/>
              <a:gd name="connsiteX18800" fmla="*/ 1156474 w 6724507"/>
              <a:gd name="connsiteY18800" fmla="*/ 1150591 h 5757808"/>
              <a:gd name="connsiteX18801" fmla="*/ 1163914 w 6724507"/>
              <a:gd name="connsiteY18801" fmla="*/ 1153819 h 5757808"/>
              <a:gd name="connsiteX18802" fmla="*/ 1161523 w 6724507"/>
              <a:gd name="connsiteY18802" fmla="*/ 1149195 h 5757808"/>
              <a:gd name="connsiteX18803" fmla="*/ 1163747 w 6724507"/>
              <a:gd name="connsiteY18803" fmla="*/ 1149024 h 5757808"/>
              <a:gd name="connsiteX18804" fmla="*/ 1164122 w 6724507"/>
              <a:gd name="connsiteY18804" fmla="*/ 1153910 h 5757808"/>
              <a:gd name="connsiteX18805" fmla="*/ 1166073 w 6724507"/>
              <a:gd name="connsiteY18805" fmla="*/ 1154755 h 5757808"/>
              <a:gd name="connsiteX18806" fmla="*/ 1168380 w 6724507"/>
              <a:gd name="connsiteY18806" fmla="*/ 1154577 h 5757808"/>
              <a:gd name="connsiteX18807" fmla="*/ 1166448 w 6724507"/>
              <a:gd name="connsiteY18807" fmla="*/ 1159630 h 5757808"/>
              <a:gd name="connsiteX18808" fmla="*/ 1170686 w 6724507"/>
              <a:gd name="connsiteY18808" fmla="*/ 1154401 h 5757808"/>
              <a:gd name="connsiteX18809" fmla="*/ 1172992 w 6724507"/>
              <a:gd name="connsiteY18809" fmla="*/ 1154223 h 5757808"/>
              <a:gd name="connsiteX18810" fmla="*/ 1173367 w 6724507"/>
              <a:gd name="connsiteY18810" fmla="*/ 1159098 h 5757808"/>
              <a:gd name="connsiteX18811" fmla="*/ 1187580 w 6724507"/>
              <a:gd name="connsiteY18811" fmla="*/ 1162907 h 5757808"/>
              <a:gd name="connsiteX18812" fmla="*/ 1187205 w 6724507"/>
              <a:gd name="connsiteY18812" fmla="*/ 1158033 h 5757808"/>
              <a:gd name="connsiteX18813" fmla="*/ 1189137 w 6724507"/>
              <a:gd name="connsiteY18813" fmla="*/ 1152983 h 5757808"/>
              <a:gd name="connsiteX18814" fmla="*/ 1194124 w 6724507"/>
              <a:gd name="connsiteY18814" fmla="*/ 1157501 h 5757808"/>
              <a:gd name="connsiteX18815" fmla="*/ 1196056 w 6724507"/>
              <a:gd name="connsiteY18815" fmla="*/ 1152450 h 5757808"/>
              <a:gd name="connsiteX18816" fmla="*/ 1198737 w 6724507"/>
              <a:gd name="connsiteY18816" fmla="*/ 1157147 h 5757808"/>
              <a:gd name="connsiteX18817" fmla="*/ 1196431 w 6724507"/>
              <a:gd name="connsiteY18817" fmla="*/ 1157325 h 5757808"/>
              <a:gd name="connsiteX18818" fmla="*/ 1191817 w 6724507"/>
              <a:gd name="connsiteY18818" fmla="*/ 1157680 h 5757808"/>
              <a:gd name="connsiteX18819" fmla="*/ 1192192 w 6724507"/>
              <a:gd name="connsiteY18819" fmla="*/ 1162551 h 5757808"/>
              <a:gd name="connsiteX18820" fmla="*/ 1201418 w 6724507"/>
              <a:gd name="connsiteY18820" fmla="*/ 1161842 h 5757808"/>
              <a:gd name="connsiteX18821" fmla="*/ 1210644 w 6724507"/>
              <a:gd name="connsiteY18821" fmla="*/ 1161133 h 5757808"/>
              <a:gd name="connsiteX18822" fmla="*/ 1215631 w 6724507"/>
              <a:gd name="connsiteY18822" fmla="*/ 1165653 h 5757808"/>
              <a:gd name="connsiteX18823" fmla="*/ 1217562 w 6724507"/>
              <a:gd name="connsiteY18823" fmla="*/ 1160602 h 5757808"/>
              <a:gd name="connsiteX18824" fmla="*/ 1219868 w 6724507"/>
              <a:gd name="connsiteY18824" fmla="*/ 1160424 h 5757808"/>
              <a:gd name="connsiteX18825" fmla="*/ 1222175 w 6724507"/>
              <a:gd name="connsiteY18825" fmla="*/ 1160247 h 5757808"/>
              <a:gd name="connsiteX18826" fmla="*/ 1220244 w 6724507"/>
              <a:gd name="connsiteY18826" fmla="*/ 1165298 h 5757808"/>
              <a:gd name="connsiteX18827" fmla="*/ 1217937 w 6724507"/>
              <a:gd name="connsiteY18827" fmla="*/ 1165475 h 5757808"/>
              <a:gd name="connsiteX18828" fmla="*/ 1229844 w 6724507"/>
              <a:gd name="connsiteY18828" fmla="*/ 1169463 h 5757808"/>
              <a:gd name="connsiteX18829" fmla="*/ 1230218 w 6724507"/>
              <a:gd name="connsiteY18829" fmla="*/ 1174337 h 5757808"/>
              <a:gd name="connsiteX18830" fmla="*/ 1230593 w 6724507"/>
              <a:gd name="connsiteY18830" fmla="*/ 1179210 h 5757808"/>
              <a:gd name="connsiteX18831" fmla="*/ 1230967 w 6724507"/>
              <a:gd name="connsiteY18831" fmla="*/ 1184085 h 5757808"/>
              <a:gd name="connsiteX18832" fmla="*/ 1237888 w 6724507"/>
              <a:gd name="connsiteY18832" fmla="*/ 1183553 h 5757808"/>
              <a:gd name="connsiteX18833" fmla="*/ 1236914 w 6724507"/>
              <a:gd name="connsiteY18833" fmla="*/ 1183130 h 5757808"/>
              <a:gd name="connsiteX18834" fmla="*/ 1234868 w 6724507"/>
              <a:gd name="connsiteY18834" fmla="*/ 1184434 h 5757808"/>
              <a:gd name="connsiteX18835" fmla="*/ 1231870 w 6724507"/>
              <a:gd name="connsiteY18835" fmla="*/ 1182272 h 5757808"/>
              <a:gd name="connsiteX18836" fmla="*/ 1238315 w 6724507"/>
              <a:gd name="connsiteY18836" fmla="*/ 1174953 h 5757808"/>
              <a:gd name="connsiteX18837" fmla="*/ 1241437 w 6724507"/>
              <a:gd name="connsiteY18837" fmla="*/ 1180247 h 5757808"/>
              <a:gd name="connsiteX18838" fmla="*/ 1240022 w 6724507"/>
              <a:gd name="connsiteY18838" fmla="*/ 1181150 h 5757808"/>
              <a:gd name="connsiteX18839" fmla="*/ 1240192 w 6724507"/>
              <a:gd name="connsiteY18839" fmla="*/ 1183374 h 5757808"/>
              <a:gd name="connsiteX18840" fmla="*/ 1242500 w 6724507"/>
              <a:gd name="connsiteY18840" fmla="*/ 1183198 h 5757808"/>
              <a:gd name="connsiteX18841" fmla="*/ 1242125 w 6724507"/>
              <a:gd name="connsiteY18841" fmla="*/ 1178324 h 5757808"/>
              <a:gd name="connsiteX18842" fmla="*/ 1257895 w 6724507"/>
              <a:gd name="connsiteY18842" fmla="*/ 1172209 h 5757808"/>
              <a:gd name="connsiteX18843" fmla="*/ 1255214 w 6724507"/>
              <a:gd name="connsiteY18843" fmla="*/ 1167513 h 5757808"/>
              <a:gd name="connsiteX18844" fmla="*/ 1257520 w 6724507"/>
              <a:gd name="connsiteY18844" fmla="*/ 1167335 h 5757808"/>
              <a:gd name="connsiteX18845" fmla="*/ 1259826 w 6724507"/>
              <a:gd name="connsiteY18845" fmla="*/ 1167159 h 5757808"/>
              <a:gd name="connsiteX18846" fmla="*/ 1262133 w 6724507"/>
              <a:gd name="connsiteY18846" fmla="*/ 1166981 h 5757808"/>
              <a:gd name="connsiteX18847" fmla="*/ 1264814 w 6724507"/>
              <a:gd name="connsiteY18847" fmla="*/ 1171676 h 5757808"/>
              <a:gd name="connsiteX18848" fmla="*/ 1262507 w 6724507"/>
              <a:gd name="connsiteY18848" fmla="*/ 1171854 h 5757808"/>
              <a:gd name="connsiteX18849" fmla="*/ 1260202 w 6724507"/>
              <a:gd name="connsiteY18849" fmla="*/ 1172031 h 5757808"/>
              <a:gd name="connsiteX18850" fmla="*/ 1264528 w 6724507"/>
              <a:gd name="connsiteY18850" fmla="*/ 1174260 h 5757808"/>
              <a:gd name="connsiteX18851" fmla="*/ 1271371 w 6724507"/>
              <a:gd name="connsiteY18851" fmla="*/ 1155435 h 5757808"/>
              <a:gd name="connsiteX18852" fmla="*/ 1169188 w 6724507"/>
              <a:gd name="connsiteY18852" fmla="*/ 1134906 h 5757808"/>
              <a:gd name="connsiteX18853" fmla="*/ 1157655 w 6724507"/>
              <a:gd name="connsiteY18853" fmla="*/ 1135792 h 5757808"/>
              <a:gd name="connsiteX18854" fmla="*/ 1153043 w 6724507"/>
              <a:gd name="connsiteY18854" fmla="*/ 1136147 h 5757808"/>
              <a:gd name="connsiteX18855" fmla="*/ 1148056 w 6724507"/>
              <a:gd name="connsiteY18855" fmla="*/ 1131629 h 5757808"/>
              <a:gd name="connsiteX18856" fmla="*/ 1154975 w 6724507"/>
              <a:gd name="connsiteY18856" fmla="*/ 1131096 h 5757808"/>
              <a:gd name="connsiteX18857" fmla="*/ 1157281 w 6724507"/>
              <a:gd name="connsiteY18857" fmla="*/ 1130919 h 5757808"/>
              <a:gd name="connsiteX18858" fmla="*/ 1156906 w 6724507"/>
              <a:gd name="connsiteY18858" fmla="*/ 1126043 h 5757808"/>
              <a:gd name="connsiteX18859" fmla="*/ 1159212 w 6724507"/>
              <a:gd name="connsiteY18859" fmla="*/ 1125867 h 5757808"/>
              <a:gd name="connsiteX18860" fmla="*/ 1161519 w 6724507"/>
              <a:gd name="connsiteY18860" fmla="*/ 1125690 h 5757808"/>
              <a:gd name="connsiteX18861" fmla="*/ 1166131 w 6724507"/>
              <a:gd name="connsiteY18861" fmla="*/ 1125336 h 5757808"/>
              <a:gd name="connsiteX18862" fmla="*/ 1168438 w 6724507"/>
              <a:gd name="connsiteY18862" fmla="*/ 1125157 h 5757808"/>
              <a:gd name="connsiteX18863" fmla="*/ 1170371 w 6724507"/>
              <a:gd name="connsiteY18863" fmla="*/ 1120107 h 5757808"/>
              <a:gd name="connsiteX18864" fmla="*/ 1186889 w 6724507"/>
              <a:gd name="connsiteY18864" fmla="*/ 1123739 h 5757808"/>
              <a:gd name="connsiteX18865" fmla="*/ 1184957 w 6724507"/>
              <a:gd name="connsiteY18865" fmla="*/ 1128791 h 5757808"/>
              <a:gd name="connsiteX18866" fmla="*/ 1189195 w 6724507"/>
              <a:gd name="connsiteY18866" fmla="*/ 1123563 h 5757808"/>
              <a:gd name="connsiteX18867" fmla="*/ 1206089 w 6724507"/>
              <a:gd name="connsiteY18867" fmla="*/ 1132069 h 5757808"/>
              <a:gd name="connsiteX18868" fmla="*/ 1205715 w 6724507"/>
              <a:gd name="connsiteY18868" fmla="*/ 1127195 h 5757808"/>
              <a:gd name="connsiteX18869" fmla="*/ 1208021 w 6724507"/>
              <a:gd name="connsiteY18869" fmla="*/ 1127018 h 5757808"/>
              <a:gd name="connsiteX18870" fmla="*/ 1208395 w 6724507"/>
              <a:gd name="connsiteY18870" fmla="*/ 1131892 h 5757808"/>
              <a:gd name="connsiteX18871" fmla="*/ 1210702 w 6724507"/>
              <a:gd name="connsiteY18871" fmla="*/ 1131714 h 5757808"/>
              <a:gd name="connsiteX18872" fmla="*/ 1222608 w 6724507"/>
              <a:gd name="connsiteY18872" fmla="*/ 1135700 h 5757808"/>
              <a:gd name="connsiteX18873" fmla="*/ 1224540 w 6724507"/>
              <a:gd name="connsiteY18873" fmla="*/ 1130651 h 5757808"/>
              <a:gd name="connsiteX18874" fmla="*/ 1226846 w 6724507"/>
              <a:gd name="connsiteY18874" fmla="*/ 1130474 h 5757808"/>
              <a:gd name="connsiteX18875" fmla="*/ 1231833 w 6724507"/>
              <a:gd name="connsiteY18875" fmla="*/ 1134991 h 5757808"/>
              <a:gd name="connsiteX18876" fmla="*/ 1234139 w 6724507"/>
              <a:gd name="connsiteY18876" fmla="*/ 1134814 h 5757808"/>
              <a:gd name="connsiteX18877" fmla="*/ 1234515 w 6724507"/>
              <a:gd name="connsiteY18877" fmla="*/ 1139689 h 5757808"/>
              <a:gd name="connsiteX18878" fmla="*/ 1238752 w 6724507"/>
              <a:gd name="connsiteY18878" fmla="*/ 1134460 h 5757808"/>
              <a:gd name="connsiteX18879" fmla="*/ 1239127 w 6724507"/>
              <a:gd name="connsiteY18879" fmla="*/ 1139334 h 5757808"/>
              <a:gd name="connsiteX18880" fmla="*/ 1247105 w 6724507"/>
              <a:gd name="connsiteY18880" fmla="*/ 1137494 h 5757808"/>
              <a:gd name="connsiteX18881" fmla="*/ 1254540 w 6724507"/>
              <a:gd name="connsiteY18881" fmla="*/ 1142258 h 5757808"/>
              <a:gd name="connsiteX18882" fmla="*/ 1254743 w 6724507"/>
              <a:gd name="connsiteY18882" fmla="*/ 1142226 h 5757808"/>
              <a:gd name="connsiteX18883" fmla="*/ 1255608 w 6724507"/>
              <a:gd name="connsiteY18883" fmla="*/ 1142464 h 5757808"/>
              <a:gd name="connsiteX18884" fmla="*/ 1255319 w 6724507"/>
              <a:gd name="connsiteY18884" fmla="*/ 1138702 h 5757808"/>
              <a:gd name="connsiteX18885" fmla="*/ 1255272 w 6724507"/>
              <a:gd name="connsiteY18885" fmla="*/ 1138093 h 5757808"/>
              <a:gd name="connsiteX18886" fmla="*/ 1252966 w 6724507"/>
              <a:gd name="connsiteY18886" fmla="*/ 1138270 h 5757808"/>
              <a:gd name="connsiteX18887" fmla="*/ 1252590 w 6724507"/>
              <a:gd name="connsiteY18887" fmla="*/ 1133396 h 5757808"/>
              <a:gd name="connsiteX18888" fmla="*/ 1254897 w 6724507"/>
              <a:gd name="connsiteY18888" fmla="*/ 1133218 h 5757808"/>
              <a:gd name="connsiteX18889" fmla="*/ 1269485 w 6724507"/>
              <a:gd name="connsiteY18889" fmla="*/ 1141903 h 5757808"/>
              <a:gd name="connsiteX18890" fmla="*/ 1276030 w 6724507"/>
              <a:gd name="connsiteY18890" fmla="*/ 1136496 h 5757808"/>
              <a:gd name="connsiteX18891" fmla="*/ 1279905 w 6724507"/>
              <a:gd name="connsiteY18891" fmla="*/ 1140277 h 5757808"/>
              <a:gd name="connsiteX18892" fmla="*/ 1280890 w 6724507"/>
              <a:gd name="connsiteY18892" fmla="*/ 1135188 h 5757808"/>
              <a:gd name="connsiteX18893" fmla="*/ 1286729 w 6724507"/>
              <a:gd name="connsiteY18893" fmla="*/ 1133970 h 5757808"/>
              <a:gd name="connsiteX18894" fmla="*/ 1287117 w 6724507"/>
              <a:gd name="connsiteY18894" fmla="*/ 1132124 h 5757808"/>
              <a:gd name="connsiteX18895" fmla="*/ 1269590 w 6724507"/>
              <a:gd name="connsiteY18895" fmla="*/ 1127598 h 5757808"/>
              <a:gd name="connsiteX18896" fmla="*/ 1263299 w 6724507"/>
              <a:gd name="connsiteY18896" fmla="*/ 1130427 h 5757808"/>
              <a:gd name="connsiteX18897" fmla="*/ 1260088 w 6724507"/>
              <a:gd name="connsiteY18897" fmla="*/ 1126471 h 5757808"/>
              <a:gd name="connsiteX18898" fmla="*/ 1254335 w 6724507"/>
              <a:gd name="connsiteY18898" fmla="*/ 1125908 h 5757808"/>
              <a:gd name="connsiteX18899" fmla="*/ 1240309 w 6724507"/>
              <a:gd name="connsiteY18899" fmla="*/ 1124535 h 5757808"/>
              <a:gd name="connsiteX18900" fmla="*/ 1235697 w 6724507"/>
              <a:gd name="connsiteY18900" fmla="*/ 1124890 h 5757808"/>
              <a:gd name="connsiteX18901" fmla="*/ 1157714 w 6724507"/>
              <a:gd name="connsiteY18901" fmla="*/ 1106373 h 5757808"/>
              <a:gd name="connsiteX18902" fmla="*/ 1136581 w 6724507"/>
              <a:gd name="connsiteY18902" fmla="*/ 1103095 h 5757808"/>
              <a:gd name="connsiteX18903" fmla="*/ 1122743 w 6724507"/>
              <a:gd name="connsiteY18903" fmla="*/ 1104159 h 5757808"/>
              <a:gd name="connsiteX18904" fmla="*/ 1084718 w 6724507"/>
              <a:gd name="connsiteY18904" fmla="*/ 1092374 h 5757808"/>
              <a:gd name="connsiteX18905" fmla="*/ 1009416 w 6724507"/>
              <a:gd name="connsiteY18905" fmla="*/ 1078552 h 5757808"/>
              <a:gd name="connsiteX18906" fmla="*/ 1007108 w 6724507"/>
              <a:gd name="connsiteY18906" fmla="*/ 1078729 h 5757808"/>
              <a:gd name="connsiteX18907" fmla="*/ 1004804 w 6724507"/>
              <a:gd name="connsiteY18907" fmla="*/ 1078907 h 5757808"/>
              <a:gd name="connsiteX18908" fmla="*/ 997509 w 6724507"/>
              <a:gd name="connsiteY18908" fmla="*/ 1074566 h 5757808"/>
              <a:gd name="connsiteX18909" fmla="*/ 990591 w 6724507"/>
              <a:gd name="connsiteY18909" fmla="*/ 1075098 h 5757808"/>
              <a:gd name="connsiteX18910" fmla="*/ 955245 w 6724507"/>
              <a:gd name="connsiteY18910" fmla="*/ 1068010 h 5757808"/>
              <a:gd name="connsiteX18911" fmla="*/ 950258 w 6724507"/>
              <a:gd name="connsiteY18911" fmla="*/ 1063490 h 5757808"/>
              <a:gd name="connsiteX18912" fmla="*/ 954870 w 6724507"/>
              <a:gd name="connsiteY18912" fmla="*/ 1063137 h 5757808"/>
              <a:gd name="connsiteX18913" fmla="*/ 959109 w 6724507"/>
              <a:gd name="connsiteY18913" fmla="*/ 1057909 h 5757808"/>
              <a:gd name="connsiteX18914" fmla="*/ 956428 w 6724507"/>
              <a:gd name="connsiteY18914" fmla="*/ 1053211 h 5757808"/>
              <a:gd name="connsiteX18915" fmla="*/ 958735 w 6724507"/>
              <a:gd name="connsiteY18915" fmla="*/ 1053034 h 5757808"/>
              <a:gd name="connsiteX18916" fmla="*/ 987533 w 6724507"/>
              <a:gd name="connsiteY18916" fmla="*/ 1065528 h 5757808"/>
              <a:gd name="connsiteX18917" fmla="*/ 990215 w 6724507"/>
              <a:gd name="connsiteY18917" fmla="*/ 1070225 h 5757808"/>
              <a:gd name="connsiteX18918" fmla="*/ 997134 w 6724507"/>
              <a:gd name="connsiteY18918" fmla="*/ 1069693 h 5757808"/>
              <a:gd name="connsiteX18919" fmla="*/ 999067 w 6724507"/>
              <a:gd name="connsiteY18919" fmla="*/ 1064641 h 5757808"/>
              <a:gd name="connsiteX18920" fmla="*/ 1004428 w 6724507"/>
              <a:gd name="connsiteY18920" fmla="*/ 1074034 h 5757808"/>
              <a:gd name="connsiteX18921" fmla="*/ 1006734 w 6724507"/>
              <a:gd name="connsiteY18921" fmla="*/ 1073856 h 5757808"/>
              <a:gd name="connsiteX18922" fmla="*/ 1009041 w 6724507"/>
              <a:gd name="connsiteY18922" fmla="*/ 1073679 h 5757808"/>
              <a:gd name="connsiteX18923" fmla="*/ 1012904 w 6724507"/>
              <a:gd name="connsiteY18923" fmla="*/ 1063577 h 5757808"/>
              <a:gd name="connsiteX18924" fmla="*/ 1048623 w 6724507"/>
              <a:gd name="connsiteY18924" fmla="*/ 1075539 h 5757808"/>
              <a:gd name="connsiteX18925" fmla="*/ 1055168 w 6724507"/>
              <a:gd name="connsiteY18925" fmla="*/ 1070133 h 5757808"/>
              <a:gd name="connsiteX18926" fmla="*/ 1052862 w 6724507"/>
              <a:gd name="connsiteY18926" fmla="*/ 1070311 h 5757808"/>
              <a:gd name="connsiteX18927" fmla="*/ 1047875 w 6724507"/>
              <a:gd name="connsiteY18927" fmla="*/ 1065792 h 5757808"/>
              <a:gd name="connsiteX18928" fmla="*/ 1033661 w 6724507"/>
              <a:gd name="connsiteY18928" fmla="*/ 1061981 h 5757808"/>
              <a:gd name="connsiteX18929" fmla="*/ 1029049 w 6724507"/>
              <a:gd name="connsiteY18929" fmla="*/ 1062336 h 5757808"/>
              <a:gd name="connsiteX18930" fmla="*/ 1019823 w 6724507"/>
              <a:gd name="connsiteY18930" fmla="*/ 1063045 h 5757808"/>
              <a:gd name="connsiteX18931" fmla="*/ 1017518 w 6724507"/>
              <a:gd name="connsiteY18931" fmla="*/ 1063223 h 5757808"/>
              <a:gd name="connsiteX18932" fmla="*/ 1017142 w 6724507"/>
              <a:gd name="connsiteY18932" fmla="*/ 1058349 h 5757808"/>
              <a:gd name="connsiteX18933" fmla="*/ 1019449 w 6724507"/>
              <a:gd name="connsiteY18933" fmla="*/ 1058171 h 5757808"/>
              <a:gd name="connsiteX18934" fmla="*/ 1021755 w 6724507"/>
              <a:gd name="connsiteY18934" fmla="*/ 1057995 h 5757808"/>
              <a:gd name="connsiteX18935" fmla="*/ 1024062 w 6724507"/>
              <a:gd name="connsiteY18935" fmla="*/ 1057817 h 5757808"/>
              <a:gd name="connsiteX18936" fmla="*/ 1023686 w 6724507"/>
              <a:gd name="connsiteY18936" fmla="*/ 1052943 h 5757808"/>
              <a:gd name="connsiteX18937" fmla="*/ 1007168 w 6724507"/>
              <a:gd name="connsiteY18937" fmla="*/ 1049310 h 5757808"/>
              <a:gd name="connsiteX18938" fmla="*/ 1004861 w 6724507"/>
              <a:gd name="connsiteY18938" fmla="*/ 1049488 h 5757808"/>
              <a:gd name="connsiteX18939" fmla="*/ 1000249 w 6724507"/>
              <a:gd name="connsiteY18939" fmla="*/ 1049842 h 5757808"/>
              <a:gd name="connsiteX18940" fmla="*/ 995261 w 6724507"/>
              <a:gd name="connsiteY18940" fmla="*/ 1045323 h 5757808"/>
              <a:gd name="connsiteX18941" fmla="*/ 994887 w 6724507"/>
              <a:gd name="connsiteY18941" fmla="*/ 1040450 h 5757808"/>
              <a:gd name="connsiteX18942" fmla="*/ 997194 w 6724507"/>
              <a:gd name="connsiteY18942" fmla="*/ 1040272 h 5757808"/>
              <a:gd name="connsiteX18943" fmla="*/ 1001806 w 6724507"/>
              <a:gd name="connsiteY18943" fmla="*/ 1039919 h 5757808"/>
              <a:gd name="connsiteX18944" fmla="*/ 1006792 w 6724507"/>
              <a:gd name="connsiteY18944" fmla="*/ 1044437 h 5757808"/>
              <a:gd name="connsiteX18945" fmla="*/ 1023311 w 6724507"/>
              <a:gd name="connsiteY18945" fmla="*/ 1048070 h 5757808"/>
              <a:gd name="connsiteX18946" fmla="*/ 1030230 w 6724507"/>
              <a:gd name="connsiteY18946" fmla="*/ 1047538 h 5757808"/>
              <a:gd name="connsiteX18947" fmla="*/ 1032537 w 6724507"/>
              <a:gd name="connsiteY18947" fmla="*/ 1047360 h 5757808"/>
              <a:gd name="connsiteX18948" fmla="*/ 1034844 w 6724507"/>
              <a:gd name="connsiteY18948" fmla="*/ 1047182 h 5757808"/>
              <a:gd name="connsiteX18949" fmla="*/ 1037151 w 6724507"/>
              <a:gd name="connsiteY18949" fmla="*/ 1047005 h 5757808"/>
              <a:gd name="connsiteX18950" fmla="*/ 1036775 w 6724507"/>
              <a:gd name="connsiteY18950" fmla="*/ 1042131 h 5757808"/>
              <a:gd name="connsiteX18951" fmla="*/ 1049056 w 6724507"/>
              <a:gd name="connsiteY18951" fmla="*/ 1050993 h 5757808"/>
              <a:gd name="connsiteX18952" fmla="*/ 1044445 w 6724507"/>
              <a:gd name="connsiteY18952" fmla="*/ 1051348 h 5757808"/>
              <a:gd name="connsiteX18953" fmla="*/ 1053670 w 6724507"/>
              <a:gd name="connsiteY18953" fmla="*/ 1050638 h 5757808"/>
              <a:gd name="connsiteX18954" fmla="*/ 1054045 w 6724507"/>
              <a:gd name="connsiteY18954" fmla="*/ 1055511 h 5757808"/>
              <a:gd name="connsiteX18955" fmla="*/ 1056724 w 6724507"/>
              <a:gd name="connsiteY18955" fmla="*/ 1060208 h 5757808"/>
              <a:gd name="connsiteX18956" fmla="*/ 1052113 w 6724507"/>
              <a:gd name="connsiteY18956" fmla="*/ 1060562 h 5757808"/>
              <a:gd name="connsiteX18957" fmla="*/ 1049806 w 6724507"/>
              <a:gd name="connsiteY18957" fmla="*/ 1060740 h 5757808"/>
              <a:gd name="connsiteX18958" fmla="*/ 1050180 w 6724507"/>
              <a:gd name="connsiteY18958" fmla="*/ 1065614 h 5757808"/>
              <a:gd name="connsiteX18959" fmla="*/ 1052488 w 6724507"/>
              <a:gd name="connsiteY18959" fmla="*/ 1065437 h 5757808"/>
              <a:gd name="connsiteX18960" fmla="*/ 1057099 w 6724507"/>
              <a:gd name="connsiteY18960" fmla="*/ 1065083 h 5757808"/>
              <a:gd name="connsiteX18961" fmla="*/ 1059406 w 6724507"/>
              <a:gd name="connsiteY18961" fmla="*/ 1064905 h 5757808"/>
              <a:gd name="connsiteX18962" fmla="*/ 1071313 w 6724507"/>
              <a:gd name="connsiteY18962" fmla="*/ 1068892 h 5757808"/>
              <a:gd name="connsiteX18963" fmla="*/ 1073620 w 6724507"/>
              <a:gd name="connsiteY18963" fmla="*/ 1068714 h 5757808"/>
              <a:gd name="connsiteX18964" fmla="*/ 1071687 w 6724507"/>
              <a:gd name="connsiteY18964" fmla="*/ 1073765 h 5757808"/>
              <a:gd name="connsiteX18965" fmla="*/ 1057474 w 6724507"/>
              <a:gd name="connsiteY18965" fmla="*/ 1069955 h 5757808"/>
              <a:gd name="connsiteX18966" fmla="*/ 1067450 w 6724507"/>
              <a:gd name="connsiteY18966" fmla="*/ 1078995 h 5757808"/>
              <a:gd name="connsiteX18967" fmla="*/ 1078982 w 6724507"/>
              <a:gd name="connsiteY18967" fmla="*/ 1078107 h 5757808"/>
              <a:gd name="connsiteX18968" fmla="*/ 1078607 w 6724507"/>
              <a:gd name="connsiteY18968" fmla="*/ 1073234 h 5757808"/>
              <a:gd name="connsiteX18969" fmla="*/ 1080913 w 6724507"/>
              <a:gd name="connsiteY18969" fmla="*/ 1073055 h 5757808"/>
              <a:gd name="connsiteX18970" fmla="*/ 1083218 w 6724507"/>
              <a:gd name="connsiteY18970" fmla="*/ 1072879 h 5757808"/>
              <a:gd name="connsiteX18971" fmla="*/ 1094750 w 6724507"/>
              <a:gd name="connsiteY18971" fmla="*/ 1071992 h 5757808"/>
              <a:gd name="connsiteX18972" fmla="*/ 1099363 w 6724507"/>
              <a:gd name="connsiteY18972" fmla="*/ 1071637 h 5757808"/>
              <a:gd name="connsiteX18973" fmla="*/ 1094750 w 6724507"/>
              <a:gd name="connsiteY18973" fmla="*/ 1071992 h 5757808"/>
              <a:gd name="connsiteX18974" fmla="*/ 1087458 w 6724507"/>
              <a:gd name="connsiteY18974" fmla="*/ 1067650 h 5757808"/>
              <a:gd name="connsiteX18975" fmla="*/ 1080538 w 6724507"/>
              <a:gd name="connsiteY18975" fmla="*/ 1068182 h 5757808"/>
              <a:gd name="connsiteX18976" fmla="*/ 1078232 w 6724507"/>
              <a:gd name="connsiteY18976" fmla="*/ 1068360 h 5757808"/>
              <a:gd name="connsiteX18977" fmla="*/ 1077857 w 6724507"/>
              <a:gd name="connsiteY18977" fmla="*/ 1063486 h 5757808"/>
              <a:gd name="connsiteX18978" fmla="*/ 1080164 w 6724507"/>
              <a:gd name="connsiteY18978" fmla="*/ 1063309 h 5757808"/>
              <a:gd name="connsiteX18979" fmla="*/ 1087083 w 6724507"/>
              <a:gd name="connsiteY18979" fmla="*/ 1062778 h 5757808"/>
              <a:gd name="connsiteX18980" fmla="*/ 1094376 w 6724507"/>
              <a:gd name="connsiteY18980" fmla="*/ 1067119 h 5757808"/>
              <a:gd name="connsiteX18981" fmla="*/ 1103602 w 6724507"/>
              <a:gd name="connsiteY18981" fmla="*/ 1066410 h 5757808"/>
              <a:gd name="connsiteX18982" fmla="*/ 1105908 w 6724507"/>
              <a:gd name="connsiteY18982" fmla="*/ 1066232 h 5757808"/>
              <a:gd name="connsiteX18983" fmla="*/ 1108214 w 6724507"/>
              <a:gd name="connsiteY18983" fmla="*/ 1066055 h 5757808"/>
              <a:gd name="connsiteX18984" fmla="*/ 1124734 w 6724507"/>
              <a:gd name="connsiteY18984" fmla="*/ 1069687 h 5757808"/>
              <a:gd name="connsiteX18985" fmla="*/ 1124359 w 6724507"/>
              <a:gd name="connsiteY18985" fmla="*/ 1064813 h 5757808"/>
              <a:gd name="connsiteX18986" fmla="*/ 1117065 w 6724507"/>
              <a:gd name="connsiteY18986" fmla="*/ 1060471 h 5757808"/>
              <a:gd name="connsiteX18987" fmla="*/ 1107465 w 6724507"/>
              <a:gd name="connsiteY18987" fmla="*/ 1056307 h 5757808"/>
              <a:gd name="connsiteX18988" fmla="*/ 1100171 w 6724507"/>
              <a:gd name="connsiteY18988" fmla="*/ 1051965 h 5757808"/>
              <a:gd name="connsiteX18989" fmla="*/ 1097864 w 6724507"/>
              <a:gd name="connsiteY18989" fmla="*/ 1052143 h 5757808"/>
              <a:gd name="connsiteX18990" fmla="*/ 1099797 w 6724507"/>
              <a:gd name="connsiteY18990" fmla="*/ 1047093 h 5757808"/>
              <a:gd name="connsiteX18991" fmla="*/ 1107090 w 6724507"/>
              <a:gd name="connsiteY18991" fmla="*/ 1051434 h 5757808"/>
              <a:gd name="connsiteX18992" fmla="*/ 1116690 w 6724507"/>
              <a:gd name="connsiteY18992" fmla="*/ 1055598 h 5757808"/>
              <a:gd name="connsiteX18993" fmla="*/ 1123984 w 6724507"/>
              <a:gd name="connsiteY18993" fmla="*/ 1059939 h 5757808"/>
              <a:gd name="connsiteX18994" fmla="*/ 1126290 w 6724507"/>
              <a:gd name="connsiteY18994" fmla="*/ 1059763 h 5757808"/>
              <a:gd name="connsiteX18995" fmla="*/ 1128596 w 6724507"/>
              <a:gd name="connsiteY18995" fmla="*/ 1059586 h 5757808"/>
              <a:gd name="connsiteX18996" fmla="*/ 1133584 w 6724507"/>
              <a:gd name="connsiteY18996" fmla="*/ 1064105 h 5757808"/>
              <a:gd name="connsiteX18997" fmla="*/ 1135890 w 6724507"/>
              <a:gd name="connsiteY18997" fmla="*/ 1063927 h 5757808"/>
              <a:gd name="connsiteX18998" fmla="*/ 1140503 w 6724507"/>
              <a:gd name="connsiteY18998" fmla="*/ 1063573 h 5757808"/>
              <a:gd name="connsiteX18999" fmla="*/ 1140129 w 6724507"/>
              <a:gd name="connsiteY18999" fmla="*/ 1058700 h 5757808"/>
              <a:gd name="connsiteX19000" fmla="*/ 1142436 w 6724507"/>
              <a:gd name="connsiteY19000" fmla="*/ 1058521 h 5757808"/>
              <a:gd name="connsiteX19001" fmla="*/ 1142810 w 6724507"/>
              <a:gd name="connsiteY19001" fmla="*/ 1063394 h 5757808"/>
              <a:gd name="connsiteX19002" fmla="*/ 1149355 w 6724507"/>
              <a:gd name="connsiteY19002" fmla="*/ 1057990 h 5757808"/>
              <a:gd name="connsiteX19003" fmla="*/ 1156273 w 6724507"/>
              <a:gd name="connsiteY19003" fmla="*/ 1057458 h 5757808"/>
              <a:gd name="connsiteX19004" fmla="*/ 1160886 w 6724507"/>
              <a:gd name="connsiteY19004" fmla="*/ 1057103 h 5757808"/>
              <a:gd name="connsiteX19005" fmla="*/ 1162817 w 6724507"/>
              <a:gd name="connsiteY19005" fmla="*/ 1052052 h 5757808"/>
              <a:gd name="connsiteX19006" fmla="*/ 1165124 w 6724507"/>
              <a:gd name="connsiteY19006" fmla="*/ 1051874 h 5757808"/>
              <a:gd name="connsiteX19007" fmla="*/ 1167804 w 6724507"/>
              <a:gd name="connsiteY19007" fmla="*/ 1056570 h 5757808"/>
              <a:gd name="connsiteX19008" fmla="*/ 1174723 w 6724507"/>
              <a:gd name="connsiteY19008" fmla="*/ 1056039 h 5757808"/>
              <a:gd name="connsiteX19009" fmla="*/ 1175100 w 6724507"/>
              <a:gd name="connsiteY19009" fmla="*/ 1060912 h 5757808"/>
              <a:gd name="connsiteX19010" fmla="*/ 1177405 w 6724507"/>
              <a:gd name="connsiteY19010" fmla="*/ 1060736 h 5757808"/>
              <a:gd name="connsiteX19011" fmla="*/ 1183574 w 6724507"/>
              <a:gd name="connsiteY19011" fmla="*/ 1050455 h 5757808"/>
              <a:gd name="connsiteX19012" fmla="*/ 1200843 w 6724507"/>
              <a:gd name="connsiteY19012" fmla="*/ 1063835 h 5757808"/>
              <a:gd name="connsiteX19013" fmla="*/ 1203149 w 6724507"/>
              <a:gd name="connsiteY19013" fmla="*/ 1063657 h 5757808"/>
              <a:gd name="connsiteX19014" fmla="*/ 1205456 w 6724507"/>
              <a:gd name="connsiteY19014" fmla="*/ 1063481 h 5757808"/>
              <a:gd name="connsiteX19015" fmla="*/ 1214681 w 6724507"/>
              <a:gd name="connsiteY19015" fmla="*/ 1062772 h 5757808"/>
              <a:gd name="connsiteX19016" fmla="*/ 1216988 w 6724507"/>
              <a:gd name="connsiteY19016" fmla="*/ 1062595 h 5757808"/>
              <a:gd name="connsiteX19017" fmla="*/ 1217362 w 6724507"/>
              <a:gd name="connsiteY19017" fmla="*/ 1067468 h 5757808"/>
              <a:gd name="connsiteX19018" fmla="*/ 1221975 w 6724507"/>
              <a:gd name="connsiteY19018" fmla="*/ 1067114 h 5757808"/>
              <a:gd name="connsiteX19019" fmla="*/ 1224657 w 6724507"/>
              <a:gd name="connsiteY19019" fmla="*/ 1071809 h 5757808"/>
              <a:gd name="connsiteX19020" fmla="*/ 1226213 w 6724507"/>
              <a:gd name="connsiteY19020" fmla="*/ 1061885 h 5757808"/>
              <a:gd name="connsiteX19021" fmla="*/ 1231201 w 6724507"/>
              <a:gd name="connsiteY19021" fmla="*/ 1066405 h 5757808"/>
              <a:gd name="connsiteX19022" fmla="*/ 1235813 w 6724507"/>
              <a:gd name="connsiteY19022" fmla="*/ 1066050 h 5757808"/>
              <a:gd name="connsiteX19023" fmla="*/ 1240425 w 6724507"/>
              <a:gd name="connsiteY19023" fmla="*/ 1065696 h 5757808"/>
              <a:gd name="connsiteX19024" fmla="*/ 1240800 w 6724507"/>
              <a:gd name="connsiteY19024" fmla="*/ 1070569 h 5757808"/>
              <a:gd name="connsiteX19025" fmla="*/ 1242733 w 6724507"/>
              <a:gd name="connsiteY19025" fmla="*/ 1065518 h 5757808"/>
              <a:gd name="connsiteX19026" fmla="*/ 1247720 w 6724507"/>
              <a:gd name="connsiteY19026" fmla="*/ 1070037 h 5757808"/>
              <a:gd name="connsiteX19027" fmla="*/ 1250025 w 6724507"/>
              <a:gd name="connsiteY19027" fmla="*/ 1069860 h 5757808"/>
              <a:gd name="connsiteX19028" fmla="*/ 1252332 w 6724507"/>
              <a:gd name="connsiteY19028" fmla="*/ 1069683 h 5757808"/>
              <a:gd name="connsiteX19029" fmla="*/ 1254638 w 6724507"/>
              <a:gd name="connsiteY19029" fmla="*/ 1069504 h 5757808"/>
              <a:gd name="connsiteX19030" fmla="*/ 1252708 w 6724507"/>
              <a:gd name="connsiteY19030" fmla="*/ 1074555 h 5757808"/>
              <a:gd name="connsiteX19031" fmla="*/ 1250401 w 6724507"/>
              <a:gd name="connsiteY19031" fmla="*/ 1074733 h 5757808"/>
              <a:gd name="connsiteX19032" fmla="*/ 1248094 w 6724507"/>
              <a:gd name="connsiteY19032" fmla="*/ 1074911 h 5757808"/>
              <a:gd name="connsiteX19033" fmla="*/ 1250775 w 6724507"/>
              <a:gd name="connsiteY19033" fmla="*/ 1079608 h 5757808"/>
              <a:gd name="connsiteX19034" fmla="*/ 1261932 w 6724507"/>
              <a:gd name="connsiteY19034" fmla="*/ 1073847 h 5757808"/>
              <a:gd name="connsiteX19035" fmla="*/ 1264239 w 6724507"/>
              <a:gd name="connsiteY19035" fmla="*/ 1073669 h 5757808"/>
              <a:gd name="connsiteX19036" fmla="*/ 1266170 w 6724507"/>
              <a:gd name="connsiteY19036" fmla="*/ 1068618 h 5757808"/>
              <a:gd name="connsiteX19037" fmla="*/ 1268477 w 6724507"/>
              <a:gd name="connsiteY19037" fmla="*/ 1068441 h 5757808"/>
              <a:gd name="connsiteX19038" fmla="*/ 1270783 w 6724507"/>
              <a:gd name="connsiteY19038" fmla="*/ 1068264 h 5757808"/>
              <a:gd name="connsiteX19039" fmla="*/ 1270407 w 6724507"/>
              <a:gd name="connsiteY19039" fmla="*/ 1063392 h 5757808"/>
              <a:gd name="connsiteX19040" fmla="*/ 1268102 w 6724507"/>
              <a:gd name="connsiteY19040" fmla="*/ 1063567 h 5757808"/>
              <a:gd name="connsiteX19041" fmla="*/ 1265795 w 6724507"/>
              <a:gd name="connsiteY19041" fmla="*/ 1063744 h 5757808"/>
              <a:gd name="connsiteX19042" fmla="*/ 1263489 w 6724507"/>
              <a:gd name="connsiteY19042" fmla="*/ 1063923 h 5757808"/>
              <a:gd name="connsiteX19043" fmla="*/ 1261558 w 6724507"/>
              <a:gd name="connsiteY19043" fmla="*/ 1068973 h 5757808"/>
              <a:gd name="connsiteX19044" fmla="*/ 1258876 w 6724507"/>
              <a:gd name="connsiteY19044" fmla="*/ 1064277 h 5757808"/>
              <a:gd name="connsiteX19045" fmla="*/ 1258502 w 6724507"/>
              <a:gd name="connsiteY19045" fmla="*/ 1059402 h 5757808"/>
              <a:gd name="connsiteX19046" fmla="*/ 1260808 w 6724507"/>
              <a:gd name="connsiteY19046" fmla="*/ 1059224 h 5757808"/>
              <a:gd name="connsiteX19047" fmla="*/ 1262739 w 6724507"/>
              <a:gd name="connsiteY19047" fmla="*/ 1054174 h 5757808"/>
              <a:gd name="connsiteX19048" fmla="*/ 1267727 w 6724507"/>
              <a:gd name="connsiteY19048" fmla="*/ 1058694 h 5757808"/>
              <a:gd name="connsiteX19049" fmla="*/ 1272714 w 6724507"/>
              <a:gd name="connsiteY19049" fmla="*/ 1063213 h 5757808"/>
              <a:gd name="connsiteX19050" fmla="*/ 1274647 w 6724507"/>
              <a:gd name="connsiteY19050" fmla="*/ 1058162 h 5757808"/>
              <a:gd name="connsiteX19051" fmla="*/ 1274273 w 6724507"/>
              <a:gd name="connsiteY19051" fmla="*/ 1053288 h 5757808"/>
              <a:gd name="connsiteX19052" fmla="*/ 1276577 w 6724507"/>
              <a:gd name="connsiteY19052" fmla="*/ 1053110 h 5757808"/>
              <a:gd name="connsiteX19053" fmla="*/ 1278509 w 6724507"/>
              <a:gd name="connsiteY19053" fmla="*/ 1048060 h 5757808"/>
              <a:gd name="connsiteX19054" fmla="*/ 1276203 w 6724507"/>
              <a:gd name="connsiteY19054" fmla="*/ 1048237 h 5757808"/>
              <a:gd name="connsiteX19055" fmla="*/ 1266603 w 6724507"/>
              <a:gd name="connsiteY19055" fmla="*/ 1044072 h 5757808"/>
              <a:gd name="connsiteX19056" fmla="*/ 1250459 w 6724507"/>
              <a:gd name="connsiteY19056" fmla="*/ 1045313 h 5757808"/>
              <a:gd name="connsiteX19057" fmla="*/ 1248153 w 6724507"/>
              <a:gd name="connsiteY19057" fmla="*/ 1045491 h 5757808"/>
              <a:gd name="connsiteX19058" fmla="*/ 1212807 w 6724507"/>
              <a:gd name="connsiteY19058" fmla="*/ 1038403 h 5757808"/>
              <a:gd name="connsiteX19059" fmla="*/ 1210500 w 6724507"/>
              <a:gd name="connsiteY19059" fmla="*/ 1038581 h 5757808"/>
              <a:gd name="connsiteX19060" fmla="*/ 1205514 w 6724507"/>
              <a:gd name="connsiteY19060" fmla="*/ 1034061 h 5757808"/>
              <a:gd name="connsiteX19061" fmla="*/ 1184382 w 6724507"/>
              <a:gd name="connsiteY19061" fmla="*/ 1030784 h 5757808"/>
              <a:gd name="connsiteX19062" fmla="*/ 1182076 w 6724507"/>
              <a:gd name="connsiteY19062" fmla="*/ 1030960 h 5757808"/>
              <a:gd name="connsiteX19063" fmla="*/ 1170544 w 6724507"/>
              <a:gd name="connsiteY19063" fmla="*/ 1031847 h 5757808"/>
              <a:gd name="connsiteX19064" fmla="*/ 1168238 w 6724507"/>
              <a:gd name="connsiteY19064" fmla="*/ 1032024 h 5757808"/>
              <a:gd name="connsiteX19065" fmla="*/ 1167487 w 6724507"/>
              <a:gd name="connsiteY19065" fmla="*/ 1022278 h 5757808"/>
              <a:gd name="connsiteX19066" fmla="*/ 1174407 w 6724507"/>
              <a:gd name="connsiteY19066" fmla="*/ 1021746 h 5757808"/>
              <a:gd name="connsiteX19067" fmla="*/ 1181701 w 6724507"/>
              <a:gd name="connsiteY19067" fmla="*/ 1026086 h 5757808"/>
              <a:gd name="connsiteX19068" fmla="*/ 1184006 w 6724507"/>
              <a:gd name="connsiteY19068" fmla="*/ 1025910 h 5757808"/>
              <a:gd name="connsiteX19069" fmla="*/ 1195165 w 6724507"/>
              <a:gd name="connsiteY19069" fmla="*/ 1020150 h 5757808"/>
              <a:gd name="connsiteX19070" fmla="*/ 1195914 w 6724507"/>
              <a:gd name="connsiteY19070" fmla="*/ 1029896 h 5757808"/>
              <a:gd name="connsiteX19071" fmla="*/ 1205140 w 6724507"/>
              <a:gd name="connsiteY19071" fmla="*/ 1029187 h 5757808"/>
              <a:gd name="connsiteX19072" fmla="*/ 1210125 w 6724507"/>
              <a:gd name="connsiteY19072" fmla="*/ 1033706 h 5757808"/>
              <a:gd name="connsiteX19073" fmla="*/ 1212433 w 6724507"/>
              <a:gd name="connsiteY19073" fmla="*/ 1033530 h 5757808"/>
              <a:gd name="connsiteX19074" fmla="*/ 1221284 w 6724507"/>
              <a:gd name="connsiteY19074" fmla="*/ 1027946 h 5757808"/>
              <a:gd name="connsiteX19075" fmla="*/ 1237803 w 6724507"/>
              <a:gd name="connsiteY19075" fmla="*/ 1031579 h 5757808"/>
              <a:gd name="connsiteX19076" fmla="*/ 1250084 w 6724507"/>
              <a:gd name="connsiteY19076" fmla="*/ 1040439 h 5757808"/>
              <a:gd name="connsiteX19077" fmla="*/ 1266229 w 6724507"/>
              <a:gd name="connsiteY19077" fmla="*/ 1039199 h 5757808"/>
              <a:gd name="connsiteX19078" fmla="*/ 1277760 w 6724507"/>
              <a:gd name="connsiteY19078" fmla="*/ 1038311 h 5757808"/>
              <a:gd name="connsiteX19079" fmla="*/ 1275828 w 6724507"/>
              <a:gd name="connsiteY19079" fmla="*/ 1043363 h 5757808"/>
              <a:gd name="connsiteX19080" fmla="*/ 1280817 w 6724507"/>
              <a:gd name="connsiteY19080" fmla="*/ 1047883 h 5757808"/>
              <a:gd name="connsiteX19081" fmla="*/ 1285428 w 6724507"/>
              <a:gd name="connsiteY19081" fmla="*/ 1047527 h 5757808"/>
              <a:gd name="connsiteX19082" fmla="*/ 1287735 w 6724507"/>
              <a:gd name="connsiteY19082" fmla="*/ 1047350 h 5757808"/>
              <a:gd name="connsiteX19083" fmla="*/ 1290042 w 6724507"/>
              <a:gd name="connsiteY19083" fmla="*/ 1047173 h 5757808"/>
              <a:gd name="connsiteX19084" fmla="*/ 1290416 w 6724507"/>
              <a:gd name="connsiteY19084" fmla="*/ 1052047 h 5757808"/>
              <a:gd name="connsiteX19085" fmla="*/ 1292722 w 6724507"/>
              <a:gd name="connsiteY19085" fmla="*/ 1051870 h 5757808"/>
              <a:gd name="connsiteX19086" fmla="*/ 1299643 w 6724507"/>
              <a:gd name="connsiteY19086" fmla="*/ 1051337 h 5757808"/>
              <a:gd name="connsiteX19087" fmla="*/ 1308867 w 6724507"/>
              <a:gd name="connsiteY19087" fmla="*/ 1050627 h 5757808"/>
              <a:gd name="connsiteX19088" fmla="*/ 1306185 w 6724507"/>
              <a:gd name="connsiteY19088" fmla="*/ 1045932 h 5757808"/>
              <a:gd name="connsiteX19089" fmla="*/ 1303880 w 6724507"/>
              <a:gd name="connsiteY19089" fmla="*/ 1046109 h 5757808"/>
              <a:gd name="connsiteX19090" fmla="*/ 1299267 w 6724507"/>
              <a:gd name="connsiteY19090" fmla="*/ 1046464 h 5757808"/>
              <a:gd name="connsiteX19091" fmla="*/ 1286986 w 6724507"/>
              <a:gd name="connsiteY19091" fmla="*/ 1037603 h 5757808"/>
              <a:gd name="connsiteX19092" fmla="*/ 1277760 w 6724507"/>
              <a:gd name="connsiteY19092" fmla="*/ 1038311 h 5757808"/>
              <a:gd name="connsiteX19093" fmla="*/ 1286611 w 6724507"/>
              <a:gd name="connsiteY19093" fmla="*/ 1032729 h 5757808"/>
              <a:gd name="connsiteX19094" fmla="*/ 1288917 w 6724507"/>
              <a:gd name="connsiteY19094" fmla="*/ 1032552 h 5757808"/>
              <a:gd name="connsiteX19095" fmla="*/ 1300824 w 6724507"/>
              <a:gd name="connsiteY19095" fmla="*/ 1036538 h 5757808"/>
              <a:gd name="connsiteX19096" fmla="*/ 1307743 w 6724507"/>
              <a:gd name="connsiteY19096" fmla="*/ 1036006 h 5757808"/>
              <a:gd name="connsiteX19097" fmla="*/ 1310049 w 6724507"/>
              <a:gd name="connsiteY19097" fmla="*/ 1035830 h 5757808"/>
              <a:gd name="connsiteX19098" fmla="*/ 1316969 w 6724507"/>
              <a:gd name="connsiteY19098" fmla="*/ 1035298 h 5757808"/>
              <a:gd name="connsiteX19099" fmla="*/ 1319371 w 6724507"/>
              <a:gd name="connsiteY19099" fmla="*/ 1036728 h 5757808"/>
              <a:gd name="connsiteX19100" fmla="*/ 1319398 w 6724507"/>
              <a:gd name="connsiteY19100" fmla="*/ 1034948 h 5757808"/>
              <a:gd name="connsiteX19101" fmla="*/ 1326054 w 6724507"/>
              <a:gd name="connsiteY19101" fmla="*/ 1029173 h 5757808"/>
              <a:gd name="connsiteX19102" fmla="*/ 1320132 w 6724507"/>
              <a:gd name="connsiteY19102" fmla="*/ 1029385 h 5757808"/>
              <a:gd name="connsiteX19103" fmla="*/ 1304829 w 6724507"/>
              <a:gd name="connsiteY19103" fmla="*/ 1026250 h 5757808"/>
              <a:gd name="connsiteX19104" fmla="*/ 1300224 w 6724507"/>
              <a:gd name="connsiteY19104" fmla="*/ 1026605 h 5757808"/>
              <a:gd name="connsiteX19105" fmla="*/ 1295616 w 6724507"/>
              <a:gd name="connsiteY19105" fmla="*/ 1026958 h 5757808"/>
              <a:gd name="connsiteX19106" fmla="*/ 1286026 w 6724507"/>
              <a:gd name="connsiteY19106" fmla="*/ 1022768 h 5757808"/>
              <a:gd name="connsiteX19107" fmla="*/ 1272206 w 6724507"/>
              <a:gd name="connsiteY19107" fmla="*/ 1023830 h 5757808"/>
              <a:gd name="connsiteX19108" fmla="*/ 1262991 w 6724507"/>
              <a:gd name="connsiteY19108" fmla="*/ 1024538 h 5757808"/>
              <a:gd name="connsiteX19109" fmla="*/ 1262615 w 6724507"/>
              <a:gd name="connsiteY19109" fmla="*/ 1019640 h 5757808"/>
              <a:gd name="connsiteX19110" fmla="*/ 1274132 w 6724507"/>
              <a:gd name="connsiteY19110" fmla="*/ 1018755 h 5757808"/>
              <a:gd name="connsiteX19111" fmla="*/ 1285649 w 6724507"/>
              <a:gd name="connsiteY19111" fmla="*/ 1017870 h 5757808"/>
              <a:gd name="connsiteX19112" fmla="*/ 1297544 w 6724507"/>
              <a:gd name="connsiteY19112" fmla="*/ 1021883 h 5757808"/>
              <a:gd name="connsiteX19113" fmla="*/ 1299846 w 6724507"/>
              <a:gd name="connsiteY19113" fmla="*/ 1021705 h 5757808"/>
              <a:gd name="connsiteX19114" fmla="*/ 1304453 w 6724507"/>
              <a:gd name="connsiteY19114" fmla="*/ 1021352 h 5757808"/>
              <a:gd name="connsiteX19115" fmla="*/ 1313290 w 6724507"/>
              <a:gd name="connsiteY19115" fmla="*/ 1015743 h 5757808"/>
              <a:gd name="connsiteX19116" fmla="*/ 1313667 w 6724507"/>
              <a:gd name="connsiteY19116" fmla="*/ 1020643 h 5757808"/>
              <a:gd name="connsiteX19117" fmla="*/ 1318273 w 6724507"/>
              <a:gd name="connsiteY19117" fmla="*/ 1020289 h 5757808"/>
              <a:gd name="connsiteX19118" fmla="*/ 1317897 w 6724507"/>
              <a:gd name="connsiteY19118" fmla="*/ 1015390 h 5757808"/>
              <a:gd name="connsiteX19119" fmla="*/ 1327488 w 6724507"/>
              <a:gd name="connsiteY19119" fmla="*/ 1019581 h 5757808"/>
              <a:gd name="connsiteX19120" fmla="*/ 1332207 w 6724507"/>
              <a:gd name="connsiteY19120" fmla="*/ 1021643 h 5757808"/>
              <a:gd name="connsiteX19121" fmla="*/ 1333280 w 6724507"/>
              <a:gd name="connsiteY19121" fmla="*/ 1020276 h 5757808"/>
              <a:gd name="connsiteX19122" fmla="*/ 1334639 w 6724507"/>
              <a:gd name="connsiteY19122" fmla="*/ 1016540 h 5757808"/>
              <a:gd name="connsiteX19123" fmla="*/ 1337259 w 6724507"/>
              <a:gd name="connsiteY19123" fmla="*/ 1015207 h 5757808"/>
              <a:gd name="connsiteX19124" fmla="*/ 1340465 w 6724507"/>
              <a:gd name="connsiteY19124" fmla="*/ 1018145 h 5757808"/>
              <a:gd name="connsiteX19125" fmla="*/ 1339106 w 6724507"/>
              <a:gd name="connsiteY19125" fmla="*/ 1021883 h 5757808"/>
              <a:gd name="connsiteX19126" fmla="*/ 1339297 w 6724507"/>
              <a:gd name="connsiteY19126" fmla="*/ 1023851 h 5757808"/>
              <a:gd name="connsiteX19127" fmla="*/ 1358862 w 6724507"/>
              <a:gd name="connsiteY19127" fmla="*/ 1024560 h 5757808"/>
              <a:gd name="connsiteX19128" fmla="*/ 1380539 w 6724507"/>
              <a:gd name="connsiteY19128" fmla="*/ 1024874 h 5757808"/>
              <a:gd name="connsiteX19129" fmla="*/ 1379389 w 6724507"/>
              <a:gd name="connsiteY19129" fmla="*/ 1024556 h 5757808"/>
              <a:gd name="connsiteX19130" fmla="*/ 1374860 w 6724507"/>
              <a:gd name="connsiteY19130" fmla="*/ 1019195 h 5757808"/>
              <a:gd name="connsiteX19131" fmla="*/ 1382182 w 6724507"/>
              <a:gd name="connsiteY19131" fmla="*/ 1010931 h 5757808"/>
              <a:gd name="connsiteX19132" fmla="*/ 1382960 w 6724507"/>
              <a:gd name="connsiteY19132" fmla="*/ 1013160 h 5757808"/>
              <a:gd name="connsiteX19133" fmla="*/ 1382774 w 6724507"/>
              <a:gd name="connsiteY19133" fmla="*/ 1010755 h 5757808"/>
              <a:gd name="connsiteX19134" fmla="*/ 1385277 w 6724507"/>
              <a:gd name="connsiteY19134" fmla="*/ 1010564 h 5757808"/>
              <a:gd name="connsiteX19135" fmla="*/ 1385547 w 6724507"/>
              <a:gd name="connsiteY19135" fmla="*/ 1014062 h 5757808"/>
              <a:gd name="connsiteX19136" fmla="*/ 1383333 w 6724507"/>
              <a:gd name="connsiteY19136" fmla="*/ 1014233 h 5757808"/>
              <a:gd name="connsiteX19137" fmla="*/ 1383371 w 6724507"/>
              <a:gd name="connsiteY19137" fmla="*/ 1014342 h 5757808"/>
              <a:gd name="connsiteX19138" fmla="*/ 1386029 w 6724507"/>
              <a:gd name="connsiteY19138" fmla="*/ 1018161 h 5757808"/>
              <a:gd name="connsiteX19139" fmla="*/ 1389954 w 6724507"/>
              <a:gd name="connsiteY19139" fmla="*/ 1019243 h 5757808"/>
              <a:gd name="connsiteX19140" fmla="*/ 1391916 w 6724507"/>
              <a:gd name="connsiteY19140" fmla="*/ 1019784 h 5757808"/>
              <a:gd name="connsiteX19141" fmla="*/ 1389275 w 6724507"/>
              <a:gd name="connsiteY19141" fmla="*/ 1021112 h 5757808"/>
              <a:gd name="connsiteX19142" fmla="*/ 1387313 w 6724507"/>
              <a:gd name="connsiteY19142" fmla="*/ 1020571 h 5757808"/>
              <a:gd name="connsiteX19143" fmla="*/ 1385954 w 6724507"/>
              <a:gd name="connsiteY19143" fmla="*/ 1024310 h 5757808"/>
              <a:gd name="connsiteX19144" fmla="*/ 1386608 w 6724507"/>
              <a:gd name="connsiteY19144" fmla="*/ 1024491 h 5757808"/>
              <a:gd name="connsiteX19145" fmla="*/ 1389429 w 6724507"/>
              <a:gd name="connsiteY19145" fmla="*/ 1022826 h 5757808"/>
              <a:gd name="connsiteX19146" fmla="*/ 1389966 w 6724507"/>
              <a:gd name="connsiteY19146" fmla="*/ 1022962 h 5757808"/>
              <a:gd name="connsiteX19147" fmla="*/ 1391568 w 6724507"/>
              <a:gd name="connsiteY19147" fmla="*/ 1021488 h 5757808"/>
              <a:gd name="connsiteX19148" fmla="*/ 1395160 w 6724507"/>
              <a:gd name="connsiteY19148" fmla="*/ 1022735 h 5757808"/>
              <a:gd name="connsiteX19149" fmla="*/ 1399840 w 6724507"/>
              <a:gd name="connsiteY19149" fmla="*/ 1015799 h 5757808"/>
              <a:gd name="connsiteX19150" fmla="*/ 1407162 w 6724507"/>
              <a:gd name="connsiteY19150" fmla="*/ 1007535 h 5757808"/>
              <a:gd name="connsiteX19151" fmla="*/ 1410483 w 6724507"/>
              <a:gd name="connsiteY19151" fmla="*/ 1004336 h 5757808"/>
              <a:gd name="connsiteX19152" fmla="*/ 1412444 w 6724507"/>
              <a:gd name="connsiteY19152" fmla="*/ 1004878 h 5757808"/>
              <a:gd name="connsiteX19153" fmla="*/ 1409124 w 6724507"/>
              <a:gd name="connsiteY19153" fmla="*/ 1008076 h 5757808"/>
              <a:gd name="connsiteX19154" fmla="*/ 1412368 w 6724507"/>
              <a:gd name="connsiteY19154" fmla="*/ 1011027 h 5757808"/>
              <a:gd name="connsiteX19155" fmla="*/ 1420896 w 6724507"/>
              <a:gd name="connsiteY19155" fmla="*/ 1011322 h 5757808"/>
              <a:gd name="connsiteX19156" fmla="*/ 1422934 w 6724507"/>
              <a:gd name="connsiteY19156" fmla="*/ 1005714 h 5757808"/>
              <a:gd name="connsiteX19157" fmla="*/ 1425575 w 6724507"/>
              <a:gd name="connsiteY19157" fmla="*/ 1004386 h 5757808"/>
              <a:gd name="connsiteX19158" fmla="*/ 1426735 w 6724507"/>
              <a:gd name="connsiteY19158" fmla="*/ 1000569 h 5757808"/>
              <a:gd name="connsiteX19159" fmla="*/ 1424292 w 6724507"/>
              <a:gd name="connsiteY19159" fmla="*/ 999201 h 5757808"/>
              <a:gd name="connsiteX19160" fmla="*/ 1418652 w 6724507"/>
              <a:gd name="connsiteY19160" fmla="*/ 997142 h 5757808"/>
              <a:gd name="connsiteX19161" fmla="*/ 1426363 w 6724507"/>
              <a:gd name="connsiteY19161" fmla="*/ 996550 h 5757808"/>
              <a:gd name="connsiteX19162" fmla="*/ 1426332 w 6724507"/>
              <a:gd name="connsiteY19162" fmla="*/ 996368 h 5757808"/>
              <a:gd name="connsiteX19163" fmla="*/ 1431604 w 6724507"/>
              <a:gd name="connsiteY19163" fmla="*/ 994480 h 5757808"/>
              <a:gd name="connsiteX19164" fmla="*/ 1432649 w 6724507"/>
              <a:gd name="connsiteY19164" fmla="*/ 991040 h 5757808"/>
              <a:gd name="connsiteX19165" fmla="*/ 1430223 w 6724507"/>
              <a:gd name="connsiteY19165" fmla="*/ 991005 h 5757808"/>
              <a:gd name="connsiteX19166" fmla="*/ 1429275 w 6724507"/>
              <a:gd name="connsiteY19166" fmla="*/ 990306 h 5757808"/>
              <a:gd name="connsiteX19167" fmla="*/ 1420446 w 6724507"/>
              <a:gd name="connsiteY19167" fmla="*/ 994746 h 5757808"/>
              <a:gd name="connsiteX19168" fmla="*/ 1410712 w 6724507"/>
              <a:gd name="connsiteY19168" fmla="*/ 985892 h 5757808"/>
              <a:gd name="connsiteX19169" fmla="*/ 1414109 w 6724507"/>
              <a:gd name="connsiteY19169" fmla="*/ 976547 h 5757808"/>
              <a:gd name="connsiteX19170" fmla="*/ 1417466 w 6724507"/>
              <a:gd name="connsiteY19170" fmla="*/ 978177 h 5757808"/>
              <a:gd name="connsiteX19171" fmla="*/ 1417460 w 6724507"/>
              <a:gd name="connsiteY19171" fmla="*/ 977819 h 5757808"/>
              <a:gd name="connsiteX19172" fmla="*/ 1419127 w 6724507"/>
              <a:gd name="connsiteY19172" fmla="*/ 972763 h 5757808"/>
              <a:gd name="connsiteX19173" fmla="*/ 1421463 w 6724507"/>
              <a:gd name="connsiteY19173" fmla="*/ 972583 h 5757808"/>
              <a:gd name="connsiteX19174" fmla="*/ 1423799 w 6724507"/>
              <a:gd name="connsiteY19174" fmla="*/ 972404 h 5757808"/>
              <a:gd name="connsiteX19175" fmla="*/ 1423847 w 6724507"/>
              <a:gd name="connsiteY19175" fmla="*/ 973017 h 5757808"/>
              <a:gd name="connsiteX19176" fmla="*/ 1423862 w 6724507"/>
              <a:gd name="connsiteY19176" fmla="*/ 973215 h 5757808"/>
              <a:gd name="connsiteX19177" fmla="*/ 1423996 w 6724507"/>
              <a:gd name="connsiteY19177" fmla="*/ 973101 h 5757808"/>
              <a:gd name="connsiteX19178" fmla="*/ 1425958 w 6724507"/>
              <a:gd name="connsiteY19178" fmla="*/ 973643 h 5757808"/>
              <a:gd name="connsiteX19179" fmla="*/ 1429279 w 6724507"/>
              <a:gd name="connsiteY19179" fmla="*/ 970445 h 5757808"/>
              <a:gd name="connsiteX19180" fmla="*/ 1433883 w 6724507"/>
              <a:gd name="connsiteY19180" fmla="*/ 969659 h 5757808"/>
              <a:gd name="connsiteX19181" fmla="*/ 1433204 w 6724507"/>
              <a:gd name="connsiteY19181" fmla="*/ 971528 h 5757808"/>
              <a:gd name="connsiteX19182" fmla="*/ 1429203 w 6724507"/>
              <a:gd name="connsiteY19182" fmla="*/ 976594 h 5757808"/>
              <a:gd name="connsiteX19183" fmla="*/ 1430664 w 6724507"/>
              <a:gd name="connsiteY19183" fmla="*/ 977969 h 5757808"/>
              <a:gd name="connsiteX19184" fmla="*/ 1433519 w 6724507"/>
              <a:gd name="connsiteY19184" fmla="*/ 976584 h 5757808"/>
              <a:gd name="connsiteX19185" fmla="*/ 1433857 w 6724507"/>
              <a:gd name="connsiteY19185" fmla="*/ 980971 h 5757808"/>
              <a:gd name="connsiteX19186" fmla="*/ 1434230 w 6724507"/>
              <a:gd name="connsiteY19186" fmla="*/ 981322 h 5757808"/>
              <a:gd name="connsiteX19187" fmla="*/ 1434331 w 6724507"/>
              <a:gd name="connsiteY19187" fmla="*/ 986234 h 5757808"/>
              <a:gd name="connsiteX19188" fmla="*/ 1434739 w 6724507"/>
              <a:gd name="connsiteY19188" fmla="*/ 986346 h 5757808"/>
              <a:gd name="connsiteX19189" fmla="*/ 1436610 w 6724507"/>
              <a:gd name="connsiteY19189" fmla="*/ 986202 h 5757808"/>
              <a:gd name="connsiteX19190" fmla="*/ 1436749 w 6724507"/>
              <a:gd name="connsiteY19190" fmla="*/ 986284 h 5757808"/>
              <a:gd name="connsiteX19191" fmla="*/ 1443861 w 6724507"/>
              <a:gd name="connsiteY19191" fmla="*/ 978579 h 5757808"/>
              <a:gd name="connsiteX19192" fmla="*/ 1452898 w 6724507"/>
              <a:gd name="connsiteY19192" fmla="*/ 970787 h 5757808"/>
              <a:gd name="connsiteX19193" fmla="*/ 1453578 w 6724507"/>
              <a:gd name="connsiteY19193" fmla="*/ 968918 h 5757808"/>
              <a:gd name="connsiteX19194" fmla="*/ 1455541 w 6724507"/>
              <a:gd name="connsiteY19194" fmla="*/ 969459 h 5757808"/>
              <a:gd name="connsiteX19195" fmla="*/ 1454860 w 6724507"/>
              <a:gd name="connsiteY19195" fmla="*/ 971329 h 5757808"/>
              <a:gd name="connsiteX19196" fmla="*/ 1456823 w 6724507"/>
              <a:gd name="connsiteY19196" fmla="*/ 971869 h 5757808"/>
              <a:gd name="connsiteX19197" fmla="*/ 1462182 w 6724507"/>
              <a:gd name="connsiteY19197" fmla="*/ 963065 h 5757808"/>
              <a:gd name="connsiteX19198" fmla="*/ 1464143 w 6724507"/>
              <a:gd name="connsiteY19198" fmla="*/ 963606 h 5757808"/>
              <a:gd name="connsiteX19199" fmla="*/ 1465427 w 6724507"/>
              <a:gd name="connsiteY19199" fmla="*/ 966017 h 5757808"/>
              <a:gd name="connsiteX19200" fmla="*/ 1462709 w 6724507"/>
              <a:gd name="connsiteY19200" fmla="*/ 969458 h 5757808"/>
              <a:gd name="connsiteX19201" fmla="*/ 1464078 w 6724507"/>
              <a:gd name="connsiteY19201" fmla="*/ 971287 h 5757808"/>
              <a:gd name="connsiteX19202" fmla="*/ 1465178 w 6724507"/>
              <a:gd name="connsiteY19202" fmla="*/ 969221 h 5757808"/>
              <a:gd name="connsiteX19203" fmla="*/ 1470587 w 6724507"/>
              <a:gd name="connsiteY19203" fmla="*/ 974085 h 5757808"/>
              <a:gd name="connsiteX19204" fmla="*/ 1468086 w 6724507"/>
              <a:gd name="connsiteY19204" fmla="*/ 974279 h 5757808"/>
              <a:gd name="connsiteX19205" fmla="*/ 1465582 w 6724507"/>
              <a:gd name="connsiteY19205" fmla="*/ 974471 h 5757808"/>
              <a:gd name="connsiteX19206" fmla="*/ 1463079 w 6724507"/>
              <a:gd name="connsiteY19206" fmla="*/ 974664 h 5757808"/>
              <a:gd name="connsiteX19207" fmla="*/ 1462877 w 6724507"/>
              <a:gd name="connsiteY19207" fmla="*/ 972038 h 5757808"/>
              <a:gd name="connsiteX19208" fmla="*/ 1462681 w 6724507"/>
              <a:gd name="connsiteY19208" fmla="*/ 969493 h 5757808"/>
              <a:gd name="connsiteX19209" fmla="*/ 1461426 w 6724507"/>
              <a:gd name="connsiteY19209" fmla="*/ 971082 h 5757808"/>
              <a:gd name="connsiteX19210" fmla="*/ 1458708 w 6724507"/>
              <a:gd name="connsiteY19210" fmla="*/ 978559 h 5757808"/>
              <a:gd name="connsiteX19211" fmla="*/ 1455914 w 6724507"/>
              <a:gd name="connsiteY19211" fmla="*/ 992185 h 5757808"/>
              <a:gd name="connsiteX19212" fmla="*/ 1457198 w 6724507"/>
              <a:gd name="connsiteY19212" fmla="*/ 994595 h 5757808"/>
              <a:gd name="connsiteX19213" fmla="*/ 1463320 w 6724507"/>
              <a:gd name="connsiteY19213" fmla="*/ 990370 h 5757808"/>
              <a:gd name="connsiteX19214" fmla="*/ 1467438 w 6724507"/>
              <a:gd name="connsiteY19214" fmla="*/ 988965 h 5757808"/>
              <a:gd name="connsiteX19215" fmla="*/ 1467763 w 6724507"/>
              <a:gd name="connsiteY19215" fmla="*/ 989281 h 5757808"/>
              <a:gd name="connsiteX19216" fmla="*/ 1468304 w 6724507"/>
              <a:gd name="connsiteY19216" fmla="*/ 988669 h 5757808"/>
              <a:gd name="connsiteX19217" fmla="*/ 1470405 w 6724507"/>
              <a:gd name="connsiteY19217" fmla="*/ 987953 h 5757808"/>
              <a:gd name="connsiteX19218" fmla="*/ 1469593 w 6724507"/>
              <a:gd name="connsiteY19218" fmla="*/ 987215 h 5757808"/>
              <a:gd name="connsiteX19219" fmla="*/ 1468304 w 6724507"/>
              <a:gd name="connsiteY19219" fmla="*/ 988669 h 5757808"/>
              <a:gd name="connsiteX19220" fmla="*/ 1467438 w 6724507"/>
              <a:gd name="connsiteY19220" fmla="*/ 988965 h 5757808"/>
              <a:gd name="connsiteX19221" fmla="*/ 1465524 w 6724507"/>
              <a:gd name="connsiteY19221" fmla="*/ 987090 h 5757808"/>
              <a:gd name="connsiteX19222" fmla="*/ 1470480 w 6724507"/>
              <a:gd name="connsiteY19222" fmla="*/ 981805 h 5757808"/>
              <a:gd name="connsiteX19223" fmla="*/ 1469263 w 6724507"/>
              <a:gd name="connsiteY19223" fmla="*/ 980699 h 5757808"/>
              <a:gd name="connsiteX19224" fmla="*/ 1466204 w 6724507"/>
              <a:gd name="connsiteY19224" fmla="*/ 980360 h 5757808"/>
              <a:gd name="connsiteX19225" fmla="*/ 1466046 w 6724507"/>
              <a:gd name="connsiteY19225" fmla="*/ 980482 h 5757808"/>
              <a:gd name="connsiteX19226" fmla="*/ 1465331 w 6724507"/>
              <a:gd name="connsiteY19226" fmla="*/ 980263 h 5757808"/>
              <a:gd name="connsiteX19227" fmla="*/ 1464594 w 6724507"/>
              <a:gd name="connsiteY19227" fmla="*/ 980182 h 5757808"/>
              <a:gd name="connsiteX19228" fmla="*/ 1464704 w 6724507"/>
              <a:gd name="connsiteY19228" fmla="*/ 980071 h 5757808"/>
              <a:gd name="connsiteX19229" fmla="*/ 1461746 w 6724507"/>
              <a:gd name="connsiteY19229" fmla="*/ 979163 h 5757808"/>
              <a:gd name="connsiteX19230" fmla="*/ 1464958 w 6724507"/>
              <a:gd name="connsiteY19230" fmla="*/ 977266 h 5757808"/>
              <a:gd name="connsiteX19231" fmla="*/ 1466754 w 6724507"/>
              <a:gd name="connsiteY19231" fmla="*/ 977985 h 5757808"/>
              <a:gd name="connsiteX19232" fmla="*/ 1470160 w 6724507"/>
              <a:gd name="connsiteY19232" fmla="*/ 974520 h 5757808"/>
              <a:gd name="connsiteX19233" fmla="*/ 1475164 w 6724507"/>
              <a:gd name="connsiteY19233" fmla="*/ 970781 h 5757808"/>
              <a:gd name="connsiteX19234" fmla="*/ 1474355 w 6724507"/>
              <a:gd name="connsiteY19234" fmla="*/ 968515 h 5757808"/>
              <a:gd name="connsiteX19235" fmla="*/ 1476859 w 6724507"/>
              <a:gd name="connsiteY19235" fmla="*/ 968322 h 5757808"/>
              <a:gd name="connsiteX19236" fmla="*/ 1476946 w 6724507"/>
              <a:gd name="connsiteY19236" fmla="*/ 969450 h 5757808"/>
              <a:gd name="connsiteX19237" fmla="*/ 1477198 w 6724507"/>
              <a:gd name="connsiteY19237" fmla="*/ 969263 h 5757808"/>
              <a:gd name="connsiteX19238" fmla="*/ 1482406 w 6724507"/>
              <a:gd name="connsiteY19238" fmla="*/ 972753 h 5757808"/>
              <a:gd name="connsiteX19239" fmla="*/ 1490406 w 6724507"/>
              <a:gd name="connsiteY19239" fmla="*/ 962620 h 5757808"/>
              <a:gd name="connsiteX19240" fmla="*/ 1494934 w 6724507"/>
              <a:gd name="connsiteY19240" fmla="*/ 967980 h 5757808"/>
              <a:gd name="connsiteX19241" fmla="*/ 1495613 w 6724507"/>
              <a:gd name="connsiteY19241" fmla="*/ 966112 h 5757808"/>
              <a:gd name="connsiteX19242" fmla="*/ 1498933 w 6724507"/>
              <a:gd name="connsiteY19242" fmla="*/ 962912 h 5757808"/>
              <a:gd name="connsiteX19243" fmla="*/ 1500895 w 6724507"/>
              <a:gd name="connsiteY19243" fmla="*/ 963454 h 5757808"/>
              <a:gd name="connsiteX19244" fmla="*/ 1502254 w 6724507"/>
              <a:gd name="connsiteY19244" fmla="*/ 959716 h 5757808"/>
              <a:gd name="connsiteX19245" fmla="*/ 1500971 w 6724507"/>
              <a:gd name="connsiteY19245" fmla="*/ 957307 h 5757808"/>
              <a:gd name="connsiteX19246" fmla="*/ 1503613 w 6724507"/>
              <a:gd name="connsiteY19246" fmla="*/ 955979 h 5757808"/>
              <a:gd name="connsiteX19247" fmla="*/ 1505576 w 6724507"/>
              <a:gd name="connsiteY19247" fmla="*/ 956519 h 5757808"/>
              <a:gd name="connsiteX19248" fmla="*/ 1504216 w 6724507"/>
              <a:gd name="connsiteY19248" fmla="*/ 960258 h 5757808"/>
              <a:gd name="connsiteX19249" fmla="*/ 1504819 w 6724507"/>
              <a:gd name="connsiteY19249" fmla="*/ 964537 h 5757808"/>
              <a:gd name="connsiteX19250" fmla="*/ 1502179 w 6724507"/>
              <a:gd name="connsiteY19250" fmla="*/ 965865 h 5757808"/>
              <a:gd name="connsiteX19251" fmla="*/ 1499536 w 6724507"/>
              <a:gd name="connsiteY19251" fmla="*/ 967194 h 5757808"/>
              <a:gd name="connsiteX19252" fmla="*/ 1497573 w 6724507"/>
              <a:gd name="connsiteY19252" fmla="*/ 966652 h 5757808"/>
              <a:gd name="connsiteX19253" fmla="*/ 1498857 w 6724507"/>
              <a:gd name="connsiteY19253" fmla="*/ 969062 h 5757808"/>
              <a:gd name="connsiteX19254" fmla="*/ 1509423 w 6724507"/>
              <a:gd name="connsiteY19254" fmla="*/ 963749 h 5757808"/>
              <a:gd name="connsiteX19255" fmla="*/ 1510705 w 6724507"/>
              <a:gd name="connsiteY19255" fmla="*/ 966159 h 5757808"/>
              <a:gd name="connsiteX19256" fmla="*/ 1510780 w 6724507"/>
              <a:gd name="connsiteY19256" fmla="*/ 960011 h 5757808"/>
              <a:gd name="connsiteX19257" fmla="*/ 1514782 w 6724507"/>
              <a:gd name="connsiteY19257" fmla="*/ 954945 h 5757808"/>
              <a:gd name="connsiteX19258" fmla="*/ 1517347 w 6724507"/>
              <a:gd name="connsiteY19258" fmla="*/ 959765 h 5757808"/>
              <a:gd name="connsiteX19259" fmla="*/ 1536441 w 6724507"/>
              <a:gd name="connsiteY19259" fmla="*/ 954745 h 5757808"/>
              <a:gd name="connsiteX19260" fmla="*/ 1537196 w 6724507"/>
              <a:gd name="connsiteY19260" fmla="*/ 946729 h 5757808"/>
              <a:gd name="connsiteX19261" fmla="*/ 1544442 w 6724507"/>
              <a:gd name="connsiteY19261" fmla="*/ 944612 h 5757808"/>
              <a:gd name="connsiteX19262" fmla="*/ 1548441 w 6724507"/>
              <a:gd name="connsiteY19262" fmla="*/ 939546 h 5757808"/>
              <a:gd name="connsiteX19263" fmla="*/ 1550480 w 6724507"/>
              <a:gd name="connsiteY19263" fmla="*/ 933939 h 5757808"/>
              <a:gd name="connsiteX19264" fmla="*/ 1547839 w 6724507"/>
              <a:gd name="connsiteY19264" fmla="*/ 935266 h 5757808"/>
              <a:gd name="connsiteX19265" fmla="*/ 1545877 w 6724507"/>
              <a:gd name="connsiteY19265" fmla="*/ 934725 h 5757808"/>
              <a:gd name="connsiteX19266" fmla="*/ 1546556 w 6724507"/>
              <a:gd name="connsiteY19266" fmla="*/ 932857 h 5757808"/>
              <a:gd name="connsiteX19267" fmla="*/ 1551159 w 6724507"/>
              <a:gd name="connsiteY19267" fmla="*/ 932069 h 5757808"/>
              <a:gd name="connsiteX19268" fmla="*/ 1551839 w 6724507"/>
              <a:gd name="connsiteY19268" fmla="*/ 930200 h 5757808"/>
              <a:gd name="connsiteX19269" fmla="*/ 1552518 w 6724507"/>
              <a:gd name="connsiteY19269" fmla="*/ 928331 h 5757808"/>
              <a:gd name="connsiteX19270" fmla="*/ 1554480 w 6724507"/>
              <a:gd name="connsiteY19270" fmla="*/ 928871 h 5757808"/>
              <a:gd name="connsiteX19271" fmla="*/ 1555763 w 6724507"/>
              <a:gd name="connsiteY19271" fmla="*/ 931281 h 5757808"/>
              <a:gd name="connsiteX19272" fmla="*/ 1555084 w 6724507"/>
              <a:gd name="connsiteY19272" fmla="*/ 933150 h 5757808"/>
              <a:gd name="connsiteX19273" fmla="*/ 1553724 w 6724507"/>
              <a:gd name="connsiteY19273" fmla="*/ 936889 h 5757808"/>
              <a:gd name="connsiteX19274" fmla="*/ 1550403 w 6724507"/>
              <a:gd name="connsiteY19274" fmla="*/ 940087 h 5757808"/>
              <a:gd name="connsiteX19275" fmla="*/ 1546403 w 6724507"/>
              <a:gd name="connsiteY19275" fmla="*/ 945153 h 5757808"/>
              <a:gd name="connsiteX19276" fmla="*/ 1563457 w 6724507"/>
              <a:gd name="connsiteY19276" fmla="*/ 945743 h 5757808"/>
              <a:gd name="connsiteX19277" fmla="*/ 1576741 w 6724507"/>
              <a:gd name="connsiteY19277" fmla="*/ 932953 h 5757808"/>
              <a:gd name="connsiteX19278" fmla="*/ 1574702 w 6724507"/>
              <a:gd name="connsiteY19278" fmla="*/ 938560 h 5757808"/>
              <a:gd name="connsiteX19279" fmla="*/ 1598324 w 6724507"/>
              <a:gd name="connsiteY19279" fmla="*/ 938903 h 5757808"/>
              <a:gd name="connsiteX19280" fmla="*/ 1599002 w 6724507"/>
              <a:gd name="connsiteY19280" fmla="*/ 937034 h 5757808"/>
              <a:gd name="connsiteX19281" fmla="*/ 1597040 w 6724507"/>
              <a:gd name="connsiteY19281" fmla="*/ 936492 h 5757808"/>
              <a:gd name="connsiteX19282" fmla="*/ 1597720 w 6724507"/>
              <a:gd name="connsiteY19282" fmla="*/ 934623 h 5757808"/>
              <a:gd name="connsiteX19283" fmla="*/ 1600362 w 6724507"/>
              <a:gd name="connsiteY19283" fmla="*/ 933295 h 5757808"/>
              <a:gd name="connsiteX19284" fmla="*/ 1603003 w 6724507"/>
              <a:gd name="connsiteY19284" fmla="*/ 931966 h 5757808"/>
              <a:gd name="connsiteX19285" fmla="*/ 1604285 w 6724507"/>
              <a:gd name="connsiteY19285" fmla="*/ 934375 h 5757808"/>
              <a:gd name="connsiteX19286" fmla="*/ 1601644 w 6724507"/>
              <a:gd name="connsiteY19286" fmla="*/ 935706 h 5757808"/>
              <a:gd name="connsiteX19287" fmla="*/ 1600964 w 6724507"/>
              <a:gd name="connsiteY19287" fmla="*/ 937575 h 5757808"/>
              <a:gd name="connsiteX19288" fmla="*/ 1611531 w 6724507"/>
              <a:gd name="connsiteY19288" fmla="*/ 932261 h 5757808"/>
              <a:gd name="connsiteX19289" fmla="*/ 1612210 w 6724507"/>
              <a:gd name="connsiteY19289" fmla="*/ 930392 h 5757808"/>
              <a:gd name="connsiteX19290" fmla="*/ 1615530 w 6724507"/>
              <a:gd name="connsiteY19290" fmla="*/ 927194 h 5757808"/>
              <a:gd name="connsiteX19291" fmla="*/ 1618172 w 6724507"/>
              <a:gd name="connsiteY19291" fmla="*/ 925866 h 5757808"/>
              <a:gd name="connsiteX19292" fmla="*/ 1628967 w 6724507"/>
              <a:gd name="connsiteY19292" fmla="*/ 902108 h 5757808"/>
              <a:gd name="connsiteX19293" fmla="*/ 1631608 w 6724507"/>
              <a:gd name="connsiteY19293" fmla="*/ 900779 h 5757808"/>
              <a:gd name="connsiteX19294" fmla="*/ 1633571 w 6724507"/>
              <a:gd name="connsiteY19294" fmla="*/ 901319 h 5757808"/>
              <a:gd name="connsiteX19295" fmla="*/ 1637494 w 6724507"/>
              <a:gd name="connsiteY19295" fmla="*/ 902402 h 5757808"/>
              <a:gd name="connsiteX19296" fmla="*/ 1646777 w 6724507"/>
              <a:gd name="connsiteY19296" fmla="*/ 894678 h 5757808"/>
              <a:gd name="connsiteX19297" fmla="*/ 1640739 w 6724507"/>
              <a:gd name="connsiteY19297" fmla="*/ 905354 h 5757808"/>
              <a:gd name="connsiteX19298" fmla="*/ 1638701 w 6724507"/>
              <a:gd name="connsiteY19298" fmla="*/ 910961 h 5757808"/>
              <a:gd name="connsiteX19299" fmla="*/ 1638624 w 6724507"/>
              <a:gd name="connsiteY19299" fmla="*/ 917108 h 5757808"/>
              <a:gd name="connsiteX19300" fmla="*/ 1640587 w 6724507"/>
              <a:gd name="connsiteY19300" fmla="*/ 917650 h 5757808"/>
              <a:gd name="connsiteX19301" fmla="*/ 1641868 w 6724507"/>
              <a:gd name="connsiteY19301" fmla="*/ 920061 h 5757808"/>
              <a:gd name="connsiteX19302" fmla="*/ 1639907 w 6724507"/>
              <a:gd name="connsiteY19302" fmla="*/ 919519 h 5757808"/>
              <a:gd name="connsiteX19303" fmla="*/ 1637945 w 6724507"/>
              <a:gd name="connsiteY19303" fmla="*/ 918979 h 5757808"/>
              <a:gd name="connsiteX19304" fmla="*/ 1633265 w 6724507"/>
              <a:gd name="connsiteY19304" fmla="*/ 925914 h 5757808"/>
              <a:gd name="connsiteX19305" fmla="*/ 1643073 w 6724507"/>
              <a:gd name="connsiteY19305" fmla="*/ 928619 h 5757808"/>
              <a:gd name="connsiteX19306" fmla="*/ 1645036 w 6724507"/>
              <a:gd name="connsiteY19306" fmla="*/ 929160 h 5757808"/>
              <a:gd name="connsiteX19307" fmla="*/ 1644357 w 6724507"/>
              <a:gd name="connsiteY19307" fmla="*/ 931029 h 5757808"/>
              <a:gd name="connsiteX19308" fmla="*/ 1643601 w 6724507"/>
              <a:gd name="connsiteY19308" fmla="*/ 939046 h 5757808"/>
              <a:gd name="connsiteX19309" fmla="*/ 1645563 w 6724507"/>
              <a:gd name="connsiteY19309" fmla="*/ 939588 h 5757808"/>
              <a:gd name="connsiteX19310" fmla="*/ 1656205 w 6724507"/>
              <a:gd name="connsiteY19310" fmla="*/ 928127 h 5757808"/>
              <a:gd name="connsiteX19311" fmla="*/ 1663528 w 6724507"/>
              <a:gd name="connsiteY19311" fmla="*/ 919861 h 5757808"/>
              <a:gd name="connsiteX19312" fmla="*/ 1665488 w 6724507"/>
              <a:gd name="connsiteY19312" fmla="*/ 920403 h 5757808"/>
              <a:gd name="connsiteX19313" fmla="*/ 1664809 w 6724507"/>
              <a:gd name="connsiteY19313" fmla="*/ 922272 h 5757808"/>
              <a:gd name="connsiteX19314" fmla="*/ 1657488 w 6724507"/>
              <a:gd name="connsiteY19314" fmla="*/ 930536 h 5757808"/>
              <a:gd name="connsiteX19315" fmla="*/ 1646845 w 6724507"/>
              <a:gd name="connsiteY19315" fmla="*/ 941998 h 5757808"/>
              <a:gd name="connsiteX19316" fmla="*/ 1638769 w 6724507"/>
              <a:gd name="connsiteY19316" fmla="*/ 958279 h 5757808"/>
              <a:gd name="connsiteX19317" fmla="*/ 1632883 w 6724507"/>
              <a:gd name="connsiteY19317" fmla="*/ 956657 h 5757808"/>
              <a:gd name="connsiteX19318" fmla="*/ 1634845 w 6724507"/>
              <a:gd name="connsiteY19318" fmla="*/ 957197 h 5757808"/>
              <a:gd name="connsiteX19319" fmla="*/ 1634165 w 6724507"/>
              <a:gd name="connsiteY19319" fmla="*/ 959067 h 5757808"/>
              <a:gd name="connsiteX19320" fmla="*/ 1630844 w 6724507"/>
              <a:gd name="connsiteY19320" fmla="*/ 962265 h 5757808"/>
              <a:gd name="connsiteX19321" fmla="*/ 1629485 w 6724507"/>
              <a:gd name="connsiteY19321" fmla="*/ 966002 h 5757808"/>
              <a:gd name="connsiteX19322" fmla="*/ 1634691 w 6724507"/>
              <a:gd name="connsiteY19322" fmla="*/ 969494 h 5757808"/>
              <a:gd name="connsiteX19323" fmla="*/ 1642769 w 6724507"/>
              <a:gd name="connsiteY19323" fmla="*/ 953213 h 5757808"/>
              <a:gd name="connsiteX19324" fmla="*/ 1660579 w 6724507"/>
              <a:gd name="connsiteY19324" fmla="*/ 945784 h 5757808"/>
              <a:gd name="connsiteX19325" fmla="*/ 1658617 w 6724507"/>
              <a:gd name="connsiteY19325" fmla="*/ 945244 h 5757808"/>
              <a:gd name="connsiteX19326" fmla="*/ 1656656 w 6724507"/>
              <a:gd name="connsiteY19326" fmla="*/ 944702 h 5757808"/>
              <a:gd name="connsiteX19327" fmla="*/ 1664656 w 6724507"/>
              <a:gd name="connsiteY19327" fmla="*/ 934568 h 5757808"/>
              <a:gd name="connsiteX19328" fmla="*/ 1667298 w 6724507"/>
              <a:gd name="connsiteY19328" fmla="*/ 933239 h 5757808"/>
              <a:gd name="connsiteX19329" fmla="*/ 1675147 w 6724507"/>
              <a:gd name="connsiteY19329" fmla="*/ 935405 h 5757808"/>
              <a:gd name="connsiteX19330" fmla="*/ 1675826 w 6724507"/>
              <a:gd name="connsiteY19330" fmla="*/ 933535 h 5757808"/>
              <a:gd name="connsiteX19331" fmla="*/ 1677786 w 6724507"/>
              <a:gd name="connsiteY19331" fmla="*/ 934076 h 5757808"/>
              <a:gd name="connsiteX19332" fmla="*/ 1677108 w 6724507"/>
              <a:gd name="connsiteY19332" fmla="*/ 935944 h 5757808"/>
              <a:gd name="connsiteX19333" fmla="*/ 1676428 w 6724507"/>
              <a:gd name="connsiteY19333" fmla="*/ 937814 h 5757808"/>
              <a:gd name="connsiteX19334" fmla="*/ 1678391 w 6724507"/>
              <a:gd name="connsiteY19334" fmla="*/ 938355 h 5757808"/>
              <a:gd name="connsiteX19335" fmla="*/ 1677709 w 6724507"/>
              <a:gd name="connsiteY19335" fmla="*/ 940225 h 5757808"/>
              <a:gd name="connsiteX19336" fmla="*/ 1686314 w 6724507"/>
              <a:gd name="connsiteY19336" fmla="*/ 934370 h 5757808"/>
              <a:gd name="connsiteX19337" fmla="*/ 1686993 w 6724507"/>
              <a:gd name="connsiteY19337" fmla="*/ 932500 h 5757808"/>
              <a:gd name="connsiteX19338" fmla="*/ 1688352 w 6724507"/>
              <a:gd name="connsiteY19338" fmla="*/ 928763 h 5757808"/>
              <a:gd name="connsiteX19339" fmla="*/ 1692277 w 6724507"/>
              <a:gd name="connsiteY19339" fmla="*/ 929844 h 5757808"/>
              <a:gd name="connsiteX19340" fmla="*/ 1692881 w 6724507"/>
              <a:gd name="connsiteY19340" fmla="*/ 934123 h 5757808"/>
              <a:gd name="connsiteX19341" fmla="*/ 1694841 w 6724507"/>
              <a:gd name="connsiteY19341" fmla="*/ 934665 h 5757808"/>
              <a:gd name="connsiteX19342" fmla="*/ 1698162 w 6724507"/>
              <a:gd name="connsiteY19342" fmla="*/ 931468 h 5757808"/>
              <a:gd name="connsiteX19343" fmla="*/ 1700803 w 6724507"/>
              <a:gd name="connsiteY19343" fmla="*/ 930139 h 5757808"/>
              <a:gd name="connsiteX19344" fmla="*/ 1700124 w 6724507"/>
              <a:gd name="connsiteY19344" fmla="*/ 932008 h 5757808"/>
              <a:gd name="connsiteX19345" fmla="*/ 1694163 w 6724507"/>
              <a:gd name="connsiteY19345" fmla="*/ 936534 h 5757808"/>
              <a:gd name="connsiteX19346" fmla="*/ 1696803 w 6724507"/>
              <a:gd name="connsiteY19346" fmla="*/ 935206 h 5757808"/>
              <a:gd name="connsiteX19347" fmla="*/ 1697406 w 6724507"/>
              <a:gd name="connsiteY19347" fmla="*/ 939484 h 5757808"/>
              <a:gd name="connsiteX19348" fmla="*/ 1700728 w 6724507"/>
              <a:gd name="connsiteY19348" fmla="*/ 936287 h 5757808"/>
              <a:gd name="connsiteX19349" fmla="*/ 1703292 w 6724507"/>
              <a:gd name="connsiteY19349" fmla="*/ 941109 h 5757808"/>
              <a:gd name="connsiteX19350" fmla="*/ 1717783 w 6724507"/>
              <a:gd name="connsiteY19350" fmla="*/ 936877 h 5757808"/>
              <a:gd name="connsiteX19351" fmla="*/ 1717256 w 6724507"/>
              <a:gd name="connsiteY19351" fmla="*/ 926449 h 5757808"/>
              <a:gd name="connsiteX19352" fmla="*/ 1718615 w 6724507"/>
              <a:gd name="connsiteY19352" fmla="*/ 922711 h 5757808"/>
              <a:gd name="connsiteX19353" fmla="*/ 1721256 w 6724507"/>
              <a:gd name="connsiteY19353" fmla="*/ 921383 h 5757808"/>
              <a:gd name="connsiteX19354" fmla="*/ 1720576 w 6724507"/>
              <a:gd name="connsiteY19354" fmla="*/ 923251 h 5757808"/>
              <a:gd name="connsiteX19355" fmla="*/ 1719217 w 6724507"/>
              <a:gd name="connsiteY19355" fmla="*/ 926989 h 5757808"/>
              <a:gd name="connsiteX19356" fmla="*/ 1726385 w 6724507"/>
              <a:gd name="connsiteY19356" fmla="*/ 931023 h 5757808"/>
              <a:gd name="connsiteX19357" fmla="*/ 1739517 w 6724507"/>
              <a:gd name="connsiteY19357" fmla="*/ 930530 h 5757808"/>
              <a:gd name="connsiteX19358" fmla="*/ 1748800 w 6724507"/>
              <a:gd name="connsiteY19358" fmla="*/ 922805 h 5757808"/>
              <a:gd name="connsiteX19359" fmla="*/ 1752121 w 6724507"/>
              <a:gd name="connsiteY19359" fmla="*/ 919608 h 5757808"/>
              <a:gd name="connsiteX19360" fmla="*/ 1754083 w 6724507"/>
              <a:gd name="connsiteY19360" fmla="*/ 920149 h 5757808"/>
              <a:gd name="connsiteX19361" fmla="*/ 1753404 w 6724507"/>
              <a:gd name="connsiteY19361" fmla="*/ 922019 h 5757808"/>
              <a:gd name="connsiteX19362" fmla="*/ 1750763 w 6724507"/>
              <a:gd name="connsiteY19362" fmla="*/ 923346 h 5757808"/>
              <a:gd name="connsiteX19363" fmla="*/ 1749853 w 6724507"/>
              <a:gd name="connsiteY19363" fmla="*/ 943662 h 5757808"/>
              <a:gd name="connsiteX19364" fmla="*/ 1753700 w 6724507"/>
              <a:gd name="connsiteY19364" fmla="*/ 950891 h 5757808"/>
              <a:gd name="connsiteX19365" fmla="*/ 1747211 w 6724507"/>
              <a:gd name="connsiteY19365" fmla="*/ 944990 h 5757808"/>
              <a:gd name="connsiteX19366" fmla="*/ 1744417 w 6724507"/>
              <a:gd name="connsiteY19366" fmla="*/ 958615 h 5757808"/>
              <a:gd name="connsiteX19367" fmla="*/ 1746303 w 6724507"/>
              <a:gd name="connsiteY19367" fmla="*/ 965305 h 5757808"/>
              <a:gd name="connsiteX19368" fmla="*/ 1752266 w 6724507"/>
              <a:gd name="connsiteY19368" fmla="*/ 960778 h 5757808"/>
              <a:gd name="connsiteX19369" fmla="*/ 1756944 w 6724507"/>
              <a:gd name="connsiteY19369" fmla="*/ 953843 h 5757808"/>
              <a:gd name="connsiteX19370" fmla="*/ 1759587 w 6724507"/>
              <a:gd name="connsiteY19370" fmla="*/ 952515 h 5757808"/>
              <a:gd name="connsiteX19371" fmla="*/ 1760869 w 6724507"/>
              <a:gd name="connsiteY19371" fmla="*/ 954925 h 5757808"/>
              <a:gd name="connsiteX19372" fmla="*/ 1760189 w 6724507"/>
              <a:gd name="connsiteY19372" fmla="*/ 956795 h 5757808"/>
              <a:gd name="connsiteX19373" fmla="*/ 1758151 w 6724507"/>
              <a:gd name="connsiteY19373" fmla="*/ 962402 h 5757808"/>
              <a:gd name="connsiteX19374" fmla="*/ 1763702 w 6724507"/>
              <a:gd name="connsiteY19374" fmla="*/ 965524 h 5757808"/>
              <a:gd name="connsiteX19375" fmla="*/ 1763356 w 6724507"/>
              <a:gd name="connsiteY19375" fmla="*/ 965894 h 5757808"/>
              <a:gd name="connsiteX19376" fmla="*/ 1764054 w 6724507"/>
              <a:gd name="connsiteY19376" fmla="*/ 965723 h 5757808"/>
              <a:gd name="connsiteX19377" fmla="*/ 1765319 w 6724507"/>
              <a:gd name="connsiteY19377" fmla="*/ 966434 h 5757808"/>
              <a:gd name="connsiteX19378" fmla="*/ 1766319 w 6724507"/>
              <a:gd name="connsiteY19378" fmla="*/ 965167 h 5757808"/>
              <a:gd name="connsiteX19379" fmla="*/ 1764054 w 6724507"/>
              <a:gd name="connsiteY19379" fmla="*/ 965723 h 5757808"/>
              <a:gd name="connsiteX19380" fmla="*/ 1763702 w 6724507"/>
              <a:gd name="connsiteY19380" fmla="*/ 965524 h 5757808"/>
              <a:gd name="connsiteX19381" fmla="*/ 1775746 w 6724507"/>
              <a:gd name="connsiteY19381" fmla="*/ 952599 h 5757808"/>
              <a:gd name="connsiteX19382" fmla="*/ 1782757 w 6724507"/>
              <a:gd name="connsiteY19382" fmla="*/ 936281 h 5757808"/>
              <a:gd name="connsiteX19383" fmla="*/ 1784040 w 6724507"/>
              <a:gd name="connsiteY19383" fmla="*/ 938691 h 5757808"/>
              <a:gd name="connsiteX19384" fmla="*/ 1784719 w 6724507"/>
              <a:gd name="connsiteY19384" fmla="*/ 936822 h 5757808"/>
              <a:gd name="connsiteX19385" fmla="*/ 1786758 w 6724507"/>
              <a:gd name="connsiteY19385" fmla="*/ 931214 h 5757808"/>
              <a:gd name="connsiteX19386" fmla="*/ 1794834 w 6724507"/>
              <a:gd name="connsiteY19386" fmla="*/ 914932 h 5757808"/>
              <a:gd name="connsiteX19387" fmla="*/ 1802682 w 6724507"/>
              <a:gd name="connsiteY19387" fmla="*/ 917096 h 5757808"/>
              <a:gd name="connsiteX19388" fmla="*/ 1800117 w 6724507"/>
              <a:gd name="connsiteY19388" fmla="*/ 912275 h 5757808"/>
              <a:gd name="connsiteX19389" fmla="*/ 1802155 w 6724507"/>
              <a:gd name="connsiteY19389" fmla="*/ 906669 h 5757808"/>
              <a:gd name="connsiteX19390" fmla="*/ 1801553 w 6724507"/>
              <a:gd name="connsiteY19390" fmla="*/ 902389 h 5757808"/>
              <a:gd name="connsiteX19391" fmla="*/ 1803514 w 6724507"/>
              <a:gd name="connsiteY19391" fmla="*/ 902930 h 5757808"/>
              <a:gd name="connsiteX19392" fmla="*/ 1803437 w 6724507"/>
              <a:gd name="connsiteY19392" fmla="*/ 909078 h 5757808"/>
              <a:gd name="connsiteX19393" fmla="*/ 1802759 w 6724507"/>
              <a:gd name="connsiteY19393" fmla="*/ 910948 h 5757808"/>
              <a:gd name="connsiteX19394" fmla="*/ 1812195 w 6724507"/>
              <a:gd name="connsiteY19394" fmla="*/ 890928 h 5757808"/>
              <a:gd name="connsiteX19395" fmla="*/ 1801630 w 6724507"/>
              <a:gd name="connsiteY19395" fmla="*/ 896240 h 5757808"/>
              <a:gd name="connsiteX19396" fmla="*/ 1809708 w 6724507"/>
              <a:gd name="connsiteY19396" fmla="*/ 879959 h 5757808"/>
              <a:gd name="connsiteX19397" fmla="*/ 1812952 w 6724507"/>
              <a:gd name="connsiteY19397" fmla="*/ 882908 h 5757808"/>
              <a:gd name="connsiteX19398" fmla="*/ 1816875 w 6724507"/>
              <a:gd name="connsiteY19398" fmla="*/ 883991 h 5757808"/>
              <a:gd name="connsiteX19399" fmla="*/ 1822838 w 6724507"/>
              <a:gd name="connsiteY19399" fmla="*/ 879466 h 5757808"/>
              <a:gd name="connsiteX19400" fmla="*/ 1822311 w 6724507"/>
              <a:gd name="connsiteY19400" fmla="*/ 869038 h 5757808"/>
              <a:gd name="connsiteX19401" fmla="*/ 1813784 w 6724507"/>
              <a:gd name="connsiteY19401" fmla="*/ 868743 h 5757808"/>
              <a:gd name="connsiteX19402" fmla="*/ 1814464 w 6724507"/>
              <a:gd name="connsiteY19402" fmla="*/ 866874 h 5757808"/>
              <a:gd name="connsiteX19403" fmla="*/ 1822990 w 6724507"/>
              <a:gd name="connsiteY19403" fmla="*/ 867169 h 5757808"/>
              <a:gd name="connsiteX19404" fmla="*/ 1826541 w 6724507"/>
              <a:gd name="connsiteY19404" fmla="*/ 845526 h 5757808"/>
              <a:gd name="connsiteX19405" fmla="*/ 1830465 w 6724507"/>
              <a:gd name="connsiteY19405" fmla="*/ 846607 h 5757808"/>
              <a:gd name="connsiteX19406" fmla="*/ 1830542 w 6724507"/>
              <a:gd name="connsiteY19406" fmla="*/ 840459 h 5757808"/>
              <a:gd name="connsiteX19407" fmla="*/ 1835824 w 6724507"/>
              <a:gd name="connsiteY19407" fmla="*/ 837803 h 5757808"/>
              <a:gd name="connsiteX19408" fmla="*/ 1838390 w 6724507"/>
              <a:gd name="connsiteY19408" fmla="*/ 842622 h 5757808"/>
              <a:gd name="connsiteX19409" fmla="*/ 1842466 w 6724507"/>
              <a:gd name="connsiteY19409" fmla="*/ 831408 h 5757808"/>
              <a:gd name="connsiteX19410" fmla="*/ 1845184 w 6724507"/>
              <a:gd name="connsiteY19410" fmla="*/ 823930 h 5757808"/>
              <a:gd name="connsiteX19411" fmla="*/ 1842543 w 6724507"/>
              <a:gd name="connsiteY19411" fmla="*/ 825259 h 5757808"/>
              <a:gd name="connsiteX19412" fmla="*/ 1841260 w 6724507"/>
              <a:gd name="connsiteY19412" fmla="*/ 822849 h 5757808"/>
              <a:gd name="connsiteX19413" fmla="*/ 1844581 w 6724507"/>
              <a:gd name="connsiteY19413" fmla="*/ 819651 h 5757808"/>
              <a:gd name="connsiteX19414" fmla="*/ 1852658 w 6724507"/>
              <a:gd name="connsiteY19414" fmla="*/ 803370 h 5757808"/>
              <a:gd name="connsiteX19415" fmla="*/ 1852429 w 6724507"/>
              <a:gd name="connsiteY19415" fmla="*/ 821815 h 5757808"/>
              <a:gd name="connsiteX19416" fmla="*/ 1850468 w 6724507"/>
              <a:gd name="connsiteY19416" fmla="*/ 821273 h 5757808"/>
              <a:gd name="connsiteX19417" fmla="*/ 1846390 w 6724507"/>
              <a:gd name="connsiteY19417" fmla="*/ 832489 h 5757808"/>
              <a:gd name="connsiteX19418" fmla="*/ 1842313 w 6724507"/>
              <a:gd name="connsiteY19418" fmla="*/ 843704 h 5757808"/>
              <a:gd name="connsiteX19419" fmla="*/ 1844275 w 6724507"/>
              <a:gd name="connsiteY19419" fmla="*/ 844245 h 5757808"/>
              <a:gd name="connsiteX19420" fmla="*/ 1846237 w 6724507"/>
              <a:gd name="connsiteY19420" fmla="*/ 844786 h 5757808"/>
              <a:gd name="connsiteX19421" fmla="*/ 1848199 w 6724507"/>
              <a:gd name="connsiteY19421" fmla="*/ 845326 h 5757808"/>
              <a:gd name="connsiteX19422" fmla="*/ 1847520 w 6724507"/>
              <a:gd name="connsiteY19422" fmla="*/ 847196 h 5757808"/>
              <a:gd name="connsiteX19423" fmla="*/ 1845558 w 6724507"/>
              <a:gd name="connsiteY19423" fmla="*/ 846655 h 5757808"/>
              <a:gd name="connsiteX19424" fmla="*/ 1841632 w 6724507"/>
              <a:gd name="connsiteY19424" fmla="*/ 845574 h 5757808"/>
              <a:gd name="connsiteX19425" fmla="*/ 1837479 w 6724507"/>
              <a:gd name="connsiteY19425" fmla="*/ 862937 h 5757808"/>
              <a:gd name="connsiteX19426" fmla="*/ 1839442 w 6724507"/>
              <a:gd name="connsiteY19426" fmla="*/ 863479 h 5757808"/>
              <a:gd name="connsiteX19427" fmla="*/ 1850008 w 6724507"/>
              <a:gd name="connsiteY19427" fmla="*/ 858164 h 5757808"/>
              <a:gd name="connsiteX19428" fmla="*/ 1852726 w 6724507"/>
              <a:gd name="connsiteY19428" fmla="*/ 850689 h 5757808"/>
              <a:gd name="connsiteX19429" fmla="*/ 1855368 w 6724507"/>
              <a:gd name="connsiteY19429" fmla="*/ 849359 h 5757808"/>
              <a:gd name="connsiteX19430" fmla="*/ 1854688 w 6724507"/>
              <a:gd name="connsiteY19430" fmla="*/ 851229 h 5757808"/>
              <a:gd name="connsiteX19431" fmla="*/ 1854611 w 6724507"/>
              <a:gd name="connsiteY19431" fmla="*/ 857378 h 5757808"/>
              <a:gd name="connsiteX19432" fmla="*/ 1853931 w 6724507"/>
              <a:gd name="connsiteY19432" fmla="*/ 859246 h 5757808"/>
              <a:gd name="connsiteX19433" fmla="*/ 1853855 w 6724507"/>
              <a:gd name="connsiteY19433" fmla="*/ 865394 h 5757808"/>
              <a:gd name="connsiteX19434" fmla="*/ 1853176 w 6724507"/>
              <a:gd name="connsiteY19434" fmla="*/ 867264 h 5757808"/>
              <a:gd name="connsiteX19435" fmla="*/ 1832724 w 6724507"/>
              <a:gd name="connsiteY19435" fmla="*/ 876021 h 5757808"/>
              <a:gd name="connsiteX19436" fmla="*/ 1824044 w 6724507"/>
              <a:gd name="connsiteY19436" fmla="*/ 888024 h 5757808"/>
              <a:gd name="connsiteX19437" fmla="*/ 1820800 w 6724507"/>
              <a:gd name="connsiteY19437" fmla="*/ 885075 h 5757808"/>
              <a:gd name="connsiteX19438" fmla="*/ 1820121 w 6724507"/>
              <a:gd name="connsiteY19438" fmla="*/ 886942 h 5757808"/>
              <a:gd name="connsiteX19439" fmla="*/ 1819441 w 6724507"/>
              <a:gd name="connsiteY19439" fmla="*/ 888812 h 5757808"/>
              <a:gd name="connsiteX19440" fmla="*/ 1820493 w 6724507"/>
              <a:gd name="connsiteY19440" fmla="*/ 909667 h 5757808"/>
              <a:gd name="connsiteX19441" fmla="*/ 1823814 w 6724507"/>
              <a:gd name="connsiteY19441" fmla="*/ 906470 h 5757808"/>
              <a:gd name="connsiteX19442" fmla="*/ 1817699 w 6724507"/>
              <a:gd name="connsiteY19442" fmla="*/ 923292 h 5757808"/>
              <a:gd name="connsiteX19443" fmla="*/ 1813774 w 6724507"/>
              <a:gd name="connsiteY19443" fmla="*/ 922211 h 5757808"/>
              <a:gd name="connsiteX19444" fmla="*/ 1816262 w 6724507"/>
              <a:gd name="connsiteY19444" fmla="*/ 933180 h 5757808"/>
              <a:gd name="connsiteX19445" fmla="*/ 1811659 w 6724507"/>
              <a:gd name="connsiteY19445" fmla="*/ 933967 h 5757808"/>
              <a:gd name="connsiteX19446" fmla="*/ 1813544 w 6724507"/>
              <a:gd name="connsiteY19446" fmla="*/ 940656 h 5757808"/>
              <a:gd name="connsiteX19447" fmla="*/ 1820110 w 6724507"/>
              <a:gd name="connsiteY19447" fmla="*/ 940410 h 5757808"/>
              <a:gd name="connsiteX19448" fmla="*/ 1826071 w 6724507"/>
              <a:gd name="connsiteY19448" fmla="*/ 935884 h 5757808"/>
              <a:gd name="connsiteX19449" fmla="*/ 1824790 w 6724507"/>
              <a:gd name="connsiteY19449" fmla="*/ 933474 h 5757808"/>
              <a:gd name="connsiteX19450" fmla="*/ 1822148 w 6724507"/>
              <a:gd name="connsiteY19450" fmla="*/ 934802 h 5757808"/>
              <a:gd name="connsiteX19451" fmla="*/ 1820188 w 6724507"/>
              <a:gd name="connsiteY19451" fmla="*/ 934262 h 5757808"/>
              <a:gd name="connsiteX19452" fmla="*/ 1820866 w 6724507"/>
              <a:gd name="connsiteY19452" fmla="*/ 932392 h 5757808"/>
              <a:gd name="connsiteX19453" fmla="*/ 1825470 w 6724507"/>
              <a:gd name="connsiteY19453" fmla="*/ 931604 h 5757808"/>
              <a:gd name="connsiteX19454" fmla="*/ 1823507 w 6724507"/>
              <a:gd name="connsiteY19454" fmla="*/ 931064 h 5757808"/>
              <a:gd name="connsiteX19455" fmla="*/ 1828943 w 6724507"/>
              <a:gd name="connsiteY19455" fmla="*/ 916110 h 5757808"/>
              <a:gd name="connsiteX19456" fmla="*/ 1835585 w 6724507"/>
              <a:gd name="connsiteY19456" fmla="*/ 909715 h 5757808"/>
              <a:gd name="connsiteX19457" fmla="*/ 1838227 w 6724507"/>
              <a:gd name="connsiteY19457" fmla="*/ 908387 h 5757808"/>
              <a:gd name="connsiteX19458" fmla="*/ 1840190 w 6724507"/>
              <a:gd name="connsiteY19458" fmla="*/ 908928 h 5757808"/>
              <a:gd name="connsiteX19459" fmla="*/ 1839510 w 6724507"/>
              <a:gd name="connsiteY19459" fmla="*/ 910797 h 5757808"/>
              <a:gd name="connsiteX19460" fmla="*/ 1830227 w 6724507"/>
              <a:gd name="connsiteY19460" fmla="*/ 918521 h 5757808"/>
              <a:gd name="connsiteX19461" fmla="*/ 1829393 w 6724507"/>
              <a:gd name="connsiteY19461" fmla="*/ 932687 h 5757808"/>
              <a:gd name="connsiteX19462" fmla="*/ 1828035 w 6724507"/>
              <a:gd name="connsiteY19462" fmla="*/ 936425 h 5757808"/>
              <a:gd name="connsiteX19463" fmla="*/ 1827355 w 6724507"/>
              <a:gd name="connsiteY19463" fmla="*/ 938294 h 5757808"/>
              <a:gd name="connsiteX19464" fmla="*/ 1831279 w 6724507"/>
              <a:gd name="connsiteY19464" fmla="*/ 939376 h 5757808"/>
              <a:gd name="connsiteX19465" fmla="*/ 1829241 w 6724507"/>
              <a:gd name="connsiteY19465" fmla="*/ 944984 h 5757808"/>
              <a:gd name="connsiteX19466" fmla="*/ 1840409 w 6724507"/>
              <a:gd name="connsiteY19466" fmla="*/ 943950 h 5757808"/>
              <a:gd name="connsiteX19467" fmla="*/ 1846821 w 6724507"/>
              <a:gd name="connsiteY19467" fmla="*/ 956001 h 5757808"/>
              <a:gd name="connsiteX19468" fmla="*/ 1845387 w 6724507"/>
              <a:gd name="connsiteY19468" fmla="*/ 965886 h 5757808"/>
              <a:gd name="connsiteX19469" fmla="*/ 1837538 w 6724507"/>
              <a:gd name="connsiteY19469" fmla="*/ 963722 h 5757808"/>
              <a:gd name="connsiteX19470" fmla="*/ 1838821 w 6724507"/>
              <a:gd name="connsiteY19470" fmla="*/ 966133 h 5757808"/>
              <a:gd name="connsiteX19471" fmla="*/ 1842745 w 6724507"/>
              <a:gd name="connsiteY19471" fmla="*/ 967214 h 5757808"/>
              <a:gd name="connsiteX19472" fmla="*/ 1842066 w 6724507"/>
              <a:gd name="connsiteY19472" fmla="*/ 969085 h 5757808"/>
              <a:gd name="connsiteX19473" fmla="*/ 1838141 w 6724507"/>
              <a:gd name="connsiteY19473" fmla="*/ 968003 h 5757808"/>
              <a:gd name="connsiteX19474" fmla="*/ 1859647 w 6724507"/>
              <a:gd name="connsiteY19474" fmla="*/ 980100 h 5757808"/>
              <a:gd name="connsiteX19475" fmla="*/ 1864404 w 6724507"/>
              <a:gd name="connsiteY19475" fmla="*/ 967017 h 5757808"/>
              <a:gd name="connsiteX19476" fmla="*/ 1877534 w 6724507"/>
              <a:gd name="connsiteY19476" fmla="*/ 966524 h 5757808"/>
              <a:gd name="connsiteX19477" fmla="*/ 1883267 w 6724507"/>
              <a:gd name="connsiteY19477" fmla="*/ 980444 h 5757808"/>
              <a:gd name="connsiteX19478" fmla="*/ 1889833 w 6724507"/>
              <a:gd name="connsiteY19478" fmla="*/ 980197 h 5757808"/>
              <a:gd name="connsiteX19479" fmla="*/ 1895267 w 6724507"/>
              <a:gd name="connsiteY19479" fmla="*/ 965243 h 5757808"/>
              <a:gd name="connsiteX19480" fmla="*/ 1895422 w 6724507"/>
              <a:gd name="connsiteY19480" fmla="*/ 952947 h 5757808"/>
              <a:gd name="connsiteX19481" fmla="*/ 1912399 w 6724507"/>
              <a:gd name="connsiteY19481" fmla="*/ 959684 h 5757808"/>
              <a:gd name="connsiteX19482" fmla="*/ 1914888 w 6724507"/>
              <a:gd name="connsiteY19482" fmla="*/ 970653 h 5757808"/>
              <a:gd name="connsiteX19483" fmla="*/ 1930057 w 6724507"/>
              <a:gd name="connsiteY19483" fmla="*/ 964552 h 5757808"/>
              <a:gd name="connsiteX19484" fmla="*/ 1932019 w 6724507"/>
              <a:gd name="connsiteY19484" fmla="*/ 965094 h 5757808"/>
              <a:gd name="connsiteX19485" fmla="*/ 1929454 w 6724507"/>
              <a:gd name="connsiteY19485" fmla="*/ 960272 h 5757808"/>
              <a:gd name="connsiteX19486" fmla="*/ 1925530 w 6724507"/>
              <a:gd name="connsiteY19486" fmla="*/ 959191 h 5757808"/>
              <a:gd name="connsiteX19487" fmla="*/ 1920399 w 6724507"/>
              <a:gd name="connsiteY19487" fmla="*/ 949550 h 5757808"/>
              <a:gd name="connsiteX19488" fmla="*/ 1917758 w 6724507"/>
              <a:gd name="connsiteY19488" fmla="*/ 950879 h 5757808"/>
              <a:gd name="connsiteX19489" fmla="*/ 1915797 w 6724507"/>
              <a:gd name="connsiteY19489" fmla="*/ 950338 h 5757808"/>
              <a:gd name="connsiteX19490" fmla="*/ 1921080 w 6724507"/>
              <a:gd name="connsiteY19490" fmla="*/ 947681 h 5757808"/>
              <a:gd name="connsiteX19491" fmla="*/ 1925759 w 6724507"/>
              <a:gd name="connsiteY19491" fmla="*/ 940745 h 5757808"/>
              <a:gd name="connsiteX19492" fmla="*/ 1931645 w 6724507"/>
              <a:gd name="connsiteY19492" fmla="*/ 942368 h 5757808"/>
              <a:gd name="connsiteX19493" fmla="*/ 1933378 w 6724507"/>
              <a:gd name="connsiteY19493" fmla="*/ 961355 h 5757808"/>
              <a:gd name="connsiteX19494" fmla="*/ 1931417 w 6724507"/>
              <a:gd name="connsiteY19494" fmla="*/ 960814 h 5757808"/>
              <a:gd name="connsiteX19495" fmla="*/ 1934660 w 6724507"/>
              <a:gd name="connsiteY19495" fmla="*/ 963765 h 5757808"/>
              <a:gd name="connsiteX19496" fmla="*/ 1935340 w 6724507"/>
              <a:gd name="connsiteY19496" fmla="*/ 961896 h 5757808"/>
              <a:gd name="connsiteX19497" fmla="*/ 1936019 w 6724507"/>
              <a:gd name="connsiteY19497" fmla="*/ 960027 h 5757808"/>
              <a:gd name="connsiteX19498" fmla="*/ 1937982 w 6724507"/>
              <a:gd name="connsiteY19498" fmla="*/ 960568 h 5757808"/>
              <a:gd name="connsiteX19499" fmla="*/ 1944547 w 6724507"/>
              <a:gd name="connsiteY19499" fmla="*/ 960320 h 5757808"/>
              <a:gd name="connsiteX19500" fmla="*/ 1951112 w 6724507"/>
              <a:gd name="connsiteY19500" fmla="*/ 960074 h 5757808"/>
              <a:gd name="connsiteX19501" fmla="*/ 1953074 w 6724507"/>
              <a:gd name="connsiteY19501" fmla="*/ 960616 h 5757808"/>
              <a:gd name="connsiteX19502" fmla="*/ 1952394 w 6724507"/>
              <a:gd name="connsiteY19502" fmla="*/ 962485 h 5757808"/>
              <a:gd name="connsiteX19503" fmla="*/ 1957601 w 6724507"/>
              <a:gd name="connsiteY19503" fmla="*/ 965976 h 5757808"/>
              <a:gd name="connsiteX19504" fmla="*/ 1960165 w 6724507"/>
              <a:gd name="connsiteY19504" fmla="*/ 970797 h 5757808"/>
              <a:gd name="connsiteX19505" fmla="*/ 1959486 w 6724507"/>
              <a:gd name="connsiteY19505" fmla="*/ 972665 h 5757808"/>
              <a:gd name="connsiteX19506" fmla="*/ 1957524 w 6724507"/>
              <a:gd name="connsiteY19506" fmla="*/ 972125 h 5757808"/>
              <a:gd name="connsiteX19507" fmla="*/ 1954280 w 6724507"/>
              <a:gd name="connsiteY19507" fmla="*/ 969175 h 5757808"/>
              <a:gd name="connsiteX19508" fmla="*/ 1949752 w 6724507"/>
              <a:gd name="connsiteY19508" fmla="*/ 963814 h 5757808"/>
              <a:gd name="connsiteX19509" fmla="*/ 1945149 w 6724507"/>
              <a:gd name="connsiteY19509" fmla="*/ 964601 h 5757808"/>
              <a:gd name="connsiteX19510" fmla="*/ 1938584 w 6724507"/>
              <a:gd name="connsiteY19510" fmla="*/ 964846 h 5757808"/>
              <a:gd name="connsiteX19511" fmla="*/ 1936622 w 6724507"/>
              <a:gd name="connsiteY19511" fmla="*/ 964307 h 5757808"/>
              <a:gd name="connsiteX19512" fmla="*/ 1935943 w 6724507"/>
              <a:gd name="connsiteY19512" fmla="*/ 966176 h 5757808"/>
              <a:gd name="connsiteX19513" fmla="*/ 1935866 w 6724507"/>
              <a:gd name="connsiteY19513" fmla="*/ 972324 h 5757808"/>
              <a:gd name="connsiteX19514" fmla="*/ 1943637 w 6724507"/>
              <a:gd name="connsiteY19514" fmla="*/ 980636 h 5757808"/>
              <a:gd name="connsiteX19515" fmla="*/ 1939713 w 6724507"/>
              <a:gd name="connsiteY19515" fmla="*/ 979553 h 5757808"/>
              <a:gd name="connsiteX19516" fmla="*/ 1948089 w 6724507"/>
              <a:gd name="connsiteY19516" fmla="*/ 992145 h 5757808"/>
              <a:gd name="connsiteX19517" fmla="*/ 1950654 w 6724507"/>
              <a:gd name="connsiteY19517" fmla="*/ 996964 h 5757808"/>
              <a:gd name="connsiteX19518" fmla="*/ 1949294 w 6724507"/>
              <a:gd name="connsiteY19518" fmla="*/ 1000703 h 5757808"/>
              <a:gd name="connsiteX19519" fmla="*/ 1954423 w 6724507"/>
              <a:gd name="connsiteY19519" fmla="*/ 1010345 h 5757808"/>
              <a:gd name="connsiteX19520" fmla="*/ 1950423 w 6724507"/>
              <a:gd name="connsiteY19520" fmla="*/ 1015411 h 5757808"/>
              <a:gd name="connsiteX19521" fmla="*/ 1952385 w 6724507"/>
              <a:gd name="connsiteY19521" fmla="*/ 1015951 h 5757808"/>
              <a:gd name="connsiteX19522" fmla="*/ 1951706 w 6724507"/>
              <a:gd name="connsiteY19522" fmla="*/ 1017821 h 5757808"/>
              <a:gd name="connsiteX19523" fmla="*/ 1956913 w 6724507"/>
              <a:gd name="connsiteY19523" fmla="*/ 1021312 h 5757808"/>
              <a:gd name="connsiteX19524" fmla="*/ 1955477 w 6724507"/>
              <a:gd name="connsiteY19524" fmla="*/ 1031200 h 5757808"/>
              <a:gd name="connsiteX19525" fmla="*/ 1958118 w 6724507"/>
              <a:gd name="connsiteY19525" fmla="*/ 1029873 h 5757808"/>
              <a:gd name="connsiteX19526" fmla="*/ 1957440 w 6724507"/>
              <a:gd name="connsiteY19526" fmla="*/ 1031741 h 5757808"/>
              <a:gd name="connsiteX19527" fmla="*/ 1962370 w 6724507"/>
              <a:gd name="connsiteY19527" fmla="*/ 1041009 h 5757808"/>
              <a:gd name="connsiteX19528" fmla="*/ 1962360 w 6724507"/>
              <a:gd name="connsiteY19528" fmla="*/ 1041055 h 5757808"/>
              <a:gd name="connsiteX19529" fmla="*/ 1962413 w 6724507"/>
              <a:gd name="connsiteY19529" fmla="*/ 1041089 h 5757808"/>
              <a:gd name="connsiteX19530" fmla="*/ 1963851 w 6724507"/>
              <a:gd name="connsiteY19530" fmla="*/ 1043790 h 5757808"/>
              <a:gd name="connsiteX19531" fmla="*/ 1968302 w 6724507"/>
              <a:gd name="connsiteY19531" fmla="*/ 1055301 h 5757808"/>
              <a:gd name="connsiteX19532" fmla="*/ 1972522 w 6724507"/>
              <a:gd name="connsiteY19532" fmla="*/ 1085256 h 5757808"/>
              <a:gd name="connsiteX19533" fmla="*/ 1976370 w 6724507"/>
              <a:gd name="connsiteY19533" fmla="*/ 1092486 h 5757808"/>
              <a:gd name="connsiteX19534" fmla="*/ 1978254 w 6724507"/>
              <a:gd name="connsiteY19534" fmla="*/ 1099176 h 5757808"/>
              <a:gd name="connsiteX19535" fmla="*/ 1974934 w 6724507"/>
              <a:gd name="connsiteY19535" fmla="*/ 1102372 h 5757808"/>
              <a:gd name="connsiteX19536" fmla="*/ 1978179 w 6724507"/>
              <a:gd name="connsiteY19536" fmla="*/ 1105325 h 5757808"/>
              <a:gd name="connsiteX19537" fmla="*/ 1972292 w 6724507"/>
              <a:gd name="connsiteY19537" fmla="*/ 1103702 h 5757808"/>
              <a:gd name="connsiteX19538" fmla="*/ 1972215 w 6724507"/>
              <a:gd name="connsiteY19538" fmla="*/ 1109850 h 5757808"/>
              <a:gd name="connsiteX19539" fmla="*/ 1976820 w 6724507"/>
              <a:gd name="connsiteY19539" fmla="*/ 1109063 h 5757808"/>
              <a:gd name="connsiteX19540" fmla="*/ 1972140 w 6724507"/>
              <a:gd name="connsiteY19540" fmla="*/ 1115998 h 5757808"/>
              <a:gd name="connsiteX19541" fmla="*/ 1971153 w 6724507"/>
              <a:gd name="connsiteY19541" fmla="*/ 1142461 h 5757808"/>
              <a:gd name="connsiteX19542" fmla="*/ 1964512 w 6724507"/>
              <a:gd name="connsiteY19542" fmla="*/ 1148856 h 5757808"/>
              <a:gd name="connsiteX19543" fmla="*/ 1968436 w 6724507"/>
              <a:gd name="connsiteY19543" fmla="*/ 1149939 h 5757808"/>
              <a:gd name="connsiteX19544" fmla="*/ 1967331 w 6724507"/>
              <a:gd name="connsiteY19544" fmla="*/ 1159660 h 5757808"/>
              <a:gd name="connsiteX19545" fmla="*/ 1966529 w 6724507"/>
              <a:gd name="connsiteY19545" fmla="*/ 1160796 h 5757808"/>
              <a:gd name="connsiteX19546" fmla="*/ 1969638 w 6724507"/>
              <a:gd name="connsiteY19546" fmla="*/ 1167823 h 5757808"/>
              <a:gd name="connsiteX19547" fmla="*/ 1968578 w 6724507"/>
              <a:gd name="connsiteY19547" fmla="*/ 1170284 h 5757808"/>
              <a:gd name="connsiteX19548" fmla="*/ 1962384 w 6724507"/>
              <a:gd name="connsiteY19548" fmla="*/ 1169567 h 5757808"/>
              <a:gd name="connsiteX19549" fmla="*/ 1962420 w 6724507"/>
              <a:gd name="connsiteY19549" fmla="*/ 1171128 h 5757808"/>
              <a:gd name="connsiteX19550" fmla="*/ 1960886 w 6724507"/>
              <a:gd name="connsiteY19550" fmla="*/ 1176366 h 5757808"/>
              <a:gd name="connsiteX19551" fmla="*/ 1961164 w 6724507"/>
              <a:gd name="connsiteY19551" fmla="*/ 1176373 h 5757808"/>
              <a:gd name="connsiteX19552" fmla="*/ 1966481 w 6724507"/>
              <a:gd name="connsiteY19552" fmla="*/ 1180583 h 5757808"/>
              <a:gd name="connsiteX19553" fmla="*/ 1966884 w 6724507"/>
              <a:gd name="connsiteY19553" fmla="*/ 1185833 h 5757808"/>
              <a:gd name="connsiteX19554" fmla="*/ 1965245 w 6724507"/>
              <a:gd name="connsiteY19554" fmla="*/ 1185959 h 5757808"/>
              <a:gd name="connsiteX19555" fmla="*/ 1966014 w 6724507"/>
              <a:gd name="connsiteY19555" fmla="*/ 1186289 h 5757808"/>
              <a:gd name="connsiteX19556" fmla="*/ 1957099 w 6724507"/>
              <a:gd name="connsiteY19556" fmla="*/ 1197456 h 5757808"/>
              <a:gd name="connsiteX19557" fmla="*/ 1956634 w 6724507"/>
              <a:gd name="connsiteY19557" fmla="*/ 1209152 h 5757808"/>
              <a:gd name="connsiteX19558" fmla="*/ 1977502 w 6724507"/>
              <a:gd name="connsiteY19558" fmla="*/ 1204008 h 5757808"/>
              <a:gd name="connsiteX19559" fmla="*/ 1982990 w 6724507"/>
              <a:gd name="connsiteY19559" fmla="*/ 1226206 h 5757808"/>
              <a:gd name="connsiteX19560" fmla="*/ 1981974 w 6724507"/>
              <a:gd name="connsiteY19560" fmla="*/ 1240195 h 5757808"/>
              <a:gd name="connsiteX19561" fmla="*/ 1988476 w 6724507"/>
              <a:gd name="connsiteY19561" fmla="*/ 1248403 h 5757808"/>
              <a:gd name="connsiteX19562" fmla="*/ 1970697 w 6724507"/>
              <a:gd name="connsiteY19562" fmla="*/ 1248862 h 5757808"/>
              <a:gd name="connsiteX19563" fmla="*/ 1966137 w 6724507"/>
              <a:gd name="connsiteY19563" fmla="*/ 1263508 h 5757808"/>
              <a:gd name="connsiteX19564" fmla="*/ 1971945 w 6724507"/>
              <a:gd name="connsiteY19564" fmla="*/ 1273156 h 5757808"/>
              <a:gd name="connsiteX19565" fmla="*/ 1971534 w 6724507"/>
              <a:gd name="connsiteY19565" fmla="*/ 1273184 h 5757808"/>
              <a:gd name="connsiteX19566" fmla="*/ 1968259 w 6724507"/>
              <a:gd name="connsiteY19566" fmla="*/ 1276416 h 5757808"/>
              <a:gd name="connsiteX19567" fmla="*/ 1966618 w 6724507"/>
              <a:gd name="connsiteY19567" fmla="*/ 1274705 h 5757808"/>
              <a:gd name="connsiteX19568" fmla="*/ 1964975 w 6724507"/>
              <a:gd name="connsiteY19568" fmla="*/ 1279254 h 5757808"/>
              <a:gd name="connsiteX19569" fmla="*/ 1963397 w 6724507"/>
              <a:gd name="connsiteY19569" fmla="*/ 1278944 h 5757808"/>
              <a:gd name="connsiteX19570" fmla="*/ 1962317 w 6724507"/>
              <a:gd name="connsiteY19570" fmla="*/ 1278384 h 5757808"/>
              <a:gd name="connsiteX19571" fmla="*/ 1959843 w 6724507"/>
              <a:gd name="connsiteY19571" fmla="*/ 1274369 h 5757808"/>
              <a:gd name="connsiteX19572" fmla="*/ 1962208 w 6724507"/>
              <a:gd name="connsiteY19572" fmla="*/ 1274187 h 5757808"/>
              <a:gd name="connsiteX19573" fmla="*/ 1964572 w 6724507"/>
              <a:gd name="connsiteY19573" fmla="*/ 1274006 h 5757808"/>
              <a:gd name="connsiteX19574" fmla="*/ 1965851 w 6724507"/>
              <a:gd name="connsiteY19574" fmla="*/ 1273907 h 5757808"/>
              <a:gd name="connsiteX19575" fmla="*/ 1951340 w 6724507"/>
              <a:gd name="connsiteY19575" fmla="*/ 1258786 h 5757808"/>
              <a:gd name="connsiteX19576" fmla="*/ 1947623 w 6724507"/>
              <a:gd name="connsiteY19576" fmla="*/ 1255232 h 5757808"/>
              <a:gd name="connsiteX19577" fmla="*/ 1947429 w 6724507"/>
              <a:gd name="connsiteY19577" fmla="*/ 1255971 h 5757808"/>
              <a:gd name="connsiteX19578" fmla="*/ 1948721 w 6724507"/>
              <a:gd name="connsiteY19578" fmla="*/ 1257612 h 5757808"/>
              <a:gd name="connsiteX19579" fmla="*/ 1943439 w 6724507"/>
              <a:gd name="connsiteY19579" fmla="*/ 1260269 h 5757808"/>
              <a:gd name="connsiteX19580" fmla="*/ 1946003 w 6724507"/>
              <a:gd name="connsiteY19580" fmla="*/ 1265090 h 5757808"/>
              <a:gd name="connsiteX19581" fmla="*/ 1940625 w 6724507"/>
              <a:gd name="connsiteY19581" fmla="*/ 1275432 h 5757808"/>
              <a:gd name="connsiteX19582" fmla="*/ 1939394 w 6724507"/>
              <a:gd name="connsiteY19582" fmla="*/ 1282691 h 5757808"/>
              <a:gd name="connsiteX19583" fmla="*/ 1943363 w 6724507"/>
              <a:gd name="connsiteY19583" fmla="*/ 1283073 h 5757808"/>
              <a:gd name="connsiteX19584" fmla="*/ 1957384 w 6724507"/>
              <a:gd name="connsiteY19584" fmla="*/ 1285504 h 5757808"/>
              <a:gd name="connsiteX19585" fmla="*/ 1954640 w 6724507"/>
              <a:gd name="connsiteY19585" fmla="*/ 1274405 h 5757808"/>
              <a:gd name="connsiteX19586" fmla="*/ 1955253 w 6724507"/>
              <a:gd name="connsiteY19586" fmla="*/ 1274722 h 5757808"/>
              <a:gd name="connsiteX19587" fmla="*/ 1959843 w 6724507"/>
              <a:gd name="connsiteY19587" fmla="*/ 1274369 h 5757808"/>
              <a:gd name="connsiteX19588" fmla="*/ 1957629 w 6724507"/>
              <a:gd name="connsiteY19588" fmla="*/ 1275954 h 5757808"/>
              <a:gd name="connsiteX19589" fmla="*/ 1962317 w 6724507"/>
              <a:gd name="connsiteY19589" fmla="*/ 1278384 h 5757808"/>
              <a:gd name="connsiteX19590" fmla="*/ 1962561 w 6724507"/>
              <a:gd name="connsiteY19590" fmla="*/ 1278779 h 5757808"/>
              <a:gd name="connsiteX19591" fmla="*/ 1963397 w 6724507"/>
              <a:gd name="connsiteY19591" fmla="*/ 1278944 h 5757808"/>
              <a:gd name="connsiteX19592" fmla="*/ 1963621 w 6724507"/>
              <a:gd name="connsiteY19592" fmla="*/ 1279059 h 5757808"/>
              <a:gd name="connsiteX19593" fmla="*/ 1964903 w 6724507"/>
              <a:gd name="connsiteY19593" fmla="*/ 1279725 h 5757808"/>
              <a:gd name="connsiteX19594" fmla="*/ 1968259 w 6724507"/>
              <a:gd name="connsiteY19594" fmla="*/ 1276416 h 5757808"/>
              <a:gd name="connsiteX19595" fmla="*/ 1968663 w 6724507"/>
              <a:gd name="connsiteY19595" fmla="*/ 1276836 h 5757808"/>
              <a:gd name="connsiteX19596" fmla="*/ 1972421 w 6724507"/>
              <a:gd name="connsiteY19596" fmla="*/ 1273947 h 5757808"/>
              <a:gd name="connsiteX19597" fmla="*/ 1971945 w 6724507"/>
              <a:gd name="connsiteY19597" fmla="*/ 1273156 h 5757808"/>
              <a:gd name="connsiteX19598" fmla="*/ 1985414 w 6724507"/>
              <a:gd name="connsiteY19598" fmla="*/ 1272217 h 5757808"/>
              <a:gd name="connsiteX19599" fmla="*/ 2007985 w 6724507"/>
              <a:gd name="connsiteY19599" fmla="*/ 1273031 h 5757808"/>
              <a:gd name="connsiteX19600" fmla="*/ 2005242 w 6724507"/>
              <a:gd name="connsiteY19600" fmla="*/ 1261932 h 5757808"/>
              <a:gd name="connsiteX19601" fmla="*/ 2017257 w 6724507"/>
              <a:gd name="connsiteY19601" fmla="*/ 1267557 h 5757808"/>
              <a:gd name="connsiteX19602" fmla="*/ 2026299 w 6724507"/>
              <a:gd name="connsiteY19602" fmla="*/ 1280504 h 5757808"/>
              <a:gd name="connsiteX19603" fmla="*/ 2039015 w 6724507"/>
              <a:gd name="connsiteY19603" fmla="*/ 1268787 h 5757808"/>
              <a:gd name="connsiteX19604" fmla="*/ 2036660 w 6724507"/>
              <a:gd name="connsiteY19604" fmla="*/ 1263826 h 5757808"/>
              <a:gd name="connsiteX19605" fmla="*/ 2042417 w 6724507"/>
              <a:gd name="connsiteY19605" fmla="*/ 1265821 h 5757808"/>
              <a:gd name="connsiteX19606" fmla="*/ 2068827 w 6724507"/>
              <a:gd name="connsiteY19606" fmla="*/ 1243765 h 5757808"/>
              <a:gd name="connsiteX19607" fmla="*/ 2057154 w 6724507"/>
              <a:gd name="connsiteY19607" fmla="*/ 1229878 h 5757808"/>
              <a:gd name="connsiteX19608" fmla="*/ 2023635 w 6724507"/>
              <a:gd name="connsiteY19608" fmla="*/ 1155350 h 5757808"/>
              <a:gd name="connsiteX19609" fmla="*/ 2063973 w 6724507"/>
              <a:gd name="connsiteY19609" fmla="*/ 1137556 h 5757808"/>
              <a:gd name="connsiteX19610" fmla="*/ 2074235 w 6724507"/>
              <a:gd name="connsiteY19610" fmla="*/ 1142876 h 5757808"/>
              <a:gd name="connsiteX19611" fmla="*/ 2096487 w 6724507"/>
              <a:gd name="connsiteY19611" fmla="*/ 1178603 h 5757808"/>
              <a:gd name="connsiteX19612" fmla="*/ 2117011 w 6724507"/>
              <a:gd name="connsiteY19612" fmla="*/ 1189244 h 5757808"/>
              <a:gd name="connsiteX19613" fmla="*/ 2130017 w 6724507"/>
              <a:gd name="connsiteY19613" fmla="*/ 1205664 h 5757808"/>
              <a:gd name="connsiteX19614" fmla="*/ 2142160 w 6724507"/>
              <a:gd name="connsiteY19614" fmla="*/ 1209539 h 5757808"/>
              <a:gd name="connsiteX19615" fmla="*/ 2145273 w 6724507"/>
              <a:gd name="connsiteY19615" fmla="*/ 1210531 h 5757808"/>
              <a:gd name="connsiteX19616" fmla="*/ 2144319 w 6724507"/>
              <a:gd name="connsiteY19616" fmla="*/ 1209663 h 5757808"/>
              <a:gd name="connsiteX19617" fmla="*/ 2144663 w 6724507"/>
              <a:gd name="connsiteY19617" fmla="*/ 1207089 h 5757808"/>
              <a:gd name="connsiteX19618" fmla="*/ 2147095 w 6724507"/>
              <a:gd name="connsiteY19618" fmla="*/ 1206577 h 5757808"/>
              <a:gd name="connsiteX19619" fmla="*/ 2136037 w 6724507"/>
              <a:gd name="connsiteY19619" fmla="*/ 1196083 h 5757808"/>
              <a:gd name="connsiteX19620" fmla="*/ 2128290 w 6724507"/>
              <a:gd name="connsiteY19620" fmla="*/ 1180576 h 5757808"/>
              <a:gd name="connsiteX19621" fmla="*/ 2145055 w 6724507"/>
              <a:gd name="connsiteY19621" fmla="*/ 1194107 h 5757808"/>
              <a:gd name="connsiteX19622" fmla="*/ 2143328 w 6724507"/>
              <a:gd name="connsiteY19622" fmla="*/ 1169019 h 5757808"/>
              <a:gd name="connsiteX19623" fmla="*/ 2148816 w 6724507"/>
              <a:gd name="connsiteY19623" fmla="*/ 1191217 h 5757808"/>
              <a:gd name="connsiteX19624" fmla="*/ 2157196 w 6724507"/>
              <a:gd name="connsiteY19624" fmla="*/ 1197980 h 5757808"/>
              <a:gd name="connsiteX19625" fmla="*/ 2164492 w 6724507"/>
              <a:gd name="connsiteY19625" fmla="*/ 1203867 h 5757808"/>
              <a:gd name="connsiteX19626" fmla="*/ 2164788 w 6724507"/>
              <a:gd name="connsiteY19626" fmla="*/ 1201000 h 5757808"/>
              <a:gd name="connsiteX19627" fmla="*/ 2166941 w 6724507"/>
              <a:gd name="connsiteY19627" fmla="*/ 1189914 h 5757808"/>
              <a:gd name="connsiteX19628" fmla="*/ 2168981 w 6724507"/>
              <a:gd name="connsiteY19628" fmla="*/ 1191774 h 5757808"/>
              <a:gd name="connsiteX19629" fmla="*/ 2157350 w 6724507"/>
              <a:gd name="connsiteY19629" fmla="*/ 1171451 h 5757808"/>
              <a:gd name="connsiteX19630" fmla="*/ 2141600 w 6724507"/>
              <a:gd name="connsiteY19630" fmla="*/ 1143933 h 5757808"/>
              <a:gd name="connsiteX19631" fmla="*/ 2129612 w 6724507"/>
              <a:gd name="connsiteY19631" fmla="*/ 1113527 h 5757808"/>
              <a:gd name="connsiteX19632" fmla="*/ 2115590 w 6724507"/>
              <a:gd name="connsiteY19632" fmla="*/ 1111096 h 5757808"/>
              <a:gd name="connsiteX19633" fmla="*/ 2109086 w 6724507"/>
              <a:gd name="connsiteY19633" fmla="*/ 1102886 h 5757808"/>
              <a:gd name="connsiteX19634" fmla="*/ 2139163 w 6724507"/>
              <a:gd name="connsiteY19634" fmla="*/ 1079771 h 5757808"/>
              <a:gd name="connsiteX19635" fmla="*/ 2142923 w 6724507"/>
              <a:gd name="connsiteY19635" fmla="*/ 1076881 h 5757808"/>
              <a:gd name="connsiteX19636" fmla="*/ 2149426 w 6724507"/>
              <a:gd name="connsiteY19636" fmla="*/ 1085091 h 5757808"/>
              <a:gd name="connsiteX19637" fmla="*/ 2145665 w 6724507"/>
              <a:gd name="connsiteY19637" fmla="*/ 1087982 h 5757808"/>
              <a:gd name="connsiteX19638" fmla="*/ 2152169 w 6724507"/>
              <a:gd name="connsiteY19638" fmla="*/ 1096191 h 5757808"/>
              <a:gd name="connsiteX19639" fmla="*/ 2163448 w 6724507"/>
              <a:gd name="connsiteY19639" fmla="*/ 1087523 h 5757808"/>
              <a:gd name="connsiteX19640" fmla="*/ 2168224 w 6724507"/>
              <a:gd name="connsiteY19640" fmla="*/ 1070645 h 5757808"/>
              <a:gd name="connsiteX19641" fmla="*/ 2161719 w 6724507"/>
              <a:gd name="connsiteY19641" fmla="*/ 1062436 h 5757808"/>
              <a:gd name="connsiteX19642" fmla="*/ 2165480 w 6724507"/>
              <a:gd name="connsiteY19642" fmla="*/ 1059547 h 5757808"/>
              <a:gd name="connsiteX19643" fmla="*/ 2182246 w 6724507"/>
              <a:gd name="connsiteY19643" fmla="*/ 1073077 h 5757808"/>
              <a:gd name="connsiteX19644" fmla="*/ 2171676 w 6724507"/>
              <a:gd name="connsiteY19644" fmla="*/ 1120818 h 5757808"/>
              <a:gd name="connsiteX19645" fmla="*/ 2193053 w 6724507"/>
              <a:gd name="connsiteY19645" fmla="*/ 1125853 h 5757808"/>
              <a:gd name="connsiteX19646" fmla="*/ 2204867 w 6724507"/>
              <a:gd name="connsiteY19646" fmla="*/ 1132587 h 5757808"/>
              <a:gd name="connsiteX19647" fmla="*/ 2214732 w 6724507"/>
              <a:gd name="connsiteY19647" fmla="*/ 1122203 h 5757808"/>
              <a:gd name="connsiteX19648" fmla="*/ 2215667 w 6724507"/>
              <a:gd name="connsiteY19648" fmla="*/ 1121305 h 5757808"/>
              <a:gd name="connsiteX19649" fmla="*/ 2213477 w 6724507"/>
              <a:gd name="connsiteY19649" fmla="*/ 1113458 h 5757808"/>
              <a:gd name="connsiteX19650" fmla="*/ 2202769 w 6724507"/>
              <a:gd name="connsiteY19650" fmla="*/ 1083716 h 5757808"/>
              <a:gd name="connsiteX19651" fmla="*/ 2189765 w 6724507"/>
              <a:gd name="connsiteY19651" fmla="*/ 1067298 h 5757808"/>
              <a:gd name="connsiteX19652" fmla="*/ 2193525 w 6724507"/>
              <a:gd name="connsiteY19652" fmla="*/ 1064410 h 5757808"/>
              <a:gd name="connsiteX19653" fmla="*/ 2197284 w 6724507"/>
              <a:gd name="connsiteY19653" fmla="*/ 1061520 h 5757808"/>
              <a:gd name="connsiteX19654" fmla="*/ 2188038 w 6724507"/>
              <a:gd name="connsiteY19654" fmla="*/ 1042211 h 5757808"/>
              <a:gd name="connsiteX19655" fmla="*/ 2191797 w 6724507"/>
              <a:gd name="connsiteY19655" fmla="*/ 1039322 h 5757808"/>
              <a:gd name="connsiteX19656" fmla="*/ 2168530 w 6724507"/>
              <a:gd name="connsiteY19656" fmla="*/ 1017584 h 5757808"/>
              <a:gd name="connsiteX19657" fmla="*/ 2169545 w 6724507"/>
              <a:gd name="connsiteY19657" fmla="*/ 1003596 h 5757808"/>
              <a:gd name="connsiteX19658" fmla="*/ 2189052 w 6724507"/>
              <a:gd name="connsiteY19658" fmla="*/ 1028224 h 5757808"/>
              <a:gd name="connsiteX19659" fmla="*/ 2215368 w 6724507"/>
              <a:gd name="connsiteY19659" fmla="*/ 1007999 h 5757808"/>
              <a:gd name="connsiteX19660" fmla="*/ 2191085 w 6724507"/>
              <a:gd name="connsiteY19660" fmla="*/ 1000249 h 5757808"/>
              <a:gd name="connsiteX19661" fmla="*/ 2190069 w 6724507"/>
              <a:gd name="connsiteY19661" fmla="*/ 1014236 h 5757808"/>
              <a:gd name="connsiteX19662" fmla="*/ 2179096 w 6724507"/>
              <a:gd name="connsiteY19662" fmla="*/ 969841 h 5757808"/>
              <a:gd name="connsiteX19663" fmla="*/ 2169852 w 6724507"/>
              <a:gd name="connsiteY19663" fmla="*/ 950534 h 5757808"/>
              <a:gd name="connsiteX19664" fmla="*/ 2180112 w 6724507"/>
              <a:gd name="connsiteY19664" fmla="*/ 955853 h 5757808"/>
              <a:gd name="connsiteX19665" fmla="*/ 2175642 w 6724507"/>
              <a:gd name="connsiteY19665" fmla="*/ 919669 h 5757808"/>
              <a:gd name="connsiteX19666" fmla="*/ 2221162 w 6724507"/>
              <a:gd name="connsiteY19666" fmla="*/ 977136 h 5757808"/>
              <a:gd name="connsiteX19667" fmla="*/ 2224921 w 6724507"/>
              <a:gd name="connsiteY19667" fmla="*/ 974246 h 5757808"/>
              <a:gd name="connsiteX19668" fmla="*/ 2229698 w 6724507"/>
              <a:gd name="connsiteY19668" fmla="*/ 957369 h 5757808"/>
              <a:gd name="connsiteX19669" fmla="*/ 2245446 w 6724507"/>
              <a:gd name="connsiteY19669" fmla="*/ 984885 h 5757808"/>
              <a:gd name="connsiteX19670" fmla="*/ 2241687 w 6724507"/>
              <a:gd name="connsiteY19670" fmla="*/ 987775 h 5757808"/>
              <a:gd name="connsiteX19671" fmla="*/ 2258758 w 6724507"/>
              <a:gd name="connsiteY19671" fmla="*/ 948243 h 5757808"/>
              <a:gd name="connsiteX19672" fmla="*/ 2235489 w 6724507"/>
              <a:gd name="connsiteY19672" fmla="*/ 926503 h 5757808"/>
              <a:gd name="connsiteX19673" fmla="*/ 2228986 w 6724507"/>
              <a:gd name="connsiteY19673" fmla="*/ 918292 h 5757808"/>
              <a:gd name="connsiteX19674" fmla="*/ 2212222 w 6724507"/>
              <a:gd name="connsiteY19674" fmla="*/ 904765 h 5757808"/>
              <a:gd name="connsiteX19675" fmla="*/ 2215982 w 6724507"/>
              <a:gd name="connsiteY19675" fmla="*/ 901875 h 5757808"/>
              <a:gd name="connsiteX19676" fmla="*/ 2232745 w 6724507"/>
              <a:gd name="connsiteY19676" fmla="*/ 915404 h 5757808"/>
              <a:gd name="connsiteX19677" fmla="*/ 2239249 w 6724507"/>
              <a:gd name="connsiteY19677" fmla="*/ 923613 h 5757808"/>
              <a:gd name="connsiteX19678" fmla="*/ 2243007 w 6724507"/>
              <a:gd name="connsiteY19678" fmla="*/ 920723 h 5757808"/>
              <a:gd name="connsiteX19679" fmla="*/ 2270037 w 6724507"/>
              <a:gd name="connsiteY19679" fmla="*/ 939575 h 5757808"/>
              <a:gd name="connsiteX19680" fmla="*/ 2282025 w 6724507"/>
              <a:gd name="connsiteY19680" fmla="*/ 969981 h 5757808"/>
              <a:gd name="connsiteX19681" fmla="*/ 2299806 w 6724507"/>
              <a:gd name="connsiteY19681" fmla="*/ 969523 h 5757808"/>
              <a:gd name="connsiteX19682" fmla="*/ 2300822 w 6724507"/>
              <a:gd name="connsiteY19682" fmla="*/ 955535 h 5757808"/>
              <a:gd name="connsiteX19683" fmla="*/ 2312102 w 6724507"/>
              <a:gd name="connsiteY19683" fmla="*/ 946868 h 5757808"/>
              <a:gd name="connsiteX19684" fmla="*/ 2321652 w 6724507"/>
              <a:gd name="connsiteY19684" fmla="*/ 913112 h 5757808"/>
              <a:gd name="connsiteX19685" fmla="*/ 2314133 w 6724507"/>
              <a:gd name="connsiteY19685" fmla="*/ 918890 h 5757808"/>
              <a:gd name="connsiteX19686" fmla="*/ 2297369 w 6724507"/>
              <a:gd name="connsiteY19686" fmla="*/ 905363 h 5757808"/>
              <a:gd name="connsiteX19687" fmla="*/ 2302145 w 6724507"/>
              <a:gd name="connsiteY19687" fmla="*/ 888484 h 5757808"/>
              <a:gd name="connsiteX19688" fmla="*/ 2273391 w 6724507"/>
              <a:gd name="connsiteY19688" fmla="*/ 844547 h 5757808"/>
              <a:gd name="connsiteX19689" fmla="*/ 2295947 w 6724507"/>
              <a:gd name="connsiteY19689" fmla="*/ 827213 h 5757808"/>
              <a:gd name="connsiteX19690" fmla="*/ 2286699 w 6724507"/>
              <a:gd name="connsiteY19690" fmla="*/ 807904 h 5757808"/>
              <a:gd name="connsiteX19691" fmla="*/ 2320232 w 6724507"/>
              <a:gd name="connsiteY19691" fmla="*/ 834965 h 5757808"/>
              <a:gd name="connsiteX19692" fmla="*/ 2304482 w 6724507"/>
              <a:gd name="connsiteY19692" fmla="*/ 807446 h 5757808"/>
              <a:gd name="connsiteX19693" fmla="*/ 2325007 w 6724507"/>
              <a:gd name="connsiteY19693" fmla="*/ 818088 h 5757808"/>
              <a:gd name="connsiteX19694" fmla="*/ 2343500 w 6724507"/>
              <a:gd name="connsiteY19694" fmla="*/ 856703 h 5757808"/>
              <a:gd name="connsiteX19695" fmla="*/ 2338724 w 6724507"/>
              <a:gd name="connsiteY19695" fmla="*/ 873582 h 5757808"/>
              <a:gd name="connsiteX19696" fmla="*/ 2361990 w 6724507"/>
              <a:gd name="connsiteY19696" fmla="*/ 895319 h 5757808"/>
              <a:gd name="connsiteX19697" fmla="*/ 2363008 w 6724507"/>
              <a:gd name="connsiteY19697" fmla="*/ 881331 h 5757808"/>
              <a:gd name="connsiteX19698" fmla="*/ 2356505 w 6724507"/>
              <a:gd name="connsiteY19698" fmla="*/ 873124 h 5757808"/>
              <a:gd name="connsiteX19699" fmla="*/ 2350002 w 6724507"/>
              <a:gd name="connsiteY19699" fmla="*/ 864914 h 5757808"/>
              <a:gd name="connsiteX19700" fmla="*/ 2353762 w 6724507"/>
              <a:gd name="connsiteY19700" fmla="*/ 862024 h 5757808"/>
              <a:gd name="connsiteX19701" fmla="*/ 2360266 w 6724507"/>
              <a:gd name="connsiteY19701" fmla="*/ 870233 h 5757808"/>
              <a:gd name="connsiteX19702" fmla="*/ 2373270 w 6724507"/>
              <a:gd name="connsiteY19702" fmla="*/ 886651 h 5757808"/>
              <a:gd name="connsiteX19703" fmla="*/ 2367785 w 6724507"/>
              <a:gd name="connsiteY19703" fmla="*/ 864456 h 5757808"/>
              <a:gd name="connsiteX19704" fmla="*/ 2371542 w 6724507"/>
              <a:gd name="connsiteY19704" fmla="*/ 861567 h 5757808"/>
              <a:gd name="connsiteX19705" fmla="*/ 2385565 w 6724507"/>
              <a:gd name="connsiteY19705" fmla="*/ 863995 h 5757808"/>
              <a:gd name="connsiteX19706" fmla="*/ 2369815 w 6724507"/>
              <a:gd name="connsiteY19706" fmla="*/ 836478 h 5757808"/>
              <a:gd name="connsiteX19707" fmla="*/ 2359554 w 6724507"/>
              <a:gd name="connsiteY19707" fmla="*/ 831158 h 5757808"/>
              <a:gd name="connsiteX19708" fmla="*/ 2350309 w 6724507"/>
              <a:gd name="connsiteY19708" fmla="*/ 811850 h 5757808"/>
              <a:gd name="connsiteX19709" fmla="*/ 2338317 w 6724507"/>
              <a:gd name="connsiteY19709" fmla="*/ 781443 h 5757808"/>
              <a:gd name="connsiteX19710" fmla="*/ 2321552 w 6724507"/>
              <a:gd name="connsiteY19710" fmla="*/ 767913 h 5757808"/>
              <a:gd name="connsiteX19711" fmla="*/ 2345128 w 6724507"/>
              <a:gd name="connsiteY19711" fmla="*/ 736592 h 5757808"/>
              <a:gd name="connsiteX19712" fmla="*/ 2358438 w 6724507"/>
              <a:gd name="connsiteY19712" fmla="*/ 699946 h 5757808"/>
              <a:gd name="connsiteX19713" fmla="*/ 2351934 w 6724507"/>
              <a:gd name="connsiteY19713" fmla="*/ 691737 h 5757808"/>
              <a:gd name="connsiteX19714" fmla="*/ 2345432 w 6724507"/>
              <a:gd name="connsiteY19714" fmla="*/ 683527 h 5757808"/>
              <a:gd name="connsiteX19715" fmla="*/ 2359454 w 6724507"/>
              <a:gd name="connsiteY19715" fmla="*/ 685959 h 5757808"/>
              <a:gd name="connsiteX19716" fmla="*/ 2362198 w 6724507"/>
              <a:gd name="connsiteY19716" fmla="*/ 697058 h 5757808"/>
              <a:gd name="connsiteX19717" fmla="*/ 2395017 w 6724507"/>
              <a:gd name="connsiteY19717" fmla="*/ 685043 h 5757808"/>
              <a:gd name="connsiteX19718" fmla="*/ 2411781 w 6724507"/>
              <a:gd name="connsiteY19718" fmla="*/ 698571 h 5757808"/>
              <a:gd name="connsiteX19719" fmla="*/ 2407006 w 6724507"/>
              <a:gd name="connsiteY19719" fmla="*/ 715449 h 5757808"/>
              <a:gd name="connsiteX19720" fmla="*/ 2395727 w 6724507"/>
              <a:gd name="connsiteY19720" fmla="*/ 724116 h 5757808"/>
              <a:gd name="connsiteX19721" fmla="*/ 2387192 w 6724507"/>
              <a:gd name="connsiteY19721" fmla="*/ 743883 h 5757808"/>
              <a:gd name="connsiteX19722" fmla="*/ 2366668 w 6724507"/>
              <a:gd name="connsiteY19722" fmla="*/ 733242 h 5757808"/>
              <a:gd name="connsiteX19723" fmla="*/ 2375914 w 6724507"/>
              <a:gd name="connsiteY19723" fmla="*/ 752551 h 5757808"/>
              <a:gd name="connsiteX19724" fmla="*/ 2364635 w 6724507"/>
              <a:gd name="connsiteY19724" fmla="*/ 761218 h 5757808"/>
              <a:gd name="connsiteX19725" fmla="*/ 2371138 w 6724507"/>
              <a:gd name="connsiteY19725" fmla="*/ 769428 h 5757808"/>
              <a:gd name="connsiteX19726" fmla="*/ 2389935 w 6724507"/>
              <a:gd name="connsiteY19726" fmla="*/ 754982 h 5757808"/>
              <a:gd name="connsiteX19727" fmla="*/ 2396438 w 6724507"/>
              <a:gd name="connsiteY19727" fmla="*/ 763191 h 5757808"/>
              <a:gd name="connsiteX19728" fmla="*/ 2400908 w 6724507"/>
              <a:gd name="connsiteY19728" fmla="*/ 799376 h 5757808"/>
              <a:gd name="connsiteX19729" fmla="*/ 2430679 w 6724507"/>
              <a:gd name="connsiteY19729" fmla="*/ 829324 h 5757808"/>
              <a:gd name="connsiteX19730" fmla="*/ 2440941 w 6724507"/>
              <a:gd name="connsiteY19730" fmla="*/ 834645 h 5757808"/>
              <a:gd name="connsiteX19731" fmla="*/ 2435456 w 6724507"/>
              <a:gd name="connsiteY19731" fmla="*/ 812448 h 5757808"/>
              <a:gd name="connsiteX19732" fmla="*/ 2445716 w 6724507"/>
              <a:gd name="connsiteY19732" fmla="*/ 817768 h 5757808"/>
              <a:gd name="connsiteX19733" fmla="*/ 2458014 w 6724507"/>
              <a:gd name="connsiteY19733" fmla="*/ 795114 h 5757808"/>
              <a:gd name="connsiteX19734" fmla="*/ 2443279 w 6724507"/>
              <a:gd name="connsiteY19734" fmla="*/ 753607 h 5757808"/>
              <a:gd name="connsiteX19735" fmla="*/ 2447038 w 6724507"/>
              <a:gd name="connsiteY19735" fmla="*/ 750717 h 5757808"/>
              <a:gd name="connsiteX19736" fmla="*/ 2435049 w 6724507"/>
              <a:gd name="connsiteY19736" fmla="*/ 720312 h 5757808"/>
              <a:gd name="connsiteX19737" fmla="*/ 2438848 w 6724507"/>
              <a:gd name="connsiteY19737" fmla="*/ 710790 h 5757808"/>
              <a:gd name="connsiteX19738" fmla="*/ 2439790 w 6724507"/>
              <a:gd name="connsiteY19738" fmla="*/ 709557 h 5757808"/>
              <a:gd name="connsiteX19739" fmla="*/ 2439788 w 6724507"/>
              <a:gd name="connsiteY19739" fmla="*/ 710067 h 5757808"/>
              <a:gd name="connsiteX19740" fmla="*/ 2442569 w 6724507"/>
              <a:gd name="connsiteY19740" fmla="*/ 714534 h 5757808"/>
              <a:gd name="connsiteX19741" fmla="*/ 2443585 w 6724507"/>
              <a:gd name="connsiteY19741" fmla="*/ 700544 h 5757808"/>
              <a:gd name="connsiteX19742" fmla="*/ 2444600 w 6724507"/>
              <a:gd name="connsiteY19742" fmla="*/ 686556 h 5757808"/>
              <a:gd name="connsiteX19743" fmla="*/ 2447344 w 6724507"/>
              <a:gd name="connsiteY19743" fmla="*/ 697655 h 5757808"/>
              <a:gd name="connsiteX19744" fmla="*/ 2466854 w 6724507"/>
              <a:gd name="connsiteY19744" fmla="*/ 722285 h 5757808"/>
              <a:gd name="connsiteX19745" fmla="*/ 2479858 w 6724507"/>
              <a:gd name="connsiteY19745" fmla="*/ 738702 h 5757808"/>
              <a:gd name="connsiteX19746" fmla="*/ 2513388 w 6724507"/>
              <a:gd name="connsiteY19746" fmla="*/ 765761 h 5757808"/>
              <a:gd name="connsiteX19747" fmla="*/ 2529443 w 6724507"/>
              <a:gd name="connsiteY19747" fmla="*/ 740219 h 5757808"/>
              <a:gd name="connsiteX19748" fmla="*/ 2507191 w 6724507"/>
              <a:gd name="connsiteY19748" fmla="*/ 704490 h 5757808"/>
              <a:gd name="connsiteX19749" fmla="*/ 2515728 w 6724507"/>
              <a:gd name="connsiteY19749" fmla="*/ 684726 h 5757808"/>
              <a:gd name="connsiteX19750" fmla="*/ 2559521 w 6724507"/>
              <a:gd name="connsiteY19750" fmla="*/ 717104 h 5757808"/>
              <a:gd name="connsiteX19751" fmla="*/ 2552001 w 6724507"/>
              <a:gd name="connsiteY19751" fmla="*/ 722882 h 5757808"/>
              <a:gd name="connsiteX19752" fmla="*/ 2558503 w 6724507"/>
              <a:gd name="connsiteY19752" fmla="*/ 731090 h 5757808"/>
              <a:gd name="connsiteX19753" fmla="*/ 2592340 w 6724507"/>
              <a:gd name="connsiteY19753" fmla="*/ 705088 h 5757808"/>
              <a:gd name="connsiteX19754" fmla="*/ 2572830 w 6724507"/>
              <a:gd name="connsiteY19754" fmla="*/ 680460 h 5757808"/>
              <a:gd name="connsiteX19755" fmla="*/ 2569072 w 6724507"/>
              <a:gd name="connsiteY19755" fmla="*/ 683348 h 5757808"/>
              <a:gd name="connsiteX19756" fmla="*/ 2575574 w 6724507"/>
              <a:gd name="connsiteY19756" fmla="*/ 691559 h 5757808"/>
              <a:gd name="connsiteX19757" fmla="*/ 2571815 w 6724507"/>
              <a:gd name="connsiteY19757" fmla="*/ 694449 h 5757808"/>
              <a:gd name="connsiteX19758" fmla="*/ 2565310 w 6724507"/>
              <a:gd name="connsiteY19758" fmla="*/ 686238 h 5757808"/>
              <a:gd name="connsiteX19759" fmla="*/ 2561552 w 6724507"/>
              <a:gd name="connsiteY19759" fmla="*/ 689127 h 5757808"/>
              <a:gd name="connsiteX19760" fmla="*/ 2553323 w 6724507"/>
              <a:gd name="connsiteY19760" fmla="*/ 655833 h 5757808"/>
              <a:gd name="connsiteX19761" fmla="*/ 2560843 w 6724507"/>
              <a:gd name="connsiteY19761" fmla="*/ 650054 h 5757808"/>
              <a:gd name="connsiteX19762" fmla="*/ 2554340 w 6724507"/>
              <a:gd name="connsiteY19762" fmla="*/ 641844 h 5757808"/>
              <a:gd name="connsiteX19763" fmla="*/ 2591626 w 6724507"/>
              <a:gd name="connsiteY19763" fmla="*/ 666015 h 5757808"/>
              <a:gd name="connsiteX19764" fmla="*/ 2603617 w 6724507"/>
              <a:gd name="connsiteY19764" fmla="*/ 696421 h 5757808"/>
              <a:gd name="connsiteX19765" fmla="*/ 2608393 w 6724507"/>
              <a:gd name="connsiteY19765" fmla="*/ 679546 h 5757808"/>
              <a:gd name="connsiteX19766" fmla="*/ 2601890 w 6724507"/>
              <a:gd name="connsiteY19766" fmla="*/ 671335 h 5757808"/>
              <a:gd name="connsiteX19767" fmla="*/ 2605650 w 6724507"/>
              <a:gd name="connsiteY19767" fmla="*/ 668446 h 5757808"/>
              <a:gd name="connsiteX19768" fmla="*/ 2587159 w 6724507"/>
              <a:gd name="connsiteY19768" fmla="*/ 629829 h 5757808"/>
              <a:gd name="connsiteX19769" fmla="*/ 2594679 w 6724507"/>
              <a:gd name="connsiteY19769" fmla="*/ 624051 h 5757808"/>
              <a:gd name="connsiteX19770" fmla="*/ 2612153 w 6724507"/>
              <a:gd name="connsiteY19770" fmla="*/ 676656 h 5757808"/>
              <a:gd name="connsiteX19771" fmla="*/ 2619673 w 6724507"/>
              <a:gd name="connsiteY19771" fmla="*/ 670878 h 5757808"/>
              <a:gd name="connsiteX19772" fmla="*/ 2643956 w 6724507"/>
              <a:gd name="connsiteY19772" fmla="*/ 678627 h 5757808"/>
              <a:gd name="connsiteX19773" fmla="*/ 2642939 w 6724507"/>
              <a:gd name="connsiteY19773" fmla="*/ 692615 h 5757808"/>
              <a:gd name="connsiteX19774" fmla="*/ 2663465 w 6724507"/>
              <a:gd name="connsiteY19774" fmla="*/ 703256 h 5757808"/>
              <a:gd name="connsiteX19775" fmla="*/ 2678503 w 6724507"/>
              <a:gd name="connsiteY19775" fmla="*/ 691700 h 5757808"/>
              <a:gd name="connsiteX19776" fmla="*/ 2653509 w 6724507"/>
              <a:gd name="connsiteY19776" fmla="*/ 644873 h 5757808"/>
              <a:gd name="connsiteX19777" fmla="*/ 2671289 w 6724507"/>
              <a:gd name="connsiteY19777" fmla="*/ 644413 h 5757808"/>
              <a:gd name="connsiteX19778" fmla="*/ 2682567 w 6724507"/>
              <a:gd name="connsiteY19778" fmla="*/ 635747 h 5757808"/>
              <a:gd name="connsiteX19779" fmla="*/ 2656557 w 6724507"/>
              <a:gd name="connsiteY19779" fmla="*/ 602908 h 5757808"/>
              <a:gd name="connsiteX19780" fmla="*/ 2673323 w 6724507"/>
              <a:gd name="connsiteY19780" fmla="*/ 616440 h 5757808"/>
              <a:gd name="connsiteX19781" fmla="*/ 2670579 w 6724507"/>
              <a:gd name="connsiteY19781" fmla="*/ 605340 h 5757808"/>
              <a:gd name="connsiteX19782" fmla="*/ 2660315 w 6724507"/>
              <a:gd name="connsiteY19782" fmla="*/ 600020 h 5757808"/>
              <a:gd name="connsiteX19783" fmla="*/ 2656557 w 6724507"/>
              <a:gd name="connsiteY19783" fmla="*/ 602908 h 5757808"/>
              <a:gd name="connsiteX19784" fmla="*/ 2649037 w 6724507"/>
              <a:gd name="connsiteY19784" fmla="*/ 608688 h 5757808"/>
              <a:gd name="connsiteX19785" fmla="*/ 2638775 w 6724507"/>
              <a:gd name="connsiteY19785" fmla="*/ 603366 h 5757808"/>
              <a:gd name="connsiteX19786" fmla="*/ 2654831 w 6724507"/>
              <a:gd name="connsiteY19786" fmla="*/ 577824 h 5757808"/>
              <a:gd name="connsiteX19787" fmla="*/ 2667835 w 6724507"/>
              <a:gd name="connsiteY19787" fmla="*/ 594241 h 5757808"/>
              <a:gd name="connsiteX19788" fmla="*/ 2675354 w 6724507"/>
              <a:gd name="connsiteY19788" fmla="*/ 588464 h 5757808"/>
              <a:gd name="connsiteX19789" fmla="*/ 2670884 w 6724507"/>
              <a:gd name="connsiteY19789" fmla="*/ 552278 h 5757808"/>
              <a:gd name="connsiteX19790" fmla="*/ 2674645 w 6724507"/>
              <a:gd name="connsiteY19790" fmla="*/ 549390 h 5757808"/>
              <a:gd name="connsiteX19791" fmla="*/ 2697912 w 6724507"/>
              <a:gd name="connsiteY19791" fmla="*/ 571127 h 5757808"/>
              <a:gd name="connsiteX19792" fmla="*/ 2716403 w 6724507"/>
              <a:gd name="connsiteY19792" fmla="*/ 609743 h 5757808"/>
              <a:gd name="connsiteX19793" fmla="*/ 2701364 w 6724507"/>
              <a:gd name="connsiteY19793" fmla="*/ 621300 h 5757808"/>
              <a:gd name="connsiteX19794" fmla="*/ 2735913 w 6724507"/>
              <a:gd name="connsiteY19794" fmla="*/ 634373 h 5757808"/>
              <a:gd name="connsiteX19795" fmla="*/ 2748206 w 6724507"/>
              <a:gd name="connsiteY19795" fmla="*/ 611717 h 5757808"/>
              <a:gd name="connsiteX19796" fmla="*/ 2768020 w 6724507"/>
              <a:gd name="connsiteY19796" fmla="*/ 583282 h 5757808"/>
              <a:gd name="connsiteX19797" fmla="*/ 2747497 w 6724507"/>
              <a:gd name="connsiteY19797" fmla="*/ 572644 h 5757808"/>
              <a:gd name="connsiteX19798" fmla="*/ 2733475 w 6724507"/>
              <a:gd name="connsiteY19798" fmla="*/ 570212 h 5757808"/>
              <a:gd name="connsiteX19799" fmla="*/ 2730731 w 6724507"/>
              <a:gd name="connsiteY19799" fmla="*/ 559113 h 5757808"/>
              <a:gd name="connsiteX19800" fmla="*/ 2711932 w 6724507"/>
              <a:gd name="connsiteY19800" fmla="*/ 573559 h 5757808"/>
              <a:gd name="connsiteX19801" fmla="*/ 2692425 w 6724507"/>
              <a:gd name="connsiteY19801" fmla="*/ 548932 h 5757808"/>
              <a:gd name="connsiteX19802" fmla="*/ 2685922 w 6724507"/>
              <a:gd name="connsiteY19802" fmla="*/ 540722 h 5757808"/>
              <a:gd name="connsiteX19803" fmla="*/ 2699945 w 6724507"/>
              <a:gd name="connsiteY19803" fmla="*/ 543154 h 5757808"/>
              <a:gd name="connsiteX19804" fmla="*/ 2704720 w 6724507"/>
              <a:gd name="connsiteY19804" fmla="*/ 526276 h 5757808"/>
              <a:gd name="connsiteX19805" fmla="*/ 2701976 w 6724507"/>
              <a:gd name="connsiteY19805" fmla="*/ 515177 h 5757808"/>
              <a:gd name="connsiteX19806" fmla="*/ 2736522 w 6724507"/>
              <a:gd name="connsiteY19806" fmla="*/ 528247 h 5757808"/>
              <a:gd name="connsiteX19807" fmla="*/ 2749527 w 6724507"/>
              <a:gd name="connsiteY19807" fmla="*/ 544667 h 5757808"/>
              <a:gd name="connsiteX19808" fmla="*/ 2765276 w 6724507"/>
              <a:gd name="connsiteY19808" fmla="*/ 572184 h 5757808"/>
              <a:gd name="connsiteX19809" fmla="*/ 2797080 w 6724507"/>
              <a:gd name="connsiteY19809" fmla="*/ 574157 h 5757808"/>
              <a:gd name="connsiteX19810" fmla="*/ 2794336 w 6724507"/>
              <a:gd name="connsiteY19810" fmla="*/ 563058 h 5757808"/>
              <a:gd name="connsiteX19811" fmla="*/ 2808359 w 6724507"/>
              <a:gd name="connsiteY19811" fmla="*/ 565490 h 5757808"/>
              <a:gd name="connsiteX19812" fmla="*/ 2809376 w 6724507"/>
              <a:gd name="connsiteY19812" fmla="*/ 551501 h 5757808"/>
              <a:gd name="connsiteX19813" fmla="*/ 2799113 w 6724507"/>
              <a:gd name="connsiteY19813" fmla="*/ 546180 h 5757808"/>
              <a:gd name="connsiteX19814" fmla="*/ 2803890 w 6724507"/>
              <a:gd name="connsiteY19814" fmla="*/ 529305 h 5757808"/>
              <a:gd name="connsiteX19815" fmla="*/ 2835692 w 6724507"/>
              <a:gd name="connsiteY19815" fmla="*/ 531277 h 5757808"/>
              <a:gd name="connsiteX19816" fmla="*/ 2829189 w 6724507"/>
              <a:gd name="connsiteY19816" fmla="*/ 523067 h 5757808"/>
              <a:gd name="connsiteX19817" fmla="*/ 2825429 w 6724507"/>
              <a:gd name="connsiteY19817" fmla="*/ 525956 h 5757808"/>
              <a:gd name="connsiteX19818" fmla="*/ 2822687 w 6724507"/>
              <a:gd name="connsiteY19818" fmla="*/ 514858 h 5757808"/>
              <a:gd name="connsiteX19819" fmla="*/ 2816184 w 6724507"/>
              <a:gd name="connsiteY19819" fmla="*/ 506649 h 5757808"/>
              <a:gd name="connsiteX19820" fmla="*/ 2794643 w 6724507"/>
              <a:gd name="connsiteY19820" fmla="*/ 509996 h 5757808"/>
              <a:gd name="connsiteX19821" fmla="*/ 2803890 w 6724507"/>
              <a:gd name="connsiteY19821" fmla="*/ 529305 h 5757808"/>
              <a:gd name="connsiteX19822" fmla="*/ 2788851 w 6724507"/>
              <a:gd name="connsiteY19822" fmla="*/ 540861 h 5757808"/>
              <a:gd name="connsiteX19823" fmla="*/ 2795353 w 6724507"/>
              <a:gd name="connsiteY19823" fmla="*/ 549069 h 5757808"/>
              <a:gd name="connsiteX19824" fmla="*/ 2787833 w 6724507"/>
              <a:gd name="connsiteY19824" fmla="*/ 554848 h 5757808"/>
              <a:gd name="connsiteX19825" fmla="*/ 2781333 w 6724507"/>
              <a:gd name="connsiteY19825" fmla="*/ 546640 h 5757808"/>
              <a:gd name="connsiteX19826" fmla="*/ 2759791 w 6724507"/>
              <a:gd name="connsiteY19826" fmla="*/ 549987 h 5757808"/>
              <a:gd name="connsiteX19827" fmla="*/ 2744041 w 6724507"/>
              <a:gd name="connsiteY19827" fmla="*/ 522469 h 5757808"/>
              <a:gd name="connsiteX19828" fmla="*/ 2761823 w 6724507"/>
              <a:gd name="connsiteY19828" fmla="*/ 522011 h 5757808"/>
              <a:gd name="connsiteX19829" fmla="*/ 2756337 w 6724507"/>
              <a:gd name="connsiteY19829" fmla="*/ 499814 h 5757808"/>
              <a:gd name="connsiteX19830" fmla="*/ 2762839 w 6724507"/>
              <a:gd name="connsiteY19830" fmla="*/ 508023 h 5757808"/>
              <a:gd name="connsiteX19831" fmla="*/ 2784380 w 6724507"/>
              <a:gd name="connsiteY19831" fmla="*/ 504676 h 5757808"/>
              <a:gd name="connsiteX19832" fmla="*/ 2760096 w 6724507"/>
              <a:gd name="connsiteY19832" fmla="*/ 496925 h 5757808"/>
              <a:gd name="connsiteX19833" fmla="*/ 2747090 w 6724507"/>
              <a:gd name="connsiteY19833" fmla="*/ 480506 h 5757808"/>
              <a:gd name="connsiteX19834" fmla="*/ 2786415 w 6724507"/>
              <a:gd name="connsiteY19834" fmla="*/ 476701 h 5757808"/>
              <a:gd name="connsiteX19835" fmla="*/ 2799419 w 6724507"/>
              <a:gd name="connsiteY19835" fmla="*/ 493118 h 5757808"/>
              <a:gd name="connsiteX19836" fmla="*/ 2825736 w 6724507"/>
              <a:gd name="connsiteY19836" fmla="*/ 472894 h 5757808"/>
              <a:gd name="connsiteX19837" fmla="*/ 2834982 w 6724507"/>
              <a:gd name="connsiteY19837" fmla="*/ 492203 h 5757808"/>
              <a:gd name="connsiteX19838" fmla="*/ 2826448 w 6724507"/>
              <a:gd name="connsiteY19838" fmla="*/ 511968 h 5757808"/>
              <a:gd name="connsiteX19839" fmla="*/ 2832949 w 6724507"/>
              <a:gd name="connsiteY19839" fmla="*/ 520176 h 5757808"/>
              <a:gd name="connsiteX19840" fmla="*/ 2844226 w 6724507"/>
              <a:gd name="connsiteY19840" fmla="*/ 511509 h 5757808"/>
              <a:gd name="connsiteX19841" fmla="*/ 2852458 w 6724507"/>
              <a:gd name="connsiteY19841" fmla="*/ 544806 h 5757808"/>
              <a:gd name="connsiteX19842" fmla="*/ 2858960 w 6724507"/>
              <a:gd name="connsiteY19842" fmla="*/ 553016 h 5757808"/>
              <a:gd name="connsiteX19843" fmla="*/ 2862720 w 6724507"/>
              <a:gd name="connsiteY19843" fmla="*/ 550127 h 5757808"/>
              <a:gd name="connsiteX19844" fmla="*/ 2866480 w 6724507"/>
              <a:gd name="connsiteY19844" fmla="*/ 547238 h 5757808"/>
              <a:gd name="connsiteX19845" fmla="*/ 2868511 w 6724507"/>
              <a:gd name="connsiteY19845" fmla="*/ 519261 h 5757808"/>
              <a:gd name="connsiteX19846" fmla="*/ 2863025 w 6724507"/>
              <a:gd name="connsiteY19846" fmla="*/ 497063 h 5757808"/>
              <a:gd name="connsiteX19847" fmla="*/ 2873287 w 6724507"/>
              <a:gd name="connsiteY19847" fmla="*/ 502385 h 5757808"/>
              <a:gd name="connsiteX19848" fmla="*/ 2857538 w 6724507"/>
              <a:gd name="connsiteY19848" fmla="*/ 474867 h 5757808"/>
              <a:gd name="connsiteX19849" fmla="*/ 2860282 w 6724507"/>
              <a:gd name="connsiteY19849" fmla="*/ 485967 h 5757808"/>
              <a:gd name="connsiteX19850" fmla="*/ 2843516 w 6724507"/>
              <a:gd name="connsiteY19850" fmla="*/ 472436 h 5757808"/>
              <a:gd name="connsiteX19851" fmla="*/ 2841789 w 6724507"/>
              <a:gd name="connsiteY19851" fmla="*/ 447349 h 5757808"/>
              <a:gd name="connsiteX19852" fmla="*/ 2868105 w 6724507"/>
              <a:gd name="connsiteY19852" fmla="*/ 427124 h 5757808"/>
              <a:gd name="connsiteX19853" fmla="*/ 2861337 w 6724507"/>
              <a:gd name="connsiteY19853" fmla="*/ 421994 h 5757808"/>
              <a:gd name="connsiteX19854" fmla="*/ 2861605 w 6724507"/>
              <a:gd name="connsiteY19854" fmla="*/ 418916 h 5757808"/>
              <a:gd name="connsiteX19855" fmla="*/ 2858861 w 6724507"/>
              <a:gd name="connsiteY19855" fmla="*/ 407818 h 5757808"/>
              <a:gd name="connsiteX19856" fmla="*/ 2872882 w 6724507"/>
              <a:gd name="connsiteY19856" fmla="*/ 410249 h 5757808"/>
              <a:gd name="connsiteX19857" fmla="*/ 2879385 w 6724507"/>
              <a:gd name="connsiteY19857" fmla="*/ 418456 h 5757808"/>
              <a:gd name="connsiteX19858" fmla="*/ 2886904 w 6724507"/>
              <a:gd name="connsiteY19858" fmla="*/ 412678 h 5757808"/>
              <a:gd name="connsiteX19859" fmla="*/ 2880402 w 6724507"/>
              <a:gd name="connsiteY19859" fmla="*/ 404470 h 5757808"/>
              <a:gd name="connsiteX19860" fmla="*/ 2892696 w 6724507"/>
              <a:gd name="connsiteY19860" fmla="*/ 381814 h 5757808"/>
              <a:gd name="connsiteX19861" fmla="*/ 2910478 w 6724507"/>
              <a:gd name="connsiteY19861" fmla="*/ 381357 h 5757808"/>
              <a:gd name="connsiteX19862" fmla="*/ 2875930 w 6724507"/>
              <a:gd name="connsiteY19862" fmla="*/ 368285 h 5757808"/>
              <a:gd name="connsiteX19863" fmla="*/ 2866683 w 6724507"/>
              <a:gd name="connsiteY19863" fmla="*/ 348975 h 5757808"/>
              <a:gd name="connsiteX19864" fmla="*/ 2881723 w 6724507"/>
              <a:gd name="connsiteY19864" fmla="*/ 337419 h 5757808"/>
              <a:gd name="connsiteX19865" fmla="*/ 2875221 w 6724507"/>
              <a:gd name="connsiteY19865" fmla="*/ 329211 h 5757808"/>
              <a:gd name="connsiteX19866" fmla="*/ 2853681 w 6724507"/>
              <a:gd name="connsiteY19866" fmla="*/ 332558 h 5757808"/>
              <a:gd name="connsiteX19867" fmla="*/ 2849919 w 6724507"/>
              <a:gd name="connsiteY19867" fmla="*/ 335447 h 5757808"/>
              <a:gd name="connsiteX19868" fmla="*/ 2840673 w 6724507"/>
              <a:gd name="connsiteY19868" fmla="*/ 316139 h 5757808"/>
              <a:gd name="connsiteX19869" fmla="*/ 2834170 w 6724507"/>
              <a:gd name="connsiteY19869" fmla="*/ 307929 h 5757808"/>
              <a:gd name="connsiteX19870" fmla="*/ 2813647 w 6724507"/>
              <a:gd name="connsiteY19870" fmla="*/ 297290 h 5757808"/>
              <a:gd name="connsiteX19871" fmla="*/ 2812630 w 6724507"/>
              <a:gd name="connsiteY19871" fmla="*/ 311276 h 5757808"/>
              <a:gd name="connsiteX19872" fmla="*/ 2792105 w 6724507"/>
              <a:gd name="connsiteY19872" fmla="*/ 300636 h 5757808"/>
              <a:gd name="connsiteX19873" fmla="*/ 2797591 w 6724507"/>
              <a:gd name="connsiteY19873" fmla="*/ 322832 h 5757808"/>
              <a:gd name="connsiteX19874" fmla="*/ 2769548 w 6724507"/>
              <a:gd name="connsiteY19874" fmla="*/ 317972 h 5757808"/>
              <a:gd name="connsiteX19875" fmla="*/ 2770564 w 6724507"/>
              <a:gd name="connsiteY19875" fmla="*/ 303984 h 5757808"/>
              <a:gd name="connsiteX19876" fmla="*/ 2780827 w 6724507"/>
              <a:gd name="connsiteY19876" fmla="*/ 309304 h 5757808"/>
              <a:gd name="connsiteX19877" fmla="*/ 2775339 w 6724507"/>
              <a:gd name="connsiteY19877" fmla="*/ 287106 h 5757808"/>
              <a:gd name="connsiteX19878" fmla="*/ 2791394 w 6724507"/>
              <a:gd name="connsiteY19878" fmla="*/ 261562 h 5757808"/>
              <a:gd name="connsiteX19879" fmla="*/ 2856017 w 6724507"/>
              <a:gd name="connsiteY19879" fmla="*/ 251519 h 5757808"/>
              <a:gd name="connsiteX19880" fmla="*/ 2862520 w 6724507"/>
              <a:gd name="connsiteY19880" fmla="*/ 259729 h 5757808"/>
              <a:gd name="connsiteX19881" fmla="*/ 2869022 w 6724507"/>
              <a:gd name="connsiteY19881" fmla="*/ 267938 h 5757808"/>
              <a:gd name="connsiteX19882" fmla="*/ 2872781 w 6724507"/>
              <a:gd name="connsiteY19882" fmla="*/ 265048 h 5757808"/>
              <a:gd name="connsiteX19883" fmla="*/ 2870040 w 6724507"/>
              <a:gd name="connsiteY19883" fmla="*/ 253950 h 5757808"/>
              <a:gd name="connsiteX19884" fmla="*/ 2860792 w 6724507"/>
              <a:gd name="connsiteY19884" fmla="*/ 234642 h 5757808"/>
              <a:gd name="connsiteX19885" fmla="*/ 2872071 w 6724507"/>
              <a:gd name="connsiteY19885" fmla="*/ 225976 h 5757808"/>
              <a:gd name="connsiteX19886" fmla="*/ 2885078 w 6724507"/>
              <a:gd name="connsiteY19886" fmla="*/ 242395 h 5757808"/>
              <a:gd name="connsiteX19887" fmla="*/ 2889853 w 6724507"/>
              <a:gd name="connsiteY19887" fmla="*/ 225518 h 5757808"/>
              <a:gd name="connsiteX19888" fmla="*/ 2900115 w 6724507"/>
              <a:gd name="connsiteY19888" fmla="*/ 230839 h 5757808"/>
              <a:gd name="connsiteX19889" fmla="*/ 2888125 w 6724507"/>
              <a:gd name="connsiteY19889" fmla="*/ 200430 h 5757808"/>
              <a:gd name="connsiteX19890" fmla="*/ 2842300 w 6724507"/>
              <a:gd name="connsiteY19890" fmla="*/ 196026 h 5757808"/>
              <a:gd name="connsiteX19891" fmla="*/ 2844333 w 6724507"/>
              <a:gd name="connsiteY19891" fmla="*/ 168052 h 5757808"/>
              <a:gd name="connsiteX19892" fmla="*/ 2854595 w 6724507"/>
              <a:gd name="connsiteY19892" fmla="*/ 173371 h 5757808"/>
              <a:gd name="connsiteX19893" fmla="*/ 2852868 w 6724507"/>
              <a:gd name="connsiteY19893" fmla="*/ 148283 h 5757808"/>
              <a:gd name="connsiteX19894" fmla="*/ 2873393 w 6724507"/>
              <a:gd name="connsiteY19894" fmla="*/ 158925 h 5757808"/>
              <a:gd name="connsiteX19895" fmla="*/ 2866890 w 6724507"/>
              <a:gd name="connsiteY19895" fmla="*/ 150715 h 5757808"/>
              <a:gd name="connsiteX19896" fmla="*/ 2856627 w 6724507"/>
              <a:gd name="connsiteY19896" fmla="*/ 145395 h 5757808"/>
              <a:gd name="connsiteX19897" fmla="*/ 2828582 w 6724507"/>
              <a:gd name="connsiteY19897" fmla="*/ 140532 h 5757808"/>
              <a:gd name="connsiteX19898" fmla="*/ 2827823 w 6724507"/>
              <a:gd name="connsiteY19898" fmla="*/ 130386 h 5757808"/>
              <a:gd name="connsiteX19899" fmla="*/ 2860387 w 6724507"/>
              <a:gd name="connsiteY19899" fmla="*/ 142506 h 5757808"/>
              <a:gd name="connsiteX19900" fmla="*/ 2870649 w 6724507"/>
              <a:gd name="connsiteY19900" fmla="*/ 147825 h 5757808"/>
              <a:gd name="connsiteX19901" fmla="*/ 2885687 w 6724507"/>
              <a:gd name="connsiteY19901" fmla="*/ 136270 h 5757808"/>
              <a:gd name="connsiteX19902" fmla="*/ 2882943 w 6724507"/>
              <a:gd name="connsiteY19902" fmla="*/ 125171 h 5757808"/>
              <a:gd name="connsiteX19903" fmla="*/ 2919523 w 6724507"/>
              <a:gd name="connsiteY19903" fmla="*/ 110266 h 5757808"/>
              <a:gd name="connsiteX19904" fmla="*/ 2824678 w 6724507"/>
              <a:gd name="connsiteY19904" fmla="*/ 65365 h 5757808"/>
              <a:gd name="connsiteX19905" fmla="*/ 2850463 w 6724507"/>
              <a:gd name="connsiteY19905" fmla="*/ 83191 h 5757808"/>
              <a:gd name="connsiteX19906" fmla="*/ 2833405 w 6724507"/>
              <a:gd name="connsiteY19906" fmla="*/ 83750 h 5757808"/>
              <a:gd name="connsiteX19907" fmla="*/ 2824678 w 6724507"/>
              <a:gd name="connsiteY19907" fmla="*/ 65365 h 5757808"/>
              <a:gd name="connsiteX19908" fmla="*/ 2943938 w 6724507"/>
              <a:gd name="connsiteY19908" fmla="*/ 63112 h 5757808"/>
              <a:gd name="connsiteX19909" fmla="*/ 2946809 w 6724507"/>
              <a:gd name="connsiteY19909" fmla="*/ 75020 h 5757808"/>
              <a:gd name="connsiteX19910" fmla="*/ 2943938 w 6724507"/>
              <a:gd name="connsiteY19910" fmla="*/ 63112 h 5757808"/>
              <a:gd name="connsiteX19911" fmla="*/ 2829842 w 6724507"/>
              <a:gd name="connsiteY19911" fmla="*/ 19046 h 5757808"/>
              <a:gd name="connsiteX19912" fmla="*/ 2836792 w 6724507"/>
              <a:gd name="connsiteY19912" fmla="*/ 27820 h 5757808"/>
              <a:gd name="connsiteX19913" fmla="*/ 2832984 w 6724507"/>
              <a:gd name="connsiteY19913" fmla="*/ 30746 h 5757808"/>
              <a:gd name="connsiteX19914" fmla="*/ 2826035 w 6724507"/>
              <a:gd name="connsiteY19914" fmla="*/ 21972 h 5757808"/>
              <a:gd name="connsiteX19915" fmla="*/ 2829842 w 6724507"/>
              <a:gd name="connsiteY19915" fmla="*/ 19046 h 5757808"/>
              <a:gd name="connsiteX19916" fmla="*/ 2841265 w 6724507"/>
              <a:gd name="connsiteY19916" fmla="*/ 10268 h 5757808"/>
              <a:gd name="connsiteX19917" fmla="*/ 2865258 w 6724507"/>
              <a:gd name="connsiteY19917" fmla="*/ 48292 h 5757808"/>
              <a:gd name="connsiteX19918" fmla="*/ 2859111 w 6724507"/>
              <a:gd name="connsiteY19918" fmla="*/ 48384 h 5757808"/>
              <a:gd name="connsiteX19919" fmla="*/ 2836792 w 6724507"/>
              <a:gd name="connsiteY19919" fmla="*/ 27820 h 5757808"/>
              <a:gd name="connsiteX19920" fmla="*/ 2841265 w 6724507"/>
              <a:gd name="connsiteY19920" fmla="*/ 10268 h 5757808"/>
              <a:gd name="connsiteX19921" fmla="*/ 2977078 w 6724507"/>
              <a:gd name="connsiteY19921" fmla="*/ 0 h 5757808"/>
              <a:gd name="connsiteX19922" fmla="*/ 2984028 w 6724507"/>
              <a:gd name="connsiteY19922" fmla="*/ 8777 h 5757808"/>
              <a:gd name="connsiteX19923" fmla="*/ 2981310 w 6724507"/>
              <a:gd name="connsiteY19923" fmla="*/ 10866 h 5757808"/>
              <a:gd name="connsiteX19924" fmla="*/ 2976964 w 6724507"/>
              <a:gd name="connsiteY19924" fmla="*/ 5382 h 5757808"/>
              <a:gd name="connsiteX19925" fmla="*/ 2974358 w 6724507"/>
              <a:gd name="connsiteY19925" fmla="*/ 2090 h 5757808"/>
              <a:gd name="connsiteX19926" fmla="*/ 2977078 w 6724507"/>
              <a:gd name="connsiteY19926" fmla="*/ 0 h 575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</a:cxnLst>
            <a:rect l="l" t="t" r="r" b="b"/>
            <a:pathLst>
              <a:path w="6724507" h="5757808">
                <a:moveTo>
                  <a:pt x="2018977" y="5753284"/>
                </a:moveTo>
                <a:cubicBezTo>
                  <a:pt x="2021834" y="5753340"/>
                  <a:pt x="2022042" y="5753858"/>
                  <a:pt x="2021639" y="5754621"/>
                </a:cubicBezTo>
                <a:cubicBezTo>
                  <a:pt x="2021236" y="5755383"/>
                  <a:pt x="2020222" y="5756390"/>
                  <a:pt x="2020638" y="5757426"/>
                </a:cubicBezTo>
                <a:cubicBezTo>
                  <a:pt x="2018195" y="5758406"/>
                  <a:pt x="2016351" y="5757343"/>
                  <a:pt x="2015832" y="5756047"/>
                </a:cubicBezTo>
                <a:cubicBezTo>
                  <a:pt x="2015313" y="5754753"/>
                  <a:pt x="2016118" y="5753228"/>
                  <a:pt x="2018977" y="5753284"/>
                </a:cubicBezTo>
                <a:close/>
                <a:moveTo>
                  <a:pt x="1946433" y="5742113"/>
                </a:moveTo>
                <a:cubicBezTo>
                  <a:pt x="1948877" y="5741133"/>
                  <a:pt x="1949577" y="5742880"/>
                  <a:pt x="1948940" y="5744826"/>
                </a:cubicBezTo>
                <a:cubicBezTo>
                  <a:pt x="1948303" y="5746772"/>
                  <a:pt x="1946327" y="5748917"/>
                  <a:pt x="1943416" y="5748732"/>
                </a:cubicBezTo>
                <a:cubicBezTo>
                  <a:pt x="1942482" y="5746403"/>
                  <a:pt x="1947368" y="5744444"/>
                  <a:pt x="1946433" y="5742113"/>
                </a:cubicBezTo>
                <a:close/>
                <a:moveTo>
                  <a:pt x="3111254" y="5736037"/>
                </a:moveTo>
                <a:cubicBezTo>
                  <a:pt x="3111950" y="5736160"/>
                  <a:pt x="3111189" y="5737955"/>
                  <a:pt x="3110175" y="5739154"/>
                </a:cubicBezTo>
                <a:cubicBezTo>
                  <a:pt x="3109159" y="5740355"/>
                  <a:pt x="3107890" y="5740959"/>
                  <a:pt x="3107569" y="5738696"/>
                </a:cubicBezTo>
                <a:cubicBezTo>
                  <a:pt x="3109681" y="5736616"/>
                  <a:pt x="3110791" y="5735955"/>
                  <a:pt x="3111254" y="5736037"/>
                </a:cubicBezTo>
                <a:close/>
                <a:moveTo>
                  <a:pt x="1968201" y="5716254"/>
                </a:moveTo>
                <a:cubicBezTo>
                  <a:pt x="1969830" y="5715600"/>
                  <a:pt x="1970063" y="5716183"/>
                  <a:pt x="1970006" y="5717220"/>
                </a:cubicBezTo>
                <a:cubicBezTo>
                  <a:pt x="1969951" y="5718256"/>
                  <a:pt x="1969603" y="5719747"/>
                  <a:pt x="1970070" y="5720913"/>
                </a:cubicBezTo>
                <a:cubicBezTo>
                  <a:pt x="1969136" y="5718583"/>
                  <a:pt x="1968201" y="5716254"/>
                  <a:pt x="1968201" y="5716254"/>
                </a:cubicBezTo>
                <a:close/>
                <a:moveTo>
                  <a:pt x="2050141" y="5713137"/>
                </a:moveTo>
                <a:cubicBezTo>
                  <a:pt x="2052582" y="5712158"/>
                  <a:pt x="2052815" y="5712741"/>
                  <a:pt x="2052556" y="5713859"/>
                </a:cubicBezTo>
                <a:cubicBezTo>
                  <a:pt x="2052294" y="5714978"/>
                  <a:pt x="2051541" y="5716633"/>
                  <a:pt x="2052009" y="5717797"/>
                </a:cubicBezTo>
                <a:cubicBezTo>
                  <a:pt x="2049099" y="5717612"/>
                  <a:pt x="2048631" y="5716447"/>
                  <a:pt x="2048891" y="5715329"/>
                </a:cubicBezTo>
                <a:cubicBezTo>
                  <a:pt x="2049151" y="5714209"/>
                  <a:pt x="2050141" y="5713137"/>
                  <a:pt x="2050141" y="5713137"/>
                </a:cubicBezTo>
                <a:close/>
                <a:moveTo>
                  <a:pt x="2052534" y="5704965"/>
                </a:moveTo>
                <a:cubicBezTo>
                  <a:pt x="2052534" y="5704965"/>
                  <a:pt x="2054402" y="5709625"/>
                  <a:pt x="2054402" y="5709625"/>
                </a:cubicBezTo>
                <a:cubicBezTo>
                  <a:pt x="2051959" y="5710605"/>
                  <a:pt x="2051725" y="5710022"/>
                  <a:pt x="2051986" y="5708904"/>
                </a:cubicBezTo>
                <a:cubicBezTo>
                  <a:pt x="2052246" y="5707786"/>
                  <a:pt x="2053000" y="5706130"/>
                  <a:pt x="2052534" y="5704965"/>
                </a:cubicBezTo>
                <a:close/>
                <a:moveTo>
                  <a:pt x="2050041" y="5698753"/>
                </a:moveTo>
                <a:cubicBezTo>
                  <a:pt x="2050820" y="5700695"/>
                  <a:pt x="2050820" y="5700695"/>
                  <a:pt x="2050820" y="5700695"/>
                </a:cubicBezTo>
                <a:cubicBezTo>
                  <a:pt x="2050820" y="5700695"/>
                  <a:pt x="2051599" y="5702636"/>
                  <a:pt x="2051599" y="5702636"/>
                </a:cubicBezTo>
                <a:cubicBezTo>
                  <a:pt x="2051599" y="5702636"/>
                  <a:pt x="2051599" y="5702636"/>
                  <a:pt x="2046713" y="5704596"/>
                </a:cubicBezTo>
                <a:cubicBezTo>
                  <a:pt x="2046713" y="5704596"/>
                  <a:pt x="2045933" y="5702654"/>
                  <a:pt x="2045933" y="5702654"/>
                </a:cubicBezTo>
                <a:cubicBezTo>
                  <a:pt x="2045933" y="5702654"/>
                  <a:pt x="2045933" y="5702654"/>
                  <a:pt x="2045155" y="5700713"/>
                </a:cubicBezTo>
                <a:cubicBezTo>
                  <a:pt x="2045155" y="5700713"/>
                  <a:pt x="2050041" y="5698753"/>
                  <a:pt x="2050041" y="5698753"/>
                </a:cubicBezTo>
                <a:close/>
                <a:moveTo>
                  <a:pt x="1961182" y="5689318"/>
                </a:moveTo>
                <a:cubicBezTo>
                  <a:pt x="1961182" y="5689318"/>
                  <a:pt x="1961182" y="5689318"/>
                  <a:pt x="1962054" y="5691493"/>
                </a:cubicBezTo>
                <a:cubicBezTo>
                  <a:pt x="1962054" y="5691493"/>
                  <a:pt x="1962926" y="5693668"/>
                  <a:pt x="1962926" y="5693668"/>
                </a:cubicBezTo>
                <a:cubicBezTo>
                  <a:pt x="1963798" y="5695842"/>
                  <a:pt x="1964671" y="5698016"/>
                  <a:pt x="1965543" y="5700190"/>
                </a:cubicBezTo>
                <a:cubicBezTo>
                  <a:pt x="1962285" y="5701496"/>
                  <a:pt x="1962285" y="5701496"/>
                  <a:pt x="1962285" y="5701496"/>
                </a:cubicBezTo>
                <a:cubicBezTo>
                  <a:pt x="1962285" y="5701496"/>
                  <a:pt x="1961414" y="5699323"/>
                  <a:pt x="1961414" y="5699323"/>
                </a:cubicBezTo>
                <a:cubicBezTo>
                  <a:pt x="1961414" y="5699323"/>
                  <a:pt x="1960541" y="5697149"/>
                  <a:pt x="1959669" y="5694974"/>
                </a:cubicBezTo>
                <a:cubicBezTo>
                  <a:pt x="1959669" y="5694974"/>
                  <a:pt x="1958797" y="5692800"/>
                  <a:pt x="1961182" y="5689318"/>
                </a:cubicBezTo>
                <a:close/>
                <a:moveTo>
                  <a:pt x="1834149" y="5685279"/>
                </a:moveTo>
                <a:cubicBezTo>
                  <a:pt x="1836789" y="5685573"/>
                  <a:pt x="1837895" y="5685974"/>
                  <a:pt x="1838123" y="5686347"/>
                </a:cubicBezTo>
                <a:cubicBezTo>
                  <a:pt x="1838465" y="5686908"/>
                  <a:pt x="1836833" y="5687404"/>
                  <a:pt x="1835435" y="5687378"/>
                </a:cubicBezTo>
                <a:cubicBezTo>
                  <a:pt x="1834036" y="5687353"/>
                  <a:pt x="1832870" y="5686806"/>
                  <a:pt x="1834149" y="5685279"/>
                </a:cubicBezTo>
                <a:close/>
                <a:moveTo>
                  <a:pt x="2085669" y="5683882"/>
                </a:moveTo>
                <a:cubicBezTo>
                  <a:pt x="2085669" y="5683882"/>
                  <a:pt x="2085669" y="5683882"/>
                  <a:pt x="2086538" y="5686045"/>
                </a:cubicBezTo>
                <a:cubicBezTo>
                  <a:pt x="2086538" y="5686045"/>
                  <a:pt x="2086538" y="5686045"/>
                  <a:pt x="2080783" y="5685842"/>
                </a:cubicBezTo>
                <a:cubicBezTo>
                  <a:pt x="2080783" y="5685842"/>
                  <a:pt x="2080783" y="5685842"/>
                  <a:pt x="2085669" y="5683882"/>
                </a:cubicBezTo>
                <a:close/>
                <a:moveTo>
                  <a:pt x="3237165" y="5683448"/>
                </a:moveTo>
                <a:cubicBezTo>
                  <a:pt x="3238280" y="5685468"/>
                  <a:pt x="3238604" y="5688802"/>
                  <a:pt x="3236387" y="5691199"/>
                </a:cubicBezTo>
                <a:cubicBezTo>
                  <a:pt x="3233844" y="5690261"/>
                  <a:pt x="3235739" y="5684530"/>
                  <a:pt x="3233197" y="5683592"/>
                </a:cubicBezTo>
                <a:cubicBezTo>
                  <a:pt x="3234144" y="5680724"/>
                  <a:pt x="3236050" y="5681428"/>
                  <a:pt x="3237165" y="5683448"/>
                </a:cubicBezTo>
                <a:close/>
                <a:moveTo>
                  <a:pt x="1990424" y="5682097"/>
                </a:moveTo>
                <a:cubicBezTo>
                  <a:pt x="1991321" y="5684329"/>
                  <a:pt x="1992216" y="5686562"/>
                  <a:pt x="1993112" y="5688795"/>
                </a:cubicBezTo>
                <a:cubicBezTo>
                  <a:pt x="1994006" y="5691029"/>
                  <a:pt x="1995797" y="5695494"/>
                  <a:pt x="1997589" y="5699959"/>
                </a:cubicBezTo>
                <a:cubicBezTo>
                  <a:pt x="1997589" y="5699959"/>
                  <a:pt x="1992703" y="5701919"/>
                  <a:pt x="1992703" y="5701919"/>
                </a:cubicBezTo>
                <a:cubicBezTo>
                  <a:pt x="1992703" y="5701919"/>
                  <a:pt x="1992703" y="5701919"/>
                  <a:pt x="1991808" y="5699686"/>
                </a:cubicBezTo>
                <a:cubicBezTo>
                  <a:pt x="1990912" y="5697454"/>
                  <a:pt x="1989121" y="5692988"/>
                  <a:pt x="1988224" y="5690755"/>
                </a:cubicBezTo>
                <a:cubicBezTo>
                  <a:pt x="1987329" y="5688522"/>
                  <a:pt x="1986433" y="5686290"/>
                  <a:pt x="1985539" y="5684057"/>
                </a:cubicBezTo>
                <a:cubicBezTo>
                  <a:pt x="1985539" y="5684057"/>
                  <a:pt x="1990424" y="5682097"/>
                  <a:pt x="1990424" y="5682097"/>
                </a:cubicBezTo>
                <a:close/>
                <a:moveTo>
                  <a:pt x="1921517" y="5679985"/>
                </a:moveTo>
                <a:cubicBezTo>
                  <a:pt x="1922712" y="5697110"/>
                  <a:pt x="1923041" y="5712067"/>
                  <a:pt x="1928254" y="5725064"/>
                </a:cubicBezTo>
                <a:cubicBezTo>
                  <a:pt x="1923041" y="5712067"/>
                  <a:pt x="1917827" y="5699069"/>
                  <a:pt x="1916630" y="5681946"/>
                </a:cubicBezTo>
                <a:cubicBezTo>
                  <a:pt x="1916630" y="5681946"/>
                  <a:pt x="1921517" y="5679985"/>
                  <a:pt x="1921517" y="5679985"/>
                </a:cubicBezTo>
                <a:close/>
                <a:moveTo>
                  <a:pt x="2012039" y="5679675"/>
                </a:moveTo>
                <a:lnTo>
                  <a:pt x="2012558" y="5680131"/>
                </a:lnTo>
                <a:cubicBezTo>
                  <a:pt x="2013584" y="5680921"/>
                  <a:pt x="2013792" y="5681439"/>
                  <a:pt x="2010934" y="5681384"/>
                </a:cubicBezTo>
                <a:close/>
                <a:moveTo>
                  <a:pt x="2009273" y="5677242"/>
                </a:moveTo>
                <a:cubicBezTo>
                  <a:pt x="2012131" y="5677296"/>
                  <a:pt x="2012546" y="5678332"/>
                  <a:pt x="2012246" y="5679354"/>
                </a:cubicBezTo>
                <a:lnTo>
                  <a:pt x="2012039" y="5679675"/>
                </a:lnTo>
                <a:close/>
                <a:moveTo>
                  <a:pt x="1982237" y="5675825"/>
                </a:moveTo>
                <a:cubicBezTo>
                  <a:pt x="1987123" y="5673865"/>
                  <a:pt x="1987995" y="5676040"/>
                  <a:pt x="1987995" y="5676040"/>
                </a:cubicBezTo>
                <a:cubicBezTo>
                  <a:pt x="1987995" y="5676040"/>
                  <a:pt x="1983981" y="5680173"/>
                  <a:pt x="1983981" y="5680173"/>
                </a:cubicBezTo>
                <a:cubicBezTo>
                  <a:pt x="1983981" y="5680173"/>
                  <a:pt x="1983981" y="5680173"/>
                  <a:pt x="1983109" y="5677999"/>
                </a:cubicBezTo>
                <a:cubicBezTo>
                  <a:pt x="1983109" y="5677999"/>
                  <a:pt x="1982237" y="5675825"/>
                  <a:pt x="1982237" y="5675825"/>
                </a:cubicBezTo>
                <a:close/>
                <a:moveTo>
                  <a:pt x="2087953" y="5675432"/>
                </a:moveTo>
                <a:cubicBezTo>
                  <a:pt x="2087953" y="5675432"/>
                  <a:pt x="2087953" y="5675432"/>
                  <a:pt x="2093706" y="5675636"/>
                </a:cubicBezTo>
                <a:cubicBezTo>
                  <a:pt x="2094574" y="5677800"/>
                  <a:pt x="2095441" y="5679962"/>
                  <a:pt x="2091422" y="5684085"/>
                </a:cubicBezTo>
                <a:cubicBezTo>
                  <a:pt x="2093160" y="5688412"/>
                  <a:pt x="2088273" y="5690372"/>
                  <a:pt x="2094896" y="5692740"/>
                </a:cubicBezTo>
                <a:cubicBezTo>
                  <a:pt x="2094896" y="5692740"/>
                  <a:pt x="2094896" y="5692740"/>
                  <a:pt x="2090009" y="5694700"/>
                </a:cubicBezTo>
                <a:cubicBezTo>
                  <a:pt x="2086698" y="5693516"/>
                  <a:pt x="2084826" y="5692383"/>
                  <a:pt x="2084283" y="5691031"/>
                </a:cubicBezTo>
                <a:cubicBezTo>
                  <a:pt x="2083741" y="5689678"/>
                  <a:pt x="2084529" y="5688107"/>
                  <a:pt x="2086538" y="5686045"/>
                </a:cubicBezTo>
                <a:cubicBezTo>
                  <a:pt x="2090557" y="5681922"/>
                  <a:pt x="2089689" y="5679760"/>
                  <a:pt x="2088821" y="5677596"/>
                </a:cubicBezTo>
                <a:cubicBezTo>
                  <a:pt x="2088821" y="5677596"/>
                  <a:pt x="2087953" y="5675432"/>
                  <a:pt x="2087953" y="5675432"/>
                </a:cubicBezTo>
                <a:close/>
                <a:moveTo>
                  <a:pt x="1955264" y="5674564"/>
                </a:moveTo>
                <a:cubicBezTo>
                  <a:pt x="1955264" y="5674564"/>
                  <a:pt x="1955264" y="5674564"/>
                  <a:pt x="1956821" y="5678447"/>
                </a:cubicBezTo>
                <a:cubicBezTo>
                  <a:pt x="1956821" y="5678447"/>
                  <a:pt x="1956821" y="5678447"/>
                  <a:pt x="1953564" y="5679754"/>
                </a:cubicBezTo>
                <a:lnTo>
                  <a:pt x="1952007" y="5675870"/>
                </a:lnTo>
                <a:cubicBezTo>
                  <a:pt x="1955264" y="5674564"/>
                  <a:pt x="1955264" y="5674564"/>
                  <a:pt x="1955264" y="5674564"/>
                </a:cubicBezTo>
                <a:close/>
                <a:moveTo>
                  <a:pt x="2165074" y="5669742"/>
                </a:moveTo>
                <a:cubicBezTo>
                  <a:pt x="2165074" y="5669742"/>
                  <a:pt x="2165939" y="5671899"/>
                  <a:pt x="2165939" y="5671899"/>
                </a:cubicBezTo>
                <a:cubicBezTo>
                  <a:pt x="2166805" y="5674056"/>
                  <a:pt x="2166805" y="5674056"/>
                  <a:pt x="2167670" y="5676213"/>
                </a:cubicBezTo>
                <a:cubicBezTo>
                  <a:pt x="2169400" y="5680528"/>
                  <a:pt x="2171131" y="5684842"/>
                  <a:pt x="2172861" y="5689156"/>
                </a:cubicBezTo>
                <a:cubicBezTo>
                  <a:pt x="2172861" y="5689156"/>
                  <a:pt x="2167975" y="5691116"/>
                  <a:pt x="2167975" y="5691116"/>
                </a:cubicBezTo>
                <a:cubicBezTo>
                  <a:pt x="2171131" y="5684842"/>
                  <a:pt x="2164515" y="5682487"/>
                  <a:pt x="2162783" y="5678173"/>
                </a:cubicBezTo>
                <a:cubicBezTo>
                  <a:pt x="2161919" y="5676016"/>
                  <a:pt x="2161919" y="5676016"/>
                  <a:pt x="2161054" y="5673858"/>
                </a:cubicBezTo>
                <a:cubicBezTo>
                  <a:pt x="2161054" y="5673858"/>
                  <a:pt x="2160188" y="5671701"/>
                  <a:pt x="2165074" y="5669742"/>
                </a:cubicBezTo>
                <a:close/>
                <a:moveTo>
                  <a:pt x="2230557" y="5663310"/>
                </a:moveTo>
                <a:cubicBezTo>
                  <a:pt x="2233001" y="5662330"/>
                  <a:pt x="2233467" y="5663494"/>
                  <a:pt x="2233323" y="5664905"/>
                </a:cubicBezTo>
                <a:cubicBezTo>
                  <a:pt x="2233181" y="5666315"/>
                  <a:pt x="2232425" y="5667970"/>
                  <a:pt x="2232425" y="5667970"/>
                </a:cubicBezTo>
                <a:cubicBezTo>
                  <a:pt x="2232425" y="5667970"/>
                  <a:pt x="2231491" y="5665640"/>
                  <a:pt x="2230557" y="5663310"/>
                </a:cubicBezTo>
                <a:close/>
                <a:moveTo>
                  <a:pt x="3165410" y="5658578"/>
                </a:moveTo>
                <a:cubicBezTo>
                  <a:pt x="3180062" y="5670415"/>
                  <a:pt x="3192350" y="5681379"/>
                  <a:pt x="3206532" y="5686611"/>
                </a:cubicBezTo>
                <a:cubicBezTo>
                  <a:pt x="3192350" y="5681379"/>
                  <a:pt x="3178167" y="5676146"/>
                  <a:pt x="3163516" y="5664312"/>
                </a:cubicBezTo>
                <a:cubicBezTo>
                  <a:pt x="3163516" y="5664312"/>
                  <a:pt x="3165410" y="5658578"/>
                  <a:pt x="3165410" y="5658578"/>
                </a:cubicBezTo>
                <a:close/>
                <a:moveTo>
                  <a:pt x="1985029" y="5654510"/>
                </a:moveTo>
                <a:cubicBezTo>
                  <a:pt x="1985029" y="5654510"/>
                  <a:pt x="1985029" y="5654510"/>
                  <a:pt x="1985965" y="5656841"/>
                </a:cubicBezTo>
                <a:cubicBezTo>
                  <a:pt x="1981078" y="5658801"/>
                  <a:pt x="1981078" y="5658801"/>
                  <a:pt x="1981078" y="5658801"/>
                </a:cubicBezTo>
                <a:cubicBezTo>
                  <a:pt x="1980144" y="5656470"/>
                  <a:pt x="1980144" y="5656470"/>
                  <a:pt x="1985029" y="5654510"/>
                </a:cubicBezTo>
                <a:close/>
                <a:moveTo>
                  <a:pt x="2072944" y="5652153"/>
                </a:moveTo>
                <a:cubicBezTo>
                  <a:pt x="2072944" y="5652153"/>
                  <a:pt x="2073802" y="5654289"/>
                  <a:pt x="2074659" y="5656424"/>
                </a:cubicBezTo>
                <a:cubicBezTo>
                  <a:pt x="2069771" y="5658384"/>
                  <a:pt x="2069771" y="5658384"/>
                  <a:pt x="2069771" y="5658384"/>
                </a:cubicBezTo>
                <a:cubicBezTo>
                  <a:pt x="2069771" y="5658384"/>
                  <a:pt x="2069771" y="5658384"/>
                  <a:pt x="2068915" y="5656250"/>
                </a:cubicBezTo>
                <a:cubicBezTo>
                  <a:pt x="2068915" y="5656250"/>
                  <a:pt x="2068058" y="5654113"/>
                  <a:pt x="2072944" y="5652153"/>
                </a:cubicBezTo>
                <a:close/>
                <a:moveTo>
                  <a:pt x="2044069" y="5646156"/>
                </a:moveTo>
                <a:cubicBezTo>
                  <a:pt x="2040869" y="5649963"/>
                  <a:pt x="2042614" y="5654312"/>
                  <a:pt x="2043486" y="5656487"/>
                </a:cubicBezTo>
                <a:cubicBezTo>
                  <a:pt x="2044358" y="5658661"/>
                  <a:pt x="2044358" y="5658661"/>
                  <a:pt x="2044358" y="5658661"/>
                </a:cubicBezTo>
                <a:cubicBezTo>
                  <a:pt x="2040286" y="5660294"/>
                  <a:pt x="2040286" y="5660294"/>
                  <a:pt x="2039414" y="5658120"/>
                </a:cubicBezTo>
                <a:cubicBezTo>
                  <a:pt x="2038543" y="5655945"/>
                  <a:pt x="2036797" y="5651596"/>
                  <a:pt x="2039997" y="5647789"/>
                </a:cubicBezTo>
                <a:cubicBezTo>
                  <a:pt x="2044069" y="5646156"/>
                  <a:pt x="2044069" y="5646156"/>
                  <a:pt x="2044069" y="5646156"/>
                </a:cubicBezTo>
                <a:close/>
                <a:moveTo>
                  <a:pt x="1960263" y="5644611"/>
                </a:moveTo>
                <a:cubicBezTo>
                  <a:pt x="1961197" y="5646942"/>
                  <a:pt x="1956311" y="5648901"/>
                  <a:pt x="1962132" y="5649270"/>
                </a:cubicBezTo>
                <a:cubicBezTo>
                  <a:pt x="1959689" y="5650251"/>
                  <a:pt x="1958000" y="5649576"/>
                  <a:pt x="1957532" y="5648411"/>
                </a:cubicBezTo>
                <a:cubicBezTo>
                  <a:pt x="1957066" y="5647246"/>
                  <a:pt x="1957821" y="5645592"/>
                  <a:pt x="1960263" y="5644611"/>
                </a:cubicBezTo>
                <a:close/>
                <a:moveTo>
                  <a:pt x="3229892" y="5644326"/>
                </a:moveTo>
                <a:cubicBezTo>
                  <a:pt x="3230687" y="5645153"/>
                  <a:pt x="3231642" y="5646578"/>
                  <a:pt x="3232914" y="5647048"/>
                </a:cubicBezTo>
                <a:cubicBezTo>
                  <a:pt x="3230372" y="5646110"/>
                  <a:pt x="3227829" y="5645173"/>
                  <a:pt x="3227829" y="5645173"/>
                </a:cubicBezTo>
                <a:cubicBezTo>
                  <a:pt x="3228461" y="5643261"/>
                  <a:pt x="3229096" y="5643497"/>
                  <a:pt x="3229892" y="5644326"/>
                </a:cubicBezTo>
                <a:close/>
                <a:moveTo>
                  <a:pt x="1980668" y="5643638"/>
                </a:moveTo>
                <a:cubicBezTo>
                  <a:pt x="1983114" y="5642658"/>
                  <a:pt x="1983346" y="5643242"/>
                  <a:pt x="1983085" y="5644361"/>
                </a:cubicBezTo>
                <a:cubicBezTo>
                  <a:pt x="1982826" y="5645479"/>
                  <a:pt x="1982071" y="5647133"/>
                  <a:pt x="1982537" y="5648298"/>
                </a:cubicBezTo>
                <a:cubicBezTo>
                  <a:pt x="1982537" y="5648298"/>
                  <a:pt x="1980668" y="5643638"/>
                  <a:pt x="1980668" y="5643638"/>
                </a:cubicBezTo>
                <a:close/>
                <a:moveTo>
                  <a:pt x="2337689" y="5642878"/>
                </a:moveTo>
                <a:cubicBezTo>
                  <a:pt x="2337689" y="5642878"/>
                  <a:pt x="2337689" y="5642878"/>
                  <a:pt x="2338519" y="5644948"/>
                </a:cubicBezTo>
                <a:cubicBezTo>
                  <a:pt x="2338519" y="5644948"/>
                  <a:pt x="2338519" y="5644948"/>
                  <a:pt x="2339350" y="5647020"/>
                </a:cubicBezTo>
                <a:cubicBezTo>
                  <a:pt x="2339350" y="5647020"/>
                  <a:pt x="2336923" y="5650396"/>
                  <a:pt x="2336092" y="5648326"/>
                </a:cubicBezTo>
                <a:cubicBezTo>
                  <a:pt x="2336092" y="5648326"/>
                  <a:pt x="2335262" y="5646254"/>
                  <a:pt x="2335262" y="5646254"/>
                </a:cubicBezTo>
                <a:cubicBezTo>
                  <a:pt x="2335262" y="5646254"/>
                  <a:pt x="2335262" y="5646254"/>
                  <a:pt x="2334431" y="5644184"/>
                </a:cubicBezTo>
                <a:cubicBezTo>
                  <a:pt x="2334431" y="5644184"/>
                  <a:pt x="2337689" y="5642878"/>
                  <a:pt x="2337689" y="5642878"/>
                </a:cubicBezTo>
                <a:close/>
                <a:moveTo>
                  <a:pt x="1968408" y="5641344"/>
                </a:moveTo>
                <a:cubicBezTo>
                  <a:pt x="1969280" y="5643518"/>
                  <a:pt x="1969280" y="5643518"/>
                  <a:pt x="1970152" y="5645694"/>
                </a:cubicBezTo>
                <a:cubicBezTo>
                  <a:pt x="1971024" y="5647868"/>
                  <a:pt x="1971896" y="5650042"/>
                  <a:pt x="1971896" y="5650042"/>
                </a:cubicBezTo>
                <a:cubicBezTo>
                  <a:pt x="1972769" y="5652217"/>
                  <a:pt x="1972769" y="5652217"/>
                  <a:pt x="1969512" y="5653524"/>
                </a:cubicBezTo>
                <a:cubicBezTo>
                  <a:pt x="1969512" y="5653524"/>
                  <a:pt x="1969512" y="5653524"/>
                  <a:pt x="1968639" y="5651348"/>
                </a:cubicBezTo>
                <a:cubicBezTo>
                  <a:pt x="1968639" y="5651348"/>
                  <a:pt x="1967767" y="5649174"/>
                  <a:pt x="1966895" y="5647000"/>
                </a:cubicBezTo>
                <a:cubicBezTo>
                  <a:pt x="1966895" y="5647000"/>
                  <a:pt x="1966023" y="5644826"/>
                  <a:pt x="1965150" y="5642651"/>
                </a:cubicBezTo>
                <a:cubicBezTo>
                  <a:pt x="1965150" y="5642651"/>
                  <a:pt x="1968408" y="5641344"/>
                  <a:pt x="1968408" y="5641344"/>
                </a:cubicBezTo>
                <a:close/>
                <a:moveTo>
                  <a:pt x="2335076" y="5634009"/>
                </a:moveTo>
                <a:cubicBezTo>
                  <a:pt x="2337942" y="5635262"/>
                  <a:pt x="2338358" y="5636299"/>
                  <a:pt x="2338161" y="5637279"/>
                </a:cubicBezTo>
                <a:cubicBezTo>
                  <a:pt x="2337963" y="5638260"/>
                  <a:pt x="2337153" y="5639186"/>
                  <a:pt x="2337568" y="5640222"/>
                </a:cubicBezTo>
                <a:cubicBezTo>
                  <a:pt x="2337568" y="5640222"/>
                  <a:pt x="2335926" y="5639076"/>
                  <a:pt x="2334795" y="5637728"/>
                </a:cubicBezTo>
                <a:cubicBezTo>
                  <a:pt x="2333663" y="5636379"/>
                  <a:pt x="2333039" y="5634826"/>
                  <a:pt x="2335076" y="5634009"/>
                </a:cubicBezTo>
                <a:close/>
                <a:moveTo>
                  <a:pt x="3029673" y="5632072"/>
                </a:moveTo>
                <a:cubicBezTo>
                  <a:pt x="3029673" y="5632072"/>
                  <a:pt x="3029673" y="5632072"/>
                  <a:pt x="3032216" y="5633010"/>
                </a:cubicBezTo>
                <a:cubicBezTo>
                  <a:pt x="3030321" y="5638743"/>
                  <a:pt x="3030321" y="5638743"/>
                  <a:pt x="3030321" y="5638743"/>
                </a:cubicBezTo>
                <a:cubicBezTo>
                  <a:pt x="3030321" y="5638743"/>
                  <a:pt x="3030321" y="5638743"/>
                  <a:pt x="3027778" y="5637804"/>
                </a:cubicBezTo>
                <a:cubicBezTo>
                  <a:pt x="3027778" y="5637804"/>
                  <a:pt x="3029673" y="5632072"/>
                  <a:pt x="3029673" y="5632072"/>
                </a:cubicBezTo>
                <a:close/>
                <a:moveTo>
                  <a:pt x="3056555" y="5631275"/>
                </a:moveTo>
                <a:cubicBezTo>
                  <a:pt x="3058814" y="5632109"/>
                  <a:pt x="3061073" y="5632943"/>
                  <a:pt x="3063333" y="5633776"/>
                </a:cubicBezTo>
                <a:cubicBezTo>
                  <a:pt x="3061572" y="5635269"/>
                  <a:pt x="3060442" y="5634853"/>
                  <a:pt x="3059469" y="5633958"/>
                </a:cubicBezTo>
                <a:cubicBezTo>
                  <a:pt x="3058498" y="5633063"/>
                  <a:pt x="3057684" y="5631692"/>
                  <a:pt x="3056555" y="5631275"/>
                </a:cubicBezTo>
                <a:close/>
                <a:moveTo>
                  <a:pt x="1937821" y="5631076"/>
                </a:moveTo>
                <a:cubicBezTo>
                  <a:pt x="1938693" y="5633250"/>
                  <a:pt x="1939565" y="5635424"/>
                  <a:pt x="1939565" y="5635424"/>
                </a:cubicBezTo>
                <a:cubicBezTo>
                  <a:pt x="1940437" y="5637598"/>
                  <a:pt x="1938051" y="5641080"/>
                  <a:pt x="1938924" y="5643254"/>
                </a:cubicBezTo>
                <a:cubicBezTo>
                  <a:pt x="1938924" y="5643254"/>
                  <a:pt x="1938924" y="5643254"/>
                  <a:pt x="1938051" y="5641080"/>
                </a:cubicBezTo>
                <a:cubicBezTo>
                  <a:pt x="1938051" y="5641080"/>
                  <a:pt x="1937179" y="5638906"/>
                  <a:pt x="1936306" y="5636731"/>
                </a:cubicBezTo>
                <a:cubicBezTo>
                  <a:pt x="1935434" y="5634557"/>
                  <a:pt x="1935434" y="5634557"/>
                  <a:pt x="1934562" y="5632382"/>
                </a:cubicBezTo>
                <a:cubicBezTo>
                  <a:pt x="1934562" y="5632382"/>
                  <a:pt x="1937821" y="5631076"/>
                  <a:pt x="1937821" y="5631076"/>
                </a:cubicBezTo>
                <a:close/>
                <a:moveTo>
                  <a:pt x="3201130" y="5631030"/>
                </a:moveTo>
                <a:cubicBezTo>
                  <a:pt x="3201130" y="5631030"/>
                  <a:pt x="3201130" y="5631030"/>
                  <a:pt x="3203503" y="5631906"/>
                </a:cubicBezTo>
                <a:cubicBezTo>
                  <a:pt x="3203503" y="5631906"/>
                  <a:pt x="3205876" y="5632780"/>
                  <a:pt x="3205876" y="5632780"/>
                </a:cubicBezTo>
                <a:cubicBezTo>
                  <a:pt x="3208248" y="5633656"/>
                  <a:pt x="3210620" y="5634532"/>
                  <a:pt x="3212992" y="5635406"/>
                </a:cubicBezTo>
                <a:cubicBezTo>
                  <a:pt x="3211730" y="5639229"/>
                  <a:pt x="3211730" y="5639229"/>
                  <a:pt x="3211730" y="5639229"/>
                </a:cubicBezTo>
                <a:cubicBezTo>
                  <a:pt x="3211730" y="5639229"/>
                  <a:pt x="3209359" y="5638353"/>
                  <a:pt x="3209359" y="5638353"/>
                </a:cubicBezTo>
                <a:cubicBezTo>
                  <a:pt x="3209359" y="5638353"/>
                  <a:pt x="3206986" y="5637479"/>
                  <a:pt x="3204613" y="5636603"/>
                </a:cubicBezTo>
                <a:cubicBezTo>
                  <a:pt x="3204613" y="5636603"/>
                  <a:pt x="3202241" y="5635727"/>
                  <a:pt x="3201130" y="5631030"/>
                </a:cubicBezTo>
                <a:close/>
                <a:moveTo>
                  <a:pt x="2058558" y="5630428"/>
                </a:moveTo>
                <a:cubicBezTo>
                  <a:pt x="2055945" y="5636485"/>
                  <a:pt x="2056809" y="5638640"/>
                  <a:pt x="2054198" y="5644698"/>
                </a:cubicBezTo>
                <a:cubicBezTo>
                  <a:pt x="2055063" y="5646855"/>
                  <a:pt x="2055929" y="5649011"/>
                  <a:pt x="2060270" y="5647271"/>
                </a:cubicBezTo>
                <a:cubicBezTo>
                  <a:pt x="2057659" y="5653326"/>
                  <a:pt x="2055063" y="5646855"/>
                  <a:pt x="2050720" y="5648597"/>
                </a:cubicBezTo>
                <a:cubicBezTo>
                  <a:pt x="2049854" y="5646439"/>
                  <a:pt x="2049854" y="5646439"/>
                  <a:pt x="2053332" y="5642541"/>
                </a:cubicBezTo>
                <a:cubicBezTo>
                  <a:pt x="2052467" y="5640383"/>
                  <a:pt x="2055945" y="5636485"/>
                  <a:pt x="2054214" y="5632169"/>
                </a:cubicBezTo>
                <a:cubicBezTo>
                  <a:pt x="2054214" y="5632169"/>
                  <a:pt x="2058558" y="5630428"/>
                  <a:pt x="2058558" y="5630428"/>
                </a:cubicBezTo>
                <a:close/>
                <a:moveTo>
                  <a:pt x="2132274" y="5630384"/>
                </a:moveTo>
                <a:cubicBezTo>
                  <a:pt x="2132274" y="5630384"/>
                  <a:pt x="2133131" y="5632521"/>
                  <a:pt x="2133131" y="5632521"/>
                </a:cubicBezTo>
                <a:cubicBezTo>
                  <a:pt x="2133987" y="5634657"/>
                  <a:pt x="2130731" y="5635962"/>
                  <a:pt x="2131586" y="5638098"/>
                </a:cubicBezTo>
                <a:cubicBezTo>
                  <a:pt x="2131586" y="5638098"/>
                  <a:pt x="2130731" y="5635962"/>
                  <a:pt x="2130731" y="5635962"/>
                </a:cubicBezTo>
                <a:cubicBezTo>
                  <a:pt x="2130731" y="5635962"/>
                  <a:pt x="2129874" y="5633827"/>
                  <a:pt x="2129874" y="5633827"/>
                </a:cubicBezTo>
                <a:cubicBezTo>
                  <a:pt x="2129016" y="5631691"/>
                  <a:pt x="2132274" y="5630384"/>
                  <a:pt x="2132274" y="5630384"/>
                </a:cubicBezTo>
                <a:close/>
                <a:moveTo>
                  <a:pt x="2080592" y="5628801"/>
                </a:moveTo>
                <a:cubicBezTo>
                  <a:pt x="2083209" y="5635325"/>
                  <a:pt x="2084953" y="5639673"/>
                  <a:pt x="2086697" y="5644023"/>
                </a:cubicBezTo>
                <a:cubicBezTo>
                  <a:pt x="2089314" y="5650546"/>
                  <a:pt x="2091058" y="5654895"/>
                  <a:pt x="2093675" y="5661417"/>
                </a:cubicBezTo>
                <a:cubicBezTo>
                  <a:pt x="2093675" y="5661417"/>
                  <a:pt x="2088788" y="5663378"/>
                  <a:pt x="2088788" y="5663378"/>
                </a:cubicBezTo>
                <a:cubicBezTo>
                  <a:pt x="2086171" y="5656855"/>
                  <a:pt x="2084427" y="5652506"/>
                  <a:pt x="2081810" y="5645983"/>
                </a:cubicBezTo>
                <a:cubicBezTo>
                  <a:pt x="2080066" y="5641634"/>
                  <a:pt x="2077450" y="5635110"/>
                  <a:pt x="2080592" y="5628801"/>
                </a:cubicBezTo>
                <a:close/>
                <a:moveTo>
                  <a:pt x="3296740" y="5627460"/>
                </a:moveTo>
                <a:cubicBezTo>
                  <a:pt x="3297067" y="5628385"/>
                  <a:pt x="3297159" y="5630026"/>
                  <a:pt x="3298290" y="5630443"/>
                </a:cubicBezTo>
                <a:cubicBezTo>
                  <a:pt x="3297342" y="5633309"/>
                  <a:pt x="3295174" y="5634116"/>
                  <a:pt x="3293761" y="5633595"/>
                </a:cubicBezTo>
                <a:cubicBezTo>
                  <a:pt x="3292350" y="5633074"/>
                  <a:pt x="3291693" y="5631224"/>
                  <a:pt x="3293769" y="5628775"/>
                </a:cubicBezTo>
                <a:cubicBezTo>
                  <a:pt x="3295846" y="5626327"/>
                  <a:pt x="3296412" y="5626534"/>
                  <a:pt x="3296740" y="5627460"/>
                </a:cubicBezTo>
                <a:close/>
                <a:moveTo>
                  <a:pt x="3185032" y="5625090"/>
                </a:moveTo>
                <a:cubicBezTo>
                  <a:pt x="3185032" y="5625090"/>
                  <a:pt x="3185032" y="5625090"/>
                  <a:pt x="3189269" y="5626654"/>
                </a:cubicBezTo>
                <a:cubicBezTo>
                  <a:pt x="3189269" y="5626654"/>
                  <a:pt x="3189269" y="5626654"/>
                  <a:pt x="3188006" y="5630474"/>
                </a:cubicBezTo>
                <a:lnTo>
                  <a:pt x="3183769" y="5628912"/>
                </a:lnTo>
                <a:cubicBezTo>
                  <a:pt x="3185032" y="5625090"/>
                  <a:pt x="3185032" y="5625090"/>
                  <a:pt x="3185032" y="5625090"/>
                </a:cubicBezTo>
                <a:close/>
                <a:moveTo>
                  <a:pt x="2004930" y="5623991"/>
                </a:moveTo>
                <a:cubicBezTo>
                  <a:pt x="2004930" y="5623991"/>
                  <a:pt x="2005813" y="5626191"/>
                  <a:pt x="2005813" y="5626191"/>
                </a:cubicBezTo>
                <a:cubicBezTo>
                  <a:pt x="2006695" y="5628392"/>
                  <a:pt x="2007578" y="5630592"/>
                  <a:pt x="2008460" y="5632792"/>
                </a:cubicBezTo>
                <a:cubicBezTo>
                  <a:pt x="2008460" y="5632792"/>
                  <a:pt x="2004457" y="5636952"/>
                  <a:pt x="2004457" y="5636952"/>
                </a:cubicBezTo>
                <a:cubicBezTo>
                  <a:pt x="2004457" y="5636952"/>
                  <a:pt x="2003575" y="5634752"/>
                  <a:pt x="2003575" y="5634752"/>
                </a:cubicBezTo>
                <a:cubicBezTo>
                  <a:pt x="2001810" y="5630352"/>
                  <a:pt x="2000927" y="5628150"/>
                  <a:pt x="2004930" y="5623991"/>
                </a:cubicBezTo>
                <a:close/>
                <a:moveTo>
                  <a:pt x="2261928" y="5623681"/>
                </a:moveTo>
                <a:cubicBezTo>
                  <a:pt x="2262758" y="5625753"/>
                  <a:pt x="2263589" y="5627823"/>
                  <a:pt x="2263589" y="5627823"/>
                </a:cubicBezTo>
                <a:cubicBezTo>
                  <a:pt x="2269305" y="5627934"/>
                  <a:pt x="2270966" y="5632076"/>
                  <a:pt x="2271796" y="5634147"/>
                </a:cubicBezTo>
                <a:cubicBezTo>
                  <a:pt x="2266081" y="5634036"/>
                  <a:pt x="2265250" y="5631965"/>
                  <a:pt x="2264419" y="5629894"/>
                </a:cubicBezTo>
                <a:cubicBezTo>
                  <a:pt x="2261560" y="5629839"/>
                  <a:pt x="2259924" y="5629293"/>
                  <a:pt x="2258897" y="5628503"/>
                </a:cubicBezTo>
                <a:cubicBezTo>
                  <a:pt x="2257871" y="5627711"/>
                  <a:pt x="2257457" y="5626677"/>
                  <a:pt x="2257041" y="5625641"/>
                </a:cubicBezTo>
                <a:cubicBezTo>
                  <a:pt x="2257041" y="5625641"/>
                  <a:pt x="2261928" y="5623681"/>
                  <a:pt x="2261928" y="5623681"/>
                </a:cubicBezTo>
                <a:close/>
                <a:moveTo>
                  <a:pt x="1913987" y="5623506"/>
                </a:moveTo>
                <a:cubicBezTo>
                  <a:pt x="1913987" y="5623506"/>
                  <a:pt x="1914818" y="5625577"/>
                  <a:pt x="1919704" y="5623617"/>
                </a:cubicBezTo>
                <a:cubicBezTo>
                  <a:pt x="1919704" y="5623617"/>
                  <a:pt x="1919704" y="5623617"/>
                  <a:pt x="1920535" y="5625688"/>
                </a:cubicBezTo>
                <a:cubicBezTo>
                  <a:pt x="1921365" y="5627758"/>
                  <a:pt x="1916479" y="5629718"/>
                  <a:pt x="1916479" y="5629718"/>
                </a:cubicBezTo>
                <a:cubicBezTo>
                  <a:pt x="1916479" y="5629718"/>
                  <a:pt x="1916479" y="5629718"/>
                  <a:pt x="1915649" y="5627647"/>
                </a:cubicBezTo>
                <a:cubicBezTo>
                  <a:pt x="1914818" y="5625577"/>
                  <a:pt x="1914818" y="5625577"/>
                  <a:pt x="1914818" y="5625577"/>
                </a:cubicBezTo>
                <a:cubicBezTo>
                  <a:pt x="1914818" y="5625577"/>
                  <a:pt x="1913987" y="5623506"/>
                  <a:pt x="1913987" y="5623506"/>
                </a:cubicBezTo>
                <a:close/>
                <a:moveTo>
                  <a:pt x="3098554" y="5622121"/>
                </a:moveTo>
                <a:cubicBezTo>
                  <a:pt x="3100615" y="5620204"/>
                  <a:pt x="3102521" y="5620907"/>
                  <a:pt x="3103398" y="5622569"/>
                </a:cubicBezTo>
                <a:cubicBezTo>
                  <a:pt x="3104274" y="5624232"/>
                  <a:pt x="3104121" y="5626855"/>
                  <a:pt x="3102060" y="5628774"/>
                </a:cubicBezTo>
                <a:cubicBezTo>
                  <a:pt x="3103638" y="5623998"/>
                  <a:pt x="3101096" y="5623060"/>
                  <a:pt x="3098554" y="5622121"/>
                </a:cubicBezTo>
                <a:close/>
                <a:moveTo>
                  <a:pt x="3015256" y="5620323"/>
                </a:moveTo>
                <a:cubicBezTo>
                  <a:pt x="3017586" y="5621182"/>
                  <a:pt x="3019915" y="5622042"/>
                  <a:pt x="3022246" y="5622902"/>
                </a:cubicBezTo>
                <a:cubicBezTo>
                  <a:pt x="3022246" y="5622902"/>
                  <a:pt x="3022246" y="5622902"/>
                  <a:pt x="3020353" y="5628634"/>
                </a:cubicBezTo>
                <a:cubicBezTo>
                  <a:pt x="3018022" y="5627775"/>
                  <a:pt x="3015692" y="5626915"/>
                  <a:pt x="3015256" y="5620323"/>
                </a:cubicBezTo>
                <a:close/>
                <a:moveTo>
                  <a:pt x="3118691" y="5617761"/>
                </a:moveTo>
                <a:cubicBezTo>
                  <a:pt x="3118691" y="5617761"/>
                  <a:pt x="3118691" y="5617761"/>
                  <a:pt x="3120950" y="5618594"/>
                </a:cubicBezTo>
                <a:cubicBezTo>
                  <a:pt x="3123210" y="5619428"/>
                  <a:pt x="3121316" y="5625160"/>
                  <a:pt x="3121316" y="5625160"/>
                </a:cubicBezTo>
                <a:cubicBezTo>
                  <a:pt x="3121316" y="5625160"/>
                  <a:pt x="3121316" y="5625160"/>
                  <a:pt x="3119057" y="5624325"/>
                </a:cubicBezTo>
                <a:cubicBezTo>
                  <a:pt x="3116797" y="5623493"/>
                  <a:pt x="3116797" y="5623493"/>
                  <a:pt x="3116797" y="5623493"/>
                </a:cubicBezTo>
                <a:cubicBezTo>
                  <a:pt x="3116797" y="5623493"/>
                  <a:pt x="3114538" y="5622660"/>
                  <a:pt x="3114538" y="5622660"/>
                </a:cubicBezTo>
                <a:cubicBezTo>
                  <a:pt x="3114538" y="5622660"/>
                  <a:pt x="3116797" y="5623493"/>
                  <a:pt x="3118691" y="5617761"/>
                </a:cubicBezTo>
                <a:close/>
                <a:moveTo>
                  <a:pt x="2031921" y="5615869"/>
                </a:moveTo>
                <a:cubicBezTo>
                  <a:pt x="2031921" y="5615869"/>
                  <a:pt x="2032766" y="5617977"/>
                  <a:pt x="2032766" y="5617977"/>
                </a:cubicBezTo>
                <a:cubicBezTo>
                  <a:pt x="2033612" y="5620085"/>
                  <a:pt x="2034458" y="5622193"/>
                  <a:pt x="2036149" y="5626408"/>
                </a:cubicBezTo>
                <a:cubicBezTo>
                  <a:pt x="2036149" y="5626408"/>
                  <a:pt x="2036994" y="5628517"/>
                  <a:pt x="2036994" y="5628517"/>
                </a:cubicBezTo>
                <a:cubicBezTo>
                  <a:pt x="2034583" y="5631931"/>
                  <a:pt x="2034583" y="5631931"/>
                  <a:pt x="2034583" y="5631931"/>
                </a:cubicBezTo>
                <a:cubicBezTo>
                  <a:pt x="2034583" y="5631931"/>
                  <a:pt x="2033738" y="5629823"/>
                  <a:pt x="2033738" y="5629823"/>
                </a:cubicBezTo>
                <a:cubicBezTo>
                  <a:pt x="2032892" y="5627715"/>
                  <a:pt x="2032892" y="5627715"/>
                  <a:pt x="2032046" y="5625607"/>
                </a:cubicBezTo>
                <a:cubicBezTo>
                  <a:pt x="2031201" y="5623499"/>
                  <a:pt x="2030355" y="5621390"/>
                  <a:pt x="2029510" y="5619282"/>
                </a:cubicBezTo>
                <a:cubicBezTo>
                  <a:pt x="2028664" y="5617175"/>
                  <a:pt x="2031921" y="5615869"/>
                  <a:pt x="2031921" y="5615869"/>
                </a:cubicBezTo>
                <a:close/>
                <a:moveTo>
                  <a:pt x="2390568" y="5614455"/>
                </a:moveTo>
                <a:cubicBezTo>
                  <a:pt x="2393826" y="5613147"/>
                  <a:pt x="2391347" y="5616396"/>
                  <a:pt x="2395384" y="5617032"/>
                </a:cubicBezTo>
                <a:cubicBezTo>
                  <a:pt x="2393755" y="5617685"/>
                  <a:pt x="2392551" y="5617041"/>
                  <a:pt x="2391754" y="5616233"/>
                </a:cubicBezTo>
                <a:cubicBezTo>
                  <a:pt x="2390958" y="5615426"/>
                  <a:pt x="2390568" y="5614455"/>
                  <a:pt x="2390568" y="5614455"/>
                </a:cubicBezTo>
                <a:close/>
                <a:moveTo>
                  <a:pt x="1926193" y="5613878"/>
                </a:moveTo>
                <a:cubicBezTo>
                  <a:pt x="1927800" y="5611993"/>
                  <a:pt x="1928228" y="5613061"/>
                  <a:pt x="1928361" y="5614867"/>
                </a:cubicBezTo>
                <a:cubicBezTo>
                  <a:pt x="1928496" y="5616673"/>
                  <a:pt x="1928335" y="5619217"/>
                  <a:pt x="1928762" y="5620284"/>
                </a:cubicBezTo>
                <a:cubicBezTo>
                  <a:pt x="1926298" y="5620033"/>
                  <a:pt x="1925870" y="5618965"/>
                  <a:pt x="1925951" y="5617693"/>
                </a:cubicBezTo>
                <a:cubicBezTo>
                  <a:pt x="1926031" y="5616420"/>
                  <a:pt x="1926621" y="5614945"/>
                  <a:pt x="1926193" y="5613878"/>
                </a:cubicBezTo>
                <a:close/>
                <a:moveTo>
                  <a:pt x="1963013" y="5613759"/>
                </a:moveTo>
                <a:cubicBezTo>
                  <a:pt x="1963885" y="5615933"/>
                  <a:pt x="1964757" y="5618107"/>
                  <a:pt x="1964757" y="5618107"/>
                </a:cubicBezTo>
                <a:cubicBezTo>
                  <a:pt x="1965629" y="5620281"/>
                  <a:pt x="1966501" y="5622455"/>
                  <a:pt x="1966501" y="5622455"/>
                </a:cubicBezTo>
                <a:cubicBezTo>
                  <a:pt x="1966501" y="5622455"/>
                  <a:pt x="1967374" y="5624630"/>
                  <a:pt x="1962487" y="5626590"/>
                </a:cubicBezTo>
                <a:cubicBezTo>
                  <a:pt x="1962487" y="5626590"/>
                  <a:pt x="1961615" y="5624415"/>
                  <a:pt x="1961615" y="5624415"/>
                </a:cubicBezTo>
                <a:cubicBezTo>
                  <a:pt x="1961615" y="5624415"/>
                  <a:pt x="1960743" y="5622240"/>
                  <a:pt x="1959871" y="5620066"/>
                </a:cubicBezTo>
                <a:cubicBezTo>
                  <a:pt x="1964757" y="5618107"/>
                  <a:pt x="1963885" y="5615933"/>
                  <a:pt x="1963013" y="5613759"/>
                </a:cubicBezTo>
                <a:close/>
                <a:moveTo>
                  <a:pt x="1904619" y="5611938"/>
                </a:moveTo>
                <a:cubicBezTo>
                  <a:pt x="1907121" y="5612288"/>
                  <a:pt x="1907822" y="5614034"/>
                  <a:pt x="1907272" y="5615607"/>
                </a:cubicBezTo>
                <a:cubicBezTo>
                  <a:pt x="1906722" y="5617179"/>
                  <a:pt x="1904919" y="5618579"/>
                  <a:pt x="1902416" y="5618231"/>
                </a:cubicBezTo>
                <a:cubicBezTo>
                  <a:pt x="1906488" y="5616598"/>
                  <a:pt x="1905553" y="5614268"/>
                  <a:pt x="1904619" y="5611938"/>
                </a:cubicBezTo>
                <a:close/>
                <a:moveTo>
                  <a:pt x="2204179" y="5611685"/>
                </a:moveTo>
                <a:cubicBezTo>
                  <a:pt x="2205114" y="5614016"/>
                  <a:pt x="2205114" y="5614016"/>
                  <a:pt x="2206047" y="5616345"/>
                </a:cubicBezTo>
                <a:cubicBezTo>
                  <a:pt x="2206047" y="5616345"/>
                  <a:pt x="2201162" y="5618304"/>
                  <a:pt x="2201162" y="5618304"/>
                </a:cubicBezTo>
                <a:cubicBezTo>
                  <a:pt x="2201162" y="5618304"/>
                  <a:pt x="2201162" y="5618304"/>
                  <a:pt x="2200227" y="5615976"/>
                </a:cubicBezTo>
                <a:cubicBezTo>
                  <a:pt x="2205114" y="5614016"/>
                  <a:pt x="2204179" y="5611685"/>
                  <a:pt x="2204179" y="5611685"/>
                </a:cubicBezTo>
                <a:close/>
                <a:moveTo>
                  <a:pt x="2024424" y="5608961"/>
                </a:moveTo>
                <a:cubicBezTo>
                  <a:pt x="2026460" y="5608142"/>
                  <a:pt x="2026694" y="5608725"/>
                  <a:pt x="2026417" y="5609512"/>
                </a:cubicBezTo>
                <a:cubicBezTo>
                  <a:pt x="2026142" y="5610298"/>
                  <a:pt x="2025357" y="5611289"/>
                  <a:pt x="2025357" y="5611289"/>
                </a:cubicBezTo>
                <a:cubicBezTo>
                  <a:pt x="2023321" y="5612106"/>
                  <a:pt x="2023088" y="5611524"/>
                  <a:pt x="2023363" y="5610737"/>
                </a:cubicBezTo>
                <a:cubicBezTo>
                  <a:pt x="2023639" y="5609950"/>
                  <a:pt x="2024424" y="5608961"/>
                  <a:pt x="2024424" y="5608961"/>
                </a:cubicBezTo>
                <a:close/>
                <a:moveTo>
                  <a:pt x="2075986" y="5607886"/>
                </a:moveTo>
                <a:cubicBezTo>
                  <a:pt x="2076843" y="5610022"/>
                  <a:pt x="2074483" y="5615926"/>
                  <a:pt x="2074483" y="5615926"/>
                </a:cubicBezTo>
                <a:cubicBezTo>
                  <a:pt x="2074483" y="5615926"/>
                  <a:pt x="2074483" y="5615926"/>
                  <a:pt x="2070413" y="5617559"/>
                </a:cubicBezTo>
                <a:cubicBezTo>
                  <a:pt x="2073628" y="5613791"/>
                  <a:pt x="2072771" y="5611655"/>
                  <a:pt x="2071914" y="5609519"/>
                </a:cubicBezTo>
                <a:cubicBezTo>
                  <a:pt x="2075986" y="5607886"/>
                  <a:pt x="2075986" y="5607886"/>
                  <a:pt x="2075986" y="5607886"/>
                </a:cubicBezTo>
                <a:close/>
                <a:moveTo>
                  <a:pt x="2171048" y="5607645"/>
                </a:moveTo>
                <a:cubicBezTo>
                  <a:pt x="2174084" y="5608932"/>
                  <a:pt x="2173864" y="5611523"/>
                  <a:pt x="2173644" y="5614117"/>
                </a:cubicBezTo>
                <a:cubicBezTo>
                  <a:pt x="2173424" y="5616708"/>
                  <a:pt x="2173203" y="5619303"/>
                  <a:pt x="2176240" y="5620587"/>
                </a:cubicBezTo>
                <a:cubicBezTo>
                  <a:pt x="2176240" y="5620587"/>
                  <a:pt x="2177106" y="5622746"/>
                  <a:pt x="2177106" y="5622746"/>
                </a:cubicBezTo>
                <a:cubicBezTo>
                  <a:pt x="2177106" y="5622746"/>
                  <a:pt x="2177106" y="5622746"/>
                  <a:pt x="2172763" y="5624487"/>
                </a:cubicBezTo>
                <a:cubicBezTo>
                  <a:pt x="2172763" y="5624487"/>
                  <a:pt x="2172763" y="5624487"/>
                  <a:pt x="2171897" y="5622329"/>
                </a:cubicBezTo>
                <a:cubicBezTo>
                  <a:pt x="2166689" y="5621916"/>
                  <a:pt x="2169302" y="5615859"/>
                  <a:pt x="2164093" y="5615444"/>
                </a:cubicBezTo>
                <a:cubicBezTo>
                  <a:pt x="2168436" y="5613701"/>
                  <a:pt x="2165840" y="5607229"/>
                  <a:pt x="2171048" y="5607645"/>
                </a:cubicBezTo>
                <a:close/>
                <a:moveTo>
                  <a:pt x="3137582" y="5607583"/>
                </a:moveTo>
                <a:cubicBezTo>
                  <a:pt x="3139954" y="5608458"/>
                  <a:pt x="3142326" y="5609333"/>
                  <a:pt x="3142326" y="5609333"/>
                </a:cubicBezTo>
                <a:cubicBezTo>
                  <a:pt x="3144698" y="5610209"/>
                  <a:pt x="3145808" y="5614906"/>
                  <a:pt x="3148182" y="5615780"/>
                </a:cubicBezTo>
                <a:cubicBezTo>
                  <a:pt x="3148182" y="5615780"/>
                  <a:pt x="3148182" y="5615780"/>
                  <a:pt x="3145808" y="5614906"/>
                </a:cubicBezTo>
                <a:cubicBezTo>
                  <a:pt x="3145808" y="5614906"/>
                  <a:pt x="3143437" y="5614031"/>
                  <a:pt x="3141064" y="5613156"/>
                </a:cubicBezTo>
                <a:cubicBezTo>
                  <a:pt x="3138690" y="5612280"/>
                  <a:pt x="3138690" y="5612280"/>
                  <a:pt x="3136318" y="5611404"/>
                </a:cubicBezTo>
                <a:cubicBezTo>
                  <a:pt x="3136318" y="5611404"/>
                  <a:pt x="3137582" y="5607583"/>
                  <a:pt x="3137582" y="5607583"/>
                </a:cubicBezTo>
                <a:close/>
                <a:moveTo>
                  <a:pt x="2973102" y="5604769"/>
                </a:moveTo>
                <a:cubicBezTo>
                  <a:pt x="2973102" y="5604769"/>
                  <a:pt x="2973102" y="5604769"/>
                  <a:pt x="2975432" y="5605628"/>
                </a:cubicBezTo>
                <a:cubicBezTo>
                  <a:pt x="2977762" y="5606488"/>
                  <a:pt x="2980092" y="5607348"/>
                  <a:pt x="2982423" y="5608207"/>
                </a:cubicBezTo>
                <a:cubicBezTo>
                  <a:pt x="2982423" y="5608207"/>
                  <a:pt x="2980528" y="5613941"/>
                  <a:pt x="2980528" y="5613941"/>
                </a:cubicBezTo>
                <a:cubicBezTo>
                  <a:pt x="2978198" y="5613080"/>
                  <a:pt x="2975867" y="5612221"/>
                  <a:pt x="2973102" y="5604769"/>
                </a:cubicBezTo>
                <a:close/>
                <a:moveTo>
                  <a:pt x="3117793" y="5603635"/>
                </a:moveTo>
                <a:cubicBezTo>
                  <a:pt x="3119344" y="5604876"/>
                  <a:pt x="3121280" y="5606930"/>
                  <a:pt x="3122444" y="5607359"/>
                </a:cubicBezTo>
                <a:cubicBezTo>
                  <a:pt x="3120490" y="5609317"/>
                  <a:pt x="3119325" y="5608889"/>
                  <a:pt x="3118357" y="5607862"/>
                </a:cubicBezTo>
                <a:cubicBezTo>
                  <a:pt x="3117389" y="5606834"/>
                  <a:pt x="3116619" y="5605210"/>
                  <a:pt x="3115454" y="5604780"/>
                </a:cubicBezTo>
                <a:cubicBezTo>
                  <a:pt x="3115078" y="5601962"/>
                  <a:pt x="3116244" y="5602393"/>
                  <a:pt x="3117793" y="5603635"/>
                </a:cubicBezTo>
                <a:close/>
                <a:moveTo>
                  <a:pt x="2442853" y="5603401"/>
                </a:moveTo>
                <a:cubicBezTo>
                  <a:pt x="2443632" y="5605342"/>
                  <a:pt x="2443632" y="5605342"/>
                  <a:pt x="2444410" y="5607284"/>
                </a:cubicBezTo>
                <a:cubicBezTo>
                  <a:pt x="2440339" y="5608917"/>
                  <a:pt x="2438931" y="5608355"/>
                  <a:pt x="2439051" y="5607180"/>
                </a:cubicBezTo>
                <a:cubicBezTo>
                  <a:pt x="2439170" y="5606004"/>
                  <a:pt x="2440816" y="5604218"/>
                  <a:pt x="2442853" y="5603401"/>
                </a:cubicBezTo>
                <a:close/>
                <a:moveTo>
                  <a:pt x="2479785" y="5601207"/>
                </a:moveTo>
                <a:cubicBezTo>
                  <a:pt x="2479785" y="5601207"/>
                  <a:pt x="2480615" y="5603278"/>
                  <a:pt x="2480615" y="5603278"/>
                </a:cubicBezTo>
                <a:cubicBezTo>
                  <a:pt x="2480615" y="5603278"/>
                  <a:pt x="2480615" y="5603278"/>
                  <a:pt x="2482277" y="5607420"/>
                </a:cubicBezTo>
                <a:cubicBezTo>
                  <a:pt x="2482277" y="5607420"/>
                  <a:pt x="2477390" y="5609380"/>
                  <a:pt x="2477390" y="5609380"/>
                </a:cubicBezTo>
                <a:cubicBezTo>
                  <a:pt x="2477390" y="5609380"/>
                  <a:pt x="2477390" y="5609380"/>
                  <a:pt x="2475728" y="5605239"/>
                </a:cubicBezTo>
                <a:cubicBezTo>
                  <a:pt x="2475728" y="5605239"/>
                  <a:pt x="2479785" y="5601207"/>
                  <a:pt x="2479785" y="5601207"/>
                </a:cubicBezTo>
                <a:close/>
                <a:moveTo>
                  <a:pt x="2990662" y="5600529"/>
                </a:moveTo>
                <a:cubicBezTo>
                  <a:pt x="2990662" y="5600529"/>
                  <a:pt x="2992357" y="5601155"/>
                  <a:pt x="2992357" y="5601155"/>
                </a:cubicBezTo>
                <a:cubicBezTo>
                  <a:pt x="2992357" y="5601155"/>
                  <a:pt x="2990463" y="5606888"/>
                  <a:pt x="2990463" y="5606888"/>
                </a:cubicBezTo>
                <a:cubicBezTo>
                  <a:pt x="2990463" y="5606888"/>
                  <a:pt x="2988769" y="5606263"/>
                  <a:pt x="2988769" y="5606263"/>
                </a:cubicBezTo>
                <a:cubicBezTo>
                  <a:pt x="2988769" y="5606263"/>
                  <a:pt x="2990662" y="5600529"/>
                  <a:pt x="2990662" y="5600529"/>
                </a:cubicBezTo>
                <a:close/>
                <a:moveTo>
                  <a:pt x="3095626" y="5600412"/>
                </a:moveTo>
                <a:cubicBezTo>
                  <a:pt x="3096979" y="5601716"/>
                  <a:pt x="3098413" y="5603851"/>
                  <a:pt x="3099683" y="5604319"/>
                </a:cubicBezTo>
                <a:cubicBezTo>
                  <a:pt x="3097466" y="5606718"/>
                  <a:pt x="3096195" y="5606248"/>
                  <a:pt x="3095160" y="5605063"/>
                </a:cubicBezTo>
                <a:cubicBezTo>
                  <a:pt x="3094125" y="5603877"/>
                  <a:pt x="3093328" y="5601975"/>
                  <a:pt x="3092058" y="5601506"/>
                </a:cubicBezTo>
                <a:cubicBezTo>
                  <a:pt x="3093004" y="5598641"/>
                  <a:pt x="3094274" y="5599109"/>
                  <a:pt x="3095626" y="5600412"/>
                </a:cubicBezTo>
                <a:close/>
                <a:moveTo>
                  <a:pt x="1978436" y="5600361"/>
                </a:moveTo>
                <a:cubicBezTo>
                  <a:pt x="1981268" y="5600350"/>
                  <a:pt x="1981462" y="5600837"/>
                  <a:pt x="1981047" y="5601567"/>
                </a:cubicBezTo>
                <a:cubicBezTo>
                  <a:pt x="1980631" y="5602298"/>
                  <a:pt x="1979605" y="5603273"/>
                  <a:pt x="1979994" y="5604243"/>
                </a:cubicBezTo>
                <a:cubicBezTo>
                  <a:pt x="1977550" y="5605223"/>
                  <a:pt x="1977162" y="5604252"/>
                  <a:pt x="1977383" y="5603036"/>
                </a:cubicBezTo>
                <a:cubicBezTo>
                  <a:pt x="1977604" y="5601821"/>
                  <a:pt x="1978436" y="5600361"/>
                  <a:pt x="1978436" y="5600361"/>
                </a:cubicBezTo>
                <a:close/>
                <a:moveTo>
                  <a:pt x="3216098" y="5600115"/>
                </a:moveTo>
                <a:cubicBezTo>
                  <a:pt x="3218535" y="5601014"/>
                  <a:pt x="3220971" y="5601912"/>
                  <a:pt x="3223407" y="5602811"/>
                </a:cubicBezTo>
                <a:cubicBezTo>
                  <a:pt x="3225844" y="5603711"/>
                  <a:pt x="3230716" y="5605509"/>
                  <a:pt x="3235588" y="5607306"/>
                </a:cubicBezTo>
                <a:cubicBezTo>
                  <a:pt x="3235588" y="5607306"/>
                  <a:pt x="3233694" y="5613039"/>
                  <a:pt x="3233694" y="5613039"/>
                </a:cubicBezTo>
                <a:cubicBezTo>
                  <a:pt x="3233694" y="5613039"/>
                  <a:pt x="3233694" y="5613039"/>
                  <a:pt x="3231257" y="5612139"/>
                </a:cubicBezTo>
                <a:cubicBezTo>
                  <a:pt x="3228822" y="5611240"/>
                  <a:pt x="3223949" y="5609443"/>
                  <a:pt x="3221513" y="5608544"/>
                </a:cubicBezTo>
                <a:cubicBezTo>
                  <a:pt x="3219076" y="5607646"/>
                  <a:pt x="3216641" y="5606747"/>
                  <a:pt x="3214205" y="5605846"/>
                </a:cubicBezTo>
                <a:cubicBezTo>
                  <a:pt x="3214205" y="5605846"/>
                  <a:pt x="3216098" y="5600115"/>
                  <a:pt x="3216098" y="5600115"/>
                </a:cubicBezTo>
                <a:close/>
                <a:moveTo>
                  <a:pt x="2057070" y="5598431"/>
                </a:moveTo>
                <a:cubicBezTo>
                  <a:pt x="2057932" y="5600583"/>
                  <a:pt x="2058794" y="5602733"/>
                  <a:pt x="2058794" y="5602733"/>
                </a:cubicBezTo>
                <a:cubicBezTo>
                  <a:pt x="2059656" y="5604883"/>
                  <a:pt x="2059656" y="5604883"/>
                  <a:pt x="2055314" y="5606625"/>
                </a:cubicBezTo>
                <a:cubicBezTo>
                  <a:pt x="2052697" y="5612668"/>
                  <a:pt x="2053559" y="5614817"/>
                  <a:pt x="2055285" y="5619119"/>
                </a:cubicBezTo>
                <a:cubicBezTo>
                  <a:pt x="2055285" y="5619119"/>
                  <a:pt x="2055285" y="5619119"/>
                  <a:pt x="2050941" y="5620861"/>
                </a:cubicBezTo>
                <a:cubicBezTo>
                  <a:pt x="2049216" y="5616561"/>
                  <a:pt x="2051835" y="5610517"/>
                  <a:pt x="2050972" y="5608367"/>
                </a:cubicBezTo>
                <a:cubicBezTo>
                  <a:pt x="2054450" y="5604474"/>
                  <a:pt x="2049246" y="5604065"/>
                  <a:pt x="2052727" y="5600173"/>
                </a:cubicBezTo>
                <a:cubicBezTo>
                  <a:pt x="2052727" y="5600173"/>
                  <a:pt x="2052727" y="5600173"/>
                  <a:pt x="2057070" y="5598431"/>
                </a:cubicBezTo>
                <a:close/>
                <a:moveTo>
                  <a:pt x="3164446" y="5598205"/>
                </a:moveTo>
                <a:cubicBezTo>
                  <a:pt x="3166988" y="5599143"/>
                  <a:pt x="3165092" y="5604876"/>
                  <a:pt x="3169530" y="5600080"/>
                </a:cubicBezTo>
                <a:cubicBezTo>
                  <a:pt x="3168582" y="5602948"/>
                  <a:pt x="3166837" y="5603911"/>
                  <a:pt x="3165566" y="5603443"/>
                </a:cubicBezTo>
                <a:cubicBezTo>
                  <a:pt x="3164296" y="5602973"/>
                  <a:pt x="3163499" y="5601072"/>
                  <a:pt x="3164446" y="5598205"/>
                </a:cubicBezTo>
                <a:close/>
                <a:moveTo>
                  <a:pt x="3209490" y="5597676"/>
                </a:moveTo>
                <a:cubicBezTo>
                  <a:pt x="3209490" y="5597676"/>
                  <a:pt x="3209968" y="5604284"/>
                  <a:pt x="3209968" y="5604284"/>
                </a:cubicBezTo>
                <a:cubicBezTo>
                  <a:pt x="3209968" y="5604284"/>
                  <a:pt x="3209968" y="5604284"/>
                  <a:pt x="3207595" y="5603408"/>
                </a:cubicBezTo>
                <a:cubicBezTo>
                  <a:pt x="3207595" y="5603408"/>
                  <a:pt x="3205223" y="5602534"/>
                  <a:pt x="3205223" y="5602534"/>
                </a:cubicBezTo>
                <a:cubicBezTo>
                  <a:pt x="3206169" y="5599667"/>
                  <a:pt x="3207237" y="5598453"/>
                  <a:pt x="3208067" y="5597955"/>
                </a:cubicBezTo>
                <a:cubicBezTo>
                  <a:pt x="3208896" y="5597457"/>
                  <a:pt x="3209490" y="5597676"/>
                  <a:pt x="3209490" y="5597676"/>
                </a:cubicBezTo>
                <a:close/>
                <a:moveTo>
                  <a:pt x="2172035" y="5597533"/>
                </a:moveTo>
                <a:cubicBezTo>
                  <a:pt x="2174893" y="5597588"/>
                  <a:pt x="2175102" y="5598106"/>
                  <a:pt x="2174698" y="5598868"/>
                </a:cubicBezTo>
                <a:cubicBezTo>
                  <a:pt x="2174294" y="5599632"/>
                  <a:pt x="2173281" y="5600639"/>
                  <a:pt x="2173696" y="5601675"/>
                </a:cubicBezTo>
                <a:cubicBezTo>
                  <a:pt x="2173696" y="5601675"/>
                  <a:pt x="2173696" y="5601675"/>
                  <a:pt x="2172866" y="5599604"/>
                </a:cubicBezTo>
                <a:cubicBezTo>
                  <a:pt x="2172866" y="5599604"/>
                  <a:pt x="2172866" y="5599604"/>
                  <a:pt x="2172035" y="5597533"/>
                </a:cubicBezTo>
                <a:close/>
                <a:moveTo>
                  <a:pt x="2271985" y="5596910"/>
                </a:moveTo>
                <a:cubicBezTo>
                  <a:pt x="2271985" y="5596910"/>
                  <a:pt x="2272850" y="5599067"/>
                  <a:pt x="2272850" y="5599067"/>
                </a:cubicBezTo>
                <a:cubicBezTo>
                  <a:pt x="2275445" y="5605538"/>
                  <a:pt x="2277176" y="5609852"/>
                  <a:pt x="2270763" y="5617433"/>
                </a:cubicBezTo>
                <a:cubicBezTo>
                  <a:pt x="2270763" y="5617433"/>
                  <a:pt x="2270763" y="5617433"/>
                  <a:pt x="2269898" y="5615276"/>
                </a:cubicBezTo>
                <a:cubicBezTo>
                  <a:pt x="2273104" y="5611486"/>
                  <a:pt x="2270509" y="5605014"/>
                  <a:pt x="2268778" y="5600699"/>
                </a:cubicBezTo>
                <a:cubicBezTo>
                  <a:pt x="2272850" y="5599067"/>
                  <a:pt x="2271985" y="5596910"/>
                  <a:pt x="2271985" y="5596910"/>
                </a:cubicBezTo>
                <a:close/>
                <a:moveTo>
                  <a:pt x="1914101" y="5595515"/>
                </a:moveTo>
                <a:cubicBezTo>
                  <a:pt x="1916543" y="5594533"/>
                  <a:pt x="1917010" y="5595698"/>
                  <a:pt x="1916983" y="5597399"/>
                </a:cubicBezTo>
                <a:cubicBezTo>
                  <a:pt x="1916957" y="5599101"/>
                  <a:pt x="1916437" y="5601338"/>
                  <a:pt x="1916905" y="5602503"/>
                </a:cubicBezTo>
                <a:cubicBezTo>
                  <a:pt x="1913993" y="5602318"/>
                  <a:pt x="1913527" y="5601153"/>
                  <a:pt x="1913670" y="5599743"/>
                </a:cubicBezTo>
                <a:cubicBezTo>
                  <a:pt x="1913813" y="5598333"/>
                  <a:pt x="1914568" y="5596678"/>
                  <a:pt x="1914101" y="5595515"/>
                </a:cubicBezTo>
                <a:close/>
                <a:moveTo>
                  <a:pt x="2102640" y="5595391"/>
                </a:moveTo>
                <a:cubicBezTo>
                  <a:pt x="2102640" y="5595391"/>
                  <a:pt x="2103497" y="5597527"/>
                  <a:pt x="2103497" y="5597527"/>
                </a:cubicBezTo>
                <a:cubicBezTo>
                  <a:pt x="2103497" y="5597527"/>
                  <a:pt x="2099017" y="5599324"/>
                  <a:pt x="2098161" y="5597188"/>
                </a:cubicBezTo>
                <a:cubicBezTo>
                  <a:pt x="2098161" y="5597188"/>
                  <a:pt x="2102640" y="5595391"/>
                  <a:pt x="2102640" y="5595391"/>
                </a:cubicBezTo>
                <a:close/>
                <a:moveTo>
                  <a:pt x="3048645" y="5591917"/>
                </a:moveTo>
                <a:cubicBezTo>
                  <a:pt x="3048645" y="5591917"/>
                  <a:pt x="3048870" y="5598431"/>
                  <a:pt x="3048870" y="5598431"/>
                </a:cubicBezTo>
                <a:cubicBezTo>
                  <a:pt x="3048870" y="5598431"/>
                  <a:pt x="3048870" y="5598431"/>
                  <a:pt x="3046750" y="5597649"/>
                </a:cubicBezTo>
                <a:cubicBezTo>
                  <a:pt x="3048645" y="5591917"/>
                  <a:pt x="3048645" y="5591917"/>
                  <a:pt x="3048645" y="5591917"/>
                </a:cubicBezTo>
                <a:close/>
                <a:moveTo>
                  <a:pt x="3036868" y="5591594"/>
                </a:moveTo>
                <a:cubicBezTo>
                  <a:pt x="3037268" y="5592543"/>
                  <a:pt x="3037430" y="5594210"/>
                  <a:pt x="3037430" y="5594210"/>
                </a:cubicBezTo>
                <a:cubicBezTo>
                  <a:pt x="3037430" y="5594210"/>
                  <a:pt x="3034887" y="5593274"/>
                  <a:pt x="3034887" y="5593274"/>
                </a:cubicBezTo>
                <a:cubicBezTo>
                  <a:pt x="3035834" y="5590407"/>
                  <a:pt x="3036471" y="5590643"/>
                  <a:pt x="3036868" y="5591594"/>
                </a:cubicBezTo>
                <a:close/>
                <a:moveTo>
                  <a:pt x="2216175" y="5589746"/>
                </a:moveTo>
                <a:cubicBezTo>
                  <a:pt x="2218618" y="5588765"/>
                  <a:pt x="2218813" y="5589250"/>
                  <a:pt x="2218494" y="5590224"/>
                </a:cubicBezTo>
                <a:cubicBezTo>
                  <a:pt x="2218175" y="5591197"/>
                  <a:pt x="2217342" y="5592658"/>
                  <a:pt x="2217733" y="5593628"/>
                </a:cubicBezTo>
                <a:cubicBezTo>
                  <a:pt x="2217733" y="5593628"/>
                  <a:pt x="2216175" y="5589746"/>
                  <a:pt x="2216175" y="5589746"/>
                </a:cubicBezTo>
                <a:close/>
                <a:moveTo>
                  <a:pt x="3167603" y="5588651"/>
                </a:moveTo>
                <a:cubicBezTo>
                  <a:pt x="3169975" y="5589525"/>
                  <a:pt x="3169975" y="5589525"/>
                  <a:pt x="3172347" y="5590402"/>
                </a:cubicBezTo>
                <a:cubicBezTo>
                  <a:pt x="3174719" y="5591277"/>
                  <a:pt x="3177091" y="5592152"/>
                  <a:pt x="3177091" y="5592152"/>
                </a:cubicBezTo>
                <a:cubicBezTo>
                  <a:pt x="3179466" y="5593028"/>
                  <a:pt x="3179466" y="5593028"/>
                  <a:pt x="3178203" y="5596848"/>
                </a:cubicBezTo>
                <a:cubicBezTo>
                  <a:pt x="3178203" y="5596848"/>
                  <a:pt x="3178203" y="5596848"/>
                  <a:pt x="3175829" y="5595974"/>
                </a:cubicBezTo>
                <a:cubicBezTo>
                  <a:pt x="3175829" y="5595974"/>
                  <a:pt x="3173457" y="5595098"/>
                  <a:pt x="3171085" y="5594222"/>
                </a:cubicBezTo>
                <a:cubicBezTo>
                  <a:pt x="3171085" y="5594222"/>
                  <a:pt x="3168712" y="5593348"/>
                  <a:pt x="3166340" y="5592472"/>
                </a:cubicBezTo>
                <a:cubicBezTo>
                  <a:pt x="3166340" y="5592472"/>
                  <a:pt x="3167603" y="5588651"/>
                  <a:pt x="3167603" y="5588651"/>
                </a:cubicBezTo>
                <a:close/>
                <a:moveTo>
                  <a:pt x="2973915" y="5587920"/>
                </a:moveTo>
                <a:cubicBezTo>
                  <a:pt x="2973915" y="5587920"/>
                  <a:pt x="2973915" y="5587920"/>
                  <a:pt x="2976174" y="5588755"/>
                </a:cubicBezTo>
                <a:cubicBezTo>
                  <a:pt x="2976174" y="5588755"/>
                  <a:pt x="2978433" y="5589588"/>
                  <a:pt x="2980694" y="5590423"/>
                </a:cubicBezTo>
                <a:cubicBezTo>
                  <a:pt x="2982953" y="5591256"/>
                  <a:pt x="2983319" y="5597822"/>
                  <a:pt x="2985578" y="5598655"/>
                </a:cubicBezTo>
                <a:cubicBezTo>
                  <a:pt x="2985578" y="5598655"/>
                  <a:pt x="2985578" y="5598655"/>
                  <a:pt x="2983319" y="5597822"/>
                </a:cubicBezTo>
                <a:cubicBezTo>
                  <a:pt x="2981059" y="5596989"/>
                  <a:pt x="2978800" y="5596154"/>
                  <a:pt x="2976539" y="5595320"/>
                </a:cubicBezTo>
                <a:cubicBezTo>
                  <a:pt x="2976539" y="5595320"/>
                  <a:pt x="2976174" y="5588755"/>
                  <a:pt x="2973915" y="5587920"/>
                </a:cubicBezTo>
                <a:close/>
                <a:moveTo>
                  <a:pt x="2052756" y="5587678"/>
                </a:moveTo>
                <a:cubicBezTo>
                  <a:pt x="2052756" y="5587678"/>
                  <a:pt x="2052756" y="5587678"/>
                  <a:pt x="2053619" y="5589829"/>
                </a:cubicBezTo>
                <a:cubicBezTo>
                  <a:pt x="2053619" y="5589829"/>
                  <a:pt x="2054481" y="5591980"/>
                  <a:pt x="2055344" y="5594129"/>
                </a:cubicBezTo>
                <a:cubicBezTo>
                  <a:pt x="2056206" y="5596281"/>
                  <a:pt x="2057070" y="5598431"/>
                  <a:pt x="2052727" y="5600173"/>
                </a:cubicBezTo>
                <a:cubicBezTo>
                  <a:pt x="2052727" y="5600173"/>
                  <a:pt x="2051864" y="5598023"/>
                  <a:pt x="2051000" y="5595872"/>
                </a:cubicBezTo>
                <a:cubicBezTo>
                  <a:pt x="2050139" y="5593721"/>
                  <a:pt x="2049276" y="5591572"/>
                  <a:pt x="2052756" y="5587678"/>
                </a:cubicBezTo>
                <a:close/>
                <a:moveTo>
                  <a:pt x="1873119" y="5587610"/>
                </a:moveTo>
                <a:cubicBezTo>
                  <a:pt x="1873950" y="5589681"/>
                  <a:pt x="1874781" y="5591751"/>
                  <a:pt x="1875611" y="5593823"/>
                </a:cubicBezTo>
                <a:cubicBezTo>
                  <a:pt x="1873567" y="5593439"/>
                  <a:pt x="1873151" y="5592404"/>
                  <a:pt x="1873143" y="5591206"/>
                </a:cubicBezTo>
                <a:cubicBezTo>
                  <a:pt x="1873135" y="5590007"/>
                  <a:pt x="1873534" y="5588645"/>
                  <a:pt x="1873119" y="5587610"/>
                </a:cubicBezTo>
                <a:close/>
                <a:moveTo>
                  <a:pt x="2146331" y="5585304"/>
                </a:moveTo>
                <a:cubicBezTo>
                  <a:pt x="2146331" y="5585304"/>
                  <a:pt x="2146331" y="5585304"/>
                  <a:pt x="2146955" y="5586858"/>
                </a:cubicBezTo>
                <a:cubicBezTo>
                  <a:pt x="2142068" y="5588819"/>
                  <a:pt x="2142068" y="5588819"/>
                  <a:pt x="2142068" y="5588819"/>
                </a:cubicBezTo>
                <a:cubicBezTo>
                  <a:pt x="2141445" y="5587265"/>
                  <a:pt x="2141445" y="5587265"/>
                  <a:pt x="2141445" y="5587265"/>
                </a:cubicBezTo>
                <a:cubicBezTo>
                  <a:pt x="2141445" y="5587265"/>
                  <a:pt x="2141445" y="5587265"/>
                  <a:pt x="2146331" y="5585304"/>
                </a:cubicBezTo>
                <a:close/>
                <a:moveTo>
                  <a:pt x="3190030" y="5584068"/>
                </a:moveTo>
                <a:cubicBezTo>
                  <a:pt x="3190030" y="5584068"/>
                  <a:pt x="3190030" y="5584068"/>
                  <a:pt x="3192572" y="5585005"/>
                </a:cubicBezTo>
                <a:cubicBezTo>
                  <a:pt x="3190678" y="5590739"/>
                  <a:pt x="3190678" y="5590739"/>
                  <a:pt x="3190678" y="5590739"/>
                </a:cubicBezTo>
                <a:cubicBezTo>
                  <a:pt x="3188135" y="5589799"/>
                  <a:pt x="3188135" y="5589799"/>
                  <a:pt x="3190030" y="5584068"/>
                </a:cubicBezTo>
                <a:close/>
                <a:moveTo>
                  <a:pt x="2108171" y="5583256"/>
                </a:moveTo>
                <a:cubicBezTo>
                  <a:pt x="2112649" y="5581461"/>
                  <a:pt x="2113506" y="5583595"/>
                  <a:pt x="2109028" y="5585392"/>
                </a:cubicBezTo>
                <a:cubicBezTo>
                  <a:pt x="2109028" y="5585392"/>
                  <a:pt x="2109884" y="5587528"/>
                  <a:pt x="2110741" y="5589663"/>
                </a:cubicBezTo>
                <a:cubicBezTo>
                  <a:pt x="2111597" y="5591800"/>
                  <a:pt x="2112454" y="5593934"/>
                  <a:pt x="2113310" y="5596071"/>
                </a:cubicBezTo>
                <a:cubicBezTo>
                  <a:pt x="2114167" y="5598206"/>
                  <a:pt x="2114167" y="5598206"/>
                  <a:pt x="2114167" y="5598206"/>
                </a:cubicBezTo>
                <a:cubicBezTo>
                  <a:pt x="2114167" y="5598206"/>
                  <a:pt x="2109689" y="5600002"/>
                  <a:pt x="2109689" y="5600002"/>
                </a:cubicBezTo>
                <a:cubicBezTo>
                  <a:pt x="2109689" y="5600002"/>
                  <a:pt x="2109689" y="5600002"/>
                  <a:pt x="2108833" y="5597867"/>
                </a:cubicBezTo>
                <a:cubicBezTo>
                  <a:pt x="2107976" y="5595731"/>
                  <a:pt x="2107976" y="5595731"/>
                  <a:pt x="2107120" y="5593595"/>
                </a:cubicBezTo>
                <a:cubicBezTo>
                  <a:pt x="2107120" y="5593595"/>
                  <a:pt x="2102640" y="5595391"/>
                  <a:pt x="2102640" y="5595391"/>
                </a:cubicBezTo>
                <a:cubicBezTo>
                  <a:pt x="2102640" y="5595391"/>
                  <a:pt x="2101784" y="5593256"/>
                  <a:pt x="2101784" y="5593256"/>
                </a:cubicBezTo>
                <a:cubicBezTo>
                  <a:pt x="2100927" y="5591121"/>
                  <a:pt x="2104549" y="5587188"/>
                  <a:pt x="2103692" y="5585052"/>
                </a:cubicBezTo>
                <a:cubicBezTo>
                  <a:pt x="2107314" y="5581121"/>
                  <a:pt x="2107314" y="5581121"/>
                  <a:pt x="2108171" y="5583256"/>
                </a:cubicBezTo>
                <a:close/>
                <a:moveTo>
                  <a:pt x="2914635" y="5583197"/>
                </a:moveTo>
                <a:cubicBezTo>
                  <a:pt x="2914635" y="5583197"/>
                  <a:pt x="2916896" y="5584030"/>
                  <a:pt x="2916896" y="5584030"/>
                </a:cubicBezTo>
                <a:cubicBezTo>
                  <a:pt x="2916896" y="5584030"/>
                  <a:pt x="2919155" y="5584863"/>
                  <a:pt x="2919155" y="5584863"/>
                </a:cubicBezTo>
                <a:cubicBezTo>
                  <a:pt x="2921414" y="5585698"/>
                  <a:pt x="2923674" y="5586531"/>
                  <a:pt x="2925933" y="5587366"/>
                </a:cubicBezTo>
                <a:cubicBezTo>
                  <a:pt x="2925933" y="5587366"/>
                  <a:pt x="2928192" y="5588198"/>
                  <a:pt x="2924039" y="5593097"/>
                </a:cubicBezTo>
                <a:cubicBezTo>
                  <a:pt x="2921780" y="5592264"/>
                  <a:pt x="2919519" y="5591430"/>
                  <a:pt x="2917261" y="5590596"/>
                </a:cubicBezTo>
                <a:cubicBezTo>
                  <a:pt x="2917261" y="5590596"/>
                  <a:pt x="2915001" y="5589763"/>
                  <a:pt x="2915001" y="5589763"/>
                </a:cubicBezTo>
                <a:cubicBezTo>
                  <a:pt x="2912741" y="5588929"/>
                  <a:pt x="2914635" y="5583197"/>
                  <a:pt x="2914635" y="5583197"/>
                </a:cubicBezTo>
                <a:close/>
                <a:moveTo>
                  <a:pt x="2472046" y="5583158"/>
                </a:moveTo>
                <a:cubicBezTo>
                  <a:pt x="2473131" y="5581967"/>
                  <a:pt x="2473967" y="5581399"/>
                  <a:pt x="2472777" y="5583736"/>
                </a:cubicBezTo>
                <a:cubicBezTo>
                  <a:pt x="2470763" y="5585784"/>
                  <a:pt x="2469953" y="5586418"/>
                  <a:pt x="2469822" y="5586316"/>
                </a:cubicBezTo>
                <a:cubicBezTo>
                  <a:pt x="2469628" y="5586161"/>
                  <a:pt x="2470962" y="5584348"/>
                  <a:pt x="2472046" y="5583158"/>
                </a:cubicBezTo>
                <a:close/>
                <a:moveTo>
                  <a:pt x="2039556" y="5583056"/>
                </a:moveTo>
                <a:cubicBezTo>
                  <a:pt x="2040491" y="5585387"/>
                  <a:pt x="2040491" y="5585387"/>
                  <a:pt x="2040491" y="5585387"/>
                </a:cubicBezTo>
                <a:cubicBezTo>
                  <a:pt x="2040491" y="5585387"/>
                  <a:pt x="2037234" y="5586692"/>
                  <a:pt x="2037234" y="5586692"/>
                </a:cubicBezTo>
                <a:cubicBezTo>
                  <a:pt x="2036299" y="5584362"/>
                  <a:pt x="2036299" y="5584362"/>
                  <a:pt x="2036299" y="5584362"/>
                </a:cubicBezTo>
                <a:cubicBezTo>
                  <a:pt x="2039556" y="5583056"/>
                  <a:pt x="2039556" y="5583056"/>
                  <a:pt x="2039556" y="5583056"/>
                </a:cubicBezTo>
                <a:close/>
                <a:moveTo>
                  <a:pt x="1941166" y="5582855"/>
                </a:moveTo>
                <a:cubicBezTo>
                  <a:pt x="1941166" y="5582855"/>
                  <a:pt x="1941166" y="5582855"/>
                  <a:pt x="1942023" y="5584990"/>
                </a:cubicBezTo>
                <a:cubicBezTo>
                  <a:pt x="1938850" y="5591222"/>
                  <a:pt x="1940563" y="5595492"/>
                  <a:pt x="1943133" y="5601899"/>
                </a:cubicBezTo>
                <a:cubicBezTo>
                  <a:pt x="1938247" y="5603860"/>
                  <a:pt x="1938247" y="5603860"/>
                  <a:pt x="1938247" y="5603860"/>
                </a:cubicBezTo>
                <a:cubicBezTo>
                  <a:pt x="1937390" y="5601723"/>
                  <a:pt x="1937390" y="5601723"/>
                  <a:pt x="1937390" y="5601723"/>
                </a:cubicBezTo>
                <a:cubicBezTo>
                  <a:pt x="1935677" y="5597452"/>
                  <a:pt x="1938850" y="5591222"/>
                  <a:pt x="1941166" y="5582855"/>
                </a:cubicBezTo>
                <a:close/>
                <a:moveTo>
                  <a:pt x="3069748" y="5579474"/>
                </a:moveTo>
                <a:cubicBezTo>
                  <a:pt x="3070504" y="5580424"/>
                  <a:pt x="3071380" y="5582088"/>
                  <a:pt x="3072651" y="5582556"/>
                </a:cubicBezTo>
                <a:cubicBezTo>
                  <a:pt x="3071862" y="5584945"/>
                  <a:pt x="3070591" y="5584475"/>
                  <a:pt x="3069518" y="5583409"/>
                </a:cubicBezTo>
                <a:cubicBezTo>
                  <a:pt x="3068445" y="5582343"/>
                  <a:pt x="3067567" y="5580680"/>
                  <a:pt x="3067567" y="5580680"/>
                </a:cubicBezTo>
                <a:cubicBezTo>
                  <a:pt x="3068357" y="5578293"/>
                  <a:pt x="3068993" y="5578527"/>
                  <a:pt x="3069748" y="5579474"/>
                </a:cubicBezTo>
                <a:close/>
                <a:moveTo>
                  <a:pt x="3230248" y="5579348"/>
                </a:moveTo>
                <a:cubicBezTo>
                  <a:pt x="3231615" y="5579048"/>
                  <a:pt x="3232181" y="5579256"/>
                  <a:pt x="3230104" y="5581706"/>
                </a:cubicBezTo>
                <a:lnTo>
                  <a:pt x="3229512" y="5579457"/>
                </a:lnTo>
                <a:close/>
                <a:moveTo>
                  <a:pt x="3229400" y="5579036"/>
                </a:moveTo>
                <a:lnTo>
                  <a:pt x="3229512" y="5579457"/>
                </a:lnTo>
                <a:lnTo>
                  <a:pt x="3225584" y="5580038"/>
                </a:lnTo>
                <a:cubicBezTo>
                  <a:pt x="3227661" y="5577589"/>
                  <a:pt x="3228791" y="5578005"/>
                  <a:pt x="3229400" y="5579036"/>
                </a:cubicBezTo>
                <a:close/>
                <a:moveTo>
                  <a:pt x="3180468" y="5578128"/>
                </a:moveTo>
                <a:cubicBezTo>
                  <a:pt x="3181184" y="5579196"/>
                  <a:pt x="3181981" y="5581098"/>
                  <a:pt x="3183251" y="5581567"/>
                </a:cubicBezTo>
                <a:cubicBezTo>
                  <a:pt x="3183251" y="5581567"/>
                  <a:pt x="3178167" y="5579691"/>
                  <a:pt x="3178167" y="5579691"/>
                </a:cubicBezTo>
                <a:cubicBezTo>
                  <a:pt x="3179116" y="5576824"/>
                  <a:pt x="3179750" y="5577059"/>
                  <a:pt x="3180468" y="5578128"/>
                </a:cubicBezTo>
                <a:close/>
                <a:moveTo>
                  <a:pt x="2264164" y="5577408"/>
                </a:moveTo>
                <a:cubicBezTo>
                  <a:pt x="2264164" y="5577408"/>
                  <a:pt x="2264164" y="5577408"/>
                  <a:pt x="2264994" y="5579479"/>
                </a:cubicBezTo>
                <a:cubicBezTo>
                  <a:pt x="2264994" y="5579479"/>
                  <a:pt x="2259278" y="5579368"/>
                  <a:pt x="2259278" y="5579368"/>
                </a:cubicBezTo>
                <a:cubicBezTo>
                  <a:pt x="2259278" y="5579368"/>
                  <a:pt x="2259278" y="5579368"/>
                  <a:pt x="2264164" y="5577408"/>
                </a:cubicBezTo>
                <a:close/>
                <a:moveTo>
                  <a:pt x="2022088" y="5577216"/>
                </a:moveTo>
                <a:cubicBezTo>
                  <a:pt x="2022945" y="5579352"/>
                  <a:pt x="2023801" y="5581487"/>
                  <a:pt x="2024659" y="5583623"/>
                </a:cubicBezTo>
                <a:cubicBezTo>
                  <a:pt x="2025515" y="5585758"/>
                  <a:pt x="2027229" y="5590029"/>
                  <a:pt x="2028085" y="5592165"/>
                </a:cubicBezTo>
                <a:cubicBezTo>
                  <a:pt x="2028085" y="5592165"/>
                  <a:pt x="2024013" y="5593798"/>
                  <a:pt x="2024013" y="5593798"/>
                </a:cubicBezTo>
                <a:cubicBezTo>
                  <a:pt x="2023157" y="5591663"/>
                  <a:pt x="2023157" y="5591663"/>
                  <a:pt x="2023157" y="5591663"/>
                </a:cubicBezTo>
                <a:cubicBezTo>
                  <a:pt x="2022300" y="5589527"/>
                  <a:pt x="2025515" y="5585758"/>
                  <a:pt x="2020586" y="5585256"/>
                </a:cubicBezTo>
                <a:cubicBezTo>
                  <a:pt x="2015659" y="5584754"/>
                  <a:pt x="2018874" y="5580985"/>
                  <a:pt x="2018016" y="5578849"/>
                </a:cubicBezTo>
                <a:cubicBezTo>
                  <a:pt x="2017160" y="5576713"/>
                  <a:pt x="2018874" y="5580985"/>
                  <a:pt x="2022088" y="5577216"/>
                </a:cubicBezTo>
                <a:close/>
                <a:moveTo>
                  <a:pt x="2396334" y="5576983"/>
                </a:moveTo>
                <a:cubicBezTo>
                  <a:pt x="2401221" y="5575023"/>
                  <a:pt x="2397996" y="5581125"/>
                  <a:pt x="2403712" y="5581236"/>
                </a:cubicBezTo>
                <a:cubicBezTo>
                  <a:pt x="2401269" y="5582216"/>
                  <a:pt x="2399632" y="5581670"/>
                  <a:pt x="2398502" y="5580621"/>
                </a:cubicBezTo>
                <a:cubicBezTo>
                  <a:pt x="2397372" y="5579571"/>
                  <a:pt x="2396750" y="5578017"/>
                  <a:pt x="2396334" y="5576983"/>
                </a:cubicBezTo>
                <a:close/>
                <a:moveTo>
                  <a:pt x="3017493" y="5573991"/>
                </a:moveTo>
                <a:cubicBezTo>
                  <a:pt x="3017493" y="5573991"/>
                  <a:pt x="3019793" y="5574842"/>
                  <a:pt x="3019793" y="5574842"/>
                </a:cubicBezTo>
                <a:cubicBezTo>
                  <a:pt x="3024394" y="5576538"/>
                  <a:pt x="3022499" y="5582270"/>
                  <a:pt x="3028994" y="5578234"/>
                </a:cubicBezTo>
                <a:cubicBezTo>
                  <a:pt x="3027099" y="5583968"/>
                  <a:pt x="3024799" y="5583118"/>
                  <a:pt x="3024799" y="5583118"/>
                </a:cubicBezTo>
                <a:cubicBezTo>
                  <a:pt x="3027099" y="5583968"/>
                  <a:pt x="3027099" y="5583968"/>
                  <a:pt x="3027099" y="5583968"/>
                </a:cubicBezTo>
                <a:cubicBezTo>
                  <a:pt x="3029400" y="5584815"/>
                  <a:pt x="3029400" y="5584815"/>
                  <a:pt x="3029400" y="5584815"/>
                </a:cubicBezTo>
                <a:cubicBezTo>
                  <a:pt x="3031700" y="5585664"/>
                  <a:pt x="3031700" y="5585664"/>
                  <a:pt x="3031700" y="5585664"/>
                </a:cubicBezTo>
                <a:cubicBezTo>
                  <a:pt x="3029805" y="5591395"/>
                  <a:pt x="3029805" y="5591395"/>
                  <a:pt x="3029805" y="5591395"/>
                </a:cubicBezTo>
                <a:cubicBezTo>
                  <a:pt x="3029805" y="5591395"/>
                  <a:pt x="3029805" y="5591395"/>
                  <a:pt x="3027505" y="5590546"/>
                </a:cubicBezTo>
                <a:cubicBezTo>
                  <a:pt x="3027505" y="5590546"/>
                  <a:pt x="3025205" y="5589697"/>
                  <a:pt x="3025205" y="5589697"/>
                </a:cubicBezTo>
                <a:cubicBezTo>
                  <a:pt x="3025205" y="5589697"/>
                  <a:pt x="3022905" y="5588849"/>
                  <a:pt x="3022905" y="5588849"/>
                </a:cubicBezTo>
                <a:cubicBezTo>
                  <a:pt x="3020605" y="5588000"/>
                  <a:pt x="3020199" y="5581421"/>
                  <a:pt x="3016005" y="5586304"/>
                </a:cubicBezTo>
                <a:cubicBezTo>
                  <a:pt x="3015599" y="5579723"/>
                  <a:pt x="3015599" y="5579723"/>
                  <a:pt x="3017899" y="5580572"/>
                </a:cubicBezTo>
                <a:cubicBezTo>
                  <a:pt x="3017493" y="5573991"/>
                  <a:pt x="3017493" y="5573991"/>
                  <a:pt x="3017493" y="5573991"/>
                </a:cubicBezTo>
                <a:close/>
                <a:moveTo>
                  <a:pt x="2936068" y="5573955"/>
                </a:moveTo>
                <a:cubicBezTo>
                  <a:pt x="2938327" y="5574790"/>
                  <a:pt x="2938693" y="5581355"/>
                  <a:pt x="2943212" y="5583022"/>
                </a:cubicBezTo>
                <a:cubicBezTo>
                  <a:pt x="2943212" y="5583022"/>
                  <a:pt x="2940953" y="5582189"/>
                  <a:pt x="2940953" y="5582189"/>
                </a:cubicBezTo>
                <a:cubicBezTo>
                  <a:pt x="2938693" y="5581355"/>
                  <a:pt x="2936433" y="5580521"/>
                  <a:pt x="2936068" y="5573955"/>
                </a:cubicBezTo>
                <a:close/>
                <a:moveTo>
                  <a:pt x="2168129" y="5573656"/>
                </a:moveTo>
                <a:cubicBezTo>
                  <a:pt x="2168994" y="5575814"/>
                  <a:pt x="2169859" y="5577971"/>
                  <a:pt x="2171589" y="5582286"/>
                </a:cubicBezTo>
                <a:cubicBezTo>
                  <a:pt x="2165839" y="5582087"/>
                  <a:pt x="2165839" y="5582087"/>
                  <a:pt x="2164973" y="5579932"/>
                </a:cubicBezTo>
                <a:cubicBezTo>
                  <a:pt x="2164108" y="5577774"/>
                  <a:pt x="2168129" y="5573656"/>
                  <a:pt x="2168129" y="5573656"/>
                </a:cubicBezTo>
                <a:close/>
                <a:moveTo>
                  <a:pt x="3044374" y="5573194"/>
                </a:moveTo>
                <a:cubicBezTo>
                  <a:pt x="3044374" y="5573194"/>
                  <a:pt x="3043111" y="5577016"/>
                  <a:pt x="3043111" y="5577016"/>
                </a:cubicBezTo>
                <a:cubicBezTo>
                  <a:pt x="3040570" y="5576079"/>
                  <a:pt x="3040570" y="5576079"/>
                  <a:pt x="3038028" y="5575139"/>
                </a:cubicBezTo>
                <a:cubicBezTo>
                  <a:pt x="3039290" y="5571318"/>
                  <a:pt x="3041832" y="5572256"/>
                  <a:pt x="3044374" y="5573194"/>
                </a:cubicBezTo>
                <a:close/>
                <a:moveTo>
                  <a:pt x="3141534" y="5572604"/>
                </a:moveTo>
                <a:cubicBezTo>
                  <a:pt x="3143906" y="5573479"/>
                  <a:pt x="3146278" y="5574354"/>
                  <a:pt x="3146278" y="5574354"/>
                </a:cubicBezTo>
                <a:cubicBezTo>
                  <a:pt x="3148650" y="5575230"/>
                  <a:pt x="3151023" y="5576106"/>
                  <a:pt x="3151023" y="5576106"/>
                </a:cubicBezTo>
                <a:cubicBezTo>
                  <a:pt x="3151023" y="5576106"/>
                  <a:pt x="3153396" y="5576980"/>
                  <a:pt x="3151502" y="5582713"/>
                </a:cubicBezTo>
                <a:cubicBezTo>
                  <a:pt x="3151502" y="5582713"/>
                  <a:pt x="3149128" y="5581837"/>
                  <a:pt x="3149128" y="5581837"/>
                </a:cubicBezTo>
                <a:cubicBezTo>
                  <a:pt x="3149128" y="5581837"/>
                  <a:pt x="3146756" y="5580961"/>
                  <a:pt x="3144384" y="5580086"/>
                </a:cubicBezTo>
                <a:cubicBezTo>
                  <a:pt x="3146278" y="5574354"/>
                  <a:pt x="3143906" y="5573479"/>
                  <a:pt x="3141534" y="5572604"/>
                </a:cubicBezTo>
                <a:close/>
                <a:moveTo>
                  <a:pt x="1967223" y="5572403"/>
                </a:moveTo>
                <a:cubicBezTo>
                  <a:pt x="1963982" y="5576106"/>
                  <a:pt x="1964813" y="5578178"/>
                  <a:pt x="1965644" y="5580249"/>
                </a:cubicBezTo>
                <a:cubicBezTo>
                  <a:pt x="1966474" y="5582319"/>
                  <a:pt x="1967305" y="5584391"/>
                  <a:pt x="1968136" y="5586461"/>
                </a:cubicBezTo>
                <a:cubicBezTo>
                  <a:pt x="1964064" y="5588095"/>
                  <a:pt x="1964064" y="5588095"/>
                  <a:pt x="1964064" y="5588095"/>
                </a:cubicBezTo>
                <a:cubicBezTo>
                  <a:pt x="1964064" y="5588095"/>
                  <a:pt x="1964064" y="5588095"/>
                  <a:pt x="1963234" y="5586023"/>
                </a:cubicBezTo>
                <a:cubicBezTo>
                  <a:pt x="1963234" y="5586023"/>
                  <a:pt x="1962402" y="5583952"/>
                  <a:pt x="1961572" y="5581882"/>
                </a:cubicBezTo>
                <a:cubicBezTo>
                  <a:pt x="1960742" y="5579810"/>
                  <a:pt x="1963982" y="5576106"/>
                  <a:pt x="1963151" y="5574036"/>
                </a:cubicBezTo>
                <a:cubicBezTo>
                  <a:pt x="1967223" y="5572403"/>
                  <a:pt x="1967223" y="5572403"/>
                  <a:pt x="1967223" y="5572403"/>
                </a:cubicBezTo>
                <a:close/>
                <a:moveTo>
                  <a:pt x="2984864" y="5572402"/>
                </a:moveTo>
                <a:cubicBezTo>
                  <a:pt x="2985583" y="5573470"/>
                  <a:pt x="2985744" y="5575137"/>
                  <a:pt x="2985744" y="5575137"/>
                </a:cubicBezTo>
                <a:cubicBezTo>
                  <a:pt x="2985744" y="5575137"/>
                  <a:pt x="2983201" y="5574199"/>
                  <a:pt x="2983201" y="5574199"/>
                </a:cubicBezTo>
                <a:cubicBezTo>
                  <a:pt x="2983201" y="5574199"/>
                  <a:pt x="2983201" y="5574199"/>
                  <a:pt x="2981309" y="5579931"/>
                </a:cubicBezTo>
                <a:cubicBezTo>
                  <a:pt x="2981309" y="5579931"/>
                  <a:pt x="2981309" y="5579931"/>
                  <a:pt x="2978767" y="5578993"/>
                </a:cubicBezTo>
                <a:cubicBezTo>
                  <a:pt x="2980659" y="5573262"/>
                  <a:pt x="2980659" y="5573262"/>
                  <a:pt x="2980659" y="5573262"/>
                </a:cubicBezTo>
                <a:cubicBezTo>
                  <a:pt x="2982877" y="5570866"/>
                  <a:pt x="2984148" y="5571334"/>
                  <a:pt x="2984864" y="5572402"/>
                </a:cubicBezTo>
                <a:close/>
                <a:moveTo>
                  <a:pt x="2167263" y="5571499"/>
                </a:moveTo>
                <a:cubicBezTo>
                  <a:pt x="2167697" y="5572579"/>
                  <a:pt x="2169133" y="5572627"/>
                  <a:pt x="2169854" y="5572652"/>
                </a:cubicBezTo>
                <a:cubicBezTo>
                  <a:pt x="2170572" y="5572677"/>
                  <a:pt x="2170572" y="5572677"/>
                  <a:pt x="2168129" y="5573656"/>
                </a:cubicBezTo>
                <a:cubicBezTo>
                  <a:pt x="2167263" y="5571499"/>
                  <a:pt x="2167263" y="5571499"/>
                  <a:pt x="2167263" y="5571499"/>
                </a:cubicBezTo>
                <a:close/>
                <a:moveTo>
                  <a:pt x="3285866" y="5569860"/>
                </a:moveTo>
                <a:cubicBezTo>
                  <a:pt x="3286583" y="5570929"/>
                  <a:pt x="3287381" y="5572830"/>
                  <a:pt x="3288651" y="5573299"/>
                </a:cubicBezTo>
                <a:cubicBezTo>
                  <a:pt x="3286433" y="5575695"/>
                  <a:pt x="3285162" y="5575226"/>
                  <a:pt x="3284446" y="5574158"/>
                </a:cubicBezTo>
                <a:cubicBezTo>
                  <a:pt x="3283728" y="5573089"/>
                  <a:pt x="3283567" y="5571422"/>
                  <a:pt x="3283567" y="5571422"/>
                </a:cubicBezTo>
                <a:cubicBezTo>
                  <a:pt x="3284514" y="5568558"/>
                  <a:pt x="3285150" y="5568792"/>
                  <a:pt x="3285866" y="5569860"/>
                </a:cubicBezTo>
                <a:close/>
                <a:moveTo>
                  <a:pt x="2061219" y="5569501"/>
                </a:moveTo>
                <a:cubicBezTo>
                  <a:pt x="2061219" y="5569501"/>
                  <a:pt x="2066372" y="5569777"/>
                  <a:pt x="2066372" y="5569777"/>
                </a:cubicBezTo>
                <a:cubicBezTo>
                  <a:pt x="2062838" y="5573538"/>
                  <a:pt x="2062838" y="5573538"/>
                  <a:pt x="2063649" y="5575558"/>
                </a:cubicBezTo>
                <a:cubicBezTo>
                  <a:pt x="2064458" y="5577577"/>
                  <a:pt x="2060116" y="5579318"/>
                  <a:pt x="2055773" y="5581060"/>
                </a:cubicBezTo>
                <a:cubicBezTo>
                  <a:pt x="2054963" y="5579040"/>
                  <a:pt x="2054963" y="5579040"/>
                  <a:pt x="2054963" y="5579040"/>
                </a:cubicBezTo>
                <a:cubicBezTo>
                  <a:pt x="2054963" y="5579040"/>
                  <a:pt x="2054963" y="5579040"/>
                  <a:pt x="2059306" y="5577298"/>
                </a:cubicBezTo>
                <a:cubicBezTo>
                  <a:pt x="2054153" y="5577022"/>
                  <a:pt x="2054153" y="5577022"/>
                  <a:pt x="2053343" y="5575004"/>
                </a:cubicBezTo>
                <a:cubicBezTo>
                  <a:pt x="2053343" y="5575004"/>
                  <a:pt x="2056878" y="5571241"/>
                  <a:pt x="2056878" y="5571241"/>
                </a:cubicBezTo>
                <a:cubicBezTo>
                  <a:pt x="2057686" y="5573260"/>
                  <a:pt x="2057686" y="5573260"/>
                  <a:pt x="2058496" y="5575280"/>
                </a:cubicBezTo>
                <a:cubicBezTo>
                  <a:pt x="2057686" y="5573260"/>
                  <a:pt x="2062029" y="5571518"/>
                  <a:pt x="2062029" y="5571518"/>
                </a:cubicBezTo>
                <a:cubicBezTo>
                  <a:pt x="2061219" y="5569501"/>
                  <a:pt x="2061219" y="5569501"/>
                  <a:pt x="2061219" y="5569501"/>
                </a:cubicBezTo>
                <a:close/>
                <a:moveTo>
                  <a:pt x="1856256" y="5569131"/>
                </a:moveTo>
                <a:cubicBezTo>
                  <a:pt x="1856256" y="5569131"/>
                  <a:pt x="1856256" y="5569131"/>
                  <a:pt x="1857191" y="5571462"/>
                </a:cubicBezTo>
                <a:cubicBezTo>
                  <a:pt x="1852304" y="5573421"/>
                  <a:pt x="1852304" y="5573421"/>
                  <a:pt x="1852304" y="5573421"/>
                </a:cubicBezTo>
                <a:cubicBezTo>
                  <a:pt x="1852304" y="5573421"/>
                  <a:pt x="1852304" y="5573421"/>
                  <a:pt x="1851370" y="5571090"/>
                </a:cubicBezTo>
                <a:cubicBezTo>
                  <a:pt x="1851370" y="5571090"/>
                  <a:pt x="1856256" y="5569131"/>
                  <a:pt x="1856256" y="5569131"/>
                </a:cubicBezTo>
                <a:close/>
                <a:moveTo>
                  <a:pt x="2092534" y="5569019"/>
                </a:moveTo>
                <a:cubicBezTo>
                  <a:pt x="2093425" y="5571237"/>
                  <a:pt x="2089972" y="5575199"/>
                  <a:pt x="2090862" y="5577416"/>
                </a:cubicBezTo>
                <a:cubicBezTo>
                  <a:pt x="2091751" y="5579636"/>
                  <a:pt x="2089189" y="5585815"/>
                  <a:pt x="2085736" y="5589776"/>
                </a:cubicBezTo>
                <a:cubicBezTo>
                  <a:pt x="2085736" y="5589776"/>
                  <a:pt x="2084846" y="5587558"/>
                  <a:pt x="2084846" y="5587558"/>
                </a:cubicBezTo>
                <a:cubicBezTo>
                  <a:pt x="2088300" y="5583596"/>
                  <a:pt x="2087409" y="5581378"/>
                  <a:pt x="2086520" y="5579159"/>
                </a:cubicBezTo>
                <a:cubicBezTo>
                  <a:pt x="2089972" y="5575199"/>
                  <a:pt x="2089083" y="5572980"/>
                  <a:pt x="2092534" y="5569019"/>
                </a:cubicBezTo>
                <a:close/>
                <a:moveTo>
                  <a:pt x="1956276" y="5568680"/>
                </a:moveTo>
                <a:cubicBezTo>
                  <a:pt x="1956276" y="5568680"/>
                  <a:pt x="1957144" y="5570842"/>
                  <a:pt x="1957144" y="5570842"/>
                </a:cubicBezTo>
                <a:cubicBezTo>
                  <a:pt x="1958880" y="5575170"/>
                  <a:pt x="1960615" y="5579496"/>
                  <a:pt x="1957464" y="5585783"/>
                </a:cubicBezTo>
                <a:cubicBezTo>
                  <a:pt x="1959201" y="5590110"/>
                  <a:pt x="1956050" y="5596395"/>
                  <a:pt x="1958652" y="5602887"/>
                </a:cubicBezTo>
                <a:cubicBezTo>
                  <a:pt x="1958652" y="5602887"/>
                  <a:pt x="1958652" y="5602887"/>
                  <a:pt x="1953766" y="5604846"/>
                </a:cubicBezTo>
                <a:cubicBezTo>
                  <a:pt x="1951164" y="5598356"/>
                  <a:pt x="1954313" y="5592069"/>
                  <a:pt x="1951709" y="5585580"/>
                </a:cubicBezTo>
                <a:cubicBezTo>
                  <a:pt x="1955728" y="5581456"/>
                  <a:pt x="1953994" y="5577130"/>
                  <a:pt x="1952257" y="5572803"/>
                </a:cubicBezTo>
                <a:cubicBezTo>
                  <a:pt x="1952257" y="5572803"/>
                  <a:pt x="1956276" y="5568680"/>
                  <a:pt x="1956276" y="5568680"/>
                </a:cubicBezTo>
                <a:close/>
                <a:moveTo>
                  <a:pt x="3101095" y="5568399"/>
                </a:moveTo>
                <a:cubicBezTo>
                  <a:pt x="3101095" y="5568399"/>
                  <a:pt x="3101095" y="5568399"/>
                  <a:pt x="3103425" y="5569258"/>
                </a:cubicBezTo>
                <a:cubicBezTo>
                  <a:pt x="3106193" y="5576711"/>
                  <a:pt x="3110852" y="5578430"/>
                  <a:pt x="3117842" y="5581009"/>
                </a:cubicBezTo>
                <a:cubicBezTo>
                  <a:pt x="3115950" y="5586740"/>
                  <a:pt x="3115950" y="5586740"/>
                  <a:pt x="3115950" y="5586740"/>
                </a:cubicBezTo>
                <a:cubicBezTo>
                  <a:pt x="3113618" y="5585880"/>
                  <a:pt x="3113618" y="5585880"/>
                  <a:pt x="3113618" y="5585880"/>
                </a:cubicBezTo>
                <a:cubicBezTo>
                  <a:pt x="3108958" y="5584161"/>
                  <a:pt x="3106193" y="5576711"/>
                  <a:pt x="3101095" y="5568399"/>
                </a:cubicBezTo>
                <a:close/>
                <a:moveTo>
                  <a:pt x="1939128" y="5568346"/>
                </a:moveTo>
                <a:cubicBezTo>
                  <a:pt x="1940062" y="5570677"/>
                  <a:pt x="1940062" y="5570677"/>
                  <a:pt x="1936805" y="5571983"/>
                </a:cubicBezTo>
                <a:cubicBezTo>
                  <a:pt x="1935870" y="5569651"/>
                  <a:pt x="1939128" y="5568346"/>
                  <a:pt x="1935870" y="5569651"/>
                </a:cubicBezTo>
                <a:cubicBezTo>
                  <a:pt x="1935870" y="5569651"/>
                  <a:pt x="1939128" y="5568346"/>
                  <a:pt x="1939128" y="5568346"/>
                </a:cubicBezTo>
                <a:close/>
                <a:moveTo>
                  <a:pt x="2933443" y="5566556"/>
                </a:moveTo>
                <a:cubicBezTo>
                  <a:pt x="2933443" y="5566556"/>
                  <a:pt x="2933443" y="5566556"/>
                  <a:pt x="2935702" y="5567390"/>
                </a:cubicBezTo>
                <a:cubicBezTo>
                  <a:pt x="2933808" y="5573123"/>
                  <a:pt x="2936068" y="5573955"/>
                  <a:pt x="2936068" y="5573955"/>
                </a:cubicBezTo>
                <a:cubicBezTo>
                  <a:pt x="2933808" y="5573123"/>
                  <a:pt x="2933808" y="5573123"/>
                  <a:pt x="2931548" y="5572289"/>
                </a:cubicBezTo>
                <a:cubicBezTo>
                  <a:pt x="2933443" y="5566556"/>
                  <a:pt x="2933443" y="5566556"/>
                  <a:pt x="2933443" y="5566556"/>
                </a:cubicBezTo>
                <a:close/>
                <a:moveTo>
                  <a:pt x="1912779" y="5566293"/>
                </a:moveTo>
                <a:cubicBezTo>
                  <a:pt x="1914815" y="5565477"/>
                  <a:pt x="1915048" y="5566059"/>
                  <a:pt x="1914890" y="5567136"/>
                </a:cubicBezTo>
                <a:cubicBezTo>
                  <a:pt x="1914731" y="5568215"/>
                  <a:pt x="1914180" y="5569787"/>
                  <a:pt x="1914647" y="5570953"/>
                </a:cubicBezTo>
                <a:cubicBezTo>
                  <a:pt x="1912612" y="5571770"/>
                  <a:pt x="1912145" y="5570604"/>
                  <a:pt x="1912186" y="5569236"/>
                </a:cubicBezTo>
                <a:cubicBezTo>
                  <a:pt x="1912229" y="5567866"/>
                  <a:pt x="1912779" y="5566293"/>
                  <a:pt x="1912779" y="5566293"/>
                </a:cubicBezTo>
                <a:close/>
                <a:moveTo>
                  <a:pt x="2270612" y="5565205"/>
                </a:moveTo>
                <a:cubicBezTo>
                  <a:pt x="2270612" y="5565205"/>
                  <a:pt x="2271443" y="5567276"/>
                  <a:pt x="2271443" y="5567276"/>
                </a:cubicBezTo>
                <a:cubicBezTo>
                  <a:pt x="2272273" y="5569348"/>
                  <a:pt x="2268219" y="5573378"/>
                  <a:pt x="2268219" y="5573378"/>
                </a:cubicBezTo>
                <a:cubicBezTo>
                  <a:pt x="2264164" y="5577408"/>
                  <a:pt x="2264164" y="5577408"/>
                  <a:pt x="2264164" y="5577408"/>
                </a:cubicBezTo>
                <a:cubicBezTo>
                  <a:pt x="2264164" y="5577408"/>
                  <a:pt x="2264164" y="5577408"/>
                  <a:pt x="2263333" y="5575338"/>
                </a:cubicBezTo>
                <a:cubicBezTo>
                  <a:pt x="2267388" y="5571307"/>
                  <a:pt x="2272273" y="5569348"/>
                  <a:pt x="2266557" y="5569235"/>
                </a:cubicBezTo>
                <a:cubicBezTo>
                  <a:pt x="2266557" y="5569235"/>
                  <a:pt x="2270612" y="5565205"/>
                  <a:pt x="2270612" y="5565205"/>
                </a:cubicBezTo>
                <a:close/>
                <a:moveTo>
                  <a:pt x="3278682" y="5563190"/>
                </a:moveTo>
                <a:cubicBezTo>
                  <a:pt x="3278682" y="5563190"/>
                  <a:pt x="3283767" y="5565066"/>
                  <a:pt x="3283767" y="5565066"/>
                </a:cubicBezTo>
                <a:cubicBezTo>
                  <a:pt x="3282819" y="5567932"/>
                  <a:pt x="3282184" y="5567698"/>
                  <a:pt x="3281467" y="5566629"/>
                </a:cubicBezTo>
                <a:cubicBezTo>
                  <a:pt x="3280750" y="5565562"/>
                  <a:pt x="3279953" y="5563659"/>
                  <a:pt x="3278682" y="5563190"/>
                </a:cubicBezTo>
                <a:close/>
                <a:moveTo>
                  <a:pt x="2010428" y="5562284"/>
                </a:moveTo>
                <a:cubicBezTo>
                  <a:pt x="2010428" y="5562284"/>
                  <a:pt x="2011364" y="5564614"/>
                  <a:pt x="2011364" y="5564614"/>
                </a:cubicBezTo>
                <a:cubicBezTo>
                  <a:pt x="2011364" y="5564614"/>
                  <a:pt x="2012298" y="5566944"/>
                  <a:pt x="2009041" y="5568251"/>
                </a:cubicBezTo>
                <a:cubicBezTo>
                  <a:pt x="2008105" y="5565921"/>
                  <a:pt x="2008105" y="5565921"/>
                  <a:pt x="2008105" y="5565921"/>
                </a:cubicBezTo>
                <a:cubicBezTo>
                  <a:pt x="2008105" y="5565921"/>
                  <a:pt x="2007171" y="5563591"/>
                  <a:pt x="2010428" y="5562284"/>
                </a:cubicBezTo>
                <a:close/>
                <a:moveTo>
                  <a:pt x="3271904" y="5560690"/>
                </a:moveTo>
                <a:cubicBezTo>
                  <a:pt x="3274022" y="5561472"/>
                  <a:pt x="3274022" y="5561472"/>
                  <a:pt x="3274022" y="5561472"/>
                </a:cubicBezTo>
                <a:cubicBezTo>
                  <a:pt x="3274022" y="5561472"/>
                  <a:pt x="3276140" y="5562252"/>
                  <a:pt x="3276140" y="5562252"/>
                </a:cubicBezTo>
                <a:cubicBezTo>
                  <a:pt x="3276140" y="5562252"/>
                  <a:pt x="3276140" y="5562252"/>
                  <a:pt x="3274247" y="5567985"/>
                </a:cubicBezTo>
                <a:cubicBezTo>
                  <a:pt x="3274247" y="5567985"/>
                  <a:pt x="3272127" y="5567203"/>
                  <a:pt x="3272127" y="5567203"/>
                </a:cubicBezTo>
                <a:cubicBezTo>
                  <a:pt x="3272127" y="5567203"/>
                  <a:pt x="3272127" y="5567203"/>
                  <a:pt x="3270009" y="5566421"/>
                </a:cubicBezTo>
                <a:cubicBezTo>
                  <a:pt x="3270009" y="5566421"/>
                  <a:pt x="3271904" y="5560690"/>
                  <a:pt x="3271904" y="5560690"/>
                </a:cubicBezTo>
                <a:close/>
                <a:moveTo>
                  <a:pt x="2870569" y="5560241"/>
                </a:moveTo>
                <a:cubicBezTo>
                  <a:pt x="2871587" y="5561957"/>
                  <a:pt x="2871929" y="5564762"/>
                  <a:pt x="2870009" y="5566733"/>
                </a:cubicBezTo>
                <a:cubicBezTo>
                  <a:pt x="2870009" y="5566733"/>
                  <a:pt x="2867749" y="5565899"/>
                  <a:pt x="2867749" y="5565899"/>
                </a:cubicBezTo>
                <a:cubicBezTo>
                  <a:pt x="2867749" y="5565899"/>
                  <a:pt x="2869327" y="5561124"/>
                  <a:pt x="2867068" y="5560289"/>
                </a:cubicBezTo>
                <a:cubicBezTo>
                  <a:pt x="2867858" y="5557901"/>
                  <a:pt x="2869552" y="5558525"/>
                  <a:pt x="2870569" y="5560241"/>
                </a:cubicBezTo>
                <a:close/>
                <a:moveTo>
                  <a:pt x="1979285" y="5560052"/>
                </a:moveTo>
                <a:cubicBezTo>
                  <a:pt x="1980116" y="5562124"/>
                  <a:pt x="1980946" y="5564193"/>
                  <a:pt x="1981776" y="5566265"/>
                </a:cubicBezTo>
                <a:cubicBezTo>
                  <a:pt x="1981776" y="5566265"/>
                  <a:pt x="1981776" y="5566265"/>
                  <a:pt x="1982607" y="5568336"/>
                </a:cubicBezTo>
                <a:cubicBezTo>
                  <a:pt x="1982607" y="5568336"/>
                  <a:pt x="1977720" y="5570296"/>
                  <a:pt x="1977720" y="5570296"/>
                </a:cubicBezTo>
                <a:cubicBezTo>
                  <a:pt x="1977720" y="5570296"/>
                  <a:pt x="1976890" y="5568225"/>
                  <a:pt x="1976890" y="5568225"/>
                </a:cubicBezTo>
                <a:cubicBezTo>
                  <a:pt x="1976060" y="5566153"/>
                  <a:pt x="1975229" y="5564083"/>
                  <a:pt x="1979285" y="5560052"/>
                </a:cubicBezTo>
                <a:close/>
                <a:moveTo>
                  <a:pt x="2920938" y="5559802"/>
                </a:moveTo>
                <a:cubicBezTo>
                  <a:pt x="2923482" y="5561456"/>
                  <a:pt x="2925395" y="5565020"/>
                  <a:pt x="2923713" y="5570113"/>
                </a:cubicBezTo>
                <a:cubicBezTo>
                  <a:pt x="2917622" y="5573582"/>
                  <a:pt x="2914899" y="5566862"/>
                  <a:pt x="2914379" y="5560955"/>
                </a:cubicBezTo>
                <a:cubicBezTo>
                  <a:pt x="2915221" y="5558407"/>
                  <a:pt x="2918396" y="5558150"/>
                  <a:pt x="2920938" y="5559802"/>
                </a:cubicBezTo>
                <a:close/>
                <a:moveTo>
                  <a:pt x="1893953" y="5559421"/>
                </a:moveTo>
                <a:cubicBezTo>
                  <a:pt x="1893953" y="5559421"/>
                  <a:pt x="1889847" y="5563322"/>
                  <a:pt x="1889847" y="5563322"/>
                </a:cubicBezTo>
                <a:cubicBezTo>
                  <a:pt x="1889847" y="5563322"/>
                  <a:pt x="1889847" y="5563322"/>
                  <a:pt x="1889067" y="5561380"/>
                </a:cubicBezTo>
                <a:cubicBezTo>
                  <a:pt x="1893953" y="5559421"/>
                  <a:pt x="1893953" y="5559421"/>
                  <a:pt x="1893953" y="5559421"/>
                </a:cubicBezTo>
                <a:close/>
                <a:moveTo>
                  <a:pt x="3087953" y="5559263"/>
                </a:moveTo>
                <a:cubicBezTo>
                  <a:pt x="3090495" y="5560201"/>
                  <a:pt x="3090495" y="5560201"/>
                  <a:pt x="3089233" y="5564021"/>
                </a:cubicBezTo>
                <a:cubicBezTo>
                  <a:pt x="3086690" y="5563083"/>
                  <a:pt x="3087953" y="5559263"/>
                  <a:pt x="3086690" y="5563083"/>
                </a:cubicBezTo>
                <a:cubicBezTo>
                  <a:pt x="3086690" y="5563083"/>
                  <a:pt x="3087953" y="5559263"/>
                  <a:pt x="3087953" y="5559263"/>
                </a:cubicBezTo>
                <a:close/>
                <a:moveTo>
                  <a:pt x="2468162" y="5558090"/>
                </a:moveTo>
                <a:cubicBezTo>
                  <a:pt x="2468162" y="5558090"/>
                  <a:pt x="2468162" y="5558090"/>
                  <a:pt x="2469007" y="5560198"/>
                </a:cubicBezTo>
                <a:cubicBezTo>
                  <a:pt x="2469853" y="5562305"/>
                  <a:pt x="2469853" y="5562305"/>
                  <a:pt x="2470699" y="5564414"/>
                </a:cubicBezTo>
                <a:cubicBezTo>
                  <a:pt x="2471543" y="5566520"/>
                  <a:pt x="2473234" y="5570737"/>
                  <a:pt x="2474079" y="5572845"/>
                </a:cubicBezTo>
                <a:cubicBezTo>
                  <a:pt x="2469194" y="5574805"/>
                  <a:pt x="2469194" y="5574805"/>
                  <a:pt x="2468348" y="5572698"/>
                </a:cubicBezTo>
                <a:cubicBezTo>
                  <a:pt x="2472389" y="5568629"/>
                  <a:pt x="2471543" y="5566520"/>
                  <a:pt x="2465812" y="5566373"/>
                </a:cubicBezTo>
                <a:cubicBezTo>
                  <a:pt x="2465812" y="5566373"/>
                  <a:pt x="2464966" y="5564265"/>
                  <a:pt x="2464966" y="5564265"/>
                </a:cubicBezTo>
                <a:cubicBezTo>
                  <a:pt x="2464121" y="5562158"/>
                  <a:pt x="2464121" y="5562158"/>
                  <a:pt x="2464121" y="5562158"/>
                </a:cubicBezTo>
                <a:cubicBezTo>
                  <a:pt x="2463274" y="5560049"/>
                  <a:pt x="2468162" y="5558090"/>
                  <a:pt x="2468162" y="5558090"/>
                </a:cubicBezTo>
                <a:close/>
                <a:moveTo>
                  <a:pt x="3073133" y="5558083"/>
                </a:moveTo>
                <a:cubicBezTo>
                  <a:pt x="3073133" y="5558083"/>
                  <a:pt x="3071240" y="5563815"/>
                  <a:pt x="3073357" y="5564597"/>
                </a:cubicBezTo>
                <a:cubicBezTo>
                  <a:pt x="3073357" y="5564597"/>
                  <a:pt x="3073357" y="5564597"/>
                  <a:pt x="3071240" y="5563815"/>
                </a:cubicBezTo>
                <a:cubicBezTo>
                  <a:pt x="3071240" y="5563815"/>
                  <a:pt x="3071240" y="5563815"/>
                  <a:pt x="3073133" y="5558083"/>
                </a:cubicBezTo>
                <a:close/>
                <a:moveTo>
                  <a:pt x="2524809" y="5557907"/>
                </a:moveTo>
                <a:cubicBezTo>
                  <a:pt x="2527250" y="5556929"/>
                  <a:pt x="2527665" y="5557963"/>
                  <a:pt x="2527574" y="5559502"/>
                </a:cubicBezTo>
                <a:cubicBezTo>
                  <a:pt x="2527482" y="5561042"/>
                  <a:pt x="2526884" y="5563084"/>
                  <a:pt x="2527300" y="5564120"/>
                </a:cubicBezTo>
                <a:cubicBezTo>
                  <a:pt x="2524441" y="5564064"/>
                  <a:pt x="2524025" y="5563029"/>
                  <a:pt x="2524221" y="5561749"/>
                </a:cubicBezTo>
                <a:cubicBezTo>
                  <a:pt x="2524417" y="5560468"/>
                  <a:pt x="2525223" y="5558942"/>
                  <a:pt x="2524809" y="5557907"/>
                </a:cubicBezTo>
                <a:close/>
                <a:moveTo>
                  <a:pt x="1930886" y="5557228"/>
                </a:moveTo>
                <a:cubicBezTo>
                  <a:pt x="1930886" y="5557228"/>
                  <a:pt x="1925999" y="5559188"/>
                  <a:pt x="1926778" y="5561128"/>
                </a:cubicBezTo>
                <a:cubicBezTo>
                  <a:pt x="1926778" y="5561128"/>
                  <a:pt x="1926778" y="5561128"/>
                  <a:pt x="1925999" y="5559188"/>
                </a:cubicBezTo>
                <a:cubicBezTo>
                  <a:pt x="1925999" y="5559188"/>
                  <a:pt x="1925999" y="5559188"/>
                  <a:pt x="1930886" y="5557228"/>
                </a:cubicBezTo>
                <a:close/>
                <a:moveTo>
                  <a:pt x="1998860" y="5557008"/>
                </a:moveTo>
                <a:cubicBezTo>
                  <a:pt x="1999639" y="5558951"/>
                  <a:pt x="1999639" y="5558951"/>
                  <a:pt x="2000417" y="5560891"/>
                </a:cubicBezTo>
                <a:cubicBezTo>
                  <a:pt x="1995532" y="5562852"/>
                  <a:pt x="1995532" y="5562852"/>
                  <a:pt x="1995532" y="5562852"/>
                </a:cubicBezTo>
                <a:cubicBezTo>
                  <a:pt x="1995532" y="5562852"/>
                  <a:pt x="1995532" y="5562852"/>
                  <a:pt x="1994752" y="5560910"/>
                </a:cubicBezTo>
                <a:cubicBezTo>
                  <a:pt x="1994752" y="5560910"/>
                  <a:pt x="1999639" y="5558951"/>
                  <a:pt x="1993973" y="5558968"/>
                </a:cubicBezTo>
                <a:cubicBezTo>
                  <a:pt x="1993973" y="5558968"/>
                  <a:pt x="1998860" y="5557008"/>
                  <a:pt x="1998860" y="5557008"/>
                </a:cubicBezTo>
                <a:close/>
                <a:moveTo>
                  <a:pt x="2213797" y="5555539"/>
                </a:moveTo>
                <a:cubicBezTo>
                  <a:pt x="2213797" y="5555539"/>
                  <a:pt x="2214576" y="5557481"/>
                  <a:pt x="2214576" y="5557481"/>
                </a:cubicBezTo>
                <a:cubicBezTo>
                  <a:pt x="2214576" y="5557481"/>
                  <a:pt x="2215355" y="5559422"/>
                  <a:pt x="2210469" y="5561382"/>
                </a:cubicBezTo>
                <a:cubicBezTo>
                  <a:pt x="2209690" y="5559440"/>
                  <a:pt x="2209690" y="5559440"/>
                  <a:pt x="2213797" y="5555539"/>
                </a:cubicBezTo>
                <a:close/>
                <a:moveTo>
                  <a:pt x="2963924" y="5554225"/>
                </a:moveTo>
                <a:cubicBezTo>
                  <a:pt x="2966278" y="5555094"/>
                  <a:pt x="2968630" y="5555962"/>
                  <a:pt x="2970984" y="5556830"/>
                </a:cubicBezTo>
                <a:cubicBezTo>
                  <a:pt x="2975693" y="5558568"/>
                  <a:pt x="2978046" y="5559436"/>
                  <a:pt x="2978505" y="5566038"/>
                </a:cubicBezTo>
                <a:cubicBezTo>
                  <a:pt x="2978505" y="5566038"/>
                  <a:pt x="2980860" y="5566906"/>
                  <a:pt x="2976612" y="5571768"/>
                </a:cubicBezTo>
                <a:cubicBezTo>
                  <a:pt x="2976152" y="5565169"/>
                  <a:pt x="2973798" y="5564301"/>
                  <a:pt x="2969091" y="5562564"/>
                </a:cubicBezTo>
                <a:cubicBezTo>
                  <a:pt x="2966737" y="5561695"/>
                  <a:pt x="2964383" y="5560827"/>
                  <a:pt x="2963924" y="5554225"/>
                </a:cubicBezTo>
                <a:close/>
                <a:moveTo>
                  <a:pt x="2995122" y="5553948"/>
                </a:moveTo>
                <a:cubicBezTo>
                  <a:pt x="2995122" y="5553948"/>
                  <a:pt x="2997452" y="5554807"/>
                  <a:pt x="2997452" y="5554807"/>
                </a:cubicBezTo>
                <a:cubicBezTo>
                  <a:pt x="2997452" y="5554807"/>
                  <a:pt x="2999782" y="5555669"/>
                  <a:pt x="2999782" y="5555669"/>
                </a:cubicBezTo>
                <a:cubicBezTo>
                  <a:pt x="2998204" y="5560446"/>
                  <a:pt x="2998204" y="5560446"/>
                  <a:pt x="2995874" y="5559584"/>
                </a:cubicBezTo>
                <a:cubicBezTo>
                  <a:pt x="2993543" y="5558724"/>
                  <a:pt x="2993543" y="5558724"/>
                  <a:pt x="2995122" y="5553948"/>
                </a:cubicBezTo>
                <a:close/>
                <a:moveTo>
                  <a:pt x="1855145" y="5552222"/>
                </a:moveTo>
                <a:cubicBezTo>
                  <a:pt x="1856003" y="5554358"/>
                  <a:pt x="1856858" y="5556494"/>
                  <a:pt x="1857715" y="5558629"/>
                </a:cubicBezTo>
                <a:cubicBezTo>
                  <a:pt x="1857715" y="5558629"/>
                  <a:pt x="1857715" y="5558629"/>
                  <a:pt x="1852830" y="5560590"/>
                </a:cubicBezTo>
                <a:cubicBezTo>
                  <a:pt x="1851972" y="5558453"/>
                  <a:pt x="1851115" y="5556319"/>
                  <a:pt x="1855145" y="5552222"/>
                </a:cubicBezTo>
                <a:close/>
                <a:moveTo>
                  <a:pt x="2994257" y="5551620"/>
                </a:moveTo>
                <a:cubicBezTo>
                  <a:pt x="2994933" y="5552539"/>
                  <a:pt x="2995122" y="5553948"/>
                  <a:pt x="2995122" y="5553948"/>
                </a:cubicBezTo>
                <a:cubicBezTo>
                  <a:pt x="2992791" y="5553088"/>
                  <a:pt x="2992791" y="5553088"/>
                  <a:pt x="2992791" y="5553088"/>
                </a:cubicBezTo>
                <a:cubicBezTo>
                  <a:pt x="2990462" y="5552228"/>
                  <a:pt x="2990462" y="5552228"/>
                  <a:pt x="2990462" y="5552228"/>
                </a:cubicBezTo>
                <a:cubicBezTo>
                  <a:pt x="2992416" y="5550271"/>
                  <a:pt x="2993580" y="5550699"/>
                  <a:pt x="2994257" y="5551620"/>
                </a:cubicBezTo>
                <a:close/>
                <a:moveTo>
                  <a:pt x="1884705" y="5550508"/>
                </a:moveTo>
                <a:cubicBezTo>
                  <a:pt x="1887147" y="5549528"/>
                  <a:pt x="1887381" y="5550112"/>
                  <a:pt x="1887005" y="5550938"/>
                </a:cubicBezTo>
                <a:cubicBezTo>
                  <a:pt x="1886627" y="5551766"/>
                  <a:pt x="1885640" y="5552837"/>
                  <a:pt x="1885640" y="5552837"/>
                </a:cubicBezTo>
                <a:cubicBezTo>
                  <a:pt x="1885640" y="5552837"/>
                  <a:pt x="1884705" y="5550508"/>
                  <a:pt x="1884705" y="5550508"/>
                </a:cubicBezTo>
                <a:close/>
                <a:moveTo>
                  <a:pt x="1985054" y="5549925"/>
                </a:moveTo>
                <a:cubicBezTo>
                  <a:pt x="1985054" y="5549925"/>
                  <a:pt x="1990470" y="5550231"/>
                  <a:pt x="1990470" y="5550231"/>
                </a:cubicBezTo>
                <a:cubicBezTo>
                  <a:pt x="1990470" y="5550231"/>
                  <a:pt x="1990470" y="5550231"/>
                  <a:pt x="1988480" y="5558467"/>
                </a:cubicBezTo>
                <a:cubicBezTo>
                  <a:pt x="1989059" y="5573110"/>
                  <a:pt x="1990496" y="5589889"/>
                  <a:pt x="1991932" y="5606666"/>
                </a:cubicBezTo>
                <a:cubicBezTo>
                  <a:pt x="1987371" y="5608495"/>
                  <a:pt x="1987371" y="5608495"/>
                  <a:pt x="1987371" y="5608495"/>
                </a:cubicBezTo>
                <a:cubicBezTo>
                  <a:pt x="1985935" y="5591718"/>
                  <a:pt x="1984499" y="5574939"/>
                  <a:pt x="1983920" y="5560296"/>
                </a:cubicBezTo>
                <a:cubicBezTo>
                  <a:pt x="1983920" y="5560296"/>
                  <a:pt x="1983920" y="5560296"/>
                  <a:pt x="1985911" y="5552060"/>
                </a:cubicBezTo>
                <a:cubicBezTo>
                  <a:pt x="1985054" y="5549925"/>
                  <a:pt x="1985054" y="5549925"/>
                  <a:pt x="1985054" y="5549925"/>
                </a:cubicBezTo>
                <a:close/>
                <a:moveTo>
                  <a:pt x="2131691" y="5548806"/>
                </a:moveTo>
                <a:cubicBezTo>
                  <a:pt x="2132470" y="5550746"/>
                  <a:pt x="2128363" y="5554649"/>
                  <a:pt x="2128363" y="5554649"/>
                </a:cubicBezTo>
                <a:cubicBezTo>
                  <a:pt x="2127584" y="5552706"/>
                  <a:pt x="2127584" y="5552706"/>
                  <a:pt x="2126806" y="5550765"/>
                </a:cubicBezTo>
                <a:cubicBezTo>
                  <a:pt x="2126806" y="5550765"/>
                  <a:pt x="2131691" y="5548806"/>
                  <a:pt x="2131691" y="5548806"/>
                </a:cubicBezTo>
                <a:close/>
                <a:moveTo>
                  <a:pt x="3144528" y="5547718"/>
                </a:moveTo>
                <a:cubicBezTo>
                  <a:pt x="3144821" y="5548630"/>
                  <a:pt x="3144877" y="5550258"/>
                  <a:pt x="3145936" y="5550648"/>
                </a:cubicBezTo>
                <a:cubicBezTo>
                  <a:pt x="3144989" y="5553516"/>
                  <a:pt x="3143930" y="5553124"/>
                  <a:pt x="3143107" y="5552017"/>
                </a:cubicBezTo>
                <a:cubicBezTo>
                  <a:pt x="3142285" y="5550910"/>
                  <a:pt x="3141700" y="5549085"/>
                  <a:pt x="3141700" y="5549085"/>
                </a:cubicBezTo>
                <a:cubicBezTo>
                  <a:pt x="3143705" y="5546610"/>
                  <a:pt x="3144234" y="5546807"/>
                  <a:pt x="3144528" y="5547718"/>
                </a:cubicBezTo>
                <a:close/>
                <a:moveTo>
                  <a:pt x="2974047" y="5547242"/>
                </a:moveTo>
                <a:cubicBezTo>
                  <a:pt x="2974047" y="5547242"/>
                  <a:pt x="2974047" y="5547242"/>
                  <a:pt x="2976419" y="5548119"/>
                </a:cubicBezTo>
                <a:cubicBezTo>
                  <a:pt x="2976419" y="5548119"/>
                  <a:pt x="2976419" y="5548119"/>
                  <a:pt x="2978792" y="5548994"/>
                </a:cubicBezTo>
                <a:cubicBezTo>
                  <a:pt x="2981164" y="5549869"/>
                  <a:pt x="2983537" y="5550745"/>
                  <a:pt x="2985908" y="5551620"/>
                </a:cubicBezTo>
                <a:cubicBezTo>
                  <a:pt x="2985908" y="5551620"/>
                  <a:pt x="2985908" y="5551620"/>
                  <a:pt x="2984646" y="5555441"/>
                </a:cubicBezTo>
                <a:cubicBezTo>
                  <a:pt x="2984646" y="5555441"/>
                  <a:pt x="2982274" y="5554566"/>
                  <a:pt x="2982274" y="5554566"/>
                </a:cubicBezTo>
                <a:cubicBezTo>
                  <a:pt x="2979901" y="5553688"/>
                  <a:pt x="2977529" y="5552814"/>
                  <a:pt x="2977529" y="5552814"/>
                </a:cubicBezTo>
                <a:cubicBezTo>
                  <a:pt x="2975156" y="5551938"/>
                  <a:pt x="2975156" y="5551938"/>
                  <a:pt x="2975156" y="5551938"/>
                </a:cubicBezTo>
                <a:cubicBezTo>
                  <a:pt x="2974047" y="5547242"/>
                  <a:pt x="2974047" y="5547242"/>
                  <a:pt x="2974047" y="5547242"/>
                </a:cubicBezTo>
                <a:close/>
                <a:moveTo>
                  <a:pt x="3009329" y="5544992"/>
                </a:moveTo>
                <a:cubicBezTo>
                  <a:pt x="3010223" y="5546124"/>
                  <a:pt x="3011444" y="5548184"/>
                  <a:pt x="3012573" y="5548599"/>
                </a:cubicBezTo>
                <a:cubicBezTo>
                  <a:pt x="3010496" y="5551049"/>
                  <a:pt x="3009367" y="5550633"/>
                  <a:pt x="3008756" y="5549603"/>
                </a:cubicBezTo>
                <a:cubicBezTo>
                  <a:pt x="3008146" y="5548574"/>
                  <a:pt x="3008055" y="5546932"/>
                  <a:pt x="3008055" y="5546932"/>
                </a:cubicBezTo>
                <a:cubicBezTo>
                  <a:pt x="3007871" y="5543649"/>
                  <a:pt x="3008437" y="5543857"/>
                  <a:pt x="3009329" y="5544992"/>
                </a:cubicBezTo>
                <a:close/>
                <a:moveTo>
                  <a:pt x="3100412" y="5544569"/>
                </a:moveTo>
                <a:cubicBezTo>
                  <a:pt x="3100412" y="5544569"/>
                  <a:pt x="3102773" y="5545440"/>
                  <a:pt x="3102773" y="5545440"/>
                </a:cubicBezTo>
                <a:cubicBezTo>
                  <a:pt x="3107495" y="5547182"/>
                  <a:pt x="3112215" y="5548924"/>
                  <a:pt x="3115041" y="5556397"/>
                </a:cubicBezTo>
                <a:cubicBezTo>
                  <a:pt x="3119763" y="5558140"/>
                  <a:pt x="3122590" y="5565614"/>
                  <a:pt x="3129670" y="5568227"/>
                </a:cubicBezTo>
                <a:cubicBezTo>
                  <a:pt x="3129670" y="5568227"/>
                  <a:pt x="3129670" y="5568227"/>
                  <a:pt x="3127777" y="5573958"/>
                </a:cubicBezTo>
                <a:cubicBezTo>
                  <a:pt x="3120697" y="5571345"/>
                  <a:pt x="3117869" y="5563872"/>
                  <a:pt x="3110787" y="5561260"/>
                </a:cubicBezTo>
                <a:cubicBezTo>
                  <a:pt x="3110321" y="5554657"/>
                  <a:pt x="3105601" y="5552913"/>
                  <a:pt x="3100879" y="5551172"/>
                </a:cubicBezTo>
                <a:cubicBezTo>
                  <a:pt x="3100879" y="5551172"/>
                  <a:pt x="3100412" y="5544569"/>
                  <a:pt x="3100412" y="5544569"/>
                </a:cubicBezTo>
                <a:close/>
                <a:moveTo>
                  <a:pt x="3179580" y="5543770"/>
                </a:moveTo>
                <a:cubicBezTo>
                  <a:pt x="3179580" y="5543770"/>
                  <a:pt x="3181979" y="5544655"/>
                  <a:pt x="3181979" y="5544655"/>
                </a:cubicBezTo>
                <a:cubicBezTo>
                  <a:pt x="3184382" y="5545542"/>
                  <a:pt x="3186782" y="5546428"/>
                  <a:pt x="3189182" y="5547314"/>
                </a:cubicBezTo>
                <a:cubicBezTo>
                  <a:pt x="3189182" y="5547314"/>
                  <a:pt x="3189689" y="5553931"/>
                  <a:pt x="3189689" y="5553931"/>
                </a:cubicBezTo>
                <a:cubicBezTo>
                  <a:pt x="3189689" y="5553931"/>
                  <a:pt x="3187289" y="5553046"/>
                  <a:pt x="3187289" y="5553046"/>
                </a:cubicBezTo>
                <a:cubicBezTo>
                  <a:pt x="3182488" y="5551275"/>
                  <a:pt x="3180086" y="5550388"/>
                  <a:pt x="3179580" y="5543770"/>
                </a:cubicBezTo>
                <a:close/>
                <a:moveTo>
                  <a:pt x="3045586" y="5543630"/>
                </a:moveTo>
                <a:cubicBezTo>
                  <a:pt x="3047988" y="5544515"/>
                  <a:pt x="3050388" y="5545402"/>
                  <a:pt x="3052789" y="5546287"/>
                </a:cubicBezTo>
                <a:cubicBezTo>
                  <a:pt x="3055189" y="5547174"/>
                  <a:pt x="3055189" y="5547174"/>
                  <a:pt x="3057591" y="5548059"/>
                </a:cubicBezTo>
                <a:cubicBezTo>
                  <a:pt x="3057591" y="5548059"/>
                  <a:pt x="3058729" y="5552767"/>
                  <a:pt x="3058729" y="5552767"/>
                </a:cubicBezTo>
                <a:cubicBezTo>
                  <a:pt x="3058729" y="5552767"/>
                  <a:pt x="3056328" y="5551880"/>
                  <a:pt x="3056328" y="5551880"/>
                </a:cubicBezTo>
                <a:cubicBezTo>
                  <a:pt x="3053928" y="5550994"/>
                  <a:pt x="3053928" y="5550994"/>
                  <a:pt x="3051525" y="5550108"/>
                </a:cubicBezTo>
                <a:cubicBezTo>
                  <a:pt x="3049126" y="5549222"/>
                  <a:pt x="3046725" y="5548338"/>
                  <a:pt x="3044324" y="5547451"/>
                </a:cubicBezTo>
                <a:cubicBezTo>
                  <a:pt x="3044324" y="5547451"/>
                  <a:pt x="3045586" y="5543630"/>
                  <a:pt x="3045586" y="5543630"/>
                </a:cubicBezTo>
                <a:close/>
                <a:moveTo>
                  <a:pt x="1898429" y="5542300"/>
                </a:moveTo>
                <a:cubicBezTo>
                  <a:pt x="1901685" y="5540992"/>
                  <a:pt x="1902620" y="5543323"/>
                  <a:pt x="1903555" y="5545652"/>
                </a:cubicBezTo>
                <a:cubicBezTo>
                  <a:pt x="1903555" y="5545652"/>
                  <a:pt x="1900297" y="5546959"/>
                  <a:pt x="1900297" y="5546959"/>
                </a:cubicBezTo>
                <a:cubicBezTo>
                  <a:pt x="1899362" y="5544629"/>
                  <a:pt x="1899362" y="5544629"/>
                  <a:pt x="1898429" y="5542300"/>
                </a:cubicBezTo>
                <a:close/>
                <a:moveTo>
                  <a:pt x="2149800" y="5541318"/>
                </a:moveTo>
                <a:cubicBezTo>
                  <a:pt x="2152535" y="5541460"/>
                  <a:pt x="2153178" y="5543061"/>
                  <a:pt x="2152667" y="5545126"/>
                </a:cubicBezTo>
                <a:cubicBezTo>
                  <a:pt x="2152155" y="5547191"/>
                  <a:pt x="2150491" y="5549717"/>
                  <a:pt x="2148612" y="5551710"/>
                </a:cubicBezTo>
                <a:cubicBezTo>
                  <a:pt x="2145710" y="5557833"/>
                  <a:pt x="2146567" y="5559969"/>
                  <a:pt x="2148280" y="5564239"/>
                </a:cubicBezTo>
                <a:cubicBezTo>
                  <a:pt x="2145378" y="5570362"/>
                  <a:pt x="2147092" y="5574633"/>
                  <a:pt x="2144191" y="5580754"/>
                </a:cubicBezTo>
                <a:cubicBezTo>
                  <a:pt x="2144191" y="5580754"/>
                  <a:pt x="2139576" y="5582606"/>
                  <a:pt x="2139576" y="5582606"/>
                </a:cubicBezTo>
                <a:cubicBezTo>
                  <a:pt x="2139576" y="5582606"/>
                  <a:pt x="2138719" y="5580469"/>
                  <a:pt x="2143335" y="5578619"/>
                </a:cubicBezTo>
                <a:cubicBezTo>
                  <a:pt x="2142478" y="5576484"/>
                  <a:pt x="2140765" y="5572213"/>
                  <a:pt x="2143666" y="5566090"/>
                </a:cubicBezTo>
                <a:cubicBezTo>
                  <a:pt x="2141953" y="5561819"/>
                  <a:pt x="2140239" y="5557548"/>
                  <a:pt x="2143141" y="5551426"/>
                </a:cubicBezTo>
                <a:cubicBezTo>
                  <a:pt x="2143141" y="5551426"/>
                  <a:pt x="2141427" y="5547154"/>
                  <a:pt x="2146041" y="5545304"/>
                </a:cubicBezTo>
                <a:cubicBezTo>
                  <a:pt x="2145186" y="5543168"/>
                  <a:pt x="2145186" y="5543168"/>
                  <a:pt x="2145186" y="5543168"/>
                </a:cubicBezTo>
                <a:cubicBezTo>
                  <a:pt x="2145186" y="5543168"/>
                  <a:pt x="2149800" y="5541318"/>
                  <a:pt x="2149800" y="5541318"/>
                </a:cubicBezTo>
                <a:close/>
                <a:moveTo>
                  <a:pt x="2146166" y="5540605"/>
                </a:moveTo>
                <a:cubicBezTo>
                  <a:pt x="2146850" y="5540640"/>
                  <a:pt x="2147065" y="5541175"/>
                  <a:pt x="2145186" y="5543168"/>
                </a:cubicBezTo>
                <a:cubicBezTo>
                  <a:pt x="2144328" y="5541032"/>
                  <a:pt x="2144328" y="5541032"/>
                  <a:pt x="2144328" y="5541032"/>
                </a:cubicBezTo>
                <a:cubicBezTo>
                  <a:pt x="2144328" y="5541032"/>
                  <a:pt x="2145483" y="5540570"/>
                  <a:pt x="2146166" y="5540605"/>
                </a:cubicBezTo>
                <a:close/>
                <a:moveTo>
                  <a:pt x="2027866" y="5540555"/>
                </a:moveTo>
                <a:cubicBezTo>
                  <a:pt x="2028737" y="5542725"/>
                  <a:pt x="2028737" y="5542725"/>
                  <a:pt x="2029607" y="5544894"/>
                </a:cubicBezTo>
                <a:cubicBezTo>
                  <a:pt x="2030478" y="5547062"/>
                  <a:pt x="2032217" y="5551402"/>
                  <a:pt x="2033087" y="5553571"/>
                </a:cubicBezTo>
                <a:cubicBezTo>
                  <a:pt x="2033087" y="5553571"/>
                  <a:pt x="2038571" y="5553888"/>
                  <a:pt x="2039442" y="5556057"/>
                </a:cubicBezTo>
                <a:cubicBezTo>
                  <a:pt x="2034826" y="5557908"/>
                  <a:pt x="2034826" y="5557908"/>
                  <a:pt x="2034826" y="5557908"/>
                </a:cubicBezTo>
                <a:cubicBezTo>
                  <a:pt x="2033957" y="5555739"/>
                  <a:pt x="2033957" y="5555739"/>
                  <a:pt x="2033957" y="5555739"/>
                </a:cubicBezTo>
                <a:cubicBezTo>
                  <a:pt x="2033957" y="5555739"/>
                  <a:pt x="2033957" y="5555739"/>
                  <a:pt x="2028473" y="5555421"/>
                </a:cubicBezTo>
                <a:cubicBezTo>
                  <a:pt x="2028473" y="5555421"/>
                  <a:pt x="2027603" y="5553251"/>
                  <a:pt x="2027603" y="5553251"/>
                </a:cubicBezTo>
                <a:cubicBezTo>
                  <a:pt x="2026732" y="5551082"/>
                  <a:pt x="2025862" y="5548914"/>
                  <a:pt x="2024993" y="5546745"/>
                </a:cubicBezTo>
                <a:cubicBezTo>
                  <a:pt x="2028737" y="5542725"/>
                  <a:pt x="2027866" y="5540555"/>
                  <a:pt x="2027866" y="5540555"/>
                </a:cubicBezTo>
                <a:close/>
                <a:moveTo>
                  <a:pt x="3111196" y="5537829"/>
                </a:moveTo>
                <a:cubicBezTo>
                  <a:pt x="3111877" y="5543440"/>
                  <a:pt x="3114137" y="5544274"/>
                  <a:pt x="3116396" y="5545107"/>
                </a:cubicBezTo>
                <a:cubicBezTo>
                  <a:pt x="3118655" y="5545941"/>
                  <a:pt x="3120915" y="5546775"/>
                  <a:pt x="3123174" y="5547609"/>
                </a:cubicBezTo>
                <a:cubicBezTo>
                  <a:pt x="3121597" y="5552386"/>
                  <a:pt x="3121597" y="5552386"/>
                  <a:pt x="3121597" y="5552386"/>
                </a:cubicBezTo>
                <a:cubicBezTo>
                  <a:pt x="3121597" y="5552386"/>
                  <a:pt x="3121597" y="5552386"/>
                  <a:pt x="3119337" y="5551551"/>
                </a:cubicBezTo>
                <a:cubicBezTo>
                  <a:pt x="3119337" y="5551551"/>
                  <a:pt x="3117077" y="5550718"/>
                  <a:pt x="3114818" y="5549883"/>
                </a:cubicBezTo>
                <a:cubicBezTo>
                  <a:pt x="3112558" y="5549050"/>
                  <a:pt x="3111877" y="5543440"/>
                  <a:pt x="3109617" y="5542606"/>
                </a:cubicBezTo>
                <a:cubicBezTo>
                  <a:pt x="3111196" y="5537829"/>
                  <a:pt x="3111196" y="5537829"/>
                  <a:pt x="3111196" y="5537829"/>
                </a:cubicBezTo>
                <a:close/>
                <a:moveTo>
                  <a:pt x="2971884" y="5537606"/>
                </a:moveTo>
                <a:cubicBezTo>
                  <a:pt x="2973236" y="5538908"/>
                  <a:pt x="2974669" y="5541045"/>
                  <a:pt x="2975939" y="5541513"/>
                </a:cubicBezTo>
                <a:cubicBezTo>
                  <a:pt x="2975939" y="5541513"/>
                  <a:pt x="2971503" y="5546307"/>
                  <a:pt x="2971503" y="5546307"/>
                </a:cubicBezTo>
                <a:cubicBezTo>
                  <a:pt x="2968962" y="5545369"/>
                  <a:pt x="2968314" y="5538700"/>
                  <a:pt x="2968314" y="5538700"/>
                </a:cubicBezTo>
                <a:cubicBezTo>
                  <a:pt x="2969261" y="5535834"/>
                  <a:pt x="2970531" y="5536301"/>
                  <a:pt x="2971884" y="5537606"/>
                </a:cubicBezTo>
                <a:close/>
                <a:moveTo>
                  <a:pt x="3016361" y="5537136"/>
                </a:moveTo>
                <a:cubicBezTo>
                  <a:pt x="3016361" y="5537136"/>
                  <a:pt x="3018716" y="5538004"/>
                  <a:pt x="3018716" y="5538004"/>
                </a:cubicBezTo>
                <a:cubicBezTo>
                  <a:pt x="3023423" y="5539740"/>
                  <a:pt x="3026236" y="5547208"/>
                  <a:pt x="3030944" y="5548945"/>
                </a:cubicBezTo>
                <a:cubicBezTo>
                  <a:pt x="3033297" y="5549813"/>
                  <a:pt x="3038005" y="5551551"/>
                  <a:pt x="3040818" y="5559021"/>
                </a:cubicBezTo>
                <a:cubicBezTo>
                  <a:pt x="3043172" y="5559890"/>
                  <a:pt x="3045525" y="5560758"/>
                  <a:pt x="3047879" y="5561626"/>
                </a:cubicBezTo>
                <a:cubicBezTo>
                  <a:pt x="3050233" y="5562495"/>
                  <a:pt x="3052586" y="5563364"/>
                  <a:pt x="3052586" y="5563364"/>
                </a:cubicBezTo>
                <a:cubicBezTo>
                  <a:pt x="3054939" y="5564232"/>
                  <a:pt x="3054939" y="5564232"/>
                  <a:pt x="3053046" y="5569962"/>
                </a:cubicBezTo>
                <a:cubicBezTo>
                  <a:pt x="3053046" y="5569962"/>
                  <a:pt x="3050692" y="5569095"/>
                  <a:pt x="3050692" y="5569095"/>
                </a:cubicBezTo>
                <a:cubicBezTo>
                  <a:pt x="3048338" y="5568227"/>
                  <a:pt x="3048338" y="5568227"/>
                  <a:pt x="3045985" y="5567358"/>
                </a:cubicBezTo>
                <a:cubicBezTo>
                  <a:pt x="3043632" y="5566490"/>
                  <a:pt x="3041277" y="5565621"/>
                  <a:pt x="3038925" y="5564752"/>
                </a:cubicBezTo>
                <a:cubicBezTo>
                  <a:pt x="3036570" y="5563884"/>
                  <a:pt x="3036570" y="5563884"/>
                  <a:pt x="3036570" y="5563884"/>
                </a:cubicBezTo>
                <a:cubicBezTo>
                  <a:pt x="3036109" y="5557284"/>
                  <a:pt x="3031403" y="5555548"/>
                  <a:pt x="3029049" y="5554680"/>
                </a:cubicBezTo>
                <a:cubicBezTo>
                  <a:pt x="3024343" y="5552942"/>
                  <a:pt x="3019634" y="5551205"/>
                  <a:pt x="3016821" y="5543734"/>
                </a:cubicBezTo>
                <a:cubicBezTo>
                  <a:pt x="3014468" y="5542866"/>
                  <a:pt x="3014468" y="5542866"/>
                  <a:pt x="3016361" y="5537136"/>
                </a:cubicBezTo>
                <a:close/>
                <a:moveTo>
                  <a:pt x="2862952" y="5536739"/>
                </a:moveTo>
                <a:cubicBezTo>
                  <a:pt x="2865471" y="5537208"/>
                  <a:pt x="2867874" y="5538647"/>
                  <a:pt x="2870042" y="5540551"/>
                </a:cubicBezTo>
                <a:cubicBezTo>
                  <a:pt x="2874377" y="5544362"/>
                  <a:pt x="2877769" y="5550034"/>
                  <a:pt x="2879248" y="5553527"/>
                </a:cubicBezTo>
                <a:cubicBezTo>
                  <a:pt x="2881594" y="5554393"/>
                  <a:pt x="2881594" y="5554393"/>
                  <a:pt x="2881594" y="5554393"/>
                </a:cubicBezTo>
                <a:cubicBezTo>
                  <a:pt x="2883940" y="5555260"/>
                  <a:pt x="2883940" y="5555260"/>
                  <a:pt x="2882204" y="5560513"/>
                </a:cubicBezTo>
                <a:cubicBezTo>
                  <a:pt x="2882204" y="5560513"/>
                  <a:pt x="2882204" y="5560513"/>
                  <a:pt x="2879858" y="5559647"/>
                </a:cubicBezTo>
                <a:cubicBezTo>
                  <a:pt x="2879858" y="5559647"/>
                  <a:pt x="2877511" y="5558783"/>
                  <a:pt x="2877511" y="5558783"/>
                </a:cubicBezTo>
                <a:cubicBezTo>
                  <a:pt x="2865779" y="5554452"/>
                  <a:pt x="2862823" y="5547466"/>
                  <a:pt x="2855173" y="5538750"/>
                </a:cubicBezTo>
                <a:cubicBezTo>
                  <a:pt x="2857801" y="5536773"/>
                  <a:pt x="2860434" y="5536271"/>
                  <a:pt x="2862952" y="5536739"/>
                </a:cubicBezTo>
                <a:close/>
                <a:moveTo>
                  <a:pt x="2142924" y="5534384"/>
                </a:moveTo>
                <a:cubicBezTo>
                  <a:pt x="2142924" y="5534384"/>
                  <a:pt x="2146961" y="5535019"/>
                  <a:pt x="2146961" y="5535019"/>
                </a:cubicBezTo>
                <a:cubicBezTo>
                  <a:pt x="2146961" y="5535019"/>
                  <a:pt x="2146961" y="5535019"/>
                  <a:pt x="2144481" y="5538267"/>
                </a:cubicBezTo>
                <a:cubicBezTo>
                  <a:pt x="2144481" y="5538267"/>
                  <a:pt x="2143703" y="5536325"/>
                  <a:pt x="2143703" y="5536325"/>
                </a:cubicBezTo>
                <a:cubicBezTo>
                  <a:pt x="2143703" y="5536325"/>
                  <a:pt x="2143703" y="5536325"/>
                  <a:pt x="2142924" y="5534384"/>
                </a:cubicBezTo>
                <a:close/>
                <a:moveTo>
                  <a:pt x="2025256" y="5534048"/>
                </a:moveTo>
                <a:cubicBezTo>
                  <a:pt x="2024387" y="5531879"/>
                  <a:pt x="2025256" y="5534048"/>
                  <a:pt x="2030741" y="5534366"/>
                </a:cubicBezTo>
                <a:cubicBezTo>
                  <a:pt x="2031612" y="5536535"/>
                  <a:pt x="2031612" y="5536535"/>
                  <a:pt x="2032481" y="5538705"/>
                </a:cubicBezTo>
                <a:cubicBezTo>
                  <a:pt x="2032481" y="5538705"/>
                  <a:pt x="2032481" y="5538705"/>
                  <a:pt x="2027866" y="5540555"/>
                </a:cubicBezTo>
                <a:cubicBezTo>
                  <a:pt x="2026997" y="5538387"/>
                  <a:pt x="2026126" y="5536218"/>
                  <a:pt x="2025256" y="5534048"/>
                </a:cubicBezTo>
                <a:close/>
                <a:moveTo>
                  <a:pt x="2131388" y="5533902"/>
                </a:moveTo>
                <a:cubicBezTo>
                  <a:pt x="2131388" y="5533902"/>
                  <a:pt x="2132218" y="5535972"/>
                  <a:pt x="2132218" y="5535972"/>
                </a:cubicBezTo>
                <a:cubicBezTo>
                  <a:pt x="2127333" y="5537932"/>
                  <a:pt x="2127333" y="5537932"/>
                  <a:pt x="2127333" y="5537932"/>
                </a:cubicBezTo>
                <a:cubicBezTo>
                  <a:pt x="2126501" y="5535862"/>
                  <a:pt x="2126501" y="5535862"/>
                  <a:pt x="2131388" y="5533902"/>
                </a:cubicBezTo>
                <a:close/>
                <a:moveTo>
                  <a:pt x="2467583" y="5533079"/>
                </a:moveTo>
                <a:cubicBezTo>
                  <a:pt x="2467583" y="5533079"/>
                  <a:pt x="2468473" y="5535298"/>
                  <a:pt x="2468473" y="5535298"/>
                </a:cubicBezTo>
                <a:cubicBezTo>
                  <a:pt x="2469363" y="5537516"/>
                  <a:pt x="2470253" y="5539736"/>
                  <a:pt x="2471144" y="5541954"/>
                </a:cubicBezTo>
                <a:cubicBezTo>
                  <a:pt x="2467962" y="5545806"/>
                  <a:pt x="2467962" y="5545806"/>
                  <a:pt x="2468852" y="5548025"/>
                </a:cubicBezTo>
                <a:cubicBezTo>
                  <a:pt x="2468852" y="5548025"/>
                  <a:pt x="2469742" y="5550244"/>
                  <a:pt x="2469742" y="5550244"/>
                </a:cubicBezTo>
                <a:cubicBezTo>
                  <a:pt x="2467706" y="5551061"/>
                  <a:pt x="2466688" y="5551469"/>
                  <a:pt x="2466067" y="5551395"/>
                </a:cubicBezTo>
                <a:cubicBezTo>
                  <a:pt x="2465447" y="5551322"/>
                  <a:pt x="2465225" y="5550768"/>
                  <a:pt x="2464780" y="5549658"/>
                </a:cubicBezTo>
                <a:cubicBezTo>
                  <a:pt x="2463889" y="5547439"/>
                  <a:pt x="2463000" y="5545221"/>
                  <a:pt x="2466181" y="5541369"/>
                </a:cubicBezTo>
                <a:cubicBezTo>
                  <a:pt x="2465291" y="5539149"/>
                  <a:pt x="2465291" y="5539149"/>
                  <a:pt x="2464402" y="5536931"/>
                </a:cubicBezTo>
                <a:cubicBezTo>
                  <a:pt x="2464402" y="5536931"/>
                  <a:pt x="2467583" y="5533079"/>
                  <a:pt x="2467583" y="5533079"/>
                </a:cubicBezTo>
                <a:close/>
                <a:moveTo>
                  <a:pt x="1962355" y="5531984"/>
                </a:moveTo>
                <a:cubicBezTo>
                  <a:pt x="1962355" y="5531984"/>
                  <a:pt x="1968112" y="5532199"/>
                  <a:pt x="1968112" y="5532199"/>
                </a:cubicBezTo>
                <a:cubicBezTo>
                  <a:pt x="1968112" y="5532199"/>
                  <a:pt x="1968984" y="5534374"/>
                  <a:pt x="1968984" y="5534374"/>
                </a:cubicBezTo>
                <a:cubicBezTo>
                  <a:pt x="1969857" y="5536548"/>
                  <a:pt x="1970729" y="5538722"/>
                  <a:pt x="1966715" y="5542856"/>
                </a:cubicBezTo>
                <a:cubicBezTo>
                  <a:pt x="1965843" y="5540683"/>
                  <a:pt x="1964972" y="5538508"/>
                  <a:pt x="1964099" y="5536333"/>
                </a:cubicBezTo>
                <a:cubicBezTo>
                  <a:pt x="1964099" y="5536333"/>
                  <a:pt x="1963227" y="5534158"/>
                  <a:pt x="1963227" y="5534158"/>
                </a:cubicBezTo>
                <a:cubicBezTo>
                  <a:pt x="1963227" y="5534158"/>
                  <a:pt x="1962355" y="5531984"/>
                  <a:pt x="1962355" y="5531984"/>
                </a:cubicBezTo>
                <a:close/>
                <a:moveTo>
                  <a:pt x="2062374" y="5531533"/>
                </a:moveTo>
                <a:cubicBezTo>
                  <a:pt x="2062374" y="5531533"/>
                  <a:pt x="2063309" y="5533864"/>
                  <a:pt x="2058423" y="5535824"/>
                </a:cubicBezTo>
                <a:cubicBezTo>
                  <a:pt x="2058423" y="5535824"/>
                  <a:pt x="2058423" y="5535824"/>
                  <a:pt x="2057488" y="5533492"/>
                </a:cubicBezTo>
                <a:cubicBezTo>
                  <a:pt x="2057488" y="5533492"/>
                  <a:pt x="2057488" y="5533492"/>
                  <a:pt x="2062374" y="5531533"/>
                </a:cubicBezTo>
                <a:close/>
                <a:moveTo>
                  <a:pt x="2884263" y="5531263"/>
                </a:moveTo>
                <a:cubicBezTo>
                  <a:pt x="2884263" y="5531263"/>
                  <a:pt x="2886522" y="5532096"/>
                  <a:pt x="2886522" y="5532096"/>
                </a:cubicBezTo>
                <a:cubicBezTo>
                  <a:pt x="2886522" y="5532096"/>
                  <a:pt x="2886522" y="5532096"/>
                  <a:pt x="2888783" y="5532931"/>
                </a:cubicBezTo>
                <a:cubicBezTo>
                  <a:pt x="2888783" y="5532931"/>
                  <a:pt x="2888783" y="5532931"/>
                  <a:pt x="2889148" y="5539497"/>
                </a:cubicBezTo>
                <a:cubicBezTo>
                  <a:pt x="2889148" y="5539497"/>
                  <a:pt x="2889148" y="5539497"/>
                  <a:pt x="2886888" y="5538662"/>
                </a:cubicBezTo>
                <a:cubicBezTo>
                  <a:pt x="2884628" y="5537828"/>
                  <a:pt x="2884628" y="5537828"/>
                  <a:pt x="2884628" y="5537828"/>
                </a:cubicBezTo>
                <a:cubicBezTo>
                  <a:pt x="2882370" y="5536995"/>
                  <a:pt x="2882370" y="5536995"/>
                  <a:pt x="2884263" y="5531263"/>
                </a:cubicBezTo>
                <a:close/>
                <a:moveTo>
                  <a:pt x="2784563" y="5530918"/>
                </a:moveTo>
                <a:cubicBezTo>
                  <a:pt x="2784563" y="5530918"/>
                  <a:pt x="2787105" y="5531856"/>
                  <a:pt x="2789647" y="5532793"/>
                </a:cubicBezTo>
                <a:cubicBezTo>
                  <a:pt x="2789016" y="5534703"/>
                  <a:pt x="2788379" y="5534469"/>
                  <a:pt x="2787585" y="5533639"/>
                </a:cubicBezTo>
                <a:cubicBezTo>
                  <a:pt x="2786788" y="5532810"/>
                  <a:pt x="2785833" y="5531386"/>
                  <a:pt x="2784563" y="5530918"/>
                </a:cubicBezTo>
                <a:close/>
                <a:moveTo>
                  <a:pt x="1923553" y="5529516"/>
                </a:moveTo>
                <a:cubicBezTo>
                  <a:pt x="1924436" y="5531717"/>
                  <a:pt x="1925318" y="5533918"/>
                  <a:pt x="1926201" y="5536117"/>
                </a:cubicBezTo>
                <a:cubicBezTo>
                  <a:pt x="1927083" y="5538318"/>
                  <a:pt x="1927083" y="5538318"/>
                  <a:pt x="1927966" y="5540519"/>
                </a:cubicBezTo>
                <a:cubicBezTo>
                  <a:pt x="1927966" y="5540519"/>
                  <a:pt x="1925591" y="5544026"/>
                  <a:pt x="1925591" y="5544026"/>
                </a:cubicBezTo>
                <a:cubicBezTo>
                  <a:pt x="1925591" y="5544026"/>
                  <a:pt x="1924709" y="5541825"/>
                  <a:pt x="1924709" y="5541825"/>
                </a:cubicBezTo>
                <a:cubicBezTo>
                  <a:pt x="1923827" y="5539625"/>
                  <a:pt x="1923827" y="5539625"/>
                  <a:pt x="1922943" y="5537424"/>
                </a:cubicBezTo>
                <a:cubicBezTo>
                  <a:pt x="1922061" y="5535223"/>
                  <a:pt x="1921178" y="5533024"/>
                  <a:pt x="1920297" y="5530823"/>
                </a:cubicBezTo>
                <a:cubicBezTo>
                  <a:pt x="1920297" y="5530823"/>
                  <a:pt x="1923553" y="5529516"/>
                  <a:pt x="1923553" y="5529516"/>
                </a:cubicBezTo>
                <a:close/>
                <a:moveTo>
                  <a:pt x="2911775" y="5528556"/>
                </a:moveTo>
                <a:cubicBezTo>
                  <a:pt x="2914318" y="5529493"/>
                  <a:pt x="2914318" y="5529493"/>
                  <a:pt x="2914318" y="5529493"/>
                </a:cubicBezTo>
                <a:lnTo>
                  <a:pt x="2912424" y="5535225"/>
                </a:lnTo>
                <a:lnTo>
                  <a:pt x="2912424" y="5535226"/>
                </a:lnTo>
                <a:cubicBezTo>
                  <a:pt x="2912424" y="5535226"/>
                  <a:pt x="2912424" y="5535226"/>
                  <a:pt x="2909881" y="5534290"/>
                </a:cubicBezTo>
                <a:cubicBezTo>
                  <a:pt x="2911775" y="5528556"/>
                  <a:pt x="2911775" y="5528556"/>
                  <a:pt x="2911775" y="5528556"/>
                </a:cubicBezTo>
                <a:close/>
                <a:moveTo>
                  <a:pt x="2002542" y="5528485"/>
                </a:moveTo>
                <a:cubicBezTo>
                  <a:pt x="2002542" y="5528485"/>
                  <a:pt x="2003389" y="5530593"/>
                  <a:pt x="2008275" y="5528633"/>
                </a:cubicBezTo>
                <a:cubicBezTo>
                  <a:pt x="2009120" y="5530741"/>
                  <a:pt x="2009965" y="5532849"/>
                  <a:pt x="2010811" y="5534958"/>
                </a:cubicBezTo>
                <a:cubicBezTo>
                  <a:pt x="2011656" y="5537066"/>
                  <a:pt x="2012502" y="5539174"/>
                  <a:pt x="2012502" y="5539174"/>
                </a:cubicBezTo>
                <a:cubicBezTo>
                  <a:pt x="2013348" y="5541282"/>
                  <a:pt x="2013348" y="5541282"/>
                  <a:pt x="2013348" y="5541282"/>
                </a:cubicBezTo>
                <a:cubicBezTo>
                  <a:pt x="2008462" y="5543242"/>
                  <a:pt x="2007617" y="5541133"/>
                  <a:pt x="2007617" y="5541133"/>
                </a:cubicBezTo>
                <a:cubicBezTo>
                  <a:pt x="2007617" y="5541133"/>
                  <a:pt x="2006772" y="5539025"/>
                  <a:pt x="2005926" y="5536917"/>
                </a:cubicBezTo>
                <a:cubicBezTo>
                  <a:pt x="2005926" y="5536917"/>
                  <a:pt x="2001039" y="5538877"/>
                  <a:pt x="2000194" y="5536769"/>
                </a:cubicBezTo>
                <a:cubicBezTo>
                  <a:pt x="1999348" y="5534661"/>
                  <a:pt x="1999348" y="5534661"/>
                  <a:pt x="1998503" y="5532553"/>
                </a:cubicBezTo>
                <a:cubicBezTo>
                  <a:pt x="1998503" y="5532553"/>
                  <a:pt x="1997658" y="5530445"/>
                  <a:pt x="1997658" y="5530445"/>
                </a:cubicBezTo>
                <a:cubicBezTo>
                  <a:pt x="1997658" y="5530445"/>
                  <a:pt x="2002542" y="5528485"/>
                  <a:pt x="2002542" y="5528485"/>
                </a:cubicBezTo>
                <a:close/>
                <a:moveTo>
                  <a:pt x="2250153" y="5528336"/>
                </a:moveTo>
                <a:cubicBezTo>
                  <a:pt x="2250153" y="5528336"/>
                  <a:pt x="2251009" y="5530471"/>
                  <a:pt x="2251009" y="5530471"/>
                </a:cubicBezTo>
                <a:cubicBezTo>
                  <a:pt x="2251009" y="5530471"/>
                  <a:pt x="2251009" y="5530471"/>
                  <a:pt x="2251866" y="5532607"/>
                </a:cubicBezTo>
                <a:cubicBezTo>
                  <a:pt x="2251866" y="5532607"/>
                  <a:pt x="2252723" y="5534743"/>
                  <a:pt x="2252723" y="5534743"/>
                </a:cubicBezTo>
                <a:cubicBezTo>
                  <a:pt x="2253579" y="5536878"/>
                  <a:pt x="2253579" y="5536878"/>
                  <a:pt x="2253579" y="5536878"/>
                </a:cubicBezTo>
                <a:cubicBezTo>
                  <a:pt x="2248693" y="5538839"/>
                  <a:pt x="2248693" y="5538839"/>
                  <a:pt x="2247836" y="5536703"/>
                </a:cubicBezTo>
                <a:cubicBezTo>
                  <a:pt x="2247836" y="5536703"/>
                  <a:pt x="2246978" y="5534567"/>
                  <a:pt x="2246978" y="5534567"/>
                </a:cubicBezTo>
                <a:cubicBezTo>
                  <a:pt x="2246978" y="5534567"/>
                  <a:pt x="2246978" y="5534567"/>
                  <a:pt x="2246122" y="5532431"/>
                </a:cubicBezTo>
                <a:cubicBezTo>
                  <a:pt x="2246122" y="5532431"/>
                  <a:pt x="2245266" y="5530296"/>
                  <a:pt x="2250153" y="5528336"/>
                </a:cubicBezTo>
                <a:close/>
                <a:moveTo>
                  <a:pt x="1886692" y="5527174"/>
                </a:moveTo>
                <a:cubicBezTo>
                  <a:pt x="1886692" y="5527174"/>
                  <a:pt x="1887536" y="5529282"/>
                  <a:pt x="1887536" y="5529282"/>
                </a:cubicBezTo>
                <a:cubicBezTo>
                  <a:pt x="1889228" y="5533497"/>
                  <a:pt x="1884341" y="5535457"/>
                  <a:pt x="1890919" y="5537713"/>
                </a:cubicBezTo>
                <a:cubicBezTo>
                  <a:pt x="1886032" y="5539674"/>
                  <a:pt x="1885187" y="5537565"/>
                  <a:pt x="1885187" y="5537565"/>
                </a:cubicBezTo>
                <a:cubicBezTo>
                  <a:pt x="1886032" y="5539674"/>
                  <a:pt x="1886032" y="5539674"/>
                  <a:pt x="1886032" y="5539674"/>
                </a:cubicBezTo>
                <a:cubicBezTo>
                  <a:pt x="1886879" y="5541781"/>
                  <a:pt x="1886879" y="5541781"/>
                  <a:pt x="1886879" y="5541781"/>
                </a:cubicBezTo>
                <a:cubicBezTo>
                  <a:pt x="1887724" y="5543889"/>
                  <a:pt x="1887724" y="5543889"/>
                  <a:pt x="1887724" y="5543889"/>
                </a:cubicBezTo>
                <a:cubicBezTo>
                  <a:pt x="1882839" y="5545848"/>
                  <a:pt x="1882839" y="5545848"/>
                  <a:pt x="1882839" y="5545848"/>
                </a:cubicBezTo>
                <a:cubicBezTo>
                  <a:pt x="1882839" y="5545848"/>
                  <a:pt x="1882839" y="5545848"/>
                  <a:pt x="1881994" y="5543740"/>
                </a:cubicBezTo>
                <a:cubicBezTo>
                  <a:pt x="1881994" y="5543740"/>
                  <a:pt x="1881148" y="5541632"/>
                  <a:pt x="1881148" y="5541632"/>
                </a:cubicBezTo>
                <a:cubicBezTo>
                  <a:pt x="1881148" y="5541632"/>
                  <a:pt x="1880302" y="5539525"/>
                  <a:pt x="1880302" y="5539525"/>
                </a:cubicBezTo>
                <a:cubicBezTo>
                  <a:pt x="1879457" y="5537416"/>
                  <a:pt x="1883496" y="5533349"/>
                  <a:pt x="1877765" y="5533200"/>
                </a:cubicBezTo>
                <a:cubicBezTo>
                  <a:pt x="1881806" y="5529134"/>
                  <a:pt x="1881806" y="5529134"/>
                  <a:pt x="1882651" y="5531241"/>
                </a:cubicBezTo>
                <a:cubicBezTo>
                  <a:pt x="1886692" y="5527174"/>
                  <a:pt x="1886692" y="5527174"/>
                  <a:pt x="1886692" y="5527174"/>
                </a:cubicBezTo>
                <a:close/>
                <a:moveTo>
                  <a:pt x="3225266" y="5526334"/>
                </a:moveTo>
                <a:cubicBezTo>
                  <a:pt x="3226060" y="5531985"/>
                  <a:pt x="3230806" y="5533737"/>
                  <a:pt x="3233178" y="5534611"/>
                </a:cubicBezTo>
                <a:cubicBezTo>
                  <a:pt x="3235550" y="5535487"/>
                  <a:pt x="3235550" y="5535487"/>
                  <a:pt x="3235550" y="5535487"/>
                </a:cubicBezTo>
                <a:cubicBezTo>
                  <a:pt x="3233973" y="5540264"/>
                  <a:pt x="3233973" y="5540264"/>
                  <a:pt x="3231599" y="5539389"/>
                </a:cubicBezTo>
                <a:cubicBezTo>
                  <a:pt x="3229227" y="5538513"/>
                  <a:pt x="3224482" y="5536761"/>
                  <a:pt x="3223688" y="5531111"/>
                </a:cubicBezTo>
                <a:cubicBezTo>
                  <a:pt x="3225266" y="5526334"/>
                  <a:pt x="3225266" y="5526334"/>
                  <a:pt x="3225266" y="5526334"/>
                </a:cubicBezTo>
                <a:close/>
                <a:moveTo>
                  <a:pt x="3047090" y="5525697"/>
                </a:moveTo>
                <a:cubicBezTo>
                  <a:pt x="3047621" y="5525090"/>
                  <a:pt x="3048212" y="5525308"/>
                  <a:pt x="3049392" y="5525744"/>
                </a:cubicBezTo>
                <a:cubicBezTo>
                  <a:pt x="3051753" y="5526613"/>
                  <a:pt x="3054578" y="5534089"/>
                  <a:pt x="3059300" y="5535831"/>
                </a:cubicBezTo>
                <a:cubicBezTo>
                  <a:pt x="3062127" y="5543304"/>
                  <a:pt x="3067315" y="5551649"/>
                  <a:pt x="3076291" y="5548530"/>
                </a:cubicBezTo>
                <a:cubicBezTo>
                  <a:pt x="3074396" y="5554261"/>
                  <a:pt x="3074396" y="5554261"/>
                  <a:pt x="3074396" y="5554261"/>
                </a:cubicBezTo>
                <a:cubicBezTo>
                  <a:pt x="3072036" y="5553391"/>
                  <a:pt x="3072036" y="5553391"/>
                  <a:pt x="3069674" y="5552518"/>
                </a:cubicBezTo>
                <a:cubicBezTo>
                  <a:pt x="3064955" y="5550777"/>
                  <a:pt x="3060234" y="5549037"/>
                  <a:pt x="3057406" y="5541563"/>
                </a:cubicBezTo>
                <a:cubicBezTo>
                  <a:pt x="3052686" y="5539820"/>
                  <a:pt x="3049859" y="5532347"/>
                  <a:pt x="3045137" y="5530605"/>
                </a:cubicBezTo>
                <a:cubicBezTo>
                  <a:pt x="3046084" y="5527739"/>
                  <a:pt x="3046558" y="5526305"/>
                  <a:pt x="3047090" y="5525697"/>
                </a:cubicBezTo>
                <a:close/>
                <a:moveTo>
                  <a:pt x="3026497" y="5523725"/>
                </a:moveTo>
                <a:cubicBezTo>
                  <a:pt x="3026497" y="5523725"/>
                  <a:pt x="3028757" y="5524559"/>
                  <a:pt x="3028757" y="5524559"/>
                </a:cubicBezTo>
                <a:cubicBezTo>
                  <a:pt x="3031016" y="5525393"/>
                  <a:pt x="3031016" y="5525393"/>
                  <a:pt x="3029122" y="5531124"/>
                </a:cubicBezTo>
                <a:cubicBezTo>
                  <a:pt x="3029122" y="5531124"/>
                  <a:pt x="3029122" y="5531124"/>
                  <a:pt x="3026862" y="5530292"/>
                </a:cubicBezTo>
                <a:cubicBezTo>
                  <a:pt x="3026862" y="5530292"/>
                  <a:pt x="3024602" y="5529458"/>
                  <a:pt x="3026497" y="5523725"/>
                </a:cubicBezTo>
                <a:close/>
                <a:moveTo>
                  <a:pt x="1853088" y="5523523"/>
                </a:moveTo>
                <a:cubicBezTo>
                  <a:pt x="1853088" y="5523523"/>
                  <a:pt x="1853710" y="5525076"/>
                  <a:pt x="1853710" y="5525076"/>
                </a:cubicBezTo>
                <a:cubicBezTo>
                  <a:pt x="1853710" y="5525076"/>
                  <a:pt x="1848825" y="5527037"/>
                  <a:pt x="1848825" y="5527037"/>
                </a:cubicBezTo>
                <a:cubicBezTo>
                  <a:pt x="1848825" y="5527037"/>
                  <a:pt x="1848201" y="5525483"/>
                  <a:pt x="1848201" y="5525483"/>
                </a:cubicBezTo>
                <a:cubicBezTo>
                  <a:pt x="1848201" y="5525483"/>
                  <a:pt x="1853088" y="5523523"/>
                  <a:pt x="1853088" y="5523523"/>
                </a:cubicBezTo>
                <a:close/>
                <a:moveTo>
                  <a:pt x="1931766" y="5521716"/>
                </a:moveTo>
                <a:cubicBezTo>
                  <a:pt x="1936653" y="5519755"/>
                  <a:pt x="1936653" y="5519755"/>
                  <a:pt x="1937521" y="5521920"/>
                </a:cubicBezTo>
                <a:cubicBezTo>
                  <a:pt x="1938390" y="5524082"/>
                  <a:pt x="1935237" y="5530368"/>
                  <a:pt x="1936972" y="5534695"/>
                </a:cubicBezTo>
                <a:cubicBezTo>
                  <a:pt x="1933823" y="5540982"/>
                  <a:pt x="1931540" y="5549431"/>
                  <a:pt x="1939029" y="5553962"/>
                </a:cubicBezTo>
                <a:cubicBezTo>
                  <a:pt x="1934144" y="5555921"/>
                  <a:pt x="1934144" y="5555921"/>
                  <a:pt x="1934144" y="5555921"/>
                </a:cubicBezTo>
                <a:cubicBezTo>
                  <a:pt x="1933275" y="5553758"/>
                  <a:pt x="1933275" y="5553758"/>
                  <a:pt x="1932408" y="5551594"/>
                </a:cubicBezTo>
                <a:cubicBezTo>
                  <a:pt x="1930673" y="5547269"/>
                  <a:pt x="1928936" y="5542942"/>
                  <a:pt x="1932086" y="5536654"/>
                </a:cubicBezTo>
                <a:cubicBezTo>
                  <a:pt x="1930351" y="5532329"/>
                  <a:pt x="1933502" y="5526042"/>
                  <a:pt x="1931766" y="5521716"/>
                </a:cubicBezTo>
                <a:close/>
                <a:moveTo>
                  <a:pt x="2790892" y="5520391"/>
                </a:moveTo>
                <a:cubicBezTo>
                  <a:pt x="2790892" y="5520391"/>
                  <a:pt x="2793011" y="5521172"/>
                  <a:pt x="2793011" y="5521172"/>
                </a:cubicBezTo>
                <a:cubicBezTo>
                  <a:pt x="2793011" y="5521172"/>
                  <a:pt x="2795129" y="5521953"/>
                  <a:pt x="2795129" y="5521953"/>
                </a:cubicBezTo>
                <a:cubicBezTo>
                  <a:pt x="2795129" y="5521953"/>
                  <a:pt x="2795129" y="5521953"/>
                  <a:pt x="2793236" y="5527686"/>
                </a:cubicBezTo>
                <a:cubicBezTo>
                  <a:pt x="2793236" y="5527686"/>
                  <a:pt x="2791117" y="5526904"/>
                  <a:pt x="2791117" y="5526904"/>
                </a:cubicBezTo>
                <a:cubicBezTo>
                  <a:pt x="2791117" y="5526904"/>
                  <a:pt x="2790892" y="5520391"/>
                  <a:pt x="2790892" y="5520391"/>
                </a:cubicBezTo>
                <a:close/>
                <a:moveTo>
                  <a:pt x="2067091" y="5519723"/>
                </a:moveTo>
                <a:cubicBezTo>
                  <a:pt x="2067091" y="5519723"/>
                  <a:pt x="2067091" y="5519723"/>
                  <a:pt x="2067921" y="5521795"/>
                </a:cubicBezTo>
                <a:cubicBezTo>
                  <a:pt x="2068752" y="5523867"/>
                  <a:pt x="2070413" y="5528008"/>
                  <a:pt x="2071245" y="5530079"/>
                </a:cubicBezTo>
                <a:cubicBezTo>
                  <a:pt x="2071245" y="5530079"/>
                  <a:pt x="2071245" y="5530079"/>
                  <a:pt x="2072073" y="5532149"/>
                </a:cubicBezTo>
                <a:cubicBezTo>
                  <a:pt x="2072073" y="5532149"/>
                  <a:pt x="2072073" y="5532149"/>
                  <a:pt x="2068818" y="5533456"/>
                </a:cubicBezTo>
                <a:cubicBezTo>
                  <a:pt x="2068818" y="5533456"/>
                  <a:pt x="2068818" y="5533456"/>
                  <a:pt x="2067987" y="5531385"/>
                </a:cubicBezTo>
                <a:cubicBezTo>
                  <a:pt x="2067156" y="5529314"/>
                  <a:pt x="2065494" y="5525172"/>
                  <a:pt x="2064664" y="5523101"/>
                </a:cubicBezTo>
                <a:cubicBezTo>
                  <a:pt x="2063833" y="5521031"/>
                  <a:pt x="2063833" y="5521031"/>
                  <a:pt x="2067091" y="5519723"/>
                </a:cubicBezTo>
                <a:close/>
                <a:moveTo>
                  <a:pt x="2835554" y="5519722"/>
                </a:moveTo>
                <a:cubicBezTo>
                  <a:pt x="2837886" y="5520582"/>
                  <a:pt x="2840216" y="5521441"/>
                  <a:pt x="2840216" y="5521441"/>
                </a:cubicBezTo>
                <a:cubicBezTo>
                  <a:pt x="2842546" y="5522301"/>
                  <a:pt x="2842546" y="5522301"/>
                  <a:pt x="2840968" y="5527078"/>
                </a:cubicBezTo>
                <a:cubicBezTo>
                  <a:pt x="2838637" y="5526218"/>
                  <a:pt x="2838637" y="5526218"/>
                  <a:pt x="2838637" y="5526218"/>
                </a:cubicBezTo>
                <a:cubicBezTo>
                  <a:pt x="2840216" y="5521441"/>
                  <a:pt x="2837886" y="5520582"/>
                  <a:pt x="2835554" y="5519722"/>
                </a:cubicBezTo>
                <a:close/>
                <a:moveTo>
                  <a:pt x="2833226" y="5518861"/>
                </a:moveTo>
                <a:cubicBezTo>
                  <a:pt x="2833226" y="5518861"/>
                  <a:pt x="2833226" y="5518861"/>
                  <a:pt x="2835554" y="5519722"/>
                </a:cubicBezTo>
                <a:cubicBezTo>
                  <a:pt x="2833976" y="5524499"/>
                  <a:pt x="2831647" y="5523639"/>
                  <a:pt x="2831647" y="5523639"/>
                </a:cubicBezTo>
                <a:cubicBezTo>
                  <a:pt x="2833226" y="5518861"/>
                  <a:pt x="2833226" y="5518861"/>
                  <a:pt x="2833226" y="5518861"/>
                </a:cubicBezTo>
                <a:close/>
                <a:moveTo>
                  <a:pt x="2867515" y="5518656"/>
                </a:moveTo>
                <a:cubicBezTo>
                  <a:pt x="2869662" y="5516232"/>
                  <a:pt x="2872663" y="5517341"/>
                  <a:pt x="2875191" y="5519880"/>
                </a:cubicBezTo>
                <a:cubicBezTo>
                  <a:pt x="2877719" y="5522420"/>
                  <a:pt x="2879773" y="5526394"/>
                  <a:pt x="2880026" y="5529704"/>
                </a:cubicBezTo>
                <a:cubicBezTo>
                  <a:pt x="2878132" y="5535434"/>
                  <a:pt x="2875732" y="5534548"/>
                  <a:pt x="2875732" y="5534548"/>
                </a:cubicBezTo>
                <a:cubicBezTo>
                  <a:pt x="2872823" y="5527046"/>
                  <a:pt x="2870422" y="5526159"/>
                  <a:pt x="2867515" y="5518656"/>
                </a:cubicBezTo>
                <a:close/>
                <a:moveTo>
                  <a:pt x="3285246" y="5518455"/>
                </a:moveTo>
                <a:cubicBezTo>
                  <a:pt x="3285246" y="5518455"/>
                  <a:pt x="3285246" y="5518455"/>
                  <a:pt x="3287607" y="5519325"/>
                </a:cubicBezTo>
                <a:cubicBezTo>
                  <a:pt x="3287607" y="5519325"/>
                  <a:pt x="3287607" y="5519325"/>
                  <a:pt x="3283353" y="5524188"/>
                </a:cubicBezTo>
                <a:cubicBezTo>
                  <a:pt x="3283353" y="5524188"/>
                  <a:pt x="3283353" y="5524188"/>
                  <a:pt x="3285246" y="5518455"/>
                </a:cubicBezTo>
                <a:close/>
                <a:moveTo>
                  <a:pt x="3109815" y="5518029"/>
                </a:moveTo>
                <a:cubicBezTo>
                  <a:pt x="3112076" y="5518863"/>
                  <a:pt x="3114335" y="5519697"/>
                  <a:pt x="3116594" y="5520531"/>
                </a:cubicBezTo>
                <a:cubicBezTo>
                  <a:pt x="3116594" y="5520531"/>
                  <a:pt x="3116594" y="5520531"/>
                  <a:pt x="3118854" y="5521364"/>
                </a:cubicBezTo>
                <a:cubicBezTo>
                  <a:pt x="3118854" y="5521364"/>
                  <a:pt x="3116960" y="5527097"/>
                  <a:pt x="3116960" y="5527097"/>
                </a:cubicBezTo>
                <a:cubicBezTo>
                  <a:pt x="3116960" y="5527097"/>
                  <a:pt x="3114700" y="5526264"/>
                  <a:pt x="3114700" y="5526264"/>
                </a:cubicBezTo>
                <a:cubicBezTo>
                  <a:pt x="3112440" y="5525428"/>
                  <a:pt x="3110181" y="5524595"/>
                  <a:pt x="3109815" y="5518029"/>
                </a:cubicBezTo>
                <a:close/>
                <a:moveTo>
                  <a:pt x="2828564" y="5517143"/>
                </a:moveTo>
                <a:cubicBezTo>
                  <a:pt x="2830894" y="5518003"/>
                  <a:pt x="2829316" y="5522780"/>
                  <a:pt x="2831647" y="5523639"/>
                </a:cubicBezTo>
                <a:cubicBezTo>
                  <a:pt x="2830068" y="5528416"/>
                  <a:pt x="2830068" y="5528416"/>
                  <a:pt x="2830068" y="5528416"/>
                </a:cubicBezTo>
                <a:cubicBezTo>
                  <a:pt x="2827738" y="5527556"/>
                  <a:pt x="2826986" y="5521919"/>
                  <a:pt x="2825407" y="5526696"/>
                </a:cubicBezTo>
                <a:cubicBezTo>
                  <a:pt x="2823078" y="5525836"/>
                  <a:pt x="2823078" y="5525836"/>
                  <a:pt x="2820748" y="5524976"/>
                </a:cubicBezTo>
                <a:cubicBezTo>
                  <a:pt x="2822326" y="5520199"/>
                  <a:pt x="2825407" y="5526696"/>
                  <a:pt x="2828564" y="5517143"/>
                </a:cubicBezTo>
                <a:close/>
                <a:moveTo>
                  <a:pt x="2477256" y="5514775"/>
                </a:moveTo>
                <a:cubicBezTo>
                  <a:pt x="2477256" y="5514775"/>
                  <a:pt x="2477256" y="5514775"/>
                  <a:pt x="2478087" y="5516845"/>
                </a:cubicBezTo>
                <a:cubicBezTo>
                  <a:pt x="2478087" y="5516845"/>
                  <a:pt x="2478087" y="5516845"/>
                  <a:pt x="2478917" y="5518917"/>
                </a:cubicBezTo>
                <a:cubicBezTo>
                  <a:pt x="2479748" y="5520988"/>
                  <a:pt x="2479748" y="5520988"/>
                  <a:pt x="2474862" y="5522948"/>
                </a:cubicBezTo>
                <a:cubicBezTo>
                  <a:pt x="2474862" y="5522948"/>
                  <a:pt x="2474862" y="5522948"/>
                  <a:pt x="2474032" y="5520877"/>
                </a:cubicBezTo>
                <a:cubicBezTo>
                  <a:pt x="2474032" y="5520877"/>
                  <a:pt x="2474032" y="5520877"/>
                  <a:pt x="2473200" y="5518805"/>
                </a:cubicBezTo>
                <a:cubicBezTo>
                  <a:pt x="2473200" y="5518805"/>
                  <a:pt x="2478087" y="5516845"/>
                  <a:pt x="2477256" y="5514775"/>
                </a:cubicBezTo>
                <a:close/>
                <a:moveTo>
                  <a:pt x="1987476" y="5514487"/>
                </a:moveTo>
                <a:cubicBezTo>
                  <a:pt x="1988339" y="5516637"/>
                  <a:pt x="1988339" y="5516637"/>
                  <a:pt x="1984316" y="5520747"/>
                </a:cubicBezTo>
                <a:cubicBezTo>
                  <a:pt x="1986041" y="5525050"/>
                  <a:pt x="1988629" y="5531501"/>
                  <a:pt x="1985467" y="5537761"/>
                </a:cubicBezTo>
                <a:cubicBezTo>
                  <a:pt x="1985467" y="5537761"/>
                  <a:pt x="1986330" y="5539913"/>
                  <a:pt x="1986330" y="5539913"/>
                </a:cubicBezTo>
                <a:cubicBezTo>
                  <a:pt x="1986330" y="5539913"/>
                  <a:pt x="1987193" y="5542063"/>
                  <a:pt x="1987193" y="5542063"/>
                </a:cubicBezTo>
                <a:cubicBezTo>
                  <a:pt x="1987193" y="5542063"/>
                  <a:pt x="1987193" y="5542063"/>
                  <a:pt x="1988056" y="5544213"/>
                </a:cubicBezTo>
                <a:cubicBezTo>
                  <a:pt x="1983170" y="5546173"/>
                  <a:pt x="1982307" y="5544022"/>
                  <a:pt x="1982307" y="5544022"/>
                </a:cubicBezTo>
                <a:cubicBezTo>
                  <a:pt x="1981444" y="5541872"/>
                  <a:pt x="1981444" y="5541872"/>
                  <a:pt x="1981444" y="5541872"/>
                </a:cubicBezTo>
                <a:cubicBezTo>
                  <a:pt x="1980583" y="5539721"/>
                  <a:pt x="1980583" y="5539721"/>
                  <a:pt x="1980583" y="5539721"/>
                </a:cubicBezTo>
                <a:cubicBezTo>
                  <a:pt x="1979720" y="5537571"/>
                  <a:pt x="1979720" y="5537571"/>
                  <a:pt x="1979720" y="5537571"/>
                </a:cubicBezTo>
                <a:cubicBezTo>
                  <a:pt x="1982879" y="5531310"/>
                  <a:pt x="1968795" y="5524477"/>
                  <a:pt x="1976842" y="5516257"/>
                </a:cubicBezTo>
                <a:cubicBezTo>
                  <a:pt x="1981728" y="5514297"/>
                  <a:pt x="1973681" y="5522516"/>
                  <a:pt x="1983453" y="5518597"/>
                </a:cubicBezTo>
                <a:cubicBezTo>
                  <a:pt x="1983453" y="5518597"/>
                  <a:pt x="1988339" y="5516637"/>
                  <a:pt x="1987476" y="5514487"/>
                </a:cubicBezTo>
                <a:close/>
                <a:moveTo>
                  <a:pt x="3183185" y="5514155"/>
                </a:moveTo>
                <a:cubicBezTo>
                  <a:pt x="3183624" y="5514986"/>
                  <a:pt x="3183864" y="5516415"/>
                  <a:pt x="3183864" y="5516415"/>
                </a:cubicBezTo>
                <a:cubicBezTo>
                  <a:pt x="3183074" y="5518804"/>
                  <a:pt x="3182439" y="5518569"/>
                  <a:pt x="3182001" y="5517739"/>
                </a:cubicBezTo>
                <a:cubicBezTo>
                  <a:pt x="3181563" y="5516906"/>
                  <a:pt x="3181323" y="5515478"/>
                  <a:pt x="3181323" y="5515478"/>
                </a:cubicBezTo>
                <a:cubicBezTo>
                  <a:pt x="3182111" y="5513088"/>
                  <a:pt x="3182746" y="5513323"/>
                  <a:pt x="3183185" y="5514155"/>
                </a:cubicBezTo>
                <a:close/>
                <a:moveTo>
                  <a:pt x="3192220" y="5514141"/>
                </a:moveTo>
                <a:cubicBezTo>
                  <a:pt x="3192220" y="5514141"/>
                  <a:pt x="3194520" y="5514990"/>
                  <a:pt x="3194520" y="5514990"/>
                </a:cubicBezTo>
                <a:cubicBezTo>
                  <a:pt x="3196821" y="5515838"/>
                  <a:pt x="3199121" y="5516687"/>
                  <a:pt x="3203721" y="5518382"/>
                </a:cubicBezTo>
                <a:cubicBezTo>
                  <a:pt x="3203721" y="5518382"/>
                  <a:pt x="3206021" y="5519231"/>
                  <a:pt x="3206021" y="5519231"/>
                </a:cubicBezTo>
                <a:cubicBezTo>
                  <a:pt x="3207058" y="5523902"/>
                  <a:pt x="3207058" y="5523902"/>
                  <a:pt x="3207058" y="5523902"/>
                </a:cubicBezTo>
                <a:cubicBezTo>
                  <a:pt x="3207058" y="5523902"/>
                  <a:pt x="3204758" y="5523053"/>
                  <a:pt x="3204758" y="5523053"/>
                </a:cubicBezTo>
                <a:cubicBezTo>
                  <a:pt x="3202458" y="5522205"/>
                  <a:pt x="3202458" y="5522205"/>
                  <a:pt x="3200158" y="5521356"/>
                </a:cubicBezTo>
                <a:cubicBezTo>
                  <a:pt x="3197857" y="5520507"/>
                  <a:pt x="3195558" y="5519658"/>
                  <a:pt x="3193258" y="5518809"/>
                </a:cubicBezTo>
                <a:cubicBezTo>
                  <a:pt x="3190958" y="5517962"/>
                  <a:pt x="3192220" y="5514141"/>
                  <a:pt x="3192220" y="5514141"/>
                </a:cubicBezTo>
                <a:close/>
                <a:moveTo>
                  <a:pt x="1839649" y="5513589"/>
                </a:moveTo>
                <a:cubicBezTo>
                  <a:pt x="1839649" y="5513589"/>
                  <a:pt x="1839649" y="5513589"/>
                  <a:pt x="1840505" y="5515723"/>
                </a:cubicBezTo>
                <a:cubicBezTo>
                  <a:pt x="1841363" y="5517858"/>
                  <a:pt x="1842219" y="5519995"/>
                  <a:pt x="1843076" y="5522130"/>
                </a:cubicBezTo>
                <a:cubicBezTo>
                  <a:pt x="1843076" y="5522130"/>
                  <a:pt x="1838189" y="5524091"/>
                  <a:pt x="1838189" y="5524091"/>
                </a:cubicBezTo>
                <a:cubicBezTo>
                  <a:pt x="1837333" y="5521954"/>
                  <a:pt x="1836475" y="5519819"/>
                  <a:pt x="1839649" y="5513589"/>
                </a:cubicBezTo>
                <a:close/>
                <a:moveTo>
                  <a:pt x="2961519" y="5512612"/>
                </a:moveTo>
                <a:cubicBezTo>
                  <a:pt x="2966240" y="5514354"/>
                  <a:pt x="2970960" y="5516097"/>
                  <a:pt x="2975682" y="5517838"/>
                </a:cubicBezTo>
                <a:cubicBezTo>
                  <a:pt x="2978824" y="5524356"/>
                  <a:pt x="2983545" y="5526099"/>
                  <a:pt x="2990627" y="5528712"/>
                </a:cubicBezTo>
                <a:cubicBezTo>
                  <a:pt x="2989048" y="5533488"/>
                  <a:pt x="2989048" y="5533488"/>
                  <a:pt x="2989048" y="5533488"/>
                </a:cubicBezTo>
                <a:cubicBezTo>
                  <a:pt x="2986689" y="5532617"/>
                  <a:pt x="2986689" y="5532617"/>
                  <a:pt x="2984326" y="5531747"/>
                </a:cubicBezTo>
                <a:cubicBezTo>
                  <a:pt x="2979606" y="5530004"/>
                  <a:pt x="2976464" y="5523487"/>
                  <a:pt x="2971743" y="5521745"/>
                </a:cubicBezTo>
                <a:cubicBezTo>
                  <a:pt x="2969383" y="5520873"/>
                  <a:pt x="2966240" y="5514354"/>
                  <a:pt x="2961519" y="5512612"/>
                </a:cubicBezTo>
                <a:close/>
                <a:moveTo>
                  <a:pt x="2074995" y="5511145"/>
                </a:moveTo>
                <a:cubicBezTo>
                  <a:pt x="2078293" y="5512302"/>
                  <a:pt x="2079150" y="5514437"/>
                  <a:pt x="2078571" y="5516529"/>
                </a:cubicBezTo>
                <a:cubicBezTo>
                  <a:pt x="2077992" y="5518621"/>
                  <a:pt x="2075977" y="5520668"/>
                  <a:pt x="2073534" y="5521648"/>
                </a:cubicBezTo>
                <a:cubicBezTo>
                  <a:pt x="2072678" y="5519512"/>
                  <a:pt x="2070108" y="5513106"/>
                  <a:pt x="2074995" y="5511145"/>
                </a:cubicBezTo>
                <a:close/>
                <a:moveTo>
                  <a:pt x="2206438" y="5508908"/>
                </a:moveTo>
                <a:cubicBezTo>
                  <a:pt x="2208119" y="5513101"/>
                  <a:pt x="2208961" y="5515198"/>
                  <a:pt x="2209802" y="5517295"/>
                </a:cubicBezTo>
                <a:cubicBezTo>
                  <a:pt x="2211484" y="5521489"/>
                  <a:pt x="2208281" y="5527641"/>
                  <a:pt x="2209962" y="5531835"/>
                </a:cubicBezTo>
                <a:cubicBezTo>
                  <a:pt x="2209962" y="5531835"/>
                  <a:pt x="2205076" y="5533794"/>
                  <a:pt x="2205076" y="5533794"/>
                </a:cubicBezTo>
                <a:cubicBezTo>
                  <a:pt x="2205076" y="5533794"/>
                  <a:pt x="2204236" y="5531698"/>
                  <a:pt x="2204236" y="5531698"/>
                </a:cubicBezTo>
                <a:cubicBezTo>
                  <a:pt x="2202553" y="5527505"/>
                  <a:pt x="2205757" y="5521351"/>
                  <a:pt x="2204916" y="5519254"/>
                </a:cubicBezTo>
                <a:cubicBezTo>
                  <a:pt x="2204075" y="5517158"/>
                  <a:pt x="2202394" y="5512963"/>
                  <a:pt x="2201552" y="5510868"/>
                </a:cubicBezTo>
                <a:cubicBezTo>
                  <a:pt x="2201552" y="5510868"/>
                  <a:pt x="2206438" y="5508908"/>
                  <a:pt x="2206438" y="5508908"/>
                </a:cubicBezTo>
                <a:close/>
                <a:moveTo>
                  <a:pt x="3079425" y="5506816"/>
                </a:moveTo>
                <a:cubicBezTo>
                  <a:pt x="3079425" y="5506816"/>
                  <a:pt x="3081797" y="5507692"/>
                  <a:pt x="3081797" y="5507692"/>
                </a:cubicBezTo>
                <a:cubicBezTo>
                  <a:pt x="3084170" y="5508567"/>
                  <a:pt x="3086542" y="5509441"/>
                  <a:pt x="3087021" y="5516050"/>
                </a:cubicBezTo>
                <a:cubicBezTo>
                  <a:pt x="3084648" y="5515174"/>
                  <a:pt x="3082276" y="5514299"/>
                  <a:pt x="3079903" y="5513423"/>
                </a:cubicBezTo>
                <a:cubicBezTo>
                  <a:pt x="3079903" y="5513423"/>
                  <a:pt x="3077530" y="5512547"/>
                  <a:pt x="3077530" y="5512547"/>
                </a:cubicBezTo>
                <a:cubicBezTo>
                  <a:pt x="3077530" y="5512547"/>
                  <a:pt x="3075158" y="5511673"/>
                  <a:pt x="3075158" y="5511673"/>
                </a:cubicBezTo>
                <a:cubicBezTo>
                  <a:pt x="3075158" y="5511673"/>
                  <a:pt x="3079425" y="5506816"/>
                  <a:pt x="3079425" y="5506816"/>
                </a:cubicBezTo>
                <a:close/>
                <a:moveTo>
                  <a:pt x="2088566" y="5505702"/>
                </a:moveTo>
                <a:cubicBezTo>
                  <a:pt x="2092524" y="5506143"/>
                  <a:pt x="2086184" y="5509193"/>
                  <a:pt x="2086038" y="5508237"/>
                </a:cubicBezTo>
                <a:cubicBezTo>
                  <a:pt x="2085988" y="5507919"/>
                  <a:pt x="2086627" y="5507155"/>
                  <a:pt x="2088566" y="5505702"/>
                </a:cubicBezTo>
                <a:close/>
                <a:moveTo>
                  <a:pt x="3250628" y="5505681"/>
                </a:moveTo>
                <a:cubicBezTo>
                  <a:pt x="3250628" y="5505681"/>
                  <a:pt x="3252959" y="5506540"/>
                  <a:pt x="3255288" y="5507399"/>
                </a:cubicBezTo>
                <a:cubicBezTo>
                  <a:pt x="3253395" y="5513133"/>
                  <a:pt x="3253395" y="5513133"/>
                  <a:pt x="3253395" y="5513133"/>
                </a:cubicBezTo>
                <a:cubicBezTo>
                  <a:pt x="3253395" y="5513133"/>
                  <a:pt x="3253395" y="5513133"/>
                  <a:pt x="3251064" y="5512273"/>
                </a:cubicBezTo>
                <a:cubicBezTo>
                  <a:pt x="3251064" y="5512273"/>
                  <a:pt x="3248734" y="5511413"/>
                  <a:pt x="3250628" y="5505681"/>
                </a:cubicBezTo>
                <a:close/>
                <a:moveTo>
                  <a:pt x="3284312" y="5505250"/>
                </a:moveTo>
                <a:cubicBezTo>
                  <a:pt x="3286674" y="5506121"/>
                  <a:pt x="3289034" y="5506992"/>
                  <a:pt x="3289501" y="5513595"/>
                </a:cubicBezTo>
                <a:cubicBezTo>
                  <a:pt x="3294222" y="5515335"/>
                  <a:pt x="3292328" y="5521068"/>
                  <a:pt x="3298944" y="5517077"/>
                </a:cubicBezTo>
                <a:cubicBezTo>
                  <a:pt x="3298944" y="5517077"/>
                  <a:pt x="3298944" y="5517077"/>
                  <a:pt x="3297050" y="5522811"/>
                </a:cubicBezTo>
                <a:cubicBezTo>
                  <a:pt x="3293742" y="5524806"/>
                  <a:pt x="3291498" y="5525585"/>
                  <a:pt x="3290022" y="5525041"/>
                </a:cubicBezTo>
                <a:cubicBezTo>
                  <a:pt x="3288546" y="5524496"/>
                  <a:pt x="3287841" y="5522628"/>
                  <a:pt x="3287607" y="5519325"/>
                </a:cubicBezTo>
                <a:cubicBezTo>
                  <a:pt x="3287140" y="5512723"/>
                  <a:pt x="3284781" y="5511852"/>
                  <a:pt x="3282420" y="5510981"/>
                </a:cubicBezTo>
                <a:cubicBezTo>
                  <a:pt x="3282420" y="5510981"/>
                  <a:pt x="3280060" y="5510110"/>
                  <a:pt x="3280060" y="5510110"/>
                </a:cubicBezTo>
                <a:cubicBezTo>
                  <a:pt x="3280060" y="5510110"/>
                  <a:pt x="3280060" y="5510110"/>
                  <a:pt x="3284312" y="5505250"/>
                </a:cubicBezTo>
                <a:close/>
                <a:moveTo>
                  <a:pt x="1910015" y="5505197"/>
                </a:moveTo>
                <a:cubicBezTo>
                  <a:pt x="1910015" y="5505197"/>
                  <a:pt x="1910881" y="5507354"/>
                  <a:pt x="1910881" y="5507354"/>
                </a:cubicBezTo>
                <a:cubicBezTo>
                  <a:pt x="1912612" y="5511668"/>
                  <a:pt x="1909458" y="5517942"/>
                  <a:pt x="1911187" y="5522256"/>
                </a:cubicBezTo>
                <a:cubicBezTo>
                  <a:pt x="1912053" y="5524412"/>
                  <a:pt x="1913783" y="5528728"/>
                  <a:pt x="1910626" y="5535002"/>
                </a:cubicBezTo>
                <a:cubicBezTo>
                  <a:pt x="1911491" y="5537159"/>
                  <a:pt x="1912357" y="5539316"/>
                  <a:pt x="1913223" y="5541474"/>
                </a:cubicBezTo>
                <a:cubicBezTo>
                  <a:pt x="1914088" y="5543631"/>
                  <a:pt x="1914952" y="5545788"/>
                  <a:pt x="1914952" y="5545788"/>
                </a:cubicBezTo>
                <a:cubicBezTo>
                  <a:pt x="1915818" y="5547945"/>
                  <a:pt x="1915818" y="5547945"/>
                  <a:pt x="1910932" y="5549904"/>
                </a:cubicBezTo>
                <a:cubicBezTo>
                  <a:pt x="1910932" y="5549904"/>
                  <a:pt x="1910067" y="5547747"/>
                  <a:pt x="1910067" y="5547747"/>
                </a:cubicBezTo>
                <a:cubicBezTo>
                  <a:pt x="1909201" y="5545590"/>
                  <a:pt x="1909201" y="5545590"/>
                  <a:pt x="1908337" y="5543433"/>
                </a:cubicBezTo>
                <a:cubicBezTo>
                  <a:pt x="1907472" y="5541277"/>
                  <a:pt x="1906606" y="5539118"/>
                  <a:pt x="1905742" y="5536962"/>
                </a:cubicBezTo>
                <a:cubicBezTo>
                  <a:pt x="1904876" y="5534804"/>
                  <a:pt x="1904876" y="5534804"/>
                  <a:pt x="1904876" y="5534804"/>
                </a:cubicBezTo>
                <a:cubicBezTo>
                  <a:pt x="1908895" y="5530687"/>
                  <a:pt x="1907165" y="5526373"/>
                  <a:pt x="1906300" y="5524217"/>
                </a:cubicBezTo>
                <a:cubicBezTo>
                  <a:pt x="1904570" y="5519902"/>
                  <a:pt x="1902839" y="5515587"/>
                  <a:pt x="1905997" y="5509313"/>
                </a:cubicBezTo>
                <a:cubicBezTo>
                  <a:pt x="1905130" y="5507156"/>
                  <a:pt x="1905130" y="5507156"/>
                  <a:pt x="1910015" y="5505197"/>
                </a:cubicBezTo>
                <a:close/>
                <a:moveTo>
                  <a:pt x="1900622" y="5504758"/>
                </a:moveTo>
                <a:cubicBezTo>
                  <a:pt x="1900428" y="5506037"/>
                  <a:pt x="1899828" y="5508081"/>
                  <a:pt x="1900244" y="5509115"/>
                </a:cubicBezTo>
                <a:cubicBezTo>
                  <a:pt x="1897385" y="5509060"/>
                  <a:pt x="1896969" y="5508025"/>
                  <a:pt x="1897270" y="5507003"/>
                </a:cubicBezTo>
                <a:cubicBezTo>
                  <a:pt x="1897569" y="5505982"/>
                  <a:pt x="1898582" y="5504974"/>
                  <a:pt x="1898582" y="5504974"/>
                </a:cubicBezTo>
                <a:cubicBezTo>
                  <a:pt x="1900609" y="5502958"/>
                  <a:pt x="1900818" y="5503476"/>
                  <a:pt x="1900622" y="5504758"/>
                </a:cubicBezTo>
                <a:close/>
                <a:moveTo>
                  <a:pt x="1924915" y="5504630"/>
                </a:moveTo>
                <a:cubicBezTo>
                  <a:pt x="1924915" y="5504630"/>
                  <a:pt x="1925746" y="5506701"/>
                  <a:pt x="1925746" y="5506701"/>
                </a:cubicBezTo>
                <a:cubicBezTo>
                  <a:pt x="1926576" y="5508772"/>
                  <a:pt x="1926576" y="5508772"/>
                  <a:pt x="1921690" y="5510731"/>
                </a:cubicBezTo>
                <a:cubicBezTo>
                  <a:pt x="1921690" y="5510731"/>
                  <a:pt x="1921690" y="5510731"/>
                  <a:pt x="1920859" y="5508661"/>
                </a:cubicBezTo>
                <a:cubicBezTo>
                  <a:pt x="1920859" y="5508661"/>
                  <a:pt x="1920028" y="5506589"/>
                  <a:pt x="1924915" y="5504630"/>
                </a:cubicBezTo>
                <a:close/>
                <a:moveTo>
                  <a:pt x="1851120" y="5504479"/>
                </a:moveTo>
                <a:cubicBezTo>
                  <a:pt x="1851120" y="5504479"/>
                  <a:pt x="1851120" y="5504479"/>
                  <a:pt x="1851950" y="5506550"/>
                </a:cubicBezTo>
                <a:cubicBezTo>
                  <a:pt x="1851950" y="5506550"/>
                  <a:pt x="1852782" y="5508620"/>
                  <a:pt x="1853612" y="5510692"/>
                </a:cubicBezTo>
                <a:cubicBezTo>
                  <a:pt x="1854442" y="5512763"/>
                  <a:pt x="1850388" y="5516793"/>
                  <a:pt x="1851218" y="5518864"/>
                </a:cubicBezTo>
                <a:cubicBezTo>
                  <a:pt x="1851218" y="5518864"/>
                  <a:pt x="1851218" y="5518864"/>
                  <a:pt x="1850388" y="5516793"/>
                </a:cubicBezTo>
                <a:cubicBezTo>
                  <a:pt x="1849556" y="5514722"/>
                  <a:pt x="1848726" y="5512652"/>
                  <a:pt x="1847895" y="5510579"/>
                </a:cubicBezTo>
                <a:cubicBezTo>
                  <a:pt x="1847895" y="5510579"/>
                  <a:pt x="1851950" y="5506550"/>
                  <a:pt x="1851120" y="5504479"/>
                </a:cubicBezTo>
                <a:close/>
                <a:moveTo>
                  <a:pt x="3001583" y="5502744"/>
                </a:moveTo>
                <a:cubicBezTo>
                  <a:pt x="3001583" y="5502744"/>
                  <a:pt x="3003702" y="5503525"/>
                  <a:pt x="3003702" y="5503525"/>
                </a:cubicBezTo>
                <a:cubicBezTo>
                  <a:pt x="3003702" y="5503525"/>
                  <a:pt x="3002123" y="5508302"/>
                  <a:pt x="3002123" y="5508302"/>
                </a:cubicBezTo>
                <a:cubicBezTo>
                  <a:pt x="3001583" y="5502744"/>
                  <a:pt x="3001583" y="5502744"/>
                  <a:pt x="3001583" y="5502744"/>
                </a:cubicBezTo>
                <a:close/>
                <a:moveTo>
                  <a:pt x="3222891" y="5501878"/>
                </a:moveTo>
                <a:cubicBezTo>
                  <a:pt x="3225914" y="5508710"/>
                  <a:pt x="3228267" y="5509578"/>
                  <a:pt x="3231292" y="5516410"/>
                </a:cubicBezTo>
                <a:cubicBezTo>
                  <a:pt x="3233646" y="5517278"/>
                  <a:pt x="3235999" y="5518147"/>
                  <a:pt x="3237683" y="5513053"/>
                </a:cubicBezTo>
                <a:cubicBezTo>
                  <a:pt x="3240707" y="5519884"/>
                  <a:pt x="3233646" y="5517278"/>
                  <a:pt x="3231961" y="5522374"/>
                </a:cubicBezTo>
                <a:cubicBezTo>
                  <a:pt x="3229608" y="5521506"/>
                  <a:pt x="3229608" y="5521506"/>
                  <a:pt x="3228938" y="5515542"/>
                </a:cubicBezTo>
                <a:cubicBezTo>
                  <a:pt x="3226584" y="5514673"/>
                  <a:pt x="3225914" y="5508710"/>
                  <a:pt x="3221207" y="5506972"/>
                </a:cubicBezTo>
                <a:cubicBezTo>
                  <a:pt x="3221207" y="5506972"/>
                  <a:pt x="3222891" y="5501878"/>
                  <a:pt x="3222891" y="5501878"/>
                </a:cubicBezTo>
                <a:close/>
                <a:moveTo>
                  <a:pt x="3109853" y="5500896"/>
                </a:moveTo>
                <a:cubicBezTo>
                  <a:pt x="3109853" y="5500896"/>
                  <a:pt x="3109853" y="5500896"/>
                  <a:pt x="3115075" y="5508824"/>
                </a:cubicBezTo>
                <a:cubicBezTo>
                  <a:pt x="3127288" y="5519332"/>
                  <a:pt x="3141833" y="5530700"/>
                  <a:pt x="3156375" y="5542067"/>
                </a:cubicBezTo>
                <a:cubicBezTo>
                  <a:pt x="3154608" y="5547418"/>
                  <a:pt x="3154608" y="5547418"/>
                  <a:pt x="3154608" y="5547418"/>
                </a:cubicBezTo>
                <a:cubicBezTo>
                  <a:pt x="3140066" y="5536050"/>
                  <a:pt x="3125521" y="5524683"/>
                  <a:pt x="3113308" y="5514174"/>
                </a:cubicBezTo>
                <a:cubicBezTo>
                  <a:pt x="3113308" y="5514174"/>
                  <a:pt x="3113308" y="5514174"/>
                  <a:pt x="3108084" y="5506244"/>
                </a:cubicBezTo>
                <a:cubicBezTo>
                  <a:pt x="3105754" y="5505385"/>
                  <a:pt x="3105754" y="5505385"/>
                  <a:pt x="3105754" y="5505385"/>
                </a:cubicBezTo>
                <a:cubicBezTo>
                  <a:pt x="3105754" y="5505385"/>
                  <a:pt x="3109853" y="5500896"/>
                  <a:pt x="3109853" y="5500896"/>
                </a:cubicBezTo>
                <a:close/>
                <a:moveTo>
                  <a:pt x="1864771" y="5500806"/>
                </a:moveTo>
                <a:cubicBezTo>
                  <a:pt x="1867682" y="5500992"/>
                  <a:pt x="1868149" y="5502156"/>
                  <a:pt x="1867889" y="5503275"/>
                </a:cubicBezTo>
                <a:cubicBezTo>
                  <a:pt x="1867630" y="5504393"/>
                  <a:pt x="1866641" y="5505466"/>
                  <a:pt x="1866641" y="5505466"/>
                </a:cubicBezTo>
                <a:cubicBezTo>
                  <a:pt x="1866641" y="5505466"/>
                  <a:pt x="1865706" y="5503135"/>
                  <a:pt x="1865706" y="5503135"/>
                </a:cubicBezTo>
                <a:cubicBezTo>
                  <a:pt x="1865706" y="5503135"/>
                  <a:pt x="1865706" y="5503135"/>
                  <a:pt x="1860821" y="5505096"/>
                </a:cubicBezTo>
                <a:cubicBezTo>
                  <a:pt x="1860821" y="5505096"/>
                  <a:pt x="1860821" y="5505096"/>
                  <a:pt x="1859887" y="5502766"/>
                </a:cubicBezTo>
                <a:cubicBezTo>
                  <a:pt x="1864771" y="5500806"/>
                  <a:pt x="1864771" y="5500806"/>
                  <a:pt x="1864771" y="5500806"/>
                </a:cubicBezTo>
                <a:close/>
                <a:moveTo>
                  <a:pt x="2481039" y="5500636"/>
                </a:moveTo>
                <a:cubicBezTo>
                  <a:pt x="2481039" y="5500636"/>
                  <a:pt x="2481973" y="5502966"/>
                  <a:pt x="2481973" y="5502966"/>
                </a:cubicBezTo>
                <a:cubicBezTo>
                  <a:pt x="2481973" y="5502966"/>
                  <a:pt x="2482907" y="5505296"/>
                  <a:pt x="2482907" y="5505296"/>
                </a:cubicBezTo>
                <a:cubicBezTo>
                  <a:pt x="2482907" y="5505296"/>
                  <a:pt x="2478022" y="5507256"/>
                  <a:pt x="2478022" y="5507256"/>
                </a:cubicBezTo>
                <a:cubicBezTo>
                  <a:pt x="2477087" y="5504925"/>
                  <a:pt x="2477087" y="5504925"/>
                  <a:pt x="2477087" y="5504925"/>
                </a:cubicBezTo>
                <a:cubicBezTo>
                  <a:pt x="2476153" y="5502596"/>
                  <a:pt x="2481039" y="5500636"/>
                  <a:pt x="2481039" y="5500636"/>
                </a:cubicBezTo>
                <a:close/>
                <a:moveTo>
                  <a:pt x="1886148" y="5499895"/>
                </a:moveTo>
                <a:cubicBezTo>
                  <a:pt x="1886148" y="5499895"/>
                  <a:pt x="1887005" y="5502030"/>
                  <a:pt x="1887005" y="5502030"/>
                </a:cubicBezTo>
                <a:cubicBezTo>
                  <a:pt x="1887005" y="5502030"/>
                  <a:pt x="1887861" y="5504167"/>
                  <a:pt x="1887861" y="5504167"/>
                </a:cubicBezTo>
                <a:cubicBezTo>
                  <a:pt x="1883789" y="5505800"/>
                  <a:pt x="1883789" y="5505800"/>
                  <a:pt x="1882933" y="5503664"/>
                </a:cubicBezTo>
                <a:cubicBezTo>
                  <a:pt x="1882076" y="5501528"/>
                  <a:pt x="1882076" y="5501528"/>
                  <a:pt x="1886148" y="5499895"/>
                </a:cubicBezTo>
                <a:close/>
                <a:moveTo>
                  <a:pt x="1955091" y="5499738"/>
                </a:moveTo>
                <a:cubicBezTo>
                  <a:pt x="1956816" y="5504039"/>
                  <a:pt x="1959404" y="5510491"/>
                  <a:pt x="1949632" y="5514409"/>
                </a:cubicBezTo>
                <a:cubicBezTo>
                  <a:pt x="1955381" y="5514600"/>
                  <a:pt x="1949060" y="5527121"/>
                  <a:pt x="1955670" y="5529463"/>
                </a:cubicBezTo>
                <a:cubicBezTo>
                  <a:pt x="1951648" y="5533573"/>
                  <a:pt x="1949923" y="5529273"/>
                  <a:pt x="1945899" y="5533383"/>
                </a:cubicBezTo>
                <a:cubicBezTo>
                  <a:pt x="1942449" y="5524781"/>
                  <a:pt x="1940434" y="5505616"/>
                  <a:pt x="1955091" y="5499738"/>
                </a:cubicBezTo>
                <a:close/>
                <a:moveTo>
                  <a:pt x="2054297" y="5499613"/>
                </a:moveTo>
                <a:cubicBezTo>
                  <a:pt x="2054297" y="5499613"/>
                  <a:pt x="2055162" y="5501770"/>
                  <a:pt x="2059234" y="5500137"/>
                </a:cubicBezTo>
                <a:cubicBezTo>
                  <a:pt x="2060099" y="5502295"/>
                  <a:pt x="2057758" y="5508242"/>
                  <a:pt x="2059489" y="5512556"/>
                </a:cubicBezTo>
                <a:cubicBezTo>
                  <a:pt x="2060353" y="5514713"/>
                  <a:pt x="2060353" y="5514713"/>
                  <a:pt x="2061218" y="5516870"/>
                </a:cubicBezTo>
                <a:cubicBezTo>
                  <a:pt x="2061218" y="5516870"/>
                  <a:pt x="2062083" y="5519028"/>
                  <a:pt x="2062083" y="5519028"/>
                </a:cubicBezTo>
                <a:cubicBezTo>
                  <a:pt x="2058012" y="5520661"/>
                  <a:pt x="2058012" y="5520661"/>
                  <a:pt x="2057146" y="5518503"/>
                </a:cubicBezTo>
                <a:cubicBezTo>
                  <a:pt x="2056282" y="5516347"/>
                  <a:pt x="2056282" y="5516347"/>
                  <a:pt x="2056282" y="5516347"/>
                </a:cubicBezTo>
                <a:cubicBezTo>
                  <a:pt x="2056282" y="5516347"/>
                  <a:pt x="2056282" y="5516347"/>
                  <a:pt x="2055416" y="5514189"/>
                </a:cubicBezTo>
                <a:cubicBezTo>
                  <a:pt x="2055416" y="5514189"/>
                  <a:pt x="2055416" y="5514189"/>
                  <a:pt x="2054551" y="5512033"/>
                </a:cubicBezTo>
                <a:cubicBezTo>
                  <a:pt x="2053687" y="5509875"/>
                  <a:pt x="2056028" y="5503928"/>
                  <a:pt x="2055162" y="5501770"/>
                </a:cubicBezTo>
                <a:cubicBezTo>
                  <a:pt x="2055162" y="5501770"/>
                  <a:pt x="2054297" y="5499613"/>
                  <a:pt x="2054297" y="5499613"/>
                </a:cubicBezTo>
                <a:close/>
                <a:moveTo>
                  <a:pt x="2976703" y="5498923"/>
                </a:moveTo>
                <a:cubicBezTo>
                  <a:pt x="2979034" y="5499784"/>
                  <a:pt x="2981363" y="5500643"/>
                  <a:pt x="2981800" y="5507235"/>
                </a:cubicBezTo>
                <a:cubicBezTo>
                  <a:pt x="2988789" y="5509814"/>
                  <a:pt x="2995781" y="5512394"/>
                  <a:pt x="3000877" y="5520704"/>
                </a:cubicBezTo>
                <a:cubicBezTo>
                  <a:pt x="3000877" y="5520704"/>
                  <a:pt x="2998982" y="5526435"/>
                  <a:pt x="2998982" y="5526435"/>
                </a:cubicBezTo>
                <a:cubicBezTo>
                  <a:pt x="2998982" y="5526435"/>
                  <a:pt x="2998982" y="5526435"/>
                  <a:pt x="2996653" y="5525576"/>
                </a:cubicBezTo>
                <a:cubicBezTo>
                  <a:pt x="2991556" y="5517266"/>
                  <a:pt x="2984566" y="5514687"/>
                  <a:pt x="2977574" y="5512108"/>
                </a:cubicBezTo>
                <a:cubicBezTo>
                  <a:pt x="2979469" y="5506374"/>
                  <a:pt x="2977139" y="5505515"/>
                  <a:pt x="2974809" y="5504655"/>
                </a:cubicBezTo>
                <a:cubicBezTo>
                  <a:pt x="2976703" y="5498923"/>
                  <a:pt x="2976703" y="5498923"/>
                  <a:pt x="2976703" y="5498923"/>
                </a:cubicBezTo>
                <a:close/>
                <a:moveTo>
                  <a:pt x="3121279" y="5498681"/>
                </a:moveTo>
                <a:cubicBezTo>
                  <a:pt x="3123398" y="5499462"/>
                  <a:pt x="3123398" y="5499462"/>
                  <a:pt x="3125515" y="5500244"/>
                </a:cubicBezTo>
                <a:cubicBezTo>
                  <a:pt x="3123621" y="5505977"/>
                  <a:pt x="3123621" y="5505977"/>
                  <a:pt x="3123621" y="5505977"/>
                </a:cubicBezTo>
                <a:cubicBezTo>
                  <a:pt x="3123621" y="5505977"/>
                  <a:pt x="3123621" y="5505977"/>
                  <a:pt x="3121503" y="5505195"/>
                </a:cubicBezTo>
                <a:cubicBezTo>
                  <a:pt x="3121503" y="5505195"/>
                  <a:pt x="3123398" y="5499462"/>
                  <a:pt x="3119384" y="5504414"/>
                </a:cubicBezTo>
                <a:cubicBezTo>
                  <a:pt x="3119384" y="5504414"/>
                  <a:pt x="3121279" y="5498681"/>
                  <a:pt x="3121279" y="5498681"/>
                </a:cubicBezTo>
                <a:close/>
                <a:moveTo>
                  <a:pt x="2842428" y="5498681"/>
                </a:moveTo>
                <a:cubicBezTo>
                  <a:pt x="2844687" y="5499515"/>
                  <a:pt x="2846946" y="5500348"/>
                  <a:pt x="2846946" y="5500348"/>
                </a:cubicBezTo>
                <a:cubicBezTo>
                  <a:pt x="2845368" y="5505125"/>
                  <a:pt x="2842885" y="5506888"/>
                  <a:pt x="2841473" y="5506367"/>
                </a:cubicBezTo>
                <a:cubicBezTo>
                  <a:pt x="2840060" y="5505846"/>
                  <a:pt x="2839719" y="5503041"/>
                  <a:pt x="2842428" y="5498681"/>
                </a:cubicBezTo>
                <a:close/>
                <a:moveTo>
                  <a:pt x="2480105" y="5498307"/>
                </a:moveTo>
                <a:cubicBezTo>
                  <a:pt x="2480105" y="5498307"/>
                  <a:pt x="2481039" y="5500636"/>
                  <a:pt x="2481039" y="5500636"/>
                </a:cubicBezTo>
                <a:cubicBezTo>
                  <a:pt x="2478596" y="5501616"/>
                  <a:pt x="2478361" y="5501034"/>
                  <a:pt x="2478739" y="5500206"/>
                </a:cubicBezTo>
                <a:cubicBezTo>
                  <a:pt x="2479117" y="5499379"/>
                  <a:pt x="2480105" y="5498307"/>
                  <a:pt x="2480105" y="5498307"/>
                </a:cubicBezTo>
                <a:close/>
                <a:moveTo>
                  <a:pt x="2211155" y="5497099"/>
                </a:moveTo>
                <a:cubicBezTo>
                  <a:pt x="2211778" y="5498651"/>
                  <a:pt x="2211778" y="5498651"/>
                  <a:pt x="2211778" y="5498651"/>
                </a:cubicBezTo>
                <a:cubicBezTo>
                  <a:pt x="2211778" y="5498651"/>
                  <a:pt x="2206891" y="5500612"/>
                  <a:pt x="2206891" y="5500612"/>
                </a:cubicBezTo>
                <a:cubicBezTo>
                  <a:pt x="2206891" y="5500612"/>
                  <a:pt x="2206268" y="5499059"/>
                  <a:pt x="2211155" y="5497099"/>
                </a:cubicBezTo>
                <a:close/>
                <a:moveTo>
                  <a:pt x="1884436" y="5495625"/>
                </a:moveTo>
                <a:cubicBezTo>
                  <a:pt x="1886898" y="5495876"/>
                  <a:pt x="1887327" y="5496943"/>
                  <a:pt x="1887138" y="5497948"/>
                </a:cubicBezTo>
                <a:cubicBezTo>
                  <a:pt x="1886952" y="5498954"/>
                  <a:pt x="1886148" y="5499895"/>
                  <a:pt x="1886148" y="5499895"/>
                </a:cubicBezTo>
                <a:cubicBezTo>
                  <a:pt x="1885291" y="5497759"/>
                  <a:pt x="1885291" y="5497759"/>
                  <a:pt x="1885291" y="5497759"/>
                </a:cubicBezTo>
                <a:cubicBezTo>
                  <a:pt x="1884436" y="5495625"/>
                  <a:pt x="1884436" y="5495625"/>
                  <a:pt x="1884436" y="5495625"/>
                </a:cubicBezTo>
                <a:close/>
                <a:moveTo>
                  <a:pt x="2912557" y="5494545"/>
                </a:moveTo>
                <a:cubicBezTo>
                  <a:pt x="2912557" y="5494545"/>
                  <a:pt x="2914897" y="5495410"/>
                  <a:pt x="2914897" y="5495410"/>
                </a:cubicBezTo>
                <a:cubicBezTo>
                  <a:pt x="2922574" y="5503959"/>
                  <a:pt x="2931935" y="5507412"/>
                  <a:pt x="2943636" y="5511730"/>
                </a:cubicBezTo>
                <a:cubicBezTo>
                  <a:pt x="2948316" y="5513456"/>
                  <a:pt x="2951314" y="5520278"/>
                  <a:pt x="2955994" y="5522007"/>
                </a:cubicBezTo>
                <a:cubicBezTo>
                  <a:pt x="2958335" y="5522869"/>
                  <a:pt x="2958335" y="5522869"/>
                  <a:pt x="2958335" y="5522869"/>
                </a:cubicBezTo>
                <a:cubicBezTo>
                  <a:pt x="2958335" y="5522869"/>
                  <a:pt x="2956650" y="5527963"/>
                  <a:pt x="2954310" y="5527099"/>
                </a:cubicBezTo>
                <a:cubicBezTo>
                  <a:pt x="2951314" y="5520278"/>
                  <a:pt x="2946633" y="5518551"/>
                  <a:pt x="2941952" y="5516825"/>
                </a:cubicBezTo>
                <a:cubicBezTo>
                  <a:pt x="2930252" y="5512506"/>
                  <a:pt x="2920890" y="5509054"/>
                  <a:pt x="2913213" y="5500504"/>
                </a:cubicBezTo>
                <a:cubicBezTo>
                  <a:pt x="2910872" y="5499641"/>
                  <a:pt x="2910872" y="5499641"/>
                  <a:pt x="2912557" y="5494545"/>
                </a:cubicBezTo>
                <a:close/>
                <a:moveTo>
                  <a:pt x="3044006" y="5493748"/>
                </a:moveTo>
                <a:cubicBezTo>
                  <a:pt x="3048698" y="5495481"/>
                  <a:pt x="3055738" y="5498076"/>
                  <a:pt x="3051950" y="5509540"/>
                </a:cubicBezTo>
                <a:cubicBezTo>
                  <a:pt x="3056190" y="5504673"/>
                  <a:pt x="3061789" y="5519600"/>
                  <a:pt x="3068375" y="5515600"/>
                </a:cubicBezTo>
                <a:cubicBezTo>
                  <a:pt x="3068828" y="5522197"/>
                  <a:pt x="3064136" y="5520466"/>
                  <a:pt x="3064588" y="5527064"/>
                </a:cubicBezTo>
                <a:cubicBezTo>
                  <a:pt x="3055203" y="5523602"/>
                  <a:pt x="3038325" y="5510943"/>
                  <a:pt x="3044006" y="5493748"/>
                </a:cubicBezTo>
                <a:close/>
                <a:moveTo>
                  <a:pt x="3154079" y="5493637"/>
                </a:moveTo>
                <a:cubicBezTo>
                  <a:pt x="3156409" y="5494498"/>
                  <a:pt x="3158739" y="5495356"/>
                  <a:pt x="3161069" y="5496216"/>
                </a:cubicBezTo>
                <a:cubicBezTo>
                  <a:pt x="3163399" y="5497077"/>
                  <a:pt x="3168059" y="5498795"/>
                  <a:pt x="3170389" y="5499656"/>
                </a:cubicBezTo>
                <a:cubicBezTo>
                  <a:pt x="3170389" y="5499656"/>
                  <a:pt x="3168811" y="5504433"/>
                  <a:pt x="3168811" y="5504433"/>
                </a:cubicBezTo>
                <a:cubicBezTo>
                  <a:pt x="3166482" y="5503572"/>
                  <a:pt x="3166482" y="5503572"/>
                  <a:pt x="3166482" y="5503572"/>
                </a:cubicBezTo>
                <a:cubicBezTo>
                  <a:pt x="3164151" y="5502713"/>
                  <a:pt x="3163399" y="5497077"/>
                  <a:pt x="3159491" y="5500993"/>
                </a:cubicBezTo>
                <a:cubicBezTo>
                  <a:pt x="3155582" y="5504910"/>
                  <a:pt x="3154831" y="5499274"/>
                  <a:pt x="3152500" y="5498414"/>
                </a:cubicBezTo>
                <a:cubicBezTo>
                  <a:pt x="3150169" y="5497554"/>
                  <a:pt x="3154831" y="5499274"/>
                  <a:pt x="3154079" y="5493637"/>
                </a:cubicBezTo>
                <a:close/>
                <a:moveTo>
                  <a:pt x="3133754" y="5492568"/>
                </a:moveTo>
                <a:cubicBezTo>
                  <a:pt x="3133754" y="5492568"/>
                  <a:pt x="3136296" y="5493505"/>
                  <a:pt x="3136296" y="5493505"/>
                </a:cubicBezTo>
                <a:cubicBezTo>
                  <a:pt x="3136296" y="5493505"/>
                  <a:pt x="3138838" y="5494443"/>
                  <a:pt x="3137577" y="5498264"/>
                </a:cubicBezTo>
                <a:cubicBezTo>
                  <a:pt x="3135035" y="5497327"/>
                  <a:pt x="3135035" y="5497327"/>
                  <a:pt x="3135035" y="5497327"/>
                </a:cubicBezTo>
                <a:cubicBezTo>
                  <a:pt x="3135035" y="5497327"/>
                  <a:pt x="3132492" y="5496389"/>
                  <a:pt x="3133754" y="5492568"/>
                </a:cubicBezTo>
                <a:close/>
                <a:moveTo>
                  <a:pt x="2860192" y="5492374"/>
                </a:moveTo>
                <a:cubicBezTo>
                  <a:pt x="2871945" y="5496710"/>
                  <a:pt x="2879454" y="5505912"/>
                  <a:pt x="2889313" y="5515979"/>
                </a:cubicBezTo>
                <a:cubicBezTo>
                  <a:pt x="2886962" y="5515113"/>
                  <a:pt x="2886962" y="5515113"/>
                  <a:pt x="2886962" y="5515113"/>
                </a:cubicBezTo>
                <a:cubicBezTo>
                  <a:pt x="2879454" y="5505912"/>
                  <a:pt x="2870051" y="5502443"/>
                  <a:pt x="2860192" y="5492374"/>
                </a:cubicBezTo>
                <a:close/>
                <a:moveTo>
                  <a:pt x="2023440" y="5489452"/>
                </a:moveTo>
                <a:cubicBezTo>
                  <a:pt x="2023440" y="5489452"/>
                  <a:pt x="2024309" y="5491621"/>
                  <a:pt x="2024309" y="5491621"/>
                </a:cubicBezTo>
                <a:cubicBezTo>
                  <a:pt x="2033274" y="5500617"/>
                  <a:pt x="2037909" y="5508830"/>
                  <a:pt x="2038788" y="5516030"/>
                </a:cubicBezTo>
                <a:cubicBezTo>
                  <a:pt x="2039668" y="5523233"/>
                  <a:pt x="2036793" y="5529421"/>
                  <a:pt x="2030741" y="5534366"/>
                </a:cubicBezTo>
                <a:cubicBezTo>
                  <a:pt x="2042844" y="5524476"/>
                  <a:pt x="2037625" y="5511461"/>
                  <a:pt x="2019695" y="5493472"/>
                </a:cubicBezTo>
                <a:cubicBezTo>
                  <a:pt x="2019695" y="5493472"/>
                  <a:pt x="2018825" y="5491304"/>
                  <a:pt x="2023440" y="5489452"/>
                </a:cubicBezTo>
                <a:close/>
                <a:moveTo>
                  <a:pt x="2883021" y="5488548"/>
                </a:moveTo>
                <a:cubicBezTo>
                  <a:pt x="2883021" y="5488548"/>
                  <a:pt x="2883021" y="5488548"/>
                  <a:pt x="2885367" y="5489415"/>
                </a:cubicBezTo>
                <a:cubicBezTo>
                  <a:pt x="2892406" y="5492012"/>
                  <a:pt x="2895386" y="5498930"/>
                  <a:pt x="2899446" y="5494609"/>
                </a:cubicBezTo>
                <a:cubicBezTo>
                  <a:pt x="2901792" y="5495475"/>
                  <a:pt x="2901792" y="5495475"/>
                  <a:pt x="2901792" y="5495475"/>
                </a:cubicBezTo>
                <a:cubicBezTo>
                  <a:pt x="2901792" y="5495475"/>
                  <a:pt x="2900079" y="5500661"/>
                  <a:pt x="2900079" y="5500661"/>
                </a:cubicBezTo>
                <a:cubicBezTo>
                  <a:pt x="2897733" y="5499794"/>
                  <a:pt x="2895386" y="5498930"/>
                  <a:pt x="2895386" y="5498930"/>
                </a:cubicBezTo>
                <a:cubicBezTo>
                  <a:pt x="2890692" y="5497197"/>
                  <a:pt x="2888346" y="5496331"/>
                  <a:pt x="2883654" y="5494601"/>
                </a:cubicBezTo>
                <a:cubicBezTo>
                  <a:pt x="2883654" y="5494601"/>
                  <a:pt x="2883654" y="5494601"/>
                  <a:pt x="2883021" y="5488548"/>
                </a:cubicBezTo>
                <a:close/>
                <a:moveTo>
                  <a:pt x="2651964" y="5486278"/>
                </a:moveTo>
                <a:cubicBezTo>
                  <a:pt x="2651964" y="5486278"/>
                  <a:pt x="2651964" y="5486278"/>
                  <a:pt x="2654506" y="5487215"/>
                </a:cubicBezTo>
                <a:cubicBezTo>
                  <a:pt x="2654506" y="5487215"/>
                  <a:pt x="2654506" y="5487215"/>
                  <a:pt x="2657048" y="5488153"/>
                </a:cubicBezTo>
                <a:cubicBezTo>
                  <a:pt x="2655154" y="5493886"/>
                  <a:pt x="2655154" y="5493886"/>
                  <a:pt x="2655154" y="5493886"/>
                </a:cubicBezTo>
                <a:cubicBezTo>
                  <a:pt x="2655154" y="5493886"/>
                  <a:pt x="2655154" y="5493886"/>
                  <a:pt x="2652613" y="5492948"/>
                </a:cubicBezTo>
                <a:cubicBezTo>
                  <a:pt x="2652613" y="5492948"/>
                  <a:pt x="2650070" y="5492010"/>
                  <a:pt x="2650070" y="5492010"/>
                </a:cubicBezTo>
                <a:cubicBezTo>
                  <a:pt x="2651964" y="5486278"/>
                  <a:pt x="2651964" y="5486278"/>
                  <a:pt x="2651964" y="5486278"/>
                </a:cubicBezTo>
                <a:close/>
                <a:moveTo>
                  <a:pt x="2459289" y="5484119"/>
                </a:moveTo>
                <a:cubicBezTo>
                  <a:pt x="2461002" y="5488389"/>
                  <a:pt x="2461002" y="5488389"/>
                  <a:pt x="2461859" y="5490525"/>
                </a:cubicBezTo>
                <a:cubicBezTo>
                  <a:pt x="2457401" y="5493552"/>
                  <a:pt x="2454316" y="5492930"/>
                  <a:pt x="2453566" y="5491062"/>
                </a:cubicBezTo>
                <a:cubicBezTo>
                  <a:pt x="2452816" y="5489193"/>
                  <a:pt x="2454403" y="5486078"/>
                  <a:pt x="2459289" y="5484119"/>
                </a:cubicBezTo>
                <a:close/>
                <a:moveTo>
                  <a:pt x="2065313" y="5483475"/>
                </a:moveTo>
                <a:cubicBezTo>
                  <a:pt x="2067053" y="5484280"/>
                  <a:pt x="2067676" y="5485833"/>
                  <a:pt x="2065650" y="5487849"/>
                </a:cubicBezTo>
                <a:cubicBezTo>
                  <a:pt x="2063206" y="5488828"/>
                  <a:pt x="2061362" y="5487765"/>
                  <a:pt x="2060129" y="5486456"/>
                </a:cubicBezTo>
                <a:cubicBezTo>
                  <a:pt x="2058894" y="5485148"/>
                  <a:pt x="2058271" y="5483595"/>
                  <a:pt x="2058271" y="5483595"/>
                </a:cubicBezTo>
                <a:cubicBezTo>
                  <a:pt x="2060715" y="5482615"/>
                  <a:pt x="2063573" y="5482671"/>
                  <a:pt x="2065313" y="5483475"/>
                </a:cubicBezTo>
                <a:close/>
                <a:moveTo>
                  <a:pt x="2818337" y="5483361"/>
                </a:moveTo>
                <a:cubicBezTo>
                  <a:pt x="2825454" y="5485987"/>
                  <a:pt x="2832572" y="5488613"/>
                  <a:pt x="2835633" y="5495459"/>
                </a:cubicBezTo>
                <a:cubicBezTo>
                  <a:pt x="2833950" y="5500554"/>
                  <a:pt x="2836322" y="5501430"/>
                  <a:pt x="2838695" y="5502304"/>
                </a:cubicBezTo>
                <a:cubicBezTo>
                  <a:pt x="2837012" y="5507400"/>
                  <a:pt x="2837012" y="5507400"/>
                  <a:pt x="2837012" y="5507400"/>
                </a:cubicBezTo>
                <a:cubicBezTo>
                  <a:pt x="2837012" y="5507400"/>
                  <a:pt x="2834640" y="5506525"/>
                  <a:pt x="2834640" y="5506525"/>
                </a:cubicBezTo>
                <a:cubicBezTo>
                  <a:pt x="2832267" y="5505649"/>
                  <a:pt x="2832267" y="5505649"/>
                  <a:pt x="2831578" y="5499678"/>
                </a:cubicBezTo>
                <a:cubicBezTo>
                  <a:pt x="2825150" y="5503023"/>
                  <a:pt x="2817342" y="5494427"/>
                  <a:pt x="2818337" y="5483361"/>
                </a:cubicBezTo>
                <a:close/>
                <a:moveTo>
                  <a:pt x="3171203" y="5482807"/>
                </a:moveTo>
                <a:cubicBezTo>
                  <a:pt x="3173745" y="5483746"/>
                  <a:pt x="3173745" y="5483746"/>
                  <a:pt x="3173745" y="5483746"/>
                </a:cubicBezTo>
                <a:cubicBezTo>
                  <a:pt x="3173745" y="5483746"/>
                  <a:pt x="3172482" y="5487566"/>
                  <a:pt x="3172482" y="5487566"/>
                </a:cubicBezTo>
                <a:cubicBezTo>
                  <a:pt x="3169939" y="5486627"/>
                  <a:pt x="3169939" y="5486627"/>
                  <a:pt x="3169939" y="5486627"/>
                </a:cubicBezTo>
                <a:cubicBezTo>
                  <a:pt x="3171203" y="5482807"/>
                  <a:pt x="3171203" y="5482807"/>
                  <a:pt x="3171203" y="5482807"/>
                </a:cubicBezTo>
                <a:close/>
                <a:moveTo>
                  <a:pt x="2774793" y="5482033"/>
                </a:moveTo>
                <a:cubicBezTo>
                  <a:pt x="2776187" y="5481744"/>
                  <a:pt x="2777346" y="5482172"/>
                  <a:pt x="2776399" y="5485036"/>
                </a:cubicBezTo>
                <a:cubicBezTo>
                  <a:pt x="2778716" y="5485891"/>
                  <a:pt x="2781032" y="5486746"/>
                  <a:pt x="2783347" y="5487601"/>
                </a:cubicBezTo>
                <a:cubicBezTo>
                  <a:pt x="2785663" y="5488455"/>
                  <a:pt x="2787979" y="5489309"/>
                  <a:pt x="2792613" y="5491019"/>
                </a:cubicBezTo>
                <a:cubicBezTo>
                  <a:pt x="2797244" y="5492727"/>
                  <a:pt x="2799983" y="5500168"/>
                  <a:pt x="2804614" y="5501876"/>
                </a:cubicBezTo>
                <a:cubicBezTo>
                  <a:pt x="2800405" y="5506756"/>
                  <a:pt x="2795773" y="5505046"/>
                  <a:pt x="2793456" y="5504191"/>
                </a:cubicBezTo>
                <a:cubicBezTo>
                  <a:pt x="2793667" y="5507483"/>
                  <a:pt x="2792509" y="5507056"/>
                  <a:pt x="2791246" y="5504983"/>
                </a:cubicBezTo>
                <a:cubicBezTo>
                  <a:pt x="2789983" y="5502909"/>
                  <a:pt x="2788613" y="5499188"/>
                  <a:pt x="2788401" y="5495895"/>
                </a:cubicBezTo>
                <a:cubicBezTo>
                  <a:pt x="2786087" y="5495040"/>
                  <a:pt x="2783771" y="5494187"/>
                  <a:pt x="2781453" y="5493332"/>
                </a:cubicBezTo>
                <a:cubicBezTo>
                  <a:pt x="2779138" y="5492477"/>
                  <a:pt x="2776822" y="5491622"/>
                  <a:pt x="2774505" y="5490768"/>
                </a:cubicBezTo>
                <a:cubicBezTo>
                  <a:pt x="2772189" y="5489914"/>
                  <a:pt x="2774084" y="5484182"/>
                  <a:pt x="2771768" y="5483329"/>
                </a:cubicBezTo>
                <a:cubicBezTo>
                  <a:pt x="2771768" y="5483329"/>
                  <a:pt x="2773400" y="5482322"/>
                  <a:pt x="2774793" y="5482033"/>
                </a:cubicBezTo>
                <a:close/>
                <a:moveTo>
                  <a:pt x="3237245" y="5481453"/>
                </a:moveTo>
                <a:cubicBezTo>
                  <a:pt x="3244361" y="5484079"/>
                  <a:pt x="3249107" y="5485830"/>
                  <a:pt x="3253851" y="5487581"/>
                </a:cubicBezTo>
                <a:cubicBezTo>
                  <a:pt x="3260969" y="5490207"/>
                  <a:pt x="3265713" y="5491958"/>
                  <a:pt x="3272831" y="5494584"/>
                </a:cubicBezTo>
                <a:cubicBezTo>
                  <a:pt x="3272831" y="5494584"/>
                  <a:pt x="3270938" y="5500317"/>
                  <a:pt x="3270938" y="5500317"/>
                </a:cubicBezTo>
                <a:cubicBezTo>
                  <a:pt x="3263820" y="5497690"/>
                  <a:pt x="3259076" y="5495939"/>
                  <a:pt x="3251957" y="5493313"/>
                </a:cubicBezTo>
                <a:cubicBezTo>
                  <a:pt x="3247212" y="5491562"/>
                  <a:pt x="3240095" y="5488935"/>
                  <a:pt x="3237245" y="5481453"/>
                </a:cubicBezTo>
                <a:close/>
                <a:moveTo>
                  <a:pt x="1877704" y="5481195"/>
                </a:moveTo>
                <a:cubicBezTo>
                  <a:pt x="1877704" y="5481195"/>
                  <a:pt x="1877704" y="5481195"/>
                  <a:pt x="1878575" y="5483370"/>
                </a:cubicBezTo>
                <a:cubicBezTo>
                  <a:pt x="1878575" y="5483370"/>
                  <a:pt x="1878575" y="5483370"/>
                  <a:pt x="1879447" y="5485544"/>
                </a:cubicBezTo>
                <a:cubicBezTo>
                  <a:pt x="1880319" y="5487718"/>
                  <a:pt x="1881191" y="5489894"/>
                  <a:pt x="1882063" y="5492067"/>
                </a:cubicBezTo>
                <a:cubicBezTo>
                  <a:pt x="1882063" y="5492067"/>
                  <a:pt x="1882063" y="5492067"/>
                  <a:pt x="1878807" y="5493374"/>
                </a:cubicBezTo>
                <a:cubicBezTo>
                  <a:pt x="1878807" y="5493374"/>
                  <a:pt x="1877935" y="5491200"/>
                  <a:pt x="1877935" y="5491200"/>
                </a:cubicBezTo>
                <a:cubicBezTo>
                  <a:pt x="1877063" y="5489024"/>
                  <a:pt x="1876190" y="5486850"/>
                  <a:pt x="1876190" y="5486850"/>
                </a:cubicBezTo>
                <a:cubicBezTo>
                  <a:pt x="1875318" y="5484676"/>
                  <a:pt x="1875318" y="5484676"/>
                  <a:pt x="1875318" y="5484676"/>
                </a:cubicBezTo>
                <a:cubicBezTo>
                  <a:pt x="1877704" y="5481195"/>
                  <a:pt x="1877704" y="5481195"/>
                  <a:pt x="1877704" y="5481195"/>
                </a:cubicBezTo>
                <a:close/>
                <a:moveTo>
                  <a:pt x="3196045" y="5479109"/>
                </a:moveTo>
                <a:cubicBezTo>
                  <a:pt x="3198391" y="5479975"/>
                  <a:pt x="3200737" y="5480842"/>
                  <a:pt x="3200737" y="5480842"/>
                </a:cubicBezTo>
                <a:cubicBezTo>
                  <a:pt x="3203083" y="5481706"/>
                  <a:pt x="3203083" y="5481706"/>
                  <a:pt x="3201401" y="5486801"/>
                </a:cubicBezTo>
                <a:cubicBezTo>
                  <a:pt x="3204410" y="5493627"/>
                  <a:pt x="3206756" y="5494493"/>
                  <a:pt x="3211449" y="5496224"/>
                </a:cubicBezTo>
                <a:cubicBezTo>
                  <a:pt x="3211449" y="5496224"/>
                  <a:pt x="3211449" y="5496224"/>
                  <a:pt x="3209766" y="5501320"/>
                </a:cubicBezTo>
                <a:cubicBezTo>
                  <a:pt x="3205073" y="5499589"/>
                  <a:pt x="3202064" y="5492761"/>
                  <a:pt x="3199717" y="5491896"/>
                </a:cubicBezTo>
                <a:cubicBezTo>
                  <a:pt x="3199053" y="5485936"/>
                  <a:pt x="3195025" y="5490165"/>
                  <a:pt x="3194361" y="5484203"/>
                </a:cubicBezTo>
                <a:cubicBezTo>
                  <a:pt x="3194361" y="5484203"/>
                  <a:pt x="3194361" y="5484203"/>
                  <a:pt x="3196045" y="5479109"/>
                </a:cubicBezTo>
                <a:close/>
                <a:moveTo>
                  <a:pt x="2991453" y="5478376"/>
                </a:moveTo>
                <a:cubicBezTo>
                  <a:pt x="2992008" y="5477778"/>
                  <a:pt x="2992642" y="5478012"/>
                  <a:pt x="2992969" y="5481347"/>
                </a:cubicBezTo>
                <a:cubicBezTo>
                  <a:pt x="2992969" y="5481347"/>
                  <a:pt x="2992969" y="5481347"/>
                  <a:pt x="2990425" y="5480408"/>
                </a:cubicBezTo>
                <a:cubicBezTo>
                  <a:pt x="2990425" y="5480408"/>
                  <a:pt x="2990899" y="5478974"/>
                  <a:pt x="2991453" y="5478376"/>
                </a:cubicBezTo>
                <a:close/>
                <a:moveTo>
                  <a:pt x="1866999" y="5478077"/>
                </a:moveTo>
                <a:cubicBezTo>
                  <a:pt x="1867864" y="5480234"/>
                  <a:pt x="1868729" y="5482390"/>
                  <a:pt x="1869595" y="5484548"/>
                </a:cubicBezTo>
                <a:cubicBezTo>
                  <a:pt x="1871325" y="5488863"/>
                  <a:pt x="1872191" y="5491020"/>
                  <a:pt x="1868168" y="5495137"/>
                </a:cubicBezTo>
                <a:cubicBezTo>
                  <a:pt x="1868168" y="5495137"/>
                  <a:pt x="1869035" y="5497295"/>
                  <a:pt x="1863284" y="5497096"/>
                </a:cubicBezTo>
                <a:cubicBezTo>
                  <a:pt x="1867304" y="5492980"/>
                  <a:pt x="1866439" y="5490823"/>
                  <a:pt x="1864708" y="5486508"/>
                </a:cubicBezTo>
                <a:cubicBezTo>
                  <a:pt x="1863843" y="5484351"/>
                  <a:pt x="1862977" y="5482195"/>
                  <a:pt x="1866999" y="5478077"/>
                </a:cubicBezTo>
                <a:close/>
                <a:moveTo>
                  <a:pt x="3078915" y="5476620"/>
                </a:moveTo>
                <a:cubicBezTo>
                  <a:pt x="3081261" y="5477485"/>
                  <a:pt x="3081261" y="5477485"/>
                  <a:pt x="3081714" y="5484082"/>
                </a:cubicBezTo>
                <a:cubicBezTo>
                  <a:pt x="3086408" y="5485815"/>
                  <a:pt x="3093446" y="5488412"/>
                  <a:pt x="3096246" y="5495876"/>
                </a:cubicBezTo>
                <a:cubicBezTo>
                  <a:pt x="3096246" y="5495876"/>
                  <a:pt x="3098593" y="5496742"/>
                  <a:pt x="3098593" y="5496742"/>
                </a:cubicBezTo>
                <a:cubicBezTo>
                  <a:pt x="3098593" y="5496742"/>
                  <a:pt x="3100939" y="5497607"/>
                  <a:pt x="3100939" y="5497607"/>
                </a:cubicBezTo>
                <a:cubicBezTo>
                  <a:pt x="3100939" y="5497607"/>
                  <a:pt x="3100939" y="5497607"/>
                  <a:pt x="3103285" y="5498473"/>
                </a:cubicBezTo>
                <a:cubicBezTo>
                  <a:pt x="3101391" y="5504204"/>
                  <a:pt x="3099044" y="5503339"/>
                  <a:pt x="3099044" y="5503339"/>
                </a:cubicBezTo>
                <a:cubicBezTo>
                  <a:pt x="3096699" y="5502473"/>
                  <a:pt x="3096699" y="5502473"/>
                  <a:pt x="3096699" y="5502473"/>
                </a:cubicBezTo>
                <a:cubicBezTo>
                  <a:pt x="3094353" y="5501606"/>
                  <a:pt x="3094353" y="5501606"/>
                  <a:pt x="3094353" y="5501606"/>
                </a:cubicBezTo>
                <a:cubicBezTo>
                  <a:pt x="3092006" y="5500742"/>
                  <a:pt x="3092006" y="5500742"/>
                  <a:pt x="3092006" y="5500742"/>
                </a:cubicBezTo>
                <a:cubicBezTo>
                  <a:pt x="3089206" y="5493279"/>
                  <a:pt x="3073686" y="5500414"/>
                  <a:pt x="3072781" y="5487218"/>
                </a:cubicBezTo>
                <a:cubicBezTo>
                  <a:pt x="3074675" y="5481485"/>
                  <a:pt x="3075580" y="5494680"/>
                  <a:pt x="3079367" y="5483218"/>
                </a:cubicBezTo>
                <a:cubicBezTo>
                  <a:pt x="3079367" y="5483218"/>
                  <a:pt x="3081261" y="5477485"/>
                  <a:pt x="3078915" y="5476620"/>
                </a:cubicBezTo>
                <a:close/>
                <a:moveTo>
                  <a:pt x="2616144" y="5476189"/>
                </a:moveTo>
                <a:cubicBezTo>
                  <a:pt x="2616978" y="5476362"/>
                  <a:pt x="2616564" y="5478286"/>
                  <a:pt x="2615704" y="5479543"/>
                </a:cubicBezTo>
                <a:cubicBezTo>
                  <a:pt x="2614843" y="5480800"/>
                  <a:pt x="2613534" y="5481388"/>
                  <a:pt x="2612577" y="5478890"/>
                </a:cubicBezTo>
                <a:cubicBezTo>
                  <a:pt x="2614477" y="5476734"/>
                  <a:pt x="2615587" y="5476070"/>
                  <a:pt x="2616144" y="5476189"/>
                </a:cubicBezTo>
                <a:close/>
                <a:moveTo>
                  <a:pt x="1923437" y="5475022"/>
                </a:moveTo>
                <a:cubicBezTo>
                  <a:pt x="1923437" y="5475022"/>
                  <a:pt x="1924216" y="5476963"/>
                  <a:pt x="1924216" y="5476963"/>
                </a:cubicBezTo>
                <a:cubicBezTo>
                  <a:pt x="1924216" y="5476963"/>
                  <a:pt x="1920145" y="5478597"/>
                  <a:pt x="1920145" y="5478597"/>
                </a:cubicBezTo>
                <a:cubicBezTo>
                  <a:pt x="1923437" y="5475022"/>
                  <a:pt x="1923437" y="5475022"/>
                  <a:pt x="1923437" y="5475022"/>
                </a:cubicBezTo>
                <a:close/>
                <a:moveTo>
                  <a:pt x="3184313" y="5474781"/>
                </a:moveTo>
                <a:cubicBezTo>
                  <a:pt x="3184313" y="5474781"/>
                  <a:pt x="3184313" y="5474781"/>
                  <a:pt x="3186659" y="5475646"/>
                </a:cubicBezTo>
                <a:cubicBezTo>
                  <a:pt x="3186659" y="5475646"/>
                  <a:pt x="3189004" y="5476513"/>
                  <a:pt x="3191350" y="5477378"/>
                </a:cubicBezTo>
                <a:cubicBezTo>
                  <a:pt x="3193698" y="5478244"/>
                  <a:pt x="3196045" y="5479109"/>
                  <a:pt x="3194361" y="5484203"/>
                </a:cubicBezTo>
                <a:cubicBezTo>
                  <a:pt x="3194361" y="5484203"/>
                  <a:pt x="3192015" y="5483338"/>
                  <a:pt x="3189668" y="5482473"/>
                </a:cubicBezTo>
                <a:cubicBezTo>
                  <a:pt x="3187321" y="5481607"/>
                  <a:pt x="3184975" y="5480741"/>
                  <a:pt x="3184313" y="5474781"/>
                </a:cubicBezTo>
                <a:close/>
                <a:moveTo>
                  <a:pt x="1986559" y="5474494"/>
                </a:moveTo>
                <a:cubicBezTo>
                  <a:pt x="1988325" y="5478896"/>
                  <a:pt x="1985204" y="5485255"/>
                  <a:pt x="1986087" y="5487455"/>
                </a:cubicBezTo>
                <a:cubicBezTo>
                  <a:pt x="1986087" y="5487455"/>
                  <a:pt x="1986969" y="5489656"/>
                  <a:pt x="1986969" y="5489656"/>
                </a:cubicBezTo>
                <a:cubicBezTo>
                  <a:pt x="1981200" y="5489416"/>
                  <a:pt x="1981200" y="5489416"/>
                  <a:pt x="1981200" y="5489416"/>
                </a:cubicBezTo>
                <a:cubicBezTo>
                  <a:pt x="1984321" y="5483055"/>
                  <a:pt x="1983439" y="5480856"/>
                  <a:pt x="1981674" y="5476454"/>
                </a:cubicBezTo>
                <a:cubicBezTo>
                  <a:pt x="1986559" y="5474494"/>
                  <a:pt x="1986559" y="5474494"/>
                  <a:pt x="1986559" y="5474494"/>
                </a:cubicBezTo>
                <a:close/>
                <a:moveTo>
                  <a:pt x="2080916" y="5474061"/>
                </a:moveTo>
                <a:cubicBezTo>
                  <a:pt x="2081695" y="5476003"/>
                  <a:pt x="2081695" y="5476003"/>
                  <a:pt x="2081695" y="5476003"/>
                </a:cubicBezTo>
                <a:cubicBezTo>
                  <a:pt x="2076808" y="5477963"/>
                  <a:pt x="2076029" y="5476022"/>
                  <a:pt x="2076029" y="5476022"/>
                </a:cubicBezTo>
                <a:cubicBezTo>
                  <a:pt x="2076029" y="5476022"/>
                  <a:pt x="2076029" y="5476022"/>
                  <a:pt x="2080916" y="5474061"/>
                </a:cubicBezTo>
                <a:close/>
                <a:moveTo>
                  <a:pt x="1879783" y="5472247"/>
                </a:moveTo>
                <a:cubicBezTo>
                  <a:pt x="1882226" y="5471268"/>
                  <a:pt x="1882694" y="5472432"/>
                  <a:pt x="1882667" y="5474134"/>
                </a:cubicBezTo>
                <a:cubicBezTo>
                  <a:pt x="1882641" y="5475835"/>
                  <a:pt x="1882119" y="5478072"/>
                  <a:pt x="1882587" y="5479237"/>
                </a:cubicBezTo>
                <a:cubicBezTo>
                  <a:pt x="1882587" y="5479237"/>
                  <a:pt x="1876766" y="5478866"/>
                  <a:pt x="1876766" y="5478866"/>
                </a:cubicBezTo>
                <a:cubicBezTo>
                  <a:pt x="1875833" y="5476538"/>
                  <a:pt x="1879783" y="5472247"/>
                  <a:pt x="1879783" y="5472247"/>
                </a:cubicBezTo>
                <a:close/>
                <a:moveTo>
                  <a:pt x="2688132" y="5471756"/>
                </a:moveTo>
                <a:cubicBezTo>
                  <a:pt x="2690505" y="5472631"/>
                  <a:pt x="2690505" y="5472631"/>
                  <a:pt x="2690505" y="5472631"/>
                </a:cubicBezTo>
                <a:cubicBezTo>
                  <a:pt x="2690505" y="5472631"/>
                  <a:pt x="2692878" y="5473507"/>
                  <a:pt x="2692878" y="5473507"/>
                </a:cubicBezTo>
                <a:cubicBezTo>
                  <a:pt x="2695250" y="5474381"/>
                  <a:pt x="2697623" y="5475257"/>
                  <a:pt x="2698417" y="5480910"/>
                </a:cubicBezTo>
                <a:cubicBezTo>
                  <a:pt x="2698417" y="5480910"/>
                  <a:pt x="2696839" y="5485687"/>
                  <a:pt x="2696839" y="5485687"/>
                </a:cubicBezTo>
                <a:cubicBezTo>
                  <a:pt x="2696839" y="5485687"/>
                  <a:pt x="2694466" y="5484811"/>
                  <a:pt x="2694466" y="5484811"/>
                </a:cubicBezTo>
                <a:cubicBezTo>
                  <a:pt x="2696044" y="5480034"/>
                  <a:pt x="2693672" y="5479159"/>
                  <a:pt x="2691300" y="5478284"/>
                </a:cubicBezTo>
                <a:cubicBezTo>
                  <a:pt x="2688926" y="5477408"/>
                  <a:pt x="2688926" y="5477408"/>
                  <a:pt x="2688926" y="5477408"/>
                </a:cubicBezTo>
                <a:cubicBezTo>
                  <a:pt x="2688926" y="5477408"/>
                  <a:pt x="2688132" y="5471756"/>
                  <a:pt x="2688132" y="5471756"/>
                </a:cubicBezTo>
                <a:close/>
                <a:moveTo>
                  <a:pt x="1837208" y="5469792"/>
                </a:moveTo>
                <a:cubicBezTo>
                  <a:pt x="1838038" y="5471863"/>
                  <a:pt x="1833983" y="5475893"/>
                  <a:pt x="1835645" y="5480035"/>
                </a:cubicBezTo>
                <a:cubicBezTo>
                  <a:pt x="1835645" y="5480035"/>
                  <a:pt x="1834814" y="5477964"/>
                  <a:pt x="1834814" y="5477964"/>
                </a:cubicBezTo>
                <a:cubicBezTo>
                  <a:pt x="1833983" y="5475893"/>
                  <a:pt x="1833152" y="5473822"/>
                  <a:pt x="1837208" y="5469792"/>
                </a:cubicBezTo>
                <a:close/>
                <a:moveTo>
                  <a:pt x="3217113" y="5469736"/>
                </a:moveTo>
                <a:cubicBezTo>
                  <a:pt x="3219443" y="5470595"/>
                  <a:pt x="3222523" y="5477092"/>
                  <a:pt x="3222523" y="5477092"/>
                </a:cubicBezTo>
                <a:cubicBezTo>
                  <a:pt x="3222523" y="5477092"/>
                  <a:pt x="3222523" y="5477092"/>
                  <a:pt x="3220946" y="5481868"/>
                </a:cubicBezTo>
                <a:cubicBezTo>
                  <a:pt x="3220194" y="5476231"/>
                  <a:pt x="3217864" y="5475372"/>
                  <a:pt x="3215533" y="5474513"/>
                </a:cubicBezTo>
                <a:cubicBezTo>
                  <a:pt x="3217113" y="5469736"/>
                  <a:pt x="3217113" y="5469736"/>
                  <a:pt x="3217113" y="5469736"/>
                </a:cubicBezTo>
                <a:close/>
                <a:moveTo>
                  <a:pt x="2270721" y="5469158"/>
                </a:moveTo>
                <a:lnTo>
                  <a:pt x="2276369" y="5471910"/>
                </a:lnTo>
                <a:cubicBezTo>
                  <a:pt x="2277498" y="5472460"/>
                  <a:pt x="2279757" y="5473562"/>
                  <a:pt x="2279757" y="5473562"/>
                </a:cubicBezTo>
                <a:cubicBezTo>
                  <a:pt x="2279757" y="5473562"/>
                  <a:pt x="2278170" y="5476225"/>
                  <a:pt x="2278170" y="5476225"/>
                </a:cubicBezTo>
                <a:cubicBezTo>
                  <a:pt x="2278170" y="5476225"/>
                  <a:pt x="2269135" y="5471818"/>
                  <a:pt x="2269135" y="5471818"/>
                </a:cubicBezTo>
                <a:cubicBezTo>
                  <a:pt x="2269135" y="5471818"/>
                  <a:pt x="2270721" y="5469158"/>
                  <a:pt x="2270721" y="5469158"/>
                </a:cubicBezTo>
                <a:close/>
                <a:moveTo>
                  <a:pt x="3105102" y="5469134"/>
                </a:moveTo>
                <a:cubicBezTo>
                  <a:pt x="3107402" y="5469983"/>
                  <a:pt x="3109702" y="5470832"/>
                  <a:pt x="3112002" y="5471680"/>
                </a:cubicBezTo>
                <a:cubicBezTo>
                  <a:pt x="3114302" y="5472530"/>
                  <a:pt x="3116602" y="5473378"/>
                  <a:pt x="3116602" y="5473378"/>
                </a:cubicBezTo>
                <a:cubicBezTo>
                  <a:pt x="3118903" y="5474226"/>
                  <a:pt x="3118903" y="5474226"/>
                  <a:pt x="3118903" y="5474226"/>
                </a:cubicBezTo>
                <a:cubicBezTo>
                  <a:pt x="3117008" y="5479959"/>
                  <a:pt x="3114708" y="5479110"/>
                  <a:pt x="3114708" y="5479110"/>
                </a:cubicBezTo>
                <a:cubicBezTo>
                  <a:pt x="3114708" y="5479110"/>
                  <a:pt x="3112408" y="5478261"/>
                  <a:pt x="3110109" y="5477412"/>
                </a:cubicBezTo>
                <a:cubicBezTo>
                  <a:pt x="3110109" y="5477412"/>
                  <a:pt x="3108215" y="5483145"/>
                  <a:pt x="3105914" y="5482296"/>
                </a:cubicBezTo>
                <a:cubicBezTo>
                  <a:pt x="3103614" y="5481447"/>
                  <a:pt x="3103614" y="5481447"/>
                  <a:pt x="3101314" y="5480598"/>
                </a:cubicBezTo>
                <a:cubicBezTo>
                  <a:pt x="3101314" y="5480598"/>
                  <a:pt x="3099014" y="5479749"/>
                  <a:pt x="3099014" y="5479749"/>
                </a:cubicBezTo>
                <a:cubicBezTo>
                  <a:pt x="3099014" y="5479749"/>
                  <a:pt x="3100908" y="5474019"/>
                  <a:pt x="3100908" y="5474019"/>
                </a:cubicBezTo>
                <a:cubicBezTo>
                  <a:pt x="3100908" y="5474019"/>
                  <a:pt x="3103209" y="5474866"/>
                  <a:pt x="3105102" y="5469134"/>
                </a:cubicBezTo>
                <a:close/>
                <a:moveTo>
                  <a:pt x="2399283" y="5466491"/>
                </a:moveTo>
                <a:cubicBezTo>
                  <a:pt x="2400138" y="5468628"/>
                  <a:pt x="2400138" y="5468628"/>
                  <a:pt x="2400994" y="5470761"/>
                </a:cubicBezTo>
                <a:cubicBezTo>
                  <a:pt x="2400994" y="5470761"/>
                  <a:pt x="2400994" y="5470761"/>
                  <a:pt x="2401851" y="5472899"/>
                </a:cubicBezTo>
                <a:cubicBezTo>
                  <a:pt x="2401851" y="5472899"/>
                  <a:pt x="2396966" y="5474858"/>
                  <a:pt x="2396966" y="5474858"/>
                </a:cubicBezTo>
                <a:cubicBezTo>
                  <a:pt x="2396108" y="5472722"/>
                  <a:pt x="2396108" y="5472722"/>
                  <a:pt x="2396108" y="5472722"/>
                </a:cubicBezTo>
                <a:cubicBezTo>
                  <a:pt x="2395253" y="5470587"/>
                  <a:pt x="2395253" y="5470587"/>
                  <a:pt x="2395253" y="5470587"/>
                </a:cubicBezTo>
                <a:cubicBezTo>
                  <a:pt x="2395253" y="5470587"/>
                  <a:pt x="2394396" y="5468452"/>
                  <a:pt x="2399283" y="5466491"/>
                </a:cubicBezTo>
                <a:close/>
                <a:moveTo>
                  <a:pt x="2934938" y="5466365"/>
                </a:moveTo>
                <a:cubicBezTo>
                  <a:pt x="2937268" y="5467225"/>
                  <a:pt x="2939599" y="5468084"/>
                  <a:pt x="2940034" y="5474677"/>
                </a:cubicBezTo>
                <a:cubicBezTo>
                  <a:pt x="2942364" y="5475536"/>
                  <a:pt x="2944695" y="5476397"/>
                  <a:pt x="2947026" y="5477256"/>
                </a:cubicBezTo>
                <a:cubicBezTo>
                  <a:pt x="2947026" y="5477256"/>
                  <a:pt x="2949356" y="5478115"/>
                  <a:pt x="2947462" y="5483847"/>
                </a:cubicBezTo>
                <a:cubicBezTo>
                  <a:pt x="2947462" y="5483847"/>
                  <a:pt x="2945131" y="5482986"/>
                  <a:pt x="2945131" y="5482986"/>
                </a:cubicBezTo>
                <a:cubicBezTo>
                  <a:pt x="2942802" y="5482127"/>
                  <a:pt x="2938141" y="5480407"/>
                  <a:pt x="2935811" y="5479548"/>
                </a:cubicBezTo>
                <a:cubicBezTo>
                  <a:pt x="2935811" y="5479548"/>
                  <a:pt x="2935374" y="5472957"/>
                  <a:pt x="2933044" y="5472098"/>
                </a:cubicBezTo>
                <a:cubicBezTo>
                  <a:pt x="2933044" y="5472098"/>
                  <a:pt x="2930713" y="5471239"/>
                  <a:pt x="2930713" y="5471239"/>
                </a:cubicBezTo>
                <a:cubicBezTo>
                  <a:pt x="2931661" y="5468371"/>
                  <a:pt x="2932717" y="5467153"/>
                  <a:pt x="2933537" y="5466652"/>
                </a:cubicBezTo>
                <a:cubicBezTo>
                  <a:pt x="2934355" y="5466149"/>
                  <a:pt x="2934938" y="5466365"/>
                  <a:pt x="2934938" y="5466365"/>
                </a:cubicBezTo>
                <a:close/>
                <a:moveTo>
                  <a:pt x="2824019" y="5466165"/>
                </a:moveTo>
                <a:cubicBezTo>
                  <a:pt x="2831071" y="5468768"/>
                  <a:pt x="2840473" y="5472237"/>
                  <a:pt x="2845631" y="5480570"/>
                </a:cubicBezTo>
                <a:cubicBezTo>
                  <a:pt x="2847982" y="5481437"/>
                  <a:pt x="2847982" y="5481437"/>
                  <a:pt x="2847982" y="5481437"/>
                </a:cubicBezTo>
                <a:cubicBezTo>
                  <a:pt x="2852683" y="5483172"/>
                  <a:pt x="2857384" y="5484906"/>
                  <a:pt x="2860192" y="5492374"/>
                </a:cubicBezTo>
                <a:cubicBezTo>
                  <a:pt x="2855491" y="5490639"/>
                  <a:pt x="2850789" y="5488904"/>
                  <a:pt x="2846088" y="5487170"/>
                </a:cubicBezTo>
                <a:cubicBezTo>
                  <a:pt x="2844194" y="5492902"/>
                  <a:pt x="2841387" y="5485435"/>
                  <a:pt x="2839036" y="5484567"/>
                </a:cubicBezTo>
                <a:cubicBezTo>
                  <a:pt x="2839036" y="5484567"/>
                  <a:pt x="2841387" y="5485435"/>
                  <a:pt x="2841387" y="5485435"/>
                </a:cubicBezTo>
                <a:cubicBezTo>
                  <a:pt x="2836228" y="5477101"/>
                  <a:pt x="2829177" y="5474498"/>
                  <a:pt x="2824019" y="5466165"/>
                </a:cubicBezTo>
                <a:close/>
                <a:moveTo>
                  <a:pt x="1840432" y="5463690"/>
                </a:moveTo>
                <a:cubicBezTo>
                  <a:pt x="1840432" y="5463690"/>
                  <a:pt x="1840432" y="5463690"/>
                  <a:pt x="1841263" y="5465761"/>
                </a:cubicBezTo>
                <a:cubicBezTo>
                  <a:pt x="1836376" y="5467721"/>
                  <a:pt x="1837208" y="5469792"/>
                  <a:pt x="1837208" y="5469792"/>
                </a:cubicBezTo>
                <a:cubicBezTo>
                  <a:pt x="1836376" y="5467721"/>
                  <a:pt x="1836376" y="5467721"/>
                  <a:pt x="1835545" y="5465650"/>
                </a:cubicBezTo>
                <a:cubicBezTo>
                  <a:pt x="1840432" y="5463690"/>
                  <a:pt x="1840432" y="5463690"/>
                  <a:pt x="1840432" y="5463690"/>
                </a:cubicBezTo>
                <a:close/>
                <a:moveTo>
                  <a:pt x="1975756" y="5461700"/>
                </a:moveTo>
                <a:cubicBezTo>
                  <a:pt x="1976613" y="5463835"/>
                  <a:pt x="1976613" y="5463835"/>
                  <a:pt x="1977470" y="5465970"/>
                </a:cubicBezTo>
                <a:cubicBezTo>
                  <a:pt x="1977470" y="5465970"/>
                  <a:pt x="1978327" y="5468106"/>
                  <a:pt x="1978327" y="5468106"/>
                </a:cubicBezTo>
                <a:cubicBezTo>
                  <a:pt x="1978327" y="5468106"/>
                  <a:pt x="1974297" y="5472201"/>
                  <a:pt x="1973441" y="5470066"/>
                </a:cubicBezTo>
                <a:cubicBezTo>
                  <a:pt x="1972583" y="5467930"/>
                  <a:pt x="1972583" y="5467930"/>
                  <a:pt x="1972583" y="5467930"/>
                </a:cubicBezTo>
                <a:cubicBezTo>
                  <a:pt x="1971727" y="5465795"/>
                  <a:pt x="1971727" y="5465795"/>
                  <a:pt x="1970870" y="5463659"/>
                </a:cubicBezTo>
                <a:cubicBezTo>
                  <a:pt x="1970870" y="5463659"/>
                  <a:pt x="1970870" y="5463659"/>
                  <a:pt x="1975756" y="5461700"/>
                </a:cubicBezTo>
                <a:close/>
                <a:moveTo>
                  <a:pt x="2581446" y="5461689"/>
                </a:moveTo>
                <a:cubicBezTo>
                  <a:pt x="2583757" y="5462540"/>
                  <a:pt x="2583757" y="5462540"/>
                  <a:pt x="2583757" y="5462540"/>
                </a:cubicBezTo>
                <a:cubicBezTo>
                  <a:pt x="2582074" y="5467635"/>
                  <a:pt x="2582074" y="5467635"/>
                  <a:pt x="2582074" y="5467635"/>
                </a:cubicBezTo>
                <a:cubicBezTo>
                  <a:pt x="2579762" y="5466782"/>
                  <a:pt x="2577452" y="5465929"/>
                  <a:pt x="2575140" y="5465077"/>
                </a:cubicBezTo>
                <a:cubicBezTo>
                  <a:pt x="2579135" y="5460835"/>
                  <a:pt x="2581446" y="5461689"/>
                  <a:pt x="2581446" y="5461689"/>
                </a:cubicBezTo>
                <a:close/>
                <a:moveTo>
                  <a:pt x="2181617" y="5461167"/>
                </a:moveTo>
                <a:cubicBezTo>
                  <a:pt x="2187333" y="5461277"/>
                  <a:pt x="2187333" y="5461277"/>
                  <a:pt x="2187333" y="5461277"/>
                </a:cubicBezTo>
                <a:cubicBezTo>
                  <a:pt x="2188163" y="5463349"/>
                  <a:pt x="2183279" y="5465308"/>
                  <a:pt x="2184109" y="5467379"/>
                </a:cubicBezTo>
                <a:cubicBezTo>
                  <a:pt x="2184109" y="5467379"/>
                  <a:pt x="2179223" y="5469339"/>
                  <a:pt x="2179223" y="5469339"/>
                </a:cubicBezTo>
                <a:cubicBezTo>
                  <a:pt x="2179223" y="5469339"/>
                  <a:pt x="2178392" y="5467268"/>
                  <a:pt x="2178392" y="5467268"/>
                </a:cubicBezTo>
                <a:cubicBezTo>
                  <a:pt x="2183279" y="5465308"/>
                  <a:pt x="2182448" y="5463236"/>
                  <a:pt x="2182448" y="5463236"/>
                </a:cubicBezTo>
                <a:cubicBezTo>
                  <a:pt x="2182448" y="5463236"/>
                  <a:pt x="2181617" y="5461167"/>
                  <a:pt x="2181617" y="5461167"/>
                </a:cubicBezTo>
                <a:close/>
                <a:moveTo>
                  <a:pt x="3128639" y="5461027"/>
                </a:moveTo>
                <a:cubicBezTo>
                  <a:pt x="3131006" y="5461901"/>
                  <a:pt x="3131006" y="5461901"/>
                  <a:pt x="3133372" y="5462774"/>
                </a:cubicBezTo>
                <a:cubicBezTo>
                  <a:pt x="3135739" y="5463647"/>
                  <a:pt x="3140473" y="5465395"/>
                  <a:pt x="3142839" y="5466268"/>
                </a:cubicBezTo>
                <a:cubicBezTo>
                  <a:pt x="3142839" y="5466268"/>
                  <a:pt x="3146995" y="5461728"/>
                  <a:pt x="3149361" y="5462600"/>
                </a:cubicBezTo>
                <a:cubicBezTo>
                  <a:pt x="3147572" y="5468014"/>
                  <a:pt x="3147572" y="5468014"/>
                  <a:pt x="3147572" y="5468014"/>
                </a:cubicBezTo>
                <a:cubicBezTo>
                  <a:pt x="3145206" y="5467141"/>
                  <a:pt x="3145206" y="5467141"/>
                  <a:pt x="3145206" y="5467141"/>
                </a:cubicBezTo>
                <a:cubicBezTo>
                  <a:pt x="3145206" y="5467141"/>
                  <a:pt x="3145206" y="5467141"/>
                  <a:pt x="3141051" y="5471681"/>
                </a:cubicBezTo>
                <a:cubicBezTo>
                  <a:pt x="3141051" y="5471681"/>
                  <a:pt x="3138683" y="5470806"/>
                  <a:pt x="3138683" y="5470806"/>
                </a:cubicBezTo>
                <a:cubicBezTo>
                  <a:pt x="3136317" y="5469934"/>
                  <a:pt x="3133950" y="5469062"/>
                  <a:pt x="3131584" y="5468188"/>
                </a:cubicBezTo>
                <a:cubicBezTo>
                  <a:pt x="3131006" y="5461901"/>
                  <a:pt x="3128639" y="5461027"/>
                  <a:pt x="3128639" y="5461027"/>
                </a:cubicBezTo>
                <a:close/>
                <a:moveTo>
                  <a:pt x="1818156" y="5460003"/>
                </a:moveTo>
                <a:cubicBezTo>
                  <a:pt x="1818156" y="5460003"/>
                  <a:pt x="1818988" y="5462075"/>
                  <a:pt x="1818988" y="5462075"/>
                </a:cubicBezTo>
                <a:cubicBezTo>
                  <a:pt x="1818988" y="5462075"/>
                  <a:pt x="1819818" y="5464145"/>
                  <a:pt x="1819818" y="5464145"/>
                </a:cubicBezTo>
                <a:cubicBezTo>
                  <a:pt x="1820647" y="5466216"/>
                  <a:pt x="1821479" y="5468288"/>
                  <a:pt x="1822309" y="5470358"/>
                </a:cubicBezTo>
                <a:cubicBezTo>
                  <a:pt x="1822309" y="5470358"/>
                  <a:pt x="1823140" y="5472429"/>
                  <a:pt x="1817422" y="5472318"/>
                </a:cubicBezTo>
                <a:cubicBezTo>
                  <a:pt x="1816593" y="5470248"/>
                  <a:pt x="1815762" y="5468176"/>
                  <a:pt x="1814932" y="5466106"/>
                </a:cubicBezTo>
                <a:cubicBezTo>
                  <a:pt x="1814932" y="5466106"/>
                  <a:pt x="1814100" y="5464034"/>
                  <a:pt x="1814100" y="5464034"/>
                </a:cubicBezTo>
                <a:cubicBezTo>
                  <a:pt x="1813270" y="5461963"/>
                  <a:pt x="1818156" y="5460003"/>
                  <a:pt x="1818156" y="5460003"/>
                </a:cubicBezTo>
                <a:close/>
                <a:moveTo>
                  <a:pt x="2879676" y="5458835"/>
                </a:moveTo>
                <a:cubicBezTo>
                  <a:pt x="2881794" y="5459617"/>
                  <a:pt x="2881794" y="5459617"/>
                  <a:pt x="2881794" y="5459617"/>
                </a:cubicBezTo>
                <a:cubicBezTo>
                  <a:pt x="2883912" y="5460399"/>
                  <a:pt x="2883912" y="5460399"/>
                  <a:pt x="2882649" y="5464221"/>
                </a:cubicBezTo>
                <a:cubicBezTo>
                  <a:pt x="2882649" y="5464221"/>
                  <a:pt x="2880531" y="5463438"/>
                  <a:pt x="2880531" y="5463438"/>
                </a:cubicBezTo>
                <a:cubicBezTo>
                  <a:pt x="2880531" y="5463438"/>
                  <a:pt x="2879676" y="5458835"/>
                  <a:pt x="2879676" y="5458835"/>
                </a:cubicBezTo>
                <a:close/>
                <a:moveTo>
                  <a:pt x="2567214" y="5455721"/>
                </a:moveTo>
                <a:cubicBezTo>
                  <a:pt x="2569313" y="5457211"/>
                  <a:pt x="2571362" y="5460824"/>
                  <a:pt x="2572829" y="5464224"/>
                </a:cubicBezTo>
                <a:cubicBezTo>
                  <a:pt x="2572829" y="5464224"/>
                  <a:pt x="2575140" y="5465077"/>
                  <a:pt x="2575140" y="5465077"/>
                </a:cubicBezTo>
                <a:cubicBezTo>
                  <a:pt x="2575140" y="5465077"/>
                  <a:pt x="2573457" y="5470172"/>
                  <a:pt x="2571146" y="5469320"/>
                </a:cubicBezTo>
                <a:cubicBezTo>
                  <a:pt x="2568834" y="5468466"/>
                  <a:pt x="2564213" y="5466760"/>
                  <a:pt x="2559591" y="5465055"/>
                </a:cubicBezTo>
                <a:cubicBezTo>
                  <a:pt x="2557281" y="5464202"/>
                  <a:pt x="2557281" y="5464202"/>
                  <a:pt x="2557281" y="5464202"/>
                </a:cubicBezTo>
                <a:cubicBezTo>
                  <a:pt x="2557281" y="5464202"/>
                  <a:pt x="2556654" y="5458255"/>
                  <a:pt x="2556654" y="5458255"/>
                </a:cubicBezTo>
                <a:cubicBezTo>
                  <a:pt x="2556654" y="5458255"/>
                  <a:pt x="2558964" y="5459108"/>
                  <a:pt x="2558964" y="5459108"/>
                </a:cubicBezTo>
                <a:cubicBezTo>
                  <a:pt x="2558964" y="5459108"/>
                  <a:pt x="2558964" y="5459108"/>
                  <a:pt x="2561275" y="5459961"/>
                </a:cubicBezTo>
                <a:cubicBezTo>
                  <a:pt x="2562958" y="5454866"/>
                  <a:pt x="2565112" y="5454232"/>
                  <a:pt x="2567214" y="5455721"/>
                </a:cubicBezTo>
                <a:close/>
                <a:moveTo>
                  <a:pt x="2969634" y="5455587"/>
                </a:moveTo>
                <a:cubicBezTo>
                  <a:pt x="2969634" y="5455587"/>
                  <a:pt x="2969634" y="5455587"/>
                  <a:pt x="2969857" y="5462101"/>
                </a:cubicBezTo>
                <a:cubicBezTo>
                  <a:pt x="2969857" y="5462101"/>
                  <a:pt x="2967739" y="5461320"/>
                  <a:pt x="2967739" y="5461320"/>
                </a:cubicBezTo>
                <a:cubicBezTo>
                  <a:pt x="2965619" y="5460538"/>
                  <a:pt x="2967514" y="5454806"/>
                  <a:pt x="2969634" y="5455587"/>
                </a:cubicBezTo>
                <a:close/>
                <a:moveTo>
                  <a:pt x="1910800" y="5455299"/>
                </a:moveTo>
                <a:cubicBezTo>
                  <a:pt x="1911656" y="5457435"/>
                  <a:pt x="1912513" y="5459570"/>
                  <a:pt x="1908483" y="5463667"/>
                </a:cubicBezTo>
                <a:cubicBezTo>
                  <a:pt x="1911052" y="5470072"/>
                  <a:pt x="1913622" y="5476480"/>
                  <a:pt x="1911307" y="5484845"/>
                </a:cubicBezTo>
                <a:cubicBezTo>
                  <a:pt x="1911307" y="5484845"/>
                  <a:pt x="1906421" y="5486804"/>
                  <a:pt x="1906421" y="5486804"/>
                </a:cubicBezTo>
                <a:cubicBezTo>
                  <a:pt x="1906421" y="5486804"/>
                  <a:pt x="1906421" y="5486804"/>
                  <a:pt x="1905564" y="5484670"/>
                </a:cubicBezTo>
                <a:cubicBezTo>
                  <a:pt x="1907880" y="5476304"/>
                  <a:pt x="1905309" y="5469897"/>
                  <a:pt x="1902739" y="5463490"/>
                </a:cubicBezTo>
                <a:cubicBezTo>
                  <a:pt x="1907626" y="5461529"/>
                  <a:pt x="1906770" y="5459395"/>
                  <a:pt x="1905913" y="5457258"/>
                </a:cubicBezTo>
                <a:cubicBezTo>
                  <a:pt x="1910800" y="5455299"/>
                  <a:pt x="1910800" y="5455299"/>
                  <a:pt x="1910800" y="5455299"/>
                </a:cubicBezTo>
                <a:close/>
                <a:moveTo>
                  <a:pt x="1933154" y="5453882"/>
                </a:moveTo>
                <a:cubicBezTo>
                  <a:pt x="1933882" y="5453929"/>
                  <a:pt x="1934114" y="5454511"/>
                  <a:pt x="1932140" y="5456656"/>
                </a:cubicBezTo>
                <a:cubicBezTo>
                  <a:pt x="1932140" y="5456656"/>
                  <a:pt x="1932140" y="5456656"/>
                  <a:pt x="1931206" y="5454326"/>
                </a:cubicBezTo>
                <a:cubicBezTo>
                  <a:pt x="1931206" y="5454326"/>
                  <a:pt x="1932428" y="5453835"/>
                  <a:pt x="1933154" y="5453882"/>
                </a:cubicBezTo>
                <a:close/>
                <a:moveTo>
                  <a:pt x="3125694" y="5453868"/>
                </a:moveTo>
                <a:cubicBezTo>
                  <a:pt x="3128061" y="5454741"/>
                  <a:pt x="3128061" y="5454741"/>
                  <a:pt x="3130427" y="5455615"/>
                </a:cubicBezTo>
                <a:cubicBezTo>
                  <a:pt x="3130427" y="5455615"/>
                  <a:pt x="3130427" y="5455615"/>
                  <a:pt x="3128639" y="5461027"/>
                </a:cubicBezTo>
                <a:cubicBezTo>
                  <a:pt x="3126272" y="5460154"/>
                  <a:pt x="3123905" y="5459281"/>
                  <a:pt x="3121538" y="5458408"/>
                </a:cubicBezTo>
                <a:cubicBezTo>
                  <a:pt x="3119172" y="5457535"/>
                  <a:pt x="3121538" y="5458408"/>
                  <a:pt x="3125694" y="5453868"/>
                </a:cubicBezTo>
                <a:close/>
                <a:moveTo>
                  <a:pt x="2689577" y="5452999"/>
                </a:moveTo>
                <a:cubicBezTo>
                  <a:pt x="2691907" y="5453858"/>
                  <a:pt x="2691907" y="5453858"/>
                  <a:pt x="2694238" y="5454718"/>
                </a:cubicBezTo>
                <a:cubicBezTo>
                  <a:pt x="2692343" y="5460451"/>
                  <a:pt x="2694674" y="5461310"/>
                  <a:pt x="2694674" y="5461310"/>
                </a:cubicBezTo>
                <a:cubicBezTo>
                  <a:pt x="2694674" y="5461310"/>
                  <a:pt x="2692343" y="5460451"/>
                  <a:pt x="2692343" y="5460451"/>
                </a:cubicBezTo>
                <a:cubicBezTo>
                  <a:pt x="2690013" y="5459591"/>
                  <a:pt x="2690013" y="5459591"/>
                  <a:pt x="2687682" y="5458731"/>
                </a:cubicBezTo>
                <a:cubicBezTo>
                  <a:pt x="2687682" y="5458731"/>
                  <a:pt x="2689577" y="5452999"/>
                  <a:pt x="2689577" y="5452999"/>
                </a:cubicBezTo>
                <a:close/>
                <a:moveTo>
                  <a:pt x="2919723" y="5452714"/>
                </a:moveTo>
                <a:cubicBezTo>
                  <a:pt x="2920944" y="5454771"/>
                  <a:pt x="2921692" y="5458263"/>
                  <a:pt x="2920744" y="5461130"/>
                </a:cubicBezTo>
                <a:cubicBezTo>
                  <a:pt x="2916226" y="5459462"/>
                  <a:pt x="2920380" y="5454565"/>
                  <a:pt x="2915860" y="5452896"/>
                </a:cubicBezTo>
                <a:cubicBezTo>
                  <a:pt x="2916807" y="5450030"/>
                  <a:pt x="2918502" y="5450656"/>
                  <a:pt x="2919723" y="5452714"/>
                </a:cubicBezTo>
                <a:close/>
                <a:moveTo>
                  <a:pt x="1892649" y="5452469"/>
                </a:moveTo>
                <a:cubicBezTo>
                  <a:pt x="1894384" y="5456795"/>
                  <a:pt x="1896119" y="5461123"/>
                  <a:pt x="1897856" y="5465449"/>
                </a:cubicBezTo>
                <a:cubicBezTo>
                  <a:pt x="1895518" y="5471409"/>
                  <a:pt x="1897254" y="5475737"/>
                  <a:pt x="1899857" y="5482226"/>
                </a:cubicBezTo>
                <a:cubicBezTo>
                  <a:pt x="1895785" y="5483859"/>
                  <a:pt x="1895785" y="5483859"/>
                  <a:pt x="1895785" y="5483859"/>
                </a:cubicBezTo>
                <a:cubicBezTo>
                  <a:pt x="1894918" y="5481697"/>
                  <a:pt x="1894918" y="5481697"/>
                  <a:pt x="1894050" y="5479532"/>
                </a:cubicBezTo>
                <a:cubicBezTo>
                  <a:pt x="1892314" y="5475206"/>
                  <a:pt x="1894650" y="5469246"/>
                  <a:pt x="1892916" y="5464920"/>
                </a:cubicBezTo>
                <a:cubicBezTo>
                  <a:pt x="1892048" y="5462756"/>
                  <a:pt x="1894384" y="5456795"/>
                  <a:pt x="1892649" y="5452469"/>
                </a:cubicBezTo>
                <a:close/>
                <a:moveTo>
                  <a:pt x="2989742" y="5450148"/>
                </a:moveTo>
                <a:cubicBezTo>
                  <a:pt x="2993032" y="5448147"/>
                  <a:pt x="2995961" y="5449226"/>
                  <a:pt x="2998122" y="5451632"/>
                </a:cubicBezTo>
                <a:cubicBezTo>
                  <a:pt x="3000285" y="5454038"/>
                  <a:pt x="3001680" y="5457769"/>
                  <a:pt x="3001905" y="5461067"/>
                </a:cubicBezTo>
                <a:cubicBezTo>
                  <a:pt x="3004247" y="5461930"/>
                  <a:pt x="3006590" y="5462796"/>
                  <a:pt x="3008933" y="5463659"/>
                </a:cubicBezTo>
                <a:cubicBezTo>
                  <a:pt x="3009383" y="5470255"/>
                  <a:pt x="3012172" y="5477716"/>
                  <a:pt x="3018752" y="5473712"/>
                </a:cubicBezTo>
                <a:cubicBezTo>
                  <a:pt x="3018752" y="5473712"/>
                  <a:pt x="3021095" y="5474577"/>
                  <a:pt x="3023438" y="5475442"/>
                </a:cubicBezTo>
                <a:cubicBezTo>
                  <a:pt x="3023438" y="5475442"/>
                  <a:pt x="3021544" y="5481174"/>
                  <a:pt x="3021544" y="5481174"/>
                </a:cubicBezTo>
                <a:cubicBezTo>
                  <a:pt x="3019200" y="5480309"/>
                  <a:pt x="3019200" y="5480309"/>
                  <a:pt x="3016858" y="5479444"/>
                </a:cubicBezTo>
                <a:cubicBezTo>
                  <a:pt x="3016858" y="5479444"/>
                  <a:pt x="3014515" y="5478581"/>
                  <a:pt x="3014515" y="5478581"/>
                </a:cubicBezTo>
                <a:cubicBezTo>
                  <a:pt x="3009831" y="5476852"/>
                  <a:pt x="3007488" y="5475987"/>
                  <a:pt x="3004698" y="5468526"/>
                </a:cubicBezTo>
                <a:cubicBezTo>
                  <a:pt x="3004698" y="5468526"/>
                  <a:pt x="3002355" y="5467662"/>
                  <a:pt x="3000012" y="5466798"/>
                </a:cubicBezTo>
                <a:cubicBezTo>
                  <a:pt x="2993432" y="5470801"/>
                  <a:pt x="2990641" y="5463340"/>
                  <a:pt x="2989742" y="5450148"/>
                </a:cubicBezTo>
                <a:close/>
                <a:moveTo>
                  <a:pt x="2160106" y="5449960"/>
                </a:moveTo>
                <a:cubicBezTo>
                  <a:pt x="2160106" y="5449960"/>
                  <a:pt x="2160106" y="5449960"/>
                  <a:pt x="2160886" y="5451902"/>
                </a:cubicBezTo>
                <a:cubicBezTo>
                  <a:pt x="2160886" y="5451902"/>
                  <a:pt x="2160886" y="5451902"/>
                  <a:pt x="2161664" y="5453845"/>
                </a:cubicBezTo>
                <a:cubicBezTo>
                  <a:pt x="2161664" y="5453845"/>
                  <a:pt x="2161664" y="5453845"/>
                  <a:pt x="2158407" y="5455150"/>
                </a:cubicBezTo>
                <a:cubicBezTo>
                  <a:pt x="2157629" y="5453208"/>
                  <a:pt x="2156849" y="5451267"/>
                  <a:pt x="2160106" y="5449960"/>
                </a:cubicBezTo>
                <a:close/>
                <a:moveTo>
                  <a:pt x="2698250" y="5449767"/>
                </a:moveTo>
                <a:cubicBezTo>
                  <a:pt x="2700792" y="5450705"/>
                  <a:pt x="2700792" y="5450705"/>
                  <a:pt x="2703333" y="5451644"/>
                </a:cubicBezTo>
                <a:cubicBezTo>
                  <a:pt x="2700792" y="5450705"/>
                  <a:pt x="2700792" y="5450705"/>
                  <a:pt x="2698897" y="5456437"/>
                </a:cubicBezTo>
                <a:cubicBezTo>
                  <a:pt x="2696355" y="5455499"/>
                  <a:pt x="2696355" y="5455499"/>
                  <a:pt x="2696355" y="5455499"/>
                </a:cubicBezTo>
                <a:cubicBezTo>
                  <a:pt x="2698250" y="5449767"/>
                  <a:pt x="2698250" y="5449767"/>
                  <a:pt x="2698250" y="5449767"/>
                </a:cubicBezTo>
                <a:close/>
                <a:moveTo>
                  <a:pt x="3179563" y="5449451"/>
                </a:moveTo>
                <a:cubicBezTo>
                  <a:pt x="3180082" y="5455358"/>
                  <a:pt x="3180082" y="5455358"/>
                  <a:pt x="3182286" y="5456170"/>
                </a:cubicBezTo>
                <a:cubicBezTo>
                  <a:pt x="3184489" y="5456985"/>
                  <a:pt x="3182805" y="5462078"/>
                  <a:pt x="3181122" y="5467173"/>
                </a:cubicBezTo>
                <a:cubicBezTo>
                  <a:pt x="3178918" y="5466361"/>
                  <a:pt x="3178918" y="5466361"/>
                  <a:pt x="3178918" y="5466361"/>
                </a:cubicBezTo>
                <a:cubicBezTo>
                  <a:pt x="3178918" y="5466361"/>
                  <a:pt x="3178918" y="5466361"/>
                  <a:pt x="3180603" y="5461265"/>
                </a:cubicBezTo>
                <a:cubicBezTo>
                  <a:pt x="3176716" y="5465549"/>
                  <a:pt x="3176716" y="5465549"/>
                  <a:pt x="3174513" y="5464735"/>
                </a:cubicBezTo>
                <a:cubicBezTo>
                  <a:pt x="3174513" y="5464735"/>
                  <a:pt x="3173994" y="5458826"/>
                  <a:pt x="3173994" y="5458826"/>
                </a:cubicBezTo>
                <a:cubicBezTo>
                  <a:pt x="3176196" y="5459640"/>
                  <a:pt x="3176196" y="5459640"/>
                  <a:pt x="3178399" y="5460453"/>
                </a:cubicBezTo>
                <a:cubicBezTo>
                  <a:pt x="3176196" y="5459640"/>
                  <a:pt x="3177879" y="5454546"/>
                  <a:pt x="3177879" y="5454546"/>
                </a:cubicBezTo>
                <a:cubicBezTo>
                  <a:pt x="3175677" y="5453733"/>
                  <a:pt x="3175677" y="5453733"/>
                  <a:pt x="3175677" y="5453733"/>
                </a:cubicBezTo>
                <a:cubicBezTo>
                  <a:pt x="3175677" y="5453733"/>
                  <a:pt x="3179563" y="5449451"/>
                  <a:pt x="3179563" y="5449451"/>
                </a:cubicBezTo>
                <a:close/>
                <a:moveTo>
                  <a:pt x="2082121" y="5448787"/>
                </a:moveTo>
                <a:cubicBezTo>
                  <a:pt x="2082121" y="5448787"/>
                  <a:pt x="2082977" y="5450921"/>
                  <a:pt x="2082977" y="5450921"/>
                </a:cubicBezTo>
                <a:cubicBezTo>
                  <a:pt x="2082977" y="5450921"/>
                  <a:pt x="2078948" y="5455018"/>
                  <a:pt x="2079806" y="5457152"/>
                </a:cubicBezTo>
                <a:cubicBezTo>
                  <a:pt x="2079806" y="5457152"/>
                  <a:pt x="2075777" y="5461248"/>
                  <a:pt x="2074920" y="5459112"/>
                </a:cubicBezTo>
                <a:cubicBezTo>
                  <a:pt x="2074064" y="5456977"/>
                  <a:pt x="2074064" y="5456977"/>
                  <a:pt x="2074064" y="5456977"/>
                </a:cubicBezTo>
                <a:cubicBezTo>
                  <a:pt x="2078948" y="5455018"/>
                  <a:pt x="2078093" y="5452880"/>
                  <a:pt x="2077237" y="5450746"/>
                </a:cubicBezTo>
                <a:cubicBezTo>
                  <a:pt x="2077237" y="5450746"/>
                  <a:pt x="2082121" y="5448787"/>
                  <a:pt x="2082121" y="5448787"/>
                </a:cubicBezTo>
                <a:close/>
                <a:moveTo>
                  <a:pt x="2549289" y="5447457"/>
                </a:moveTo>
                <a:cubicBezTo>
                  <a:pt x="2549621" y="5448249"/>
                  <a:pt x="2549756" y="5449639"/>
                  <a:pt x="2550816" y="5450029"/>
                </a:cubicBezTo>
                <a:cubicBezTo>
                  <a:pt x="2550027" y="5452417"/>
                  <a:pt x="2549497" y="5452223"/>
                  <a:pt x="2548900" y="5451333"/>
                </a:cubicBezTo>
                <a:cubicBezTo>
                  <a:pt x="2548303" y="5450442"/>
                  <a:pt x="2547638" y="5448857"/>
                  <a:pt x="2546579" y="5448466"/>
                </a:cubicBezTo>
                <a:cubicBezTo>
                  <a:pt x="2548427" y="5446468"/>
                  <a:pt x="2548957" y="5446665"/>
                  <a:pt x="2549289" y="5447457"/>
                </a:cubicBezTo>
                <a:close/>
                <a:moveTo>
                  <a:pt x="3046031" y="5447339"/>
                </a:moveTo>
                <a:cubicBezTo>
                  <a:pt x="3050834" y="5449110"/>
                  <a:pt x="3053740" y="5456614"/>
                  <a:pt x="3056141" y="5457499"/>
                </a:cubicBezTo>
                <a:cubicBezTo>
                  <a:pt x="3056141" y="5457499"/>
                  <a:pt x="3058541" y="5458385"/>
                  <a:pt x="3058541" y="5458385"/>
                </a:cubicBezTo>
                <a:cubicBezTo>
                  <a:pt x="3054248" y="5463232"/>
                  <a:pt x="3054248" y="5463232"/>
                  <a:pt x="3054248" y="5463232"/>
                </a:cubicBezTo>
                <a:cubicBezTo>
                  <a:pt x="3051340" y="5455728"/>
                  <a:pt x="3048939" y="5454842"/>
                  <a:pt x="3044138" y="5453070"/>
                </a:cubicBezTo>
                <a:cubicBezTo>
                  <a:pt x="3046031" y="5447339"/>
                  <a:pt x="3046031" y="5447339"/>
                  <a:pt x="3046031" y="5447339"/>
                </a:cubicBezTo>
                <a:close/>
                <a:moveTo>
                  <a:pt x="3028039" y="5447130"/>
                </a:moveTo>
                <a:cubicBezTo>
                  <a:pt x="3030369" y="5447990"/>
                  <a:pt x="3030369" y="5447990"/>
                  <a:pt x="3032698" y="5448849"/>
                </a:cubicBezTo>
                <a:cubicBezTo>
                  <a:pt x="3032698" y="5448849"/>
                  <a:pt x="3035029" y="5449708"/>
                  <a:pt x="3035029" y="5449708"/>
                </a:cubicBezTo>
                <a:cubicBezTo>
                  <a:pt x="3035029" y="5449708"/>
                  <a:pt x="3035466" y="5456300"/>
                  <a:pt x="3033136" y="5455440"/>
                </a:cubicBezTo>
                <a:cubicBezTo>
                  <a:pt x="3030805" y="5454580"/>
                  <a:pt x="3030805" y="5454580"/>
                  <a:pt x="3030805" y="5454580"/>
                </a:cubicBezTo>
                <a:cubicBezTo>
                  <a:pt x="3028476" y="5453721"/>
                  <a:pt x="3028476" y="5453721"/>
                  <a:pt x="3026145" y="5452861"/>
                </a:cubicBezTo>
                <a:cubicBezTo>
                  <a:pt x="3026145" y="5452861"/>
                  <a:pt x="3026145" y="5452861"/>
                  <a:pt x="3028039" y="5447130"/>
                </a:cubicBezTo>
                <a:close/>
                <a:moveTo>
                  <a:pt x="2557478" y="5447127"/>
                </a:moveTo>
                <a:cubicBezTo>
                  <a:pt x="2559596" y="5447908"/>
                  <a:pt x="2559596" y="5447908"/>
                  <a:pt x="2559596" y="5447908"/>
                </a:cubicBezTo>
                <a:cubicBezTo>
                  <a:pt x="2559596" y="5447908"/>
                  <a:pt x="2561716" y="5448690"/>
                  <a:pt x="2561716" y="5448690"/>
                </a:cubicBezTo>
                <a:cubicBezTo>
                  <a:pt x="2560453" y="5452513"/>
                  <a:pt x="2560453" y="5452513"/>
                  <a:pt x="2560453" y="5452513"/>
                </a:cubicBezTo>
                <a:cubicBezTo>
                  <a:pt x="2560453" y="5452513"/>
                  <a:pt x="2558335" y="5451731"/>
                  <a:pt x="2558335" y="5451731"/>
                </a:cubicBezTo>
                <a:cubicBezTo>
                  <a:pt x="2558335" y="5451731"/>
                  <a:pt x="2556216" y="5450949"/>
                  <a:pt x="2557478" y="5447127"/>
                </a:cubicBezTo>
                <a:close/>
                <a:moveTo>
                  <a:pt x="2043631" y="5447096"/>
                </a:moveTo>
                <a:cubicBezTo>
                  <a:pt x="2044462" y="5449167"/>
                  <a:pt x="2044462" y="5449167"/>
                  <a:pt x="2045293" y="5451237"/>
                </a:cubicBezTo>
                <a:cubicBezTo>
                  <a:pt x="2045293" y="5451237"/>
                  <a:pt x="2046123" y="5453308"/>
                  <a:pt x="2046123" y="5453308"/>
                </a:cubicBezTo>
                <a:cubicBezTo>
                  <a:pt x="2046123" y="5453308"/>
                  <a:pt x="2046123" y="5453308"/>
                  <a:pt x="2041237" y="5455268"/>
                </a:cubicBezTo>
                <a:cubicBezTo>
                  <a:pt x="2040405" y="5453197"/>
                  <a:pt x="2040405" y="5453197"/>
                  <a:pt x="2040405" y="5453197"/>
                </a:cubicBezTo>
                <a:cubicBezTo>
                  <a:pt x="2039576" y="5451125"/>
                  <a:pt x="2039576" y="5451125"/>
                  <a:pt x="2038745" y="5449056"/>
                </a:cubicBezTo>
                <a:cubicBezTo>
                  <a:pt x="2038745" y="5449056"/>
                  <a:pt x="2043631" y="5447096"/>
                  <a:pt x="2043631" y="5447096"/>
                </a:cubicBezTo>
                <a:close/>
                <a:moveTo>
                  <a:pt x="1832491" y="5447041"/>
                </a:moveTo>
                <a:cubicBezTo>
                  <a:pt x="1834663" y="5446172"/>
                  <a:pt x="1836761" y="5448260"/>
                  <a:pt x="1837230" y="5451000"/>
                </a:cubicBezTo>
                <a:cubicBezTo>
                  <a:pt x="1837700" y="5453743"/>
                  <a:pt x="1836541" y="5457138"/>
                  <a:pt x="1832198" y="5458880"/>
                </a:cubicBezTo>
                <a:cubicBezTo>
                  <a:pt x="1826236" y="5456583"/>
                  <a:pt x="1828959" y="5450803"/>
                  <a:pt x="1832491" y="5447041"/>
                </a:cubicBezTo>
                <a:close/>
                <a:moveTo>
                  <a:pt x="2444026" y="5446065"/>
                </a:moveTo>
                <a:cubicBezTo>
                  <a:pt x="2444026" y="5446065"/>
                  <a:pt x="2444858" y="5448137"/>
                  <a:pt x="2444858" y="5448137"/>
                </a:cubicBezTo>
                <a:cubicBezTo>
                  <a:pt x="2446517" y="5452278"/>
                  <a:pt x="2447348" y="5454350"/>
                  <a:pt x="2448179" y="5456420"/>
                </a:cubicBezTo>
                <a:cubicBezTo>
                  <a:pt x="2449010" y="5458490"/>
                  <a:pt x="2449010" y="5458490"/>
                  <a:pt x="2449010" y="5458490"/>
                </a:cubicBezTo>
                <a:cubicBezTo>
                  <a:pt x="2444123" y="5460451"/>
                  <a:pt x="2444123" y="5460451"/>
                  <a:pt x="2444123" y="5460451"/>
                </a:cubicBezTo>
                <a:cubicBezTo>
                  <a:pt x="2443292" y="5458379"/>
                  <a:pt x="2443292" y="5458379"/>
                  <a:pt x="2442461" y="5456309"/>
                </a:cubicBezTo>
                <a:cubicBezTo>
                  <a:pt x="2441631" y="5454238"/>
                  <a:pt x="2440801" y="5452166"/>
                  <a:pt x="2439970" y="5450096"/>
                </a:cubicBezTo>
                <a:cubicBezTo>
                  <a:pt x="2444026" y="5446065"/>
                  <a:pt x="2444026" y="5446065"/>
                  <a:pt x="2444026" y="5446065"/>
                </a:cubicBezTo>
                <a:close/>
                <a:moveTo>
                  <a:pt x="2588646" y="5440139"/>
                </a:moveTo>
                <a:cubicBezTo>
                  <a:pt x="2589186" y="5439534"/>
                  <a:pt x="2589791" y="5439758"/>
                  <a:pt x="2591001" y="5440205"/>
                </a:cubicBezTo>
                <a:cubicBezTo>
                  <a:pt x="2593421" y="5441097"/>
                  <a:pt x="2595843" y="5441992"/>
                  <a:pt x="2595843" y="5441992"/>
                </a:cubicBezTo>
                <a:cubicBezTo>
                  <a:pt x="2600685" y="5443778"/>
                  <a:pt x="2603106" y="5444670"/>
                  <a:pt x="2603633" y="5451297"/>
                </a:cubicBezTo>
                <a:cubicBezTo>
                  <a:pt x="2603633" y="5451297"/>
                  <a:pt x="2601739" y="5457028"/>
                  <a:pt x="2601739" y="5457028"/>
                </a:cubicBezTo>
                <a:cubicBezTo>
                  <a:pt x="2601739" y="5457028"/>
                  <a:pt x="2601739" y="5457028"/>
                  <a:pt x="2601212" y="5450403"/>
                </a:cubicBezTo>
                <a:cubicBezTo>
                  <a:pt x="2601212" y="5450403"/>
                  <a:pt x="2598791" y="5449509"/>
                  <a:pt x="2593949" y="5447723"/>
                </a:cubicBezTo>
                <a:cubicBezTo>
                  <a:pt x="2593949" y="5447723"/>
                  <a:pt x="2591528" y="5446831"/>
                  <a:pt x="2589107" y="5445936"/>
                </a:cubicBezTo>
                <a:cubicBezTo>
                  <a:pt x="2589107" y="5445936"/>
                  <a:pt x="2589107" y="5445936"/>
                  <a:pt x="2586686" y="5445043"/>
                </a:cubicBezTo>
                <a:cubicBezTo>
                  <a:pt x="2587633" y="5442177"/>
                  <a:pt x="2588107" y="5440744"/>
                  <a:pt x="2588646" y="5440139"/>
                </a:cubicBezTo>
                <a:close/>
                <a:moveTo>
                  <a:pt x="3330297" y="5438623"/>
                </a:moveTo>
                <a:cubicBezTo>
                  <a:pt x="3330297" y="5438623"/>
                  <a:pt x="3332651" y="5439490"/>
                  <a:pt x="3332651" y="5439490"/>
                </a:cubicBezTo>
                <a:cubicBezTo>
                  <a:pt x="3335006" y="5440360"/>
                  <a:pt x="3335006" y="5440360"/>
                  <a:pt x="3337357" y="5441227"/>
                </a:cubicBezTo>
                <a:cubicBezTo>
                  <a:pt x="3342067" y="5442966"/>
                  <a:pt x="3346774" y="5444701"/>
                  <a:pt x="3351481" y="5446438"/>
                </a:cubicBezTo>
                <a:cubicBezTo>
                  <a:pt x="3351481" y="5446438"/>
                  <a:pt x="3349586" y="5452171"/>
                  <a:pt x="3349586" y="5452171"/>
                </a:cubicBezTo>
                <a:cubicBezTo>
                  <a:pt x="3346774" y="5444701"/>
                  <a:pt x="3340172" y="5448696"/>
                  <a:pt x="3335464" y="5446959"/>
                </a:cubicBezTo>
                <a:cubicBezTo>
                  <a:pt x="3333111" y="5446090"/>
                  <a:pt x="3333111" y="5446090"/>
                  <a:pt x="3330757" y="5445222"/>
                </a:cubicBezTo>
                <a:cubicBezTo>
                  <a:pt x="3330757" y="5445222"/>
                  <a:pt x="3328404" y="5444354"/>
                  <a:pt x="3330297" y="5438623"/>
                </a:cubicBezTo>
                <a:close/>
                <a:moveTo>
                  <a:pt x="2973250" y="5438435"/>
                </a:moveTo>
                <a:cubicBezTo>
                  <a:pt x="2973778" y="5437826"/>
                  <a:pt x="2974361" y="5438041"/>
                  <a:pt x="2975526" y="5438471"/>
                </a:cubicBezTo>
                <a:cubicBezTo>
                  <a:pt x="2973633" y="5444203"/>
                  <a:pt x="2975962" y="5445064"/>
                  <a:pt x="2978292" y="5445923"/>
                </a:cubicBezTo>
                <a:cubicBezTo>
                  <a:pt x="2975962" y="5445064"/>
                  <a:pt x="2975962" y="5445064"/>
                  <a:pt x="2975962" y="5445064"/>
                </a:cubicBezTo>
                <a:cubicBezTo>
                  <a:pt x="2973633" y="5444203"/>
                  <a:pt x="2973633" y="5444203"/>
                  <a:pt x="2971301" y="5443343"/>
                </a:cubicBezTo>
                <a:cubicBezTo>
                  <a:pt x="2972248" y="5440477"/>
                  <a:pt x="2972722" y="5439044"/>
                  <a:pt x="2973250" y="5438435"/>
                </a:cubicBezTo>
                <a:close/>
                <a:moveTo>
                  <a:pt x="3275260" y="5437604"/>
                </a:moveTo>
                <a:cubicBezTo>
                  <a:pt x="3275260" y="5437604"/>
                  <a:pt x="3277591" y="5438465"/>
                  <a:pt x="3277591" y="5438465"/>
                </a:cubicBezTo>
                <a:cubicBezTo>
                  <a:pt x="3279921" y="5439325"/>
                  <a:pt x="3278658" y="5443146"/>
                  <a:pt x="3280987" y="5444006"/>
                </a:cubicBezTo>
                <a:cubicBezTo>
                  <a:pt x="3280987" y="5444006"/>
                  <a:pt x="3278658" y="5443146"/>
                  <a:pt x="3278658" y="5443146"/>
                </a:cubicBezTo>
                <a:cubicBezTo>
                  <a:pt x="3278658" y="5443146"/>
                  <a:pt x="3276328" y="5442286"/>
                  <a:pt x="3276328" y="5442286"/>
                </a:cubicBezTo>
                <a:cubicBezTo>
                  <a:pt x="3273997" y="5441426"/>
                  <a:pt x="3275260" y="5437604"/>
                  <a:pt x="3275260" y="5437604"/>
                </a:cubicBezTo>
                <a:close/>
                <a:moveTo>
                  <a:pt x="3225990" y="5437109"/>
                </a:moveTo>
                <a:cubicBezTo>
                  <a:pt x="3225990" y="5437109"/>
                  <a:pt x="3228321" y="5437969"/>
                  <a:pt x="3228321" y="5437969"/>
                </a:cubicBezTo>
                <a:cubicBezTo>
                  <a:pt x="3228321" y="5437969"/>
                  <a:pt x="3226585" y="5443225"/>
                  <a:pt x="3224253" y="5442364"/>
                </a:cubicBezTo>
                <a:cubicBezTo>
                  <a:pt x="3224253" y="5442364"/>
                  <a:pt x="3225990" y="5437109"/>
                  <a:pt x="3225990" y="5437109"/>
                </a:cubicBezTo>
                <a:close/>
                <a:moveTo>
                  <a:pt x="1950505" y="5436455"/>
                </a:moveTo>
                <a:cubicBezTo>
                  <a:pt x="1953810" y="5437622"/>
                  <a:pt x="1954887" y="5440307"/>
                  <a:pt x="1954634" y="5443212"/>
                </a:cubicBezTo>
                <a:cubicBezTo>
                  <a:pt x="1954381" y="5446118"/>
                  <a:pt x="1952798" y="5449245"/>
                  <a:pt x="1950787" y="5451298"/>
                </a:cubicBezTo>
                <a:cubicBezTo>
                  <a:pt x="1951648" y="5453444"/>
                  <a:pt x="1952509" y="5455592"/>
                  <a:pt x="1953371" y="5457739"/>
                </a:cubicBezTo>
                <a:cubicBezTo>
                  <a:pt x="1949346" y="5461846"/>
                  <a:pt x="1946183" y="5468099"/>
                  <a:pt x="1952790" y="5470434"/>
                </a:cubicBezTo>
                <a:cubicBezTo>
                  <a:pt x="1952790" y="5470434"/>
                  <a:pt x="1953652" y="5472581"/>
                  <a:pt x="1954514" y="5474727"/>
                </a:cubicBezTo>
                <a:cubicBezTo>
                  <a:pt x="1954514" y="5474727"/>
                  <a:pt x="1949627" y="5476688"/>
                  <a:pt x="1949627" y="5476688"/>
                </a:cubicBezTo>
                <a:cubicBezTo>
                  <a:pt x="1948766" y="5474540"/>
                  <a:pt x="1948766" y="5474540"/>
                  <a:pt x="1947905" y="5472394"/>
                </a:cubicBezTo>
                <a:cubicBezTo>
                  <a:pt x="1947905" y="5472394"/>
                  <a:pt x="1947044" y="5470246"/>
                  <a:pt x="1947044" y="5470246"/>
                </a:cubicBezTo>
                <a:cubicBezTo>
                  <a:pt x="1945322" y="5465953"/>
                  <a:pt x="1944461" y="5463806"/>
                  <a:pt x="1947624" y="5457552"/>
                </a:cubicBezTo>
                <a:cubicBezTo>
                  <a:pt x="1947624" y="5457552"/>
                  <a:pt x="1946763" y="5455404"/>
                  <a:pt x="1945901" y="5453258"/>
                </a:cubicBezTo>
                <a:cubicBezTo>
                  <a:pt x="1939293" y="5450923"/>
                  <a:pt x="1942457" y="5444670"/>
                  <a:pt x="1950505" y="5436455"/>
                </a:cubicBezTo>
                <a:close/>
                <a:moveTo>
                  <a:pt x="2897834" y="5435527"/>
                </a:moveTo>
                <a:cubicBezTo>
                  <a:pt x="2898556" y="5441152"/>
                  <a:pt x="2900855" y="5442000"/>
                  <a:pt x="2903155" y="5442849"/>
                </a:cubicBezTo>
                <a:cubicBezTo>
                  <a:pt x="2905456" y="5443697"/>
                  <a:pt x="2906177" y="5449323"/>
                  <a:pt x="2912356" y="5446244"/>
                </a:cubicBezTo>
                <a:cubicBezTo>
                  <a:pt x="2912356" y="5446244"/>
                  <a:pt x="2910777" y="5451021"/>
                  <a:pt x="2910777" y="5451021"/>
                </a:cubicBezTo>
                <a:cubicBezTo>
                  <a:pt x="2910777" y="5451021"/>
                  <a:pt x="2908477" y="5450172"/>
                  <a:pt x="2908477" y="5450172"/>
                </a:cubicBezTo>
                <a:cubicBezTo>
                  <a:pt x="2906177" y="5449323"/>
                  <a:pt x="2903877" y="5448474"/>
                  <a:pt x="2901577" y="5447625"/>
                </a:cubicBezTo>
                <a:cubicBezTo>
                  <a:pt x="2899277" y="5446776"/>
                  <a:pt x="2898556" y="5441152"/>
                  <a:pt x="2896256" y="5440304"/>
                </a:cubicBezTo>
                <a:cubicBezTo>
                  <a:pt x="2896256" y="5440304"/>
                  <a:pt x="2897834" y="5435527"/>
                  <a:pt x="2897834" y="5435527"/>
                </a:cubicBezTo>
                <a:close/>
                <a:moveTo>
                  <a:pt x="2574586" y="5435220"/>
                </a:moveTo>
                <a:cubicBezTo>
                  <a:pt x="2576886" y="5436069"/>
                  <a:pt x="2576886" y="5436069"/>
                  <a:pt x="2579187" y="5436918"/>
                </a:cubicBezTo>
                <a:cubicBezTo>
                  <a:pt x="2581486" y="5437765"/>
                  <a:pt x="2581486" y="5437765"/>
                  <a:pt x="2581486" y="5437765"/>
                </a:cubicBezTo>
                <a:cubicBezTo>
                  <a:pt x="2581486" y="5437765"/>
                  <a:pt x="2577607" y="5441694"/>
                  <a:pt x="2577607" y="5441694"/>
                </a:cubicBezTo>
                <a:cubicBezTo>
                  <a:pt x="2576886" y="5436069"/>
                  <a:pt x="2576886" y="5436069"/>
                  <a:pt x="2574586" y="5435220"/>
                </a:cubicBezTo>
                <a:close/>
                <a:moveTo>
                  <a:pt x="2569264" y="5427897"/>
                </a:moveTo>
                <a:cubicBezTo>
                  <a:pt x="2569986" y="5433523"/>
                  <a:pt x="2572286" y="5434372"/>
                  <a:pt x="2574586" y="5435220"/>
                </a:cubicBezTo>
                <a:cubicBezTo>
                  <a:pt x="2572286" y="5434372"/>
                  <a:pt x="2569986" y="5433523"/>
                  <a:pt x="2567686" y="5432674"/>
                </a:cubicBezTo>
                <a:cubicBezTo>
                  <a:pt x="2565386" y="5431825"/>
                  <a:pt x="2565386" y="5431825"/>
                  <a:pt x="2565386" y="5431825"/>
                </a:cubicBezTo>
                <a:cubicBezTo>
                  <a:pt x="2565386" y="5431825"/>
                  <a:pt x="2569264" y="5427897"/>
                  <a:pt x="2569264" y="5427897"/>
                </a:cubicBezTo>
                <a:close/>
                <a:moveTo>
                  <a:pt x="2600974" y="5426737"/>
                </a:moveTo>
                <a:cubicBezTo>
                  <a:pt x="2603327" y="5427606"/>
                  <a:pt x="2605680" y="5428474"/>
                  <a:pt x="2606141" y="5435075"/>
                </a:cubicBezTo>
                <a:cubicBezTo>
                  <a:pt x="2606141" y="5435075"/>
                  <a:pt x="2603787" y="5434206"/>
                  <a:pt x="2603787" y="5434206"/>
                </a:cubicBezTo>
                <a:cubicBezTo>
                  <a:pt x="2603787" y="5434206"/>
                  <a:pt x="2601433" y="5433337"/>
                  <a:pt x="2601433" y="5433337"/>
                </a:cubicBezTo>
                <a:cubicBezTo>
                  <a:pt x="2599081" y="5432469"/>
                  <a:pt x="2599081" y="5432469"/>
                  <a:pt x="2599081" y="5432469"/>
                </a:cubicBezTo>
                <a:cubicBezTo>
                  <a:pt x="2600974" y="5426737"/>
                  <a:pt x="2600974" y="5426737"/>
                  <a:pt x="2600974" y="5426737"/>
                </a:cubicBezTo>
                <a:close/>
                <a:moveTo>
                  <a:pt x="1852016" y="5426589"/>
                </a:moveTo>
                <a:cubicBezTo>
                  <a:pt x="1852952" y="5428918"/>
                  <a:pt x="1852952" y="5428918"/>
                  <a:pt x="1852952" y="5428918"/>
                </a:cubicBezTo>
                <a:lnTo>
                  <a:pt x="1848066" y="5430878"/>
                </a:lnTo>
                <a:lnTo>
                  <a:pt x="1848065" y="5430879"/>
                </a:lnTo>
                <a:cubicBezTo>
                  <a:pt x="1848065" y="5430879"/>
                  <a:pt x="1848065" y="5430879"/>
                  <a:pt x="1847129" y="5428549"/>
                </a:cubicBezTo>
                <a:cubicBezTo>
                  <a:pt x="1852016" y="5426589"/>
                  <a:pt x="1852016" y="5426589"/>
                  <a:pt x="1852016" y="5426589"/>
                </a:cubicBezTo>
                <a:close/>
                <a:moveTo>
                  <a:pt x="3084304" y="5426449"/>
                </a:moveTo>
                <a:cubicBezTo>
                  <a:pt x="3084304" y="5426449"/>
                  <a:pt x="3086671" y="5427323"/>
                  <a:pt x="3086671" y="5427323"/>
                </a:cubicBezTo>
                <a:cubicBezTo>
                  <a:pt x="3100293" y="5426276"/>
                  <a:pt x="3110208" y="5428415"/>
                  <a:pt x="3116636" y="5433064"/>
                </a:cubicBezTo>
                <a:cubicBezTo>
                  <a:pt x="3123066" y="5437715"/>
                  <a:pt x="3126010" y="5444874"/>
                  <a:pt x="3125694" y="5453868"/>
                </a:cubicBezTo>
                <a:cubicBezTo>
                  <a:pt x="3126327" y="5435883"/>
                  <a:pt x="3112127" y="5430641"/>
                  <a:pt x="3084882" y="5432736"/>
                </a:cubicBezTo>
                <a:cubicBezTo>
                  <a:pt x="3084882" y="5432736"/>
                  <a:pt x="3082516" y="5431864"/>
                  <a:pt x="3084304" y="5426449"/>
                </a:cubicBezTo>
                <a:close/>
                <a:moveTo>
                  <a:pt x="2697991" y="5426096"/>
                </a:moveTo>
                <a:cubicBezTo>
                  <a:pt x="2697991" y="5426096"/>
                  <a:pt x="2700320" y="5426955"/>
                  <a:pt x="2700320" y="5426955"/>
                </a:cubicBezTo>
                <a:cubicBezTo>
                  <a:pt x="2700757" y="5433548"/>
                  <a:pt x="2705417" y="5435267"/>
                  <a:pt x="2705417" y="5435267"/>
                </a:cubicBezTo>
                <a:cubicBezTo>
                  <a:pt x="2707747" y="5436127"/>
                  <a:pt x="2707747" y="5436127"/>
                  <a:pt x="2707747" y="5436127"/>
                </a:cubicBezTo>
                <a:cubicBezTo>
                  <a:pt x="2710078" y="5436986"/>
                  <a:pt x="2710078" y="5436986"/>
                  <a:pt x="2710078" y="5436986"/>
                </a:cubicBezTo>
                <a:cubicBezTo>
                  <a:pt x="2708183" y="5442718"/>
                  <a:pt x="2708183" y="5442718"/>
                  <a:pt x="2708183" y="5442718"/>
                </a:cubicBezTo>
                <a:cubicBezTo>
                  <a:pt x="2708183" y="5442718"/>
                  <a:pt x="2708183" y="5442718"/>
                  <a:pt x="2705853" y="5441859"/>
                </a:cubicBezTo>
                <a:cubicBezTo>
                  <a:pt x="2703961" y="5447591"/>
                  <a:pt x="2698864" y="5439280"/>
                  <a:pt x="2696970" y="5445010"/>
                </a:cubicBezTo>
                <a:cubicBezTo>
                  <a:pt x="2694639" y="5444151"/>
                  <a:pt x="2700757" y="5433548"/>
                  <a:pt x="2698427" y="5432688"/>
                </a:cubicBezTo>
                <a:cubicBezTo>
                  <a:pt x="2698427" y="5432688"/>
                  <a:pt x="2696098" y="5431828"/>
                  <a:pt x="2696098" y="5431828"/>
                </a:cubicBezTo>
                <a:cubicBezTo>
                  <a:pt x="2696098" y="5431828"/>
                  <a:pt x="2693767" y="5430969"/>
                  <a:pt x="2693767" y="5430969"/>
                </a:cubicBezTo>
                <a:cubicBezTo>
                  <a:pt x="2693767" y="5430969"/>
                  <a:pt x="2693767" y="5430969"/>
                  <a:pt x="2697991" y="5426096"/>
                </a:cubicBezTo>
                <a:close/>
                <a:moveTo>
                  <a:pt x="3197550" y="5426081"/>
                </a:moveTo>
                <a:cubicBezTo>
                  <a:pt x="3199972" y="5426974"/>
                  <a:pt x="3200710" y="5432962"/>
                  <a:pt x="3203130" y="5433854"/>
                </a:cubicBezTo>
                <a:cubicBezTo>
                  <a:pt x="3205552" y="5434749"/>
                  <a:pt x="3208710" y="5441629"/>
                  <a:pt x="3209447" y="5447617"/>
                </a:cubicBezTo>
                <a:cubicBezTo>
                  <a:pt x="3209447" y="5447617"/>
                  <a:pt x="3207026" y="5446725"/>
                  <a:pt x="3207026" y="5446725"/>
                </a:cubicBezTo>
                <a:cubicBezTo>
                  <a:pt x="3206290" y="5440735"/>
                  <a:pt x="3203869" y="5439843"/>
                  <a:pt x="3201448" y="5438949"/>
                </a:cubicBezTo>
                <a:cubicBezTo>
                  <a:pt x="3200710" y="5432962"/>
                  <a:pt x="3198289" y="5432069"/>
                  <a:pt x="3197550" y="5426081"/>
                </a:cubicBezTo>
                <a:close/>
                <a:moveTo>
                  <a:pt x="1934735" y="5425415"/>
                </a:moveTo>
                <a:cubicBezTo>
                  <a:pt x="1934735" y="5425415"/>
                  <a:pt x="1934735" y="5425415"/>
                  <a:pt x="1930627" y="5429316"/>
                </a:cubicBezTo>
                <a:cubicBezTo>
                  <a:pt x="1930627" y="5429316"/>
                  <a:pt x="1929849" y="5427375"/>
                  <a:pt x="1929849" y="5427375"/>
                </a:cubicBezTo>
                <a:cubicBezTo>
                  <a:pt x="1929070" y="5425432"/>
                  <a:pt x="1933955" y="5423473"/>
                  <a:pt x="1934735" y="5425415"/>
                </a:cubicBezTo>
                <a:close/>
                <a:moveTo>
                  <a:pt x="2741340" y="5425234"/>
                </a:moveTo>
                <a:cubicBezTo>
                  <a:pt x="2746607" y="5425243"/>
                  <a:pt x="2749348" y="5431782"/>
                  <a:pt x="2757640" y="5430420"/>
                </a:cubicBezTo>
                <a:cubicBezTo>
                  <a:pt x="2759972" y="5431280"/>
                  <a:pt x="2762302" y="5432140"/>
                  <a:pt x="2764630" y="5432999"/>
                </a:cubicBezTo>
                <a:cubicBezTo>
                  <a:pt x="2764630" y="5432999"/>
                  <a:pt x="2762894" y="5438254"/>
                  <a:pt x="2762894" y="5438254"/>
                </a:cubicBezTo>
                <a:cubicBezTo>
                  <a:pt x="2760565" y="5437393"/>
                  <a:pt x="2758235" y="5436534"/>
                  <a:pt x="2758235" y="5436534"/>
                </a:cubicBezTo>
                <a:cubicBezTo>
                  <a:pt x="2753004" y="5440498"/>
                  <a:pt x="2749075" y="5440522"/>
                  <a:pt x="2745506" y="5438467"/>
                </a:cubicBezTo>
                <a:cubicBezTo>
                  <a:pt x="2741935" y="5436414"/>
                  <a:pt x="2738726" y="5432282"/>
                  <a:pt x="2734933" y="5427937"/>
                </a:cubicBezTo>
                <a:cubicBezTo>
                  <a:pt x="2737549" y="5425954"/>
                  <a:pt x="2739585" y="5425231"/>
                  <a:pt x="2741340" y="5425234"/>
                </a:cubicBezTo>
                <a:close/>
                <a:moveTo>
                  <a:pt x="2050737" y="5424412"/>
                </a:moveTo>
                <a:cubicBezTo>
                  <a:pt x="2056682" y="5425763"/>
                  <a:pt x="2060115" y="5428432"/>
                  <a:pt x="2061944" y="5431939"/>
                </a:cubicBezTo>
                <a:cubicBezTo>
                  <a:pt x="2067430" y="5442460"/>
                  <a:pt x="2058471" y="5460527"/>
                  <a:pt x="2059498" y="5473186"/>
                </a:cubicBezTo>
                <a:cubicBezTo>
                  <a:pt x="2056312" y="5471975"/>
                  <a:pt x="2053643" y="5468687"/>
                  <a:pt x="2052718" y="5464702"/>
                </a:cubicBezTo>
                <a:cubicBezTo>
                  <a:pt x="2051795" y="5460714"/>
                  <a:pt x="2052615" y="5456027"/>
                  <a:pt x="2056409" y="5452016"/>
                </a:cubicBezTo>
                <a:cubicBezTo>
                  <a:pt x="2050895" y="5451738"/>
                  <a:pt x="2053829" y="5445581"/>
                  <a:pt x="2052968" y="5443436"/>
                </a:cubicBezTo>
                <a:cubicBezTo>
                  <a:pt x="2052107" y="5441291"/>
                  <a:pt x="2046593" y="5441014"/>
                  <a:pt x="2045734" y="5438869"/>
                </a:cubicBezTo>
                <a:cubicBezTo>
                  <a:pt x="2044014" y="5434579"/>
                  <a:pt x="2052459" y="5428701"/>
                  <a:pt x="2050737" y="5424412"/>
                </a:cubicBezTo>
                <a:close/>
                <a:moveTo>
                  <a:pt x="3145898" y="5424170"/>
                </a:moveTo>
                <a:cubicBezTo>
                  <a:pt x="3145898" y="5424170"/>
                  <a:pt x="3148441" y="5425108"/>
                  <a:pt x="3146546" y="5430841"/>
                </a:cubicBezTo>
                <a:cubicBezTo>
                  <a:pt x="3146546" y="5430841"/>
                  <a:pt x="3146546" y="5430841"/>
                  <a:pt x="3144003" y="5429902"/>
                </a:cubicBezTo>
                <a:cubicBezTo>
                  <a:pt x="3144003" y="5429902"/>
                  <a:pt x="3144003" y="5429902"/>
                  <a:pt x="3145898" y="5424170"/>
                </a:cubicBezTo>
                <a:close/>
                <a:moveTo>
                  <a:pt x="1496502" y="5423352"/>
                </a:moveTo>
                <a:cubicBezTo>
                  <a:pt x="1495158" y="5424861"/>
                  <a:pt x="1497003" y="5426461"/>
                  <a:pt x="1497003" y="5426461"/>
                </a:cubicBezTo>
                <a:cubicBezTo>
                  <a:pt x="1497003" y="5426461"/>
                  <a:pt x="1495158" y="5424861"/>
                  <a:pt x="1495158" y="5424861"/>
                </a:cubicBezTo>
                <a:cubicBezTo>
                  <a:pt x="1495158" y="5424861"/>
                  <a:pt x="1497844" y="5421844"/>
                  <a:pt x="1496502" y="5423352"/>
                </a:cubicBezTo>
                <a:close/>
                <a:moveTo>
                  <a:pt x="2378561" y="5421837"/>
                </a:moveTo>
                <a:cubicBezTo>
                  <a:pt x="2378561" y="5421837"/>
                  <a:pt x="2378561" y="5421837"/>
                  <a:pt x="2381102" y="5422775"/>
                </a:cubicBezTo>
                <a:cubicBezTo>
                  <a:pt x="2383645" y="5423712"/>
                  <a:pt x="2381750" y="5429445"/>
                  <a:pt x="2381750" y="5429445"/>
                </a:cubicBezTo>
                <a:cubicBezTo>
                  <a:pt x="2379208" y="5428508"/>
                  <a:pt x="2379208" y="5428508"/>
                  <a:pt x="2379208" y="5428508"/>
                </a:cubicBezTo>
                <a:cubicBezTo>
                  <a:pt x="2379208" y="5428508"/>
                  <a:pt x="2376667" y="5427569"/>
                  <a:pt x="2376667" y="5427569"/>
                </a:cubicBezTo>
                <a:cubicBezTo>
                  <a:pt x="2376667" y="5427569"/>
                  <a:pt x="2378561" y="5421837"/>
                  <a:pt x="2378561" y="5421837"/>
                </a:cubicBezTo>
                <a:close/>
                <a:moveTo>
                  <a:pt x="2033533" y="5420979"/>
                </a:moveTo>
                <a:cubicBezTo>
                  <a:pt x="2039819" y="5423452"/>
                  <a:pt x="2032423" y="5431410"/>
                  <a:pt x="2034149" y="5435712"/>
                </a:cubicBezTo>
                <a:cubicBezTo>
                  <a:pt x="2034149" y="5435712"/>
                  <a:pt x="2035012" y="5437861"/>
                  <a:pt x="2035012" y="5437861"/>
                </a:cubicBezTo>
                <a:cubicBezTo>
                  <a:pt x="2041297" y="5440334"/>
                  <a:pt x="2033039" y="5446143"/>
                  <a:pt x="2038462" y="5446464"/>
                </a:cubicBezTo>
                <a:cubicBezTo>
                  <a:pt x="2033039" y="5446143"/>
                  <a:pt x="2024781" y="5451952"/>
                  <a:pt x="2027617" y="5445822"/>
                </a:cubicBezTo>
                <a:cubicBezTo>
                  <a:pt x="2033039" y="5446143"/>
                  <a:pt x="2031314" y="5441843"/>
                  <a:pt x="2029588" y="5437541"/>
                </a:cubicBezTo>
                <a:cubicBezTo>
                  <a:pt x="2023304" y="5435069"/>
                  <a:pt x="2026139" y="5428938"/>
                  <a:pt x="2029836" y="5424958"/>
                </a:cubicBezTo>
                <a:cubicBezTo>
                  <a:pt x="2029836" y="5424958"/>
                  <a:pt x="2028973" y="5422808"/>
                  <a:pt x="2028973" y="5422808"/>
                </a:cubicBezTo>
                <a:cubicBezTo>
                  <a:pt x="2033533" y="5420979"/>
                  <a:pt x="2033533" y="5420979"/>
                  <a:pt x="2033533" y="5420979"/>
                </a:cubicBezTo>
                <a:close/>
                <a:moveTo>
                  <a:pt x="2550017" y="5420797"/>
                </a:moveTo>
                <a:cubicBezTo>
                  <a:pt x="2550017" y="5420797"/>
                  <a:pt x="2552560" y="5421737"/>
                  <a:pt x="2555102" y="5422674"/>
                </a:cubicBezTo>
                <a:cubicBezTo>
                  <a:pt x="2554470" y="5424585"/>
                  <a:pt x="2553198" y="5424115"/>
                  <a:pt x="2552085" y="5423169"/>
                </a:cubicBezTo>
                <a:cubicBezTo>
                  <a:pt x="2550973" y="5422222"/>
                  <a:pt x="2550017" y="5420797"/>
                  <a:pt x="2550017" y="5420797"/>
                </a:cubicBezTo>
                <a:close/>
                <a:moveTo>
                  <a:pt x="2926592" y="5420415"/>
                </a:moveTo>
                <a:cubicBezTo>
                  <a:pt x="2926592" y="5420415"/>
                  <a:pt x="2928908" y="5421270"/>
                  <a:pt x="2928908" y="5421270"/>
                </a:cubicBezTo>
                <a:cubicBezTo>
                  <a:pt x="2931647" y="5428712"/>
                  <a:pt x="2938595" y="5431276"/>
                  <a:pt x="2945543" y="5433839"/>
                </a:cubicBezTo>
                <a:cubicBezTo>
                  <a:pt x="2948281" y="5441280"/>
                  <a:pt x="2950596" y="5442135"/>
                  <a:pt x="2955229" y="5443845"/>
                </a:cubicBezTo>
                <a:cubicBezTo>
                  <a:pt x="2957545" y="5444699"/>
                  <a:pt x="2957545" y="5444699"/>
                  <a:pt x="2955651" y="5450430"/>
                </a:cubicBezTo>
                <a:cubicBezTo>
                  <a:pt x="2955651" y="5450430"/>
                  <a:pt x="2953336" y="5449575"/>
                  <a:pt x="2953336" y="5449575"/>
                </a:cubicBezTo>
                <a:cubicBezTo>
                  <a:pt x="2948703" y="5447866"/>
                  <a:pt x="2945964" y="5440427"/>
                  <a:pt x="2943649" y="5439572"/>
                </a:cubicBezTo>
                <a:cubicBezTo>
                  <a:pt x="2936701" y="5437008"/>
                  <a:pt x="2931647" y="5428712"/>
                  <a:pt x="2924698" y="5426148"/>
                </a:cubicBezTo>
                <a:cubicBezTo>
                  <a:pt x="2924698" y="5426148"/>
                  <a:pt x="2926592" y="5420415"/>
                  <a:pt x="2926592" y="5420415"/>
                </a:cubicBezTo>
                <a:close/>
                <a:moveTo>
                  <a:pt x="3222609" y="5419652"/>
                </a:moveTo>
                <a:cubicBezTo>
                  <a:pt x="3223191" y="5419868"/>
                  <a:pt x="3223340" y="5421396"/>
                  <a:pt x="3222472" y="5424023"/>
                </a:cubicBezTo>
                <a:cubicBezTo>
                  <a:pt x="3222472" y="5424023"/>
                  <a:pt x="3224801" y="5424882"/>
                  <a:pt x="3227133" y="5425741"/>
                </a:cubicBezTo>
                <a:cubicBezTo>
                  <a:pt x="3229463" y="5426603"/>
                  <a:pt x="3231792" y="5427462"/>
                  <a:pt x="3234122" y="5428322"/>
                </a:cubicBezTo>
                <a:cubicBezTo>
                  <a:pt x="3236453" y="5429182"/>
                  <a:pt x="3236453" y="5429182"/>
                  <a:pt x="3236453" y="5429182"/>
                </a:cubicBezTo>
                <a:cubicBezTo>
                  <a:pt x="3236453" y="5429182"/>
                  <a:pt x="3234717" y="5434435"/>
                  <a:pt x="3234717" y="5434435"/>
                </a:cubicBezTo>
                <a:cubicBezTo>
                  <a:pt x="3234717" y="5434435"/>
                  <a:pt x="3234717" y="5434435"/>
                  <a:pt x="3232388" y="5433575"/>
                </a:cubicBezTo>
                <a:cubicBezTo>
                  <a:pt x="3230057" y="5432715"/>
                  <a:pt x="3230057" y="5432715"/>
                  <a:pt x="3227726" y="5431855"/>
                </a:cubicBezTo>
                <a:cubicBezTo>
                  <a:pt x="3227726" y="5431855"/>
                  <a:pt x="3225990" y="5437109"/>
                  <a:pt x="3225990" y="5437109"/>
                </a:cubicBezTo>
                <a:cubicBezTo>
                  <a:pt x="3225990" y="5437109"/>
                  <a:pt x="3223661" y="5436250"/>
                  <a:pt x="3223661" y="5436250"/>
                </a:cubicBezTo>
                <a:cubicBezTo>
                  <a:pt x="3221331" y="5435390"/>
                  <a:pt x="3220736" y="5429277"/>
                  <a:pt x="3218406" y="5428416"/>
                </a:cubicBezTo>
                <a:cubicBezTo>
                  <a:pt x="3217811" y="5422303"/>
                  <a:pt x="3217811" y="5422303"/>
                  <a:pt x="3220142" y="5423162"/>
                </a:cubicBezTo>
                <a:cubicBezTo>
                  <a:pt x="3221010" y="5420536"/>
                  <a:pt x="3222026" y="5419437"/>
                  <a:pt x="3222609" y="5419652"/>
                </a:cubicBezTo>
                <a:close/>
                <a:moveTo>
                  <a:pt x="1943727" y="5419553"/>
                </a:moveTo>
                <a:cubicBezTo>
                  <a:pt x="1948613" y="5417595"/>
                  <a:pt x="1948613" y="5417595"/>
                  <a:pt x="1949469" y="5419730"/>
                </a:cubicBezTo>
                <a:cubicBezTo>
                  <a:pt x="1944584" y="5421690"/>
                  <a:pt x="1945439" y="5423825"/>
                  <a:pt x="1946297" y="5425961"/>
                </a:cubicBezTo>
                <a:cubicBezTo>
                  <a:pt x="1945439" y="5423825"/>
                  <a:pt x="1945439" y="5423825"/>
                  <a:pt x="1945439" y="5423825"/>
                </a:cubicBezTo>
                <a:cubicBezTo>
                  <a:pt x="1944584" y="5421690"/>
                  <a:pt x="1944584" y="5421690"/>
                  <a:pt x="1943727" y="5419553"/>
                </a:cubicBezTo>
                <a:close/>
                <a:moveTo>
                  <a:pt x="2790058" y="5419339"/>
                </a:moveTo>
                <a:cubicBezTo>
                  <a:pt x="2790058" y="5419339"/>
                  <a:pt x="2790058" y="5419339"/>
                  <a:pt x="2792403" y="5420204"/>
                </a:cubicBezTo>
                <a:cubicBezTo>
                  <a:pt x="2797730" y="5427988"/>
                  <a:pt x="2802424" y="5429719"/>
                  <a:pt x="2811809" y="5433183"/>
                </a:cubicBezTo>
                <a:cubicBezTo>
                  <a:pt x="2816502" y="5434915"/>
                  <a:pt x="2821194" y="5436646"/>
                  <a:pt x="2826520" y="5444430"/>
                </a:cubicBezTo>
                <a:cubicBezTo>
                  <a:pt x="2835907" y="5447891"/>
                  <a:pt x="2843578" y="5456542"/>
                  <a:pt x="2852964" y="5460004"/>
                </a:cubicBezTo>
                <a:cubicBezTo>
                  <a:pt x="2862984" y="5469519"/>
                  <a:pt x="2874716" y="5473849"/>
                  <a:pt x="2883021" y="5488548"/>
                </a:cubicBezTo>
                <a:cubicBezTo>
                  <a:pt x="2873002" y="5479033"/>
                  <a:pt x="2861269" y="5474705"/>
                  <a:pt x="2851250" y="5465189"/>
                </a:cubicBezTo>
                <a:cubicBezTo>
                  <a:pt x="2841865" y="5461727"/>
                  <a:pt x="2834191" y="5453079"/>
                  <a:pt x="2824807" y="5449615"/>
                </a:cubicBezTo>
                <a:cubicBezTo>
                  <a:pt x="2819480" y="5441832"/>
                  <a:pt x="2814789" y="5440101"/>
                  <a:pt x="2807749" y="5437503"/>
                </a:cubicBezTo>
                <a:cubicBezTo>
                  <a:pt x="2800709" y="5434907"/>
                  <a:pt x="2793670" y="5432308"/>
                  <a:pt x="2788344" y="5424524"/>
                </a:cubicBezTo>
                <a:cubicBezTo>
                  <a:pt x="2788344" y="5424524"/>
                  <a:pt x="2790058" y="5419339"/>
                  <a:pt x="2790058" y="5419339"/>
                </a:cubicBezTo>
                <a:close/>
                <a:moveTo>
                  <a:pt x="1979427" y="5417656"/>
                </a:moveTo>
                <a:cubicBezTo>
                  <a:pt x="1984079" y="5415789"/>
                  <a:pt x="1984945" y="5417946"/>
                  <a:pt x="1984945" y="5417946"/>
                </a:cubicBezTo>
                <a:cubicBezTo>
                  <a:pt x="1993923" y="5426865"/>
                  <a:pt x="1982560" y="5438936"/>
                  <a:pt x="1982233" y="5451589"/>
                </a:cubicBezTo>
                <a:cubicBezTo>
                  <a:pt x="1983098" y="5453746"/>
                  <a:pt x="1984829" y="5458061"/>
                  <a:pt x="1980176" y="5459925"/>
                </a:cubicBezTo>
                <a:cubicBezTo>
                  <a:pt x="1979312" y="5457769"/>
                  <a:pt x="1973793" y="5457478"/>
                  <a:pt x="1970005" y="5461502"/>
                </a:cubicBezTo>
                <a:cubicBezTo>
                  <a:pt x="1973793" y="5457478"/>
                  <a:pt x="1972927" y="5455321"/>
                  <a:pt x="1971197" y="5451006"/>
                </a:cubicBezTo>
                <a:cubicBezTo>
                  <a:pt x="1976716" y="5451297"/>
                  <a:pt x="1969466" y="5446692"/>
                  <a:pt x="1973254" y="5442668"/>
                </a:cubicBezTo>
                <a:cubicBezTo>
                  <a:pt x="1973254" y="5442668"/>
                  <a:pt x="1972388" y="5440513"/>
                  <a:pt x="1972388" y="5440513"/>
                </a:cubicBezTo>
                <a:cubicBezTo>
                  <a:pt x="1972388" y="5440513"/>
                  <a:pt x="1971523" y="5438354"/>
                  <a:pt x="1970658" y="5436198"/>
                </a:cubicBezTo>
                <a:cubicBezTo>
                  <a:pt x="1970658" y="5436198"/>
                  <a:pt x="1969793" y="5434041"/>
                  <a:pt x="1968928" y="5431883"/>
                </a:cubicBezTo>
                <a:cubicBezTo>
                  <a:pt x="1964275" y="5433750"/>
                  <a:pt x="1964275" y="5433750"/>
                  <a:pt x="1964275" y="5433750"/>
                </a:cubicBezTo>
                <a:cubicBezTo>
                  <a:pt x="1963410" y="5431593"/>
                  <a:pt x="1962544" y="5429435"/>
                  <a:pt x="1966333" y="5425411"/>
                </a:cubicBezTo>
                <a:cubicBezTo>
                  <a:pt x="1966333" y="5425411"/>
                  <a:pt x="1966333" y="5425411"/>
                  <a:pt x="1967197" y="5427569"/>
                </a:cubicBezTo>
                <a:cubicBezTo>
                  <a:pt x="1966333" y="5425411"/>
                  <a:pt x="1970985" y="5423545"/>
                  <a:pt x="1970120" y="5421389"/>
                </a:cubicBezTo>
                <a:cubicBezTo>
                  <a:pt x="1970120" y="5421389"/>
                  <a:pt x="1974773" y="5419523"/>
                  <a:pt x="1974773" y="5419523"/>
                </a:cubicBezTo>
                <a:cubicBezTo>
                  <a:pt x="1975638" y="5421678"/>
                  <a:pt x="1970985" y="5423545"/>
                  <a:pt x="1971850" y="5425703"/>
                </a:cubicBezTo>
                <a:cubicBezTo>
                  <a:pt x="1972716" y="5427860"/>
                  <a:pt x="1972716" y="5427860"/>
                  <a:pt x="1973580" y="5430017"/>
                </a:cubicBezTo>
                <a:cubicBezTo>
                  <a:pt x="1974445" y="5432174"/>
                  <a:pt x="1975312" y="5434332"/>
                  <a:pt x="1976177" y="5436489"/>
                </a:cubicBezTo>
                <a:cubicBezTo>
                  <a:pt x="1976177" y="5436489"/>
                  <a:pt x="1977042" y="5438647"/>
                  <a:pt x="1977907" y="5440803"/>
                </a:cubicBezTo>
                <a:cubicBezTo>
                  <a:pt x="1988079" y="5439228"/>
                  <a:pt x="1977370" y="5425994"/>
                  <a:pt x="1979427" y="5417656"/>
                </a:cubicBezTo>
                <a:close/>
                <a:moveTo>
                  <a:pt x="2211390" y="5416770"/>
                </a:moveTo>
                <a:cubicBezTo>
                  <a:pt x="2218622" y="5421442"/>
                  <a:pt x="2207394" y="5433518"/>
                  <a:pt x="2210883" y="5442216"/>
                </a:cubicBezTo>
                <a:cubicBezTo>
                  <a:pt x="2200782" y="5443744"/>
                  <a:pt x="2199037" y="5439394"/>
                  <a:pt x="2193551" y="5439071"/>
                </a:cubicBezTo>
                <a:cubicBezTo>
                  <a:pt x="2192679" y="5436897"/>
                  <a:pt x="2200163" y="5428847"/>
                  <a:pt x="2195548" y="5430697"/>
                </a:cubicBezTo>
                <a:cubicBezTo>
                  <a:pt x="2188319" y="5426025"/>
                  <a:pt x="2213133" y="5421119"/>
                  <a:pt x="2211390" y="5416770"/>
                </a:cubicBezTo>
                <a:close/>
                <a:moveTo>
                  <a:pt x="2336550" y="5416151"/>
                </a:moveTo>
                <a:cubicBezTo>
                  <a:pt x="2338588" y="5415335"/>
                  <a:pt x="2338821" y="5415917"/>
                  <a:pt x="2338662" y="5416994"/>
                </a:cubicBezTo>
                <a:cubicBezTo>
                  <a:pt x="2338502" y="5418073"/>
                  <a:pt x="2337953" y="5419644"/>
                  <a:pt x="2338420" y="5420810"/>
                </a:cubicBezTo>
                <a:cubicBezTo>
                  <a:pt x="2335917" y="5420463"/>
                  <a:pt x="2335684" y="5419879"/>
                  <a:pt x="2335958" y="5419093"/>
                </a:cubicBezTo>
                <a:cubicBezTo>
                  <a:pt x="2336234" y="5418306"/>
                  <a:pt x="2337018" y="5417316"/>
                  <a:pt x="2336550" y="5416151"/>
                </a:cubicBezTo>
                <a:close/>
                <a:moveTo>
                  <a:pt x="2471051" y="5415238"/>
                </a:moveTo>
                <a:cubicBezTo>
                  <a:pt x="2471051" y="5415238"/>
                  <a:pt x="2473310" y="5416072"/>
                  <a:pt x="2473310" y="5416072"/>
                </a:cubicBezTo>
                <a:cubicBezTo>
                  <a:pt x="2476252" y="5422516"/>
                  <a:pt x="2478512" y="5423350"/>
                  <a:pt x="2483030" y="5425017"/>
                </a:cubicBezTo>
                <a:cubicBezTo>
                  <a:pt x="2481452" y="5429794"/>
                  <a:pt x="2481452" y="5429794"/>
                  <a:pt x="2481452" y="5429794"/>
                </a:cubicBezTo>
                <a:cubicBezTo>
                  <a:pt x="2479192" y="5428961"/>
                  <a:pt x="2479192" y="5428961"/>
                  <a:pt x="2479192" y="5428961"/>
                </a:cubicBezTo>
                <a:cubicBezTo>
                  <a:pt x="2474672" y="5427293"/>
                  <a:pt x="2473991" y="5421682"/>
                  <a:pt x="2471732" y="5420848"/>
                </a:cubicBezTo>
                <a:cubicBezTo>
                  <a:pt x="2469472" y="5420014"/>
                  <a:pt x="2469472" y="5420014"/>
                  <a:pt x="2471051" y="5415238"/>
                </a:cubicBezTo>
                <a:close/>
                <a:moveTo>
                  <a:pt x="2914886" y="5414489"/>
                </a:moveTo>
                <a:cubicBezTo>
                  <a:pt x="2915045" y="5415084"/>
                  <a:pt x="2914730" y="5416039"/>
                  <a:pt x="2914730" y="5416039"/>
                </a:cubicBezTo>
                <a:cubicBezTo>
                  <a:pt x="2914730" y="5416039"/>
                  <a:pt x="2912187" y="5415101"/>
                  <a:pt x="2912187" y="5415101"/>
                </a:cubicBezTo>
                <a:cubicBezTo>
                  <a:pt x="2914090" y="5413661"/>
                  <a:pt x="2914724" y="5413895"/>
                  <a:pt x="2914886" y="5414489"/>
                </a:cubicBezTo>
                <a:close/>
                <a:moveTo>
                  <a:pt x="1983214" y="5413632"/>
                </a:moveTo>
                <a:cubicBezTo>
                  <a:pt x="1978561" y="5415498"/>
                  <a:pt x="1979427" y="5417656"/>
                  <a:pt x="1979427" y="5417656"/>
                </a:cubicBezTo>
                <a:cubicBezTo>
                  <a:pt x="1979427" y="5417656"/>
                  <a:pt x="1978561" y="5415498"/>
                  <a:pt x="1978561" y="5415498"/>
                </a:cubicBezTo>
                <a:cubicBezTo>
                  <a:pt x="1983214" y="5413632"/>
                  <a:pt x="1983214" y="5413632"/>
                  <a:pt x="1983214" y="5413632"/>
                </a:cubicBezTo>
                <a:close/>
                <a:moveTo>
                  <a:pt x="2798171" y="5413490"/>
                </a:moveTo>
                <a:cubicBezTo>
                  <a:pt x="2799042" y="5413008"/>
                  <a:pt x="2799677" y="5413243"/>
                  <a:pt x="2798731" y="5416109"/>
                </a:cubicBezTo>
                <a:cubicBezTo>
                  <a:pt x="2798731" y="5416109"/>
                  <a:pt x="2798731" y="5416109"/>
                  <a:pt x="2796188" y="5415170"/>
                </a:cubicBezTo>
                <a:cubicBezTo>
                  <a:pt x="2796188" y="5415170"/>
                  <a:pt x="2797298" y="5413972"/>
                  <a:pt x="2798171" y="5413490"/>
                </a:cubicBezTo>
                <a:close/>
                <a:moveTo>
                  <a:pt x="1804160" y="5413330"/>
                </a:moveTo>
                <a:cubicBezTo>
                  <a:pt x="1806195" y="5412514"/>
                  <a:pt x="1806819" y="5414066"/>
                  <a:pt x="1806319" y="5415769"/>
                </a:cubicBezTo>
                <a:cubicBezTo>
                  <a:pt x="1805821" y="5417472"/>
                  <a:pt x="1804200" y="5419324"/>
                  <a:pt x="1801750" y="5419104"/>
                </a:cubicBezTo>
                <a:cubicBezTo>
                  <a:pt x="1801750" y="5419104"/>
                  <a:pt x="1800919" y="5417033"/>
                  <a:pt x="1800919" y="5417033"/>
                </a:cubicBezTo>
                <a:cubicBezTo>
                  <a:pt x="1800919" y="5417033"/>
                  <a:pt x="1804990" y="5415401"/>
                  <a:pt x="1804160" y="5413330"/>
                </a:cubicBezTo>
                <a:close/>
                <a:moveTo>
                  <a:pt x="2050332" y="5411953"/>
                </a:moveTo>
                <a:cubicBezTo>
                  <a:pt x="2051162" y="5414024"/>
                  <a:pt x="2048752" y="5419799"/>
                  <a:pt x="2044680" y="5421432"/>
                </a:cubicBezTo>
                <a:cubicBezTo>
                  <a:pt x="2043019" y="5417290"/>
                  <a:pt x="2042189" y="5415220"/>
                  <a:pt x="2050332" y="5411953"/>
                </a:cubicBezTo>
                <a:close/>
                <a:moveTo>
                  <a:pt x="2182400" y="5411269"/>
                </a:moveTo>
                <a:cubicBezTo>
                  <a:pt x="2182400" y="5411269"/>
                  <a:pt x="2184061" y="5415410"/>
                  <a:pt x="2180007" y="5419441"/>
                </a:cubicBezTo>
                <a:cubicBezTo>
                  <a:pt x="2174290" y="5419330"/>
                  <a:pt x="2183230" y="5413340"/>
                  <a:pt x="2182400" y="5411269"/>
                </a:cubicBezTo>
                <a:close/>
                <a:moveTo>
                  <a:pt x="3139733" y="5411178"/>
                </a:moveTo>
                <a:cubicBezTo>
                  <a:pt x="3139733" y="5411178"/>
                  <a:pt x="3139733" y="5411178"/>
                  <a:pt x="3141993" y="5412012"/>
                </a:cubicBezTo>
                <a:cubicBezTo>
                  <a:pt x="3144253" y="5412846"/>
                  <a:pt x="3148771" y="5414513"/>
                  <a:pt x="3151032" y="5415346"/>
                </a:cubicBezTo>
                <a:cubicBezTo>
                  <a:pt x="3151032" y="5415346"/>
                  <a:pt x="3151032" y="5415346"/>
                  <a:pt x="3153290" y="5416182"/>
                </a:cubicBezTo>
                <a:cubicBezTo>
                  <a:pt x="3153290" y="5416182"/>
                  <a:pt x="3153290" y="5416182"/>
                  <a:pt x="3152029" y="5420001"/>
                </a:cubicBezTo>
                <a:cubicBezTo>
                  <a:pt x="3152029" y="5420001"/>
                  <a:pt x="3152029" y="5420001"/>
                  <a:pt x="3149769" y="5419169"/>
                </a:cubicBezTo>
                <a:cubicBezTo>
                  <a:pt x="3147509" y="5418334"/>
                  <a:pt x="3142990" y="5416667"/>
                  <a:pt x="3140730" y="5415832"/>
                </a:cubicBezTo>
                <a:cubicBezTo>
                  <a:pt x="3138472" y="5415000"/>
                  <a:pt x="3138472" y="5415000"/>
                  <a:pt x="3139733" y="5411178"/>
                </a:cubicBezTo>
                <a:close/>
                <a:moveTo>
                  <a:pt x="2427363" y="5410842"/>
                </a:moveTo>
                <a:cubicBezTo>
                  <a:pt x="2427819" y="5410408"/>
                  <a:pt x="2428098" y="5410912"/>
                  <a:pt x="2428337" y="5411804"/>
                </a:cubicBezTo>
                <a:cubicBezTo>
                  <a:pt x="2428817" y="5413590"/>
                  <a:pt x="2429140" y="5416924"/>
                  <a:pt x="2430412" y="5417393"/>
                </a:cubicBezTo>
                <a:cubicBezTo>
                  <a:pt x="2427870" y="5416455"/>
                  <a:pt x="2427870" y="5416455"/>
                  <a:pt x="2425328" y="5415517"/>
                </a:cubicBezTo>
                <a:cubicBezTo>
                  <a:pt x="2426275" y="5412651"/>
                  <a:pt x="2426908" y="5411277"/>
                  <a:pt x="2427363" y="5410842"/>
                </a:cubicBezTo>
                <a:close/>
                <a:moveTo>
                  <a:pt x="2580134" y="5410209"/>
                </a:moveTo>
                <a:cubicBezTo>
                  <a:pt x="2581310" y="5411446"/>
                  <a:pt x="2582531" y="5413504"/>
                  <a:pt x="2583660" y="5413921"/>
                </a:cubicBezTo>
                <a:cubicBezTo>
                  <a:pt x="2581584" y="5416369"/>
                  <a:pt x="2580455" y="5415953"/>
                  <a:pt x="2579561" y="5414820"/>
                </a:cubicBezTo>
                <a:cubicBezTo>
                  <a:pt x="2578668" y="5413686"/>
                  <a:pt x="2578011" y="5411837"/>
                  <a:pt x="2576881" y="5411420"/>
                </a:cubicBezTo>
                <a:cubicBezTo>
                  <a:pt x="2577829" y="5408553"/>
                  <a:pt x="2578959" y="5408970"/>
                  <a:pt x="2580134" y="5410209"/>
                </a:cubicBezTo>
                <a:close/>
                <a:moveTo>
                  <a:pt x="1833525" y="5408763"/>
                </a:moveTo>
                <a:cubicBezTo>
                  <a:pt x="1833525" y="5408763"/>
                  <a:pt x="1834356" y="5410833"/>
                  <a:pt x="1834356" y="5410833"/>
                </a:cubicBezTo>
                <a:cubicBezTo>
                  <a:pt x="1834356" y="5410833"/>
                  <a:pt x="1834356" y="5410833"/>
                  <a:pt x="1835187" y="5412905"/>
                </a:cubicBezTo>
                <a:cubicBezTo>
                  <a:pt x="1835187" y="5412905"/>
                  <a:pt x="1835187" y="5412905"/>
                  <a:pt x="1831132" y="5416937"/>
                </a:cubicBezTo>
                <a:cubicBezTo>
                  <a:pt x="1831132" y="5416937"/>
                  <a:pt x="1831132" y="5416937"/>
                  <a:pt x="1830301" y="5414864"/>
                </a:cubicBezTo>
                <a:cubicBezTo>
                  <a:pt x="1829470" y="5412793"/>
                  <a:pt x="1829470" y="5412793"/>
                  <a:pt x="1829470" y="5412793"/>
                </a:cubicBezTo>
                <a:cubicBezTo>
                  <a:pt x="1828639" y="5410724"/>
                  <a:pt x="1828639" y="5410724"/>
                  <a:pt x="1833525" y="5408763"/>
                </a:cubicBezTo>
                <a:close/>
                <a:moveTo>
                  <a:pt x="1874650" y="5407594"/>
                </a:moveTo>
                <a:cubicBezTo>
                  <a:pt x="1874650" y="5407594"/>
                  <a:pt x="1875511" y="5409739"/>
                  <a:pt x="1875511" y="5409739"/>
                </a:cubicBezTo>
                <a:cubicBezTo>
                  <a:pt x="1874607" y="5420060"/>
                  <a:pt x="1878049" y="5428640"/>
                  <a:pt x="1882351" y="5439364"/>
                </a:cubicBezTo>
                <a:cubicBezTo>
                  <a:pt x="1884072" y="5443653"/>
                  <a:pt x="1881450" y="5449685"/>
                  <a:pt x="1883169" y="5453976"/>
                </a:cubicBezTo>
                <a:cubicBezTo>
                  <a:pt x="1884031" y="5456120"/>
                  <a:pt x="1884031" y="5456120"/>
                  <a:pt x="1884031" y="5456120"/>
                </a:cubicBezTo>
                <a:cubicBezTo>
                  <a:pt x="1884031" y="5456120"/>
                  <a:pt x="1879687" y="5457861"/>
                  <a:pt x="1878827" y="5455716"/>
                </a:cubicBezTo>
                <a:cubicBezTo>
                  <a:pt x="1881450" y="5449685"/>
                  <a:pt x="1879729" y="5445395"/>
                  <a:pt x="1878008" y="5441106"/>
                </a:cubicBezTo>
                <a:cubicBezTo>
                  <a:pt x="1873707" y="5430382"/>
                  <a:pt x="1870265" y="5421802"/>
                  <a:pt x="1871167" y="5411481"/>
                </a:cubicBezTo>
                <a:cubicBezTo>
                  <a:pt x="1870306" y="5409336"/>
                  <a:pt x="1870306" y="5409336"/>
                  <a:pt x="1874650" y="5407594"/>
                </a:cubicBezTo>
                <a:close/>
                <a:moveTo>
                  <a:pt x="1900874" y="5406992"/>
                </a:moveTo>
                <a:cubicBezTo>
                  <a:pt x="1905762" y="5405031"/>
                  <a:pt x="1906619" y="5407167"/>
                  <a:pt x="1906619" y="5407167"/>
                </a:cubicBezTo>
                <a:cubicBezTo>
                  <a:pt x="1907475" y="5409303"/>
                  <a:pt x="1908332" y="5411438"/>
                  <a:pt x="1904302" y="5415533"/>
                </a:cubicBezTo>
                <a:cubicBezTo>
                  <a:pt x="1905159" y="5417669"/>
                  <a:pt x="1906016" y="5419806"/>
                  <a:pt x="1906872" y="5421941"/>
                </a:cubicBezTo>
                <a:cubicBezTo>
                  <a:pt x="1906872" y="5421941"/>
                  <a:pt x="1907729" y="5424076"/>
                  <a:pt x="1902843" y="5426036"/>
                </a:cubicBezTo>
                <a:cubicBezTo>
                  <a:pt x="1902843" y="5426036"/>
                  <a:pt x="1901986" y="5423900"/>
                  <a:pt x="1901986" y="5423900"/>
                </a:cubicBezTo>
                <a:cubicBezTo>
                  <a:pt x="1901130" y="5421765"/>
                  <a:pt x="1899417" y="5417493"/>
                  <a:pt x="1898559" y="5415357"/>
                </a:cubicBezTo>
                <a:cubicBezTo>
                  <a:pt x="1898559" y="5415357"/>
                  <a:pt x="1902589" y="5411262"/>
                  <a:pt x="1901732" y="5409127"/>
                </a:cubicBezTo>
                <a:cubicBezTo>
                  <a:pt x="1901732" y="5409127"/>
                  <a:pt x="1900874" y="5406992"/>
                  <a:pt x="1900874" y="5406992"/>
                </a:cubicBezTo>
                <a:close/>
                <a:moveTo>
                  <a:pt x="2854453" y="5406661"/>
                </a:moveTo>
                <a:cubicBezTo>
                  <a:pt x="2856769" y="5407515"/>
                  <a:pt x="2861401" y="5409224"/>
                  <a:pt x="2866034" y="5410933"/>
                </a:cubicBezTo>
                <a:cubicBezTo>
                  <a:pt x="2866034" y="5410933"/>
                  <a:pt x="2866034" y="5410933"/>
                  <a:pt x="2864140" y="5416665"/>
                </a:cubicBezTo>
                <a:cubicBezTo>
                  <a:pt x="2859509" y="5414956"/>
                  <a:pt x="2854875" y="5413246"/>
                  <a:pt x="2854453" y="5406661"/>
                </a:cubicBezTo>
                <a:close/>
                <a:moveTo>
                  <a:pt x="2999307" y="5406213"/>
                </a:moveTo>
                <a:cubicBezTo>
                  <a:pt x="3012878" y="5405098"/>
                  <a:pt x="3014530" y="5424080"/>
                  <a:pt x="3024494" y="5433881"/>
                </a:cubicBezTo>
                <a:cubicBezTo>
                  <a:pt x="3026848" y="5434750"/>
                  <a:pt x="3031556" y="5436487"/>
                  <a:pt x="3029752" y="5441945"/>
                </a:cubicBezTo>
                <a:cubicBezTo>
                  <a:pt x="3027398" y="5441074"/>
                  <a:pt x="3023241" y="5445666"/>
                  <a:pt x="3023791" y="5451995"/>
                </a:cubicBezTo>
                <a:cubicBezTo>
                  <a:pt x="3023241" y="5445666"/>
                  <a:pt x="3020887" y="5444799"/>
                  <a:pt x="3016180" y="5443060"/>
                </a:cubicBezTo>
                <a:cubicBezTo>
                  <a:pt x="3020338" y="5438470"/>
                  <a:pt x="3011473" y="5441324"/>
                  <a:pt x="3010922" y="5434997"/>
                </a:cubicBezTo>
                <a:cubicBezTo>
                  <a:pt x="3010922" y="5434997"/>
                  <a:pt x="3008569" y="5434129"/>
                  <a:pt x="3008569" y="5434129"/>
                </a:cubicBezTo>
                <a:cubicBezTo>
                  <a:pt x="3008569" y="5434129"/>
                  <a:pt x="3006215" y="5433260"/>
                  <a:pt x="3003861" y="5432391"/>
                </a:cubicBezTo>
                <a:cubicBezTo>
                  <a:pt x="3003861" y="5432391"/>
                  <a:pt x="3001508" y="5431523"/>
                  <a:pt x="2999155" y="5430654"/>
                </a:cubicBezTo>
                <a:cubicBezTo>
                  <a:pt x="2997351" y="5436114"/>
                  <a:pt x="2997351" y="5436114"/>
                  <a:pt x="2997351" y="5436114"/>
                </a:cubicBezTo>
                <a:cubicBezTo>
                  <a:pt x="2994997" y="5435245"/>
                  <a:pt x="2992642" y="5434376"/>
                  <a:pt x="2992092" y="5428049"/>
                </a:cubicBezTo>
                <a:cubicBezTo>
                  <a:pt x="2992092" y="5428049"/>
                  <a:pt x="2992092" y="5428049"/>
                  <a:pt x="2994446" y="5428919"/>
                </a:cubicBezTo>
                <a:cubicBezTo>
                  <a:pt x="2992092" y="5428049"/>
                  <a:pt x="2993895" y="5422590"/>
                  <a:pt x="2991543" y="5421723"/>
                </a:cubicBezTo>
                <a:cubicBezTo>
                  <a:pt x="2991543" y="5421723"/>
                  <a:pt x="2993347" y="5416264"/>
                  <a:pt x="2993347" y="5416264"/>
                </a:cubicBezTo>
                <a:cubicBezTo>
                  <a:pt x="2995699" y="5417131"/>
                  <a:pt x="2993895" y="5422590"/>
                  <a:pt x="2996251" y="5423460"/>
                </a:cubicBezTo>
                <a:cubicBezTo>
                  <a:pt x="2998604" y="5424328"/>
                  <a:pt x="2998604" y="5424328"/>
                  <a:pt x="3000957" y="5425196"/>
                </a:cubicBezTo>
                <a:cubicBezTo>
                  <a:pt x="3003311" y="5426066"/>
                  <a:pt x="3005665" y="5426933"/>
                  <a:pt x="3008019" y="5427801"/>
                </a:cubicBezTo>
                <a:cubicBezTo>
                  <a:pt x="3008019" y="5427801"/>
                  <a:pt x="3010373" y="5428671"/>
                  <a:pt x="3012725" y="5429538"/>
                </a:cubicBezTo>
                <a:cubicBezTo>
                  <a:pt x="3018689" y="5419489"/>
                  <a:pt x="3000408" y="5418869"/>
                  <a:pt x="2995151" y="5410805"/>
                </a:cubicBezTo>
                <a:cubicBezTo>
                  <a:pt x="2996053" y="5408075"/>
                  <a:pt x="2997092" y="5406927"/>
                  <a:pt x="2997905" y="5406461"/>
                </a:cubicBezTo>
                <a:cubicBezTo>
                  <a:pt x="2998719" y="5405996"/>
                  <a:pt x="2999307" y="5406213"/>
                  <a:pt x="2999307" y="5406213"/>
                </a:cubicBezTo>
                <a:close/>
                <a:moveTo>
                  <a:pt x="2277571" y="5405506"/>
                </a:moveTo>
                <a:cubicBezTo>
                  <a:pt x="2277571" y="5405506"/>
                  <a:pt x="2275192" y="5409500"/>
                  <a:pt x="2284226" y="5413903"/>
                </a:cubicBezTo>
                <a:cubicBezTo>
                  <a:pt x="2281846" y="5417896"/>
                  <a:pt x="2266158" y="5405095"/>
                  <a:pt x="2277571" y="5405506"/>
                </a:cubicBezTo>
                <a:close/>
                <a:moveTo>
                  <a:pt x="2321676" y="5404988"/>
                </a:moveTo>
                <a:cubicBezTo>
                  <a:pt x="2323366" y="5409204"/>
                  <a:pt x="2320172" y="5415380"/>
                  <a:pt x="2326750" y="5417635"/>
                </a:cubicBezTo>
                <a:cubicBezTo>
                  <a:pt x="2327595" y="5419743"/>
                  <a:pt x="2327595" y="5419743"/>
                  <a:pt x="2322708" y="5421704"/>
                </a:cubicBezTo>
                <a:cubicBezTo>
                  <a:pt x="2321863" y="5419596"/>
                  <a:pt x="2321018" y="5417487"/>
                  <a:pt x="2320172" y="5415380"/>
                </a:cubicBezTo>
                <a:cubicBezTo>
                  <a:pt x="2319326" y="5413272"/>
                  <a:pt x="2318481" y="5411164"/>
                  <a:pt x="2316789" y="5406948"/>
                </a:cubicBezTo>
                <a:cubicBezTo>
                  <a:pt x="2316789" y="5406948"/>
                  <a:pt x="2321676" y="5404988"/>
                  <a:pt x="2321676" y="5404988"/>
                </a:cubicBezTo>
                <a:close/>
                <a:moveTo>
                  <a:pt x="2994600" y="5404477"/>
                </a:moveTo>
                <a:cubicBezTo>
                  <a:pt x="2992797" y="5409936"/>
                  <a:pt x="2995151" y="5410805"/>
                  <a:pt x="2995151" y="5410805"/>
                </a:cubicBezTo>
                <a:cubicBezTo>
                  <a:pt x="2995151" y="5410805"/>
                  <a:pt x="2992797" y="5409936"/>
                  <a:pt x="2992797" y="5409936"/>
                </a:cubicBezTo>
                <a:cubicBezTo>
                  <a:pt x="2994600" y="5404477"/>
                  <a:pt x="2994600" y="5404477"/>
                  <a:pt x="2994600" y="5404477"/>
                </a:cubicBezTo>
                <a:close/>
                <a:moveTo>
                  <a:pt x="3118362" y="5403293"/>
                </a:moveTo>
                <a:cubicBezTo>
                  <a:pt x="3120715" y="5404162"/>
                  <a:pt x="3123845" y="5410675"/>
                  <a:pt x="3128551" y="5412412"/>
                </a:cubicBezTo>
                <a:cubicBezTo>
                  <a:pt x="3130905" y="5413280"/>
                  <a:pt x="3130905" y="5413280"/>
                  <a:pt x="3133259" y="5414150"/>
                </a:cubicBezTo>
                <a:cubicBezTo>
                  <a:pt x="3133259" y="5414150"/>
                  <a:pt x="3135614" y="5415018"/>
                  <a:pt x="3135614" y="5415018"/>
                </a:cubicBezTo>
                <a:cubicBezTo>
                  <a:pt x="3134034" y="5419793"/>
                  <a:pt x="3134034" y="5419793"/>
                  <a:pt x="3131681" y="5418926"/>
                </a:cubicBezTo>
                <a:cubicBezTo>
                  <a:pt x="3129327" y="5418057"/>
                  <a:pt x="3129327" y="5418057"/>
                  <a:pt x="3129327" y="5418057"/>
                </a:cubicBezTo>
                <a:cubicBezTo>
                  <a:pt x="3129327" y="5418057"/>
                  <a:pt x="3129327" y="5418057"/>
                  <a:pt x="3126973" y="5417189"/>
                </a:cubicBezTo>
                <a:cubicBezTo>
                  <a:pt x="3126973" y="5417189"/>
                  <a:pt x="3126973" y="5417189"/>
                  <a:pt x="3124620" y="5416320"/>
                </a:cubicBezTo>
                <a:cubicBezTo>
                  <a:pt x="3122267" y="5415451"/>
                  <a:pt x="3119138" y="5408938"/>
                  <a:pt x="3116784" y="5408070"/>
                </a:cubicBezTo>
                <a:cubicBezTo>
                  <a:pt x="3116784" y="5408070"/>
                  <a:pt x="3114430" y="5407201"/>
                  <a:pt x="3114430" y="5407201"/>
                </a:cubicBezTo>
                <a:cubicBezTo>
                  <a:pt x="3114430" y="5407201"/>
                  <a:pt x="3116784" y="5408070"/>
                  <a:pt x="3118362" y="5403293"/>
                </a:cubicBezTo>
                <a:close/>
                <a:moveTo>
                  <a:pt x="2162281" y="5401952"/>
                </a:moveTo>
                <a:cubicBezTo>
                  <a:pt x="2159628" y="5407911"/>
                  <a:pt x="2161320" y="5412126"/>
                  <a:pt x="2163011" y="5416341"/>
                </a:cubicBezTo>
                <a:cubicBezTo>
                  <a:pt x="2163011" y="5416341"/>
                  <a:pt x="2163011" y="5416341"/>
                  <a:pt x="2158666" y="5418085"/>
                </a:cubicBezTo>
                <a:cubicBezTo>
                  <a:pt x="2156975" y="5413868"/>
                  <a:pt x="2158782" y="5405803"/>
                  <a:pt x="2162281" y="5401952"/>
                </a:cubicBezTo>
                <a:close/>
                <a:moveTo>
                  <a:pt x="2498849" y="5401204"/>
                </a:moveTo>
                <a:cubicBezTo>
                  <a:pt x="2498849" y="5401204"/>
                  <a:pt x="2501159" y="5402056"/>
                  <a:pt x="2501159" y="5402056"/>
                </a:cubicBezTo>
                <a:cubicBezTo>
                  <a:pt x="2503469" y="5402909"/>
                  <a:pt x="2505781" y="5403762"/>
                  <a:pt x="2510403" y="5405466"/>
                </a:cubicBezTo>
                <a:cubicBezTo>
                  <a:pt x="2508719" y="5410561"/>
                  <a:pt x="2508719" y="5410561"/>
                  <a:pt x="2508719" y="5410561"/>
                </a:cubicBezTo>
                <a:cubicBezTo>
                  <a:pt x="2508719" y="5410561"/>
                  <a:pt x="2506409" y="5409709"/>
                  <a:pt x="2506409" y="5409709"/>
                </a:cubicBezTo>
                <a:cubicBezTo>
                  <a:pt x="2504097" y="5408855"/>
                  <a:pt x="2501787" y="5408003"/>
                  <a:pt x="2499476" y="5407151"/>
                </a:cubicBezTo>
                <a:cubicBezTo>
                  <a:pt x="2497166" y="5406299"/>
                  <a:pt x="2497166" y="5406299"/>
                  <a:pt x="2498849" y="5401204"/>
                </a:cubicBezTo>
                <a:close/>
                <a:moveTo>
                  <a:pt x="2390444" y="5398697"/>
                </a:moveTo>
                <a:cubicBezTo>
                  <a:pt x="2399476" y="5403101"/>
                  <a:pt x="2399476" y="5403101"/>
                  <a:pt x="2399476" y="5403101"/>
                </a:cubicBezTo>
                <a:cubicBezTo>
                  <a:pt x="2397255" y="5406828"/>
                  <a:pt x="2397255" y="5406828"/>
                  <a:pt x="2397255" y="5406828"/>
                </a:cubicBezTo>
                <a:cubicBezTo>
                  <a:pt x="2397255" y="5406828"/>
                  <a:pt x="2397255" y="5406828"/>
                  <a:pt x="2388223" y="5402424"/>
                </a:cubicBezTo>
                <a:cubicBezTo>
                  <a:pt x="2390444" y="5398697"/>
                  <a:pt x="2390444" y="5398697"/>
                  <a:pt x="2390444" y="5398697"/>
                </a:cubicBezTo>
                <a:close/>
                <a:moveTo>
                  <a:pt x="3138438" y="5397837"/>
                </a:moveTo>
                <a:cubicBezTo>
                  <a:pt x="3141715" y="5395833"/>
                  <a:pt x="3144045" y="5396692"/>
                  <a:pt x="3145319" y="5398770"/>
                </a:cubicBezTo>
                <a:cubicBezTo>
                  <a:pt x="3146594" y="5400848"/>
                  <a:pt x="3146812" y="5404143"/>
                  <a:pt x="3145865" y="5407010"/>
                </a:cubicBezTo>
                <a:cubicBezTo>
                  <a:pt x="3143534" y="5406150"/>
                  <a:pt x="3136544" y="5403570"/>
                  <a:pt x="3138438" y="5397837"/>
                </a:cubicBezTo>
                <a:close/>
                <a:moveTo>
                  <a:pt x="2586587" y="5397316"/>
                </a:moveTo>
                <a:cubicBezTo>
                  <a:pt x="2588934" y="5398181"/>
                  <a:pt x="2591281" y="5399048"/>
                  <a:pt x="2595973" y="5400779"/>
                </a:cubicBezTo>
                <a:cubicBezTo>
                  <a:pt x="2600665" y="5402509"/>
                  <a:pt x="2601276" y="5408630"/>
                  <a:pt x="2605968" y="5410362"/>
                </a:cubicBezTo>
                <a:cubicBezTo>
                  <a:pt x="2605406" y="5416049"/>
                  <a:pt x="2603212" y="5416713"/>
                  <a:pt x="2600649" y="5416505"/>
                </a:cubicBezTo>
                <a:lnTo>
                  <a:pt x="2593114" y="5417407"/>
                </a:lnTo>
                <a:lnTo>
                  <a:pt x="2593452" y="5417532"/>
                </a:lnTo>
                <a:cubicBezTo>
                  <a:pt x="2595806" y="5418401"/>
                  <a:pt x="2598620" y="5425869"/>
                  <a:pt x="2596726" y="5431601"/>
                </a:cubicBezTo>
                <a:cubicBezTo>
                  <a:pt x="2596266" y="5425001"/>
                  <a:pt x="2593912" y="5424131"/>
                  <a:pt x="2591559" y="5423263"/>
                </a:cubicBezTo>
                <a:cubicBezTo>
                  <a:pt x="2589205" y="5422395"/>
                  <a:pt x="2589205" y="5422395"/>
                  <a:pt x="2586851" y="5421526"/>
                </a:cubicBezTo>
                <a:cubicBezTo>
                  <a:pt x="2586851" y="5421526"/>
                  <a:pt x="2588745" y="5415794"/>
                  <a:pt x="2588745" y="5415794"/>
                </a:cubicBezTo>
                <a:lnTo>
                  <a:pt x="2593111" y="5417406"/>
                </a:lnTo>
                <a:lnTo>
                  <a:pt x="2591890" y="5405167"/>
                </a:lnTo>
                <a:cubicBezTo>
                  <a:pt x="2589544" y="5404301"/>
                  <a:pt x="2588934" y="5398181"/>
                  <a:pt x="2586587" y="5397316"/>
                </a:cubicBezTo>
                <a:close/>
                <a:moveTo>
                  <a:pt x="2329889" y="5397186"/>
                </a:moveTo>
                <a:lnTo>
                  <a:pt x="2329889" y="5397186"/>
                </a:lnTo>
                <a:lnTo>
                  <a:pt x="2329889" y="5397187"/>
                </a:lnTo>
                <a:close/>
                <a:moveTo>
                  <a:pt x="2487294" y="5396940"/>
                </a:moveTo>
                <a:cubicBezTo>
                  <a:pt x="2489605" y="5397793"/>
                  <a:pt x="2491915" y="5398646"/>
                  <a:pt x="2490232" y="5403741"/>
                </a:cubicBezTo>
                <a:cubicBezTo>
                  <a:pt x="2492542" y="5404592"/>
                  <a:pt x="2492542" y="5404592"/>
                  <a:pt x="2492542" y="5404592"/>
                </a:cubicBezTo>
                <a:cubicBezTo>
                  <a:pt x="2490860" y="5409687"/>
                  <a:pt x="2488549" y="5408835"/>
                  <a:pt x="2488549" y="5408835"/>
                </a:cubicBezTo>
                <a:cubicBezTo>
                  <a:pt x="2488549" y="5408835"/>
                  <a:pt x="2488549" y="5408835"/>
                  <a:pt x="2486239" y="5407982"/>
                </a:cubicBezTo>
                <a:cubicBezTo>
                  <a:pt x="2486239" y="5407982"/>
                  <a:pt x="2486239" y="5407982"/>
                  <a:pt x="2483928" y="5407130"/>
                </a:cubicBezTo>
                <a:cubicBezTo>
                  <a:pt x="2483928" y="5407130"/>
                  <a:pt x="2483928" y="5407130"/>
                  <a:pt x="2487921" y="5402889"/>
                </a:cubicBezTo>
                <a:lnTo>
                  <a:pt x="2485610" y="5402035"/>
                </a:lnTo>
                <a:cubicBezTo>
                  <a:pt x="2483300" y="5401182"/>
                  <a:pt x="2487294" y="5396940"/>
                  <a:pt x="2487294" y="5396940"/>
                </a:cubicBezTo>
                <a:close/>
                <a:moveTo>
                  <a:pt x="2361899" y="5394325"/>
                </a:moveTo>
                <a:cubicBezTo>
                  <a:pt x="2368757" y="5394737"/>
                  <a:pt x="2379781" y="5401915"/>
                  <a:pt x="2388223" y="5402424"/>
                </a:cubicBezTo>
                <a:cubicBezTo>
                  <a:pt x="2386000" y="5406151"/>
                  <a:pt x="2395034" y="5410554"/>
                  <a:pt x="2390592" y="5418008"/>
                </a:cubicBezTo>
                <a:cubicBezTo>
                  <a:pt x="2370303" y="5412927"/>
                  <a:pt x="2363491" y="5404796"/>
                  <a:pt x="2356679" y="5396665"/>
                </a:cubicBezTo>
                <a:cubicBezTo>
                  <a:pt x="2357789" y="5394801"/>
                  <a:pt x="2359613" y="5394187"/>
                  <a:pt x="2361899" y="5394325"/>
                </a:cubicBezTo>
                <a:close/>
                <a:moveTo>
                  <a:pt x="2493600" y="5393550"/>
                </a:moveTo>
                <a:cubicBezTo>
                  <a:pt x="2494226" y="5399498"/>
                  <a:pt x="2498220" y="5395255"/>
                  <a:pt x="2496538" y="5400351"/>
                </a:cubicBezTo>
                <a:cubicBezTo>
                  <a:pt x="2496538" y="5400351"/>
                  <a:pt x="2498849" y="5401204"/>
                  <a:pt x="2498849" y="5401204"/>
                </a:cubicBezTo>
                <a:cubicBezTo>
                  <a:pt x="2494854" y="5405445"/>
                  <a:pt x="2494854" y="5405445"/>
                  <a:pt x="2494854" y="5405445"/>
                </a:cubicBezTo>
                <a:cubicBezTo>
                  <a:pt x="2492542" y="5404592"/>
                  <a:pt x="2492542" y="5404592"/>
                  <a:pt x="2492542" y="5404592"/>
                </a:cubicBezTo>
                <a:cubicBezTo>
                  <a:pt x="2491915" y="5398646"/>
                  <a:pt x="2491915" y="5398646"/>
                  <a:pt x="2493600" y="5393550"/>
                </a:cubicBezTo>
                <a:close/>
                <a:moveTo>
                  <a:pt x="1810960" y="5392572"/>
                </a:moveTo>
                <a:cubicBezTo>
                  <a:pt x="1816732" y="5394002"/>
                  <a:pt x="1818673" y="5398839"/>
                  <a:pt x="1818828" y="5404083"/>
                </a:cubicBezTo>
                <a:cubicBezTo>
                  <a:pt x="1818980" y="5409326"/>
                  <a:pt x="1817347" y="5414976"/>
                  <a:pt x="1815971" y="5418025"/>
                </a:cubicBezTo>
                <a:cubicBezTo>
                  <a:pt x="1816833" y="5420174"/>
                  <a:pt x="1816833" y="5420174"/>
                  <a:pt x="1816833" y="5420174"/>
                </a:cubicBezTo>
                <a:cubicBezTo>
                  <a:pt x="1817695" y="5422325"/>
                  <a:pt x="1817695" y="5422325"/>
                  <a:pt x="1813216" y="5424121"/>
                </a:cubicBezTo>
                <a:cubicBezTo>
                  <a:pt x="1813216" y="5424121"/>
                  <a:pt x="1813216" y="5424121"/>
                  <a:pt x="1812354" y="5421971"/>
                </a:cubicBezTo>
                <a:cubicBezTo>
                  <a:pt x="1812354" y="5421971"/>
                  <a:pt x="1811491" y="5419821"/>
                  <a:pt x="1811491" y="5419821"/>
                </a:cubicBezTo>
                <a:cubicBezTo>
                  <a:pt x="1807179" y="5409068"/>
                  <a:pt x="1809932" y="5402970"/>
                  <a:pt x="1810960" y="5392572"/>
                </a:cubicBezTo>
                <a:close/>
                <a:moveTo>
                  <a:pt x="2717187" y="5392452"/>
                </a:moveTo>
                <a:cubicBezTo>
                  <a:pt x="2719729" y="5393391"/>
                  <a:pt x="2719729" y="5393391"/>
                  <a:pt x="2719729" y="5393391"/>
                </a:cubicBezTo>
                <a:cubicBezTo>
                  <a:pt x="2719729" y="5393391"/>
                  <a:pt x="2717836" y="5399124"/>
                  <a:pt x="2717836" y="5399124"/>
                </a:cubicBezTo>
                <a:cubicBezTo>
                  <a:pt x="2717836" y="5399124"/>
                  <a:pt x="2717836" y="5399124"/>
                  <a:pt x="2715292" y="5398184"/>
                </a:cubicBezTo>
                <a:cubicBezTo>
                  <a:pt x="2715292" y="5398184"/>
                  <a:pt x="2717187" y="5392452"/>
                  <a:pt x="2717187" y="5392452"/>
                </a:cubicBezTo>
                <a:close/>
                <a:moveTo>
                  <a:pt x="3248919" y="5391447"/>
                </a:moveTo>
                <a:cubicBezTo>
                  <a:pt x="3248919" y="5391447"/>
                  <a:pt x="3248919" y="5391447"/>
                  <a:pt x="3250616" y="5392073"/>
                </a:cubicBezTo>
                <a:cubicBezTo>
                  <a:pt x="3248721" y="5397807"/>
                  <a:pt x="3248721" y="5397807"/>
                  <a:pt x="3248721" y="5397807"/>
                </a:cubicBezTo>
                <a:cubicBezTo>
                  <a:pt x="3247027" y="5397180"/>
                  <a:pt x="3247027" y="5397180"/>
                  <a:pt x="3247027" y="5397180"/>
                </a:cubicBezTo>
                <a:cubicBezTo>
                  <a:pt x="3247027" y="5397180"/>
                  <a:pt x="3247027" y="5397180"/>
                  <a:pt x="3248919" y="5391447"/>
                </a:cubicBezTo>
                <a:close/>
                <a:moveTo>
                  <a:pt x="2600124" y="5389984"/>
                </a:moveTo>
                <a:cubicBezTo>
                  <a:pt x="2600124" y="5389984"/>
                  <a:pt x="2602243" y="5390766"/>
                  <a:pt x="2602243" y="5390766"/>
                </a:cubicBezTo>
                <a:cubicBezTo>
                  <a:pt x="2600124" y="5389984"/>
                  <a:pt x="2598231" y="5395717"/>
                  <a:pt x="2598231" y="5395717"/>
                </a:cubicBezTo>
                <a:cubicBezTo>
                  <a:pt x="2600124" y="5389984"/>
                  <a:pt x="2600124" y="5389984"/>
                  <a:pt x="2600124" y="5389984"/>
                </a:cubicBezTo>
                <a:close/>
                <a:moveTo>
                  <a:pt x="1831556" y="5389719"/>
                </a:moveTo>
                <a:cubicBezTo>
                  <a:pt x="1834440" y="5389840"/>
                  <a:pt x="1835543" y="5392591"/>
                  <a:pt x="1835426" y="5395830"/>
                </a:cubicBezTo>
                <a:cubicBezTo>
                  <a:pt x="1835307" y="5399071"/>
                  <a:pt x="1833968" y="5402802"/>
                  <a:pt x="1831965" y="5404882"/>
                </a:cubicBezTo>
                <a:cubicBezTo>
                  <a:pt x="1827080" y="5406841"/>
                  <a:pt x="1826198" y="5404641"/>
                  <a:pt x="1826198" y="5404641"/>
                </a:cubicBezTo>
                <a:cubicBezTo>
                  <a:pt x="1829316" y="5398281"/>
                  <a:pt x="1828435" y="5396080"/>
                  <a:pt x="1831556" y="5389719"/>
                </a:cubicBezTo>
                <a:close/>
                <a:moveTo>
                  <a:pt x="2581284" y="5389463"/>
                </a:moveTo>
                <a:cubicBezTo>
                  <a:pt x="2583631" y="5390329"/>
                  <a:pt x="2585977" y="5391195"/>
                  <a:pt x="2586587" y="5397316"/>
                </a:cubicBezTo>
                <a:cubicBezTo>
                  <a:pt x="2584241" y="5396450"/>
                  <a:pt x="2581895" y="5395583"/>
                  <a:pt x="2579547" y="5394718"/>
                </a:cubicBezTo>
                <a:cubicBezTo>
                  <a:pt x="2579547" y="5394718"/>
                  <a:pt x="2581284" y="5389463"/>
                  <a:pt x="2581284" y="5389463"/>
                </a:cubicBezTo>
                <a:close/>
                <a:moveTo>
                  <a:pt x="2331158" y="5388565"/>
                </a:moveTo>
                <a:cubicBezTo>
                  <a:pt x="2328804" y="5391537"/>
                  <a:pt x="2333322" y="5391753"/>
                  <a:pt x="2332687" y="5394036"/>
                </a:cubicBezTo>
                <a:lnTo>
                  <a:pt x="2329890" y="5397185"/>
                </a:lnTo>
                <a:lnTo>
                  <a:pt x="2334004" y="5398016"/>
                </a:lnTo>
                <a:cubicBezTo>
                  <a:pt x="2334860" y="5400150"/>
                  <a:pt x="2335716" y="5402287"/>
                  <a:pt x="2336574" y="5404423"/>
                </a:cubicBezTo>
                <a:cubicBezTo>
                  <a:pt x="2337430" y="5406557"/>
                  <a:pt x="2338287" y="5408694"/>
                  <a:pt x="2339143" y="5410829"/>
                </a:cubicBezTo>
                <a:cubicBezTo>
                  <a:pt x="2336743" y="5414271"/>
                  <a:pt x="2335886" y="5412135"/>
                  <a:pt x="2335886" y="5412135"/>
                </a:cubicBezTo>
                <a:cubicBezTo>
                  <a:pt x="2335886" y="5412135"/>
                  <a:pt x="2335030" y="5410000"/>
                  <a:pt x="2335030" y="5410000"/>
                </a:cubicBezTo>
                <a:cubicBezTo>
                  <a:pt x="2334173" y="5407865"/>
                  <a:pt x="2333316" y="5405729"/>
                  <a:pt x="2333316" y="5405729"/>
                </a:cubicBezTo>
                <a:cubicBezTo>
                  <a:pt x="2332460" y="5403594"/>
                  <a:pt x="2331602" y="5401458"/>
                  <a:pt x="2330747" y="5399322"/>
                </a:cubicBezTo>
                <a:lnTo>
                  <a:pt x="2329889" y="5397186"/>
                </a:lnTo>
                <a:lnTo>
                  <a:pt x="2330173" y="5392002"/>
                </a:lnTo>
                <a:cubicBezTo>
                  <a:pt x="2329589" y="5390546"/>
                  <a:pt x="2329122" y="5389381"/>
                  <a:pt x="2331158" y="5388565"/>
                </a:cubicBezTo>
                <a:close/>
                <a:moveTo>
                  <a:pt x="2837396" y="5387505"/>
                </a:moveTo>
                <a:cubicBezTo>
                  <a:pt x="2842450" y="5395802"/>
                  <a:pt x="2849399" y="5398366"/>
                  <a:pt x="2854453" y="5406661"/>
                </a:cubicBezTo>
                <a:cubicBezTo>
                  <a:pt x="2847505" y="5404097"/>
                  <a:pt x="2840558" y="5401533"/>
                  <a:pt x="2835502" y="5393236"/>
                </a:cubicBezTo>
                <a:cubicBezTo>
                  <a:pt x="2833187" y="5392383"/>
                  <a:pt x="2833187" y="5392383"/>
                  <a:pt x="2833187" y="5392383"/>
                </a:cubicBezTo>
                <a:cubicBezTo>
                  <a:pt x="2834135" y="5389517"/>
                  <a:pt x="2835187" y="5388297"/>
                  <a:pt x="2836003" y="5387795"/>
                </a:cubicBezTo>
                <a:cubicBezTo>
                  <a:pt x="2836817" y="5387291"/>
                  <a:pt x="2837396" y="5387505"/>
                  <a:pt x="2837396" y="5387505"/>
                </a:cubicBezTo>
                <a:close/>
                <a:moveTo>
                  <a:pt x="2818783" y="5387068"/>
                </a:moveTo>
                <a:cubicBezTo>
                  <a:pt x="2821325" y="5388005"/>
                  <a:pt x="2821325" y="5388005"/>
                  <a:pt x="2823867" y="5388944"/>
                </a:cubicBezTo>
                <a:cubicBezTo>
                  <a:pt x="2823867" y="5388944"/>
                  <a:pt x="2821973" y="5394675"/>
                  <a:pt x="2821973" y="5394675"/>
                </a:cubicBezTo>
                <a:cubicBezTo>
                  <a:pt x="2819431" y="5393737"/>
                  <a:pt x="2821325" y="5388005"/>
                  <a:pt x="2818783" y="5387068"/>
                </a:cubicBezTo>
                <a:close/>
                <a:moveTo>
                  <a:pt x="2929066" y="5387033"/>
                </a:moveTo>
                <a:cubicBezTo>
                  <a:pt x="2931407" y="5387896"/>
                  <a:pt x="2938428" y="5390487"/>
                  <a:pt x="2940768" y="5391351"/>
                </a:cubicBezTo>
                <a:cubicBezTo>
                  <a:pt x="2943109" y="5392213"/>
                  <a:pt x="2939573" y="5402914"/>
                  <a:pt x="2941914" y="5403777"/>
                </a:cubicBezTo>
                <a:cubicBezTo>
                  <a:pt x="2946593" y="5405503"/>
                  <a:pt x="2947166" y="5411717"/>
                  <a:pt x="2947740" y="5417930"/>
                </a:cubicBezTo>
                <a:cubicBezTo>
                  <a:pt x="2947740" y="5417930"/>
                  <a:pt x="2947740" y="5417930"/>
                  <a:pt x="2950080" y="5418794"/>
                </a:cubicBezTo>
                <a:cubicBezTo>
                  <a:pt x="2951847" y="5413445"/>
                  <a:pt x="2954188" y="5414307"/>
                  <a:pt x="2956526" y="5415170"/>
                </a:cubicBezTo>
                <a:cubicBezTo>
                  <a:pt x="2957100" y="5421384"/>
                  <a:pt x="2959440" y="5422247"/>
                  <a:pt x="2963548" y="5417761"/>
                </a:cubicBezTo>
                <a:cubicBezTo>
                  <a:pt x="2965889" y="5418625"/>
                  <a:pt x="2972337" y="5415002"/>
                  <a:pt x="2971141" y="5426564"/>
                </a:cubicBezTo>
                <a:cubicBezTo>
                  <a:pt x="2971141" y="5426564"/>
                  <a:pt x="2971141" y="5426564"/>
                  <a:pt x="2969374" y="5431915"/>
                </a:cubicBezTo>
                <a:cubicBezTo>
                  <a:pt x="2967034" y="5431051"/>
                  <a:pt x="2967034" y="5431051"/>
                  <a:pt x="2968801" y="5425701"/>
                </a:cubicBezTo>
                <a:cubicBezTo>
                  <a:pt x="2966461" y="5424837"/>
                  <a:pt x="2966461" y="5424837"/>
                  <a:pt x="2961780" y="5423111"/>
                </a:cubicBezTo>
                <a:cubicBezTo>
                  <a:pt x="2961780" y="5423111"/>
                  <a:pt x="2957673" y="5427597"/>
                  <a:pt x="2955333" y="5426733"/>
                </a:cubicBezTo>
                <a:cubicBezTo>
                  <a:pt x="2955333" y="5426733"/>
                  <a:pt x="2952993" y="5425870"/>
                  <a:pt x="2954760" y="5420520"/>
                </a:cubicBezTo>
                <a:cubicBezTo>
                  <a:pt x="2952421" y="5419657"/>
                  <a:pt x="2950654" y="5425006"/>
                  <a:pt x="2948312" y="5424144"/>
                </a:cubicBezTo>
                <a:cubicBezTo>
                  <a:pt x="2948312" y="5424144"/>
                  <a:pt x="2945971" y="5423279"/>
                  <a:pt x="2945971" y="5423279"/>
                </a:cubicBezTo>
                <a:cubicBezTo>
                  <a:pt x="2945399" y="5417066"/>
                  <a:pt x="2944826" y="5410853"/>
                  <a:pt x="2940147" y="5409126"/>
                </a:cubicBezTo>
                <a:cubicBezTo>
                  <a:pt x="2931358" y="5411885"/>
                  <a:pt x="2927873" y="5398595"/>
                  <a:pt x="2929066" y="5387033"/>
                </a:cubicBezTo>
                <a:close/>
                <a:moveTo>
                  <a:pt x="3284497" y="5386711"/>
                </a:moveTo>
                <a:cubicBezTo>
                  <a:pt x="3287692" y="5385032"/>
                  <a:pt x="3289625" y="5387175"/>
                  <a:pt x="3291558" y="5389317"/>
                </a:cubicBezTo>
                <a:cubicBezTo>
                  <a:pt x="3293491" y="5391457"/>
                  <a:pt x="3295424" y="5393602"/>
                  <a:pt x="3298619" y="5391922"/>
                </a:cubicBezTo>
                <a:cubicBezTo>
                  <a:pt x="3298619" y="5391922"/>
                  <a:pt x="3300973" y="5392791"/>
                  <a:pt x="3300973" y="5392791"/>
                </a:cubicBezTo>
                <a:cubicBezTo>
                  <a:pt x="3300973" y="5392791"/>
                  <a:pt x="3300973" y="5392791"/>
                  <a:pt x="3299290" y="5397886"/>
                </a:cubicBezTo>
                <a:cubicBezTo>
                  <a:pt x="3299290" y="5397886"/>
                  <a:pt x="3299290" y="5397886"/>
                  <a:pt x="3296936" y="5397015"/>
                </a:cubicBezTo>
                <a:cubicBezTo>
                  <a:pt x="3292899" y="5401244"/>
                  <a:pt x="3289876" y="5394411"/>
                  <a:pt x="3285838" y="5398638"/>
                </a:cubicBezTo>
                <a:cubicBezTo>
                  <a:pt x="3287521" y="5393543"/>
                  <a:pt x="3280460" y="5390937"/>
                  <a:pt x="3284497" y="5386711"/>
                </a:cubicBezTo>
                <a:close/>
                <a:moveTo>
                  <a:pt x="1903794" y="5385987"/>
                </a:moveTo>
                <a:cubicBezTo>
                  <a:pt x="1906238" y="5385007"/>
                  <a:pt x="1906859" y="5386561"/>
                  <a:pt x="1906261" y="5388604"/>
                </a:cubicBezTo>
                <a:cubicBezTo>
                  <a:pt x="1905664" y="5390646"/>
                  <a:pt x="1903844" y="5393179"/>
                  <a:pt x="1901399" y="5394160"/>
                </a:cubicBezTo>
                <a:cubicBezTo>
                  <a:pt x="1899739" y="5390018"/>
                  <a:pt x="1905455" y="5390129"/>
                  <a:pt x="1903794" y="5385987"/>
                </a:cubicBezTo>
                <a:close/>
                <a:moveTo>
                  <a:pt x="3109255" y="5385463"/>
                </a:moveTo>
                <a:cubicBezTo>
                  <a:pt x="3111140" y="5384552"/>
                  <a:pt x="3112835" y="5385176"/>
                  <a:pt x="3113018" y="5388459"/>
                </a:cubicBezTo>
                <a:cubicBezTo>
                  <a:pt x="3112071" y="5391324"/>
                  <a:pt x="3109902" y="5392132"/>
                  <a:pt x="3107971" y="5392223"/>
                </a:cubicBezTo>
                <a:cubicBezTo>
                  <a:pt x="3106039" y="5392316"/>
                  <a:pt x="3104345" y="5391689"/>
                  <a:pt x="3104345" y="5391689"/>
                </a:cubicBezTo>
                <a:cubicBezTo>
                  <a:pt x="3105292" y="5388823"/>
                  <a:pt x="3107369" y="5386374"/>
                  <a:pt x="3109255" y="5385463"/>
                </a:cubicBezTo>
                <a:close/>
                <a:moveTo>
                  <a:pt x="2608000" y="5384854"/>
                </a:moveTo>
                <a:cubicBezTo>
                  <a:pt x="2608793" y="5384610"/>
                  <a:pt x="2609428" y="5384846"/>
                  <a:pt x="2608797" y="5386756"/>
                </a:cubicBezTo>
                <a:cubicBezTo>
                  <a:pt x="2608797" y="5386756"/>
                  <a:pt x="2606255" y="5385818"/>
                  <a:pt x="2606255" y="5385818"/>
                </a:cubicBezTo>
                <a:cubicBezTo>
                  <a:pt x="2606255" y="5385818"/>
                  <a:pt x="2607207" y="5385096"/>
                  <a:pt x="2608000" y="5384854"/>
                </a:cubicBezTo>
                <a:close/>
                <a:moveTo>
                  <a:pt x="2827738" y="5383943"/>
                </a:moveTo>
                <a:cubicBezTo>
                  <a:pt x="2829997" y="5384776"/>
                  <a:pt x="2829997" y="5384776"/>
                  <a:pt x="2829997" y="5384776"/>
                </a:cubicBezTo>
                <a:cubicBezTo>
                  <a:pt x="2828103" y="5390508"/>
                  <a:pt x="2828103" y="5390508"/>
                  <a:pt x="2828103" y="5390508"/>
                </a:cubicBezTo>
                <a:cubicBezTo>
                  <a:pt x="2828103" y="5390508"/>
                  <a:pt x="2825843" y="5389675"/>
                  <a:pt x="2827738" y="5383943"/>
                </a:cubicBezTo>
                <a:close/>
                <a:moveTo>
                  <a:pt x="2423800" y="5383860"/>
                </a:moveTo>
                <a:cubicBezTo>
                  <a:pt x="2423800" y="5383860"/>
                  <a:pt x="2423800" y="5383860"/>
                  <a:pt x="2424669" y="5386025"/>
                </a:cubicBezTo>
                <a:cubicBezTo>
                  <a:pt x="2433086" y="5395223"/>
                  <a:pt x="2438299" y="5408221"/>
                  <a:pt x="2439440" y="5422851"/>
                </a:cubicBezTo>
                <a:cubicBezTo>
                  <a:pt x="2440309" y="5425018"/>
                  <a:pt x="2440309" y="5425018"/>
                  <a:pt x="2436238" y="5426651"/>
                </a:cubicBezTo>
                <a:cubicBezTo>
                  <a:pt x="2436238" y="5426651"/>
                  <a:pt x="2436238" y="5426651"/>
                  <a:pt x="2435370" y="5424485"/>
                </a:cubicBezTo>
                <a:cubicBezTo>
                  <a:pt x="2434227" y="5409855"/>
                  <a:pt x="2429014" y="5396857"/>
                  <a:pt x="2420598" y="5387660"/>
                </a:cubicBezTo>
                <a:cubicBezTo>
                  <a:pt x="2420598" y="5387660"/>
                  <a:pt x="2423800" y="5383860"/>
                  <a:pt x="2423800" y="5383860"/>
                </a:cubicBezTo>
                <a:close/>
                <a:moveTo>
                  <a:pt x="2044628" y="5383590"/>
                </a:moveTo>
                <a:cubicBezTo>
                  <a:pt x="2044628" y="5383590"/>
                  <a:pt x="2044628" y="5383590"/>
                  <a:pt x="2045510" y="5385790"/>
                </a:cubicBezTo>
                <a:cubicBezTo>
                  <a:pt x="2048836" y="5387012"/>
                  <a:pt x="2050940" y="5388721"/>
                  <a:pt x="2051101" y="5390891"/>
                </a:cubicBezTo>
                <a:cubicBezTo>
                  <a:pt x="2051263" y="5393062"/>
                  <a:pt x="2049482" y="5395691"/>
                  <a:pt x="2045037" y="5398751"/>
                </a:cubicBezTo>
                <a:cubicBezTo>
                  <a:pt x="2044154" y="5396551"/>
                  <a:pt x="2046392" y="5387992"/>
                  <a:pt x="2040624" y="5387750"/>
                </a:cubicBezTo>
                <a:cubicBezTo>
                  <a:pt x="2039741" y="5385550"/>
                  <a:pt x="2039741" y="5385550"/>
                  <a:pt x="2044628" y="5383590"/>
                </a:cubicBezTo>
                <a:close/>
                <a:moveTo>
                  <a:pt x="2675469" y="5383489"/>
                </a:moveTo>
                <a:cubicBezTo>
                  <a:pt x="2675469" y="5383489"/>
                  <a:pt x="2676433" y="5389204"/>
                  <a:pt x="2680553" y="5385366"/>
                </a:cubicBezTo>
                <a:cubicBezTo>
                  <a:pt x="2677703" y="5389673"/>
                  <a:pt x="2676038" y="5390400"/>
                  <a:pt x="2675282" y="5389451"/>
                </a:cubicBezTo>
                <a:cubicBezTo>
                  <a:pt x="2674526" y="5388501"/>
                  <a:pt x="2674679" y="5385879"/>
                  <a:pt x="2675469" y="5383489"/>
                </a:cubicBezTo>
                <a:close/>
                <a:moveTo>
                  <a:pt x="1860599" y="5383341"/>
                </a:moveTo>
                <a:cubicBezTo>
                  <a:pt x="1860599" y="5383341"/>
                  <a:pt x="1860599" y="5383341"/>
                  <a:pt x="1861461" y="5385492"/>
                </a:cubicBezTo>
                <a:cubicBezTo>
                  <a:pt x="1864049" y="5391943"/>
                  <a:pt x="1861353" y="5398017"/>
                  <a:pt x="1866638" y="5398395"/>
                </a:cubicBezTo>
                <a:cubicBezTo>
                  <a:pt x="1867500" y="5400545"/>
                  <a:pt x="1867500" y="5400545"/>
                  <a:pt x="1867500" y="5400545"/>
                </a:cubicBezTo>
                <a:cubicBezTo>
                  <a:pt x="1867500" y="5400545"/>
                  <a:pt x="1863079" y="5402318"/>
                  <a:pt x="1863079" y="5402318"/>
                </a:cubicBezTo>
                <a:cubicBezTo>
                  <a:pt x="1862217" y="5400168"/>
                  <a:pt x="1861353" y="5398017"/>
                  <a:pt x="1861353" y="5398017"/>
                </a:cubicBezTo>
                <a:cubicBezTo>
                  <a:pt x="1859629" y="5393715"/>
                  <a:pt x="1858767" y="5391565"/>
                  <a:pt x="1857041" y="5387265"/>
                </a:cubicBezTo>
                <a:cubicBezTo>
                  <a:pt x="1857041" y="5387265"/>
                  <a:pt x="1857041" y="5387265"/>
                  <a:pt x="1860599" y="5383341"/>
                </a:cubicBezTo>
                <a:close/>
                <a:moveTo>
                  <a:pt x="2744052" y="5383073"/>
                </a:moveTo>
                <a:cubicBezTo>
                  <a:pt x="2744052" y="5383073"/>
                  <a:pt x="2744052" y="5383073"/>
                  <a:pt x="2746364" y="5383927"/>
                </a:cubicBezTo>
                <a:cubicBezTo>
                  <a:pt x="2746364" y="5383927"/>
                  <a:pt x="2748674" y="5384778"/>
                  <a:pt x="2750984" y="5385631"/>
                </a:cubicBezTo>
                <a:cubicBezTo>
                  <a:pt x="2753295" y="5386484"/>
                  <a:pt x="2755607" y="5387337"/>
                  <a:pt x="2757917" y="5388189"/>
                </a:cubicBezTo>
                <a:cubicBezTo>
                  <a:pt x="2760229" y="5389043"/>
                  <a:pt x="2760645" y="5395625"/>
                  <a:pt x="2762955" y="5396478"/>
                </a:cubicBezTo>
                <a:cubicBezTo>
                  <a:pt x="2765266" y="5397331"/>
                  <a:pt x="2765266" y="5397331"/>
                  <a:pt x="2765266" y="5397331"/>
                </a:cubicBezTo>
                <a:cubicBezTo>
                  <a:pt x="2765266" y="5397331"/>
                  <a:pt x="2765266" y="5397331"/>
                  <a:pt x="2767578" y="5398183"/>
                </a:cubicBezTo>
                <a:cubicBezTo>
                  <a:pt x="2767578" y="5398183"/>
                  <a:pt x="2767578" y="5398183"/>
                  <a:pt x="2765683" y="5403917"/>
                </a:cubicBezTo>
                <a:cubicBezTo>
                  <a:pt x="2765683" y="5403917"/>
                  <a:pt x="2765683" y="5403917"/>
                  <a:pt x="2763373" y="5403064"/>
                </a:cubicBezTo>
                <a:cubicBezTo>
                  <a:pt x="2763373" y="5403064"/>
                  <a:pt x="2763373" y="5403064"/>
                  <a:pt x="2761062" y="5402210"/>
                </a:cubicBezTo>
                <a:cubicBezTo>
                  <a:pt x="2756440" y="5400506"/>
                  <a:pt x="2756440" y="5400506"/>
                  <a:pt x="2751819" y="5398800"/>
                </a:cubicBezTo>
                <a:cubicBezTo>
                  <a:pt x="2751819" y="5398800"/>
                  <a:pt x="2753713" y="5393068"/>
                  <a:pt x="2753713" y="5393068"/>
                </a:cubicBezTo>
                <a:cubicBezTo>
                  <a:pt x="2751401" y="5392214"/>
                  <a:pt x="2749090" y="5391363"/>
                  <a:pt x="2749090" y="5391363"/>
                </a:cubicBezTo>
                <a:cubicBezTo>
                  <a:pt x="2746779" y="5390509"/>
                  <a:pt x="2744470" y="5389657"/>
                  <a:pt x="2744052" y="5383073"/>
                </a:cubicBezTo>
                <a:close/>
                <a:moveTo>
                  <a:pt x="3143699" y="5381917"/>
                </a:moveTo>
                <a:cubicBezTo>
                  <a:pt x="3146868" y="5378799"/>
                  <a:pt x="3144818" y="5386617"/>
                  <a:pt x="3143945" y="5386027"/>
                </a:cubicBezTo>
                <a:cubicBezTo>
                  <a:pt x="3143653" y="5385831"/>
                  <a:pt x="3143492" y="5384699"/>
                  <a:pt x="3143699" y="5381917"/>
                </a:cubicBezTo>
                <a:close/>
                <a:moveTo>
                  <a:pt x="2311396" y="5379362"/>
                </a:moveTo>
                <a:cubicBezTo>
                  <a:pt x="2312175" y="5381303"/>
                  <a:pt x="2312175" y="5381303"/>
                  <a:pt x="2312175" y="5381303"/>
                </a:cubicBezTo>
                <a:cubicBezTo>
                  <a:pt x="2308068" y="5385204"/>
                  <a:pt x="2308068" y="5385204"/>
                  <a:pt x="2308068" y="5385204"/>
                </a:cubicBezTo>
                <a:cubicBezTo>
                  <a:pt x="2308068" y="5385204"/>
                  <a:pt x="2307289" y="5383262"/>
                  <a:pt x="2307289" y="5383262"/>
                </a:cubicBezTo>
                <a:cubicBezTo>
                  <a:pt x="2307289" y="5383262"/>
                  <a:pt x="2307289" y="5383262"/>
                  <a:pt x="2306511" y="5381322"/>
                </a:cubicBezTo>
                <a:cubicBezTo>
                  <a:pt x="2306511" y="5381322"/>
                  <a:pt x="2306511" y="5381322"/>
                  <a:pt x="2311396" y="5379362"/>
                </a:cubicBezTo>
                <a:close/>
                <a:moveTo>
                  <a:pt x="2205962" y="5379280"/>
                </a:moveTo>
                <a:cubicBezTo>
                  <a:pt x="2209487" y="5381586"/>
                  <a:pt x="2211200" y="5385857"/>
                  <a:pt x="2211901" y="5390844"/>
                </a:cubicBezTo>
                <a:cubicBezTo>
                  <a:pt x="2212601" y="5395831"/>
                  <a:pt x="2212290" y="5401534"/>
                  <a:pt x="2211763" y="5406705"/>
                </a:cubicBezTo>
                <a:cubicBezTo>
                  <a:pt x="2209525" y="5407602"/>
                  <a:pt x="2208243" y="5407651"/>
                  <a:pt x="2207557" y="5407151"/>
                </a:cubicBezTo>
                <a:cubicBezTo>
                  <a:pt x="2205492" y="5405654"/>
                  <a:pt x="2208765" y="5399230"/>
                  <a:pt x="2207481" y="5396026"/>
                </a:cubicBezTo>
                <a:cubicBezTo>
                  <a:pt x="2204911" y="5389619"/>
                  <a:pt x="2198718" y="5387144"/>
                  <a:pt x="2201484" y="5381076"/>
                </a:cubicBezTo>
                <a:cubicBezTo>
                  <a:pt x="2201484" y="5381076"/>
                  <a:pt x="2207676" y="5383551"/>
                  <a:pt x="2205962" y="5379280"/>
                </a:cubicBezTo>
                <a:close/>
                <a:moveTo>
                  <a:pt x="3064521" y="5376996"/>
                </a:moveTo>
                <a:cubicBezTo>
                  <a:pt x="3066780" y="5377830"/>
                  <a:pt x="3066780" y="5377830"/>
                  <a:pt x="3069040" y="5378662"/>
                </a:cubicBezTo>
                <a:cubicBezTo>
                  <a:pt x="3069040" y="5378662"/>
                  <a:pt x="3071299" y="5379496"/>
                  <a:pt x="3071299" y="5379496"/>
                </a:cubicBezTo>
                <a:cubicBezTo>
                  <a:pt x="3071299" y="5379496"/>
                  <a:pt x="3071299" y="5379496"/>
                  <a:pt x="3069405" y="5385229"/>
                </a:cubicBezTo>
                <a:cubicBezTo>
                  <a:pt x="3067145" y="5384396"/>
                  <a:pt x="3067145" y="5384396"/>
                  <a:pt x="3067145" y="5384396"/>
                </a:cubicBezTo>
                <a:cubicBezTo>
                  <a:pt x="3064887" y="5383561"/>
                  <a:pt x="3064887" y="5383561"/>
                  <a:pt x="3062626" y="5382728"/>
                </a:cubicBezTo>
                <a:cubicBezTo>
                  <a:pt x="3062626" y="5382728"/>
                  <a:pt x="3064521" y="5376996"/>
                  <a:pt x="3064521" y="5376996"/>
                </a:cubicBezTo>
                <a:close/>
                <a:moveTo>
                  <a:pt x="2911393" y="5376941"/>
                </a:moveTo>
                <a:cubicBezTo>
                  <a:pt x="2913765" y="5377816"/>
                  <a:pt x="2916731" y="5378910"/>
                  <a:pt x="2919945" y="5377238"/>
                </a:cubicBezTo>
                <a:cubicBezTo>
                  <a:pt x="2915889" y="5381458"/>
                  <a:pt x="2911832" y="5385677"/>
                  <a:pt x="2916579" y="5387428"/>
                </a:cubicBezTo>
                <a:cubicBezTo>
                  <a:pt x="2912522" y="5391649"/>
                  <a:pt x="2908771" y="5378832"/>
                  <a:pt x="2906399" y="5377956"/>
                </a:cubicBezTo>
                <a:cubicBezTo>
                  <a:pt x="2907241" y="5375409"/>
                  <a:pt x="2909020" y="5376065"/>
                  <a:pt x="2911393" y="5376941"/>
                </a:cubicBezTo>
                <a:close/>
                <a:moveTo>
                  <a:pt x="3280017" y="5376929"/>
                </a:moveTo>
                <a:cubicBezTo>
                  <a:pt x="3280346" y="5377855"/>
                  <a:pt x="3280437" y="5379496"/>
                  <a:pt x="3281567" y="5379914"/>
                </a:cubicBezTo>
                <a:cubicBezTo>
                  <a:pt x="3281567" y="5379914"/>
                  <a:pt x="3281567" y="5379914"/>
                  <a:pt x="3279308" y="5379079"/>
                </a:cubicBezTo>
                <a:cubicBezTo>
                  <a:pt x="3279308" y="5379079"/>
                  <a:pt x="3279308" y="5379079"/>
                  <a:pt x="3277049" y="5378246"/>
                </a:cubicBezTo>
                <a:cubicBezTo>
                  <a:pt x="3279125" y="5375797"/>
                  <a:pt x="3279691" y="5376004"/>
                  <a:pt x="3280017" y="5376929"/>
                </a:cubicBezTo>
                <a:close/>
                <a:moveTo>
                  <a:pt x="3209096" y="5376754"/>
                </a:moveTo>
                <a:cubicBezTo>
                  <a:pt x="3211214" y="5377535"/>
                  <a:pt x="3211438" y="5384049"/>
                  <a:pt x="3211438" y="5384049"/>
                </a:cubicBezTo>
                <a:cubicBezTo>
                  <a:pt x="3209320" y="5383268"/>
                  <a:pt x="3209320" y="5383268"/>
                  <a:pt x="3207202" y="5382486"/>
                </a:cubicBezTo>
                <a:cubicBezTo>
                  <a:pt x="3207202" y="5382486"/>
                  <a:pt x="3209096" y="5376754"/>
                  <a:pt x="3209096" y="5376754"/>
                </a:cubicBezTo>
                <a:close/>
                <a:moveTo>
                  <a:pt x="2643704" y="5376056"/>
                </a:moveTo>
                <a:cubicBezTo>
                  <a:pt x="2646124" y="5376949"/>
                  <a:pt x="2648545" y="5377841"/>
                  <a:pt x="2650966" y="5378735"/>
                </a:cubicBezTo>
                <a:cubicBezTo>
                  <a:pt x="2653387" y="5379628"/>
                  <a:pt x="2653914" y="5386253"/>
                  <a:pt x="2656335" y="5387147"/>
                </a:cubicBezTo>
                <a:cubicBezTo>
                  <a:pt x="2653914" y="5386253"/>
                  <a:pt x="2651493" y="5385361"/>
                  <a:pt x="2649072" y="5384467"/>
                </a:cubicBezTo>
                <a:cubicBezTo>
                  <a:pt x="2646652" y="5383574"/>
                  <a:pt x="2644230" y="5382680"/>
                  <a:pt x="2643704" y="5376056"/>
                </a:cubicBezTo>
                <a:close/>
                <a:moveTo>
                  <a:pt x="2290199" y="5375662"/>
                </a:moveTo>
                <a:cubicBezTo>
                  <a:pt x="2291119" y="5376715"/>
                  <a:pt x="2291828" y="5378407"/>
                  <a:pt x="2292957" y="5378823"/>
                </a:cubicBezTo>
                <a:cubicBezTo>
                  <a:pt x="2292114" y="5381370"/>
                  <a:pt x="2291412" y="5382540"/>
                  <a:pt x="2290795" y="5382848"/>
                </a:cubicBezTo>
                <a:cubicBezTo>
                  <a:pt x="2288945" y="5383773"/>
                  <a:pt x="2287873" y="5376948"/>
                  <a:pt x="2286178" y="5376323"/>
                </a:cubicBezTo>
                <a:cubicBezTo>
                  <a:pt x="2288150" y="5374191"/>
                  <a:pt x="2289279" y="5374608"/>
                  <a:pt x="2290199" y="5375662"/>
                </a:cubicBezTo>
                <a:close/>
                <a:moveTo>
                  <a:pt x="3374917" y="5375509"/>
                </a:moveTo>
                <a:cubicBezTo>
                  <a:pt x="3375952" y="5376692"/>
                  <a:pt x="3376749" y="5378596"/>
                  <a:pt x="3376749" y="5378596"/>
                </a:cubicBezTo>
                <a:cubicBezTo>
                  <a:pt x="3376749" y="5378596"/>
                  <a:pt x="3374207" y="5377658"/>
                  <a:pt x="3371665" y="5376720"/>
                </a:cubicBezTo>
                <a:cubicBezTo>
                  <a:pt x="3372612" y="5373853"/>
                  <a:pt x="3373883" y="5374322"/>
                  <a:pt x="3374917" y="5375509"/>
                </a:cubicBezTo>
                <a:close/>
                <a:moveTo>
                  <a:pt x="2904038" y="5375389"/>
                </a:moveTo>
                <a:cubicBezTo>
                  <a:pt x="2904755" y="5376457"/>
                  <a:pt x="2904916" y="5378125"/>
                  <a:pt x="2903646" y="5377656"/>
                </a:cubicBezTo>
                <a:cubicBezTo>
                  <a:pt x="2903646" y="5377656"/>
                  <a:pt x="2903646" y="5377656"/>
                  <a:pt x="2901105" y="5376718"/>
                </a:cubicBezTo>
                <a:cubicBezTo>
                  <a:pt x="2902050" y="5373851"/>
                  <a:pt x="2903322" y="5374320"/>
                  <a:pt x="2904038" y="5375389"/>
                </a:cubicBezTo>
                <a:close/>
                <a:moveTo>
                  <a:pt x="1931481" y="5374882"/>
                </a:moveTo>
                <a:cubicBezTo>
                  <a:pt x="1931481" y="5374882"/>
                  <a:pt x="1932332" y="5377004"/>
                  <a:pt x="1932332" y="5377004"/>
                </a:cubicBezTo>
                <a:cubicBezTo>
                  <a:pt x="1929150" y="5383210"/>
                  <a:pt x="1931703" y="5389578"/>
                  <a:pt x="1934258" y="5395946"/>
                </a:cubicBezTo>
                <a:cubicBezTo>
                  <a:pt x="1931075" y="5402152"/>
                  <a:pt x="1931925" y="5404273"/>
                  <a:pt x="1933628" y="5408520"/>
                </a:cubicBezTo>
                <a:cubicBezTo>
                  <a:pt x="1934479" y="5410641"/>
                  <a:pt x="1934479" y="5410641"/>
                  <a:pt x="1929594" y="5412601"/>
                </a:cubicBezTo>
                <a:cubicBezTo>
                  <a:pt x="1929594" y="5412601"/>
                  <a:pt x="1928744" y="5410479"/>
                  <a:pt x="1928744" y="5410479"/>
                </a:cubicBezTo>
                <a:cubicBezTo>
                  <a:pt x="1927040" y="5406233"/>
                  <a:pt x="1930222" y="5400029"/>
                  <a:pt x="1929371" y="5397907"/>
                </a:cubicBezTo>
                <a:cubicBezTo>
                  <a:pt x="1926817" y="5391537"/>
                  <a:pt x="1929150" y="5383210"/>
                  <a:pt x="1926594" y="5376842"/>
                </a:cubicBezTo>
                <a:cubicBezTo>
                  <a:pt x="1926594" y="5376842"/>
                  <a:pt x="1931481" y="5374882"/>
                  <a:pt x="1931481" y="5374882"/>
                </a:cubicBezTo>
                <a:close/>
                <a:moveTo>
                  <a:pt x="2182346" y="5373428"/>
                </a:moveTo>
                <a:cubicBezTo>
                  <a:pt x="2182346" y="5373428"/>
                  <a:pt x="2182346" y="5373428"/>
                  <a:pt x="2183227" y="5375626"/>
                </a:cubicBezTo>
                <a:cubicBezTo>
                  <a:pt x="2183227" y="5375626"/>
                  <a:pt x="2184111" y="5377827"/>
                  <a:pt x="2184994" y="5380027"/>
                </a:cubicBezTo>
                <a:cubicBezTo>
                  <a:pt x="2185876" y="5382228"/>
                  <a:pt x="2186759" y="5384428"/>
                  <a:pt x="2187641" y="5386628"/>
                </a:cubicBezTo>
                <a:cubicBezTo>
                  <a:pt x="2187641" y="5386628"/>
                  <a:pt x="2182755" y="5388588"/>
                  <a:pt x="2182755" y="5388588"/>
                </a:cubicBezTo>
                <a:cubicBezTo>
                  <a:pt x="2182755" y="5388588"/>
                  <a:pt x="2181872" y="5386388"/>
                  <a:pt x="2181872" y="5386388"/>
                </a:cubicBezTo>
                <a:cubicBezTo>
                  <a:pt x="2181872" y="5386388"/>
                  <a:pt x="2180989" y="5384188"/>
                  <a:pt x="2180107" y="5381987"/>
                </a:cubicBezTo>
                <a:cubicBezTo>
                  <a:pt x="2179224" y="5379787"/>
                  <a:pt x="2178342" y="5377587"/>
                  <a:pt x="2177459" y="5375387"/>
                </a:cubicBezTo>
                <a:cubicBezTo>
                  <a:pt x="2177459" y="5375387"/>
                  <a:pt x="2182346" y="5373428"/>
                  <a:pt x="2182346" y="5373428"/>
                </a:cubicBezTo>
                <a:close/>
                <a:moveTo>
                  <a:pt x="2486791" y="5373355"/>
                </a:moveTo>
                <a:cubicBezTo>
                  <a:pt x="2500390" y="5372478"/>
                  <a:pt x="2511154" y="5388240"/>
                  <a:pt x="2523016" y="5392617"/>
                </a:cubicBezTo>
                <a:cubicBezTo>
                  <a:pt x="2523016" y="5392617"/>
                  <a:pt x="2523016" y="5392617"/>
                  <a:pt x="2523652" y="5398745"/>
                </a:cubicBezTo>
                <a:cubicBezTo>
                  <a:pt x="2526025" y="5399620"/>
                  <a:pt x="2530769" y="5401371"/>
                  <a:pt x="2526661" y="5405749"/>
                </a:cubicBezTo>
                <a:cubicBezTo>
                  <a:pt x="2524288" y="5404875"/>
                  <a:pt x="2521916" y="5403999"/>
                  <a:pt x="2519543" y="5403123"/>
                </a:cubicBezTo>
                <a:cubicBezTo>
                  <a:pt x="2514799" y="5401373"/>
                  <a:pt x="2509417" y="5393493"/>
                  <a:pt x="2504671" y="5391742"/>
                </a:cubicBezTo>
                <a:cubicBezTo>
                  <a:pt x="2497555" y="5389117"/>
                  <a:pt x="2490436" y="5386490"/>
                  <a:pt x="2486791" y="5373355"/>
                </a:cubicBezTo>
                <a:close/>
                <a:moveTo>
                  <a:pt x="2248411" y="5372930"/>
                </a:moveTo>
                <a:cubicBezTo>
                  <a:pt x="2250918" y="5373615"/>
                  <a:pt x="2253176" y="5374716"/>
                  <a:pt x="2253176" y="5374716"/>
                </a:cubicBezTo>
                <a:cubicBezTo>
                  <a:pt x="2251191" y="5378044"/>
                  <a:pt x="2251191" y="5378044"/>
                  <a:pt x="2249208" y="5381372"/>
                </a:cubicBezTo>
                <a:cubicBezTo>
                  <a:pt x="2249208" y="5381372"/>
                  <a:pt x="2240174" y="5376966"/>
                  <a:pt x="2242159" y="5373639"/>
                </a:cubicBezTo>
                <a:cubicBezTo>
                  <a:pt x="2243150" y="5371975"/>
                  <a:pt x="2245905" y="5372245"/>
                  <a:pt x="2248411" y="5372930"/>
                </a:cubicBezTo>
                <a:close/>
                <a:moveTo>
                  <a:pt x="1282349" y="5370784"/>
                </a:moveTo>
                <a:cubicBezTo>
                  <a:pt x="1283886" y="5372118"/>
                  <a:pt x="1283886" y="5372118"/>
                  <a:pt x="1283886" y="5372118"/>
                </a:cubicBezTo>
                <a:cubicBezTo>
                  <a:pt x="1283886" y="5372118"/>
                  <a:pt x="1282544" y="5373626"/>
                  <a:pt x="1282544" y="5373626"/>
                </a:cubicBezTo>
                <a:cubicBezTo>
                  <a:pt x="1282544" y="5373626"/>
                  <a:pt x="1281006" y="5372294"/>
                  <a:pt x="1279662" y="5373802"/>
                </a:cubicBezTo>
                <a:cubicBezTo>
                  <a:pt x="1278126" y="5372470"/>
                  <a:pt x="1278126" y="5372470"/>
                  <a:pt x="1278126" y="5372470"/>
                </a:cubicBezTo>
                <a:cubicBezTo>
                  <a:pt x="1279470" y="5370960"/>
                  <a:pt x="1279470" y="5370960"/>
                  <a:pt x="1279470" y="5370960"/>
                </a:cubicBezTo>
                <a:cubicBezTo>
                  <a:pt x="1281006" y="5372294"/>
                  <a:pt x="1281006" y="5372294"/>
                  <a:pt x="1282349" y="5370784"/>
                </a:cubicBezTo>
                <a:close/>
                <a:moveTo>
                  <a:pt x="2530445" y="5370703"/>
                </a:moveTo>
                <a:cubicBezTo>
                  <a:pt x="2530445" y="5370703"/>
                  <a:pt x="2530445" y="5370703"/>
                  <a:pt x="2532139" y="5371330"/>
                </a:cubicBezTo>
                <a:cubicBezTo>
                  <a:pt x="2532139" y="5371330"/>
                  <a:pt x="2532139" y="5371330"/>
                  <a:pt x="2530245" y="5377061"/>
                </a:cubicBezTo>
                <a:cubicBezTo>
                  <a:pt x="2530245" y="5377061"/>
                  <a:pt x="2530245" y="5377061"/>
                  <a:pt x="2528550" y="5376437"/>
                </a:cubicBezTo>
                <a:cubicBezTo>
                  <a:pt x="2530445" y="5370703"/>
                  <a:pt x="2530445" y="5370703"/>
                  <a:pt x="2530445" y="5370703"/>
                </a:cubicBezTo>
                <a:close/>
                <a:moveTo>
                  <a:pt x="2414163" y="5370668"/>
                </a:moveTo>
                <a:cubicBezTo>
                  <a:pt x="2412585" y="5375446"/>
                  <a:pt x="2412585" y="5375446"/>
                  <a:pt x="2414844" y="5376280"/>
                </a:cubicBezTo>
                <a:lnTo>
                  <a:pt x="2416239" y="5376794"/>
                </a:lnTo>
                <a:lnTo>
                  <a:pt x="2415575" y="5375138"/>
                </a:lnTo>
                <a:cubicBezTo>
                  <a:pt x="2414745" y="5373067"/>
                  <a:pt x="2419631" y="5371108"/>
                  <a:pt x="2419631" y="5371108"/>
                </a:cubicBezTo>
                <a:cubicBezTo>
                  <a:pt x="2419631" y="5371108"/>
                  <a:pt x="2420462" y="5373178"/>
                  <a:pt x="2420462" y="5373178"/>
                </a:cubicBezTo>
                <a:cubicBezTo>
                  <a:pt x="2420462" y="5373178"/>
                  <a:pt x="2421292" y="5375250"/>
                  <a:pt x="2421292" y="5375250"/>
                </a:cubicBezTo>
                <a:cubicBezTo>
                  <a:pt x="2422123" y="5377320"/>
                  <a:pt x="2422123" y="5377320"/>
                  <a:pt x="2422123" y="5377320"/>
                </a:cubicBezTo>
                <a:cubicBezTo>
                  <a:pt x="2422123" y="5377320"/>
                  <a:pt x="2417237" y="5379280"/>
                  <a:pt x="2417237" y="5379280"/>
                </a:cubicBezTo>
                <a:lnTo>
                  <a:pt x="2416582" y="5377649"/>
                </a:lnTo>
                <a:lnTo>
                  <a:pt x="2413266" y="5381057"/>
                </a:lnTo>
                <a:cubicBezTo>
                  <a:pt x="2413266" y="5381057"/>
                  <a:pt x="2412585" y="5375446"/>
                  <a:pt x="2410326" y="5374612"/>
                </a:cubicBezTo>
                <a:cubicBezTo>
                  <a:pt x="2411115" y="5372224"/>
                  <a:pt x="2412075" y="5371238"/>
                  <a:pt x="2412836" y="5370849"/>
                </a:cubicBezTo>
                <a:cubicBezTo>
                  <a:pt x="2413599" y="5370460"/>
                  <a:pt x="2414163" y="5370668"/>
                  <a:pt x="2414163" y="5370668"/>
                </a:cubicBezTo>
                <a:close/>
                <a:moveTo>
                  <a:pt x="2656180" y="5369942"/>
                </a:moveTo>
                <a:cubicBezTo>
                  <a:pt x="2654285" y="5375674"/>
                  <a:pt x="2661264" y="5371819"/>
                  <a:pt x="2656827" y="5376612"/>
                </a:cubicBezTo>
                <a:cubicBezTo>
                  <a:pt x="2656827" y="5376612"/>
                  <a:pt x="2651743" y="5374737"/>
                  <a:pt x="2656180" y="5369942"/>
                </a:cubicBezTo>
                <a:close/>
                <a:moveTo>
                  <a:pt x="1844227" y="5369457"/>
                </a:moveTo>
                <a:cubicBezTo>
                  <a:pt x="1848548" y="5380229"/>
                  <a:pt x="1847119" y="5390807"/>
                  <a:pt x="1846554" y="5403537"/>
                </a:cubicBezTo>
                <a:cubicBezTo>
                  <a:pt x="1845689" y="5401383"/>
                  <a:pt x="1845689" y="5401383"/>
                  <a:pt x="1845689" y="5401383"/>
                </a:cubicBezTo>
                <a:cubicBezTo>
                  <a:pt x="1847119" y="5390807"/>
                  <a:pt x="1843661" y="5382189"/>
                  <a:pt x="1844227" y="5369457"/>
                </a:cubicBezTo>
                <a:close/>
                <a:moveTo>
                  <a:pt x="2196189" y="5367875"/>
                </a:moveTo>
                <a:cubicBezTo>
                  <a:pt x="2198693" y="5368222"/>
                  <a:pt x="2199159" y="5369387"/>
                  <a:pt x="2199117" y="5370757"/>
                </a:cubicBezTo>
                <a:cubicBezTo>
                  <a:pt x="2199075" y="5372126"/>
                  <a:pt x="2198524" y="5373699"/>
                  <a:pt x="2198993" y="5374863"/>
                </a:cubicBezTo>
                <a:cubicBezTo>
                  <a:pt x="2196956" y="5375680"/>
                  <a:pt x="2196489" y="5374515"/>
                  <a:pt x="2196414" y="5372855"/>
                </a:cubicBezTo>
                <a:cubicBezTo>
                  <a:pt x="2196339" y="5371195"/>
                  <a:pt x="2196656" y="5369039"/>
                  <a:pt x="2196189" y="5367875"/>
                </a:cubicBezTo>
                <a:close/>
                <a:moveTo>
                  <a:pt x="1811429" y="5367817"/>
                </a:moveTo>
                <a:cubicBezTo>
                  <a:pt x="1812287" y="5369953"/>
                  <a:pt x="1813143" y="5372088"/>
                  <a:pt x="1813143" y="5372088"/>
                </a:cubicBezTo>
                <a:cubicBezTo>
                  <a:pt x="1814000" y="5374224"/>
                  <a:pt x="1814000" y="5374224"/>
                  <a:pt x="1809927" y="5375857"/>
                </a:cubicBezTo>
                <a:cubicBezTo>
                  <a:pt x="1809071" y="5373721"/>
                  <a:pt x="1809071" y="5373721"/>
                  <a:pt x="1809071" y="5373721"/>
                </a:cubicBezTo>
                <a:cubicBezTo>
                  <a:pt x="1813143" y="5372088"/>
                  <a:pt x="1812287" y="5369953"/>
                  <a:pt x="1811429" y="5367817"/>
                </a:cubicBezTo>
                <a:close/>
                <a:moveTo>
                  <a:pt x="2475403" y="5367542"/>
                </a:moveTo>
                <a:cubicBezTo>
                  <a:pt x="2475403" y="5367542"/>
                  <a:pt x="2475403" y="5367542"/>
                  <a:pt x="2477945" y="5368481"/>
                </a:cubicBezTo>
                <a:cubicBezTo>
                  <a:pt x="2478593" y="5375151"/>
                  <a:pt x="2478593" y="5375151"/>
                  <a:pt x="2478593" y="5375151"/>
                </a:cubicBezTo>
                <a:cubicBezTo>
                  <a:pt x="2478593" y="5375151"/>
                  <a:pt x="2476051" y="5374213"/>
                  <a:pt x="2476051" y="5374213"/>
                </a:cubicBezTo>
                <a:cubicBezTo>
                  <a:pt x="2476051" y="5374213"/>
                  <a:pt x="2476051" y="5374213"/>
                  <a:pt x="2473509" y="5373276"/>
                </a:cubicBezTo>
                <a:cubicBezTo>
                  <a:pt x="2473509" y="5373276"/>
                  <a:pt x="2473509" y="5373276"/>
                  <a:pt x="2475403" y="5367542"/>
                </a:cubicBezTo>
                <a:close/>
                <a:moveTo>
                  <a:pt x="3036293" y="5366153"/>
                </a:moveTo>
                <a:cubicBezTo>
                  <a:pt x="3042754" y="5362535"/>
                  <a:pt x="3043912" y="5374965"/>
                  <a:pt x="3048604" y="5376697"/>
                </a:cubicBezTo>
                <a:cubicBezTo>
                  <a:pt x="3048604" y="5376697"/>
                  <a:pt x="3050950" y="5377562"/>
                  <a:pt x="3050950" y="5377562"/>
                </a:cubicBezTo>
                <a:cubicBezTo>
                  <a:pt x="3057412" y="5373945"/>
                  <a:pt x="3056223" y="5385509"/>
                  <a:pt x="3060336" y="5381025"/>
                </a:cubicBezTo>
                <a:cubicBezTo>
                  <a:pt x="3056223" y="5385509"/>
                  <a:pt x="3055034" y="5397075"/>
                  <a:pt x="3052109" y="5389993"/>
                </a:cubicBezTo>
                <a:cubicBezTo>
                  <a:pt x="3056223" y="5385509"/>
                  <a:pt x="3051530" y="5383779"/>
                  <a:pt x="3046837" y="5382046"/>
                </a:cubicBezTo>
                <a:cubicBezTo>
                  <a:pt x="3040378" y="5385663"/>
                  <a:pt x="3037451" y="5378583"/>
                  <a:pt x="3036871" y="5372367"/>
                </a:cubicBezTo>
                <a:cubicBezTo>
                  <a:pt x="3036871" y="5372367"/>
                  <a:pt x="3034525" y="5371503"/>
                  <a:pt x="3034525" y="5371503"/>
                </a:cubicBezTo>
                <a:cubicBezTo>
                  <a:pt x="3036293" y="5366153"/>
                  <a:pt x="3036293" y="5366153"/>
                  <a:pt x="3036293" y="5366153"/>
                </a:cubicBezTo>
                <a:close/>
                <a:moveTo>
                  <a:pt x="2712585" y="5366103"/>
                </a:moveTo>
                <a:cubicBezTo>
                  <a:pt x="2714957" y="5366978"/>
                  <a:pt x="2714957" y="5366978"/>
                  <a:pt x="2717329" y="5367854"/>
                </a:cubicBezTo>
                <a:cubicBezTo>
                  <a:pt x="2719702" y="5368730"/>
                  <a:pt x="2718124" y="5373506"/>
                  <a:pt x="2720496" y="5374381"/>
                </a:cubicBezTo>
                <a:cubicBezTo>
                  <a:pt x="2718124" y="5373506"/>
                  <a:pt x="2715751" y="5372631"/>
                  <a:pt x="2715751" y="5372631"/>
                </a:cubicBezTo>
                <a:cubicBezTo>
                  <a:pt x="2714957" y="5366978"/>
                  <a:pt x="2714957" y="5366978"/>
                  <a:pt x="2712585" y="5366103"/>
                </a:cubicBezTo>
                <a:close/>
                <a:moveTo>
                  <a:pt x="2524481" y="5366095"/>
                </a:moveTo>
                <a:cubicBezTo>
                  <a:pt x="2525198" y="5367164"/>
                  <a:pt x="2525360" y="5368830"/>
                  <a:pt x="2525360" y="5368830"/>
                </a:cubicBezTo>
                <a:cubicBezTo>
                  <a:pt x="2525360" y="5368830"/>
                  <a:pt x="2522818" y="5367892"/>
                  <a:pt x="2520276" y="5366955"/>
                </a:cubicBezTo>
                <a:cubicBezTo>
                  <a:pt x="2522495" y="5364558"/>
                  <a:pt x="2523765" y="5365027"/>
                  <a:pt x="2524481" y="5366095"/>
                </a:cubicBezTo>
                <a:close/>
                <a:moveTo>
                  <a:pt x="3196868" y="5365809"/>
                </a:moveTo>
                <a:cubicBezTo>
                  <a:pt x="3196868" y="5365809"/>
                  <a:pt x="3199127" y="5366643"/>
                  <a:pt x="3199127" y="5366643"/>
                </a:cubicBezTo>
                <a:cubicBezTo>
                  <a:pt x="3197234" y="5372375"/>
                  <a:pt x="3197234" y="5372375"/>
                  <a:pt x="3197234" y="5372375"/>
                </a:cubicBezTo>
                <a:cubicBezTo>
                  <a:pt x="3194975" y="5371542"/>
                  <a:pt x="3194975" y="5371542"/>
                  <a:pt x="3196868" y="5365809"/>
                </a:cubicBezTo>
                <a:close/>
                <a:moveTo>
                  <a:pt x="1810573" y="5365682"/>
                </a:moveTo>
                <a:cubicBezTo>
                  <a:pt x="1810573" y="5365682"/>
                  <a:pt x="1810573" y="5365682"/>
                  <a:pt x="1811429" y="5367817"/>
                </a:cubicBezTo>
                <a:cubicBezTo>
                  <a:pt x="1807358" y="5369450"/>
                  <a:pt x="1806502" y="5367315"/>
                  <a:pt x="1806502" y="5367315"/>
                </a:cubicBezTo>
                <a:cubicBezTo>
                  <a:pt x="1810573" y="5365682"/>
                  <a:pt x="1810573" y="5365682"/>
                  <a:pt x="1810573" y="5365682"/>
                </a:cubicBezTo>
                <a:close/>
                <a:moveTo>
                  <a:pt x="3112760" y="5364785"/>
                </a:moveTo>
                <a:cubicBezTo>
                  <a:pt x="3114878" y="5365567"/>
                  <a:pt x="3114878" y="5365567"/>
                  <a:pt x="3114878" y="5365567"/>
                </a:cubicBezTo>
                <a:cubicBezTo>
                  <a:pt x="3112984" y="5371300"/>
                  <a:pt x="3110866" y="5370518"/>
                  <a:pt x="3110866" y="5370518"/>
                </a:cubicBezTo>
                <a:cubicBezTo>
                  <a:pt x="3110866" y="5370518"/>
                  <a:pt x="3110866" y="5370518"/>
                  <a:pt x="3112760" y="5364785"/>
                </a:cubicBezTo>
                <a:close/>
                <a:moveTo>
                  <a:pt x="2868675" y="5364752"/>
                </a:moveTo>
                <a:cubicBezTo>
                  <a:pt x="2871560" y="5371711"/>
                  <a:pt x="2873871" y="5372564"/>
                  <a:pt x="2876757" y="5379522"/>
                </a:cubicBezTo>
                <a:cubicBezTo>
                  <a:pt x="2881379" y="5381228"/>
                  <a:pt x="2883689" y="5382080"/>
                  <a:pt x="2884264" y="5388187"/>
                </a:cubicBezTo>
                <a:cubicBezTo>
                  <a:pt x="2886575" y="5389040"/>
                  <a:pt x="2886575" y="5389040"/>
                  <a:pt x="2886575" y="5389040"/>
                </a:cubicBezTo>
                <a:cubicBezTo>
                  <a:pt x="2884840" y="5394294"/>
                  <a:pt x="2882529" y="5393442"/>
                  <a:pt x="2882529" y="5393442"/>
                </a:cubicBezTo>
                <a:cubicBezTo>
                  <a:pt x="2881953" y="5387334"/>
                  <a:pt x="2877332" y="5385630"/>
                  <a:pt x="2875021" y="5384777"/>
                </a:cubicBezTo>
                <a:cubicBezTo>
                  <a:pt x="2872134" y="5377817"/>
                  <a:pt x="2867514" y="5376112"/>
                  <a:pt x="2864628" y="5369153"/>
                </a:cubicBezTo>
                <a:cubicBezTo>
                  <a:pt x="2865495" y="5366525"/>
                  <a:pt x="2866508" y="5365425"/>
                  <a:pt x="2867302" y="5364982"/>
                </a:cubicBezTo>
                <a:cubicBezTo>
                  <a:pt x="2868097" y="5364538"/>
                  <a:pt x="2868675" y="5364752"/>
                  <a:pt x="2868675" y="5364752"/>
                </a:cubicBezTo>
                <a:close/>
                <a:moveTo>
                  <a:pt x="2611250" y="5364080"/>
                </a:moveTo>
                <a:cubicBezTo>
                  <a:pt x="2615825" y="5365769"/>
                  <a:pt x="2618114" y="5366613"/>
                  <a:pt x="2620795" y="5374033"/>
                </a:cubicBezTo>
                <a:cubicBezTo>
                  <a:pt x="2623083" y="5374878"/>
                  <a:pt x="2625371" y="5375722"/>
                  <a:pt x="2627658" y="5376566"/>
                </a:cubicBezTo>
                <a:cubicBezTo>
                  <a:pt x="2627658" y="5376566"/>
                  <a:pt x="2629947" y="5377410"/>
                  <a:pt x="2625766" y="5382296"/>
                </a:cubicBezTo>
                <a:cubicBezTo>
                  <a:pt x="2623476" y="5381453"/>
                  <a:pt x="2621190" y="5380609"/>
                  <a:pt x="2618901" y="5379765"/>
                </a:cubicBezTo>
                <a:cubicBezTo>
                  <a:pt x="2616220" y="5372346"/>
                  <a:pt x="2613932" y="5371501"/>
                  <a:pt x="2609357" y="5369814"/>
                </a:cubicBezTo>
                <a:cubicBezTo>
                  <a:pt x="2609357" y="5369814"/>
                  <a:pt x="2607069" y="5368969"/>
                  <a:pt x="2607069" y="5368969"/>
                </a:cubicBezTo>
                <a:cubicBezTo>
                  <a:pt x="2608017" y="5366103"/>
                  <a:pt x="2609061" y="5364880"/>
                  <a:pt x="2609870" y="5364375"/>
                </a:cubicBezTo>
                <a:cubicBezTo>
                  <a:pt x="2610679" y="5363869"/>
                  <a:pt x="2611250" y="5364080"/>
                  <a:pt x="2611250" y="5364080"/>
                </a:cubicBezTo>
                <a:close/>
                <a:moveTo>
                  <a:pt x="2663867" y="5363936"/>
                </a:moveTo>
                <a:cubicBezTo>
                  <a:pt x="2664902" y="5365124"/>
                  <a:pt x="2665700" y="5367024"/>
                  <a:pt x="2665700" y="5367024"/>
                </a:cubicBezTo>
                <a:cubicBezTo>
                  <a:pt x="2664753" y="5369891"/>
                  <a:pt x="2664117" y="5369656"/>
                  <a:pt x="2663401" y="5368588"/>
                </a:cubicBezTo>
                <a:cubicBezTo>
                  <a:pt x="2662684" y="5367519"/>
                  <a:pt x="2661888" y="5365617"/>
                  <a:pt x="2660616" y="5365149"/>
                </a:cubicBezTo>
                <a:cubicBezTo>
                  <a:pt x="2661563" y="5362284"/>
                  <a:pt x="2662834" y="5362751"/>
                  <a:pt x="2663867" y="5363936"/>
                </a:cubicBezTo>
                <a:close/>
                <a:moveTo>
                  <a:pt x="1877925" y="5363909"/>
                </a:moveTo>
                <a:cubicBezTo>
                  <a:pt x="1878704" y="5365851"/>
                  <a:pt x="1878704" y="5365851"/>
                  <a:pt x="1878704" y="5365851"/>
                </a:cubicBezTo>
                <a:cubicBezTo>
                  <a:pt x="1879481" y="5367792"/>
                  <a:pt x="1879481" y="5367792"/>
                  <a:pt x="1876223" y="5369098"/>
                </a:cubicBezTo>
                <a:cubicBezTo>
                  <a:pt x="1876223" y="5369098"/>
                  <a:pt x="1875445" y="5367158"/>
                  <a:pt x="1875445" y="5367158"/>
                </a:cubicBezTo>
                <a:cubicBezTo>
                  <a:pt x="1875445" y="5367158"/>
                  <a:pt x="1877925" y="5363909"/>
                  <a:pt x="1877925" y="5363909"/>
                </a:cubicBezTo>
                <a:close/>
                <a:moveTo>
                  <a:pt x="2623992" y="5363782"/>
                </a:moveTo>
                <a:cubicBezTo>
                  <a:pt x="2625255" y="5359961"/>
                  <a:pt x="2627972" y="5369538"/>
                  <a:pt x="2626742" y="5368815"/>
                </a:cubicBezTo>
                <a:cubicBezTo>
                  <a:pt x="2626330" y="5368576"/>
                  <a:pt x="2625481" y="5367189"/>
                  <a:pt x="2623992" y="5363782"/>
                </a:cubicBezTo>
                <a:close/>
                <a:moveTo>
                  <a:pt x="3255028" y="5363691"/>
                </a:moveTo>
                <a:cubicBezTo>
                  <a:pt x="3257381" y="5364560"/>
                  <a:pt x="3259736" y="5365429"/>
                  <a:pt x="3264444" y="5367166"/>
                </a:cubicBezTo>
                <a:cubicBezTo>
                  <a:pt x="3260196" y="5372028"/>
                  <a:pt x="3260196" y="5372028"/>
                  <a:pt x="3257842" y="5371161"/>
                </a:cubicBezTo>
                <a:cubicBezTo>
                  <a:pt x="3255488" y="5370292"/>
                  <a:pt x="3255028" y="5363691"/>
                  <a:pt x="3255028" y="5363691"/>
                </a:cubicBezTo>
                <a:close/>
                <a:moveTo>
                  <a:pt x="1904151" y="5363307"/>
                </a:moveTo>
                <a:cubicBezTo>
                  <a:pt x="1900925" y="5367048"/>
                  <a:pt x="1901770" y="5369155"/>
                  <a:pt x="1902616" y="5371264"/>
                </a:cubicBezTo>
                <a:cubicBezTo>
                  <a:pt x="1903462" y="5373371"/>
                  <a:pt x="1900235" y="5377112"/>
                  <a:pt x="1905997" y="5379696"/>
                </a:cubicBezTo>
                <a:cubicBezTo>
                  <a:pt x="1905997" y="5379696"/>
                  <a:pt x="1901925" y="5381329"/>
                  <a:pt x="1901925" y="5381329"/>
                </a:cubicBezTo>
                <a:cubicBezTo>
                  <a:pt x="1901925" y="5381329"/>
                  <a:pt x="1901080" y="5379221"/>
                  <a:pt x="1901080" y="5379221"/>
                </a:cubicBezTo>
                <a:cubicBezTo>
                  <a:pt x="1900235" y="5377112"/>
                  <a:pt x="1899389" y="5375004"/>
                  <a:pt x="1898544" y="5372896"/>
                </a:cubicBezTo>
                <a:cubicBezTo>
                  <a:pt x="1897699" y="5370788"/>
                  <a:pt x="1900925" y="5367048"/>
                  <a:pt x="1900079" y="5364940"/>
                </a:cubicBezTo>
                <a:cubicBezTo>
                  <a:pt x="1900079" y="5364940"/>
                  <a:pt x="1904151" y="5363307"/>
                  <a:pt x="1904151" y="5363307"/>
                </a:cubicBezTo>
                <a:close/>
                <a:moveTo>
                  <a:pt x="1926185" y="5361680"/>
                </a:moveTo>
                <a:cubicBezTo>
                  <a:pt x="1928282" y="5362193"/>
                  <a:pt x="1928514" y="5362774"/>
                  <a:pt x="1928224" y="5363229"/>
                </a:cubicBezTo>
                <a:cubicBezTo>
                  <a:pt x="1927933" y="5363684"/>
                  <a:pt x="1927119" y="5364010"/>
                  <a:pt x="1927119" y="5364010"/>
                </a:cubicBezTo>
                <a:cubicBezTo>
                  <a:pt x="1927119" y="5364010"/>
                  <a:pt x="1926185" y="5361680"/>
                  <a:pt x="1926185" y="5361680"/>
                </a:cubicBezTo>
                <a:close/>
                <a:moveTo>
                  <a:pt x="3255444" y="5361433"/>
                </a:moveTo>
                <a:cubicBezTo>
                  <a:pt x="3255975" y="5360826"/>
                  <a:pt x="3255975" y="5360826"/>
                  <a:pt x="3255028" y="5363691"/>
                </a:cubicBezTo>
                <a:cubicBezTo>
                  <a:pt x="3252675" y="5362823"/>
                  <a:pt x="3252675" y="5362823"/>
                  <a:pt x="3252675" y="5362823"/>
                </a:cubicBezTo>
                <a:cubicBezTo>
                  <a:pt x="3253852" y="5363258"/>
                  <a:pt x="3254912" y="5362041"/>
                  <a:pt x="3255444" y="5361433"/>
                </a:cubicBezTo>
                <a:close/>
                <a:moveTo>
                  <a:pt x="2014877" y="5361266"/>
                </a:moveTo>
                <a:cubicBezTo>
                  <a:pt x="2014877" y="5361266"/>
                  <a:pt x="2015737" y="5363412"/>
                  <a:pt x="2015737" y="5363412"/>
                </a:cubicBezTo>
                <a:cubicBezTo>
                  <a:pt x="2012008" y="5367400"/>
                  <a:pt x="2013731" y="5371695"/>
                  <a:pt x="2010002" y="5375683"/>
                </a:cubicBezTo>
                <a:cubicBezTo>
                  <a:pt x="2008575" y="5398688"/>
                  <a:pt x="2010873" y="5417704"/>
                  <a:pt x="2008583" y="5438563"/>
                </a:cubicBezTo>
                <a:cubicBezTo>
                  <a:pt x="2016619" y="5445310"/>
                  <a:pt x="2016334" y="5457885"/>
                  <a:pt x="2009738" y="5468009"/>
                </a:cubicBezTo>
                <a:cubicBezTo>
                  <a:pt x="2014328" y="5466167"/>
                  <a:pt x="2015189" y="5468315"/>
                  <a:pt x="2010598" y="5470156"/>
                </a:cubicBezTo>
                <a:cubicBezTo>
                  <a:pt x="2011460" y="5472303"/>
                  <a:pt x="2012322" y="5474450"/>
                  <a:pt x="2013182" y="5476597"/>
                </a:cubicBezTo>
                <a:cubicBezTo>
                  <a:pt x="2014044" y="5478743"/>
                  <a:pt x="2014905" y="5480892"/>
                  <a:pt x="2014905" y="5480892"/>
                </a:cubicBezTo>
                <a:cubicBezTo>
                  <a:pt x="2015765" y="5483039"/>
                  <a:pt x="2016628" y="5485185"/>
                  <a:pt x="2017489" y="5487332"/>
                </a:cubicBezTo>
                <a:cubicBezTo>
                  <a:pt x="2012899" y="5489173"/>
                  <a:pt x="2011176" y="5484879"/>
                  <a:pt x="2010316" y="5482731"/>
                </a:cubicBezTo>
                <a:cubicBezTo>
                  <a:pt x="2009454" y="5480585"/>
                  <a:pt x="2009454" y="5480585"/>
                  <a:pt x="2008593" y="5478438"/>
                </a:cubicBezTo>
                <a:cubicBezTo>
                  <a:pt x="2007732" y="5476291"/>
                  <a:pt x="2006870" y="5474144"/>
                  <a:pt x="2005149" y="5469849"/>
                </a:cubicBezTo>
                <a:cubicBezTo>
                  <a:pt x="2005149" y="5469849"/>
                  <a:pt x="2004286" y="5467703"/>
                  <a:pt x="1999697" y="5469544"/>
                </a:cubicBezTo>
                <a:cubicBezTo>
                  <a:pt x="2002564" y="5463409"/>
                  <a:pt x="2004572" y="5455126"/>
                  <a:pt x="2007439" y="5448992"/>
                </a:cubicBezTo>
                <a:cubicBezTo>
                  <a:pt x="1995959" y="5433657"/>
                  <a:pt x="1995382" y="5418933"/>
                  <a:pt x="2004845" y="5402676"/>
                </a:cubicBezTo>
                <a:cubicBezTo>
                  <a:pt x="1997671" y="5398075"/>
                  <a:pt x="2000540" y="5391940"/>
                  <a:pt x="1997956" y="5385498"/>
                </a:cubicBezTo>
                <a:cubicBezTo>
                  <a:pt x="2001684" y="5381512"/>
                  <a:pt x="1997095" y="5383352"/>
                  <a:pt x="1997095" y="5383352"/>
                </a:cubicBezTo>
                <a:cubicBezTo>
                  <a:pt x="2000824" y="5379364"/>
                  <a:pt x="1993651" y="5374764"/>
                  <a:pt x="1998240" y="5372924"/>
                </a:cubicBezTo>
                <a:cubicBezTo>
                  <a:pt x="1997379" y="5370776"/>
                  <a:pt x="1997379" y="5370776"/>
                  <a:pt x="1997379" y="5370776"/>
                </a:cubicBezTo>
                <a:cubicBezTo>
                  <a:pt x="1997379" y="5370776"/>
                  <a:pt x="1996517" y="5368629"/>
                  <a:pt x="1996517" y="5368629"/>
                </a:cubicBezTo>
                <a:cubicBezTo>
                  <a:pt x="2001108" y="5366787"/>
                  <a:pt x="2001108" y="5366787"/>
                  <a:pt x="2001969" y="5368936"/>
                </a:cubicBezTo>
                <a:cubicBezTo>
                  <a:pt x="2001969" y="5368936"/>
                  <a:pt x="2002830" y="5371082"/>
                  <a:pt x="2002830" y="5371082"/>
                </a:cubicBezTo>
                <a:cubicBezTo>
                  <a:pt x="2003691" y="5373229"/>
                  <a:pt x="2003691" y="5373229"/>
                  <a:pt x="2004552" y="5375377"/>
                </a:cubicBezTo>
                <a:cubicBezTo>
                  <a:pt x="2008280" y="5371389"/>
                  <a:pt x="2012008" y="5367400"/>
                  <a:pt x="2010286" y="5363107"/>
                </a:cubicBezTo>
                <a:cubicBezTo>
                  <a:pt x="2010286" y="5363107"/>
                  <a:pt x="2010286" y="5363107"/>
                  <a:pt x="2014877" y="5361266"/>
                </a:cubicBezTo>
                <a:close/>
                <a:moveTo>
                  <a:pt x="2755096" y="5361157"/>
                </a:moveTo>
                <a:cubicBezTo>
                  <a:pt x="2755424" y="5362083"/>
                  <a:pt x="2755516" y="5363725"/>
                  <a:pt x="2755516" y="5363725"/>
                </a:cubicBezTo>
                <a:cubicBezTo>
                  <a:pt x="2755516" y="5363725"/>
                  <a:pt x="2753256" y="5362890"/>
                  <a:pt x="2753256" y="5362890"/>
                </a:cubicBezTo>
                <a:cubicBezTo>
                  <a:pt x="2754202" y="5360025"/>
                  <a:pt x="2754768" y="5360233"/>
                  <a:pt x="2755096" y="5361157"/>
                </a:cubicBezTo>
                <a:close/>
                <a:moveTo>
                  <a:pt x="2411594" y="5360883"/>
                </a:moveTo>
                <a:cubicBezTo>
                  <a:pt x="2412151" y="5361891"/>
                  <a:pt x="2412736" y="5363716"/>
                  <a:pt x="2413797" y="5364106"/>
                </a:cubicBezTo>
                <a:cubicBezTo>
                  <a:pt x="2412850" y="5366971"/>
                  <a:pt x="2411318" y="5368015"/>
                  <a:pt x="2410258" y="5367622"/>
                </a:cubicBezTo>
                <a:cubicBezTo>
                  <a:pt x="2409198" y="5367233"/>
                  <a:pt x="2408614" y="5365408"/>
                  <a:pt x="2409560" y="5362543"/>
                </a:cubicBezTo>
                <a:cubicBezTo>
                  <a:pt x="2410507" y="5359676"/>
                  <a:pt x="2411036" y="5359872"/>
                  <a:pt x="2411594" y="5360883"/>
                </a:cubicBezTo>
                <a:close/>
                <a:moveTo>
                  <a:pt x="3311306" y="5360878"/>
                </a:moveTo>
                <a:cubicBezTo>
                  <a:pt x="3313848" y="5361816"/>
                  <a:pt x="3313848" y="5361816"/>
                  <a:pt x="3316389" y="5362754"/>
                </a:cubicBezTo>
                <a:cubicBezTo>
                  <a:pt x="3316389" y="5362754"/>
                  <a:pt x="3314496" y="5368487"/>
                  <a:pt x="3314496" y="5368487"/>
                </a:cubicBezTo>
                <a:cubicBezTo>
                  <a:pt x="3314496" y="5368487"/>
                  <a:pt x="3314496" y="5368487"/>
                  <a:pt x="3311955" y="5367549"/>
                </a:cubicBezTo>
                <a:cubicBezTo>
                  <a:pt x="3313848" y="5361816"/>
                  <a:pt x="3311306" y="5360878"/>
                  <a:pt x="3311306" y="5360878"/>
                </a:cubicBezTo>
                <a:close/>
                <a:moveTo>
                  <a:pt x="2171542" y="5360631"/>
                </a:moveTo>
                <a:cubicBezTo>
                  <a:pt x="2171542" y="5360631"/>
                  <a:pt x="2171542" y="5360631"/>
                  <a:pt x="2172477" y="5362961"/>
                </a:cubicBezTo>
                <a:cubicBezTo>
                  <a:pt x="2172477" y="5362961"/>
                  <a:pt x="2172477" y="5362961"/>
                  <a:pt x="2169219" y="5364267"/>
                </a:cubicBezTo>
                <a:cubicBezTo>
                  <a:pt x="2169219" y="5364267"/>
                  <a:pt x="2169219" y="5364267"/>
                  <a:pt x="2168285" y="5361938"/>
                </a:cubicBezTo>
                <a:cubicBezTo>
                  <a:pt x="2168285" y="5361938"/>
                  <a:pt x="2171542" y="5360631"/>
                  <a:pt x="2171542" y="5360631"/>
                </a:cubicBezTo>
                <a:close/>
                <a:moveTo>
                  <a:pt x="1829317" y="5360567"/>
                </a:moveTo>
                <a:cubicBezTo>
                  <a:pt x="1830147" y="5362639"/>
                  <a:pt x="1830978" y="5364708"/>
                  <a:pt x="1830978" y="5364708"/>
                </a:cubicBezTo>
                <a:cubicBezTo>
                  <a:pt x="1826906" y="5366342"/>
                  <a:pt x="1824247" y="5365605"/>
                  <a:pt x="1823728" y="5364312"/>
                </a:cubicBezTo>
                <a:cubicBezTo>
                  <a:pt x="1823209" y="5363017"/>
                  <a:pt x="1824830" y="5361165"/>
                  <a:pt x="1829317" y="5360567"/>
                </a:cubicBezTo>
                <a:close/>
                <a:moveTo>
                  <a:pt x="1799004" y="5360405"/>
                </a:moveTo>
                <a:cubicBezTo>
                  <a:pt x="1803076" y="5358772"/>
                  <a:pt x="1800717" y="5364676"/>
                  <a:pt x="1808860" y="5361410"/>
                </a:cubicBezTo>
                <a:cubicBezTo>
                  <a:pt x="1809717" y="5363546"/>
                  <a:pt x="1805645" y="5365179"/>
                  <a:pt x="1806502" y="5367315"/>
                </a:cubicBezTo>
                <a:cubicBezTo>
                  <a:pt x="1802430" y="5368948"/>
                  <a:pt x="1802430" y="5368948"/>
                  <a:pt x="1802430" y="5368948"/>
                </a:cubicBezTo>
                <a:cubicBezTo>
                  <a:pt x="1801574" y="5366812"/>
                  <a:pt x="1804788" y="5363043"/>
                  <a:pt x="1800717" y="5364676"/>
                </a:cubicBezTo>
                <a:cubicBezTo>
                  <a:pt x="1799860" y="5362542"/>
                  <a:pt x="1799860" y="5362542"/>
                  <a:pt x="1799004" y="5360405"/>
                </a:cubicBezTo>
                <a:close/>
                <a:moveTo>
                  <a:pt x="2917995" y="5358835"/>
                </a:moveTo>
                <a:lnTo>
                  <a:pt x="2918949" y="5359925"/>
                </a:lnTo>
                <a:cubicBezTo>
                  <a:pt x="2919905" y="5361013"/>
                  <a:pt x="2920643" y="5362760"/>
                  <a:pt x="2918602" y="5364955"/>
                </a:cubicBezTo>
                <a:close/>
                <a:moveTo>
                  <a:pt x="2028772" y="5358196"/>
                </a:moveTo>
                <a:cubicBezTo>
                  <a:pt x="2030502" y="5362510"/>
                  <a:pt x="2032234" y="5366825"/>
                  <a:pt x="2029621" y="5372881"/>
                </a:cubicBezTo>
                <a:cubicBezTo>
                  <a:pt x="2027873" y="5381095"/>
                  <a:pt x="2031336" y="5389722"/>
                  <a:pt x="2033931" y="5396194"/>
                </a:cubicBezTo>
                <a:cubicBezTo>
                  <a:pt x="2033931" y="5396194"/>
                  <a:pt x="2034796" y="5398352"/>
                  <a:pt x="2034796" y="5398352"/>
                </a:cubicBezTo>
                <a:cubicBezTo>
                  <a:pt x="2030452" y="5400094"/>
                  <a:pt x="2029587" y="5397936"/>
                  <a:pt x="2029587" y="5397936"/>
                </a:cubicBezTo>
                <a:cubicBezTo>
                  <a:pt x="2029587" y="5397936"/>
                  <a:pt x="2028722" y="5395780"/>
                  <a:pt x="2028722" y="5395780"/>
                </a:cubicBezTo>
                <a:cubicBezTo>
                  <a:pt x="2026126" y="5389308"/>
                  <a:pt x="2027873" y="5381095"/>
                  <a:pt x="2025278" y="5374624"/>
                </a:cubicBezTo>
                <a:cubicBezTo>
                  <a:pt x="2027890" y="5368567"/>
                  <a:pt x="2026160" y="5364252"/>
                  <a:pt x="2028772" y="5358196"/>
                </a:cubicBezTo>
                <a:close/>
                <a:moveTo>
                  <a:pt x="3212777" y="5357972"/>
                </a:moveTo>
                <a:cubicBezTo>
                  <a:pt x="3213292" y="5357403"/>
                  <a:pt x="3213875" y="5357618"/>
                  <a:pt x="3214145" y="5360754"/>
                </a:cubicBezTo>
                <a:cubicBezTo>
                  <a:pt x="3211815" y="5359895"/>
                  <a:pt x="3211815" y="5359895"/>
                  <a:pt x="3211815" y="5359895"/>
                </a:cubicBezTo>
                <a:cubicBezTo>
                  <a:pt x="3211815" y="5359895"/>
                  <a:pt x="3212263" y="5358542"/>
                  <a:pt x="3212777" y="5357972"/>
                </a:cubicBezTo>
                <a:close/>
                <a:moveTo>
                  <a:pt x="2849418" y="5357646"/>
                </a:moveTo>
                <a:cubicBezTo>
                  <a:pt x="2851960" y="5358583"/>
                  <a:pt x="2854501" y="5359522"/>
                  <a:pt x="2857043" y="5360459"/>
                </a:cubicBezTo>
                <a:cubicBezTo>
                  <a:pt x="2855149" y="5366192"/>
                  <a:pt x="2855149" y="5366192"/>
                  <a:pt x="2855149" y="5366192"/>
                </a:cubicBezTo>
                <a:cubicBezTo>
                  <a:pt x="2852607" y="5365254"/>
                  <a:pt x="2851960" y="5358583"/>
                  <a:pt x="2849418" y="5357646"/>
                </a:cubicBezTo>
                <a:close/>
                <a:moveTo>
                  <a:pt x="1954735" y="5357441"/>
                </a:moveTo>
                <a:cubicBezTo>
                  <a:pt x="1955595" y="5359586"/>
                  <a:pt x="1958176" y="5366021"/>
                  <a:pt x="1959037" y="5368166"/>
                </a:cubicBezTo>
                <a:cubicBezTo>
                  <a:pt x="1959897" y="5370310"/>
                  <a:pt x="1950776" y="5373969"/>
                  <a:pt x="1951637" y="5376114"/>
                </a:cubicBezTo>
                <a:cubicBezTo>
                  <a:pt x="1953358" y="5380403"/>
                  <a:pt x="1949657" y="5384377"/>
                  <a:pt x="1945958" y="5388352"/>
                </a:cubicBezTo>
                <a:cubicBezTo>
                  <a:pt x="1945958" y="5388352"/>
                  <a:pt x="1945958" y="5388352"/>
                  <a:pt x="1946818" y="5390496"/>
                </a:cubicBezTo>
                <a:cubicBezTo>
                  <a:pt x="1951378" y="5388667"/>
                  <a:pt x="1952239" y="5390811"/>
                  <a:pt x="1953099" y="5392955"/>
                </a:cubicBezTo>
                <a:cubicBezTo>
                  <a:pt x="1949399" y="5396930"/>
                  <a:pt x="1950259" y="5399074"/>
                  <a:pt x="1955680" y="5399391"/>
                </a:cubicBezTo>
                <a:cubicBezTo>
                  <a:pt x="1956540" y="5401536"/>
                  <a:pt x="1962821" y="5403996"/>
                  <a:pt x="1954561" y="5409798"/>
                </a:cubicBezTo>
                <a:cubicBezTo>
                  <a:pt x="1954561" y="5409798"/>
                  <a:pt x="1954561" y="5409798"/>
                  <a:pt x="1950001" y="5411628"/>
                </a:cubicBezTo>
                <a:cubicBezTo>
                  <a:pt x="1949140" y="5409483"/>
                  <a:pt x="1949140" y="5409483"/>
                  <a:pt x="1953701" y="5407654"/>
                </a:cubicBezTo>
                <a:cubicBezTo>
                  <a:pt x="1952842" y="5405509"/>
                  <a:pt x="1952842" y="5405509"/>
                  <a:pt x="1951119" y="5401221"/>
                </a:cubicBezTo>
                <a:cubicBezTo>
                  <a:pt x="1951119" y="5401221"/>
                  <a:pt x="1945699" y="5400904"/>
                  <a:pt x="1944839" y="5398759"/>
                </a:cubicBezTo>
                <a:cubicBezTo>
                  <a:pt x="1944839" y="5398759"/>
                  <a:pt x="1943979" y="5396614"/>
                  <a:pt x="1948539" y="5394786"/>
                </a:cubicBezTo>
                <a:cubicBezTo>
                  <a:pt x="1947678" y="5392641"/>
                  <a:pt x="1943119" y="5394470"/>
                  <a:pt x="1942258" y="5392325"/>
                </a:cubicBezTo>
                <a:cubicBezTo>
                  <a:pt x="1942258" y="5392325"/>
                  <a:pt x="1941398" y="5390179"/>
                  <a:pt x="1941398" y="5390179"/>
                </a:cubicBezTo>
                <a:cubicBezTo>
                  <a:pt x="1945098" y="5386205"/>
                  <a:pt x="1948797" y="5382232"/>
                  <a:pt x="1947078" y="5377943"/>
                </a:cubicBezTo>
                <a:cubicBezTo>
                  <a:pt x="1939936" y="5373336"/>
                  <a:pt x="1946476" y="5363245"/>
                  <a:pt x="1954735" y="5357441"/>
                </a:cubicBezTo>
                <a:close/>
                <a:moveTo>
                  <a:pt x="2238251" y="5357323"/>
                </a:moveTo>
                <a:cubicBezTo>
                  <a:pt x="2243806" y="5356409"/>
                  <a:pt x="2259332" y="5363976"/>
                  <a:pt x="2265544" y="5367005"/>
                </a:cubicBezTo>
                <a:cubicBezTo>
                  <a:pt x="2263561" y="5370331"/>
                  <a:pt x="2246999" y="5362258"/>
                  <a:pt x="2255280" y="5366295"/>
                </a:cubicBezTo>
                <a:cubicBezTo>
                  <a:pt x="2253295" y="5369624"/>
                  <a:pt x="2245016" y="5365586"/>
                  <a:pt x="2236735" y="5361548"/>
                </a:cubicBezTo>
                <a:cubicBezTo>
                  <a:pt x="2235655" y="5358875"/>
                  <a:pt x="2236399" y="5357628"/>
                  <a:pt x="2238251" y="5357323"/>
                </a:cubicBezTo>
                <a:close/>
                <a:moveTo>
                  <a:pt x="1270435" y="5357242"/>
                </a:moveTo>
                <a:cubicBezTo>
                  <a:pt x="1270435" y="5357242"/>
                  <a:pt x="1271971" y="5358575"/>
                  <a:pt x="1271971" y="5358575"/>
                </a:cubicBezTo>
                <a:cubicBezTo>
                  <a:pt x="1271971" y="5358575"/>
                  <a:pt x="1271971" y="5358575"/>
                  <a:pt x="1264525" y="5363882"/>
                </a:cubicBezTo>
                <a:cubicBezTo>
                  <a:pt x="1264525" y="5363882"/>
                  <a:pt x="1262988" y="5362549"/>
                  <a:pt x="1262988" y="5362549"/>
                </a:cubicBezTo>
                <a:cubicBezTo>
                  <a:pt x="1262988" y="5362549"/>
                  <a:pt x="1262988" y="5362549"/>
                  <a:pt x="1270435" y="5357242"/>
                </a:cubicBezTo>
                <a:close/>
                <a:moveTo>
                  <a:pt x="2784009" y="5357088"/>
                </a:moveTo>
                <a:cubicBezTo>
                  <a:pt x="2782116" y="5362821"/>
                  <a:pt x="2784657" y="5363758"/>
                  <a:pt x="2784657" y="5363758"/>
                </a:cubicBezTo>
                <a:cubicBezTo>
                  <a:pt x="2784657" y="5363758"/>
                  <a:pt x="2782116" y="5362821"/>
                  <a:pt x="2782116" y="5362821"/>
                </a:cubicBezTo>
                <a:cubicBezTo>
                  <a:pt x="2784009" y="5357088"/>
                  <a:pt x="2784009" y="5357088"/>
                  <a:pt x="2784009" y="5357088"/>
                </a:cubicBezTo>
                <a:close/>
                <a:moveTo>
                  <a:pt x="2191828" y="5357002"/>
                </a:moveTo>
                <a:cubicBezTo>
                  <a:pt x="2193865" y="5356186"/>
                  <a:pt x="2194098" y="5356767"/>
                  <a:pt x="2193823" y="5357554"/>
                </a:cubicBezTo>
                <a:cubicBezTo>
                  <a:pt x="2193547" y="5358342"/>
                  <a:pt x="2192763" y="5359332"/>
                  <a:pt x="2192763" y="5359332"/>
                </a:cubicBezTo>
                <a:cubicBezTo>
                  <a:pt x="2190727" y="5360149"/>
                  <a:pt x="2190493" y="5359566"/>
                  <a:pt x="2190769" y="5358779"/>
                </a:cubicBezTo>
                <a:cubicBezTo>
                  <a:pt x="2191043" y="5357993"/>
                  <a:pt x="2191828" y="5357002"/>
                  <a:pt x="2191828" y="5357002"/>
                </a:cubicBezTo>
                <a:close/>
                <a:moveTo>
                  <a:pt x="2371388" y="5356771"/>
                </a:moveTo>
                <a:cubicBezTo>
                  <a:pt x="2385330" y="5368149"/>
                  <a:pt x="2387446" y="5364600"/>
                  <a:pt x="2385330" y="5368149"/>
                </a:cubicBezTo>
                <a:cubicBezTo>
                  <a:pt x="2383215" y="5371698"/>
                  <a:pt x="2380150" y="5372495"/>
                  <a:pt x="2375607" y="5371424"/>
                </a:cubicBezTo>
                <a:lnTo>
                  <a:pt x="2373563" y="5370553"/>
                </a:lnTo>
                <a:lnTo>
                  <a:pt x="2373807" y="5372928"/>
                </a:lnTo>
                <a:cubicBezTo>
                  <a:pt x="2371548" y="5372094"/>
                  <a:pt x="2371548" y="5372094"/>
                  <a:pt x="2369288" y="5371260"/>
                </a:cubicBezTo>
                <a:cubicBezTo>
                  <a:pt x="2367029" y="5370426"/>
                  <a:pt x="2367029" y="5370426"/>
                  <a:pt x="2367029" y="5370426"/>
                </a:cubicBezTo>
                <a:lnTo>
                  <a:pt x="2368022" y="5368193"/>
                </a:lnTo>
                <a:lnTo>
                  <a:pt x="2365011" y="5366910"/>
                </a:lnTo>
                <a:lnTo>
                  <a:pt x="2369608" y="5378370"/>
                </a:lnTo>
                <a:cubicBezTo>
                  <a:pt x="2370479" y="5380546"/>
                  <a:pt x="2371353" y="5382719"/>
                  <a:pt x="2372224" y="5384894"/>
                </a:cubicBezTo>
                <a:cubicBezTo>
                  <a:pt x="2372224" y="5384894"/>
                  <a:pt x="2373095" y="5387068"/>
                  <a:pt x="2368210" y="5389028"/>
                </a:cubicBezTo>
                <a:cubicBezTo>
                  <a:pt x="2368210" y="5389028"/>
                  <a:pt x="2367338" y="5386854"/>
                  <a:pt x="2367338" y="5386854"/>
                </a:cubicBezTo>
                <a:cubicBezTo>
                  <a:pt x="2366466" y="5384680"/>
                  <a:pt x="2365594" y="5382506"/>
                  <a:pt x="2364721" y="5380330"/>
                </a:cubicBezTo>
                <a:cubicBezTo>
                  <a:pt x="2362977" y="5375982"/>
                  <a:pt x="2361232" y="5371633"/>
                  <a:pt x="2359488" y="5367283"/>
                </a:cubicBezTo>
                <a:lnTo>
                  <a:pt x="2362784" y="5365962"/>
                </a:lnTo>
                <a:lnTo>
                  <a:pt x="2357012" y="5363503"/>
                </a:lnTo>
                <a:cubicBezTo>
                  <a:pt x="2359125" y="5359955"/>
                  <a:pt x="2369274" y="5360320"/>
                  <a:pt x="2371388" y="5356771"/>
                </a:cubicBezTo>
                <a:close/>
                <a:moveTo>
                  <a:pt x="2424597" y="5355765"/>
                </a:moveTo>
                <a:cubicBezTo>
                  <a:pt x="2422860" y="5361020"/>
                  <a:pt x="2422860" y="5361020"/>
                  <a:pt x="2422860" y="5361020"/>
                </a:cubicBezTo>
                <a:cubicBezTo>
                  <a:pt x="2420578" y="5360178"/>
                  <a:pt x="2420578" y="5360178"/>
                  <a:pt x="2420578" y="5360178"/>
                </a:cubicBezTo>
                <a:cubicBezTo>
                  <a:pt x="2420578" y="5360178"/>
                  <a:pt x="2424597" y="5355765"/>
                  <a:pt x="2424597" y="5355765"/>
                </a:cubicBezTo>
                <a:close/>
                <a:moveTo>
                  <a:pt x="3215934" y="5355342"/>
                </a:moveTo>
                <a:cubicBezTo>
                  <a:pt x="3217993" y="5353064"/>
                  <a:pt x="3219742" y="5353709"/>
                  <a:pt x="3221042" y="5355707"/>
                </a:cubicBezTo>
                <a:cubicBezTo>
                  <a:pt x="3222342" y="5357706"/>
                  <a:pt x="3223195" y="5361056"/>
                  <a:pt x="3223467" y="5364194"/>
                </a:cubicBezTo>
                <a:cubicBezTo>
                  <a:pt x="3226338" y="5371327"/>
                  <a:pt x="3228668" y="5372186"/>
                  <a:pt x="3233328" y="5373906"/>
                </a:cubicBezTo>
                <a:cubicBezTo>
                  <a:pt x="3236200" y="5381039"/>
                  <a:pt x="3240860" y="5382758"/>
                  <a:pt x="3243731" y="5389891"/>
                </a:cubicBezTo>
                <a:cubicBezTo>
                  <a:pt x="3243731" y="5389891"/>
                  <a:pt x="3241943" y="5395305"/>
                  <a:pt x="3241943" y="5395305"/>
                </a:cubicBezTo>
                <a:cubicBezTo>
                  <a:pt x="3241943" y="5395305"/>
                  <a:pt x="3239612" y="5394445"/>
                  <a:pt x="3241402" y="5389032"/>
                </a:cubicBezTo>
                <a:cubicBezTo>
                  <a:pt x="3239072" y="5388172"/>
                  <a:pt x="3234411" y="5386452"/>
                  <a:pt x="3231539" y="5379319"/>
                </a:cubicBezTo>
                <a:cubicBezTo>
                  <a:pt x="3226879" y="5377599"/>
                  <a:pt x="3222218" y="5375880"/>
                  <a:pt x="3219347" y="5368748"/>
                </a:cubicBezTo>
                <a:cubicBezTo>
                  <a:pt x="3219347" y="5368748"/>
                  <a:pt x="3214686" y="5367028"/>
                  <a:pt x="3216475" y="5361614"/>
                </a:cubicBezTo>
                <a:cubicBezTo>
                  <a:pt x="3214145" y="5360754"/>
                  <a:pt x="3214145" y="5360754"/>
                  <a:pt x="3214145" y="5360754"/>
                </a:cubicBezTo>
                <a:cubicBezTo>
                  <a:pt x="3214145" y="5360754"/>
                  <a:pt x="3215934" y="5355342"/>
                  <a:pt x="3215934" y="5355342"/>
                </a:cubicBezTo>
                <a:close/>
                <a:moveTo>
                  <a:pt x="3208839" y="5353077"/>
                </a:moveTo>
                <a:cubicBezTo>
                  <a:pt x="3208839" y="5353077"/>
                  <a:pt x="3208839" y="5353077"/>
                  <a:pt x="3209694" y="5357682"/>
                </a:cubicBezTo>
                <a:cubicBezTo>
                  <a:pt x="3209694" y="5357682"/>
                  <a:pt x="3207577" y="5356900"/>
                  <a:pt x="3207577" y="5356900"/>
                </a:cubicBezTo>
                <a:cubicBezTo>
                  <a:pt x="3207577" y="5356900"/>
                  <a:pt x="3207577" y="5356900"/>
                  <a:pt x="3205458" y="5356118"/>
                </a:cubicBezTo>
                <a:cubicBezTo>
                  <a:pt x="3205458" y="5356118"/>
                  <a:pt x="3208839" y="5353077"/>
                  <a:pt x="3208839" y="5353077"/>
                </a:cubicBezTo>
                <a:close/>
                <a:moveTo>
                  <a:pt x="2788444" y="5352295"/>
                </a:moveTo>
                <a:cubicBezTo>
                  <a:pt x="2790704" y="5353129"/>
                  <a:pt x="2790704" y="5353129"/>
                  <a:pt x="2788810" y="5358861"/>
                </a:cubicBezTo>
                <a:cubicBezTo>
                  <a:pt x="2788810" y="5358861"/>
                  <a:pt x="2788810" y="5358861"/>
                  <a:pt x="2786550" y="5358027"/>
                </a:cubicBezTo>
                <a:cubicBezTo>
                  <a:pt x="2786550" y="5358027"/>
                  <a:pt x="2788444" y="5352295"/>
                  <a:pt x="2788444" y="5352295"/>
                </a:cubicBezTo>
                <a:close/>
                <a:moveTo>
                  <a:pt x="1305197" y="5352095"/>
                </a:moveTo>
                <a:cubicBezTo>
                  <a:pt x="1305292" y="5355172"/>
                  <a:pt x="1305292" y="5355172"/>
                  <a:pt x="1308489" y="5357944"/>
                </a:cubicBezTo>
                <a:cubicBezTo>
                  <a:pt x="1305385" y="5358248"/>
                  <a:pt x="1302284" y="5358551"/>
                  <a:pt x="1299274" y="5361932"/>
                </a:cubicBezTo>
                <a:cubicBezTo>
                  <a:pt x="1297487" y="5354393"/>
                  <a:pt x="1305385" y="5358248"/>
                  <a:pt x="1305197" y="5352095"/>
                </a:cubicBezTo>
                <a:close/>
                <a:moveTo>
                  <a:pt x="2510507" y="5350486"/>
                </a:moveTo>
                <a:cubicBezTo>
                  <a:pt x="2510873" y="5357052"/>
                  <a:pt x="2513132" y="5357887"/>
                  <a:pt x="2515391" y="5358720"/>
                </a:cubicBezTo>
                <a:cubicBezTo>
                  <a:pt x="2515391" y="5358720"/>
                  <a:pt x="2517652" y="5359553"/>
                  <a:pt x="2519912" y="5360387"/>
                </a:cubicBezTo>
                <a:cubicBezTo>
                  <a:pt x="2522169" y="5361222"/>
                  <a:pt x="2522169" y="5361222"/>
                  <a:pt x="2520277" y="5366952"/>
                </a:cubicBezTo>
                <a:cubicBezTo>
                  <a:pt x="2518018" y="5366119"/>
                  <a:pt x="2518018" y="5366119"/>
                  <a:pt x="2518018" y="5366119"/>
                </a:cubicBezTo>
                <a:cubicBezTo>
                  <a:pt x="2515758" y="5365285"/>
                  <a:pt x="2513498" y="5364450"/>
                  <a:pt x="2513132" y="5357887"/>
                </a:cubicBezTo>
                <a:cubicBezTo>
                  <a:pt x="2513132" y="5357887"/>
                  <a:pt x="2510873" y="5357052"/>
                  <a:pt x="2508613" y="5356218"/>
                </a:cubicBezTo>
                <a:cubicBezTo>
                  <a:pt x="2508613" y="5356218"/>
                  <a:pt x="2510507" y="5350486"/>
                  <a:pt x="2510507" y="5350486"/>
                </a:cubicBezTo>
                <a:close/>
                <a:moveTo>
                  <a:pt x="3065322" y="5349636"/>
                </a:moveTo>
                <a:cubicBezTo>
                  <a:pt x="3077703" y="5352769"/>
                  <a:pt x="3085895" y="5374164"/>
                  <a:pt x="3096829" y="5382791"/>
                </a:cubicBezTo>
                <a:cubicBezTo>
                  <a:pt x="3093587" y="5384658"/>
                  <a:pt x="3089040" y="5384510"/>
                  <a:pt x="3085170" y="5382319"/>
                </a:cubicBezTo>
                <a:cubicBezTo>
                  <a:pt x="3081300" y="5380125"/>
                  <a:pt x="3078106" y="5375884"/>
                  <a:pt x="3077570" y="5369561"/>
                </a:cubicBezTo>
                <a:cubicBezTo>
                  <a:pt x="3073426" y="5374157"/>
                  <a:pt x="3070550" y="5366970"/>
                  <a:pt x="3068210" y="5366106"/>
                </a:cubicBezTo>
                <a:cubicBezTo>
                  <a:pt x="3065868" y="5365243"/>
                  <a:pt x="3061724" y="5369840"/>
                  <a:pt x="3059384" y="5368975"/>
                </a:cubicBezTo>
                <a:cubicBezTo>
                  <a:pt x="3054704" y="5367248"/>
                  <a:pt x="3055971" y="5355468"/>
                  <a:pt x="3051290" y="5353742"/>
                </a:cubicBezTo>
                <a:cubicBezTo>
                  <a:pt x="3056605" y="5349578"/>
                  <a:pt x="3061197" y="5348592"/>
                  <a:pt x="3065322" y="5349636"/>
                </a:cubicBezTo>
                <a:close/>
                <a:moveTo>
                  <a:pt x="1424840" y="5348904"/>
                </a:moveTo>
                <a:cubicBezTo>
                  <a:pt x="1426559" y="5350396"/>
                  <a:pt x="1425351" y="5351753"/>
                  <a:pt x="1423714" y="5352739"/>
                </a:cubicBezTo>
                <a:cubicBezTo>
                  <a:pt x="1422073" y="5353723"/>
                  <a:pt x="1420004" y="5354335"/>
                  <a:pt x="1420004" y="5354335"/>
                </a:cubicBezTo>
                <a:cubicBezTo>
                  <a:pt x="1416451" y="5348045"/>
                  <a:pt x="1424949" y="5352207"/>
                  <a:pt x="1424840" y="5348904"/>
                </a:cubicBezTo>
                <a:close/>
                <a:moveTo>
                  <a:pt x="2308632" y="5348167"/>
                </a:moveTo>
                <a:cubicBezTo>
                  <a:pt x="2308632" y="5348167"/>
                  <a:pt x="2308632" y="5348167"/>
                  <a:pt x="2311032" y="5349052"/>
                </a:cubicBezTo>
                <a:cubicBezTo>
                  <a:pt x="2313433" y="5349938"/>
                  <a:pt x="2318235" y="5351710"/>
                  <a:pt x="2320635" y="5352596"/>
                </a:cubicBezTo>
                <a:cubicBezTo>
                  <a:pt x="2318952" y="5357691"/>
                  <a:pt x="2315110" y="5359130"/>
                  <a:pt x="2312109" y="5358023"/>
                </a:cubicBezTo>
                <a:cubicBezTo>
                  <a:pt x="2309108" y="5356916"/>
                  <a:pt x="2306948" y="5353261"/>
                  <a:pt x="2308632" y="5348167"/>
                </a:cubicBezTo>
                <a:close/>
                <a:moveTo>
                  <a:pt x="2653488" y="5348030"/>
                </a:moveTo>
                <a:lnTo>
                  <a:pt x="2654879" y="5350782"/>
                </a:lnTo>
                <a:lnTo>
                  <a:pt x="2652537" y="5349918"/>
                </a:lnTo>
                <a:cubicBezTo>
                  <a:pt x="2652245" y="5346824"/>
                  <a:pt x="2652831" y="5347041"/>
                  <a:pt x="2653488" y="5348030"/>
                </a:cubicBezTo>
                <a:close/>
                <a:moveTo>
                  <a:pt x="2682674" y="5347296"/>
                </a:moveTo>
                <a:cubicBezTo>
                  <a:pt x="2683850" y="5348535"/>
                  <a:pt x="2685071" y="5350593"/>
                  <a:pt x="2686201" y="5351010"/>
                </a:cubicBezTo>
                <a:cubicBezTo>
                  <a:pt x="2684123" y="5353460"/>
                  <a:pt x="2682429" y="5352835"/>
                  <a:pt x="2681253" y="5351596"/>
                </a:cubicBezTo>
                <a:cubicBezTo>
                  <a:pt x="2680079" y="5350359"/>
                  <a:pt x="2679422" y="5348508"/>
                  <a:pt x="2679422" y="5348508"/>
                </a:cubicBezTo>
                <a:cubicBezTo>
                  <a:pt x="2680370" y="5345643"/>
                  <a:pt x="2681500" y="5346059"/>
                  <a:pt x="2682674" y="5347296"/>
                </a:cubicBezTo>
                <a:close/>
                <a:moveTo>
                  <a:pt x="2140628" y="5346908"/>
                </a:moveTo>
                <a:lnTo>
                  <a:pt x="2142887" y="5347741"/>
                </a:lnTo>
                <a:cubicBezTo>
                  <a:pt x="2145148" y="5348575"/>
                  <a:pt x="2145148" y="5348575"/>
                  <a:pt x="2145148" y="5348575"/>
                </a:cubicBezTo>
                <a:cubicBezTo>
                  <a:pt x="2145148" y="5348575"/>
                  <a:pt x="2143253" y="5354307"/>
                  <a:pt x="2140993" y="5353473"/>
                </a:cubicBezTo>
                <a:cubicBezTo>
                  <a:pt x="2140993" y="5353473"/>
                  <a:pt x="2140993" y="5353473"/>
                  <a:pt x="2140628" y="5346908"/>
                </a:cubicBezTo>
                <a:close/>
                <a:moveTo>
                  <a:pt x="1307796" y="5345259"/>
                </a:moveTo>
                <a:cubicBezTo>
                  <a:pt x="1310984" y="5345350"/>
                  <a:pt x="1312828" y="5346949"/>
                  <a:pt x="1312828" y="5346949"/>
                </a:cubicBezTo>
                <a:cubicBezTo>
                  <a:pt x="1312828" y="5346949"/>
                  <a:pt x="1312828" y="5346949"/>
                  <a:pt x="1314673" y="5348550"/>
                </a:cubicBezTo>
                <a:cubicBezTo>
                  <a:pt x="1313330" y="5350058"/>
                  <a:pt x="1313330" y="5350058"/>
                  <a:pt x="1311986" y="5351566"/>
                </a:cubicBezTo>
                <a:cubicBezTo>
                  <a:pt x="1310143" y="5349967"/>
                  <a:pt x="1310143" y="5349967"/>
                  <a:pt x="1310143" y="5349967"/>
                </a:cubicBezTo>
                <a:cubicBezTo>
                  <a:pt x="1311485" y="5348459"/>
                  <a:pt x="1311485" y="5348459"/>
                  <a:pt x="1311485" y="5348459"/>
                </a:cubicBezTo>
                <a:cubicBezTo>
                  <a:pt x="1311485" y="5348459"/>
                  <a:pt x="1309640" y="5346857"/>
                  <a:pt x="1308297" y="5348366"/>
                </a:cubicBezTo>
                <a:cubicBezTo>
                  <a:pt x="1306453" y="5346768"/>
                  <a:pt x="1306453" y="5346768"/>
                  <a:pt x="1306453" y="5346768"/>
                </a:cubicBezTo>
                <a:cubicBezTo>
                  <a:pt x="1306453" y="5346768"/>
                  <a:pt x="1307796" y="5345259"/>
                  <a:pt x="1307796" y="5345259"/>
                </a:cubicBezTo>
                <a:close/>
                <a:moveTo>
                  <a:pt x="3093246" y="5344725"/>
                </a:moveTo>
                <a:cubicBezTo>
                  <a:pt x="3093246" y="5344725"/>
                  <a:pt x="3095576" y="5345585"/>
                  <a:pt x="3095576" y="5345585"/>
                </a:cubicBezTo>
                <a:cubicBezTo>
                  <a:pt x="3095576" y="5345585"/>
                  <a:pt x="3096013" y="5352176"/>
                  <a:pt x="3098342" y="5353034"/>
                </a:cubicBezTo>
                <a:cubicBezTo>
                  <a:pt x="3098342" y="5353034"/>
                  <a:pt x="3098778" y="5359627"/>
                  <a:pt x="3096448" y="5358768"/>
                </a:cubicBezTo>
                <a:cubicBezTo>
                  <a:pt x="3094119" y="5357907"/>
                  <a:pt x="3094119" y="5357907"/>
                  <a:pt x="3094119" y="5357907"/>
                </a:cubicBezTo>
                <a:cubicBezTo>
                  <a:pt x="3096013" y="5352176"/>
                  <a:pt x="3093682" y="5351314"/>
                  <a:pt x="3091352" y="5350455"/>
                </a:cubicBezTo>
                <a:cubicBezTo>
                  <a:pt x="3091352" y="5350455"/>
                  <a:pt x="3093246" y="5344725"/>
                  <a:pt x="3093246" y="5344725"/>
                </a:cubicBezTo>
                <a:close/>
                <a:moveTo>
                  <a:pt x="3040961" y="5344724"/>
                </a:moveTo>
                <a:cubicBezTo>
                  <a:pt x="3043219" y="5345559"/>
                  <a:pt x="3046161" y="5352001"/>
                  <a:pt x="3044583" y="5356778"/>
                </a:cubicBezTo>
                <a:cubicBezTo>
                  <a:pt x="3040063" y="5355112"/>
                  <a:pt x="3037804" y="5354279"/>
                  <a:pt x="3040961" y="5344724"/>
                </a:cubicBezTo>
                <a:close/>
                <a:moveTo>
                  <a:pt x="2830693" y="5344308"/>
                </a:moveTo>
                <a:cubicBezTo>
                  <a:pt x="2828799" y="5350037"/>
                  <a:pt x="2828799" y="5350037"/>
                  <a:pt x="2831059" y="5350872"/>
                </a:cubicBezTo>
                <a:cubicBezTo>
                  <a:pt x="2831059" y="5350872"/>
                  <a:pt x="2829166" y="5356603"/>
                  <a:pt x="2829166" y="5356603"/>
                </a:cubicBezTo>
                <a:cubicBezTo>
                  <a:pt x="2831059" y="5350872"/>
                  <a:pt x="2831059" y="5350872"/>
                  <a:pt x="2828799" y="5350037"/>
                </a:cubicBezTo>
                <a:cubicBezTo>
                  <a:pt x="2828799" y="5350037"/>
                  <a:pt x="2828799" y="5350037"/>
                  <a:pt x="2826540" y="5349204"/>
                </a:cubicBezTo>
                <a:cubicBezTo>
                  <a:pt x="2827487" y="5346339"/>
                  <a:pt x="2828525" y="5345115"/>
                  <a:pt x="2829327" y="5344607"/>
                </a:cubicBezTo>
                <a:cubicBezTo>
                  <a:pt x="2830129" y="5344099"/>
                  <a:pt x="2830693" y="5344308"/>
                  <a:pt x="2830693" y="5344308"/>
                </a:cubicBezTo>
                <a:close/>
                <a:moveTo>
                  <a:pt x="2364090" y="5343354"/>
                </a:moveTo>
                <a:cubicBezTo>
                  <a:pt x="2365760" y="5344773"/>
                  <a:pt x="2367194" y="5346911"/>
                  <a:pt x="2367194" y="5346911"/>
                </a:cubicBezTo>
                <a:cubicBezTo>
                  <a:pt x="2365300" y="5352642"/>
                  <a:pt x="2364651" y="5345972"/>
                  <a:pt x="2365300" y="5352642"/>
                </a:cubicBezTo>
                <a:cubicBezTo>
                  <a:pt x="2360215" y="5350767"/>
                  <a:pt x="2360215" y="5350767"/>
                  <a:pt x="2357674" y="5349829"/>
                </a:cubicBezTo>
                <a:cubicBezTo>
                  <a:pt x="2362110" y="5345034"/>
                  <a:pt x="2364651" y="5345972"/>
                  <a:pt x="2359567" y="5344097"/>
                </a:cubicBezTo>
                <a:cubicBezTo>
                  <a:pt x="2360513" y="5341231"/>
                  <a:pt x="2362419" y="5341935"/>
                  <a:pt x="2364090" y="5343354"/>
                </a:cubicBezTo>
                <a:close/>
                <a:moveTo>
                  <a:pt x="1291999" y="5342626"/>
                </a:moveTo>
                <a:cubicBezTo>
                  <a:pt x="1293193" y="5341995"/>
                  <a:pt x="1294479" y="5342443"/>
                  <a:pt x="1294073" y="5343846"/>
                </a:cubicBezTo>
                <a:cubicBezTo>
                  <a:pt x="1293804" y="5344781"/>
                  <a:pt x="1292780" y="5346139"/>
                  <a:pt x="1290476" y="5347886"/>
                </a:cubicBezTo>
                <a:cubicBezTo>
                  <a:pt x="1289703" y="5344969"/>
                  <a:pt x="1290805" y="5343257"/>
                  <a:pt x="1291999" y="5342626"/>
                </a:cubicBezTo>
                <a:close/>
                <a:moveTo>
                  <a:pt x="2695072" y="5341422"/>
                </a:moveTo>
                <a:cubicBezTo>
                  <a:pt x="2697332" y="5342255"/>
                  <a:pt x="2697332" y="5342255"/>
                  <a:pt x="2697332" y="5342255"/>
                </a:cubicBezTo>
                <a:cubicBezTo>
                  <a:pt x="2697332" y="5342255"/>
                  <a:pt x="2697332" y="5342255"/>
                  <a:pt x="2699592" y="5343090"/>
                </a:cubicBezTo>
                <a:cubicBezTo>
                  <a:pt x="2699592" y="5343090"/>
                  <a:pt x="2699592" y="5343090"/>
                  <a:pt x="2701851" y="5343923"/>
                </a:cubicBezTo>
                <a:cubicBezTo>
                  <a:pt x="2699956" y="5349657"/>
                  <a:pt x="2699956" y="5349657"/>
                  <a:pt x="2699956" y="5349657"/>
                </a:cubicBezTo>
                <a:cubicBezTo>
                  <a:pt x="2699956" y="5349657"/>
                  <a:pt x="2697697" y="5348821"/>
                  <a:pt x="2697697" y="5348821"/>
                </a:cubicBezTo>
                <a:cubicBezTo>
                  <a:pt x="2695438" y="5347988"/>
                  <a:pt x="2695438" y="5347988"/>
                  <a:pt x="2695072" y="5341422"/>
                </a:cubicBezTo>
                <a:close/>
                <a:moveTo>
                  <a:pt x="1315281" y="5340453"/>
                </a:moveTo>
                <a:lnTo>
                  <a:pt x="1314425" y="5342095"/>
                </a:lnTo>
                <a:cubicBezTo>
                  <a:pt x="1314257" y="5338919"/>
                  <a:pt x="1311214" y="5342340"/>
                  <a:pt x="1312734" y="5340628"/>
                </a:cubicBezTo>
                <a:close/>
                <a:moveTo>
                  <a:pt x="2853076" y="5339705"/>
                </a:moveTo>
                <a:cubicBezTo>
                  <a:pt x="2855415" y="5340569"/>
                  <a:pt x="2857758" y="5341432"/>
                  <a:pt x="2860101" y="5342298"/>
                </a:cubicBezTo>
                <a:cubicBezTo>
                  <a:pt x="2860101" y="5342298"/>
                  <a:pt x="2858344" y="5347619"/>
                  <a:pt x="2858344" y="5347619"/>
                </a:cubicBezTo>
                <a:cubicBezTo>
                  <a:pt x="2856001" y="5346755"/>
                  <a:pt x="2853658" y="5345891"/>
                  <a:pt x="2851316" y="5345026"/>
                </a:cubicBezTo>
                <a:cubicBezTo>
                  <a:pt x="2851316" y="5345026"/>
                  <a:pt x="2851316" y="5345026"/>
                  <a:pt x="2853076" y="5339705"/>
                </a:cubicBezTo>
                <a:close/>
                <a:moveTo>
                  <a:pt x="2157685" y="5338652"/>
                </a:moveTo>
                <a:cubicBezTo>
                  <a:pt x="2157685" y="5338652"/>
                  <a:pt x="2157685" y="5338652"/>
                  <a:pt x="2158564" y="5340841"/>
                </a:cubicBezTo>
                <a:cubicBezTo>
                  <a:pt x="2159441" y="5343030"/>
                  <a:pt x="2161843" y="5345876"/>
                  <a:pt x="2162508" y="5349104"/>
                </a:cubicBezTo>
                <a:cubicBezTo>
                  <a:pt x="2163171" y="5352332"/>
                  <a:pt x="2162096" y="5355938"/>
                  <a:pt x="2156022" y="5359645"/>
                </a:cubicBezTo>
                <a:cubicBezTo>
                  <a:pt x="2157731" y="5351337"/>
                  <a:pt x="2149877" y="5344326"/>
                  <a:pt x="2157685" y="5338652"/>
                </a:cubicBezTo>
                <a:close/>
                <a:moveTo>
                  <a:pt x="1773132" y="5338329"/>
                </a:moveTo>
                <a:cubicBezTo>
                  <a:pt x="1773132" y="5338329"/>
                  <a:pt x="1774066" y="5340658"/>
                  <a:pt x="1775002" y="5342987"/>
                </a:cubicBezTo>
                <a:cubicBezTo>
                  <a:pt x="1773373" y="5343642"/>
                  <a:pt x="1773139" y="5343059"/>
                  <a:pt x="1773196" y="5342021"/>
                </a:cubicBezTo>
                <a:cubicBezTo>
                  <a:pt x="1773252" y="5340984"/>
                  <a:pt x="1773600" y="5339493"/>
                  <a:pt x="1773132" y="5338329"/>
                </a:cubicBezTo>
                <a:close/>
                <a:moveTo>
                  <a:pt x="2974903" y="5337498"/>
                </a:moveTo>
                <a:cubicBezTo>
                  <a:pt x="2974903" y="5337498"/>
                  <a:pt x="2977244" y="5338364"/>
                  <a:pt x="2977244" y="5338364"/>
                </a:cubicBezTo>
                <a:cubicBezTo>
                  <a:pt x="2977808" y="5344613"/>
                  <a:pt x="2982494" y="5346342"/>
                  <a:pt x="2983057" y="5352590"/>
                </a:cubicBezTo>
                <a:cubicBezTo>
                  <a:pt x="3000584" y="5371137"/>
                  <a:pt x="3017545" y="5383437"/>
                  <a:pt x="3032728" y="5401120"/>
                </a:cubicBezTo>
                <a:cubicBezTo>
                  <a:pt x="3043878" y="5399194"/>
                  <a:pt x="3053812" y="5408899"/>
                  <a:pt x="3057282" y="5422262"/>
                </a:cubicBezTo>
                <a:cubicBezTo>
                  <a:pt x="3059061" y="5416877"/>
                  <a:pt x="3061403" y="5417742"/>
                  <a:pt x="3059624" y="5423127"/>
                </a:cubicBezTo>
                <a:cubicBezTo>
                  <a:pt x="3061967" y="5423990"/>
                  <a:pt x="3064310" y="5424855"/>
                  <a:pt x="3066652" y="5425719"/>
                </a:cubicBezTo>
                <a:cubicBezTo>
                  <a:pt x="3068995" y="5426583"/>
                  <a:pt x="3071338" y="5427449"/>
                  <a:pt x="3071338" y="5427449"/>
                </a:cubicBezTo>
                <a:cubicBezTo>
                  <a:pt x="3073680" y="5428313"/>
                  <a:pt x="3076023" y="5429176"/>
                  <a:pt x="3078366" y="5430041"/>
                </a:cubicBezTo>
                <a:cubicBezTo>
                  <a:pt x="3076586" y="5435426"/>
                  <a:pt x="3071901" y="5433697"/>
                  <a:pt x="3069558" y="5432832"/>
                </a:cubicBezTo>
                <a:cubicBezTo>
                  <a:pt x="3067215" y="5431968"/>
                  <a:pt x="3067215" y="5431968"/>
                  <a:pt x="3064873" y="5431103"/>
                </a:cubicBezTo>
                <a:cubicBezTo>
                  <a:pt x="3062530" y="5430240"/>
                  <a:pt x="3060187" y="5429376"/>
                  <a:pt x="3055502" y="5427646"/>
                </a:cubicBezTo>
                <a:cubicBezTo>
                  <a:pt x="3055502" y="5427646"/>
                  <a:pt x="3053159" y="5426782"/>
                  <a:pt x="3051380" y="5432166"/>
                </a:cubicBezTo>
                <a:cubicBezTo>
                  <a:pt x="3048474" y="5425054"/>
                  <a:pt x="3043226" y="5417075"/>
                  <a:pt x="3040320" y="5409962"/>
                </a:cubicBezTo>
                <a:cubicBezTo>
                  <a:pt x="3019800" y="5408432"/>
                  <a:pt x="3007523" y="5397862"/>
                  <a:pt x="3001147" y="5377386"/>
                </a:cubicBezTo>
                <a:cubicBezTo>
                  <a:pt x="2992339" y="5380177"/>
                  <a:pt x="2989435" y="5373064"/>
                  <a:pt x="2982405" y="5370472"/>
                </a:cubicBezTo>
                <a:cubicBezTo>
                  <a:pt x="2981842" y="5364222"/>
                  <a:pt x="2980063" y="5369606"/>
                  <a:pt x="2980063" y="5369606"/>
                </a:cubicBezTo>
                <a:cubicBezTo>
                  <a:pt x="2979501" y="5363357"/>
                  <a:pt x="2970692" y="5366149"/>
                  <a:pt x="2972472" y="5360765"/>
                </a:cubicBezTo>
                <a:cubicBezTo>
                  <a:pt x="2970129" y="5359900"/>
                  <a:pt x="2970129" y="5359900"/>
                  <a:pt x="2970129" y="5359900"/>
                </a:cubicBezTo>
                <a:cubicBezTo>
                  <a:pt x="2970129" y="5359900"/>
                  <a:pt x="2967786" y="5359036"/>
                  <a:pt x="2967786" y="5359036"/>
                </a:cubicBezTo>
                <a:cubicBezTo>
                  <a:pt x="2969566" y="5353651"/>
                  <a:pt x="2969566" y="5353651"/>
                  <a:pt x="2971909" y="5354516"/>
                </a:cubicBezTo>
                <a:cubicBezTo>
                  <a:pt x="2971909" y="5354516"/>
                  <a:pt x="2974250" y="5355380"/>
                  <a:pt x="2974250" y="5355380"/>
                </a:cubicBezTo>
                <a:cubicBezTo>
                  <a:pt x="2976594" y="5356245"/>
                  <a:pt x="2976594" y="5356245"/>
                  <a:pt x="2978937" y="5357109"/>
                </a:cubicBezTo>
                <a:cubicBezTo>
                  <a:pt x="2978372" y="5350861"/>
                  <a:pt x="2977808" y="5344613"/>
                  <a:pt x="2973123" y="5342885"/>
                </a:cubicBezTo>
                <a:cubicBezTo>
                  <a:pt x="2973123" y="5342885"/>
                  <a:pt x="2973123" y="5342885"/>
                  <a:pt x="2974903" y="5337498"/>
                </a:cubicBezTo>
                <a:close/>
                <a:moveTo>
                  <a:pt x="1316874" y="5337400"/>
                </a:moveTo>
                <a:cubicBezTo>
                  <a:pt x="1317982" y="5336469"/>
                  <a:pt x="1317972" y="5339111"/>
                  <a:pt x="1316376" y="5340377"/>
                </a:cubicBezTo>
                <a:lnTo>
                  <a:pt x="1315281" y="5340453"/>
                </a:lnTo>
                <a:close/>
                <a:moveTo>
                  <a:pt x="1783839" y="5336738"/>
                </a:moveTo>
                <a:cubicBezTo>
                  <a:pt x="1783839" y="5336738"/>
                  <a:pt x="1784618" y="5338680"/>
                  <a:pt x="1784618" y="5338680"/>
                </a:cubicBezTo>
                <a:cubicBezTo>
                  <a:pt x="1784618" y="5338680"/>
                  <a:pt x="1785397" y="5340621"/>
                  <a:pt x="1785397" y="5340621"/>
                </a:cubicBezTo>
                <a:cubicBezTo>
                  <a:pt x="1785397" y="5340621"/>
                  <a:pt x="1785397" y="5340621"/>
                  <a:pt x="1780511" y="5342581"/>
                </a:cubicBezTo>
                <a:cubicBezTo>
                  <a:pt x="1780511" y="5342581"/>
                  <a:pt x="1779732" y="5340639"/>
                  <a:pt x="1779732" y="5340639"/>
                </a:cubicBezTo>
                <a:cubicBezTo>
                  <a:pt x="1779732" y="5340639"/>
                  <a:pt x="1783839" y="5336738"/>
                  <a:pt x="1783839" y="5336738"/>
                </a:cubicBezTo>
                <a:close/>
                <a:moveTo>
                  <a:pt x="2420679" y="5336636"/>
                </a:moveTo>
                <a:cubicBezTo>
                  <a:pt x="2423505" y="5343574"/>
                  <a:pt x="2425787" y="5344416"/>
                  <a:pt x="2430349" y="5346099"/>
                </a:cubicBezTo>
                <a:lnTo>
                  <a:pt x="2436751" y="5351619"/>
                </a:lnTo>
                <a:lnTo>
                  <a:pt x="2441328" y="5349783"/>
                </a:lnTo>
                <a:cubicBezTo>
                  <a:pt x="2441328" y="5349783"/>
                  <a:pt x="2441328" y="5349783"/>
                  <a:pt x="2442106" y="5351726"/>
                </a:cubicBezTo>
                <a:lnTo>
                  <a:pt x="2439617" y="5354090"/>
                </a:lnTo>
                <a:lnTo>
                  <a:pt x="2442300" y="5356405"/>
                </a:lnTo>
                <a:cubicBezTo>
                  <a:pt x="2444582" y="5357246"/>
                  <a:pt x="2444582" y="5357246"/>
                  <a:pt x="2444582" y="5357246"/>
                </a:cubicBezTo>
                <a:cubicBezTo>
                  <a:pt x="2442846" y="5362500"/>
                  <a:pt x="2440565" y="5361656"/>
                  <a:pt x="2440565" y="5361656"/>
                </a:cubicBezTo>
                <a:lnTo>
                  <a:pt x="2431439" y="5358290"/>
                </a:lnTo>
                <a:cubicBezTo>
                  <a:pt x="2431439" y="5358290"/>
                  <a:pt x="2431439" y="5358290"/>
                  <a:pt x="2429704" y="5363544"/>
                </a:cubicBezTo>
                <a:cubicBezTo>
                  <a:pt x="2429704" y="5363544"/>
                  <a:pt x="2429704" y="5363544"/>
                  <a:pt x="2427422" y="5362703"/>
                </a:cubicBezTo>
                <a:cubicBezTo>
                  <a:pt x="2427422" y="5362703"/>
                  <a:pt x="2426877" y="5356606"/>
                  <a:pt x="2426877" y="5356606"/>
                </a:cubicBezTo>
                <a:cubicBezTo>
                  <a:pt x="2426877" y="5356606"/>
                  <a:pt x="2424597" y="5355765"/>
                  <a:pt x="2424597" y="5355765"/>
                </a:cubicBezTo>
                <a:cubicBezTo>
                  <a:pt x="2426331" y="5350512"/>
                  <a:pt x="2426331" y="5350512"/>
                  <a:pt x="2426331" y="5350512"/>
                </a:cubicBezTo>
                <a:cubicBezTo>
                  <a:pt x="2424050" y="5349670"/>
                  <a:pt x="2421225" y="5342732"/>
                  <a:pt x="2418943" y="5341890"/>
                </a:cubicBezTo>
                <a:cubicBezTo>
                  <a:pt x="2418943" y="5341890"/>
                  <a:pt x="2416661" y="5341048"/>
                  <a:pt x="2416661" y="5341048"/>
                </a:cubicBezTo>
                <a:cubicBezTo>
                  <a:pt x="2420679" y="5336636"/>
                  <a:pt x="2420679" y="5336636"/>
                  <a:pt x="2420679" y="5336636"/>
                </a:cubicBezTo>
                <a:close/>
                <a:moveTo>
                  <a:pt x="2373524" y="5336384"/>
                </a:moveTo>
                <a:cubicBezTo>
                  <a:pt x="2373524" y="5336384"/>
                  <a:pt x="2373524" y="5336384"/>
                  <a:pt x="2375783" y="5337217"/>
                </a:cubicBezTo>
                <a:cubicBezTo>
                  <a:pt x="2378044" y="5338049"/>
                  <a:pt x="2380667" y="5345450"/>
                  <a:pt x="2382928" y="5346284"/>
                </a:cubicBezTo>
                <a:cubicBezTo>
                  <a:pt x="2383292" y="5352851"/>
                  <a:pt x="2385553" y="5353684"/>
                  <a:pt x="2390072" y="5355351"/>
                </a:cubicBezTo>
                <a:cubicBezTo>
                  <a:pt x="2390072" y="5355351"/>
                  <a:pt x="2390072" y="5355351"/>
                  <a:pt x="2388179" y="5361082"/>
                </a:cubicBezTo>
                <a:cubicBezTo>
                  <a:pt x="2383658" y="5359414"/>
                  <a:pt x="2383292" y="5352851"/>
                  <a:pt x="2381034" y="5352016"/>
                </a:cubicBezTo>
                <a:cubicBezTo>
                  <a:pt x="2378408" y="5344615"/>
                  <a:pt x="2376149" y="5343784"/>
                  <a:pt x="2371630" y="5342116"/>
                </a:cubicBezTo>
                <a:cubicBezTo>
                  <a:pt x="2371630" y="5342116"/>
                  <a:pt x="2371630" y="5342116"/>
                  <a:pt x="2373524" y="5336384"/>
                </a:cubicBezTo>
                <a:close/>
                <a:moveTo>
                  <a:pt x="1946867" y="5336256"/>
                </a:moveTo>
                <a:cubicBezTo>
                  <a:pt x="1951210" y="5334515"/>
                  <a:pt x="1949483" y="5342780"/>
                  <a:pt x="1955571" y="5345387"/>
                </a:cubicBezTo>
                <a:cubicBezTo>
                  <a:pt x="1950355" y="5344954"/>
                  <a:pt x="1945140" y="5344521"/>
                  <a:pt x="1946885" y="5348870"/>
                </a:cubicBezTo>
                <a:cubicBezTo>
                  <a:pt x="1941669" y="5348439"/>
                  <a:pt x="1947739" y="5338430"/>
                  <a:pt x="1946867" y="5336256"/>
                </a:cubicBezTo>
                <a:close/>
                <a:moveTo>
                  <a:pt x="2646684" y="5335816"/>
                </a:moveTo>
                <a:cubicBezTo>
                  <a:pt x="2649026" y="5336681"/>
                  <a:pt x="2649026" y="5336681"/>
                  <a:pt x="2651369" y="5337546"/>
                </a:cubicBezTo>
                <a:cubicBezTo>
                  <a:pt x="2651369" y="5337546"/>
                  <a:pt x="2652980" y="5336648"/>
                  <a:pt x="2654371" y="5336413"/>
                </a:cubicBezTo>
                <a:cubicBezTo>
                  <a:pt x="2655763" y="5336180"/>
                  <a:pt x="2656933" y="5336612"/>
                  <a:pt x="2656054" y="5339273"/>
                </a:cubicBezTo>
                <a:cubicBezTo>
                  <a:pt x="2656054" y="5339273"/>
                  <a:pt x="2658396" y="5340137"/>
                  <a:pt x="2658396" y="5340137"/>
                </a:cubicBezTo>
                <a:cubicBezTo>
                  <a:pt x="2660738" y="5341002"/>
                  <a:pt x="2665423" y="5342729"/>
                  <a:pt x="2666005" y="5348918"/>
                </a:cubicBezTo>
                <a:cubicBezTo>
                  <a:pt x="2668347" y="5349781"/>
                  <a:pt x="2670689" y="5350645"/>
                  <a:pt x="2673032" y="5351510"/>
                </a:cubicBezTo>
                <a:cubicBezTo>
                  <a:pt x="2673032" y="5351510"/>
                  <a:pt x="2675375" y="5352375"/>
                  <a:pt x="2677717" y="5353238"/>
                </a:cubicBezTo>
                <a:cubicBezTo>
                  <a:pt x="2680059" y="5354102"/>
                  <a:pt x="2678300" y="5359424"/>
                  <a:pt x="2680642" y="5360288"/>
                </a:cubicBezTo>
                <a:cubicBezTo>
                  <a:pt x="2680642" y="5360288"/>
                  <a:pt x="2680642" y="5360288"/>
                  <a:pt x="2682984" y="5361153"/>
                </a:cubicBezTo>
                <a:cubicBezTo>
                  <a:pt x="2682984" y="5361153"/>
                  <a:pt x="2685326" y="5362017"/>
                  <a:pt x="2687668" y="5362881"/>
                </a:cubicBezTo>
                <a:cubicBezTo>
                  <a:pt x="2704064" y="5368929"/>
                  <a:pt x="2718701" y="5380302"/>
                  <a:pt x="2730994" y="5390810"/>
                </a:cubicBezTo>
                <a:cubicBezTo>
                  <a:pt x="2736262" y="5398725"/>
                  <a:pt x="2745632" y="5402181"/>
                  <a:pt x="2750898" y="5410096"/>
                </a:cubicBezTo>
                <a:cubicBezTo>
                  <a:pt x="2753241" y="5410962"/>
                  <a:pt x="2755584" y="5411825"/>
                  <a:pt x="2757926" y="5412688"/>
                </a:cubicBezTo>
                <a:cubicBezTo>
                  <a:pt x="2762610" y="5414418"/>
                  <a:pt x="2764952" y="5415282"/>
                  <a:pt x="2767295" y="5416146"/>
                </a:cubicBezTo>
                <a:cubicBezTo>
                  <a:pt x="2767877" y="5422333"/>
                  <a:pt x="2770220" y="5423196"/>
                  <a:pt x="2772562" y="5424061"/>
                </a:cubicBezTo>
                <a:cubicBezTo>
                  <a:pt x="2772562" y="5424061"/>
                  <a:pt x="2774905" y="5424925"/>
                  <a:pt x="2774905" y="5424925"/>
                </a:cubicBezTo>
                <a:cubicBezTo>
                  <a:pt x="2774905" y="5424925"/>
                  <a:pt x="2770803" y="5429382"/>
                  <a:pt x="2770803" y="5429382"/>
                </a:cubicBezTo>
                <a:cubicBezTo>
                  <a:pt x="2768461" y="5428518"/>
                  <a:pt x="2767877" y="5422333"/>
                  <a:pt x="2765535" y="5421468"/>
                </a:cubicBezTo>
                <a:cubicBezTo>
                  <a:pt x="2763193" y="5420605"/>
                  <a:pt x="2762610" y="5414418"/>
                  <a:pt x="2756166" y="5418011"/>
                </a:cubicBezTo>
                <a:cubicBezTo>
                  <a:pt x="2753824" y="5417147"/>
                  <a:pt x="2751483" y="5416283"/>
                  <a:pt x="2751483" y="5416283"/>
                </a:cubicBezTo>
                <a:cubicBezTo>
                  <a:pt x="2749140" y="5415419"/>
                  <a:pt x="2749140" y="5415419"/>
                  <a:pt x="2749140" y="5415419"/>
                </a:cubicBezTo>
                <a:cubicBezTo>
                  <a:pt x="2741529" y="5406640"/>
                  <a:pt x="2734504" y="5404046"/>
                  <a:pt x="2729235" y="5396132"/>
                </a:cubicBezTo>
                <a:cubicBezTo>
                  <a:pt x="2714599" y="5384761"/>
                  <a:pt x="2702305" y="5374252"/>
                  <a:pt x="2685910" y="5368203"/>
                </a:cubicBezTo>
                <a:cubicBezTo>
                  <a:pt x="2685910" y="5368203"/>
                  <a:pt x="2684152" y="5373527"/>
                  <a:pt x="2684152" y="5373527"/>
                </a:cubicBezTo>
                <a:cubicBezTo>
                  <a:pt x="2684152" y="5373527"/>
                  <a:pt x="2683568" y="5367339"/>
                  <a:pt x="2683568" y="5367339"/>
                </a:cubicBezTo>
                <a:cubicBezTo>
                  <a:pt x="2683568" y="5367339"/>
                  <a:pt x="2681225" y="5366475"/>
                  <a:pt x="2681225" y="5366475"/>
                </a:cubicBezTo>
                <a:cubicBezTo>
                  <a:pt x="2681225" y="5366475"/>
                  <a:pt x="2679467" y="5371798"/>
                  <a:pt x="2679467" y="5371798"/>
                </a:cubicBezTo>
                <a:cubicBezTo>
                  <a:pt x="2679467" y="5371798"/>
                  <a:pt x="2677125" y="5370933"/>
                  <a:pt x="2677125" y="5370933"/>
                </a:cubicBezTo>
                <a:cubicBezTo>
                  <a:pt x="2677125" y="5370933"/>
                  <a:pt x="2677125" y="5370933"/>
                  <a:pt x="2678883" y="5365610"/>
                </a:cubicBezTo>
                <a:cubicBezTo>
                  <a:pt x="2674200" y="5363883"/>
                  <a:pt x="2672441" y="5369204"/>
                  <a:pt x="2669515" y="5362153"/>
                </a:cubicBezTo>
                <a:cubicBezTo>
                  <a:pt x="2671858" y="5363017"/>
                  <a:pt x="2671858" y="5363017"/>
                  <a:pt x="2673616" y="5357696"/>
                </a:cubicBezTo>
                <a:cubicBezTo>
                  <a:pt x="2673616" y="5357696"/>
                  <a:pt x="2671273" y="5356832"/>
                  <a:pt x="2668931" y="5355967"/>
                </a:cubicBezTo>
                <a:cubicBezTo>
                  <a:pt x="2666589" y="5355103"/>
                  <a:pt x="2664246" y="5354239"/>
                  <a:pt x="2663663" y="5348053"/>
                </a:cubicBezTo>
                <a:cubicBezTo>
                  <a:pt x="2663663" y="5348053"/>
                  <a:pt x="2663663" y="5348053"/>
                  <a:pt x="2664246" y="5354239"/>
                </a:cubicBezTo>
                <a:cubicBezTo>
                  <a:pt x="2659563" y="5352511"/>
                  <a:pt x="2659563" y="5352511"/>
                  <a:pt x="2657221" y="5351646"/>
                </a:cubicBezTo>
                <a:cubicBezTo>
                  <a:pt x="2656928" y="5348553"/>
                  <a:pt x="2655904" y="5349668"/>
                  <a:pt x="2654879" y="5350782"/>
                </a:cubicBezTo>
                <a:lnTo>
                  <a:pt x="2656637" y="5345460"/>
                </a:lnTo>
                <a:cubicBezTo>
                  <a:pt x="2654295" y="5344597"/>
                  <a:pt x="2654295" y="5344597"/>
                  <a:pt x="2654295" y="5344597"/>
                </a:cubicBezTo>
                <a:cubicBezTo>
                  <a:pt x="2651954" y="5343733"/>
                  <a:pt x="2651954" y="5343733"/>
                  <a:pt x="2650195" y="5349054"/>
                </a:cubicBezTo>
                <a:cubicBezTo>
                  <a:pt x="2650195" y="5349054"/>
                  <a:pt x="2649611" y="5342868"/>
                  <a:pt x="2649611" y="5342868"/>
                </a:cubicBezTo>
                <a:cubicBezTo>
                  <a:pt x="2647268" y="5342004"/>
                  <a:pt x="2646684" y="5335816"/>
                  <a:pt x="2646684" y="5335816"/>
                </a:cubicBezTo>
                <a:close/>
                <a:moveTo>
                  <a:pt x="1824650" y="5334792"/>
                </a:moveTo>
                <a:cubicBezTo>
                  <a:pt x="1827267" y="5341316"/>
                  <a:pt x="1829884" y="5347838"/>
                  <a:pt x="1827284" y="5353929"/>
                </a:cubicBezTo>
                <a:cubicBezTo>
                  <a:pt x="1822942" y="5355672"/>
                  <a:pt x="1823814" y="5357846"/>
                  <a:pt x="1824686" y="5360020"/>
                </a:cubicBezTo>
                <a:cubicBezTo>
                  <a:pt x="1820344" y="5361763"/>
                  <a:pt x="1820344" y="5361763"/>
                  <a:pt x="1820344" y="5361763"/>
                </a:cubicBezTo>
                <a:cubicBezTo>
                  <a:pt x="1820344" y="5361763"/>
                  <a:pt x="1819472" y="5359587"/>
                  <a:pt x="1819472" y="5359587"/>
                </a:cubicBezTo>
                <a:cubicBezTo>
                  <a:pt x="1818599" y="5357413"/>
                  <a:pt x="1818599" y="5357413"/>
                  <a:pt x="1822070" y="5353498"/>
                </a:cubicBezTo>
                <a:cubicBezTo>
                  <a:pt x="1815983" y="5350891"/>
                  <a:pt x="1816836" y="5340450"/>
                  <a:pt x="1824650" y="5334792"/>
                </a:cubicBezTo>
                <a:close/>
                <a:moveTo>
                  <a:pt x="1966375" y="5333437"/>
                </a:moveTo>
                <a:lnTo>
                  <a:pt x="1966245" y="5334736"/>
                </a:lnTo>
                <a:cubicBezTo>
                  <a:pt x="1966117" y="5336035"/>
                  <a:pt x="1965428" y="5337558"/>
                  <a:pt x="1962757" y="5337382"/>
                </a:cubicBezTo>
                <a:close/>
                <a:moveTo>
                  <a:pt x="2160271" y="5332533"/>
                </a:moveTo>
                <a:cubicBezTo>
                  <a:pt x="2161149" y="5334722"/>
                  <a:pt x="2161149" y="5334722"/>
                  <a:pt x="2162027" y="5336911"/>
                </a:cubicBezTo>
                <a:cubicBezTo>
                  <a:pt x="2157685" y="5338652"/>
                  <a:pt x="2157685" y="5338652"/>
                  <a:pt x="2157685" y="5338652"/>
                </a:cubicBezTo>
                <a:cubicBezTo>
                  <a:pt x="2157685" y="5338652"/>
                  <a:pt x="2157685" y="5338652"/>
                  <a:pt x="2156807" y="5336464"/>
                </a:cubicBezTo>
                <a:cubicBezTo>
                  <a:pt x="2156807" y="5336464"/>
                  <a:pt x="2155930" y="5334275"/>
                  <a:pt x="2155930" y="5334275"/>
                </a:cubicBezTo>
                <a:cubicBezTo>
                  <a:pt x="2160271" y="5332533"/>
                  <a:pt x="2159394" y="5330345"/>
                  <a:pt x="2160271" y="5332533"/>
                </a:cubicBezTo>
                <a:close/>
                <a:moveTo>
                  <a:pt x="3304185" y="5332262"/>
                </a:moveTo>
                <a:cubicBezTo>
                  <a:pt x="3304742" y="5333272"/>
                  <a:pt x="3305327" y="5335096"/>
                  <a:pt x="3306387" y="5335485"/>
                </a:cubicBezTo>
                <a:cubicBezTo>
                  <a:pt x="3306387" y="5335485"/>
                  <a:pt x="3302151" y="5333923"/>
                  <a:pt x="3302151" y="5333923"/>
                </a:cubicBezTo>
                <a:cubicBezTo>
                  <a:pt x="3303098" y="5331057"/>
                  <a:pt x="3303627" y="5331251"/>
                  <a:pt x="3304185" y="5332262"/>
                </a:cubicBezTo>
                <a:close/>
                <a:moveTo>
                  <a:pt x="1298856" y="5332049"/>
                </a:moveTo>
                <a:cubicBezTo>
                  <a:pt x="1302297" y="5335036"/>
                  <a:pt x="1308533" y="5331459"/>
                  <a:pt x="1308967" y="5337825"/>
                </a:cubicBezTo>
                <a:cubicBezTo>
                  <a:pt x="1305740" y="5338020"/>
                  <a:pt x="1302297" y="5335036"/>
                  <a:pt x="1301010" y="5339909"/>
                </a:cubicBezTo>
                <a:cubicBezTo>
                  <a:pt x="1297569" y="5336923"/>
                  <a:pt x="1300794" y="5336725"/>
                  <a:pt x="1298856" y="5332049"/>
                </a:cubicBezTo>
                <a:close/>
                <a:moveTo>
                  <a:pt x="2049338" y="5332025"/>
                </a:moveTo>
                <a:lnTo>
                  <a:pt x="2052485" y="5333560"/>
                </a:lnTo>
                <a:lnTo>
                  <a:pt x="2056115" y="5332103"/>
                </a:lnTo>
                <a:lnTo>
                  <a:pt x="2057724" y="5336113"/>
                </a:lnTo>
                <a:lnTo>
                  <a:pt x="2058371" y="5336428"/>
                </a:lnTo>
                <a:lnTo>
                  <a:pt x="2058372" y="5336430"/>
                </a:lnTo>
                <a:lnTo>
                  <a:pt x="2057843" y="5336411"/>
                </a:lnTo>
                <a:lnTo>
                  <a:pt x="2058607" y="5338316"/>
                </a:lnTo>
                <a:cubicBezTo>
                  <a:pt x="2056165" y="5339295"/>
                  <a:pt x="2054839" y="5339526"/>
                  <a:pt x="2054136" y="5339321"/>
                </a:cubicBezTo>
                <a:cubicBezTo>
                  <a:pt x="2053082" y="5339011"/>
                  <a:pt x="2053427" y="5337717"/>
                  <a:pt x="2053500" y="5336490"/>
                </a:cubicBezTo>
                <a:lnTo>
                  <a:pt x="2053272" y="5336247"/>
                </a:lnTo>
                <a:lnTo>
                  <a:pt x="2052666" y="5336225"/>
                </a:lnTo>
                <a:cubicBezTo>
                  <a:pt x="2049811" y="5336122"/>
                  <a:pt x="2046959" y="5336019"/>
                  <a:pt x="2046959" y="5336019"/>
                </a:cubicBezTo>
                <a:cubicBezTo>
                  <a:pt x="2046959" y="5336019"/>
                  <a:pt x="2049338" y="5332025"/>
                  <a:pt x="2049338" y="5332025"/>
                </a:cubicBezTo>
                <a:close/>
                <a:moveTo>
                  <a:pt x="1944455" y="5331815"/>
                </a:moveTo>
                <a:cubicBezTo>
                  <a:pt x="1946897" y="5330834"/>
                  <a:pt x="1947365" y="5331999"/>
                  <a:pt x="1947104" y="5333118"/>
                </a:cubicBezTo>
                <a:cubicBezTo>
                  <a:pt x="1946844" y="5334237"/>
                  <a:pt x="1945855" y="5335310"/>
                  <a:pt x="1945388" y="5334144"/>
                </a:cubicBezTo>
                <a:cubicBezTo>
                  <a:pt x="1945388" y="5334144"/>
                  <a:pt x="1945388" y="5334144"/>
                  <a:pt x="1944455" y="5331815"/>
                </a:cubicBezTo>
                <a:close/>
                <a:moveTo>
                  <a:pt x="2634975" y="5331495"/>
                </a:moveTo>
                <a:cubicBezTo>
                  <a:pt x="2633216" y="5336818"/>
                  <a:pt x="2635558" y="5337682"/>
                  <a:pt x="2635558" y="5337682"/>
                </a:cubicBezTo>
                <a:cubicBezTo>
                  <a:pt x="2633216" y="5336818"/>
                  <a:pt x="2633216" y="5336818"/>
                  <a:pt x="2633216" y="5336818"/>
                </a:cubicBezTo>
                <a:cubicBezTo>
                  <a:pt x="2634975" y="5331495"/>
                  <a:pt x="2634975" y="5331495"/>
                  <a:pt x="2634975" y="5331495"/>
                </a:cubicBezTo>
                <a:close/>
                <a:moveTo>
                  <a:pt x="2315367" y="5331137"/>
                </a:moveTo>
                <a:cubicBezTo>
                  <a:pt x="2316300" y="5332151"/>
                  <a:pt x="2317034" y="5333762"/>
                  <a:pt x="2318164" y="5334179"/>
                </a:cubicBezTo>
                <a:cubicBezTo>
                  <a:pt x="2317376" y="5336566"/>
                  <a:pt x="2316811" y="5336359"/>
                  <a:pt x="2315878" y="5335344"/>
                </a:cubicBezTo>
                <a:cubicBezTo>
                  <a:pt x="2314947" y="5334331"/>
                  <a:pt x="2313645" y="5332510"/>
                  <a:pt x="2311386" y="5331678"/>
                </a:cubicBezTo>
                <a:cubicBezTo>
                  <a:pt x="2313305" y="5329707"/>
                  <a:pt x="2314435" y="5330123"/>
                  <a:pt x="2315367" y="5331137"/>
                </a:cubicBezTo>
                <a:close/>
                <a:moveTo>
                  <a:pt x="2466861" y="5330098"/>
                </a:moveTo>
                <a:cubicBezTo>
                  <a:pt x="2469403" y="5331036"/>
                  <a:pt x="2471945" y="5331973"/>
                  <a:pt x="2471945" y="5331973"/>
                </a:cubicBezTo>
                <a:cubicBezTo>
                  <a:pt x="2470683" y="5335795"/>
                  <a:pt x="2469403" y="5331036"/>
                  <a:pt x="2465598" y="5333918"/>
                </a:cubicBezTo>
                <a:cubicBezTo>
                  <a:pt x="2465598" y="5333918"/>
                  <a:pt x="2466861" y="5330098"/>
                  <a:pt x="2466861" y="5330098"/>
                </a:cubicBezTo>
                <a:close/>
                <a:moveTo>
                  <a:pt x="2680019" y="5329438"/>
                </a:moveTo>
                <a:cubicBezTo>
                  <a:pt x="2682350" y="5330299"/>
                  <a:pt x="2684680" y="5331157"/>
                  <a:pt x="2687009" y="5332017"/>
                </a:cubicBezTo>
                <a:cubicBezTo>
                  <a:pt x="2687009" y="5332017"/>
                  <a:pt x="2687009" y="5332017"/>
                  <a:pt x="2689340" y="5332878"/>
                </a:cubicBezTo>
                <a:cubicBezTo>
                  <a:pt x="2689340" y="5332878"/>
                  <a:pt x="2687446" y="5338610"/>
                  <a:pt x="2687446" y="5338610"/>
                </a:cubicBezTo>
                <a:cubicBezTo>
                  <a:pt x="2685115" y="5337749"/>
                  <a:pt x="2685115" y="5337749"/>
                  <a:pt x="2685115" y="5337749"/>
                </a:cubicBezTo>
                <a:cubicBezTo>
                  <a:pt x="2682786" y="5336889"/>
                  <a:pt x="2680455" y="5336030"/>
                  <a:pt x="2680019" y="5329438"/>
                </a:cubicBezTo>
                <a:close/>
                <a:moveTo>
                  <a:pt x="1334731" y="5329382"/>
                </a:moveTo>
                <a:cubicBezTo>
                  <a:pt x="1336262" y="5328503"/>
                  <a:pt x="1338269" y="5328773"/>
                  <a:pt x="1340912" y="5332537"/>
                </a:cubicBezTo>
                <a:cubicBezTo>
                  <a:pt x="1337745" y="5332729"/>
                  <a:pt x="1336267" y="5334389"/>
                  <a:pt x="1333099" y="5334583"/>
                </a:cubicBezTo>
                <a:cubicBezTo>
                  <a:pt x="1333099" y="5334583"/>
                  <a:pt x="1332886" y="5331457"/>
                  <a:pt x="1331408" y="5333117"/>
                </a:cubicBezTo>
                <a:cubicBezTo>
                  <a:pt x="1332146" y="5332287"/>
                  <a:pt x="1333202" y="5330260"/>
                  <a:pt x="1334731" y="5329382"/>
                </a:cubicBezTo>
                <a:close/>
                <a:moveTo>
                  <a:pt x="1839309" y="5328913"/>
                </a:moveTo>
                <a:cubicBezTo>
                  <a:pt x="1841901" y="5335376"/>
                  <a:pt x="1845358" y="5343993"/>
                  <a:pt x="1843064" y="5352416"/>
                </a:cubicBezTo>
                <a:cubicBezTo>
                  <a:pt x="1843929" y="5354570"/>
                  <a:pt x="1843929" y="5354570"/>
                  <a:pt x="1843929" y="5354570"/>
                </a:cubicBezTo>
                <a:cubicBezTo>
                  <a:pt x="1845657" y="5358878"/>
                  <a:pt x="1847386" y="5363188"/>
                  <a:pt x="1844227" y="5369457"/>
                </a:cubicBezTo>
                <a:cubicBezTo>
                  <a:pt x="1842499" y="5365148"/>
                  <a:pt x="1840770" y="5360839"/>
                  <a:pt x="1839042" y="5356531"/>
                </a:cubicBezTo>
                <a:cubicBezTo>
                  <a:pt x="1834156" y="5358490"/>
                  <a:pt x="1837314" y="5352222"/>
                  <a:pt x="1836450" y="5350068"/>
                </a:cubicBezTo>
                <a:cubicBezTo>
                  <a:pt x="1836450" y="5350068"/>
                  <a:pt x="1837314" y="5352222"/>
                  <a:pt x="1837314" y="5352222"/>
                </a:cubicBezTo>
                <a:cubicBezTo>
                  <a:pt x="1839607" y="5343799"/>
                  <a:pt x="1837016" y="5337335"/>
                  <a:pt x="1839309" y="5328913"/>
                </a:cubicBezTo>
                <a:close/>
                <a:moveTo>
                  <a:pt x="3024532" y="5328213"/>
                </a:moveTo>
                <a:cubicBezTo>
                  <a:pt x="3026396" y="5329705"/>
                  <a:pt x="3027250" y="5333234"/>
                  <a:pt x="3026556" y="5339410"/>
                </a:cubicBezTo>
                <a:cubicBezTo>
                  <a:pt x="3024155" y="5338524"/>
                  <a:pt x="3018847" y="5330135"/>
                  <a:pt x="3014552" y="5334980"/>
                </a:cubicBezTo>
                <a:cubicBezTo>
                  <a:pt x="3012152" y="5334095"/>
                  <a:pt x="3012152" y="5334095"/>
                  <a:pt x="3014045" y="5328363"/>
                </a:cubicBezTo>
                <a:cubicBezTo>
                  <a:pt x="3014045" y="5328363"/>
                  <a:pt x="3014045" y="5328363"/>
                  <a:pt x="3016446" y="5329248"/>
                </a:cubicBezTo>
                <a:cubicBezTo>
                  <a:pt x="3019795" y="5327270"/>
                  <a:pt x="3022668" y="5326721"/>
                  <a:pt x="3024532" y="5328213"/>
                </a:cubicBezTo>
                <a:close/>
                <a:moveTo>
                  <a:pt x="2620957" y="5326937"/>
                </a:moveTo>
                <a:cubicBezTo>
                  <a:pt x="2623216" y="5327771"/>
                  <a:pt x="2627735" y="5329439"/>
                  <a:pt x="2623581" y="5334337"/>
                </a:cubicBezTo>
                <a:cubicBezTo>
                  <a:pt x="2625475" y="5328606"/>
                  <a:pt x="2619062" y="5332670"/>
                  <a:pt x="2620957" y="5326937"/>
                </a:cubicBezTo>
                <a:close/>
                <a:moveTo>
                  <a:pt x="2801381" y="5324651"/>
                </a:moveTo>
                <a:cubicBezTo>
                  <a:pt x="2802274" y="5325783"/>
                  <a:pt x="2802931" y="5327634"/>
                  <a:pt x="2804060" y="5328051"/>
                </a:cubicBezTo>
                <a:cubicBezTo>
                  <a:pt x="2804060" y="5328051"/>
                  <a:pt x="2799541" y="5326383"/>
                  <a:pt x="2797281" y="5325549"/>
                </a:cubicBezTo>
                <a:cubicBezTo>
                  <a:pt x="2799359" y="5323100"/>
                  <a:pt x="2800488" y="5323516"/>
                  <a:pt x="2801381" y="5324651"/>
                </a:cubicBezTo>
                <a:close/>
                <a:moveTo>
                  <a:pt x="2889121" y="5323866"/>
                </a:moveTo>
                <a:cubicBezTo>
                  <a:pt x="2892128" y="5325712"/>
                  <a:pt x="2894776" y="5329636"/>
                  <a:pt x="2897423" y="5333561"/>
                </a:cubicBezTo>
                <a:cubicBezTo>
                  <a:pt x="2911484" y="5338749"/>
                  <a:pt x="2925546" y="5343938"/>
                  <a:pt x="2935529" y="5353516"/>
                </a:cubicBezTo>
                <a:cubicBezTo>
                  <a:pt x="2935529" y="5353516"/>
                  <a:pt x="2935529" y="5353516"/>
                  <a:pt x="2937872" y="5354381"/>
                </a:cubicBezTo>
                <a:cubicBezTo>
                  <a:pt x="2943169" y="5362228"/>
                  <a:pt x="2950200" y="5364822"/>
                  <a:pt x="2957230" y="5367418"/>
                </a:cubicBezTo>
                <a:cubicBezTo>
                  <a:pt x="2957230" y="5367418"/>
                  <a:pt x="2957230" y="5367418"/>
                  <a:pt x="2959574" y="5368281"/>
                </a:cubicBezTo>
                <a:cubicBezTo>
                  <a:pt x="2967213" y="5376996"/>
                  <a:pt x="2976588" y="5380454"/>
                  <a:pt x="2981883" y="5388303"/>
                </a:cubicBezTo>
                <a:cubicBezTo>
                  <a:pt x="2979842" y="5390497"/>
                  <a:pt x="2977651" y="5391163"/>
                  <a:pt x="2975426" y="5390803"/>
                </a:cubicBezTo>
                <a:cubicBezTo>
                  <a:pt x="2968758" y="5389723"/>
                  <a:pt x="2961809" y="5379423"/>
                  <a:pt x="2957837" y="5373537"/>
                </a:cubicBezTo>
                <a:cubicBezTo>
                  <a:pt x="2955494" y="5372672"/>
                  <a:pt x="2955494" y="5372672"/>
                  <a:pt x="2953150" y="5371806"/>
                </a:cubicBezTo>
                <a:cubicBezTo>
                  <a:pt x="2944384" y="5374466"/>
                  <a:pt x="2937352" y="5371872"/>
                  <a:pt x="2936138" y="5359634"/>
                </a:cubicBezTo>
                <a:cubicBezTo>
                  <a:pt x="2933793" y="5358770"/>
                  <a:pt x="2933793" y="5358770"/>
                  <a:pt x="2933793" y="5358770"/>
                </a:cubicBezTo>
                <a:cubicBezTo>
                  <a:pt x="2930582" y="5360532"/>
                  <a:pt x="2927370" y="5362294"/>
                  <a:pt x="2924592" y="5362743"/>
                </a:cubicBezTo>
                <a:lnTo>
                  <a:pt x="2917995" y="5358835"/>
                </a:lnTo>
                <a:lnTo>
                  <a:pt x="2917388" y="5352716"/>
                </a:lnTo>
                <a:cubicBezTo>
                  <a:pt x="2908013" y="5349257"/>
                  <a:pt x="2900374" y="5340544"/>
                  <a:pt x="2891608" y="5343204"/>
                </a:cubicBezTo>
                <a:cubicBezTo>
                  <a:pt x="2889264" y="5342338"/>
                  <a:pt x="2887527" y="5347593"/>
                  <a:pt x="2885183" y="5346730"/>
                </a:cubicBezTo>
                <a:cubicBezTo>
                  <a:pt x="2885183" y="5346730"/>
                  <a:pt x="2885183" y="5346730"/>
                  <a:pt x="2886920" y="5341475"/>
                </a:cubicBezTo>
                <a:lnTo>
                  <a:pt x="2882233" y="5339745"/>
                </a:lnTo>
                <a:cubicBezTo>
                  <a:pt x="2879889" y="5338880"/>
                  <a:pt x="2879889" y="5338880"/>
                  <a:pt x="2879889" y="5338880"/>
                </a:cubicBezTo>
                <a:cubicBezTo>
                  <a:pt x="2879889" y="5338880"/>
                  <a:pt x="2879889" y="5338880"/>
                  <a:pt x="2877546" y="5338015"/>
                </a:cubicBezTo>
                <a:cubicBezTo>
                  <a:pt x="2877546" y="5338015"/>
                  <a:pt x="2881625" y="5333626"/>
                  <a:pt x="2881625" y="5333626"/>
                </a:cubicBezTo>
                <a:cubicBezTo>
                  <a:pt x="2881625" y="5333626"/>
                  <a:pt x="2876938" y="5331897"/>
                  <a:pt x="2878675" y="5326643"/>
                </a:cubicBezTo>
                <a:cubicBezTo>
                  <a:pt x="2882753" y="5322253"/>
                  <a:pt x="2886117" y="5322021"/>
                  <a:pt x="2889121" y="5323866"/>
                </a:cubicBezTo>
                <a:close/>
                <a:moveTo>
                  <a:pt x="2009857" y="5323612"/>
                </a:moveTo>
                <a:cubicBezTo>
                  <a:pt x="2012457" y="5323809"/>
                  <a:pt x="2012885" y="5324877"/>
                  <a:pt x="2012877" y="5326430"/>
                </a:cubicBezTo>
                <a:cubicBezTo>
                  <a:pt x="2012869" y="5327982"/>
                  <a:pt x="2012426" y="5330020"/>
                  <a:pt x="2013284" y="5332155"/>
                </a:cubicBezTo>
                <a:cubicBezTo>
                  <a:pt x="2008941" y="5333897"/>
                  <a:pt x="2007211" y="5332730"/>
                  <a:pt x="2007005" y="5330644"/>
                </a:cubicBezTo>
                <a:cubicBezTo>
                  <a:pt x="2006799" y="5328558"/>
                  <a:pt x="2008114" y="5325551"/>
                  <a:pt x="2009857" y="5323612"/>
                </a:cubicBezTo>
                <a:close/>
                <a:moveTo>
                  <a:pt x="2511935" y="5323150"/>
                </a:moveTo>
                <a:cubicBezTo>
                  <a:pt x="2511935" y="5323150"/>
                  <a:pt x="2514265" y="5324010"/>
                  <a:pt x="2514265" y="5324010"/>
                </a:cubicBezTo>
                <a:cubicBezTo>
                  <a:pt x="2516596" y="5324869"/>
                  <a:pt x="2518926" y="5325729"/>
                  <a:pt x="2517663" y="5329550"/>
                </a:cubicBezTo>
                <a:cubicBezTo>
                  <a:pt x="2515332" y="5328690"/>
                  <a:pt x="2513002" y="5327830"/>
                  <a:pt x="2513002" y="5327830"/>
                </a:cubicBezTo>
                <a:cubicBezTo>
                  <a:pt x="2511935" y="5323150"/>
                  <a:pt x="2511935" y="5323150"/>
                  <a:pt x="2511935" y="5323150"/>
                </a:cubicBezTo>
                <a:close/>
                <a:moveTo>
                  <a:pt x="2982307" y="5323081"/>
                </a:moveTo>
                <a:cubicBezTo>
                  <a:pt x="2987015" y="5324817"/>
                  <a:pt x="2991722" y="5326554"/>
                  <a:pt x="2994746" y="5333385"/>
                </a:cubicBezTo>
                <a:cubicBezTo>
                  <a:pt x="3000124" y="5341087"/>
                  <a:pt x="3009539" y="5344558"/>
                  <a:pt x="3016600" y="5347164"/>
                </a:cubicBezTo>
                <a:cubicBezTo>
                  <a:pt x="3016600" y="5347164"/>
                  <a:pt x="3018954" y="5348034"/>
                  <a:pt x="3018954" y="5348034"/>
                </a:cubicBezTo>
                <a:cubicBezTo>
                  <a:pt x="3017270" y="5353129"/>
                  <a:pt x="3014916" y="5352261"/>
                  <a:pt x="3014916" y="5352261"/>
                </a:cubicBezTo>
                <a:cubicBezTo>
                  <a:pt x="3014916" y="5352261"/>
                  <a:pt x="3012562" y="5351392"/>
                  <a:pt x="3012562" y="5351392"/>
                </a:cubicBezTo>
                <a:cubicBezTo>
                  <a:pt x="3005501" y="5348787"/>
                  <a:pt x="3000124" y="5341087"/>
                  <a:pt x="2993064" y="5338481"/>
                </a:cubicBezTo>
                <a:cubicBezTo>
                  <a:pt x="2990040" y="5331650"/>
                  <a:pt x="2985331" y="5329911"/>
                  <a:pt x="2982307" y="5323081"/>
                </a:cubicBezTo>
                <a:close/>
                <a:moveTo>
                  <a:pt x="2354235" y="5322836"/>
                </a:moveTo>
                <a:cubicBezTo>
                  <a:pt x="2354235" y="5322836"/>
                  <a:pt x="2354235" y="5322836"/>
                  <a:pt x="2356437" y="5323649"/>
                </a:cubicBezTo>
                <a:cubicBezTo>
                  <a:pt x="2358640" y="5324461"/>
                  <a:pt x="2360844" y="5325275"/>
                  <a:pt x="2363046" y="5326088"/>
                </a:cubicBezTo>
                <a:cubicBezTo>
                  <a:pt x="2363046" y="5326088"/>
                  <a:pt x="2363046" y="5326088"/>
                  <a:pt x="2365249" y="5326900"/>
                </a:cubicBezTo>
                <a:cubicBezTo>
                  <a:pt x="2365249" y="5326900"/>
                  <a:pt x="2363355" y="5332634"/>
                  <a:pt x="2363355" y="5332634"/>
                </a:cubicBezTo>
                <a:cubicBezTo>
                  <a:pt x="2363355" y="5332634"/>
                  <a:pt x="2363355" y="5332634"/>
                  <a:pt x="2361152" y="5331820"/>
                </a:cubicBezTo>
                <a:cubicBezTo>
                  <a:pt x="2358949" y="5331006"/>
                  <a:pt x="2356746" y="5330194"/>
                  <a:pt x="2352341" y="5328569"/>
                </a:cubicBezTo>
                <a:cubicBezTo>
                  <a:pt x="2354235" y="5322836"/>
                  <a:pt x="2354235" y="5322836"/>
                  <a:pt x="2354235" y="5322836"/>
                </a:cubicBezTo>
                <a:close/>
                <a:moveTo>
                  <a:pt x="1319264" y="5322585"/>
                </a:moveTo>
                <a:cubicBezTo>
                  <a:pt x="1319264" y="5322585"/>
                  <a:pt x="1319264" y="5322585"/>
                  <a:pt x="1321110" y="5324184"/>
                </a:cubicBezTo>
                <a:cubicBezTo>
                  <a:pt x="1321110" y="5324184"/>
                  <a:pt x="1319677" y="5325794"/>
                  <a:pt x="1319677" y="5325794"/>
                </a:cubicBezTo>
                <a:cubicBezTo>
                  <a:pt x="1318244" y="5327403"/>
                  <a:pt x="1316399" y="5325803"/>
                  <a:pt x="1316399" y="5325803"/>
                </a:cubicBezTo>
                <a:cubicBezTo>
                  <a:pt x="1316811" y="5329014"/>
                  <a:pt x="1314968" y="5327413"/>
                  <a:pt x="1314968" y="5327413"/>
                </a:cubicBezTo>
                <a:cubicBezTo>
                  <a:pt x="1314968" y="5327413"/>
                  <a:pt x="1313121" y="5325813"/>
                  <a:pt x="1313121" y="5325813"/>
                </a:cubicBezTo>
                <a:cubicBezTo>
                  <a:pt x="1313121" y="5325813"/>
                  <a:pt x="1314553" y="5324203"/>
                  <a:pt x="1314553" y="5324203"/>
                </a:cubicBezTo>
                <a:cubicBezTo>
                  <a:pt x="1315989" y="5322593"/>
                  <a:pt x="1317832" y="5324195"/>
                  <a:pt x="1319264" y="5322585"/>
                </a:cubicBezTo>
                <a:close/>
                <a:moveTo>
                  <a:pt x="1405533" y="5321296"/>
                </a:moveTo>
                <a:cubicBezTo>
                  <a:pt x="1407057" y="5320045"/>
                  <a:pt x="1409087" y="5319599"/>
                  <a:pt x="1410193" y="5322029"/>
                </a:cubicBezTo>
                <a:cubicBezTo>
                  <a:pt x="1406870" y="5322090"/>
                  <a:pt x="1405393" y="5323749"/>
                  <a:pt x="1403916" y="5325409"/>
                </a:cubicBezTo>
                <a:cubicBezTo>
                  <a:pt x="1402993" y="5324609"/>
                  <a:pt x="1404010" y="5322549"/>
                  <a:pt x="1405533" y="5321296"/>
                </a:cubicBezTo>
                <a:close/>
                <a:moveTo>
                  <a:pt x="1869501" y="5320787"/>
                </a:moveTo>
                <a:lnTo>
                  <a:pt x="1873002" y="5323166"/>
                </a:lnTo>
                <a:cubicBezTo>
                  <a:pt x="1873715" y="5324721"/>
                  <a:pt x="1867517" y="5324115"/>
                  <a:pt x="1867517" y="5324115"/>
                </a:cubicBezTo>
                <a:close/>
                <a:moveTo>
                  <a:pt x="2517887" y="5318913"/>
                </a:moveTo>
                <a:cubicBezTo>
                  <a:pt x="2522614" y="5320658"/>
                  <a:pt x="2524978" y="5321530"/>
                  <a:pt x="2529706" y="5323274"/>
                </a:cubicBezTo>
                <a:cubicBezTo>
                  <a:pt x="2537476" y="5331858"/>
                  <a:pt x="2545247" y="5340441"/>
                  <a:pt x="2557065" y="5344802"/>
                </a:cubicBezTo>
                <a:cubicBezTo>
                  <a:pt x="2557065" y="5344802"/>
                  <a:pt x="2557065" y="5344802"/>
                  <a:pt x="2555382" y="5349897"/>
                </a:cubicBezTo>
                <a:cubicBezTo>
                  <a:pt x="2543565" y="5345536"/>
                  <a:pt x="2535793" y="5336952"/>
                  <a:pt x="2528021" y="5328370"/>
                </a:cubicBezTo>
                <a:cubicBezTo>
                  <a:pt x="2523294" y="5326626"/>
                  <a:pt x="2518568" y="5324881"/>
                  <a:pt x="2517887" y="5318913"/>
                </a:cubicBezTo>
                <a:close/>
                <a:moveTo>
                  <a:pt x="2407962" y="5318775"/>
                </a:moveTo>
                <a:cubicBezTo>
                  <a:pt x="2407962" y="5318775"/>
                  <a:pt x="2407962" y="5318775"/>
                  <a:pt x="2410305" y="5319640"/>
                </a:cubicBezTo>
                <a:cubicBezTo>
                  <a:pt x="2410305" y="5319640"/>
                  <a:pt x="2412647" y="5320506"/>
                  <a:pt x="2414990" y="5321369"/>
                </a:cubicBezTo>
                <a:cubicBezTo>
                  <a:pt x="2413231" y="5326693"/>
                  <a:pt x="2413231" y="5326693"/>
                  <a:pt x="2413231" y="5326693"/>
                </a:cubicBezTo>
                <a:cubicBezTo>
                  <a:pt x="2413231" y="5326693"/>
                  <a:pt x="2410889" y="5325827"/>
                  <a:pt x="2410889" y="5325827"/>
                </a:cubicBezTo>
                <a:cubicBezTo>
                  <a:pt x="2410889" y="5325827"/>
                  <a:pt x="2408546" y="5324964"/>
                  <a:pt x="2407962" y="5318775"/>
                </a:cubicBezTo>
                <a:close/>
                <a:moveTo>
                  <a:pt x="2814479" y="5318095"/>
                </a:moveTo>
                <a:cubicBezTo>
                  <a:pt x="2814916" y="5318927"/>
                  <a:pt x="2815159" y="5320356"/>
                  <a:pt x="2815159" y="5320356"/>
                </a:cubicBezTo>
                <a:cubicBezTo>
                  <a:pt x="2814370" y="5322743"/>
                  <a:pt x="2813734" y="5322508"/>
                  <a:pt x="2813295" y="5321677"/>
                </a:cubicBezTo>
                <a:cubicBezTo>
                  <a:pt x="2812857" y="5320846"/>
                  <a:pt x="2812616" y="5319417"/>
                  <a:pt x="2812616" y="5319417"/>
                </a:cubicBezTo>
                <a:cubicBezTo>
                  <a:pt x="2813406" y="5317029"/>
                  <a:pt x="2814042" y="5317263"/>
                  <a:pt x="2814479" y="5318095"/>
                </a:cubicBezTo>
                <a:close/>
                <a:moveTo>
                  <a:pt x="3372723" y="5317896"/>
                </a:moveTo>
                <a:cubicBezTo>
                  <a:pt x="3374654" y="5317805"/>
                  <a:pt x="3376348" y="5318431"/>
                  <a:pt x="3377477" y="5318847"/>
                </a:cubicBezTo>
                <a:cubicBezTo>
                  <a:pt x="3373325" y="5323744"/>
                  <a:pt x="3371065" y="5322909"/>
                  <a:pt x="3368806" y="5322076"/>
                </a:cubicBezTo>
                <a:cubicBezTo>
                  <a:pt x="3366728" y="5324527"/>
                  <a:pt x="3365126" y="5325541"/>
                  <a:pt x="3363759" y="5325842"/>
                </a:cubicBezTo>
                <a:cubicBezTo>
                  <a:pt x="3362392" y="5326141"/>
                  <a:pt x="3361263" y="5325724"/>
                  <a:pt x="3360133" y="5325307"/>
                </a:cubicBezTo>
                <a:cubicBezTo>
                  <a:pt x="3360133" y="5325307"/>
                  <a:pt x="3362027" y="5319575"/>
                  <a:pt x="3362027" y="5319575"/>
                </a:cubicBezTo>
                <a:cubicBezTo>
                  <a:pt x="3364286" y="5320410"/>
                  <a:pt x="3366546" y="5321243"/>
                  <a:pt x="3366546" y="5321243"/>
                </a:cubicBezTo>
                <a:cubicBezTo>
                  <a:pt x="3368623" y="5318794"/>
                  <a:pt x="3370791" y="5317987"/>
                  <a:pt x="3372723" y="5317896"/>
                </a:cubicBezTo>
                <a:close/>
                <a:moveTo>
                  <a:pt x="2792396" y="5317316"/>
                </a:moveTo>
                <a:cubicBezTo>
                  <a:pt x="2792396" y="5317316"/>
                  <a:pt x="2794515" y="5318097"/>
                  <a:pt x="2794515" y="5318097"/>
                </a:cubicBezTo>
                <a:cubicBezTo>
                  <a:pt x="2796634" y="5318879"/>
                  <a:pt x="2796634" y="5318879"/>
                  <a:pt x="2796634" y="5318879"/>
                </a:cubicBezTo>
                <a:cubicBezTo>
                  <a:pt x="2794741" y="5324612"/>
                  <a:pt x="2794741" y="5324612"/>
                  <a:pt x="2792620" y="5323830"/>
                </a:cubicBezTo>
                <a:cubicBezTo>
                  <a:pt x="2792620" y="5323830"/>
                  <a:pt x="2790502" y="5323048"/>
                  <a:pt x="2792396" y="5317316"/>
                </a:cubicBezTo>
                <a:close/>
                <a:moveTo>
                  <a:pt x="1336115" y="5316875"/>
                </a:moveTo>
                <a:cubicBezTo>
                  <a:pt x="1337470" y="5318778"/>
                  <a:pt x="1337679" y="5320046"/>
                  <a:pt x="1337276" y="5320924"/>
                </a:cubicBezTo>
                <a:cubicBezTo>
                  <a:pt x="1336077" y="5323557"/>
                  <a:pt x="1329420" y="5322683"/>
                  <a:pt x="1332002" y="5324921"/>
                </a:cubicBezTo>
                <a:cubicBezTo>
                  <a:pt x="1324183" y="5326850"/>
                  <a:pt x="1332934" y="5317021"/>
                  <a:pt x="1336115" y="5316875"/>
                </a:cubicBezTo>
                <a:close/>
                <a:moveTo>
                  <a:pt x="1896582" y="5316158"/>
                </a:moveTo>
                <a:cubicBezTo>
                  <a:pt x="1897434" y="5318280"/>
                  <a:pt x="1899136" y="5322526"/>
                  <a:pt x="1900840" y="5326771"/>
                </a:cubicBezTo>
                <a:cubicBezTo>
                  <a:pt x="1900840" y="5326771"/>
                  <a:pt x="1900840" y="5326771"/>
                  <a:pt x="1895953" y="5328731"/>
                </a:cubicBezTo>
                <a:cubicBezTo>
                  <a:pt x="1894251" y="5324485"/>
                  <a:pt x="1892548" y="5320240"/>
                  <a:pt x="1896582" y="5316158"/>
                </a:cubicBezTo>
                <a:close/>
                <a:moveTo>
                  <a:pt x="2945405" y="5313041"/>
                </a:moveTo>
                <a:cubicBezTo>
                  <a:pt x="2946651" y="5314214"/>
                  <a:pt x="2947978" y="5316132"/>
                  <a:pt x="2950308" y="5316991"/>
                </a:cubicBezTo>
                <a:cubicBezTo>
                  <a:pt x="2948625" y="5322087"/>
                  <a:pt x="2946455" y="5322716"/>
                  <a:pt x="2944628" y="5321326"/>
                </a:cubicBezTo>
                <a:cubicBezTo>
                  <a:pt x="2942800" y="5319936"/>
                  <a:pt x="2941311" y="5316529"/>
                  <a:pt x="2940988" y="5313552"/>
                </a:cubicBezTo>
                <a:cubicBezTo>
                  <a:pt x="2942995" y="5311435"/>
                  <a:pt x="2944159" y="5311864"/>
                  <a:pt x="2945405" y="5313041"/>
                </a:cubicBezTo>
                <a:close/>
                <a:moveTo>
                  <a:pt x="1359815" y="5310691"/>
                </a:moveTo>
                <a:cubicBezTo>
                  <a:pt x="1359815" y="5310691"/>
                  <a:pt x="1359815" y="5310691"/>
                  <a:pt x="1361351" y="5312024"/>
                </a:cubicBezTo>
                <a:cubicBezTo>
                  <a:pt x="1361351" y="5312024"/>
                  <a:pt x="1361351" y="5312024"/>
                  <a:pt x="1359858" y="5313702"/>
                </a:cubicBezTo>
                <a:cubicBezTo>
                  <a:pt x="1358366" y="5315379"/>
                  <a:pt x="1353844" y="5317398"/>
                  <a:pt x="1350859" y="5320751"/>
                </a:cubicBezTo>
                <a:cubicBezTo>
                  <a:pt x="1349366" y="5322428"/>
                  <a:pt x="1347874" y="5324104"/>
                  <a:pt x="1346382" y="5325781"/>
                </a:cubicBezTo>
                <a:cubicBezTo>
                  <a:pt x="1346382" y="5325781"/>
                  <a:pt x="1344844" y="5324448"/>
                  <a:pt x="1344844" y="5324448"/>
                </a:cubicBezTo>
                <a:cubicBezTo>
                  <a:pt x="1344844" y="5324448"/>
                  <a:pt x="1344844" y="5324448"/>
                  <a:pt x="1346336" y="5322770"/>
                </a:cubicBezTo>
                <a:cubicBezTo>
                  <a:pt x="1346336" y="5322770"/>
                  <a:pt x="1349322" y="5319419"/>
                  <a:pt x="1349322" y="5319419"/>
                </a:cubicBezTo>
                <a:cubicBezTo>
                  <a:pt x="1352307" y="5316064"/>
                  <a:pt x="1355291" y="5312712"/>
                  <a:pt x="1359815" y="5310691"/>
                </a:cubicBezTo>
                <a:close/>
                <a:moveTo>
                  <a:pt x="3272892" y="5310267"/>
                </a:moveTo>
                <a:cubicBezTo>
                  <a:pt x="3272892" y="5310267"/>
                  <a:pt x="3275011" y="5311049"/>
                  <a:pt x="3275011" y="5311049"/>
                </a:cubicBezTo>
                <a:cubicBezTo>
                  <a:pt x="3275011" y="5311049"/>
                  <a:pt x="3277128" y="5311829"/>
                  <a:pt x="3275235" y="5317562"/>
                </a:cubicBezTo>
                <a:cubicBezTo>
                  <a:pt x="3273117" y="5316780"/>
                  <a:pt x="3273117" y="5316780"/>
                  <a:pt x="3272892" y="5310267"/>
                </a:cubicBezTo>
                <a:close/>
                <a:moveTo>
                  <a:pt x="2754917" y="5309915"/>
                </a:moveTo>
                <a:cubicBezTo>
                  <a:pt x="2757246" y="5310774"/>
                  <a:pt x="2761907" y="5312494"/>
                  <a:pt x="2764236" y="5313354"/>
                </a:cubicBezTo>
                <a:cubicBezTo>
                  <a:pt x="2764236" y="5313354"/>
                  <a:pt x="2764236" y="5313354"/>
                  <a:pt x="2762344" y="5319086"/>
                </a:cubicBezTo>
                <a:cubicBezTo>
                  <a:pt x="2760013" y="5318227"/>
                  <a:pt x="2755352" y="5316507"/>
                  <a:pt x="2753022" y="5315646"/>
                </a:cubicBezTo>
                <a:cubicBezTo>
                  <a:pt x="2753022" y="5315646"/>
                  <a:pt x="2754917" y="5309915"/>
                  <a:pt x="2754917" y="5309915"/>
                </a:cubicBezTo>
                <a:close/>
                <a:moveTo>
                  <a:pt x="2445228" y="5309254"/>
                </a:moveTo>
                <a:cubicBezTo>
                  <a:pt x="2447771" y="5310193"/>
                  <a:pt x="2447771" y="5310193"/>
                  <a:pt x="2447771" y="5310193"/>
                </a:cubicBezTo>
                <a:cubicBezTo>
                  <a:pt x="2445228" y="5309254"/>
                  <a:pt x="2445228" y="5309254"/>
                  <a:pt x="2443334" y="5314986"/>
                </a:cubicBezTo>
                <a:cubicBezTo>
                  <a:pt x="2443334" y="5314986"/>
                  <a:pt x="2445228" y="5309254"/>
                  <a:pt x="2445228" y="5309254"/>
                </a:cubicBezTo>
                <a:close/>
                <a:moveTo>
                  <a:pt x="2028584" y="5308165"/>
                </a:moveTo>
                <a:cubicBezTo>
                  <a:pt x="2028584" y="5308165"/>
                  <a:pt x="2037616" y="5312570"/>
                  <a:pt x="2037616" y="5312570"/>
                </a:cubicBezTo>
                <a:cubicBezTo>
                  <a:pt x="2037616" y="5312570"/>
                  <a:pt x="2035237" y="5316563"/>
                  <a:pt x="2035237" y="5316563"/>
                </a:cubicBezTo>
                <a:cubicBezTo>
                  <a:pt x="2035237" y="5316563"/>
                  <a:pt x="2026203" y="5312158"/>
                  <a:pt x="2026203" y="5312158"/>
                </a:cubicBezTo>
                <a:cubicBezTo>
                  <a:pt x="2026203" y="5312158"/>
                  <a:pt x="2028584" y="5308165"/>
                  <a:pt x="2028584" y="5308165"/>
                </a:cubicBezTo>
                <a:close/>
                <a:moveTo>
                  <a:pt x="1209857" y="5307915"/>
                </a:moveTo>
                <a:cubicBezTo>
                  <a:pt x="1210813" y="5309411"/>
                  <a:pt x="1211014" y="5310257"/>
                  <a:pt x="1210774" y="5310632"/>
                </a:cubicBezTo>
                <a:lnTo>
                  <a:pt x="1207099" y="5307930"/>
                </a:lnTo>
                <a:close/>
                <a:moveTo>
                  <a:pt x="2469568" y="5307518"/>
                </a:moveTo>
                <a:cubicBezTo>
                  <a:pt x="2469568" y="5307518"/>
                  <a:pt x="2471922" y="5308387"/>
                  <a:pt x="2471922" y="5308387"/>
                </a:cubicBezTo>
                <a:cubicBezTo>
                  <a:pt x="2474276" y="5309255"/>
                  <a:pt x="2474946" y="5315218"/>
                  <a:pt x="2477299" y="5316085"/>
                </a:cubicBezTo>
                <a:cubicBezTo>
                  <a:pt x="2477299" y="5316085"/>
                  <a:pt x="2479653" y="5316953"/>
                  <a:pt x="2479653" y="5316953"/>
                </a:cubicBezTo>
                <a:cubicBezTo>
                  <a:pt x="2484362" y="5318691"/>
                  <a:pt x="2485031" y="5324654"/>
                  <a:pt x="2487385" y="5325523"/>
                </a:cubicBezTo>
                <a:cubicBezTo>
                  <a:pt x="2485701" y="5330619"/>
                  <a:pt x="2477971" y="5322048"/>
                  <a:pt x="2473933" y="5326276"/>
                </a:cubicBezTo>
                <a:cubicBezTo>
                  <a:pt x="2475617" y="5321181"/>
                  <a:pt x="2476286" y="5327146"/>
                  <a:pt x="2477971" y="5322048"/>
                </a:cubicBezTo>
                <a:cubicBezTo>
                  <a:pt x="2475617" y="5321181"/>
                  <a:pt x="2475617" y="5321181"/>
                  <a:pt x="2475617" y="5321181"/>
                </a:cubicBezTo>
                <a:cubicBezTo>
                  <a:pt x="2470909" y="5319443"/>
                  <a:pt x="2470239" y="5313481"/>
                  <a:pt x="2467884" y="5312613"/>
                </a:cubicBezTo>
                <a:cubicBezTo>
                  <a:pt x="2467884" y="5312613"/>
                  <a:pt x="2469568" y="5307518"/>
                  <a:pt x="2469568" y="5307518"/>
                </a:cubicBezTo>
                <a:close/>
                <a:moveTo>
                  <a:pt x="1205072" y="5306438"/>
                </a:moveTo>
                <a:lnTo>
                  <a:pt x="1207099" y="5307930"/>
                </a:lnTo>
                <a:lnTo>
                  <a:pt x="1206792" y="5307932"/>
                </a:lnTo>
                <a:cubicBezTo>
                  <a:pt x="1208137" y="5306423"/>
                  <a:pt x="1208137" y="5306423"/>
                  <a:pt x="1205072" y="5306438"/>
                </a:cubicBezTo>
                <a:close/>
                <a:moveTo>
                  <a:pt x="2433368" y="5304876"/>
                </a:moveTo>
                <a:cubicBezTo>
                  <a:pt x="2433368" y="5304876"/>
                  <a:pt x="2433368" y="5304876"/>
                  <a:pt x="2435626" y="5305709"/>
                </a:cubicBezTo>
                <a:cubicBezTo>
                  <a:pt x="2435626" y="5305709"/>
                  <a:pt x="2435626" y="5305709"/>
                  <a:pt x="2437886" y="5306542"/>
                </a:cubicBezTo>
                <a:cubicBezTo>
                  <a:pt x="2437886" y="5306542"/>
                  <a:pt x="2440146" y="5307377"/>
                  <a:pt x="2438253" y="5313109"/>
                </a:cubicBezTo>
                <a:cubicBezTo>
                  <a:pt x="2438253" y="5313109"/>
                  <a:pt x="2435991" y="5312276"/>
                  <a:pt x="2435991" y="5312276"/>
                </a:cubicBezTo>
                <a:cubicBezTo>
                  <a:pt x="2433731" y="5311442"/>
                  <a:pt x="2433731" y="5311442"/>
                  <a:pt x="2433731" y="5311442"/>
                </a:cubicBezTo>
                <a:cubicBezTo>
                  <a:pt x="2431473" y="5310609"/>
                  <a:pt x="2433368" y="5304876"/>
                  <a:pt x="2433368" y="5304876"/>
                </a:cubicBezTo>
                <a:close/>
                <a:moveTo>
                  <a:pt x="2379412" y="5302118"/>
                </a:moveTo>
                <a:cubicBezTo>
                  <a:pt x="2377625" y="5307531"/>
                  <a:pt x="2384093" y="5303846"/>
                  <a:pt x="2384645" y="5310121"/>
                </a:cubicBezTo>
                <a:cubicBezTo>
                  <a:pt x="2389325" y="5311848"/>
                  <a:pt x="2392217" y="5318988"/>
                  <a:pt x="2394557" y="5319852"/>
                </a:cubicBezTo>
                <a:cubicBezTo>
                  <a:pt x="2399238" y="5321580"/>
                  <a:pt x="2401578" y="5322443"/>
                  <a:pt x="2403918" y="5323305"/>
                </a:cubicBezTo>
                <a:cubicBezTo>
                  <a:pt x="2403918" y="5323305"/>
                  <a:pt x="2402131" y="5328720"/>
                  <a:pt x="2402131" y="5328720"/>
                </a:cubicBezTo>
                <a:cubicBezTo>
                  <a:pt x="2404471" y="5329584"/>
                  <a:pt x="2406810" y="5330447"/>
                  <a:pt x="2406810" y="5330447"/>
                </a:cubicBezTo>
                <a:cubicBezTo>
                  <a:pt x="2409150" y="5331311"/>
                  <a:pt x="2411491" y="5332174"/>
                  <a:pt x="2413831" y="5333036"/>
                </a:cubicBezTo>
                <a:cubicBezTo>
                  <a:pt x="2413831" y="5333036"/>
                  <a:pt x="2416171" y="5333900"/>
                  <a:pt x="2416171" y="5333900"/>
                </a:cubicBezTo>
                <a:cubicBezTo>
                  <a:pt x="2414382" y="5339314"/>
                  <a:pt x="2412042" y="5338451"/>
                  <a:pt x="2412042" y="5338451"/>
                </a:cubicBezTo>
                <a:cubicBezTo>
                  <a:pt x="2412042" y="5338451"/>
                  <a:pt x="2412042" y="5338451"/>
                  <a:pt x="2409701" y="5337588"/>
                </a:cubicBezTo>
                <a:cubicBezTo>
                  <a:pt x="2409701" y="5337588"/>
                  <a:pt x="2407362" y="5336723"/>
                  <a:pt x="2405022" y="5335859"/>
                </a:cubicBezTo>
                <a:cubicBezTo>
                  <a:pt x="2405022" y="5335859"/>
                  <a:pt x="2402681" y="5334996"/>
                  <a:pt x="2402681" y="5334996"/>
                </a:cubicBezTo>
                <a:cubicBezTo>
                  <a:pt x="2402681" y="5334996"/>
                  <a:pt x="2402681" y="5334996"/>
                  <a:pt x="2400892" y="5340410"/>
                </a:cubicBezTo>
                <a:cubicBezTo>
                  <a:pt x="2400892" y="5340410"/>
                  <a:pt x="2400892" y="5340410"/>
                  <a:pt x="2398552" y="5339547"/>
                </a:cubicBezTo>
                <a:cubicBezTo>
                  <a:pt x="2398552" y="5339547"/>
                  <a:pt x="2398552" y="5339547"/>
                  <a:pt x="2396211" y="5338682"/>
                </a:cubicBezTo>
                <a:cubicBezTo>
                  <a:pt x="2393871" y="5337819"/>
                  <a:pt x="2393871" y="5337819"/>
                  <a:pt x="2393871" y="5337819"/>
                </a:cubicBezTo>
                <a:cubicBezTo>
                  <a:pt x="2392084" y="5343232"/>
                  <a:pt x="2393871" y="5337819"/>
                  <a:pt x="2391532" y="5336955"/>
                </a:cubicBezTo>
                <a:cubicBezTo>
                  <a:pt x="2391532" y="5336955"/>
                  <a:pt x="2391532" y="5336955"/>
                  <a:pt x="2389743" y="5342369"/>
                </a:cubicBezTo>
                <a:cubicBezTo>
                  <a:pt x="2387403" y="5341506"/>
                  <a:pt x="2387403" y="5341506"/>
                  <a:pt x="2387403" y="5341506"/>
                </a:cubicBezTo>
                <a:cubicBezTo>
                  <a:pt x="2387403" y="5341506"/>
                  <a:pt x="2387403" y="5341506"/>
                  <a:pt x="2385063" y="5340642"/>
                </a:cubicBezTo>
                <a:cubicBezTo>
                  <a:pt x="2382724" y="5339780"/>
                  <a:pt x="2382724" y="5339780"/>
                  <a:pt x="2382724" y="5339780"/>
                </a:cubicBezTo>
                <a:cubicBezTo>
                  <a:pt x="2380383" y="5338915"/>
                  <a:pt x="2382171" y="5333502"/>
                  <a:pt x="2382171" y="5333502"/>
                </a:cubicBezTo>
                <a:cubicBezTo>
                  <a:pt x="2384511" y="5334365"/>
                  <a:pt x="2384511" y="5334365"/>
                  <a:pt x="2384511" y="5334365"/>
                </a:cubicBezTo>
                <a:cubicBezTo>
                  <a:pt x="2386851" y="5335228"/>
                  <a:pt x="2386851" y="5335228"/>
                  <a:pt x="2386851" y="5335228"/>
                </a:cubicBezTo>
                <a:cubicBezTo>
                  <a:pt x="2389192" y="5336093"/>
                  <a:pt x="2389192" y="5336093"/>
                  <a:pt x="2389192" y="5336093"/>
                </a:cubicBezTo>
                <a:cubicBezTo>
                  <a:pt x="2389192" y="5336093"/>
                  <a:pt x="2390980" y="5330679"/>
                  <a:pt x="2390980" y="5330679"/>
                </a:cubicBezTo>
                <a:cubicBezTo>
                  <a:pt x="2393320" y="5331542"/>
                  <a:pt x="2393320" y="5331542"/>
                  <a:pt x="2395661" y="5332406"/>
                </a:cubicBezTo>
                <a:cubicBezTo>
                  <a:pt x="2395661" y="5332406"/>
                  <a:pt x="2395661" y="5332406"/>
                  <a:pt x="2398001" y="5333269"/>
                </a:cubicBezTo>
                <a:cubicBezTo>
                  <a:pt x="2398001" y="5333269"/>
                  <a:pt x="2398001" y="5333269"/>
                  <a:pt x="2400341" y="5334133"/>
                </a:cubicBezTo>
                <a:cubicBezTo>
                  <a:pt x="2397449" y="5326992"/>
                  <a:pt x="2395109" y="5326129"/>
                  <a:pt x="2392769" y="5325265"/>
                </a:cubicBezTo>
                <a:cubicBezTo>
                  <a:pt x="2388089" y="5323538"/>
                  <a:pt x="2387537" y="5317262"/>
                  <a:pt x="2382857" y="5315535"/>
                </a:cubicBezTo>
                <a:cubicBezTo>
                  <a:pt x="2378727" y="5320084"/>
                  <a:pt x="2377625" y="5307531"/>
                  <a:pt x="2374047" y="5318358"/>
                </a:cubicBezTo>
                <a:cubicBezTo>
                  <a:pt x="2373495" y="5312081"/>
                  <a:pt x="2373495" y="5312081"/>
                  <a:pt x="2373495" y="5312081"/>
                </a:cubicBezTo>
                <a:cubicBezTo>
                  <a:pt x="2373495" y="5312081"/>
                  <a:pt x="2371156" y="5311217"/>
                  <a:pt x="2371156" y="5311217"/>
                </a:cubicBezTo>
                <a:cubicBezTo>
                  <a:pt x="2371156" y="5311217"/>
                  <a:pt x="2369367" y="5316631"/>
                  <a:pt x="2369367" y="5316631"/>
                </a:cubicBezTo>
                <a:cubicBezTo>
                  <a:pt x="2369367" y="5316631"/>
                  <a:pt x="2367026" y="5315768"/>
                  <a:pt x="2367026" y="5315768"/>
                </a:cubicBezTo>
                <a:cubicBezTo>
                  <a:pt x="2367026" y="5315768"/>
                  <a:pt x="2367026" y="5315768"/>
                  <a:pt x="2368815" y="5310354"/>
                </a:cubicBezTo>
                <a:cubicBezTo>
                  <a:pt x="2368815" y="5310354"/>
                  <a:pt x="2368815" y="5310354"/>
                  <a:pt x="2370603" y="5304940"/>
                </a:cubicBezTo>
                <a:cubicBezTo>
                  <a:pt x="2372944" y="5305805"/>
                  <a:pt x="2372944" y="5305805"/>
                  <a:pt x="2375285" y="5306667"/>
                </a:cubicBezTo>
                <a:cubicBezTo>
                  <a:pt x="2375285" y="5306667"/>
                  <a:pt x="2377073" y="5301254"/>
                  <a:pt x="2379412" y="5302118"/>
                </a:cubicBezTo>
                <a:close/>
                <a:moveTo>
                  <a:pt x="1796358" y="5301967"/>
                </a:moveTo>
                <a:cubicBezTo>
                  <a:pt x="1796358" y="5301967"/>
                  <a:pt x="1798006" y="5302538"/>
                  <a:pt x="1799041" y="5303354"/>
                </a:cubicBezTo>
                <a:cubicBezTo>
                  <a:pt x="1800077" y="5304170"/>
                  <a:pt x="1800503" y="5305232"/>
                  <a:pt x="1798061" y="5306211"/>
                </a:cubicBezTo>
                <a:cubicBezTo>
                  <a:pt x="1798913" y="5308334"/>
                  <a:pt x="1799764" y="5310457"/>
                  <a:pt x="1800615" y="5312579"/>
                </a:cubicBezTo>
                <a:cubicBezTo>
                  <a:pt x="1801465" y="5314703"/>
                  <a:pt x="1802317" y="5316824"/>
                  <a:pt x="1804021" y="5321071"/>
                </a:cubicBezTo>
                <a:cubicBezTo>
                  <a:pt x="1805724" y="5325316"/>
                  <a:pt x="1802541" y="5331521"/>
                  <a:pt x="1804244" y="5335766"/>
                </a:cubicBezTo>
                <a:cubicBezTo>
                  <a:pt x="1798505" y="5335603"/>
                  <a:pt x="1796803" y="5331358"/>
                  <a:pt x="1795952" y="5329235"/>
                </a:cubicBezTo>
                <a:cubicBezTo>
                  <a:pt x="1793935" y="5331275"/>
                  <a:pt x="1793509" y="5330214"/>
                  <a:pt x="1794092" y="5328133"/>
                </a:cubicBezTo>
                <a:cubicBezTo>
                  <a:pt x="1794676" y="5326051"/>
                  <a:pt x="1796267" y="5322948"/>
                  <a:pt x="1798285" y="5320906"/>
                </a:cubicBezTo>
                <a:cubicBezTo>
                  <a:pt x="1797433" y="5318784"/>
                  <a:pt x="1796581" y="5316662"/>
                  <a:pt x="1795730" y="5314539"/>
                </a:cubicBezTo>
                <a:cubicBezTo>
                  <a:pt x="1794879" y="5312417"/>
                  <a:pt x="1794027" y="5310293"/>
                  <a:pt x="1793175" y="5308171"/>
                </a:cubicBezTo>
                <a:cubicBezTo>
                  <a:pt x="1792324" y="5306048"/>
                  <a:pt x="1797210" y="5304088"/>
                  <a:pt x="1796358" y="5301967"/>
                </a:cubicBezTo>
                <a:close/>
                <a:moveTo>
                  <a:pt x="1927205" y="5301771"/>
                </a:moveTo>
                <a:cubicBezTo>
                  <a:pt x="1931683" y="5299974"/>
                  <a:pt x="1932533" y="5302093"/>
                  <a:pt x="1932533" y="5302093"/>
                </a:cubicBezTo>
                <a:cubicBezTo>
                  <a:pt x="1929753" y="5308125"/>
                  <a:pt x="1930602" y="5310242"/>
                  <a:pt x="1927823" y="5316275"/>
                </a:cubicBezTo>
                <a:cubicBezTo>
                  <a:pt x="1929523" y="5320510"/>
                  <a:pt x="1930372" y="5322629"/>
                  <a:pt x="1926742" y="5326543"/>
                </a:cubicBezTo>
                <a:cubicBezTo>
                  <a:pt x="1927592" y="5328661"/>
                  <a:pt x="1927592" y="5328661"/>
                  <a:pt x="1927592" y="5328661"/>
                </a:cubicBezTo>
                <a:cubicBezTo>
                  <a:pt x="1923114" y="5330458"/>
                  <a:pt x="1922265" y="5328340"/>
                  <a:pt x="1922265" y="5328340"/>
                </a:cubicBezTo>
                <a:cubicBezTo>
                  <a:pt x="1925893" y="5324426"/>
                  <a:pt x="1924195" y="5320190"/>
                  <a:pt x="1923345" y="5318072"/>
                </a:cubicBezTo>
                <a:cubicBezTo>
                  <a:pt x="1926125" y="5312038"/>
                  <a:pt x="1924426" y="5307803"/>
                  <a:pt x="1927205" y="5301771"/>
                </a:cubicBezTo>
                <a:close/>
                <a:moveTo>
                  <a:pt x="1213075" y="5299708"/>
                </a:moveTo>
                <a:cubicBezTo>
                  <a:pt x="1213411" y="5298827"/>
                  <a:pt x="1214703" y="5298983"/>
                  <a:pt x="1217376" y="5302405"/>
                </a:cubicBezTo>
                <a:cubicBezTo>
                  <a:pt x="1216270" y="5303649"/>
                  <a:pt x="1215270" y="5303702"/>
                  <a:pt x="1214504" y="5303222"/>
                </a:cubicBezTo>
                <a:cubicBezTo>
                  <a:pt x="1213357" y="5302502"/>
                  <a:pt x="1212738" y="5300587"/>
                  <a:pt x="1213075" y="5299708"/>
                </a:cubicBezTo>
                <a:close/>
                <a:moveTo>
                  <a:pt x="2731529" y="5298877"/>
                </a:moveTo>
                <a:cubicBezTo>
                  <a:pt x="2732088" y="5299886"/>
                  <a:pt x="2732673" y="5301709"/>
                  <a:pt x="2733733" y="5302101"/>
                </a:cubicBezTo>
                <a:cubicBezTo>
                  <a:pt x="2731726" y="5304574"/>
                  <a:pt x="2730667" y="5304185"/>
                  <a:pt x="2730109" y="5303175"/>
                </a:cubicBezTo>
                <a:cubicBezTo>
                  <a:pt x="2729552" y="5302164"/>
                  <a:pt x="2729495" y="5300536"/>
                  <a:pt x="2729495" y="5300536"/>
                </a:cubicBezTo>
                <a:cubicBezTo>
                  <a:pt x="2730442" y="5297672"/>
                  <a:pt x="2730971" y="5297866"/>
                  <a:pt x="2731529" y="5298877"/>
                </a:cubicBezTo>
                <a:close/>
                <a:moveTo>
                  <a:pt x="1220059" y="5297026"/>
                </a:moveTo>
                <a:cubicBezTo>
                  <a:pt x="1221534" y="5297420"/>
                  <a:pt x="1223294" y="5298913"/>
                  <a:pt x="1222974" y="5299905"/>
                </a:cubicBezTo>
                <a:cubicBezTo>
                  <a:pt x="1222760" y="5300566"/>
                  <a:pt x="1221620" y="5301003"/>
                  <a:pt x="1218855" y="5300746"/>
                </a:cubicBezTo>
                <a:cubicBezTo>
                  <a:pt x="1217394" y="5297338"/>
                  <a:pt x="1218583" y="5296632"/>
                  <a:pt x="1220059" y="5297026"/>
                </a:cubicBezTo>
                <a:close/>
                <a:moveTo>
                  <a:pt x="2364766" y="5296714"/>
                </a:moveTo>
                <a:cubicBezTo>
                  <a:pt x="2367308" y="5297652"/>
                  <a:pt x="2365413" y="5303385"/>
                  <a:pt x="2367955" y="5304322"/>
                </a:cubicBezTo>
                <a:cubicBezTo>
                  <a:pt x="2365737" y="5306718"/>
                  <a:pt x="2365102" y="5306484"/>
                  <a:pt x="2364940" y="5304818"/>
                </a:cubicBezTo>
                <a:cubicBezTo>
                  <a:pt x="2364778" y="5303150"/>
                  <a:pt x="2365090" y="5300049"/>
                  <a:pt x="2364766" y="5296714"/>
                </a:cubicBezTo>
                <a:close/>
                <a:moveTo>
                  <a:pt x="2617933" y="5295809"/>
                </a:moveTo>
                <a:cubicBezTo>
                  <a:pt x="2620051" y="5296592"/>
                  <a:pt x="2620051" y="5296592"/>
                  <a:pt x="2620275" y="5303106"/>
                </a:cubicBezTo>
                <a:cubicBezTo>
                  <a:pt x="2618156" y="5302324"/>
                  <a:pt x="2618156" y="5302324"/>
                  <a:pt x="2616039" y="5301542"/>
                </a:cubicBezTo>
                <a:cubicBezTo>
                  <a:pt x="2617933" y="5295809"/>
                  <a:pt x="2617933" y="5295809"/>
                  <a:pt x="2617933" y="5295809"/>
                </a:cubicBezTo>
                <a:close/>
                <a:moveTo>
                  <a:pt x="2662611" y="5295148"/>
                </a:moveTo>
                <a:cubicBezTo>
                  <a:pt x="2669651" y="5297744"/>
                  <a:pt x="2675112" y="5305119"/>
                  <a:pt x="2682151" y="5307716"/>
                </a:cubicBezTo>
                <a:cubicBezTo>
                  <a:pt x="2684497" y="5308582"/>
                  <a:pt x="2686845" y="5309447"/>
                  <a:pt x="2689191" y="5310313"/>
                </a:cubicBezTo>
                <a:cubicBezTo>
                  <a:pt x="2689191" y="5310313"/>
                  <a:pt x="2687612" y="5315090"/>
                  <a:pt x="2687612" y="5315090"/>
                </a:cubicBezTo>
                <a:cubicBezTo>
                  <a:pt x="2685265" y="5314225"/>
                  <a:pt x="2682918" y="5313359"/>
                  <a:pt x="2680573" y="5312493"/>
                </a:cubicBezTo>
                <a:cubicBezTo>
                  <a:pt x="2675112" y="5305119"/>
                  <a:pt x="2668072" y="5302521"/>
                  <a:pt x="2661033" y="5299925"/>
                </a:cubicBezTo>
                <a:cubicBezTo>
                  <a:pt x="2661033" y="5299925"/>
                  <a:pt x="2658687" y="5299058"/>
                  <a:pt x="2658687" y="5299058"/>
                </a:cubicBezTo>
                <a:cubicBezTo>
                  <a:pt x="2658687" y="5299058"/>
                  <a:pt x="2662611" y="5295148"/>
                  <a:pt x="2662611" y="5295148"/>
                </a:cubicBezTo>
                <a:close/>
                <a:moveTo>
                  <a:pt x="2633383" y="5295081"/>
                </a:moveTo>
                <a:cubicBezTo>
                  <a:pt x="2640423" y="5297679"/>
                  <a:pt x="2643222" y="5305143"/>
                  <a:pt x="2647914" y="5306874"/>
                </a:cubicBezTo>
                <a:cubicBezTo>
                  <a:pt x="2643222" y="5305143"/>
                  <a:pt x="2638528" y="5303411"/>
                  <a:pt x="2631489" y="5300814"/>
                </a:cubicBezTo>
                <a:cubicBezTo>
                  <a:pt x="2631489" y="5300814"/>
                  <a:pt x="2631489" y="5300814"/>
                  <a:pt x="2633383" y="5295081"/>
                </a:cubicBezTo>
                <a:close/>
                <a:moveTo>
                  <a:pt x="2484693" y="5293349"/>
                </a:moveTo>
                <a:cubicBezTo>
                  <a:pt x="2487036" y="5294213"/>
                  <a:pt x="2489378" y="5295078"/>
                  <a:pt x="2491721" y="5295941"/>
                </a:cubicBezTo>
                <a:cubicBezTo>
                  <a:pt x="2494064" y="5296805"/>
                  <a:pt x="2498749" y="5298535"/>
                  <a:pt x="2501089" y="5299399"/>
                </a:cubicBezTo>
                <a:cubicBezTo>
                  <a:pt x="2501089" y="5299399"/>
                  <a:pt x="2499332" y="5304721"/>
                  <a:pt x="2499332" y="5304721"/>
                </a:cubicBezTo>
                <a:cubicBezTo>
                  <a:pt x="2496990" y="5303856"/>
                  <a:pt x="2492304" y="5302127"/>
                  <a:pt x="2489962" y="5301264"/>
                </a:cubicBezTo>
                <a:cubicBezTo>
                  <a:pt x="2487620" y="5300400"/>
                  <a:pt x="2485277" y="5299535"/>
                  <a:pt x="2484693" y="5293349"/>
                </a:cubicBezTo>
                <a:close/>
                <a:moveTo>
                  <a:pt x="1892954" y="5292972"/>
                </a:moveTo>
                <a:cubicBezTo>
                  <a:pt x="1897840" y="5291013"/>
                  <a:pt x="1898691" y="5293133"/>
                  <a:pt x="1898691" y="5293133"/>
                </a:cubicBezTo>
                <a:cubicBezTo>
                  <a:pt x="1896358" y="5301462"/>
                  <a:pt x="1898913" y="5307830"/>
                  <a:pt x="1896582" y="5316158"/>
                </a:cubicBezTo>
                <a:cubicBezTo>
                  <a:pt x="1894027" y="5309790"/>
                  <a:pt x="1891474" y="5303422"/>
                  <a:pt x="1893806" y="5295093"/>
                </a:cubicBezTo>
                <a:cubicBezTo>
                  <a:pt x="1892954" y="5292972"/>
                  <a:pt x="1892954" y="5292972"/>
                  <a:pt x="1892954" y="5292972"/>
                </a:cubicBezTo>
                <a:close/>
                <a:moveTo>
                  <a:pt x="1441609" y="5292858"/>
                </a:moveTo>
                <a:cubicBezTo>
                  <a:pt x="1441609" y="5292858"/>
                  <a:pt x="1440131" y="5294518"/>
                  <a:pt x="1440131" y="5294518"/>
                </a:cubicBezTo>
                <a:cubicBezTo>
                  <a:pt x="1438654" y="5296177"/>
                  <a:pt x="1437176" y="5297838"/>
                  <a:pt x="1434162" y="5298163"/>
                </a:cubicBezTo>
                <a:cubicBezTo>
                  <a:pt x="1434162" y="5298163"/>
                  <a:pt x="1432623" y="5296830"/>
                  <a:pt x="1432623" y="5296830"/>
                </a:cubicBezTo>
                <a:cubicBezTo>
                  <a:pt x="1435639" y="5296503"/>
                  <a:pt x="1437115" y="5294843"/>
                  <a:pt x="1438593" y="5293184"/>
                </a:cubicBezTo>
                <a:cubicBezTo>
                  <a:pt x="1438593" y="5293184"/>
                  <a:pt x="1438593" y="5293184"/>
                  <a:pt x="1441609" y="5292858"/>
                </a:cubicBezTo>
                <a:close/>
                <a:moveTo>
                  <a:pt x="3347599" y="5290676"/>
                </a:moveTo>
                <a:cubicBezTo>
                  <a:pt x="3347599" y="5290676"/>
                  <a:pt x="3349953" y="5291543"/>
                  <a:pt x="3349953" y="5291543"/>
                </a:cubicBezTo>
                <a:cubicBezTo>
                  <a:pt x="3357013" y="5294149"/>
                  <a:pt x="3361722" y="5295885"/>
                  <a:pt x="3363273" y="5307176"/>
                </a:cubicBezTo>
                <a:cubicBezTo>
                  <a:pt x="3363273" y="5307176"/>
                  <a:pt x="3363273" y="5307176"/>
                  <a:pt x="3360918" y="5306307"/>
                </a:cubicBezTo>
                <a:cubicBezTo>
                  <a:pt x="3360144" y="5300662"/>
                  <a:pt x="3353081" y="5298056"/>
                  <a:pt x="3348375" y="5296319"/>
                </a:cubicBezTo>
                <a:cubicBezTo>
                  <a:pt x="3349953" y="5291543"/>
                  <a:pt x="3347599" y="5290676"/>
                  <a:pt x="3347599" y="5290676"/>
                </a:cubicBezTo>
                <a:close/>
                <a:moveTo>
                  <a:pt x="2431923" y="5290547"/>
                </a:moveTo>
                <a:cubicBezTo>
                  <a:pt x="2432755" y="5290184"/>
                  <a:pt x="2433391" y="5290418"/>
                  <a:pt x="2432600" y="5292807"/>
                </a:cubicBezTo>
                <a:cubicBezTo>
                  <a:pt x="2431812" y="5295196"/>
                  <a:pt x="2431812" y="5295196"/>
                  <a:pt x="2431692" y="5294481"/>
                </a:cubicBezTo>
                <a:cubicBezTo>
                  <a:pt x="2431572" y="5293767"/>
                  <a:pt x="2431331" y="5292338"/>
                  <a:pt x="2430059" y="5291869"/>
                </a:cubicBezTo>
                <a:cubicBezTo>
                  <a:pt x="2430059" y="5291869"/>
                  <a:pt x="2431090" y="5290909"/>
                  <a:pt x="2431923" y="5290547"/>
                </a:cubicBezTo>
                <a:close/>
                <a:moveTo>
                  <a:pt x="2012680" y="5289800"/>
                </a:moveTo>
                <a:cubicBezTo>
                  <a:pt x="2012680" y="5289800"/>
                  <a:pt x="2013537" y="5291936"/>
                  <a:pt x="2013537" y="5291936"/>
                </a:cubicBezTo>
                <a:cubicBezTo>
                  <a:pt x="2013537" y="5291936"/>
                  <a:pt x="2014392" y="5294071"/>
                  <a:pt x="2014392" y="5294071"/>
                </a:cubicBezTo>
                <a:cubicBezTo>
                  <a:pt x="2012942" y="5297132"/>
                  <a:pt x="2012645" y="5299730"/>
                  <a:pt x="2012349" y="5302329"/>
                </a:cubicBezTo>
                <a:lnTo>
                  <a:pt x="2010559" y="5309554"/>
                </a:lnTo>
                <a:lnTo>
                  <a:pt x="2014918" y="5308736"/>
                </a:lnTo>
                <a:cubicBezTo>
                  <a:pt x="2011161" y="5312722"/>
                  <a:pt x="2007401" y="5316709"/>
                  <a:pt x="2008258" y="5318845"/>
                </a:cubicBezTo>
                <a:cubicBezTo>
                  <a:pt x="2004371" y="5319165"/>
                  <a:pt x="2002338" y="5318276"/>
                  <a:pt x="2001512" y="5316632"/>
                </a:cubicBezTo>
                <a:cubicBezTo>
                  <a:pt x="1999031" y="5311699"/>
                  <a:pt x="2007388" y="5299979"/>
                  <a:pt x="2008921" y="5293787"/>
                </a:cubicBezTo>
                <a:cubicBezTo>
                  <a:pt x="2008921" y="5293787"/>
                  <a:pt x="2008065" y="5291651"/>
                  <a:pt x="2012680" y="5289800"/>
                </a:cubicBezTo>
                <a:close/>
                <a:moveTo>
                  <a:pt x="1361489" y="5288614"/>
                </a:moveTo>
                <a:cubicBezTo>
                  <a:pt x="1361576" y="5290964"/>
                  <a:pt x="1361241" y="5292566"/>
                  <a:pt x="1360639" y="5293702"/>
                </a:cubicBezTo>
                <a:cubicBezTo>
                  <a:pt x="1358834" y="5297107"/>
                  <a:pt x="1354639" y="5296310"/>
                  <a:pt x="1352356" y="5298876"/>
                </a:cubicBezTo>
                <a:cubicBezTo>
                  <a:pt x="1348959" y="5292899"/>
                  <a:pt x="1355167" y="5289192"/>
                  <a:pt x="1361489" y="5288614"/>
                </a:cubicBezTo>
                <a:close/>
                <a:moveTo>
                  <a:pt x="1269220" y="5287739"/>
                </a:moveTo>
                <a:cubicBezTo>
                  <a:pt x="1270137" y="5289282"/>
                  <a:pt x="1270406" y="5290264"/>
                  <a:pt x="1270252" y="5290973"/>
                </a:cubicBezTo>
                <a:cubicBezTo>
                  <a:pt x="1269789" y="5293100"/>
                  <a:pt x="1265515" y="5292760"/>
                  <a:pt x="1263419" y="5297683"/>
                </a:cubicBezTo>
                <a:cubicBezTo>
                  <a:pt x="1261264" y="5289824"/>
                  <a:pt x="1264708" y="5292809"/>
                  <a:pt x="1269220" y="5287739"/>
                </a:cubicBezTo>
                <a:close/>
                <a:moveTo>
                  <a:pt x="1231014" y="5287332"/>
                </a:moveTo>
                <a:cubicBezTo>
                  <a:pt x="1233317" y="5286334"/>
                  <a:pt x="1233764" y="5288219"/>
                  <a:pt x="1233047" y="5290218"/>
                </a:cubicBezTo>
                <a:cubicBezTo>
                  <a:pt x="1232332" y="5292219"/>
                  <a:pt x="1230448" y="5294330"/>
                  <a:pt x="1228097" y="5293788"/>
                </a:cubicBezTo>
                <a:cubicBezTo>
                  <a:pt x="1223302" y="5289630"/>
                  <a:pt x="1235809" y="5291491"/>
                  <a:pt x="1231014" y="5287332"/>
                </a:cubicBezTo>
                <a:close/>
                <a:moveTo>
                  <a:pt x="1963442" y="5287237"/>
                </a:moveTo>
                <a:cubicBezTo>
                  <a:pt x="1968782" y="5287588"/>
                  <a:pt x="1970978" y="5289823"/>
                  <a:pt x="1971602" y="5293001"/>
                </a:cubicBezTo>
                <a:cubicBezTo>
                  <a:pt x="1972228" y="5296181"/>
                  <a:pt x="1971281" y="5300300"/>
                  <a:pt x="1970334" y="5304421"/>
                </a:cubicBezTo>
                <a:lnTo>
                  <a:pt x="1970508" y="5305079"/>
                </a:lnTo>
                <a:lnTo>
                  <a:pt x="1971552" y="5304624"/>
                </a:lnTo>
                <a:cubicBezTo>
                  <a:pt x="1976281" y="5305856"/>
                  <a:pt x="1981975" y="5314644"/>
                  <a:pt x="1980389" y="5317306"/>
                </a:cubicBezTo>
                <a:lnTo>
                  <a:pt x="1972301" y="5311834"/>
                </a:lnTo>
                <a:lnTo>
                  <a:pt x="1980501" y="5342734"/>
                </a:lnTo>
                <a:cubicBezTo>
                  <a:pt x="1980501" y="5342734"/>
                  <a:pt x="1980501" y="5342734"/>
                  <a:pt x="1981362" y="5344881"/>
                </a:cubicBezTo>
                <a:cubicBezTo>
                  <a:pt x="1979470" y="5353121"/>
                  <a:pt x="1982055" y="5359565"/>
                  <a:pt x="1984639" y="5366009"/>
                </a:cubicBezTo>
                <a:cubicBezTo>
                  <a:pt x="1984639" y="5366009"/>
                  <a:pt x="1984639" y="5366009"/>
                  <a:pt x="1985501" y="5368156"/>
                </a:cubicBezTo>
                <a:cubicBezTo>
                  <a:pt x="1984468" y="5378545"/>
                  <a:pt x="1987914" y="5387137"/>
                  <a:pt x="1986020" y="5395377"/>
                </a:cubicBezTo>
                <a:cubicBezTo>
                  <a:pt x="1983350" y="5395202"/>
                  <a:pt x="1981583" y="5394040"/>
                  <a:pt x="1980466" y="5392266"/>
                </a:cubicBezTo>
                <a:cubicBezTo>
                  <a:pt x="1977115" y="5386949"/>
                  <a:pt x="1979600" y="5376133"/>
                  <a:pt x="1981021" y="5369953"/>
                </a:cubicBezTo>
                <a:cubicBezTo>
                  <a:pt x="1980160" y="5367806"/>
                  <a:pt x="1980160" y="5367806"/>
                  <a:pt x="1979298" y="5365657"/>
                </a:cubicBezTo>
                <a:cubicBezTo>
                  <a:pt x="1972236" y="5361010"/>
                  <a:pt x="1969650" y="5354565"/>
                  <a:pt x="1976885" y="5346677"/>
                </a:cubicBezTo>
                <a:cubicBezTo>
                  <a:pt x="1976023" y="5344529"/>
                  <a:pt x="1976023" y="5344529"/>
                  <a:pt x="1976023" y="5344529"/>
                </a:cubicBezTo>
                <a:cubicBezTo>
                  <a:pt x="1972922" y="5343279"/>
                  <a:pt x="1969821" y="5342029"/>
                  <a:pt x="1967840" y="5340330"/>
                </a:cubicBezTo>
                <a:lnTo>
                  <a:pt x="1966375" y="5333437"/>
                </a:lnTo>
                <a:lnTo>
                  <a:pt x="1969993" y="5329494"/>
                </a:lnTo>
                <a:cubicBezTo>
                  <a:pt x="1966546" y="5320901"/>
                  <a:pt x="1967578" y="5310513"/>
                  <a:pt x="1960515" y="5305866"/>
                </a:cubicBezTo>
                <a:cubicBezTo>
                  <a:pt x="1959654" y="5303717"/>
                  <a:pt x="1955175" y="5305513"/>
                  <a:pt x="1954312" y="5303367"/>
                </a:cubicBezTo>
                <a:cubicBezTo>
                  <a:pt x="1954312" y="5303367"/>
                  <a:pt x="1954312" y="5303367"/>
                  <a:pt x="1958792" y="5301569"/>
                </a:cubicBezTo>
                <a:lnTo>
                  <a:pt x="1957069" y="5297273"/>
                </a:lnTo>
                <a:cubicBezTo>
                  <a:pt x="1956207" y="5295126"/>
                  <a:pt x="1956207" y="5295126"/>
                  <a:pt x="1956207" y="5295126"/>
                </a:cubicBezTo>
                <a:cubicBezTo>
                  <a:pt x="1956207" y="5295126"/>
                  <a:pt x="1956207" y="5295126"/>
                  <a:pt x="1955345" y="5292977"/>
                </a:cubicBezTo>
                <a:cubicBezTo>
                  <a:pt x="1955345" y="5292977"/>
                  <a:pt x="1960686" y="5293329"/>
                  <a:pt x="1960686" y="5293329"/>
                </a:cubicBezTo>
                <a:cubicBezTo>
                  <a:pt x="1960686" y="5293329"/>
                  <a:pt x="1958962" y="5289033"/>
                  <a:pt x="1963442" y="5287237"/>
                </a:cubicBezTo>
                <a:close/>
                <a:moveTo>
                  <a:pt x="1393381" y="5286326"/>
                </a:moveTo>
                <a:cubicBezTo>
                  <a:pt x="1394297" y="5288725"/>
                  <a:pt x="1393087" y="5290083"/>
                  <a:pt x="1391651" y="5290841"/>
                </a:cubicBezTo>
                <a:cubicBezTo>
                  <a:pt x="1390211" y="5291599"/>
                  <a:pt x="1388545" y="5291758"/>
                  <a:pt x="1388545" y="5291758"/>
                </a:cubicBezTo>
                <a:cubicBezTo>
                  <a:pt x="1385963" y="5289519"/>
                  <a:pt x="1386769" y="5288613"/>
                  <a:pt x="1388422" y="5288042"/>
                </a:cubicBezTo>
                <a:cubicBezTo>
                  <a:pt x="1390074" y="5287470"/>
                  <a:pt x="1392574" y="5287233"/>
                  <a:pt x="1393381" y="5286326"/>
                </a:cubicBezTo>
                <a:close/>
                <a:moveTo>
                  <a:pt x="2915743" y="5285661"/>
                </a:moveTo>
                <a:cubicBezTo>
                  <a:pt x="2915743" y="5285661"/>
                  <a:pt x="2918074" y="5286521"/>
                  <a:pt x="2918074" y="5286521"/>
                </a:cubicBezTo>
                <a:cubicBezTo>
                  <a:pt x="2918074" y="5286521"/>
                  <a:pt x="2920403" y="5287381"/>
                  <a:pt x="2920403" y="5287381"/>
                </a:cubicBezTo>
                <a:cubicBezTo>
                  <a:pt x="2921838" y="5290948"/>
                  <a:pt x="2923721" y="5293161"/>
                  <a:pt x="2925606" y="5295373"/>
                </a:cubicBezTo>
                <a:lnTo>
                  <a:pt x="2930157" y="5302368"/>
                </a:lnTo>
                <a:lnTo>
                  <a:pt x="2932595" y="5297953"/>
                </a:lnTo>
                <a:cubicBezTo>
                  <a:pt x="2933138" y="5304226"/>
                  <a:pt x="2933678" y="5310500"/>
                  <a:pt x="2936009" y="5311360"/>
                </a:cubicBezTo>
                <a:cubicBezTo>
                  <a:pt x="2933503" y="5314989"/>
                  <a:pt x="2931342" y="5316091"/>
                  <a:pt x="2929429" y="5315574"/>
                </a:cubicBezTo>
                <a:cubicBezTo>
                  <a:pt x="2923690" y="5314027"/>
                  <a:pt x="2920185" y="5297929"/>
                  <a:pt x="2916283" y="5291935"/>
                </a:cubicBezTo>
                <a:cubicBezTo>
                  <a:pt x="2916283" y="5291935"/>
                  <a:pt x="2913955" y="5291075"/>
                  <a:pt x="2915743" y="5285661"/>
                </a:cubicBezTo>
                <a:close/>
                <a:moveTo>
                  <a:pt x="1925454" y="5284443"/>
                </a:moveTo>
                <a:cubicBezTo>
                  <a:pt x="1926388" y="5286772"/>
                  <a:pt x="1927323" y="5289103"/>
                  <a:pt x="1928258" y="5291432"/>
                </a:cubicBezTo>
                <a:cubicBezTo>
                  <a:pt x="1923372" y="5293392"/>
                  <a:pt x="1923372" y="5293392"/>
                  <a:pt x="1923372" y="5293392"/>
                </a:cubicBezTo>
                <a:cubicBezTo>
                  <a:pt x="1922437" y="5291062"/>
                  <a:pt x="1926388" y="5286772"/>
                  <a:pt x="1925454" y="5284443"/>
                </a:cubicBezTo>
                <a:close/>
                <a:moveTo>
                  <a:pt x="2732003" y="5284314"/>
                </a:moveTo>
                <a:cubicBezTo>
                  <a:pt x="2732003" y="5284314"/>
                  <a:pt x="2734405" y="5285201"/>
                  <a:pt x="2734405" y="5285201"/>
                </a:cubicBezTo>
                <a:cubicBezTo>
                  <a:pt x="2734405" y="5285201"/>
                  <a:pt x="2736805" y="5286085"/>
                  <a:pt x="2739206" y="5286972"/>
                </a:cubicBezTo>
                <a:cubicBezTo>
                  <a:pt x="2739713" y="5293590"/>
                  <a:pt x="2739713" y="5293590"/>
                  <a:pt x="2742114" y="5294476"/>
                </a:cubicBezTo>
                <a:cubicBezTo>
                  <a:pt x="2739713" y="5293590"/>
                  <a:pt x="2737312" y="5292703"/>
                  <a:pt x="2737312" y="5292703"/>
                </a:cubicBezTo>
                <a:cubicBezTo>
                  <a:pt x="2734911" y="5291818"/>
                  <a:pt x="2732511" y="5290932"/>
                  <a:pt x="2732511" y="5290932"/>
                </a:cubicBezTo>
                <a:cubicBezTo>
                  <a:pt x="2732003" y="5284314"/>
                  <a:pt x="2732003" y="5284314"/>
                  <a:pt x="2732003" y="5284314"/>
                </a:cubicBezTo>
                <a:close/>
                <a:moveTo>
                  <a:pt x="1895139" y="5284282"/>
                </a:moveTo>
                <a:cubicBezTo>
                  <a:pt x="1895970" y="5286352"/>
                  <a:pt x="1895970" y="5286352"/>
                  <a:pt x="1895970" y="5286352"/>
                </a:cubicBezTo>
                <a:cubicBezTo>
                  <a:pt x="1891085" y="5288312"/>
                  <a:pt x="1891085" y="5288312"/>
                  <a:pt x="1891085" y="5288312"/>
                </a:cubicBezTo>
                <a:cubicBezTo>
                  <a:pt x="1891085" y="5288312"/>
                  <a:pt x="1890254" y="5286242"/>
                  <a:pt x="1895139" y="5284282"/>
                </a:cubicBezTo>
                <a:close/>
                <a:moveTo>
                  <a:pt x="2472398" y="5282839"/>
                </a:moveTo>
                <a:cubicBezTo>
                  <a:pt x="2474741" y="5283703"/>
                  <a:pt x="2477083" y="5284569"/>
                  <a:pt x="2479425" y="5285433"/>
                </a:cubicBezTo>
                <a:cubicBezTo>
                  <a:pt x="2481768" y="5286297"/>
                  <a:pt x="2484111" y="5287160"/>
                  <a:pt x="2486452" y="5288026"/>
                </a:cubicBezTo>
                <a:cubicBezTo>
                  <a:pt x="2486452" y="5288026"/>
                  <a:pt x="2486452" y="5288026"/>
                  <a:pt x="2484693" y="5293349"/>
                </a:cubicBezTo>
                <a:cubicBezTo>
                  <a:pt x="2480592" y="5297807"/>
                  <a:pt x="2480008" y="5291621"/>
                  <a:pt x="2478250" y="5296941"/>
                </a:cubicBezTo>
                <a:cubicBezTo>
                  <a:pt x="2475908" y="5296078"/>
                  <a:pt x="2475323" y="5289891"/>
                  <a:pt x="2477665" y="5290755"/>
                </a:cubicBezTo>
                <a:cubicBezTo>
                  <a:pt x="2477083" y="5284569"/>
                  <a:pt x="2474741" y="5283703"/>
                  <a:pt x="2472398" y="5282839"/>
                </a:cubicBezTo>
                <a:close/>
                <a:moveTo>
                  <a:pt x="3326322" y="5282823"/>
                </a:moveTo>
                <a:cubicBezTo>
                  <a:pt x="3326322" y="5282823"/>
                  <a:pt x="3326322" y="5282823"/>
                  <a:pt x="3328582" y="5283657"/>
                </a:cubicBezTo>
                <a:cubicBezTo>
                  <a:pt x="3328582" y="5283657"/>
                  <a:pt x="3324428" y="5288555"/>
                  <a:pt x="3324428" y="5288555"/>
                </a:cubicBezTo>
                <a:cubicBezTo>
                  <a:pt x="3324428" y="5288555"/>
                  <a:pt x="3324428" y="5288555"/>
                  <a:pt x="3326322" y="5282823"/>
                </a:cubicBezTo>
                <a:close/>
                <a:moveTo>
                  <a:pt x="3230078" y="5281607"/>
                </a:moveTo>
                <a:cubicBezTo>
                  <a:pt x="3234652" y="5283295"/>
                  <a:pt x="3236940" y="5284138"/>
                  <a:pt x="3239227" y="5284983"/>
                </a:cubicBezTo>
                <a:cubicBezTo>
                  <a:pt x="3243804" y="5286673"/>
                  <a:pt x="3246485" y="5294091"/>
                  <a:pt x="3251061" y="5295780"/>
                </a:cubicBezTo>
                <a:cubicBezTo>
                  <a:pt x="3251061" y="5295780"/>
                  <a:pt x="3249166" y="5301512"/>
                  <a:pt x="3249166" y="5301512"/>
                </a:cubicBezTo>
                <a:cubicBezTo>
                  <a:pt x="3249166" y="5301512"/>
                  <a:pt x="3246879" y="5300668"/>
                  <a:pt x="3246879" y="5300668"/>
                </a:cubicBezTo>
                <a:cubicBezTo>
                  <a:pt x="3242303" y="5298980"/>
                  <a:pt x="3239622" y="5291559"/>
                  <a:pt x="3237334" y="5290715"/>
                </a:cubicBezTo>
                <a:cubicBezTo>
                  <a:pt x="3235047" y="5289872"/>
                  <a:pt x="3230471" y="5288183"/>
                  <a:pt x="3228183" y="5287339"/>
                </a:cubicBezTo>
                <a:cubicBezTo>
                  <a:pt x="3228183" y="5287339"/>
                  <a:pt x="3230078" y="5281607"/>
                  <a:pt x="3230078" y="5281607"/>
                </a:cubicBezTo>
                <a:close/>
                <a:moveTo>
                  <a:pt x="2399241" y="5281568"/>
                </a:moveTo>
                <a:cubicBezTo>
                  <a:pt x="2401358" y="5282350"/>
                  <a:pt x="2401358" y="5282350"/>
                  <a:pt x="2401358" y="5282350"/>
                </a:cubicBezTo>
                <a:cubicBezTo>
                  <a:pt x="2401358" y="5282350"/>
                  <a:pt x="2401358" y="5282350"/>
                  <a:pt x="2403477" y="5283132"/>
                </a:cubicBezTo>
                <a:cubicBezTo>
                  <a:pt x="2403477" y="5283132"/>
                  <a:pt x="2402632" y="5283890"/>
                  <a:pt x="2401680" y="5284075"/>
                </a:cubicBezTo>
                <a:cubicBezTo>
                  <a:pt x="2400728" y="5284262"/>
                  <a:pt x="2399668" y="5283870"/>
                  <a:pt x="2399241" y="5281568"/>
                </a:cubicBezTo>
                <a:close/>
                <a:moveTo>
                  <a:pt x="1437477" y="5280362"/>
                </a:moveTo>
                <a:cubicBezTo>
                  <a:pt x="1439322" y="5281962"/>
                  <a:pt x="1441166" y="5283562"/>
                  <a:pt x="1442600" y="5281952"/>
                </a:cubicBezTo>
                <a:cubicBezTo>
                  <a:pt x="1442600" y="5281952"/>
                  <a:pt x="1442344" y="5283156"/>
                  <a:pt x="1441681" y="5284363"/>
                </a:cubicBezTo>
                <a:cubicBezTo>
                  <a:pt x="1441015" y="5285569"/>
                  <a:pt x="1439940" y="5286775"/>
                  <a:pt x="1438301" y="5286781"/>
                </a:cubicBezTo>
                <a:cubicBezTo>
                  <a:pt x="1436457" y="5285181"/>
                  <a:pt x="1434613" y="5283581"/>
                  <a:pt x="1434613" y="5283581"/>
                </a:cubicBezTo>
                <a:cubicBezTo>
                  <a:pt x="1436045" y="5281972"/>
                  <a:pt x="1437477" y="5280362"/>
                  <a:pt x="1437477" y="5280362"/>
                </a:cubicBezTo>
                <a:close/>
                <a:moveTo>
                  <a:pt x="1243192" y="5280139"/>
                </a:moveTo>
                <a:cubicBezTo>
                  <a:pt x="1243192" y="5280139"/>
                  <a:pt x="1244729" y="5281471"/>
                  <a:pt x="1244729" y="5281471"/>
                </a:cubicBezTo>
                <a:cubicBezTo>
                  <a:pt x="1244729" y="5281471"/>
                  <a:pt x="1243117" y="5283283"/>
                  <a:pt x="1243117" y="5283283"/>
                </a:cubicBezTo>
                <a:cubicBezTo>
                  <a:pt x="1243117" y="5283283"/>
                  <a:pt x="1239967" y="5283761"/>
                  <a:pt x="1239967" y="5283761"/>
                </a:cubicBezTo>
                <a:cubicBezTo>
                  <a:pt x="1239967" y="5283761"/>
                  <a:pt x="1239967" y="5283761"/>
                  <a:pt x="1238431" y="5282426"/>
                </a:cubicBezTo>
                <a:cubicBezTo>
                  <a:pt x="1240041" y="5280617"/>
                  <a:pt x="1243192" y="5280139"/>
                  <a:pt x="1243192" y="5280139"/>
                </a:cubicBezTo>
                <a:close/>
                <a:moveTo>
                  <a:pt x="1855612" y="5280003"/>
                </a:moveTo>
                <a:cubicBezTo>
                  <a:pt x="1855612" y="5280003"/>
                  <a:pt x="1857067" y="5280095"/>
                  <a:pt x="1857912" y="5280433"/>
                </a:cubicBezTo>
                <a:cubicBezTo>
                  <a:pt x="1858756" y="5280769"/>
                  <a:pt x="1858990" y="5281352"/>
                  <a:pt x="1856547" y="5282333"/>
                </a:cubicBezTo>
                <a:cubicBezTo>
                  <a:pt x="1856547" y="5282333"/>
                  <a:pt x="1856547" y="5282333"/>
                  <a:pt x="1855612" y="5280003"/>
                </a:cubicBezTo>
                <a:close/>
                <a:moveTo>
                  <a:pt x="1887660" y="5279769"/>
                </a:moveTo>
                <a:cubicBezTo>
                  <a:pt x="1888594" y="5282100"/>
                  <a:pt x="1888594" y="5282100"/>
                  <a:pt x="1889528" y="5284429"/>
                </a:cubicBezTo>
                <a:cubicBezTo>
                  <a:pt x="1889528" y="5284429"/>
                  <a:pt x="1884643" y="5286388"/>
                  <a:pt x="1884643" y="5286388"/>
                </a:cubicBezTo>
                <a:cubicBezTo>
                  <a:pt x="1883708" y="5284060"/>
                  <a:pt x="1888594" y="5282100"/>
                  <a:pt x="1887660" y="5279769"/>
                </a:cubicBezTo>
                <a:close/>
                <a:moveTo>
                  <a:pt x="2980716" y="5279627"/>
                </a:moveTo>
                <a:cubicBezTo>
                  <a:pt x="2985235" y="5281293"/>
                  <a:pt x="2985235" y="5281293"/>
                  <a:pt x="2987494" y="5282128"/>
                </a:cubicBezTo>
                <a:cubicBezTo>
                  <a:pt x="2986547" y="5284993"/>
                  <a:pt x="2985792" y="5286321"/>
                  <a:pt x="2985125" y="5286780"/>
                </a:cubicBezTo>
                <a:cubicBezTo>
                  <a:pt x="2983128" y="5288152"/>
                  <a:pt x="2981937" y="5281685"/>
                  <a:pt x="2978822" y="5285357"/>
                </a:cubicBezTo>
                <a:cubicBezTo>
                  <a:pt x="2980716" y="5279627"/>
                  <a:pt x="2980716" y="5279627"/>
                  <a:pt x="2980716" y="5279627"/>
                </a:cubicBezTo>
                <a:close/>
                <a:moveTo>
                  <a:pt x="1849169" y="5278079"/>
                </a:moveTo>
                <a:cubicBezTo>
                  <a:pt x="1849169" y="5278079"/>
                  <a:pt x="1849169" y="5278079"/>
                  <a:pt x="1850032" y="5280229"/>
                </a:cubicBezTo>
                <a:lnTo>
                  <a:pt x="1852854" y="5298071"/>
                </a:lnTo>
                <a:lnTo>
                  <a:pt x="1858177" y="5300665"/>
                </a:lnTo>
                <a:cubicBezTo>
                  <a:pt x="1858177" y="5300665"/>
                  <a:pt x="1858177" y="5300665"/>
                  <a:pt x="1855796" y="5304660"/>
                </a:cubicBezTo>
                <a:lnTo>
                  <a:pt x="1853588" y="5303583"/>
                </a:lnTo>
                <a:lnTo>
                  <a:pt x="1854991" y="5318184"/>
                </a:lnTo>
                <a:cubicBezTo>
                  <a:pt x="1858443" y="5326787"/>
                  <a:pt x="1857471" y="5337162"/>
                  <a:pt x="1860922" y="5345763"/>
                </a:cubicBezTo>
                <a:cubicBezTo>
                  <a:pt x="1860814" y="5358289"/>
                  <a:pt x="1865127" y="5369043"/>
                  <a:pt x="1860599" y="5383341"/>
                </a:cubicBezTo>
                <a:cubicBezTo>
                  <a:pt x="1860707" y="5370815"/>
                  <a:pt x="1856394" y="5360063"/>
                  <a:pt x="1856501" y="5347536"/>
                </a:cubicBezTo>
                <a:cubicBezTo>
                  <a:pt x="1853051" y="5338934"/>
                  <a:pt x="1854021" y="5328559"/>
                  <a:pt x="1850571" y="5319957"/>
                </a:cubicBezTo>
                <a:cubicBezTo>
                  <a:pt x="1852403" y="5311732"/>
                  <a:pt x="1850679" y="5307432"/>
                  <a:pt x="1848091" y="5300980"/>
                </a:cubicBezTo>
                <a:cubicBezTo>
                  <a:pt x="1845502" y="5294529"/>
                  <a:pt x="1842915" y="5288077"/>
                  <a:pt x="1844748" y="5279852"/>
                </a:cubicBezTo>
                <a:cubicBezTo>
                  <a:pt x="1844748" y="5279852"/>
                  <a:pt x="1849169" y="5278079"/>
                  <a:pt x="1849169" y="5278079"/>
                </a:cubicBezTo>
                <a:close/>
                <a:moveTo>
                  <a:pt x="3149631" y="5277646"/>
                </a:moveTo>
                <a:cubicBezTo>
                  <a:pt x="3149631" y="5277646"/>
                  <a:pt x="3149631" y="5277646"/>
                  <a:pt x="3151749" y="5278428"/>
                </a:cubicBezTo>
                <a:cubicBezTo>
                  <a:pt x="3151749" y="5278428"/>
                  <a:pt x="3151749" y="5278428"/>
                  <a:pt x="3153868" y="5279211"/>
                </a:cubicBezTo>
                <a:cubicBezTo>
                  <a:pt x="3153868" y="5279211"/>
                  <a:pt x="3153868" y="5279211"/>
                  <a:pt x="3152606" y="5283031"/>
                </a:cubicBezTo>
                <a:cubicBezTo>
                  <a:pt x="3150486" y="5282250"/>
                  <a:pt x="3148367" y="5281468"/>
                  <a:pt x="3149631" y="5277646"/>
                </a:cubicBezTo>
                <a:close/>
                <a:moveTo>
                  <a:pt x="1939367" y="5276710"/>
                </a:moveTo>
                <a:cubicBezTo>
                  <a:pt x="1940227" y="5278855"/>
                  <a:pt x="1941089" y="5281002"/>
                  <a:pt x="1941950" y="5283150"/>
                </a:cubicBezTo>
                <a:cubicBezTo>
                  <a:pt x="1941950" y="5283150"/>
                  <a:pt x="1937414" y="5284969"/>
                  <a:pt x="1937414" y="5284969"/>
                </a:cubicBezTo>
                <a:cubicBezTo>
                  <a:pt x="1936553" y="5282822"/>
                  <a:pt x="1935691" y="5280676"/>
                  <a:pt x="1934830" y="5278528"/>
                </a:cubicBezTo>
                <a:cubicBezTo>
                  <a:pt x="1934830" y="5278528"/>
                  <a:pt x="1934830" y="5278528"/>
                  <a:pt x="1939367" y="5276710"/>
                </a:cubicBezTo>
                <a:close/>
                <a:moveTo>
                  <a:pt x="2467128" y="5274924"/>
                </a:moveTo>
                <a:cubicBezTo>
                  <a:pt x="2469471" y="5275790"/>
                  <a:pt x="2471814" y="5276653"/>
                  <a:pt x="2472398" y="5282839"/>
                </a:cubicBezTo>
                <a:cubicBezTo>
                  <a:pt x="2470054" y="5281976"/>
                  <a:pt x="2467712" y="5281111"/>
                  <a:pt x="2465371" y="5280246"/>
                </a:cubicBezTo>
                <a:cubicBezTo>
                  <a:pt x="2465371" y="5280246"/>
                  <a:pt x="2465371" y="5280246"/>
                  <a:pt x="2467128" y="5274924"/>
                </a:cubicBezTo>
                <a:close/>
                <a:moveTo>
                  <a:pt x="2866671" y="5274789"/>
                </a:moveTo>
                <a:cubicBezTo>
                  <a:pt x="2867204" y="5274181"/>
                  <a:pt x="2867797" y="5274400"/>
                  <a:pt x="2868982" y="5274837"/>
                </a:cubicBezTo>
                <a:cubicBezTo>
                  <a:pt x="2871356" y="5275713"/>
                  <a:pt x="2873727" y="5276589"/>
                  <a:pt x="2876101" y="5277464"/>
                </a:cubicBezTo>
                <a:cubicBezTo>
                  <a:pt x="2876101" y="5277464"/>
                  <a:pt x="2878473" y="5278340"/>
                  <a:pt x="2878473" y="5278340"/>
                </a:cubicBezTo>
                <a:cubicBezTo>
                  <a:pt x="2876578" y="5284072"/>
                  <a:pt x="2876578" y="5284072"/>
                  <a:pt x="2874206" y="5283197"/>
                </a:cubicBezTo>
                <a:cubicBezTo>
                  <a:pt x="2874206" y="5283197"/>
                  <a:pt x="2871834" y="5282321"/>
                  <a:pt x="2869462" y="5281447"/>
                </a:cubicBezTo>
                <a:cubicBezTo>
                  <a:pt x="2869462" y="5281447"/>
                  <a:pt x="2867088" y="5280571"/>
                  <a:pt x="2867088" y="5280571"/>
                </a:cubicBezTo>
                <a:cubicBezTo>
                  <a:pt x="2864717" y="5279694"/>
                  <a:pt x="2864717" y="5279694"/>
                  <a:pt x="2864717" y="5279694"/>
                </a:cubicBezTo>
                <a:cubicBezTo>
                  <a:pt x="2865664" y="5276829"/>
                  <a:pt x="2866138" y="5275396"/>
                  <a:pt x="2866671" y="5274789"/>
                </a:cubicBezTo>
                <a:close/>
                <a:moveTo>
                  <a:pt x="1431120" y="5274777"/>
                </a:moveTo>
                <a:cubicBezTo>
                  <a:pt x="1432623" y="5273086"/>
                  <a:pt x="1437572" y="5274382"/>
                  <a:pt x="1439294" y="5275875"/>
                </a:cubicBezTo>
                <a:cubicBezTo>
                  <a:pt x="1436068" y="5276073"/>
                  <a:pt x="1433276" y="5282636"/>
                  <a:pt x="1428328" y="5281338"/>
                </a:cubicBezTo>
                <a:cubicBezTo>
                  <a:pt x="1423163" y="5276860"/>
                  <a:pt x="1432841" y="5276269"/>
                  <a:pt x="1431120" y="5274777"/>
                </a:cubicBezTo>
                <a:close/>
                <a:moveTo>
                  <a:pt x="2738332" y="5273790"/>
                </a:moveTo>
                <a:cubicBezTo>
                  <a:pt x="2738332" y="5273790"/>
                  <a:pt x="2738332" y="5273790"/>
                  <a:pt x="2740683" y="5274656"/>
                </a:cubicBezTo>
                <a:cubicBezTo>
                  <a:pt x="2745963" y="5282605"/>
                  <a:pt x="2753011" y="5285206"/>
                  <a:pt x="2760641" y="5294024"/>
                </a:cubicBezTo>
                <a:cubicBezTo>
                  <a:pt x="2767690" y="5296624"/>
                  <a:pt x="2777088" y="5300091"/>
                  <a:pt x="2782950" y="5314259"/>
                </a:cubicBezTo>
                <a:cubicBezTo>
                  <a:pt x="2782950" y="5314259"/>
                  <a:pt x="2781183" y="5319607"/>
                  <a:pt x="2781183" y="5319607"/>
                </a:cubicBezTo>
                <a:cubicBezTo>
                  <a:pt x="2781183" y="5319607"/>
                  <a:pt x="2778832" y="5318741"/>
                  <a:pt x="2778832" y="5318741"/>
                </a:cubicBezTo>
                <a:cubicBezTo>
                  <a:pt x="2775320" y="5305441"/>
                  <a:pt x="2765923" y="5301974"/>
                  <a:pt x="2756524" y="5298506"/>
                </a:cubicBezTo>
                <a:cubicBezTo>
                  <a:pt x="2751244" y="5290555"/>
                  <a:pt x="2744196" y="5287955"/>
                  <a:pt x="2736565" y="5279138"/>
                </a:cubicBezTo>
                <a:cubicBezTo>
                  <a:pt x="2736565" y="5279138"/>
                  <a:pt x="2736565" y="5279138"/>
                  <a:pt x="2738332" y="5273790"/>
                </a:cubicBezTo>
                <a:close/>
                <a:moveTo>
                  <a:pt x="2301081" y="5273514"/>
                </a:moveTo>
                <a:cubicBezTo>
                  <a:pt x="2310081" y="5272384"/>
                  <a:pt x="2302795" y="5277785"/>
                  <a:pt x="2307721" y="5278287"/>
                </a:cubicBezTo>
                <a:cubicBezTo>
                  <a:pt x="2306114" y="5280172"/>
                  <a:pt x="2304669" y="5279513"/>
                  <a:pt x="2303517" y="5278115"/>
                </a:cubicBezTo>
                <a:cubicBezTo>
                  <a:pt x="2302366" y="5276717"/>
                  <a:pt x="2301509" y="5274582"/>
                  <a:pt x="2301081" y="5273514"/>
                </a:cubicBezTo>
                <a:close/>
                <a:moveTo>
                  <a:pt x="2398060" y="5273274"/>
                </a:moveTo>
                <a:cubicBezTo>
                  <a:pt x="2398802" y="5274262"/>
                  <a:pt x="2399230" y="5277278"/>
                  <a:pt x="2399662" y="5280294"/>
                </a:cubicBezTo>
                <a:cubicBezTo>
                  <a:pt x="2397548" y="5282373"/>
                  <a:pt x="2396277" y="5281904"/>
                  <a:pt x="2395534" y="5280916"/>
                </a:cubicBezTo>
                <a:cubicBezTo>
                  <a:pt x="2394793" y="5279926"/>
                  <a:pt x="2394578" y="5278417"/>
                  <a:pt x="2394578" y="5278417"/>
                </a:cubicBezTo>
                <a:cubicBezTo>
                  <a:pt x="2396260" y="5273324"/>
                  <a:pt x="2397317" y="5272285"/>
                  <a:pt x="2398060" y="5273274"/>
                </a:cubicBezTo>
                <a:close/>
                <a:moveTo>
                  <a:pt x="2896665" y="5272191"/>
                </a:moveTo>
                <a:cubicBezTo>
                  <a:pt x="2898784" y="5272972"/>
                  <a:pt x="2898784" y="5272972"/>
                  <a:pt x="2899009" y="5279487"/>
                </a:cubicBezTo>
                <a:cubicBezTo>
                  <a:pt x="2897002" y="5281961"/>
                  <a:pt x="2895943" y="5281571"/>
                  <a:pt x="2895622" y="5279844"/>
                </a:cubicBezTo>
                <a:cubicBezTo>
                  <a:pt x="2895302" y="5278119"/>
                  <a:pt x="2895718" y="5275057"/>
                  <a:pt x="2896665" y="5272191"/>
                </a:cubicBezTo>
                <a:close/>
                <a:moveTo>
                  <a:pt x="1266305" y="5271308"/>
                </a:moveTo>
                <a:cubicBezTo>
                  <a:pt x="1267265" y="5272834"/>
                  <a:pt x="1267479" y="5273891"/>
                  <a:pt x="1267223" y="5274667"/>
                </a:cubicBezTo>
                <a:cubicBezTo>
                  <a:pt x="1266452" y="5276998"/>
                  <a:pt x="1261417" y="5276800"/>
                  <a:pt x="1259321" y="5279155"/>
                </a:cubicBezTo>
                <a:cubicBezTo>
                  <a:pt x="1255492" y="5273053"/>
                  <a:pt x="1265254" y="5275957"/>
                  <a:pt x="1266305" y="5271308"/>
                </a:cubicBezTo>
                <a:close/>
                <a:moveTo>
                  <a:pt x="2837094" y="5269501"/>
                </a:moveTo>
                <a:cubicBezTo>
                  <a:pt x="2839466" y="5270376"/>
                  <a:pt x="2839466" y="5270376"/>
                  <a:pt x="2841838" y="5271252"/>
                </a:cubicBezTo>
                <a:cubicBezTo>
                  <a:pt x="2839944" y="5276984"/>
                  <a:pt x="2839944" y="5276984"/>
                  <a:pt x="2839944" y="5276984"/>
                </a:cubicBezTo>
                <a:cubicBezTo>
                  <a:pt x="2837572" y="5276110"/>
                  <a:pt x="2837572" y="5276110"/>
                  <a:pt x="2837094" y="5269501"/>
                </a:cubicBezTo>
                <a:close/>
                <a:moveTo>
                  <a:pt x="3223912" y="5268615"/>
                </a:moveTo>
                <a:cubicBezTo>
                  <a:pt x="3225607" y="5269239"/>
                  <a:pt x="3225607" y="5269239"/>
                  <a:pt x="3225607" y="5269239"/>
                </a:cubicBezTo>
                <a:cubicBezTo>
                  <a:pt x="3225607" y="5269239"/>
                  <a:pt x="3223712" y="5274973"/>
                  <a:pt x="3223712" y="5274973"/>
                </a:cubicBezTo>
                <a:cubicBezTo>
                  <a:pt x="3223712" y="5274973"/>
                  <a:pt x="3222018" y="5274347"/>
                  <a:pt x="3223912" y="5268615"/>
                </a:cubicBezTo>
                <a:close/>
                <a:moveTo>
                  <a:pt x="3321071" y="5268026"/>
                </a:moveTo>
                <a:cubicBezTo>
                  <a:pt x="3321071" y="5268026"/>
                  <a:pt x="3323331" y="5268859"/>
                  <a:pt x="3323331" y="5268859"/>
                </a:cubicBezTo>
                <a:cubicBezTo>
                  <a:pt x="3325591" y="5269693"/>
                  <a:pt x="3325957" y="5276258"/>
                  <a:pt x="3325957" y="5276258"/>
                </a:cubicBezTo>
                <a:cubicBezTo>
                  <a:pt x="3326322" y="5282823"/>
                  <a:pt x="3326322" y="5282823"/>
                  <a:pt x="3326322" y="5282823"/>
                </a:cubicBezTo>
                <a:cubicBezTo>
                  <a:pt x="3326322" y="5282823"/>
                  <a:pt x="3326322" y="5282823"/>
                  <a:pt x="3324063" y="5281990"/>
                </a:cubicBezTo>
                <a:cubicBezTo>
                  <a:pt x="3323696" y="5275424"/>
                  <a:pt x="3325591" y="5269693"/>
                  <a:pt x="3321436" y="5274590"/>
                </a:cubicBezTo>
                <a:cubicBezTo>
                  <a:pt x="3321436" y="5274590"/>
                  <a:pt x="3321071" y="5268026"/>
                  <a:pt x="3321071" y="5268026"/>
                </a:cubicBezTo>
                <a:close/>
                <a:moveTo>
                  <a:pt x="3431356" y="5267990"/>
                </a:moveTo>
                <a:cubicBezTo>
                  <a:pt x="3431356" y="5267990"/>
                  <a:pt x="3431356" y="5267990"/>
                  <a:pt x="3433615" y="5268825"/>
                </a:cubicBezTo>
                <a:cubicBezTo>
                  <a:pt x="3433615" y="5268825"/>
                  <a:pt x="3433615" y="5268825"/>
                  <a:pt x="3435876" y="5269659"/>
                </a:cubicBezTo>
                <a:cubicBezTo>
                  <a:pt x="3435876" y="5269659"/>
                  <a:pt x="3436872" y="5274312"/>
                  <a:pt x="3434612" y="5273480"/>
                </a:cubicBezTo>
                <a:cubicBezTo>
                  <a:pt x="3434612" y="5273480"/>
                  <a:pt x="3432352" y="5272646"/>
                  <a:pt x="3432352" y="5272646"/>
                </a:cubicBezTo>
                <a:cubicBezTo>
                  <a:pt x="3432352" y="5272646"/>
                  <a:pt x="3432352" y="5272646"/>
                  <a:pt x="3430093" y="5271812"/>
                </a:cubicBezTo>
                <a:cubicBezTo>
                  <a:pt x="3430093" y="5271812"/>
                  <a:pt x="3431356" y="5267990"/>
                  <a:pt x="3431356" y="5267990"/>
                </a:cubicBezTo>
                <a:close/>
                <a:moveTo>
                  <a:pt x="2446045" y="5267146"/>
                </a:moveTo>
                <a:cubicBezTo>
                  <a:pt x="2448388" y="5268011"/>
                  <a:pt x="2450731" y="5268875"/>
                  <a:pt x="2450731" y="5268875"/>
                </a:cubicBezTo>
                <a:cubicBezTo>
                  <a:pt x="2453074" y="5269738"/>
                  <a:pt x="2453074" y="5269738"/>
                  <a:pt x="2453074" y="5269738"/>
                </a:cubicBezTo>
                <a:cubicBezTo>
                  <a:pt x="2450731" y="5268875"/>
                  <a:pt x="2448972" y="5274197"/>
                  <a:pt x="2448972" y="5274197"/>
                </a:cubicBezTo>
                <a:cubicBezTo>
                  <a:pt x="2450731" y="5268875"/>
                  <a:pt x="2448388" y="5268011"/>
                  <a:pt x="2446045" y="5267146"/>
                </a:cubicBezTo>
                <a:close/>
                <a:moveTo>
                  <a:pt x="1213815" y="5266426"/>
                </a:moveTo>
                <a:cubicBezTo>
                  <a:pt x="1213815" y="5266426"/>
                  <a:pt x="1213842" y="5269658"/>
                  <a:pt x="1213842" y="5269658"/>
                </a:cubicBezTo>
                <a:cubicBezTo>
                  <a:pt x="1212231" y="5271469"/>
                  <a:pt x="1210590" y="5270047"/>
                  <a:pt x="1208980" y="5271858"/>
                </a:cubicBezTo>
                <a:cubicBezTo>
                  <a:pt x="1208980" y="5271858"/>
                  <a:pt x="1207339" y="5270436"/>
                  <a:pt x="1207339" y="5270436"/>
                </a:cubicBezTo>
                <a:cubicBezTo>
                  <a:pt x="1207339" y="5270436"/>
                  <a:pt x="1205698" y="5269013"/>
                  <a:pt x="1207312" y="5267203"/>
                </a:cubicBezTo>
                <a:cubicBezTo>
                  <a:pt x="1208950" y="5268625"/>
                  <a:pt x="1210563" y="5266815"/>
                  <a:pt x="1210563" y="5266815"/>
                </a:cubicBezTo>
                <a:cubicBezTo>
                  <a:pt x="1210563" y="5266815"/>
                  <a:pt x="1212175" y="5265003"/>
                  <a:pt x="1213815" y="5266426"/>
                </a:cubicBezTo>
                <a:close/>
                <a:moveTo>
                  <a:pt x="2373173" y="5265519"/>
                </a:moveTo>
                <a:cubicBezTo>
                  <a:pt x="2377185" y="5260570"/>
                  <a:pt x="2373396" y="5272033"/>
                  <a:pt x="2375515" y="5272814"/>
                </a:cubicBezTo>
                <a:cubicBezTo>
                  <a:pt x="2373396" y="5272033"/>
                  <a:pt x="2375291" y="5266301"/>
                  <a:pt x="2373173" y="5265519"/>
                </a:cubicBezTo>
                <a:close/>
                <a:moveTo>
                  <a:pt x="2263601" y="5264813"/>
                </a:moveTo>
                <a:lnTo>
                  <a:pt x="2263494" y="5264976"/>
                </a:lnTo>
                <a:lnTo>
                  <a:pt x="2262539" y="5264866"/>
                </a:lnTo>
                <a:lnTo>
                  <a:pt x="2263055" y="5269675"/>
                </a:lnTo>
                <a:lnTo>
                  <a:pt x="2268610" y="5273556"/>
                </a:lnTo>
                <a:lnTo>
                  <a:pt x="2265644" y="5270598"/>
                </a:lnTo>
                <a:cubicBezTo>
                  <a:pt x="2265613" y="5268751"/>
                  <a:pt x="2266192" y="5266661"/>
                  <a:pt x="2265764" y="5265593"/>
                </a:cubicBezTo>
                <a:lnTo>
                  <a:pt x="2265779" y="5265266"/>
                </a:lnTo>
                <a:close/>
                <a:moveTo>
                  <a:pt x="2549497" y="5264130"/>
                </a:moveTo>
                <a:cubicBezTo>
                  <a:pt x="2549497" y="5264130"/>
                  <a:pt x="2549497" y="5264130"/>
                  <a:pt x="2551839" y="5264994"/>
                </a:cubicBezTo>
                <a:cubicBezTo>
                  <a:pt x="2554182" y="5265859"/>
                  <a:pt x="2556524" y="5266722"/>
                  <a:pt x="2556524" y="5266722"/>
                </a:cubicBezTo>
                <a:cubicBezTo>
                  <a:pt x="2558866" y="5267586"/>
                  <a:pt x="2558866" y="5267586"/>
                  <a:pt x="2558866" y="5267586"/>
                </a:cubicBezTo>
                <a:cubicBezTo>
                  <a:pt x="2561208" y="5268451"/>
                  <a:pt x="2563551" y="5269315"/>
                  <a:pt x="2561792" y="5274637"/>
                </a:cubicBezTo>
                <a:cubicBezTo>
                  <a:pt x="2572918" y="5272772"/>
                  <a:pt x="2578771" y="5286873"/>
                  <a:pt x="2586381" y="5295652"/>
                </a:cubicBezTo>
                <a:cubicBezTo>
                  <a:pt x="2586381" y="5295652"/>
                  <a:pt x="2586381" y="5295652"/>
                  <a:pt x="2588723" y="5296516"/>
                </a:cubicBezTo>
                <a:cubicBezTo>
                  <a:pt x="2595750" y="5299109"/>
                  <a:pt x="2602776" y="5301701"/>
                  <a:pt x="2609802" y="5304294"/>
                </a:cubicBezTo>
                <a:cubicBezTo>
                  <a:pt x="2615070" y="5312210"/>
                  <a:pt x="2619754" y="5313938"/>
                  <a:pt x="2624438" y="5315666"/>
                </a:cubicBezTo>
                <a:cubicBezTo>
                  <a:pt x="2629707" y="5323582"/>
                  <a:pt x="2634390" y="5325309"/>
                  <a:pt x="2641417" y="5327902"/>
                </a:cubicBezTo>
                <a:cubicBezTo>
                  <a:pt x="2643759" y="5328766"/>
                  <a:pt x="2646101" y="5329630"/>
                  <a:pt x="2646684" y="5335816"/>
                </a:cubicBezTo>
                <a:cubicBezTo>
                  <a:pt x="2644342" y="5334952"/>
                  <a:pt x="2642000" y="5334087"/>
                  <a:pt x="2639659" y="5333224"/>
                </a:cubicBezTo>
                <a:cubicBezTo>
                  <a:pt x="2632633" y="5330630"/>
                  <a:pt x="2629707" y="5323582"/>
                  <a:pt x="2622680" y="5320988"/>
                </a:cubicBezTo>
                <a:cubicBezTo>
                  <a:pt x="2617996" y="5319260"/>
                  <a:pt x="2612728" y="5311345"/>
                  <a:pt x="2608044" y="5309617"/>
                </a:cubicBezTo>
                <a:cubicBezTo>
                  <a:pt x="2599259" y="5312345"/>
                  <a:pt x="2592233" y="5309754"/>
                  <a:pt x="2585206" y="5307162"/>
                </a:cubicBezTo>
                <a:cubicBezTo>
                  <a:pt x="2591065" y="5297381"/>
                  <a:pt x="2582864" y="5306297"/>
                  <a:pt x="2584623" y="5300975"/>
                </a:cubicBezTo>
                <a:cubicBezTo>
                  <a:pt x="2584623" y="5300975"/>
                  <a:pt x="2584623" y="5300975"/>
                  <a:pt x="2582280" y="5300111"/>
                </a:cubicBezTo>
                <a:cubicBezTo>
                  <a:pt x="2574670" y="5291331"/>
                  <a:pt x="2560617" y="5286146"/>
                  <a:pt x="2554766" y="5272044"/>
                </a:cubicBezTo>
                <a:cubicBezTo>
                  <a:pt x="2554766" y="5272044"/>
                  <a:pt x="2552423" y="5271179"/>
                  <a:pt x="2550082" y="5270316"/>
                </a:cubicBezTo>
                <a:cubicBezTo>
                  <a:pt x="2550082" y="5270316"/>
                  <a:pt x="2550082" y="5270316"/>
                  <a:pt x="2547740" y="5269452"/>
                </a:cubicBezTo>
                <a:cubicBezTo>
                  <a:pt x="2547740" y="5269452"/>
                  <a:pt x="2549497" y="5264130"/>
                  <a:pt x="2549497" y="5264130"/>
                </a:cubicBezTo>
                <a:close/>
                <a:moveTo>
                  <a:pt x="1917044" y="5263475"/>
                </a:moveTo>
                <a:cubicBezTo>
                  <a:pt x="1921929" y="5261516"/>
                  <a:pt x="1922760" y="5263587"/>
                  <a:pt x="1922760" y="5263587"/>
                </a:cubicBezTo>
                <a:cubicBezTo>
                  <a:pt x="1917875" y="5265545"/>
                  <a:pt x="1917875" y="5265545"/>
                  <a:pt x="1918706" y="5267617"/>
                </a:cubicBezTo>
                <a:cubicBezTo>
                  <a:pt x="1918706" y="5267617"/>
                  <a:pt x="1913819" y="5269577"/>
                  <a:pt x="1913819" y="5269577"/>
                </a:cubicBezTo>
                <a:cubicBezTo>
                  <a:pt x="1918706" y="5267617"/>
                  <a:pt x="1918706" y="5267617"/>
                  <a:pt x="1917875" y="5265545"/>
                </a:cubicBezTo>
                <a:cubicBezTo>
                  <a:pt x="1917875" y="5265545"/>
                  <a:pt x="1917875" y="5265545"/>
                  <a:pt x="1917044" y="5263475"/>
                </a:cubicBezTo>
                <a:close/>
                <a:moveTo>
                  <a:pt x="3427180" y="5263369"/>
                </a:moveTo>
                <a:cubicBezTo>
                  <a:pt x="3427830" y="5264279"/>
                  <a:pt x="3427999" y="5265681"/>
                  <a:pt x="3429130" y="5266098"/>
                </a:cubicBezTo>
                <a:cubicBezTo>
                  <a:pt x="3429130" y="5266098"/>
                  <a:pt x="3427041" y="5266667"/>
                  <a:pt x="3425148" y="5266640"/>
                </a:cubicBezTo>
                <a:cubicBezTo>
                  <a:pt x="3423256" y="5266611"/>
                  <a:pt x="3421562" y="5265985"/>
                  <a:pt x="3422351" y="5263598"/>
                </a:cubicBezTo>
                <a:cubicBezTo>
                  <a:pt x="3425400" y="5262041"/>
                  <a:pt x="3426530" y="5262458"/>
                  <a:pt x="3427180" y="5263369"/>
                </a:cubicBezTo>
                <a:close/>
                <a:moveTo>
                  <a:pt x="2285393" y="5262677"/>
                </a:moveTo>
                <a:cubicBezTo>
                  <a:pt x="2285393" y="5262677"/>
                  <a:pt x="2285393" y="5262677"/>
                  <a:pt x="2286172" y="5264620"/>
                </a:cubicBezTo>
                <a:cubicBezTo>
                  <a:pt x="2286172" y="5264620"/>
                  <a:pt x="2286951" y="5266561"/>
                  <a:pt x="2286951" y="5266561"/>
                </a:cubicBezTo>
                <a:cubicBezTo>
                  <a:pt x="2282065" y="5268521"/>
                  <a:pt x="2282065" y="5268521"/>
                  <a:pt x="2282065" y="5268521"/>
                </a:cubicBezTo>
                <a:cubicBezTo>
                  <a:pt x="2281286" y="5266579"/>
                  <a:pt x="2281286" y="5266579"/>
                  <a:pt x="2281286" y="5266579"/>
                </a:cubicBezTo>
                <a:cubicBezTo>
                  <a:pt x="2281286" y="5266579"/>
                  <a:pt x="2281286" y="5266579"/>
                  <a:pt x="2280507" y="5264637"/>
                </a:cubicBezTo>
                <a:cubicBezTo>
                  <a:pt x="2280507" y="5264637"/>
                  <a:pt x="2285393" y="5262677"/>
                  <a:pt x="2285393" y="5262677"/>
                </a:cubicBezTo>
                <a:close/>
                <a:moveTo>
                  <a:pt x="1447689" y="5262568"/>
                </a:moveTo>
                <a:cubicBezTo>
                  <a:pt x="1449432" y="5264079"/>
                  <a:pt x="1451174" y="5265590"/>
                  <a:pt x="1454393" y="5265441"/>
                </a:cubicBezTo>
                <a:cubicBezTo>
                  <a:pt x="1454895" y="5266612"/>
                  <a:pt x="1454668" y="5267519"/>
                  <a:pt x="1453990" y="5268170"/>
                </a:cubicBezTo>
                <a:cubicBezTo>
                  <a:pt x="1452973" y="5269150"/>
                  <a:pt x="1450942" y="5269561"/>
                  <a:pt x="1448840" y="5269443"/>
                </a:cubicBezTo>
                <a:cubicBezTo>
                  <a:pt x="1446737" y="5269327"/>
                  <a:pt x="1444563" y="5268680"/>
                  <a:pt x="1443257" y="5267548"/>
                </a:cubicBezTo>
                <a:cubicBezTo>
                  <a:pt x="1444469" y="5262718"/>
                  <a:pt x="1442992" y="5264378"/>
                  <a:pt x="1447689" y="5262568"/>
                </a:cubicBezTo>
                <a:close/>
                <a:moveTo>
                  <a:pt x="3178107" y="5262431"/>
                </a:moveTo>
                <a:cubicBezTo>
                  <a:pt x="3180366" y="5263266"/>
                  <a:pt x="3178473" y="5268997"/>
                  <a:pt x="3180733" y="5269830"/>
                </a:cubicBezTo>
                <a:cubicBezTo>
                  <a:pt x="3180733" y="5269830"/>
                  <a:pt x="3178838" y="5275563"/>
                  <a:pt x="3178838" y="5275563"/>
                </a:cubicBezTo>
                <a:cubicBezTo>
                  <a:pt x="3178838" y="5275563"/>
                  <a:pt x="3176579" y="5274729"/>
                  <a:pt x="3176579" y="5274729"/>
                </a:cubicBezTo>
                <a:cubicBezTo>
                  <a:pt x="3178473" y="5268997"/>
                  <a:pt x="3176213" y="5268163"/>
                  <a:pt x="3176213" y="5268163"/>
                </a:cubicBezTo>
                <a:cubicBezTo>
                  <a:pt x="3176213" y="5268163"/>
                  <a:pt x="3173954" y="5267330"/>
                  <a:pt x="3173954" y="5267330"/>
                </a:cubicBezTo>
                <a:cubicBezTo>
                  <a:pt x="3178107" y="5262431"/>
                  <a:pt x="3178107" y="5262431"/>
                  <a:pt x="3178107" y="5262431"/>
                </a:cubicBezTo>
                <a:close/>
                <a:moveTo>
                  <a:pt x="1256376" y="5262269"/>
                </a:moveTo>
                <a:cubicBezTo>
                  <a:pt x="1259385" y="5258888"/>
                  <a:pt x="1256511" y="5265380"/>
                  <a:pt x="1259791" y="5268223"/>
                </a:cubicBezTo>
                <a:cubicBezTo>
                  <a:pt x="1256780" y="5271603"/>
                  <a:pt x="1256511" y="5265380"/>
                  <a:pt x="1256376" y="5262269"/>
                </a:cubicBezTo>
                <a:close/>
                <a:moveTo>
                  <a:pt x="2834244" y="5262020"/>
                </a:moveTo>
                <a:cubicBezTo>
                  <a:pt x="2836614" y="5262895"/>
                  <a:pt x="2836614" y="5262895"/>
                  <a:pt x="2837094" y="5269501"/>
                </a:cubicBezTo>
                <a:cubicBezTo>
                  <a:pt x="2834722" y="5268626"/>
                  <a:pt x="2834722" y="5268626"/>
                  <a:pt x="2832349" y="5267750"/>
                </a:cubicBezTo>
                <a:cubicBezTo>
                  <a:pt x="2832349" y="5267750"/>
                  <a:pt x="2829976" y="5266876"/>
                  <a:pt x="2829976" y="5266876"/>
                </a:cubicBezTo>
                <a:cubicBezTo>
                  <a:pt x="2830923" y="5264010"/>
                  <a:pt x="2831990" y="5262796"/>
                  <a:pt x="2832820" y="5262299"/>
                </a:cubicBezTo>
                <a:cubicBezTo>
                  <a:pt x="2833650" y="5261801"/>
                  <a:pt x="2834244" y="5262020"/>
                  <a:pt x="2834244" y="5262020"/>
                </a:cubicBezTo>
                <a:close/>
                <a:moveTo>
                  <a:pt x="1271984" y="5261258"/>
                </a:moveTo>
                <a:cubicBezTo>
                  <a:pt x="1271984" y="5261258"/>
                  <a:pt x="1273522" y="5262592"/>
                  <a:pt x="1272044" y="5264252"/>
                </a:cubicBezTo>
                <a:cubicBezTo>
                  <a:pt x="1270566" y="5265910"/>
                  <a:pt x="1270566" y="5265910"/>
                  <a:pt x="1269087" y="5267571"/>
                </a:cubicBezTo>
                <a:cubicBezTo>
                  <a:pt x="1269087" y="5267571"/>
                  <a:pt x="1267611" y="5269230"/>
                  <a:pt x="1267611" y="5269230"/>
                </a:cubicBezTo>
                <a:cubicBezTo>
                  <a:pt x="1267611" y="5269230"/>
                  <a:pt x="1267551" y="5266237"/>
                  <a:pt x="1267551" y="5266237"/>
                </a:cubicBezTo>
                <a:cubicBezTo>
                  <a:pt x="1267551" y="5266237"/>
                  <a:pt x="1269029" y="5264577"/>
                  <a:pt x="1269029" y="5264577"/>
                </a:cubicBezTo>
                <a:cubicBezTo>
                  <a:pt x="1269029" y="5264577"/>
                  <a:pt x="1270505" y="5262920"/>
                  <a:pt x="1268969" y="5261586"/>
                </a:cubicBezTo>
                <a:cubicBezTo>
                  <a:pt x="1268969" y="5261586"/>
                  <a:pt x="1271984" y="5261258"/>
                  <a:pt x="1271984" y="5261258"/>
                </a:cubicBezTo>
                <a:close/>
                <a:moveTo>
                  <a:pt x="1323952" y="5260222"/>
                </a:moveTo>
                <a:cubicBezTo>
                  <a:pt x="1324992" y="5259763"/>
                  <a:pt x="1326342" y="5260140"/>
                  <a:pt x="1326229" y="5261215"/>
                </a:cubicBezTo>
                <a:cubicBezTo>
                  <a:pt x="1326152" y="5261930"/>
                  <a:pt x="1325428" y="5262955"/>
                  <a:pt x="1323528" y="5264249"/>
                </a:cubicBezTo>
                <a:cubicBezTo>
                  <a:pt x="1322179" y="5261977"/>
                  <a:pt x="1322911" y="5260681"/>
                  <a:pt x="1323952" y="5260222"/>
                </a:cubicBezTo>
                <a:close/>
                <a:moveTo>
                  <a:pt x="2679669" y="5258573"/>
                </a:moveTo>
                <a:cubicBezTo>
                  <a:pt x="2679669" y="5258573"/>
                  <a:pt x="2681999" y="5259432"/>
                  <a:pt x="2681999" y="5259432"/>
                </a:cubicBezTo>
                <a:cubicBezTo>
                  <a:pt x="2682435" y="5266024"/>
                  <a:pt x="2684765" y="5266883"/>
                  <a:pt x="2684765" y="5266883"/>
                </a:cubicBezTo>
                <a:cubicBezTo>
                  <a:pt x="2682435" y="5266024"/>
                  <a:pt x="2682435" y="5266024"/>
                  <a:pt x="2680104" y="5265163"/>
                </a:cubicBezTo>
                <a:cubicBezTo>
                  <a:pt x="2680104" y="5265163"/>
                  <a:pt x="2677775" y="5264304"/>
                  <a:pt x="2677775" y="5264304"/>
                </a:cubicBezTo>
                <a:cubicBezTo>
                  <a:pt x="2677775" y="5264304"/>
                  <a:pt x="2679669" y="5258573"/>
                  <a:pt x="2679669" y="5258573"/>
                </a:cubicBezTo>
                <a:close/>
                <a:moveTo>
                  <a:pt x="3276812" y="5258124"/>
                </a:moveTo>
                <a:cubicBezTo>
                  <a:pt x="3276812" y="5258124"/>
                  <a:pt x="3279141" y="5258984"/>
                  <a:pt x="3279141" y="5258984"/>
                </a:cubicBezTo>
                <a:cubicBezTo>
                  <a:pt x="3279141" y="5258984"/>
                  <a:pt x="3279141" y="5258984"/>
                  <a:pt x="3281472" y="5259844"/>
                </a:cubicBezTo>
                <a:cubicBezTo>
                  <a:pt x="3281472" y="5259844"/>
                  <a:pt x="3283802" y="5260703"/>
                  <a:pt x="3283802" y="5260703"/>
                </a:cubicBezTo>
                <a:cubicBezTo>
                  <a:pt x="3286131" y="5261563"/>
                  <a:pt x="3286131" y="5261563"/>
                  <a:pt x="3286131" y="5261563"/>
                </a:cubicBezTo>
                <a:cubicBezTo>
                  <a:pt x="3284238" y="5267296"/>
                  <a:pt x="3284238" y="5267296"/>
                  <a:pt x="3281908" y="5266435"/>
                </a:cubicBezTo>
                <a:cubicBezTo>
                  <a:pt x="3281908" y="5266435"/>
                  <a:pt x="3279577" y="5265577"/>
                  <a:pt x="3279577" y="5265577"/>
                </a:cubicBezTo>
                <a:cubicBezTo>
                  <a:pt x="3279577" y="5265577"/>
                  <a:pt x="3279577" y="5265577"/>
                  <a:pt x="3277247" y="5264717"/>
                </a:cubicBezTo>
                <a:cubicBezTo>
                  <a:pt x="3277247" y="5264717"/>
                  <a:pt x="3274918" y="5263857"/>
                  <a:pt x="3276812" y="5258124"/>
                </a:cubicBezTo>
                <a:close/>
                <a:moveTo>
                  <a:pt x="2712265" y="5257738"/>
                </a:moveTo>
                <a:cubicBezTo>
                  <a:pt x="2714524" y="5258572"/>
                  <a:pt x="2714524" y="5258572"/>
                  <a:pt x="2714524" y="5258572"/>
                </a:cubicBezTo>
                <a:cubicBezTo>
                  <a:pt x="2716785" y="5259406"/>
                  <a:pt x="2716785" y="5259406"/>
                  <a:pt x="2716785" y="5259406"/>
                </a:cubicBezTo>
                <a:cubicBezTo>
                  <a:pt x="2716785" y="5259406"/>
                  <a:pt x="2719044" y="5260239"/>
                  <a:pt x="2717150" y="5265971"/>
                </a:cubicBezTo>
                <a:cubicBezTo>
                  <a:pt x="2717150" y="5265971"/>
                  <a:pt x="2717150" y="5265971"/>
                  <a:pt x="2714891" y="5265138"/>
                </a:cubicBezTo>
                <a:cubicBezTo>
                  <a:pt x="2714891" y="5265138"/>
                  <a:pt x="2712631" y="5264304"/>
                  <a:pt x="2712631" y="5264304"/>
                </a:cubicBezTo>
                <a:cubicBezTo>
                  <a:pt x="2712631" y="5264304"/>
                  <a:pt x="2712631" y="5264304"/>
                  <a:pt x="2710372" y="5263469"/>
                </a:cubicBezTo>
                <a:cubicBezTo>
                  <a:pt x="2712265" y="5257738"/>
                  <a:pt x="2712265" y="5257738"/>
                  <a:pt x="2712265" y="5257738"/>
                </a:cubicBezTo>
                <a:close/>
                <a:moveTo>
                  <a:pt x="2436092" y="5257503"/>
                </a:moveTo>
                <a:cubicBezTo>
                  <a:pt x="2438435" y="5258367"/>
                  <a:pt x="2438435" y="5258367"/>
                  <a:pt x="2440778" y="5259231"/>
                </a:cubicBezTo>
                <a:cubicBezTo>
                  <a:pt x="2443121" y="5260095"/>
                  <a:pt x="2445462" y="5260959"/>
                  <a:pt x="2446045" y="5267146"/>
                </a:cubicBezTo>
                <a:cubicBezTo>
                  <a:pt x="2443703" y="5266281"/>
                  <a:pt x="2441361" y="5265418"/>
                  <a:pt x="2439018" y="5264554"/>
                </a:cubicBezTo>
                <a:cubicBezTo>
                  <a:pt x="2438435" y="5258367"/>
                  <a:pt x="2436092" y="5257503"/>
                  <a:pt x="2436092" y="5257503"/>
                </a:cubicBezTo>
                <a:close/>
                <a:moveTo>
                  <a:pt x="2368004" y="5257183"/>
                </a:moveTo>
                <a:cubicBezTo>
                  <a:pt x="2370263" y="5258016"/>
                  <a:pt x="2370263" y="5258016"/>
                  <a:pt x="2372523" y="5258851"/>
                </a:cubicBezTo>
                <a:cubicBezTo>
                  <a:pt x="2372523" y="5258851"/>
                  <a:pt x="2372523" y="5258851"/>
                  <a:pt x="2370629" y="5264582"/>
                </a:cubicBezTo>
                <a:cubicBezTo>
                  <a:pt x="2370629" y="5264582"/>
                  <a:pt x="2370629" y="5264582"/>
                  <a:pt x="2368370" y="5263749"/>
                </a:cubicBezTo>
                <a:cubicBezTo>
                  <a:pt x="2370263" y="5258016"/>
                  <a:pt x="2368004" y="5257183"/>
                  <a:pt x="2368004" y="5257183"/>
                </a:cubicBezTo>
                <a:close/>
                <a:moveTo>
                  <a:pt x="2594227" y="5256139"/>
                </a:moveTo>
                <a:cubicBezTo>
                  <a:pt x="2596569" y="5257002"/>
                  <a:pt x="2596569" y="5257002"/>
                  <a:pt x="2596569" y="5257002"/>
                </a:cubicBezTo>
                <a:cubicBezTo>
                  <a:pt x="2598911" y="5257865"/>
                  <a:pt x="2601253" y="5258730"/>
                  <a:pt x="2604181" y="5265783"/>
                </a:cubicBezTo>
                <a:cubicBezTo>
                  <a:pt x="2604181" y="5265783"/>
                  <a:pt x="2604181" y="5265783"/>
                  <a:pt x="2601838" y="5264917"/>
                </a:cubicBezTo>
                <a:cubicBezTo>
                  <a:pt x="2599495" y="5264054"/>
                  <a:pt x="2597153" y="5263189"/>
                  <a:pt x="2594811" y="5262326"/>
                </a:cubicBezTo>
                <a:cubicBezTo>
                  <a:pt x="2594811" y="5262326"/>
                  <a:pt x="2594811" y="5262326"/>
                  <a:pt x="2592468" y="5261460"/>
                </a:cubicBezTo>
                <a:cubicBezTo>
                  <a:pt x="2592468" y="5261460"/>
                  <a:pt x="2594227" y="5256139"/>
                  <a:pt x="2594227" y="5256139"/>
                </a:cubicBezTo>
                <a:close/>
                <a:moveTo>
                  <a:pt x="1637054" y="5253799"/>
                </a:moveTo>
                <a:cubicBezTo>
                  <a:pt x="1639121" y="5252739"/>
                  <a:pt x="1641040" y="5252266"/>
                  <a:pt x="1642860" y="5255270"/>
                </a:cubicBezTo>
                <a:cubicBezTo>
                  <a:pt x="1640711" y="5257684"/>
                  <a:pt x="1638498" y="5259330"/>
                  <a:pt x="1636367" y="5259620"/>
                </a:cubicBezTo>
                <a:cubicBezTo>
                  <a:pt x="1634235" y="5259912"/>
                  <a:pt x="1632184" y="5258847"/>
                  <a:pt x="1630365" y="5255842"/>
                </a:cubicBezTo>
                <a:cubicBezTo>
                  <a:pt x="1632773" y="5256504"/>
                  <a:pt x="1634987" y="5254858"/>
                  <a:pt x="1637054" y="5253799"/>
                </a:cubicBezTo>
                <a:close/>
                <a:moveTo>
                  <a:pt x="2311549" y="5253500"/>
                </a:moveTo>
                <a:cubicBezTo>
                  <a:pt x="2311549" y="5253500"/>
                  <a:pt x="2311549" y="5253500"/>
                  <a:pt x="2313869" y="5254355"/>
                </a:cubicBezTo>
                <a:cubicBezTo>
                  <a:pt x="2313869" y="5254355"/>
                  <a:pt x="2313869" y="5254355"/>
                  <a:pt x="2314372" y="5260704"/>
                </a:cubicBezTo>
                <a:cubicBezTo>
                  <a:pt x="2312054" y="5259848"/>
                  <a:pt x="2309734" y="5258992"/>
                  <a:pt x="2311549" y="5253500"/>
                </a:cubicBezTo>
                <a:close/>
                <a:moveTo>
                  <a:pt x="1270289" y="5253370"/>
                </a:moveTo>
                <a:cubicBezTo>
                  <a:pt x="1271979" y="5254837"/>
                  <a:pt x="1271979" y="5254837"/>
                  <a:pt x="1271979" y="5254837"/>
                </a:cubicBezTo>
                <a:cubicBezTo>
                  <a:pt x="1271321" y="5257260"/>
                  <a:pt x="1270193" y="5258527"/>
                  <a:pt x="1269018" y="5259006"/>
                </a:cubicBezTo>
                <a:cubicBezTo>
                  <a:pt x="1267842" y="5259485"/>
                  <a:pt x="1266620" y="5259173"/>
                  <a:pt x="1265777" y="5258441"/>
                </a:cubicBezTo>
                <a:cubicBezTo>
                  <a:pt x="1264272" y="5260132"/>
                  <a:pt x="1264272" y="5260132"/>
                  <a:pt x="1262766" y="5261821"/>
                </a:cubicBezTo>
                <a:cubicBezTo>
                  <a:pt x="1262766" y="5261821"/>
                  <a:pt x="1261076" y="5260354"/>
                  <a:pt x="1261076" y="5260354"/>
                </a:cubicBezTo>
                <a:cubicBezTo>
                  <a:pt x="1259385" y="5258888"/>
                  <a:pt x="1259385" y="5258888"/>
                  <a:pt x="1259385" y="5258888"/>
                </a:cubicBezTo>
                <a:cubicBezTo>
                  <a:pt x="1260889" y="5257198"/>
                  <a:pt x="1264085" y="5256975"/>
                  <a:pt x="1264085" y="5256975"/>
                </a:cubicBezTo>
                <a:cubicBezTo>
                  <a:pt x="1267281" y="5256751"/>
                  <a:pt x="1268785" y="5255061"/>
                  <a:pt x="1268785" y="5255061"/>
                </a:cubicBezTo>
                <a:cubicBezTo>
                  <a:pt x="1270289" y="5253370"/>
                  <a:pt x="1270289" y="5253370"/>
                  <a:pt x="1270289" y="5253370"/>
                </a:cubicBezTo>
                <a:close/>
                <a:moveTo>
                  <a:pt x="2632297" y="5252271"/>
                </a:moveTo>
                <a:cubicBezTo>
                  <a:pt x="2634639" y="5253135"/>
                  <a:pt x="2634639" y="5253135"/>
                  <a:pt x="2635223" y="5259323"/>
                </a:cubicBezTo>
                <a:cubicBezTo>
                  <a:pt x="2632880" y="5258458"/>
                  <a:pt x="2632880" y="5258458"/>
                  <a:pt x="2630538" y="5257595"/>
                </a:cubicBezTo>
                <a:cubicBezTo>
                  <a:pt x="2632297" y="5252271"/>
                  <a:pt x="2632297" y="5252271"/>
                  <a:pt x="2632297" y="5252271"/>
                </a:cubicBezTo>
                <a:close/>
                <a:moveTo>
                  <a:pt x="2948135" y="5251193"/>
                </a:moveTo>
                <a:cubicBezTo>
                  <a:pt x="2948643" y="5250644"/>
                  <a:pt x="2949226" y="5250859"/>
                  <a:pt x="2950391" y="5251289"/>
                </a:cubicBezTo>
                <a:cubicBezTo>
                  <a:pt x="2950391" y="5251289"/>
                  <a:pt x="2950391" y="5251289"/>
                  <a:pt x="2948654" y="5256544"/>
                </a:cubicBezTo>
                <a:cubicBezTo>
                  <a:pt x="2948654" y="5256544"/>
                  <a:pt x="2948654" y="5256544"/>
                  <a:pt x="2946325" y="5255685"/>
                </a:cubicBezTo>
                <a:cubicBezTo>
                  <a:pt x="2947193" y="5253057"/>
                  <a:pt x="2947626" y="5251743"/>
                  <a:pt x="2948135" y="5251193"/>
                </a:cubicBezTo>
                <a:close/>
                <a:moveTo>
                  <a:pt x="1985543" y="5250425"/>
                </a:moveTo>
                <a:cubicBezTo>
                  <a:pt x="1990429" y="5248465"/>
                  <a:pt x="1990429" y="5248465"/>
                  <a:pt x="1991301" y="5250639"/>
                </a:cubicBezTo>
                <a:lnTo>
                  <a:pt x="1993791" y="5256850"/>
                </a:lnTo>
                <a:lnTo>
                  <a:pt x="1996271" y="5258059"/>
                </a:lnTo>
                <a:cubicBezTo>
                  <a:pt x="1996271" y="5258059"/>
                  <a:pt x="1996271" y="5258059"/>
                  <a:pt x="1993892" y="5262051"/>
                </a:cubicBezTo>
                <a:cubicBezTo>
                  <a:pt x="1993892" y="5262051"/>
                  <a:pt x="1984857" y="5257647"/>
                  <a:pt x="1984857" y="5257647"/>
                </a:cubicBezTo>
                <a:lnTo>
                  <a:pt x="1986999" y="5254055"/>
                </a:lnTo>
                <a:lnTo>
                  <a:pt x="1986414" y="5252599"/>
                </a:lnTo>
                <a:cubicBezTo>
                  <a:pt x="1985543" y="5250425"/>
                  <a:pt x="1985543" y="5250425"/>
                  <a:pt x="1985543" y="5250425"/>
                </a:cubicBezTo>
                <a:close/>
                <a:moveTo>
                  <a:pt x="1285752" y="5249668"/>
                </a:moveTo>
                <a:cubicBezTo>
                  <a:pt x="1286675" y="5251895"/>
                  <a:pt x="1286421" y="5253814"/>
                  <a:pt x="1285499" y="5254441"/>
                </a:cubicBezTo>
                <a:cubicBezTo>
                  <a:pt x="1284578" y="5255066"/>
                  <a:pt x="1282990" y="5254403"/>
                  <a:pt x="1281246" y="5251465"/>
                </a:cubicBezTo>
                <a:cubicBezTo>
                  <a:pt x="1281246" y="5251465"/>
                  <a:pt x="1284319" y="5251279"/>
                  <a:pt x="1285752" y="5249668"/>
                </a:cubicBezTo>
                <a:close/>
                <a:moveTo>
                  <a:pt x="2912113" y="5247882"/>
                </a:moveTo>
                <a:cubicBezTo>
                  <a:pt x="2914484" y="5248757"/>
                  <a:pt x="2914484" y="5248757"/>
                  <a:pt x="2914484" y="5248757"/>
                </a:cubicBezTo>
                <a:cubicBezTo>
                  <a:pt x="2912113" y="5247882"/>
                  <a:pt x="2918067" y="5262083"/>
                  <a:pt x="2919835" y="5256733"/>
                </a:cubicBezTo>
                <a:cubicBezTo>
                  <a:pt x="2922208" y="5257609"/>
                  <a:pt x="2929930" y="5266460"/>
                  <a:pt x="2930534" y="5272684"/>
                </a:cubicBezTo>
                <a:cubicBezTo>
                  <a:pt x="2932907" y="5273561"/>
                  <a:pt x="2932907" y="5273561"/>
                  <a:pt x="2932907" y="5273561"/>
                </a:cubicBezTo>
                <a:cubicBezTo>
                  <a:pt x="2935280" y="5274436"/>
                  <a:pt x="2935885" y="5280660"/>
                  <a:pt x="2938257" y="5281536"/>
                </a:cubicBezTo>
                <a:cubicBezTo>
                  <a:pt x="2936187" y="5283772"/>
                  <a:pt x="2935152" y="5284891"/>
                  <a:pt x="2934558" y="5284674"/>
                </a:cubicBezTo>
                <a:cubicBezTo>
                  <a:pt x="2933966" y="5284455"/>
                  <a:pt x="2933814" y="5282898"/>
                  <a:pt x="2933511" y="5279786"/>
                </a:cubicBezTo>
                <a:cubicBezTo>
                  <a:pt x="2931140" y="5278909"/>
                  <a:pt x="2931140" y="5278909"/>
                  <a:pt x="2928767" y="5278034"/>
                </a:cubicBezTo>
                <a:cubicBezTo>
                  <a:pt x="2919278" y="5274533"/>
                  <a:pt x="2913927" y="5266557"/>
                  <a:pt x="2908577" y="5258581"/>
                </a:cubicBezTo>
                <a:cubicBezTo>
                  <a:pt x="2910344" y="5253232"/>
                  <a:pt x="2910344" y="5253232"/>
                  <a:pt x="2912113" y="5247882"/>
                </a:cubicBezTo>
                <a:close/>
                <a:moveTo>
                  <a:pt x="1194598" y="5247621"/>
                </a:moveTo>
                <a:cubicBezTo>
                  <a:pt x="1194022" y="5249902"/>
                  <a:pt x="1192564" y="5250724"/>
                  <a:pt x="1191106" y="5251545"/>
                </a:cubicBezTo>
                <a:cubicBezTo>
                  <a:pt x="1189648" y="5252367"/>
                  <a:pt x="1188191" y="5253188"/>
                  <a:pt x="1187613" y="5255468"/>
                </a:cubicBezTo>
                <a:cubicBezTo>
                  <a:pt x="1184333" y="5252623"/>
                  <a:pt x="1189921" y="5246347"/>
                  <a:pt x="1194598" y="5247621"/>
                </a:cubicBezTo>
                <a:close/>
                <a:moveTo>
                  <a:pt x="1810051" y="5244186"/>
                </a:moveTo>
                <a:cubicBezTo>
                  <a:pt x="1821579" y="5247000"/>
                  <a:pt x="1814334" y="5254864"/>
                  <a:pt x="1822239" y="5261610"/>
                </a:cubicBezTo>
                <a:cubicBezTo>
                  <a:pt x="1823096" y="5263746"/>
                  <a:pt x="1823952" y="5265882"/>
                  <a:pt x="1824809" y="5268017"/>
                </a:cubicBezTo>
                <a:cubicBezTo>
                  <a:pt x="1824809" y="5268017"/>
                  <a:pt x="1820330" y="5269814"/>
                  <a:pt x="1820330" y="5269814"/>
                </a:cubicBezTo>
                <a:cubicBezTo>
                  <a:pt x="1819474" y="5267678"/>
                  <a:pt x="1818617" y="5265543"/>
                  <a:pt x="1818617" y="5265543"/>
                </a:cubicBezTo>
                <a:cubicBezTo>
                  <a:pt x="1812854" y="5264135"/>
                  <a:pt x="1810450" y="5261381"/>
                  <a:pt x="1809618" y="5257685"/>
                </a:cubicBezTo>
                <a:cubicBezTo>
                  <a:pt x="1808785" y="5253990"/>
                  <a:pt x="1809526" y="5249355"/>
                  <a:pt x="1810051" y="5244186"/>
                </a:cubicBezTo>
                <a:close/>
                <a:moveTo>
                  <a:pt x="1278989" y="5243803"/>
                </a:moveTo>
                <a:cubicBezTo>
                  <a:pt x="1280628" y="5245224"/>
                  <a:pt x="1279560" y="5247240"/>
                  <a:pt x="1278042" y="5248130"/>
                </a:cubicBezTo>
                <a:cubicBezTo>
                  <a:pt x="1276524" y="5249020"/>
                  <a:pt x="1274555" y="5248781"/>
                  <a:pt x="1274394" y="5245700"/>
                </a:cubicBezTo>
                <a:cubicBezTo>
                  <a:pt x="1274555" y="5248781"/>
                  <a:pt x="1280628" y="5245224"/>
                  <a:pt x="1278989" y="5243803"/>
                </a:cubicBezTo>
                <a:close/>
                <a:moveTo>
                  <a:pt x="2929419" y="5243551"/>
                </a:moveTo>
                <a:cubicBezTo>
                  <a:pt x="2925946" y="5254058"/>
                  <a:pt x="2936409" y="5246130"/>
                  <a:pt x="2937003" y="5252244"/>
                </a:cubicBezTo>
                <a:cubicBezTo>
                  <a:pt x="2938739" y="5246990"/>
                  <a:pt x="2941664" y="5253964"/>
                  <a:pt x="2946325" y="5255685"/>
                </a:cubicBezTo>
                <a:cubicBezTo>
                  <a:pt x="2946325" y="5255685"/>
                  <a:pt x="2946325" y="5255685"/>
                  <a:pt x="2944589" y="5260937"/>
                </a:cubicBezTo>
                <a:cubicBezTo>
                  <a:pt x="2944589" y="5260937"/>
                  <a:pt x="2940523" y="5265332"/>
                  <a:pt x="2939927" y="5259216"/>
                </a:cubicBezTo>
                <a:cubicBezTo>
                  <a:pt x="2939927" y="5259216"/>
                  <a:pt x="2938191" y="5264472"/>
                  <a:pt x="2940523" y="5265332"/>
                </a:cubicBezTo>
                <a:cubicBezTo>
                  <a:pt x="2931795" y="5268007"/>
                  <a:pt x="2926541" y="5260174"/>
                  <a:pt x="2921287" y="5252339"/>
                </a:cubicBezTo>
                <a:cubicBezTo>
                  <a:pt x="2923023" y="5247086"/>
                  <a:pt x="2927088" y="5242692"/>
                  <a:pt x="2929419" y="5243551"/>
                </a:cubicBezTo>
                <a:close/>
                <a:moveTo>
                  <a:pt x="1228994" y="5242533"/>
                </a:moveTo>
                <a:cubicBezTo>
                  <a:pt x="1229132" y="5243187"/>
                  <a:pt x="1229402" y="5244835"/>
                  <a:pt x="1229862" y="5247990"/>
                </a:cubicBezTo>
                <a:cubicBezTo>
                  <a:pt x="1229983" y="5250301"/>
                  <a:pt x="1229892" y="5250406"/>
                  <a:pt x="1229723" y="5249525"/>
                </a:cubicBezTo>
                <a:cubicBezTo>
                  <a:pt x="1229469" y="5248202"/>
                  <a:pt x="1229045" y="5244662"/>
                  <a:pt x="1228913" y="5243031"/>
                </a:cubicBezTo>
                <a:cubicBezTo>
                  <a:pt x="1228848" y="5242216"/>
                  <a:pt x="1228855" y="5241878"/>
                  <a:pt x="1228994" y="5242533"/>
                </a:cubicBezTo>
                <a:close/>
                <a:moveTo>
                  <a:pt x="1415740" y="5241545"/>
                </a:moveTo>
                <a:cubicBezTo>
                  <a:pt x="1415740" y="5241545"/>
                  <a:pt x="1415740" y="5241545"/>
                  <a:pt x="1417380" y="5242966"/>
                </a:cubicBezTo>
                <a:cubicBezTo>
                  <a:pt x="1417380" y="5242966"/>
                  <a:pt x="1417380" y="5242966"/>
                  <a:pt x="1415916" y="5244610"/>
                </a:cubicBezTo>
                <a:cubicBezTo>
                  <a:pt x="1411527" y="5249538"/>
                  <a:pt x="1405679" y="5256111"/>
                  <a:pt x="1398189" y="5261262"/>
                </a:cubicBezTo>
                <a:cubicBezTo>
                  <a:pt x="1395263" y="5264549"/>
                  <a:pt x="1392337" y="5267834"/>
                  <a:pt x="1390875" y="5269476"/>
                </a:cubicBezTo>
                <a:cubicBezTo>
                  <a:pt x="1387773" y="5269697"/>
                  <a:pt x="1387773" y="5269697"/>
                  <a:pt x="1387773" y="5269697"/>
                </a:cubicBezTo>
                <a:cubicBezTo>
                  <a:pt x="1386133" y="5268276"/>
                  <a:pt x="1386133" y="5268276"/>
                  <a:pt x="1387596" y="5266632"/>
                </a:cubicBezTo>
                <a:cubicBezTo>
                  <a:pt x="1390521" y="5263346"/>
                  <a:pt x="1391983" y="5261704"/>
                  <a:pt x="1394907" y="5258417"/>
                </a:cubicBezTo>
                <a:cubicBezTo>
                  <a:pt x="1402399" y="5253266"/>
                  <a:pt x="1408250" y="5246694"/>
                  <a:pt x="1415740" y="5241545"/>
                </a:cubicBezTo>
                <a:close/>
                <a:moveTo>
                  <a:pt x="2990738" y="5241219"/>
                </a:moveTo>
                <a:cubicBezTo>
                  <a:pt x="2993079" y="5242084"/>
                  <a:pt x="2993079" y="5242084"/>
                  <a:pt x="2993079" y="5242084"/>
                </a:cubicBezTo>
                <a:cubicBezTo>
                  <a:pt x="2993079" y="5242084"/>
                  <a:pt x="2995421" y="5242949"/>
                  <a:pt x="2993664" y="5248270"/>
                </a:cubicBezTo>
                <a:cubicBezTo>
                  <a:pt x="2991322" y="5247407"/>
                  <a:pt x="2991322" y="5247407"/>
                  <a:pt x="2991322" y="5247407"/>
                </a:cubicBezTo>
                <a:cubicBezTo>
                  <a:pt x="2991322" y="5247407"/>
                  <a:pt x="2991322" y="5247407"/>
                  <a:pt x="2988979" y="5246541"/>
                </a:cubicBezTo>
                <a:cubicBezTo>
                  <a:pt x="2988979" y="5246541"/>
                  <a:pt x="2988979" y="5246541"/>
                  <a:pt x="2990738" y="5241219"/>
                </a:cubicBezTo>
                <a:close/>
                <a:moveTo>
                  <a:pt x="3112483" y="5239644"/>
                </a:moveTo>
                <a:cubicBezTo>
                  <a:pt x="3115399" y="5246436"/>
                  <a:pt x="3120000" y="5248133"/>
                  <a:pt x="3124600" y="5249830"/>
                </a:cubicBezTo>
                <a:cubicBezTo>
                  <a:pt x="3124600" y="5249830"/>
                  <a:pt x="3124600" y="5249830"/>
                  <a:pt x="3122916" y="5254927"/>
                </a:cubicBezTo>
                <a:cubicBezTo>
                  <a:pt x="3118315" y="5253229"/>
                  <a:pt x="3113099" y="5245588"/>
                  <a:pt x="3112483" y="5239644"/>
                </a:cubicBezTo>
                <a:close/>
                <a:moveTo>
                  <a:pt x="1891868" y="5238415"/>
                </a:moveTo>
                <a:cubicBezTo>
                  <a:pt x="1892699" y="5240486"/>
                  <a:pt x="1892699" y="5240486"/>
                  <a:pt x="1887814" y="5242445"/>
                </a:cubicBezTo>
                <a:cubicBezTo>
                  <a:pt x="1887814" y="5242445"/>
                  <a:pt x="1887814" y="5242445"/>
                  <a:pt x="1886982" y="5240374"/>
                </a:cubicBezTo>
                <a:cubicBezTo>
                  <a:pt x="1886982" y="5240374"/>
                  <a:pt x="1891868" y="5238415"/>
                  <a:pt x="1891868" y="5238415"/>
                </a:cubicBezTo>
                <a:close/>
                <a:moveTo>
                  <a:pt x="1886050" y="5238045"/>
                </a:moveTo>
                <a:cubicBezTo>
                  <a:pt x="1881162" y="5240004"/>
                  <a:pt x="1882097" y="5242333"/>
                  <a:pt x="1882097" y="5242333"/>
                </a:cubicBezTo>
                <a:cubicBezTo>
                  <a:pt x="1882097" y="5242333"/>
                  <a:pt x="1881162" y="5240004"/>
                  <a:pt x="1881162" y="5240004"/>
                </a:cubicBezTo>
                <a:cubicBezTo>
                  <a:pt x="1886050" y="5238045"/>
                  <a:pt x="1886050" y="5238045"/>
                  <a:pt x="1886050" y="5238045"/>
                </a:cubicBezTo>
                <a:close/>
                <a:moveTo>
                  <a:pt x="2350045" y="5237694"/>
                </a:moveTo>
                <a:cubicBezTo>
                  <a:pt x="2350045" y="5237694"/>
                  <a:pt x="2352587" y="5238633"/>
                  <a:pt x="2352587" y="5238633"/>
                </a:cubicBezTo>
                <a:cubicBezTo>
                  <a:pt x="2352587" y="5238633"/>
                  <a:pt x="2355128" y="5239571"/>
                  <a:pt x="2355128" y="5239571"/>
                </a:cubicBezTo>
                <a:cubicBezTo>
                  <a:pt x="2355128" y="5239571"/>
                  <a:pt x="2354019" y="5240769"/>
                  <a:pt x="2352829" y="5241133"/>
                </a:cubicBezTo>
                <a:cubicBezTo>
                  <a:pt x="2351639" y="5241498"/>
                  <a:pt x="2350368" y="5241030"/>
                  <a:pt x="2350045" y="5237694"/>
                </a:cubicBezTo>
                <a:close/>
                <a:moveTo>
                  <a:pt x="2639916" y="5237168"/>
                </a:moveTo>
                <a:cubicBezTo>
                  <a:pt x="2642257" y="5238033"/>
                  <a:pt x="2642257" y="5238033"/>
                  <a:pt x="2640499" y="5243355"/>
                </a:cubicBezTo>
                <a:cubicBezTo>
                  <a:pt x="2640499" y="5243355"/>
                  <a:pt x="2642841" y="5244221"/>
                  <a:pt x="2645184" y="5245085"/>
                </a:cubicBezTo>
                <a:cubicBezTo>
                  <a:pt x="2647527" y="5245949"/>
                  <a:pt x="2652212" y="5247678"/>
                  <a:pt x="2654555" y="5248543"/>
                </a:cubicBezTo>
                <a:cubicBezTo>
                  <a:pt x="2654555" y="5248543"/>
                  <a:pt x="2652796" y="5253864"/>
                  <a:pt x="2652796" y="5253864"/>
                </a:cubicBezTo>
                <a:cubicBezTo>
                  <a:pt x="2659823" y="5256458"/>
                  <a:pt x="2662750" y="5263507"/>
                  <a:pt x="2667435" y="5265236"/>
                </a:cubicBezTo>
                <a:cubicBezTo>
                  <a:pt x="2667435" y="5265236"/>
                  <a:pt x="2669777" y="5266101"/>
                  <a:pt x="2669777" y="5266101"/>
                </a:cubicBezTo>
                <a:cubicBezTo>
                  <a:pt x="2672120" y="5266965"/>
                  <a:pt x="2674463" y="5267830"/>
                  <a:pt x="2674463" y="5267830"/>
                </a:cubicBezTo>
                <a:cubicBezTo>
                  <a:pt x="2683832" y="5271285"/>
                  <a:pt x="2686758" y="5278337"/>
                  <a:pt x="2691444" y="5280067"/>
                </a:cubicBezTo>
                <a:cubicBezTo>
                  <a:pt x="2698471" y="5282660"/>
                  <a:pt x="2701397" y="5289710"/>
                  <a:pt x="2706082" y="5291439"/>
                </a:cubicBezTo>
                <a:cubicBezTo>
                  <a:pt x="2711352" y="5299353"/>
                  <a:pt x="2720721" y="5302812"/>
                  <a:pt x="2727749" y="5305404"/>
                </a:cubicBezTo>
                <a:cubicBezTo>
                  <a:pt x="2735359" y="5314184"/>
                  <a:pt x="2742387" y="5316777"/>
                  <a:pt x="2749998" y="5325557"/>
                </a:cubicBezTo>
                <a:cubicBezTo>
                  <a:pt x="2749998" y="5325557"/>
                  <a:pt x="2748239" y="5330878"/>
                  <a:pt x="2748239" y="5330878"/>
                </a:cubicBezTo>
                <a:cubicBezTo>
                  <a:pt x="2738870" y="5327421"/>
                  <a:pt x="2731259" y="5318642"/>
                  <a:pt x="2724230" y="5316048"/>
                </a:cubicBezTo>
                <a:cubicBezTo>
                  <a:pt x="2718962" y="5308134"/>
                  <a:pt x="2711935" y="5305542"/>
                  <a:pt x="2706665" y="5297625"/>
                </a:cubicBezTo>
                <a:cubicBezTo>
                  <a:pt x="2704907" y="5302948"/>
                  <a:pt x="2704907" y="5302948"/>
                  <a:pt x="2704907" y="5302948"/>
                </a:cubicBezTo>
                <a:cubicBezTo>
                  <a:pt x="2702565" y="5302085"/>
                  <a:pt x="2702565" y="5302085"/>
                  <a:pt x="2702565" y="5302085"/>
                </a:cubicBezTo>
                <a:cubicBezTo>
                  <a:pt x="2702565" y="5302085"/>
                  <a:pt x="2704323" y="5296760"/>
                  <a:pt x="2704323" y="5296760"/>
                </a:cubicBezTo>
                <a:cubicBezTo>
                  <a:pt x="2704323" y="5296760"/>
                  <a:pt x="2701980" y="5295896"/>
                  <a:pt x="2701980" y="5295896"/>
                </a:cubicBezTo>
                <a:cubicBezTo>
                  <a:pt x="2699637" y="5295032"/>
                  <a:pt x="2696714" y="5287981"/>
                  <a:pt x="2689684" y="5285389"/>
                </a:cubicBezTo>
                <a:cubicBezTo>
                  <a:pt x="2678556" y="5287253"/>
                  <a:pt x="2675630" y="5280202"/>
                  <a:pt x="2670360" y="5272288"/>
                </a:cubicBezTo>
                <a:cubicBezTo>
                  <a:pt x="2670360" y="5272288"/>
                  <a:pt x="2670360" y="5272288"/>
                  <a:pt x="2668017" y="5271424"/>
                </a:cubicBezTo>
                <a:cubicBezTo>
                  <a:pt x="2668017" y="5271424"/>
                  <a:pt x="2665675" y="5270559"/>
                  <a:pt x="2665675" y="5270559"/>
                </a:cubicBezTo>
                <a:cubicBezTo>
                  <a:pt x="2654547" y="5272424"/>
                  <a:pt x="2652205" y="5271560"/>
                  <a:pt x="2645178" y="5268966"/>
                </a:cubicBezTo>
                <a:cubicBezTo>
                  <a:pt x="2642836" y="5268103"/>
                  <a:pt x="2642836" y="5268103"/>
                  <a:pt x="2640492" y="5267238"/>
                </a:cubicBezTo>
                <a:cubicBezTo>
                  <a:pt x="2638149" y="5266373"/>
                  <a:pt x="2635807" y="5265509"/>
                  <a:pt x="2635223" y="5259323"/>
                </a:cubicBezTo>
                <a:cubicBezTo>
                  <a:pt x="2639907" y="5261052"/>
                  <a:pt x="2642250" y="5261915"/>
                  <a:pt x="2646936" y="5263646"/>
                </a:cubicBezTo>
                <a:cubicBezTo>
                  <a:pt x="2648695" y="5258321"/>
                  <a:pt x="2648695" y="5258321"/>
                  <a:pt x="2648695" y="5258321"/>
                </a:cubicBezTo>
                <a:cubicBezTo>
                  <a:pt x="2648111" y="5252135"/>
                  <a:pt x="2645768" y="5251271"/>
                  <a:pt x="2643426" y="5250407"/>
                </a:cubicBezTo>
                <a:cubicBezTo>
                  <a:pt x="2641083" y="5249543"/>
                  <a:pt x="2638741" y="5248678"/>
                  <a:pt x="2636398" y="5247813"/>
                </a:cubicBezTo>
                <a:cubicBezTo>
                  <a:pt x="2636398" y="5247813"/>
                  <a:pt x="2634056" y="5246949"/>
                  <a:pt x="2634056" y="5246949"/>
                </a:cubicBezTo>
                <a:cubicBezTo>
                  <a:pt x="2633472" y="5240763"/>
                  <a:pt x="2631129" y="5239898"/>
                  <a:pt x="2631129" y="5239898"/>
                </a:cubicBezTo>
                <a:cubicBezTo>
                  <a:pt x="2633472" y="5240763"/>
                  <a:pt x="2633472" y="5240763"/>
                  <a:pt x="2635814" y="5241627"/>
                </a:cubicBezTo>
                <a:cubicBezTo>
                  <a:pt x="2638157" y="5242491"/>
                  <a:pt x="2638157" y="5242491"/>
                  <a:pt x="2638157" y="5242491"/>
                </a:cubicBezTo>
                <a:cubicBezTo>
                  <a:pt x="2638157" y="5242491"/>
                  <a:pt x="2639916" y="5237168"/>
                  <a:pt x="2639916" y="5237168"/>
                </a:cubicBezTo>
                <a:close/>
                <a:moveTo>
                  <a:pt x="1927985" y="5236548"/>
                </a:moveTo>
                <a:cubicBezTo>
                  <a:pt x="1930022" y="5235733"/>
                  <a:pt x="1930256" y="5236315"/>
                  <a:pt x="1929979" y="5237101"/>
                </a:cubicBezTo>
                <a:cubicBezTo>
                  <a:pt x="1929703" y="5237887"/>
                  <a:pt x="1928920" y="5238880"/>
                  <a:pt x="1928920" y="5238880"/>
                </a:cubicBezTo>
                <a:cubicBezTo>
                  <a:pt x="1926884" y="5239696"/>
                  <a:pt x="1926651" y="5239113"/>
                  <a:pt x="1926926" y="5238326"/>
                </a:cubicBezTo>
                <a:cubicBezTo>
                  <a:pt x="1927201" y="5237540"/>
                  <a:pt x="1927985" y="5236548"/>
                  <a:pt x="1927985" y="5236548"/>
                </a:cubicBezTo>
                <a:close/>
                <a:moveTo>
                  <a:pt x="1753047" y="5236398"/>
                </a:moveTo>
                <a:cubicBezTo>
                  <a:pt x="1753919" y="5238572"/>
                  <a:pt x="1753919" y="5238572"/>
                  <a:pt x="1753919" y="5238572"/>
                </a:cubicBezTo>
                <a:cubicBezTo>
                  <a:pt x="1753919" y="5238572"/>
                  <a:pt x="1754791" y="5240748"/>
                  <a:pt x="1754791" y="5240748"/>
                </a:cubicBezTo>
                <a:cubicBezTo>
                  <a:pt x="1755663" y="5242922"/>
                  <a:pt x="1756535" y="5245097"/>
                  <a:pt x="1753336" y="5248905"/>
                </a:cubicBezTo>
                <a:cubicBezTo>
                  <a:pt x="1753336" y="5248905"/>
                  <a:pt x="1749264" y="5250538"/>
                  <a:pt x="1749264" y="5250538"/>
                </a:cubicBezTo>
                <a:cubicBezTo>
                  <a:pt x="1749264" y="5250538"/>
                  <a:pt x="1748391" y="5248363"/>
                  <a:pt x="1748391" y="5248363"/>
                </a:cubicBezTo>
                <a:cubicBezTo>
                  <a:pt x="1752463" y="5246730"/>
                  <a:pt x="1751591" y="5244555"/>
                  <a:pt x="1750719" y="5242381"/>
                </a:cubicBezTo>
                <a:cubicBezTo>
                  <a:pt x="1749846" y="5240206"/>
                  <a:pt x="1749846" y="5240206"/>
                  <a:pt x="1749846" y="5240206"/>
                </a:cubicBezTo>
                <a:cubicBezTo>
                  <a:pt x="1749846" y="5240206"/>
                  <a:pt x="1753047" y="5236398"/>
                  <a:pt x="1753047" y="5236398"/>
                </a:cubicBezTo>
                <a:close/>
                <a:moveTo>
                  <a:pt x="1479058" y="5234087"/>
                </a:moveTo>
                <a:cubicBezTo>
                  <a:pt x="1480435" y="5234005"/>
                  <a:pt x="1481678" y="5234739"/>
                  <a:pt x="1480956" y="5235630"/>
                </a:cubicBezTo>
                <a:cubicBezTo>
                  <a:pt x="1480475" y="5236223"/>
                  <a:pt x="1479122" y="5236887"/>
                  <a:pt x="1476353" y="5237427"/>
                </a:cubicBezTo>
                <a:cubicBezTo>
                  <a:pt x="1476170" y="5235062"/>
                  <a:pt x="1477681" y="5234167"/>
                  <a:pt x="1479058" y="5234087"/>
                </a:cubicBezTo>
                <a:close/>
                <a:moveTo>
                  <a:pt x="1494800" y="5233105"/>
                </a:moveTo>
                <a:cubicBezTo>
                  <a:pt x="1494800" y="5233105"/>
                  <a:pt x="1495212" y="5236314"/>
                  <a:pt x="1495212" y="5236314"/>
                </a:cubicBezTo>
                <a:cubicBezTo>
                  <a:pt x="1495212" y="5236314"/>
                  <a:pt x="1495212" y="5236314"/>
                  <a:pt x="1491934" y="5236324"/>
                </a:cubicBezTo>
                <a:cubicBezTo>
                  <a:pt x="1491934" y="5236324"/>
                  <a:pt x="1490502" y="5237934"/>
                  <a:pt x="1490502" y="5237934"/>
                </a:cubicBezTo>
                <a:cubicBezTo>
                  <a:pt x="1490502" y="5237934"/>
                  <a:pt x="1490090" y="5234725"/>
                  <a:pt x="1490090" y="5234725"/>
                </a:cubicBezTo>
                <a:cubicBezTo>
                  <a:pt x="1490090" y="5234725"/>
                  <a:pt x="1490090" y="5234725"/>
                  <a:pt x="1491524" y="5233114"/>
                </a:cubicBezTo>
                <a:cubicBezTo>
                  <a:pt x="1492954" y="5231505"/>
                  <a:pt x="1494800" y="5233105"/>
                  <a:pt x="1494800" y="5233105"/>
                </a:cubicBezTo>
                <a:close/>
                <a:moveTo>
                  <a:pt x="1360653" y="5232221"/>
                </a:moveTo>
                <a:cubicBezTo>
                  <a:pt x="1360723" y="5233404"/>
                  <a:pt x="1360487" y="5236194"/>
                  <a:pt x="1361425" y="5238506"/>
                </a:cubicBezTo>
                <a:cubicBezTo>
                  <a:pt x="1359921" y="5240195"/>
                  <a:pt x="1354662" y="5232640"/>
                  <a:pt x="1358042" y="5235573"/>
                </a:cubicBezTo>
                <a:cubicBezTo>
                  <a:pt x="1360206" y="5231460"/>
                  <a:pt x="1360583" y="5231037"/>
                  <a:pt x="1360653" y="5232221"/>
                </a:cubicBezTo>
                <a:close/>
                <a:moveTo>
                  <a:pt x="2525937" y="5231859"/>
                </a:moveTo>
                <a:cubicBezTo>
                  <a:pt x="2525937" y="5231859"/>
                  <a:pt x="2525937" y="5231859"/>
                  <a:pt x="2528271" y="5232722"/>
                </a:cubicBezTo>
                <a:cubicBezTo>
                  <a:pt x="2550426" y="5252900"/>
                  <a:pt x="2574347" y="5267727"/>
                  <a:pt x="2600603" y="5283416"/>
                </a:cubicBezTo>
                <a:cubicBezTo>
                  <a:pt x="2605273" y="5285140"/>
                  <a:pt x="2607609" y="5286002"/>
                  <a:pt x="2612280" y="5287725"/>
                </a:cubicBezTo>
                <a:cubicBezTo>
                  <a:pt x="2612280" y="5287725"/>
                  <a:pt x="2612848" y="5293936"/>
                  <a:pt x="2612848" y="5293936"/>
                </a:cubicBezTo>
                <a:cubicBezTo>
                  <a:pt x="2612848" y="5293936"/>
                  <a:pt x="2610513" y="5293075"/>
                  <a:pt x="2610513" y="5293075"/>
                </a:cubicBezTo>
                <a:cubicBezTo>
                  <a:pt x="2605841" y="5291352"/>
                  <a:pt x="2601170" y="5289628"/>
                  <a:pt x="2598836" y="5288766"/>
                </a:cubicBezTo>
                <a:cubicBezTo>
                  <a:pt x="2572578" y="5273076"/>
                  <a:pt x="2548090" y="5252038"/>
                  <a:pt x="2525937" y="5231859"/>
                </a:cubicBezTo>
                <a:close/>
                <a:moveTo>
                  <a:pt x="1773523" y="5230890"/>
                </a:moveTo>
                <a:cubicBezTo>
                  <a:pt x="1774459" y="5233219"/>
                  <a:pt x="1774459" y="5233219"/>
                  <a:pt x="1775393" y="5235550"/>
                </a:cubicBezTo>
                <a:cubicBezTo>
                  <a:pt x="1774459" y="5233219"/>
                  <a:pt x="1774459" y="5233219"/>
                  <a:pt x="1769573" y="5235179"/>
                </a:cubicBezTo>
                <a:cubicBezTo>
                  <a:pt x="1768638" y="5232849"/>
                  <a:pt x="1768638" y="5232849"/>
                  <a:pt x="1768638" y="5232849"/>
                </a:cubicBezTo>
                <a:cubicBezTo>
                  <a:pt x="1773523" y="5230890"/>
                  <a:pt x="1773523" y="5230890"/>
                  <a:pt x="1773523" y="5230890"/>
                </a:cubicBezTo>
                <a:close/>
                <a:moveTo>
                  <a:pt x="2655144" y="5230846"/>
                </a:moveTo>
                <a:cubicBezTo>
                  <a:pt x="2662172" y="5233441"/>
                  <a:pt x="2669199" y="5236033"/>
                  <a:pt x="2674468" y="5243947"/>
                </a:cubicBezTo>
                <a:cubicBezTo>
                  <a:pt x="2689106" y="5255319"/>
                  <a:pt x="2703747" y="5266692"/>
                  <a:pt x="2720143" y="5272743"/>
                </a:cubicBezTo>
                <a:cubicBezTo>
                  <a:pt x="2720143" y="5272743"/>
                  <a:pt x="2720143" y="5272743"/>
                  <a:pt x="2718385" y="5278064"/>
                </a:cubicBezTo>
                <a:cubicBezTo>
                  <a:pt x="2703747" y="5266692"/>
                  <a:pt x="2689106" y="5255319"/>
                  <a:pt x="2672711" y="5249269"/>
                </a:cubicBezTo>
                <a:cubicBezTo>
                  <a:pt x="2667440" y="5241354"/>
                  <a:pt x="2660414" y="5238761"/>
                  <a:pt x="2655144" y="5230846"/>
                </a:cubicBezTo>
                <a:close/>
                <a:moveTo>
                  <a:pt x="1305132" y="5230754"/>
                </a:moveTo>
                <a:cubicBezTo>
                  <a:pt x="1308140" y="5227375"/>
                  <a:pt x="1311895" y="5236619"/>
                  <a:pt x="1307196" y="5238533"/>
                </a:cubicBezTo>
                <a:cubicBezTo>
                  <a:pt x="1300619" y="5235824"/>
                  <a:pt x="1306822" y="5232221"/>
                  <a:pt x="1305132" y="5230754"/>
                </a:cubicBezTo>
                <a:close/>
                <a:moveTo>
                  <a:pt x="1311830" y="5230573"/>
                </a:moveTo>
                <a:cubicBezTo>
                  <a:pt x="1311830" y="5230573"/>
                  <a:pt x="1313058" y="5231640"/>
                  <a:pt x="1313058" y="5231640"/>
                </a:cubicBezTo>
                <a:cubicBezTo>
                  <a:pt x="1313058" y="5231640"/>
                  <a:pt x="1311448" y="5233452"/>
                  <a:pt x="1311448" y="5233452"/>
                </a:cubicBezTo>
                <a:cubicBezTo>
                  <a:pt x="1310219" y="5232384"/>
                  <a:pt x="1311830" y="5230573"/>
                  <a:pt x="1311830" y="5230573"/>
                </a:cubicBezTo>
                <a:close/>
                <a:moveTo>
                  <a:pt x="1249077" y="5229288"/>
                </a:moveTo>
                <a:cubicBezTo>
                  <a:pt x="1250454" y="5229207"/>
                  <a:pt x="1251696" y="5229939"/>
                  <a:pt x="1250975" y="5230831"/>
                </a:cubicBezTo>
                <a:cubicBezTo>
                  <a:pt x="1250493" y="5231423"/>
                  <a:pt x="1249140" y="5232087"/>
                  <a:pt x="1246369" y="5232627"/>
                </a:cubicBezTo>
                <a:cubicBezTo>
                  <a:pt x="1246187" y="5230263"/>
                  <a:pt x="1247699" y="5229368"/>
                  <a:pt x="1249077" y="5229288"/>
                </a:cubicBezTo>
                <a:close/>
                <a:moveTo>
                  <a:pt x="1914666" y="5229270"/>
                </a:moveTo>
                <a:cubicBezTo>
                  <a:pt x="1917526" y="5229326"/>
                  <a:pt x="1917941" y="5230360"/>
                  <a:pt x="1917745" y="5231642"/>
                </a:cubicBezTo>
                <a:cubicBezTo>
                  <a:pt x="1917550" y="5232923"/>
                  <a:pt x="1916743" y="5234448"/>
                  <a:pt x="1917158" y="5235483"/>
                </a:cubicBezTo>
                <a:cubicBezTo>
                  <a:pt x="1917158" y="5235483"/>
                  <a:pt x="1915497" y="5231341"/>
                  <a:pt x="1914666" y="5229270"/>
                </a:cubicBezTo>
                <a:close/>
                <a:moveTo>
                  <a:pt x="2634646" y="5229253"/>
                </a:moveTo>
                <a:cubicBezTo>
                  <a:pt x="2634646" y="5229253"/>
                  <a:pt x="2636989" y="5230118"/>
                  <a:pt x="2636989" y="5230118"/>
                </a:cubicBezTo>
                <a:cubicBezTo>
                  <a:pt x="2639331" y="5230981"/>
                  <a:pt x="2639331" y="5230981"/>
                  <a:pt x="2641673" y="5231847"/>
                </a:cubicBezTo>
                <a:cubicBezTo>
                  <a:pt x="2641673" y="5231847"/>
                  <a:pt x="2641673" y="5231847"/>
                  <a:pt x="2639916" y="5237168"/>
                </a:cubicBezTo>
                <a:cubicBezTo>
                  <a:pt x="2639916" y="5237168"/>
                  <a:pt x="2639916" y="5237168"/>
                  <a:pt x="2637572" y="5236304"/>
                </a:cubicBezTo>
                <a:cubicBezTo>
                  <a:pt x="2637572" y="5236304"/>
                  <a:pt x="2635230" y="5235440"/>
                  <a:pt x="2635230" y="5235440"/>
                </a:cubicBezTo>
                <a:cubicBezTo>
                  <a:pt x="2635230" y="5235440"/>
                  <a:pt x="2632888" y="5234576"/>
                  <a:pt x="2632888" y="5234576"/>
                </a:cubicBezTo>
                <a:cubicBezTo>
                  <a:pt x="2634646" y="5229253"/>
                  <a:pt x="2634646" y="5229253"/>
                  <a:pt x="2634646" y="5229253"/>
                </a:cubicBezTo>
                <a:close/>
                <a:moveTo>
                  <a:pt x="3134295" y="5229118"/>
                </a:moveTo>
                <a:cubicBezTo>
                  <a:pt x="3134295" y="5229118"/>
                  <a:pt x="3138814" y="5230785"/>
                  <a:pt x="3139180" y="5237350"/>
                </a:cubicBezTo>
                <a:cubicBezTo>
                  <a:pt x="3135027" y="5242250"/>
                  <a:pt x="3136555" y="5229952"/>
                  <a:pt x="3134295" y="5229118"/>
                </a:cubicBezTo>
                <a:close/>
                <a:moveTo>
                  <a:pt x="2842602" y="5228663"/>
                </a:moveTo>
                <a:cubicBezTo>
                  <a:pt x="2844924" y="5229520"/>
                  <a:pt x="2844924" y="5229520"/>
                  <a:pt x="2847244" y="5230376"/>
                </a:cubicBezTo>
                <a:cubicBezTo>
                  <a:pt x="2851887" y="5232088"/>
                  <a:pt x="2850097" y="5237502"/>
                  <a:pt x="2854207" y="5232945"/>
                </a:cubicBezTo>
                <a:cubicBezTo>
                  <a:pt x="2856529" y="5233801"/>
                  <a:pt x="2861171" y="5235514"/>
                  <a:pt x="2861702" y="5241783"/>
                </a:cubicBezTo>
                <a:cubicBezTo>
                  <a:pt x="2866344" y="5243495"/>
                  <a:pt x="2875628" y="5246923"/>
                  <a:pt x="2874372" y="5258606"/>
                </a:cubicBezTo>
                <a:cubicBezTo>
                  <a:pt x="2879014" y="5260318"/>
                  <a:pt x="2883122" y="5255762"/>
                  <a:pt x="2885976" y="5262887"/>
                </a:cubicBezTo>
                <a:cubicBezTo>
                  <a:pt x="2888298" y="5263743"/>
                  <a:pt x="2888298" y="5263743"/>
                  <a:pt x="2890619" y="5264601"/>
                </a:cubicBezTo>
                <a:cubicBezTo>
                  <a:pt x="2888829" y="5270012"/>
                  <a:pt x="2888829" y="5270012"/>
                  <a:pt x="2888829" y="5270012"/>
                </a:cubicBezTo>
                <a:cubicBezTo>
                  <a:pt x="2888829" y="5270012"/>
                  <a:pt x="2886509" y="5269158"/>
                  <a:pt x="2886509" y="5269158"/>
                </a:cubicBezTo>
                <a:cubicBezTo>
                  <a:pt x="2886509" y="5269158"/>
                  <a:pt x="2886509" y="5269158"/>
                  <a:pt x="2884187" y="5268300"/>
                </a:cubicBezTo>
                <a:cubicBezTo>
                  <a:pt x="2877756" y="5272000"/>
                  <a:pt x="2873116" y="5270288"/>
                  <a:pt x="2866685" y="5273989"/>
                </a:cubicBezTo>
                <a:cubicBezTo>
                  <a:pt x="2872582" y="5264018"/>
                  <a:pt x="2860446" y="5253468"/>
                  <a:pt x="2859381" y="5240928"/>
                </a:cubicBezTo>
                <a:cubicBezTo>
                  <a:pt x="2857060" y="5240071"/>
                  <a:pt x="2854739" y="5239214"/>
                  <a:pt x="2852418" y="5238360"/>
                </a:cubicBezTo>
                <a:cubicBezTo>
                  <a:pt x="2852951" y="5244628"/>
                  <a:pt x="2850631" y="5243771"/>
                  <a:pt x="2850631" y="5243771"/>
                </a:cubicBezTo>
                <a:cubicBezTo>
                  <a:pt x="2848310" y="5242916"/>
                  <a:pt x="2845988" y="5242059"/>
                  <a:pt x="2845456" y="5235789"/>
                </a:cubicBezTo>
                <a:cubicBezTo>
                  <a:pt x="2845456" y="5235789"/>
                  <a:pt x="2845456" y="5235789"/>
                  <a:pt x="2843135" y="5234933"/>
                </a:cubicBezTo>
                <a:cubicBezTo>
                  <a:pt x="2843135" y="5234933"/>
                  <a:pt x="2843135" y="5234933"/>
                  <a:pt x="2840814" y="5234077"/>
                </a:cubicBezTo>
                <a:cubicBezTo>
                  <a:pt x="2840814" y="5234077"/>
                  <a:pt x="2842602" y="5228663"/>
                  <a:pt x="2842602" y="5228663"/>
                </a:cubicBezTo>
                <a:close/>
                <a:moveTo>
                  <a:pt x="1766145" y="5226636"/>
                </a:moveTo>
                <a:cubicBezTo>
                  <a:pt x="1767002" y="5228772"/>
                  <a:pt x="1767002" y="5228772"/>
                  <a:pt x="1767860" y="5230907"/>
                </a:cubicBezTo>
                <a:cubicBezTo>
                  <a:pt x="1762972" y="5232868"/>
                  <a:pt x="1763829" y="5235004"/>
                  <a:pt x="1763829" y="5235004"/>
                </a:cubicBezTo>
                <a:cubicBezTo>
                  <a:pt x="1763829" y="5235004"/>
                  <a:pt x="1762972" y="5232868"/>
                  <a:pt x="1762972" y="5232868"/>
                </a:cubicBezTo>
                <a:cubicBezTo>
                  <a:pt x="1762116" y="5230732"/>
                  <a:pt x="1762116" y="5230732"/>
                  <a:pt x="1761259" y="5228596"/>
                </a:cubicBezTo>
                <a:cubicBezTo>
                  <a:pt x="1761259" y="5228596"/>
                  <a:pt x="1766145" y="5226636"/>
                  <a:pt x="1766145" y="5226636"/>
                </a:cubicBezTo>
                <a:close/>
                <a:moveTo>
                  <a:pt x="2904326" y="5225449"/>
                </a:moveTo>
                <a:cubicBezTo>
                  <a:pt x="2904884" y="5226459"/>
                  <a:pt x="2905469" y="5228282"/>
                  <a:pt x="2905469" y="5228282"/>
                </a:cubicBezTo>
                <a:cubicBezTo>
                  <a:pt x="2903463" y="5230758"/>
                  <a:pt x="2902934" y="5230564"/>
                  <a:pt x="2902906" y="5229749"/>
                </a:cubicBezTo>
                <a:cubicBezTo>
                  <a:pt x="2902878" y="5228935"/>
                  <a:pt x="2903351" y="5227502"/>
                  <a:pt x="2903351" y="5227502"/>
                </a:cubicBezTo>
                <a:cubicBezTo>
                  <a:pt x="2903239" y="5224244"/>
                  <a:pt x="2903768" y="5224442"/>
                  <a:pt x="2904326" y="5225449"/>
                </a:cubicBezTo>
                <a:close/>
                <a:moveTo>
                  <a:pt x="1844824" y="5224829"/>
                </a:moveTo>
                <a:cubicBezTo>
                  <a:pt x="1844824" y="5224829"/>
                  <a:pt x="1844824" y="5224829"/>
                  <a:pt x="1845674" y="5226947"/>
                </a:cubicBezTo>
                <a:cubicBezTo>
                  <a:pt x="1845674" y="5226947"/>
                  <a:pt x="1846524" y="5229065"/>
                  <a:pt x="1847373" y="5231183"/>
                </a:cubicBezTo>
                <a:cubicBezTo>
                  <a:pt x="1848223" y="5233300"/>
                  <a:pt x="1849072" y="5235418"/>
                  <a:pt x="1849921" y="5237536"/>
                </a:cubicBezTo>
                <a:cubicBezTo>
                  <a:pt x="1850771" y="5239655"/>
                  <a:pt x="1846736" y="5243731"/>
                  <a:pt x="1847585" y="5245850"/>
                </a:cubicBezTo>
                <a:cubicBezTo>
                  <a:pt x="1848434" y="5247967"/>
                  <a:pt x="1848434" y="5247967"/>
                  <a:pt x="1848434" y="5247967"/>
                </a:cubicBezTo>
                <a:cubicBezTo>
                  <a:pt x="1848434" y="5247967"/>
                  <a:pt x="1848434" y="5247967"/>
                  <a:pt x="1849284" y="5250085"/>
                </a:cubicBezTo>
                <a:cubicBezTo>
                  <a:pt x="1849284" y="5250085"/>
                  <a:pt x="1849284" y="5250085"/>
                  <a:pt x="1844397" y="5252046"/>
                </a:cubicBezTo>
                <a:cubicBezTo>
                  <a:pt x="1844397" y="5252046"/>
                  <a:pt x="1844397" y="5252046"/>
                  <a:pt x="1843548" y="5249928"/>
                </a:cubicBezTo>
                <a:cubicBezTo>
                  <a:pt x="1843548" y="5249928"/>
                  <a:pt x="1843548" y="5249928"/>
                  <a:pt x="1842699" y="5247808"/>
                </a:cubicBezTo>
                <a:cubicBezTo>
                  <a:pt x="1840999" y="5243574"/>
                  <a:pt x="1840999" y="5243574"/>
                  <a:pt x="1839300" y="5239337"/>
                </a:cubicBezTo>
                <a:cubicBezTo>
                  <a:pt x="1839300" y="5239337"/>
                  <a:pt x="1844187" y="5237377"/>
                  <a:pt x="1844187" y="5237377"/>
                </a:cubicBezTo>
                <a:cubicBezTo>
                  <a:pt x="1843337" y="5235259"/>
                  <a:pt x="1842488" y="5233142"/>
                  <a:pt x="1842488" y="5233142"/>
                </a:cubicBezTo>
                <a:cubicBezTo>
                  <a:pt x="1841638" y="5231024"/>
                  <a:pt x="1840789" y="5228906"/>
                  <a:pt x="1844824" y="5224829"/>
                </a:cubicBezTo>
                <a:close/>
                <a:moveTo>
                  <a:pt x="1464679" y="5224761"/>
                </a:moveTo>
                <a:cubicBezTo>
                  <a:pt x="1462442" y="5226068"/>
                  <a:pt x="1454157" y="5230376"/>
                  <a:pt x="1455031" y="5229139"/>
                </a:cubicBezTo>
                <a:cubicBezTo>
                  <a:pt x="1455323" y="5228725"/>
                  <a:pt x="1456632" y="5227696"/>
                  <a:pt x="1459522" y="5225734"/>
                </a:cubicBezTo>
                <a:cubicBezTo>
                  <a:pt x="1461019" y="5224052"/>
                  <a:pt x="1462742" y="5225546"/>
                  <a:pt x="1462742" y="5225546"/>
                </a:cubicBezTo>
                <a:cubicBezTo>
                  <a:pt x="1465472" y="5224191"/>
                  <a:pt x="1465674" y="5224179"/>
                  <a:pt x="1464679" y="5224761"/>
                </a:cubicBezTo>
                <a:close/>
                <a:moveTo>
                  <a:pt x="2912276" y="5224366"/>
                </a:moveTo>
                <a:cubicBezTo>
                  <a:pt x="2914651" y="5225240"/>
                  <a:pt x="2917022" y="5226117"/>
                  <a:pt x="2919395" y="5226993"/>
                </a:cubicBezTo>
                <a:cubicBezTo>
                  <a:pt x="2917501" y="5232722"/>
                  <a:pt x="2917501" y="5232722"/>
                  <a:pt x="2917981" y="5239331"/>
                </a:cubicBezTo>
                <a:cubicBezTo>
                  <a:pt x="2911341" y="5243312"/>
                  <a:pt x="2908489" y="5235828"/>
                  <a:pt x="2908012" y="5229221"/>
                </a:cubicBezTo>
                <a:cubicBezTo>
                  <a:pt x="2910383" y="5230096"/>
                  <a:pt x="2912276" y="5224366"/>
                  <a:pt x="2912276" y="5224366"/>
                </a:cubicBezTo>
                <a:close/>
                <a:moveTo>
                  <a:pt x="1488174" y="5224148"/>
                </a:moveTo>
                <a:cubicBezTo>
                  <a:pt x="1489095" y="5225684"/>
                  <a:pt x="1489264" y="5226566"/>
                  <a:pt x="1488979" y="5227098"/>
                </a:cubicBezTo>
                <a:cubicBezTo>
                  <a:pt x="1488125" y="5228701"/>
                  <a:pt x="1483190" y="5227178"/>
                  <a:pt x="1482262" y="5230788"/>
                </a:cubicBezTo>
                <a:cubicBezTo>
                  <a:pt x="1478820" y="5227801"/>
                  <a:pt x="1486695" y="5225808"/>
                  <a:pt x="1488174" y="5224148"/>
                </a:cubicBezTo>
                <a:close/>
                <a:moveTo>
                  <a:pt x="1596367" y="5223862"/>
                </a:moveTo>
                <a:cubicBezTo>
                  <a:pt x="1596367" y="5223862"/>
                  <a:pt x="1598006" y="5225284"/>
                  <a:pt x="1598006" y="5225284"/>
                </a:cubicBezTo>
                <a:cubicBezTo>
                  <a:pt x="1599646" y="5226706"/>
                  <a:pt x="1599646" y="5226706"/>
                  <a:pt x="1599646" y="5226706"/>
                </a:cubicBezTo>
                <a:cubicBezTo>
                  <a:pt x="1590733" y="5236718"/>
                  <a:pt x="1581667" y="5243640"/>
                  <a:pt x="1572599" y="5250561"/>
                </a:cubicBezTo>
                <a:cubicBezTo>
                  <a:pt x="1572599" y="5250561"/>
                  <a:pt x="1572599" y="5250561"/>
                  <a:pt x="1571114" y="5252229"/>
                </a:cubicBezTo>
                <a:cubicBezTo>
                  <a:pt x="1571114" y="5252229"/>
                  <a:pt x="1571114" y="5252229"/>
                  <a:pt x="1569473" y="5250807"/>
                </a:cubicBezTo>
                <a:cubicBezTo>
                  <a:pt x="1569473" y="5250807"/>
                  <a:pt x="1569473" y="5250807"/>
                  <a:pt x="1570961" y="5249139"/>
                </a:cubicBezTo>
                <a:cubicBezTo>
                  <a:pt x="1580027" y="5242217"/>
                  <a:pt x="1588940" y="5232206"/>
                  <a:pt x="1596367" y="5223862"/>
                </a:cubicBezTo>
                <a:close/>
                <a:moveTo>
                  <a:pt x="1300191" y="5223452"/>
                </a:moveTo>
                <a:cubicBezTo>
                  <a:pt x="1300191" y="5223452"/>
                  <a:pt x="1303374" y="5223243"/>
                  <a:pt x="1301883" y="5224918"/>
                </a:cubicBezTo>
                <a:cubicBezTo>
                  <a:pt x="1301883" y="5224918"/>
                  <a:pt x="1302305" y="5225285"/>
                  <a:pt x="1302330" y="5225678"/>
                </a:cubicBezTo>
                <a:cubicBezTo>
                  <a:pt x="1302355" y="5226071"/>
                  <a:pt x="1301981" y="5226489"/>
                  <a:pt x="1300390" y="5226594"/>
                </a:cubicBezTo>
                <a:cubicBezTo>
                  <a:pt x="1298898" y="5228271"/>
                  <a:pt x="1297404" y="5229947"/>
                  <a:pt x="1295912" y="5231624"/>
                </a:cubicBezTo>
                <a:cubicBezTo>
                  <a:pt x="1294420" y="5233301"/>
                  <a:pt x="1291434" y="5236654"/>
                  <a:pt x="1288252" y="5236863"/>
                </a:cubicBezTo>
                <a:cubicBezTo>
                  <a:pt x="1288252" y="5236863"/>
                  <a:pt x="1286561" y="5235398"/>
                  <a:pt x="1286561" y="5235398"/>
                </a:cubicBezTo>
                <a:cubicBezTo>
                  <a:pt x="1286561" y="5235398"/>
                  <a:pt x="1284868" y="5233930"/>
                  <a:pt x="1284868" y="5233930"/>
                </a:cubicBezTo>
                <a:cubicBezTo>
                  <a:pt x="1286362" y="5232254"/>
                  <a:pt x="1286362" y="5232254"/>
                  <a:pt x="1288053" y="5233721"/>
                </a:cubicBezTo>
                <a:cubicBezTo>
                  <a:pt x="1289545" y="5232044"/>
                  <a:pt x="1291037" y="5230368"/>
                  <a:pt x="1292531" y="5228691"/>
                </a:cubicBezTo>
                <a:cubicBezTo>
                  <a:pt x="1294023" y="5227015"/>
                  <a:pt x="1297008" y="5223661"/>
                  <a:pt x="1300191" y="5223452"/>
                </a:cubicBezTo>
                <a:close/>
                <a:moveTo>
                  <a:pt x="2873072" y="5222761"/>
                </a:moveTo>
                <a:cubicBezTo>
                  <a:pt x="2871177" y="5228492"/>
                  <a:pt x="2871177" y="5228492"/>
                  <a:pt x="2871177" y="5228492"/>
                </a:cubicBezTo>
                <a:cubicBezTo>
                  <a:pt x="2869059" y="5227710"/>
                  <a:pt x="2873072" y="5222761"/>
                  <a:pt x="2869059" y="5227710"/>
                </a:cubicBezTo>
                <a:cubicBezTo>
                  <a:pt x="2866941" y="5226929"/>
                  <a:pt x="2870953" y="5221978"/>
                  <a:pt x="2873072" y="5222761"/>
                </a:cubicBezTo>
                <a:close/>
                <a:moveTo>
                  <a:pt x="1675688" y="5222065"/>
                </a:moveTo>
                <a:cubicBezTo>
                  <a:pt x="1675688" y="5222065"/>
                  <a:pt x="1675780" y="5222880"/>
                  <a:pt x="1675641" y="5223494"/>
                </a:cubicBezTo>
                <a:cubicBezTo>
                  <a:pt x="1675502" y="5224111"/>
                  <a:pt x="1675133" y="5224525"/>
                  <a:pt x="1674210" y="5223724"/>
                </a:cubicBezTo>
                <a:cubicBezTo>
                  <a:pt x="1674210" y="5223724"/>
                  <a:pt x="1674210" y="5223724"/>
                  <a:pt x="1669778" y="5228705"/>
                </a:cubicBezTo>
                <a:cubicBezTo>
                  <a:pt x="1667933" y="5227105"/>
                  <a:pt x="1667933" y="5227105"/>
                  <a:pt x="1667933" y="5227105"/>
                </a:cubicBezTo>
                <a:cubicBezTo>
                  <a:pt x="1667933" y="5227105"/>
                  <a:pt x="1667933" y="5227105"/>
                  <a:pt x="1672367" y="5222125"/>
                </a:cubicBezTo>
                <a:cubicBezTo>
                  <a:pt x="1672367" y="5222125"/>
                  <a:pt x="1675688" y="5222065"/>
                  <a:pt x="1675688" y="5222065"/>
                </a:cubicBezTo>
                <a:close/>
                <a:moveTo>
                  <a:pt x="2340050" y="5222065"/>
                </a:moveTo>
                <a:lnTo>
                  <a:pt x="2339374" y="5223537"/>
                </a:lnTo>
                <a:lnTo>
                  <a:pt x="2340440" y="5226194"/>
                </a:lnTo>
                <a:close/>
                <a:moveTo>
                  <a:pt x="2495949" y="5221678"/>
                </a:moveTo>
                <a:cubicBezTo>
                  <a:pt x="2504982" y="5226082"/>
                  <a:pt x="2493568" y="5225672"/>
                  <a:pt x="2502602" y="5230077"/>
                </a:cubicBezTo>
                <a:lnTo>
                  <a:pt x="2500948" y="5229270"/>
                </a:lnTo>
                <a:lnTo>
                  <a:pt x="2512774" y="5239328"/>
                </a:lnTo>
                <a:cubicBezTo>
                  <a:pt x="2515699" y="5246301"/>
                  <a:pt x="2520359" y="5248021"/>
                  <a:pt x="2522689" y="5248881"/>
                </a:cubicBezTo>
                <a:cubicBezTo>
                  <a:pt x="2525019" y="5249741"/>
                  <a:pt x="2525019" y="5249741"/>
                  <a:pt x="2525019" y="5249741"/>
                </a:cubicBezTo>
                <a:cubicBezTo>
                  <a:pt x="2525019" y="5249741"/>
                  <a:pt x="2527350" y="5250601"/>
                  <a:pt x="2527350" y="5250601"/>
                </a:cubicBezTo>
                <a:cubicBezTo>
                  <a:pt x="2529680" y="5251461"/>
                  <a:pt x="2529680" y="5251461"/>
                  <a:pt x="2530275" y="5257574"/>
                </a:cubicBezTo>
                <a:cubicBezTo>
                  <a:pt x="2530275" y="5257574"/>
                  <a:pt x="2532604" y="5258434"/>
                  <a:pt x="2532604" y="5258434"/>
                </a:cubicBezTo>
                <a:cubicBezTo>
                  <a:pt x="2534934" y="5259294"/>
                  <a:pt x="2533199" y="5264548"/>
                  <a:pt x="2533199" y="5264548"/>
                </a:cubicBezTo>
                <a:cubicBezTo>
                  <a:pt x="2533199" y="5264548"/>
                  <a:pt x="2533199" y="5264548"/>
                  <a:pt x="2530868" y="5263688"/>
                </a:cubicBezTo>
                <a:cubicBezTo>
                  <a:pt x="2528539" y="5262829"/>
                  <a:pt x="2528539" y="5262829"/>
                  <a:pt x="2526208" y="5261970"/>
                </a:cubicBezTo>
                <a:cubicBezTo>
                  <a:pt x="2527944" y="5256715"/>
                  <a:pt x="2525614" y="5255855"/>
                  <a:pt x="2525614" y="5255855"/>
                </a:cubicBezTo>
                <a:cubicBezTo>
                  <a:pt x="2525614" y="5255855"/>
                  <a:pt x="2523878" y="5261109"/>
                  <a:pt x="2523878" y="5261109"/>
                </a:cubicBezTo>
                <a:cubicBezTo>
                  <a:pt x="2521549" y="5260249"/>
                  <a:pt x="2521549" y="5260249"/>
                  <a:pt x="2523284" y="5254995"/>
                </a:cubicBezTo>
                <a:cubicBezTo>
                  <a:pt x="2521549" y="5260249"/>
                  <a:pt x="2519217" y="5259389"/>
                  <a:pt x="2519217" y="5259389"/>
                </a:cubicBezTo>
                <a:cubicBezTo>
                  <a:pt x="2519217" y="5259389"/>
                  <a:pt x="2519217" y="5259389"/>
                  <a:pt x="2516888" y="5258530"/>
                </a:cubicBezTo>
                <a:cubicBezTo>
                  <a:pt x="2516888" y="5258530"/>
                  <a:pt x="2518624" y="5253276"/>
                  <a:pt x="2520953" y="5254135"/>
                </a:cubicBezTo>
                <a:cubicBezTo>
                  <a:pt x="2516294" y="5252415"/>
                  <a:pt x="2515699" y="5246301"/>
                  <a:pt x="2511039" y="5244581"/>
                </a:cubicBezTo>
                <a:cubicBezTo>
                  <a:pt x="2506379" y="5242862"/>
                  <a:pt x="2501719" y="5241143"/>
                  <a:pt x="2498794" y="5234170"/>
                </a:cubicBezTo>
                <a:cubicBezTo>
                  <a:pt x="2494727" y="5238563"/>
                  <a:pt x="2494134" y="5232450"/>
                  <a:pt x="2491804" y="5231591"/>
                </a:cubicBezTo>
                <a:cubicBezTo>
                  <a:pt x="2492672" y="5228963"/>
                  <a:pt x="2494270" y="5228080"/>
                  <a:pt x="2495943" y="5227960"/>
                </a:cubicBezTo>
                <a:lnTo>
                  <a:pt x="2499988" y="5228802"/>
                </a:lnTo>
                <a:lnTo>
                  <a:pt x="2498085" y="5227874"/>
                </a:lnTo>
                <a:cubicBezTo>
                  <a:pt x="2495826" y="5226773"/>
                  <a:pt x="2493568" y="5225672"/>
                  <a:pt x="2493568" y="5225672"/>
                </a:cubicBezTo>
                <a:cubicBezTo>
                  <a:pt x="2493568" y="5225672"/>
                  <a:pt x="2493568" y="5225672"/>
                  <a:pt x="2495949" y="5221678"/>
                </a:cubicBezTo>
                <a:close/>
                <a:moveTo>
                  <a:pt x="1917061" y="5221097"/>
                </a:moveTo>
                <a:cubicBezTo>
                  <a:pt x="1917061" y="5221097"/>
                  <a:pt x="1917839" y="5223038"/>
                  <a:pt x="1917839" y="5223038"/>
                </a:cubicBezTo>
                <a:cubicBezTo>
                  <a:pt x="1918618" y="5224981"/>
                  <a:pt x="1918618" y="5224981"/>
                  <a:pt x="1918618" y="5224981"/>
                </a:cubicBezTo>
                <a:cubicBezTo>
                  <a:pt x="1913732" y="5226940"/>
                  <a:pt x="1913732" y="5226940"/>
                  <a:pt x="1912953" y="5224998"/>
                </a:cubicBezTo>
                <a:cubicBezTo>
                  <a:pt x="1912953" y="5224998"/>
                  <a:pt x="1912174" y="5223057"/>
                  <a:pt x="1917061" y="5221097"/>
                </a:cubicBezTo>
                <a:close/>
                <a:moveTo>
                  <a:pt x="1364427" y="5220039"/>
                </a:moveTo>
                <a:cubicBezTo>
                  <a:pt x="1366764" y="5219861"/>
                  <a:pt x="1369922" y="5220393"/>
                  <a:pt x="1371481" y="5220274"/>
                </a:cubicBezTo>
                <a:cubicBezTo>
                  <a:pt x="1373120" y="5221695"/>
                  <a:pt x="1365409" y="5223832"/>
                  <a:pt x="1362292" y="5224068"/>
                </a:cubicBezTo>
                <a:cubicBezTo>
                  <a:pt x="1360571" y="5221106"/>
                  <a:pt x="1362089" y="5220217"/>
                  <a:pt x="1364427" y="5220039"/>
                </a:cubicBezTo>
                <a:close/>
                <a:moveTo>
                  <a:pt x="1863571" y="5219714"/>
                </a:moveTo>
                <a:cubicBezTo>
                  <a:pt x="1866013" y="5218734"/>
                  <a:pt x="1866221" y="5219253"/>
                  <a:pt x="1865818" y="5220015"/>
                </a:cubicBezTo>
                <a:cubicBezTo>
                  <a:pt x="1865415" y="5220778"/>
                  <a:pt x="1864401" y="5221785"/>
                  <a:pt x="1864401" y="5221785"/>
                </a:cubicBezTo>
                <a:cubicBezTo>
                  <a:pt x="1864401" y="5221785"/>
                  <a:pt x="1863571" y="5219714"/>
                  <a:pt x="1863571" y="5219714"/>
                </a:cubicBezTo>
                <a:close/>
                <a:moveTo>
                  <a:pt x="1721595" y="5219263"/>
                </a:moveTo>
                <a:cubicBezTo>
                  <a:pt x="1721595" y="5219263"/>
                  <a:pt x="1721595" y="5219263"/>
                  <a:pt x="1722530" y="5221593"/>
                </a:cubicBezTo>
                <a:cubicBezTo>
                  <a:pt x="1722530" y="5221593"/>
                  <a:pt x="1722530" y="5221593"/>
                  <a:pt x="1723465" y="5223924"/>
                </a:cubicBezTo>
                <a:cubicBezTo>
                  <a:pt x="1718577" y="5225883"/>
                  <a:pt x="1718577" y="5225883"/>
                  <a:pt x="1718577" y="5225883"/>
                </a:cubicBezTo>
                <a:cubicBezTo>
                  <a:pt x="1718577" y="5225883"/>
                  <a:pt x="1718577" y="5225883"/>
                  <a:pt x="1717643" y="5223554"/>
                </a:cubicBezTo>
                <a:cubicBezTo>
                  <a:pt x="1717643" y="5223554"/>
                  <a:pt x="1716709" y="5221223"/>
                  <a:pt x="1716709" y="5221223"/>
                </a:cubicBezTo>
                <a:cubicBezTo>
                  <a:pt x="1721595" y="5219263"/>
                  <a:pt x="1721595" y="5219263"/>
                  <a:pt x="1721595" y="5219263"/>
                </a:cubicBezTo>
                <a:close/>
                <a:moveTo>
                  <a:pt x="1315970" y="5219190"/>
                </a:moveTo>
                <a:cubicBezTo>
                  <a:pt x="1316816" y="5219925"/>
                  <a:pt x="1317032" y="5220311"/>
                  <a:pt x="1316856" y="5220561"/>
                </a:cubicBezTo>
                <a:cubicBezTo>
                  <a:pt x="1316331" y="5221308"/>
                  <a:pt x="1312284" y="5220807"/>
                  <a:pt x="1311134" y="5224623"/>
                </a:cubicBezTo>
                <a:cubicBezTo>
                  <a:pt x="1307753" y="5221690"/>
                  <a:pt x="1314358" y="5221002"/>
                  <a:pt x="1315970" y="5219190"/>
                </a:cubicBezTo>
                <a:close/>
                <a:moveTo>
                  <a:pt x="2719573" y="5218791"/>
                </a:moveTo>
                <a:cubicBezTo>
                  <a:pt x="2719573" y="5218791"/>
                  <a:pt x="2719573" y="5218791"/>
                  <a:pt x="2721915" y="5219655"/>
                </a:cubicBezTo>
                <a:cubicBezTo>
                  <a:pt x="2721915" y="5219655"/>
                  <a:pt x="2721915" y="5219655"/>
                  <a:pt x="2720157" y="5224978"/>
                </a:cubicBezTo>
                <a:cubicBezTo>
                  <a:pt x="2720157" y="5224978"/>
                  <a:pt x="2721915" y="5219655"/>
                  <a:pt x="2719573" y="5218791"/>
                </a:cubicBezTo>
                <a:close/>
                <a:moveTo>
                  <a:pt x="1473020" y="5217425"/>
                </a:moveTo>
                <a:cubicBezTo>
                  <a:pt x="1474219" y="5218464"/>
                  <a:pt x="1474631" y="5218999"/>
                  <a:pt x="1474552" y="5219286"/>
                </a:cubicBezTo>
                <a:cubicBezTo>
                  <a:pt x="1474314" y="5220151"/>
                  <a:pt x="1469673" y="5218800"/>
                  <a:pt x="1468724" y="5222254"/>
                </a:cubicBezTo>
                <a:cubicBezTo>
                  <a:pt x="1465526" y="5219480"/>
                  <a:pt x="1473020" y="5217425"/>
                  <a:pt x="1473020" y="5217425"/>
                </a:cubicBezTo>
                <a:close/>
                <a:moveTo>
                  <a:pt x="1783046" y="5216928"/>
                </a:moveTo>
                <a:cubicBezTo>
                  <a:pt x="1783046" y="5216928"/>
                  <a:pt x="1783046" y="5216928"/>
                  <a:pt x="1788789" y="5217104"/>
                </a:cubicBezTo>
                <a:cubicBezTo>
                  <a:pt x="1788789" y="5217104"/>
                  <a:pt x="1789646" y="5219239"/>
                  <a:pt x="1789646" y="5219239"/>
                </a:cubicBezTo>
                <a:cubicBezTo>
                  <a:pt x="1785616" y="5223335"/>
                  <a:pt x="1787329" y="5227606"/>
                  <a:pt x="1787329" y="5227606"/>
                </a:cubicBezTo>
                <a:cubicBezTo>
                  <a:pt x="1788186" y="5229741"/>
                  <a:pt x="1788186" y="5229741"/>
                  <a:pt x="1788186" y="5229741"/>
                </a:cubicBezTo>
                <a:cubicBezTo>
                  <a:pt x="1789043" y="5231876"/>
                  <a:pt x="1789043" y="5231876"/>
                  <a:pt x="1789043" y="5231876"/>
                </a:cubicBezTo>
                <a:cubicBezTo>
                  <a:pt x="1784157" y="5233836"/>
                  <a:pt x="1784157" y="5233836"/>
                  <a:pt x="1784157" y="5233836"/>
                </a:cubicBezTo>
                <a:cubicBezTo>
                  <a:pt x="1784157" y="5233836"/>
                  <a:pt x="1784157" y="5233836"/>
                  <a:pt x="1783300" y="5231701"/>
                </a:cubicBezTo>
                <a:cubicBezTo>
                  <a:pt x="1778414" y="5233661"/>
                  <a:pt x="1780730" y="5225296"/>
                  <a:pt x="1775845" y="5227255"/>
                </a:cubicBezTo>
                <a:cubicBezTo>
                  <a:pt x="1774989" y="5225119"/>
                  <a:pt x="1785616" y="5223335"/>
                  <a:pt x="1784759" y="5221199"/>
                </a:cubicBezTo>
                <a:cubicBezTo>
                  <a:pt x="1784759" y="5221199"/>
                  <a:pt x="1783903" y="5219064"/>
                  <a:pt x="1783903" y="5219064"/>
                </a:cubicBezTo>
                <a:cubicBezTo>
                  <a:pt x="1783903" y="5219064"/>
                  <a:pt x="1783046" y="5216928"/>
                  <a:pt x="1783046" y="5216928"/>
                </a:cubicBezTo>
                <a:close/>
                <a:moveTo>
                  <a:pt x="1264375" y="5216157"/>
                </a:moveTo>
                <a:cubicBezTo>
                  <a:pt x="1266016" y="5217579"/>
                  <a:pt x="1267655" y="5218999"/>
                  <a:pt x="1266150" y="5220690"/>
                </a:cubicBezTo>
                <a:cubicBezTo>
                  <a:pt x="1264645" y="5222381"/>
                  <a:pt x="1263006" y="5220958"/>
                  <a:pt x="1261502" y="5222648"/>
                </a:cubicBezTo>
                <a:cubicBezTo>
                  <a:pt x="1259997" y="5224338"/>
                  <a:pt x="1259997" y="5224338"/>
                  <a:pt x="1259997" y="5224338"/>
                </a:cubicBezTo>
                <a:cubicBezTo>
                  <a:pt x="1258493" y="5226028"/>
                  <a:pt x="1256853" y="5224607"/>
                  <a:pt x="1256853" y="5224607"/>
                </a:cubicBezTo>
                <a:cubicBezTo>
                  <a:pt x="1255213" y="5223185"/>
                  <a:pt x="1255213" y="5223185"/>
                  <a:pt x="1256717" y="5221493"/>
                </a:cubicBezTo>
                <a:cubicBezTo>
                  <a:pt x="1256717" y="5221493"/>
                  <a:pt x="1258222" y="5219804"/>
                  <a:pt x="1258222" y="5219804"/>
                </a:cubicBezTo>
                <a:cubicBezTo>
                  <a:pt x="1259727" y="5218114"/>
                  <a:pt x="1261231" y="5216424"/>
                  <a:pt x="1261231" y="5216424"/>
                </a:cubicBezTo>
                <a:cubicBezTo>
                  <a:pt x="1262737" y="5214734"/>
                  <a:pt x="1264375" y="5216157"/>
                  <a:pt x="1264375" y="5216157"/>
                </a:cubicBezTo>
                <a:close/>
                <a:moveTo>
                  <a:pt x="2336864" y="5214918"/>
                </a:moveTo>
                <a:lnTo>
                  <a:pt x="2338229" y="5219624"/>
                </a:lnTo>
                <a:lnTo>
                  <a:pt x="2339467" y="5215878"/>
                </a:lnTo>
                <a:close/>
                <a:moveTo>
                  <a:pt x="2623909" y="5214421"/>
                </a:moveTo>
                <a:cubicBezTo>
                  <a:pt x="2622331" y="5219197"/>
                  <a:pt x="2622331" y="5219197"/>
                  <a:pt x="2624874" y="5220137"/>
                </a:cubicBezTo>
                <a:cubicBezTo>
                  <a:pt x="2622814" y="5222055"/>
                  <a:pt x="2622179" y="5221821"/>
                  <a:pt x="2621739" y="5220990"/>
                </a:cubicBezTo>
                <a:cubicBezTo>
                  <a:pt x="2621302" y="5220158"/>
                  <a:pt x="2621060" y="5218730"/>
                  <a:pt x="2619790" y="5218260"/>
                </a:cubicBezTo>
                <a:cubicBezTo>
                  <a:pt x="2621368" y="5213483"/>
                  <a:pt x="2622331" y="5219197"/>
                  <a:pt x="2623909" y="5214421"/>
                </a:cubicBezTo>
                <a:close/>
                <a:moveTo>
                  <a:pt x="1332840" y="5213500"/>
                </a:moveTo>
                <a:cubicBezTo>
                  <a:pt x="1334479" y="5214922"/>
                  <a:pt x="1333046" y="5216532"/>
                  <a:pt x="1333046" y="5216532"/>
                </a:cubicBezTo>
                <a:cubicBezTo>
                  <a:pt x="1329973" y="5216719"/>
                  <a:pt x="1328540" y="5218329"/>
                  <a:pt x="1326902" y="5216906"/>
                </a:cubicBezTo>
                <a:cubicBezTo>
                  <a:pt x="1326902" y="5216906"/>
                  <a:pt x="1326902" y="5216906"/>
                  <a:pt x="1325261" y="5215485"/>
                </a:cubicBezTo>
                <a:cubicBezTo>
                  <a:pt x="1325261" y="5215485"/>
                  <a:pt x="1325261" y="5215485"/>
                  <a:pt x="1326695" y="5213875"/>
                </a:cubicBezTo>
                <a:cubicBezTo>
                  <a:pt x="1326695" y="5213875"/>
                  <a:pt x="1326695" y="5213875"/>
                  <a:pt x="1328335" y="5215298"/>
                </a:cubicBezTo>
                <a:cubicBezTo>
                  <a:pt x="1328335" y="5215298"/>
                  <a:pt x="1329768" y="5213688"/>
                  <a:pt x="1329768" y="5213688"/>
                </a:cubicBezTo>
                <a:cubicBezTo>
                  <a:pt x="1331200" y="5212078"/>
                  <a:pt x="1332840" y="5213500"/>
                  <a:pt x="1332840" y="5213500"/>
                </a:cubicBezTo>
                <a:close/>
                <a:moveTo>
                  <a:pt x="1351913" y="5211860"/>
                </a:moveTo>
                <a:cubicBezTo>
                  <a:pt x="1352110" y="5215002"/>
                  <a:pt x="1357383" y="5222546"/>
                  <a:pt x="1358875" y="5220870"/>
                </a:cubicBezTo>
                <a:cubicBezTo>
                  <a:pt x="1357583" y="5225689"/>
                  <a:pt x="1344451" y="5220243"/>
                  <a:pt x="1339974" y="5225273"/>
                </a:cubicBezTo>
                <a:cubicBezTo>
                  <a:pt x="1335297" y="5227160"/>
                  <a:pt x="1332313" y="5230513"/>
                  <a:pt x="1329328" y="5233867"/>
                </a:cubicBezTo>
                <a:cubicBezTo>
                  <a:pt x="1321668" y="5239105"/>
                  <a:pt x="1312515" y="5246022"/>
                  <a:pt x="1303162" y="5249795"/>
                </a:cubicBezTo>
                <a:cubicBezTo>
                  <a:pt x="1303162" y="5249795"/>
                  <a:pt x="1301669" y="5251471"/>
                  <a:pt x="1301669" y="5251471"/>
                </a:cubicBezTo>
                <a:cubicBezTo>
                  <a:pt x="1300177" y="5253148"/>
                  <a:pt x="1296994" y="5253358"/>
                  <a:pt x="1295501" y="5255036"/>
                </a:cubicBezTo>
                <a:cubicBezTo>
                  <a:pt x="1294010" y="5256712"/>
                  <a:pt x="1289333" y="5258599"/>
                  <a:pt x="1287840" y="5260274"/>
                </a:cubicBezTo>
                <a:cubicBezTo>
                  <a:pt x="1287840" y="5260274"/>
                  <a:pt x="1287840" y="5260274"/>
                  <a:pt x="1286348" y="5261952"/>
                </a:cubicBezTo>
                <a:cubicBezTo>
                  <a:pt x="1286348" y="5261952"/>
                  <a:pt x="1286150" y="5258808"/>
                  <a:pt x="1286150" y="5258808"/>
                </a:cubicBezTo>
                <a:cubicBezTo>
                  <a:pt x="1286150" y="5258808"/>
                  <a:pt x="1287643" y="5257132"/>
                  <a:pt x="1287643" y="5257132"/>
                </a:cubicBezTo>
                <a:cubicBezTo>
                  <a:pt x="1289136" y="5255454"/>
                  <a:pt x="1292317" y="5255245"/>
                  <a:pt x="1293810" y="5253568"/>
                </a:cubicBezTo>
                <a:cubicBezTo>
                  <a:pt x="1295303" y="5251892"/>
                  <a:pt x="1296796" y="5250216"/>
                  <a:pt x="1298289" y="5248538"/>
                </a:cubicBezTo>
                <a:cubicBezTo>
                  <a:pt x="1298289" y="5248538"/>
                  <a:pt x="1298289" y="5248538"/>
                  <a:pt x="1299781" y="5246862"/>
                </a:cubicBezTo>
                <a:cubicBezTo>
                  <a:pt x="1298090" y="5245395"/>
                  <a:pt x="1298090" y="5245395"/>
                  <a:pt x="1298090" y="5245395"/>
                </a:cubicBezTo>
                <a:cubicBezTo>
                  <a:pt x="1298090" y="5245395"/>
                  <a:pt x="1294906" y="5245606"/>
                  <a:pt x="1294906" y="5245606"/>
                </a:cubicBezTo>
                <a:cubicBezTo>
                  <a:pt x="1294906" y="5245606"/>
                  <a:pt x="1293216" y="5244140"/>
                  <a:pt x="1293216" y="5244140"/>
                </a:cubicBezTo>
                <a:cubicBezTo>
                  <a:pt x="1294709" y="5242462"/>
                  <a:pt x="1294709" y="5242462"/>
                  <a:pt x="1294709" y="5242462"/>
                </a:cubicBezTo>
                <a:cubicBezTo>
                  <a:pt x="1294709" y="5242462"/>
                  <a:pt x="1294709" y="5242462"/>
                  <a:pt x="1297892" y="5242255"/>
                </a:cubicBezTo>
                <a:cubicBezTo>
                  <a:pt x="1299581" y="5243719"/>
                  <a:pt x="1299581" y="5243719"/>
                  <a:pt x="1301273" y="5245186"/>
                </a:cubicBezTo>
                <a:cubicBezTo>
                  <a:pt x="1310625" y="5241412"/>
                  <a:pt x="1318285" y="5236172"/>
                  <a:pt x="1325947" y="5230934"/>
                </a:cubicBezTo>
                <a:cubicBezTo>
                  <a:pt x="1328932" y="5227580"/>
                  <a:pt x="1331916" y="5224227"/>
                  <a:pt x="1336592" y="5222341"/>
                </a:cubicBezTo>
                <a:cubicBezTo>
                  <a:pt x="1336592" y="5222341"/>
                  <a:pt x="1336592" y="5222341"/>
                  <a:pt x="1334901" y="5220874"/>
                </a:cubicBezTo>
                <a:cubicBezTo>
                  <a:pt x="1342561" y="5215633"/>
                  <a:pt x="1342561" y="5215633"/>
                  <a:pt x="1351913" y="5211860"/>
                </a:cubicBezTo>
                <a:close/>
                <a:moveTo>
                  <a:pt x="1822379" y="5211293"/>
                </a:moveTo>
                <a:cubicBezTo>
                  <a:pt x="1823314" y="5213624"/>
                  <a:pt x="1823314" y="5213624"/>
                  <a:pt x="1823314" y="5213624"/>
                </a:cubicBezTo>
                <a:cubicBezTo>
                  <a:pt x="1823314" y="5213624"/>
                  <a:pt x="1818428" y="5215584"/>
                  <a:pt x="1818428" y="5215584"/>
                </a:cubicBezTo>
                <a:cubicBezTo>
                  <a:pt x="1818428" y="5215584"/>
                  <a:pt x="1818428" y="5215584"/>
                  <a:pt x="1817493" y="5213252"/>
                </a:cubicBezTo>
                <a:cubicBezTo>
                  <a:pt x="1817493" y="5213252"/>
                  <a:pt x="1822379" y="5211293"/>
                  <a:pt x="1822379" y="5211293"/>
                </a:cubicBezTo>
                <a:close/>
                <a:moveTo>
                  <a:pt x="1804918" y="5210180"/>
                </a:moveTo>
                <a:cubicBezTo>
                  <a:pt x="1805567" y="5216852"/>
                  <a:pt x="1801131" y="5221645"/>
                  <a:pt x="1803673" y="5222583"/>
                </a:cubicBezTo>
                <a:cubicBezTo>
                  <a:pt x="1801779" y="5228315"/>
                  <a:pt x="1803025" y="5215913"/>
                  <a:pt x="1796046" y="5219770"/>
                </a:cubicBezTo>
                <a:cubicBezTo>
                  <a:pt x="1800483" y="5214975"/>
                  <a:pt x="1803025" y="5215913"/>
                  <a:pt x="1804918" y="5210180"/>
                </a:cubicBezTo>
                <a:close/>
                <a:moveTo>
                  <a:pt x="2817796" y="5208795"/>
                </a:moveTo>
                <a:cubicBezTo>
                  <a:pt x="2817796" y="5208795"/>
                  <a:pt x="2820056" y="5209630"/>
                  <a:pt x="2820056" y="5209630"/>
                </a:cubicBezTo>
                <a:cubicBezTo>
                  <a:pt x="2818793" y="5213450"/>
                  <a:pt x="2821053" y="5214283"/>
                  <a:pt x="2822316" y="5210463"/>
                </a:cubicBezTo>
                <a:cubicBezTo>
                  <a:pt x="2822316" y="5210463"/>
                  <a:pt x="2824575" y="5211296"/>
                  <a:pt x="2824575" y="5211296"/>
                </a:cubicBezTo>
                <a:cubicBezTo>
                  <a:pt x="2823312" y="5215118"/>
                  <a:pt x="2821053" y="5214283"/>
                  <a:pt x="2821053" y="5214283"/>
                </a:cubicBezTo>
                <a:cubicBezTo>
                  <a:pt x="2821053" y="5214283"/>
                  <a:pt x="2821053" y="5214283"/>
                  <a:pt x="2818793" y="5213450"/>
                </a:cubicBezTo>
                <a:cubicBezTo>
                  <a:pt x="2818793" y="5213450"/>
                  <a:pt x="2816534" y="5212616"/>
                  <a:pt x="2816534" y="5212616"/>
                </a:cubicBezTo>
                <a:cubicBezTo>
                  <a:pt x="2816534" y="5212616"/>
                  <a:pt x="2817796" y="5208795"/>
                  <a:pt x="2817796" y="5208795"/>
                </a:cubicBezTo>
                <a:close/>
                <a:moveTo>
                  <a:pt x="3159338" y="5207992"/>
                </a:moveTo>
                <a:cubicBezTo>
                  <a:pt x="3168244" y="5205204"/>
                  <a:pt x="3169995" y="5224071"/>
                  <a:pt x="3179486" y="5227572"/>
                </a:cubicBezTo>
                <a:cubicBezTo>
                  <a:pt x="3173536" y="5237524"/>
                  <a:pt x="3168790" y="5235773"/>
                  <a:pt x="3164630" y="5240311"/>
                </a:cubicBezTo>
                <a:cubicBezTo>
                  <a:pt x="3162258" y="5239436"/>
                  <a:pt x="3161090" y="5226858"/>
                  <a:pt x="3159300" y="5232272"/>
                </a:cubicBezTo>
                <a:cubicBezTo>
                  <a:pt x="3150394" y="5235058"/>
                  <a:pt x="3164081" y="5209743"/>
                  <a:pt x="3159338" y="5207992"/>
                </a:cubicBezTo>
                <a:close/>
                <a:moveTo>
                  <a:pt x="1818076" y="5207581"/>
                </a:moveTo>
                <a:cubicBezTo>
                  <a:pt x="1819796" y="5206935"/>
                  <a:pt x="1822162" y="5206847"/>
                  <a:pt x="1823023" y="5207592"/>
                </a:cubicBezTo>
                <a:cubicBezTo>
                  <a:pt x="1823882" y="5208339"/>
                  <a:pt x="1824008" y="5208628"/>
                  <a:pt x="1823694" y="5208711"/>
                </a:cubicBezTo>
                <a:cubicBezTo>
                  <a:pt x="1822755" y="5208964"/>
                  <a:pt x="1817861" y="5207394"/>
                  <a:pt x="1817003" y="5210929"/>
                </a:cubicBezTo>
                <a:cubicBezTo>
                  <a:pt x="1815281" y="5209435"/>
                  <a:pt x="1816355" y="5208229"/>
                  <a:pt x="1818076" y="5207581"/>
                </a:cubicBezTo>
                <a:close/>
                <a:moveTo>
                  <a:pt x="2323429" y="5207071"/>
                </a:moveTo>
                <a:lnTo>
                  <a:pt x="2314036" y="5210163"/>
                </a:lnTo>
                <a:lnTo>
                  <a:pt x="2300703" y="5223878"/>
                </a:lnTo>
                <a:lnTo>
                  <a:pt x="2304322" y="5226797"/>
                </a:lnTo>
                <a:cubicBezTo>
                  <a:pt x="2306665" y="5227662"/>
                  <a:pt x="2306665" y="5227662"/>
                  <a:pt x="2306665" y="5227662"/>
                </a:cubicBezTo>
                <a:cubicBezTo>
                  <a:pt x="2306665" y="5227662"/>
                  <a:pt x="2309007" y="5228525"/>
                  <a:pt x="2309007" y="5228525"/>
                </a:cubicBezTo>
                <a:lnTo>
                  <a:pt x="2311553" y="5232350"/>
                </a:lnTo>
                <a:lnTo>
                  <a:pt x="2314367" y="5231222"/>
                </a:lnTo>
                <a:lnTo>
                  <a:pt x="2316839" y="5237385"/>
                </a:lnTo>
                <a:lnTo>
                  <a:pt x="2321303" y="5239032"/>
                </a:lnTo>
                <a:lnTo>
                  <a:pt x="2334693" y="5251676"/>
                </a:lnTo>
                <a:lnTo>
                  <a:pt x="2340056" y="5246335"/>
                </a:lnTo>
                <a:lnTo>
                  <a:pt x="2340202" y="5246380"/>
                </a:lnTo>
                <a:lnTo>
                  <a:pt x="2338247" y="5233856"/>
                </a:lnTo>
                <a:lnTo>
                  <a:pt x="2336147" y="5228622"/>
                </a:lnTo>
                <a:lnTo>
                  <a:pt x="2336533" y="5232709"/>
                </a:lnTo>
                <a:cubicBezTo>
                  <a:pt x="2334191" y="5231846"/>
                  <a:pt x="2334191" y="5231846"/>
                  <a:pt x="2334191" y="5231846"/>
                </a:cubicBezTo>
                <a:cubicBezTo>
                  <a:pt x="2335949" y="5226523"/>
                  <a:pt x="2335949" y="5226523"/>
                  <a:pt x="2333607" y="5225660"/>
                </a:cubicBezTo>
                <a:cubicBezTo>
                  <a:pt x="2331264" y="5224794"/>
                  <a:pt x="2331264" y="5224794"/>
                  <a:pt x="2331264" y="5224794"/>
                </a:cubicBezTo>
                <a:cubicBezTo>
                  <a:pt x="2331264" y="5224794"/>
                  <a:pt x="2328921" y="5223929"/>
                  <a:pt x="2328921" y="5223929"/>
                </a:cubicBezTo>
                <a:cubicBezTo>
                  <a:pt x="2328921" y="5223929"/>
                  <a:pt x="2329507" y="5224146"/>
                  <a:pt x="2330313" y="5223696"/>
                </a:cubicBezTo>
                <a:lnTo>
                  <a:pt x="2332226" y="5220712"/>
                </a:lnTo>
                <a:lnTo>
                  <a:pt x="2330812" y="5218209"/>
                </a:lnTo>
                <a:lnTo>
                  <a:pt x="2330680" y="5218609"/>
                </a:lnTo>
                <a:cubicBezTo>
                  <a:pt x="2328338" y="5217743"/>
                  <a:pt x="2325995" y="5216880"/>
                  <a:pt x="2323652" y="5216016"/>
                </a:cubicBezTo>
                <a:cubicBezTo>
                  <a:pt x="2323652" y="5216016"/>
                  <a:pt x="2323652" y="5216016"/>
                  <a:pt x="2325411" y="5210692"/>
                </a:cubicBezTo>
                <a:close/>
                <a:moveTo>
                  <a:pt x="1513831" y="5204689"/>
                </a:moveTo>
                <a:cubicBezTo>
                  <a:pt x="1513831" y="5204689"/>
                  <a:pt x="1513831" y="5204689"/>
                  <a:pt x="1515523" y="5206156"/>
                </a:cubicBezTo>
                <a:cubicBezTo>
                  <a:pt x="1515523" y="5206156"/>
                  <a:pt x="1515669" y="5209357"/>
                  <a:pt x="1514125" y="5211093"/>
                </a:cubicBezTo>
                <a:cubicBezTo>
                  <a:pt x="1514125" y="5211093"/>
                  <a:pt x="1515814" y="5212559"/>
                  <a:pt x="1515814" y="5212559"/>
                </a:cubicBezTo>
                <a:cubicBezTo>
                  <a:pt x="1515814" y="5212559"/>
                  <a:pt x="1517506" y="5214027"/>
                  <a:pt x="1517652" y="5217228"/>
                </a:cubicBezTo>
                <a:cubicBezTo>
                  <a:pt x="1516107" y="5218963"/>
                  <a:pt x="1513717" y="5219965"/>
                  <a:pt x="1511290" y="5220165"/>
                </a:cubicBezTo>
                <a:cubicBezTo>
                  <a:pt x="1508862" y="5220367"/>
                  <a:pt x="1506400" y="5219768"/>
                  <a:pt x="1504709" y="5218302"/>
                </a:cubicBezTo>
                <a:cubicBezTo>
                  <a:pt x="1501473" y="5218572"/>
                  <a:pt x="1501327" y="5215370"/>
                  <a:pt x="1499636" y="5213903"/>
                </a:cubicBezTo>
                <a:cubicBezTo>
                  <a:pt x="1499636" y="5213903"/>
                  <a:pt x="1499636" y="5213903"/>
                  <a:pt x="1499491" y="5210701"/>
                </a:cubicBezTo>
                <a:cubicBezTo>
                  <a:pt x="1501035" y="5208967"/>
                  <a:pt x="1502580" y="5207232"/>
                  <a:pt x="1502580" y="5207232"/>
                </a:cubicBezTo>
                <a:cubicBezTo>
                  <a:pt x="1505670" y="5203761"/>
                  <a:pt x="1508905" y="5203492"/>
                  <a:pt x="1513831" y="5204689"/>
                </a:cubicBezTo>
                <a:close/>
                <a:moveTo>
                  <a:pt x="1682308" y="5203043"/>
                </a:moveTo>
                <a:cubicBezTo>
                  <a:pt x="1683660" y="5202549"/>
                  <a:pt x="1684867" y="5202928"/>
                  <a:pt x="1684144" y="5204056"/>
                </a:cubicBezTo>
                <a:cubicBezTo>
                  <a:pt x="1683662" y="5204809"/>
                  <a:pt x="1682322" y="5205893"/>
                  <a:pt x="1679597" y="5207272"/>
                </a:cubicBezTo>
                <a:cubicBezTo>
                  <a:pt x="1679457" y="5204905"/>
                  <a:pt x="1680955" y="5203537"/>
                  <a:pt x="1682308" y="5203043"/>
                </a:cubicBezTo>
                <a:close/>
                <a:moveTo>
                  <a:pt x="2609423" y="5202646"/>
                </a:moveTo>
                <a:cubicBezTo>
                  <a:pt x="2611682" y="5203480"/>
                  <a:pt x="2611682" y="5203480"/>
                  <a:pt x="2611682" y="5203480"/>
                </a:cubicBezTo>
                <a:cubicBezTo>
                  <a:pt x="2611682" y="5203480"/>
                  <a:pt x="2613941" y="5204315"/>
                  <a:pt x="2613941" y="5204315"/>
                </a:cubicBezTo>
                <a:cubicBezTo>
                  <a:pt x="2612047" y="5210046"/>
                  <a:pt x="2609788" y="5209212"/>
                  <a:pt x="2609788" y="5209212"/>
                </a:cubicBezTo>
                <a:cubicBezTo>
                  <a:pt x="2607529" y="5208378"/>
                  <a:pt x="2607529" y="5208378"/>
                  <a:pt x="2607529" y="5208378"/>
                </a:cubicBezTo>
                <a:cubicBezTo>
                  <a:pt x="2607529" y="5208378"/>
                  <a:pt x="2607163" y="5201813"/>
                  <a:pt x="2609423" y="5202646"/>
                </a:cubicBezTo>
                <a:close/>
                <a:moveTo>
                  <a:pt x="2751315" y="5201413"/>
                </a:moveTo>
                <a:cubicBezTo>
                  <a:pt x="2751315" y="5201413"/>
                  <a:pt x="2749422" y="5207144"/>
                  <a:pt x="2751541" y="5207926"/>
                </a:cubicBezTo>
                <a:cubicBezTo>
                  <a:pt x="2750593" y="5210792"/>
                  <a:pt x="2749534" y="5210401"/>
                  <a:pt x="2749213" y="5208676"/>
                </a:cubicBezTo>
                <a:cubicBezTo>
                  <a:pt x="2748891" y="5206949"/>
                  <a:pt x="2749309" y="5203887"/>
                  <a:pt x="2751315" y="5201413"/>
                </a:cubicBezTo>
                <a:close/>
                <a:moveTo>
                  <a:pt x="2796189" y="5200824"/>
                </a:moveTo>
                <a:cubicBezTo>
                  <a:pt x="2799143" y="5207806"/>
                  <a:pt x="2798015" y="5219180"/>
                  <a:pt x="2798623" y="5225298"/>
                </a:cubicBezTo>
                <a:cubicBezTo>
                  <a:pt x="2800968" y="5226164"/>
                  <a:pt x="2802703" y="5220910"/>
                  <a:pt x="2803312" y="5227028"/>
                </a:cubicBezTo>
                <a:cubicBezTo>
                  <a:pt x="2803312" y="5227028"/>
                  <a:pt x="2803312" y="5227028"/>
                  <a:pt x="2808001" y="5228758"/>
                </a:cubicBezTo>
                <a:cubicBezTo>
                  <a:pt x="2810953" y="5235743"/>
                  <a:pt x="2813906" y="5242726"/>
                  <a:pt x="2822675" y="5240068"/>
                </a:cubicBezTo>
                <a:cubicBezTo>
                  <a:pt x="2820939" y="5245322"/>
                  <a:pt x="2816858" y="5249711"/>
                  <a:pt x="2815122" y="5254965"/>
                </a:cubicBezTo>
                <a:cubicBezTo>
                  <a:pt x="2798104" y="5242791"/>
                  <a:pt x="2791071" y="5240195"/>
                  <a:pt x="2772317" y="5233275"/>
                </a:cubicBezTo>
                <a:cubicBezTo>
                  <a:pt x="2769973" y="5232411"/>
                  <a:pt x="2769973" y="5232411"/>
                  <a:pt x="2767628" y="5231546"/>
                </a:cubicBezTo>
                <a:cubicBezTo>
                  <a:pt x="2760595" y="5228952"/>
                  <a:pt x="2755906" y="5227221"/>
                  <a:pt x="2752953" y="5220238"/>
                </a:cubicBezTo>
                <a:cubicBezTo>
                  <a:pt x="2752953" y="5220238"/>
                  <a:pt x="2752953" y="5220238"/>
                  <a:pt x="2754690" y="5214984"/>
                </a:cubicBezTo>
                <a:cubicBezTo>
                  <a:pt x="2752346" y="5214118"/>
                  <a:pt x="2752346" y="5214118"/>
                  <a:pt x="2752346" y="5214118"/>
                </a:cubicBezTo>
                <a:cubicBezTo>
                  <a:pt x="2754081" y="5208864"/>
                  <a:pt x="2754081" y="5208864"/>
                  <a:pt x="2756426" y="5209728"/>
                </a:cubicBezTo>
                <a:cubicBezTo>
                  <a:pt x="2756426" y="5209728"/>
                  <a:pt x="2756426" y="5209728"/>
                  <a:pt x="2758769" y="5210594"/>
                </a:cubicBezTo>
                <a:cubicBezTo>
                  <a:pt x="2758769" y="5210594"/>
                  <a:pt x="2757034" y="5215848"/>
                  <a:pt x="2757034" y="5215848"/>
                </a:cubicBezTo>
                <a:cubicBezTo>
                  <a:pt x="2757643" y="5221968"/>
                  <a:pt x="2764676" y="5224563"/>
                  <a:pt x="2769364" y="5226292"/>
                </a:cubicBezTo>
                <a:cubicBezTo>
                  <a:pt x="2771707" y="5227158"/>
                  <a:pt x="2771707" y="5227158"/>
                  <a:pt x="2774052" y="5228023"/>
                </a:cubicBezTo>
                <a:cubicBezTo>
                  <a:pt x="2774052" y="5228023"/>
                  <a:pt x="2774052" y="5228023"/>
                  <a:pt x="2776396" y="5228888"/>
                </a:cubicBezTo>
                <a:cubicBezTo>
                  <a:pt x="2782821" y="5225363"/>
                  <a:pt x="2788118" y="5233212"/>
                  <a:pt x="2794542" y="5229688"/>
                </a:cubicBezTo>
                <a:cubicBezTo>
                  <a:pt x="2795671" y="5218314"/>
                  <a:pt x="2790982" y="5216584"/>
                  <a:pt x="2792109" y="5205211"/>
                </a:cubicBezTo>
                <a:cubicBezTo>
                  <a:pt x="2792109" y="5205211"/>
                  <a:pt x="2794453" y="5206076"/>
                  <a:pt x="2796189" y="5200824"/>
                </a:cubicBezTo>
                <a:close/>
                <a:moveTo>
                  <a:pt x="1453962" y="5200802"/>
                </a:moveTo>
                <a:cubicBezTo>
                  <a:pt x="1455565" y="5201076"/>
                  <a:pt x="1456443" y="5202582"/>
                  <a:pt x="1459607" y="5202349"/>
                </a:cubicBezTo>
                <a:cubicBezTo>
                  <a:pt x="1462944" y="5205245"/>
                  <a:pt x="1458460" y="5210284"/>
                  <a:pt x="1453974" y="5215322"/>
                </a:cubicBezTo>
                <a:cubicBezTo>
                  <a:pt x="1452132" y="5210748"/>
                  <a:pt x="1449142" y="5214106"/>
                  <a:pt x="1447472" y="5212658"/>
                </a:cubicBezTo>
                <a:cubicBezTo>
                  <a:pt x="1447472" y="5212658"/>
                  <a:pt x="1447472" y="5212658"/>
                  <a:pt x="1445976" y="5214339"/>
                </a:cubicBezTo>
                <a:cubicBezTo>
                  <a:pt x="1450810" y="5215554"/>
                  <a:pt x="1443335" y="5223951"/>
                  <a:pt x="1439997" y="5221056"/>
                </a:cubicBezTo>
                <a:cubicBezTo>
                  <a:pt x="1436833" y="5221288"/>
                  <a:pt x="1433843" y="5224647"/>
                  <a:pt x="1432348" y="5226326"/>
                </a:cubicBezTo>
                <a:cubicBezTo>
                  <a:pt x="1429357" y="5229686"/>
                  <a:pt x="1427862" y="5231364"/>
                  <a:pt x="1424872" y="5234725"/>
                </a:cubicBezTo>
                <a:cubicBezTo>
                  <a:pt x="1421708" y="5234957"/>
                  <a:pt x="1421708" y="5234957"/>
                  <a:pt x="1420039" y="5233509"/>
                </a:cubicBezTo>
                <a:cubicBezTo>
                  <a:pt x="1420039" y="5233509"/>
                  <a:pt x="1419865" y="5230382"/>
                  <a:pt x="1419865" y="5230382"/>
                </a:cubicBezTo>
                <a:cubicBezTo>
                  <a:pt x="1424525" y="5228471"/>
                  <a:pt x="1426020" y="5226791"/>
                  <a:pt x="1429010" y="5223432"/>
                </a:cubicBezTo>
                <a:cubicBezTo>
                  <a:pt x="1430504" y="5221752"/>
                  <a:pt x="1433494" y="5218392"/>
                  <a:pt x="1434991" y="5216713"/>
                </a:cubicBezTo>
                <a:cubicBezTo>
                  <a:pt x="1436312" y="5211907"/>
                  <a:pt x="1437982" y="5213354"/>
                  <a:pt x="1440970" y="5209997"/>
                </a:cubicBezTo>
                <a:cubicBezTo>
                  <a:pt x="1440970" y="5209997"/>
                  <a:pt x="1440970" y="5209997"/>
                  <a:pt x="1442639" y="5211444"/>
                </a:cubicBezTo>
                <a:cubicBezTo>
                  <a:pt x="1442639" y="5211444"/>
                  <a:pt x="1442465" y="5208316"/>
                  <a:pt x="1442465" y="5208316"/>
                </a:cubicBezTo>
                <a:cubicBezTo>
                  <a:pt x="1442465" y="5208316"/>
                  <a:pt x="1445631" y="5208085"/>
                  <a:pt x="1445631" y="5208085"/>
                </a:cubicBezTo>
                <a:cubicBezTo>
                  <a:pt x="1445631" y="5208085"/>
                  <a:pt x="1445631" y="5208085"/>
                  <a:pt x="1443961" y="5206638"/>
                </a:cubicBezTo>
                <a:cubicBezTo>
                  <a:pt x="1450029" y="5201483"/>
                  <a:pt x="1452358" y="5200527"/>
                  <a:pt x="1453962" y="5200802"/>
                </a:cubicBezTo>
                <a:close/>
                <a:moveTo>
                  <a:pt x="3103758" y="5200703"/>
                </a:moveTo>
                <a:cubicBezTo>
                  <a:pt x="3103758" y="5200703"/>
                  <a:pt x="3103758" y="5200703"/>
                  <a:pt x="3106157" y="5201589"/>
                </a:cubicBezTo>
                <a:cubicBezTo>
                  <a:pt x="3106157" y="5201589"/>
                  <a:pt x="3108559" y="5202474"/>
                  <a:pt x="3110959" y="5203360"/>
                </a:cubicBezTo>
                <a:cubicBezTo>
                  <a:pt x="3113361" y="5204247"/>
                  <a:pt x="3115761" y="5205132"/>
                  <a:pt x="3118162" y="5206019"/>
                </a:cubicBezTo>
                <a:cubicBezTo>
                  <a:pt x="3118162" y="5206019"/>
                  <a:pt x="3116268" y="5211750"/>
                  <a:pt x="3116268" y="5211750"/>
                </a:cubicBezTo>
                <a:cubicBezTo>
                  <a:pt x="3116268" y="5211750"/>
                  <a:pt x="3113867" y="5210864"/>
                  <a:pt x="3113867" y="5210864"/>
                </a:cubicBezTo>
                <a:cubicBezTo>
                  <a:pt x="3113867" y="5210864"/>
                  <a:pt x="3111465" y="5209979"/>
                  <a:pt x="3109065" y="5209092"/>
                </a:cubicBezTo>
                <a:cubicBezTo>
                  <a:pt x="3106665" y="5208206"/>
                  <a:pt x="3104264" y="5207321"/>
                  <a:pt x="3101863" y="5206436"/>
                </a:cubicBezTo>
                <a:cubicBezTo>
                  <a:pt x="3101863" y="5206436"/>
                  <a:pt x="3103758" y="5200703"/>
                  <a:pt x="3103758" y="5200703"/>
                </a:cubicBezTo>
                <a:close/>
                <a:moveTo>
                  <a:pt x="1929935" y="5200670"/>
                </a:moveTo>
                <a:lnTo>
                  <a:pt x="1930819" y="5202876"/>
                </a:lnTo>
                <a:lnTo>
                  <a:pt x="1933479" y="5203927"/>
                </a:lnTo>
                <a:lnTo>
                  <a:pt x="1932911" y="5202217"/>
                </a:lnTo>
                <a:close/>
                <a:moveTo>
                  <a:pt x="3085764" y="5200494"/>
                </a:moveTo>
                <a:cubicBezTo>
                  <a:pt x="3085764" y="5200494"/>
                  <a:pt x="3085764" y="5200494"/>
                  <a:pt x="3088306" y="5201431"/>
                </a:cubicBezTo>
                <a:cubicBezTo>
                  <a:pt x="3088306" y="5201431"/>
                  <a:pt x="3088306" y="5201431"/>
                  <a:pt x="3087043" y="5205253"/>
                </a:cubicBezTo>
                <a:cubicBezTo>
                  <a:pt x="3087043" y="5205253"/>
                  <a:pt x="3087043" y="5205253"/>
                  <a:pt x="3084502" y="5204315"/>
                </a:cubicBezTo>
                <a:cubicBezTo>
                  <a:pt x="3084502" y="5204315"/>
                  <a:pt x="3085764" y="5200494"/>
                  <a:pt x="3085764" y="5200494"/>
                </a:cubicBezTo>
                <a:close/>
                <a:moveTo>
                  <a:pt x="2344408" y="5199788"/>
                </a:moveTo>
                <a:lnTo>
                  <a:pt x="2344567" y="5200115"/>
                </a:lnTo>
                <a:lnTo>
                  <a:pt x="2333616" y="5203719"/>
                </a:lnTo>
                <a:lnTo>
                  <a:pt x="2334221" y="5205808"/>
                </a:lnTo>
                <a:lnTo>
                  <a:pt x="2360548" y="5223658"/>
                </a:lnTo>
                <a:cubicBezTo>
                  <a:pt x="2362891" y="5224521"/>
                  <a:pt x="2362891" y="5224521"/>
                  <a:pt x="2362891" y="5224521"/>
                </a:cubicBezTo>
                <a:cubicBezTo>
                  <a:pt x="2362891" y="5224521"/>
                  <a:pt x="2362891" y="5224521"/>
                  <a:pt x="2365234" y="5225385"/>
                </a:cubicBezTo>
                <a:cubicBezTo>
                  <a:pt x="2363475" y="5230709"/>
                  <a:pt x="2369918" y="5227115"/>
                  <a:pt x="2368159" y="5232436"/>
                </a:cubicBezTo>
                <a:lnTo>
                  <a:pt x="2369452" y="5232914"/>
                </a:lnTo>
                <a:lnTo>
                  <a:pt x="2367861" y="5229465"/>
                </a:lnTo>
                <a:lnTo>
                  <a:pt x="2365773" y="5219816"/>
                </a:lnTo>
                <a:lnTo>
                  <a:pt x="2360487" y="5212059"/>
                </a:lnTo>
                <a:lnTo>
                  <a:pt x="2360854" y="5211056"/>
                </a:lnTo>
                <a:lnTo>
                  <a:pt x="2347085" y="5200775"/>
                </a:lnTo>
                <a:cubicBezTo>
                  <a:pt x="2347085" y="5200775"/>
                  <a:pt x="2347085" y="5200775"/>
                  <a:pt x="2344742" y="5199912"/>
                </a:cubicBezTo>
                <a:close/>
                <a:moveTo>
                  <a:pt x="1282235" y="5199560"/>
                </a:moveTo>
                <a:cubicBezTo>
                  <a:pt x="1282235" y="5199560"/>
                  <a:pt x="1283774" y="5200895"/>
                  <a:pt x="1283774" y="5200895"/>
                </a:cubicBezTo>
                <a:cubicBezTo>
                  <a:pt x="1283774" y="5200895"/>
                  <a:pt x="1282376" y="5202463"/>
                  <a:pt x="1282376" y="5202463"/>
                </a:cubicBezTo>
                <a:cubicBezTo>
                  <a:pt x="1282376" y="5202463"/>
                  <a:pt x="1280980" y="5204032"/>
                  <a:pt x="1280980" y="5204032"/>
                </a:cubicBezTo>
                <a:cubicBezTo>
                  <a:pt x="1279583" y="5205601"/>
                  <a:pt x="1278187" y="5207170"/>
                  <a:pt x="1275251" y="5207406"/>
                </a:cubicBezTo>
                <a:cubicBezTo>
                  <a:pt x="1273714" y="5206074"/>
                  <a:pt x="1273714" y="5206074"/>
                  <a:pt x="1273714" y="5206074"/>
                </a:cubicBezTo>
                <a:cubicBezTo>
                  <a:pt x="1275110" y="5204504"/>
                  <a:pt x="1275110" y="5204504"/>
                  <a:pt x="1275110" y="5204504"/>
                </a:cubicBezTo>
                <a:cubicBezTo>
                  <a:pt x="1276649" y="5205837"/>
                  <a:pt x="1278044" y="5204268"/>
                  <a:pt x="1278044" y="5204268"/>
                </a:cubicBezTo>
                <a:cubicBezTo>
                  <a:pt x="1279443" y="5202698"/>
                  <a:pt x="1279301" y="5199796"/>
                  <a:pt x="1282235" y="5199560"/>
                </a:cubicBezTo>
                <a:close/>
                <a:moveTo>
                  <a:pt x="1492884" y="5199357"/>
                </a:moveTo>
                <a:cubicBezTo>
                  <a:pt x="1494189" y="5198706"/>
                  <a:pt x="1495726" y="5198612"/>
                  <a:pt x="1497366" y="5200034"/>
                </a:cubicBezTo>
                <a:cubicBezTo>
                  <a:pt x="1496751" y="5202354"/>
                  <a:pt x="1495676" y="5203559"/>
                  <a:pt x="1494345" y="5203833"/>
                </a:cubicBezTo>
                <a:cubicBezTo>
                  <a:pt x="1493015" y="5204104"/>
                  <a:pt x="1491426" y="5203441"/>
                  <a:pt x="1489786" y="5202018"/>
                </a:cubicBezTo>
                <a:cubicBezTo>
                  <a:pt x="1490503" y="5201214"/>
                  <a:pt x="1491578" y="5200007"/>
                  <a:pt x="1492884" y="5199357"/>
                </a:cubicBezTo>
                <a:close/>
                <a:moveTo>
                  <a:pt x="1384217" y="5199234"/>
                </a:moveTo>
                <a:cubicBezTo>
                  <a:pt x="1384217" y="5199234"/>
                  <a:pt x="1384414" y="5202345"/>
                  <a:pt x="1384414" y="5202345"/>
                </a:cubicBezTo>
                <a:cubicBezTo>
                  <a:pt x="1382937" y="5204005"/>
                  <a:pt x="1381263" y="5202554"/>
                  <a:pt x="1379785" y="5204213"/>
                </a:cubicBezTo>
                <a:cubicBezTo>
                  <a:pt x="1379785" y="5204213"/>
                  <a:pt x="1379785" y="5204213"/>
                  <a:pt x="1378112" y="5202762"/>
                </a:cubicBezTo>
                <a:lnTo>
                  <a:pt x="1378737" y="5201158"/>
                </a:lnTo>
                <a:lnTo>
                  <a:pt x="1379589" y="5201104"/>
                </a:lnTo>
                <a:cubicBezTo>
                  <a:pt x="1379589" y="5201104"/>
                  <a:pt x="1381065" y="5199443"/>
                  <a:pt x="1381065" y="5199443"/>
                </a:cubicBezTo>
                <a:cubicBezTo>
                  <a:pt x="1381065" y="5199443"/>
                  <a:pt x="1384217" y="5199234"/>
                  <a:pt x="1384217" y="5199234"/>
                </a:cubicBezTo>
                <a:close/>
                <a:moveTo>
                  <a:pt x="1534414" y="5199010"/>
                </a:moveTo>
                <a:cubicBezTo>
                  <a:pt x="1534414" y="5199010"/>
                  <a:pt x="1535950" y="5200342"/>
                  <a:pt x="1535950" y="5200342"/>
                </a:cubicBezTo>
                <a:cubicBezTo>
                  <a:pt x="1535950" y="5200342"/>
                  <a:pt x="1535950" y="5200342"/>
                  <a:pt x="1532727" y="5203963"/>
                </a:cubicBezTo>
                <a:cubicBezTo>
                  <a:pt x="1532727" y="5203963"/>
                  <a:pt x="1531190" y="5202631"/>
                  <a:pt x="1531190" y="5202631"/>
                </a:cubicBezTo>
                <a:cubicBezTo>
                  <a:pt x="1531190" y="5202631"/>
                  <a:pt x="1529652" y="5201298"/>
                  <a:pt x="1529652" y="5201298"/>
                </a:cubicBezTo>
                <a:close/>
                <a:moveTo>
                  <a:pt x="1868597" y="5198753"/>
                </a:moveTo>
                <a:cubicBezTo>
                  <a:pt x="1869695" y="5199105"/>
                  <a:pt x="1870891" y="5200442"/>
                  <a:pt x="1870531" y="5201335"/>
                </a:cubicBezTo>
                <a:cubicBezTo>
                  <a:pt x="1870291" y="5201929"/>
                  <a:pt x="1869361" y="5202325"/>
                  <a:pt x="1867248" y="5202097"/>
                </a:cubicBezTo>
                <a:cubicBezTo>
                  <a:pt x="1866497" y="5199039"/>
                  <a:pt x="1867498" y="5198402"/>
                  <a:pt x="1868597" y="5198753"/>
                </a:cubicBezTo>
                <a:close/>
                <a:moveTo>
                  <a:pt x="3451540" y="5198273"/>
                </a:moveTo>
                <a:cubicBezTo>
                  <a:pt x="3450909" y="5200183"/>
                  <a:pt x="3449535" y="5200748"/>
                  <a:pt x="3448317" y="5200835"/>
                </a:cubicBezTo>
                <a:cubicBezTo>
                  <a:pt x="3447100" y="5200921"/>
                  <a:pt x="3446040" y="5200530"/>
                  <a:pt x="3446040" y="5200530"/>
                </a:cubicBezTo>
                <a:cubicBezTo>
                  <a:pt x="3446672" y="5198619"/>
                  <a:pt x="3447201" y="5198815"/>
                  <a:pt x="3447996" y="5199108"/>
                </a:cubicBezTo>
                <a:cubicBezTo>
                  <a:pt x="3448790" y="5199401"/>
                  <a:pt x="3449849" y="5199792"/>
                  <a:pt x="3451540" y="5198273"/>
                </a:cubicBezTo>
                <a:close/>
                <a:moveTo>
                  <a:pt x="2453136" y="5198139"/>
                </a:moveTo>
                <a:cubicBezTo>
                  <a:pt x="2455455" y="5198996"/>
                  <a:pt x="2455455" y="5198996"/>
                  <a:pt x="2455455" y="5198996"/>
                </a:cubicBezTo>
                <a:cubicBezTo>
                  <a:pt x="2467060" y="5203277"/>
                  <a:pt x="2476898" y="5212908"/>
                  <a:pt x="2484414" y="5221684"/>
                </a:cubicBezTo>
                <a:cubicBezTo>
                  <a:pt x="2486735" y="5222540"/>
                  <a:pt x="2487288" y="5228746"/>
                  <a:pt x="2489610" y="5229602"/>
                </a:cubicBezTo>
                <a:cubicBezTo>
                  <a:pt x="2489610" y="5229602"/>
                  <a:pt x="2489610" y="5229602"/>
                  <a:pt x="2487842" y="5234952"/>
                </a:cubicBezTo>
                <a:cubicBezTo>
                  <a:pt x="2487842" y="5234952"/>
                  <a:pt x="2485521" y="5234096"/>
                  <a:pt x="2485521" y="5234096"/>
                </a:cubicBezTo>
                <a:cubicBezTo>
                  <a:pt x="2483199" y="5233239"/>
                  <a:pt x="2484968" y="5227889"/>
                  <a:pt x="2482647" y="5227033"/>
                </a:cubicBezTo>
                <a:cubicBezTo>
                  <a:pt x="2472810" y="5217402"/>
                  <a:pt x="2465293" y="5208626"/>
                  <a:pt x="2456008" y="5205202"/>
                </a:cubicBezTo>
                <a:cubicBezTo>
                  <a:pt x="2453688" y="5204344"/>
                  <a:pt x="2453688" y="5204344"/>
                  <a:pt x="2451367" y="5203489"/>
                </a:cubicBezTo>
                <a:cubicBezTo>
                  <a:pt x="2449047" y="5202632"/>
                  <a:pt x="2451367" y="5203489"/>
                  <a:pt x="2453136" y="5198139"/>
                </a:cubicBezTo>
                <a:close/>
                <a:moveTo>
                  <a:pt x="2434305" y="5198051"/>
                </a:moveTo>
                <a:cubicBezTo>
                  <a:pt x="2435042" y="5204037"/>
                  <a:pt x="2437463" y="5204931"/>
                  <a:pt x="2437463" y="5204931"/>
                </a:cubicBezTo>
                <a:cubicBezTo>
                  <a:pt x="2439885" y="5205824"/>
                  <a:pt x="2439885" y="5205824"/>
                  <a:pt x="2442305" y="5206718"/>
                </a:cubicBezTo>
                <a:cubicBezTo>
                  <a:pt x="2444726" y="5207611"/>
                  <a:pt x="2447147" y="5208504"/>
                  <a:pt x="2445464" y="5213598"/>
                </a:cubicBezTo>
                <a:cubicBezTo>
                  <a:pt x="2445464" y="5213598"/>
                  <a:pt x="2443832" y="5214426"/>
                  <a:pt x="2442109" y="5214504"/>
                </a:cubicBezTo>
                <a:cubicBezTo>
                  <a:pt x="2440386" y="5214583"/>
                  <a:pt x="2438570" y="5213913"/>
                  <a:pt x="2438201" y="5210919"/>
                </a:cubicBezTo>
                <a:cubicBezTo>
                  <a:pt x="2438201" y="5210919"/>
                  <a:pt x="2435780" y="5210025"/>
                  <a:pt x="2435780" y="5210025"/>
                </a:cubicBezTo>
                <a:cubicBezTo>
                  <a:pt x="2435042" y="5204037"/>
                  <a:pt x="2432623" y="5203144"/>
                  <a:pt x="2432623" y="5203144"/>
                </a:cubicBezTo>
                <a:cubicBezTo>
                  <a:pt x="2430201" y="5202251"/>
                  <a:pt x="2430201" y="5202251"/>
                  <a:pt x="2430201" y="5202251"/>
                </a:cubicBezTo>
                <a:cubicBezTo>
                  <a:pt x="2434305" y="5198051"/>
                  <a:pt x="2434305" y="5198051"/>
                  <a:pt x="2434305" y="5198051"/>
                </a:cubicBezTo>
                <a:close/>
                <a:moveTo>
                  <a:pt x="3058199" y="5196038"/>
                </a:moveTo>
                <a:cubicBezTo>
                  <a:pt x="3058199" y="5196038"/>
                  <a:pt x="3058199" y="5196038"/>
                  <a:pt x="3060587" y="5196919"/>
                </a:cubicBezTo>
                <a:cubicBezTo>
                  <a:pt x="3062976" y="5197800"/>
                  <a:pt x="3066977" y="5197849"/>
                  <a:pt x="3070051" y="5199697"/>
                </a:cubicBezTo>
                <a:cubicBezTo>
                  <a:pt x="3073124" y="5201546"/>
                  <a:pt x="3075266" y="5205196"/>
                  <a:pt x="3073935" y="5213278"/>
                </a:cubicBezTo>
                <a:cubicBezTo>
                  <a:pt x="3068455" y="5205538"/>
                  <a:pt x="3057221" y="5207110"/>
                  <a:pt x="3058199" y="5196038"/>
                </a:cubicBezTo>
                <a:close/>
                <a:moveTo>
                  <a:pt x="1710725" y="5195764"/>
                </a:moveTo>
                <a:cubicBezTo>
                  <a:pt x="1712364" y="5197187"/>
                  <a:pt x="1711296" y="5199201"/>
                  <a:pt x="1709593" y="5200298"/>
                </a:cubicBezTo>
                <a:cubicBezTo>
                  <a:pt x="1707891" y="5201395"/>
                  <a:pt x="1705552" y="5201574"/>
                  <a:pt x="1704652" y="5199320"/>
                </a:cubicBezTo>
                <a:cubicBezTo>
                  <a:pt x="1706130" y="5197661"/>
                  <a:pt x="1706130" y="5197661"/>
                  <a:pt x="1707607" y="5196001"/>
                </a:cubicBezTo>
                <a:cubicBezTo>
                  <a:pt x="1709247" y="5197424"/>
                  <a:pt x="1709247" y="5197424"/>
                  <a:pt x="1710725" y="5195764"/>
                </a:cubicBezTo>
                <a:close/>
                <a:moveTo>
                  <a:pt x="1750642" y="5195088"/>
                </a:moveTo>
                <a:cubicBezTo>
                  <a:pt x="1750899" y="5198162"/>
                  <a:pt x="1749467" y="5199773"/>
                  <a:pt x="1752847" y="5202707"/>
                </a:cubicBezTo>
                <a:cubicBezTo>
                  <a:pt x="1749725" y="5202848"/>
                  <a:pt x="1747774" y="5198307"/>
                  <a:pt x="1744651" y="5198449"/>
                </a:cubicBezTo>
                <a:cubicBezTo>
                  <a:pt x="1746083" y="5196840"/>
                  <a:pt x="1746083" y="5196840"/>
                  <a:pt x="1747516" y="5195231"/>
                </a:cubicBezTo>
                <a:cubicBezTo>
                  <a:pt x="1749208" y="5196696"/>
                  <a:pt x="1749208" y="5196696"/>
                  <a:pt x="1750642" y="5195088"/>
                </a:cubicBezTo>
                <a:close/>
                <a:moveTo>
                  <a:pt x="1526038" y="5194954"/>
                </a:moveTo>
                <a:cubicBezTo>
                  <a:pt x="1526808" y="5195621"/>
                  <a:pt x="1525713" y="5197615"/>
                  <a:pt x="1524412" y="5198692"/>
                </a:cubicBezTo>
                <a:cubicBezTo>
                  <a:pt x="1523114" y="5199771"/>
                  <a:pt x="1521606" y="5199933"/>
                  <a:pt x="1521545" y="5196941"/>
                </a:cubicBezTo>
                <a:cubicBezTo>
                  <a:pt x="1520069" y="5198600"/>
                  <a:pt x="1526038" y="5194954"/>
                  <a:pt x="1526038" y="5194954"/>
                </a:cubicBezTo>
                <a:close/>
                <a:moveTo>
                  <a:pt x="2603295" y="5193016"/>
                </a:moveTo>
                <a:cubicBezTo>
                  <a:pt x="2604051" y="5193965"/>
                  <a:pt x="2604928" y="5195629"/>
                  <a:pt x="2606199" y="5196098"/>
                </a:cubicBezTo>
                <a:cubicBezTo>
                  <a:pt x="2604139" y="5198016"/>
                  <a:pt x="2603503" y="5197783"/>
                  <a:pt x="2603064" y="5196951"/>
                </a:cubicBezTo>
                <a:cubicBezTo>
                  <a:pt x="2602628" y="5196120"/>
                  <a:pt x="2602385" y="5194691"/>
                  <a:pt x="2601114" y="5194221"/>
                </a:cubicBezTo>
                <a:cubicBezTo>
                  <a:pt x="2601904" y="5191832"/>
                  <a:pt x="2602540" y="5192068"/>
                  <a:pt x="2603295" y="5193016"/>
                </a:cubicBezTo>
                <a:close/>
                <a:moveTo>
                  <a:pt x="1836749" y="5192908"/>
                </a:moveTo>
                <a:cubicBezTo>
                  <a:pt x="1837621" y="5195083"/>
                  <a:pt x="1837621" y="5195083"/>
                  <a:pt x="1838493" y="5197258"/>
                </a:cubicBezTo>
                <a:cubicBezTo>
                  <a:pt x="1839365" y="5199433"/>
                  <a:pt x="1835293" y="5201066"/>
                  <a:pt x="1836166" y="5203239"/>
                </a:cubicBezTo>
                <a:cubicBezTo>
                  <a:pt x="1835293" y="5201066"/>
                  <a:pt x="1834421" y="5198891"/>
                  <a:pt x="1834421" y="5198891"/>
                </a:cubicBezTo>
                <a:cubicBezTo>
                  <a:pt x="1837621" y="5195083"/>
                  <a:pt x="1837621" y="5195083"/>
                  <a:pt x="1836749" y="5192908"/>
                </a:cubicBezTo>
                <a:close/>
                <a:moveTo>
                  <a:pt x="2668025" y="5192814"/>
                </a:moveTo>
                <a:lnTo>
                  <a:pt x="2669797" y="5194454"/>
                </a:lnTo>
                <a:cubicBezTo>
                  <a:pt x="2668626" y="5194022"/>
                  <a:pt x="2668040" y="5193805"/>
                  <a:pt x="2667967" y="5193032"/>
                </a:cubicBezTo>
                <a:close/>
                <a:moveTo>
                  <a:pt x="1899094" y="5190441"/>
                </a:moveTo>
                <a:cubicBezTo>
                  <a:pt x="1899951" y="5192575"/>
                  <a:pt x="1901664" y="5196848"/>
                  <a:pt x="1902520" y="5198983"/>
                </a:cubicBezTo>
                <a:cubicBezTo>
                  <a:pt x="1902520" y="5198983"/>
                  <a:pt x="1902520" y="5198983"/>
                  <a:pt x="1897634" y="5200943"/>
                </a:cubicBezTo>
                <a:cubicBezTo>
                  <a:pt x="1896777" y="5198808"/>
                  <a:pt x="1895065" y="5194536"/>
                  <a:pt x="1894209" y="5192401"/>
                </a:cubicBezTo>
                <a:cubicBezTo>
                  <a:pt x="1894209" y="5192401"/>
                  <a:pt x="1899094" y="5190441"/>
                  <a:pt x="1899094" y="5190441"/>
                </a:cubicBezTo>
                <a:close/>
                <a:moveTo>
                  <a:pt x="1638490" y="5189803"/>
                </a:moveTo>
                <a:cubicBezTo>
                  <a:pt x="1638748" y="5192878"/>
                  <a:pt x="1637802" y="5195625"/>
                  <a:pt x="1636190" y="5197435"/>
                </a:cubicBezTo>
                <a:cubicBezTo>
                  <a:pt x="1634578" y="5199246"/>
                  <a:pt x="1632301" y="5200121"/>
                  <a:pt x="1629893" y="5199460"/>
                </a:cubicBezTo>
                <a:cubicBezTo>
                  <a:pt x="1627944" y="5194918"/>
                  <a:pt x="1635625" y="5193023"/>
                  <a:pt x="1638490" y="5189803"/>
                </a:cubicBezTo>
                <a:close/>
                <a:moveTo>
                  <a:pt x="3055106" y="5189183"/>
                </a:moveTo>
                <a:cubicBezTo>
                  <a:pt x="3057494" y="5190064"/>
                  <a:pt x="3057494" y="5190064"/>
                  <a:pt x="3059883" y="5190945"/>
                </a:cubicBezTo>
                <a:cubicBezTo>
                  <a:pt x="3058199" y="5196038"/>
                  <a:pt x="3058199" y="5196038"/>
                  <a:pt x="3058199" y="5196038"/>
                </a:cubicBezTo>
                <a:cubicBezTo>
                  <a:pt x="3058199" y="5196038"/>
                  <a:pt x="3058199" y="5196038"/>
                  <a:pt x="3055811" y="5195157"/>
                </a:cubicBezTo>
                <a:cubicBezTo>
                  <a:pt x="3055811" y="5195157"/>
                  <a:pt x="3053424" y="5194277"/>
                  <a:pt x="3053424" y="5194277"/>
                </a:cubicBezTo>
                <a:cubicBezTo>
                  <a:pt x="3054265" y="5191730"/>
                  <a:pt x="3054089" y="5190236"/>
                  <a:pt x="3054001" y="5189489"/>
                </a:cubicBezTo>
                <a:cubicBezTo>
                  <a:pt x="3053912" y="5188742"/>
                  <a:pt x="3053912" y="5188742"/>
                  <a:pt x="3055106" y="5189183"/>
                </a:cubicBezTo>
                <a:close/>
                <a:moveTo>
                  <a:pt x="1420441" y="5188938"/>
                </a:moveTo>
                <a:cubicBezTo>
                  <a:pt x="1420441" y="5188938"/>
                  <a:pt x="1422081" y="5190361"/>
                  <a:pt x="1422081" y="5190361"/>
                </a:cubicBezTo>
                <a:cubicBezTo>
                  <a:pt x="1423721" y="5191782"/>
                  <a:pt x="1423721" y="5191782"/>
                  <a:pt x="1422108" y="5193593"/>
                </a:cubicBezTo>
                <a:cubicBezTo>
                  <a:pt x="1422108" y="5193593"/>
                  <a:pt x="1420469" y="5192171"/>
                  <a:pt x="1417217" y="5192560"/>
                </a:cubicBezTo>
                <a:cubicBezTo>
                  <a:pt x="1417217" y="5192560"/>
                  <a:pt x="1415578" y="5191137"/>
                  <a:pt x="1417190" y="5189327"/>
                </a:cubicBezTo>
                <a:cubicBezTo>
                  <a:pt x="1417190" y="5189327"/>
                  <a:pt x="1417190" y="5189327"/>
                  <a:pt x="1420441" y="5188938"/>
                </a:cubicBezTo>
                <a:close/>
                <a:moveTo>
                  <a:pt x="1528750" y="5188850"/>
                </a:moveTo>
                <a:cubicBezTo>
                  <a:pt x="1530288" y="5188346"/>
                  <a:pt x="1531847" y="5188227"/>
                  <a:pt x="1533487" y="5189649"/>
                </a:cubicBezTo>
                <a:cubicBezTo>
                  <a:pt x="1532009" y="5191308"/>
                  <a:pt x="1530531" y="5192968"/>
                  <a:pt x="1528991" y="5193473"/>
                </a:cubicBezTo>
                <a:cubicBezTo>
                  <a:pt x="1527453" y="5193976"/>
                  <a:pt x="1525855" y="5193324"/>
                  <a:pt x="1524134" y="5190363"/>
                </a:cubicBezTo>
                <a:cubicBezTo>
                  <a:pt x="1525693" y="5190244"/>
                  <a:pt x="1527211" y="5189354"/>
                  <a:pt x="1528750" y="5188850"/>
                </a:cubicBezTo>
                <a:close/>
                <a:moveTo>
                  <a:pt x="3031632" y="5188827"/>
                </a:moveTo>
                <a:cubicBezTo>
                  <a:pt x="3032665" y="5190012"/>
                  <a:pt x="3033463" y="5191913"/>
                  <a:pt x="3033463" y="5191913"/>
                </a:cubicBezTo>
                <a:cubicBezTo>
                  <a:pt x="3033463" y="5191913"/>
                  <a:pt x="3030920" y="5190976"/>
                  <a:pt x="3028379" y="5190038"/>
                </a:cubicBezTo>
                <a:cubicBezTo>
                  <a:pt x="3029326" y="5187172"/>
                  <a:pt x="3030597" y="5187641"/>
                  <a:pt x="3031632" y="5188827"/>
                </a:cubicBezTo>
                <a:close/>
                <a:moveTo>
                  <a:pt x="1253823" y="5188823"/>
                </a:moveTo>
                <a:cubicBezTo>
                  <a:pt x="1256226" y="5189125"/>
                  <a:pt x="1259452" y="5189783"/>
                  <a:pt x="1261029" y="5189725"/>
                </a:cubicBezTo>
                <a:cubicBezTo>
                  <a:pt x="1259596" y="5191335"/>
                  <a:pt x="1257589" y="5191019"/>
                  <a:pt x="1255760" y="5190504"/>
                </a:cubicBezTo>
                <a:cubicBezTo>
                  <a:pt x="1253932" y="5189987"/>
                  <a:pt x="1252281" y="5189269"/>
                  <a:pt x="1251565" y="5190074"/>
                </a:cubicBezTo>
                <a:cubicBezTo>
                  <a:pt x="1249843" y="5188582"/>
                  <a:pt x="1251421" y="5188523"/>
                  <a:pt x="1253823" y="5188823"/>
                </a:cubicBezTo>
                <a:close/>
                <a:moveTo>
                  <a:pt x="1474415" y="5188687"/>
                </a:moveTo>
                <a:cubicBezTo>
                  <a:pt x="1476260" y="5190287"/>
                  <a:pt x="1476260" y="5190287"/>
                  <a:pt x="1474802" y="5191926"/>
                </a:cubicBezTo>
                <a:cubicBezTo>
                  <a:pt x="1474994" y="5193543"/>
                  <a:pt x="1474363" y="5195172"/>
                  <a:pt x="1472854" y="5196405"/>
                </a:cubicBezTo>
                <a:cubicBezTo>
                  <a:pt x="1471348" y="5197640"/>
                  <a:pt x="1468967" y="5198478"/>
                  <a:pt x="1465666" y="5198517"/>
                </a:cubicBezTo>
                <a:cubicBezTo>
                  <a:pt x="1465666" y="5198517"/>
                  <a:pt x="1462362" y="5198556"/>
                  <a:pt x="1463821" y="5196917"/>
                </a:cubicBezTo>
                <a:cubicBezTo>
                  <a:pt x="1465279" y="5195278"/>
                  <a:pt x="1465279" y="5195278"/>
                  <a:pt x="1465279" y="5195278"/>
                </a:cubicBezTo>
                <a:cubicBezTo>
                  <a:pt x="1468582" y="5195240"/>
                  <a:pt x="1471498" y="5191965"/>
                  <a:pt x="1471112" y="5188727"/>
                </a:cubicBezTo>
                <a:cubicBezTo>
                  <a:pt x="1472570" y="5187087"/>
                  <a:pt x="1474415" y="5188687"/>
                  <a:pt x="1474415" y="5188687"/>
                </a:cubicBezTo>
                <a:close/>
                <a:moveTo>
                  <a:pt x="1348551" y="5188624"/>
                </a:moveTo>
                <a:cubicBezTo>
                  <a:pt x="1351041" y="5189979"/>
                  <a:pt x="1351976" y="5190589"/>
                  <a:pt x="1352055" y="5190760"/>
                </a:cubicBezTo>
                <a:cubicBezTo>
                  <a:pt x="1352296" y="5191269"/>
                  <a:pt x="1344838" y="5187810"/>
                  <a:pt x="1348551" y="5188624"/>
                </a:cubicBezTo>
                <a:close/>
                <a:moveTo>
                  <a:pt x="2443297" y="5188506"/>
                </a:moveTo>
                <a:cubicBezTo>
                  <a:pt x="2443297" y="5188506"/>
                  <a:pt x="2443297" y="5188506"/>
                  <a:pt x="2445619" y="5189363"/>
                </a:cubicBezTo>
                <a:cubicBezTo>
                  <a:pt x="2443851" y="5194714"/>
                  <a:pt x="2447939" y="5190221"/>
                  <a:pt x="2450260" y="5191077"/>
                </a:cubicBezTo>
                <a:cubicBezTo>
                  <a:pt x="2450260" y="5191077"/>
                  <a:pt x="2452581" y="5191933"/>
                  <a:pt x="2453136" y="5198139"/>
                </a:cubicBezTo>
                <a:cubicBezTo>
                  <a:pt x="2450814" y="5197283"/>
                  <a:pt x="2448493" y="5196426"/>
                  <a:pt x="2448493" y="5196426"/>
                </a:cubicBezTo>
                <a:cubicBezTo>
                  <a:pt x="2446172" y="5195570"/>
                  <a:pt x="2443851" y="5194714"/>
                  <a:pt x="2441530" y="5193857"/>
                </a:cubicBezTo>
                <a:cubicBezTo>
                  <a:pt x="2441530" y="5193857"/>
                  <a:pt x="2443297" y="5188506"/>
                  <a:pt x="2443297" y="5188506"/>
                </a:cubicBezTo>
                <a:close/>
                <a:moveTo>
                  <a:pt x="1337415" y="5187879"/>
                </a:moveTo>
                <a:cubicBezTo>
                  <a:pt x="1343725" y="5187646"/>
                  <a:pt x="1336272" y="5192590"/>
                  <a:pt x="1341148" y="5193966"/>
                </a:cubicBezTo>
                <a:cubicBezTo>
                  <a:pt x="1337993" y="5194083"/>
                  <a:pt x="1335128" y="5197303"/>
                  <a:pt x="1333407" y="5195810"/>
                </a:cubicBezTo>
                <a:cubicBezTo>
                  <a:pt x="1329674" y="5189720"/>
                  <a:pt x="1339425" y="5192474"/>
                  <a:pt x="1337415" y="5187879"/>
                </a:cubicBezTo>
                <a:close/>
                <a:moveTo>
                  <a:pt x="1503186" y="5186722"/>
                </a:moveTo>
                <a:cubicBezTo>
                  <a:pt x="1505107" y="5191419"/>
                  <a:pt x="1506630" y="5189709"/>
                  <a:pt x="1508152" y="5187999"/>
                </a:cubicBezTo>
                <a:cubicBezTo>
                  <a:pt x="1509113" y="5190346"/>
                  <a:pt x="1507209" y="5192483"/>
                  <a:pt x="1504876" y="5194248"/>
                </a:cubicBezTo>
                <a:cubicBezTo>
                  <a:pt x="1502543" y="5196013"/>
                  <a:pt x="1499778" y="5197403"/>
                  <a:pt x="1499018" y="5198259"/>
                </a:cubicBezTo>
                <a:cubicBezTo>
                  <a:pt x="1493853" y="5193779"/>
                  <a:pt x="1500140" y="5190143"/>
                  <a:pt x="1503186" y="5186722"/>
                </a:cubicBezTo>
                <a:close/>
                <a:moveTo>
                  <a:pt x="1794572" y="5186128"/>
                </a:moveTo>
                <a:cubicBezTo>
                  <a:pt x="1794572" y="5186128"/>
                  <a:pt x="1794572" y="5186128"/>
                  <a:pt x="1796263" y="5187594"/>
                </a:cubicBezTo>
                <a:cubicBezTo>
                  <a:pt x="1794785" y="5189254"/>
                  <a:pt x="1794785" y="5189254"/>
                  <a:pt x="1793307" y="5190915"/>
                </a:cubicBezTo>
                <a:cubicBezTo>
                  <a:pt x="1793521" y="5194040"/>
                  <a:pt x="1793521" y="5194040"/>
                  <a:pt x="1793521" y="5194040"/>
                </a:cubicBezTo>
                <a:cubicBezTo>
                  <a:pt x="1792043" y="5195700"/>
                  <a:pt x="1792043" y="5195700"/>
                  <a:pt x="1790352" y="5194235"/>
                </a:cubicBezTo>
                <a:cubicBezTo>
                  <a:pt x="1788661" y="5192767"/>
                  <a:pt x="1788448" y="5189640"/>
                  <a:pt x="1788448" y="5189640"/>
                </a:cubicBezTo>
                <a:cubicBezTo>
                  <a:pt x="1788448" y="5189640"/>
                  <a:pt x="1788448" y="5189640"/>
                  <a:pt x="1789926" y="5187981"/>
                </a:cubicBezTo>
                <a:cubicBezTo>
                  <a:pt x="1789926" y="5187981"/>
                  <a:pt x="1789926" y="5187981"/>
                  <a:pt x="1791402" y="5186321"/>
                </a:cubicBezTo>
                <a:cubicBezTo>
                  <a:pt x="1793094" y="5187788"/>
                  <a:pt x="1793094" y="5187788"/>
                  <a:pt x="1794572" y="5186128"/>
                </a:cubicBezTo>
                <a:close/>
                <a:moveTo>
                  <a:pt x="2796026" y="5185491"/>
                </a:moveTo>
                <a:cubicBezTo>
                  <a:pt x="2797201" y="5186728"/>
                  <a:pt x="2797859" y="5188578"/>
                  <a:pt x="2797859" y="5188578"/>
                </a:cubicBezTo>
                <a:cubicBezTo>
                  <a:pt x="2795964" y="5194311"/>
                  <a:pt x="2794361" y="5195327"/>
                  <a:pt x="2793185" y="5194089"/>
                </a:cubicBezTo>
                <a:cubicBezTo>
                  <a:pt x="2792010" y="5192851"/>
                  <a:pt x="2791262" y="5189359"/>
                  <a:pt x="2791081" y="5186076"/>
                </a:cubicBezTo>
                <a:cubicBezTo>
                  <a:pt x="2793157" y="5183627"/>
                  <a:pt x="2794851" y="5184252"/>
                  <a:pt x="2796026" y="5185491"/>
                </a:cubicBezTo>
                <a:close/>
                <a:moveTo>
                  <a:pt x="1705841" y="5184949"/>
                </a:moveTo>
                <a:cubicBezTo>
                  <a:pt x="1707035" y="5184318"/>
                  <a:pt x="1708321" y="5184767"/>
                  <a:pt x="1707915" y="5186169"/>
                </a:cubicBezTo>
                <a:lnTo>
                  <a:pt x="1706133" y="5188168"/>
                </a:lnTo>
                <a:lnTo>
                  <a:pt x="1706389" y="5188232"/>
                </a:lnTo>
                <a:lnTo>
                  <a:pt x="1705634" y="5188730"/>
                </a:lnTo>
                <a:lnTo>
                  <a:pt x="1704318" y="5190209"/>
                </a:lnTo>
                <a:lnTo>
                  <a:pt x="1704537" y="5189454"/>
                </a:lnTo>
                <a:lnTo>
                  <a:pt x="1703936" y="5189850"/>
                </a:lnTo>
                <a:cubicBezTo>
                  <a:pt x="1702594" y="5189965"/>
                  <a:pt x="1701414" y="5189382"/>
                  <a:pt x="1702461" y="5187272"/>
                </a:cubicBezTo>
                <a:lnTo>
                  <a:pt x="1704989" y="5187890"/>
                </a:lnTo>
                <a:close/>
                <a:moveTo>
                  <a:pt x="3125263" y="5184525"/>
                </a:moveTo>
                <a:cubicBezTo>
                  <a:pt x="3129626" y="5183187"/>
                  <a:pt x="3134288" y="5184907"/>
                  <a:pt x="3138805" y="5188047"/>
                </a:cubicBezTo>
                <a:cubicBezTo>
                  <a:pt x="3143322" y="5191188"/>
                  <a:pt x="3147697" y="5195749"/>
                  <a:pt x="3151490" y="5200096"/>
                </a:cubicBezTo>
                <a:cubicBezTo>
                  <a:pt x="3150622" y="5202722"/>
                  <a:pt x="3149750" y="5203875"/>
                  <a:pt x="3148860" y="5204098"/>
                </a:cubicBezTo>
                <a:cubicBezTo>
                  <a:pt x="3146186" y="5204772"/>
                  <a:pt x="3143335" y="5197086"/>
                  <a:pt x="3139839" y="5195795"/>
                </a:cubicBezTo>
                <a:cubicBezTo>
                  <a:pt x="3132849" y="5193216"/>
                  <a:pt x="3126452" y="5196753"/>
                  <a:pt x="3123527" y="5189778"/>
                </a:cubicBezTo>
                <a:cubicBezTo>
                  <a:pt x="3123527" y="5189778"/>
                  <a:pt x="3129924" y="5186243"/>
                  <a:pt x="3125263" y="5184525"/>
                </a:cubicBezTo>
                <a:close/>
                <a:moveTo>
                  <a:pt x="3113528" y="5184078"/>
                </a:moveTo>
                <a:cubicBezTo>
                  <a:pt x="3114601" y="5185145"/>
                  <a:pt x="3115478" y="5186809"/>
                  <a:pt x="3116748" y="5187277"/>
                </a:cubicBezTo>
                <a:cubicBezTo>
                  <a:pt x="3115960" y="5189666"/>
                  <a:pt x="3114689" y="5189196"/>
                  <a:pt x="3113298" y="5188013"/>
                </a:cubicBezTo>
                <a:cubicBezTo>
                  <a:pt x="3111905" y="5186830"/>
                  <a:pt x="3110394" y="5184932"/>
                  <a:pt x="3109124" y="5184464"/>
                </a:cubicBezTo>
                <a:cubicBezTo>
                  <a:pt x="3111184" y="5182542"/>
                  <a:pt x="3112454" y="5183012"/>
                  <a:pt x="3113528" y="5184078"/>
                </a:cubicBezTo>
                <a:close/>
                <a:moveTo>
                  <a:pt x="1719293" y="5182874"/>
                </a:moveTo>
                <a:cubicBezTo>
                  <a:pt x="1721138" y="5184473"/>
                  <a:pt x="1720524" y="5186080"/>
                  <a:pt x="1719167" y="5186688"/>
                </a:cubicBezTo>
                <a:cubicBezTo>
                  <a:pt x="1717810" y="5187294"/>
                  <a:pt x="1715711" y="5186899"/>
                  <a:pt x="1714582" y="5184493"/>
                </a:cubicBezTo>
                <a:cubicBezTo>
                  <a:pt x="1714582" y="5184493"/>
                  <a:pt x="1716016" y="5182884"/>
                  <a:pt x="1716016" y="5182884"/>
                </a:cubicBezTo>
                <a:cubicBezTo>
                  <a:pt x="1717860" y="5184483"/>
                  <a:pt x="1719293" y="5182874"/>
                  <a:pt x="1719293" y="5182874"/>
                </a:cubicBezTo>
                <a:close/>
                <a:moveTo>
                  <a:pt x="1300430" y="5182184"/>
                </a:moveTo>
                <a:cubicBezTo>
                  <a:pt x="1302274" y="5183783"/>
                  <a:pt x="1302274" y="5183783"/>
                  <a:pt x="1300795" y="5185443"/>
                </a:cubicBezTo>
                <a:cubicBezTo>
                  <a:pt x="1297474" y="5185503"/>
                  <a:pt x="1295995" y="5187164"/>
                  <a:pt x="1296364" y="5190423"/>
                </a:cubicBezTo>
                <a:cubicBezTo>
                  <a:pt x="1294886" y="5192081"/>
                  <a:pt x="1293409" y="5193741"/>
                  <a:pt x="1291931" y="5195401"/>
                </a:cubicBezTo>
                <a:cubicBezTo>
                  <a:pt x="1290088" y="5193802"/>
                  <a:pt x="1288610" y="5195462"/>
                  <a:pt x="1288610" y="5195462"/>
                </a:cubicBezTo>
                <a:cubicBezTo>
                  <a:pt x="1286764" y="5193862"/>
                  <a:pt x="1288241" y="5192201"/>
                  <a:pt x="1288241" y="5192201"/>
                </a:cubicBezTo>
                <a:cubicBezTo>
                  <a:pt x="1289719" y="5190543"/>
                  <a:pt x="1291198" y="5188883"/>
                  <a:pt x="1292675" y="5187222"/>
                </a:cubicBezTo>
                <a:cubicBezTo>
                  <a:pt x="1292675" y="5187222"/>
                  <a:pt x="1294153" y="5185563"/>
                  <a:pt x="1295628" y="5183902"/>
                </a:cubicBezTo>
                <a:cubicBezTo>
                  <a:pt x="1295628" y="5183902"/>
                  <a:pt x="1297107" y="5182242"/>
                  <a:pt x="1300430" y="5182184"/>
                </a:cubicBezTo>
                <a:close/>
                <a:moveTo>
                  <a:pt x="2428428" y="5182082"/>
                </a:moveTo>
                <a:cubicBezTo>
                  <a:pt x="2429395" y="5183110"/>
                  <a:pt x="2430166" y="5184733"/>
                  <a:pt x="2431330" y="5185164"/>
                </a:cubicBezTo>
                <a:cubicBezTo>
                  <a:pt x="2431330" y="5185164"/>
                  <a:pt x="2433661" y="5186023"/>
                  <a:pt x="2433661" y="5186023"/>
                </a:cubicBezTo>
                <a:cubicBezTo>
                  <a:pt x="2433661" y="5186023"/>
                  <a:pt x="2432082" y="5190800"/>
                  <a:pt x="2432082" y="5190800"/>
                </a:cubicBezTo>
                <a:cubicBezTo>
                  <a:pt x="2429752" y="5189940"/>
                  <a:pt x="2429752" y="5189940"/>
                  <a:pt x="2429000" y="5184305"/>
                </a:cubicBezTo>
                <a:cubicBezTo>
                  <a:pt x="2429000" y="5184305"/>
                  <a:pt x="2426671" y="5183445"/>
                  <a:pt x="2426671" y="5183445"/>
                </a:cubicBezTo>
                <a:cubicBezTo>
                  <a:pt x="2424339" y="5182584"/>
                  <a:pt x="2424339" y="5182584"/>
                  <a:pt x="2424339" y="5182584"/>
                </a:cubicBezTo>
                <a:cubicBezTo>
                  <a:pt x="2426294" y="5180626"/>
                  <a:pt x="2427460" y="5181056"/>
                  <a:pt x="2428428" y="5182082"/>
                </a:cubicBezTo>
                <a:close/>
                <a:moveTo>
                  <a:pt x="1851649" y="5181590"/>
                </a:moveTo>
                <a:cubicBezTo>
                  <a:pt x="1853215" y="5181758"/>
                  <a:pt x="1854630" y="5183089"/>
                  <a:pt x="1853813" y="5184241"/>
                </a:cubicBezTo>
                <a:cubicBezTo>
                  <a:pt x="1853266" y="5185009"/>
                  <a:pt x="1851729" y="5185697"/>
                  <a:pt x="1848582" y="5185910"/>
                </a:cubicBezTo>
                <a:cubicBezTo>
                  <a:pt x="1848367" y="5182415"/>
                  <a:pt x="1850083" y="5181421"/>
                  <a:pt x="1851649" y="5181590"/>
                </a:cubicBezTo>
                <a:close/>
                <a:moveTo>
                  <a:pt x="1541162" y="5181332"/>
                </a:moveTo>
                <a:cubicBezTo>
                  <a:pt x="1541162" y="5181332"/>
                  <a:pt x="1541375" y="5184458"/>
                  <a:pt x="1541375" y="5184458"/>
                </a:cubicBezTo>
                <a:cubicBezTo>
                  <a:pt x="1538206" y="5184651"/>
                  <a:pt x="1538206" y="5184651"/>
                  <a:pt x="1536729" y="5186310"/>
                </a:cubicBezTo>
                <a:cubicBezTo>
                  <a:pt x="1535037" y="5184844"/>
                  <a:pt x="1535037" y="5184844"/>
                  <a:pt x="1535037" y="5184844"/>
                </a:cubicBezTo>
                <a:cubicBezTo>
                  <a:pt x="1531869" y="5185039"/>
                  <a:pt x="1531869" y="5185039"/>
                  <a:pt x="1531656" y="5181912"/>
                </a:cubicBezTo>
                <a:cubicBezTo>
                  <a:pt x="1531656" y="5181912"/>
                  <a:pt x="1533134" y="5180251"/>
                  <a:pt x="1534824" y="5181718"/>
                </a:cubicBezTo>
                <a:cubicBezTo>
                  <a:pt x="1534824" y="5181718"/>
                  <a:pt x="1534824" y="5181718"/>
                  <a:pt x="1536516" y="5183184"/>
                </a:cubicBezTo>
                <a:cubicBezTo>
                  <a:pt x="1537993" y="5181524"/>
                  <a:pt x="1537993" y="5181524"/>
                  <a:pt x="1537993" y="5181524"/>
                </a:cubicBezTo>
                <a:cubicBezTo>
                  <a:pt x="1537993" y="5181524"/>
                  <a:pt x="1539471" y="5179866"/>
                  <a:pt x="1541162" y="5181332"/>
                </a:cubicBezTo>
                <a:close/>
                <a:moveTo>
                  <a:pt x="1648431" y="5180777"/>
                </a:moveTo>
                <a:cubicBezTo>
                  <a:pt x="1650021" y="5179910"/>
                  <a:pt x="1651695" y="5179866"/>
                  <a:pt x="1654463" y="5182265"/>
                </a:cubicBezTo>
                <a:cubicBezTo>
                  <a:pt x="1652035" y="5183155"/>
                  <a:pt x="1650156" y="5185267"/>
                  <a:pt x="1648377" y="5186347"/>
                </a:cubicBezTo>
                <a:cubicBezTo>
                  <a:pt x="1646599" y="5187425"/>
                  <a:pt x="1644924" y="5187470"/>
                  <a:pt x="1642910" y="5184224"/>
                </a:cubicBezTo>
                <a:cubicBezTo>
                  <a:pt x="1645337" y="5183335"/>
                  <a:pt x="1646842" y="5181645"/>
                  <a:pt x="1648431" y="5180777"/>
                </a:cubicBezTo>
                <a:close/>
                <a:moveTo>
                  <a:pt x="3031536" y="5180485"/>
                </a:moveTo>
                <a:cubicBezTo>
                  <a:pt x="3034076" y="5181422"/>
                  <a:pt x="3034076" y="5181422"/>
                  <a:pt x="3036620" y="5182361"/>
                </a:cubicBezTo>
                <a:cubicBezTo>
                  <a:pt x="3035989" y="5184272"/>
                  <a:pt x="3034717" y="5183803"/>
                  <a:pt x="3033604" y="5182856"/>
                </a:cubicBezTo>
                <a:cubicBezTo>
                  <a:pt x="3032491" y="5181909"/>
                  <a:pt x="3031536" y="5180485"/>
                  <a:pt x="3031536" y="5180485"/>
                </a:cubicBezTo>
                <a:close/>
                <a:moveTo>
                  <a:pt x="3099124" y="5178763"/>
                </a:moveTo>
                <a:cubicBezTo>
                  <a:pt x="3099561" y="5179596"/>
                  <a:pt x="3099803" y="5181024"/>
                  <a:pt x="3099803" y="5181024"/>
                </a:cubicBezTo>
                <a:cubicBezTo>
                  <a:pt x="3099014" y="5183412"/>
                  <a:pt x="3098378" y="5183178"/>
                  <a:pt x="3097939" y="5182346"/>
                </a:cubicBezTo>
                <a:cubicBezTo>
                  <a:pt x="3097501" y="5181514"/>
                  <a:pt x="3097261" y="5180085"/>
                  <a:pt x="3097261" y="5180085"/>
                </a:cubicBezTo>
                <a:cubicBezTo>
                  <a:pt x="3098050" y="5177697"/>
                  <a:pt x="3098685" y="5177931"/>
                  <a:pt x="3099124" y="5178763"/>
                </a:cubicBezTo>
                <a:close/>
                <a:moveTo>
                  <a:pt x="1580296" y="5178373"/>
                </a:moveTo>
                <a:cubicBezTo>
                  <a:pt x="1581621" y="5178720"/>
                  <a:pt x="1582602" y="5180373"/>
                  <a:pt x="1582717" y="5182078"/>
                </a:cubicBezTo>
                <a:cubicBezTo>
                  <a:pt x="1581106" y="5183887"/>
                  <a:pt x="1577650" y="5184100"/>
                  <a:pt x="1575806" y="5182500"/>
                </a:cubicBezTo>
                <a:cubicBezTo>
                  <a:pt x="1577301" y="5178984"/>
                  <a:pt x="1578971" y="5178026"/>
                  <a:pt x="1580296" y="5178373"/>
                </a:cubicBezTo>
                <a:close/>
                <a:moveTo>
                  <a:pt x="1319245" y="5178180"/>
                </a:moveTo>
                <a:cubicBezTo>
                  <a:pt x="1319245" y="5178180"/>
                  <a:pt x="1320887" y="5179604"/>
                  <a:pt x="1320887" y="5179604"/>
                </a:cubicBezTo>
                <a:cubicBezTo>
                  <a:pt x="1320887" y="5179604"/>
                  <a:pt x="1320887" y="5179604"/>
                  <a:pt x="1324165" y="5182447"/>
                </a:cubicBezTo>
                <a:cubicBezTo>
                  <a:pt x="1322552" y="5184257"/>
                  <a:pt x="1322552" y="5184257"/>
                  <a:pt x="1322552" y="5184257"/>
                </a:cubicBezTo>
                <a:cubicBezTo>
                  <a:pt x="1322552" y="5184257"/>
                  <a:pt x="1322552" y="5184257"/>
                  <a:pt x="1319274" y="5181413"/>
                </a:cubicBezTo>
                <a:cubicBezTo>
                  <a:pt x="1319274" y="5181413"/>
                  <a:pt x="1319245" y="5178180"/>
                  <a:pt x="1319245" y="5178180"/>
                </a:cubicBezTo>
                <a:close/>
                <a:moveTo>
                  <a:pt x="2851364" y="5177852"/>
                </a:moveTo>
                <a:cubicBezTo>
                  <a:pt x="2851364" y="5177852"/>
                  <a:pt x="2853706" y="5178716"/>
                  <a:pt x="2853706" y="5178716"/>
                </a:cubicBezTo>
                <a:cubicBezTo>
                  <a:pt x="2853706" y="5178716"/>
                  <a:pt x="2856048" y="5179580"/>
                  <a:pt x="2854290" y="5184902"/>
                </a:cubicBezTo>
                <a:cubicBezTo>
                  <a:pt x="2851947" y="5184037"/>
                  <a:pt x="2851947" y="5184037"/>
                  <a:pt x="2849605" y="5183174"/>
                </a:cubicBezTo>
                <a:cubicBezTo>
                  <a:pt x="2849605" y="5183174"/>
                  <a:pt x="2851364" y="5177852"/>
                  <a:pt x="2851364" y="5177852"/>
                </a:cubicBezTo>
                <a:close/>
                <a:moveTo>
                  <a:pt x="1744526" y="5177177"/>
                </a:moveTo>
                <a:cubicBezTo>
                  <a:pt x="1744526" y="5177177"/>
                  <a:pt x="1747067" y="5178115"/>
                  <a:pt x="1747067" y="5178115"/>
                </a:cubicBezTo>
                <a:cubicBezTo>
                  <a:pt x="1747067" y="5178115"/>
                  <a:pt x="1749609" y="5179053"/>
                  <a:pt x="1752152" y="5179991"/>
                </a:cubicBezTo>
                <a:cubicBezTo>
                  <a:pt x="1750889" y="5183814"/>
                  <a:pt x="1748347" y="5182875"/>
                  <a:pt x="1748347" y="5182875"/>
                </a:cubicBezTo>
                <a:cubicBezTo>
                  <a:pt x="1745805" y="5181936"/>
                  <a:pt x="1747067" y="5178115"/>
                  <a:pt x="1744526" y="5177177"/>
                </a:cubicBezTo>
                <a:close/>
                <a:moveTo>
                  <a:pt x="1802855" y="5176754"/>
                </a:moveTo>
                <a:cubicBezTo>
                  <a:pt x="1802855" y="5176754"/>
                  <a:pt x="1799717" y="5180716"/>
                  <a:pt x="1804723" y="5181414"/>
                </a:cubicBezTo>
                <a:cubicBezTo>
                  <a:pt x="1800184" y="5181881"/>
                  <a:pt x="1798698" y="5181125"/>
                  <a:pt x="1798858" y="5180048"/>
                </a:cubicBezTo>
                <a:cubicBezTo>
                  <a:pt x="1799017" y="5178970"/>
                  <a:pt x="1800819" y="5177571"/>
                  <a:pt x="1802855" y="5176754"/>
                </a:cubicBezTo>
                <a:close/>
                <a:moveTo>
                  <a:pt x="1521775" y="5176283"/>
                </a:moveTo>
                <a:cubicBezTo>
                  <a:pt x="1523415" y="5177706"/>
                  <a:pt x="1521910" y="5179396"/>
                  <a:pt x="1521910" y="5179396"/>
                </a:cubicBezTo>
                <a:cubicBezTo>
                  <a:pt x="1520406" y="5181086"/>
                  <a:pt x="1520406" y="5181086"/>
                  <a:pt x="1518765" y="5179664"/>
                </a:cubicBezTo>
                <a:cubicBezTo>
                  <a:pt x="1518765" y="5179664"/>
                  <a:pt x="1517262" y="5181354"/>
                  <a:pt x="1517262" y="5181354"/>
                </a:cubicBezTo>
                <a:cubicBezTo>
                  <a:pt x="1517262" y="5181354"/>
                  <a:pt x="1515757" y="5183045"/>
                  <a:pt x="1515757" y="5183045"/>
                </a:cubicBezTo>
                <a:cubicBezTo>
                  <a:pt x="1515757" y="5183045"/>
                  <a:pt x="1515382" y="5183467"/>
                  <a:pt x="1514989" y="5183500"/>
                </a:cubicBezTo>
                <a:cubicBezTo>
                  <a:pt x="1514596" y="5183534"/>
                  <a:pt x="1514186" y="5183179"/>
                  <a:pt x="1514119" y="5181622"/>
                </a:cubicBezTo>
                <a:cubicBezTo>
                  <a:pt x="1514119" y="5181622"/>
                  <a:pt x="1512478" y="5180200"/>
                  <a:pt x="1512478" y="5180200"/>
                </a:cubicBezTo>
                <a:cubicBezTo>
                  <a:pt x="1513984" y="5178510"/>
                  <a:pt x="1513984" y="5178510"/>
                  <a:pt x="1513984" y="5178510"/>
                </a:cubicBezTo>
                <a:cubicBezTo>
                  <a:pt x="1513984" y="5178510"/>
                  <a:pt x="1513984" y="5178510"/>
                  <a:pt x="1515487" y="5176820"/>
                </a:cubicBezTo>
                <a:cubicBezTo>
                  <a:pt x="1515487" y="5176820"/>
                  <a:pt x="1518630" y="5176551"/>
                  <a:pt x="1518630" y="5176551"/>
                </a:cubicBezTo>
                <a:cubicBezTo>
                  <a:pt x="1518630" y="5176551"/>
                  <a:pt x="1518630" y="5176551"/>
                  <a:pt x="1521775" y="5176283"/>
                </a:cubicBezTo>
                <a:close/>
                <a:moveTo>
                  <a:pt x="2860149" y="5175123"/>
                </a:moveTo>
                <a:cubicBezTo>
                  <a:pt x="2863076" y="5182174"/>
                  <a:pt x="2872445" y="5185630"/>
                  <a:pt x="2879472" y="5188223"/>
                </a:cubicBezTo>
                <a:cubicBezTo>
                  <a:pt x="2879472" y="5188223"/>
                  <a:pt x="2879472" y="5188223"/>
                  <a:pt x="2881815" y="5189087"/>
                </a:cubicBezTo>
                <a:cubicBezTo>
                  <a:pt x="2875956" y="5198867"/>
                  <a:pt x="2880642" y="5200597"/>
                  <a:pt x="2876540" y="5205054"/>
                </a:cubicBezTo>
                <a:cubicBezTo>
                  <a:pt x="2871855" y="5203326"/>
                  <a:pt x="2871855" y="5203326"/>
                  <a:pt x="2865412" y="5206918"/>
                </a:cubicBezTo>
                <a:cubicBezTo>
                  <a:pt x="2868344" y="5190089"/>
                  <a:pt x="2853116" y="5196411"/>
                  <a:pt x="2854290" y="5184902"/>
                </a:cubicBezTo>
                <a:cubicBezTo>
                  <a:pt x="2854290" y="5184902"/>
                  <a:pt x="2854290" y="5184902"/>
                  <a:pt x="2856048" y="5179580"/>
                </a:cubicBezTo>
                <a:cubicBezTo>
                  <a:pt x="2858390" y="5180444"/>
                  <a:pt x="2856048" y="5179580"/>
                  <a:pt x="2860149" y="5175123"/>
                </a:cubicBezTo>
                <a:close/>
                <a:moveTo>
                  <a:pt x="2581950" y="5173983"/>
                </a:moveTo>
                <a:cubicBezTo>
                  <a:pt x="2584292" y="5174848"/>
                  <a:pt x="2586635" y="5175712"/>
                  <a:pt x="2587220" y="5181898"/>
                </a:cubicBezTo>
                <a:cubicBezTo>
                  <a:pt x="2589561" y="5182763"/>
                  <a:pt x="2591904" y="5183627"/>
                  <a:pt x="2594246" y="5184491"/>
                </a:cubicBezTo>
                <a:cubicBezTo>
                  <a:pt x="2594246" y="5184491"/>
                  <a:pt x="2596588" y="5185355"/>
                  <a:pt x="2596588" y="5185355"/>
                </a:cubicBezTo>
                <a:cubicBezTo>
                  <a:pt x="2594830" y="5190678"/>
                  <a:pt x="2594830" y="5190678"/>
                  <a:pt x="2594830" y="5190678"/>
                </a:cubicBezTo>
                <a:cubicBezTo>
                  <a:pt x="2594830" y="5190678"/>
                  <a:pt x="2592488" y="5189815"/>
                  <a:pt x="2592488" y="5189815"/>
                </a:cubicBezTo>
                <a:cubicBezTo>
                  <a:pt x="2591904" y="5183627"/>
                  <a:pt x="2589561" y="5182763"/>
                  <a:pt x="2585461" y="5187222"/>
                </a:cubicBezTo>
                <a:cubicBezTo>
                  <a:pt x="2585461" y="5187222"/>
                  <a:pt x="2585461" y="5187222"/>
                  <a:pt x="2584876" y="5181034"/>
                </a:cubicBezTo>
                <a:cubicBezTo>
                  <a:pt x="2584876" y="5181034"/>
                  <a:pt x="2582534" y="5180171"/>
                  <a:pt x="2581950" y="5173983"/>
                </a:cubicBezTo>
                <a:close/>
                <a:moveTo>
                  <a:pt x="1326340" y="5173639"/>
                </a:moveTo>
                <a:cubicBezTo>
                  <a:pt x="1327487" y="5173207"/>
                  <a:pt x="1329494" y="5173522"/>
                  <a:pt x="1331931" y="5174211"/>
                </a:cubicBezTo>
                <a:cubicBezTo>
                  <a:pt x="1332793" y="5174957"/>
                  <a:pt x="1332829" y="5175345"/>
                  <a:pt x="1332404" y="5175555"/>
                </a:cubicBezTo>
                <a:cubicBezTo>
                  <a:pt x="1331126" y="5176186"/>
                  <a:pt x="1325695" y="5175219"/>
                  <a:pt x="1325913" y="5177546"/>
                </a:cubicBezTo>
                <a:cubicBezTo>
                  <a:pt x="1324907" y="5175248"/>
                  <a:pt x="1325193" y="5174071"/>
                  <a:pt x="1326340" y="5173639"/>
                </a:cubicBezTo>
                <a:close/>
                <a:moveTo>
                  <a:pt x="1309862" y="5173598"/>
                </a:moveTo>
                <a:lnTo>
                  <a:pt x="1311210" y="5176254"/>
                </a:lnTo>
                <a:cubicBezTo>
                  <a:pt x="1310572" y="5177611"/>
                  <a:pt x="1309572" y="5178844"/>
                  <a:pt x="1308393" y="5179255"/>
                </a:cubicBezTo>
                <a:cubicBezTo>
                  <a:pt x="1307218" y="5179666"/>
                  <a:pt x="1305865" y="5179259"/>
                  <a:pt x="1304527" y="5177335"/>
                </a:cubicBezTo>
                <a:cubicBezTo>
                  <a:pt x="1305202" y="5174863"/>
                  <a:pt x="1307214" y="5174317"/>
                  <a:pt x="1308626" y="5174015"/>
                </a:cubicBezTo>
                <a:close/>
                <a:moveTo>
                  <a:pt x="1731679" y="5172439"/>
                </a:moveTo>
                <a:lnTo>
                  <a:pt x="1733374" y="5173910"/>
                </a:lnTo>
                <a:lnTo>
                  <a:pt x="1733940" y="5173274"/>
                </a:lnTo>
                <a:lnTo>
                  <a:pt x="1733086" y="5172958"/>
                </a:lnTo>
                <a:close/>
                <a:moveTo>
                  <a:pt x="1309132" y="5172160"/>
                </a:moveTo>
                <a:cubicBezTo>
                  <a:pt x="1309993" y="5172907"/>
                  <a:pt x="1310219" y="5173295"/>
                  <a:pt x="1310055" y="5173534"/>
                </a:cubicBezTo>
                <a:lnTo>
                  <a:pt x="1309862" y="5173598"/>
                </a:lnTo>
                <a:close/>
                <a:moveTo>
                  <a:pt x="2769248" y="5171591"/>
                </a:moveTo>
                <a:cubicBezTo>
                  <a:pt x="2768301" y="5174457"/>
                  <a:pt x="2766084" y="5176853"/>
                  <a:pt x="2764657" y="5177935"/>
                </a:cubicBezTo>
                <a:cubicBezTo>
                  <a:pt x="2763230" y="5179016"/>
                  <a:pt x="2762594" y="5178783"/>
                  <a:pt x="2764812" y="5176385"/>
                </a:cubicBezTo>
                <a:cubicBezTo>
                  <a:pt x="2764812" y="5176385"/>
                  <a:pt x="2766706" y="5170654"/>
                  <a:pt x="2769248" y="5171591"/>
                </a:cubicBezTo>
                <a:close/>
                <a:moveTo>
                  <a:pt x="2728373" y="5168298"/>
                </a:moveTo>
                <a:cubicBezTo>
                  <a:pt x="2730715" y="5169163"/>
                  <a:pt x="2731298" y="5175350"/>
                  <a:pt x="2733642" y="5176213"/>
                </a:cubicBezTo>
                <a:cubicBezTo>
                  <a:pt x="2731882" y="5181536"/>
                  <a:pt x="2731882" y="5181536"/>
                  <a:pt x="2731882" y="5181536"/>
                </a:cubicBezTo>
                <a:cubicBezTo>
                  <a:pt x="2731882" y="5181536"/>
                  <a:pt x="2729541" y="5180670"/>
                  <a:pt x="2729541" y="5180670"/>
                </a:cubicBezTo>
                <a:cubicBezTo>
                  <a:pt x="2731298" y="5175350"/>
                  <a:pt x="2730715" y="5169163"/>
                  <a:pt x="2728373" y="5168298"/>
                </a:cubicBezTo>
                <a:close/>
                <a:moveTo>
                  <a:pt x="1307358" y="5167872"/>
                </a:moveTo>
                <a:cubicBezTo>
                  <a:pt x="1307796" y="5169009"/>
                  <a:pt x="1307526" y="5169722"/>
                  <a:pt x="1306874" y="5170199"/>
                </a:cubicBezTo>
                <a:cubicBezTo>
                  <a:pt x="1304920" y="5171631"/>
                  <a:pt x="1299541" y="5170941"/>
                  <a:pt x="1299630" y="5173291"/>
                </a:cubicBezTo>
                <a:cubicBezTo>
                  <a:pt x="1295647" y="5172867"/>
                  <a:pt x="1296380" y="5171229"/>
                  <a:pt x="1298707" y="5169839"/>
                </a:cubicBezTo>
                <a:cubicBezTo>
                  <a:pt x="1301034" y="5168448"/>
                  <a:pt x="1304958" y="5167305"/>
                  <a:pt x="1307358" y="5167872"/>
                </a:cubicBezTo>
                <a:close/>
                <a:moveTo>
                  <a:pt x="3028370" y="5167311"/>
                </a:moveTo>
                <a:cubicBezTo>
                  <a:pt x="3026602" y="5172661"/>
                  <a:pt x="3026602" y="5172661"/>
                  <a:pt x="3026602" y="5172661"/>
                </a:cubicBezTo>
                <a:cubicBezTo>
                  <a:pt x="3024253" y="5171795"/>
                  <a:pt x="3024253" y="5171795"/>
                  <a:pt x="3024253" y="5171795"/>
                </a:cubicBezTo>
                <a:cubicBezTo>
                  <a:pt x="3024253" y="5171795"/>
                  <a:pt x="3028370" y="5167311"/>
                  <a:pt x="3028370" y="5167311"/>
                </a:cubicBezTo>
                <a:close/>
                <a:moveTo>
                  <a:pt x="1850839" y="5167104"/>
                </a:moveTo>
                <a:cubicBezTo>
                  <a:pt x="1850839" y="5167104"/>
                  <a:pt x="1853098" y="5167937"/>
                  <a:pt x="1853098" y="5167937"/>
                </a:cubicBezTo>
                <a:cubicBezTo>
                  <a:pt x="1853098" y="5167937"/>
                  <a:pt x="1853098" y="5167937"/>
                  <a:pt x="1851204" y="5173670"/>
                </a:cubicBezTo>
                <a:cubicBezTo>
                  <a:pt x="1848945" y="5172836"/>
                  <a:pt x="1848945" y="5172836"/>
                  <a:pt x="1850839" y="5167104"/>
                </a:cubicBezTo>
                <a:close/>
                <a:moveTo>
                  <a:pt x="1871220" y="5167039"/>
                </a:moveTo>
                <a:cubicBezTo>
                  <a:pt x="1872910" y="5168505"/>
                  <a:pt x="1871802" y="5169749"/>
                  <a:pt x="1870087" y="5170836"/>
                </a:cubicBezTo>
                <a:cubicBezTo>
                  <a:pt x="1868371" y="5171922"/>
                  <a:pt x="1866049" y="5172848"/>
                  <a:pt x="1865310" y="5173677"/>
                </a:cubicBezTo>
                <a:cubicBezTo>
                  <a:pt x="1864357" y="5171380"/>
                  <a:pt x="1865412" y="5169354"/>
                  <a:pt x="1866916" y="5168085"/>
                </a:cubicBezTo>
                <a:cubicBezTo>
                  <a:pt x="1868421" y="5166816"/>
                  <a:pt x="1870374" y="5166306"/>
                  <a:pt x="1871220" y="5167039"/>
                </a:cubicBezTo>
                <a:close/>
                <a:moveTo>
                  <a:pt x="1326355" y="5166521"/>
                </a:moveTo>
                <a:cubicBezTo>
                  <a:pt x="1329773" y="5165208"/>
                  <a:pt x="1331063" y="5170069"/>
                  <a:pt x="1330068" y="5171346"/>
                </a:cubicBezTo>
                <a:cubicBezTo>
                  <a:pt x="1329735" y="5171770"/>
                  <a:pt x="1329150" y="5171797"/>
                  <a:pt x="1328306" y="5171064"/>
                </a:cubicBezTo>
                <a:cubicBezTo>
                  <a:pt x="1329738" y="5169456"/>
                  <a:pt x="1328046" y="5167989"/>
                  <a:pt x="1326355" y="5166521"/>
                </a:cubicBezTo>
                <a:close/>
                <a:moveTo>
                  <a:pt x="1732862" y="5166445"/>
                </a:moveTo>
                <a:cubicBezTo>
                  <a:pt x="1732862" y="5166445"/>
                  <a:pt x="1734981" y="5167226"/>
                  <a:pt x="1734981" y="5167226"/>
                </a:cubicBezTo>
                <a:cubicBezTo>
                  <a:pt x="1734981" y="5167226"/>
                  <a:pt x="1735036" y="5168855"/>
                  <a:pt x="1735092" y="5170483"/>
                </a:cubicBezTo>
                <a:lnTo>
                  <a:pt x="1735142" y="5171923"/>
                </a:lnTo>
                <a:lnTo>
                  <a:pt x="1736384" y="5170529"/>
                </a:lnTo>
                <a:cubicBezTo>
                  <a:pt x="1737888" y="5168839"/>
                  <a:pt x="1737888" y="5168839"/>
                  <a:pt x="1737888" y="5168839"/>
                </a:cubicBezTo>
                <a:cubicBezTo>
                  <a:pt x="1739392" y="5167149"/>
                  <a:pt x="1741114" y="5168644"/>
                  <a:pt x="1739609" y="5170331"/>
                </a:cubicBezTo>
                <a:cubicBezTo>
                  <a:pt x="1740578" y="5172671"/>
                  <a:pt x="1740255" y="5173889"/>
                  <a:pt x="1739102" y="5174758"/>
                </a:cubicBezTo>
                <a:cubicBezTo>
                  <a:pt x="1737946" y="5175628"/>
                  <a:pt x="1735957" y="5176149"/>
                  <a:pt x="1733591" y="5177093"/>
                </a:cubicBezTo>
                <a:cubicBezTo>
                  <a:pt x="1731870" y="5175599"/>
                  <a:pt x="1731870" y="5175599"/>
                  <a:pt x="1730147" y="5174107"/>
                </a:cubicBezTo>
                <a:cubicBezTo>
                  <a:pt x="1730147" y="5174107"/>
                  <a:pt x="1730147" y="5174107"/>
                  <a:pt x="1728426" y="5172614"/>
                </a:cubicBezTo>
                <a:cubicBezTo>
                  <a:pt x="1729932" y="5170924"/>
                  <a:pt x="1729932" y="5170924"/>
                  <a:pt x="1729932" y="5170924"/>
                </a:cubicBezTo>
                <a:lnTo>
                  <a:pt x="1731412" y="5170833"/>
                </a:lnTo>
                <a:lnTo>
                  <a:pt x="1731915" y="5169310"/>
                </a:lnTo>
                <a:cubicBezTo>
                  <a:pt x="1732387" y="5167877"/>
                  <a:pt x="1732862" y="5166445"/>
                  <a:pt x="1732862" y="5166445"/>
                </a:cubicBezTo>
                <a:close/>
                <a:moveTo>
                  <a:pt x="1842182" y="5166388"/>
                </a:moveTo>
                <a:cubicBezTo>
                  <a:pt x="1843012" y="5168460"/>
                  <a:pt x="1843012" y="5168460"/>
                  <a:pt x="1843012" y="5168460"/>
                </a:cubicBezTo>
                <a:cubicBezTo>
                  <a:pt x="1843012" y="5168460"/>
                  <a:pt x="1843012" y="5168460"/>
                  <a:pt x="1843842" y="5170530"/>
                </a:cubicBezTo>
                <a:cubicBezTo>
                  <a:pt x="1843842" y="5170530"/>
                  <a:pt x="1843842" y="5170530"/>
                  <a:pt x="1844673" y="5172601"/>
                </a:cubicBezTo>
                <a:cubicBezTo>
                  <a:pt x="1839786" y="5174561"/>
                  <a:pt x="1839786" y="5174561"/>
                  <a:pt x="1839786" y="5174561"/>
                </a:cubicBezTo>
                <a:cubicBezTo>
                  <a:pt x="1839786" y="5174561"/>
                  <a:pt x="1838957" y="5172489"/>
                  <a:pt x="1838957" y="5172489"/>
                </a:cubicBezTo>
                <a:cubicBezTo>
                  <a:pt x="1838126" y="5170419"/>
                  <a:pt x="1838126" y="5170419"/>
                  <a:pt x="1842182" y="5166388"/>
                </a:cubicBezTo>
                <a:close/>
                <a:moveTo>
                  <a:pt x="1517671" y="5164168"/>
                </a:moveTo>
                <a:cubicBezTo>
                  <a:pt x="1518491" y="5164879"/>
                  <a:pt x="1517028" y="5168155"/>
                  <a:pt x="1514934" y="5170507"/>
                </a:cubicBezTo>
                <a:cubicBezTo>
                  <a:pt x="1512839" y="5172859"/>
                  <a:pt x="1510118" y="5174285"/>
                  <a:pt x="1508419" y="5171296"/>
                </a:cubicBezTo>
                <a:cubicBezTo>
                  <a:pt x="1511464" y="5167877"/>
                  <a:pt x="1514626" y="5167588"/>
                  <a:pt x="1517671" y="5164168"/>
                </a:cubicBezTo>
                <a:close/>
                <a:moveTo>
                  <a:pt x="3428611" y="5164091"/>
                </a:moveTo>
                <a:cubicBezTo>
                  <a:pt x="3427664" y="5166958"/>
                  <a:pt x="3426061" y="5167972"/>
                  <a:pt x="3424413" y="5168169"/>
                </a:cubicBezTo>
                <a:cubicBezTo>
                  <a:pt x="3422762" y="5168364"/>
                  <a:pt x="3421068" y="5167737"/>
                  <a:pt x="3419939" y="5167321"/>
                </a:cubicBezTo>
                <a:cubicBezTo>
                  <a:pt x="3420886" y="5164456"/>
                  <a:pt x="3422016" y="5164872"/>
                  <a:pt x="3423428" y="5165393"/>
                </a:cubicBezTo>
                <a:cubicBezTo>
                  <a:pt x="3424840" y="5165914"/>
                  <a:pt x="3426534" y="5166541"/>
                  <a:pt x="3428611" y="5164091"/>
                </a:cubicBezTo>
                <a:close/>
                <a:moveTo>
                  <a:pt x="3034836" y="5163696"/>
                </a:moveTo>
                <a:cubicBezTo>
                  <a:pt x="3034836" y="5163696"/>
                  <a:pt x="3034836" y="5163696"/>
                  <a:pt x="3037185" y="5164562"/>
                </a:cubicBezTo>
                <a:cubicBezTo>
                  <a:pt x="3039533" y="5165429"/>
                  <a:pt x="3040117" y="5171646"/>
                  <a:pt x="3040117" y="5171646"/>
                </a:cubicBezTo>
                <a:cubicBezTo>
                  <a:pt x="3040699" y="5177862"/>
                  <a:pt x="3040699" y="5177862"/>
                  <a:pt x="3043047" y="5178729"/>
                </a:cubicBezTo>
                <a:cubicBezTo>
                  <a:pt x="3043047" y="5178729"/>
                  <a:pt x="3045396" y="5179596"/>
                  <a:pt x="3045396" y="5179596"/>
                </a:cubicBezTo>
                <a:cubicBezTo>
                  <a:pt x="3043629" y="5184946"/>
                  <a:pt x="3043629" y="5184946"/>
                  <a:pt x="3041280" y="5184079"/>
                </a:cubicBezTo>
                <a:cubicBezTo>
                  <a:pt x="3038930" y="5183212"/>
                  <a:pt x="3036581" y="5182345"/>
                  <a:pt x="3035999" y="5176129"/>
                </a:cubicBezTo>
                <a:cubicBezTo>
                  <a:pt x="3035999" y="5176129"/>
                  <a:pt x="3035417" y="5169912"/>
                  <a:pt x="3033068" y="5169046"/>
                </a:cubicBezTo>
                <a:cubicBezTo>
                  <a:pt x="3033068" y="5169046"/>
                  <a:pt x="3033068" y="5169046"/>
                  <a:pt x="3030719" y="5168179"/>
                </a:cubicBezTo>
                <a:cubicBezTo>
                  <a:pt x="3031603" y="5165503"/>
                  <a:pt x="3032632" y="5164383"/>
                  <a:pt x="3033440" y="5163930"/>
                </a:cubicBezTo>
                <a:cubicBezTo>
                  <a:pt x="3034248" y="5163478"/>
                  <a:pt x="3034836" y="5163696"/>
                  <a:pt x="3034836" y="5163696"/>
                </a:cubicBezTo>
                <a:close/>
                <a:moveTo>
                  <a:pt x="1451585" y="5163539"/>
                </a:moveTo>
                <a:cubicBezTo>
                  <a:pt x="1452431" y="5164273"/>
                  <a:pt x="1452657" y="5164649"/>
                  <a:pt x="1452505" y="5164873"/>
                </a:cubicBezTo>
                <a:cubicBezTo>
                  <a:pt x="1452047" y="5165545"/>
                  <a:pt x="1448168" y="5164854"/>
                  <a:pt x="1447286" y="5168368"/>
                </a:cubicBezTo>
                <a:cubicBezTo>
                  <a:pt x="1446312" y="5166097"/>
                  <a:pt x="1447386" y="5164890"/>
                  <a:pt x="1448705" y="5164250"/>
                </a:cubicBezTo>
                <a:cubicBezTo>
                  <a:pt x="1450023" y="5163611"/>
                  <a:pt x="1451585" y="5163539"/>
                  <a:pt x="1451585" y="5163539"/>
                </a:cubicBezTo>
                <a:close/>
                <a:moveTo>
                  <a:pt x="1727807" y="5163519"/>
                </a:moveTo>
                <a:cubicBezTo>
                  <a:pt x="1727807" y="5163519"/>
                  <a:pt x="1728220" y="5166728"/>
                  <a:pt x="1728220" y="5166728"/>
                </a:cubicBezTo>
                <a:cubicBezTo>
                  <a:pt x="1728220" y="5166728"/>
                  <a:pt x="1726784" y="5168338"/>
                  <a:pt x="1726784" y="5168338"/>
                </a:cubicBezTo>
                <a:cubicBezTo>
                  <a:pt x="1726784" y="5168338"/>
                  <a:pt x="1726784" y="5168338"/>
                  <a:pt x="1725351" y="5169948"/>
                </a:cubicBezTo>
                <a:cubicBezTo>
                  <a:pt x="1723508" y="5168347"/>
                  <a:pt x="1723508" y="5168347"/>
                  <a:pt x="1723508" y="5168347"/>
                </a:cubicBezTo>
                <a:cubicBezTo>
                  <a:pt x="1724941" y="5166739"/>
                  <a:pt x="1724941" y="5166739"/>
                  <a:pt x="1724941" y="5166739"/>
                </a:cubicBezTo>
                <a:cubicBezTo>
                  <a:pt x="1724941" y="5166739"/>
                  <a:pt x="1724941" y="5166739"/>
                  <a:pt x="1724529" y="5163529"/>
                </a:cubicBezTo>
                <a:cubicBezTo>
                  <a:pt x="1724529" y="5163529"/>
                  <a:pt x="1726374" y="5165129"/>
                  <a:pt x="1727807" y="5163519"/>
                </a:cubicBezTo>
                <a:close/>
                <a:moveTo>
                  <a:pt x="2255817" y="5163019"/>
                </a:moveTo>
                <a:lnTo>
                  <a:pt x="2254850" y="5163758"/>
                </a:lnTo>
                <a:cubicBezTo>
                  <a:pt x="2254850" y="5163758"/>
                  <a:pt x="2255436" y="5163974"/>
                  <a:pt x="2255728" y="5167067"/>
                </a:cubicBezTo>
                <a:lnTo>
                  <a:pt x="2252127" y="5166322"/>
                </a:lnTo>
                <a:lnTo>
                  <a:pt x="2251889" y="5166576"/>
                </a:lnTo>
                <a:cubicBezTo>
                  <a:pt x="2252750" y="5168725"/>
                  <a:pt x="2252750" y="5168725"/>
                  <a:pt x="2252750" y="5168725"/>
                </a:cubicBezTo>
                <a:cubicBezTo>
                  <a:pt x="2253611" y="5170875"/>
                  <a:pt x="2253611" y="5170875"/>
                  <a:pt x="2248135" y="5170575"/>
                </a:cubicBezTo>
                <a:lnTo>
                  <a:pt x="2247445" y="5168852"/>
                </a:lnTo>
                <a:lnTo>
                  <a:pt x="2246942" y="5169798"/>
                </a:lnTo>
                <a:lnTo>
                  <a:pt x="2246953" y="5169026"/>
                </a:lnTo>
                <a:lnTo>
                  <a:pt x="2244170" y="5170859"/>
                </a:lnTo>
                <a:lnTo>
                  <a:pt x="2244836" y="5175239"/>
                </a:lnTo>
                <a:lnTo>
                  <a:pt x="2244857" y="5175249"/>
                </a:lnTo>
                <a:cubicBezTo>
                  <a:pt x="2246969" y="5176279"/>
                  <a:pt x="2249082" y="5177309"/>
                  <a:pt x="2249082" y="5177309"/>
                </a:cubicBezTo>
                <a:lnTo>
                  <a:pt x="2254786" y="5173800"/>
                </a:lnTo>
                <a:lnTo>
                  <a:pt x="2254474" y="5173025"/>
                </a:lnTo>
                <a:lnTo>
                  <a:pt x="2254787" y="5172692"/>
                </a:lnTo>
                <a:lnTo>
                  <a:pt x="2253968" y="5172390"/>
                </a:lnTo>
                <a:cubicBezTo>
                  <a:pt x="2253968" y="5172390"/>
                  <a:pt x="2253968" y="5172390"/>
                  <a:pt x="2255728" y="5167067"/>
                </a:cubicBezTo>
                <a:lnTo>
                  <a:pt x="2256124" y="5171267"/>
                </a:lnTo>
                <a:lnTo>
                  <a:pt x="2258227" y="5169025"/>
                </a:lnTo>
                <a:cubicBezTo>
                  <a:pt x="2258227" y="5169025"/>
                  <a:pt x="2257364" y="5166875"/>
                  <a:pt x="2257364" y="5166875"/>
                </a:cubicBezTo>
                <a:cubicBezTo>
                  <a:pt x="2257364" y="5166875"/>
                  <a:pt x="2256502" y="5164725"/>
                  <a:pt x="2256502" y="5164725"/>
                </a:cubicBezTo>
                <a:close/>
                <a:moveTo>
                  <a:pt x="1670144" y="5160570"/>
                </a:moveTo>
                <a:cubicBezTo>
                  <a:pt x="1671783" y="5161990"/>
                  <a:pt x="1671783" y="5161990"/>
                  <a:pt x="1670260" y="5163702"/>
                </a:cubicBezTo>
                <a:cubicBezTo>
                  <a:pt x="1670260" y="5163702"/>
                  <a:pt x="1670260" y="5163702"/>
                  <a:pt x="1668738" y="5165411"/>
                </a:cubicBezTo>
                <a:cubicBezTo>
                  <a:pt x="1668855" y="5168543"/>
                  <a:pt x="1667332" y="5170255"/>
                  <a:pt x="1665810" y="5171965"/>
                </a:cubicBezTo>
                <a:cubicBezTo>
                  <a:pt x="1662648" y="5172251"/>
                  <a:pt x="1662648" y="5172251"/>
                  <a:pt x="1661008" y="5170831"/>
                </a:cubicBezTo>
                <a:cubicBezTo>
                  <a:pt x="1661008" y="5170831"/>
                  <a:pt x="1660891" y="5167698"/>
                  <a:pt x="1662530" y="5169121"/>
                </a:cubicBezTo>
                <a:cubicBezTo>
                  <a:pt x="1664054" y="5167409"/>
                  <a:pt x="1665576" y="5165699"/>
                  <a:pt x="1667098" y="5163990"/>
                </a:cubicBezTo>
                <a:cubicBezTo>
                  <a:pt x="1666980" y="5160857"/>
                  <a:pt x="1666980" y="5160857"/>
                  <a:pt x="1666980" y="5160857"/>
                </a:cubicBezTo>
                <a:cubicBezTo>
                  <a:pt x="1668502" y="5159147"/>
                  <a:pt x="1670144" y="5160570"/>
                  <a:pt x="1670144" y="5160570"/>
                </a:cubicBezTo>
                <a:close/>
                <a:moveTo>
                  <a:pt x="3039025" y="5159989"/>
                </a:moveTo>
                <a:cubicBezTo>
                  <a:pt x="3039540" y="5159429"/>
                  <a:pt x="3040128" y="5159646"/>
                  <a:pt x="3041303" y="5160079"/>
                </a:cubicBezTo>
                <a:cubicBezTo>
                  <a:pt x="3041303" y="5160079"/>
                  <a:pt x="3039533" y="5165429"/>
                  <a:pt x="3039533" y="5165429"/>
                </a:cubicBezTo>
                <a:cubicBezTo>
                  <a:pt x="3037185" y="5164562"/>
                  <a:pt x="3037185" y="5164562"/>
                  <a:pt x="3037185" y="5164562"/>
                </a:cubicBezTo>
                <a:cubicBezTo>
                  <a:pt x="3038069" y="5161887"/>
                  <a:pt x="3038510" y="5160550"/>
                  <a:pt x="3039025" y="5159989"/>
                </a:cubicBezTo>
                <a:close/>
                <a:moveTo>
                  <a:pt x="2262246" y="5159982"/>
                </a:moveTo>
                <a:lnTo>
                  <a:pt x="2261670" y="5160609"/>
                </a:lnTo>
                <a:lnTo>
                  <a:pt x="2261116" y="5162874"/>
                </a:lnTo>
                <a:cubicBezTo>
                  <a:pt x="2261978" y="5165023"/>
                  <a:pt x="2261978" y="5165023"/>
                  <a:pt x="2261978" y="5165023"/>
                </a:cubicBezTo>
                <a:cubicBezTo>
                  <a:pt x="2262841" y="5167173"/>
                  <a:pt x="2262841" y="5167173"/>
                  <a:pt x="2262841" y="5167173"/>
                </a:cubicBezTo>
                <a:lnTo>
                  <a:pt x="2263378" y="5168512"/>
                </a:lnTo>
                <a:lnTo>
                  <a:pt x="2266307" y="5166711"/>
                </a:lnTo>
                <a:cubicBezTo>
                  <a:pt x="2266307" y="5166711"/>
                  <a:pt x="2266307" y="5166711"/>
                  <a:pt x="2268501" y="5163031"/>
                </a:cubicBezTo>
                <a:lnTo>
                  <a:pt x="2268934" y="5163264"/>
                </a:lnTo>
                <a:lnTo>
                  <a:pt x="2268856" y="5162436"/>
                </a:lnTo>
                <a:lnTo>
                  <a:pt x="2268501" y="5163031"/>
                </a:lnTo>
                <a:lnTo>
                  <a:pt x="2267701" y="5162642"/>
                </a:lnTo>
                <a:lnTo>
                  <a:pt x="2266856" y="5165202"/>
                </a:lnTo>
                <a:lnTo>
                  <a:pt x="2266561" y="5162086"/>
                </a:lnTo>
                <a:close/>
                <a:moveTo>
                  <a:pt x="2975613" y="5159850"/>
                </a:moveTo>
                <a:cubicBezTo>
                  <a:pt x="2977729" y="5160631"/>
                  <a:pt x="2977729" y="5160631"/>
                  <a:pt x="2977729" y="5160631"/>
                </a:cubicBezTo>
                <a:cubicBezTo>
                  <a:pt x="2979849" y="5161413"/>
                  <a:pt x="2979849" y="5161413"/>
                  <a:pt x="2979849" y="5161413"/>
                </a:cubicBezTo>
                <a:cubicBezTo>
                  <a:pt x="2979849" y="5161413"/>
                  <a:pt x="2979849" y="5161413"/>
                  <a:pt x="2978588" y="5165234"/>
                </a:cubicBezTo>
                <a:cubicBezTo>
                  <a:pt x="2978588" y="5165234"/>
                  <a:pt x="2976468" y="5164452"/>
                  <a:pt x="2976468" y="5164452"/>
                </a:cubicBezTo>
                <a:cubicBezTo>
                  <a:pt x="2977729" y="5160631"/>
                  <a:pt x="2977729" y="5160631"/>
                  <a:pt x="2975613" y="5159850"/>
                </a:cubicBezTo>
                <a:close/>
                <a:moveTo>
                  <a:pt x="1828049" y="5159436"/>
                </a:moveTo>
                <a:cubicBezTo>
                  <a:pt x="1830492" y="5158456"/>
                  <a:pt x="1830908" y="5159492"/>
                  <a:pt x="1830816" y="5161031"/>
                </a:cubicBezTo>
                <a:cubicBezTo>
                  <a:pt x="1830723" y="5162571"/>
                  <a:pt x="1830126" y="5164612"/>
                  <a:pt x="1830541" y="5165649"/>
                </a:cubicBezTo>
                <a:cubicBezTo>
                  <a:pt x="1827682" y="5165593"/>
                  <a:pt x="1827058" y="5164041"/>
                  <a:pt x="1827151" y="5162500"/>
                </a:cubicBezTo>
                <a:cubicBezTo>
                  <a:pt x="1827243" y="5160962"/>
                  <a:pt x="1828049" y="5159436"/>
                  <a:pt x="1828049" y="5159436"/>
                </a:cubicBezTo>
                <a:close/>
                <a:moveTo>
                  <a:pt x="1745971" y="5158419"/>
                </a:moveTo>
                <a:cubicBezTo>
                  <a:pt x="1745971" y="5158419"/>
                  <a:pt x="1745971" y="5158419"/>
                  <a:pt x="1748230" y="5159254"/>
                </a:cubicBezTo>
                <a:cubicBezTo>
                  <a:pt x="1748230" y="5159254"/>
                  <a:pt x="1748230" y="5159254"/>
                  <a:pt x="1750490" y="5160087"/>
                </a:cubicBezTo>
                <a:cubicBezTo>
                  <a:pt x="1750490" y="5160087"/>
                  <a:pt x="1750490" y="5160087"/>
                  <a:pt x="1752749" y="5160920"/>
                </a:cubicBezTo>
                <a:cubicBezTo>
                  <a:pt x="1752749" y="5160920"/>
                  <a:pt x="1752749" y="5160920"/>
                  <a:pt x="1750856" y="5166653"/>
                </a:cubicBezTo>
                <a:cubicBezTo>
                  <a:pt x="1748596" y="5165819"/>
                  <a:pt x="1748596" y="5165819"/>
                  <a:pt x="1748596" y="5165819"/>
                </a:cubicBezTo>
                <a:cubicBezTo>
                  <a:pt x="1746337" y="5164985"/>
                  <a:pt x="1746337" y="5164985"/>
                  <a:pt x="1746337" y="5164985"/>
                </a:cubicBezTo>
                <a:cubicBezTo>
                  <a:pt x="1744078" y="5164151"/>
                  <a:pt x="1745971" y="5158419"/>
                  <a:pt x="1745971" y="5158419"/>
                </a:cubicBezTo>
                <a:close/>
                <a:moveTo>
                  <a:pt x="1397423" y="5157746"/>
                </a:moveTo>
                <a:cubicBezTo>
                  <a:pt x="1397423" y="5157746"/>
                  <a:pt x="1397423" y="5157746"/>
                  <a:pt x="1399098" y="5159196"/>
                </a:cubicBezTo>
                <a:cubicBezTo>
                  <a:pt x="1402247" y="5158988"/>
                  <a:pt x="1403923" y="5160440"/>
                  <a:pt x="1405597" y="5161892"/>
                </a:cubicBezTo>
                <a:cubicBezTo>
                  <a:pt x="1405597" y="5161892"/>
                  <a:pt x="1405597" y="5161892"/>
                  <a:pt x="1408748" y="5161684"/>
                </a:cubicBezTo>
                <a:cubicBezTo>
                  <a:pt x="1408748" y="5161684"/>
                  <a:pt x="1408748" y="5161684"/>
                  <a:pt x="1407270" y="5163344"/>
                </a:cubicBezTo>
                <a:cubicBezTo>
                  <a:pt x="1407270" y="5163344"/>
                  <a:pt x="1405792" y="5165003"/>
                  <a:pt x="1405792" y="5165003"/>
                </a:cubicBezTo>
                <a:cubicBezTo>
                  <a:pt x="1404315" y="5166663"/>
                  <a:pt x="1402838" y="5168323"/>
                  <a:pt x="1402838" y="5168323"/>
                </a:cubicBezTo>
                <a:cubicBezTo>
                  <a:pt x="1399686" y="5168531"/>
                  <a:pt x="1398208" y="5170190"/>
                  <a:pt x="1398208" y="5170190"/>
                </a:cubicBezTo>
                <a:cubicBezTo>
                  <a:pt x="1398208" y="5170190"/>
                  <a:pt x="1398208" y="5170190"/>
                  <a:pt x="1396730" y="5171850"/>
                </a:cubicBezTo>
                <a:cubicBezTo>
                  <a:pt x="1396730" y="5171850"/>
                  <a:pt x="1396730" y="5171850"/>
                  <a:pt x="1395057" y="5170398"/>
                </a:cubicBezTo>
                <a:cubicBezTo>
                  <a:pt x="1395057" y="5170398"/>
                  <a:pt x="1393383" y="5168947"/>
                  <a:pt x="1391709" y="5167496"/>
                </a:cubicBezTo>
                <a:cubicBezTo>
                  <a:pt x="1393188" y="5165835"/>
                  <a:pt x="1393188" y="5165835"/>
                  <a:pt x="1393188" y="5165835"/>
                </a:cubicBezTo>
                <a:cubicBezTo>
                  <a:pt x="1388558" y="5167705"/>
                  <a:pt x="1385601" y="5171023"/>
                  <a:pt x="1382648" y="5174343"/>
                </a:cubicBezTo>
                <a:cubicBezTo>
                  <a:pt x="1381170" y="5176003"/>
                  <a:pt x="1381170" y="5176003"/>
                  <a:pt x="1381170" y="5176003"/>
                </a:cubicBezTo>
                <a:cubicBezTo>
                  <a:pt x="1384321" y="5175796"/>
                  <a:pt x="1389147" y="5177039"/>
                  <a:pt x="1393973" y="5178283"/>
                </a:cubicBezTo>
                <a:cubicBezTo>
                  <a:pt x="1396038" y="5185956"/>
                  <a:pt x="1392691" y="5183053"/>
                  <a:pt x="1402537" y="5188650"/>
                </a:cubicBezTo>
                <a:cubicBezTo>
                  <a:pt x="1398105" y="5193630"/>
                  <a:pt x="1391606" y="5190935"/>
                  <a:pt x="1391998" y="5197158"/>
                </a:cubicBezTo>
                <a:cubicBezTo>
                  <a:pt x="1388847" y="5197367"/>
                  <a:pt x="1386977" y="5192804"/>
                  <a:pt x="1385303" y="5191353"/>
                </a:cubicBezTo>
                <a:cubicBezTo>
                  <a:pt x="1381412" y="5192390"/>
                  <a:pt x="1381092" y="5193582"/>
                  <a:pt x="1381005" y="5195344"/>
                </a:cubicBezTo>
                <a:lnTo>
                  <a:pt x="1378737" y="5201158"/>
                </a:lnTo>
                <a:lnTo>
                  <a:pt x="1376437" y="5201311"/>
                </a:lnTo>
                <a:cubicBezTo>
                  <a:pt x="1378112" y="5202762"/>
                  <a:pt x="1378112" y="5202762"/>
                  <a:pt x="1378112" y="5202762"/>
                </a:cubicBezTo>
                <a:cubicBezTo>
                  <a:pt x="1376634" y="5204422"/>
                  <a:pt x="1375156" y="5206081"/>
                  <a:pt x="1373677" y="5207741"/>
                </a:cubicBezTo>
                <a:cubicBezTo>
                  <a:pt x="1372004" y="5206290"/>
                  <a:pt x="1375156" y="5206081"/>
                  <a:pt x="1373482" y="5204630"/>
                </a:cubicBezTo>
                <a:cubicBezTo>
                  <a:pt x="1370135" y="5201727"/>
                  <a:pt x="1369049" y="5209610"/>
                  <a:pt x="1373875" y="5210852"/>
                </a:cubicBezTo>
                <a:cubicBezTo>
                  <a:pt x="1372396" y="5212513"/>
                  <a:pt x="1370723" y="5211061"/>
                  <a:pt x="1369245" y="5212721"/>
                </a:cubicBezTo>
                <a:cubicBezTo>
                  <a:pt x="1369245" y="5212721"/>
                  <a:pt x="1369245" y="5212721"/>
                  <a:pt x="1370723" y="5211061"/>
                </a:cubicBezTo>
                <a:cubicBezTo>
                  <a:pt x="1367572" y="5211270"/>
                  <a:pt x="1366094" y="5212929"/>
                  <a:pt x="1364615" y="5214589"/>
                </a:cubicBezTo>
                <a:cubicBezTo>
                  <a:pt x="1364615" y="5214589"/>
                  <a:pt x="1364615" y="5214589"/>
                  <a:pt x="1363140" y="5216248"/>
                </a:cubicBezTo>
                <a:cubicBezTo>
                  <a:pt x="1361466" y="5214797"/>
                  <a:pt x="1361466" y="5214797"/>
                  <a:pt x="1361466" y="5214797"/>
                </a:cubicBezTo>
                <a:cubicBezTo>
                  <a:pt x="1362942" y="5213138"/>
                  <a:pt x="1362942" y="5213138"/>
                  <a:pt x="1362942" y="5213138"/>
                </a:cubicBezTo>
                <a:cubicBezTo>
                  <a:pt x="1364421" y="5211477"/>
                  <a:pt x="1365898" y="5209818"/>
                  <a:pt x="1369049" y="5209610"/>
                </a:cubicBezTo>
                <a:cubicBezTo>
                  <a:pt x="1369049" y="5209610"/>
                  <a:pt x="1369049" y="5209610"/>
                  <a:pt x="1367376" y="5208158"/>
                </a:cubicBezTo>
                <a:cubicBezTo>
                  <a:pt x="1362354" y="5203804"/>
                  <a:pt x="1359595" y="5210233"/>
                  <a:pt x="1354967" y="5212103"/>
                </a:cubicBezTo>
                <a:cubicBezTo>
                  <a:pt x="1349945" y="5207747"/>
                  <a:pt x="1352901" y="5204428"/>
                  <a:pt x="1349552" y="5201523"/>
                </a:cubicBezTo>
                <a:cubicBezTo>
                  <a:pt x="1349552" y="5201523"/>
                  <a:pt x="1348077" y="5203185"/>
                  <a:pt x="1346400" y="5201732"/>
                </a:cubicBezTo>
                <a:cubicBezTo>
                  <a:pt x="1346400" y="5201732"/>
                  <a:pt x="1346400" y="5201732"/>
                  <a:pt x="1344924" y="5203393"/>
                </a:cubicBezTo>
                <a:cubicBezTo>
                  <a:pt x="1344924" y="5203393"/>
                  <a:pt x="1344924" y="5203393"/>
                  <a:pt x="1346596" y="5204844"/>
                </a:cubicBezTo>
                <a:cubicBezTo>
                  <a:pt x="1345120" y="5206503"/>
                  <a:pt x="1340490" y="5208372"/>
                  <a:pt x="1337144" y="5205469"/>
                </a:cubicBezTo>
                <a:cubicBezTo>
                  <a:pt x="1337144" y="5205469"/>
                  <a:pt x="1335470" y="5204017"/>
                  <a:pt x="1335470" y="5204017"/>
                </a:cubicBezTo>
                <a:cubicBezTo>
                  <a:pt x="1336948" y="5202358"/>
                  <a:pt x="1336948" y="5202358"/>
                  <a:pt x="1338622" y="5203808"/>
                </a:cubicBezTo>
                <a:cubicBezTo>
                  <a:pt x="1338622" y="5203808"/>
                  <a:pt x="1341772" y="5203600"/>
                  <a:pt x="1343251" y="5201941"/>
                </a:cubicBezTo>
                <a:cubicBezTo>
                  <a:pt x="1341576" y="5200489"/>
                  <a:pt x="1341576" y="5200489"/>
                  <a:pt x="1341380" y="5197378"/>
                </a:cubicBezTo>
                <a:cubicBezTo>
                  <a:pt x="1341380" y="5197378"/>
                  <a:pt x="1341380" y="5197378"/>
                  <a:pt x="1343053" y="5198829"/>
                </a:cubicBezTo>
                <a:cubicBezTo>
                  <a:pt x="1343053" y="5198829"/>
                  <a:pt x="1344727" y="5200281"/>
                  <a:pt x="1344727" y="5200281"/>
                </a:cubicBezTo>
                <a:cubicBezTo>
                  <a:pt x="1346400" y="5201732"/>
                  <a:pt x="1347878" y="5200073"/>
                  <a:pt x="1349357" y="5198414"/>
                </a:cubicBezTo>
                <a:cubicBezTo>
                  <a:pt x="1347682" y="5196962"/>
                  <a:pt x="1349159" y="5195302"/>
                  <a:pt x="1347486" y="5193851"/>
                </a:cubicBezTo>
                <a:cubicBezTo>
                  <a:pt x="1347486" y="5193851"/>
                  <a:pt x="1349159" y="5195302"/>
                  <a:pt x="1350835" y="5196753"/>
                </a:cubicBezTo>
                <a:cubicBezTo>
                  <a:pt x="1352312" y="5195095"/>
                  <a:pt x="1352312" y="5195095"/>
                  <a:pt x="1353789" y="5193433"/>
                </a:cubicBezTo>
                <a:cubicBezTo>
                  <a:pt x="1353789" y="5193433"/>
                  <a:pt x="1353789" y="5193433"/>
                  <a:pt x="1355268" y="5191773"/>
                </a:cubicBezTo>
                <a:cubicBezTo>
                  <a:pt x="1355268" y="5191773"/>
                  <a:pt x="1356744" y="5190115"/>
                  <a:pt x="1356744" y="5190115"/>
                </a:cubicBezTo>
                <a:cubicBezTo>
                  <a:pt x="1358221" y="5188453"/>
                  <a:pt x="1358221" y="5188453"/>
                  <a:pt x="1358221" y="5188453"/>
                </a:cubicBezTo>
                <a:cubicBezTo>
                  <a:pt x="1358221" y="5188453"/>
                  <a:pt x="1361372" y="5188246"/>
                  <a:pt x="1361372" y="5188246"/>
                </a:cubicBezTo>
                <a:cubicBezTo>
                  <a:pt x="1363047" y="5189696"/>
                  <a:pt x="1361570" y="5191358"/>
                  <a:pt x="1361570" y="5191358"/>
                </a:cubicBezTo>
                <a:cubicBezTo>
                  <a:pt x="1361570" y="5191358"/>
                  <a:pt x="1360092" y="5193018"/>
                  <a:pt x="1360092" y="5193018"/>
                </a:cubicBezTo>
                <a:cubicBezTo>
                  <a:pt x="1358613" y="5194677"/>
                  <a:pt x="1358613" y="5194677"/>
                  <a:pt x="1357137" y="5196337"/>
                </a:cubicBezTo>
                <a:cubicBezTo>
                  <a:pt x="1357137" y="5196337"/>
                  <a:pt x="1355659" y="5197996"/>
                  <a:pt x="1355659" y="5197996"/>
                </a:cubicBezTo>
                <a:cubicBezTo>
                  <a:pt x="1359007" y="5200901"/>
                  <a:pt x="1372893" y="5195296"/>
                  <a:pt x="1367873" y="5190940"/>
                </a:cubicBezTo>
                <a:cubicBezTo>
                  <a:pt x="1369349" y="5189282"/>
                  <a:pt x="1369546" y="5192393"/>
                  <a:pt x="1371220" y="5193844"/>
                </a:cubicBezTo>
                <a:cubicBezTo>
                  <a:pt x="1367676" y="5187830"/>
                  <a:pt x="1378804" y="5188656"/>
                  <a:pt x="1375259" y="5182642"/>
                </a:cubicBezTo>
                <a:cubicBezTo>
                  <a:pt x="1373587" y="5181192"/>
                  <a:pt x="1372108" y="5182852"/>
                  <a:pt x="1370631" y="5184510"/>
                </a:cubicBezTo>
                <a:cubicBezTo>
                  <a:pt x="1370631" y="5184510"/>
                  <a:pt x="1368957" y="5183059"/>
                  <a:pt x="1368957" y="5183059"/>
                </a:cubicBezTo>
                <a:cubicBezTo>
                  <a:pt x="1367479" y="5184719"/>
                  <a:pt x="1365805" y="5183266"/>
                  <a:pt x="1365805" y="5183266"/>
                </a:cubicBezTo>
                <a:cubicBezTo>
                  <a:pt x="1364132" y="5181815"/>
                  <a:pt x="1365609" y="5180154"/>
                  <a:pt x="1365609" y="5180154"/>
                </a:cubicBezTo>
                <a:cubicBezTo>
                  <a:pt x="1365609" y="5180154"/>
                  <a:pt x="1367086" y="5178495"/>
                  <a:pt x="1367086" y="5178495"/>
                </a:cubicBezTo>
                <a:cubicBezTo>
                  <a:pt x="1370238" y="5178287"/>
                  <a:pt x="1371716" y="5176626"/>
                  <a:pt x="1374868" y="5176419"/>
                </a:cubicBezTo>
                <a:cubicBezTo>
                  <a:pt x="1376345" y="5174759"/>
                  <a:pt x="1377823" y="5173099"/>
                  <a:pt x="1379300" y="5171440"/>
                </a:cubicBezTo>
                <a:cubicBezTo>
                  <a:pt x="1380776" y="5169779"/>
                  <a:pt x="1382255" y="5168120"/>
                  <a:pt x="1382255" y="5168120"/>
                </a:cubicBezTo>
                <a:cubicBezTo>
                  <a:pt x="1385209" y="5164801"/>
                  <a:pt x="1386687" y="5163141"/>
                  <a:pt x="1391317" y="5161273"/>
                </a:cubicBezTo>
                <a:cubicBezTo>
                  <a:pt x="1391317" y="5161273"/>
                  <a:pt x="1391317" y="5161273"/>
                  <a:pt x="1392795" y="5159613"/>
                </a:cubicBezTo>
                <a:cubicBezTo>
                  <a:pt x="1394271" y="5157955"/>
                  <a:pt x="1395946" y="5159405"/>
                  <a:pt x="1397423" y="5157746"/>
                </a:cubicBezTo>
                <a:close/>
                <a:moveTo>
                  <a:pt x="1523581" y="5157529"/>
                </a:moveTo>
                <a:cubicBezTo>
                  <a:pt x="1525221" y="5158950"/>
                  <a:pt x="1524153" y="5160968"/>
                  <a:pt x="1522636" y="5161854"/>
                </a:cubicBezTo>
                <a:cubicBezTo>
                  <a:pt x="1521116" y="5162745"/>
                  <a:pt x="1519148" y="5162508"/>
                  <a:pt x="1518987" y="5159426"/>
                </a:cubicBezTo>
                <a:cubicBezTo>
                  <a:pt x="1520626" y="5160849"/>
                  <a:pt x="1525221" y="5158950"/>
                  <a:pt x="1523581" y="5157529"/>
                </a:cubicBezTo>
                <a:close/>
                <a:moveTo>
                  <a:pt x="2289416" y="5157276"/>
                </a:moveTo>
                <a:lnTo>
                  <a:pt x="2286077" y="5158334"/>
                </a:lnTo>
                <a:lnTo>
                  <a:pt x="2292666" y="5174759"/>
                </a:lnTo>
                <a:lnTo>
                  <a:pt x="2295868" y="5178451"/>
                </a:lnTo>
                <a:lnTo>
                  <a:pt x="2299139" y="5177968"/>
                </a:lnTo>
                <a:cubicBezTo>
                  <a:pt x="2302857" y="5178594"/>
                  <a:pt x="2307631" y="5179733"/>
                  <a:pt x="2312953" y="5179953"/>
                </a:cubicBezTo>
                <a:cubicBezTo>
                  <a:pt x="2312953" y="5179953"/>
                  <a:pt x="2313501" y="5179034"/>
                  <a:pt x="2313267" y="5177139"/>
                </a:cubicBezTo>
                <a:lnTo>
                  <a:pt x="2312192" y="5175011"/>
                </a:lnTo>
                <a:lnTo>
                  <a:pt x="2310195" y="5172237"/>
                </a:lnTo>
                <a:cubicBezTo>
                  <a:pt x="2308146" y="5171481"/>
                  <a:pt x="2305803" y="5170616"/>
                  <a:pt x="2305511" y="5167522"/>
                </a:cubicBezTo>
                <a:cubicBezTo>
                  <a:pt x="2300826" y="5165795"/>
                  <a:pt x="2294380" y="5169388"/>
                  <a:pt x="2291456" y="5162336"/>
                </a:cubicBezTo>
                <a:cubicBezTo>
                  <a:pt x="2289113" y="5161472"/>
                  <a:pt x="2289113" y="5161472"/>
                  <a:pt x="2289113" y="5161472"/>
                </a:cubicBezTo>
                <a:close/>
                <a:moveTo>
                  <a:pt x="2403863" y="5156809"/>
                </a:moveTo>
                <a:cubicBezTo>
                  <a:pt x="2404096" y="5156895"/>
                  <a:pt x="2404145" y="5157393"/>
                  <a:pt x="2403970" y="5157921"/>
                </a:cubicBezTo>
                <a:cubicBezTo>
                  <a:pt x="2403797" y="5158448"/>
                  <a:pt x="2403465" y="5158806"/>
                  <a:pt x="2403232" y="5158720"/>
                </a:cubicBezTo>
                <a:cubicBezTo>
                  <a:pt x="2402998" y="5158633"/>
                  <a:pt x="2402949" y="5158135"/>
                  <a:pt x="2403123" y="5157607"/>
                </a:cubicBezTo>
                <a:cubicBezTo>
                  <a:pt x="2403297" y="5157080"/>
                  <a:pt x="2403629" y="5156723"/>
                  <a:pt x="2403863" y="5156809"/>
                </a:cubicBezTo>
                <a:close/>
                <a:moveTo>
                  <a:pt x="1569506" y="5156417"/>
                </a:moveTo>
                <a:cubicBezTo>
                  <a:pt x="1569506" y="5156417"/>
                  <a:pt x="1571182" y="5157872"/>
                  <a:pt x="1571182" y="5157872"/>
                </a:cubicBezTo>
                <a:cubicBezTo>
                  <a:pt x="1572859" y="5159327"/>
                  <a:pt x="1571396" y="5160969"/>
                  <a:pt x="1569719" y="5159516"/>
                </a:cubicBezTo>
                <a:cubicBezTo>
                  <a:pt x="1568258" y="5161158"/>
                  <a:pt x="1568258" y="5161158"/>
                  <a:pt x="1566794" y="5162802"/>
                </a:cubicBezTo>
                <a:cubicBezTo>
                  <a:pt x="1566794" y="5162802"/>
                  <a:pt x="1568471" y="5164256"/>
                  <a:pt x="1567009" y="5165899"/>
                </a:cubicBezTo>
                <a:cubicBezTo>
                  <a:pt x="1568685" y="5167353"/>
                  <a:pt x="1568685" y="5167353"/>
                  <a:pt x="1567223" y="5168997"/>
                </a:cubicBezTo>
                <a:cubicBezTo>
                  <a:pt x="1570363" y="5168808"/>
                  <a:pt x="1570363" y="5168808"/>
                  <a:pt x="1570363" y="5168808"/>
                </a:cubicBezTo>
                <a:cubicBezTo>
                  <a:pt x="1573287" y="5165521"/>
                  <a:pt x="1576428" y="5165333"/>
                  <a:pt x="1576213" y="5162236"/>
                </a:cubicBezTo>
                <a:cubicBezTo>
                  <a:pt x="1577675" y="5160592"/>
                  <a:pt x="1577675" y="5160592"/>
                  <a:pt x="1579353" y="5162047"/>
                </a:cubicBezTo>
                <a:cubicBezTo>
                  <a:pt x="1579353" y="5162047"/>
                  <a:pt x="1581030" y="5163500"/>
                  <a:pt x="1581030" y="5163500"/>
                </a:cubicBezTo>
                <a:cubicBezTo>
                  <a:pt x="1580405" y="5165871"/>
                  <a:pt x="1578942" y="5167515"/>
                  <a:pt x="1577271" y="5168975"/>
                </a:cubicBezTo>
                <a:cubicBezTo>
                  <a:pt x="1575599" y="5170437"/>
                  <a:pt x="1573716" y="5171716"/>
                  <a:pt x="1572254" y="5173359"/>
                </a:cubicBezTo>
                <a:cubicBezTo>
                  <a:pt x="1570576" y="5171904"/>
                  <a:pt x="1570576" y="5171904"/>
                  <a:pt x="1569115" y="5173548"/>
                </a:cubicBezTo>
                <a:cubicBezTo>
                  <a:pt x="1566189" y="5176834"/>
                  <a:pt x="1561801" y="5181764"/>
                  <a:pt x="1557198" y="5183595"/>
                </a:cubicBezTo>
                <a:cubicBezTo>
                  <a:pt x="1555736" y="5185239"/>
                  <a:pt x="1554273" y="5186881"/>
                  <a:pt x="1552811" y="5188522"/>
                </a:cubicBezTo>
                <a:cubicBezTo>
                  <a:pt x="1551349" y="5190167"/>
                  <a:pt x="1549671" y="5188711"/>
                  <a:pt x="1549671" y="5188711"/>
                </a:cubicBezTo>
                <a:cubicBezTo>
                  <a:pt x="1547994" y="5187259"/>
                  <a:pt x="1549457" y="5185616"/>
                  <a:pt x="1549457" y="5185616"/>
                </a:cubicBezTo>
                <a:cubicBezTo>
                  <a:pt x="1550920" y="5183973"/>
                  <a:pt x="1552384" y="5182329"/>
                  <a:pt x="1552384" y="5182329"/>
                </a:cubicBezTo>
                <a:cubicBezTo>
                  <a:pt x="1550706" y="5180874"/>
                  <a:pt x="1552168" y="5179233"/>
                  <a:pt x="1552168" y="5179233"/>
                </a:cubicBezTo>
                <a:cubicBezTo>
                  <a:pt x="1551953" y="5176134"/>
                  <a:pt x="1551953" y="5176134"/>
                  <a:pt x="1551953" y="5176134"/>
                </a:cubicBezTo>
                <a:cubicBezTo>
                  <a:pt x="1547352" y="5177966"/>
                  <a:pt x="1545675" y="5176512"/>
                  <a:pt x="1545460" y="5173416"/>
                </a:cubicBezTo>
                <a:cubicBezTo>
                  <a:pt x="1548172" y="5167031"/>
                  <a:pt x="1552988" y="5168296"/>
                  <a:pt x="1555913" y="5165010"/>
                </a:cubicBezTo>
                <a:cubicBezTo>
                  <a:pt x="1557805" y="5169563"/>
                  <a:pt x="1558019" y="5172661"/>
                  <a:pt x="1555093" y="5175947"/>
                </a:cubicBezTo>
                <a:cubicBezTo>
                  <a:pt x="1555093" y="5175947"/>
                  <a:pt x="1555093" y="5175947"/>
                  <a:pt x="1553630" y="5177589"/>
                </a:cubicBezTo>
                <a:cubicBezTo>
                  <a:pt x="1558233" y="5175757"/>
                  <a:pt x="1562835" y="5173925"/>
                  <a:pt x="1565760" y="5170638"/>
                </a:cubicBezTo>
                <a:cubicBezTo>
                  <a:pt x="1564084" y="5169186"/>
                  <a:pt x="1565547" y="5167541"/>
                  <a:pt x="1563869" y="5166087"/>
                </a:cubicBezTo>
                <a:cubicBezTo>
                  <a:pt x="1565331" y="5164444"/>
                  <a:pt x="1563655" y="5162990"/>
                  <a:pt x="1563441" y="5159894"/>
                </a:cubicBezTo>
                <a:cubicBezTo>
                  <a:pt x="1564903" y="5158250"/>
                  <a:pt x="1566366" y="5156607"/>
                  <a:pt x="1568042" y="5158061"/>
                </a:cubicBezTo>
                <a:cubicBezTo>
                  <a:pt x="1568042" y="5158061"/>
                  <a:pt x="1568042" y="5158061"/>
                  <a:pt x="1569506" y="5156417"/>
                </a:cubicBezTo>
                <a:close/>
                <a:moveTo>
                  <a:pt x="1805773" y="5155750"/>
                </a:moveTo>
                <a:cubicBezTo>
                  <a:pt x="1808216" y="5154770"/>
                  <a:pt x="1808684" y="5155934"/>
                  <a:pt x="1808540" y="5157344"/>
                </a:cubicBezTo>
                <a:cubicBezTo>
                  <a:pt x="1808395" y="5158755"/>
                  <a:pt x="1807642" y="5160409"/>
                  <a:pt x="1807642" y="5160409"/>
                </a:cubicBezTo>
                <a:cubicBezTo>
                  <a:pt x="1805199" y="5161390"/>
                  <a:pt x="1804966" y="5160806"/>
                  <a:pt x="1805226" y="5159688"/>
                </a:cubicBezTo>
                <a:cubicBezTo>
                  <a:pt x="1805487" y="5158570"/>
                  <a:pt x="1806241" y="5156916"/>
                  <a:pt x="1805773" y="5155750"/>
                </a:cubicBezTo>
                <a:close/>
                <a:moveTo>
                  <a:pt x="2258044" y="5155433"/>
                </a:moveTo>
                <a:lnTo>
                  <a:pt x="2255300" y="5159628"/>
                </a:lnTo>
                <a:lnTo>
                  <a:pt x="2257486" y="5161745"/>
                </a:lnTo>
                <a:lnTo>
                  <a:pt x="2257237" y="5161936"/>
                </a:lnTo>
                <a:lnTo>
                  <a:pt x="2257603" y="5161788"/>
                </a:lnTo>
                <a:lnTo>
                  <a:pt x="2257486" y="5161745"/>
                </a:lnTo>
                <a:lnTo>
                  <a:pt x="2258921" y="5157401"/>
                </a:lnTo>
                <a:lnTo>
                  <a:pt x="2258530" y="5156426"/>
                </a:lnTo>
                <a:lnTo>
                  <a:pt x="2259012" y="5156231"/>
                </a:lnTo>
                <a:close/>
                <a:moveTo>
                  <a:pt x="1799953" y="5155380"/>
                </a:moveTo>
                <a:cubicBezTo>
                  <a:pt x="1795067" y="5157340"/>
                  <a:pt x="1801821" y="5160040"/>
                  <a:pt x="1796001" y="5159670"/>
                </a:cubicBezTo>
                <a:cubicBezTo>
                  <a:pt x="1796001" y="5159670"/>
                  <a:pt x="1794132" y="5155011"/>
                  <a:pt x="1799953" y="5155380"/>
                </a:cubicBezTo>
                <a:close/>
                <a:moveTo>
                  <a:pt x="1315927" y="5154982"/>
                </a:moveTo>
                <a:cubicBezTo>
                  <a:pt x="1317464" y="5156315"/>
                  <a:pt x="1317464" y="5156315"/>
                  <a:pt x="1319001" y="5157648"/>
                </a:cubicBezTo>
                <a:cubicBezTo>
                  <a:pt x="1319001" y="5157648"/>
                  <a:pt x="1317927" y="5158854"/>
                  <a:pt x="1317927" y="5158854"/>
                </a:cubicBezTo>
                <a:cubicBezTo>
                  <a:pt x="1316389" y="5157522"/>
                  <a:pt x="1316389" y="5157522"/>
                  <a:pt x="1314852" y="5156188"/>
                </a:cubicBezTo>
                <a:cubicBezTo>
                  <a:pt x="1314852" y="5156188"/>
                  <a:pt x="1315927" y="5154982"/>
                  <a:pt x="1315927" y="5154982"/>
                </a:cubicBezTo>
                <a:close/>
                <a:moveTo>
                  <a:pt x="1546911" y="5153459"/>
                </a:moveTo>
                <a:cubicBezTo>
                  <a:pt x="1548756" y="5153543"/>
                  <a:pt x="1551014" y="5154582"/>
                  <a:pt x="1553973" y="5157148"/>
                </a:cubicBezTo>
                <a:cubicBezTo>
                  <a:pt x="1547637" y="5157534"/>
                  <a:pt x="1549542" y="5162128"/>
                  <a:pt x="1549754" y="5165254"/>
                </a:cubicBezTo>
                <a:cubicBezTo>
                  <a:pt x="1546479" y="5163885"/>
                  <a:pt x="1544156" y="5164811"/>
                  <a:pt x="1541805" y="5165346"/>
                </a:cubicBezTo>
                <a:cubicBezTo>
                  <a:pt x="1539459" y="5165883"/>
                  <a:pt x="1537081" y="5166028"/>
                  <a:pt x="1533699" y="5163093"/>
                </a:cubicBezTo>
                <a:cubicBezTo>
                  <a:pt x="1539559" y="5161558"/>
                  <a:pt x="1541376" y="5153208"/>
                  <a:pt x="1546911" y="5153459"/>
                </a:cubicBezTo>
                <a:close/>
                <a:moveTo>
                  <a:pt x="1437290" y="5153283"/>
                </a:moveTo>
                <a:cubicBezTo>
                  <a:pt x="1437290" y="5153283"/>
                  <a:pt x="1437290" y="5153283"/>
                  <a:pt x="1439136" y="5154883"/>
                </a:cubicBezTo>
                <a:cubicBezTo>
                  <a:pt x="1436066" y="5158331"/>
                  <a:pt x="1432995" y="5161780"/>
                  <a:pt x="1428081" y="5163629"/>
                </a:cubicBezTo>
                <a:cubicBezTo>
                  <a:pt x="1428081" y="5163629"/>
                  <a:pt x="1424701" y="5163755"/>
                  <a:pt x="1426236" y="5162029"/>
                </a:cubicBezTo>
                <a:cubicBezTo>
                  <a:pt x="1431151" y="5160180"/>
                  <a:pt x="1434222" y="5156731"/>
                  <a:pt x="1437290" y="5153283"/>
                </a:cubicBezTo>
                <a:close/>
                <a:moveTo>
                  <a:pt x="1737708" y="5151785"/>
                </a:moveTo>
                <a:cubicBezTo>
                  <a:pt x="1738001" y="5154820"/>
                  <a:pt x="1733516" y="5156492"/>
                  <a:pt x="1736898" y="5159426"/>
                </a:cubicBezTo>
                <a:cubicBezTo>
                  <a:pt x="1732412" y="5161097"/>
                  <a:pt x="1732928" y="5150422"/>
                  <a:pt x="1737708" y="5151785"/>
                </a:cubicBezTo>
                <a:close/>
                <a:moveTo>
                  <a:pt x="1753940" y="5150889"/>
                </a:moveTo>
                <a:cubicBezTo>
                  <a:pt x="1753940" y="5150889"/>
                  <a:pt x="1755579" y="5152312"/>
                  <a:pt x="1755579" y="5152312"/>
                </a:cubicBezTo>
                <a:cubicBezTo>
                  <a:pt x="1755659" y="5153852"/>
                  <a:pt x="1754922" y="5154682"/>
                  <a:pt x="1753977" y="5155336"/>
                </a:cubicBezTo>
                <a:cubicBezTo>
                  <a:pt x="1753034" y="5155988"/>
                  <a:pt x="1751886" y="5156461"/>
                  <a:pt x="1751147" y="5157291"/>
                </a:cubicBezTo>
                <a:cubicBezTo>
                  <a:pt x="1751147" y="5157291"/>
                  <a:pt x="1751147" y="5157291"/>
                  <a:pt x="1749670" y="5158952"/>
                </a:cubicBezTo>
                <a:cubicBezTo>
                  <a:pt x="1749670" y="5158952"/>
                  <a:pt x="1749670" y="5158952"/>
                  <a:pt x="1748030" y="5157529"/>
                </a:cubicBezTo>
                <a:cubicBezTo>
                  <a:pt x="1748030" y="5157529"/>
                  <a:pt x="1748030" y="5157529"/>
                  <a:pt x="1746390" y="5156106"/>
                </a:cubicBezTo>
                <a:cubicBezTo>
                  <a:pt x="1746390" y="5156106"/>
                  <a:pt x="1747868" y="5154448"/>
                  <a:pt x="1747868" y="5154448"/>
                </a:cubicBezTo>
                <a:cubicBezTo>
                  <a:pt x="1747868" y="5154448"/>
                  <a:pt x="1750984" y="5154209"/>
                  <a:pt x="1750984" y="5154209"/>
                </a:cubicBezTo>
                <a:cubicBezTo>
                  <a:pt x="1750984" y="5154209"/>
                  <a:pt x="1752462" y="5152549"/>
                  <a:pt x="1752462" y="5152549"/>
                </a:cubicBezTo>
                <a:cubicBezTo>
                  <a:pt x="1752462" y="5152549"/>
                  <a:pt x="1753940" y="5150889"/>
                  <a:pt x="1753940" y="5150889"/>
                </a:cubicBezTo>
                <a:close/>
                <a:moveTo>
                  <a:pt x="1788385" y="5150104"/>
                </a:moveTo>
                <a:cubicBezTo>
                  <a:pt x="1789274" y="5152322"/>
                  <a:pt x="1790165" y="5154540"/>
                  <a:pt x="1791054" y="5156760"/>
                </a:cubicBezTo>
                <a:cubicBezTo>
                  <a:pt x="1791944" y="5158978"/>
                  <a:pt x="1787948" y="5163157"/>
                  <a:pt x="1788839" y="5165375"/>
                </a:cubicBezTo>
                <a:cubicBezTo>
                  <a:pt x="1787948" y="5163157"/>
                  <a:pt x="1787057" y="5160938"/>
                  <a:pt x="1786169" y="5158720"/>
                </a:cubicBezTo>
                <a:cubicBezTo>
                  <a:pt x="1785279" y="5156501"/>
                  <a:pt x="1784389" y="5154282"/>
                  <a:pt x="1788385" y="5150104"/>
                </a:cubicBezTo>
                <a:close/>
                <a:moveTo>
                  <a:pt x="1708771" y="5149583"/>
                </a:moveTo>
                <a:cubicBezTo>
                  <a:pt x="1713657" y="5147622"/>
                  <a:pt x="1713657" y="5147622"/>
                  <a:pt x="1714547" y="5149842"/>
                </a:cubicBezTo>
                <a:lnTo>
                  <a:pt x="1716154" y="5153848"/>
                </a:lnTo>
                <a:lnTo>
                  <a:pt x="1717810" y="5154460"/>
                </a:lnTo>
                <a:lnTo>
                  <a:pt x="1716036" y="5156648"/>
                </a:lnTo>
                <a:lnTo>
                  <a:pt x="1715000" y="5165114"/>
                </a:lnTo>
                <a:cubicBezTo>
                  <a:pt x="1715000" y="5165114"/>
                  <a:pt x="1710116" y="5167073"/>
                  <a:pt x="1710116" y="5167073"/>
                </a:cubicBezTo>
                <a:cubicBezTo>
                  <a:pt x="1710116" y="5167073"/>
                  <a:pt x="1710116" y="5167073"/>
                  <a:pt x="1714111" y="5162894"/>
                </a:cubicBezTo>
                <a:lnTo>
                  <a:pt x="1712524" y="5158940"/>
                </a:lnTo>
                <a:lnTo>
                  <a:pt x="1711679" y="5158629"/>
                </a:lnTo>
                <a:lnTo>
                  <a:pt x="1712005" y="5157645"/>
                </a:lnTo>
                <a:lnTo>
                  <a:pt x="1711440" y="5156239"/>
                </a:lnTo>
                <a:cubicBezTo>
                  <a:pt x="1711440" y="5156239"/>
                  <a:pt x="1710549" y="5154020"/>
                  <a:pt x="1709661" y="5151801"/>
                </a:cubicBezTo>
                <a:cubicBezTo>
                  <a:pt x="1709661" y="5151801"/>
                  <a:pt x="1709661" y="5151801"/>
                  <a:pt x="1708771" y="5149583"/>
                </a:cubicBezTo>
                <a:close/>
                <a:moveTo>
                  <a:pt x="1729384" y="5149126"/>
                </a:moveTo>
                <a:cubicBezTo>
                  <a:pt x="1730249" y="5151284"/>
                  <a:pt x="1731114" y="5153441"/>
                  <a:pt x="1727094" y="5157558"/>
                </a:cubicBezTo>
                <a:cubicBezTo>
                  <a:pt x="1727094" y="5157558"/>
                  <a:pt x="1726230" y="5155401"/>
                  <a:pt x="1726230" y="5155401"/>
                </a:cubicBezTo>
                <a:cubicBezTo>
                  <a:pt x="1726230" y="5155401"/>
                  <a:pt x="1725364" y="5153244"/>
                  <a:pt x="1725364" y="5153244"/>
                </a:cubicBezTo>
                <a:cubicBezTo>
                  <a:pt x="1724499" y="5151087"/>
                  <a:pt x="1724499" y="5151087"/>
                  <a:pt x="1724499" y="5151087"/>
                </a:cubicBezTo>
                <a:cubicBezTo>
                  <a:pt x="1729384" y="5149126"/>
                  <a:pt x="1729384" y="5149126"/>
                  <a:pt x="1729384" y="5149126"/>
                </a:cubicBezTo>
                <a:close/>
                <a:moveTo>
                  <a:pt x="1840837" y="5148897"/>
                </a:moveTo>
                <a:cubicBezTo>
                  <a:pt x="1841693" y="5151034"/>
                  <a:pt x="1842551" y="5153169"/>
                  <a:pt x="1843406" y="5155305"/>
                </a:cubicBezTo>
                <a:cubicBezTo>
                  <a:pt x="1843406" y="5155305"/>
                  <a:pt x="1843406" y="5155305"/>
                  <a:pt x="1844263" y="5157439"/>
                </a:cubicBezTo>
                <a:cubicBezTo>
                  <a:pt x="1844263" y="5157439"/>
                  <a:pt x="1839377" y="5159400"/>
                  <a:pt x="1839377" y="5159400"/>
                </a:cubicBezTo>
                <a:cubicBezTo>
                  <a:pt x="1838520" y="5157263"/>
                  <a:pt x="1838520" y="5157263"/>
                  <a:pt x="1838520" y="5157263"/>
                </a:cubicBezTo>
                <a:cubicBezTo>
                  <a:pt x="1837663" y="5155129"/>
                  <a:pt x="1836807" y="5152993"/>
                  <a:pt x="1840837" y="5148897"/>
                </a:cubicBezTo>
                <a:close/>
                <a:moveTo>
                  <a:pt x="1516702" y="5148354"/>
                </a:moveTo>
                <a:cubicBezTo>
                  <a:pt x="1518370" y="5149801"/>
                  <a:pt x="1518370" y="5149801"/>
                  <a:pt x="1516877" y="5151479"/>
                </a:cubicBezTo>
                <a:cubicBezTo>
                  <a:pt x="1516877" y="5151479"/>
                  <a:pt x="1516877" y="5151479"/>
                  <a:pt x="1518547" y="5152925"/>
                </a:cubicBezTo>
                <a:cubicBezTo>
                  <a:pt x="1518547" y="5152925"/>
                  <a:pt x="1518547" y="5152925"/>
                  <a:pt x="1517054" y="5154603"/>
                </a:cubicBezTo>
                <a:cubicBezTo>
                  <a:pt x="1513893" y="5154831"/>
                  <a:pt x="1512401" y="5156506"/>
                  <a:pt x="1509415" y="5159861"/>
                </a:cubicBezTo>
                <a:cubicBezTo>
                  <a:pt x="1509415" y="5159861"/>
                  <a:pt x="1509415" y="5159861"/>
                  <a:pt x="1507923" y="5161537"/>
                </a:cubicBezTo>
                <a:cubicBezTo>
                  <a:pt x="1509592" y="5162985"/>
                  <a:pt x="1511261" y="5164432"/>
                  <a:pt x="1511261" y="5164432"/>
                </a:cubicBezTo>
                <a:cubicBezTo>
                  <a:pt x="1509768" y="5166109"/>
                  <a:pt x="1506607" y="5166339"/>
                  <a:pt x="1506784" y="5169462"/>
                </a:cubicBezTo>
                <a:cubicBezTo>
                  <a:pt x="1505291" y="5171138"/>
                  <a:pt x="1505114" y="5168015"/>
                  <a:pt x="1503446" y="5166566"/>
                </a:cubicBezTo>
                <a:cubicBezTo>
                  <a:pt x="1501955" y="5168244"/>
                  <a:pt x="1503798" y="5172816"/>
                  <a:pt x="1499145" y="5174721"/>
                </a:cubicBezTo>
                <a:cubicBezTo>
                  <a:pt x="1484830" y="5174190"/>
                  <a:pt x="1498087" y="5155977"/>
                  <a:pt x="1504585" y="5158644"/>
                </a:cubicBezTo>
                <a:cubicBezTo>
                  <a:pt x="1506078" y="5156965"/>
                  <a:pt x="1506078" y="5156965"/>
                  <a:pt x="1506078" y="5156965"/>
                </a:cubicBezTo>
                <a:cubicBezTo>
                  <a:pt x="1506078" y="5156965"/>
                  <a:pt x="1507569" y="5155290"/>
                  <a:pt x="1507569" y="5155290"/>
                </a:cubicBezTo>
                <a:cubicBezTo>
                  <a:pt x="1509063" y="5153614"/>
                  <a:pt x="1512048" y="5150259"/>
                  <a:pt x="1515209" y="5150031"/>
                </a:cubicBezTo>
                <a:cubicBezTo>
                  <a:pt x="1515209" y="5150031"/>
                  <a:pt x="1515209" y="5150031"/>
                  <a:pt x="1516702" y="5148354"/>
                </a:cubicBezTo>
                <a:close/>
                <a:moveTo>
                  <a:pt x="3040139" y="5147648"/>
                </a:moveTo>
                <a:cubicBezTo>
                  <a:pt x="3042487" y="5148514"/>
                  <a:pt x="3044837" y="5149381"/>
                  <a:pt x="3047186" y="5150248"/>
                </a:cubicBezTo>
                <a:cubicBezTo>
                  <a:pt x="3054236" y="5152849"/>
                  <a:pt x="3061283" y="5155449"/>
                  <a:pt x="3063632" y="5156316"/>
                </a:cubicBezTo>
                <a:cubicBezTo>
                  <a:pt x="3068331" y="5158049"/>
                  <a:pt x="3073030" y="5159783"/>
                  <a:pt x="3075962" y="5166867"/>
                </a:cubicBezTo>
                <a:cubicBezTo>
                  <a:pt x="3074193" y="5172216"/>
                  <a:pt x="3071843" y="5171350"/>
                  <a:pt x="3071843" y="5171350"/>
                </a:cubicBezTo>
                <a:cubicBezTo>
                  <a:pt x="3071263" y="5165133"/>
                  <a:pt x="3066563" y="5163399"/>
                  <a:pt x="3061865" y="5161665"/>
                </a:cubicBezTo>
                <a:cubicBezTo>
                  <a:pt x="3057749" y="5166148"/>
                  <a:pt x="3050700" y="5163548"/>
                  <a:pt x="3046000" y="5161814"/>
                </a:cubicBezTo>
                <a:cubicBezTo>
                  <a:pt x="3046000" y="5161814"/>
                  <a:pt x="3047770" y="5156464"/>
                  <a:pt x="3045419" y="5155597"/>
                </a:cubicBezTo>
                <a:cubicBezTo>
                  <a:pt x="3045419" y="5155597"/>
                  <a:pt x="3043070" y="5154730"/>
                  <a:pt x="3043070" y="5154730"/>
                </a:cubicBezTo>
                <a:cubicBezTo>
                  <a:pt x="3040720" y="5153863"/>
                  <a:pt x="3038371" y="5152997"/>
                  <a:pt x="3040139" y="5147648"/>
                </a:cubicBezTo>
                <a:close/>
                <a:moveTo>
                  <a:pt x="3037789" y="5146780"/>
                </a:moveTo>
                <a:cubicBezTo>
                  <a:pt x="3037789" y="5146780"/>
                  <a:pt x="3040139" y="5147648"/>
                  <a:pt x="3040139" y="5147648"/>
                </a:cubicBezTo>
                <a:cubicBezTo>
                  <a:pt x="3036022" y="5152131"/>
                  <a:pt x="3036022" y="5152131"/>
                  <a:pt x="3031904" y="5156613"/>
                </a:cubicBezTo>
                <a:cubicBezTo>
                  <a:pt x="3031904" y="5156613"/>
                  <a:pt x="3029555" y="5155746"/>
                  <a:pt x="3027787" y="5161095"/>
                </a:cubicBezTo>
                <a:cubicBezTo>
                  <a:pt x="3029555" y="5155746"/>
                  <a:pt x="3029555" y="5155746"/>
                  <a:pt x="3033672" y="5151263"/>
                </a:cubicBezTo>
                <a:cubicBezTo>
                  <a:pt x="3033672" y="5151263"/>
                  <a:pt x="3036022" y="5152131"/>
                  <a:pt x="3037789" y="5146780"/>
                </a:cubicBezTo>
                <a:close/>
                <a:moveTo>
                  <a:pt x="3474300" y="5146652"/>
                </a:moveTo>
                <a:cubicBezTo>
                  <a:pt x="3476419" y="5147434"/>
                  <a:pt x="3476419" y="5147434"/>
                  <a:pt x="3478536" y="5148215"/>
                </a:cubicBezTo>
                <a:cubicBezTo>
                  <a:pt x="3476958" y="5152993"/>
                  <a:pt x="3475504" y="5153796"/>
                  <a:pt x="3474643" y="5152808"/>
                </a:cubicBezTo>
                <a:cubicBezTo>
                  <a:pt x="3473780" y="5151820"/>
                  <a:pt x="3473510" y="5149041"/>
                  <a:pt x="3474300" y="5146652"/>
                </a:cubicBezTo>
                <a:close/>
                <a:moveTo>
                  <a:pt x="1552080" y="5146352"/>
                </a:moveTo>
                <a:cubicBezTo>
                  <a:pt x="1553148" y="5147261"/>
                  <a:pt x="1553312" y="5148885"/>
                  <a:pt x="1551910" y="5149254"/>
                </a:cubicBezTo>
                <a:cubicBezTo>
                  <a:pt x="1550975" y="5149502"/>
                  <a:pt x="1549344" y="5149190"/>
                  <a:pt x="1546824" y="5147739"/>
                </a:cubicBezTo>
                <a:cubicBezTo>
                  <a:pt x="1549040" y="5145249"/>
                  <a:pt x="1551012" y="5145443"/>
                  <a:pt x="1552080" y="5146352"/>
                </a:cubicBezTo>
                <a:close/>
                <a:moveTo>
                  <a:pt x="1537042" y="5145673"/>
                </a:moveTo>
                <a:cubicBezTo>
                  <a:pt x="1538681" y="5147094"/>
                  <a:pt x="1537203" y="5148755"/>
                  <a:pt x="1537203" y="5148755"/>
                </a:cubicBezTo>
                <a:cubicBezTo>
                  <a:pt x="1535724" y="5150414"/>
                  <a:pt x="1534246" y="5152073"/>
                  <a:pt x="1531130" y="5152312"/>
                </a:cubicBezTo>
                <a:cubicBezTo>
                  <a:pt x="1529491" y="5150890"/>
                  <a:pt x="1529491" y="5150890"/>
                  <a:pt x="1529329" y="5147806"/>
                </a:cubicBezTo>
                <a:cubicBezTo>
                  <a:pt x="1529329" y="5147806"/>
                  <a:pt x="1530806" y="5146148"/>
                  <a:pt x="1530969" y="5149230"/>
                </a:cubicBezTo>
                <a:cubicBezTo>
                  <a:pt x="1534086" y="5148993"/>
                  <a:pt x="1534086" y="5148993"/>
                  <a:pt x="1535564" y="5147333"/>
                </a:cubicBezTo>
                <a:cubicBezTo>
                  <a:pt x="1535564" y="5147333"/>
                  <a:pt x="1537042" y="5145673"/>
                  <a:pt x="1537042" y="5145673"/>
                </a:cubicBezTo>
                <a:close/>
                <a:moveTo>
                  <a:pt x="1834424" y="5143898"/>
                </a:moveTo>
                <a:cubicBezTo>
                  <a:pt x="1836966" y="5144837"/>
                  <a:pt x="1836966" y="5144837"/>
                  <a:pt x="1836966" y="5144837"/>
                </a:cubicBezTo>
                <a:cubicBezTo>
                  <a:pt x="1839508" y="5145775"/>
                  <a:pt x="1839508" y="5145775"/>
                  <a:pt x="1839508" y="5145775"/>
                </a:cubicBezTo>
                <a:cubicBezTo>
                  <a:pt x="1839508" y="5145775"/>
                  <a:pt x="1837613" y="5151507"/>
                  <a:pt x="1837613" y="5151507"/>
                </a:cubicBezTo>
                <a:cubicBezTo>
                  <a:pt x="1837613" y="5151507"/>
                  <a:pt x="1837613" y="5151507"/>
                  <a:pt x="1835071" y="5150570"/>
                </a:cubicBezTo>
                <a:cubicBezTo>
                  <a:pt x="1835071" y="5150570"/>
                  <a:pt x="1832529" y="5149631"/>
                  <a:pt x="1834424" y="5143898"/>
                </a:cubicBezTo>
                <a:close/>
                <a:moveTo>
                  <a:pt x="1764816" y="5142140"/>
                </a:moveTo>
                <a:cubicBezTo>
                  <a:pt x="1766507" y="5143605"/>
                  <a:pt x="1761593" y="5145761"/>
                  <a:pt x="1764973" y="5148695"/>
                </a:cubicBezTo>
                <a:cubicBezTo>
                  <a:pt x="1763361" y="5150505"/>
                  <a:pt x="1761593" y="5145761"/>
                  <a:pt x="1759980" y="5147573"/>
                </a:cubicBezTo>
                <a:cubicBezTo>
                  <a:pt x="1756598" y="5144640"/>
                  <a:pt x="1764816" y="5142140"/>
                  <a:pt x="1764816" y="5142140"/>
                </a:cubicBezTo>
                <a:close/>
                <a:moveTo>
                  <a:pt x="1331204" y="5141492"/>
                </a:moveTo>
                <a:cubicBezTo>
                  <a:pt x="1331204" y="5141492"/>
                  <a:pt x="1329771" y="5143102"/>
                  <a:pt x="1329771" y="5143102"/>
                </a:cubicBezTo>
                <a:cubicBezTo>
                  <a:pt x="1328339" y="5144711"/>
                  <a:pt x="1328339" y="5144711"/>
                  <a:pt x="1326906" y="5146322"/>
                </a:cubicBezTo>
                <a:cubicBezTo>
                  <a:pt x="1326906" y="5146322"/>
                  <a:pt x="1325061" y="5144721"/>
                  <a:pt x="1325061" y="5144721"/>
                </a:cubicBezTo>
                <a:cubicBezTo>
                  <a:pt x="1323217" y="5143121"/>
                  <a:pt x="1323217" y="5143121"/>
                  <a:pt x="1323217" y="5143121"/>
                </a:cubicBezTo>
                <a:cubicBezTo>
                  <a:pt x="1324650" y="5141511"/>
                  <a:pt x="1324650" y="5141511"/>
                  <a:pt x="1324650" y="5141511"/>
                </a:cubicBezTo>
                <a:cubicBezTo>
                  <a:pt x="1326494" y="5143113"/>
                  <a:pt x="1326494" y="5143113"/>
                  <a:pt x="1327928" y="5141503"/>
                </a:cubicBezTo>
                <a:cubicBezTo>
                  <a:pt x="1327928" y="5141503"/>
                  <a:pt x="1329359" y="5139893"/>
                  <a:pt x="1331204" y="5141492"/>
                </a:cubicBezTo>
                <a:close/>
                <a:moveTo>
                  <a:pt x="1630755" y="5141170"/>
                </a:moveTo>
                <a:cubicBezTo>
                  <a:pt x="1630755" y="5141170"/>
                  <a:pt x="1632394" y="5142592"/>
                  <a:pt x="1632394" y="5142592"/>
                </a:cubicBezTo>
                <a:cubicBezTo>
                  <a:pt x="1632394" y="5142592"/>
                  <a:pt x="1634035" y="5144015"/>
                  <a:pt x="1634035" y="5144015"/>
                </a:cubicBezTo>
                <a:cubicBezTo>
                  <a:pt x="1632529" y="5145705"/>
                  <a:pt x="1631026" y="5147395"/>
                  <a:pt x="1627881" y="5147663"/>
                </a:cubicBezTo>
                <a:cubicBezTo>
                  <a:pt x="1628017" y="5150774"/>
                  <a:pt x="1624873" y="5151042"/>
                  <a:pt x="1624873" y="5151042"/>
                </a:cubicBezTo>
                <a:cubicBezTo>
                  <a:pt x="1623370" y="5152733"/>
                  <a:pt x="1623370" y="5152733"/>
                  <a:pt x="1623370" y="5152733"/>
                </a:cubicBezTo>
                <a:cubicBezTo>
                  <a:pt x="1621729" y="5151311"/>
                  <a:pt x="1621729" y="5151311"/>
                  <a:pt x="1621729" y="5151311"/>
                </a:cubicBezTo>
                <a:cubicBezTo>
                  <a:pt x="1621729" y="5151311"/>
                  <a:pt x="1623234" y="5149620"/>
                  <a:pt x="1623234" y="5149620"/>
                </a:cubicBezTo>
                <a:cubicBezTo>
                  <a:pt x="1623234" y="5149620"/>
                  <a:pt x="1623234" y="5149620"/>
                  <a:pt x="1624737" y="5147929"/>
                </a:cubicBezTo>
                <a:cubicBezTo>
                  <a:pt x="1620088" y="5149889"/>
                  <a:pt x="1616945" y="5150156"/>
                  <a:pt x="1613936" y="5153535"/>
                </a:cubicBezTo>
                <a:cubicBezTo>
                  <a:pt x="1613936" y="5153535"/>
                  <a:pt x="1612296" y="5152115"/>
                  <a:pt x="1612296" y="5152115"/>
                </a:cubicBezTo>
                <a:cubicBezTo>
                  <a:pt x="1612296" y="5152115"/>
                  <a:pt x="1610657" y="5150692"/>
                  <a:pt x="1610657" y="5150692"/>
                </a:cubicBezTo>
                <a:cubicBezTo>
                  <a:pt x="1616810" y="5147044"/>
                  <a:pt x="1623097" y="5146508"/>
                  <a:pt x="1626242" y="5146241"/>
                </a:cubicBezTo>
                <a:cubicBezTo>
                  <a:pt x="1627746" y="5144552"/>
                  <a:pt x="1629251" y="5142860"/>
                  <a:pt x="1630755" y="5141170"/>
                </a:cubicBezTo>
                <a:close/>
                <a:moveTo>
                  <a:pt x="3023627" y="5141125"/>
                </a:moveTo>
                <a:cubicBezTo>
                  <a:pt x="3025886" y="5141959"/>
                  <a:pt x="3025886" y="5141959"/>
                  <a:pt x="3028146" y="5142792"/>
                </a:cubicBezTo>
                <a:cubicBezTo>
                  <a:pt x="3028146" y="5142792"/>
                  <a:pt x="3030405" y="5143627"/>
                  <a:pt x="3030405" y="5143627"/>
                </a:cubicBezTo>
                <a:cubicBezTo>
                  <a:pt x="3028827" y="5148403"/>
                  <a:pt x="3028827" y="5148403"/>
                  <a:pt x="3026568" y="5147569"/>
                </a:cubicBezTo>
                <a:cubicBezTo>
                  <a:pt x="3024989" y="5152347"/>
                  <a:pt x="3024989" y="5152347"/>
                  <a:pt x="3024989" y="5152347"/>
                </a:cubicBezTo>
                <a:cubicBezTo>
                  <a:pt x="3024989" y="5152347"/>
                  <a:pt x="3024989" y="5152347"/>
                  <a:pt x="3022729" y="5151513"/>
                </a:cubicBezTo>
                <a:cubicBezTo>
                  <a:pt x="3022729" y="5151513"/>
                  <a:pt x="3024308" y="5146735"/>
                  <a:pt x="3024308" y="5146735"/>
                </a:cubicBezTo>
                <a:cubicBezTo>
                  <a:pt x="3024308" y="5146735"/>
                  <a:pt x="3022048" y="5145902"/>
                  <a:pt x="3022048" y="5145902"/>
                </a:cubicBezTo>
                <a:cubicBezTo>
                  <a:pt x="3022048" y="5145902"/>
                  <a:pt x="3023627" y="5141125"/>
                  <a:pt x="3023627" y="5141125"/>
                </a:cubicBezTo>
                <a:close/>
                <a:moveTo>
                  <a:pt x="1812593" y="5140892"/>
                </a:moveTo>
                <a:lnTo>
                  <a:pt x="1811645" y="5143453"/>
                </a:lnTo>
                <a:lnTo>
                  <a:pt x="1810784" y="5141307"/>
                </a:lnTo>
                <a:cubicBezTo>
                  <a:pt x="1812622" y="5139323"/>
                  <a:pt x="1812837" y="5139860"/>
                  <a:pt x="1812593" y="5140892"/>
                </a:cubicBezTo>
                <a:close/>
                <a:moveTo>
                  <a:pt x="3019066" y="5140622"/>
                </a:moveTo>
                <a:cubicBezTo>
                  <a:pt x="3019580" y="5140062"/>
                  <a:pt x="3020168" y="5140279"/>
                  <a:pt x="3021342" y="5140713"/>
                </a:cubicBezTo>
                <a:cubicBezTo>
                  <a:pt x="3021342" y="5140713"/>
                  <a:pt x="3019576" y="5146062"/>
                  <a:pt x="3019576" y="5146062"/>
                </a:cubicBezTo>
                <a:cubicBezTo>
                  <a:pt x="3017226" y="5145196"/>
                  <a:pt x="3015458" y="5150545"/>
                  <a:pt x="3015458" y="5150545"/>
                </a:cubicBezTo>
                <a:cubicBezTo>
                  <a:pt x="3017226" y="5145196"/>
                  <a:pt x="3017226" y="5145196"/>
                  <a:pt x="3017226" y="5145196"/>
                </a:cubicBezTo>
                <a:cubicBezTo>
                  <a:pt x="3018110" y="5142520"/>
                  <a:pt x="3018551" y="5141183"/>
                  <a:pt x="3019066" y="5140622"/>
                </a:cubicBezTo>
                <a:close/>
                <a:moveTo>
                  <a:pt x="1753138" y="5138429"/>
                </a:moveTo>
                <a:cubicBezTo>
                  <a:pt x="1754100" y="5140714"/>
                  <a:pt x="1752815" y="5144681"/>
                  <a:pt x="1750628" y="5147138"/>
                </a:cubicBezTo>
                <a:cubicBezTo>
                  <a:pt x="1748440" y="5149596"/>
                  <a:pt x="1745349" y="5150543"/>
                  <a:pt x="1742697" y="5146793"/>
                </a:cubicBezTo>
                <a:cubicBezTo>
                  <a:pt x="1745613" y="5143515"/>
                  <a:pt x="1750221" y="5141705"/>
                  <a:pt x="1753138" y="5138429"/>
                </a:cubicBezTo>
                <a:close/>
                <a:moveTo>
                  <a:pt x="2420313" y="5138227"/>
                </a:moveTo>
                <a:lnTo>
                  <a:pt x="2420124" y="5138801"/>
                </a:lnTo>
                <a:lnTo>
                  <a:pt x="2422370" y="5139985"/>
                </a:lnTo>
                <a:close/>
                <a:moveTo>
                  <a:pt x="2214503" y="5137614"/>
                </a:moveTo>
                <a:lnTo>
                  <a:pt x="2213842" y="5138046"/>
                </a:lnTo>
                <a:lnTo>
                  <a:pt x="2215595" y="5141988"/>
                </a:lnTo>
                <a:cubicBezTo>
                  <a:pt x="2210274" y="5141767"/>
                  <a:pt x="2206515" y="5143497"/>
                  <a:pt x="2204088" y="5145281"/>
                </a:cubicBezTo>
                <a:lnTo>
                  <a:pt x="2202133" y="5147292"/>
                </a:lnTo>
                <a:lnTo>
                  <a:pt x="2204193" y="5148052"/>
                </a:lnTo>
                <a:lnTo>
                  <a:pt x="2207852" y="5152215"/>
                </a:lnTo>
                <a:lnTo>
                  <a:pt x="2209418" y="5152925"/>
                </a:lnTo>
                <a:cubicBezTo>
                  <a:pt x="2211815" y="5152907"/>
                  <a:pt x="2213831" y="5151812"/>
                  <a:pt x="2215984" y="5150487"/>
                </a:cubicBezTo>
                <a:lnTo>
                  <a:pt x="2221826" y="5147469"/>
                </a:lnTo>
                <a:lnTo>
                  <a:pt x="2216641" y="5139210"/>
                </a:lnTo>
                <a:close/>
                <a:moveTo>
                  <a:pt x="1478744" y="5136825"/>
                </a:moveTo>
                <a:cubicBezTo>
                  <a:pt x="1479678" y="5138347"/>
                  <a:pt x="1479857" y="5139218"/>
                  <a:pt x="1479605" y="5139713"/>
                </a:cubicBezTo>
                <a:cubicBezTo>
                  <a:pt x="1478854" y="5141200"/>
                  <a:pt x="1474229" y="5139327"/>
                  <a:pt x="1474446" y="5141654"/>
                </a:cubicBezTo>
                <a:cubicBezTo>
                  <a:pt x="1471003" y="5138668"/>
                  <a:pt x="1477312" y="5138435"/>
                  <a:pt x="1478744" y="5136825"/>
                </a:cubicBezTo>
                <a:close/>
                <a:moveTo>
                  <a:pt x="2229605" y="5136722"/>
                </a:moveTo>
                <a:lnTo>
                  <a:pt x="2229588" y="5136936"/>
                </a:lnTo>
                <a:lnTo>
                  <a:pt x="2231190" y="5143781"/>
                </a:lnTo>
                <a:lnTo>
                  <a:pt x="2232892" y="5140729"/>
                </a:lnTo>
                <a:close/>
                <a:moveTo>
                  <a:pt x="2352644" y="5136593"/>
                </a:moveTo>
                <a:lnTo>
                  <a:pt x="2351990" y="5136676"/>
                </a:lnTo>
                <a:lnTo>
                  <a:pt x="2352373" y="5137045"/>
                </a:lnTo>
                <a:close/>
                <a:moveTo>
                  <a:pt x="2267243" y="5136247"/>
                </a:moveTo>
                <a:lnTo>
                  <a:pt x="2273489" y="5143453"/>
                </a:lnTo>
                <a:lnTo>
                  <a:pt x="2272299" y="5140967"/>
                </a:lnTo>
                <a:lnTo>
                  <a:pt x="2267476" y="5136294"/>
                </a:lnTo>
                <a:close/>
                <a:moveTo>
                  <a:pt x="1632026" y="5136070"/>
                </a:moveTo>
                <a:cubicBezTo>
                  <a:pt x="1633666" y="5137493"/>
                  <a:pt x="1632866" y="5139206"/>
                  <a:pt x="1631450" y="5139982"/>
                </a:cubicBezTo>
                <a:cubicBezTo>
                  <a:pt x="1630033" y="5140759"/>
                  <a:pt x="1627996" y="5140597"/>
                  <a:pt x="1627164" y="5138270"/>
                </a:cubicBezTo>
                <a:cubicBezTo>
                  <a:pt x="1627164" y="5138270"/>
                  <a:pt x="1628775" y="5136459"/>
                  <a:pt x="1628775" y="5136459"/>
                </a:cubicBezTo>
                <a:cubicBezTo>
                  <a:pt x="1630416" y="5137880"/>
                  <a:pt x="1630416" y="5137880"/>
                  <a:pt x="1632026" y="5136070"/>
                </a:cubicBezTo>
                <a:close/>
                <a:moveTo>
                  <a:pt x="1681903" y="5136018"/>
                </a:moveTo>
                <a:cubicBezTo>
                  <a:pt x="1681903" y="5136018"/>
                  <a:pt x="1682753" y="5138135"/>
                  <a:pt x="1682753" y="5138135"/>
                </a:cubicBezTo>
                <a:cubicBezTo>
                  <a:pt x="1682753" y="5138135"/>
                  <a:pt x="1682753" y="5138135"/>
                  <a:pt x="1683601" y="5140253"/>
                </a:cubicBezTo>
                <a:cubicBezTo>
                  <a:pt x="1687944" y="5138511"/>
                  <a:pt x="1689667" y="5139664"/>
                  <a:pt x="1689975" y="5142000"/>
                </a:cubicBezTo>
                <a:lnTo>
                  <a:pt x="1688624" y="5147621"/>
                </a:lnTo>
                <a:lnTo>
                  <a:pt x="1688998" y="5153085"/>
                </a:lnTo>
                <a:lnTo>
                  <a:pt x="1690831" y="5153841"/>
                </a:lnTo>
                <a:lnTo>
                  <a:pt x="1696220" y="5141474"/>
                </a:lnTo>
                <a:cubicBezTo>
                  <a:pt x="1696390" y="5144651"/>
                  <a:pt x="1696939" y="5147400"/>
                  <a:pt x="1696453" y="5149629"/>
                </a:cubicBezTo>
                <a:lnTo>
                  <a:pt x="1691249" y="5154014"/>
                </a:lnTo>
                <a:lnTo>
                  <a:pt x="1694740" y="5155456"/>
                </a:lnTo>
                <a:cubicBezTo>
                  <a:pt x="1695590" y="5157573"/>
                  <a:pt x="1695590" y="5157573"/>
                  <a:pt x="1695590" y="5157573"/>
                </a:cubicBezTo>
                <a:cubicBezTo>
                  <a:pt x="1691248" y="5159315"/>
                  <a:pt x="1691248" y="5159315"/>
                  <a:pt x="1691248" y="5159315"/>
                </a:cubicBezTo>
                <a:lnTo>
                  <a:pt x="1689049" y="5153834"/>
                </a:lnTo>
                <a:lnTo>
                  <a:pt x="1689082" y="5154305"/>
                </a:lnTo>
                <a:cubicBezTo>
                  <a:pt x="1687353" y="5156244"/>
                  <a:pt x="1684217" y="5158107"/>
                  <a:pt x="1681146" y="5161556"/>
                </a:cubicBezTo>
                <a:cubicBezTo>
                  <a:pt x="1681013" y="5158384"/>
                  <a:pt x="1677808" y="5158661"/>
                  <a:pt x="1676140" y="5157214"/>
                </a:cubicBezTo>
                <a:cubicBezTo>
                  <a:pt x="1676006" y="5154042"/>
                  <a:pt x="1678341" y="5152248"/>
                  <a:pt x="1681094" y="5150816"/>
                </a:cubicBezTo>
                <a:lnTo>
                  <a:pt x="1682481" y="5150030"/>
                </a:lnTo>
                <a:lnTo>
                  <a:pt x="1679259" y="5141995"/>
                </a:lnTo>
                <a:cubicBezTo>
                  <a:pt x="1678410" y="5139877"/>
                  <a:pt x="1678410" y="5139877"/>
                  <a:pt x="1678410" y="5139877"/>
                </a:cubicBezTo>
                <a:cubicBezTo>
                  <a:pt x="1678410" y="5139877"/>
                  <a:pt x="1681903" y="5136018"/>
                  <a:pt x="1681903" y="5136018"/>
                </a:cubicBezTo>
                <a:close/>
                <a:moveTo>
                  <a:pt x="1707815" y="5135412"/>
                </a:moveTo>
                <a:cubicBezTo>
                  <a:pt x="1708660" y="5137521"/>
                  <a:pt x="1708660" y="5137521"/>
                  <a:pt x="1709505" y="5139629"/>
                </a:cubicBezTo>
                <a:cubicBezTo>
                  <a:pt x="1710352" y="5141736"/>
                  <a:pt x="1710352" y="5141736"/>
                  <a:pt x="1710352" y="5141736"/>
                </a:cubicBezTo>
                <a:cubicBezTo>
                  <a:pt x="1710352" y="5141736"/>
                  <a:pt x="1705434" y="5141262"/>
                  <a:pt x="1705434" y="5141262"/>
                </a:cubicBezTo>
                <a:cubicBezTo>
                  <a:pt x="1708660" y="5137521"/>
                  <a:pt x="1708660" y="5137521"/>
                  <a:pt x="1707815" y="5135412"/>
                </a:cubicBezTo>
                <a:close/>
                <a:moveTo>
                  <a:pt x="1811872" y="5134474"/>
                </a:moveTo>
                <a:lnTo>
                  <a:pt x="1811575" y="5135373"/>
                </a:lnTo>
                <a:lnTo>
                  <a:pt x="1812356" y="5134924"/>
                </a:lnTo>
                <a:close/>
                <a:moveTo>
                  <a:pt x="1313073" y="5134323"/>
                </a:moveTo>
                <a:cubicBezTo>
                  <a:pt x="1314609" y="5135657"/>
                  <a:pt x="1314609" y="5135657"/>
                  <a:pt x="1314609" y="5135657"/>
                </a:cubicBezTo>
                <a:cubicBezTo>
                  <a:pt x="1313177" y="5137265"/>
                  <a:pt x="1313177" y="5137265"/>
                  <a:pt x="1310206" y="5137542"/>
                </a:cubicBezTo>
                <a:cubicBezTo>
                  <a:pt x="1308773" y="5139152"/>
                  <a:pt x="1308773" y="5139152"/>
                  <a:pt x="1308773" y="5139152"/>
                </a:cubicBezTo>
                <a:cubicBezTo>
                  <a:pt x="1308773" y="5139152"/>
                  <a:pt x="1308669" y="5136208"/>
                  <a:pt x="1308669" y="5136208"/>
                </a:cubicBezTo>
                <a:cubicBezTo>
                  <a:pt x="1311639" y="5135933"/>
                  <a:pt x="1313073" y="5134323"/>
                  <a:pt x="1313073" y="5134323"/>
                </a:cubicBezTo>
                <a:close/>
                <a:moveTo>
                  <a:pt x="1353090" y="5133735"/>
                </a:moveTo>
                <a:cubicBezTo>
                  <a:pt x="1353090" y="5133735"/>
                  <a:pt x="1351619" y="5135387"/>
                  <a:pt x="1355002" y="5138321"/>
                </a:cubicBezTo>
                <a:cubicBezTo>
                  <a:pt x="1347202" y="5140350"/>
                  <a:pt x="1350806" y="5146401"/>
                  <a:pt x="1345951" y="5145122"/>
                </a:cubicBezTo>
                <a:cubicBezTo>
                  <a:pt x="1341537" y="5150080"/>
                  <a:pt x="1338592" y="5153388"/>
                  <a:pt x="1332486" y="5156882"/>
                </a:cubicBezTo>
                <a:cubicBezTo>
                  <a:pt x="1328072" y="5161841"/>
                  <a:pt x="1323438" y="5163680"/>
                  <a:pt x="1320713" y="5170107"/>
                </a:cubicBezTo>
                <a:cubicBezTo>
                  <a:pt x="1320713" y="5170107"/>
                  <a:pt x="1317551" y="5170293"/>
                  <a:pt x="1317551" y="5170293"/>
                </a:cubicBezTo>
                <a:cubicBezTo>
                  <a:pt x="1315861" y="5168827"/>
                  <a:pt x="1314168" y="5167361"/>
                  <a:pt x="1315640" y="5165708"/>
                </a:cubicBezTo>
                <a:cubicBezTo>
                  <a:pt x="1317113" y="5164054"/>
                  <a:pt x="1318583" y="5162402"/>
                  <a:pt x="1321528" y="5159095"/>
                </a:cubicBezTo>
                <a:cubicBezTo>
                  <a:pt x="1322998" y="5157442"/>
                  <a:pt x="1325942" y="5154135"/>
                  <a:pt x="1327414" y="5152481"/>
                </a:cubicBezTo>
                <a:cubicBezTo>
                  <a:pt x="1333522" y="5148988"/>
                  <a:pt x="1339625" y="5145496"/>
                  <a:pt x="1342350" y="5139068"/>
                </a:cubicBezTo>
                <a:cubicBezTo>
                  <a:pt x="1342350" y="5139068"/>
                  <a:pt x="1342350" y="5139068"/>
                  <a:pt x="1340659" y="5137603"/>
                </a:cubicBezTo>
                <a:cubicBezTo>
                  <a:pt x="1342131" y="5135950"/>
                  <a:pt x="1337498" y="5137789"/>
                  <a:pt x="1337278" y="5134671"/>
                </a:cubicBezTo>
                <a:cubicBezTo>
                  <a:pt x="1343603" y="5134296"/>
                  <a:pt x="1345294" y="5135763"/>
                  <a:pt x="1353090" y="5133735"/>
                </a:cubicBezTo>
                <a:close/>
                <a:moveTo>
                  <a:pt x="1658409" y="5133280"/>
                </a:moveTo>
                <a:cubicBezTo>
                  <a:pt x="1660129" y="5134773"/>
                  <a:pt x="1661851" y="5136267"/>
                  <a:pt x="1663572" y="5137759"/>
                </a:cubicBezTo>
                <a:cubicBezTo>
                  <a:pt x="1662095" y="5139420"/>
                  <a:pt x="1662095" y="5139420"/>
                  <a:pt x="1660375" y="5137927"/>
                </a:cubicBezTo>
                <a:cubicBezTo>
                  <a:pt x="1658896" y="5139587"/>
                  <a:pt x="1657174" y="5138093"/>
                  <a:pt x="1652498" y="5139921"/>
                </a:cubicBezTo>
                <a:cubicBezTo>
                  <a:pt x="1649055" y="5136934"/>
                  <a:pt x="1658409" y="5133280"/>
                  <a:pt x="1658409" y="5133280"/>
                </a:cubicBezTo>
                <a:close/>
                <a:moveTo>
                  <a:pt x="2254301" y="5132527"/>
                </a:moveTo>
                <a:lnTo>
                  <a:pt x="2255384" y="5135227"/>
                </a:lnTo>
                <a:cubicBezTo>
                  <a:pt x="2255384" y="5135227"/>
                  <a:pt x="2255384" y="5135227"/>
                  <a:pt x="2250769" y="5137078"/>
                </a:cubicBezTo>
                <a:cubicBezTo>
                  <a:pt x="2246155" y="5138929"/>
                  <a:pt x="2251632" y="5139228"/>
                  <a:pt x="2247018" y="5141078"/>
                </a:cubicBezTo>
                <a:cubicBezTo>
                  <a:pt x="2247018" y="5141078"/>
                  <a:pt x="2247018" y="5141078"/>
                  <a:pt x="2247880" y="5143228"/>
                </a:cubicBezTo>
                <a:lnTo>
                  <a:pt x="2248742" y="5145378"/>
                </a:lnTo>
                <a:cubicBezTo>
                  <a:pt x="2253357" y="5143527"/>
                  <a:pt x="2253357" y="5143527"/>
                  <a:pt x="2253357" y="5143527"/>
                </a:cubicBezTo>
                <a:cubicBezTo>
                  <a:pt x="2252495" y="5141377"/>
                  <a:pt x="2252495" y="5141377"/>
                  <a:pt x="2257108" y="5139527"/>
                </a:cubicBezTo>
                <a:cubicBezTo>
                  <a:pt x="2257971" y="5141677"/>
                  <a:pt x="2257971" y="5141677"/>
                  <a:pt x="2257971" y="5141677"/>
                </a:cubicBezTo>
                <a:cubicBezTo>
                  <a:pt x="2258834" y="5143825"/>
                  <a:pt x="2258834" y="5143825"/>
                  <a:pt x="2258834" y="5143825"/>
                </a:cubicBezTo>
                <a:cubicBezTo>
                  <a:pt x="2258834" y="5143825"/>
                  <a:pt x="2254219" y="5145677"/>
                  <a:pt x="2254219" y="5145677"/>
                </a:cubicBezTo>
                <a:cubicBezTo>
                  <a:pt x="2254219" y="5145677"/>
                  <a:pt x="2259695" y="5145974"/>
                  <a:pt x="2259695" y="5145974"/>
                </a:cubicBezTo>
                <a:cubicBezTo>
                  <a:pt x="2259695" y="5145974"/>
                  <a:pt x="2259695" y="5145974"/>
                  <a:pt x="2260557" y="5148126"/>
                </a:cubicBezTo>
                <a:lnTo>
                  <a:pt x="2258926" y="5148780"/>
                </a:lnTo>
                <a:lnTo>
                  <a:pt x="2260966" y="5150250"/>
                </a:lnTo>
                <a:lnTo>
                  <a:pt x="2261421" y="5150274"/>
                </a:lnTo>
                <a:lnTo>
                  <a:pt x="2261285" y="5150480"/>
                </a:lnTo>
                <a:lnTo>
                  <a:pt x="2263346" y="5151965"/>
                </a:lnTo>
                <a:cubicBezTo>
                  <a:pt x="2265689" y="5152828"/>
                  <a:pt x="2268030" y="5153693"/>
                  <a:pt x="2270374" y="5154557"/>
                </a:cubicBezTo>
                <a:cubicBezTo>
                  <a:pt x="2270374" y="5154557"/>
                  <a:pt x="2270957" y="5160745"/>
                  <a:pt x="2270957" y="5160745"/>
                </a:cubicBezTo>
                <a:cubicBezTo>
                  <a:pt x="2273299" y="5161609"/>
                  <a:pt x="2275641" y="5162474"/>
                  <a:pt x="2277984" y="5163337"/>
                </a:cubicBezTo>
                <a:lnTo>
                  <a:pt x="2286654" y="5169282"/>
                </a:lnTo>
                <a:lnTo>
                  <a:pt x="2285983" y="5166201"/>
                </a:lnTo>
                <a:cubicBezTo>
                  <a:pt x="2284237" y="5163467"/>
                  <a:pt x="2282254" y="5161764"/>
                  <a:pt x="2282254" y="5161764"/>
                </a:cubicBezTo>
                <a:lnTo>
                  <a:pt x="2281333" y="5159839"/>
                </a:lnTo>
                <a:lnTo>
                  <a:pt x="2281144" y="5159899"/>
                </a:lnTo>
                <a:lnTo>
                  <a:pt x="2280511" y="5158123"/>
                </a:lnTo>
                <a:lnTo>
                  <a:pt x="2280036" y="5157129"/>
                </a:lnTo>
                <a:lnTo>
                  <a:pt x="2279742" y="5158016"/>
                </a:lnTo>
                <a:lnTo>
                  <a:pt x="2279300" y="5155592"/>
                </a:lnTo>
                <a:lnTo>
                  <a:pt x="2278076" y="5153034"/>
                </a:lnTo>
                <a:lnTo>
                  <a:pt x="2276817" y="5150964"/>
                </a:lnTo>
                <a:lnTo>
                  <a:pt x="2276751" y="5150266"/>
                </a:lnTo>
                <a:lnTo>
                  <a:pt x="2273816" y="5144135"/>
                </a:lnTo>
                <a:lnTo>
                  <a:pt x="2272132" y="5149236"/>
                </a:lnTo>
                <a:cubicBezTo>
                  <a:pt x="2269206" y="5142186"/>
                  <a:pt x="2266863" y="5141320"/>
                  <a:pt x="2264520" y="5140457"/>
                </a:cubicBezTo>
                <a:cubicBezTo>
                  <a:pt x="2262178" y="5139593"/>
                  <a:pt x="2259835" y="5138727"/>
                  <a:pt x="2258005" y="5137306"/>
                </a:cubicBezTo>
                <a:lnTo>
                  <a:pt x="2255833" y="5133203"/>
                </a:lnTo>
                <a:close/>
                <a:moveTo>
                  <a:pt x="2372487" y="5132370"/>
                </a:moveTo>
                <a:cubicBezTo>
                  <a:pt x="2374818" y="5133229"/>
                  <a:pt x="2374818" y="5133229"/>
                  <a:pt x="2374818" y="5133229"/>
                </a:cubicBezTo>
                <a:cubicBezTo>
                  <a:pt x="2374818" y="5133229"/>
                  <a:pt x="2377147" y="5134088"/>
                  <a:pt x="2377147" y="5134088"/>
                </a:cubicBezTo>
                <a:cubicBezTo>
                  <a:pt x="2379477" y="5134948"/>
                  <a:pt x="2379477" y="5134948"/>
                  <a:pt x="2379914" y="5141540"/>
                </a:cubicBezTo>
                <a:cubicBezTo>
                  <a:pt x="2379914" y="5141540"/>
                  <a:pt x="2379914" y="5141540"/>
                  <a:pt x="2377584" y="5140681"/>
                </a:cubicBezTo>
                <a:cubicBezTo>
                  <a:pt x="2377584" y="5140681"/>
                  <a:pt x="2377584" y="5140681"/>
                  <a:pt x="2375253" y="5139821"/>
                </a:cubicBezTo>
                <a:cubicBezTo>
                  <a:pt x="2375253" y="5139821"/>
                  <a:pt x="2372924" y="5138961"/>
                  <a:pt x="2372487" y="5132370"/>
                </a:cubicBezTo>
                <a:close/>
                <a:moveTo>
                  <a:pt x="1429009" y="5131876"/>
                </a:moveTo>
                <a:cubicBezTo>
                  <a:pt x="1429009" y="5131876"/>
                  <a:pt x="1429236" y="5134959"/>
                  <a:pt x="1427784" y="5136590"/>
                </a:cubicBezTo>
                <a:cubicBezTo>
                  <a:pt x="1431139" y="5139498"/>
                  <a:pt x="1434041" y="5136238"/>
                  <a:pt x="1437168" y="5136062"/>
                </a:cubicBezTo>
                <a:cubicBezTo>
                  <a:pt x="1437394" y="5139148"/>
                  <a:pt x="1436839" y="5142275"/>
                  <a:pt x="1435290" y="5145265"/>
                </a:cubicBezTo>
                <a:cubicBezTo>
                  <a:pt x="1433744" y="5148254"/>
                  <a:pt x="1431204" y="5151107"/>
                  <a:pt x="1427465" y="5153638"/>
                </a:cubicBezTo>
                <a:cubicBezTo>
                  <a:pt x="1428689" y="5148925"/>
                  <a:pt x="1422435" y="5149276"/>
                  <a:pt x="1420305" y="5141653"/>
                </a:cubicBezTo>
                <a:cubicBezTo>
                  <a:pt x="1418855" y="5143282"/>
                  <a:pt x="1418855" y="5143282"/>
                  <a:pt x="1417404" y="5144914"/>
                </a:cubicBezTo>
                <a:cubicBezTo>
                  <a:pt x="1417404" y="5144914"/>
                  <a:pt x="1417404" y="5144914"/>
                  <a:pt x="1415952" y="5146542"/>
                </a:cubicBezTo>
                <a:cubicBezTo>
                  <a:pt x="1415952" y="5146542"/>
                  <a:pt x="1414276" y="5145089"/>
                  <a:pt x="1414276" y="5145089"/>
                </a:cubicBezTo>
                <a:cubicBezTo>
                  <a:pt x="1412600" y="5143634"/>
                  <a:pt x="1412600" y="5143634"/>
                  <a:pt x="1414050" y="5142004"/>
                </a:cubicBezTo>
                <a:cubicBezTo>
                  <a:pt x="1415500" y="5140373"/>
                  <a:pt x="1416953" y="5138746"/>
                  <a:pt x="1416953" y="5138746"/>
                </a:cubicBezTo>
                <a:cubicBezTo>
                  <a:pt x="1418402" y="5137116"/>
                  <a:pt x="1418177" y="5134030"/>
                  <a:pt x="1416499" y="5132577"/>
                </a:cubicBezTo>
                <a:cubicBezTo>
                  <a:pt x="1421078" y="5130772"/>
                  <a:pt x="1424205" y="5130596"/>
                  <a:pt x="1429009" y="5131876"/>
                </a:cubicBezTo>
                <a:close/>
                <a:moveTo>
                  <a:pt x="1538798" y="5130441"/>
                </a:moveTo>
                <a:cubicBezTo>
                  <a:pt x="1540375" y="5130382"/>
                  <a:pt x="1542025" y="5131100"/>
                  <a:pt x="1543891" y="5134144"/>
                </a:cubicBezTo>
                <a:cubicBezTo>
                  <a:pt x="1539303" y="5135869"/>
                  <a:pt x="1542746" y="5138856"/>
                  <a:pt x="1538160" y="5140582"/>
                </a:cubicBezTo>
                <a:cubicBezTo>
                  <a:pt x="1537871" y="5137479"/>
                  <a:pt x="1536149" y="5135985"/>
                  <a:pt x="1533284" y="5139204"/>
                </a:cubicBezTo>
                <a:cubicBezTo>
                  <a:pt x="1529840" y="5136218"/>
                  <a:pt x="1537582" y="5134377"/>
                  <a:pt x="1534138" y="5131391"/>
                </a:cubicBezTo>
                <a:cubicBezTo>
                  <a:pt x="1535716" y="5131333"/>
                  <a:pt x="1537221" y="5130499"/>
                  <a:pt x="1538798" y="5130441"/>
                </a:cubicBezTo>
                <a:close/>
                <a:moveTo>
                  <a:pt x="1689655" y="5130204"/>
                </a:moveTo>
                <a:cubicBezTo>
                  <a:pt x="1690434" y="5132145"/>
                  <a:pt x="1690434" y="5132145"/>
                  <a:pt x="1690434" y="5132145"/>
                </a:cubicBezTo>
                <a:cubicBezTo>
                  <a:pt x="1690434" y="5132145"/>
                  <a:pt x="1691212" y="5134087"/>
                  <a:pt x="1691212" y="5134087"/>
                </a:cubicBezTo>
                <a:cubicBezTo>
                  <a:pt x="1687955" y="5135394"/>
                  <a:pt x="1687955" y="5135394"/>
                  <a:pt x="1687955" y="5135394"/>
                </a:cubicBezTo>
                <a:cubicBezTo>
                  <a:pt x="1687955" y="5135394"/>
                  <a:pt x="1687176" y="5133452"/>
                  <a:pt x="1687176" y="5133452"/>
                </a:cubicBezTo>
                <a:cubicBezTo>
                  <a:pt x="1687176" y="5133452"/>
                  <a:pt x="1686397" y="5131511"/>
                  <a:pt x="1689655" y="5130204"/>
                </a:cubicBezTo>
                <a:close/>
                <a:moveTo>
                  <a:pt x="1759255" y="5129333"/>
                </a:moveTo>
                <a:cubicBezTo>
                  <a:pt x="1759255" y="5129333"/>
                  <a:pt x="1760304" y="5129588"/>
                  <a:pt x="1760944" y="5130008"/>
                </a:cubicBezTo>
                <a:cubicBezTo>
                  <a:pt x="1761585" y="5130427"/>
                  <a:pt x="1761818" y="5131009"/>
                  <a:pt x="1760189" y="5131662"/>
                </a:cubicBezTo>
                <a:cubicBezTo>
                  <a:pt x="1760189" y="5131662"/>
                  <a:pt x="1759255" y="5129333"/>
                  <a:pt x="1759255" y="5129333"/>
                </a:cubicBezTo>
                <a:close/>
                <a:moveTo>
                  <a:pt x="1784396" y="5129164"/>
                </a:moveTo>
                <a:cubicBezTo>
                  <a:pt x="1787653" y="5127858"/>
                  <a:pt x="1783066" y="5135277"/>
                  <a:pt x="1782789" y="5133993"/>
                </a:cubicBezTo>
                <a:cubicBezTo>
                  <a:pt x="1782694" y="5133566"/>
                  <a:pt x="1783082" y="5132172"/>
                  <a:pt x="1784396" y="5129164"/>
                </a:cubicBezTo>
                <a:close/>
                <a:moveTo>
                  <a:pt x="2384601" y="5128226"/>
                </a:moveTo>
                <a:cubicBezTo>
                  <a:pt x="2385447" y="5130334"/>
                  <a:pt x="2386292" y="5132442"/>
                  <a:pt x="2386292" y="5132442"/>
                </a:cubicBezTo>
                <a:cubicBezTo>
                  <a:pt x="2387982" y="5136657"/>
                  <a:pt x="2388828" y="5138764"/>
                  <a:pt x="2390519" y="5142981"/>
                </a:cubicBezTo>
                <a:lnTo>
                  <a:pt x="2387308" y="5144269"/>
                </a:lnTo>
                <a:lnTo>
                  <a:pt x="2391776" y="5145919"/>
                </a:lnTo>
                <a:cubicBezTo>
                  <a:pt x="2389233" y="5144981"/>
                  <a:pt x="2386693" y="5144043"/>
                  <a:pt x="2382255" y="5148837"/>
                </a:cubicBezTo>
                <a:lnTo>
                  <a:pt x="2385995" y="5144796"/>
                </a:lnTo>
                <a:lnTo>
                  <a:pt x="2385634" y="5144940"/>
                </a:lnTo>
                <a:cubicBezTo>
                  <a:pt x="2385634" y="5144940"/>
                  <a:pt x="2385634" y="5144940"/>
                  <a:pt x="2384788" y="5142832"/>
                </a:cubicBezTo>
                <a:cubicBezTo>
                  <a:pt x="2383942" y="5140725"/>
                  <a:pt x="2383097" y="5138616"/>
                  <a:pt x="2381406" y="5134402"/>
                </a:cubicBezTo>
                <a:cubicBezTo>
                  <a:pt x="2381406" y="5134402"/>
                  <a:pt x="2380561" y="5132294"/>
                  <a:pt x="2379715" y="5130186"/>
                </a:cubicBezTo>
                <a:cubicBezTo>
                  <a:pt x="2379715" y="5130186"/>
                  <a:pt x="2379715" y="5130186"/>
                  <a:pt x="2384601" y="5128226"/>
                </a:cubicBezTo>
                <a:close/>
                <a:moveTo>
                  <a:pt x="2507952" y="5128052"/>
                </a:moveTo>
                <a:cubicBezTo>
                  <a:pt x="2509154" y="5129209"/>
                  <a:pt x="2510428" y="5131109"/>
                  <a:pt x="2511558" y="5131526"/>
                </a:cubicBezTo>
                <a:cubicBezTo>
                  <a:pt x="2511558" y="5131526"/>
                  <a:pt x="2509874" y="5136620"/>
                  <a:pt x="2509874" y="5136620"/>
                </a:cubicBezTo>
                <a:cubicBezTo>
                  <a:pt x="2507903" y="5138751"/>
                  <a:pt x="2507338" y="5138542"/>
                  <a:pt x="2507266" y="5137801"/>
                </a:cubicBezTo>
                <a:cubicBezTo>
                  <a:pt x="2507194" y="5137061"/>
                  <a:pt x="2507614" y="5135786"/>
                  <a:pt x="2507614" y="5135786"/>
                </a:cubicBezTo>
                <a:cubicBezTo>
                  <a:pt x="2509299" y="5130692"/>
                  <a:pt x="2507039" y="5129857"/>
                  <a:pt x="2504779" y="5129024"/>
                </a:cubicBezTo>
                <a:cubicBezTo>
                  <a:pt x="2505620" y="5126478"/>
                  <a:pt x="2506751" y="5126894"/>
                  <a:pt x="2507952" y="5128052"/>
                </a:cubicBezTo>
                <a:close/>
                <a:moveTo>
                  <a:pt x="1752813" y="5127408"/>
                </a:moveTo>
                <a:cubicBezTo>
                  <a:pt x="1752813" y="5127408"/>
                  <a:pt x="1753593" y="5129350"/>
                  <a:pt x="1753593" y="5129350"/>
                </a:cubicBezTo>
                <a:cubicBezTo>
                  <a:pt x="1752813" y="5127408"/>
                  <a:pt x="1747927" y="5129368"/>
                  <a:pt x="1747927" y="5129368"/>
                </a:cubicBezTo>
                <a:cubicBezTo>
                  <a:pt x="1752813" y="5127408"/>
                  <a:pt x="1752813" y="5127408"/>
                  <a:pt x="1752813" y="5127408"/>
                </a:cubicBezTo>
                <a:close/>
                <a:moveTo>
                  <a:pt x="2216088" y="5126367"/>
                </a:moveTo>
                <a:lnTo>
                  <a:pt x="2214507" y="5127804"/>
                </a:lnTo>
                <a:lnTo>
                  <a:pt x="2212316" y="5131695"/>
                </a:lnTo>
                <a:lnTo>
                  <a:pt x="2223653" y="5144771"/>
                </a:lnTo>
                <a:lnTo>
                  <a:pt x="2222425" y="5130895"/>
                </a:lnTo>
                <a:lnTo>
                  <a:pt x="2220596" y="5130219"/>
                </a:lnTo>
                <a:close/>
                <a:moveTo>
                  <a:pt x="2997268" y="5125826"/>
                </a:moveTo>
                <a:lnTo>
                  <a:pt x="3001966" y="5127561"/>
                </a:lnTo>
                <a:cubicBezTo>
                  <a:pt x="3004315" y="5128428"/>
                  <a:pt x="3004315" y="5128428"/>
                  <a:pt x="3004315" y="5128428"/>
                </a:cubicBezTo>
                <a:cubicBezTo>
                  <a:pt x="3008433" y="5123945"/>
                  <a:pt x="3013131" y="5125679"/>
                  <a:pt x="3013714" y="5131896"/>
                </a:cubicBezTo>
                <a:cubicBezTo>
                  <a:pt x="3013714" y="5131896"/>
                  <a:pt x="3016063" y="5132761"/>
                  <a:pt x="3016063" y="5132761"/>
                </a:cubicBezTo>
                <a:cubicBezTo>
                  <a:pt x="3016063" y="5132761"/>
                  <a:pt x="3016644" y="5138979"/>
                  <a:pt x="3014294" y="5138112"/>
                </a:cubicBezTo>
                <a:cubicBezTo>
                  <a:pt x="3014294" y="5138112"/>
                  <a:pt x="3011946" y="5137244"/>
                  <a:pt x="3011946" y="5137244"/>
                </a:cubicBezTo>
                <a:cubicBezTo>
                  <a:pt x="3009887" y="5139486"/>
                  <a:pt x="3008125" y="5138837"/>
                  <a:pt x="3006584" y="5137517"/>
                </a:cubicBezTo>
                <a:cubicBezTo>
                  <a:pt x="3005043" y="5136199"/>
                  <a:pt x="3003722" y="5134211"/>
                  <a:pt x="3002547" y="5133778"/>
                </a:cubicBezTo>
                <a:cubicBezTo>
                  <a:pt x="3002547" y="5133778"/>
                  <a:pt x="3000198" y="5132911"/>
                  <a:pt x="3000198" y="5132911"/>
                </a:cubicBezTo>
                <a:cubicBezTo>
                  <a:pt x="2999617" y="5126694"/>
                  <a:pt x="2999617" y="5126694"/>
                  <a:pt x="2997268" y="5125826"/>
                </a:cubicBezTo>
                <a:close/>
                <a:moveTo>
                  <a:pt x="1436673" y="5123868"/>
                </a:moveTo>
                <a:cubicBezTo>
                  <a:pt x="1437163" y="5125030"/>
                  <a:pt x="1437025" y="5125829"/>
                  <a:pt x="1436545" y="5126422"/>
                </a:cubicBezTo>
                <a:cubicBezTo>
                  <a:pt x="1435101" y="5128204"/>
                  <a:pt x="1430579" y="5128143"/>
                  <a:pt x="1430761" y="5130507"/>
                </a:cubicBezTo>
                <a:cubicBezTo>
                  <a:pt x="1429041" y="5129016"/>
                  <a:pt x="1428797" y="5125861"/>
                  <a:pt x="1427075" y="5124368"/>
                </a:cubicBezTo>
                <a:cubicBezTo>
                  <a:pt x="1428554" y="5122709"/>
                  <a:pt x="1433718" y="5127188"/>
                  <a:pt x="1436673" y="5123868"/>
                </a:cubicBezTo>
                <a:close/>
                <a:moveTo>
                  <a:pt x="2361855" y="5123445"/>
                </a:moveTo>
                <a:cubicBezTo>
                  <a:pt x="2365118" y="5121791"/>
                  <a:pt x="2366934" y="5122461"/>
                  <a:pt x="2368540" y="5123767"/>
                </a:cubicBezTo>
                <a:cubicBezTo>
                  <a:pt x="2370145" y="5125074"/>
                  <a:pt x="2371539" y="5127017"/>
                  <a:pt x="2373959" y="5127911"/>
                </a:cubicBezTo>
                <a:cubicBezTo>
                  <a:pt x="2371066" y="5132559"/>
                  <a:pt x="2368831" y="5133162"/>
                  <a:pt x="2366921" y="5131745"/>
                </a:cubicBezTo>
                <a:lnTo>
                  <a:pt x="2364120" y="5127156"/>
                </a:lnTo>
                <a:lnTo>
                  <a:pt x="2363260" y="5126868"/>
                </a:lnTo>
                <a:lnTo>
                  <a:pt x="2363811" y="5126648"/>
                </a:lnTo>
                <a:close/>
                <a:moveTo>
                  <a:pt x="1682154" y="5123294"/>
                </a:moveTo>
                <a:cubicBezTo>
                  <a:pt x="1684580" y="5123450"/>
                  <a:pt x="1684775" y="5123935"/>
                  <a:pt x="1684460" y="5124624"/>
                </a:cubicBezTo>
                <a:cubicBezTo>
                  <a:pt x="1684146" y="5125314"/>
                  <a:pt x="1683323" y="5126206"/>
                  <a:pt x="1683713" y="5127179"/>
                </a:cubicBezTo>
                <a:cubicBezTo>
                  <a:pt x="1681677" y="5127994"/>
                  <a:pt x="1681482" y="5127509"/>
                  <a:pt x="1681699" y="5126578"/>
                </a:cubicBezTo>
                <a:cubicBezTo>
                  <a:pt x="1681916" y="5125645"/>
                  <a:pt x="1682544" y="5124266"/>
                  <a:pt x="1682154" y="5123294"/>
                </a:cubicBezTo>
                <a:close/>
                <a:moveTo>
                  <a:pt x="1317212" y="5122941"/>
                </a:moveTo>
                <a:cubicBezTo>
                  <a:pt x="1319057" y="5124540"/>
                  <a:pt x="1318870" y="5126584"/>
                  <a:pt x="1317809" y="5128237"/>
                </a:cubicBezTo>
                <a:cubicBezTo>
                  <a:pt x="1316746" y="5129891"/>
                  <a:pt x="1314807" y="5131149"/>
                  <a:pt x="1313146" y="5131179"/>
                </a:cubicBezTo>
                <a:cubicBezTo>
                  <a:pt x="1310935" y="5126319"/>
                  <a:pt x="1316101" y="5127859"/>
                  <a:pt x="1317212" y="5122941"/>
                </a:cubicBezTo>
                <a:close/>
                <a:moveTo>
                  <a:pt x="1445913" y="5122790"/>
                </a:moveTo>
                <a:cubicBezTo>
                  <a:pt x="1445913" y="5122790"/>
                  <a:pt x="1445913" y="5122790"/>
                  <a:pt x="1447604" y="5124257"/>
                </a:cubicBezTo>
                <a:cubicBezTo>
                  <a:pt x="1447604" y="5124257"/>
                  <a:pt x="1448947" y="5122749"/>
                  <a:pt x="1450636" y="5124215"/>
                </a:cubicBezTo>
                <a:cubicBezTo>
                  <a:pt x="1452329" y="5125681"/>
                  <a:pt x="1452329" y="5125681"/>
                  <a:pt x="1454019" y="5127147"/>
                </a:cubicBezTo>
                <a:cubicBezTo>
                  <a:pt x="1452677" y="5128657"/>
                  <a:pt x="1452677" y="5128657"/>
                  <a:pt x="1450984" y="5127191"/>
                </a:cubicBezTo>
                <a:cubicBezTo>
                  <a:pt x="1450984" y="5127191"/>
                  <a:pt x="1449641" y="5128699"/>
                  <a:pt x="1447951" y="5127232"/>
                </a:cubicBezTo>
                <a:cubicBezTo>
                  <a:pt x="1446260" y="5125766"/>
                  <a:pt x="1446260" y="5125766"/>
                  <a:pt x="1444568" y="5124300"/>
                </a:cubicBezTo>
                <a:cubicBezTo>
                  <a:pt x="1444568" y="5124300"/>
                  <a:pt x="1445913" y="5122790"/>
                  <a:pt x="1445913" y="5122790"/>
                </a:cubicBezTo>
                <a:close/>
                <a:moveTo>
                  <a:pt x="1739806" y="5122084"/>
                </a:moveTo>
                <a:cubicBezTo>
                  <a:pt x="1740669" y="5124236"/>
                  <a:pt x="1741531" y="5126386"/>
                  <a:pt x="1743256" y="5130687"/>
                </a:cubicBezTo>
                <a:cubicBezTo>
                  <a:pt x="1744982" y="5134988"/>
                  <a:pt x="1741365" y="5138935"/>
                  <a:pt x="1743090" y="5143236"/>
                </a:cubicBezTo>
                <a:cubicBezTo>
                  <a:pt x="1739043" y="5146108"/>
                  <a:pt x="1737276" y="5144943"/>
                  <a:pt x="1735854" y="5143018"/>
                </a:cubicBezTo>
                <a:lnTo>
                  <a:pt x="1730684" y="5138228"/>
                </a:lnTo>
                <a:lnTo>
                  <a:pt x="1730809" y="5138538"/>
                </a:lnTo>
                <a:cubicBezTo>
                  <a:pt x="1731674" y="5140697"/>
                  <a:pt x="1728518" y="5146970"/>
                  <a:pt x="1723633" y="5148930"/>
                </a:cubicBezTo>
                <a:cubicBezTo>
                  <a:pt x="1727654" y="5144813"/>
                  <a:pt x="1726789" y="5142655"/>
                  <a:pt x="1725924" y="5140499"/>
                </a:cubicBezTo>
                <a:cubicBezTo>
                  <a:pt x="1725058" y="5138341"/>
                  <a:pt x="1725058" y="5138341"/>
                  <a:pt x="1724192" y="5136183"/>
                </a:cubicBezTo>
                <a:cubicBezTo>
                  <a:pt x="1724192" y="5136183"/>
                  <a:pt x="1729079" y="5134224"/>
                  <a:pt x="1729079" y="5134224"/>
                </a:cubicBezTo>
                <a:lnTo>
                  <a:pt x="1730683" y="5138225"/>
                </a:lnTo>
                <a:lnTo>
                  <a:pt x="1737914" y="5130332"/>
                </a:lnTo>
                <a:cubicBezTo>
                  <a:pt x="1737053" y="5128182"/>
                  <a:pt x="1740669" y="5124236"/>
                  <a:pt x="1739806" y="5122084"/>
                </a:cubicBezTo>
                <a:close/>
                <a:moveTo>
                  <a:pt x="1420904" y="5121101"/>
                </a:moveTo>
                <a:cubicBezTo>
                  <a:pt x="1419971" y="5120448"/>
                  <a:pt x="1420141" y="5120094"/>
                  <a:pt x="1423783" y="5121248"/>
                </a:cubicBezTo>
                <a:cubicBezTo>
                  <a:pt x="1425101" y="5122390"/>
                  <a:pt x="1425153" y="5122769"/>
                  <a:pt x="1424641" y="5122742"/>
                </a:cubicBezTo>
                <a:cubicBezTo>
                  <a:pt x="1423874" y="5122703"/>
                  <a:pt x="1421837" y="5121753"/>
                  <a:pt x="1420904" y="5121101"/>
                </a:cubicBezTo>
                <a:close/>
                <a:moveTo>
                  <a:pt x="1320113" y="5117960"/>
                </a:moveTo>
                <a:cubicBezTo>
                  <a:pt x="1321364" y="5118047"/>
                  <a:pt x="1322651" y="5119126"/>
                  <a:pt x="1322164" y="5120132"/>
                </a:cubicBezTo>
                <a:cubicBezTo>
                  <a:pt x="1321838" y="5120803"/>
                  <a:pt x="1320725" y="5121442"/>
                  <a:pt x="1318286" y="5121733"/>
                </a:cubicBezTo>
                <a:cubicBezTo>
                  <a:pt x="1317650" y="5118776"/>
                  <a:pt x="1318863" y="5117873"/>
                  <a:pt x="1320113" y="5117960"/>
                </a:cubicBezTo>
                <a:close/>
                <a:moveTo>
                  <a:pt x="2991986" y="5117877"/>
                </a:moveTo>
                <a:cubicBezTo>
                  <a:pt x="2991986" y="5117877"/>
                  <a:pt x="2994337" y="5118744"/>
                  <a:pt x="2992569" y="5124094"/>
                </a:cubicBezTo>
                <a:cubicBezTo>
                  <a:pt x="2990218" y="5123227"/>
                  <a:pt x="2990218" y="5123227"/>
                  <a:pt x="2990218" y="5123227"/>
                </a:cubicBezTo>
                <a:cubicBezTo>
                  <a:pt x="2991986" y="5117877"/>
                  <a:pt x="2991986" y="5117877"/>
                  <a:pt x="2991986" y="5117877"/>
                </a:cubicBezTo>
                <a:close/>
                <a:moveTo>
                  <a:pt x="1351750" y="5117599"/>
                </a:moveTo>
                <a:cubicBezTo>
                  <a:pt x="1351750" y="5117599"/>
                  <a:pt x="1351777" y="5120831"/>
                  <a:pt x="1351777" y="5120831"/>
                </a:cubicBezTo>
                <a:cubicBezTo>
                  <a:pt x="1351777" y="5120831"/>
                  <a:pt x="1350165" y="5122642"/>
                  <a:pt x="1348526" y="5121221"/>
                </a:cubicBezTo>
                <a:cubicBezTo>
                  <a:pt x="1348526" y="5121221"/>
                  <a:pt x="1346885" y="5119798"/>
                  <a:pt x="1346885" y="5119798"/>
                </a:cubicBezTo>
                <a:cubicBezTo>
                  <a:pt x="1346885" y="5119798"/>
                  <a:pt x="1346885" y="5119798"/>
                  <a:pt x="1345246" y="5118377"/>
                </a:cubicBezTo>
                <a:cubicBezTo>
                  <a:pt x="1346857" y="5116566"/>
                  <a:pt x="1348497" y="5117987"/>
                  <a:pt x="1351750" y="5117599"/>
                </a:cubicBezTo>
                <a:close/>
                <a:moveTo>
                  <a:pt x="1480925" y="5117324"/>
                </a:moveTo>
                <a:cubicBezTo>
                  <a:pt x="1482564" y="5118747"/>
                  <a:pt x="1481502" y="5121570"/>
                  <a:pt x="1479792" y="5123081"/>
                </a:cubicBezTo>
                <a:cubicBezTo>
                  <a:pt x="1478085" y="5124593"/>
                  <a:pt x="1475726" y="5124796"/>
                  <a:pt x="1474769" y="5120972"/>
                </a:cubicBezTo>
                <a:cubicBezTo>
                  <a:pt x="1476273" y="5119282"/>
                  <a:pt x="1479553" y="5122126"/>
                  <a:pt x="1480925" y="5117324"/>
                </a:cubicBezTo>
                <a:close/>
                <a:moveTo>
                  <a:pt x="1337393" y="5116914"/>
                </a:moveTo>
                <a:cubicBezTo>
                  <a:pt x="1339116" y="5118408"/>
                  <a:pt x="1337683" y="5120017"/>
                  <a:pt x="1339404" y="5121510"/>
                </a:cubicBezTo>
                <a:cubicBezTo>
                  <a:pt x="1339549" y="5123060"/>
                  <a:pt x="1338760" y="5123090"/>
                  <a:pt x="1338115" y="5122531"/>
                </a:cubicBezTo>
                <a:cubicBezTo>
                  <a:pt x="1337469" y="5121971"/>
                  <a:pt x="1336967" y="5120821"/>
                  <a:pt x="1337683" y="5120017"/>
                </a:cubicBezTo>
                <a:cubicBezTo>
                  <a:pt x="1335960" y="5118524"/>
                  <a:pt x="1332808" y="5118642"/>
                  <a:pt x="1332808" y="5118642"/>
                </a:cubicBezTo>
                <a:cubicBezTo>
                  <a:pt x="1333095" y="5121743"/>
                  <a:pt x="1331374" y="5120249"/>
                  <a:pt x="1331085" y="5117147"/>
                </a:cubicBezTo>
                <a:cubicBezTo>
                  <a:pt x="1332517" y="5115538"/>
                  <a:pt x="1335960" y="5118524"/>
                  <a:pt x="1337393" y="5116914"/>
                </a:cubicBezTo>
                <a:close/>
                <a:moveTo>
                  <a:pt x="1655723" y="5115978"/>
                </a:moveTo>
                <a:cubicBezTo>
                  <a:pt x="1655723" y="5115978"/>
                  <a:pt x="1657569" y="5117579"/>
                  <a:pt x="1657569" y="5117579"/>
                </a:cubicBezTo>
                <a:cubicBezTo>
                  <a:pt x="1657569" y="5117579"/>
                  <a:pt x="1659413" y="5119178"/>
                  <a:pt x="1657935" y="5120838"/>
                </a:cubicBezTo>
                <a:cubicBezTo>
                  <a:pt x="1657935" y="5120838"/>
                  <a:pt x="1656458" y="5122497"/>
                  <a:pt x="1656458" y="5122497"/>
                </a:cubicBezTo>
                <a:cubicBezTo>
                  <a:pt x="1653503" y="5125816"/>
                  <a:pt x="1650547" y="5129137"/>
                  <a:pt x="1647225" y="5129196"/>
                </a:cubicBezTo>
                <a:cubicBezTo>
                  <a:pt x="1645747" y="5130857"/>
                  <a:pt x="1643903" y="5129257"/>
                  <a:pt x="1643903" y="5129257"/>
                </a:cubicBezTo>
                <a:cubicBezTo>
                  <a:pt x="1643903" y="5129257"/>
                  <a:pt x="1645381" y="5127596"/>
                  <a:pt x="1645381" y="5127596"/>
                </a:cubicBezTo>
                <a:cubicBezTo>
                  <a:pt x="1646858" y="5125937"/>
                  <a:pt x="1649813" y="5122618"/>
                  <a:pt x="1652768" y="5119298"/>
                </a:cubicBezTo>
                <a:cubicBezTo>
                  <a:pt x="1652768" y="5119298"/>
                  <a:pt x="1654246" y="5117639"/>
                  <a:pt x="1655723" y="5115978"/>
                </a:cubicBezTo>
                <a:close/>
                <a:moveTo>
                  <a:pt x="1660658" y="5114109"/>
                </a:moveTo>
                <a:cubicBezTo>
                  <a:pt x="1663983" y="5110373"/>
                  <a:pt x="1666331" y="5117374"/>
                  <a:pt x="1664288" y="5117257"/>
                </a:cubicBezTo>
                <a:cubicBezTo>
                  <a:pt x="1663609" y="5117219"/>
                  <a:pt x="1662440" y="5116389"/>
                  <a:pt x="1660658" y="5114109"/>
                </a:cubicBezTo>
                <a:close/>
                <a:moveTo>
                  <a:pt x="1544496" y="5113635"/>
                </a:moveTo>
                <a:cubicBezTo>
                  <a:pt x="1544496" y="5113635"/>
                  <a:pt x="1544496" y="5113635"/>
                  <a:pt x="1546165" y="5115082"/>
                </a:cubicBezTo>
                <a:cubicBezTo>
                  <a:pt x="1547833" y="5116529"/>
                  <a:pt x="1547833" y="5116529"/>
                  <a:pt x="1547833" y="5116529"/>
                </a:cubicBezTo>
                <a:cubicBezTo>
                  <a:pt x="1549667" y="5121115"/>
                  <a:pt x="1551336" y="5122561"/>
                  <a:pt x="1554509" y="5122319"/>
                </a:cubicBezTo>
                <a:cubicBezTo>
                  <a:pt x="1554509" y="5122319"/>
                  <a:pt x="1554509" y="5122319"/>
                  <a:pt x="1556178" y="5123766"/>
                </a:cubicBezTo>
                <a:cubicBezTo>
                  <a:pt x="1556178" y="5123766"/>
                  <a:pt x="1554673" y="5125456"/>
                  <a:pt x="1554673" y="5125456"/>
                </a:cubicBezTo>
                <a:cubicBezTo>
                  <a:pt x="1549996" y="5127388"/>
                  <a:pt x="1546493" y="5121357"/>
                  <a:pt x="1544824" y="5119909"/>
                </a:cubicBezTo>
                <a:cubicBezTo>
                  <a:pt x="1544824" y="5119909"/>
                  <a:pt x="1544824" y="5119909"/>
                  <a:pt x="1543320" y="5121599"/>
                </a:cubicBezTo>
                <a:cubicBezTo>
                  <a:pt x="1544989" y="5123046"/>
                  <a:pt x="1545154" y="5126184"/>
                  <a:pt x="1541981" y="5126426"/>
                </a:cubicBezTo>
                <a:cubicBezTo>
                  <a:pt x="1541981" y="5126426"/>
                  <a:pt x="1541981" y="5126426"/>
                  <a:pt x="1540311" y="5124979"/>
                </a:cubicBezTo>
                <a:cubicBezTo>
                  <a:pt x="1541816" y="5123289"/>
                  <a:pt x="1541816" y="5123289"/>
                  <a:pt x="1540148" y="5121841"/>
                </a:cubicBezTo>
                <a:cubicBezTo>
                  <a:pt x="1540148" y="5121841"/>
                  <a:pt x="1540148" y="5121841"/>
                  <a:pt x="1541652" y="5120152"/>
                </a:cubicBezTo>
                <a:cubicBezTo>
                  <a:pt x="1541652" y="5120152"/>
                  <a:pt x="1541652" y="5120152"/>
                  <a:pt x="1539983" y="5118703"/>
                </a:cubicBezTo>
                <a:cubicBezTo>
                  <a:pt x="1541487" y="5117015"/>
                  <a:pt x="1541487" y="5117015"/>
                  <a:pt x="1542991" y="5115324"/>
                </a:cubicBezTo>
                <a:cubicBezTo>
                  <a:pt x="1542991" y="5115324"/>
                  <a:pt x="1542991" y="5115324"/>
                  <a:pt x="1544496" y="5113635"/>
                </a:cubicBezTo>
                <a:close/>
                <a:moveTo>
                  <a:pt x="3498787" y="5112816"/>
                </a:moveTo>
                <a:cubicBezTo>
                  <a:pt x="3498787" y="5112816"/>
                  <a:pt x="3501046" y="5113651"/>
                  <a:pt x="3501046" y="5113651"/>
                </a:cubicBezTo>
                <a:cubicBezTo>
                  <a:pt x="3501046" y="5113651"/>
                  <a:pt x="3501046" y="5113651"/>
                  <a:pt x="3505566" y="5115319"/>
                </a:cubicBezTo>
                <a:cubicBezTo>
                  <a:pt x="3505566" y="5115319"/>
                  <a:pt x="3503671" y="5121051"/>
                  <a:pt x="3503671" y="5121051"/>
                </a:cubicBezTo>
                <a:cubicBezTo>
                  <a:pt x="3503671" y="5121051"/>
                  <a:pt x="3503671" y="5121051"/>
                  <a:pt x="3499152" y="5119385"/>
                </a:cubicBezTo>
                <a:cubicBezTo>
                  <a:pt x="3499152" y="5119385"/>
                  <a:pt x="3498787" y="5112816"/>
                  <a:pt x="3498787" y="5112816"/>
                </a:cubicBezTo>
                <a:close/>
                <a:moveTo>
                  <a:pt x="2240809" y="5112244"/>
                </a:moveTo>
                <a:lnTo>
                  <a:pt x="2241286" y="5113432"/>
                </a:lnTo>
                <a:lnTo>
                  <a:pt x="2243085" y="5113530"/>
                </a:lnTo>
                <a:close/>
                <a:moveTo>
                  <a:pt x="1596966" y="5112080"/>
                </a:moveTo>
                <a:cubicBezTo>
                  <a:pt x="1596966" y="5112080"/>
                  <a:pt x="1596966" y="5112080"/>
                  <a:pt x="1595489" y="5113741"/>
                </a:cubicBezTo>
                <a:cubicBezTo>
                  <a:pt x="1595489" y="5113741"/>
                  <a:pt x="1595489" y="5113741"/>
                  <a:pt x="1594011" y="5115401"/>
                </a:cubicBezTo>
                <a:cubicBezTo>
                  <a:pt x="1594011" y="5115401"/>
                  <a:pt x="1594011" y="5115401"/>
                  <a:pt x="1597360" y="5118304"/>
                </a:cubicBezTo>
                <a:cubicBezTo>
                  <a:pt x="1597360" y="5118304"/>
                  <a:pt x="1595882" y="5119964"/>
                  <a:pt x="1595882" y="5119964"/>
                </a:cubicBezTo>
                <a:cubicBezTo>
                  <a:pt x="1595882" y="5119964"/>
                  <a:pt x="1595882" y="5119964"/>
                  <a:pt x="1592534" y="5117060"/>
                </a:cubicBezTo>
                <a:cubicBezTo>
                  <a:pt x="1591057" y="5118720"/>
                  <a:pt x="1589578" y="5120379"/>
                  <a:pt x="1589775" y="5123492"/>
                </a:cubicBezTo>
                <a:cubicBezTo>
                  <a:pt x="1589775" y="5123492"/>
                  <a:pt x="1589775" y="5123492"/>
                  <a:pt x="1588298" y="5125151"/>
                </a:cubicBezTo>
                <a:cubicBezTo>
                  <a:pt x="1586624" y="5123700"/>
                  <a:pt x="1586624" y="5123700"/>
                  <a:pt x="1585147" y="5125358"/>
                </a:cubicBezTo>
                <a:cubicBezTo>
                  <a:pt x="1587017" y="5129923"/>
                  <a:pt x="1579236" y="5132000"/>
                  <a:pt x="1576281" y="5135318"/>
                </a:cubicBezTo>
                <a:cubicBezTo>
                  <a:pt x="1577955" y="5136771"/>
                  <a:pt x="1576478" y="5138429"/>
                  <a:pt x="1578151" y="5139883"/>
                </a:cubicBezTo>
                <a:cubicBezTo>
                  <a:pt x="1576674" y="5141540"/>
                  <a:pt x="1578348" y="5142992"/>
                  <a:pt x="1578544" y="5146105"/>
                </a:cubicBezTo>
                <a:cubicBezTo>
                  <a:pt x="1580022" y="5144444"/>
                  <a:pt x="1581499" y="5142785"/>
                  <a:pt x="1583173" y="5144236"/>
                </a:cubicBezTo>
                <a:cubicBezTo>
                  <a:pt x="1582584" y="5134902"/>
                  <a:pt x="1590562" y="5135937"/>
                  <a:pt x="1598145" y="5130750"/>
                </a:cubicBezTo>
                <a:cubicBezTo>
                  <a:pt x="1598340" y="5133861"/>
                  <a:pt x="1600014" y="5135313"/>
                  <a:pt x="1597059" y="5138632"/>
                </a:cubicBezTo>
                <a:cubicBezTo>
                  <a:pt x="1600211" y="5138423"/>
                  <a:pt x="1601688" y="5136764"/>
                  <a:pt x="1603361" y="5138216"/>
                </a:cubicBezTo>
                <a:cubicBezTo>
                  <a:pt x="1604840" y="5136557"/>
                  <a:pt x="1604840" y="5136557"/>
                  <a:pt x="1606318" y="5134896"/>
                </a:cubicBezTo>
                <a:cubicBezTo>
                  <a:pt x="1607991" y="5136349"/>
                  <a:pt x="1607991" y="5136349"/>
                  <a:pt x="1607991" y="5136349"/>
                </a:cubicBezTo>
                <a:cubicBezTo>
                  <a:pt x="1609665" y="5137800"/>
                  <a:pt x="1609665" y="5137800"/>
                  <a:pt x="1608186" y="5139460"/>
                </a:cubicBezTo>
                <a:cubicBezTo>
                  <a:pt x="1608186" y="5139460"/>
                  <a:pt x="1608186" y="5139460"/>
                  <a:pt x="1605036" y="5139667"/>
                </a:cubicBezTo>
                <a:cubicBezTo>
                  <a:pt x="1606709" y="5141120"/>
                  <a:pt x="1603755" y="5144437"/>
                  <a:pt x="1607102" y="5147341"/>
                </a:cubicBezTo>
                <a:cubicBezTo>
                  <a:pt x="1602276" y="5146099"/>
                  <a:pt x="1599322" y="5149419"/>
                  <a:pt x="1594692" y="5151287"/>
                </a:cubicBezTo>
                <a:cubicBezTo>
                  <a:pt x="1594692" y="5151287"/>
                  <a:pt x="1593215" y="5152946"/>
                  <a:pt x="1593215" y="5152946"/>
                </a:cubicBezTo>
                <a:cubicBezTo>
                  <a:pt x="1593215" y="5152946"/>
                  <a:pt x="1590065" y="5153154"/>
                  <a:pt x="1590065" y="5153154"/>
                </a:cubicBezTo>
                <a:cubicBezTo>
                  <a:pt x="1590065" y="5153154"/>
                  <a:pt x="1590065" y="5153154"/>
                  <a:pt x="1588390" y="5151702"/>
                </a:cubicBezTo>
                <a:cubicBezTo>
                  <a:pt x="1589867" y="5150043"/>
                  <a:pt x="1589867" y="5150043"/>
                  <a:pt x="1589867" y="5150043"/>
                </a:cubicBezTo>
                <a:cubicBezTo>
                  <a:pt x="1591346" y="5148383"/>
                  <a:pt x="1591346" y="5148383"/>
                  <a:pt x="1591346" y="5148383"/>
                </a:cubicBezTo>
                <a:cubicBezTo>
                  <a:pt x="1589671" y="5146931"/>
                  <a:pt x="1588390" y="5151702"/>
                  <a:pt x="1585042" y="5148800"/>
                </a:cubicBezTo>
                <a:cubicBezTo>
                  <a:pt x="1581891" y="5149008"/>
                  <a:pt x="1581891" y="5149008"/>
                  <a:pt x="1578739" y="5149215"/>
                </a:cubicBezTo>
                <a:cubicBezTo>
                  <a:pt x="1577263" y="5150876"/>
                  <a:pt x="1577263" y="5150876"/>
                  <a:pt x="1575786" y="5152535"/>
                </a:cubicBezTo>
                <a:cubicBezTo>
                  <a:pt x="1575786" y="5152535"/>
                  <a:pt x="1574112" y="5151084"/>
                  <a:pt x="1572438" y="5149632"/>
                </a:cubicBezTo>
                <a:cubicBezTo>
                  <a:pt x="1572438" y="5149632"/>
                  <a:pt x="1570763" y="5148181"/>
                  <a:pt x="1572240" y="5146521"/>
                </a:cubicBezTo>
                <a:cubicBezTo>
                  <a:pt x="1575393" y="5146313"/>
                  <a:pt x="1575393" y="5146313"/>
                  <a:pt x="1575393" y="5146313"/>
                </a:cubicBezTo>
                <a:cubicBezTo>
                  <a:pt x="1575197" y="5143201"/>
                  <a:pt x="1573522" y="5141749"/>
                  <a:pt x="1574999" y="5140091"/>
                </a:cubicBezTo>
                <a:cubicBezTo>
                  <a:pt x="1574803" y="5136978"/>
                  <a:pt x="1573131" y="5135526"/>
                  <a:pt x="1572933" y="5132415"/>
                </a:cubicBezTo>
                <a:cubicBezTo>
                  <a:pt x="1572933" y="5132415"/>
                  <a:pt x="1572933" y="5132415"/>
                  <a:pt x="1573131" y="5135526"/>
                </a:cubicBezTo>
                <a:cubicBezTo>
                  <a:pt x="1569978" y="5135734"/>
                  <a:pt x="1571653" y="5137186"/>
                  <a:pt x="1571653" y="5137186"/>
                </a:cubicBezTo>
                <a:cubicBezTo>
                  <a:pt x="1569978" y="5135734"/>
                  <a:pt x="1569978" y="5135734"/>
                  <a:pt x="1565152" y="5134491"/>
                </a:cubicBezTo>
                <a:cubicBezTo>
                  <a:pt x="1575693" y="5125984"/>
                  <a:pt x="1572540" y="5126191"/>
                  <a:pt x="1578451" y="5119554"/>
                </a:cubicBezTo>
                <a:cubicBezTo>
                  <a:pt x="1581603" y="5119344"/>
                  <a:pt x="1583275" y="5120797"/>
                  <a:pt x="1584951" y="5122248"/>
                </a:cubicBezTo>
                <a:cubicBezTo>
                  <a:pt x="1584951" y="5122248"/>
                  <a:pt x="1584951" y="5122248"/>
                  <a:pt x="1586427" y="5120588"/>
                </a:cubicBezTo>
                <a:cubicBezTo>
                  <a:pt x="1587905" y="5118928"/>
                  <a:pt x="1589383" y="5117269"/>
                  <a:pt x="1592337" y="5113950"/>
                </a:cubicBezTo>
                <a:cubicBezTo>
                  <a:pt x="1592337" y="5113950"/>
                  <a:pt x="1590664" y="5112498"/>
                  <a:pt x="1590664" y="5112498"/>
                </a:cubicBezTo>
                <a:cubicBezTo>
                  <a:pt x="1590664" y="5112498"/>
                  <a:pt x="1590664" y="5112498"/>
                  <a:pt x="1593816" y="5112289"/>
                </a:cubicBezTo>
                <a:cubicBezTo>
                  <a:pt x="1595294" y="5110629"/>
                  <a:pt x="1595294" y="5110629"/>
                  <a:pt x="1596966" y="5112080"/>
                </a:cubicBezTo>
                <a:close/>
                <a:moveTo>
                  <a:pt x="2234446" y="5109736"/>
                </a:moveTo>
                <a:lnTo>
                  <a:pt x="2232085" y="5112035"/>
                </a:lnTo>
                <a:lnTo>
                  <a:pt x="2225460" y="5112086"/>
                </a:lnTo>
                <a:lnTo>
                  <a:pt x="2225621" y="5113915"/>
                </a:lnTo>
                <a:cubicBezTo>
                  <a:pt x="2226052" y="5114988"/>
                  <a:pt x="2227401" y="5115070"/>
                  <a:pt x="2231507" y="5112177"/>
                </a:cubicBezTo>
                <a:lnTo>
                  <a:pt x="2230271" y="5128131"/>
                </a:lnTo>
                <a:lnTo>
                  <a:pt x="2239996" y="5135139"/>
                </a:lnTo>
                <a:lnTo>
                  <a:pt x="2241067" y="5136479"/>
                </a:lnTo>
                <a:lnTo>
                  <a:pt x="2236670" y="5115282"/>
                </a:lnTo>
                <a:cubicBezTo>
                  <a:pt x="2236670" y="5115282"/>
                  <a:pt x="2236670" y="5115282"/>
                  <a:pt x="2235809" y="5113133"/>
                </a:cubicBezTo>
                <a:cubicBezTo>
                  <a:pt x="2234947" y="5110984"/>
                  <a:pt x="2234947" y="5110984"/>
                  <a:pt x="2234947" y="5110984"/>
                </a:cubicBezTo>
                <a:close/>
                <a:moveTo>
                  <a:pt x="3043435" y="5109587"/>
                </a:moveTo>
                <a:cubicBezTo>
                  <a:pt x="3044151" y="5110654"/>
                  <a:pt x="3044949" y="5112558"/>
                  <a:pt x="3046219" y="5113025"/>
                </a:cubicBezTo>
                <a:cubicBezTo>
                  <a:pt x="3046219" y="5113025"/>
                  <a:pt x="3041136" y="5111150"/>
                  <a:pt x="3041136" y="5111150"/>
                </a:cubicBezTo>
                <a:cubicBezTo>
                  <a:pt x="3042083" y="5108283"/>
                  <a:pt x="3042719" y="5108518"/>
                  <a:pt x="3043435" y="5109587"/>
                </a:cubicBezTo>
                <a:close/>
                <a:moveTo>
                  <a:pt x="1333563" y="5108244"/>
                </a:moveTo>
                <a:cubicBezTo>
                  <a:pt x="1333563" y="5108244"/>
                  <a:pt x="1333975" y="5111453"/>
                  <a:pt x="1333975" y="5111453"/>
                </a:cubicBezTo>
                <a:cubicBezTo>
                  <a:pt x="1333975" y="5111453"/>
                  <a:pt x="1333975" y="5111453"/>
                  <a:pt x="1330697" y="5111463"/>
                </a:cubicBezTo>
                <a:cubicBezTo>
                  <a:pt x="1329265" y="5113073"/>
                  <a:pt x="1329265" y="5113073"/>
                  <a:pt x="1329265" y="5113073"/>
                </a:cubicBezTo>
                <a:cubicBezTo>
                  <a:pt x="1329265" y="5113073"/>
                  <a:pt x="1327420" y="5111473"/>
                  <a:pt x="1328854" y="5109863"/>
                </a:cubicBezTo>
                <a:cubicBezTo>
                  <a:pt x="1328854" y="5109863"/>
                  <a:pt x="1328854" y="5109863"/>
                  <a:pt x="1332129" y="5109852"/>
                </a:cubicBezTo>
                <a:cubicBezTo>
                  <a:pt x="1332129" y="5109852"/>
                  <a:pt x="1333563" y="5108244"/>
                  <a:pt x="1333563" y="5108244"/>
                </a:cubicBezTo>
                <a:close/>
                <a:moveTo>
                  <a:pt x="2214046" y="5107990"/>
                </a:moveTo>
                <a:lnTo>
                  <a:pt x="2210173" y="5114487"/>
                </a:lnTo>
                <a:lnTo>
                  <a:pt x="2215607" y="5119132"/>
                </a:lnTo>
                <a:lnTo>
                  <a:pt x="2218110" y="5119469"/>
                </a:lnTo>
                <a:lnTo>
                  <a:pt x="2218319" y="5121449"/>
                </a:lnTo>
                <a:lnTo>
                  <a:pt x="2221857" y="5124474"/>
                </a:lnTo>
                <a:lnTo>
                  <a:pt x="2220711" y="5111523"/>
                </a:lnTo>
                <a:lnTo>
                  <a:pt x="2216143" y="5108557"/>
                </a:lnTo>
                <a:close/>
                <a:moveTo>
                  <a:pt x="3479723" y="5105783"/>
                </a:moveTo>
                <a:cubicBezTo>
                  <a:pt x="3479941" y="5109079"/>
                  <a:pt x="3479877" y="5110262"/>
                  <a:pt x="3479702" y="5110298"/>
                </a:cubicBezTo>
                <a:cubicBezTo>
                  <a:pt x="3479439" y="5110352"/>
                  <a:pt x="3478925" y="5107827"/>
                  <a:pt x="3478738" y="5105986"/>
                </a:cubicBezTo>
                <a:cubicBezTo>
                  <a:pt x="3478549" y="5104145"/>
                  <a:pt x="3478686" y="5102990"/>
                  <a:pt x="3479723" y="5105783"/>
                </a:cubicBezTo>
                <a:close/>
                <a:moveTo>
                  <a:pt x="1566422" y="5105734"/>
                </a:moveTo>
                <a:cubicBezTo>
                  <a:pt x="1569584" y="5105445"/>
                  <a:pt x="1568061" y="5107155"/>
                  <a:pt x="1569701" y="5108577"/>
                </a:cubicBezTo>
                <a:cubicBezTo>
                  <a:pt x="1572862" y="5108289"/>
                  <a:pt x="1574502" y="5109711"/>
                  <a:pt x="1572980" y="5111422"/>
                </a:cubicBezTo>
                <a:cubicBezTo>
                  <a:pt x="1574619" y="5112843"/>
                  <a:pt x="1573097" y="5114552"/>
                  <a:pt x="1571458" y="5113133"/>
                </a:cubicBezTo>
                <a:cubicBezTo>
                  <a:pt x="1569935" y="5114841"/>
                  <a:pt x="1568295" y="5113420"/>
                  <a:pt x="1568295" y="5113420"/>
                </a:cubicBezTo>
                <a:cubicBezTo>
                  <a:pt x="1566774" y="5115129"/>
                  <a:pt x="1566774" y="5115129"/>
                  <a:pt x="1565251" y="5116840"/>
                </a:cubicBezTo>
                <a:cubicBezTo>
                  <a:pt x="1565251" y="5116840"/>
                  <a:pt x="1563728" y="5118550"/>
                  <a:pt x="1563728" y="5118550"/>
                </a:cubicBezTo>
                <a:cubicBezTo>
                  <a:pt x="1562089" y="5117128"/>
                  <a:pt x="1562089" y="5117128"/>
                  <a:pt x="1563610" y="5115417"/>
                </a:cubicBezTo>
                <a:cubicBezTo>
                  <a:pt x="1563610" y="5115417"/>
                  <a:pt x="1563610" y="5115417"/>
                  <a:pt x="1565133" y="5113706"/>
                </a:cubicBezTo>
                <a:cubicBezTo>
                  <a:pt x="1561971" y="5113997"/>
                  <a:pt x="1560332" y="5112574"/>
                  <a:pt x="1558692" y="5111152"/>
                </a:cubicBezTo>
                <a:cubicBezTo>
                  <a:pt x="1560214" y="5109442"/>
                  <a:pt x="1563377" y="5109153"/>
                  <a:pt x="1566422" y="5105734"/>
                </a:cubicBezTo>
                <a:close/>
                <a:moveTo>
                  <a:pt x="2973384" y="5103297"/>
                </a:moveTo>
                <a:cubicBezTo>
                  <a:pt x="2973384" y="5103297"/>
                  <a:pt x="2975501" y="5104078"/>
                  <a:pt x="2977620" y="5104860"/>
                </a:cubicBezTo>
                <a:cubicBezTo>
                  <a:pt x="2975727" y="5110594"/>
                  <a:pt x="2975727" y="5110594"/>
                  <a:pt x="2975727" y="5110594"/>
                </a:cubicBezTo>
                <a:cubicBezTo>
                  <a:pt x="2975727" y="5110594"/>
                  <a:pt x="2973607" y="5109812"/>
                  <a:pt x="2973607" y="5109812"/>
                </a:cubicBezTo>
                <a:cubicBezTo>
                  <a:pt x="2975501" y="5104078"/>
                  <a:pt x="2973607" y="5109812"/>
                  <a:pt x="2973384" y="5103297"/>
                </a:cubicBezTo>
                <a:close/>
                <a:moveTo>
                  <a:pt x="3228243" y="5103020"/>
                </a:moveTo>
                <a:cubicBezTo>
                  <a:pt x="3232843" y="5104718"/>
                  <a:pt x="3235549" y="5112147"/>
                  <a:pt x="3242044" y="5108112"/>
                </a:cubicBezTo>
                <a:cubicBezTo>
                  <a:pt x="3244342" y="5108960"/>
                  <a:pt x="3244342" y="5108960"/>
                  <a:pt x="3242449" y="5114694"/>
                </a:cubicBezTo>
                <a:cubicBezTo>
                  <a:pt x="3240149" y="5113844"/>
                  <a:pt x="3237849" y="5112995"/>
                  <a:pt x="3235549" y="5112147"/>
                </a:cubicBezTo>
                <a:cubicBezTo>
                  <a:pt x="3233249" y="5111299"/>
                  <a:pt x="3230949" y="5110450"/>
                  <a:pt x="3226349" y="5108753"/>
                </a:cubicBezTo>
                <a:cubicBezTo>
                  <a:pt x="3226349" y="5108753"/>
                  <a:pt x="3228243" y="5103020"/>
                  <a:pt x="3228243" y="5103020"/>
                </a:cubicBezTo>
                <a:close/>
                <a:moveTo>
                  <a:pt x="1583304" y="5100232"/>
                </a:moveTo>
                <a:cubicBezTo>
                  <a:pt x="1584944" y="5101652"/>
                  <a:pt x="1583876" y="5103670"/>
                  <a:pt x="1582357" y="5104558"/>
                </a:cubicBezTo>
                <a:cubicBezTo>
                  <a:pt x="1580839" y="5105447"/>
                  <a:pt x="1578870" y="5105210"/>
                  <a:pt x="1578708" y="5102129"/>
                </a:cubicBezTo>
                <a:cubicBezTo>
                  <a:pt x="1580349" y="5103552"/>
                  <a:pt x="1584944" y="5101652"/>
                  <a:pt x="1583304" y="5100232"/>
                </a:cubicBezTo>
                <a:close/>
                <a:moveTo>
                  <a:pt x="2327038" y="5097650"/>
                </a:moveTo>
                <a:cubicBezTo>
                  <a:pt x="2327756" y="5098717"/>
                  <a:pt x="2327445" y="5101818"/>
                  <a:pt x="2326498" y="5104685"/>
                </a:cubicBezTo>
                <a:cubicBezTo>
                  <a:pt x="2326498" y="5104685"/>
                  <a:pt x="2325849" y="5098014"/>
                  <a:pt x="2321412" y="5102809"/>
                </a:cubicBezTo>
                <a:cubicBezTo>
                  <a:pt x="2324578" y="5097544"/>
                  <a:pt x="2326322" y="5096581"/>
                  <a:pt x="2327038" y="5097650"/>
                </a:cubicBezTo>
                <a:close/>
                <a:moveTo>
                  <a:pt x="3249995" y="5097248"/>
                </a:moveTo>
                <a:cubicBezTo>
                  <a:pt x="3250751" y="5098199"/>
                  <a:pt x="3251627" y="5099859"/>
                  <a:pt x="3252899" y="5100329"/>
                </a:cubicBezTo>
                <a:cubicBezTo>
                  <a:pt x="3250839" y="5102249"/>
                  <a:pt x="3250202" y="5102013"/>
                  <a:pt x="3249764" y="5101182"/>
                </a:cubicBezTo>
                <a:cubicBezTo>
                  <a:pt x="3249327" y="5100350"/>
                  <a:pt x="3249085" y="5098922"/>
                  <a:pt x="3247815" y="5098454"/>
                </a:cubicBezTo>
                <a:cubicBezTo>
                  <a:pt x="3248604" y="5096064"/>
                  <a:pt x="3249240" y="5096299"/>
                  <a:pt x="3249995" y="5097248"/>
                </a:cubicBezTo>
                <a:close/>
                <a:moveTo>
                  <a:pt x="1610371" y="5096754"/>
                </a:moveTo>
                <a:cubicBezTo>
                  <a:pt x="1612762" y="5097330"/>
                  <a:pt x="1611667" y="5099374"/>
                  <a:pt x="1609754" y="5100710"/>
                </a:cubicBezTo>
                <a:cubicBezTo>
                  <a:pt x="1607840" y="5102044"/>
                  <a:pt x="1605105" y="5102668"/>
                  <a:pt x="1604217" y="5100401"/>
                </a:cubicBezTo>
                <a:cubicBezTo>
                  <a:pt x="1607225" y="5097021"/>
                  <a:pt x="1608866" y="5098443"/>
                  <a:pt x="1610371" y="5096754"/>
                </a:cubicBezTo>
                <a:close/>
                <a:moveTo>
                  <a:pt x="1442936" y="5096145"/>
                </a:moveTo>
                <a:cubicBezTo>
                  <a:pt x="1442936" y="5096145"/>
                  <a:pt x="1442936" y="5096145"/>
                  <a:pt x="1444475" y="5097479"/>
                </a:cubicBezTo>
                <a:cubicBezTo>
                  <a:pt x="1442861" y="5099290"/>
                  <a:pt x="1441251" y="5101101"/>
                  <a:pt x="1441251" y="5101101"/>
                </a:cubicBezTo>
                <a:cubicBezTo>
                  <a:pt x="1441251" y="5101101"/>
                  <a:pt x="1439639" y="5102912"/>
                  <a:pt x="1439639" y="5102912"/>
                </a:cubicBezTo>
                <a:cubicBezTo>
                  <a:pt x="1439639" y="5102912"/>
                  <a:pt x="1439639" y="5102912"/>
                  <a:pt x="1438101" y="5101579"/>
                </a:cubicBezTo>
                <a:cubicBezTo>
                  <a:pt x="1438101" y="5101579"/>
                  <a:pt x="1438101" y="5101579"/>
                  <a:pt x="1439713" y="5099768"/>
                </a:cubicBezTo>
                <a:cubicBezTo>
                  <a:pt x="1439713" y="5099768"/>
                  <a:pt x="1438176" y="5098434"/>
                  <a:pt x="1439788" y="5096624"/>
                </a:cubicBezTo>
                <a:cubicBezTo>
                  <a:pt x="1439788" y="5096624"/>
                  <a:pt x="1442936" y="5096145"/>
                  <a:pt x="1442936" y="5096145"/>
                </a:cubicBezTo>
                <a:close/>
                <a:moveTo>
                  <a:pt x="2339106" y="5094903"/>
                </a:moveTo>
                <a:lnTo>
                  <a:pt x="2339134" y="5095587"/>
                </a:lnTo>
                <a:cubicBezTo>
                  <a:pt x="2338915" y="5096252"/>
                  <a:pt x="2338329" y="5096037"/>
                  <a:pt x="2337158" y="5095603"/>
                </a:cubicBezTo>
                <a:close/>
                <a:moveTo>
                  <a:pt x="1565438" y="5093293"/>
                </a:moveTo>
                <a:cubicBezTo>
                  <a:pt x="1568021" y="5095533"/>
                  <a:pt x="1567733" y="5096711"/>
                  <a:pt x="1566408" y="5097344"/>
                </a:cubicBezTo>
                <a:cubicBezTo>
                  <a:pt x="1565081" y="5097975"/>
                  <a:pt x="1562717" y="5098063"/>
                  <a:pt x="1561140" y="5098122"/>
                </a:cubicBezTo>
                <a:cubicBezTo>
                  <a:pt x="1559130" y="5093526"/>
                  <a:pt x="1565726" y="5096395"/>
                  <a:pt x="1565438" y="5093293"/>
                </a:cubicBezTo>
                <a:close/>
                <a:moveTo>
                  <a:pt x="1373881" y="5092940"/>
                </a:moveTo>
                <a:cubicBezTo>
                  <a:pt x="1375570" y="5094407"/>
                  <a:pt x="1374885" y="5096019"/>
                  <a:pt x="1373381" y="5097288"/>
                </a:cubicBezTo>
                <a:cubicBezTo>
                  <a:pt x="1371877" y="5098558"/>
                  <a:pt x="1369553" y="5099483"/>
                  <a:pt x="1367970" y="5099581"/>
                </a:cubicBezTo>
                <a:cubicBezTo>
                  <a:pt x="1366066" y="5094988"/>
                  <a:pt x="1374092" y="5096067"/>
                  <a:pt x="1373881" y="5092940"/>
                </a:cubicBezTo>
                <a:close/>
                <a:moveTo>
                  <a:pt x="3200282" y="5092704"/>
                </a:moveTo>
                <a:cubicBezTo>
                  <a:pt x="3202400" y="5093486"/>
                  <a:pt x="3202400" y="5093486"/>
                  <a:pt x="3202400" y="5093486"/>
                </a:cubicBezTo>
                <a:cubicBezTo>
                  <a:pt x="3202625" y="5100000"/>
                  <a:pt x="3202625" y="5100000"/>
                  <a:pt x="3202625" y="5100000"/>
                </a:cubicBezTo>
                <a:cubicBezTo>
                  <a:pt x="3202625" y="5100000"/>
                  <a:pt x="3200505" y="5099217"/>
                  <a:pt x="3200505" y="5099217"/>
                </a:cubicBezTo>
                <a:cubicBezTo>
                  <a:pt x="3200505" y="5099217"/>
                  <a:pt x="3200505" y="5099217"/>
                  <a:pt x="3198388" y="5098436"/>
                </a:cubicBezTo>
                <a:cubicBezTo>
                  <a:pt x="3198388" y="5098436"/>
                  <a:pt x="3198388" y="5098436"/>
                  <a:pt x="3200282" y="5092704"/>
                </a:cubicBezTo>
                <a:close/>
                <a:moveTo>
                  <a:pt x="1512527" y="5091987"/>
                </a:moveTo>
                <a:cubicBezTo>
                  <a:pt x="1513850" y="5091860"/>
                  <a:pt x="1515017" y="5092527"/>
                  <a:pt x="1514292" y="5093415"/>
                </a:cubicBezTo>
                <a:cubicBezTo>
                  <a:pt x="1513810" y="5094007"/>
                  <a:pt x="1512485" y="5094698"/>
                  <a:pt x="1509809" y="5095318"/>
                </a:cubicBezTo>
                <a:cubicBezTo>
                  <a:pt x="1509718" y="5093033"/>
                  <a:pt x="1511202" y="5092114"/>
                  <a:pt x="1512527" y="5091987"/>
                </a:cubicBezTo>
                <a:close/>
                <a:moveTo>
                  <a:pt x="3455772" y="5090517"/>
                </a:moveTo>
                <a:cubicBezTo>
                  <a:pt x="3455772" y="5090517"/>
                  <a:pt x="3455772" y="5090517"/>
                  <a:pt x="3458072" y="5091366"/>
                </a:cubicBezTo>
                <a:cubicBezTo>
                  <a:pt x="3460373" y="5092214"/>
                  <a:pt x="3460373" y="5092214"/>
                  <a:pt x="3462673" y="5093062"/>
                </a:cubicBezTo>
                <a:cubicBezTo>
                  <a:pt x="3464972" y="5093911"/>
                  <a:pt x="3469573" y="5095608"/>
                  <a:pt x="3471872" y="5096457"/>
                </a:cubicBezTo>
                <a:cubicBezTo>
                  <a:pt x="3469979" y="5102190"/>
                  <a:pt x="3469979" y="5102190"/>
                  <a:pt x="3467679" y="5101342"/>
                </a:cubicBezTo>
                <a:cubicBezTo>
                  <a:pt x="3467273" y="5094761"/>
                  <a:pt x="3464972" y="5093911"/>
                  <a:pt x="3460779" y="5098796"/>
                </a:cubicBezTo>
                <a:cubicBezTo>
                  <a:pt x="3460779" y="5098796"/>
                  <a:pt x="3458478" y="5097946"/>
                  <a:pt x="3458478" y="5097946"/>
                </a:cubicBezTo>
                <a:cubicBezTo>
                  <a:pt x="3456178" y="5097098"/>
                  <a:pt x="3456178" y="5097098"/>
                  <a:pt x="3456178" y="5097098"/>
                </a:cubicBezTo>
                <a:cubicBezTo>
                  <a:pt x="3453879" y="5096250"/>
                  <a:pt x="3455772" y="5090517"/>
                  <a:pt x="3455772" y="5090517"/>
                </a:cubicBezTo>
                <a:close/>
                <a:moveTo>
                  <a:pt x="1531711" y="5087360"/>
                </a:moveTo>
                <a:cubicBezTo>
                  <a:pt x="1534937" y="5087164"/>
                  <a:pt x="1533434" y="5088853"/>
                  <a:pt x="1533434" y="5088853"/>
                </a:cubicBezTo>
                <a:cubicBezTo>
                  <a:pt x="1532147" y="5093726"/>
                  <a:pt x="1529138" y="5097108"/>
                  <a:pt x="1526128" y="5100486"/>
                </a:cubicBezTo>
                <a:cubicBezTo>
                  <a:pt x="1518389" y="5105753"/>
                  <a:pt x="1515380" y="5109133"/>
                  <a:pt x="1518823" y="5112120"/>
                </a:cubicBezTo>
                <a:cubicBezTo>
                  <a:pt x="1520545" y="5113612"/>
                  <a:pt x="1519041" y="5115302"/>
                  <a:pt x="1519041" y="5115302"/>
                </a:cubicBezTo>
                <a:cubicBezTo>
                  <a:pt x="1517537" y="5116993"/>
                  <a:pt x="1515815" y="5115499"/>
                  <a:pt x="1515815" y="5115499"/>
                </a:cubicBezTo>
                <a:cubicBezTo>
                  <a:pt x="1510433" y="5107838"/>
                  <a:pt x="1518172" y="5102571"/>
                  <a:pt x="1522686" y="5097500"/>
                </a:cubicBezTo>
                <a:cubicBezTo>
                  <a:pt x="1525695" y="5094121"/>
                  <a:pt x="1530425" y="5092234"/>
                  <a:pt x="1530208" y="5089050"/>
                </a:cubicBezTo>
                <a:cubicBezTo>
                  <a:pt x="1531711" y="5087360"/>
                  <a:pt x="1531711" y="5087360"/>
                  <a:pt x="1531711" y="5087360"/>
                </a:cubicBezTo>
                <a:close/>
                <a:moveTo>
                  <a:pt x="2327301" y="5085995"/>
                </a:moveTo>
                <a:lnTo>
                  <a:pt x="2330391" y="5087343"/>
                </a:lnTo>
                <a:lnTo>
                  <a:pt x="2332716" y="5093139"/>
                </a:lnTo>
                <a:lnTo>
                  <a:pt x="2334232" y="5088552"/>
                </a:lnTo>
                <a:close/>
                <a:moveTo>
                  <a:pt x="2326260" y="5085045"/>
                </a:moveTo>
                <a:lnTo>
                  <a:pt x="2325951" y="5085406"/>
                </a:lnTo>
                <a:lnTo>
                  <a:pt x="2327192" y="5085946"/>
                </a:lnTo>
                <a:close/>
                <a:moveTo>
                  <a:pt x="2314602" y="5083145"/>
                </a:moveTo>
                <a:cubicBezTo>
                  <a:pt x="2317144" y="5084083"/>
                  <a:pt x="2319686" y="5085022"/>
                  <a:pt x="2319686" y="5085022"/>
                </a:cubicBezTo>
                <a:cubicBezTo>
                  <a:pt x="2322227" y="5085959"/>
                  <a:pt x="2322227" y="5085959"/>
                  <a:pt x="2320966" y="5089781"/>
                </a:cubicBezTo>
                <a:cubicBezTo>
                  <a:pt x="2320966" y="5089781"/>
                  <a:pt x="2318423" y="5088843"/>
                  <a:pt x="2318423" y="5088843"/>
                </a:cubicBezTo>
                <a:cubicBezTo>
                  <a:pt x="2318423" y="5088843"/>
                  <a:pt x="2317144" y="5084083"/>
                  <a:pt x="2313340" y="5086967"/>
                </a:cubicBezTo>
                <a:cubicBezTo>
                  <a:pt x="2310798" y="5086029"/>
                  <a:pt x="2310798" y="5086029"/>
                  <a:pt x="2310798" y="5086029"/>
                </a:cubicBezTo>
                <a:cubicBezTo>
                  <a:pt x="2310798" y="5086029"/>
                  <a:pt x="2314602" y="5083145"/>
                  <a:pt x="2314602" y="5083145"/>
                </a:cubicBezTo>
                <a:close/>
                <a:moveTo>
                  <a:pt x="3221746" y="5082405"/>
                </a:moveTo>
                <a:cubicBezTo>
                  <a:pt x="3222469" y="5086691"/>
                  <a:pt x="3225855" y="5082916"/>
                  <a:pt x="3227244" y="5085187"/>
                </a:cubicBezTo>
                <a:lnTo>
                  <a:pt x="3227794" y="5089993"/>
                </a:lnTo>
                <a:lnTo>
                  <a:pt x="3231388" y="5087033"/>
                </a:lnTo>
                <a:cubicBezTo>
                  <a:pt x="3233717" y="5087892"/>
                  <a:pt x="3236047" y="5088753"/>
                  <a:pt x="3238378" y="5089612"/>
                </a:cubicBezTo>
                <a:cubicBezTo>
                  <a:pt x="3240707" y="5090471"/>
                  <a:pt x="3243038" y="5091332"/>
                  <a:pt x="3245368" y="5092191"/>
                </a:cubicBezTo>
                <a:cubicBezTo>
                  <a:pt x="3246436" y="5096872"/>
                  <a:pt x="3244105" y="5096013"/>
                  <a:pt x="3244105" y="5096013"/>
                </a:cubicBezTo>
                <a:cubicBezTo>
                  <a:pt x="3244105" y="5096013"/>
                  <a:pt x="3241776" y="5095153"/>
                  <a:pt x="3241776" y="5095153"/>
                </a:cubicBezTo>
                <a:cubicBezTo>
                  <a:pt x="3239446" y="5094294"/>
                  <a:pt x="3237115" y="5093432"/>
                  <a:pt x="3237115" y="5093432"/>
                </a:cubicBezTo>
                <a:cubicBezTo>
                  <a:pt x="3234786" y="5092574"/>
                  <a:pt x="3232455" y="5091714"/>
                  <a:pt x="3230124" y="5090854"/>
                </a:cubicBezTo>
                <a:lnTo>
                  <a:pt x="3227794" y="5089995"/>
                </a:lnTo>
                <a:lnTo>
                  <a:pt x="3227794" y="5089996"/>
                </a:lnTo>
                <a:cubicBezTo>
                  <a:pt x="3226829" y="5084281"/>
                  <a:pt x="3220168" y="5087182"/>
                  <a:pt x="3221746" y="5082405"/>
                </a:cubicBezTo>
                <a:close/>
                <a:moveTo>
                  <a:pt x="3332982" y="5081648"/>
                </a:moveTo>
                <a:cubicBezTo>
                  <a:pt x="3335313" y="5082509"/>
                  <a:pt x="3335313" y="5082509"/>
                  <a:pt x="3337642" y="5083368"/>
                </a:cubicBezTo>
                <a:cubicBezTo>
                  <a:pt x="3337642" y="5083368"/>
                  <a:pt x="3337642" y="5083368"/>
                  <a:pt x="3339973" y="5084228"/>
                </a:cubicBezTo>
                <a:cubicBezTo>
                  <a:pt x="3339973" y="5084228"/>
                  <a:pt x="3338079" y="5089961"/>
                  <a:pt x="3338079" y="5089961"/>
                </a:cubicBezTo>
                <a:cubicBezTo>
                  <a:pt x="3335748" y="5089101"/>
                  <a:pt x="3335748" y="5089101"/>
                  <a:pt x="3335748" y="5089101"/>
                </a:cubicBezTo>
                <a:cubicBezTo>
                  <a:pt x="3333418" y="5088240"/>
                  <a:pt x="3333418" y="5088240"/>
                  <a:pt x="3333418" y="5088240"/>
                </a:cubicBezTo>
                <a:cubicBezTo>
                  <a:pt x="3333418" y="5088240"/>
                  <a:pt x="3331088" y="5087382"/>
                  <a:pt x="3332982" y="5081648"/>
                </a:cubicBezTo>
                <a:close/>
                <a:moveTo>
                  <a:pt x="1548258" y="5072689"/>
                </a:moveTo>
                <a:cubicBezTo>
                  <a:pt x="1549691" y="5071082"/>
                  <a:pt x="1551331" y="5072503"/>
                  <a:pt x="1549899" y="5074112"/>
                </a:cubicBezTo>
                <a:cubicBezTo>
                  <a:pt x="1550822" y="5076339"/>
                  <a:pt x="1549798" y="5078305"/>
                  <a:pt x="1548160" y="5079735"/>
                </a:cubicBezTo>
                <a:cubicBezTo>
                  <a:pt x="1546523" y="5081168"/>
                  <a:pt x="1544271" y="5082067"/>
                  <a:pt x="1542734" y="5082160"/>
                </a:cubicBezTo>
                <a:cubicBezTo>
                  <a:pt x="1541094" y="5080738"/>
                  <a:pt x="1542527" y="5079129"/>
                  <a:pt x="1542527" y="5079129"/>
                </a:cubicBezTo>
                <a:cubicBezTo>
                  <a:pt x="1547033" y="5077332"/>
                  <a:pt x="1548466" y="5075722"/>
                  <a:pt x="1548258" y="5072689"/>
                </a:cubicBezTo>
                <a:close/>
                <a:moveTo>
                  <a:pt x="3435205" y="5072209"/>
                </a:moveTo>
                <a:cubicBezTo>
                  <a:pt x="3435205" y="5072209"/>
                  <a:pt x="3437624" y="5073103"/>
                  <a:pt x="3437624" y="5073103"/>
                </a:cubicBezTo>
                <a:cubicBezTo>
                  <a:pt x="3440045" y="5073997"/>
                  <a:pt x="3442467" y="5074889"/>
                  <a:pt x="3444889" y="5075782"/>
                </a:cubicBezTo>
                <a:cubicBezTo>
                  <a:pt x="3445730" y="5081452"/>
                  <a:pt x="3445730" y="5081452"/>
                  <a:pt x="3448151" y="5082345"/>
                </a:cubicBezTo>
                <a:cubicBezTo>
                  <a:pt x="3448151" y="5082345"/>
                  <a:pt x="3450572" y="5083238"/>
                  <a:pt x="3450572" y="5083238"/>
                </a:cubicBezTo>
                <a:cubicBezTo>
                  <a:pt x="3449784" y="5085627"/>
                  <a:pt x="3449389" y="5086821"/>
                  <a:pt x="3448889" y="5087307"/>
                </a:cubicBezTo>
                <a:cubicBezTo>
                  <a:pt x="3448389" y="5087793"/>
                  <a:pt x="3447783" y="5087569"/>
                  <a:pt x="3446573" y="5087122"/>
                </a:cubicBezTo>
                <a:cubicBezTo>
                  <a:pt x="3444152" y="5086229"/>
                  <a:pt x="3441731" y="5085336"/>
                  <a:pt x="3440888" y="5079666"/>
                </a:cubicBezTo>
                <a:cubicBezTo>
                  <a:pt x="3438466" y="5078772"/>
                  <a:pt x="3438466" y="5078772"/>
                  <a:pt x="3436047" y="5077880"/>
                </a:cubicBezTo>
                <a:cubicBezTo>
                  <a:pt x="3436047" y="5077880"/>
                  <a:pt x="3435205" y="5072209"/>
                  <a:pt x="3435205" y="5072209"/>
                </a:cubicBezTo>
                <a:close/>
                <a:moveTo>
                  <a:pt x="1533357" y="5071887"/>
                </a:moveTo>
                <a:cubicBezTo>
                  <a:pt x="1533357" y="5071887"/>
                  <a:pt x="1534996" y="5073308"/>
                  <a:pt x="1533598" y="5074879"/>
                </a:cubicBezTo>
                <a:cubicBezTo>
                  <a:pt x="1534420" y="5075590"/>
                  <a:pt x="1534069" y="5075982"/>
                  <a:pt x="1533339" y="5076392"/>
                </a:cubicBezTo>
                <a:cubicBezTo>
                  <a:pt x="1532612" y="5076803"/>
                  <a:pt x="1531503" y="5077233"/>
                  <a:pt x="1530804" y="5078018"/>
                </a:cubicBezTo>
                <a:cubicBezTo>
                  <a:pt x="1529407" y="5079586"/>
                  <a:pt x="1529407" y="5079586"/>
                  <a:pt x="1528010" y="5081156"/>
                </a:cubicBezTo>
                <a:cubicBezTo>
                  <a:pt x="1528010" y="5081156"/>
                  <a:pt x="1528010" y="5081156"/>
                  <a:pt x="1526371" y="5079735"/>
                </a:cubicBezTo>
                <a:cubicBezTo>
                  <a:pt x="1526371" y="5079735"/>
                  <a:pt x="1524731" y="5078312"/>
                  <a:pt x="1524731" y="5078312"/>
                </a:cubicBezTo>
                <a:cubicBezTo>
                  <a:pt x="1526129" y="5076742"/>
                  <a:pt x="1526129" y="5076742"/>
                  <a:pt x="1527525" y="5075173"/>
                </a:cubicBezTo>
                <a:cubicBezTo>
                  <a:pt x="1530563" y="5075026"/>
                  <a:pt x="1530563" y="5075026"/>
                  <a:pt x="1530320" y="5072036"/>
                </a:cubicBezTo>
                <a:cubicBezTo>
                  <a:pt x="1530320" y="5072036"/>
                  <a:pt x="1531716" y="5070464"/>
                  <a:pt x="1533357" y="5071887"/>
                </a:cubicBezTo>
                <a:close/>
                <a:moveTo>
                  <a:pt x="2288707" y="5070956"/>
                </a:moveTo>
                <a:lnTo>
                  <a:pt x="2288994" y="5071673"/>
                </a:lnTo>
                <a:cubicBezTo>
                  <a:pt x="2290717" y="5075966"/>
                  <a:pt x="2287042" y="5079933"/>
                  <a:pt x="2287042" y="5079933"/>
                </a:cubicBezTo>
                <a:lnTo>
                  <a:pt x="2289143" y="5085172"/>
                </a:lnTo>
                <a:lnTo>
                  <a:pt x="2291413" y="5086573"/>
                </a:lnTo>
                <a:lnTo>
                  <a:pt x="2302620" y="5089636"/>
                </a:lnTo>
                <a:lnTo>
                  <a:pt x="2300402" y="5092125"/>
                </a:lnTo>
                <a:lnTo>
                  <a:pt x="2307873" y="5096739"/>
                </a:lnTo>
                <a:cubicBezTo>
                  <a:pt x="2314900" y="5099334"/>
                  <a:pt x="2318411" y="5112570"/>
                  <a:pt x="2325439" y="5115164"/>
                </a:cubicBezTo>
                <a:lnTo>
                  <a:pt x="2335759" y="5121879"/>
                </a:lnTo>
                <a:lnTo>
                  <a:pt x="2331328" y="5101928"/>
                </a:lnTo>
                <a:cubicBezTo>
                  <a:pt x="2329603" y="5097634"/>
                  <a:pt x="2327881" y="5093336"/>
                  <a:pt x="2326158" y="5089040"/>
                </a:cubicBezTo>
                <a:lnTo>
                  <a:pt x="2325098" y="5086399"/>
                </a:lnTo>
                <a:lnTo>
                  <a:pt x="2324614" y="5086961"/>
                </a:lnTo>
                <a:cubicBezTo>
                  <a:pt x="2321586" y="5083080"/>
                  <a:pt x="2318961" y="5083003"/>
                  <a:pt x="2316335" y="5082925"/>
                </a:cubicBezTo>
                <a:lnTo>
                  <a:pt x="2310316" y="5079990"/>
                </a:lnTo>
                <a:lnTo>
                  <a:pt x="2308024" y="5080376"/>
                </a:lnTo>
                <a:lnTo>
                  <a:pt x="2307988" y="5078503"/>
                </a:lnTo>
                <a:lnTo>
                  <a:pt x="2307167" y="5073633"/>
                </a:lnTo>
                <a:lnTo>
                  <a:pt x="2303779" y="5077316"/>
                </a:lnTo>
                <a:cubicBezTo>
                  <a:pt x="2301436" y="5076452"/>
                  <a:pt x="2296751" y="5074723"/>
                  <a:pt x="2294410" y="5073860"/>
                </a:cubicBezTo>
                <a:cubicBezTo>
                  <a:pt x="2292067" y="5072995"/>
                  <a:pt x="2289725" y="5072130"/>
                  <a:pt x="2289725" y="5072130"/>
                </a:cubicBezTo>
                <a:close/>
                <a:moveTo>
                  <a:pt x="2876283" y="5069183"/>
                </a:moveTo>
                <a:cubicBezTo>
                  <a:pt x="2883333" y="5071785"/>
                  <a:pt x="2888031" y="5073517"/>
                  <a:pt x="2892729" y="5075252"/>
                </a:cubicBezTo>
                <a:cubicBezTo>
                  <a:pt x="2895660" y="5082336"/>
                  <a:pt x="2900359" y="5084068"/>
                  <a:pt x="2905058" y="5085803"/>
                </a:cubicBezTo>
                <a:cubicBezTo>
                  <a:pt x="2923854" y="5092738"/>
                  <a:pt x="2926785" y="5099821"/>
                  <a:pt x="2943232" y="5105889"/>
                </a:cubicBezTo>
                <a:cubicBezTo>
                  <a:pt x="2953210" y="5115572"/>
                  <a:pt x="2965539" y="5126123"/>
                  <a:pt x="2979635" y="5131325"/>
                </a:cubicBezTo>
                <a:cubicBezTo>
                  <a:pt x="2969656" y="5121641"/>
                  <a:pt x="2955559" y="5116440"/>
                  <a:pt x="2947348" y="5101407"/>
                </a:cubicBezTo>
                <a:cubicBezTo>
                  <a:pt x="2947348" y="5101407"/>
                  <a:pt x="2944998" y="5100539"/>
                  <a:pt x="2942648" y="5099672"/>
                </a:cubicBezTo>
                <a:cubicBezTo>
                  <a:pt x="2937949" y="5097939"/>
                  <a:pt x="2935018" y="5090855"/>
                  <a:pt x="2932669" y="5089989"/>
                </a:cubicBezTo>
                <a:cubicBezTo>
                  <a:pt x="2930320" y="5089121"/>
                  <a:pt x="2932088" y="5083772"/>
                  <a:pt x="2932088" y="5083772"/>
                </a:cubicBezTo>
                <a:cubicBezTo>
                  <a:pt x="2934438" y="5084639"/>
                  <a:pt x="2934438" y="5084639"/>
                  <a:pt x="2934438" y="5084639"/>
                </a:cubicBezTo>
                <a:cubicBezTo>
                  <a:pt x="2939136" y="5086373"/>
                  <a:pt x="2939717" y="5092590"/>
                  <a:pt x="2944416" y="5094323"/>
                </a:cubicBezTo>
                <a:cubicBezTo>
                  <a:pt x="2946766" y="5095190"/>
                  <a:pt x="2949115" y="5096057"/>
                  <a:pt x="2951465" y="5096924"/>
                </a:cubicBezTo>
                <a:cubicBezTo>
                  <a:pt x="2963794" y="5107474"/>
                  <a:pt x="2977891" y="5112676"/>
                  <a:pt x="2986102" y="5127709"/>
                </a:cubicBezTo>
                <a:cubicBezTo>
                  <a:pt x="2986102" y="5127709"/>
                  <a:pt x="2986102" y="5127709"/>
                  <a:pt x="2988451" y="5128576"/>
                </a:cubicBezTo>
                <a:cubicBezTo>
                  <a:pt x="2988451" y="5128576"/>
                  <a:pt x="2990801" y="5129444"/>
                  <a:pt x="2992569" y="5124094"/>
                </a:cubicBezTo>
                <a:cubicBezTo>
                  <a:pt x="2996685" y="5119610"/>
                  <a:pt x="2994917" y="5124959"/>
                  <a:pt x="2994917" y="5124959"/>
                </a:cubicBezTo>
                <a:lnTo>
                  <a:pt x="2997268" y="5125826"/>
                </a:lnTo>
                <a:cubicBezTo>
                  <a:pt x="2995500" y="5131177"/>
                  <a:pt x="2995500" y="5131177"/>
                  <a:pt x="2995500" y="5131177"/>
                </a:cubicBezTo>
                <a:cubicBezTo>
                  <a:pt x="2998431" y="5138260"/>
                  <a:pt x="3010177" y="5142594"/>
                  <a:pt x="3015458" y="5150545"/>
                </a:cubicBezTo>
                <a:cubicBezTo>
                  <a:pt x="3020158" y="5152278"/>
                  <a:pt x="3024857" y="5154012"/>
                  <a:pt x="3027787" y="5161095"/>
                </a:cubicBezTo>
                <a:cubicBezTo>
                  <a:pt x="3027787" y="5161095"/>
                  <a:pt x="3030137" y="5161962"/>
                  <a:pt x="3030137" y="5161962"/>
                </a:cubicBezTo>
                <a:cubicBezTo>
                  <a:pt x="3032486" y="5162829"/>
                  <a:pt x="3032486" y="5162829"/>
                  <a:pt x="3032486" y="5162829"/>
                </a:cubicBezTo>
                <a:cubicBezTo>
                  <a:pt x="3032486" y="5162829"/>
                  <a:pt x="3032486" y="5162829"/>
                  <a:pt x="3030719" y="5168179"/>
                </a:cubicBezTo>
                <a:cubicBezTo>
                  <a:pt x="3028951" y="5173528"/>
                  <a:pt x="3028951" y="5173528"/>
                  <a:pt x="3031301" y="5174396"/>
                </a:cubicBezTo>
                <a:cubicBezTo>
                  <a:pt x="3029534" y="5179745"/>
                  <a:pt x="3029534" y="5179745"/>
                  <a:pt x="3029534" y="5179745"/>
                </a:cubicBezTo>
                <a:cubicBezTo>
                  <a:pt x="3027183" y="5178878"/>
                  <a:pt x="3027183" y="5178878"/>
                  <a:pt x="3027183" y="5178878"/>
                </a:cubicBezTo>
                <a:cubicBezTo>
                  <a:pt x="3028951" y="5173528"/>
                  <a:pt x="3028951" y="5173528"/>
                  <a:pt x="3028370" y="5167311"/>
                </a:cubicBezTo>
                <a:cubicBezTo>
                  <a:pt x="3026020" y="5166445"/>
                  <a:pt x="3026020" y="5166445"/>
                  <a:pt x="3026020" y="5166445"/>
                </a:cubicBezTo>
                <a:cubicBezTo>
                  <a:pt x="3023671" y="5165578"/>
                  <a:pt x="3016623" y="5162978"/>
                  <a:pt x="3012505" y="5167461"/>
                </a:cubicBezTo>
                <a:cubicBezTo>
                  <a:pt x="3020740" y="5158495"/>
                  <a:pt x="3002527" y="5157777"/>
                  <a:pt x="2999594" y="5150693"/>
                </a:cubicBezTo>
                <a:cubicBezTo>
                  <a:pt x="2999594" y="5150693"/>
                  <a:pt x="3001362" y="5145343"/>
                  <a:pt x="3001362" y="5145343"/>
                </a:cubicBezTo>
                <a:cubicBezTo>
                  <a:pt x="2999013" y="5144477"/>
                  <a:pt x="2996663" y="5143609"/>
                  <a:pt x="2994314" y="5142743"/>
                </a:cubicBezTo>
                <a:cubicBezTo>
                  <a:pt x="2991383" y="5135660"/>
                  <a:pt x="2991383" y="5135660"/>
                  <a:pt x="2986684" y="5133926"/>
                </a:cubicBezTo>
                <a:cubicBezTo>
                  <a:pt x="2986684" y="5133926"/>
                  <a:pt x="2986684" y="5133926"/>
                  <a:pt x="2984335" y="5133058"/>
                </a:cubicBezTo>
                <a:cubicBezTo>
                  <a:pt x="2984335" y="5133058"/>
                  <a:pt x="2984335" y="5133058"/>
                  <a:pt x="2981985" y="5132192"/>
                </a:cubicBezTo>
                <a:cubicBezTo>
                  <a:pt x="2982568" y="5138409"/>
                  <a:pt x="2989615" y="5141010"/>
                  <a:pt x="2986081" y="5151708"/>
                </a:cubicBezTo>
                <a:cubicBezTo>
                  <a:pt x="2992547" y="5148092"/>
                  <a:pt x="2995478" y="5155176"/>
                  <a:pt x="2998408" y="5162259"/>
                </a:cubicBezTo>
                <a:cubicBezTo>
                  <a:pt x="2998408" y="5162259"/>
                  <a:pt x="3000759" y="5163126"/>
                  <a:pt x="3000759" y="5163126"/>
                </a:cubicBezTo>
                <a:cubicBezTo>
                  <a:pt x="3000759" y="5163126"/>
                  <a:pt x="2998991" y="5168476"/>
                  <a:pt x="2998991" y="5168476"/>
                </a:cubicBezTo>
                <a:cubicBezTo>
                  <a:pt x="2998991" y="5168476"/>
                  <a:pt x="2998991" y="5168476"/>
                  <a:pt x="2996641" y="5167608"/>
                </a:cubicBezTo>
                <a:cubicBezTo>
                  <a:pt x="2989593" y="5165008"/>
                  <a:pt x="2984894" y="5163273"/>
                  <a:pt x="2981963" y="5156191"/>
                </a:cubicBezTo>
                <a:cubicBezTo>
                  <a:pt x="2981381" y="5149975"/>
                  <a:pt x="2976682" y="5148241"/>
                  <a:pt x="2975518" y="5135807"/>
                </a:cubicBezTo>
                <a:cubicBezTo>
                  <a:pt x="2975518" y="5135807"/>
                  <a:pt x="2975518" y="5135807"/>
                  <a:pt x="2973169" y="5134942"/>
                </a:cubicBezTo>
                <a:cubicBezTo>
                  <a:pt x="2961422" y="5130606"/>
                  <a:pt x="2951443" y="5120923"/>
                  <a:pt x="2941463" y="5111238"/>
                </a:cubicBezTo>
                <a:cubicBezTo>
                  <a:pt x="2936765" y="5109505"/>
                  <a:pt x="2934997" y="5114855"/>
                  <a:pt x="2930880" y="5119337"/>
                </a:cubicBezTo>
                <a:cubicBezTo>
                  <a:pt x="2926785" y="5099821"/>
                  <a:pt x="2909153" y="5105319"/>
                  <a:pt x="2903290" y="5091152"/>
                </a:cubicBezTo>
                <a:cubicBezTo>
                  <a:pt x="2898592" y="5089418"/>
                  <a:pt x="2891544" y="5086818"/>
                  <a:pt x="2888612" y="5079734"/>
                </a:cubicBezTo>
                <a:cubicBezTo>
                  <a:pt x="2883913" y="5078001"/>
                  <a:pt x="2879215" y="5076267"/>
                  <a:pt x="2874516" y="5074533"/>
                </a:cubicBezTo>
                <a:cubicBezTo>
                  <a:pt x="2874516" y="5074533"/>
                  <a:pt x="2876283" y="5069183"/>
                  <a:pt x="2876283" y="5069183"/>
                </a:cubicBezTo>
                <a:close/>
                <a:moveTo>
                  <a:pt x="1474945" y="5068873"/>
                </a:moveTo>
                <a:cubicBezTo>
                  <a:pt x="1476139" y="5069023"/>
                  <a:pt x="1477424" y="5070104"/>
                  <a:pt x="1477016" y="5071021"/>
                </a:cubicBezTo>
                <a:cubicBezTo>
                  <a:pt x="1476746" y="5071632"/>
                  <a:pt x="1475721" y="5072172"/>
                  <a:pt x="1473416" y="5072312"/>
                </a:cubicBezTo>
                <a:cubicBezTo>
                  <a:pt x="1472646" y="5069505"/>
                  <a:pt x="1473750" y="5068723"/>
                  <a:pt x="1474945" y="5068873"/>
                </a:cubicBezTo>
                <a:close/>
                <a:moveTo>
                  <a:pt x="1494656" y="5065063"/>
                </a:moveTo>
                <a:cubicBezTo>
                  <a:pt x="1496324" y="5066511"/>
                  <a:pt x="1497994" y="5067958"/>
                  <a:pt x="1497994" y="5067958"/>
                </a:cubicBezTo>
                <a:cubicBezTo>
                  <a:pt x="1498189" y="5071062"/>
                  <a:pt x="1498189" y="5071062"/>
                  <a:pt x="1495046" y="5071269"/>
                </a:cubicBezTo>
                <a:cubicBezTo>
                  <a:pt x="1495046" y="5071269"/>
                  <a:pt x="1495046" y="5071269"/>
                  <a:pt x="1493571" y="5072925"/>
                </a:cubicBezTo>
                <a:cubicBezTo>
                  <a:pt x="1492099" y="5074580"/>
                  <a:pt x="1492099" y="5074580"/>
                  <a:pt x="1490626" y="5076235"/>
                </a:cubicBezTo>
                <a:cubicBezTo>
                  <a:pt x="1490819" y="5079338"/>
                  <a:pt x="1490819" y="5079338"/>
                  <a:pt x="1489347" y="5080994"/>
                </a:cubicBezTo>
                <a:cubicBezTo>
                  <a:pt x="1491015" y="5082441"/>
                  <a:pt x="1491210" y="5085544"/>
                  <a:pt x="1492685" y="5083888"/>
                </a:cubicBezTo>
                <a:cubicBezTo>
                  <a:pt x="1494353" y="5085336"/>
                  <a:pt x="1494353" y="5085336"/>
                  <a:pt x="1492879" y="5086991"/>
                </a:cubicBezTo>
                <a:cubicBezTo>
                  <a:pt x="1489736" y="5087199"/>
                  <a:pt x="1488068" y="5085752"/>
                  <a:pt x="1487873" y="5082648"/>
                </a:cubicBezTo>
                <a:cubicBezTo>
                  <a:pt x="1486204" y="5081202"/>
                  <a:pt x="1486204" y="5081202"/>
                  <a:pt x="1486204" y="5081202"/>
                </a:cubicBezTo>
                <a:cubicBezTo>
                  <a:pt x="1486204" y="5081202"/>
                  <a:pt x="1486204" y="5081202"/>
                  <a:pt x="1484730" y="5082858"/>
                </a:cubicBezTo>
                <a:cubicBezTo>
                  <a:pt x="1484730" y="5082858"/>
                  <a:pt x="1483257" y="5084513"/>
                  <a:pt x="1483257" y="5084513"/>
                </a:cubicBezTo>
                <a:cubicBezTo>
                  <a:pt x="1481783" y="5086168"/>
                  <a:pt x="1480310" y="5087823"/>
                  <a:pt x="1477166" y="5088032"/>
                </a:cubicBezTo>
                <a:cubicBezTo>
                  <a:pt x="1475693" y="5089687"/>
                  <a:pt x="1475693" y="5089687"/>
                  <a:pt x="1474218" y="5091342"/>
                </a:cubicBezTo>
                <a:cubicBezTo>
                  <a:pt x="1474609" y="5097548"/>
                  <a:pt x="1466850" y="5099620"/>
                  <a:pt x="1464097" y="5106034"/>
                </a:cubicBezTo>
                <a:cubicBezTo>
                  <a:pt x="1464097" y="5106034"/>
                  <a:pt x="1463903" y="5102931"/>
                  <a:pt x="1463903" y="5102931"/>
                </a:cubicBezTo>
                <a:cubicBezTo>
                  <a:pt x="1463903" y="5102931"/>
                  <a:pt x="1463903" y="5102931"/>
                  <a:pt x="1462233" y="5101483"/>
                </a:cubicBezTo>
                <a:cubicBezTo>
                  <a:pt x="1462429" y="5104586"/>
                  <a:pt x="1462429" y="5104586"/>
                  <a:pt x="1460955" y="5106242"/>
                </a:cubicBezTo>
                <a:cubicBezTo>
                  <a:pt x="1460955" y="5106242"/>
                  <a:pt x="1462623" y="5107689"/>
                  <a:pt x="1464293" y="5109136"/>
                </a:cubicBezTo>
                <a:cubicBezTo>
                  <a:pt x="1465766" y="5107481"/>
                  <a:pt x="1465766" y="5107481"/>
                  <a:pt x="1467240" y="5105826"/>
                </a:cubicBezTo>
                <a:cubicBezTo>
                  <a:pt x="1467240" y="5105826"/>
                  <a:pt x="1467240" y="5105826"/>
                  <a:pt x="1468715" y="5104170"/>
                </a:cubicBezTo>
                <a:cubicBezTo>
                  <a:pt x="1468715" y="5104170"/>
                  <a:pt x="1470187" y="5102515"/>
                  <a:pt x="1473330" y="5102307"/>
                </a:cubicBezTo>
                <a:cubicBezTo>
                  <a:pt x="1473330" y="5102307"/>
                  <a:pt x="1473330" y="5102307"/>
                  <a:pt x="1471663" y="5100860"/>
                </a:cubicBezTo>
                <a:cubicBezTo>
                  <a:pt x="1474806" y="5100651"/>
                  <a:pt x="1473136" y="5099205"/>
                  <a:pt x="1473136" y="5099205"/>
                </a:cubicBezTo>
                <a:cubicBezTo>
                  <a:pt x="1474609" y="5097548"/>
                  <a:pt x="1476279" y="5098996"/>
                  <a:pt x="1477752" y="5097341"/>
                </a:cubicBezTo>
                <a:cubicBezTo>
                  <a:pt x="1477752" y="5097341"/>
                  <a:pt x="1477752" y="5097341"/>
                  <a:pt x="1479420" y="5098788"/>
                </a:cubicBezTo>
                <a:cubicBezTo>
                  <a:pt x="1479420" y="5098788"/>
                  <a:pt x="1479225" y="5095686"/>
                  <a:pt x="1479225" y="5095686"/>
                </a:cubicBezTo>
                <a:cubicBezTo>
                  <a:pt x="1480699" y="5094029"/>
                  <a:pt x="1480699" y="5094029"/>
                  <a:pt x="1482173" y="5092375"/>
                </a:cubicBezTo>
                <a:cubicBezTo>
                  <a:pt x="1483646" y="5090719"/>
                  <a:pt x="1485316" y="5092166"/>
                  <a:pt x="1483842" y="5093821"/>
                </a:cubicBezTo>
                <a:cubicBezTo>
                  <a:pt x="1483842" y="5093821"/>
                  <a:pt x="1482369" y="5095476"/>
                  <a:pt x="1480894" y="5097132"/>
                </a:cubicBezTo>
                <a:cubicBezTo>
                  <a:pt x="1482562" y="5098579"/>
                  <a:pt x="1481090" y="5100235"/>
                  <a:pt x="1481090" y="5100235"/>
                </a:cubicBezTo>
                <a:cubicBezTo>
                  <a:pt x="1482562" y="5098579"/>
                  <a:pt x="1484233" y="5100026"/>
                  <a:pt x="1485706" y="5098371"/>
                </a:cubicBezTo>
                <a:cubicBezTo>
                  <a:pt x="1485901" y="5101474"/>
                  <a:pt x="1484477" y="5103906"/>
                  <a:pt x="1482400" y="5105405"/>
                </a:cubicBezTo>
                <a:cubicBezTo>
                  <a:pt x="1480326" y="5106906"/>
                  <a:pt x="1477601" y="5107476"/>
                  <a:pt x="1475195" y="5106858"/>
                </a:cubicBezTo>
                <a:cubicBezTo>
                  <a:pt x="1473722" y="5108512"/>
                  <a:pt x="1472247" y="5110168"/>
                  <a:pt x="1472247" y="5110168"/>
                </a:cubicBezTo>
                <a:cubicBezTo>
                  <a:pt x="1470774" y="5111824"/>
                  <a:pt x="1469299" y="5113479"/>
                  <a:pt x="1469299" y="5113479"/>
                </a:cubicBezTo>
                <a:cubicBezTo>
                  <a:pt x="1467826" y="5115134"/>
                  <a:pt x="1467826" y="5115134"/>
                  <a:pt x="1467826" y="5115134"/>
                </a:cubicBezTo>
                <a:cubicBezTo>
                  <a:pt x="1466353" y="5116790"/>
                  <a:pt x="1463405" y="5120100"/>
                  <a:pt x="1458594" y="5118861"/>
                </a:cubicBezTo>
                <a:cubicBezTo>
                  <a:pt x="1456925" y="5117413"/>
                  <a:pt x="1456925" y="5117413"/>
                  <a:pt x="1456730" y="5114312"/>
                </a:cubicBezTo>
                <a:cubicBezTo>
                  <a:pt x="1458203" y="5112657"/>
                  <a:pt x="1458203" y="5112657"/>
                  <a:pt x="1459871" y="5114103"/>
                </a:cubicBezTo>
                <a:cubicBezTo>
                  <a:pt x="1459871" y="5114103"/>
                  <a:pt x="1461346" y="5112448"/>
                  <a:pt x="1462820" y="5110793"/>
                </a:cubicBezTo>
                <a:cubicBezTo>
                  <a:pt x="1462623" y="5107689"/>
                  <a:pt x="1459482" y="5107897"/>
                  <a:pt x="1457814" y="5106449"/>
                </a:cubicBezTo>
                <a:cubicBezTo>
                  <a:pt x="1451724" y="5109970"/>
                  <a:pt x="1447301" y="5114936"/>
                  <a:pt x="1442880" y="5119902"/>
                </a:cubicBezTo>
                <a:cubicBezTo>
                  <a:pt x="1441408" y="5121557"/>
                  <a:pt x="1441408" y="5121557"/>
                  <a:pt x="1439738" y="5120111"/>
                </a:cubicBezTo>
                <a:cubicBezTo>
                  <a:pt x="1439738" y="5120111"/>
                  <a:pt x="1438068" y="5118664"/>
                  <a:pt x="1439543" y="5117008"/>
                </a:cubicBezTo>
                <a:cubicBezTo>
                  <a:pt x="1441015" y="5115352"/>
                  <a:pt x="1442491" y="5113696"/>
                  <a:pt x="1443962" y="5112041"/>
                </a:cubicBezTo>
                <a:cubicBezTo>
                  <a:pt x="1446911" y="5108730"/>
                  <a:pt x="1449858" y="5105419"/>
                  <a:pt x="1455947" y="5101900"/>
                </a:cubicBezTo>
                <a:cubicBezTo>
                  <a:pt x="1457422" y="5100243"/>
                  <a:pt x="1457422" y="5100243"/>
                  <a:pt x="1458896" y="5098589"/>
                </a:cubicBezTo>
                <a:cubicBezTo>
                  <a:pt x="1461649" y="5092176"/>
                  <a:pt x="1464595" y="5088862"/>
                  <a:pt x="1469212" y="5087001"/>
                </a:cubicBezTo>
                <a:cubicBezTo>
                  <a:pt x="1469212" y="5087001"/>
                  <a:pt x="1469212" y="5087001"/>
                  <a:pt x="1470881" y="5088448"/>
                </a:cubicBezTo>
                <a:cubicBezTo>
                  <a:pt x="1472356" y="5086791"/>
                  <a:pt x="1473827" y="5085136"/>
                  <a:pt x="1473827" y="5085136"/>
                </a:cubicBezTo>
                <a:cubicBezTo>
                  <a:pt x="1475302" y="5083482"/>
                  <a:pt x="1476775" y="5081826"/>
                  <a:pt x="1476775" y="5081826"/>
                </a:cubicBezTo>
                <a:cubicBezTo>
                  <a:pt x="1475107" y="5080377"/>
                  <a:pt x="1482671" y="5075203"/>
                  <a:pt x="1478054" y="5077067"/>
                </a:cubicBezTo>
                <a:cubicBezTo>
                  <a:pt x="1473048" y="5072724"/>
                  <a:pt x="1485813" y="5074996"/>
                  <a:pt x="1480807" y="5070654"/>
                </a:cubicBezTo>
                <a:cubicBezTo>
                  <a:pt x="1485423" y="5068789"/>
                  <a:pt x="1482476" y="5072101"/>
                  <a:pt x="1487287" y="5073340"/>
                </a:cubicBezTo>
                <a:cubicBezTo>
                  <a:pt x="1487287" y="5073340"/>
                  <a:pt x="1488760" y="5071685"/>
                  <a:pt x="1487091" y="5070237"/>
                </a:cubicBezTo>
                <a:cubicBezTo>
                  <a:pt x="1488565" y="5068583"/>
                  <a:pt x="1488565" y="5068583"/>
                  <a:pt x="1490039" y="5066927"/>
                </a:cubicBezTo>
                <a:cubicBezTo>
                  <a:pt x="1491514" y="5065272"/>
                  <a:pt x="1491514" y="5065272"/>
                  <a:pt x="1494656" y="5065063"/>
                </a:cubicBezTo>
                <a:close/>
                <a:moveTo>
                  <a:pt x="3075475" y="5063801"/>
                </a:moveTo>
                <a:cubicBezTo>
                  <a:pt x="3073581" y="5069532"/>
                  <a:pt x="3079994" y="5065470"/>
                  <a:pt x="3078101" y="5071201"/>
                </a:cubicBezTo>
                <a:cubicBezTo>
                  <a:pt x="3079994" y="5065470"/>
                  <a:pt x="3071321" y="5068700"/>
                  <a:pt x="3075475" y="5063801"/>
                </a:cubicBezTo>
                <a:close/>
                <a:moveTo>
                  <a:pt x="3134388" y="5061961"/>
                </a:moveTo>
                <a:cubicBezTo>
                  <a:pt x="3143995" y="5071936"/>
                  <a:pt x="3155494" y="5076178"/>
                  <a:pt x="3164693" y="5079574"/>
                </a:cubicBezTo>
                <a:cubicBezTo>
                  <a:pt x="3160094" y="5077876"/>
                  <a:pt x="3157795" y="5077027"/>
                  <a:pt x="3153194" y="5075331"/>
                </a:cubicBezTo>
                <a:cubicBezTo>
                  <a:pt x="3146294" y="5072785"/>
                  <a:pt x="3139395" y="5070239"/>
                  <a:pt x="3132496" y="5067694"/>
                </a:cubicBezTo>
                <a:cubicBezTo>
                  <a:pt x="3132496" y="5067694"/>
                  <a:pt x="3132496" y="5067694"/>
                  <a:pt x="3134388" y="5061961"/>
                </a:cubicBezTo>
                <a:close/>
                <a:moveTo>
                  <a:pt x="1520027" y="5060036"/>
                </a:moveTo>
                <a:cubicBezTo>
                  <a:pt x="1521492" y="5058390"/>
                  <a:pt x="1523183" y="5059857"/>
                  <a:pt x="1524873" y="5061322"/>
                </a:cubicBezTo>
                <a:cubicBezTo>
                  <a:pt x="1526564" y="5062790"/>
                  <a:pt x="1525100" y="5064435"/>
                  <a:pt x="1525100" y="5064435"/>
                </a:cubicBezTo>
                <a:cubicBezTo>
                  <a:pt x="1519011" y="5067906"/>
                  <a:pt x="1514615" y="5072845"/>
                  <a:pt x="1510220" y="5077783"/>
                </a:cubicBezTo>
                <a:cubicBezTo>
                  <a:pt x="1510220" y="5077783"/>
                  <a:pt x="1507064" y="5077963"/>
                  <a:pt x="1507064" y="5077963"/>
                </a:cubicBezTo>
                <a:cubicBezTo>
                  <a:pt x="1505373" y="5076496"/>
                  <a:pt x="1505147" y="5073384"/>
                  <a:pt x="1505147" y="5073384"/>
                </a:cubicBezTo>
                <a:cubicBezTo>
                  <a:pt x="1506612" y="5071738"/>
                  <a:pt x="1509544" y="5068447"/>
                  <a:pt x="1511009" y="5066799"/>
                </a:cubicBezTo>
                <a:cubicBezTo>
                  <a:pt x="1513940" y="5063508"/>
                  <a:pt x="1517096" y="5063329"/>
                  <a:pt x="1520027" y="5060036"/>
                </a:cubicBezTo>
                <a:close/>
                <a:moveTo>
                  <a:pt x="3080558" y="5058980"/>
                </a:moveTo>
                <a:cubicBezTo>
                  <a:pt x="3081081" y="5058369"/>
                  <a:pt x="3081653" y="5058580"/>
                  <a:pt x="3081850" y="5061868"/>
                </a:cubicBezTo>
                <a:cubicBezTo>
                  <a:pt x="3081850" y="5061868"/>
                  <a:pt x="3081850" y="5061868"/>
                  <a:pt x="3079563" y="5061025"/>
                </a:cubicBezTo>
                <a:cubicBezTo>
                  <a:pt x="3079563" y="5061025"/>
                  <a:pt x="3080036" y="5059589"/>
                  <a:pt x="3080558" y="5058980"/>
                </a:cubicBezTo>
                <a:close/>
                <a:moveTo>
                  <a:pt x="3115747" y="5055083"/>
                </a:moveTo>
                <a:cubicBezTo>
                  <a:pt x="3118259" y="5062440"/>
                  <a:pt x="3120463" y="5063254"/>
                  <a:pt x="3124560" y="5058334"/>
                </a:cubicBezTo>
                <a:cubicBezTo>
                  <a:pt x="3124560" y="5058334"/>
                  <a:pt x="3126762" y="5059148"/>
                  <a:pt x="3124869" y="5064880"/>
                </a:cubicBezTo>
                <a:cubicBezTo>
                  <a:pt x="3124869" y="5064880"/>
                  <a:pt x="3124869" y="5064880"/>
                  <a:pt x="3122666" y="5064067"/>
                </a:cubicBezTo>
                <a:cubicBezTo>
                  <a:pt x="3122666" y="5064067"/>
                  <a:pt x="3120463" y="5063254"/>
                  <a:pt x="3118259" y="5062440"/>
                </a:cubicBezTo>
                <a:cubicBezTo>
                  <a:pt x="3118259" y="5062440"/>
                  <a:pt x="3116057" y="5061629"/>
                  <a:pt x="3113853" y="5060815"/>
                </a:cubicBezTo>
                <a:cubicBezTo>
                  <a:pt x="3113853" y="5060815"/>
                  <a:pt x="3113853" y="5060815"/>
                  <a:pt x="3115747" y="5055083"/>
                </a:cubicBezTo>
                <a:close/>
                <a:moveTo>
                  <a:pt x="3427328" y="5050012"/>
                </a:moveTo>
                <a:cubicBezTo>
                  <a:pt x="3427328" y="5050012"/>
                  <a:pt x="3427328" y="5050012"/>
                  <a:pt x="3429587" y="5050845"/>
                </a:cubicBezTo>
                <a:cubicBezTo>
                  <a:pt x="3429587" y="5050845"/>
                  <a:pt x="3429587" y="5050845"/>
                  <a:pt x="3431848" y="5051681"/>
                </a:cubicBezTo>
                <a:cubicBezTo>
                  <a:pt x="3434106" y="5052514"/>
                  <a:pt x="3434106" y="5052514"/>
                  <a:pt x="3432213" y="5058246"/>
                </a:cubicBezTo>
                <a:cubicBezTo>
                  <a:pt x="3432213" y="5058246"/>
                  <a:pt x="3432213" y="5058246"/>
                  <a:pt x="3429953" y="5057412"/>
                </a:cubicBezTo>
                <a:cubicBezTo>
                  <a:pt x="3429953" y="5057412"/>
                  <a:pt x="3429953" y="5057412"/>
                  <a:pt x="3427693" y="5056579"/>
                </a:cubicBezTo>
                <a:cubicBezTo>
                  <a:pt x="3427693" y="5056579"/>
                  <a:pt x="3429587" y="5050845"/>
                  <a:pt x="3427328" y="5050012"/>
                </a:cubicBezTo>
                <a:close/>
                <a:moveTo>
                  <a:pt x="3101260" y="5049737"/>
                </a:moveTo>
                <a:cubicBezTo>
                  <a:pt x="3103547" y="5050581"/>
                  <a:pt x="3105834" y="5051426"/>
                  <a:pt x="3101653" y="5056311"/>
                </a:cubicBezTo>
                <a:cubicBezTo>
                  <a:pt x="3103941" y="5057156"/>
                  <a:pt x="3103941" y="5057156"/>
                  <a:pt x="3103941" y="5057156"/>
                </a:cubicBezTo>
                <a:cubicBezTo>
                  <a:pt x="3103941" y="5057156"/>
                  <a:pt x="3103941" y="5057156"/>
                  <a:pt x="3106228" y="5058001"/>
                </a:cubicBezTo>
                <a:cubicBezTo>
                  <a:pt x="3106228" y="5058001"/>
                  <a:pt x="3106228" y="5058001"/>
                  <a:pt x="3104334" y="5063732"/>
                </a:cubicBezTo>
                <a:cubicBezTo>
                  <a:pt x="3104334" y="5063732"/>
                  <a:pt x="3102047" y="5062889"/>
                  <a:pt x="3102047" y="5062889"/>
                </a:cubicBezTo>
                <a:cubicBezTo>
                  <a:pt x="3100153" y="5068620"/>
                  <a:pt x="3097471" y="5061200"/>
                  <a:pt x="3097471" y="5061200"/>
                </a:cubicBezTo>
                <a:cubicBezTo>
                  <a:pt x="3095183" y="5060356"/>
                  <a:pt x="3095183" y="5060356"/>
                  <a:pt x="3091001" y="5065245"/>
                </a:cubicBezTo>
                <a:cubicBezTo>
                  <a:pt x="3088713" y="5064400"/>
                  <a:pt x="3086426" y="5063556"/>
                  <a:pt x="3081850" y="5061868"/>
                </a:cubicBezTo>
                <a:cubicBezTo>
                  <a:pt x="3084137" y="5062713"/>
                  <a:pt x="3090608" y="5058668"/>
                  <a:pt x="3092895" y="5059511"/>
                </a:cubicBezTo>
                <a:cubicBezTo>
                  <a:pt x="3092895" y="5059511"/>
                  <a:pt x="3095183" y="5060356"/>
                  <a:pt x="3095183" y="5060356"/>
                </a:cubicBezTo>
                <a:cubicBezTo>
                  <a:pt x="3099364" y="5055468"/>
                  <a:pt x="3099364" y="5055468"/>
                  <a:pt x="3101260" y="5049737"/>
                </a:cubicBezTo>
                <a:close/>
                <a:moveTo>
                  <a:pt x="3142698" y="5048683"/>
                </a:moveTo>
                <a:cubicBezTo>
                  <a:pt x="3144100" y="5048396"/>
                  <a:pt x="3145265" y="5048826"/>
                  <a:pt x="3146430" y="5049256"/>
                </a:cubicBezTo>
                <a:cubicBezTo>
                  <a:pt x="3146430" y="5049256"/>
                  <a:pt x="3144536" y="5054987"/>
                  <a:pt x="3146866" y="5055848"/>
                </a:cubicBezTo>
                <a:cubicBezTo>
                  <a:pt x="3144536" y="5054987"/>
                  <a:pt x="3144536" y="5054987"/>
                  <a:pt x="3144536" y="5054987"/>
                </a:cubicBezTo>
                <a:cubicBezTo>
                  <a:pt x="3142205" y="5054129"/>
                  <a:pt x="3139876" y="5053269"/>
                  <a:pt x="3139876" y="5053269"/>
                </a:cubicBezTo>
                <a:cubicBezTo>
                  <a:pt x="3139876" y="5053269"/>
                  <a:pt x="3137546" y="5052408"/>
                  <a:pt x="3137546" y="5052408"/>
                </a:cubicBezTo>
                <a:cubicBezTo>
                  <a:pt x="3139658" y="5049973"/>
                  <a:pt x="3141297" y="5048970"/>
                  <a:pt x="3142698" y="5048683"/>
                </a:cubicBezTo>
                <a:close/>
                <a:moveTo>
                  <a:pt x="1393267" y="5047293"/>
                </a:moveTo>
                <a:cubicBezTo>
                  <a:pt x="1396494" y="5047098"/>
                  <a:pt x="1399719" y="5046900"/>
                  <a:pt x="1403164" y="5049887"/>
                </a:cubicBezTo>
                <a:cubicBezTo>
                  <a:pt x="1400370" y="5056449"/>
                  <a:pt x="1396928" y="5053465"/>
                  <a:pt x="1393920" y="5056843"/>
                </a:cubicBezTo>
                <a:cubicBezTo>
                  <a:pt x="1392199" y="5055351"/>
                  <a:pt x="1391981" y="5052167"/>
                  <a:pt x="1390259" y="5050675"/>
                </a:cubicBezTo>
                <a:cubicBezTo>
                  <a:pt x="1391763" y="5048984"/>
                  <a:pt x="1394989" y="5048787"/>
                  <a:pt x="1393267" y="5047293"/>
                </a:cubicBezTo>
                <a:close/>
                <a:moveTo>
                  <a:pt x="2285045" y="5046520"/>
                </a:moveTo>
                <a:cubicBezTo>
                  <a:pt x="2285630" y="5052705"/>
                  <a:pt x="2287973" y="5053571"/>
                  <a:pt x="2283871" y="5058030"/>
                </a:cubicBezTo>
                <a:lnTo>
                  <a:pt x="2283560" y="5058126"/>
                </a:lnTo>
                <a:lnTo>
                  <a:pt x="2285263" y="5062372"/>
                </a:lnTo>
                <a:lnTo>
                  <a:pt x="2299684" y="5057891"/>
                </a:lnTo>
                <a:cubicBezTo>
                  <a:pt x="2295000" y="5056162"/>
                  <a:pt x="2290315" y="5054435"/>
                  <a:pt x="2285045" y="5046520"/>
                </a:cubicBezTo>
                <a:close/>
                <a:moveTo>
                  <a:pt x="2277839" y="5043861"/>
                </a:moveTo>
                <a:lnTo>
                  <a:pt x="2280534" y="5050579"/>
                </a:lnTo>
                <a:lnTo>
                  <a:pt x="2280945" y="5050978"/>
                </a:lnTo>
                <a:cubicBezTo>
                  <a:pt x="2280945" y="5050978"/>
                  <a:pt x="2282702" y="5045656"/>
                  <a:pt x="2282702" y="5045656"/>
                </a:cubicBezTo>
                <a:close/>
                <a:moveTo>
                  <a:pt x="3389847" y="5042613"/>
                </a:moveTo>
                <a:cubicBezTo>
                  <a:pt x="3394507" y="5044332"/>
                  <a:pt x="3394507" y="5044332"/>
                  <a:pt x="3396838" y="5045193"/>
                </a:cubicBezTo>
                <a:cubicBezTo>
                  <a:pt x="3396107" y="5051354"/>
                  <a:pt x="3393414" y="5053574"/>
                  <a:pt x="3391374" y="5052822"/>
                </a:cubicBezTo>
                <a:cubicBezTo>
                  <a:pt x="3389336" y="5052069"/>
                  <a:pt x="3387953" y="5048345"/>
                  <a:pt x="3389847" y="5042613"/>
                </a:cubicBezTo>
                <a:close/>
                <a:moveTo>
                  <a:pt x="1423087" y="5041158"/>
                </a:moveTo>
                <a:cubicBezTo>
                  <a:pt x="1424463" y="5041077"/>
                  <a:pt x="1425706" y="5041810"/>
                  <a:pt x="1424985" y="5042701"/>
                </a:cubicBezTo>
                <a:cubicBezTo>
                  <a:pt x="1424502" y="5043294"/>
                  <a:pt x="1423151" y="5043959"/>
                  <a:pt x="1420381" y="5044498"/>
                </a:cubicBezTo>
                <a:cubicBezTo>
                  <a:pt x="1420197" y="5042134"/>
                  <a:pt x="1421709" y="5041239"/>
                  <a:pt x="1423087" y="5041158"/>
                </a:cubicBezTo>
                <a:close/>
                <a:moveTo>
                  <a:pt x="3499148" y="5039803"/>
                </a:moveTo>
                <a:cubicBezTo>
                  <a:pt x="3500322" y="5041042"/>
                  <a:pt x="3501544" y="5043098"/>
                  <a:pt x="3502674" y="5043516"/>
                </a:cubicBezTo>
                <a:cubicBezTo>
                  <a:pt x="3500596" y="5045965"/>
                  <a:pt x="3499467" y="5045549"/>
                  <a:pt x="3498574" y="5044415"/>
                </a:cubicBezTo>
                <a:cubicBezTo>
                  <a:pt x="3497681" y="5043281"/>
                  <a:pt x="3497024" y="5041432"/>
                  <a:pt x="3495895" y="5041014"/>
                </a:cubicBezTo>
                <a:cubicBezTo>
                  <a:pt x="3496842" y="5038151"/>
                  <a:pt x="3497971" y="5038566"/>
                  <a:pt x="3499148" y="5039803"/>
                </a:cubicBezTo>
                <a:close/>
                <a:moveTo>
                  <a:pt x="3115715" y="5037922"/>
                </a:moveTo>
                <a:cubicBezTo>
                  <a:pt x="3118256" y="5038860"/>
                  <a:pt x="3120798" y="5039798"/>
                  <a:pt x="3120798" y="5039798"/>
                </a:cubicBezTo>
                <a:cubicBezTo>
                  <a:pt x="3118904" y="5045532"/>
                  <a:pt x="3118904" y="5045532"/>
                  <a:pt x="3118904" y="5045532"/>
                </a:cubicBezTo>
                <a:cubicBezTo>
                  <a:pt x="3118904" y="5045532"/>
                  <a:pt x="3116362" y="5044592"/>
                  <a:pt x="3113820" y="5043655"/>
                </a:cubicBezTo>
                <a:cubicBezTo>
                  <a:pt x="3113820" y="5043655"/>
                  <a:pt x="3113820" y="5043655"/>
                  <a:pt x="3115715" y="5037922"/>
                </a:cubicBezTo>
                <a:close/>
                <a:moveTo>
                  <a:pt x="1483833" y="5037233"/>
                </a:moveTo>
                <a:cubicBezTo>
                  <a:pt x="1484214" y="5037705"/>
                  <a:pt x="1483881" y="5039264"/>
                  <a:pt x="1482701" y="5040513"/>
                </a:cubicBezTo>
                <a:cubicBezTo>
                  <a:pt x="1481915" y="5041346"/>
                  <a:pt x="1480751" y="5042041"/>
                  <a:pt x="1479170" y="5042185"/>
                </a:cubicBezTo>
                <a:cubicBezTo>
                  <a:pt x="1476008" y="5042473"/>
                  <a:pt x="1482215" y="5038764"/>
                  <a:pt x="1480692" y="5040475"/>
                </a:cubicBezTo>
                <a:cubicBezTo>
                  <a:pt x="1482361" y="5037375"/>
                  <a:pt x="1483453" y="5036761"/>
                  <a:pt x="1483833" y="5037233"/>
                </a:cubicBezTo>
                <a:close/>
                <a:moveTo>
                  <a:pt x="3418623" y="5036082"/>
                </a:moveTo>
                <a:cubicBezTo>
                  <a:pt x="3418623" y="5036082"/>
                  <a:pt x="3421164" y="5037020"/>
                  <a:pt x="3421164" y="5037020"/>
                </a:cubicBezTo>
                <a:cubicBezTo>
                  <a:pt x="3421164" y="5037020"/>
                  <a:pt x="3423707" y="5037958"/>
                  <a:pt x="3423707" y="5037958"/>
                </a:cubicBezTo>
                <a:cubicBezTo>
                  <a:pt x="3423707" y="5037958"/>
                  <a:pt x="3421812" y="5043690"/>
                  <a:pt x="3421812" y="5043690"/>
                </a:cubicBezTo>
                <a:cubicBezTo>
                  <a:pt x="3419269" y="5042752"/>
                  <a:pt x="3419269" y="5042752"/>
                  <a:pt x="3419269" y="5042752"/>
                </a:cubicBezTo>
                <a:cubicBezTo>
                  <a:pt x="3416727" y="5041815"/>
                  <a:pt x="3418623" y="5036082"/>
                  <a:pt x="3418623" y="5036082"/>
                </a:cubicBezTo>
                <a:close/>
                <a:moveTo>
                  <a:pt x="3226629" y="5035978"/>
                </a:moveTo>
                <a:cubicBezTo>
                  <a:pt x="3231375" y="5037728"/>
                  <a:pt x="3236119" y="5039480"/>
                  <a:pt x="3240864" y="5041230"/>
                </a:cubicBezTo>
                <a:cubicBezTo>
                  <a:pt x="3243237" y="5042107"/>
                  <a:pt x="3245611" y="5042980"/>
                  <a:pt x="3247982" y="5043857"/>
                </a:cubicBezTo>
                <a:cubicBezTo>
                  <a:pt x="3247982" y="5043857"/>
                  <a:pt x="3250355" y="5044733"/>
                  <a:pt x="3248461" y="5050464"/>
                </a:cubicBezTo>
                <a:cubicBezTo>
                  <a:pt x="3248461" y="5050464"/>
                  <a:pt x="3246088" y="5049588"/>
                  <a:pt x="3246088" y="5049588"/>
                </a:cubicBezTo>
                <a:cubicBezTo>
                  <a:pt x="3243715" y="5048714"/>
                  <a:pt x="3241344" y="5047838"/>
                  <a:pt x="3238970" y="5046962"/>
                </a:cubicBezTo>
                <a:cubicBezTo>
                  <a:pt x="3234225" y="5045211"/>
                  <a:pt x="3229481" y="5043462"/>
                  <a:pt x="3224735" y="5041709"/>
                </a:cubicBezTo>
                <a:cubicBezTo>
                  <a:pt x="3224735" y="5041709"/>
                  <a:pt x="3224735" y="5041709"/>
                  <a:pt x="3226629" y="5035978"/>
                </a:cubicBezTo>
                <a:close/>
                <a:moveTo>
                  <a:pt x="3416080" y="5035144"/>
                </a:moveTo>
                <a:cubicBezTo>
                  <a:pt x="3416080" y="5035144"/>
                  <a:pt x="3418623" y="5036082"/>
                  <a:pt x="3418623" y="5036082"/>
                </a:cubicBezTo>
                <a:cubicBezTo>
                  <a:pt x="3417675" y="5038948"/>
                  <a:pt x="3417039" y="5038715"/>
                  <a:pt x="3416641" y="5037763"/>
                </a:cubicBezTo>
                <a:cubicBezTo>
                  <a:pt x="3416241" y="5036811"/>
                  <a:pt x="3416080" y="5035144"/>
                  <a:pt x="3416080" y="5035144"/>
                </a:cubicBezTo>
                <a:close/>
                <a:moveTo>
                  <a:pt x="2252034" y="5032047"/>
                </a:moveTo>
                <a:lnTo>
                  <a:pt x="2251531" y="5033660"/>
                </a:lnTo>
                <a:lnTo>
                  <a:pt x="2243142" y="5042425"/>
                </a:lnTo>
                <a:lnTo>
                  <a:pt x="2248350" y="5051718"/>
                </a:lnTo>
                <a:lnTo>
                  <a:pt x="2253197" y="5056414"/>
                </a:lnTo>
                <a:cubicBezTo>
                  <a:pt x="2255758" y="5059598"/>
                  <a:pt x="2258392" y="5063555"/>
                  <a:pt x="2259855" y="5067081"/>
                </a:cubicBezTo>
                <a:lnTo>
                  <a:pt x="2268140" y="5072198"/>
                </a:lnTo>
                <a:lnTo>
                  <a:pt x="2257136" y="5044764"/>
                </a:lnTo>
                <a:lnTo>
                  <a:pt x="2257334" y="5048354"/>
                </a:lnTo>
                <a:cubicBezTo>
                  <a:pt x="2257380" y="5049174"/>
                  <a:pt x="2257380" y="5049174"/>
                  <a:pt x="2257380" y="5049174"/>
                </a:cubicBezTo>
                <a:cubicBezTo>
                  <a:pt x="2255122" y="5048341"/>
                  <a:pt x="2255122" y="5048341"/>
                  <a:pt x="2255122" y="5048341"/>
                </a:cubicBezTo>
                <a:cubicBezTo>
                  <a:pt x="2252862" y="5047506"/>
                  <a:pt x="2254756" y="5041774"/>
                  <a:pt x="2252496" y="5040941"/>
                </a:cubicBezTo>
                <a:lnTo>
                  <a:pt x="2256141" y="5042286"/>
                </a:lnTo>
                <a:close/>
                <a:moveTo>
                  <a:pt x="1507032" y="5030877"/>
                </a:moveTo>
                <a:cubicBezTo>
                  <a:pt x="1507032" y="5030877"/>
                  <a:pt x="1505510" y="5032588"/>
                  <a:pt x="1505510" y="5032588"/>
                </a:cubicBezTo>
                <a:cubicBezTo>
                  <a:pt x="1503989" y="5034298"/>
                  <a:pt x="1503989" y="5034298"/>
                  <a:pt x="1500929" y="5034674"/>
                </a:cubicBezTo>
                <a:cubicBezTo>
                  <a:pt x="1500929" y="5034674"/>
                  <a:pt x="1499406" y="5036384"/>
                  <a:pt x="1497883" y="5038094"/>
                </a:cubicBezTo>
                <a:cubicBezTo>
                  <a:pt x="1497883" y="5038094"/>
                  <a:pt x="1496361" y="5039804"/>
                  <a:pt x="1494824" y="5038471"/>
                </a:cubicBezTo>
                <a:cubicBezTo>
                  <a:pt x="1494824" y="5038471"/>
                  <a:pt x="1494824" y="5038471"/>
                  <a:pt x="1496348" y="5036760"/>
                </a:cubicBezTo>
                <a:cubicBezTo>
                  <a:pt x="1497868" y="5035051"/>
                  <a:pt x="1499391" y="5033340"/>
                  <a:pt x="1500914" y="5031630"/>
                </a:cubicBezTo>
                <a:cubicBezTo>
                  <a:pt x="1502450" y="5032963"/>
                  <a:pt x="1503973" y="5031253"/>
                  <a:pt x="1503973" y="5031253"/>
                </a:cubicBezTo>
                <a:cubicBezTo>
                  <a:pt x="1503973" y="5031253"/>
                  <a:pt x="1505495" y="5029544"/>
                  <a:pt x="1507032" y="5030877"/>
                </a:cubicBezTo>
                <a:close/>
                <a:moveTo>
                  <a:pt x="3087753" y="5027603"/>
                </a:moveTo>
                <a:cubicBezTo>
                  <a:pt x="3087753" y="5027603"/>
                  <a:pt x="3087753" y="5027603"/>
                  <a:pt x="3089872" y="5028384"/>
                </a:cubicBezTo>
                <a:cubicBezTo>
                  <a:pt x="3089872" y="5028384"/>
                  <a:pt x="3091990" y="5029167"/>
                  <a:pt x="3091990" y="5029167"/>
                </a:cubicBezTo>
                <a:cubicBezTo>
                  <a:pt x="3090096" y="5034898"/>
                  <a:pt x="3090096" y="5034898"/>
                  <a:pt x="3090096" y="5034898"/>
                </a:cubicBezTo>
                <a:cubicBezTo>
                  <a:pt x="3087977" y="5034117"/>
                  <a:pt x="3087977" y="5034117"/>
                  <a:pt x="3087977" y="5034117"/>
                </a:cubicBezTo>
                <a:cubicBezTo>
                  <a:pt x="3087977" y="5034117"/>
                  <a:pt x="3087977" y="5034117"/>
                  <a:pt x="3085859" y="5033335"/>
                </a:cubicBezTo>
                <a:cubicBezTo>
                  <a:pt x="3085859" y="5033335"/>
                  <a:pt x="3087753" y="5027603"/>
                  <a:pt x="3087753" y="5027603"/>
                </a:cubicBezTo>
                <a:close/>
                <a:moveTo>
                  <a:pt x="3348327" y="5027293"/>
                </a:moveTo>
                <a:cubicBezTo>
                  <a:pt x="3348327" y="5027293"/>
                  <a:pt x="3350587" y="5028126"/>
                  <a:pt x="3350587" y="5028126"/>
                </a:cubicBezTo>
                <a:cubicBezTo>
                  <a:pt x="3355106" y="5029794"/>
                  <a:pt x="3357366" y="5030629"/>
                  <a:pt x="3359625" y="5031462"/>
                </a:cubicBezTo>
                <a:cubicBezTo>
                  <a:pt x="3361885" y="5032294"/>
                  <a:pt x="3361885" y="5032294"/>
                  <a:pt x="3361885" y="5032294"/>
                </a:cubicBezTo>
                <a:cubicBezTo>
                  <a:pt x="3359990" y="5038028"/>
                  <a:pt x="3359990" y="5038028"/>
                  <a:pt x="3359990" y="5038028"/>
                </a:cubicBezTo>
                <a:cubicBezTo>
                  <a:pt x="3357731" y="5037193"/>
                  <a:pt x="3357731" y="5037193"/>
                  <a:pt x="3355472" y="5036360"/>
                </a:cubicBezTo>
                <a:cubicBezTo>
                  <a:pt x="3353212" y="5035527"/>
                  <a:pt x="3350952" y="5034693"/>
                  <a:pt x="3348694" y="5033859"/>
                </a:cubicBezTo>
                <a:cubicBezTo>
                  <a:pt x="3348327" y="5027293"/>
                  <a:pt x="3348327" y="5027293"/>
                  <a:pt x="3348327" y="5027293"/>
                </a:cubicBezTo>
                <a:close/>
                <a:moveTo>
                  <a:pt x="3150620" y="5027224"/>
                </a:moveTo>
                <a:cubicBezTo>
                  <a:pt x="3153162" y="5028161"/>
                  <a:pt x="3153162" y="5028161"/>
                  <a:pt x="3153162" y="5028161"/>
                </a:cubicBezTo>
                <a:cubicBezTo>
                  <a:pt x="3153162" y="5028161"/>
                  <a:pt x="3153162" y="5028161"/>
                  <a:pt x="3151900" y="5031982"/>
                </a:cubicBezTo>
                <a:cubicBezTo>
                  <a:pt x="3151900" y="5031982"/>
                  <a:pt x="3150620" y="5027224"/>
                  <a:pt x="3150620" y="5027224"/>
                </a:cubicBezTo>
                <a:close/>
                <a:moveTo>
                  <a:pt x="3134184" y="5025178"/>
                </a:moveTo>
                <a:cubicBezTo>
                  <a:pt x="3135709" y="5024400"/>
                  <a:pt x="3136839" y="5024817"/>
                  <a:pt x="3137180" y="5027623"/>
                </a:cubicBezTo>
                <a:cubicBezTo>
                  <a:pt x="3136390" y="5030011"/>
                  <a:pt x="3135430" y="5030997"/>
                  <a:pt x="3134103" y="5031176"/>
                </a:cubicBezTo>
                <a:cubicBezTo>
                  <a:pt x="3132777" y="5031356"/>
                  <a:pt x="3131082" y="5030733"/>
                  <a:pt x="3128822" y="5029899"/>
                </a:cubicBezTo>
                <a:cubicBezTo>
                  <a:pt x="3130741" y="5027926"/>
                  <a:pt x="3132660" y="5025956"/>
                  <a:pt x="3134184" y="5025178"/>
                </a:cubicBezTo>
                <a:close/>
                <a:moveTo>
                  <a:pt x="1394911" y="5022194"/>
                </a:moveTo>
                <a:cubicBezTo>
                  <a:pt x="1397998" y="5022092"/>
                  <a:pt x="1402777" y="5023455"/>
                  <a:pt x="1405865" y="5023352"/>
                </a:cubicBezTo>
                <a:cubicBezTo>
                  <a:pt x="1407206" y="5025212"/>
                  <a:pt x="1407510" y="5026343"/>
                  <a:pt x="1407167" y="5027046"/>
                </a:cubicBezTo>
                <a:cubicBezTo>
                  <a:pt x="1406135" y="5029149"/>
                  <a:pt x="1399284" y="5027379"/>
                  <a:pt x="1397188" y="5029733"/>
                </a:cubicBezTo>
                <a:cubicBezTo>
                  <a:pt x="1393807" y="5026801"/>
                  <a:pt x="1398292" y="5025127"/>
                  <a:pt x="1394911" y="5022194"/>
                </a:cubicBezTo>
                <a:close/>
                <a:moveTo>
                  <a:pt x="1393164" y="5020894"/>
                </a:moveTo>
                <a:cubicBezTo>
                  <a:pt x="1393164" y="5020894"/>
                  <a:pt x="1394802" y="5022315"/>
                  <a:pt x="1393325" y="5023976"/>
                </a:cubicBezTo>
                <a:cubicBezTo>
                  <a:pt x="1390371" y="5027295"/>
                  <a:pt x="1388892" y="5028955"/>
                  <a:pt x="1385938" y="5032275"/>
                </a:cubicBezTo>
                <a:cubicBezTo>
                  <a:pt x="1382982" y="5035593"/>
                  <a:pt x="1379866" y="5035832"/>
                  <a:pt x="1380026" y="5038913"/>
                </a:cubicBezTo>
                <a:cubicBezTo>
                  <a:pt x="1378550" y="5040574"/>
                  <a:pt x="1378550" y="5040574"/>
                  <a:pt x="1376910" y="5039150"/>
                </a:cubicBezTo>
                <a:cubicBezTo>
                  <a:pt x="1376171" y="5039981"/>
                  <a:pt x="1375761" y="5039626"/>
                  <a:pt x="1375536" y="5039063"/>
                </a:cubicBezTo>
                <a:cubicBezTo>
                  <a:pt x="1375312" y="5038500"/>
                  <a:pt x="1375271" y="5037731"/>
                  <a:pt x="1375271" y="5037731"/>
                </a:cubicBezTo>
                <a:cubicBezTo>
                  <a:pt x="1376586" y="5032987"/>
                  <a:pt x="1381181" y="5031090"/>
                  <a:pt x="1382659" y="5029431"/>
                </a:cubicBezTo>
                <a:cubicBezTo>
                  <a:pt x="1385613" y="5026111"/>
                  <a:pt x="1387090" y="5024451"/>
                  <a:pt x="1390047" y="5021132"/>
                </a:cubicBezTo>
                <a:cubicBezTo>
                  <a:pt x="1390047" y="5021132"/>
                  <a:pt x="1391523" y="5019472"/>
                  <a:pt x="1393164" y="5020894"/>
                </a:cubicBezTo>
                <a:close/>
                <a:moveTo>
                  <a:pt x="2842826" y="5020830"/>
                </a:moveTo>
                <a:cubicBezTo>
                  <a:pt x="2842826" y="5020830"/>
                  <a:pt x="2842826" y="5020830"/>
                  <a:pt x="2845158" y="5021690"/>
                </a:cubicBezTo>
                <a:cubicBezTo>
                  <a:pt x="2845158" y="5021690"/>
                  <a:pt x="2847487" y="5022550"/>
                  <a:pt x="2847487" y="5022550"/>
                </a:cubicBezTo>
                <a:cubicBezTo>
                  <a:pt x="2847924" y="5029142"/>
                  <a:pt x="2847924" y="5029142"/>
                  <a:pt x="2850254" y="5030001"/>
                </a:cubicBezTo>
                <a:cubicBezTo>
                  <a:pt x="2850254" y="5030001"/>
                  <a:pt x="2850254" y="5030001"/>
                  <a:pt x="2847924" y="5029142"/>
                </a:cubicBezTo>
                <a:cubicBezTo>
                  <a:pt x="2847924" y="5029142"/>
                  <a:pt x="2845594" y="5028281"/>
                  <a:pt x="2845594" y="5028281"/>
                </a:cubicBezTo>
                <a:cubicBezTo>
                  <a:pt x="2843264" y="5027422"/>
                  <a:pt x="2843264" y="5027422"/>
                  <a:pt x="2843264" y="5027422"/>
                </a:cubicBezTo>
                <a:cubicBezTo>
                  <a:pt x="2840932" y="5026562"/>
                  <a:pt x="2840932" y="5026562"/>
                  <a:pt x="2842826" y="5020830"/>
                </a:cubicBezTo>
                <a:close/>
                <a:moveTo>
                  <a:pt x="3040323" y="5020822"/>
                </a:moveTo>
                <a:cubicBezTo>
                  <a:pt x="3049644" y="5024260"/>
                  <a:pt x="3058964" y="5027699"/>
                  <a:pt x="3068285" y="5031140"/>
                </a:cubicBezTo>
                <a:cubicBezTo>
                  <a:pt x="3071050" y="5038590"/>
                  <a:pt x="3075712" y="5040309"/>
                  <a:pt x="3078042" y="5041169"/>
                </a:cubicBezTo>
                <a:cubicBezTo>
                  <a:pt x="3082266" y="5036298"/>
                  <a:pt x="3086926" y="5038018"/>
                  <a:pt x="3087362" y="5044609"/>
                </a:cubicBezTo>
                <a:cubicBezTo>
                  <a:pt x="3087362" y="5044609"/>
                  <a:pt x="3087797" y="5051200"/>
                  <a:pt x="3087797" y="5051200"/>
                </a:cubicBezTo>
                <a:cubicBezTo>
                  <a:pt x="3087797" y="5051200"/>
                  <a:pt x="3085468" y="5050341"/>
                  <a:pt x="3085468" y="5050341"/>
                </a:cubicBezTo>
                <a:cubicBezTo>
                  <a:pt x="3083357" y="5052777"/>
                  <a:pt x="3081609" y="5052132"/>
                  <a:pt x="3080098" y="5050771"/>
                </a:cubicBezTo>
                <a:cubicBezTo>
                  <a:pt x="3078587" y="5049409"/>
                  <a:pt x="3077313" y="5047331"/>
                  <a:pt x="3076148" y="5046901"/>
                </a:cubicBezTo>
                <a:cubicBezTo>
                  <a:pt x="3073817" y="5046042"/>
                  <a:pt x="3069158" y="5044322"/>
                  <a:pt x="3066391" y="5036870"/>
                </a:cubicBezTo>
                <a:cubicBezTo>
                  <a:pt x="3057070" y="5033432"/>
                  <a:pt x="3047750" y="5029992"/>
                  <a:pt x="3038430" y="5026553"/>
                </a:cubicBezTo>
                <a:cubicBezTo>
                  <a:pt x="3038430" y="5026553"/>
                  <a:pt x="3036099" y="5025694"/>
                  <a:pt x="3036099" y="5025694"/>
                </a:cubicBezTo>
                <a:cubicBezTo>
                  <a:pt x="3037046" y="5022829"/>
                  <a:pt x="3038102" y="5021610"/>
                  <a:pt x="3038921" y="5021109"/>
                </a:cubicBezTo>
                <a:cubicBezTo>
                  <a:pt x="3039741" y="5020607"/>
                  <a:pt x="3040323" y="5020822"/>
                  <a:pt x="3040323" y="5020822"/>
                </a:cubicBezTo>
                <a:close/>
                <a:moveTo>
                  <a:pt x="3082445" y="5019214"/>
                </a:moveTo>
                <a:cubicBezTo>
                  <a:pt x="3080551" y="5024947"/>
                  <a:pt x="3080551" y="5024947"/>
                  <a:pt x="3082668" y="5025728"/>
                </a:cubicBezTo>
                <a:cubicBezTo>
                  <a:pt x="3082668" y="5025728"/>
                  <a:pt x="3082668" y="5025728"/>
                  <a:pt x="3080551" y="5024947"/>
                </a:cubicBezTo>
                <a:cubicBezTo>
                  <a:pt x="3078431" y="5024165"/>
                  <a:pt x="3078431" y="5024165"/>
                  <a:pt x="3078431" y="5024165"/>
                </a:cubicBezTo>
                <a:cubicBezTo>
                  <a:pt x="3078431" y="5024165"/>
                  <a:pt x="3080326" y="5018433"/>
                  <a:pt x="3082445" y="5019214"/>
                </a:cubicBezTo>
                <a:close/>
                <a:moveTo>
                  <a:pt x="3112515" y="5019193"/>
                </a:moveTo>
                <a:cubicBezTo>
                  <a:pt x="3113483" y="5020219"/>
                  <a:pt x="3114253" y="5021844"/>
                  <a:pt x="3116207" y="5019885"/>
                </a:cubicBezTo>
                <a:cubicBezTo>
                  <a:pt x="3116584" y="5022703"/>
                  <a:pt x="3115025" y="5023467"/>
                  <a:pt x="3113079" y="5023419"/>
                </a:cubicBezTo>
                <a:cubicBezTo>
                  <a:pt x="3111134" y="5023372"/>
                  <a:pt x="3108804" y="5022513"/>
                  <a:pt x="3107639" y="5022082"/>
                </a:cubicBezTo>
                <a:cubicBezTo>
                  <a:pt x="3110382" y="5017736"/>
                  <a:pt x="3111547" y="5018166"/>
                  <a:pt x="3112515" y="5019193"/>
                </a:cubicBezTo>
                <a:close/>
                <a:moveTo>
                  <a:pt x="3061485" y="5017914"/>
                </a:moveTo>
                <a:cubicBezTo>
                  <a:pt x="3061485" y="5017914"/>
                  <a:pt x="3061485" y="5017914"/>
                  <a:pt x="3064027" y="5018851"/>
                </a:cubicBezTo>
                <a:cubicBezTo>
                  <a:pt x="3064027" y="5018851"/>
                  <a:pt x="3062133" y="5024584"/>
                  <a:pt x="3062133" y="5024584"/>
                </a:cubicBezTo>
                <a:cubicBezTo>
                  <a:pt x="3064027" y="5018851"/>
                  <a:pt x="3064027" y="5018851"/>
                  <a:pt x="3061485" y="5017914"/>
                </a:cubicBezTo>
                <a:close/>
                <a:moveTo>
                  <a:pt x="2961785" y="5017566"/>
                </a:moveTo>
                <a:cubicBezTo>
                  <a:pt x="2964327" y="5018503"/>
                  <a:pt x="2966869" y="5019441"/>
                  <a:pt x="2966869" y="5019441"/>
                </a:cubicBezTo>
                <a:cubicBezTo>
                  <a:pt x="2966080" y="5021829"/>
                  <a:pt x="2964019" y="5023749"/>
                  <a:pt x="2962550" y="5023877"/>
                </a:cubicBezTo>
                <a:cubicBezTo>
                  <a:pt x="2961082" y="5024005"/>
                  <a:pt x="2960206" y="5022343"/>
                  <a:pt x="2961785" y="5017566"/>
                </a:cubicBezTo>
                <a:close/>
                <a:moveTo>
                  <a:pt x="1405708" y="5016799"/>
                </a:moveTo>
                <a:cubicBezTo>
                  <a:pt x="1406475" y="5017464"/>
                  <a:pt x="1405785" y="5019006"/>
                  <a:pt x="1404699" y="5019844"/>
                </a:cubicBezTo>
                <a:cubicBezTo>
                  <a:pt x="1403609" y="5020684"/>
                  <a:pt x="1402125" y="5020823"/>
                  <a:pt x="1401303" y="5018685"/>
                </a:cubicBezTo>
                <a:cubicBezTo>
                  <a:pt x="1401303" y="5018685"/>
                  <a:pt x="1402736" y="5017075"/>
                  <a:pt x="1402736" y="5017075"/>
                </a:cubicBezTo>
                <a:cubicBezTo>
                  <a:pt x="1402736" y="5017075"/>
                  <a:pt x="1404169" y="5015466"/>
                  <a:pt x="1405708" y="5016799"/>
                </a:cubicBezTo>
                <a:close/>
                <a:moveTo>
                  <a:pt x="2296051" y="5014926"/>
                </a:moveTo>
                <a:lnTo>
                  <a:pt x="2289068" y="5018717"/>
                </a:lnTo>
                <a:lnTo>
                  <a:pt x="2283144" y="5021935"/>
                </a:lnTo>
                <a:lnTo>
                  <a:pt x="2289738" y="5024366"/>
                </a:lnTo>
                <a:cubicBezTo>
                  <a:pt x="2295594" y="5026527"/>
                  <a:pt x="2301742" y="5031781"/>
                  <a:pt x="2307890" y="5037036"/>
                </a:cubicBezTo>
                <a:lnTo>
                  <a:pt x="2313747" y="5041123"/>
                </a:lnTo>
                <a:lnTo>
                  <a:pt x="2313737" y="5041098"/>
                </a:lnTo>
                <a:lnTo>
                  <a:pt x="2321052" y="5033592"/>
                </a:lnTo>
                <a:close/>
                <a:moveTo>
                  <a:pt x="2198863" y="5011997"/>
                </a:moveTo>
                <a:lnTo>
                  <a:pt x="2199877" y="5020187"/>
                </a:lnTo>
                <a:lnTo>
                  <a:pt x="2199271" y="5020841"/>
                </a:lnTo>
                <a:lnTo>
                  <a:pt x="2201300" y="5021591"/>
                </a:lnTo>
                <a:cubicBezTo>
                  <a:pt x="2203059" y="5016268"/>
                  <a:pt x="2203644" y="5022454"/>
                  <a:pt x="2205985" y="5023319"/>
                </a:cubicBezTo>
                <a:cubicBezTo>
                  <a:pt x="2206568" y="5029507"/>
                  <a:pt x="2207744" y="5017997"/>
                  <a:pt x="2210670" y="5025046"/>
                </a:cubicBezTo>
                <a:cubicBezTo>
                  <a:pt x="2210962" y="5028140"/>
                  <a:pt x="2214036" y="5030769"/>
                  <a:pt x="2218281" y="5033828"/>
                </a:cubicBezTo>
                <a:lnTo>
                  <a:pt x="2231892" y="5044402"/>
                </a:lnTo>
                <a:lnTo>
                  <a:pt x="2230603" y="5039473"/>
                </a:lnTo>
                <a:lnTo>
                  <a:pt x="2230121" y="5037765"/>
                </a:lnTo>
                <a:lnTo>
                  <a:pt x="2229993" y="5038150"/>
                </a:lnTo>
                <a:cubicBezTo>
                  <a:pt x="2225308" y="5036420"/>
                  <a:pt x="2224725" y="5030234"/>
                  <a:pt x="2222383" y="5029369"/>
                </a:cubicBezTo>
                <a:cubicBezTo>
                  <a:pt x="2221800" y="5023183"/>
                  <a:pt x="2218872" y="5016133"/>
                  <a:pt x="2211844" y="5013540"/>
                </a:cubicBezTo>
                <a:cubicBezTo>
                  <a:pt x="2211844" y="5013540"/>
                  <a:pt x="2211844" y="5013540"/>
                  <a:pt x="2209502" y="5012675"/>
                </a:cubicBezTo>
                <a:lnTo>
                  <a:pt x="2208766" y="5012403"/>
                </a:lnTo>
                <a:lnTo>
                  <a:pt x="2208214" y="5012542"/>
                </a:lnTo>
                <a:cubicBezTo>
                  <a:pt x="2207118" y="5014383"/>
                  <a:pt x="2208135" y="5017252"/>
                  <a:pt x="2211265" y="5021153"/>
                </a:cubicBezTo>
                <a:close/>
                <a:moveTo>
                  <a:pt x="2217844" y="5010114"/>
                </a:moveTo>
                <a:lnTo>
                  <a:pt x="2216327" y="5010496"/>
                </a:lnTo>
                <a:lnTo>
                  <a:pt x="2221581" y="5014892"/>
                </a:lnTo>
                <a:cubicBezTo>
                  <a:pt x="2223557" y="5017861"/>
                  <a:pt x="2225020" y="5021386"/>
                  <a:pt x="2226483" y="5024911"/>
                </a:cubicBezTo>
                <a:lnTo>
                  <a:pt x="2226499" y="5024936"/>
                </a:lnTo>
                <a:lnTo>
                  <a:pt x="2224427" y="5017595"/>
                </a:lnTo>
                <a:lnTo>
                  <a:pt x="2226582" y="5017739"/>
                </a:lnTo>
                <a:lnTo>
                  <a:pt x="2226293" y="5014234"/>
                </a:lnTo>
                <a:cubicBezTo>
                  <a:pt x="2217844" y="5010114"/>
                  <a:pt x="2217844" y="5010114"/>
                  <a:pt x="2217844" y="5010114"/>
                </a:cubicBezTo>
                <a:close/>
                <a:moveTo>
                  <a:pt x="2232087" y="5009065"/>
                </a:moveTo>
                <a:lnTo>
                  <a:pt x="2231685" y="5012112"/>
                </a:lnTo>
                <a:lnTo>
                  <a:pt x="2232713" y="5012614"/>
                </a:lnTo>
                <a:lnTo>
                  <a:pt x="2232952" y="5012731"/>
                </a:lnTo>
                <a:lnTo>
                  <a:pt x="2234102" y="5009809"/>
                </a:lnTo>
                <a:close/>
                <a:moveTo>
                  <a:pt x="3149522" y="5007527"/>
                </a:moveTo>
                <a:cubicBezTo>
                  <a:pt x="3151641" y="5008309"/>
                  <a:pt x="3151641" y="5008309"/>
                  <a:pt x="3153759" y="5009090"/>
                </a:cubicBezTo>
                <a:cubicBezTo>
                  <a:pt x="3153759" y="5009090"/>
                  <a:pt x="3151865" y="5014823"/>
                  <a:pt x="3151865" y="5014823"/>
                </a:cubicBezTo>
                <a:cubicBezTo>
                  <a:pt x="3149746" y="5014041"/>
                  <a:pt x="3149746" y="5014041"/>
                  <a:pt x="3149746" y="5014041"/>
                </a:cubicBezTo>
                <a:cubicBezTo>
                  <a:pt x="3149746" y="5014041"/>
                  <a:pt x="3147628" y="5013259"/>
                  <a:pt x="3147628" y="5013259"/>
                </a:cubicBezTo>
                <a:cubicBezTo>
                  <a:pt x="3149522" y="5007527"/>
                  <a:pt x="3149522" y="5007527"/>
                  <a:pt x="3149522" y="5007527"/>
                </a:cubicBezTo>
                <a:close/>
                <a:moveTo>
                  <a:pt x="2223423" y="5007300"/>
                </a:moveTo>
                <a:lnTo>
                  <a:pt x="2222831" y="5007314"/>
                </a:lnTo>
                <a:lnTo>
                  <a:pt x="2223480" y="5007518"/>
                </a:lnTo>
                <a:close/>
                <a:moveTo>
                  <a:pt x="2857829" y="5007075"/>
                </a:moveTo>
                <a:cubicBezTo>
                  <a:pt x="2857829" y="5007075"/>
                  <a:pt x="2860230" y="5007960"/>
                  <a:pt x="2860230" y="5007960"/>
                </a:cubicBezTo>
                <a:cubicBezTo>
                  <a:pt x="2862631" y="5008846"/>
                  <a:pt x="2867432" y="5010617"/>
                  <a:pt x="2869833" y="5011504"/>
                </a:cubicBezTo>
                <a:cubicBezTo>
                  <a:pt x="2872233" y="5012390"/>
                  <a:pt x="2870340" y="5018122"/>
                  <a:pt x="2870340" y="5018122"/>
                </a:cubicBezTo>
                <a:cubicBezTo>
                  <a:pt x="2870340" y="5018122"/>
                  <a:pt x="2867939" y="5017236"/>
                  <a:pt x="2867939" y="5017236"/>
                </a:cubicBezTo>
                <a:cubicBezTo>
                  <a:pt x="2865538" y="5016349"/>
                  <a:pt x="2860736" y="5014578"/>
                  <a:pt x="2858335" y="5013693"/>
                </a:cubicBezTo>
                <a:cubicBezTo>
                  <a:pt x="2858335" y="5013693"/>
                  <a:pt x="2855935" y="5012807"/>
                  <a:pt x="2857829" y="5007075"/>
                </a:cubicBezTo>
                <a:close/>
                <a:moveTo>
                  <a:pt x="1379947" y="5005957"/>
                </a:moveTo>
                <a:cubicBezTo>
                  <a:pt x="1379947" y="5005957"/>
                  <a:pt x="1379947" y="5005957"/>
                  <a:pt x="1381546" y="5007343"/>
                </a:cubicBezTo>
                <a:cubicBezTo>
                  <a:pt x="1383024" y="5005682"/>
                  <a:pt x="1384623" y="5007070"/>
                  <a:pt x="1386221" y="5008456"/>
                </a:cubicBezTo>
                <a:cubicBezTo>
                  <a:pt x="1386221" y="5008456"/>
                  <a:pt x="1386221" y="5008456"/>
                  <a:pt x="1384743" y="5010115"/>
                </a:cubicBezTo>
                <a:cubicBezTo>
                  <a:pt x="1384803" y="5011638"/>
                  <a:pt x="1384865" y="5013162"/>
                  <a:pt x="1384527" y="5014338"/>
                </a:cubicBezTo>
                <a:cubicBezTo>
                  <a:pt x="1384187" y="5015515"/>
                  <a:pt x="1383449" y="5016347"/>
                  <a:pt x="1381910" y="5016483"/>
                </a:cubicBezTo>
                <a:cubicBezTo>
                  <a:pt x="1381910" y="5016483"/>
                  <a:pt x="1381910" y="5016483"/>
                  <a:pt x="1380312" y="5015094"/>
                </a:cubicBezTo>
                <a:cubicBezTo>
                  <a:pt x="1380312" y="5015094"/>
                  <a:pt x="1380312" y="5015094"/>
                  <a:pt x="1381789" y="5013435"/>
                </a:cubicBezTo>
                <a:cubicBezTo>
                  <a:pt x="1381789" y="5013435"/>
                  <a:pt x="1383268" y="5011776"/>
                  <a:pt x="1381667" y="5010388"/>
                </a:cubicBezTo>
                <a:cubicBezTo>
                  <a:pt x="1381667" y="5010388"/>
                  <a:pt x="1380070" y="5009002"/>
                  <a:pt x="1380070" y="5009002"/>
                </a:cubicBezTo>
                <a:cubicBezTo>
                  <a:pt x="1378470" y="5007617"/>
                  <a:pt x="1378470" y="5007617"/>
                  <a:pt x="1379947" y="5005957"/>
                </a:cubicBezTo>
                <a:close/>
                <a:moveTo>
                  <a:pt x="1368384" y="5004750"/>
                </a:moveTo>
                <a:cubicBezTo>
                  <a:pt x="1369300" y="5007148"/>
                  <a:pt x="1368091" y="5008506"/>
                  <a:pt x="1366653" y="5009265"/>
                </a:cubicBezTo>
                <a:cubicBezTo>
                  <a:pt x="1365215" y="5010024"/>
                  <a:pt x="1363547" y="5010183"/>
                  <a:pt x="1363547" y="5010183"/>
                </a:cubicBezTo>
                <a:cubicBezTo>
                  <a:pt x="1358382" y="5005704"/>
                  <a:pt x="1366881" y="5009866"/>
                  <a:pt x="1368384" y="5004750"/>
                </a:cubicBezTo>
                <a:close/>
                <a:moveTo>
                  <a:pt x="2904368" y="5004685"/>
                </a:moveTo>
                <a:cubicBezTo>
                  <a:pt x="2905084" y="5005754"/>
                  <a:pt x="2905246" y="5007422"/>
                  <a:pt x="2905246" y="5007422"/>
                </a:cubicBezTo>
                <a:cubicBezTo>
                  <a:pt x="2904299" y="5010287"/>
                  <a:pt x="2903663" y="5010052"/>
                  <a:pt x="2902947" y="5008984"/>
                </a:cubicBezTo>
                <a:cubicBezTo>
                  <a:pt x="2902231" y="5007916"/>
                  <a:pt x="2901433" y="5006014"/>
                  <a:pt x="2900163" y="5005545"/>
                </a:cubicBezTo>
                <a:cubicBezTo>
                  <a:pt x="2902380" y="5003148"/>
                  <a:pt x="2903651" y="5003617"/>
                  <a:pt x="2904368" y="5004685"/>
                </a:cubicBezTo>
                <a:close/>
                <a:moveTo>
                  <a:pt x="2271583" y="5003049"/>
                </a:moveTo>
                <a:lnTo>
                  <a:pt x="2268633" y="5003688"/>
                </a:lnTo>
                <a:lnTo>
                  <a:pt x="2269624" y="5005165"/>
                </a:lnTo>
                <a:lnTo>
                  <a:pt x="2274907" y="5005877"/>
                </a:lnTo>
                <a:lnTo>
                  <a:pt x="2275328" y="5005747"/>
                </a:lnTo>
                <a:close/>
                <a:moveTo>
                  <a:pt x="3031492" y="4999610"/>
                </a:moveTo>
                <a:cubicBezTo>
                  <a:pt x="3036182" y="5001340"/>
                  <a:pt x="3040426" y="5004424"/>
                  <a:pt x="3045118" y="5006155"/>
                </a:cubicBezTo>
                <a:cubicBezTo>
                  <a:pt x="3045674" y="5012436"/>
                  <a:pt x="3045674" y="5012436"/>
                  <a:pt x="3048020" y="5013300"/>
                </a:cubicBezTo>
                <a:cubicBezTo>
                  <a:pt x="3048020" y="5013300"/>
                  <a:pt x="3046232" y="5018714"/>
                  <a:pt x="3046232" y="5018714"/>
                </a:cubicBezTo>
                <a:cubicBezTo>
                  <a:pt x="3045674" y="5012436"/>
                  <a:pt x="3043329" y="5011569"/>
                  <a:pt x="3043329" y="5011569"/>
                </a:cubicBezTo>
                <a:cubicBezTo>
                  <a:pt x="3033947" y="5008107"/>
                  <a:pt x="3026353" y="4999232"/>
                  <a:pt x="3015182" y="5001183"/>
                </a:cubicBezTo>
                <a:cubicBezTo>
                  <a:pt x="3021663" y="4997501"/>
                  <a:pt x="3026801" y="4997879"/>
                  <a:pt x="3031492" y="4999610"/>
                </a:cubicBezTo>
                <a:close/>
                <a:moveTo>
                  <a:pt x="3011743" y="4998214"/>
                </a:moveTo>
                <a:lnTo>
                  <a:pt x="3015182" y="5001183"/>
                </a:lnTo>
                <a:cubicBezTo>
                  <a:pt x="3015182" y="5001183"/>
                  <a:pt x="3015182" y="5001183"/>
                  <a:pt x="3011048" y="5005732"/>
                </a:cubicBezTo>
                <a:cubicBezTo>
                  <a:pt x="3011048" y="5005732"/>
                  <a:pt x="3011048" y="5005732"/>
                  <a:pt x="3012838" y="5000319"/>
                </a:cubicBezTo>
                <a:close/>
                <a:moveTo>
                  <a:pt x="3283813" y="4998132"/>
                </a:moveTo>
                <a:cubicBezTo>
                  <a:pt x="3283813" y="4998132"/>
                  <a:pt x="3283813" y="4998132"/>
                  <a:pt x="3286176" y="4999004"/>
                </a:cubicBezTo>
                <a:cubicBezTo>
                  <a:pt x="3299574" y="4998587"/>
                  <a:pt x="3313754" y="5003820"/>
                  <a:pt x="3326358" y="5013830"/>
                </a:cubicBezTo>
                <a:cubicBezTo>
                  <a:pt x="3328722" y="5014702"/>
                  <a:pt x="3328722" y="5014702"/>
                  <a:pt x="3327143" y="5019478"/>
                </a:cubicBezTo>
                <a:cubicBezTo>
                  <a:pt x="3327143" y="5019478"/>
                  <a:pt x="3327143" y="5019478"/>
                  <a:pt x="3324781" y="5018606"/>
                </a:cubicBezTo>
                <a:cubicBezTo>
                  <a:pt x="3312176" y="5008597"/>
                  <a:pt x="3297995" y="5003364"/>
                  <a:pt x="3284599" y="5003781"/>
                </a:cubicBezTo>
                <a:cubicBezTo>
                  <a:pt x="3284599" y="5003781"/>
                  <a:pt x="3283813" y="4998132"/>
                  <a:pt x="3283813" y="4998132"/>
                </a:cubicBezTo>
                <a:close/>
                <a:moveTo>
                  <a:pt x="3141540" y="4997883"/>
                </a:moveTo>
                <a:cubicBezTo>
                  <a:pt x="3143047" y="4997635"/>
                  <a:pt x="3144954" y="4998338"/>
                  <a:pt x="3144007" y="5001205"/>
                </a:cubicBezTo>
                <a:cubicBezTo>
                  <a:pt x="3144007" y="5001205"/>
                  <a:pt x="3141464" y="5000266"/>
                  <a:pt x="3141464" y="5000266"/>
                </a:cubicBezTo>
                <a:cubicBezTo>
                  <a:pt x="3138922" y="4999329"/>
                  <a:pt x="3140031" y="4998131"/>
                  <a:pt x="3141540" y="4997883"/>
                </a:cubicBezTo>
                <a:close/>
                <a:moveTo>
                  <a:pt x="1425204" y="4995203"/>
                </a:moveTo>
                <a:cubicBezTo>
                  <a:pt x="1431888" y="4997792"/>
                  <a:pt x="1418677" y="4999169"/>
                  <a:pt x="1423750" y="5003568"/>
                </a:cubicBezTo>
                <a:cubicBezTo>
                  <a:pt x="1423750" y="5003568"/>
                  <a:pt x="1420366" y="5000636"/>
                  <a:pt x="1418677" y="4999169"/>
                </a:cubicBezTo>
                <a:cubicBezTo>
                  <a:pt x="1421900" y="4995547"/>
                  <a:pt x="1425204" y="4995203"/>
                  <a:pt x="1425204" y="4995203"/>
                </a:cubicBezTo>
                <a:close/>
                <a:moveTo>
                  <a:pt x="2903739" y="4994718"/>
                </a:moveTo>
                <a:cubicBezTo>
                  <a:pt x="2903739" y="4994718"/>
                  <a:pt x="2906282" y="4995656"/>
                  <a:pt x="2906282" y="4995656"/>
                </a:cubicBezTo>
                <a:cubicBezTo>
                  <a:pt x="2906282" y="4995656"/>
                  <a:pt x="2906282" y="4995656"/>
                  <a:pt x="2904597" y="5000752"/>
                </a:cubicBezTo>
                <a:cubicBezTo>
                  <a:pt x="2904597" y="5000752"/>
                  <a:pt x="2902056" y="4999814"/>
                  <a:pt x="2902056" y="4999814"/>
                </a:cubicBezTo>
                <a:cubicBezTo>
                  <a:pt x="2902056" y="4999814"/>
                  <a:pt x="2903739" y="4994718"/>
                  <a:pt x="2903739" y="4994718"/>
                </a:cubicBezTo>
                <a:close/>
                <a:moveTo>
                  <a:pt x="2869658" y="4994292"/>
                </a:moveTo>
                <a:cubicBezTo>
                  <a:pt x="2869658" y="4994292"/>
                  <a:pt x="2869658" y="4994292"/>
                  <a:pt x="2872199" y="4995229"/>
                </a:cubicBezTo>
                <a:cubicBezTo>
                  <a:pt x="2872199" y="4995229"/>
                  <a:pt x="2870305" y="5000960"/>
                  <a:pt x="2870305" y="5000960"/>
                </a:cubicBezTo>
                <a:cubicBezTo>
                  <a:pt x="2870305" y="5000960"/>
                  <a:pt x="2867763" y="5000023"/>
                  <a:pt x="2867763" y="5000023"/>
                </a:cubicBezTo>
                <a:cubicBezTo>
                  <a:pt x="2867763" y="5000023"/>
                  <a:pt x="2865221" y="4999085"/>
                  <a:pt x="2865221" y="4999085"/>
                </a:cubicBezTo>
                <a:cubicBezTo>
                  <a:pt x="2866169" y="4996219"/>
                  <a:pt x="2867278" y="4995020"/>
                  <a:pt x="2868150" y="4994538"/>
                </a:cubicBezTo>
                <a:cubicBezTo>
                  <a:pt x="2869022" y="4994056"/>
                  <a:pt x="2869658" y="4994292"/>
                  <a:pt x="2869658" y="4994292"/>
                </a:cubicBezTo>
                <a:close/>
                <a:moveTo>
                  <a:pt x="2936760" y="4993863"/>
                </a:moveTo>
                <a:cubicBezTo>
                  <a:pt x="2937555" y="4994157"/>
                  <a:pt x="2937610" y="4995785"/>
                  <a:pt x="2935716" y="5001518"/>
                </a:cubicBezTo>
                <a:cubicBezTo>
                  <a:pt x="2935492" y="4995003"/>
                  <a:pt x="2931480" y="4999954"/>
                  <a:pt x="2933373" y="4994222"/>
                </a:cubicBezTo>
                <a:cubicBezTo>
                  <a:pt x="2934432" y="4994611"/>
                  <a:pt x="2935965" y="4993571"/>
                  <a:pt x="2936760" y="4993863"/>
                </a:cubicBezTo>
                <a:close/>
                <a:moveTo>
                  <a:pt x="3270572" y="4992175"/>
                </a:moveTo>
                <a:cubicBezTo>
                  <a:pt x="3270572" y="4992175"/>
                  <a:pt x="3272831" y="4993007"/>
                  <a:pt x="3272831" y="4993007"/>
                </a:cubicBezTo>
                <a:cubicBezTo>
                  <a:pt x="3272831" y="4993007"/>
                  <a:pt x="3275091" y="4993841"/>
                  <a:pt x="3275091" y="4993841"/>
                </a:cubicBezTo>
                <a:cubicBezTo>
                  <a:pt x="3277350" y="4994675"/>
                  <a:pt x="3277350" y="4994675"/>
                  <a:pt x="3277350" y="4994675"/>
                </a:cubicBezTo>
                <a:cubicBezTo>
                  <a:pt x="3277350" y="4994675"/>
                  <a:pt x="3275457" y="5000407"/>
                  <a:pt x="3275457" y="5000407"/>
                </a:cubicBezTo>
                <a:cubicBezTo>
                  <a:pt x="3273198" y="4999574"/>
                  <a:pt x="3273198" y="4999574"/>
                  <a:pt x="3273198" y="4999574"/>
                </a:cubicBezTo>
                <a:cubicBezTo>
                  <a:pt x="3273198" y="4999574"/>
                  <a:pt x="3270937" y="4998740"/>
                  <a:pt x="3270937" y="4998740"/>
                </a:cubicBezTo>
                <a:cubicBezTo>
                  <a:pt x="3268677" y="4997906"/>
                  <a:pt x="3270572" y="4992175"/>
                  <a:pt x="3270572" y="4992175"/>
                </a:cubicBezTo>
                <a:close/>
                <a:moveTo>
                  <a:pt x="3070323" y="4991163"/>
                </a:moveTo>
                <a:cubicBezTo>
                  <a:pt x="3070323" y="4991163"/>
                  <a:pt x="3072678" y="4992031"/>
                  <a:pt x="3072678" y="4992031"/>
                </a:cubicBezTo>
                <a:cubicBezTo>
                  <a:pt x="3075031" y="4992900"/>
                  <a:pt x="3079738" y="4994637"/>
                  <a:pt x="3082091" y="4995505"/>
                </a:cubicBezTo>
                <a:cubicBezTo>
                  <a:pt x="3084446" y="4996375"/>
                  <a:pt x="3085221" y="5002018"/>
                  <a:pt x="3089929" y="5003756"/>
                </a:cubicBezTo>
                <a:cubicBezTo>
                  <a:pt x="3089929" y="5003756"/>
                  <a:pt x="3088351" y="5008533"/>
                  <a:pt x="3085996" y="5007665"/>
                </a:cubicBezTo>
                <a:cubicBezTo>
                  <a:pt x="3085996" y="5007665"/>
                  <a:pt x="3085996" y="5007665"/>
                  <a:pt x="3087574" y="5002888"/>
                </a:cubicBezTo>
                <a:cubicBezTo>
                  <a:pt x="3085221" y="5002018"/>
                  <a:pt x="3082868" y="5001151"/>
                  <a:pt x="3080514" y="5000282"/>
                </a:cubicBezTo>
                <a:cubicBezTo>
                  <a:pt x="3075806" y="4998545"/>
                  <a:pt x="3073453" y="4997677"/>
                  <a:pt x="3071099" y="4996808"/>
                </a:cubicBezTo>
                <a:cubicBezTo>
                  <a:pt x="3068745" y="4995939"/>
                  <a:pt x="3070323" y="4991163"/>
                  <a:pt x="3070323" y="4991163"/>
                </a:cubicBezTo>
                <a:close/>
                <a:moveTo>
                  <a:pt x="3002899" y="4990578"/>
                </a:moveTo>
                <a:cubicBezTo>
                  <a:pt x="3005244" y="4991443"/>
                  <a:pt x="3007589" y="4992309"/>
                  <a:pt x="3009418" y="4993743"/>
                </a:cubicBezTo>
                <a:lnTo>
                  <a:pt x="3011743" y="4998214"/>
                </a:lnTo>
                <a:close/>
                <a:moveTo>
                  <a:pt x="2907964" y="4990562"/>
                </a:moveTo>
                <a:cubicBezTo>
                  <a:pt x="2907964" y="4990562"/>
                  <a:pt x="2910507" y="4991500"/>
                  <a:pt x="2910507" y="4991500"/>
                </a:cubicBezTo>
                <a:cubicBezTo>
                  <a:pt x="2910507" y="4991500"/>
                  <a:pt x="2910507" y="4991500"/>
                  <a:pt x="2908824" y="4996595"/>
                </a:cubicBezTo>
                <a:cubicBezTo>
                  <a:pt x="2908824" y="4996595"/>
                  <a:pt x="2908824" y="4996595"/>
                  <a:pt x="2906282" y="4995656"/>
                </a:cubicBezTo>
                <a:cubicBezTo>
                  <a:pt x="2906282" y="4995656"/>
                  <a:pt x="2906282" y="4995656"/>
                  <a:pt x="2907964" y="4990562"/>
                </a:cubicBezTo>
                <a:close/>
                <a:moveTo>
                  <a:pt x="2229883" y="4989064"/>
                </a:moveTo>
                <a:lnTo>
                  <a:pt x="2230007" y="4990386"/>
                </a:lnTo>
                <a:lnTo>
                  <a:pt x="2238218" y="4992113"/>
                </a:lnTo>
                <a:lnTo>
                  <a:pt x="2238180" y="4991744"/>
                </a:lnTo>
                <a:close/>
                <a:moveTo>
                  <a:pt x="3036230" y="4985015"/>
                </a:moveTo>
                <a:cubicBezTo>
                  <a:pt x="3038561" y="4985877"/>
                  <a:pt x="3038561" y="4985877"/>
                  <a:pt x="3040892" y="4986736"/>
                </a:cubicBezTo>
                <a:cubicBezTo>
                  <a:pt x="3043221" y="4987595"/>
                  <a:pt x="3041960" y="4991417"/>
                  <a:pt x="3044289" y="4992276"/>
                </a:cubicBezTo>
                <a:cubicBezTo>
                  <a:pt x="3041960" y="4991417"/>
                  <a:pt x="3041960" y="4991417"/>
                  <a:pt x="3039628" y="4990557"/>
                </a:cubicBezTo>
                <a:cubicBezTo>
                  <a:pt x="3037299" y="4989697"/>
                  <a:pt x="3037299" y="4989697"/>
                  <a:pt x="3034968" y="4988837"/>
                </a:cubicBezTo>
                <a:cubicBezTo>
                  <a:pt x="3036230" y="4985015"/>
                  <a:pt x="3036230" y="4985015"/>
                  <a:pt x="3036230" y="4985015"/>
                </a:cubicBezTo>
                <a:close/>
                <a:moveTo>
                  <a:pt x="2907106" y="4984530"/>
                </a:moveTo>
                <a:cubicBezTo>
                  <a:pt x="2905423" y="4989624"/>
                  <a:pt x="2907964" y="4990562"/>
                  <a:pt x="2907964" y="4990562"/>
                </a:cubicBezTo>
                <a:cubicBezTo>
                  <a:pt x="2905423" y="4989624"/>
                  <a:pt x="2905423" y="4989624"/>
                  <a:pt x="2905423" y="4989624"/>
                </a:cubicBezTo>
                <a:cubicBezTo>
                  <a:pt x="2902880" y="4988686"/>
                  <a:pt x="2902880" y="4988686"/>
                  <a:pt x="2907106" y="4984530"/>
                </a:cubicBezTo>
                <a:close/>
                <a:moveTo>
                  <a:pt x="3021827" y="4979701"/>
                </a:moveTo>
                <a:cubicBezTo>
                  <a:pt x="3024157" y="4980560"/>
                  <a:pt x="3024157" y="4980560"/>
                  <a:pt x="3026487" y="4981420"/>
                </a:cubicBezTo>
                <a:cubicBezTo>
                  <a:pt x="3026487" y="4981420"/>
                  <a:pt x="3028817" y="4982279"/>
                  <a:pt x="3028817" y="4982279"/>
                </a:cubicBezTo>
                <a:cubicBezTo>
                  <a:pt x="3028817" y="4982279"/>
                  <a:pt x="3028817" y="4982279"/>
                  <a:pt x="3029885" y="4986960"/>
                </a:cubicBezTo>
                <a:cubicBezTo>
                  <a:pt x="3029885" y="4986960"/>
                  <a:pt x="3027555" y="4986102"/>
                  <a:pt x="3027555" y="4986102"/>
                </a:cubicBezTo>
                <a:cubicBezTo>
                  <a:pt x="3027555" y="4986102"/>
                  <a:pt x="3025225" y="4985241"/>
                  <a:pt x="3025225" y="4985241"/>
                </a:cubicBezTo>
                <a:cubicBezTo>
                  <a:pt x="3022895" y="4984381"/>
                  <a:pt x="3022895" y="4984381"/>
                  <a:pt x="3020564" y="4983521"/>
                </a:cubicBezTo>
                <a:cubicBezTo>
                  <a:pt x="3020564" y="4983521"/>
                  <a:pt x="3021827" y="4979701"/>
                  <a:pt x="3021827" y="4979701"/>
                </a:cubicBezTo>
                <a:close/>
                <a:moveTo>
                  <a:pt x="3082998" y="4978694"/>
                </a:moveTo>
                <a:cubicBezTo>
                  <a:pt x="3089988" y="4981275"/>
                  <a:pt x="3094650" y="4982994"/>
                  <a:pt x="3101640" y="4985574"/>
                </a:cubicBezTo>
                <a:cubicBezTo>
                  <a:pt x="3100378" y="4989394"/>
                  <a:pt x="3100378" y="4989394"/>
                  <a:pt x="3100378" y="4989394"/>
                </a:cubicBezTo>
                <a:cubicBezTo>
                  <a:pt x="3093387" y="4986814"/>
                  <a:pt x="3088726" y="4985095"/>
                  <a:pt x="3081736" y="4982516"/>
                </a:cubicBezTo>
                <a:cubicBezTo>
                  <a:pt x="3082998" y="4978694"/>
                  <a:pt x="3082998" y="4978694"/>
                  <a:pt x="3082998" y="4978694"/>
                </a:cubicBezTo>
                <a:close/>
                <a:moveTo>
                  <a:pt x="2889494" y="4975619"/>
                </a:moveTo>
                <a:cubicBezTo>
                  <a:pt x="2890845" y="4976923"/>
                  <a:pt x="2892278" y="4979057"/>
                  <a:pt x="2893549" y="4979527"/>
                </a:cubicBezTo>
                <a:cubicBezTo>
                  <a:pt x="2892602" y="4982393"/>
                  <a:pt x="2891331" y="4981925"/>
                  <a:pt x="2889979" y="4980622"/>
                </a:cubicBezTo>
                <a:cubicBezTo>
                  <a:pt x="2888627" y="4979319"/>
                  <a:pt x="2887195" y="4977182"/>
                  <a:pt x="2885923" y="4976713"/>
                </a:cubicBezTo>
                <a:cubicBezTo>
                  <a:pt x="2886870" y="4973848"/>
                  <a:pt x="2888141" y="4974317"/>
                  <a:pt x="2889494" y="4975619"/>
                </a:cubicBezTo>
                <a:close/>
                <a:moveTo>
                  <a:pt x="2223574" y="4967055"/>
                </a:moveTo>
                <a:lnTo>
                  <a:pt x="2224904" y="4970815"/>
                </a:lnTo>
                <a:cubicBezTo>
                  <a:pt x="2226469" y="4972765"/>
                  <a:pt x="2228033" y="4974715"/>
                  <a:pt x="2226937" y="4976555"/>
                </a:cubicBezTo>
                <a:lnTo>
                  <a:pt x="2229824" y="4976674"/>
                </a:lnTo>
                <a:lnTo>
                  <a:pt x="2227361" y="4970534"/>
                </a:lnTo>
                <a:lnTo>
                  <a:pt x="2226889" y="4969356"/>
                </a:lnTo>
                <a:close/>
                <a:moveTo>
                  <a:pt x="2984810" y="4965684"/>
                </a:moveTo>
                <a:cubicBezTo>
                  <a:pt x="2987154" y="4966550"/>
                  <a:pt x="2987712" y="4972828"/>
                  <a:pt x="2990056" y="4973694"/>
                </a:cubicBezTo>
                <a:cubicBezTo>
                  <a:pt x="2992402" y="4974558"/>
                  <a:pt x="2992402" y="4974558"/>
                  <a:pt x="2992402" y="4974558"/>
                </a:cubicBezTo>
                <a:cubicBezTo>
                  <a:pt x="2994748" y="4975424"/>
                  <a:pt x="2994748" y="4975424"/>
                  <a:pt x="2994748" y="4975424"/>
                </a:cubicBezTo>
                <a:cubicBezTo>
                  <a:pt x="2994748" y="4975424"/>
                  <a:pt x="2997093" y="4976290"/>
                  <a:pt x="2997093" y="4976290"/>
                </a:cubicBezTo>
                <a:cubicBezTo>
                  <a:pt x="2997093" y="4976290"/>
                  <a:pt x="2998882" y="4970876"/>
                  <a:pt x="3001228" y="4971742"/>
                </a:cubicBezTo>
                <a:cubicBezTo>
                  <a:pt x="3001785" y="4978020"/>
                  <a:pt x="3008264" y="4974338"/>
                  <a:pt x="3012956" y="4976069"/>
                </a:cubicBezTo>
                <a:cubicBezTo>
                  <a:pt x="3012956" y="4976069"/>
                  <a:pt x="3015301" y="4976936"/>
                  <a:pt x="3017646" y="4977799"/>
                </a:cubicBezTo>
                <a:cubicBezTo>
                  <a:pt x="3019992" y="4978666"/>
                  <a:pt x="3019992" y="4978666"/>
                  <a:pt x="3019992" y="4978666"/>
                </a:cubicBezTo>
                <a:cubicBezTo>
                  <a:pt x="3018203" y="4984079"/>
                  <a:pt x="3018203" y="4984079"/>
                  <a:pt x="3015858" y="4983214"/>
                </a:cubicBezTo>
                <a:cubicBezTo>
                  <a:pt x="3015858" y="4983214"/>
                  <a:pt x="3013512" y="4982347"/>
                  <a:pt x="3011167" y="4981483"/>
                </a:cubicBezTo>
                <a:cubicBezTo>
                  <a:pt x="3006476" y="4979752"/>
                  <a:pt x="3001785" y="4978020"/>
                  <a:pt x="2999440" y="4977156"/>
                </a:cubicBezTo>
                <a:cubicBezTo>
                  <a:pt x="2997093" y="4976290"/>
                  <a:pt x="2995305" y="4981702"/>
                  <a:pt x="2995305" y="4981702"/>
                </a:cubicBezTo>
                <a:cubicBezTo>
                  <a:pt x="2995862" y="4987982"/>
                  <a:pt x="3000553" y="4989713"/>
                  <a:pt x="3002899" y="4990578"/>
                </a:cubicBezTo>
                <a:cubicBezTo>
                  <a:pt x="3000553" y="4989713"/>
                  <a:pt x="2995862" y="4987982"/>
                  <a:pt x="2993516" y="4987116"/>
                </a:cubicBezTo>
                <a:cubicBezTo>
                  <a:pt x="2991170" y="4986252"/>
                  <a:pt x="2992960" y="4980838"/>
                  <a:pt x="2992960" y="4980838"/>
                </a:cubicBezTo>
                <a:cubicBezTo>
                  <a:pt x="2992960" y="4980838"/>
                  <a:pt x="2990614" y="4979972"/>
                  <a:pt x="2990614" y="4979972"/>
                </a:cubicBezTo>
                <a:cubicBezTo>
                  <a:pt x="2990614" y="4979972"/>
                  <a:pt x="2988269" y="4979107"/>
                  <a:pt x="2988269" y="4979107"/>
                </a:cubicBezTo>
                <a:cubicBezTo>
                  <a:pt x="2985924" y="4978242"/>
                  <a:pt x="2985924" y="4978242"/>
                  <a:pt x="2985924" y="4978242"/>
                </a:cubicBezTo>
                <a:cubicBezTo>
                  <a:pt x="2987712" y="4972828"/>
                  <a:pt x="2987712" y="4972828"/>
                  <a:pt x="2987712" y="4972828"/>
                </a:cubicBezTo>
                <a:cubicBezTo>
                  <a:pt x="2987712" y="4972828"/>
                  <a:pt x="2985366" y="4971963"/>
                  <a:pt x="2983020" y="4971097"/>
                </a:cubicBezTo>
                <a:cubicBezTo>
                  <a:pt x="2983020" y="4971097"/>
                  <a:pt x="2983020" y="4971097"/>
                  <a:pt x="2984810" y="4965684"/>
                </a:cubicBezTo>
                <a:close/>
                <a:moveTo>
                  <a:pt x="1406592" y="4961951"/>
                </a:moveTo>
                <a:cubicBezTo>
                  <a:pt x="1408643" y="4966581"/>
                  <a:pt x="1408334" y="4963461"/>
                  <a:pt x="1411818" y="4966483"/>
                </a:cubicBezTo>
                <a:cubicBezTo>
                  <a:pt x="1408952" y="4969702"/>
                  <a:pt x="1405160" y="4963561"/>
                  <a:pt x="1402295" y="4966780"/>
                </a:cubicBezTo>
                <a:cubicBezTo>
                  <a:pt x="1398499" y="4960636"/>
                  <a:pt x="1406901" y="4965071"/>
                  <a:pt x="1406592" y="4961951"/>
                </a:cubicBezTo>
                <a:close/>
                <a:moveTo>
                  <a:pt x="1393994" y="4959336"/>
                </a:moveTo>
                <a:cubicBezTo>
                  <a:pt x="1393994" y="4959336"/>
                  <a:pt x="1397205" y="4959156"/>
                  <a:pt x="1397437" y="4962321"/>
                </a:cubicBezTo>
                <a:cubicBezTo>
                  <a:pt x="1397437" y="4962321"/>
                  <a:pt x="1399159" y="4963813"/>
                  <a:pt x="1395951" y="4963993"/>
                </a:cubicBezTo>
                <a:cubicBezTo>
                  <a:pt x="1394462" y="4965663"/>
                  <a:pt x="1391486" y="4969005"/>
                  <a:pt x="1390231" y="4973843"/>
                </a:cubicBezTo>
                <a:cubicBezTo>
                  <a:pt x="1389487" y="4974677"/>
                  <a:pt x="1388802" y="4976304"/>
                  <a:pt x="1387716" y="4977954"/>
                </a:cubicBezTo>
                <a:cubicBezTo>
                  <a:pt x="1386628" y="4979603"/>
                  <a:pt x="1385141" y="4981274"/>
                  <a:pt x="1382794" y="4982198"/>
                </a:cubicBezTo>
                <a:cubicBezTo>
                  <a:pt x="1382794" y="4982198"/>
                  <a:pt x="1382794" y="4982198"/>
                  <a:pt x="1381305" y="4983871"/>
                </a:cubicBezTo>
                <a:cubicBezTo>
                  <a:pt x="1379582" y="4982377"/>
                  <a:pt x="1379582" y="4982377"/>
                  <a:pt x="1377861" y="4980883"/>
                </a:cubicBezTo>
                <a:cubicBezTo>
                  <a:pt x="1379349" y="4979213"/>
                  <a:pt x="1377628" y="4977719"/>
                  <a:pt x="1380837" y="4977541"/>
                </a:cubicBezTo>
                <a:cubicBezTo>
                  <a:pt x="1382324" y="4975871"/>
                  <a:pt x="1383814" y="4974199"/>
                  <a:pt x="1385067" y="4969363"/>
                </a:cubicBezTo>
                <a:cubicBezTo>
                  <a:pt x="1386555" y="4967692"/>
                  <a:pt x="1386321" y="4964527"/>
                  <a:pt x="1389297" y="4961185"/>
                </a:cubicBezTo>
                <a:cubicBezTo>
                  <a:pt x="1389297" y="4961185"/>
                  <a:pt x="1392506" y="4961005"/>
                  <a:pt x="1393994" y="4959336"/>
                </a:cubicBezTo>
                <a:close/>
                <a:moveTo>
                  <a:pt x="3268809" y="4957227"/>
                </a:moveTo>
                <a:cubicBezTo>
                  <a:pt x="3268809" y="4957227"/>
                  <a:pt x="3268809" y="4957227"/>
                  <a:pt x="3270929" y="4958010"/>
                </a:cubicBezTo>
                <a:cubicBezTo>
                  <a:pt x="3273047" y="4958790"/>
                  <a:pt x="3273047" y="4958790"/>
                  <a:pt x="3271152" y="4964523"/>
                </a:cubicBezTo>
                <a:cubicBezTo>
                  <a:pt x="3269034" y="4963742"/>
                  <a:pt x="3269034" y="4963742"/>
                  <a:pt x="3269034" y="4963742"/>
                </a:cubicBezTo>
                <a:cubicBezTo>
                  <a:pt x="3269034" y="4963742"/>
                  <a:pt x="3269034" y="4963742"/>
                  <a:pt x="3266916" y="4962960"/>
                </a:cubicBezTo>
                <a:close/>
                <a:moveTo>
                  <a:pt x="1399711" y="4954296"/>
                </a:moveTo>
                <a:lnTo>
                  <a:pt x="1399726" y="4955996"/>
                </a:lnTo>
                <a:lnTo>
                  <a:pt x="1398816" y="4954448"/>
                </a:lnTo>
                <a:close/>
                <a:moveTo>
                  <a:pt x="1398281" y="4953540"/>
                </a:moveTo>
                <a:lnTo>
                  <a:pt x="1398816" y="4954448"/>
                </a:lnTo>
                <a:lnTo>
                  <a:pt x="1398086" y="4954575"/>
                </a:lnTo>
                <a:cubicBezTo>
                  <a:pt x="1397265" y="4953863"/>
                  <a:pt x="1397670" y="4953412"/>
                  <a:pt x="1398281" y="4953540"/>
                </a:cubicBezTo>
                <a:close/>
                <a:moveTo>
                  <a:pt x="1399698" y="4952764"/>
                </a:moveTo>
                <a:cubicBezTo>
                  <a:pt x="1402131" y="4951665"/>
                  <a:pt x="1402547" y="4952828"/>
                  <a:pt x="1401945" y="4953910"/>
                </a:cubicBezTo>
                <a:lnTo>
                  <a:pt x="1399711" y="4954296"/>
                </a:lnTo>
                <a:close/>
                <a:moveTo>
                  <a:pt x="2820467" y="4952561"/>
                </a:moveTo>
                <a:cubicBezTo>
                  <a:pt x="2822797" y="4953421"/>
                  <a:pt x="2822797" y="4953421"/>
                  <a:pt x="2825127" y="4954281"/>
                </a:cubicBezTo>
                <a:cubicBezTo>
                  <a:pt x="2825722" y="4960396"/>
                  <a:pt x="2828050" y="4961255"/>
                  <a:pt x="2830381" y="4962115"/>
                </a:cubicBezTo>
                <a:cubicBezTo>
                  <a:pt x="2830381" y="4962115"/>
                  <a:pt x="2830381" y="4962115"/>
                  <a:pt x="2832712" y="4962974"/>
                </a:cubicBezTo>
                <a:cubicBezTo>
                  <a:pt x="2832712" y="4962974"/>
                  <a:pt x="2835041" y="4963835"/>
                  <a:pt x="2835041" y="4963835"/>
                </a:cubicBezTo>
                <a:cubicBezTo>
                  <a:pt x="2833306" y="4969087"/>
                  <a:pt x="2830975" y="4968228"/>
                  <a:pt x="2830975" y="4968228"/>
                </a:cubicBezTo>
                <a:cubicBezTo>
                  <a:pt x="2828646" y="4967368"/>
                  <a:pt x="2828646" y="4967368"/>
                  <a:pt x="2828646" y="4967368"/>
                </a:cubicBezTo>
                <a:cubicBezTo>
                  <a:pt x="2830975" y="4968228"/>
                  <a:pt x="2829239" y="4973484"/>
                  <a:pt x="2829239" y="4973484"/>
                </a:cubicBezTo>
                <a:cubicBezTo>
                  <a:pt x="2831569" y="4974343"/>
                  <a:pt x="2836229" y="4976063"/>
                  <a:pt x="2838559" y="4976922"/>
                </a:cubicBezTo>
                <a:cubicBezTo>
                  <a:pt x="2840890" y="4977781"/>
                  <a:pt x="2845551" y="4979501"/>
                  <a:pt x="2847880" y="4980360"/>
                </a:cubicBezTo>
                <a:cubicBezTo>
                  <a:pt x="2847880" y="4980360"/>
                  <a:pt x="2850210" y="4981221"/>
                  <a:pt x="2850210" y="4981221"/>
                </a:cubicBezTo>
                <a:cubicBezTo>
                  <a:pt x="2848474" y="4986475"/>
                  <a:pt x="2848474" y="4986475"/>
                  <a:pt x="2846144" y="4985614"/>
                </a:cubicBezTo>
                <a:cubicBezTo>
                  <a:pt x="2846144" y="4985614"/>
                  <a:pt x="2843815" y="4984755"/>
                  <a:pt x="2843815" y="4984755"/>
                </a:cubicBezTo>
                <a:cubicBezTo>
                  <a:pt x="2841484" y="4983896"/>
                  <a:pt x="2839154" y="4983035"/>
                  <a:pt x="2836824" y="4982176"/>
                </a:cubicBezTo>
                <a:cubicBezTo>
                  <a:pt x="2832164" y="4980456"/>
                  <a:pt x="2831569" y="4974343"/>
                  <a:pt x="2827502" y="4978737"/>
                </a:cubicBezTo>
                <a:cubicBezTo>
                  <a:pt x="2827502" y="4978737"/>
                  <a:pt x="2827502" y="4978737"/>
                  <a:pt x="2825173" y="4977878"/>
                </a:cubicBezTo>
                <a:cubicBezTo>
                  <a:pt x="2825173" y="4977878"/>
                  <a:pt x="2825173" y="4977878"/>
                  <a:pt x="2826910" y="4972622"/>
                </a:cubicBezTo>
                <a:cubicBezTo>
                  <a:pt x="2826315" y="4966508"/>
                  <a:pt x="2826315" y="4966508"/>
                  <a:pt x="2826315" y="4966508"/>
                </a:cubicBezTo>
                <a:cubicBezTo>
                  <a:pt x="2823985" y="4965648"/>
                  <a:pt x="2823985" y="4965648"/>
                  <a:pt x="2821656" y="4964789"/>
                </a:cubicBezTo>
                <a:cubicBezTo>
                  <a:pt x="2819324" y="4963929"/>
                  <a:pt x="2819324" y="4963929"/>
                  <a:pt x="2816995" y="4963069"/>
                </a:cubicBezTo>
                <a:cubicBezTo>
                  <a:pt x="2816995" y="4963069"/>
                  <a:pt x="2816400" y="4956956"/>
                  <a:pt x="2816400" y="4956956"/>
                </a:cubicBezTo>
                <a:cubicBezTo>
                  <a:pt x="2818731" y="4957816"/>
                  <a:pt x="2820467" y="4952561"/>
                  <a:pt x="2820467" y="4952561"/>
                </a:cubicBezTo>
                <a:close/>
                <a:moveTo>
                  <a:pt x="3226443" y="4941595"/>
                </a:moveTo>
                <a:cubicBezTo>
                  <a:pt x="3228773" y="4942455"/>
                  <a:pt x="3228773" y="4942455"/>
                  <a:pt x="3228773" y="4942455"/>
                </a:cubicBezTo>
                <a:cubicBezTo>
                  <a:pt x="3231104" y="4943316"/>
                  <a:pt x="3233435" y="4944175"/>
                  <a:pt x="3233435" y="4944175"/>
                </a:cubicBezTo>
                <a:cubicBezTo>
                  <a:pt x="3235764" y="4945035"/>
                  <a:pt x="3235764" y="4945035"/>
                  <a:pt x="3235764" y="4945035"/>
                </a:cubicBezTo>
                <a:cubicBezTo>
                  <a:pt x="3235764" y="4945035"/>
                  <a:pt x="3233870" y="4950767"/>
                  <a:pt x="3233870" y="4950767"/>
                </a:cubicBezTo>
                <a:cubicBezTo>
                  <a:pt x="3231541" y="4949908"/>
                  <a:pt x="3231541" y="4949908"/>
                  <a:pt x="3231541" y="4949908"/>
                </a:cubicBezTo>
                <a:cubicBezTo>
                  <a:pt x="3229210" y="4949047"/>
                  <a:pt x="3229210" y="4949047"/>
                  <a:pt x="3226878" y="4948187"/>
                </a:cubicBezTo>
                <a:cubicBezTo>
                  <a:pt x="3226878" y="4948187"/>
                  <a:pt x="3226878" y="4948187"/>
                  <a:pt x="3224549" y="4947327"/>
                </a:cubicBezTo>
                <a:cubicBezTo>
                  <a:pt x="3224549" y="4947327"/>
                  <a:pt x="3226443" y="4941595"/>
                  <a:pt x="3226443" y="4941595"/>
                </a:cubicBezTo>
                <a:close/>
                <a:moveTo>
                  <a:pt x="2906570" y="4937669"/>
                </a:moveTo>
                <a:cubicBezTo>
                  <a:pt x="2915952" y="4939138"/>
                  <a:pt x="2923071" y="4947459"/>
                  <a:pt x="2933208" y="4946644"/>
                </a:cubicBezTo>
                <a:cubicBezTo>
                  <a:pt x="2935554" y="4947509"/>
                  <a:pt x="2933765" y="4952924"/>
                  <a:pt x="2933765" y="4952924"/>
                </a:cubicBezTo>
                <a:cubicBezTo>
                  <a:pt x="2936111" y="4953788"/>
                  <a:pt x="2936111" y="4953788"/>
                  <a:pt x="2936111" y="4953788"/>
                </a:cubicBezTo>
                <a:cubicBezTo>
                  <a:pt x="2937899" y="4948376"/>
                  <a:pt x="2940245" y="4949240"/>
                  <a:pt x="2940245" y="4949240"/>
                </a:cubicBezTo>
                <a:cubicBezTo>
                  <a:pt x="2945493" y="4957250"/>
                  <a:pt x="2951972" y="4953568"/>
                  <a:pt x="2959009" y="4956166"/>
                </a:cubicBezTo>
                <a:cubicBezTo>
                  <a:pt x="2957220" y="4961577"/>
                  <a:pt x="2957220" y="4961577"/>
                  <a:pt x="2963699" y="4957896"/>
                </a:cubicBezTo>
                <a:cubicBezTo>
                  <a:pt x="2963699" y="4957896"/>
                  <a:pt x="2963699" y="4957896"/>
                  <a:pt x="2961911" y="4963308"/>
                </a:cubicBezTo>
                <a:cubicBezTo>
                  <a:pt x="2960123" y="4968722"/>
                  <a:pt x="2964257" y="4964174"/>
                  <a:pt x="2962468" y="4969587"/>
                </a:cubicBezTo>
                <a:cubicBezTo>
                  <a:pt x="2962468" y="4969587"/>
                  <a:pt x="2962468" y="4969587"/>
                  <a:pt x="2964812" y="4970452"/>
                </a:cubicBezTo>
                <a:lnTo>
                  <a:pt x="2967158" y="4971318"/>
                </a:lnTo>
                <a:cubicBezTo>
                  <a:pt x="2968949" y="4965905"/>
                  <a:pt x="2968949" y="4965905"/>
                  <a:pt x="2968949" y="4965905"/>
                </a:cubicBezTo>
                <a:cubicBezTo>
                  <a:pt x="2966602" y="4965038"/>
                  <a:pt x="2966602" y="4965038"/>
                  <a:pt x="2968391" y="4959627"/>
                </a:cubicBezTo>
                <a:cubicBezTo>
                  <a:pt x="2970737" y="4960492"/>
                  <a:pt x="2970737" y="4960492"/>
                  <a:pt x="2970737" y="4960492"/>
                </a:cubicBezTo>
                <a:cubicBezTo>
                  <a:pt x="2973082" y="4961356"/>
                  <a:pt x="2973082" y="4961356"/>
                  <a:pt x="2973082" y="4961356"/>
                </a:cubicBezTo>
                <a:cubicBezTo>
                  <a:pt x="2973082" y="4961356"/>
                  <a:pt x="2971294" y="4966770"/>
                  <a:pt x="2971294" y="4966770"/>
                </a:cubicBezTo>
                <a:cubicBezTo>
                  <a:pt x="2971294" y="4966770"/>
                  <a:pt x="2975427" y="4962222"/>
                  <a:pt x="2975427" y="4962222"/>
                </a:cubicBezTo>
                <a:cubicBezTo>
                  <a:pt x="2975427" y="4962222"/>
                  <a:pt x="2975427" y="4962222"/>
                  <a:pt x="2977773" y="4963088"/>
                </a:cubicBezTo>
                <a:cubicBezTo>
                  <a:pt x="2975984" y="4968500"/>
                  <a:pt x="2975984" y="4968500"/>
                  <a:pt x="2975984" y="4968500"/>
                </a:cubicBezTo>
                <a:cubicBezTo>
                  <a:pt x="2978329" y="4969367"/>
                  <a:pt x="2978329" y="4969367"/>
                  <a:pt x="2980119" y="4963952"/>
                </a:cubicBezTo>
                <a:cubicBezTo>
                  <a:pt x="2980674" y="4970231"/>
                  <a:pt x="2981232" y="4976511"/>
                  <a:pt x="2983577" y="4977375"/>
                </a:cubicBezTo>
                <a:cubicBezTo>
                  <a:pt x="2983577" y="4977375"/>
                  <a:pt x="2983577" y="4977375"/>
                  <a:pt x="2985924" y="4978242"/>
                </a:cubicBezTo>
                <a:cubicBezTo>
                  <a:pt x="2984134" y="4983654"/>
                  <a:pt x="2986480" y="4984521"/>
                  <a:pt x="2986480" y="4984521"/>
                </a:cubicBezTo>
                <a:cubicBezTo>
                  <a:pt x="2988825" y="4985385"/>
                  <a:pt x="2988825" y="4985385"/>
                  <a:pt x="2988825" y="4985385"/>
                </a:cubicBezTo>
                <a:cubicBezTo>
                  <a:pt x="2991170" y="4986252"/>
                  <a:pt x="2991170" y="4986252"/>
                  <a:pt x="2987035" y="4990799"/>
                </a:cubicBezTo>
                <a:cubicBezTo>
                  <a:pt x="2987035" y="4990799"/>
                  <a:pt x="2987035" y="4990799"/>
                  <a:pt x="2984690" y="4989933"/>
                </a:cubicBezTo>
                <a:cubicBezTo>
                  <a:pt x="2978211" y="4993616"/>
                  <a:pt x="2977098" y="4981059"/>
                  <a:pt x="2972408" y="4979329"/>
                </a:cubicBezTo>
                <a:cubicBezTo>
                  <a:pt x="2970061" y="4978462"/>
                  <a:pt x="2970061" y="4978462"/>
                  <a:pt x="2970061" y="4978462"/>
                </a:cubicBezTo>
                <a:cubicBezTo>
                  <a:pt x="2967715" y="4977596"/>
                  <a:pt x="2967715" y="4977596"/>
                  <a:pt x="2967715" y="4977596"/>
                </a:cubicBezTo>
                <a:cubicBezTo>
                  <a:pt x="2965370" y="4976730"/>
                  <a:pt x="2965370" y="4976730"/>
                  <a:pt x="2965370" y="4976730"/>
                </a:cubicBezTo>
                <a:cubicBezTo>
                  <a:pt x="2963582" y="4982144"/>
                  <a:pt x="2958891" y="4980413"/>
                  <a:pt x="2960679" y="4975000"/>
                </a:cubicBezTo>
                <a:cubicBezTo>
                  <a:pt x="2951296" y="4971539"/>
                  <a:pt x="2939570" y="4967212"/>
                  <a:pt x="2934321" y="4959202"/>
                </a:cubicBezTo>
                <a:cubicBezTo>
                  <a:pt x="2934321" y="4959202"/>
                  <a:pt x="2934321" y="4959202"/>
                  <a:pt x="2931976" y="4958337"/>
                </a:cubicBezTo>
                <a:cubicBezTo>
                  <a:pt x="2929631" y="4957472"/>
                  <a:pt x="2929631" y="4957472"/>
                  <a:pt x="2929631" y="4957472"/>
                </a:cubicBezTo>
                <a:cubicBezTo>
                  <a:pt x="2929631" y="4957472"/>
                  <a:pt x="2929631" y="4957472"/>
                  <a:pt x="2927284" y="4956605"/>
                </a:cubicBezTo>
                <a:cubicBezTo>
                  <a:pt x="2924939" y="4955741"/>
                  <a:pt x="2925497" y="4962020"/>
                  <a:pt x="2925497" y="4962020"/>
                </a:cubicBezTo>
                <a:cubicBezTo>
                  <a:pt x="2921362" y="4966567"/>
                  <a:pt x="2913768" y="4957692"/>
                  <a:pt x="2915558" y="4952278"/>
                </a:cubicBezTo>
                <a:cubicBezTo>
                  <a:pt x="2908521" y="4949682"/>
                  <a:pt x="2903830" y="4947952"/>
                  <a:pt x="2894447" y="4944489"/>
                </a:cubicBezTo>
                <a:cubicBezTo>
                  <a:pt x="2894447" y="4944489"/>
                  <a:pt x="2892102" y="4943625"/>
                  <a:pt x="2892102" y="4943625"/>
                </a:cubicBezTo>
                <a:cubicBezTo>
                  <a:pt x="2892102" y="4943625"/>
                  <a:pt x="2893891" y="4938211"/>
                  <a:pt x="2893891" y="4938211"/>
                </a:cubicBezTo>
                <a:cubicBezTo>
                  <a:pt x="2893891" y="4938211"/>
                  <a:pt x="2896237" y="4939076"/>
                  <a:pt x="2896237" y="4939076"/>
                </a:cubicBezTo>
                <a:cubicBezTo>
                  <a:pt x="2900063" y="4937451"/>
                  <a:pt x="2903442" y="4937179"/>
                  <a:pt x="2906570" y="4937669"/>
                </a:cubicBezTo>
                <a:close/>
                <a:moveTo>
                  <a:pt x="2864120" y="4936247"/>
                </a:moveTo>
                <a:cubicBezTo>
                  <a:pt x="2864307" y="4937121"/>
                  <a:pt x="2864257" y="4938710"/>
                  <a:pt x="2864257" y="4938710"/>
                </a:cubicBezTo>
                <a:cubicBezTo>
                  <a:pt x="2863309" y="4941577"/>
                  <a:pt x="2862886" y="4941420"/>
                  <a:pt x="2862699" y="4940547"/>
                </a:cubicBezTo>
                <a:cubicBezTo>
                  <a:pt x="2862513" y="4939674"/>
                  <a:pt x="2862562" y="4938085"/>
                  <a:pt x="2862562" y="4938085"/>
                </a:cubicBezTo>
                <a:cubicBezTo>
                  <a:pt x="2863509" y="4935220"/>
                  <a:pt x="2863933" y="4935376"/>
                  <a:pt x="2864120" y="4936247"/>
                </a:cubicBezTo>
                <a:close/>
                <a:moveTo>
                  <a:pt x="3193366" y="4922959"/>
                </a:moveTo>
                <a:cubicBezTo>
                  <a:pt x="3202609" y="4926370"/>
                  <a:pt x="3207648" y="4934659"/>
                  <a:pt x="3212270" y="4936365"/>
                </a:cubicBezTo>
                <a:cubicBezTo>
                  <a:pt x="3214582" y="4937218"/>
                  <a:pt x="3214582" y="4937218"/>
                  <a:pt x="3214582" y="4937218"/>
                </a:cubicBezTo>
                <a:cubicBezTo>
                  <a:pt x="3214582" y="4937218"/>
                  <a:pt x="3210376" y="4942096"/>
                  <a:pt x="3210376" y="4942096"/>
                </a:cubicBezTo>
                <a:cubicBezTo>
                  <a:pt x="3205338" y="4933808"/>
                  <a:pt x="3200716" y="4932101"/>
                  <a:pt x="3191473" y="4928691"/>
                </a:cubicBezTo>
                <a:cubicBezTo>
                  <a:pt x="3191473" y="4928691"/>
                  <a:pt x="3189162" y="4927839"/>
                  <a:pt x="3189162" y="4927839"/>
                </a:cubicBezTo>
                <a:cubicBezTo>
                  <a:pt x="3189162" y="4927839"/>
                  <a:pt x="3193366" y="4922959"/>
                  <a:pt x="3193366" y="4922959"/>
                </a:cubicBezTo>
                <a:close/>
                <a:moveTo>
                  <a:pt x="3104929" y="4916051"/>
                </a:moveTo>
                <a:cubicBezTo>
                  <a:pt x="3110945" y="4917557"/>
                  <a:pt x="3116329" y="4920973"/>
                  <a:pt x="3121295" y="4925662"/>
                </a:cubicBezTo>
                <a:cubicBezTo>
                  <a:pt x="3130584" y="4929089"/>
                  <a:pt x="3137550" y="4931660"/>
                  <a:pt x="3144517" y="4934230"/>
                </a:cubicBezTo>
                <a:cubicBezTo>
                  <a:pt x="3140193" y="4935492"/>
                  <a:pt x="3135708" y="4935266"/>
                  <a:pt x="3131434" y="4934404"/>
                </a:cubicBezTo>
                <a:cubicBezTo>
                  <a:pt x="3127158" y="4933540"/>
                  <a:pt x="3123095" y="4932042"/>
                  <a:pt x="3119611" y="4930756"/>
                </a:cubicBezTo>
                <a:cubicBezTo>
                  <a:pt x="3109683" y="4921377"/>
                  <a:pt x="3098071" y="4917093"/>
                  <a:pt x="3083092" y="4922999"/>
                </a:cubicBezTo>
                <a:cubicBezTo>
                  <a:pt x="3083092" y="4922999"/>
                  <a:pt x="3083092" y="4922999"/>
                  <a:pt x="3080770" y="4922142"/>
                </a:cubicBezTo>
                <a:cubicBezTo>
                  <a:pt x="3082454" y="4917047"/>
                  <a:pt x="3082454" y="4917047"/>
                  <a:pt x="3084776" y="4917904"/>
                </a:cubicBezTo>
                <a:cubicBezTo>
                  <a:pt x="3092266" y="4914952"/>
                  <a:pt x="3098913" y="4914544"/>
                  <a:pt x="3104929" y="4916051"/>
                </a:cubicBezTo>
                <a:close/>
                <a:moveTo>
                  <a:pt x="2889584" y="4914743"/>
                </a:moveTo>
                <a:cubicBezTo>
                  <a:pt x="2889876" y="4914939"/>
                  <a:pt x="2890037" y="4916070"/>
                  <a:pt x="2889831" y="4918852"/>
                </a:cubicBezTo>
                <a:cubicBezTo>
                  <a:pt x="2886662" y="4921970"/>
                  <a:pt x="2888709" y="4914151"/>
                  <a:pt x="2889584" y="4914743"/>
                </a:cubicBezTo>
                <a:close/>
                <a:moveTo>
                  <a:pt x="3124965" y="4897719"/>
                </a:moveTo>
                <a:cubicBezTo>
                  <a:pt x="3124965" y="4897719"/>
                  <a:pt x="3124965" y="4897719"/>
                  <a:pt x="3127311" y="4898586"/>
                </a:cubicBezTo>
                <a:cubicBezTo>
                  <a:pt x="3132002" y="4900317"/>
                  <a:pt x="3136697" y="4902049"/>
                  <a:pt x="3141389" y="4903781"/>
                </a:cubicBezTo>
                <a:cubicBezTo>
                  <a:pt x="3146082" y="4905512"/>
                  <a:pt x="3148429" y="4906378"/>
                  <a:pt x="3153123" y="4908109"/>
                </a:cubicBezTo>
                <a:cubicBezTo>
                  <a:pt x="3155469" y="4908974"/>
                  <a:pt x="3155469" y="4908974"/>
                  <a:pt x="3155469" y="4908974"/>
                </a:cubicBezTo>
                <a:cubicBezTo>
                  <a:pt x="3153574" y="4914707"/>
                  <a:pt x="3153574" y="4914707"/>
                  <a:pt x="3151227" y="4913842"/>
                </a:cubicBezTo>
                <a:cubicBezTo>
                  <a:pt x="3146535" y="4912109"/>
                  <a:pt x="3144188" y="4911244"/>
                  <a:pt x="3139495" y="4909512"/>
                </a:cubicBezTo>
                <a:cubicBezTo>
                  <a:pt x="3134803" y="4907781"/>
                  <a:pt x="3130109" y="4906050"/>
                  <a:pt x="3125416" y="4904317"/>
                </a:cubicBezTo>
                <a:cubicBezTo>
                  <a:pt x="3123070" y="4903453"/>
                  <a:pt x="3124965" y="4897719"/>
                  <a:pt x="3124965" y="4897719"/>
                </a:cubicBezTo>
                <a:close/>
                <a:moveTo>
                  <a:pt x="1325854" y="4891393"/>
                </a:moveTo>
                <a:cubicBezTo>
                  <a:pt x="1327544" y="4892860"/>
                  <a:pt x="1329235" y="4894328"/>
                  <a:pt x="1330578" y="4892817"/>
                </a:cubicBezTo>
                <a:cubicBezTo>
                  <a:pt x="1332269" y="4894284"/>
                  <a:pt x="1332269" y="4894284"/>
                  <a:pt x="1332269" y="4894284"/>
                </a:cubicBezTo>
                <a:cubicBezTo>
                  <a:pt x="1330925" y="4895794"/>
                  <a:pt x="1330925" y="4895794"/>
                  <a:pt x="1330925" y="4895794"/>
                </a:cubicBezTo>
                <a:cubicBezTo>
                  <a:pt x="1329235" y="4894328"/>
                  <a:pt x="1326200" y="4894368"/>
                  <a:pt x="1326200" y="4894368"/>
                </a:cubicBezTo>
                <a:lnTo>
                  <a:pt x="1324510" y="4892903"/>
                </a:lnTo>
                <a:cubicBezTo>
                  <a:pt x="1324510" y="4892903"/>
                  <a:pt x="1324510" y="4892903"/>
                  <a:pt x="1325854" y="4891393"/>
                </a:cubicBezTo>
                <a:close/>
                <a:moveTo>
                  <a:pt x="1294857" y="4888577"/>
                </a:moveTo>
                <a:cubicBezTo>
                  <a:pt x="1296467" y="4886767"/>
                  <a:pt x="1299925" y="4886557"/>
                  <a:pt x="1303614" y="4889754"/>
                </a:cubicBezTo>
                <a:cubicBezTo>
                  <a:pt x="1302003" y="4891566"/>
                  <a:pt x="1300274" y="4891672"/>
                  <a:pt x="1298717" y="4891125"/>
                </a:cubicBezTo>
                <a:cubicBezTo>
                  <a:pt x="1297163" y="4890577"/>
                  <a:pt x="1295779" y="4889378"/>
                  <a:pt x="1294857" y="4888577"/>
                </a:cubicBezTo>
                <a:close/>
                <a:moveTo>
                  <a:pt x="3099332" y="4888264"/>
                </a:moveTo>
                <a:cubicBezTo>
                  <a:pt x="3099332" y="4888264"/>
                  <a:pt x="3101662" y="4889123"/>
                  <a:pt x="3101662" y="4889123"/>
                </a:cubicBezTo>
                <a:cubicBezTo>
                  <a:pt x="3102098" y="4895714"/>
                  <a:pt x="3102098" y="4895714"/>
                  <a:pt x="3102098" y="4895714"/>
                </a:cubicBezTo>
                <a:cubicBezTo>
                  <a:pt x="3102098" y="4895714"/>
                  <a:pt x="3100204" y="4901447"/>
                  <a:pt x="3100204" y="4901447"/>
                </a:cubicBezTo>
                <a:cubicBezTo>
                  <a:pt x="3099769" y="4894854"/>
                  <a:pt x="3099769" y="4894854"/>
                  <a:pt x="3099769" y="4894854"/>
                </a:cubicBezTo>
                <a:cubicBezTo>
                  <a:pt x="3099332" y="4888264"/>
                  <a:pt x="3099332" y="4888264"/>
                  <a:pt x="3099332" y="4888264"/>
                </a:cubicBezTo>
                <a:close/>
                <a:moveTo>
                  <a:pt x="3097002" y="4887404"/>
                </a:moveTo>
                <a:cubicBezTo>
                  <a:pt x="3097002" y="4887404"/>
                  <a:pt x="3099332" y="4888264"/>
                  <a:pt x="3099332" y="4888264"/>
                </a:cubicBezTo>
                <a:cubicBezTo>
                  <a:pt x="3098386" y="4891130"/>
                  <a:pt x="3097803" y="4890914"/>
                  <a:pt x="3097457" y="4889983"/>
                </a:cubicBezTo>
                <a:cubicBezTo>
                  <a:pt x="3097111" y="4889052"/>
                  <a:pt x="3097002" y="4887404"/>
                  <a:pt x="3097002" y="4887404"/>
                </a:cubicBezTo>
                <a:close/>
                <a:moveTo>
                  <a:pt x="1326436" y="4885918"/>
                </a:moveTo>
                <a:cubicBezTo>
                  <a:pt x="1327466" y="4886444"/>
                  <a:pt x="1329103" y="4887130"/>
                  <a:pt x="1329842" y="4886299"/>
                </a:cubicBezTo>
                <a:cubicBezTo>
                  <a:pt x="1332167" y="4885372"/>
                  <a:pt x="1331849" y="4886569"/>
                  <a:pt x="1330716" y="4887423"/>
                </a:cubicBezTo>
                <a:cubicBezTo>
                  <a:pt x="1329580" y="4888276"/>
                  <a:pt x="1327626" y="4888788"/>
                  <a:pt x="1326675" y="4886492"/>
                </a:cubicBezTo>
                <a:cubicBezTo>
                  <a:pt x="1324983" y="4885026"/>
                  <a:pt x="1325406" y="4885393"/>
                  <a:pt x="1326436" y="4885918"/>
                </a:cubicBezTo>
                <a:close/>
                <a:moveTo>
                  <a:pt x="1307851" y="4884647"/>
                </a:moveTo>
                <a:cubicBezTo>
                  <a:pt x="1309347" y="4882963"/>
                  <a:pt x="1311188" y="4887541"/>
                  <a:pt x="1312856" y="4888989"/>
                </a:cubicBezTo>
                <a:cubicBezTo>
                  <a:pt x="1314525" y="4890436"/>
                  <a:pt x="1311528" y="4893804"/>
                  <a:pt x="1314696" y="4893568"/>
                </a:cubicBezTo>
                <a:cubicBezTo>
                  <a:pt x="1314865" y="4896699"/>
                  <a:pt x="1305703" y="4903669"/>
                  <a:pt x="1314217" y="4914038"/>
                </a:cubicBezTo>
                <a:cubicBezTo>
                  <a:pt x="1309381" y="4912825"/>
                  <a:pt x="1311562" y="4923666"/>
                  <a:pt x="1306384" y="4916194"/>
                </a:cubicBezTo>
                <a:cubicBezTo>
                  <a:pt x="1311562" y="4923666"/>
                  <a:pt x="1303556" y="4922692"/>
                  <a:pt x="1305565" y="4930401"/>
                </a:cubicBezTo>
                <a:cubicBezTo>
                  <a:pt x="1299229" y="4930872"/>
                  <a:pt x="1298891" y="4924611"/>
                  <a:pt x="1289216" y="4922188"/>
                </a:cubicBezTo>
                <a:cubicBezTo>
                  <a:pt x="1292213" y="4918822"/>
                  <a:pt x="1290376" y="4914243"/>
                  <a:pt x="1295211" y="4915455"/>
                </a:cubicBezTo>
                <a:cubicBezTo>
                  <a:pt x="1290205" y="4911113"/>
                  <a:pt x="1288706" y="4912796"/>
                  <a:pt x="1293202" y="4907745"/>
                </a:cubicBezTo>
                <a:cubicBezTo>
                  <a:pt x="1293202" y="4907745"/>
                  <a:pt x="1293202" y="4907745"/>
                  <a:pt x="1291534" y="4906298"/>
                </a:cubicBezTo>
                <a:cubicBezTo>
                  <a:pt x="1291534" y="4906298"/>
                  <a:pt x="1291534" y="4906298"/>
                  <a:pt x="1293032" y="4904613"/>
                </a:cubicBezTo>
                <a:cubicBezTo>
                  <a:pt x="1294531" y="4902931"/>
                  <a:pt x="1294360" y="4899799"/>
                  <a:pt x="1297529" y="4899564"/>
                </a:cubicBezTo>
                <a:lnTo>
                  <a:pt x="1300526" y="4896196"/>
                </a:lnTo>
                <a:cubicBezTo>
                  <a:pt x="1301855" y="4891381"/>
                  <a:pt x="1303354" y="4889699"/>
                  <a:pt x="1309687" y="4889226"/>
                </a:cubicBezTo>
                <a:cubicBezTo>
                  <a:pt x="1309520" y="4886093"/>
                  <a:pt x="1309520" y="4886093"/>
                  <a:pt x="1307851" y="4884647"/>
                </a:cubicBezTo>
                <a:close/>
                <a:moveTo>
                  <a:pt x="1306181" y="4883199"/>
                </a:moveTo>
                <a:cubicBezTo>
                  <a:pt x="1306181" y="4883199"/>
                  <a:pt x="1306181" y="4883199"/>
                  <a:pt x="1307851" y="4884647"/>
                </a:cubicBezTo>
                <a:cubicBezTo>
                  <a:pt x="1307851" y="4884647"/>
                  <a:pt x="1307851" y="4884647"/>
                  <a:pt x="1306351" y="4886330"/>
                </a:cubicBezTo>
                <a:cubicBezTo>
                  <a:pt x="1304682" y="4884884"/>
                  <a:pt x="1304682" y="4884884"/>
                  <a:pt x="1304682" y="4884884"/>
                </a:cubicBezTo>
                <a:cubicBezTo>
                  <a:pt x="1304682" y="4884884"/>
                  <a:pt x="1304682" y="4884884"/>
                  <a:pt x="1306181" y="4883199"/>
                </a:cubicBezTo>
                <a:close/>
                <a:moveTo>
                  <a:pt x="2823142" y="4876585"/>
                </a:moveTo>
                <a:cubicBezTo>
                  <a:pt x="2824533" y="4876361"/>
                  <a:pt x="2825707" y="4876794"/>
                  <a:pt x="2826880" y="4877227"/>
                </a:cubicBezTo>
                <a:cubicBezTo>
                  <a:pt x="2827492" y="4883347"/>
                  <a:pt x="2827492" y="4883347"/>
                  <a:pt x="2831575" y="4878960"/>
                </a:cubicBezTo>
                <a:cubicBezTo>
                  <a:pt x="2835965" y="4877633"/>
                  <a:pt x="2840661" y="4879365"/>
                  <a:pt x="2844629" y="4882302"/>
                </a:cubicBezTo>
                <a:cubicBezTo>
                  <a:pt x="2848597" y="4885241"/>
                  <a:pt x="2851839" y="4889384"/>
                  <a:pt x="2853318" y="4892877"/>
                </a:cubicBezTo>
                <a:cubicBezTo>
                  <a:pt x="2864445" y="4891088"/>
                  <a:pt x="2876185" y="4895420"/>
                  <a:pt x="2892619" y="4901484"/>
                </a:cubicBezTo>
                <a:cubicBezTo>
                  <a:pt x="2894966" y="4902351"/>
                  <a:pt x="2897313" y="4903216"/>
                  <a:pt x="2899662" y="4904083"/>
                </a:cubicBezTo>
                <a:cubicBezTo>
                  <a:pt x="2899662" y="4904083"/>
                  <a:pt x="2902009" y="4904948"/>
                  <a:pt x="2902009" y="4904948"/>
                </a:cubicBezTo>
                <a:cubicBezTo>
                  <a:pt x="2904357" y="4905815"/>
                  <a:pt x="2904357" y="4905815"/>
                  <a:pt x="2904357" y="4905815"/>
                </a:cubicBezTo>
                <a:cubicBezTo>
                  <a:pt x="2913750" y="4909280"/>
                  <a:pt x="2916709" y="4916266"/>
                  <a:pt x="2927836" y="4914479"/>
                </a:cubicBezTo>
                <a:cubicBezTo>
                  <a:pt x="2926100" y="4919731"/>
                  <a:pt x="2928448" y="4920597"/>
                  <a:pt x="2928448" y="4920597"/>
                </a:cubicBezTo>
                <a:cubicBezTo>
                  <a:pt x="2946618" y="4921408"/>
                  <a:pt x="2961317" y="4932726"/>
                  <a:pt x="2979487" y="4933537"/>
                </a:cubicBezTo>
                <a:cubicBezTo>
                  <a:pt x="2987143" y="4942254"/>
                  <a:pt x="2995922" y="4939599"/>
                  <a:pt x="3001229" y="4947452"/>
                </a:cubicBezTo>
                <a:cubicBezTo>
                  <a:pt x="3010009" y="4944798"/>
                  <a:pt x="3017052" y="4947396"/>
                  <a:pt x="3022360" y="4955248"/>
                </a:cubicBezTo>
                <a:cubicBezTo>
                  <a:pt x="3024707" y="4956114"/>
                  <a:pt x="3027055" y="4956981"/>
                  <a:pt x="3029404" y="4957847"/>
                </a:cubicBezTo>
                <a:lnTo>
                  <a:pt x="3031752" y="4958714"/>
                </a:lnTo>
                <a:cubicBezTo>
                  <a:pt x="3029404" y="4957847"/>
                  <a:pt x="3025319" y="4962235"/>
                  <a:pt x="3022971" y="4961369"/>
                </a:cubicBezTo>
                <a:cubicBezTo>
                  <a:pt x="3020623" y="4960502"/>
                  <a:pt x="3020623" y="4960502"/>
                  <a:pt x="3020623" y="4960502"/>
                </a:cubicBezTo>
                <a:cubicBezTo>
                  <a:pt x="3015316" y="4952650"/>
                  <a:pt x="3004189" y="4954438"/>
                  <a:pt x="3004189" y="4954438"/>
                </a:cubicBezTo>
                <a:cubicBezTo>
                  <a:pt x="2983059" y="4946642"/>
                  <a:pt x="2955497" y="4942369"/>
                  <a:pt x="2927323" y="4931973"/>
                </a:cubicBezTo>
                <a:cubicBezTo>
                  <a:pt x="2927323" y="4931973"/>
                  <a:pt x="2924975" y="4931106"/>
                  <a:pt x="2924975" y="4931106"/>
                </a:cubicBezTo>
                <a:cubicBezTo>
                  <a:pt x="2924364" y="4924985"/>
                  <a:pt x="2924364" y="4924985"/>
                  <a:pt x="2924364" y="4924985"/>
                </a:cubicBezTo>
                <a:cubicBezTo>
                  <a:pt x="2924364" y="4924985"/>
                  <a:pt x="2924364" y="4924985"/>
                  <a:pt x="2922016" y="4924120"/>
                </a:cubicBezTo>
                <a:cubicBezTo>
                  <a:pt x="2912625" y="4920655"/>
                  <a:pt x="2906192" y="4924176"/>
                  <a:pt x="2900887" y="4916323"/>
                </a:cubicBezTo>
                <a:cubicBezTo>
                  <a:pt x="2900887" y="4916323"/>
                  <a:pt x="2902621" y="4911069"/>
                  <a:pt x="2900274" y="4910202"/>
                </a:cubicBezTo>
                <a:cubicBezTo>
                  <a:pt x="2900274" y="4910202"/>
                  <a:pt x="2897926" y="4909335"/>
                  <a:pt x="2897926" y="4909335"/>
                </a:cubicBezTo>
                <a:cubicBezTo>
                  <a:pt x="2895578" y="4908470"/>
                  <a:pt x="2893231" y="4907602"/>
                  <a:pt x="2890883" y="4906737"/>
                </a:cubicBezTo>
                <a:cubicBezTo>
                  <a:pt x="2886799" y="4911125"/>
                  <a:pt x="2886799" y="4911125"/>
                  <a:pt x="2887410" y="4917246"/>
                </a:cubicBezTo>
                <a:cubicBezTo>
                  <a:pt x="2877407" y="4907661"/>
                  <a:pt x="2861585" y="4907716"/>
                  <a:pt x="2846886" y="4896399"/>
                </a:cubicBezTo>
                <a:cubicBezTo>
                  <a:pt x="2849234" y="4897265"/>
                  <a:pt x="2849234" y="4897265"/>
                  <a:pt x="2850970" y="4892011"/>
                </a:cubicBezTo>
                <a:cubicBezTo>
                  <a:pt x="2846275" y="4890277"/>
                  <a:pt x="2838619" y="4881559"/>
                  <a:pt x="2832187" y="4885080"/>
                </a:cubicBezTo>
                <a:cubicBezTo>
                  <a:pt x="2832187" y="4885080"/>
                  <a:pt x="2830451" y="4890334"/>
                  <a:pt x="2830451" y="4890334"/>
                </a:cubicBezTo>
                <a:cubicBezTo>
                  <a:pt x="2830451" y="4890334"/>
                  <a:pt x="2828104" y="4889467"/>
                  <a:pt x="2829840" y="4884213"/>
                </a:cubicBezTo>
                <a:cubicBezTo>
                  <a:pt x="2825756" y="4888603"/>
                  <a:pt x="2823408" y="4887736"/>
                  <a:pt x="2825144" y="4882482"/>
                </a:cubicBezTo>
                <a:cubicBezTo>
                  <a:pt x="2822796" y="4881615"/>
                  <a:pt x="2820449" y="4880748"/>
                  <a:pt x="2818713" y="4886004"/>
                </a:cubicBezTo>
                <a:cubicBezTo>
                  <a:pt x="2818713" y="4886004"/>
                  <a:pt x="2816365" y="4885137"/>
                  <a:pt x="2816365" y="4885137"/>
                </a:cubicBezTo>
                <a:cubicBezTo>
                  <a:pt x="2816365" y="4885137"/>
                  <a:pt x="2816365" y="4885137"/>
                  <a:pt x="2818101" y="4879882"/>
                </a:cubicBezTo>
                <a:cubicBezTo>
                  <a:pt x="2820143" y="4877688"/>
                  <a:pt x="2821751" y="4876808"/>
                  <a:pt x="2823142" y="4876585"/>
                </a:cubicBezTo>
                <a:close/>
                <a:moveTo>
                  <a:pt x="3066050" y="4863121"/>
                </a:moveTo>
                <a:cubicBezTo>
                  <a:pt x="3066050" y="4863121"/>
                  <a:pt x="3068253" y="4863935"/>
                  <a:pt x="3068253" y="4863935"/>
                </a:cubicBezTo>
                <a:cubicBezTo>
                  <a:pt x="3070455" y="4864746"/>
                  <a:pt x="3072659" y="4865559"/>
                  <a:pt x="3072968" y="4872105"/>
                </a:cubicBezTo>
                <a:cubicBezTo>
                  <a:pt x="3070764" y="4871292"/>
                  <a:pt x="3068561" y="4870479"/>
                  <a:pt x="3064156" y="4868853"/>
                </a:cubicBezTo>
                <a:cubicBezTo>
                  <a:pt x="3064156" y="4868853"/>
                  <a:pt x="3066050" y="4863121"/>
                  <a:pt x="3066050" y="4863121"/>
                </a:cubicBezTo>
                <a:close/>
                <a:moveTo>
                  <a:pt x="2764426" y="4860434"/>
                </a:moveTo>
                <a:cubicBezTo>
                  <a:pt x="2767451" y="4867266"/>
                  <a:pt x="2776195" y="4864777"/>
                  <a:pt x="2779219" y="4871607"/>
                </a:cubicBezTo>
                <a:cubicBezTo>
                  <a:pt x="2779219" y="4871607"/>
                  <a:pt x="2781572" y="4872477"/>
                  <a:pt x="2777534" y="4876702"/>
                </a:cubicBezTo>
                <a:cubicBezTo>
                  <a:pt x="2774511" y="4869871"/>
                  <a:pt x="2763413" y="4871492"/>
                  <a:pt x="2761059" y="4870624"/>
                </a:cubicBezTo>
                <a:cubicBezTo>
                  <a:pt x="2761059" y="4870624"/>
                  <a:pt x="2761059" y="4870624"/>
                  <a:pt x="2762743" y="4865528"/>
                </a:cubicBezTo>
                <a:cubicBezTo>
                  <a:pt x="2760389" y="4864660"/>
                  <a:pt x="2758706" y="4869756"/>
                  <a:pt x="2758706" y="4869756"/>
                </a:cubicBezTo>
                <a:cubicBezTo>
                  <a:pt x="2758706" y="4869756"/>
                  <a:pt x="2760389" y="4864660"/>
                  <a:pt x="2758036" y="4863792"/>
                </a:cubicBezTo>
                <a:cubicBezTo>
                  <a:pt x="2760389" y="4864660"/>
                  <a:pt x="2760389" y="4864660"/>
                  <a:pt x="2760389" y="4864660"/>
                </a:cubicBezTo>
                <a:cubicBezTo>
                  <a:pt x="2761231" y="4862113"/>
                  <a:pt x="2762240" y="4861056"/>
                  <a:pt x="2763039" y="4860637"/>
                </a:cubicBezTo>
                <a:cubicBezTo>
                  <a:pt x="2763837" y="4860217"/>
                  <a:pt x="2764426" y="4860434"/>
                  <a:pt x="2764426" y="4860434"/>
                </a:cubicBezTo>
                <a:close/>
                <a:moveTo>
                  <a:pt x="2752742" y="4856837"/>
                </a:moveTo>
                <a:cubicBezTo>
                  <a:pt x="2754423" y="4856743"/>
                  <a:pt x="2756188" y="4857394"/>
                  <a:pt x="2759718" y="4858697"/>
                </a:cubicBezTo>
                <a:cubicBezTo>
                  <a:pt x="2759718" y="4858697"/>
                  <a:pt x="2758036" y="4863792"/>
                  <a:pt x="2758036" y="4863792"/>
                </a:cubicBezTo>
                <a:cubicBezTo>
                  <a:pt x="2758036" y="4863792"/>
                  <a:pt x="2758036" y="4863792"/>
                  <a:pt x="2756352" y="4868887"/>
                </a:cubicBezTo>
                <a:cubicBezTo>
                  <a:pt x="2753328" y="4862054"/>
                  <a:pt x="2746937" y="4865413"/>
                  <a:pt x="2744583" y="4864545"/>
                </a:cubicBezTo>
                <a:cubicBezTo>
                  <a:pt x="2744583" y="4864545"/>
                  <a:pt x="2744583" y="4864545"/>
                  <a:pt x="2746268" y="4859449"/>
                </a:cubicBezTo>
                <a:cubicBezTo>
                  <a:pt x="2749462" y="4857771"/>
                  <a:pt x="2751060" y="4856931"/>
                  <a:pt x="2752742" y="4856837"/>
                </a:cubicBezTo>
                <a:close/>
                <a:moveTo>
                  <a:pt x="2975000" y="4855946"/>
                </a:moveTo>
                <a:cubicBezTo>
                  <a:pt x="2976085" y="4855649"/>
                  <a:pt x="2977257" y="4856081"/>
                  <a:pt x="2978428" y="4856514"/>
                </a:cubicBezTo>
                <a:cubicBezTo>
                  <a:pt x="2983114" y="4858244"/>
                  <a:pt x="2987802" y="4859973"/>
                  <a:pt x="2992489" y="4861703"/>
                </a:cubicBezTo>
                <a:cubicBezTo>
                  <a:pt x="3009599" y="4873588"/>
                  <a:pt x="3028347" y="4880505"/>
                  <a:pt x="3045455" y="4892392"/>
                </a:cubicBezTo>
                <a:cubicBezTo>
                  <a:pt x="3057174" y="4896716"/>
                  <a:pt x="3068892" y="4901039"/>
                  <a:pt x="3077328" y="4915298"/>
                </a:cubicBezTo>
                <a:cubicBezTo>
                  <a:pt x="3077328" y="4915298"/>
                  <a:pt x="3077328" y="4915298"/>
                  <a:pt x="3075686" y="4920267"/>
                </a:cubicBezTo>
                <a:cubicBezTo>
                  <a:pt x="3075686" y="4920267"/>
                  <a:pt x="3075686" y="4920267"/>
                  <a:pt x="3073343" y="4919402"/>
                </a:cubicBezTo>
                <a:cubicBezTo>
                  <a:pt x="3064907" y="4905142"/>
                  <a:pt x="3055532" y="4901683"/>
                  <a:pt x="3043814" y="4897360"/>
                </a:cubicBezTo>
                <a:cubicBezTo>
                  <a:pt x="3025064" y="4890441"/>
                  <a:pt x="3007957" y="4878555"/>
                  <a:pt x="2990849" y="4866669"/>
                </a:cubicBezTo>
                <a:cubicBezTo>
                  <a:pt x="2986162" y="4864940"/>
                  <a:pt x="2981474" y="4863210"/>
                  <a:pt x="2976787" y="4861480"/>
                </a:cubicBezTo>
                <a:cubicBezTo>
                  <a:pt x="2974443" y="4860616"/>
                  <a:pt x="2972099" y="4859751"/>
                  <a:pt x="2972099" y="4859751"/>
                </a:cubicBezTo>
                <a:cubicBezTo>
                  <a:pt x="2972920" y="4857269"/>
                  <a:pt x="2973916" y="4856243"/>
                  <a:pt x="2975000" y="4855946"/>
                </a:cubicBezTo>
                <a:close/>
                <a:moveTo>
                  <a:pt x="3035545" y="4851867"/>
                </a:moveTo>
                <a:cubicBezTo>
                  <a:pt x="3037804" y="4852701"/>
                  <a:pt x="3037804" y="4852701"/>
                  <a:pt x="3040064" y="4853535"/>
                </a:cubicBezTo>
                <a:cubicBezTo>
                  <a:pt x="3037804" y="4852701"/>
                  <a:pt x="3037804" y="4852701"/>
                  <a:pt x="3033651" y="4857599"/>
                </a:cubicBezTo>
                <a:cubicBezTo>
                  <a:pt x="3033651" y="4857599"/>
                  <a:pt x="3035545" y="4851867"/>
                  <a:pt x="3035545" y="4851867"/>
                </a:cubicBezTo>
                <a:close/>
                <a:moveTo>
                  <a:pt x="2719706" y="4843933"/>
                </a:moveTo>
                <a:cubicBezTo>
                  <a:pt x="2719706" y="4843933"/>
                  <a:pt x="2719706" y="4843933"/>
                  <a:pt x="2722060" y="4844802"/>
                </a:cubicBezTo>
                <a:cubicBezTo>
                  <a:pt x="2722060" y="4844802"/>
                  <a:pt x="2722060" y="4844802"/>
                  <a:pt x="2724414" y="4845670"/>
                </a:cubicBezTo>
                <a:cubicBezTo>
                  <a:pt x="2727943" y="4846973"/>
                  <a:pt x="2732484" y="4847220"/>
                  <a:pt x="2736602" y="4848740"/>
                </a:cubicBezTo>
                <a:cubicBezTo>
                  <a:pt x="2740723" y="4850259"/>
                  <a:pt x="2744420" y="4853052"/>
                  <a:pt x="2746268" y="4859449"/>
                </a:cubicBezTo>
                <a:cubicBezTo>
                  <a:pt x="2740889" y="4851749"/>
                  <a:pt x="2729791" y="4853370"/>
                  <a:pt x="2722729" y="4850765"/>
                </a:cubicBezTo>
                <a:cubicBezTo>
                  <a:pt x="2722729" y="4850765"/>
                  <a:pt x="2722729" y="4850765"/>
                  <a:pt x="2720377" y="4849896"/>
                </a:cubicBezTo>
                <a:cubicBezTo>
                  <a:pt x="2718023" y="4849028"/>
                  <a:pt x="2718023" y="4849028"/>
                  <a:pt x="2719706" y="4843933"/>
                </a:cubicBezTo>
                <a:close/>
                <a:moveTo>
                  <a:pt x="3049916" y="4840022"/>
                </a:moveTo>
                <a:cubicBezTo>
                  <a:pt x="3052216" y="4840870"/>
                  <a:pt x="3054516" y="4841719"/>
                  <a:pt x="3054516" y="4841719"/>
                </a:cubicBezTo>
                <a:cubicBezTo>
                  <a:pt x="3059116" y="4843416"/>
                  <a:pt x="3061416" y="4844264"/>
                  <a:pt x="3066015" y="4845962"/>
                </a:cubicBezTo>
                <a:cubicBezTo>
                  <a:pt x="3066015" y="4845962"/>
                  <a:pt x="3066015" y="4845962"/>
                  <a:pt x="3064122" y="4851694"/>
                </a:cubicBezTo>
                <a:cubicBezTo>
                  <a:pt x="3064122" y="4851694"/>
                  <a:pt x="3064122" y="4851694"/>
                  <a:pt x="3061821" y="4850845"/>
                </a:cubicBezTo>
                <a:cubicBezTo>
                  <a:pt x="3059521" y="4849997"/>
                  <a:pt x="3057221" y="4849148"/>
                  <a:pt x="3052622" y="4847450"/>
                </a:cubicBezTo>
                <a:cubicBezTo>
                  <a:pt x="3052622" y="4847450"/>
                  <a:pt x="3050322" y="4846601"/>
                  <a:pt x="3048022" y="4845754"/>
                </a:cubicBezTo>
                <a:cubicBezTo>
                  <a:pt x="3048022" y="4845754"/>
                  <a:pt x="3048022" y="4845754"/>
                  <a:pt x="3049916" y="4840022"/>
                </a:cubicBezTo>
                <a:close/>
                <a:moveTo>
                  <a:pt x="2931374" y="4839152"/>
                </a:moveTo>
                <a:cubicBezTo>
                  <a:pt x="2931374" y="4839152"/>
                  <a:pt x="2933916" y="4840090"/>
                  <a:pt x="2936458" y="4841028"/>
                </a:cubicBezTo>
                <a:cubicBezTo>
                  <a:pt x="2935827" y="4842939"/>
                  <a:pt x="2934556" y="4842470"/>
                  <a:pt x="2933444" y="4841524"/>
                </a:cubicBezTo>
                <a:cubicBezTo>
                  <a:pt x="2932330" y="4840577"/>
                  <a:pt x="2931374" y="4839152"/>
                  <a:pt x="2931374" y="4839152"/>
                </a:cubicBezTo>
                <a:close/>
                <a:moveTo>
                  <a:pt x="3012290" y="4838788"/>
                </a:moveTo>
                <a:cubicBezTo>
                  <a:pt x="3013341" y="4837601"/>
                  <a:pt x="3015513" y="4837331"/>
                  <a:pt x="3018377" y="4840532"/>
                </a:cubicBezTo>
                <a:cubicBezTo>
                  <a:pt x="3015788" y="4842434"/>
                  <a:pt x="3014015" y="4842852"/>
                  <a:pt x="3012934" y="4842542"/>
                </a:cubicBezTo>
                <a:cubicBezTo>
                  <a:pt x="3011310" y="4842077"/>
                  <a:pt x="3011239" y="4839974"/>
                  <a:pt x="3012290" y="4838788"/>
                </a:cubicBezTo>
                <a:close/>
                <a:moveTo>
                  <a:pt x="1300389" y="4835101"/>
                </a:moveTo>
                <a:cubicBezTo>
                  <a:pt x="1300381" y="4836294"/>
                  <a:pt x="1300233" y="4839138"/>
                  <a:pt x="1300087" y="4840372"/>
                </a:cubicBezTo>
                <a:cubicBezTo>
                  <a:pt x="1299992" y="4841196"/>
                  <a:pt x="1299894" y="4841303"/>
                  <a:pt x="1299842" y="4839730"/>
                </a:cubicBezTo>
                <a:cubicBezTo>
                  <a:pt x="1300262" y="4834364"/>
                  <a:pt x="1300395" y="4833907"/>
                  <a:pt x="1300389" y="4835101"/>
                </a:cubicBezTo>
                <a:close/>
                <a:moveTo>
                  <a:pt x="1345701" y="4831870"/>
                </a:moveTo>
                <a:lnTo>
                  <a:pt x="1349184" y="4834893"/>
                </a:lnTo>
                <a:cubicBezTo>
                  <a:pt x="1346231" y="4838211"/>
                  <a:pt x="1344489" y="4836699"/>
                  <a:pt x="1341268" y="4836849"/>
                </a:cubicBezTo>
                <a:cubicBezTo>
                  <a:pt x="1340395" y="4836094"/>
                  <a:pt x="1341136" y="4835263"/>
                  <a:pt x="1342277" y="4834415"/>
                </a:cubicBezTo>
                <a:close/>
                <a:moveTo>
                  <a:pt x="1342217" y="4828847"/>
                </a:moveTo>
                <a:lnTo>
                  <a:pt x="1345633" y="4831810"/>
                </a:lnTo>
                <a:lnTo>
                  <a:pt x="1343741" y="4830169"/>
                </a:lnTo>
                <a:cubicBezTo>
                  <a:pt x="1342149" y="4828055"/>
                  <a:pt x="1341213" y="4826506"/>
                  <a:pt x="1342217" y="4828847"/>
                </a:cubicBezTo>
                <a:close/>
                <a:moveTo>
                  <a:pt x="1349294" y="4827604"/>
                </a:moveTo>
                <a:lnTo>
                  <a:pt x="1352017" y="4831811"/>
                </a:lnTo>
                <a:lnTo>
                  <a:pt x="1352023" y="4831916"/>
                </a:lnTo>
                <a:lnTo>
                  <a:pt x="1350740" y="4833725"/>
                </a:lnTo>
                <a:cubicBezTo>
                  <a:pt x="1350497" y="4833514"/>
                  <a:pt x="1350381" y="4832666"/>
                  <a:pt x="1350214" y="4831771"/>
                </a:cubicBezTo>
                <a:cubicBezTo>
                  <a:pt x="1349877" y="4829983"/>
                  <a:pt x="1349322" y="4828004"/>
                  <a:pt x="1347066" y="4830540"/>
                </a:cubicBezTo>
                <a:cubicBezTo>
                  <a:pt x="1345958" y="4826584"/>
                  <a:pt x="1347582" y="4826494"/>
                  <a:pt x="1349294" y="4827604"/>
                </a:cubicBezTo>
                <a:close/>
                <a:moveTo>
                  <a:pt x="3046158" y="4826578"/>
                </a:moveTo>
                <a:cubicBezTo>
                  <a:pt x="3046713" y="4825979"/>
                  <a:pt x="3047348" y="4826213"/>
                  <a:pt x="3048619" y="4826681"/>
                </a:cubicBezTo>
                <a:cubicBezTo>
                  <a:pt x="3048619" y="4826681"/>
                  <a:pt x="3051161" y="4827619"/>
                  <a:pt x="3051161" y="4827619"/>
                </a:cubicBezTo>
                <a:cubicBezTo>
                  <a:pt x="3051161" y="4827619"/>
                  <a:pt x="3053704" y="4828557"/>
                  <a:pt x="3053704" y="4828557"/>
                </a:cubicBezTo>
                <a:cubicBezTo>
                  <a:pt x="3053704" y="4828557"/>
                  <a:pt x="3051809" y="4834290"/>
                  <a:pt x="3051809" y="4834290"/>
                </a:cubicBezTo>
                <a:cubicBezTo>
                  <a:pt x="3051809" y="4834290"/>
                  <a:pt x="3049268" y="4833352"/>
                  <a:pt x="3049268" y="4833352"/>
                </a:cubicBezTo>
                <a:cubicBezTo>
                  <a:pt x="3049268" y="4833352"/>
                  <a:pt x="3048619" y="4826681"/>
                  <a:pt x="3046726" y="4832415"/>
                </a:cubicBezTo>
                <a:cubicBezTo>
                  <a:pt x="3046726" y="4832415"/>
                  <a:pt x="3046726" y="4832415"/>
                  <a:pt x="3044184" y="4831477"/>
                </a:cubicBezTo>
                <a:cubicBezTo>
                  <a:pt x="3045131" y="4828610"/>
                  <a:pt x="3045604" y="4827177"/>
                  <a:pt x="3046158" y="4826578"/>
                </a:cubicBezTo>
                <a:close/>
                <a:moveTo>
                  <a:pt x="2937055" y="4821956"/>
                </a:moveTo>
                <a:cubicBezTo>
                  <a:pt x="2939597" y="4822894"/>
                  <a:pt x="2942140" y="4823832"/>
                  <a:pt x="2942140" y="4823832"/>
                </a:cubicBezTo>
                <a:cubicBezTo>
                  <a:pt x="2942140" y="4823832"/>
                  <a:pt x="2944681" y="4824770"/>
                  <a:pt x="2944681" y="4824770"/>
                </a:cubicBezTo>
                <a:cubicBezTo>
                  <a:pt x="2944681" y="4824770"/>
                  <a:pt x="2940247" y="4829565"/>
                  <a:pt x="2940247" y="4829565"/>
                </a:cubicBezTo>
                <a:cubicBezTo>
                  <a:pt x="2937704" y="4828627"/>
                  <a:pt x="2939597" y="4822894"/>
                  <a:pt x="2937055" y="4821956"/>
                </a:cubicBezTo>
                <a:close/>
                <a:moveTo>
                  <a:pt x="2953354" y="4821540"/>
                </a:moveTo>
                <a:cubicBezTo>
                  <a:pt x="2956121" y="4828991"/>
                  <a:pt x="2958451" y="4829852"/>
                  <a:pt x="2963111" y="4831570"/>
                </a:cubicBezTo>
                <a:cubicBezTo>
                  <a:pt x="2970101" y="4834149"/>
                  <a:pt x="2974762" y="4835869"/>
                  <a:pt x="2977528" y="4843321"/>
                </a:cubicBezTo>
                <a:cubicBezTo>
                  <a:pt x="2975635" y="4849054"/>
                  <a:pt x="2975635" y="4849054"/>
                  <a:pt x="2975635" y="4849054"/>
                </a:cubicBezTo>
                <a:cubicBezTo>
                  <a:pt x="2975635" y="4849054"/>
                  <a:pt x="2973304" y="4848194"/>
                  <a:pt x="2973304" y="4848194"/>
                </a:cubicBezTo>
                <a:cubicBezTo>
                  <a:pt x="2972867" y="4841601"/>
                  <a:pt x="2965877" y="4839023"/>
                  <a:pt x="2961217" y="4837303"/>
                </a:cubicBezTo>
                <a:cubicBezTo>
                  <a:pt x="2956557" y="4835583"/>
                  <a:pt x="2954227" y="4834724"/>
                  <a:pt x="2951460" y="4827272"/>
                </a:cubicBezTo>
                <a:cubicBezTo>
                  <a:pt x="2953354" y="4821540"/>
                  <a:pt x="2953354" y="4821540"/>
                  <a:pt x="2953354" y="4821540"/>
                </a:cubicBezTo>
                <a:close/>
                <a:moveTo>
                  <a:pt x="2995687" y="4820012"/>
                </a:moveTo>
                <a:cubicBezTo>
                  <a:pt x="2998059" y="4820888"/>
                  <a:pt x="3002804" y="4822637"/>
                  <a:pt x="3007550" y="4824389"/>
                </a:cubicBezTo>
                <a:cubicBezTo>
                  <a:pt x="3007550" y="4824389"/>
                  <a:pt x="3007550" y="4824389"/>
                  <a:pt x="3005656" y="4830121"/>
                </a:cubicBezTo>
                <a:cubicBezTo>
                  <a:pt x="3005656" y="4830121"/>
                  <a:pt x="3005656" y="4830121"/>
                  <a:pt x="3003282" y="4829246"/>
                </a:cubicBezTo>
                <a:cubicBezTo>
                  <a:pt x="3000911" y="4828371"/>
                  <a:pt x="2998059" y="4820888"/>
                  <a:pt x="2995687" y="4820012"/>
                </a:cubicBezTo>
                <a:close/>
                <a:moveTo>
                  <a:pt x="1348064" y="4816873"/>
                </a:moveTo>
                <a:cubicBezTo>
                  <a:pt x="1349032" y="4817378"/>
                  <a:pt x="1350231" y="4818419"/>
                  <a:pt x="1351030" y="4819111"/>
                </a:cubicBezTo>
                <a:cubicBezTo>
                  <a:pt x="1351030" y="4819111"/>
                  <a:pt x="1352373" y="4817603"/>
                  <a:pt x="1352373" y="4817603"/>
                </a:cubicBezTo>
                <a:cubicBezTo>
                  <a:pt x="1353972" y="4818988"/>
                  <a:pt x="1352628" y="4820497"/>
                  <a:pt x="1354227" y="4821884"/>
                </a:cubicBezTo>
                <a:cubicBezTo>
                  <a:pt x="1351286" y="4822005"/>
                  <a:pt x="1352628" y="4820497"/>
                  <a:pt x="1346490" y="4817847"/>
                </a:cubicBezTo>
                <a:cubicBezTo>
                  <a:pt x="1346361" y="4816399"/>
                  <a:pt x="1347097" y="4816368"/>
                  <a:pt x="1348064" y="4816873"/>
                </a:cubicBezTo>
                <a:close/>
                <a:moveTo>
                  <a:pt x="2985719" y="4809905"/>
                </a:moveTo>
                <a:cubicBezTo>
                  <a:pt x="2985719" y="4809905"/>
                  <a:pt x="2988090" y="4810779"/>
                  <a:pt x="2988090" y="4810779"/>
                </a:cubicBezTo>
                <a:cubicBezTo>
                  <a:pt x="2990463" y="4811655"/>
                  <a:pt x="2995208" y="4813405"/>
                  <a:pt x="2995687" y="4820012"/>
                </a:cubicBezTo>
                <a:cubicBezTo>
                  <a:pt x="2990942" y="4818262"/>
                  <a:pt x="2988569" y="4817386"/>
                  <a:pt x="2986197" y="4816511"/>
                </a:cubicBezTo>
                <a:cubicBezTo>
                  <a:pt x="2983825" y="4815635"/>
                  <a:pt x="2983825" y="4815635"/>
                  <a:pt x="2985719" y="4809905"/>
                </a:cubicBezTo>
                <a:close/>
                <a:moveTo>
                  <a:pt x="2930442" y="4795939"/>
                </a:moveTo>
                <a:cubicBezTo>
                  <a:pt x="2935102" y="4797659"/>
                  <a:pt x="2937433" y="4798518"/>
                  <a:pt x="2942092" y="4800238"/>
                </a:cubicBezTo>
                <a:cubicBezTo>
                  <a:pt x="2947482" y="4795796"/>
                  <a:pt x="2950868" y="4795438"/>
                  <a:pt x="2953544" y="4797228"/>
                </a:cubicBezTo>
                <a:cubicBezTo>
                  <a:pt x="2956220" y="4799019"/>
                  <a:pt x="2958186" y="4802960"/>
                  <a:pt x="2960734" y="4807116"/>
                </a:cubicBezTo>
                <a:cubicBezTo>
                  <a:pt x="2965395" y="4808836"/>
                  <a:pt x="2968162" y="4816288"/>
                  <a:pt x="2974716" y="4812274"/>
                </a:cubicBezTo>
                <a:cubicBezTo>
                  <a:pt x="2977046" y="4813135"/>
                  <a:pt x="2977046" y="4813135"/>
                  <a:pt x="2977046" y="4813135"/>
                </a:cubicBezTo>
                <a:cubicBezTo>
                  <a:pt x="2977046" y="4813135"/>
                  <a:pt x="2977046" y="4813135"/>
                  <a:pt x="2975152" y="4818867"/>
                </a:cubicBezTo>
                <a:cubicBezTo>
                  <a:pt x="2972822" y="4818007"/>
                  <a:pt x="2970491" y="4817147"/>
                  <a:pt x="2968162" y="4816288"/>
                </a:cubicBezTo>
                <a:cubicBezTo>
                  <a:pt x="2963501" y="4814568"/>
                  <a:pt x="2961170" y="4813709"/>
                  <a:pt x="2958405" y="4806256"/>
                </a:cubicBezTo>
                <a:cubicBezTo>
                  <a:pt x="2953744" y="4804537"/>
                  <a:pt x="2950977" y="4797084"/>
                  <a:pt x="2940199" y="4805970"/>
                </a:cubicBezTo>
                <a:cubicBezTo>
                  <a:pt x="2939764" y="4799379"/>
                  <a:pt x="2935102" y="4797659"/>
                  <a:pt x="2928547" y="4801671"/>
                </a:cubicBezTo>
                <a:cubicBezTo>
                  <a:pt x="2928547" y="4801671"/>
                  <a:pt x="2930442" y="4795939"/>
                  <a:pt x="2930442" y="4795939"/>
                </a:cubicBezTo>
                <a:close/>
                <a:moveTo>
                  <a:pt x="2856759" y="4791971"/>
                </a:moveTo>
                <a:cubicBezTo>
                  <a:pt x="2870472" y="4792476"/>
                  <a:pt x="2883292" y="4795688"/>
                  <a:pt x="2895074" y="4800036"/>
                </a:cubicBezTo>
                <a:cubicBezTo>
                  <a:pt x="2895074" y="4800036"/>
                  <a:pt x="2895643" y="4806319"/>
                  <a:pt x="2895643" y="4806319"/>
                </a:cubicBezTo>
                <a:cubicBezTo>
                  <a:pt x="2895643" y="4806319"/>
                  <a:pt x="2893287" y="4805449"/>
                  <a:pt x="2893287" y="4805449"/>
                </a:cubicBezTo>
                <a:cubicBezTo>
                  <a:pt x="2869721" y="4796753"/>
                  <a:pt x="2844365" y="4793471"/>
                  <a:pt x="2813644" y="4806429"/>
                </a:cubicBezTo>
                <a:cubicBezTo>
                  <a:pt x="2813644" y="4806429"/>
                  <a:pt x="2813644" y="4806429"/>
                  <a:pt x="2811288" y="4805559"/>
                </a:cubicBezTo>
                <a:cubicBezTo>
                  <a:pt x="2811288" y="4805559"/>
                  <a:pt x="2813076" y="4800147"/>
                  <a:pt x="2813076" y="4800147"/>
                </a:cubicBezTo>
                <a:cubicBezTo>
                  <a:pt x="2828437" y="4793668"/>
                  <a:pt x="2843045" y="4791466"/>
                  <a:pt x="2856759" y="4791971"/>
                </a:cubicBezTo>
                <a:close/>
                <a:moveTo>
                  <a:pt x="2906208" y="4781371"/>
                </a:moveTo>
                <a:cubicBezTo>
                  <a:pt x="2910922" y="4782306"/>
                  <a:pt x="2915698" y="4784068"/>
                  <a:pt x="2920474" y="4785830"/>
                </a:cubicBezTo>
                <a:cubicBezTo>
                  <a:pt x="2918580" y="4791563"/>
                  <a:pt x="2918580" y="4791563"/>
                  <a:pt x="2918580" y="4791563"/>
                </a:cubicBezTo>
                <a:cubicBezTo>
                  <a:pt x="2918580" y="4791563"/>
                  <a:pt x="2918580" y="4791563"/>
                  <a:pt x="2916191" y="4790682"/>
                </a:cubicBezTo>
                <a:cubicBezTo>
                  <a:pt x="2909028" y="4788038"/>
                  <a:pt x="2901865" y="4785395"/>
                  <a:pt x="2890419" y="4787602"/>
                </a:cubicBezTo>
                <a:cubicBezTo>
                  <a:pt x="2890419" y="4787602"/>
                  <a:pt x="2890419" y="4787602"/>
                  <a:pt x="2892313" y="4781870"/>
                </a:cubicBezTo>
                <a:cubicBezTo>
                  <a:pt x="2896842" y="4780326"/>
                  <a:pt x="2901494" y="4780436"/>
                  <a:pt x="2906208" y="4781371"/>
                </a:cubicBezTo>
                <a:close/>
                <a:moveTo>
                  <a:pt x="4080908" y="4773942"/>
                </a:moveTo>
                <a:cubicBezTo>
                  <a:pt x="4082249" y="4773755"/>
                  <a:pt x="4084427" y="4774343"/>
                  <a:pt x="4086587" y="4774439"/>
                </a:cubicBezTo>
                <a:cubicBezTo>
                  <a:pt x="4084496" y="4776315"/>
                  <a:pt x="4082407" y="4778192"/>
                  <a:pt x="4080248" y="4778096"/>
                </a:cubicBezTo>
                <a:cubicBezTo>
                  <a:pt x="4079063" y="4775091"/>
                  <a:pt x="4079568" y="4774129"/>
                  <a:pt x="4080908" y="4773942"/>
                </a:cubicBezTo>
                <a:close/>
                <a:moveTo>
                  <a:pt x="4032704" y="4769114"/>
                </a:moveTo>
                <a:cubicBezTo>
                  <a:pt x="4034711" y="4768956"/>
                  <a:pt x="4037265" y="4770054"/>
                  <a:pt x="4038344" y="4772070"/>
                </a:cubicBezTo>
                <a:cubicBezTo>
                  <a:pt x="4036397" y="4773952"/>
                  <a:pt x="4034382" y="4773865"/>
                  <a:pt x="4030352" y="4773687"/>
                </a:cubicBezTo>
                <a:cubicBezTo>
                  <a:pt x="4029238" y="4770685"/>
                  <a:pt x="4030697" y="4769273"/>
                  <a:pt x="4032704" y="4769114"/>
                </a:cubicBezTo>
                <a:close/>
                <a:moveTo>
                  <a:pt x="2873628" y="4768546"/>
                </a:moveTo>
                <a:cubicBezTo>
                  <a:pt x="2873628" y="4768546"/>
                  <a:pt x="2874034" y="4775126"/>
                  <a:pt x="2874034" y="4775126"/>
                </a:cubicBezTo>
                <a:cubicBezTo>
                  <a:pt x="2876334" y="4775975"/>
                  <a:pt x="2876334" y="4775975"/>
                  <a:pt x="2878634" y="4776823"/>
                </a:cubicBezTo>
                <a:cubicBezTo>
                  <a:pt x="2880934" y="4777672"/>
                  <a:pt x="2883235" y="4778521"/>
                  <a:pt x="2885534" y="4779369"/>
                </a:cubicBezTo>
                <a:cubicBezTo>
                  <a:pt x="2884586" y="4782235"/>
                  <a:pt x="2881915" y="4784465"/>
                  <a:pt x="2879716" y="4785261"/>
                </a:cubicBezTo>
                <a:cubicBezTo>
                  <a:pt x="2877518" y="4786058"/>
                  <a:pt x="2875793" y="4785422"/>
                  <a:pt x="2876740" y="4782555"/>
                </a:cubicBezTo>
                <a:cubicBezTo>
                  <a:pt x="2874440" y="4781706"/>
                  <a:pt x="2872140" y="4780858"/>
                  <a:pt x="2872140" y="4780858"/>
                </a:cubicBezTo>
                <a:cubicBezTo>
                  <a:pt x="2874034" y="4775126"/>
                  <a:pt x="2871734" y="4774276"/>
                  <a:pt x="2871734" y="4774276"/>
                </a:cubicBezTo>
                <a:cubicBezTo>
                  <a:pt x="2869435" y="4773429"/>
                  <a:pt x="2869435" y="4773429"/>
                  <a:pt x="2869435" y="4773429"/>
                </a:cubicBezTo>
                <a:cubicBezTo>
                  <a:pt x="2870382" y="4770564"/>
                  <a:pt x="2871430" y="4769342"/>
                  <a:pt x="2872241" y="4768839"/>
                </a:cubicBezTo>
                <a:cubicBezTo>
                  <a:pt x="2873053" y="4768334"/>
                  <a:pt x="2873628" y="4768546"/>
                  <a:pt x="2873628" y="4768546"/>
                </a:cubicBezTo>
                <a:close/>
                <a:moveTo>
                  <a:pt x="2859466" y="4763321"/>
                </a:moveTo>
                <a:cubicBezTo>
                  <a:pt x="2861726" y="4764154"/>
                  <a:pt x="2863985" y="4764989"/>
                  <a:pt x="2866245" y="4765821"/>
                </a:cubicBezTo>
                <a:cubicBezTo>
                  <a:pt x="2864351" y="4771554"/>
                  <a:pt x="2860198" y="4776451"/>
                  <a:pt x="2857937" y="4775618"/>
                </a:cubicBezTo>
                <a:cubicBezTo>
                  <a:pt x="2859832" y="4769885"/>
                  <a:pt x="2857572" y="4769051"/>
                  <a:pt x="2859466" y="4763321"/>
                </a:cubicBezTo>
                <a:close/>
                <a:moveTo>
                  <a:pt x="4157277" y="4761301"/>
                </a:moveTo>
                <a:cubicBezTo>
                  <a:pt x="4156351" y="4762245"/>
                  <a:pt x="4155428" y="4763188"/>
                  <a:pt x="4154484" y="4763639"/>
                </a:cubicBezTo>
                <a:cubicBezTo>
                  <a:pt x="4153543" y="4764090"/>
                  <a:pt x="4152583" y="4764049"/>
                  <a:pt x="4151587" y="4763020"/>
                </a:cubicBezTo>
                <a:cubicBezTo>
                  <a:pt x="4151517" y="4761048"/>
                  <a:pt x="4153367" y="4759160"/>
                  <a:pt x="4157277" y="4761301"/>
                </a:cubicBezTo>
                <a:close/>
                <a:moveTo>
                  <a:pt x="4143700" y="4760469"/>
                </a:moveTo>
                <a:cubicBezTo>
                  <a:pt x="4144837" y="4760948"/>
                  <a:pt x="4145327" y="4762112"/>
                  <a:pt x="4144166" y="4762633"/>
                </a:cubicBezTo>
                <a:cubicBezTo>
                  <a:pt x="4143391" y="4762979"/>
                  <a:pt x="4141884" y="4763040"/>
                  <a:pt x="4139346" y="4762420"/>
                </a:cubicBezTo>
                <a:cubicBezTo>
                  <a:pt x="4140777" y="4760197"/>
                  <a:pt x="4142562" y="4759990"/>
                  <a:pt x="4143700" y="4760469"/>
                </a:cubicBezTo>
                <a:close/>
                <a:moveTo>
                  <a:pt x="3899181" y="4759796"/>
                </a:moveTo>
                <a:cubicBezTo>
                  <a:pt x="3901269" y="4761920"/>
                  <a:pt x="3905373" y="4764131"/>
                  <a:pt x="3907389" y="4764220"/>
                </a:cubicBezTo>
                <a:cubicBezTo>
                  <a:pt x="3909404" y="4764307"/>
                  <a:pt x="3909404" y="4764307"/>
                  <a:pt x="3909477" y="4766341"/>
                </a:cubicBezTo>
                <a:cubicBezTo>
                  <a:pt x="3907498" y="4767270"/>
                  <a:pt x="3905482" y="4767181"/>
                  <a:pt x="3903692" y="4766340"/>
                </a:cubicBezTo>
                <a:cubicBezTo>
                  <a:pt x="3901900" y="4765501"/>
                  <a:pt x="3900335" y="4763909"/>
                  <a:pt x="3899253" y="4761832"/>
                </a:cubicBezTo>
                <a:cubicBezTo>
                  <a:pt x="3899253" y="4761832"/>
                  <a:pt x="3899253" y="4761832"/>
                  <a:pt x="3899181" y="4759796"/>
                </a:cubicBezTo>
                <a:close/>
                <a:moveTo>
                  <a:pt x="4210400" y="4759453"/>
                </a:moveTo>
                <a:cubicBezTo>
                  <a:pt x="4210466" y="4761300"/>
                  <a:pt x="4210033" y="4761745"/>
                  <a:pt x="4209357" y="4761715"/>
                </a:cubicBezTo>
                <a:cubicBezTo>
                  <a:pt x="4208683" y="4761685"/>
                  <a:pt x="4207766" y="4761183"/>
                  <a:pt x="4206867" y="4761144"/>
                </a:cubicBezTo>
                <a:cubicBezTo>
                  <a:pt x="4206800" y="4759295"/>
                  <a:pt x="4208600" y="4759372"/>
                  <a:pt x="4210400" y="4759453"/>
                </a:cubicBezTo>
                <a:close/>
                <a:moveTo>
                  <a:pt x="2779652" y="4757448"/>
                </a:moveTo>
                <a:cubicBezTo>
                  <a:pt x="2779652" y="4757448"/>
                  <a:pt x="2782024" y="4758324"/>
                  <a:pt x="2782024" y="4758324"/>
                </a:cubicBezTo>
                <a:cubicBezTo>
                  <a:pt x="2784877" y="4765806"/>
                  <a:pt x="2789621" y="4767556"/>
                  <a:pt x="2794367" y="4769306"/>
                </a:cubicBezTo>
                <a:cubicBezTo>
                  <a:pt x="2801483" y="4771932"/>
                  <a:pt x="2808602" y="4774559"/>
                  <a:pt x="2809559" y="4787773"/>
                </a:cubicBezTo>
                <a:cubicBezTo>
                  <a:pt x="2807666" y="4793505"/>
                  <a:pt x="2807666" y="4793505"/>
                  <a:pt x="2807666" y="4793505"/>
                </a:cubicBezTo>
                <a:cubicBezTo>
                  <a:pt x="2807666" y="4793505"/>
                  <a:pt x="2805293" y="4792630"/>
                  <a:pt x="2805293" y="4792630"/>
                </a:cubicBezTo>
                <a:cubicBezTo>
                  <a:pt x="2806708" y="4780292"/>
                  <a:pt x="2799590" y="4777665"/>
                  <a:pt x="2792472" y="4775039"/>
                </a:cubicBezTo>
                <a:cubicBezTo>
                  <a:pt x="2787727" y="4773287"/>
                  <a:pt x="2782504" y="4764930"/>
                  <a:pt x="2779652" y="4757448"/>
                </a:cubicBezTo>
                <a:close/>
                <a:moveTo>
                  <a:pt x="3839637" y="4754964"/>
                </a:moveTo>
                <a:cubicBezTo>
                  <a:pt x="3841733" y="4757271"/>
                  <a:pt x="3843748" y="4757360"/>
                  <a:pt x="3843826" y="4759578"/>
                </a:cubicBezTo>
                <a:cubicBezTo>
                  <a:pt x="3841891" y="4761709"/>
                  <a:pt x="3837860" y="4761532"/>
                  <a:pt x="3833828" y="4761354"/>
                </a:cubicBezTo>
                <a:cubicBezTo>
                  <a:pt x="3833669" y="4756916"/>
                  <a:pt x="3835606" y="4754786"/>
                  <a:pt x="3839637" y="4754964"/>
                </a:cubicBezTo>
                <a:close/>
                <a:moveTo>
                  <a:pt x="2758470" y="4749633"/>
                </a:moveTo>
                <a:cubicBezTo>
                  <a:pt x="2758470" y="4749633"/>
                  <a:pt x="2758470" y="4749633"/>
                  <a:pt x="2761012" y="4750570"/>
                </a:cubicBezTo>
                <a:cubicBezTo>
                  <a:pt x="2761012" y="4750570"/>
                  <a:pt x="2761012" y="4750570"/>
                  <a:pt x="2759117" y="4756301"/>
                </a:cubicBezTo>
                <a:cubicBezTo>
                  <a:pt x="2759117" y="4756301"/>
                  <a:pt x="2756575" y="4755364"/>
                  <a:pt x="2756575" y="4755364"/>
                </a:cubicBezTo>
                <a:cubicBezTo>
                  <a:pt x="2756575" y="4755364"/>
                  <a:pt x="2756575" y="4755364"/>
                  <a:pt x="2758470" y="4749633"/>
                </a:cubicBezTo>
                <a:close/>
                <a:moveTo>
                  <a:pt x="3744189" y="4747074"/>
                </a:moveTo>
                <a:cubicBezTo>
                  <a:pt x="3744261" y="4749108"/>
                  <a:pt x="3742295" y="4751051"/>
                  <a:pt x="3742367" y="4753086"/>
                </a:cubicBezTo>
                <a:cubicBezTo>
                  <a:pt x="3740328" y="4752996"/>
                  <a:pt x="3738288" y="4752906"/>
                  <a:pt x="3736321" y="4754851"/>
                </a:cubicBezTo>
                <a:cubicBezTo>
                  <a:pt x="3732096" y="4750604"/>
                  <a:pt x="3742150" y="4746985"/>
                  <a:pt x="3744189" y="4747074"/>
                </a:cubicBezTo>
                <a:close/>
                <a:moveTo>
                  <a:pt x="3707933" y="4743264"/>
                </a:moveTo>
                <a:cubicBezTo>
                  <a:pt x="3707933" y="4743264"/>
                  <a:pt x="3707933" y="4743264"/>
                  <a:pt x="3711894" y="4743438"/>
                </a:cubicBezTo>
                <a:cubicBezTo>
                  <a:pt x="3711894" y="4743438"/>
                  <a:pt x="3713873" y="4743525"/>
                  <a:pt x="3713952" y="4745745"/>
                </a:cubicBezTo>
                <a:cubicBezTo>
                  <a:pt x="3714031" y="4747964"/>
                  <a:pt x="3712051" y="4747876"/>
                  <a:pt x="3710073" y="4747789"/>
                </a:cubicBezTo>
                <a:cubicBezTo>
                  <a:pt x="3710073" y="4747789"/>
                  <a:pt x="3710073" y="4747789"/>
                  <a:pt x="3708092" y="4747702"/>
                </a:cubicBezTo>
                <a:cubicBezTo>
                  <a:pt x="3706112" y="4747615"/>
                  <a:pt x="3706112" y="4747615"/>
                  <a:pt x="3706033" y="4745396"/>
                </a:cubicBezTo>
                <a:cubicBezTo>
                  <a:pt x="3705953" y="4743176"/>
                  <a:pt x="3705953" y="4743176"/>
                  <a:pt x="3707933" y="4743264"/>
                </a:cubicBezTo>
                <a:close/>
                <a:moveTo>
                  <a:pt x="3698035" y="4742830"/>
                </a:moveTo>
                <a:cubicBezTo>
                  <a:pt x="3698182" y="4746897"/>
                  <a:pt x="3695800" y="4747300"/>
                  <a:pt x="3693151" y="4746930"/>
                </a:cubicBezTo>
                <a:cubicBezTo>
                  <a:pt x="3690502" y="4746559"/>
                  <a:pt x="3687585" y="4745415"/>
                  <a:pt x="3686663" y="4746391"/>
                </a:cubicBezTo>
                <a:cubicBezTo>
                  <a:pt x="3688437" y="4742407"/>
                  <a:pt x="3692277" y="4742576"/>
                  <a:pt x="3698035" y="4742830"/>
                </a:cubicBezTo>
                <a:close/>
                <a:moveTo>
                  <a:pt x="3838847" y="4740898"/>
                </a:moveTo>
                <a:cubicBezTo>
                  <a:pt x="3838926" y="4743118"/>
                  <a:pt x="3837482" y="4744162"/>
                  <a:pt x="3835759" y="4744364"/>
                </a:cubicBezTo>
                <a:cubicBezTo>
                  <a:pt x="3834036" y="4744564"/>
                  <a:pt x="3832037" y="4743922"/>
                  <a:pt x="3831007" y="4742769"/>
                </a:cubicBezTo>
                <a:cubicBezTo>
                  <a:pt x="3832907" y="4740637"/>
                  <a:pt x="3834888" y="4740725"/>
                  <a:pt x="3838847" y="4740898"/>
                </a:cubicBezTo>
                <a:close/>
                <a:moveTo>
                  <a:pt x="3527179" y="4736720"/>
                </a:moveTo>
                <a:lnTo>
                  <a:pt x="3527207" y="4737533"/>
                </a:lnTo>
                <a:lnTo>
                  <a:pt x="3525486" y="4736988"/>
                </a:lnTo>
                <a:close/>
                <a:moveTo>
                  <a:pt x="3524409" y="4736649"/>
                </a:moveTo>
                <a:lnTo>
                  <a:pt x="3525486" y="4736988"/>
                </a:lnTo>
                <a:lnTo>
                  <a:pt x="3523176" y="4737356"/>
                </a:lnTo>
                <a:cubicBezTo>
                  <a:pt x="3523140" y="4736338"/>
                  <a:pt x="3523644" y="4736360"/>
                  <a:pt x="3524409" y="4736649"/>
                </a:cubicBezTo>
                <a:close/>
                <a:moveTo>
                  <a:pt x="3932380" y="4735905"/>
                </a:moveTo>
                <a:cubicBezTo>
                  <a:pt x="3933756" y="4736704"/>
                  <a:pt x="3934349" y="4738207"/>
                  <a:pt x="3932224" y="4739098"/>
                </a:cubicBezTo>
                <a:cubicBezTo>
                  <a:pt x="3930065" y="4739002"/>
                  <a:pt x="3929994" y="4737030"/>
                  <a:pt x="3927835" y="4736936"/>
                </a:cubicBezTo>
                <a:cubicBezTo>
                  <a:pt x="3928844" y="4735011"/>
                  <a:pt x="3931004" y="4735106"/>
                  <a:pt x="3932380" y="4735905"/>
                </a:cubicBezTo>
                <a:close/>
                <a:moveTo>
                  <a:pt x="3586658" y="4735715"/>
                </a:moveTo>
                <a:cubicBezTo>
                  <a:pt x="3588674" y="4735804"/>
                  <a:pt x="3588674" y="4735804"/>
                  <a:pt x="3588674" y="4735804"/>
                </a:cubicBezTo>
                <a:cubicBezTo>
                  <a:pt x="3588674" y="4735804"/>
                  <a:pt x="3590769" y="4738112"/>
                  <a:pt x="3590769" y="4738112"/>
                </a:cubicBezTo>
                <a:cubicBezTo>
                  <a:pt x="3590848" y="4740332"/>
                  <a:pt x="3590928" y="4742550"/>
                  <a:pt x="3588911" y="4742461"/>
                </a:cubicBezTo>
                <a:cubicBezTo>
                  <a:pt x="3586895" y="4742373"/>
                  <a:pt x="3584879" y="4742284"/>
                  <a:pt x="3582864" y="4742196"/>
                </a:cubicBezTo>
                <a:cubicBezTo>
                  <a:pt x="3582864" y="4742196"/>
                  <a:pt x="3580848" y="4742106"/>
                  <a:pt x="3580770" y="4739889"/>
                </a:cubicBezTo>
                <a:cubicBezTo>
                  <a:pt x="3580690" y="4737668"/>
                  <a:pt x="3582705" y="4737757"/>
                  <a:pt x="3582705" y="4737757"/>
                </a:cubicBezTo>
                <a:cubicBezTo>
                  <a:pt x="3584721" y="4737846"/>
                  <a:pt x="3586737" y="4737934"/>
                  <a:pt x="3586658" y="4735715"/>
                </a:cubicBezTo>
                <a:close/>
                <a:moveTo>
                  <a:pt x="4173971" y="4735695"/>
                </a:moveTo>
                <a:cubicBezTo>
                  <a:pt x="4173971" y="4735695"/>
                  <a:pt x="4175952" y="4735783"/>
                  <a:pt x="4175952" y="4735783"/>
                </a:cubicBezTo>
                <a:cubicBezTo>
                  <a:pt x="4175952" y="4735783"/>
                  <a:pt x="4175952" y="4735783"/>
                  <a:pt x="4177931" y="4735870"/>
                </a:cubicBezTo>
                <a:cubicBezTo>
                  <a:pt x="4177998" y="4737720"/>
                  <a:pt x="4176017" y="4737634"/>
                  <a:pt x="4176017" y="4737634"/>
                </a:cubicBezTo>
                <a:cubicBezTo>
                  <a:pt x="4176017" y="4737634"/>
                  <a:pt x="4176017" y="4737634"/>
                  <a:pt x="4174037" y="4737546"/>
                </a:cubicBezTo>
                <a:cubicBezTo>
                  <a:pt x="4174105" y="4739396"/>
                  <a:pt x="4172124" y="4739309"/>
                  <a:pt x="4172124" y="4739309"/>
                </a:cubicBezTo>
                <a:cubicBezTo>
                  <a:pt x="4172124" y="4739309"/>
                  <a:pt x="4170143" y="4739222"/>
                  <a:pt x="4170077" y="4737371"/>
                </a:cubicBezTo>
                <a:cubicBezTo>
                  <a:pt x="4170077" y="4737371"/>
                  <a:pt x="4170077" y="4737371"/>
                  <a:pt x="4172058" y="4737458"/>
                </a:cubicBezTo>
                <a:cubicBezTo>
                  <a:pt x="4172058" y="4737458"/>
                  <a:pt x="4173971" y="4735695"/>
                  <a:pt x="4173971" y="4735695"/>
                </a:cubicBezTo>
                <a:close/>
                <a:moveTo>
                  <a:pt x="3616657" y="4735312"/>
                </a:moveTo>
                <a:cubicBezTo>
                  <a:pt x="3618406" y="4735881"/>
                  <a:pt x="3619945" y="4737426"/>
                  <a:pt x="3619025" y="4739355"/>
                </a:cubicBezTo>
                <a:cubicBezTo>
                  <a:pt x="3615065" y="4739180"/>
                  <a:pt x="3614995" y="4737209"/>
                  <a:pt x="3613015" y="4737121"/>
                </a:cubicBezTo>
                <a:cubicBezTo>
                  <a:pt x="3612944" y="4735149"/>
                  <a:pt x="3614907" y="4734744"/>
                  <a:pt x="3616657" y="4735312"/>
                </a:cubicBezTo>
                <a:close/>
                <a:moveTo>
                  <a:pt x="4044075" y="4734324"/>
                </a:moveTo>
                <a:cubicBezTo>
                  <a:pt x="4046533" y="4735212"/>
                  <a:pt x="4049018" y="4736882"/>
                  <a:pt x="4052943" y="4738096"/>
                </a:cubicBezTo>
                <a:cubicBezTo>
                  <a:pt x="4053241" y="4746432"/>
                  <a:pt x="4050381" y="4747867"/>
                  <a:pt x="4046475" y="4747176"/>
                </a:cubicBezTo>
                <a:cubicBezTo>
                  <a:pt x="4042569" y="4746484"/>
                  <a:pt x="4037616" y="4743665"/>
                  <a:pt x="4033727" y="4743493"/>
                </a:cubicBezTo>
                <a:cubicBezTo>
                  <a:pt x="4033580" y="4739326"/>
                  <a:pt x="4037542" y="4741580"/>
                  <a:pt x="4035374" y="4735242"/>
                </a:cubicBezTo>
                <a:cubicBezTo>
                  <a:pt x="4039188" y="4733329"/>
                  <a:pt x="4041618" y="4733436"/>
                  <a:pt x="4044075" y="4734324"/>
                </a:cubicBezTo>
                <a:close/>
                <a:moveTo>
                  <a:pt x="3547495" y="4733994"/>
                </a:moveTo>
                <a:cubicBezTo>
                  <a:pt x="3549295" y="4734073"/>
                  <a:pt x="3549295" y="4734073"/>
                  <a:pt x="3551094" y="4734152"/>
                </a:cubicBezTo>
                <a:cubicBezTo>
                  <a:pt x="3551174" y="4736372"/>
                  <a:pt x="3551253" y="4738591"/>
                  <a:pt x="3549453" y="4738511"/>
                </a:cubicBezTo>
                <a:cubicBezTo>
                  <a:pt x="3549453" y="4738511"/>
                  <a:pt x="3549453" y="4738511"/>
                  <a:pt x="3547654" y="4738431"/>
                </a:cubicBezTo>
                <a:cubicBezTo>
                  <a:pt x="3547654" y="4738431"/>
                  <a:pt x="3547574" y="4736214"/>
                  <a:pt x="3547495" y="4733994"/>
                </a:cubicBezTo>
                <a:close/>
                <a:moveTo>
                  <a:pt x="3449737" y="4733881"/>
                </a:moveTo>
                <a:cubicBezTo>
                  <a:pt x="3449806" y="4735853"/>
                  <a:pt x="3449806" y="4735853"/>
                  <a:pt x="3449878" y="4737825"/>
                </a:cubicBezTo>
                <a:cubicBezTo>
                  <a:pt x="3449806" y="4735853"/>
                  <a:pt x="3448007" y="4735772"/>
                  <a:pt x="3446208" y="4735694"/>
                </a:cubicBezTo>
                <a:cubicBezTo>
                  <a:pt x="3446066" y="4731749"/>
                  <a:pt x="3447867" y="4731829"/>
                  <a:pt x="3449737" y="4733881"/>
                </a:cubicBezTo>
                <a:close/>
                <a:moveTo>
                  <a:pt x="3395964" y="4733354"/>
                </a:moveTo>
                <a:cubicBezTo>
                  <a:pt x="3398305" y="4734218"/>
                  <a:pt x="3399388" y="4735789"/>
                  <a:pt x="3394245" y="4735563"/>
                </a:cubicBezTo>
                <a:cubicBezTo>
                  <a:pt x="3393254" y="4736535"/>
                  <a:pt x="3392740" y="4736512"/>
                  <a:pt x="3392216" y="4736235"/>
                </a:cubicBezTo>
                <a:cubicBezTo>
                  <a:pt x="3391693" y="4735958"/>
                  <a:pt x="3391160" y="4735427"/>
                  <a:pt x="3390132" y="4735382"/>
                </a:cubicBezTo>
                <a:cubicBezTo>
                  <a:pt x="3390024" y="4732331"/>
                  <a:pt x="3393623" y="4732490"/>
                  <a:pt x="3395964" y="4733354"/>
                </a:cubicBezTo>
                <a:close/>
                <a:moveTo>
                  <a:pt x="1378251" y="4732653"/>
                </a:moveTo>
                <a:lnTo>
                  <a:pt x="1381990" y="4733660"/>
                </a:lnTo>
                <a:cubicBezTo>
                  <a:pt x="1383591" y="4733577"/>
                  <a:pt x="1384190" y="4733547"/>
                  <a:pt x="1384190" y="4733547"/>
                </a:cubicBezTo>
                <a:cubicBezTo>
                  <a:pt x="1384190" y="4733547"/>
                  <a:pt x="1378791" y="4733828"/>
                  <a:pt x="1378791" y="4733828"/>
                </a:cubicBezTo>
                <a:close/>
                <a:moveTo>
                  <a:pt x="4146415" y="4732271"/>
                </a:moveTo>
                <a:cubicBezTo>
                  <a:pt x="4148455" y="4732360"/>
                  <a:pt x="4148455" y="4732360"/>
                  <a:pt x="4148529" y="4734431"/>
                </a:cubicBezTo>
                <a:cubicBezTo>
                  <a:pt x="4150643" y="4736591"/>
                  <a:pt x="4148603" y="4736502"/>
                  <a:pt x="4148677" y="4738573"/>
                </a:cubicBezTo>
                <a:cubicBezTo>
                  <a:pt x="4146638" y="4738484"/>
                  <a:pt x="4144671" y="4740463"/>
                  <a:pt x="4142631" y="4740374"/>
                </a:cubicBezTo>
                <a:cubicBezTo>
                  <a:pt x="4141648" y="4741365"/>
                  <a:pt x="4140630" y="4741320"/>
                  <a:pt x="4139855" y="4741028"/>
                </a:cubicBezTo>
                <a:cubicBezTo>
                  <a:pt x="4139081" y="4740734"/>
                  <a:pt x="4138553" y="4740195"/>
                  <a:pt x="4138553" y="4740195"/>
                </a:cubicBezTo>
                <a:cubicBezTo>
                  <a:pt x="4138478" y="4738124"/>
                  <a:pt x="4138404" y="4736054"/>
                  <a:pt x="4140444" y="4736144"/>
                </a:cubicBezTo>
                <a:cubicBezTo>
                  <a:pt x="4142410" y="4734162"/>
                  <a:pt x="4144450" y="4734250"/>
                  <a:pt x="4146415" y="4732271"/>
                </a:cubicBezTo>
                <a:close/>
                <a:moveTo>
                  <a:pt x="3957850" y="4732101"/>
                </a:moveTo>
                <a:cubicBezTo>
                  <a:pt x="3959648" y="4732180"/>
                  <a:pt x="3959648" y="4732180"/>
                  <a:pt x="3961449" y="4732260"/>
                </a:cubicBezTo>
                <a:cubicBezTo>
                  <a:pt x="3959648" y="4732180"/>
                  <a:pt x="3959728" y="4734399"/>
                  <a:pt x="3959728" y="4734399"/>
                </a:cubicBezTo>
                <a:cubicBezTo>
                  <a:pt x="3959728" y="4734399"/>
                  <a:pt x="3957930" y="4734321"/>
                  <a:pt x="3957930" y="4734321"/>
                </a:cubicBezTo>
                <a:cubicBezTo>
                  <a:pt x="3957930" y="4734321"/>
                  <a:pt x="3957850" y="4732101"/>
                  <a:pt x="3957850" y="4732101"/>
                </a:cubicBezTo>
                <a:close/>
                <a:moveTo>
                  <a:pt x="3429903" y="4732023"/>
                </a:moveTo>
                <a:cubicBezTo>
                  <a:pt x="3431388" y="4732088"/>
                  <a:pt x="3432909" y="4733140"/>
                  <a:pt x="3431988" y="4735069"/>
                </a:cubicBezTo>
                <a:cubicBezTo>
                  <a:pt x="3432060" y="4737040"/>
                  <a:pt x="3428100" y="4736867"/>
                  <a:pt x="3428030" y="4734894"/>
                </a:cubicBezTo>
                <a:cubicBezTo>
                  <a:pt x="3426969" y="4732879"/>
                  <a:pt x="3428418" y="4731957"/>
                  <a:pt x="3429903" y="4732023"/>
                </a:cubicBezTo>
                <a:close/>
                <a:moveTo>
                  <a:pt x="3713882" y="4731711"/>
                </a:moveTo>
                <a:cubicBezTo>
                  <a:pt x="3717627" y="4731876"/>
                  <a:pt x="3717698" y="4733910"/>
                  <a:pt x="3721443" y="4734074"/>
                </a:cubicBezTo>
                <a:cubicBezTo>
                  <a:pt x="3721478" y="4735091"/>
                  <a:pt x="3719194" y="4736514"/>
                  <a:pt x="3717097" y="4736676"/>
                </a:cubicBezTo>
                <a:cubicBezTo>
                  <a:pt x="3715000" y="4736838"/>
                  <a:pt x="3713090" y="4735738"/>
                  <a:pt x="3713882" y="4731711"/>
                </a:cubicBezTo>
                <a:close/>
                <a:moveTo>
                  <a:pt x="3338719" y="4731460"/>
                </a:moveTo>
                <a:cubicBezTo>
                  <a:pt x="3342629" y="4733601"/>
                  <a:pt x="3334949" y="4733263"/>
                  <a:pt x="3335091" y="4737207"/>
                </a:cubicBezTo>
                <a:cubicBezTo>
                  <a:pt x="3331179" y="4735066"/>
                  <a:pt x="3336798" y="4731375"/>
                  <a:pt x="3338719" y="4731460"/>
                </a:cubicBezTo>
                <a:close/>
                <a:moveTo>
                  <a:pt x="3944167" y="4731353"/>
                </a:moveTo>
                <a:cubicBezTo>
                  <a:pt x="3944313" y="4735493"/>
                  <a:pt x="3942303" y="4739541"/>
                  <a:pt x="3937908" y="4737280"/>
                </a:cubicBezTo>
                <a:cubicBezTo>
                  <a:pt x="3937871" y="4736244"/>
                  <a:pt x="3938338" y="4734197"/>
                  <a:pt x="3939362" y="4732692"/>
                </a:cubicBezTo>
                <a:cubicBezTo>
                  <a:pt x="3940386" y="4731187"/>
                  <a:pt x="3941970" y="4730223"/>
                  <a:pt x="3944167" y="4731353"/>
                </a:cubicBezTo>
                <a:close/>
                <a:moveTo>
                  <a:pt x="3993711" y="4730971"/>
                </a:moveTo>
                <a:cubicBezTo>
                  <a:pt x="3995502" y="4731788"/>
                  <a:pt x="3997553" y="4732863"/>
                  <a:pt x="3999534" y="4731965"/>
                </a:cubicBezTo>
                <a:cubicBezTo>
                  <a:pt x="3999675" y="4735909"/>
                  <a:pt x="3997173" y="4736292"/>
                  <a:pt x="3994628" y="4735442"/>
                </a:cubicBezTo>
                <a:cubicBezTo>
                  <a:pt x="3992080" y="4734591"/>
                  <a:pt x="3989490" y="4732508"/>
                  <a:pt x="3989455" y="4731522"/>
                </a:cubicBezTo>
                <a:cubicBezTo>
                  <a:pt x="3990392" y="4729594"/>
                  <a:pt x="3991921" y="4730154"/>
                  <a:pt x="3993711" y="4730971"/>
                </a:cubicBezTo>
                <a:close/>
                <a:moveTo>
                  <a:pt x="1377101" y="4730156"/>
                </a:moveTo>
                <a:lnTo>
                  <a:pt x="1378251" y="4732653"/>
                </a:lnTo>
                <a:lnTo>
                  <a:pt x="1377069" y="4732334"/>
                </a:lnTo>
                <a:cubicBezTo>
                  <a:pt x="1378425" y="4729098"/>
                  <a:pt x="1377626" y="4729139"/>
                  <a:pt x="1377101" y="4730156"/>
                </a:cubicBezTo>
                <a:close/>
                <a:moveTo>
                  <a:pt x="3526916" y="4729397"/>
                </a:moveTo>
                <a:cubicBezTo>
                  <a:pt x="3528934" y="4729486"/>
                  <a:pt x="3529151" y="4735587"/>
                  <a:pt x="3533182" y="4735765"/>
                </a:cubicBezTo>
                <a:lnTo>
                  <a:pt x="3527179" y="4736720"/>
                </a:lnTo>
                <a:close/>
                <a:moveTo>
                  <a:pt x="3228302" y="4728911"/>
                </a:moveTo>
                <a:cubicBezTo>
                  <a:pt x="3230417" y="4729281"/>
                  <a:pt x="3232329" y="4730473"/>
                  <a:pt x="3231472" y="4732651"/>
                </a:cubicBezTo>
                <a:cubicBezTo>
                  <a:pt x="3227728" y="4732487"/>
                  <a:pt x="3227570" y="4728049"/>
                  <a:pt x="3223906" y="4730103"/>
                </a:cubicBezTo>
                <a:cubicBezTo>
                  <a:pt x="3223866" y="4728993"/>
                  <a:pt x="3226186" y="4728541"/>
                  <a:pt x="3228302" y="4728911"/>
                </a:cubicBezTo>
                <a:close/>
                <a:moveTo>
                  <a:pt x="3151985" y="4728909"/>
                </a:moveTo>
                <a:cubicBezTo>
                  <a:pt x="3150621" y="4730941"/>
                  <a:pt x="3149688" y="4731685"/>
                  <a:pt x="3149121" y="4731725"/>
                </a:cubicBezTo>
                <a:cubicBezTo>
                  <a:pt x="3148269" y="4731786"/>
                  <a:pt x="3148237" y="4730264"/>
                  <a:pt x="3148792" y="4729136"/>
                </a:cubicBezTo>
                <a:cubicBezTo>
                  <a:pt x="3149347" y="4728008"/>
                  <a:pt x="3150489" y="4727274"/>
                  <a:pt x="3151985" y="4728909"/>
                </a:cubicBezTo>
                <a:close/>
                <a:moveTo>
                  <a:pt x="3699837" y="4728878"/>
                </a:moveTo>
                <a:cubicBezTo>
                  <a:pt x="3699837" y="4728878"/>
                  <a:pt x="3701709" y="4728959"/>
                  <a:pt x="3701709" y="4728959"/>
                </a:cubicBezTo>
                <a:cubicBezTo>
                  <a:pt x="3701709" y="4728959"/>
                  <a:pt x="3703651" y="4731015"/>
                  <a:pt x="3703651" y="4731015"/>
                </a:cubicBezTo>
                <a:cubicBezTo>
                  <a:pt x="3705523" y="4731098"/>
                  <a:pt x="3705523" y="4731098"/>
                  <a:pt x="3705594" y="4733070"/>
                </a:cubicBezTo>
                <a:cubicBezTo>
                  <a:pt x="3705594" y="4733070"/>
                  <a:pt x="3705664" y="4735042"/>
                  <a:pt x="3703792" y="4734960"/>
                </a:cubicBezTo>
                <a:cubicBezTo>
                  <a:pt x="3703792" y="4734960"/>
                  <a:pt x="3701921" y="4734878"/>
                  <a:pt x="3701921" y="4734878"/>
                </a:cubicBezTo>
                <a:cubicBezTo>
                  <a:pt x="3700047" y="4734794"/>
                  <a:pt x="3700047" y="4734794"/>
                  <a:pt x="3700047" y="4734794"/>
                </a:cubicBezTo>
                <a:cubicBezTo>
                  <a:pt x="3698176" y="4734713"/>
                  <a:pt x="3698176" y="4734713"/>
                  <a:pt x="3696234" y="4732658"/>
                </a:cubicBezTo>
                <a:cubicBezTo>
                  <a:pt x="3696234" y="4732658"/>
                  <a:pt x="3696162" y="4730685"/>
                  <a:pt x="3698037" y="4730769"/>
                </a:cubicBezTo>
                <a:cubicBezTo>
                  <a:pt x="3697965" y="4728796"/>
                  <a:pt x="3697965" y="4728796"/>
                  <a:pt x="3699837" y="4728878"/>
                </a:cubicBezTo>
                <a:close/>
                <a:moveTo>
                  <a:pt x="3277287" y="4728758"/>
                </a:moveTo>
                <a:cubicBezTo>
                  <a:pt x="3277287" y="4728758"/>
                  <a:pt x="3277358" y="4730731"/>
                  <a:pt x="3279277" y="4730813"/>
                </a:cubicBezTo>
                <a:cubicBezTo>
                  <a:pt x="3279348" y="4732787"/>
                  <a:pt x="3279348" y="4732787"/>
                  <a:pt x="3279418" y="4734758"/>
                </a:cubicBezTo>
                <a:cubicBezTo>
                  <a:pt x="3277358" y="4730731"/>
                  <a:pt x="3277498" y="4734675"/>
                  <a:pt x="3273589" y="4732533"/>
                </a:cubicBezTo>
                <a:cubicBezTo>
                  <a:pt x="3273518" y="4730562"/>
                  <a:pt x="3277358" y="4730731"/>
                  <a:pt x="3277287" y="4728758"/>
                </a:cubicBezTo>
                <a:close/>
                <a:moveTo>
                  <a:pt x="3243263" y="4728739"/>
                </a:moveTo>
                <a:cubicBezTo>
                  <a:pt x="3243343" y="4730957"/>
                  <a:pt x="3242882" y="4731490"/>
                  <a:pt x="3241924" y="4731449"/>
                </a:cubicBezTo>
                <a:cubicBezTo>
                  <a:pt x="3240963" y="4731407"/>
                  <a:pt x="3239502" y="4730789"/>
                  <a:pt x="3237583" y="4730704"/>
                </a:cubicBezTo>
                <a:cubicBezTo>
                  <a:pt x="3239424" y="4728570"/>
                  <a:pt x="3239424" y="4728570"/>
                  <a:pt x="3243263" y="4728739"/>
                </a:cubicBezTo>
                <a:close/>
                <a:moveTo>
                  <a:pt x="3187872" y="4727665"/>
                </a:moveTo>
                <a:cubicBezTo>
                  <a:pt x="3189534" y="4727139"/>
                  <a:pt x="3191489" y="4728070"/>
                  <a:pt x="3191650" y="4732588"/>
                </a:cubicBezTo>
                <a:cubicBezTo>
                  <a:pt x="3188247" y="4732938"/>
                  <a:pt x="3186520" y="4732362"/>
                  <a:pt x="3185848" y="4731486"/>
                </a:cubicBezTo>
                <a:cubicBezTo>
                  <a:pt x="3184840" y="4730174"/>
                  <a:pt x="3186210" y="4728190"/>
                  <a:pt x="3187872" y="4727665"/>
                </a:cubicBezTo>
                <a:close/>
                <a:moveTo>
                  <a:pt x="3975203" y="4726957"/>
                </a:moveTo>
                <a:cubicBezTo>
                  <a:pt x="3977145" y="4728962"/>
                  <a:pt x="3977214" y="4730885"/>
                  <a:pt x="3977283" y="4732808"/>
                </a:cubicBezTo>
                <a:cubicBezTo>
                  <a:pt x="3971598" y="4730638"/>
                  <a:pt x="3973675" y="4736490"/>
                  <a:pt x="3969933" y="4736324"/>
                </a:cubicBezTo>
                <a:cubicBezTo>
                  <a:pt x="3967786" y="4728550"/>
                  <a:pt x="3977352" y="4734732"/>
                  <a:pt x="3975203" y="4726957"/>
                </a:cubicBezTo>
                <a:close/>
                <a:moveTo>
                  <a:pt x="3876819" y="4726871"/>
                </a:moveTo>
                <a:cubicBezTo>
                  <a:pt x="3877642" y="4727549"/>
                  <a:pt x="3877619" y="4728830"/>
                  <a:pt x="3876381" y="4729181"/>
                </a:cubicBezTo>
                <a:cubicBezTo>
                  <a:pt x="3875554" y="4729416"/>
                  <a:pt x="3874190" y="4729236"/>
                  <a:pt x="3872176" y="4728187"/>
                </a:cubicBezTo>
                <a:cubicBezTo>
                  <a:pt x="3874325" y="4726121"/>
                  <a:pt x="3875996" y="4726194"/>
                  <a:pt x="3876819" y="4726871"/>
                </a:cubicBezTo>
                <a:close/>
                <a:moveTo>
                  <a:pt x="3927696" y="4726345"/>
                </a:moveTo>
                <a:cubicBezTo>
                  <a:pt x="3929687" y="4728463"/>
                  <a:pt x="3929687" y="4728463"/>
                  <a:pt x="3927841" y="4730412"/>
                </a:cubicBezTo>
                <a:cubicBezTo>
                  <a:pt x="3927913" y="4732445"/>
                  <a:pt x="3925993" y="4732361"/>
                  <a:pt x="3924073" y="4732278"/>
                </a:cubicBezTo>
                <a:cubicBezTo>
                  <a:pt x="3922153" y="4732193"/>
                  <a:pt x="3922153" y="4732193"/>
                  <a:pt x="3920235" y="4732110"/>
                </a:cubicBezTo>
                <a:cubicBezTo>
                  <a:pt x="3918315" y="4732024"/>
                  <a:pt x="3918241" y="4729991"/>
                  <a:pt x="3920162" y="4730075"/>
                </a:cubicBezTo>
                <a:cubicBezTo>
                  <a:pt x="3920162" y="4730075"/>
                  <a:pt x="3922008" y="4728125"/>
                  <a:pt x="3923929" y="4728210"/>
                </a:cubicBezTo>
                <a:cubicBezTo>
                  <a:pt x="3923929" y="4728210"/>
                  <a:pt x="3925848" y="4728293"/>
                  <a:pt x="3925848" y="4728293"/>
                </a:cubicBezTo>
                <a:cubicBezTo>
                  <a:pt x="3927696" y="4726345"/>
                  <a:pt x="3927696" y="4726345"/>
                  <a:pt x="3927696" y="4726345"/>
                </a:cubicBezTo>
                <a:close/>
                <a:moveTo>
                  <a:pt x="3628422" y="4725738"/>
                </a:moveTo>
                <a:cubicBezTo>
                  <a:pt x="3630221" y="4725816"/>
                  <a:pt x="3632022" y="4725895"/>
                  <a:pt x="3632022" y="4725895"/>
                </a:cubicBezTo>
                <a:cubicBezTo>
                  <a:pt x="3632088" y="4727745"/>
                  <a:pt x="3632088" y="4727745"/>
                  <a:pt x="3632153" y="4729594"/>
                </a:cubicBezTo>
                <a:cubicBezTo>
                  <a:pt x="3630354" y="4729514"/>
                  <a:pt x="3630354" y="4729514"/>
                  <a:pt x="3628555" y="4729436"/>
                </a:cubicBezTo>
                <a:cubicBezTo>
                  <a:pt x="3628488" y="4727587"/>
                  <a:pt x="3628488" y="4727587"/>
                  <a:pt x="3628422" y="4725738"/>
                </a:cubicBezTo>
                <a:close/>
                <a:moveTo>
                  <a:pt x="4197231" y="4725344"/>
                </a:moveTo>
                <a:cubicBezTo>
                  <a:pt x="4197739" y="4724466"/>
                  <a:pt x="4199079" y="4724248"/>
                  <a:pt x="4201317" y="4726563"/>
                </a:cubicBezTo>
                <a:cubicBezTo>
                  <a:pt x="4199930" y="4727979"/>
                  <a:pt x="4198864" y="4728301"/>
                  <a:pt x="4198139" y="4728084"/>
                </a:cubicBezTo>
                <a:cubicBezTo>
                  <a:pt x="4197049" y="4727760"/>
                  <a:pt x="4196724" y="4726222"/>
                  <a:pt x="4197231" y="4725344"/>
                </a:cubicBezTo>
                <a:close/>
                <a:moveTo>
                  <a:pt x="4165610" y="4724993"/>
                </a:moveTo>
                <a:cubicBezTo>
                  <a:pt x="4166617" y="4727006"/>
                  <a:pt x="4165265" y="4728422"/>
                  <a:pt x="4163412" y="4728833"/>
                </a:cubicBezTo>
                <a:cubicBezTo>
                  <a:pt x="4161557" y="4729244"/>
                  <a:pt x="4159200" y="4728648"/>
                  <a:pt x="4158194" y="4726635"/>
                </a:cubicBezTo>
                <a:cubicBezTo>
                  <a:pt x="4159995" y="4724745"/>
                  <a:pt x="4163739" y="4724909"/>
                  <a:pt x="4165610" y="4724993"/>
                </a:cubicBezTo>
                <a:close/>
                <a:moveTo>
                  <a:pt x="4304764" y="4724958"/>
                </a:moveTo>
                <a:cubicBezTo>
                  <a:pt x="4304836" y="4726929"/>
                  <a:pt x="4302856" y="4726843"/>
                  <a:pt x="4302926" y="4728815"/>
                </a:cubicBezTo>
                <a:cubicBezTo>
                  <a:pt x="4299921" y="4727698"/>
                  <a:pt x="4299373" y="4726197"/>
                  <a:pt x="4300080" y="4725245"/>
                </a:cubicBezTo>
                <a:cubicBezTo>
                  <a:pt x="4300788" y="4724291"/>
                  <a:pt x="4302750" y="4723884"/>
                  <a:pt x="4304764" y="4724958"/>
                </a:cubicBezTo>
                <a:close/>
                <a:moveTo>
                  <a:pt x="3606033" y="4724753"/>
                </a:moveTo>
                <a:cubicBezTo>
                  <a:pt x="3608057" y="4725088"/>
                  <a:pt x="3610595" y="4725692"/>
                  <a:pt x="3612575" y="4724795"/>
                </a:cubicBezTo>
                <a:cubicBezTo>
                  <a:pt x="3611638" y="4726723"/>
                  <a:pt x="3609640" y="4727128"/>
                  <a:pt x="3607623" y="4727039"/>
                </a:cubicBezTo>
                <a:cubicBezTo>
                  <a:pt x="3605608" y="4726951"/>
                  <a:pt x="3603575" y="4726368"/>
                  <a:pt x="3602567" y="4726323"/>
                </a:cubicBezTo>
                <a:cubicBezTo>
                  <a:pt x="3602496" y="4724352"/>
                  <a:pt x="3604008" y="4724417"/>
                  <a:pt x="3606033" y="4724753"/>
                </a:cubicBezTo>
                <a:close/>
                <a:moveTo>
                  <a:pt x="3213615" y="4723743"/>
                </a:moveTo>
                <a:cubicBezTo>
                  <a:pt x="3215775" y="4723838"/>
                  <a:pt x="3215845" y="4725811"/>
                  <a:pt x="3215845" y="4725811"/>
                </a:cubicBezTo>
                <a:cubicBezTo>
                  <a:pt x="3215915" y="4727782"/>
                  <a:pt x="3215915" y="4727782"/>
                  <a:pt x="3215987" y="4729755"/>
                </a:cubicBezTo>
                <a:cubicBezTo>
                  <a:pt x="3213827" y="4729659"/>
                  <a:pt x="3213685" y="4725715"/>
                  <a:pt x="3213615" y="4723743"/>
                </a:cubicBezTo>
                <a:close/>
                <a:moveTo>
                  <a:pt x="4117988" y="4722897"/>
                </a:moveTo>
                <a:cubicBezTo>
                  <a:pt x="4119968" y="4722985"/>
                  <a:pt x="4120040" y="4725002"/>
                  <a:pt x="4120040" y="4725002"/>
                </a:cubicBezTo>
                <a:cubicBezTo>
                  <a:pt x="4120040" y="4725002"/>
                  <a:pt x="4120112" y="4727018"/>
                  <a:pt x="4120112" y="4727018"/>
                </a:cubicBezTo>
                <a:cubicBezTo>
                  <a:pt x="4116224" y="4728862"/>
                  <a:pt x="4114245" y="4728775"/>
                  <a:pt x="4110285" y="4728602"/>
                </a:cubicBezTo>
                <a:cubicBezTo>
                  <a:pt x="4108376" y="4730530"/>
                  <a:pt x="4108522" y="4734565"/>
                  <a:pt x="4106613" y="4736495"/>
                </a:cubicBezTo>
                <a:cubicBezTo>
                  <a:pt x="4108595" y="4736583"/>
                  <a:pt x="4110575" y="4736671"/>
                  <a:pt x="4110575" y="4736671"/>
                </a:cubicBezTo>
                <a:cubicBezTo>
                  <a:pt x="4112553" y="4736757"/>
                  <a:pt x="4114533" y="4736843"/>
                  <a:pt x="4116514" y="4736930"/>
                </a:cubicBezTo>
                <a:cubicBezTo>
                  <a:pt x="4118493" y="4737017"/>
                  <a:pt x="4118493" y="4737017"/>
                  <a:pt x="4120545" y="4739121"/>
                </a:cubicBezTo>
                <a:cubicBezTo>
                  <a:pt x="4120616" y="4741139"/>
                  <a:pt x="4118709" y="4743068"/>
                  <a:pt x="4118709" y="4743068"/>
                </a:cubicBezTo>
                <a:cubicBezTo>
                  <a:pt x="4116766" y="4743989"/>
                  <a:pt x="4115280" y="4743925"/>
                  <a:pt x="4114034" y="4743618"/>
                </a:cubicBezTo>
                <a:cubicBezTo>
                  <a:pt x="4112788" y="4743311"/>
                  <a:pt x="4111780" y="4742765"/>
                  <a:pt x="4110790" y="4742720"/>
                </a:cubicBezTo>
                <a:cubicBezTo>
                  <a:pt x="4108810" y="4742632"/>
                  <a:pt x="4106831" y="4742546"/>
                  <a:pt x="4106831" y="4742546"/>
                </a:cubicBezTo>
                <a:cubicBezTo>
                  <a:pt x="4104849" y="4742459"/>
                  <a:pt x="4102871" y="4742372"/>
                  <a:pt x="4100891" y="4742285"/>
                </a:cubicBezTo>
                <a:cubicBezTo>
                  <a:pt x="4098983" y="4744214"/>
                  <a:pt x="4096931" y="4742111"/>
                  <a:pt x="4096859" y="4740094"/>
                </a:cubicBezTo>
                <a:cubicBezTo>
                  <a:pt x="4096788" y="4738077"/>
                  <a:pt x="4096715" y="4736060"/>
                  <a:pt x="4098696" y="4736147"/>
                </a:cubicBezTo>
                <a:cubicBezTo>
                  <a:pt x="4100675" y="4736234"/>
                  <a:pt x="4102654" y="4736320"/>
                  <a:pt x="4104633" y="4736408"/>
                </a:cubicBezTo>
                <a:cubicBezTo>
                  <a:pt x="4104490" y="4732375"/>
                  <a:pt x="4106326" y="4728426"/>
                  <a:pt x="4110213" y="4726583"/>
                </a:cubicBezTo>
                <a:cubicBezTo>
                  <a:pt x="4110213" y="4726583"/>
                  <a:pt x="4110213" y="4726583"/>
                  <a:pt x="4110141" y="4724568"/>
                </a:cubicBezTo>
                <a:cubicBezTo>
                  <a:pt x="4114173" y="4726757"/>
                  <a:pt x="4116082" y="4724828"/>
                  <a:pt x="4117988" y="4722897"/>
                </a:cubicBezTo>
                <a:close/>
                <a:moveTo>
                  <a:pt x="3715241" y="4721433"/>
                </a:moveTo>
                <a:cubicBezTo>
                  <a:pt x="3715241" y="4721433"/>
                  <a:pt x="3717400" y="4721528"/>
                  <a:pt x="3717400" y="4721528"/>
                </a:cubicBezTo>
                <a:cubicBezTo>
                  <a:pt x="3717470" y="4723500"/>
                  <a:pt x="3717540" y="4725473"/>
                  <a:pt x="3717612" y="4727445"/>
                </a:cubicBezTo>
                <a:cubicBezTo>
                  <a:pt x="3715452" y="4727349"/>
                  <a:pt x="3715312" y="4723406"/>
                  <a:pt x="3713152" y="4723311"/>
                </a:cubicBezTo>
                <a:cubicBezTo>
                  <a:pt x="3713079" y="4721337"/>
                  <a:pt x="3713079" y="4721337"/>
                  <a:pt x="3715241" y="4721433"/>
                </a:cubicBezTo>
                <a:close/>
                <a:moveTo>
                  <a:pt x="4318602" y="4721382"/>
                </a:moveTo>
                <a:cubicBezTo>
                  <a:pt x="4321799" y="4724624"/>
                  <a:pt x="4319835" y="4727121"/>
                  <a:pt x="4317290" y="4727785"/>
                </a:cubicBezTo>
                <a:cubicBezTo>
                  <a:pt x="4316019" y="4728117"/>
                  <a:pt x="4314603" y="4727991"/>
                  <a:pt x="4313615" y="4727268"/>
                </a:cubicBezTo>
                <a:cubicBezTo>
                  <a:pt x="4312626" y="4726546"/>
                  <a:pt x="4312066" y="4725230"/>
                  <a:pt x="4312505" y="4723182"/>
                </a:cubicBezTo>
                <a:cubicBezTo>
                  <a:pt x="4314563" y="4723272"/>
                  <a:pt x="4318676" y="4723453"/>
                  <a:pt x="4318602" y="4721382"/>
                </a:cubicBezTo>
                <a:close/>
                <a:moveTo>
                  <a:pt x="3582642" y="4721371"/>
                </a:moveTo>
                <a:cubicBezTo>
                  <a:pt x="3584316" y="4722460"/>
                  <a:pt x="3586242" y="4724068"/>
                  <a:pt x="3588114" y="4724150"/>
                </a:cubicBezTo>
                <a:cubicBezTo>
                  <a:pt x="3586314" y="4726102"/>
                  <a:pt x="3582499" y="4723903"/>
                  <a:pt x="3580699" y="4725854"/>
                </a:cubicBezTo>
                <a:cubicBezTo>
                  <a:pt x="3580627" y="4723821"/>
                  <a:pt x="3578755" y="4723738"/>
                  <a:pt x="3578681" y="4721705"/>
                </a:cubicBezTo>
                <a:cubicBezTo>
                  <a:pt x="3579545" y="4719712"/>
                  <a:pt x="3580967" y="4720282"/>
                  <a:pt x="3582642" y="4721371"/>
                </a:cubicBezTo>
                <a:close/>
                <a:moveTo>
                  <a:pt x="4137663" y="4720367"/>
                </a:moveTo>
                <a:cubicBezTo>
                  <a:pt x="4139599" y="4719935"/>
                  <a:pt x="4142060" y="4720559"/>
                  <a:pt x="4144052" y="4721681"/>
                </a:cubicBezTo>
                <a:cubicBezTo>
                  <a:pt x="4146007" y="4721767"/>
                  <a:pt x="4146080" y="4723838"/>
                  <a:pt x="4148034" y="4723924"/>
                </a:cubicBezTo>
                <a:cubicBezTo>
                  <a:pt x="4148034" y="4723924"/>
                  <a:pt x="4148034" y="4723924"/>
                  <a:pt x="4148108" y="4725995"/>
                </a:cubicBezTo>
                <a:cubicBezTo>
                  <a:pt x="4148108" y="4725995"/>
                  <a:pt x="4148182" y="4728066"/>
                  <a:pt x="4146228" y="4727979"/>
                </a:cubicBezTo>
                <a:cubicBezTo>
                  <a:pt x="4146228" y="4727979"/>
                  <a:pt x="4146228" y="4727979"/>
                  <a:pt x="4144200" y="4725823"/>
                </a:cubicBezTo>
                <a:cubicBezTo>
                  <a:pt x="4144200" y="4725823"/>
                  <a:pt x="4144200" y="4725823"/>
                  <a:pt x="4144274" y="4727893"/>
                </a:cubicBezTo>
                <a:cubicBezTo>
                  <a:pt x="4144311" y="4728930"/>
                  <a:pt x="4142357" y="4728843"/>
                  <a:pt x="4140140" y="4728229"/>
                </a:cubicBezTo>
                <a:cubicBezTo>
                  <a:pt x="4137923" y="4727615"/>
                  <a:pt x="4135444" y="4726472"/>
                  <a:pt x="4134428" y="4725393"/>
                </a:cubicBezTo>
                <a:cubicBezTo>
                  <a:pt x="4134317" y="4722287"/>
                  <a:pt x="4135728" y="4720798"/>
                  <a:pt x="4137663" y="4720367"/>
                </a:cubicBezTo>
                <a:close/>
                <a:moveTo>
                  <a:pt x="2965026" y="4718719"/>
                </a:moveTo>
                <a:cubicBezTo>
                  <a:pt x="2969057" y="4718895"/>
                  <a:pt x="2963156" y="4722699"/>
                  <a:pt x="2965317" y="4726854"/>
                </a:cubicBezTo>
                <a:cubicBezTo>
                  <a:pt x="2962257" y="4725704"/>
                  <a:pt x="2961699" y="4724156"/>
                  <a:pt x="2962147" y="4722652"/>
                </a:cubicBezTo>
                <a:cubicBezTo>
                  <a:pt x="2962597" y="4721150"/>
                  <a:pt x="2964054" y="4719690"/>
                  <a:pt x="2965026" y="4718719"/>
                </a:cubicBezTo>
                <a:close/>
                <a:moveTo>
                  <a:pt x="4369915" y="4717730"/>
                </a:moveTo>
                <a:cubicBezTo>
                  <a:pt x="4371966" y="4719790"/>
                  <a:pt x="4377834" y="4718079"/>
                  <a:pt x="4375996" y="4721937"/>
                </a:cubicBezTo>
                <a:cubicBezTo>
                  <a:pt x="4372036" y="4721762"/>
                  <a:pt x="4372106" y="4723733"/>
                  <a:pt x="4370126" y="4723647"/>
                </a:cubicBezTo>
                <a:cubicBezTo>
                  <a:pt x="4370057" y="4721674"/>
                  <a:pt x="4369986" y="4719703"/>
                  <a:pt x="4369915" y="4717730"/>
                </a:cubicBezTo>
                <a:close/>
                <a:moveTo>
                  <a:pt x="3699112" y="4712602"/>
                </a:moveTo>
                <a:cubicBezTo>
                  <a:pt x="3703265" y="4714852"/>
                  <a:pt x="3709310" y="4713049"/>
                  <a:pt x="3711497" y="4717281"/>
                </a:cubicBezTo>
                <a:cubicBezTo>
                  <a:pt x="3707493" y="4719172"/>
                  <a:pt x="3705601" y="4723225"/>
                  <a:pt x="3699408" y="4720885"/>
                </a:cubicBezTo>
                <a:cubicBezTo>
                  <a:pt x="3699333" y="4718813"/>
                  <a:pt x="3699260" y="4716744"/>
                  <a:pt x="3699112" y="4712602"/>
                </a:cubicBezTo>
                <a:close/>
                <a:moveTo>
                  <a:pt x="4504292" y="4712444"/>
                </a:moveTo>
                <a:cubicBezTo>
                  <a:pt x="4506526" y="4710288"/>
                  <a:pt x="4509576" y="4709420"/>
                  <a:pt x="4510748" y="4713480"/>
                </a:cubicBezTo>
                <a:cubicBezTo>
                  <a:pt x="4513019" y="4719593"/>
                  <a:pt x="4504647" y="4715216"/>
                  <a:pt x="4502735" y="4719140"/>
                </a:cubicBezTo>
                <a:cubicBezTo>
                  <a:pt x="4500642" y="4718046"/>
                  <a:pt x="4502059" y="4714601"/>
                  <a:pt x="4504292" y="4712444"/>
                </a:cubicBezTo>
                <a:close/>
                <a:moveTo>
                  <a:pt x="3871599" y="4712065"/>
                </a:moveTo>
                <a:cubicBezTo>
                  <a:pt x="3871599" y="4712065"/>
                  <a:pt x="3873760" y="4712158"/>
                  <a:pt x="3873760" y="4712158"/>
                </a:cubicBezTo>
                <a:cubicBezTo>
                  <a:pt x="3873760" y="4712158"/>
                  <a:pt x="3873825" y="4714007"/>
                  <a:pt x="3873891" y="4715858"/>
                </a:cubicBezTo>
                <a:cubicBezTo>
                  <a:pt x="3873891" y="4715858"/>
                  <a:pt x="3871732" y="4715762"/>
                  <a:pt x="3871665" y="4713911"/>
                </a:cubicBezTo>
                <a:cubicBezTo>
                  <a:pt x="3871665" y="4713911"/>
                  <a:pt x="3871599" y="4712065"/>
                  <a:pt x="3871599" y="4712065"/>
                </a:cubicBezTo>
                <a:close/>
                <a:moveTo>
                  <a:pt x="4530171" y="4710563"/>
                </a:moveTo>
                <a:cubicBezTo>
                  <a:pt x="4532466" y="4710664"/>
                  <a:pt x="4535562" y="4711816"/>
                  <a:pt x="4538659" y="4712967"/>
                </a:cubicBezTo>
                <a:cubicBezTo>
                  <a:pt x="4537710" y="4714956"/>
                  <a:pt x="4535689" y="4715375"/>
                  <a:pt x="4533395" y="4715274"/>
                </a:cubicBezTo>
                <a:cubicBezTo>
                  <a:pt x="4531100" y="4715173"/>
                  <a:pt x="4528532" y="4714553"/>
                  <a:pt x="4526492" y="4714461"/>
                </a:cubicBezTo>
                <a:cubicBezTo>
                  <a:pt x="4526383" y="4711411"/>
                  <a:pt x="4527876" y="4710461"/>
                  <a:pt x="4530171" y="4710563"/>
                </a:cubicBezTo>
                <a:close/>
                <a:moveTo>
                  <a:pt x="3883470" y="4710370"/>
                </a:moveTo>
                <a:cubicBezTo>
                  <a:pt x="3887502" y="4710547"/>
                  <a:pt x="3887574" y="4712569"/>
                  <a:pt x="3891606" y="4712745"/>
                </a:cubicBezTo>
                <a:cubicBezTo>
                  <a:pt x="3893694" y="4714857"/>
                  <a:pt x="3897726" y="4715033"/>
                  <a:pt x="3899669" y="4713101"/>
                </a:cubicBezTo>
                <a:cubicBezTo>
                  <a:pt x="3901685" y="4713190"/>
                  <a:pt x="3903699" y="4713277"/>
                  <a:pt x="3905715" y="4713367"/>
                </a:cubicBezTo>
                <a:cubicBezTo>
                  <a:pt x="3907731" y="4713454"/>
                  <a:pt x="3907731" y="4713454"/>
                  <a:pt x="3909819" y="4715566"/>
                </a:cubicBezTo>
                <a:cubicBezTo>
                  <a:pt x="3909892" y="4717588"/>
                  <a:pt x="3909892" y="4717588"/>
                  <a:pt x="3907876" y="4717498"/>
                </a:cubicBezTo>
                <a:cubicBezTo>
                  <a:pt x="3905860" y="4717410"/>
                  <a:pt x="3903845" y="4717321"/>
                  <a:pt x="3899812" y="4717143"/>
                </a:cubicBezTo>
                <a:cubicBezTo>
                  <a:pt x="3897798" y="4717056"/>
                  <a:pt x="3893767" y="4716879"/>
                  <a:pt x="3891750" y="4716789"/>
                </a:cubicBezTo>
                <a:cubicBezTo>
                  <a:pt x="3891822" y="4718811"/>
                  <a:pt x="3889807" y="4718721"/>
                  <a:pt x="3889878" y="4720744"/>
                </a:cubicBezTo>
                <a:cubicBezTo>
                  <a:pt x="3896071" y="4725053"/>
                  <a:pt x="3902117" y="4725319"/>
                  <a:pt x="3906293" y="4729539"/>
                </a:cubicBezTo>
                <a:cubicBezTo>
                  <a:pt x="3904278" y="4729450"/>
                  <a:pt x="3894199" y="4729008"/>
                  <a:pt x="3898447" y="4735248"/>
                </a:cubicBezTo>
                <a:cubicBezTo>
                  <a:pt x="3897493" y="4736720"/>
                  <a:pt x="3896364" y="4736798"/>
                  <a:pt x="3895146" y="4736176"/>
                </a:cubicBezTo>
                <a:cubicBezTo>
                  <a:pt x="3891496" y="4734312"/>
                  <a:pt x="3887054" y="4726170"/>
                  <a:pt x="3884192" y="4730585"/>
                </a:cubicBezTo>
                <a:cubicBezTo>
                  <a:pt x="3884119" y="4728562"/>
                  <a:pt x="3879655" y="4716257"/>
                  <a:pt x="3883470" y="4710370"/>
                </a:cubicBezTo>
                <a:close/>
                <a:moveTo>
                  <a:pt x="3691113" y="4710034"/>
                </a:moveTo>
                <a:cubicBezTo>
                  <a:pt x="3691410" y="4718317"/>
                  <a:pt x="3685322" y="4713915"/>
                  <a:pt x="3687525" y="4720215"/>
                </a:cubicBezTo>
                <a:cubicBezTo>
                  <a:pt x="3683491" y="4717969"/>
                  <a:pt x="3687154" y="4709860"/>
                  <a:pt x="3691113" y="4710034"/>
                </a:cubicBezTo>
                <a:close/>
                <a:moveTo>
                  <a:pt x="3181284" y="4709767"/>
                </a:moveTo>
                <a:cubicBezTo>
                  <a:pt x="3181284" y="4709767"/>
                  <a:pt x="3181284" y="4709767"/>
                  <a:pt x="3183238" y="4709854"/>
                </a:cubicBezTo>
                <a:cubicBezTo>
                  <a:pt x="3185193" y="4709939"/>
                  <a:pt x="3185193" y="4709939"/>
                  <a:pt x="3187220" y="4712059"/>
                </a:cubicBezTo>
                <a:cubicBezTo>
                  <a:pt x="3189174" y="4712145"/>
                  <a:pt x="3189245" y="4714179"/>
                  <a:pt x="3191128" y="4712232"/>
                </a:cubicBezTo>
                <a:cubicBezTo>
                  <a:pt x="3191128" y="4712232"/>
                  <a:pt x="3193082" y="4712317"/>
                  <a:pt x="3193082" y="4712317"/>
                </a:cubicBezTo>
                <a:cubicBezTo>
                  <a:pt x="3193155" y="4714351"/>
                  <a:pt x="3193227" y="4716384"/>
                  <a:pt x="3191273" y="4716298"/>
                </a:cubicBezTo>
                <a:cubicBezTo>
                  <a:pt x="3190332" y="4717272"/>
                  <a:pt x="3189355" y="4717230"/>
                  <a:pt x="3188359" y="4716679"/>
                </a:cubicBezTo>
                <a:cubicBezTo>
                  <a:pt x="3187365" y="4716126"/>
                  <a:pt x="3186350" y="4715068"/>
                  <a:pt x="3185337" y="4714008"/>
                </a:cubicBezTo>
                <a:cubicBezTo>
                  <a:pt x="3183384" y="4713921"/>
                  <a:pt x="3183384" y="4713921"/>
                  <a:pt x="3181430" y="4713835"/>
                </a:cubicBezTo>
                <a:cubicBezTo>
                  <a:pt x="3181430" y="4713835"/>
                  <a:pt x="3179475" y="4713748"/>
                  <a:pt x="3179403" y="4711716"/>
                </a:cubicBezTo>
                <a:cubicBezTo>
                  <a:pt x="3179403" y="4711716"/>
                  <a:pt x="3179330" y="4709682"/>
                  <a:pt x="3181284" y="4709767"/>
                </a:cubicBezTo>
                <a:close/>
                <a:moveTo>
                  <a:pt x="3492444" y="4709536"/>
                </a:moveTo>
                <a:cubicBezTo>
                  <a:pt x="3493748" y="4708325"/>
                  <a:pt x="3495890" y="4707911"/>
                  <a:pt x="3497042" y="4709992"/>
                </a:cubicBezTo>
                <a:cubicBezTo>
                  <a:pt x="3494955" y="4711931"/>
                  <a:pt x="3492796" y="4711837"/>
                  <a:pt x="3492867" y="4713871"/>
                </a:cubicBezTo>
                <a:cubicBezTo>
                  <a:pt x="3490672" y="4712759"/>
                  <a:pt x="3491139" y="4710748"/>
                  <a:pt x="3492444" y="4709536"/>
                </a:cubicBezTo>
                <a:close/>
                <a:moveTo>
                  <a:pt x="4580821" y="4709120"/>
                </a:moveTo>
                <a:cubicBezTo>
                  <a:pt x="4582053" y="4708413"/>
                  <a:pt x="4584069" y="4708502"/>
                  <a:pt x="4586157" y="4710625"/>
                </a:cubicBezTo>
                <a:cubicBezTo>
                  <a:pt x="4588318" y="4714781"/>
                  <a:pt x="4580037" y="4708325"/>
                  <a:pt x="4580183" y="4712392"/>
                </a:cubicBezTo>
                <a:cubicBezTo>
                  <a:pt x="4579139" y="4711330"/>
                  <a:pt x="4579588" y="4709827"/>
                  <a:pt x="4580821" y="4709120"/>
                </a:cubicBezTo>
                <a:close/>
                <a:moveTo>
                  <a:pt x="3163252" y="4708975"/>
                </a:moveTo>
                <a:cubicBezTo>
                  <a:pt x="3165252" y="4711278"/>
                  <a:pt x="3165330" y="4713497"/>
                  <a:pt x="3167250" y="4713582"/>
                </a:cubicBezTo>
                <a:cubicBezTo>
                  <a:pt x="3167330" y="4715799"/>
                  <a:pt x="3163491" y="4715632"/>
                  <a:pt x="3161571" y="4715547"/>
                </a:cubicBezTo>
                <a:cubicBezTo>
                  <a:pt x="3163411" y="4713413"/>
                  <a:pt x="3163332" y="4711193"/>
                  <a:pt x="3163252" y="4708975"/>
                </a:cubicBezTo>
                <a:close/>
                <a:moveTo>
                  <a:pt x="3133332" y="4707659"/>
                </a:moveTo>
                <a:cubicBezTo>
                  <a:pt x="3137348" y="4709929"/>
                  <a:pt x="3143258" y="4710187"/>
                  <a:pt x="3147123" y="4708264"/>
                </a:cubicBezTo>
                <a:cubicBezTo>
                  <a:pt x="3149094" y="4708352"/>
                  <a:pt x="3149094" y="4708352"/>
                  <a:pt x="3149169" y="4710448"/>
                </a:cubicBezTo>
                <a:cubicBezTo>
                  <a:pt x="3149169" y="4710448"/>
                  <a:pt x="3149244" y="4712543"/>
                  <a:pt x="3147274" y="4712456"/>
                </a:cubicBezTo>
                <a:cubicBezTo>
                  <a:pt x="3143407" y="4714379"/>
                  <a:pt x="3137497" y="4714118"/>
                  <a:pt x="3131586" y="4713858"/>
                </a:cubicBezTo>
                <a:cubicBezTo>
                  <a:pt x="3127645" y="4713685"/>
                  <a:pt x="3123630" y="4711417"/>
                  <a:pt x="3117794" y="4713252"/>
                </a:cubicBezTo>
                <a:cubicBezTo>
                  <a:pt x="3117794" y="4713252"/>
                  <a:pt x="3117794" y="4713252"/>
                  <a:pt x="3117869" y="4715347"/>
                </a:cubicBezTo>
                <a:cubicBezTo>
                  <a:pt x="3117869" y="4715347"/>
                  <a:pt x="3115973" y="4717357"/>
                  <a:pt x="3114078" y="4719365"/>
                </a:cubicBezTo>
                <a:cubicBezTo>
                  <a:pt x="3114078" y="4719365"/>
                  <a:pt x="3112033" y="4717183"/>
                  <a:pt x="3112033" y="4717183"/>
                </a:cubicBezTo>
                <a:cubicBezTo>
                  <a:pt x="3111958" y="4715088"/>
                  <a:pt x="3111958" y="4715088"/>
                  <a:pt x="3113854" y="4713078"/>
                </a:cubicBezTo>
                <a:cubicBezTo>
                  <a:pt x="3113854" y="4713078"/>
                  <a:pt x="3113854" y="4713078"/>
                  <a:pt x="3115749" y="4711069"/>
                </a:cubicBezTo>
                <a:cubicBezTo>
                  <a:pt x="3115749" y="4711069"/>
                  <a:pt x="3115749" y="4711069"/>
                  <a:pt x="3115673" y="4708974"/>
                </a:cubicBezTo>
                <a:cubicBezTo>
                  <a:pt x="3121509" y="4707139"/>
                  <a:pt x="3127421" y="4707399"/>
                  <a:pt x="3133332" y="4707659"/>
                </a:cubicBezTo>
                <a:close/>
                <a:moveTo>
                  <a:pt x="4314174" y="4706664"/>
                </a:moveTo>
                <a:cubicBezTo>
                  <a:pt x="4315365" y="4706471"/>
                  <a:pt x="4316824" y="4707027"/>
                  <a:pt x="4317783" y="4707069"/>
                </a:cubicBezTo>
                <a:cubicBezTo>
                  <a:pt x="4317924" y="4711013"/>
                  <a:pt x="4316003" y="4710930"/>
                  <a:pt x="4312163" y="4710761"/>
                </a:cubicBezTo>
                <a:cubicBezTo>
                  <a:pt x="4312058" y="4707803"/>
                  <a:pt x="4312983" y="4706858"/>
                  <a:pt x="4314174" y="4706664"/>
                </a:cubicBezTo>
                <a:close/>
                <a:moveTo>
                  <a:pt x="3613604" y="4706626"/>
                </a:moveTo>
                <a:cubicBezTo>
                  <a:pt x="3613604" y="4706626"/>
                  <a:pt x="3613604" y="4706626"/>
                  <a:pt x="3615602" y="4708929"/>
                </a:cubicBezTo>
                <a:cubicBezTo>
                  <a:pt x="3615602" y="4708929"/>
                  <a:pt x="3615602" y="4708929"/>
                  <a:pt x="3613761" y="4711063"/>
                </a:cubicBezTo>
                <a:cubicBezTo>
                  <a:pt x="3613761" y="4711063"/>
                  <a:pt x="3613761" y="4711063"/>
                  <a:pt x="3613683" y="4708845"/>
                </a:cubicBezTo>
                <a:cubicBezTo>
                  <a:pt x="3611763" y="4708760"/>
                  <a:pt x="3611763" y="4708760"/>
                  <a:pt x="3609843" y="4708675"/>
                </a:cubicBezTo>
                <a:cubicBezTo>
                  <a:pt x="3611684" y="4706542"/>
                  <a:pt x="3611684" y="4706542"/>
                  <a:pt x="3613604" y="4706626"/>
                </a:cubicBezTo>
                <a:close/>
                <a:moveTo>
                  <a:pt x="2939141" y="4706393"/>
                </a:moveTo>
                <a:cubicBezTo>
                  <a:pt x="2941033" y="4705702"/>
                  <a:pt x="2943913" y="4705828"/>
                  <a:pt x="2944946" y="4707941"/>
                </a:cubicBezTo>
                <a:cubicBezTo>
                  <a:pt x="2944522" y="4709473"/>
                  <a:pt x="2943945" y="4710095"/>
                  <a:pt x="2943322" y="4710229"/>
                </a:cubicBezTo>
                <a:cubicBezTo>
                  <a:pt x="2941449" y="4710630"/>
                  <a:pt x="2939151" y="4706652"/>
                  <a:pt x="2939261" y="4709759"/>
                </a:cubicBezTo>
                <a:cubicBezTo>
                  <a:pt x="2936344" y="4708597"/>
                  <a:pt x="2937248" y="4707085"/>
                  <a:pt x="2939141" y="4706393"/>
                </a:cubicBezTo>
                <a:close/>
                <a:moveTo>
                  <a:pt x="3281987" y="4706073"/>
                </a:moveTo>
                <a:cubicBezTo>
                  <a:pt x="3283967" y="4706160"/>
                  <a:pt x="3288005" y="4708553"/>
                  <a:pt x="3289986" y="4708640"/>
                </a:cubicBezTo>
                <a:cubicBezTo>
                  <a:pt x="3290065" y="4710859"/>
                  <a:pt x="3290065" y="4710859"/>
                  <a:pt x="3290144" y="4713078"/>
                </a:cubicBezTo>
                <a:cubicBezTo>
                  <a:pt x="3290144" y="4713078"/>
                  <a:pt x="3290144" y="4713078"/>
                  <a:pt x="3288164" y="4712991"/>
                </a:cubicBezTo>
                <a:cubicBezTo>
                  <a:pt x="3284125" y="4710598"/>
                  <a:pt x="3274306" y="4712381"/>
                  <a:pt x="3268366" y="4712121"/>
                </a:cubicBezTo>
                <a:cubicBezTo>
                  <a:pt x="3268366" y="4712121"/>
                  <a:pt x="3266385" y="4712033"/>
                  <a:pt x="3266307" y="4709815"/>
                </a:cubicBezTo>
                <a:cubicBezTo>
                  <a:pt x="3266307" y="4709815"/>
                  <a:pt x="3266228" y="4707595"/>
                  <a:pt x="3268207" y="4707683"/>
                </a:cubicBezTo>
                <a:cubicBezTo>
                  <a:pt x="3272167" y="4707857"/>
                  <a:pt x="3278026" y="4705899"/>
                  <a:pt x="3281987" y="4706073"/>
                </a:cubicBezTo>
                <a:close/>
                <a:moveTo>
                  <a:pt x="2746100" y="4705647"/>
                </a:moveTo>
                <a:cubicBezTo>
                  <a:pt x="2747849" y="4706216"/>
                  <a:pt x="2749864" y="4707289"/>
                  <a:pt x="2750854" y="4707331"/>
                </a:cubicBezTo>
                <a:cubicBezTo>
                  <a:pt x="2750890" y="4708317"/>
                  <a:pt x="2749405" y="4708253"/>
                  <a:pt x="2747665" y="4707931"/>
                </a:cubicBezTo>
                <a:cubicBezTo>
                  <a:pt x="2745922" y="4707608"/>
                  <a:pt x="2743925" y="4707027"/>
                  <a:pt x="2742935" y="4706983"/>
                </a:cubicBezTo>
                <a:cubicBezTo>
                  <a:pt x="2742865" y="4705012"/>
                  <a:pt x="2744350" y="4705077"/>
                  <a:pt x="2746100" y="4705647"/>
                </a:cubicBezTo>
                <a:close/>
                <a:moveTo>
                  <a:pt x="3242410" y="4704825"/>
                </a:moveTo>
                <a:cubicBezTo>
                  <a:pt x="3242480" y="4706799"/>
                  <a:pt x="3241508" y="4707248"/>
                  <a:pt x="3240023" y="4707182"/>
                </a:cubicBezTo>
                <a:cubicBezTo>
                  <a:pt x="3238539" y="4707118"/>
                  <a:pt x="3236542" y="4706537"/>
                  <a:pt x="3234560" y="4706450"/>
                </a:cubicBezTo>
                <a:cubicBezTo>
                  <a:pt x="3234490" y="4704478"/>
                  <a:pt x="3235976" y="4704542"/>
                  <a:pt x="3237717" y="4704865"/>
                </a:cubicBezTo>
                <a:cubicBezTo>
                  <a:pt x="3239458" y="4705188"/>
                  <a:pt x="3241455" y="4705768"/>
                  <a:pt x="3242410" y="4704825"/>
                </a:cubicBezTo>
                <a:close/>
                <a:moveTo>
                  <a:pt x="3649587" y="4704516"/>
                </a:moveTo>
                <a:cubicBezTo>
                  <a:pt x="3653615" y="4706613"/>
                  <a:pt x="3649792" y="4710285"/>
                  <a:pt x="3649930" y="4714131"/>
                </a:cubicBezTo>
                <a:cubicBezTo>
                  <a:pt x="3645902" y="4712034"/>
                  <a:pt x="3647675" y="4706351"/>
                  <a:pt x="3649587" y="4704516"/>
                </a:cubicBezTo>
                <a:close/>
                <a:moveTo>
                  <a:pt x="4480398" y="4704127"/>
                </a:moveTo>
                <a:cubicBezTo>
                  <a:pt x="4484386" y="4704303"/>
                  <a:pt x="4486378" y="4704391"/>
                  <a:pt x="4490365" y="4704567"/>
                </a:cubicBezTo>
                <a:cubicBezTo>
                  <a:pt x="4492360" y="4704654"/>
                  <a:pt x="4492430" y="4706625"/>
                  <a:pt x="4492430" y="4706625"/>
                </a:cubicBezTo>
                <a:cubicBezTo>
                  <a:pt x="4492500" y="4708599"/>
                  <a:pt x="4492500" y="4708599"/>
                  <a:pt x="4490507" y="4708511"/>
                </a:cubicBezTo>
                <a:cubicBezTo>
                  <a:pt x="4488514" y="4708424"/>
                  <a:pt x="4484526" y="4708248"/>
                  <a:pt x="4480539" y="4708072"/>
                </a:cubicBezTo>
                <a:cubicBezTo>
                  <a:pt x="4476623" y="4709870"/>
                  <a:pt x="4472635" y="4709694"/>
                  <a:pt x="4468647" y="4709518"/>
                </a:cubicBezTo>
                <a:cubicBezTo>
                  <a:pt x="4468578" y="4707546"/>
                  <a:pt x="4466582" y="4707458"/>
                  <a:pt x="4466513" y="4705486"/>
                </a:cubicBezTo>
                <a:cubicBezTo>
                  <a:pt x="4468506" y="4705574"/>
                  <a:pt x="4468506" y="4705574"/>
                  <a:pt x="4468506" y="4705574"/>
                </a:cubicBezTo>
                <a:cubicBezTo>
                  <a:pt x="4472494" y="4705749"/>
                  <a:pt x="4476482" y="4705925"/>
                  <a:pt x="4480398" y="4704127"/>
                </a:cubicBezTo>
                <a:close/>
                <a:moveTo>
                  <a:pt x="2964445" y="4702448"/>
                </a:moveTo>
                <a:cubicBezTo>
                  <a:pt x="2968549" y="4704660"/>
                  <a:pt x="2962719" y="4710495"/>
                  <a:pt x="2960704" y="4710405"/>
                </a:cubicBezTo>
                <a:cubicBezTo>
                  <a:pt x="2958470" y="4704216"/>
                  <a:pt x="2964589" y="4706516"/>
                  <a:pt x="2964445" y="4702448"/>
                </a:cubicBezTo>
                <a:close/>
                <a:moveTo>
                  <a:pt x="4530303" y="4700414"/>
                </a:moveTo>
                <a:cubicBezTo>
                  <a:pt x="4532224" y="4700500"/>
                  <a:pt x="4534143" y="4700584"/>
                  <a:pt x="4536062" y="4700668"/>
                </a:cubicBezTo>
                <a:cubicBezTo>
                  <a:pt x="4536129" y="4702518"/>
                  <a:pt x="4536194" y="4704366"/>
                  <a:pt x="4536194" y="4704366"/>
                </a:cubicBezTo>
                <a:cubicBezTo>
                  <a:pt x="4534275" y="4704282"/>
                  <a:pt x="4532355" y="4704198"/>
                  <a:pt x="4530435" y="4704114"/>
                </a:cubicBezTo>
                <a:cubicBezTo>
                  <a:pt x="4530369" y="4702265"/>
                  <a:pt x="4530369" y="4702265"/>
                  <a:pt x="4530303" y="4700414"/>
                </a:cubicBezTo>
                <a:close/>
                <a:moveTo>
                  <a:pt x="3303383" y="4700369"/>
                </a:moveTo>
                <a:cubicBezTo>
                  <a:pt x="3305147" y="4700447"/>
                  <a:pt x="3306694" y="4701499"/>
                  <a:pt x="3307842" y="4705488"/>
                </a:cubicBezTo>
                <a:cubicBezTo>
                  <a:pt x="3304782" y="4704369"/>
                  <a:pt x="3302298" y="4705244"/>
                  <a:pt x="3300544" y="4705412"/>
                </a:cubicBezTo>
                <a:cubicBezTo>
                  <a:pt x="3298787" y="4705582"/>
                  <a:pt x="3297764" y="4705045"/>
                  <a:pt x="3297621" y="4701101"/>
                </a:cubicBezTo>
                <a:cubicBezTo>
                  <a:pt x="3299638" y="4701189"/>
                  <a:pt x="3301619" y="4700291"/>
                  <a:pt x="3303383" y="4700369"/>
                </a:cubicBezTo>
                <a:close/>
                <a:moveTo>
                  <a:pt x="2684070" y="4698604"/>
                </a:moveTo>
                <a:cubicBezTo>
                  <a:pt x="2686187" y="4699385"/>
                  <a:pt x="2686187" y="4699385"/>
                  <a:pt x="2688306" y="4700167"/>
                </a:cubicBezTo>
                <a:cubicBezTo>
                  <a:pt x="2688306" y="4700167"/>
                  <a:pt x="2688306" y="4700167"/>
                  <a:pt x="2686412" y="4705899"/>
                </a:cubicBezTo>
                <a:cubicBezTo>
                  <a:pt x="2684293" y="4705118"/>
                  <a:pt x="2684293" y="4705118"/>
                  <a:pt x="2684293" y="4705118"/>
                </a:cubicBezTo>
                <a:cubicBezTo>
                  <a:pt x="2684293" y="4705118"/>
                  <a:pt x="2684293" y="4705118"/>
                  <a:pt x="2682175" y="4704336"/>
                </a:cubicBezTo>
                <a:cubicBezTo>
                  <a:pt x="2684070" y="4698604"/>
                  <a:pt x="2684070" y="4698604"/>
                  <a:pt x="2684070" y="4698604"/>
                </a:cubicBezTo>
                <a:close/>
                <a:moveTo>
                  <a:pt x="3319606" y="4698128"/>
                </a:moveTo>
                <a:cubicBezTo>
                  <a:pt x="3321645" y="4700186"/>
                  <a:pt x="3323612" y="4700273"/>
                  <a:pt x="3325580" y="4700360"/>
                </a:cubicBezTo>
                <a:cubicBezTo>
                  <a:pt x="3331623" y="4704564"/>
                  <a:pt x="3337598" y="4706796"/>
                  <a:pt x="3343360" y="4703111"/>
                </a:cubicBezTo>
                <a:cubicBezTo>
                  <a:pt x="3345328" y="4703199"/>
                  <a:pt x="3345398" y="4705171"/>
                  <a:pt x="3347366" y="4705256"/>
                </a:cubicBezTo>
                <a:cubicBezTo>
                  <a:pt x="3347436" y="4707228"/>
                  <a:pt x="3345469" y="4707141"/>
                  <a:pt x="3345539" y="4709114"/>
                </a:cubicBezTo>
                <a:cubicBezTo>
                  <a:pt x="3341641" y="4709926"/>
                  <a:pt x="3338196" y="4709776"/>
                  <a:pt x="3334735" y="4709132"/>
                </a:cubicBezTo>
                <a:cubicBezTo>
                  <a:pt x="3331273" y="4708486"/>
                  <a:pt x="3327795" y="4707348"/>
                  <a:pt x="3323824" y="4706191"/>
                </a:cubicBezTo>
                <a:cubicBezTo>
                  <a:pt x="3321785" y="4704132"/>
                  <a:pt x="3319818" y="4704044"/>
                  <a:pt x="3319818" y="4704044"/>
                </a:cubicBezTo>
                <a:cubicBezTo>
                  <a:pt x="3317779" y="4701986"/>
                  <a:pt x="3317779" y="4701986"/>
                  <a:pt x="3317708" y="4700014"/>
                </a:cubicBezTo>
                <a:cubicBezTo>
                  <a:pt x="3317708" y="4700014"/>
                  <a:pt x="3317638" y="4698041"/>
                  <a:pt x="3319606" y="4698128"/>
                </a:cubicBezTo>
                <a:close/>
                <a:moveTo>
                  <a:pt x="2809635" y="4697855"/>
                </a:moveTo>
                <a:cubicBezTo>
                  <a:pt x="2811688" y="4699976"/>
                  <a:pt x="2811688" y="4699976"/>
                  <a:pt x="2809709" y="4699889"/>
                </a:cubicBezTo>
                <a:cubicBezTo>
                  <a:pt x="2809709" y="4699889"/>
                  <a:pt x="2809709" y="4699889"/>
                  <a:pt x="2805894" y="4703783"/>
                </a:cubicBezTo>
                <a:cubicBezTo>
                  <a:pt x="2803915" y="4703696"/>
                  <a:pt x="2803915" y="4703696"/>
                  <a:pt x="2805821" y="4701749"/>
                </a:cubicBezTo>
                <a:cubicBezTo>
                  <a:pt x="2805821" y="4701749"/>
                  <a:pt x="2805821" y="4701749"/>
                  <a:pt x="2809635" y="4697855"/>
                </a:cubicBezTo>
                <a:close/>
                <a:moveTo>
                  <a:pt x="3263301" y="4696395"/>
                </a:moveTo>
                <a:cubicBezTo>
                  <a:pt x="3263604" y="4695452"/>
                  <a:pt x="3264437" y="4695195"/>
                  <a:pt x="3265871" y="4697611"/>
                </a:cubicBezTo>
                <a:cubicBezTo>
                  <a:pt x="3265027" y="4699144"/>
                  <a:pt x="3264366" y="4699506"/>
                  <a:pt x="3263909" y="4699289"/>
                </a:cubicBezTo>
                <a:cubicBezTo>
                  <a:pt x="3263223" y="4698965"/>
                  <a:pt x="3262997" y="4697338"/>
                  <a:pt x="3263301" y="4696395"/>
                </a:cubicBezTo>
                <a:close/>
                <a:moveTo>
                  <a:pt x="3013929" y="4694840"/>
                </a:moveTo>
                <a:cubicBezTo>
                  <a:pt x="3020066" y="4693079"/>
                  <a:pt x="3016218" y="4701033"/>
                  <a:pt x="3020285" y="4699181"/>
                </a:cubicBezTo>
                <a:cubicBezTo>
                  <a:pt x="3020357" y="4701215"/>
                  <a:pt x="3018361" y="4703156"/>
                  <a:pt x="3020430" y="4703248"/>
                </a:cubicBezTo>
                <a:cubicBezTo>
                  <a:pt x="3021519" y="4704819"/>
                  <a:pt x="3021279" y="4705317"/>
                  <a:pt x="3020399" y="4705119"/>
                </a:cubicBezTo>
                <a:cubicBezTo>
                  <a:pt x="3019082" y="4704824"/>
                  <a:pt x="3016328" y="4702965"/>
                  <a:pt x="3014471" y="4700824"/>
                </a:cubicBezTo>
                <a:cubicBezTo>
                  <a:pt x="3012613" y="4698685"/>
                  <a:pt x="3011657" y="4696263"/>
                  <a:pt x="3013929" y="4694840"/>
                </a:cubicBezTo>
                <a:close/>
                <a:moveTo>
                  <a:pt x="4166578" y="4694760"/>
                </a:moveTo>
                <a:cubicBezTo>
                  <a:pt x="4167675" y="4697761"/>
                  <a:pt x="4166720" y="4698704"/>
                  <a:pt x="4165243" y="4698885"/>
                </a:cubicBezTo>
                <a:cubicBezTo>
                  <a:pt x="4163768" y="4699067"/>
                  <a:pt x="4161771" y="4698486"/>
                  <a:pt x="4160779" y="4698442"/>
                </a:cubicBezTo>
                <a:cubicBezTo>
                  <a:pt x="4162689" y="4696557"/>
                  <a:pt x="4164670" y="4696645"/>
                  <a:pt x="4166578" y="4694760"/>
                </a:cubicBezTo>
                <a:close/>
                <a:moveTo>
                  <a:pt x="3055673" y="4694645"/>
                </a:moveTo>
                <a:cubicBezTo>
                  <a:pt x="3075557" y="4699540"/>
                  <a:pt x="3089518" y="4704173"/>
                  <a:pt x="3107356" y="4706968"/>
                </a:cubicBezTo>
                <a:cubicBezTo>
                  <a:pt x="3103623" y="4712835"/>
                  <a:pt x="3105526" y="4710908"/>
                  <a:pt x="3107715" y="4717034"/>
                </a:cubicBezTo>
                <a:cubicBezTo>
                  <a:pt x="3099676" y="4712661"/>
                  <a:pt x="3096087" y="4722554"/>
                  <a:pt x="3091851" y="4714327"/>
                </a:cubicBezTo>
                <a:cubicBezTo>
                  <a:pt x="3090093" y="4720280"/>
                  <a:pt x="3082198" y="4719933"/>
                  <a:pt x="3074230" y="4717572"/>
                </a:cubicBezTo>
                <a:cubicBezTo>
                  <a:pt x="3070281" y="4717398"/>
                  <a:pt x="3072544" y="4725539"/>
                  <a:pt x="3072759" y="4731579"/>
                </a:cubicBezTo>
                <a:cubicBezTo>
                  <a:pt x="3068595" y="4725366"/>
                  <a:pt x="3062602" y="4723092"/>
                  <a:pt x="3056753" y="4724845"/>
                </a:cubicBezTo>
                <a:cubicBezTo>
                  <a:pt x="3054491" y="4716704"/>
                  <a:pt x="3046523" y="4714345"/>
                  <a:pt x="3048137" y="4704363"/>
                </a:cubicBezTo>
                <a:cubicBezTo>
                  <a:pt x="3049968" y="4700425"/>
                  <a:pt x="3053915" y="4700598"/>
                  <a:pt x="3055673" y="4694645"/>
                </a:cubicBezTo>
                <a:close/>
                <a:moveTo>
                  <a:pt x="2970347" y="4694585"/>
                </a:moveTo>
                <a:cubicBezTo>
                  <a:pt x="2970347" y="4694585"/>
                  <a:pt x="2970347" y="4694585"/>
                  <a:pt x="2970424" y="4696804"/>
                </a:cubicBezTo>
                <a:cubicBezTo>
                  <a:pt x="2970424" y="4696804"/>
                  <a:pt x="2970424" y="4696804"/>
                  <a:pt x="2968343" y="4698926"/>
                </a:cubicBezTo>
                <a:cubicBezTo>
                  <a:pt x="2968343" y="4698926"/>
                  <a:pt x="2968343" y="4698926"/>
                  <a:pt x="2968265" y="4696710"/>
                </a:cubicBezTo>
                <a:cubicBezTo>
                  <a:pt x="2968265" y="4696710"/>
                  <a:pt x="2968185" y="4694490"/>
                  <a:pt x="2970347" y="4694585"/>
                </a:cubicBezTo>
                <a:close/>
                <a:moveTo>
                  <a:pt x="4516055" y="4693880"/>
                </a:moveTo>
                <a:cubicBezTo>
                  <a:pt x="4519078" y="4695538"/>
                  <a:pt x="4515501" y="4699187"/>
                  <a:pt x="4513464" y="4699193"/>
                </a:cubicBezTo>
                <a:cubicBezTo>
                  <a:pt x="4512785" y="4699195"/>
                  <a:pt x="4512275" y="4698792"/>
                  <a:pt x="4512240" y="4697775"/>
                </a:cubicBezTo>
                <a:cubicBezTo>
                  <a:pt x="4512168" y="4695741"/>
                  <a:pt x="4516200" y="4697950"/>
                  <a:pt x="4516055" y="4693880"/>
                </a:cubicBezTo>
                <a:close/>
                <a:moveTo>
                  <a:pt x="2849381" y="4693511"/>
                </a:moveTo>
                <a:cubicBezTo>
                  <a:pt x="2853358" y="4693686"/>
                  <a:pt x="2857334" y="4693861"/>
                  <a:pt x="2859469" y="4698016"/>
                </a:cubicBezTo>
                <a:cubicBezTo>
                  <a:pt x="2861457" y="4698104"/>
                  <a:pt x="2863444" y="4698191"/>
                  <a:pt x="2865433" y="4698279"/>
                </a:cubicBezTo>
                <a:cubicBezTo>
                  <a:pt x="2867420" y="4698365"/>
                  <a:pt x="2869410" y="4698454"/>
                  <a:pt x="2871398" y="4698540"/>
                </a:cubicBezTo>
                <a:cubicBezTo>
                  <a:pt x="2875228" y="4694648"/>
                  <a:pt x="2881122" y="4692877"/>
                  <a:pt x="2883255" y="4697032"/>
                </a:cubicBezTo>
                <a:cubicBezTo>
                  <a:pt x="2887231" y="4697206"/>
                  <a:pt x="2889219" y="4697294"/>
                  <a:pt x="2889293" y="4699329"/>
                </a:cubicBezTo>
                <a:cubicBezTo>
                  <a:pt x="2889293" y="4699329"/>
                  <a:pt x="2889293" y="4699329"/>
                  <a:pt x="2889365" y="4701361"/>
                </a:cubicBezTo>
                <a:cubicBezTo>
                  <a:pt x="2889365" y="4701361"/>
                  <a:pt x="2889438" y="4703396"/>
                  <a:pt x="2889438" y="4703396"/>
                </a:cubicBezTo>
                <a:cubicBezTo>
                  <a:pt x="2887449" y="4703308"/>
                  <a:pt x="2887377" y="4701274"/>
                  <a:pt x="2887377" y="4701274"/>
                </a:cubicBezTo>
                <a:cubicBezTo>
                  <a:pt x="2885389" y="4701188"/>
                  <a:pt x="2885389" y="4701188"/>
                  <a:pt x="2883400" y="4701100"/>
                </a:cubicBezTo>
                <a:cubicBezTo>
                  <a:pt x="2883545" y="4705167"/>
                  <a:pt x="2871761" y="4708711"/>
                  <a:pt x="2871543" y="4702608"/>
                </a:cubicBezTo>
                <a:cubicBezTo>
                  <a:pt x="2869482" y="4700487"/>
                  <a:pt x="2867566" y="4702433"/>
                  <a:pt x="2867566" y="4702433"/>
                </a:cubicBezTo>
                <a:cubicBezTo>
                  <a:pt x="2865578" y="4702345"/>
                  <a:pt x="2863590" y="4702259"/>
                  <a:pt x="2859613" y="4702084"/>
                </a:cubicBezTo>
                <a:cubicBezTo>
                  <a:pt x="2858691" y="4704074"/>
                  <a:pt x="2856242" y="4704982"/>
                  <a:pt x="2853758" y="4704872"/>
                </a:cubicBezTo>
                <a:cubicBezTo>
                  <a:pt x="2851272" y="4704764"/>
                  <a:pt x="2848751" y="4703636"/>
                  <a:pt x="2847684" y="4701560"/>
                </a:cubicBezTo>
                <a:cubicBezTo>
                  <a:pt x="2849527" y="4697580"/>
                  <a:pt x="2847611" y="4699526"/>
                  <a:pt x="2849381" y="4693511"/>
                </a:cubicBezTo>
                <a:close/>
                <a:moveTo>
                  <a:pt x="4604803" y="4693352"/>
                </a:moveTo>
                <a:cubicBezTo>
                  <a:pt x="4604803" y="4693352"/>
                  <a:pt x="4604874" y="4695325"/>
                  <a:pt x="4604874" y="4695325"/>
                </a:cubicBezTo>
                <a:cubicBezTo>
                  <a:pt x="4604944" y="4697298"/>
                  <a:pt x="4604944" y="4697298"/>
                  <a:pt x="4604944" y="4697298"/>
                </a:cubicBezTo>
                <a:cubicBezTo>
                  <a:pt x="4603025" y="4697214"/>
                  <a:pt x="4603025" y="4697214"/>
                  <a:pt x="4601175" y="4699101"/>
                </a:cubicBezTo>
                <a:cubicBezTo>
                  <a:pt x="4601175" y="4699101"/>
                  <a:pt x="4599186" y="4697044"/>
                  <a:pt x="4599186" y="4697044"/>
                </a:cubicBezTo>
                <a:cubicBezTo>
                  <a:pt x="4599115" y="4695072"/>
                  <a:pt x="4601036" y="4695157"/>
                  <a:pt x="4601036" y="4695157"/>
                </a:cubicBezTo>
                <a:cubicBezTo>
                  <a:pt x="4602955" y="4695240"/>
                  <a:pt x="4602885" y="4693269"/>
                  <a:pt x="4604803" y="4693352"/>
                </a:cubicBezTo>
                <a:close/>
                <a:moveTo>
                  <a:pt x="2820921" y="4692444"/>
                </a:moveTo>
                <a:cubicBezTo>
                  <a:pt x="2823156" y="4692789"/>
                  <a:pt x="2825648" y="4693391"/>
                  <a:pt x="2827592" y="4692492"/>
                </a:cubicBezTo>
                <a:cubicBezTo>
                  <a:pt x="2827592" y="4692492"/>
                  <a:pt x="2827592" y="4692492"/>
                  <a:pt x="2825683" y="4694376"/>
                </a:cubicBezTo>
                <a:cubicBezTo>
                  <a:pt x="2827664" y="4694464"/>
                  <a:pt x="2827664" y="4694464"/>
                  <a:pt x="2827664" y="4694464"/>
                </a:cubicBezTo>
                <a:cubicBezTo>
                  <a:pt x="2827664" y="4694464"/>
                  <a:pt x="2829643" y="4694551"/>
                  <a:pt x="2829643" y="4694551"/>
                </a:cubicBezTo>
                <a:cubicBezTo>
                  <a:pt x="2831623" y="4694638"/>
                  <a:pt x="2831693" y="4696611"/>
                  <a:pt x="2831764" y="4698583"/>
                </a:cubicBezTo>
                <a:cubicBezTo>
                  <a:pt x="2829784" y="4698497"/>
                  <a:pt x="2829784" y="4698497"/>
                  <a:pt x="2827805" y="4698409"/>
                </a:cubicBezTo>
                <a:cubicBezTo>
                  <a:pt x="2827875" y="4700381"/>
                  <a:pt x="2827875" y="4700381"/>
                  <a:pt x="2827945" y="4702352"/>
                </a:cubicBezTo>
                <a:cubicBezTo>
                  <a:pt x="2821935" y="4700120"/>
                  <a:pt x="2821725" y="4694202"/>
                  <a:pt x="2815785" y="4693942"/>
                </a:cubicBezTo>
                <a:cubicBezTo>
                  <a:pt x="2816705" y="4692013"/>
                  <a:pt x="2818685" y="4692100"/>
                  <a:pt x="2820921" y="4692444"/>
                </a:cubicBezTo>
                <a:close/>
                <a:moveTo>
                  <a:pt x="4585440" y="4690778"/>
                </a:moveTo>
                <a:cubicBezTo>
                  <a:pt x="4583557" y="4694634"/>
                  <a:pt x="4587606" y="4694812"/>
                  <a:pt x="4585722" y="4698667"/>
                </a:cubicBezTo>
                <a:cubicBezTo>
                  <a:pt x="4578129" y="4698334"/>
                  <a:pt x="4569555" y="4702387"/>
                  <a:pt x="4562267" y="4702621"/>
                </a:cubicBezTo>
                <a:cubicBezTo>
                  <a:pt x="4559838" y="4702699"/>
                  <a:pt x="4557552" y="4702352"/>
                  <a:pt x="4555493" y="4701278"/>
                </a:cubicBezTo>
                <a:cubicBezTo>
                  <a:pt x="4556258" y="4694420"/>
                  <a:pt x="4560725" y="4692153"/>
                  <a:pt x="4566511" y="4691424"/>
                </a:cubicBezTo>
                <a:cubicBezTo>
                  <a:pt x="4572297" y="4690693"/>
                  <a:pt x="4579401" y="4691498"/>
                  <a:pt x="4585440" y="4690778"/>
                </a:cubicBezTo>
                <a:close/>
                <a:moveTo>
                  <a:pt x="4429221" y="4688992"/>
                </a:moveTo>
                <a:cubicBezTo>
                  <a:pt x="4432163" y="4688345"/>
                  <a:pt x="4435646" y="4689016"/>
                  <a:pt x="4438727" y="4692253"/>
                </a:cubicBezTo>
                <a:cubicBezTo>
                  <a:pt x="4436821" y="4694237"/>
                  <a:pt x="4433889" y="4695142"/>
                  <a:pt x="4430928" y="4695270"/>
                </a:cubicBezTo>
                <a:cubicBezTo>
                  <a:pt x="4427967" y="4695399"/>
                  <a:pt x="4424979" y="4694749"/>
                  <a:pt x="4422963" y="4693628"/>
                </a:cubicBezTo>
                <a:cubicBezTo>
                  <a:pt x="4423879" y="4691600"/>
                  <a:pt x="4426279" y="4689638"/>
                  <a:pt x="4429221" y="4688992"/>
                </a:cubicBezTo>
                <a:close/>
                <a:moveTo>
                  <a:pt x="4656203" y="4687490"/>
                </a:moveTo>
                <a:cubicBezTo>
                  <a:pt x="4658220" y="4687578"/>
                  <a:pt x="4662251" y="4687757"/>
                  <a:pt x="4664266" y="4687846"/>
                </a:cubicBezTo>
                <a:cubicBezTo>
                  <a:pt x="4662320" y="4689730"/>
                  <a:pt x="4660447" y="4693585"/>
                  <a:pt x="4654328" y="4691346"/>
                </a:cubicBezTo>
                <a:cubicBezTo>
                  <a:pt x="4656344" y="4691434"/>
                  <a:pt x="4656274" y="4689464"/>
                  <a:pt x="4656203" y="4687490"/>
                </a:cubicBezTo>
                <a:close/>
                <a:moveTo>
                  <a:pt x="4477709" y="4687432"/>
                </a:moveTo>
                <a:cubicBezTo>
                  <a:pt x="4479799" y="4687044"/>
                  <a:pt x="4481704" y="4688087"/>
                  <a:pt x="4481843" y="4691934"/>
                </a:cubicBezTo>
                <a:cubicBezTo>
                  <a:pt x="4480039" y="4693774"/>
                  <a:pt x="4474424" y="4693527"/>
                  <a:pt x="4472483" y="4691523"/>
                </a:cubicBezTo>
                <a:cubicBezTo>
                  <a:pt x="4473350" y="4689640"/>
                  <a:pt x="4475621" y="4687820"/>
                  <a:pt x="4477709" y="4687432"/>
                </a:cubicBezTo>
                <a:close/>
                <a:moveTo>
                  <a:pt x="3220292" y="4687114"/>
                </a:moveTo>
                <a:cubicBezTo>
                  <a:pt x="3220292" y="4687114"/>
                  <a:pt x="3220366" y="4689149"/>
                  <a:pt x="3222365" y="4689236"/>
                </a:cubicBezTo>
                <a:cubicBezTo>
                  <a:pt x="3222365" y="4689236"/>
                  <a:pt x="3222438" y="4691271"/>
                  <a:pt x="3222438" y="4691271"/>
                </a:cubicBezTo>
                <a:cubicBezTo>
                  <a:pt x="3222512" y="4693305"/>
                  <a:pt x="3224583" y="4695425"/>
                  <a:pt x="3224655" y="4697460"/>
                </a:cubicBezTo>
                <a:cubicBezTo>
                  <a:pt x="3224874" y="4703563"/>
                  <a:pt x="3230801" y="4701792"/>
                  <a:pt x="3229018" y="4707805"/>
                </a:cubicBezTo>
                <a:cubicBezTo>
                  <a:pt x="3222948" y="4705509"/>
                  <a:pt x="3223165" y="4711610"/>
                  <a:pt x="3217166" y="4711346"/>
                </a:cubicBezTo>
                <a:cubicBezTo>
                  <a:pt x="3217130" y="4710329"/>
                  <a:pt x="3216111" y="4709775"/>
                  <a:pt x="3215334" y="4708981"/>
                </a:cubicBezTo>
                <a:cubicBezTo>
                  <a:pt x="3214557" y="4708185"/>
                  <a:pt x="3214022" y="4707147"/>
                  <a:pt x="3214948" y="4705156"/>
                </a:cubicBezTo>
                <a:cubicBezTo>
                  <a:pt x="3212875" y="4703034"/>
                  <a:pt x="3212875" y="4703034"/>
                  <a:pt x="3212803" y="4701000"/>
                </a:cubicBezTo>
                <a:cubicBezTo>
                  <a:pt x="3212803" y="4701000"/>
                  <a:pt x="3212803" y="4701000"/>
                  <a:pt x="3214803" y="4701089"/>
                </a:cubicBezTo>
                <a:cubicBezTo>
                  <a:pt x="3214803" y="4701089"/>
                  <a:pt x="3216803" y="4701177"/>
                  <a:pt x="3216803" y="4701177"/>
                </a:cubicBezTo>
                <a:cubicBezTo>
                  <a:pt x="3220875" y="4703386"/>
                  <a:pt x="3218584" y="4695163"/>
                  <a:pt x="3220583" y="4695251"/>
                </a:cubicBezTo>
                <a:cubicBezTo>
                  <a:pt x="3220583" y="4695251"/>
                  <a:pt x="3220511" y="4693217"/>
                  <a:pt x="3220511" y="4693217"/>
                </a:cubicBezTo>
                <a:cubicBezTo>
                  <a:pt x="3218439" y="4691096"/>
                  <a:pt x="3218439" y="4691096"/>
                  <a:pt x="3218439" y="4691096"/>
                </a:cubicBezTo>
                <a:cubicBezTo>
                  <a:pt x="3218366" y="4689061"/>
                  <a:pt x="3218366" y="4689061"/>
                  <a:pt x="3220292" y="4687114"/>
                </a:cubicBezTo>
                <a:close/>
                <a:moveTo>
                  <a:pt x="2920460" y="4686483"/>
                </a:moveTo>
                <a:cubicBezTo>
                  <a:pt x="2920527" y="4688332"/>
                  <a:pt x="2920527" y="4688332"/>
                  <a:pt x="2920527" y="4688332"/>
                </a:cubicBezTo>
                <a:cubicBezTo>
                  <a:pt x="2912571" y="4689829"/>
                  <a:pt x="2902543" y="4689387"/>
                  <a:pt x="2892516" y="4688948"/>
                </a:cubicBezTo>
                <a:cubicBezTo>
                  <a:pt x="2892516" y="4688948"/>
                  <a:pt x="2892516" y="4688948"/>
                  <a:pt x="2892449" y="4687097"/>
                </a:cubicBezTo>
                <a:cubicBezTo>
                  <a:pt x="2902477" y="4687538"/>
                  <a:pt x="2912505" y="4687980"/>
                  <a:pt x="2920460" y="4686483"/>
                </a:cubicBezTo>
                <a:close/>
                <a:moveTo>
                  <a:pt x="3091328" y="4685875"/>
                </a:moveTo>
                <a:cubicBezTo>
                  <a:pt x="3093308" y="4685963"/>
                  <a:pt x="3093308" y="4685963"/>
                  <a:pt x="3095287" y="4686050"/>
                </a:cubicBezTo>
                <a:cubicBezTo>
                  <a:pt x="3095287" y="4686050"/>
                  <a:pt x="3095287" y="4686050"/>
                  <a:pt x="3097334" y="4687985"/>
                </a:cubicBezTo>
                <a:cubicBezTo>
                  <a:pt x="3097399" y="4689834"/>
                  <a:pt x="3097399" y="4689834"/>
                  <a:pt x="3097399" y="4689834"/>
                </a:cubicBezTo>
                <a:cubicBezTo>
                  <a:pt x="3095419" y="4689747"/>
                  <a:pt x="3095419" y="4689747"/>
                  <a:pt x="3093440" y="4689659"/>
                </a:cubicBezTo>
                <a:cubicBezTo>
                  <a:pt x="3093440" y="4689659"/>
                  <a:pt x="3091394" y="4687724"/>
                  <a:pt x="3091394" y="4687724"/>
                </a:cubicBezTo>
                <a:cubicBezTo>
                  <a:pt x="3089413" y="4687637"/>
                  <a:pt x="3089413" y="4687637"/>
                  <a:pt x="3089413" y="4687637"/>
                </a:cubicBezTo>
                <a:cubicBezTo>
                  <a:pt x="3089349" y="4685788"/>
                  <a:pt x="3089349" y="4685788"/>
                  <a:pt x="3091328" y="4685875"/>
                </a:cubicBezTo>
                <a:close/>
                <a:moveTo>
                  <a:pt x="3017916" y="4684861"/>
                </a:moveTo>
                <a:cubicBezTo>
                  <a:pt x="3019837" y="4684945"/>
                  <a:pt x="3019837" y="4684945"/>
                  <a:pt x="3019837" y="4684945"/>
                </a:cubicBezTo>
                <a:cubicBezTo>
                  <a:pt x="3021756" y="4685030"/>
                  <a:pt x="3021756" y="4685030"/>
                  <a:pt x="3021821" y="4686880"/>
                </a:cubicBezTo>
                <a:cubicBezTo>
                  <a:pt x="3021821" y="4686880"/>
                  <a:pt x="3019968" y="4688644"/>
                  <a:pt x="3019968" y="4688644"/>
                </a:cubicBezTo>
                <a:cubicBezTo>
                  <a:pt x="3019968" y="4688644"/>
                  <a:pt x="3019968" y="4688644"/>
                  <a:pt x="3018048" y="4688560"/>
                </a:cubicBezTo>
                <a:cubicBezTo>
                  <a:pt x="3016129" y="4688476"/>
                  <a:pt x="3016063" y="4686626"/>
                  <a:pt x="3016063" y="4686626"/>
                </a:cubicBezTo>
                <a:cubicBezTo>
                  <a:pt x="3015996" y="4684777"/>
                  <a:pt x="3015996" y="4684777"/>
                  <a:pt x="3017916" y="4684861"/>
                </a:cubicBezTo>
                <a:close/>
                <a:moveTo>
                  <a:pt x="3073431" y="4682873"/>
                </a:moveTo>
                <a:cubicBezTo>
                  <a:pt x="3077389" y="4683046"/>
                  <a:pt x="3077535" y="4687116"/>
                  <a:pt x="3081495" y="4687289"/>
                </a:cubicBezTo>
                <a:cubicBezTo>
                  <a:pt x="3080577" y="4689279"/>
                  <a:pt x="3078597" y="4689191"/>
                  <a:pt x="3076831" y="4688099"/>
                </a:cubicBezTo>
                <a:cubicBezTo>
                  <a:pt x="3075060" y="4687005"/>
                  <a:pt x="3073503" y="4684906"/>
                  <a:pt x="3073431" y="4682873"/>
                </a:cubicBezTo>
                <a:close/>
                <a:moveTo>
                  <a:pt x="2994013" y="4682580"/>
                </a:moveTo>
                <a:cubicBezTo>
                  <a:pt x="2995634" y="4682160"/>
                  <a:pt x="2997523" y="4682735"/>
                  <a:pt x="2999430" y="4683803"/>
                </a:cubicBezTo>
                <a:cubicBezTo>
                  <a:pt x="2997699" y="4687666"/>
                  <a:pt x="2993956" y="4687500"/>
                  <a:pt x="2990212" y="4687335"/>
                </a:cubicBezTo>
                <a:cubicBezTo>
                  <a:pt x="2991042" y="4684418"/>
                  <a:pt x="2992393" y="4683001"/>
                  <a:pt x="2994013" y="4682580"/>
                </a:cubicBezTo>
                <a:close/>
                <a:moveTo>
                  <a:pt x="2715649" y="4679545"/>
                </a:moveTo>
                <a:cubicBezTo>
                  <a:pt x="2719754" y="4681793"/>
                  <a:pt x="2715945" y="4687829"/>
                  <a:pt x="2711838" y="4685579"/>
                </a:cubicBezTo>
                <a:cubicBezTo>
                  <a:pt x="2709528" y="4677208"/>
                  <a:pt x="2715795" y="4683687"/>
                  <a:pt x="2715649" y="4679545"/>
                </a:cubicBezTo>
                <a:close/>
                <a:moveTo>
                  <a:pt x="2693925" y="4676398"/>
                </a:moveTo>
                <a:cubicBezTo>
                  <a:pt x="2694000" y="4678494"/>
                  <a:pt x="2696040" y="4678584"/>
                  <a:pt x="2698079" y="4678674"/>
                </a:cubicBezTo>
                <a:cubicBezTo>
                  <a:pt x="2696190" y="4682775"/>
                  <a:pt x="2694168" y="4683210"/>
                  <a:pt x="2692101" y="4682335"/>
                </a:cubicBezTo>
                <a:cubicBezTo>
                  <a:pt x="2690033" y="4681459"/>
                  <a:pt x="2687917" y="4679274"/>
                  <a:pt x="2685840" y="4678135"/>
                </a:cubicBezTo>
                <a:cubicBezTo>
                  <a:pt x="2687805" y="4676130"/>
                  <a:pt x="2689770" y="4674124"/>
                  <a:pt x="2693925" y="4676398"/>
                </a:cubicBezTo>
                <a:close/>
                <a:moveTo>
                  <a:pt x="2823061" y="4676294"/>
                </a:moveTo>
                <a:cubicBezTo>
                  <a:pt x="2824861" y="4676372"/>
                  <a:pt x="2824931" y="4678345"/>
                  <a:pt x="2826730" y="4678424"/>
                </a:cubicBezTo>
                <a:cubicBezTo>
                  <a:pt x="2826801" y="4680396"/>
                  <a:pt x="2826801" y="4680396"/>
                  <a:pt x="2826801" y="4680396"/>
                </a:cubicBezTo>
                <a:cubicBezTo>
                  <a:pt x="2826801" y="4680396"/>
                  <a:pt x="2826801" y="4680396"/>
                  <a:pt x="2826872" y="4682369"/>
                </a:cubicBezTo>
                <a:cubicBezTo>
                  <a:pt x="2826872" y="4682369"/>
                  <a:pt x="2826872" y="4682369"/>
                  <a:pt x="2825071" y="4682289"/>
                </a:cubicBezTo>
                <a:cubicBezTo>
                  <a:pt x="2825071" y="4682289"/>
                  <a:pt x="2823272" y="4682210"/>
                  <a:pt x="2823272" y="4682210"/>
                </a:cubicBezTo>
                <a:cubicBezTo>
                  <a:pt x="2823202" y="4680239"/>
                  <a:pt x="2823202" y="4680239"/>
                  <a:pt x="2825002" y="4680317"/>
                </a:cubicBezTo>
                <a:cubicBezTo>
                  <a:pt x="2824931" y="4678345"/>
                  <a:pt x="2823131" y="4678265"/>
                  <a:pt x="2823131" y="4678265"/>
                </a:cubicBezTo>
                <a:cubicBezTo>
                  <a:pt x="2823061" y="4676294"/>
                  <a:pt x="2823061" y="4676294"/>
                  <a:pt x="2823061" y="4676294"/>
                </a:cubicBezTo>
                <a:close/>
                <a:moveTo>
                  <a:pt x="2898494" y="4675180"/>
                </a:moveTo>
                <a:cubicBezTo>
                  <a:pt x="2894541" y="4677221"/>
                  <a:pt x="2892604" y="4679352"/>
                  <a:pt x="2888574" y="4679174"/>
                </a:cubicBezTo>
                <a:cubicBezTo>
                  <a:pt x="2889541" y="4678109"/>
                  <a:pt x="2890490" y="4676489"/>
                  <a:pt x="2891962" y="4675446"/>
                </a:cubicBezTo>
                <a:cubicBezTo>
                  <a:pt x="2893435" y="4674403"/>
                  <a:pt x="2895430" y="4673936"/>
                  <a:pt x="2898494" y="4675180"/>
                </a:cubicBezTo>
                <a:close/>
                <a:moveTo>
                  <a:pt x="3201793" y="4674486"/>
                </a:moveTo>
                <a:cubicBezTo>
                  <a:pt x="3201793" y="4674486"/>
                  <a:pt x="3201793" y="4674486"/>
                  <a:pt x="3203953" y="4674582"/>
                </a:cubicBezTo>
                <a:cubicBezTo>
                  <a:pt x="3203953" y="4674582"/>
                  <a:pt x="3203953" y="4674582"/>
                  <a:pt x="3204017" y="4676431"/>
                </a:cubicBezTo>
                <a:cubicBezTo>
                  <a:pt x="3204017" y="4676431"/>
                  <a:pt x="3206178" y="4676526"/>
                  <a:pt x="3206178" y="4676526"/>
                </a:cubicBezTo>
                <a:cubicBezTo>
                  <a:pt x="3206178" y="4676526"/>
                  <a:pt x="3206178" y="4676526"/>
                  <a:pt x="3206246" y="4678375"/>
                </a:cubicBezTo>
                <a:cubicBezTo>
                  <a:pt x="3204085" y="4678280"/>
                  <a:pt x="3204085" y="4678280"/>
                  <a:pt x="3204085" y="4678280"/>
                </a:cubicBezTo>
                <a:cubicBezTo>
                  <a:pt x="3204085" y="4678280"/>
                  <a:pt x="3201926" y="4678186"/>
                  <a:pt x="3201926" y="4678186"/>
                </a:cubicBezTo>
                <a:cubicBezTo>
                  <a:pt x="3201926" y="4678186"/>
                  <a:pt x="3201860" y="4676336"/>
                  <a:pt x="3201860" y="4676336"/>
                </a:cubicBezTo>
                <a:cubicBezTo>
                  <a:pt x="3201793" y="4674486"/>
                  <a:pt x="3201793" y="4674486"/>
                  <a:pt x="3201793" y="4674486"/>
                </a:cubicBezTo>
                <a:close/>
                <a:moveTo>
                  <a:pt x="2850180" y="4670840"/>
                </a:moveTo>
                <a:cubicBezTo>
                  <a:pt x="2850180" y="4670840"/>
                  <a:pt x="2852340" y="4670934"/>
                  <a:pt x="2852340" y="4670934"/>
                </a:cubicBezTo>
                <a:cubicBezTo>
                  <a:pt x="2852340" y="4670934"/>
                  <a:pt x="2852418" y="4673154"/>
                  <a:pt x="2852418" y="4673154"/>
                </a:cubicBezTo>
                <a:cubicBezTo>
                  <a:pt x="2852418" y="4673154"/>
                  <a:pt x="2850258" y="4673059"/>
                  <a:pt x="2850258" y="4673059"/>
                </a:cubicBezTo>
                <a:cubicBezTo>
                  <a:pt x="2850258" y="4673059"/>
                  <a:pt x="2850180" y="4670840"/>
                  <a:pt x="2850180" y="4670840"/>
                </a:cubicBezTo>
                <a:close/>
                <a:moveTo>
                  <a:pt x="2658202" y="4669043"/>
                </a:moveTo>
                <a:cubicBezTo>
                  <a:pt x="2658202" y="4669043"/>
                  <a:pt x="2658202" y="4669043"/>
                  <a:pt x="2660156" y="4669131"/>
                </a:cubicBezTo>
                <a:cubicBezTo>
                  <a:pt x="2662182" y="4671249"/>
                  <a:pt x="2662182" y="4671249"/>
                  <a:pt x="2664208" y="4673368"/>
                </a:cubicBezTo>
                <a:cubicBezTo>
                  <a:pt x="2666163" y="4673454"/>
                  <a:pt x="2668189" y="4675575"/>
                  <a:pt x="2670072" y="4673627"/>
                </a:cubicBezTo>
                <a:cubicBezTo>
                  <a:pt x="2670072" y="4673627"/>
                  <a:pt x="2672025" y="4673712"/>
                  <a:pt x="2672098" y="4675746"/>
                </a:cubicBezTo>
                <a:cubicBezTo>
                  <a:pt x="2670181" y="4676676"/>
                  <a:pt x="2668714" y="4676613"/>
                  <a:pt x="2667483" y="4676305"/>
                </a:cubicBezTo>
                <a:cubicBezTo>
                  <a:pt x="2666254" y="4675997"/>
                  <a:pt x="2665257" y="4675446"/>
                  <a:pt x="2664281" y="4675403"/>
                </a:cubicBezTo>
                <a:cubicBezTo>
                  <a:pt x="2662255" y="4673283"/>
                  <a:pt x="2660301" y="4673197"/>
                  <a:pt x="2658347" y="4673113"/>
                </a:cubicBezTo>
                <a:cubicBezTo>
                  <a:pt x="2658347" y="4673113"/>
                  <a:pt x="2658347" y="4673113"/>
                  <a:pt x="2658274" y="4671078"/>
                </a:cubicBezTo>
                <a:cubicBezTo>
                  <a:pt x="2658274" y="4671078"/>
                  <a:pt x="2658202" y="4669043"/>
                  <a:pt x="2658202" y="4669043"/>
                </a:cubicBezTo>
                <a:close/>
                <a:moveTo>
                  <a:pt x="3348205" y="4668372"/>
                </a:moveTo>
                <a:cubicBezTo>
                  <a:pt x="3348205" y="4668372"/>
                  <a:pt x="3348285" y="4670590"/>
                  <a:pt x="3348364" y="4672810"/>
                </a:cubicBezTo>
                <a:cubicBezTo>
                  <a:pt x="3346484" y="4670512"/>
                  <a:pt x="3346484" y="4670512"/>
                  <a:pt x="3344685" y="4670432"/>
                </a:cubicBezTo>
                <a:cubicBezTo>
                  <a:pt x="3344605" y="4668214"/>
                  <a:pt x="3346405" y="4668293"/>
                  <a:pt x="3348205" y="4668372"/>
                </a:cubicBezTo>
                <a:close/>
                <a:moveTo>
                  <a:pt x="4673474" y="4663883"/>
                </a:moveTo>
                <a:cubicBezTo>
                  <a:pt x="4673543" y="4665853"/>
                  <a:pt x="4672637" y="4667291"/>
                  <a:pt x="4671463" y="4667979"/>
                </a:cubicBezTo>
                <a:cubicBezTo>
                  <a:pt x="4670289" y="4668665"/>
                  <a:pt x="4668850" y="4668601"/>
                  <a:pt x="4667854" y="4667574"/>
                </a:cubicBezTo>
                <a:cubicBezTo>
                  <a:pt x="4667714" y="4663629"/>
                  <a:pt x="4669633" y="4663713"/>
                  <a:pt x="4673474" y="4663883"/>
                </a:cubicBezTo>
                <a:close/>
                <a:moveTo>
                  <a:pt x="4659551" y="4663146"/>
                </a:moveTo>
                <a:cubicBezTo>
                  <a:pt x="4659607" y="4664718"/>
                  <a:pt x="4659511" y="4665367"/>
                  <a:pt x="4659275" y="4665488"/>
                </a:cubicBezTo>
                <a:lnTo>
                  <a:pt x="4658841" y="4665162"/>
                </a:lnTo>
                <a:close/>
                <a:moveTo>
                  <a:pt x="4653790" y="4662893"/>
                </a:moveTo>
                <a:cubicBezTo>
                  <a:pt x="4655674" y="4661929"/>
                  <a:pt x="4657169" y="4663565"/>
                  <a:pt x="4658167" y="4664655"/>
                </a:cubicBezTo>
                <a:lnTo>
                  <a:pt x="4658841" y="4665162"/>
                </a:lnTo>
                <a:lnTo>
                  <a:pt x="4657375" y="4669327"/>
                </a:lnTo>
                <a:cubicBezTo>
                  <a:pt x="4656203" y="4670061"/>
                  <a:pt x="4654903" y="4670526"/>
                  <a:pt x="4653885" y="4670547"/>
                </a:cubicBezTo>
                <a:cubicBezTo>
                  <a:pt x="4652867" y="4670568"/>
                  <a:pt x="4652134" y="4670142"/>
                  <a:pt x="4652096" y="4669095"/>
                </a:cubicBezTo>
                <a:cubicBezTo>
                  <a:pt x="4652021" y="4666999"/>
                  <a:pt x="4653942" y="4667084"/>
                  <a:pt x="4653790" y="4662893"/>
                </a:cubicBezTo>
                <a:close/>
                <a:moveTo>
                  <a:pt x="3111754" y="4660189"/>
                </a:moveTo>
                <a:cubicBezTo>
                  <a:pt x="3113754" y="4660277"/>
                  <a:pt x="3113754" y="4660277"/>
                  <a:pt x="3113826" y="4662295"/>
                </a:cubicBezTo>
                <a:cubicBezTo>
                  <a:pt x="3115826" y="4662382"/>
                  <a:pt x="3113898" y="4664311"/>
                  <a:pt x="3113898" y="4664311"/>
                </a:cubicBezTo>
                <a:cubicBezTo>
                  <a:pt x="3113898" y="4664311"/>
                  <a:pt x="3111969" y="4666241"/>
                  <a:pt x="3111969" y="4666241"/>
                </a:cubicBezTo>
                <a:cubicBezTo>
                  <a:pt x="3111969" y="4666241"/>
                  <a:pt x="3114041" y="4668345"/>
                  <a:pt x="3114041" y="4668345"/>
                </a:cubicBezTo>
                <a:cubicBezTo>
                  <a:pt x="3114114" y="4670363"/>
                  <a:pt x="3112114" y="4670275"/>
                  <a:pt x="3112114" y="4670275"/>
                </a:cubicBezTo>
                <a:cubicBezTo>
                  <a:pt x="3112186" y="4672292"/>
                  <a:pt x="3112186" y="4672292"/>
                  <a:pt x="3112186" y="4672292"/>
                </a:cubicBezTo>
                <a:cubicBezTo>
                  <a:pt x="3112258" y="4674310"/>
                  <a:pt x="3114258" y="4674397"/>
                  <a:pt x="3114258" y="4674397"/>
                </a:cubicBezTo>
                <a:cubicBezTo>
                  <a:pt x="3116257" y="4674483"/>
                  <a:pt x="3116329" y="4676502"/>
                  <a:pt x="3116329" y="4676502"/>
                </a:cubicBezTo>
                <a:cubicBezTo>
                  <a:pt x="3116329" y="4676502"/>
                  <a:pt x="3114330" y="4676414"/>
                  <a:pt x="3114330" y="4676414"/>
                </a:cubicBezTo>
                <a:cubicBezTo>
                  <a:pt x="3112331" y="4676326"/>
                  <a:pt x="3112331" y="4676326"/>
                  <a:pt x="3110258" y="4674221"/>
                </a:cubicBezTo>
                <a:lnTo>
                  <a:pt x="3110330" y="4676237"/>
                </a:lnTo>
                <a:cubicBezTo>
                  <a:pt x="3111438" y="4679306"/>
                  <a:pt x="3110456" y="4679767"/>
                  <a:pt x="3108698" y="4679438"/>
                </a:cubicBezTo>
                <a:cubicBezTo>
                  <a:pt x="3106939" y="4679109"/>
                  <a:pt x="3104403" y="4677991"/>
                  <a:pt x="3102404" y="4677903"/>
                </a:cubicBezTo>
                <a:cubicBezTo>
                  <a:pt x="3102331" y="4675885"/>
                  <a:pt x="3102260" y="4673870"/>
                  <a:pt x="3102116" y="4669835"/>
                </a:cubicBezTo>
                <a:cubicBezTo>
                  <a:pt x="3100115" y="4669748"/>
                  <a:pt x="3100115" y="4669748"/>
                  <a:pt x="3100115" y="4669748"/>
                </a:cubicBezTo>
                <a:cubicBezTo>
                  <a:pt x="3098116" y="4669660"/>
                  <a:pt x="3098042" y="4667642"/>
                  <a:pt x="3098042" y="4667642"/>
                </a:cubicBezTo>
                <a:cubicBezTo>
                  <a:pt x="3098042" y="4667642"/>
                  <a:pt x="3098042" y="4667642"/>
                  <a:pt x="3100043" y="4667730"/>
                </a:cubicBezTo>
                <a:cubicBezTo>
                  <a:pt x="3102044" y="4667818"/>
                  <a:pt x="3102044" y="4667818"/>
                  <a:pt x="3104115" y="4669923"/>
                </a:cubicBezTo>
                <a:cubicBezTo>
                  <a:pt x="3104115" y="4669923"/>
                  <a:pt x="3104115" y="4669923"/>
                  <a:pt x="3104043" y="4667906"/>
                </a:cubicBezTo>
                <a:cubicBezTo>
                  <a:pt x="3103755" y="4659837"/>
                  <a:pt x="3106043" y="4667994"/>
                  <a:pt x="3107898" y="4664048"/>
                </a:cubicBezTo>
                <a:cubicBezTo>
                  <a:pt x="3109826" y="4662118"/>
                  <a:pt x="3109755" y="4660102"/>
                  <a:pt x="3111754" y="4660189"/>
                </a:cubicBezTo>
                <a:close/>
                <a:moveTo>
                  <a:pt x="3195243" y="4660169"/>
                </a:moveTo>
                <a:cubicBezTo>
                  <a:pt x="3197258" y="4660259"/>
                  <a:pt x="3199340" y="4662195"/>
                  <a:pt x="3201357" y="4662285"/>
                </a:cubicBezTo>
                <a:cubicBezTo>
                  <a:pt x="3201390" y="4663208"/>
                  <a:pt x="3198887" y="4663560"/>
                  <a:pt x="3196862" y="4663240"/>
                </a:cubicBezTo>
                <a:cubicBezTo>
                  <a:pt x="3194839" y="4662920"/>
                  <a:pt x="3193294" y="4661929"/>
                  <a:pt x="3195243" y="4660169"/>
                </a:cubicBezTo>
                <a:close/>
                <a:moveTo>
                  <a:pt x="3296081" y="4657958"/>
                </a:moveTo>
                <a:cubicBezTo>
                  <a:pt x="3298241" y="4658052"/>
                  <a:pt x="3300400" y="4658148"/>
                  <a:pt x="3302561" y="4658242"/>
                </a:cubicBezTo>
                <a:cubicBezTo>
                  <a:pt x="3300480" y="4660367"/>
                  <a:pt x="3298321" y="4660271"/>
                  <a:pt x="3298400" y="4662490"/>
                </a:cubicBezTo>
                <a:cubicBezTo>
                  <a:pt x="3296239" y="4662395"/>
                  <a:pt x="3296239" y="4662395"/>
                  <a:pt x="3296160" y="4660176"/>
                </a:cubicBezTo>
                <a:cubicBezTo>
                  <a:pt x="3296160" y="4660176"/>
                  <a:pt x="3296081" y="4657958"/>
                  <a:pt x="3296081" y="4657958"/>
                </a:cubicBezTo>
                <a:close/>
                <a:moveTo>
                  <a:pt x="4684684" y="4657776"/>
                </a:moveTo>
                <a:cubicBezTo>
                  <a:pt x="4686699" y="4657865"/>
                  <a:pt x="4689237" y="4658483"/>
                  <a:pt x="4691253" y="4658572"/>
                </a:cubicBezTo>
                <a:cubicBezTo>
                  <a:pt x="4691327" y="4660606"/>
                  <a:pt x="4691398" y="4662639"/>
                  <a:pt x="4691398" y="4662639"/>
                </a:cubicBezTo>
                <a:cubicBezTo>
                  <a:pt x="4691472" y="4664674"/>
                  <a:pt x="4687440" y="4664496"/>
                  <a:pt x="4685424" y="4664407"/>
                </a:cubicBezTo>
                <a:cubicBezTo>
                  <a:pt x="4681247" y="4660164"/>
                  <a:pt x="4687295" y="4660430"/>
                  <a:pt x="4681247" y="4660164"/>
                </a:cubicBezTo>
                <a:cubicBezTo>
                  <a:pt x="4681174" y="4658130"/>
                  <a:pt x="4682668" y="4657687"/>
                  <a:pt x="4684684" y="4657776"/>
                </a:cubicBezTo>
                <a:close/>
                <a:moveTo>
                  <a:pt x="2649834" y="4656123"/>
                </a:moveTo>
                <a:cubicBezTo>
                  <a:pt x="2651753" y="4656207"/>
                  <a:pt x="2653673" y="4656291"/>
                  <a:pt x="2655593" y="4656376"/>
                </a:cubicBezTo>
                <a:cubicBezTo>
                  <a:pt x="2655734" y="4660321"/>
                  <a:pt x="2653885" y="4662209"/>
                  <a:pt x="2650045" y="4662040"/>
                </a:cubicBezTo>
                <a:cubicBezTo>
                  <a:pt x="2649975" y="4660069"/>
                  <a:pt x="2649905" y="4658096"/>
                  <a:pt x="2649834" y="4656123"/>
                </a:cubicBezTo>
                <a:close/>
                <a:moveTo>
                  <a:pt x="2756758" y="4654916"/>
                </a:moveTo>
                <a:cubicBezTo>
                  <a:pt x="2758721" y="4655003"/>
                  <a:pt x="2760685" y="4655090"/>
                  <a:pt x="2762719" y="4657150"/>
                </a:cubicBezTo>
                <a:cubicBezTo>
                  <a:pt x="2762719" y="4657150"/>
                  <a:pt x="2762719" y="4657150"/>
                  <a:pt x="2762790" y="4659121"/>
                </a:cubicBezTo>
                <a:cubicBezTo>
                  <a:pt x="2762790" y="4659121"/>
                  <a:pt x="2762790" y="4659121"/>
                  <a:pt x="2762860" y="4661092"/>
                </a:cubicBezTo>
                <a:cubicBezTo>
                  <a:pt x="2762860" y="4661092"/>
                  <a:pt x="2760966" y="4662978"/>
                  <a:pt x="2760966" y="4662978"/>
                </a:cubicBezTo>
                <a:cubicBezTo>
                  <a:pt x="2759003" y="4662892"/>
                  <a:pt x="2758933" y="4660919"/>
                  <a:pt x="2758933" y="4660919"/>
                </a:cubicBezTo>
                <a:cubicBezTo>
                  <a:pt x="2758933" y="4660919"/>
                  <a:pt x="2758933" y="4660919"/>
                  <a:pt x="2758862" y="4658949"/>
                </a:cubicBezTo>
                <a:cubicBezTo>
                  <a:pt x="2758862" y="4658949"/>
                  <a:pt x="2756898" y="4658861"/>
                  <a:pt x="2754937" y="4658776"/>
                </a:cubicBezTo>
                <a:cubicBezTo>
                  <a:pt x="2755006" y="4660748"/>
                  <a:pt x="2755076" y="4662720"/>
                  <a:pt x="2753114" y="4662633"/>
                </a:cubicBezTo>
                <a:cubicBezTo>
                  <a:pt x="2752202" y="4664563"/>
                  <a:pt x="2750764" y="4665484"/>
                  <a:pt x="2749300" y="4665665"/>
                </a:cubicBezTo>
                <a:cubicBezTo>
                  <a:pt x="2747837" y="4665846"/>
                  <a:pt x="2746347" y="4665289"/>
                  <a:pt x="2745330" y="4664260"/>
                </a:cubicBezTo>
                <a:cubicBezTo>
                  <a:pt x="2743367" y="4664175"/>
                  <a:pt x="2743367" y="4664175"/>
                  <a:pt x="2743367" y="4664175"/>
                </a:cubicBezTo>
                <a:cubicBezTo>
                  <a:pt x="2741403" y="4664088"/>
                  <a:pt x="2741403" y="4664088"/>
                  <a:pt x="2741333" y="4662116"/>
                </a:cubicBezTo>
                <a:cubicBezTo>
                  <a:pt x="2741333" y="4662116"/>
                  <a:pt x="2741262" y="4660142"/>
                  <a:pt x="2743226" y="4660230"/>
                </a:cubicBezTo>
                <a:cubicBezTo>
                  <a:pt x="2743226" y="4660230"/>
                  <a:pt x="2743226" y="4660230"/>
                  <a:pt x="2745189" y="4660315"/>
                </a:cubicBezTo>
                <a:cubicBezTo>
                  <a:pt x="2747153" y="4660402"/>
                  <a:pt x="2751151" y="4662547"/>
                  <a:pt x="2751079" y="4660575"/>
                </a:cubicBezTo>
                <a:cubicBezTo>
                  <a:pt x="2751079" y="4660575"/>
                  <a:pt x="2751009" y="4658604"/>
                  <a:pt x="2751009" y="4658604"/>
                </a:cubicBezTo>
                <a:cubicBezTo>
                  <a:pt x="2751009" y="4658604"/>
                  <a:pt x="2751009" y="4658604"/>
                  <a:pt x="2750939" y="4656630"/>
                </a:cubicBezTo>
                <a:cubicBezTo>
                  <a:pt x="2750939" y="4656630"/>
                  <a:pt x="2750939" y="4656630"/>
                  <a:pt x="2752901" y="4656716"/>
                </a:cubicBezTo>
                <a:cubicBezTo>
                  <a:pt x="2752831" y="4654744"/>
                  <a:pt x="2754794" y="4654830"/>
                  <a:pt x="2756758" y="4654916"/>
                </a:cubicBezTo>
                <a:close/>
                <a:moveTo>
                  <a:pt x="2725133" y="4651310"/>
                </a:moveTo>
                <a:cubicBezTo>
                  <a:pt x="2726973" y="4649177"/>
                  <a:pt x="2728973" y="4651480"/>
                  <a:pt x="2730894" y="4651565"/>
                </a:cubicBezTo>
                <a:cubicBezTo>
                  <a:pt x="2730972" y="4653783"/>
                  <a:pt x="2730052" y="4654850"/>
                  <a:pt x="2728852" y="4654798"/>
                </a:cubicBezTo>
                <a:cubicBezTo>
                  <a:pt x="2727652" y="4654745"/>
                  <a:pt x="2726173" y="4653572"/>
                  <a:pt x="2725133" y="4651310"/>
                </a:cubicBezTo>
                <a:close/>
                <a:moveTo>
                  <a:pt x="4518570" y="4651163"/>
                </a:moveTo>
                <a:cubicBezTo>
                  <a:pt x="4519711" y="4654167"/>
                  <a:pt x="4516106" y="4654501"/>
                  <a:pt x="4514020" y="4653917"/>
                </a:cubicBezTo>
                <a:cubicBezTo>
                  <a:pt x="4512976" y="4653624"/>
                  <a:pt x="4512311" y="4653103"/>
                  <a:pt x="4512810" y="4652571"/>
                </a:cubicBezTo>
                <a:cubicBezTo>
                  <a:pt x="4513307" y="4652040"/>
                  <a:pt x="4514966" y="4651496"/>
                  <a:pt x="4518570" y="4651163"/>
                </a:cubicBezTo>
                <a:close/>
                <a:moveTo>
                  <a:pt x="2738783" y="4651081"/>
                </a:moveTo>
                <a:cubicBezTo>
                  <a:pt x="2741672" y="4651485"/>
                  <a:pt x="2744611" y="4653275"/>
                  <a:pt x="2744729" y="4656604"/>
                </a:cubicBezTo>
                <a:cubicBezTo>
                  <a:pt x="2740890" y="4656435"/>
                  <a:pt x="2735130" y="4656182"/>
                  <a:pt x="2733132" y="4653879"/>
                </a:cubicBezTo>
                <a:cubicBezTo>
                  <a:pt x="2733054" y="4651660"/>
                  <a:pt x="2735893" y="4650677"/>
                  <a:pt x="2738783" y="4651081"/>
                </a:cubicBezTo>
                <a:close/>
                <a:moveTo>
                  <a:pt x="4558094" y="4650684"/>
                </a:moveTo>
                <a:cubicBezTo>
                  <a:pt x="4558094" y="4650684"/>
                  <a:pt x="4560077" y="4650772"/>
                  <a:pt x="4560077" y="4650772"/>
                </a:cubicBezTo>
                <a:cubicBezTo>
                  <a:pt x="4560149" y="4652816"/>
                  <a:pt x="4560149" y="4652816"/>
                  <a:pt x="4560149" y="4652816"/>
                </a:cubicBezTo>
                <a:cubicBezTo>
                  <a:pt x="4560223" y="4654862"/>
                  <a:pt x="4560296" y="4656907"/>
                  <a:pt x="4560296" y="4656907"/>
                </a:cubicBezTo>
                <a:cubicBezTo>
                  <a:pt x="4558314" y="4656820"/>
                  <a:pt x="4556332" y="4656732"/>
                  <a:pt x="4554350" y="4656646"/>
                </a:cubicBezTo>
                <a:cubicBezTo>
                  <a:pt x="4548404" y="4656383"/>
                  <a:pt x="4542458" y="4656122"/>
                  <a:pt x="4542603" y="4660213"/>
                </a:cubicBezTo>
                <a:cubicBezTo>
                  <a:pt x="4542748" y="4664302"/>
                  <a:pt x="4544732" y="4664389"/>
                  <a:pt x="4548696" y="4664563"/>
                </a:cubicBezTo>
                <a:cubicBezTo>
                  <a:pt x="4560515" y="4663041"/>
                  <a:pt x="4574389" y="4663650"/>
                  <a:pt x="4586281" y="4664173"/>
                </a:cubicBezTo>
                <a:cubicBezTo>
                  <a:pt x="4600154" y="4664783"/>
                  <a:pt x="4614028" y="4665393"/>
                  <a:pt x="4629812" y="4664046"/>
                </a:cubicBezTo>
                <a:cubicBezTo>
                  <a:pt x="4631793" y="4664133"/>
                  <a:pt x="4631866" y="4666179"/>
                  <a:pt x="4631866" y="4666179"/>
                </a:cubicBezTo>
                <a:cubicBezTo>
                  <a:pt x="4631939" y="4668223"/>
                  <a:pt x="4632012" y="4670267"/>
                  <a:pt x="4630029" y="4670181"/>
                </a:cubicBezTo>
                <a:cubicBezTo>
                  <a:pt x="4616230" y="4671615"/>
                  <a:pt x="4600446" y="4672963"/>
                  <a:pt x="4586572" y="4672352"/>
                </a:cubicBezTo>
                <a:cubicBezTo>
                  <a:pt x="4574681" y="4671831"/>
                  <a:pt x="4560807" y="4671221"/>
                  <a:pt x="4547005" y="4672654"/>
                </a:cubicBezTo>
                <a:cubicBezTo>
                  <a:pt x="4535333" y="4678266"/>
                  <a:pt x="4513458" y="4675263"/>
                  <a:pt x="4495620" y="4674478"/>
                </a:cubicBezTo>
                <a:cubicBezTo>
                  <a:pt x="4490666" y="4674260"/>
                  <a:pt x="4485289" y="4676065"/>
                  <a:pt x="4480846" y="4676380"/>
                </a:cubicBezTo>
                <a:cubicBezTo>
                  <a:pt x="4478626" y="4676539"/>
                  <a:pt x="4476639" y="4676323"/>
                  <a:pt x="4475057" y="4675296"/>
                </a:cubicBezTo>
                <a:cubicBezTo>
                  <a:pt x="4473475" y="4674270"/>
                  <a:pt x="4472296" y="4672431"/>
                  <a:pt x="4471690" y="4669343"/>
                </a:cubicBezTo>
                <a:cubicBezTo>
                  <a:pt x="4485272" y="4661774"/>
                  <a:pt x="4509202" y="4666910"/>
                  <a:pt x="4526966" y="4665650"/>
                </a:cubicBezTo>
                <a:cubicBezTo>
                  <a:pt x="4532839" y="4663865"/>
                  <a:pt x="4532475" y="4653642"/>
                  <a:pt x="4538567" y="4657994"/>
                </a:cubicBezTo>
                <a:cubicBezTo>
                  <a:pt x="4540257" y="4649901"/>
                  <a:pt x="4548185" y="4650249"/>
                  <a:pt x="4554204" y="4652555"/>
                </a:cubicBezTo>
                <a:cubicBezTo>
                  <a:pt x="4556185" y="4652642"/>
                  <a:pt x="4558167" y="4652729"/>
                  <a:pt x="4558094" y="4650684"/>
                </a:cubicBezTo>
                <a:close/>
                <a:moveTo>
                  <a:pt x="1427108" y="4650385"/>
                </a:moveTo>
                <a:cubicBezTo>
                  <a:pt x="1427507" y="4651337"/>
                  <a:pt x="1427669" y="4653004"/>
                  <a:pt x="1428940" y="4653474"/>
                </a:cubicBezTo>
                <a:cubicBezTo>
                  <a:pt x="1426722" y="4655871"/>
                  <a:pt x="1425452" y="4655401"/>
                  <a:pt x="1424735" y="4654334"/>
                </a:cubicBezTo>
                <a:cubicBezTo>
                  <a:pt x="1424018" y="4653264"/>
                  <a:pt x="1423856" y="4651598"/>
                  <a:pt x="1423856" y="4651598"/>
                </a:cubicBezTo>
                <a:cubicBezTo>
                  <a:pt x="1426075" y="4649201"/>
                  <a:pt x="1426710" y="4649437"/>
                  <a:pt x="1427108" y="4650385"/>
                </a:cubicBezTo>
                <a:close/>
                <a:moveTo>
                  <a:pt x="2641462" y="4649847"/>
                </a:moveTo>
                <a:cubicBezTo>
                  <a:pt x="2641462" y="4649847"/>
                  <a:pt x="2641462" y="4649847"/>
                  <a:pt x="2643383" y="4649932"/>
                </a:cubicBezTo>
                <a:cubicBezTo>
                  <a:pt x="2643524" y="4653876"/>
                  <a:pt x="2645443" y="4653961"/>
                  <a:pt x="2649213" y="4652157"/>
                </a:cubicBezTo>
                <a:cubicBezTo>
                  <a:pt x="2649213" y="4652157"/>
                  <a:pt x="2649213" y="4652157"/>
                  <a:pt x="2651133" y="4652241"/>
                </a:cubicBezTo>
                <a:cubicBezTo>
                  <a:pt x="2651133" y="4652241"/>
                  <a:pt x="2651203" y="4654214"/>
                  <a:pt x="2651203" y="4654214"/>
                </a:cubicBezTo>
                <a:cubicBezTo>
                  <a:pt x="2651203" y="4654214"/>
                  <a:pt x="2651274" y="4656186"/>
                  <a:pt x="2651274" y="4656186"/>
                </a:cubicBezTo>
                <a:cubicBezTo>
                  <a:pt x="2651274" y="4656186"/>
                  <a:pt x="2649354" y="4656101"/>
                  <a:pt x="2649354" y="4656101"/>
                </a:cubicBezTo>
                <a:cubicBezTo>
                  <a:pt x="2647433" y="4656018"/>
                  <a:pt x="2643594" y="4655848"/>
                  <a:pt x="2639615" y="4651735"/>
                </a:cubicBezTo>
                <a:cubicBezTo>
                  <a:pt x="2639543" y="4649762"/>
                  <a:pt x="2639543" y="4649762"/>
                  <a:pt x="2641462" y="4649847"/>
                </a:cubicBezTo>
                <a:close/>
                <a:moveTo>
                  <a:pt x="2669083" y="4648845"/>
                </a:moveTo>
                <a:cubicBezTo>
                  <a:pt x="2669156" y="4650853"/>
                  <a:pt x="2669156" y="4650853"/>
                  <a:pt x="2667200" y="4650768"/>
                </a:cubicBezTo>
                <a:cubicBezTo>
                  <a:pt x="2669300" y="4654869"/>
                  <a:pt x="2671180" y="4652947"/>
                  <a:pt x="2673136" y="4653033"/>
                </a:cubicBezTo>
                <a:cubicBezTo>
                  <a:pt x="2673206" y="4655040"/>
                  <a:pt x="2673278" y="4657047"/>
                  <a:pt x="2673350" y="4659055"/>
                </a:cubicBezTo>
                <a:cubicBezTo>
                  <a:pt x="2673350" y="4659055"/>
                  <a:pt x="2675304" y="4659142"/>
                  <a:pt x="2675304" y="4659142"/>
                </a:cubicBezTo>
                <a:cubicBezTo>
                  <a:pt x="2675304" y="4659142"/>
                  <a:pt x="2677258" y="4659228"/>
                  <a:pt x="2677329" y="4661234"/>
                </a:cubicBezTo>
                <a:cubicBezTo>
                  <a:pt x="2677329" y="4661234"/>
                  <a:pt x="2675447" y="4663156"/>
                  <a:pt x="2675447" y="4663156"/>
                </a:cubicBezTo>
                <a:cubicBezTo>
                  <a:pt x="2673493" y="4663070"/>
                  <a:pt x="2673493" y="4663070"/>
                  <a:pt x="2671466" y="4660977"/>
                </a:cubicBezTo>
                <a:cubicBezTo>
                  <a:pt x="2671466" y="4660977"/>
                  <a:pt x="2671466" y="4660977"/>
                  <a:pt x="2671539" y="4662984"/>
                </a:cubicBezTo>
                <a:cubicBezTo>
                  <a:pt x="2667487" y="4658798"/>
                  <a:pt x="2667559" y="4660805"/>
                  <a:pt x="2663652" y="4660634"/>
                </a:cubicBezTo>
                <a:cubicBezTo>
                  <a:pt x="2665462" y="4656704"/>
                  <a:pt x="2663509" y="4656618"/>
                  <a:pt x="2663293" y="4650595"/>
                </a:cubicBezTo>
                <a:cubicBezTo>
                  <a:pt x="2665246" y="4650681"/>
                  <a:pt x="2667129" y="4648761"/>
                  <a:pt x="2669083" y="4648845"/>
                </a:cubicBezTo>
                <a:close/>
                <a:moveTo>
                  <a:pt x="2618828" y="4643929"/>
                </a:moveTo>
                <a:cubicBezTo>
                  <a:pt x="2620543" y="4643512"/>
                  <a:pt x="2622540" y="4644093"/>
                  <a:pt x="2623566" y="4645122"/>
                </a:cubicBezTo>
                <a:cubicBezTo>
                  <a:pt x="2623635" y="4647095"/>
                  <a:pt x="2619746" y="4648892"/>
                  <a:pt x="2615788" y="4648719"/>
                </a:cubicBezTo>
                <a:cubicBezTo>
                  <a:pt x="2615681" y="4645760"/>
                  <a:pt x="2617113" y="4644346"/>
                  <a:pt x="2618828" y="4643929"/>
                </a:cubicBezTo>
                <a:close/>
                <a:moveTo>
                  <a:pt x="2716914" y="4642551"/>
                </a:moveTo>
                <a:cubicBezTo>
                  <a:pt x="2718124" y="4642880"/>
                  <a:pt x="2719603" y="4644054"/>
                  <a:pt x="2720603" y="4645205"/>
                </a:cubicBezTo>
                <a:cubicBezTo>
                  <a:pt x="2720643" y="4646313"/>
                  <a:pt x="2719682" y="4646272"/>
                  <a:pt x="2718472" y="4645943"/>
                </a:cubicBezTo>
                <a:cubicBezTo>
                  <a:pt x="2717262" y="4645613"/>
                  <a:pt x="2715803" y="4644994"/>
                  <a:pt x="2714844" y="4644952"/>
                </a:cubicBezTo>
                <a:cubicBezTo>
                  <a:pt x="2714764" y="4642732"/>
                  <a:pt x="2715704" y="4642220"/>
                  <a:pt x="2716914" y="4642551"/>
                </a:cubicBezTo>
                <a:close/>
                <a:moveTo>
                  <a:pt x="2524514" y="4641989"/>
                </a:moveTo>
                <a:lnTo>
                  <a:pt x="2524072" y="4646719"/>
                </a:lnTo>
                <a:lnTo>
                  <a:pt x="2524250" y="4646538"/>
                </a:lnTo>
                <a:lnTo>
                  <a:pt x="2526302" y="4642861"/>
                </a:lnTo>
                <a:close/>
                <a:moveTo>
                  <a:pt x="4654991" y="4640917"/>
                </a:moveTo>
                <a:cubicBezTo>
                  <a:pt x="4654991" y="4640917"/>
                  <a:pt x="4654991" y="4640917"/>
                  <a:pt x="4657048" y="4641007"/>
                </a:cubicBezTo>
                <a:cubicBezTo>
                  <a:pt x="4657048" y="4641007"/>
                  <a:pt x="4657048" y="4641007"/>
                  <a:pt x="4659105" y="4641097"/>
                </a:cubicBezTo>
                <a:cubicBezTo>
                  <a:pt x="4659105" y="4641097"/>
                  <a:pt x="4661235" y="4643222"/>
                  <a:pt x="4661307" y="4645256"/>
                </a:cubicBezTo>
                <a:cubicBezTo>
                  <a:pt x="4661380" y="4647289"/>
                  <a:pt x="4659323" y="4647199"/>
                  <a:pt x="4659323" y="4647199"/>
                </a:cubicBezTo>
                <a:cubicBezTo>
                  <a:pt x="4657265" y="4647108"/>
                  <a:pt x="4657265" y="4647108"/>
                  <a:pt x="4655209" y="4647017"/>
                </a:cubicBezTo>
                <a:cubicBezTo>
                  <a:pt x="4655209" y="4647017"/>
                  <a:pt x="4653153" y="4646926"/>
                  <a:pt x="4651096" y="4646837"/>
                </a:cubicBezTo>
                <a:cubicBezTo>
                  <a:pt x="4650104" y="4647809"/>
                  <a:pt x="4649588" y="4647786"/>
                  <a:pt x="4649322" y="4647520"/>
                </a:cubicBezTo>
                <a:cubicBezTo>
                  <a:pt x="4649057" y="4647256"/>
                  <a:pt x="4649038" y="4646747"/>
                  <a:pt x="4649038" y="4646747"/>
                </a:cubicBezTo>
                <a:cubicBezTo>
                  <a:pt x="4646909" y="4644622"/>
                  <a:pt x="4648893" y="4642679"/>
                  <a:pt x="4648893" y="4642679"/>
                </a:cubicBezTo>
                <a:cubicBezTo>
                  <a:pt x="4650877" y="4640736"/>
                  <a:pt x="4652934" y="4640827"/>
                  <a:pt x="4654991" y="4640917"/>
                </a:cubicBezTo>
                <a:close/>
                <a:moveTo>
                  <a:pt x="2496108" y="4637879"/>
                </a:moveTo>
                <a:lnTo>
                  <a:pt x="2495127" y="4640371"/>
                </a:lnTo>
                <a:cubicBezTo>
                  <a:pt x="2493809" y="4641378"/>
                  <a:pt x="2492198" y="4642277"/>
                  <a:pt x="2491319" y="4644938"/>
                </a:cubicBezTo>
                <a:lnTo>
                  <a:pt x="2493184" y="4647088"/>
                </a:lnTo>
                <a:lnTo>
                  <a:pt x="2496659" y="4645378"/>
                </a:lnTo>
                <a:cubicBezTo>
                  <a:pt x="2496659" y="4645378"/>
                  <a:pt x="2498739" y="4647579"/>
                  <a:pt x="2498739" y="4647579"/>
                </a:cubicBezTo>
                <a:cubicBezTo>
                  <a:pt x="2500744" y="4647668"/>
                  <a:pt x="2500820" y="4649781"/>
                  <a:pt x="2500820" y="4649781"/>
                </a:cubicBezTo>
                <a:lnTo>
                  <a:pt x="2497104" y="4651609"/>
                </a:lnTo>
                <a:lnTo>
                  <a:pt x="2498930" y="4653715"/>
                </a:lnTo>
                <a:cubicBezTo>
                  <a:pt x="2498930" y="4653715"/>
                  <a:pt x="2498930" y="4653715"/>
                  <a:pt x="2497171" y="4659039"/>
                </a:cubicBezTo>
                <a:cubicBezTo>
                  <a:pt x="2499514" y="4659902"/>
                  <a:pt x="2497756" y="4665225"/>
                  <a:pt x="2500098" y="4666090"/>
                </a:cubicBezTo>
                <a:cubicBezTo>
                  <a:pt x="2504784" y="4667818"/>
                  <a:pt x="2508151" y="4667568"/>
                  <a:pt x="2511519" y="4667319"/>
                </a:cubicBezTo>
                <a:lnTo>
                  <a:pt x="2519809" y="4668211"/>
                </a:lnTo>
                <a:lnTo>
                  <a:pt x="2519807" y="4668187"/>
                </a:lnTo>
                <a:lnTo>
                  <a:pt x="2520432" y="4668277"/>
                </a:lnTo>
                <a:lnTo>
                  <a:pt x="2522939" y="4668547"/>
                </a:lnTo>
                <a:cubicBezTo>
                  <a:pt x="2526455" y="4657902"/>
                  <a:pt x="2515912" y="4665954"/>
                  <a:pt x="2515328" y="4659767"/>
                </a:cubicBezTo>
                <a:cubicBezTo>
                  <a:pt x="2517670" y="4660631"/>
                  <a:pt x="2519721" y="4658402"/>
                  <a:pt x="2521478" y="4656066"/>
                </a:cubicBezTo>
                <a:lnTo>
                  <a:pt x="2522954" y="4654605"/>
                </a:lnTo>
                <a:lnTo>
                  <a:pt x="2520567" y="4654499"/>
                </a:lnTo>
                <a:lnTo>
                  <a:pt x="2514024" y="4655297"/>
                </a:lnTo>
                <a:lnTo>
                  <a:pt x="2513548" y="4660387"/>
                </a:lnTo>
                <a:cubicBezTo>
                  <a:pt x="2507291" y="4652587"/>
                  <a:pt x="2505096" y="4656267"/>
                  <a:pt x="2505096" y="4656267"/>
                </a:cubicBezTo>
                <a:cubicBezTo>
                  <a:pt x="2508386" y="4650748"/>
                  <a:pt x="2503692" y="4644897"/>
                  <a:pt x="2498451" y="4639967"/>
                </a:cubicBezTo>
                <a:close/>
                <a:moveTo>
                  <a:pt x="4606988" y="4636590"/>
                </a:moveTo>
                <a:cubicBezTo>
                  <a:pt x="4610969" y="4638833"/>
                  <a:pt x="4609164" y="4642888"/>
                  <a:pt x="4613071" y="4643062"/>
                </a:cubicBezTo>
                <a:cubicBezTo>
                  <a:pt x="4612168" y="4645089"/>
                  <a:pt x="4609762" y="4646018"/>
                  <a:pt x="4607084" y="4646158"/>
                </a:cubicBezTo>
                <a:cubicBezTo>
                  <a:pt x="4604407" y="4646298"/>
                  <a:pt x="4601458" y="4645652"/>
                  <a:pt x="4599467" y="4644530"/>
                </a:cubicBezTo>
                <a:cubicBezTo>
                  <a:pt x="4599171" y="4636247"/>
                  <a:pt x="4605107" y="4638576"/>
                  <a:pt x="4606988" y="4636590"/>
                </a:cubicBezTo>
                <a:close/>
                <a:moveTo>
                  <a:pt x="2577318" y="4632627"/>
                </a:moveTo>
                <a:cubicBezTo>
                  <a:pt x="2573344" y="4632453"/>
                  <a:pt x="2573415" y="4634486"/>
                  <a:pt x="2571430" y="4634399"/>
                </a:cubicBezTo>
                <a:cubicBezTo>
                  <a:pt x="2569588" y="4638379"/>
                  <a:pt x="2577391" y="4634661"/>
                  <a:pt x="2575620" y="4640675"/>
                </a:cubicBezTo>
                <a:cubicBezTo>
                  <a:pt x="2577609" y="4640763"/>
                  <a:pt x="2577681" y="4642797"/>
                  <a:pt x="2577753" y="4644832"/>
                </a:cubicBezTo>
                <a:cubicBezTo>
                  <a:pt x="2577753" y="4644832"/>
                  <a:pt x="2577753" y="4644832"/>
                  <a:pt x="2577826" y="4646864"/>
                </a:cubicBezTo>
                <a:cubicBezTo>
                  <a:pt x="2577826" y="4646864"/>
                  <a:pt x="2577826" y="4646864"/>
                  <a:pt x="2575766" y="4644744"/>
                </a:cubicBezTo>
                <a:cubicBezTo>
                  <a:pt x="2575766" y="4644744"/>
                  <a:pt x="2575694" y="4642710"/>
                  <a:pt x="2573634" y="4640588"/>
                </a:cubicBezTo>
                <a:cubicBezTo>
                  <a:pt x="2573634" y="4640588"/>
                  <a:pt x="2573634" y="4640588"/>
                  <a:pt x="2573706" y="4642621"/>
                </a:cubicBezTo>
                <a:lnTo>
                  <a:pt x="2569960" y="4642909"/>
                </a:lnTo>
                <a:lnTo>
                  <a:pt x="2570029" y="4643401"/>
                </a:lnTo>
                <a:lnTo>
                  <a:pt x="2563222" y="4652163"/>
                </a:lnTo>
                <a:lnTo>
                  <a:pt x="2566470" y="4654255"/>
                </a:lnTo>
                <a:lnTo>
                  <a:pt x="2574446" y="4657273"/>
                </a:lnTo>
                <a:cubicBezTo>
                  <a:pt x="2578525" y="4659213"/>
                  <a:pt x="2582894" y="4660557"/>
                  <a:pt x="2586796" y="4657709"/>
                </a:cubicBezTo>
                <a:lnTo>
                  <a:pt x="2586923" y="4658482"/>
                </a:lnTo>
                <a:lnTo>
                  <a:pt x="2589915" y="4657998"/>
                </a:lnTo>
                <a:lnTo>
                  <a:pt x="2583052" y="4656079"/>
                </a:lnTo>
                <a:cubicBezTo>
                  <a:pt x="2584110" y="4654303"/>
                  <a:pt x="2582629" y="4652436"/>
                  <a:pt x="2582155" y="4651060"/>
                </a:cubicBezTo>
                <a:cubicBezTo>
                  <a:pt x="2581917" y="4650372"/>
                  <a:pt x="2581931" y="4649805"/>
                  <a:pt x="2582638" y="4649435"/>
                </a:cubicBezTo>
                <a:lnTo>
                  <a:pt x="2585280" y="4649176"/>
                </a:lnTo>
                <a:lnTo>
                  <a:pt x="2586264" y="4647235"/>
                </a:lnTo>
                <a:cubicBezTo>
                  <a:pt x="2587446" y="4646780"/>
                  <a:pt x="2588904" y="4647351"/>
                  <a:pt x="2589937" y="4649428"/>
                </a:cubicBezTo>
                <a:lnTo>
                  <a:pt x="2589627" y="4649996"/>
                </a:lnTo>
                <a:lnTo>
                  <a:pt x="2596546" y="4652995"/>
                </a:lnTo>
                <a:cubicBezTo>
                  <a:pt x="2598256" y="4654472"/>
                  <a:pt x="2598664" y="4655959"/>
                  <a:pt x="2598004" y="4657070"/>
                </a:cubicBezTo>
                <a:lnTo>
                  <a:pt x="2595955" y="4657814"/>
                </a:lnTo>
                <a:lnTo>
                  <a:pt x="2598058" y="4657906"/>
                </a:lnTo>
                <a:cubicBezTo>
                  <a:pt x="2600118" y="4660028"/>
                  <a:pt x="2602105" y="4660116"/>
                  <a:pt x="2604092" y="4660203"/>
                </a:cubicBezTo>
                <a:cubicBezTo>
                  <a:pt x="2604092" y="4660203"/>
                  <a:pt x="2604092" y="4660203"/>
                  <a:pt x="2604020" y="4658169"/>
                </a:cubicBezTo>
                <a:cubicBezTo>
                  <a:pt x="2603875" y="4654101"/>
                  <a:pt x="2599901" y="4653927"/>
                  <a:pt x="2597841" y="4651807"/>
                </a:cubicBezTo>
                <a:cubicBezTo>
                  <a:pt x="2601669" y="4647913"/>
                  <a:pt x="2599611" y="4645792"/>
                  <a:pt x="2593578" y="4643495"/>
                </a:cubicBezTo>
                <a:cubicBezTo>
                  <a:pt x="2595418" y="4639514"/>
                  <a:pt x="2601525" y="4643845"/>
                  <a:pt x="2601452" y="4641811"/>
                </a:cubicBezTo>
                <a:cubicBezTo>
                  <a:pt x="2601380" y="4639777"/>
                  <a:pt x="2601380" y="4639777"/>
                  <a:pt x="2601380" y="4639777"/>
                </a:cubicBezTo>
                <a:cubicBezTo>
                  <a:pt x="2601380" y="4639777"/>
                  <a:pt x="2601380" y="4639777"/>
                  <a:pt x="2601306" y="4637743"/>
                </a:cubicBezTo>
                <a:cubicBezTo>
                  <a:pt x="2601306" y="4637743"/>
                  <a:pt x="2599319" y="4637656"/>
                  <a:pt x="2599319" y="4637656"/>
                </a:cubicBezTo>
                <a:cubicBezTo>
                  <a:pt x="2597332" y="4637569"/>
                  <a:pt x="2593358" y="4637394"/>
                  <a:pt x="2591372" y="4637307"/>
                </a:cubicBezTo>
                <a:cubicBezTo>
                  <a:pt x="2589313" y="4635185"/>
                  <a:pt x="2585411" y="4637044"/>
                  <a:pt x="2589384" y="4637219"/>
                </a:cubicBezTo>
                <a:cubicBezTo>
                  <a:pt x="2587542" y="4641199"/>
                  <a:pt x="2579451" y="4636782"/>
                  <a:pt x="2577535" y="4638729"/>
                </a:cubicBezTo>
                <a:cubicBezTo>
                  <a:pt x="2577463" y="4636694"/>
                  <a:pt x="2577391" y="4634661"/>
                  <a:pt x="2577318" y="4632627"/>
                </a:cubicBezTo>
                <a:close/>
                <a:moveTo>
                  <a:pt x="2489906" y="4631458"/>
                </a:moveTo>
                <a:lnTo>
                  <a:pt x="2479685" y="4631620"/>
                </a:lnTo>
                <a:lnTo>
                  <a:pt x="2479294" y="4634529"/>
                </a:lnTo>
                <a:lnTo>
                  <a:pt x="2481365" y="4635292"/>
                </a:lnTo>
                <a:cubicBezTo>
                  <a:pt x="2484879" y="4636589"/>
                  <a:pt x="2486636" y="4637237"/>
                  <a:pt x="2488612" y="4637220"/>
                </a:cubicBezTo>
                <a:lnTo>
                  <a:pt x="2493932" y="4635938"/>
                </a:lnTo>
                <a:lnTo>
                  <a:pt x="2491106" y="4633417"/>
                </a:lnTo>
                <a:close/>
                <a:moveTo>
                  <a:pt x="4535430" y="4631362"/>
                </a:moveTo>
                <a:cubicBezTo>
                  <a:pt x="4541422" y="4631627"/>
                  <a:pt x="4555544" y="4636276"/>
                  <a:pt x="4565527" y="4636715"/>
                </a:cubicBezTo>
                <a:cubicBezTo>
                  <a:pt x="4575510" y="4637153"/>
                  <a:pt x="4583352" y="4633470"/>
                  <a:pt x="4593337" y="4633910"/>
                </a:cubicBezTo>
                <a:cubicBezTo>
                  <a:pt x="4593912" y="4650046"/>
                  <a:pt x="4575943" y="4649254"/>
                  <a:pt x="4563890" y="4646712"/>
                </a:cubicBezTo>
                <a:cubicBezTo>
                  <a:pt x="4559897" y="4646537"/>
                  <a:pt x="4553979" y="4648291"/>
                  <a:pt x="4547988" y="4648026"/>
                </a:cubicBezTo>
                <a:cubicBezTo>
                  <a:pt x="4530018" y="4647236"/>
                  <a:pt x="4505985" y="4644166"/>
                  <a:pt x="4488086" y="4645392"/>
                </a:cubicBezTo>
                <a:cubicBezTo>
                  <a:pt x="4489385" y="4639911"/>
                  <a:pt x="4491519" y="4636858"/>
                  <a:pt x="4494175" y="4635339"/>
                </a:cubicBezTo>
                <a:cubicBezTo>
                  <a:pt x="4502142" y="4630781"/>
                  <a:pt x="4514808" y="4640022"/>
                  <a:pt x="4523739" y="4638905"/>
                </a:cubicBezTo>
                <a:cubicBezTo>
                  <a:pt x="4527733" y="4639080"/>
                  <a:pt x="4531511" y="4633204"/>
                  <a:pt x="4535430" y="4631362"/>
                </a:cubicBezTo>
                <a:close/>
                <a:moveTo>
                  <a:pt x="2628624" y="4630822"/>
                </a:moveTo>
                <a:cubicBezTo>
                  <a:pt x="2628696" y="4632794"/>
                  <a:pt x="2634633" y="4633056"/>
                  <a:pt x="2634633" y="4633056"/>
                </a:cubicBezTo>
                <a:cubicBezTo>
                  <a:pt x="2634704" y="4635028"/>
                  <a:pt x="2632743" y="4635434"/>
                  <a:pt x="2630993" y="4634865"/>
                </a:cubicBezTo>
                <a:cubicBezTo>
                  <a:pt x="2629243" y="4634295"/>
                  <a:pt x="2627705" y="4632750"/>
                  <a:pt x="2628624" y="4630822"/>
                </a:cubicBezTo>
                <a:close/>
                <a:moveTo>
                  <a:pt x="1435235" y="4625788"/>
                </a:moveTo>
                <a:cubicBezTo>
                  <a:pt x="1437568" y="4626648"/>
                  <a:pt x="1439896" y="4627507"/>
                  <a:pt x="1444558" y="4629227"/>
                </a:cubicBezTo>
                <a:cubicBezTo>
                  <a:pt x="1442227" y="4628367"/>
                  <a:pt x="1438003" y="4633239"/>
                  <a:pt x="1433341" y="4631519"/>
                </a:cubicBezTo>
                <a:cubicBezTo>
                  <a:pt x="1433341" y="4631519"/>
                  <a:pt x="1433341" y="4631519"/>
                  <a:pt x="1435235" y="4625788"/>
                </a:cubicBezTo>
                <a:close/>
                <a:moveTo>
                  <a:pt x="2602857" y="4625627"/>
                </a:moveTo>
                <a:cubicBezTo>
                  <a:pt x="2602857" y="4625627"/>
                  <a:pt x="2602857" y="4625627"/>
                  <a:pt x="2602929" y="4627661"/>
                </a:cubicBezTo>
                <a:cubicBezTo>
                  <a:pt x="2602929" y="4627661"/>
                  <a:pt x="2601015" y="4629608"/>
                  <a:pt x="2601090" y="4631642"/>
                </a:cubicBezTo>
                <a:cubicBezTo>
                  <a:pt x="2603075" y="4631730"/>
                  <a:pt x="2603075" y="4631730"/>
                  <a:pt x="2603075" y="4631730"/>
                </a:cubicBezTo>
                <a:cubicBezTo>
                  <a:pt x="2603148" y="4633763"/>
                  <a:pt x="2603148" y="4633763"/>
                  <a:pt x="2603148" y="4633763"/>
                </a:cubicBezTo>
                <a:cubicBezTo>
                  <a:pt x="2605135" y="4633850"/>
                  <a:pt x="2605135" y="4633850"/>
                  <a:pt x="2605135" y="4633850"/>
                </a:cubicBezTo>
                <a:cubicBezTo>
                  <a:pt x="2607122" y="4633937"/>
                  <a:pt x="2609108" y="4634025"/>
                  <a:pt x="2609108" y="4634025"/>
                </a:cubicBezTo>
                <a:cubicBezTo>
                  <a:pt x="2611095" y="4634112"/>
                  <a:pt x="2613083" y="4634200"/>
                  <a:pt x="2615069" y="4634287"/>
                </a:cubicBezTo>
                <a:cubicBezTo>
                  <a:pt x="2615069" y="4634287"/>
                  <a:pt x="2617057" y="4634375"/>
                  <a:pt x="2617057" y="4634375"/>
                </a:cubicBezTo>
                <a:cubicBezTo>
                  <a:pt x="2616984" y="4632340"/>
                  <a:pt x="2616984" y="4632340"/>
                  <a:pt x="2618971" y="4632428"/>
                </a:cubicBezTo>
                <a:cubicBezTo>
                  <a:pt x="2618971" y="4632428"/>
                  <a:pt x="2619043" y="4634462"/>
                  <a:pt x="2619043" y="4634462"/>
                </a:cubicBezTo>
                <a:cubicBezTo>
                  <a:pt x="2621029" y="4634549"/>
                  <a:pt x="2623090" y="4636671"/>
                  <a:pt x="2625077" y="4636758"/>
                </a:cubicBezTo>
                <a:cubicBezTo>
                  <a:pt x="2627064" y="4636846"/>
                  <a:pt x="2629051" y="4636933"/>
                  <a:pt x="2633099" y="4639142"/>
                </a:cubicBezTo>
                <a:cubicBezTo>
                  <a:pt x="2638987" y="4637369"/>
                  <a:pt x="2645020" y="4639666"/>
                  <a:pt x="2651053" y="4641962"/>
                </a:cubicBezTo>
                <a:cubicBezTo>
                  <a:pt x="2650980" y="4639928"/>
                  <a:pt x="2652968" y="4640016"/>
                  <a:pt x="2652968" y="4640016"/>
                </a:cubicBezTo>
                <a:cubicBezTo>
                  <a:pt x="2652894" y="4637982"/>
                  <a:pt x="2654881" y="4638069"/>
                  <a:pt x="2654881" y="4638069"/>
                </a:cubicBezTo>
                <a:cubicBezTo>
                  <a:pt x="2654881" y="4638069"/>
                  <a:pt x="2656869" y="4638157"/>
                  <a:pt x="2656941" y="4640190"/>
                </a:cubicBezTo>
                <a:cubicBezTo>
                  <a:pt x="2656941" y="4640190"/>
                  <a:pt x="2657013" y="4642224"/>
                  <a:pt x="2657086" y="4644257"/>
                </a:cubicBezTo>
                <a:cubicBezTo>
                  <a:pt x="2655171" y="4646203"/>
                  <a:pt x="2653185" y="4646117"/>
                  <a:pt x="2653185" y="4646117"/>
                </a:cubicBezTo>
                <a:cubicBezTo>
                  <a:pt x="2653185" y="4646117"/>
                  <a:pt x="2653185" y="4646117"/>
                  <a:pt x="2651270" y="4648063"/>
                </a:cubicBezTo>
                <a:cubicBezTo>
                  <a:pt x="2651270" y="4648063"/>
                  <a:pt x="2651270" y="4648063"/>
                  <a:pt x="2651198" y="4646029"/>
                </a:cubicBezTo>
                <a:cubicBezTo>
                  <a:pt x="2645164" y="4643734"/>
                  <a:pt x="2639203" y="4643471"/>
                  <a:pt x="2633242" y="4643209"/>
                </a:cubicBezTo>
                <a:cubicBezTo>
                  <a:pt x="2633316" y="4645244"/>
                  <a:pt x="2633316" y="4645244"/>
                  <a:pt x="2633388" y="4647277"/>
                </a:cubicBezTo>
                <a:cubicBezTo>
                  <a:pt x="2633460" y="4649309"/>
                  <a:pt x="2633534" y="4651344"/>
                  <a:pt x="2633606" y="4653378"/>
                </a:cubicBezTo>
                <a:cubicBezTo>
                  <a:pt x="2633680" y="4655413"/>
                  <a:pt x="2631692" y="4655325"/>
                  <a:pt x="2631692" y="4655325"/>
                </a:cubicBezTo>
                <a:cubicBezTo>
                  <a:pt x="2629631" y="4653202"/>
                  <a:pt x="2629631" y="4653202"/>
                  <a:pt x="2629559" y="4651169"/>
                </a:cubicBezTo>
                <a:cubicBezTo>
                  <a:pt x="2631475" y="4649223"/>
                  <a:pt x="2629486" y="4649136"/>
                  <a:pt x="2629414" y="4647103"/>
                </a:cubicBezTo>
                <a:cubicBezTo>
                  <a:pt x="2629341" y="4645067"/>
                  <a:pt x="2629341" y="4645067"/>
                  <a:pt x="2631256" y="4643122"/>
                </a:cubicBezTo>
                <a:cubicBezTo>
                  <a:pt x="2629269" y="4643035"/>
                  <a:pt x="2625223" y="4640826"/>
                  <a:pt x="2623235" y="4640739"/>
                </a:cubicBezTo>
                <a:cubicBezTo>
                  <a:pt x="2621248" y="4640651"/>
                  <a:pt x="2617274" y="4640476"/>
                  <a:pt x="2615215" y="4638356"/>
                </a:cubicBezTo>
                <a:cubicBezTo>
                  <a:pt x="2613227" y="4638267"/>
                  <a:pt x="2611241" y="4638180"/>
                  <a:pt x="2609254" y="4638093"/>
                </a:cubicBezTo>
                <a:cubicBezTo>
                  <a:pt x="2607266" y="4638006"/>
                  <a:pt x="2605280" y="4637918"/>
                  <a:pt x="2605280" y="4637918"/>
                </a:cubicBezTo>
                <a:cubicBezTo>
                  <a:pt x="2605280" y="4637918"/>
                  <a:pt x="2605353" y="4639952"/>
                  <a:pt x="2605353" y="4639952"/>
                </a:cubicBezTo>
                <a:cubicBezTo>
                  <a:pt x="2605353" y="4639952"/>
                  <a:pt x="2605425" y="4641985"/>
                  <a:pt x="2605425" y="4641985"/>
                </a:cubicBezTo>
                <a:cubicBezTo>
                  <a:pt x="2609617" y="4648261"/>
                  <a:pt x="2611749" y="4652418"/>
                  <a:pt x="2621610" y="4650821"/>
                </a:cubicBezTo>
                <a:cubicBezTo>
                  <a:pt x="2625804" y="4657097"/>
                  <a:pt x="2625876" y="4659130"/>
                  <a:pt x="2633970" y="4663548"/>
                </a:cubicBezTo>
                <a:cubicBezTo>
                  <a:pt x="2633970" y="4663548"/>
                  <a:pt x="2633970" y="4663548"/>
                  <a:pt x="2634041" y="4665582"/>
                </a:cubicBezTo>
                <a:cubicBezTo>
                  <a:pt x="2636028" y="4665668"/>
                  <a:pt x="2638016" y="4665757"/>
                  <a:pt x="2640003" y="4665844"/>
                </a:cubicBezTo>
                <a:cubicBezTo>
                  <a:pt x="2640003" y="4665844"/>
                  <a:pt x="2641989" y="4665931"/>
                  <a:pt x="2641989" y="4665931"/>
                </a:cubicBezTo>
                <a:cubicBezTo>
                  <a:pt x="2641989" y="4665931"/>
                  <a:pt x="2644049" y="4668053"/>
                  <a:pt x="2644049" y="4668053"/>
                </a:cubicBezTo>
                <a:cubicBezTo>
                  <a:pt x="2644049" y="4668053"/>
                  <a:pt x="2642064" y="4667966"/>
                  <a:pt x="2642064" y="4667966"/>
                </a:cubicBezTo>
                <a:cubicBezTo>
                  <a:pt x="2642064" y="4667966"/>
                  <a:pt x="2640075" y="4667878"/>
                  <a:pt x="2640075" y="4667878"/>
                </a:cubicBezTo>
                <a:cubicBezTo>
                  <a:pt x="2638088" y="4667790"/>
                  <a:pt x="2636100" y="4667702"/>
                  <a:pt x="2634115" y="4667615"/>
                </a:cubicBezTo>
                <a:cubicBezTo>
                  <a:pt x="2631243" y="4670535"/>
                  <a:pt x="2627766" y="4670382"/>
                  <a:pt x="2624547" y="4670495"/>
                </a:cubicBezTo>
                <a:lnTo>
                  <a:pt x="2619148" y="4673501"/>
                </a:lnTo>
                <a:lnTo>
                  <a:pt x="2625149" y="4676624"/>
                </a:lnTo>
                <a:cubicBezTo>
                  <a:pt x="2645706" y="4678254"/>
                  <a:pt x="2664509" y="4685192"/>
                  <a:pt x="2682117" y="4679779"/>
                </a:cubicBezTo>
                <a:cubicBezTo>
                  <a:pt x="2689765" y="4688556"/>
                  <a:pt x="2699763" y="4698200"/>
                  <a:pt x="2710920" y="4696362"/>
                </a:cubicBezTo>
                <a:cubicBezTo>
                  <a:pt x="2716206" y="4698313"/>
                  <a:pt x="2725776" y="4691796"/>
                  <a:pt x="2733708" y="4694722"/>
                </a:cubicBezTo>
                <a:lnTo>
                  <a:pt x="2738184" y="4698928"/>
                </a:lnTo>
                <a:lnTo>
                  <a:pt x="2736312" y="4696224"/>
                </a:lnTo>
                <a:cubicBezTo>
                  <a:pt x="2734134" y="4690798"/>
                  <a:pt x="2732868" y="4683126"/>
                  <a:pt x="2731694" y="4677999"/>
                </a:cubicBezTo>
                <a:cubicBezTo>
                  <a:pt x="2737291" y="4668091"/>
                  <a:pt x="2745529" y="4676576"/>
                  <a:pt x="2751127" y="4666669"/>
                </a:cubicBezTo>
                <a:cubicBezTo>
                  <a:pt x="2755392" y="4674980"/>
                  <a:pt x="2762976" y="4665160"/>
                  <a:pt x="2767240" y="4673469"/>
                </a:cubicBezTo>
                <a:cubicBezTo>
                  <a:pt x="2769009" y="4667455"/>
                  <a:pt x="2765108" y="4669315"/>
                  <a:pt x="2764891" y="4663212"/>
                </a:cubicBezTo>
                <a:cubicBezTo>
                  <a:pt x="2768936" y="4665421"/>
                  <a:pt x="2768791" y="4661353"/>
                  <a:pt x="2772765" y="4661529"/>
                </a:cubicBezTo>
                <a:cubicBezTo>
                  <a:pt x="2770634" y="4657374"/>
                  <a:pt x="2768138" y="4643048"/>
                  <a:pt x="2774170" y="4645344"/>
                </a:cubicBezTo>
                <a:cubicBezTo>
                  <a:pt x="2770197" y="4645170"/>
                  <a:pt x="2760117" y="4640665"/>
                  <a:pt x="2754156" y="4640404"/>
                </a:cubicBezTo>
                <a:cubicBezTo>
                  <a:pt x="2750183" y="4640229"/>
                  <a:pt x="2754374" y="4646505"/>
                  <a:pt x="2754374" y="4646505"/>
                </a:cubicBezTo>
                <a:cubicBezTo>
                  <a:pt x="2752459" y="4648452"/>
                  <a:pt x="2750473" y="4648364"/>
                  <a:pt x="2746499" y="4648189"/>
                </a:cubicBezTo>
                <a:cubicBezTo>
                  <a:pt x="2746428" y="4646156"/>
                  <a:pt x="2748413" y="4646243"/>
                  <a:pt x="2748267" y="4642174"/>
                </a:cubicBezTo>
                <a:cubicBezTo>
                  <a:pt x="2738115" y="4635638"/>
                  <a:pt x="2722292" y="4636972"/>
                  <a:pt x="2710443" y="4638480"/>
                </a:cubicBezTo>
                <a:cubicBezTo>
                  <a:pt x="2708602" y="4642461"/>
                  <a:pt x="2714561" y="4642723"/>
                  <a:pt x="2712648" y="4644670"/>
                </a:cubicBezTo>
                <a:cubicBezTo>
                  <a:pt x="2712648" y="4644670"/>
                  <a:pt x="2712648" y="4644670"/>
                  <a:pt x="2712720" y="4646704"/>
                </a:cubicBezTo>
                <a:cubicBezTo>
                  <a:pt x="2712720" y="4646704"/>
                  <a:pt x="2712720" y="4646704"/>
                  <a:pt x="2714708" y="4646791"/>
                </a:cubicBezTo>
                <a:cubicBezTo>
                  <a:pt x="2716694" y="4646879"/>
                  <a:pt x="2718682" y="4646966"/>
                  <a:pt x="2720742" y="4649087"/>
                </a:cubicBezTo>
                <a:cubicBezTo>
                  <a:pt x="2720815" y="4651122"/>
                  <a:pt x="2720886" y="4653155"/>
                  <a:pt x="2720959" y="4655188"/>
                </a:cubicBezTo>
                <a:cubicBezTo>
                  <a:pt x="2719045" y="4657136"/>
                  <a:pt x="2719045" y="4657136"/>
                  <a:pt x="2717130" y="4659081"/>
                </a:cubicBezTo>
                <a:cubicBezTo>
                  <a:pt x="2715144" y="4658995"/>
                  <a:pt x="2715144" y="4658995"/>
                  <a:pt x="2713230" y="4660940"/>
                </a:cubicBezTo>
                <a:cubicBezTo>
                  <a:pt x="2715289" y="4663062"/>
                  <a:pt x="2715289" y="4663062"/>
                  <a:pt x="2717276" y="4663150"/>
                </a:cubicBezTo>
                <a:cubicBezTo>
                  <a:pt x="2719336" y="4665271"/>
                  <a:pt x="2719336" y="4665271"/>
                  <a:pt x="2719336" y="4665271"/>
                </a:cubicBezTo>
                <a:cubicBezTo>
                  <a:pt x="2717421" y="4667217"/>
                  <a:pt x="2717421" y="4667217"/>
                  <a:pt x="2717421" y="4667217"/>
                </a:cubicBezTo>
                <a:cubicBezTo>
                  <a:pt x="2715434" y="4667129"/>
                  <a:pt x="2713374" y="4665009"/>
                  <a:pt x="2713303" y="4662975"/>
                </a:cubicBezTo>
                <a:cubicBezTo>
                  <a:pt x="2711389" y="4664921"/>
                  <a:pt x="2709473" y="4666868"/>
                  <a:pt x="2709473" y="4666868"/>
                </a:cubicBezTo>
                <a:cubicBezTo>
                  <a:pt x="2707487" y="4666780"/>
                  <a:pt x="2707487" y="4666780"/>
                  <a:pt x="2707559" y="4668815"/>
                </a:cubicBezTo>
                <a:cubicBezTo>
                  <a:pt x="2703730" y="4672708"/>
                  <a:pt x="2693868" y="4674305"/>
                  <a:pt x="2691591" y="4666081"/>
                </a:cubicBezTo>
                <a:cubicBezTo>
                  <a:pt x="2691591" y="4666081"/>
                  <a:pt x="2689604" y="4665994"/>
                  <a:pt x="2689531" y="4663960"/>
                </a:cubicBezTo>
                <a:cubicBezTo>
                  <a:pt x="2689531" y="4663960"/>
                  <a:pt x="2687544" y="4663873"/>
                  <a:pt x="2687544" y="4663873"/>
                </a:cubicBezTo>
                <a:cubicBezTo>
                  <a:pt x="2687472" y="4661839"/>
                  <a:pt x="2687472" y="4661839"/>
                  <a:pt x="2687398" y="4659805"/>
                </a:cubicBezTo>
                <a:cubicBezTo>
                  <a:pt x="2687398" y="4659805"/>
                  <a:pt x="2687326" y="4657771"/>
                  <a:pt x="2685340" y="4657684"/>
                </a:cubicBezTo>
                <a:cubicBezTo>
                  <a:pt x="2685340" y="4657684"/>
                  <a:pt x="2685340" y="4657684"/>
                  <a:pt x="2683352" y="4657597"/>
                </a:cubicBezTo>
                <a:cubicBezTo>
                  <a:pt x="2683352" y="4657597"/>
                  <a:pt x="2683280" y="4655562"/>
                  <a:pt x="2683280" y="4655562"/>
                </a:cubicBezTo>
                <a:cubicBezTo>
                  <a:pt x="2683280" y="4655562"/>
                  <a:pt x="2683280" y="4655562"/>
                  <a:pt x="2685266" y="4655649"/>
                </a:cubicBezTo>
                <a:cubicBezTo>
                  <a:pt x="2685266" y="4655649"/>
                  <a:pt x="2687254" y="4655739"/>
                  <a:pt x="2687254" y="4655739"/>
                </a:cubicBezTo>
                <a:cubicBezTo>
                  <a:pt x="2689313" y="4657859"/>
                  <a:pt x="2689385" y="4659893"/>
                  <a:pt x="2689385" y="4659893"/>
                </a:cubicBezTo>
                <a:cubicBezTo>
                  <a:pt x="2689459" y="4661926"/>
                  <a:pt x="2689459" y="4661926"/>
                  <a:pt x="2689459" y="4661926"/>
                </a:cubicBezTo>
                <a:cubicBezTo>
                  <a:pt x="2691519" y="4664047"/>
                  <a:pt x="2691519" y="4664047"/>
                  <a:pt x="2693505" y="4664135"/>
                </a:cubicBezTo>
                <a:cubicBezTo>
                  <a:pt x="2693505" y="4664135"/>
                  <a:pt x="2693505" y="4664135"/>
                  <a:pt x="2693431" y="4662101"/>
                </a:cubicBezTo>
                <a:cubicBezTo>
                  <a:pt x="2695347" y="4660156"/>
                  <a:pt x="2703367" y="4662538"/>
                  <a:pt x="2705428" y="4664659"/>
                </a:cubicBezTo>
                <a:cubicBezTo>
                  <a:pt x="2707414" y="4664747"/>
                  <a:pt x="2707342" y="4662713"/>
                  <a:pt x="2707342" y="4662713"/>
                </a:cubicBezTo>
                <a:cubicBezTo>
                  <a:pt x="2709329" y="4662800"/>
                  <a:pt x="2709256" y="4660766"/>
                  <a:pt x="2711243" y="4660854"/>
                </a:cubicBezTo>
                <a:cubicBezTo>
                  <a:pt x="2711243" y="4660854"/>
                  <a:pt x="2711243" y="4660854"/>
                  <a:pt x="2711170" y="4658820"/>
                </a:cubicBezTo>
                <a:cubicBezTo>
                  <a:pt x="2713084" y="4656874"/>
                  <a:pt x="2714998" y="4654926"/>
                  <a:pt x="2716985" y="4655014"/>
                </a:cubicBezTo>
                <a:cubicBezTo>
                  <a:pt x="2716985" y="4655014"/>
                  <a:pt x="2716914" y="4652981"/>
                  <a:pt x="2718900" y="4653067"/>
                </a:cubicBezTo>
                <a:cubicBezTo>
                  <a:pt x="2718900" y="4653067"/>
                  <a:pt x="2718826" y="4651034"/>
                  <a:pt x="2718826" y="4651034"/>
                </a:cubicBezTo>
                <a:cubicBezTo>
                  <a:pt x="2716840" y="4650946"/>
                  <a:pt x="2714853" y="4650859"/>
                  <a:pt x="2714853" y="4650859"/>
                </a:cubicBezTo>
                <a:cubicBezTo>
                  <a:pt x="2710953" y="4652719"/>
                  <a:pt x="2706979" y="4652544"/>
                  <a:pt x="2704847" y="4648388"/>
                </a:cubicBezTo>
                <a:cubicBezTo>
                  <a:pt x="2702858" y="4648301"/>
                  <a:pt x="2703003" y="4652369"/>
                  <a:pt x="2698958" y="4650161"/>
                </a:cubicBezTo>
                <a:cubicBezTo>
                  <a:pt x="2699031" y="4652193"/>
                  <a:pt x="2699031" y="4652193"/>
                  <a:pt x="2699031" y="4652193"/>
                </a:cubicBezTo>
                <a:cubicBezTo>
                  <a:pt x="2697115" y="4654141"/>
                  <a:pt x="2699322" y="4660330"/>
                  <a:pt x="2695274" y="4658121"/>
                </a:cubicBezTo>
                <a:cubicBezTo>
                  <a:pt x="2691155" y="4653878"/>
                  <a:pt x="2695056" y="4652020"/>
                  <a:pt x="2697043" y="4652106"/>
                </a:cubicBezTo>
                <a:cubicBezTo>
                  <a:pt x="2696971" y="4650073"/>
                  <a:pt x="2696971" y="4650073"/>
                  <a:pt x="2696971" y="4650073"/>
                </a:cubicBezTo>
                <a:cubicBezTo>
                  <a:pt x="2692923" y="4647864"/>
                  <a:pt x="2693142" y="4653966"/>
                  <a:pt x="2687109" y="4651669"/>
                </a:cubicBezTo>
                <a:cubicBezTo>
                  <a:pt x="2685049" y="4649549"/>
                  <a:pt x="2683063" y="4649463"/>
                  <a:pt x="2683134" y="4651495"/>
                </a:cubicBezTo>
                <a:cubicBezTo>
                  <a:pt x="2679161" y="4651320"/>
                  <a:pt x="2675186" y="4651146"/>
                  <a:pt x="2671068" y="4646902"/>
                </a:cubicBezTo>
                <a:cubicBezTo>
                  <a:pt x="2671068" y="4646902"/>
                  <a:pt x="2670995" y="4644869"/>
                  <a:pt x="2672982" y="4644955"/>
                </a:cubicBezTo>
                <a:cubicBezTo>
                  <a:pt x="2672982" y="4644955"/>
                  <a:pt x="2672909" y="4642923"/>
                  <a:pt x="2672909" y="4642923"/>
                </a:cubicBezTo>
                <a:cubicBezTo>
                  <a:pt x="2672909" y="4642923"/>
                  <a:pt x="2672982" y="4644955"/>
                  <a:pt x="2674969" y="4645044"/>
                </a:cubicBezTo>
                <a:cubicBezTo>
                  <a:pt x="2677029" y="4647165"/>
                  <a:pt x="2679016" y="4647252"/>
                  <a:pt x="2681002" y="4647339"/>
                </a:cubicBezTo>
                <a:cubicBezTo>
                  <a:pt x="2682989" y="4647427"/>
                  <a:pt x="2684975" y="4647514"/>
                  <a:pt x="2684975" y="4647514"/>
                </a:cubicBezTo>
                <a:cubicBezTo>
                  <a:pt x="2684903" y="4645480"/>
                  <a:pt x="2686890" y="4645568"/>
                  <a:pt x="2688877" y="4645655"/>
                </a:cubicBezTo>
                <a:cubicBezTo>
                  <a:pt x="2682189" y="4625054"/>
                  <a:pt x="2658636" y="4632143"/>
                  <a:pt x="2648702" y="4631706"/>
                </a:cubicBezTo>
                <a:cubicBezTo>
                  <a:pt x="2648776" y="4633739"/>
                  <a:pt x="2652749" y="4633913"/>
                  <a:pt x="2652822" y="4635948"/>
                </a:cubicBezTo>
                <a:cubicBezTo>
                  <a:pt x="2648702" y="4631706"/>
                  <a:pt x="2626701" y="4626676"/>
                  <a:pt x="2612864" y="4628098"/>
                </a:cubicBezTo>
                <a:cubicBezTo>
                  <a:pt x="2610950" y="4630044"/>
                  <a:pt x="2612937" y="4630133"/>
                  <a:pt x="2613010" y="4632166"/>
                </a:cubicBezTo>
                <a:cubicBezTo>
                  <a:pt x="2609037" y="4631991"/>
                  <a:pt x="2602929" y="4627661"/>
                  <a:pt x="2602857" y="4625627"/>
                </a:cubicBezTo>
                <a:close/>
                <a:moveTo>
                  <a:pt x="4700838" y="4625049"/>
                </a:moveTo>
                <a:cubicBezTo>
                  <a:pt x="4702826" y="4624375"/>
                  <a:pt x="4704841" y="4624463"/>
                  <a:pt x="4705922" y="4626542"/>
                </a:cubicBezTo>
                <a:cubicBezTo>
                  <a:pt x="4705994" y="4628576"/>
                  <a:pt x="4704501" y="4629019"/>
                  <a:pt x="4702486" y="4628929"/>
                </a:cubicBezTo>
                <a:cubicBezTo>
                  <a:pt x="4700469" y="4628840"/>
                  <a:pt x="4697931" y="4628220"/>
                  <a:pt x="4695916" y="4628132"/>
                </a:cubicBezTo>
                <a:cubicBezTo>
                  <a:pt x="4696887" y="4627159"/>
                  <a:pt x="4698848" y="4625723"/>
                  <a:pt x="4700838" y="4625049"/>
                </a:cubicBezTo>
                <a:close/>
                <a:moveTo>
                  <a:pt x="4635672" y="4611761"/>
                </a:moveTo>
                <a:cubicBezTo>
                  <a:pt x="4637660" y="4609879"/>
                  <a:pt x="4641772" y="4610060"/>
                  <a:pt x="4641843" y="4612032"/>
                </a:cubicBezTo>
                <a:cubicBezTo>
                  <a:pt x="4643899" y="4612123"/>
                  <a:pt x="4645957" y="4612214"/>
                  <a:pt x="4648013" y="4612303"/>
                </a:cubicBezTo>
                <a:cubicBezTo>
                  <a:pt x="4648013" y="4612303"/>
                  <a:pt x="4648013" y="4612303"/>
                  <a:pt x="4650070" y="4612394"/>
                </a:cubicBezTo>
                <a:cubicBezTo>
                  <a:pt x="4650140" y="4614366"/>
                  <a:pt x="4650140" y="4614366"/>
                  <a:pt x="4648084" y="4614275"/>
                </a:cubicBezTo>
                <a:cubicBezTo>
                  <a:pt x="4646098" y="4616158"/>
                  <a:pt x="4644040" y="4616068"/>
                  <a:pt x="4641983" y="4615976"/>
                </a:cubicBezTo>
                <a:cubicBezTo>
                  <a:pt x="4639856" y="4613914"/>
                  <a:pt x="4639856" y="4613914"/>
                  <a:pt x="4637870" y="4615795"/>
                </a:cubicBezTo>
                <a:cubicBezTo>
                  <a:pt x="4637870" y="4615795"/>
                  <a:pt x="4635813" y="4615706"/>
                  <a:pt x="4635742" y="4613732"/>
                </a:cubicBezTo>
                <a:cubicBezTo>
                  <a:pt x="4635742" y="4613732"/>
                  <a:pt x="4635672" y="4611761"/>
                  <a:pt x="4635672" y="4611761"/>
                </a:cubicBezTo>
                <a:close/>
                <a:moveTo>
                  <a:pt x="4680702" y="4595083"/>
                </a:moveTo>
                <a:cubicBezTo>
                  <a:pt x="4686785" y="4594187"/>
                  <a:pt x="4694789" y="4600355"/>
                  <a:pt x="4699076" y="4595891"/>
                </a:cubicBezTo>
                <a:cubicBezTo>
                  <a:pt x="4707366" y="4606594"/>
                  <a:pt x="4725035" y="4603236"/>
                  <a:pt x="4738969" y="4605917"/>
                </a:cubicBezTo>
                <a:cubicBezTo>
                  <a:pt x="4739339" y="4616270"/>
                  <a:pt x="4731271" y="4611780"/>
                  <a:pt x="4731492" y="4617992"/>
                </a:cubicBezTo>
                <a:cubicBezTo>
                  <a:pt x="4713526" y="4613068"/>
                  <a:pt x="4703924" y="4620915"/>
                  <a:pt x="4689771" y="4612023"/>
                </a:cubicBezTo>
                <a:cubicBezTo>
                  <a:pt x="4687864" y="4614007"/>
                  <a:pt x="4687864" y="4614007"/>
                  <a:pt x="4685884" y="4613920"/>
                </a:cubicBezTo>
                <a:cubicBezTo>
                  <a:pt x="4685958" y="4615991"/>
                  <a:pt x="4685958" y="4615991"/>
                  <a:pt x="4685958" y="4615991"/>
                </a:cubicBezTo>
                <a:cubicBezTo>
                  <a:pt x="4683978" y="4615903"/>
                  <a:pt x="4683978" y="4615903"/>
                  <a:pt x="4681924" y="4613745"/>
                </a:cubicBezTo>
                <a:cubicBezTo>
                  <a:pt x="4681851" y="4611674"/>
                  <a:pt x="4681776" y="4609604"/>
                  <a:pt x="4683756" y="4609690"/>
                </a:cubicBezTo>
                <a:cubicBezTo>
                  <a:pt x="4683756" y="4609690"/>
                  <a:pt x="4683756" y="4609690"/>
                  <a:pt x="4685737" y="4609778"/>
                </a:cubicBezTo>
                <a:cubicBezTo>
                  <a:pt x="4683608" y="4605549"/>
                  <a:pt x="4679649" y="4605375"/>
                  <a:pt x="4675616" y="4603130"/>
                </a:cubicBezTo>
                <a:cubicBezTo>
                  <a:pt x="4675541" y="4601060"/>
                  <a:pt x="4677520" y="4601146"/>
                  <a:pt x="4675468" y="4598989"/>
                </a:cubicBezTo>
                <a:cubicBezTo>
                  <a:pt x="4676860" y="4596465"/>
                  <a:pt x="4678674" y="4595382"/>
                  <a:pt x="4680702" y="4595083"/>
                </a:cubicBezTo>
                <a:close/>
                <a:moveTo>
                  <a:pt x="1468475" y="4590562"/>
                </a:moveTo>
                <a:cubicBezTo>
                  <a:pt x="1470510" y="4589744"/>
                  <a:pt x="1470925" y="4590780"/>
                  <a:pt x="1470936" y="4592278"/>
                </a:cubicBezTo>
                <a:cubicBezTo>
                  <a:pt x="1470946" y="4593777"/>
                  <a:pt x="1470552" y="4595738"/>
                  <a:pt x="1470966" y="4596774"/>
                </a:cubicBezTo>
                <a:cubicBezTo>
                  <a:pt x="1470552" y="4595738"/>
                  <a:pt x="1469118" y="4595111"/>
                  <a:pt x="1468194" y="4594280"/>
                </a:cubicBezTo>
                <a:cubicBezTo>
                  <a:pt x="1467269" y="4593448"/>
                  <a:pt x="1466854" y="4592413"/>
                  <a:pt x="1468475" y="4590562"/>
                </a:cubicBezTo>
                <a:close/>
                <a:moveTo>
                  <a:pt x="1460338" y="4585482"/>
                </a:moveTo>
                <a:cubicBezTo>
                  <a:pt x="1461474" y="4585097"/>
                  <a:pt x="1462075" y="4585319"/>
                  <a:pt x="1461128" y="4588184"/>
                </a:cubicBezTo>
                <a:lnTo>
                  <a:pt x="1456326" y="4586412"/>
                </a:lnTo>
                <a:cubicBezTo>
                  <a:pt x="1457526" y="4586856"/>
                  <a:pt x="1459200" y="4585866"/>
                  <a:pt x="1460338" y="4585482"/>
                </a:cubicBezTo>
                <a:close/>
                <a:moveTo>
                  <a:pt x="1453418" y="4578909"/>
                </a:moveTo>
                <a:cubicBezTo>
                  <a:pt x="1455819" y="4579795"/>
                  <a:pt x="1455819" y="4579795"/>
                  <a:pt x="1456326" y="4586412"/>
                </a:cubicBezTo>
                <a:lnTo>
                  <a:pt x="1453926" y="4585527"/>
                </a:lnTo>
                <a:cubicBezTo>
                  <a:pt x="1453926" y="4585527"/>
                  <a:pt x="1451525" y="4584640"/>
                  <a:pt x="1451525" y="4584640"/>
                </a:cubicBezTo>
                <a:cubicBezTo>
                  <a:pt x="1451525" y="4584640"/>
                  <a:pt x="1449125" y="4583755"/>
                  <a:pt x="1449125" y="4583755"/>
                </a:cubicBezTo>
                <a:cubicBezTo>
                  <a:pt x="1450071" y="4580889"/>
                  <a:pt x="1451144" y="4579678"/>
                  <a:pt x="1451981" y="4579182"/>
                </a:cubicBezTo>
                <a:cubicBezTo>
                  <a:pt x="1452818" y="4578688"/>
                  <a:pt x="1453418" y="4578909"/>
                  <a:pt x="1453418" y="4578909"/>
                </a:cubicBezTo>
                <a:close/>
                <a:moveTo>
                  <a:pt x="4821615" y="4578739"/>
                </a:moveTo>
                <a:cubicBezTo>
                  <a:pt x="4823758" y="4578372"/>
                  <a:pt x="4826158" y="4578477"/>
                  <a:pt x="4825230" y="4579360"/>
                </a:cubicBezTo>
                <a:cubicBezTo>
                  <a:pt x="4823378" y="4581125"/>
                  <a:pt x="4821456" y="4581039"/>
                  <a:pt x="4819537" y="4580956"/>
                </a:cubicBezTo>
                <a:cubicBezTo>
                  <a:pt x="4817585" y="4579946"/>
                  <a:pt x="4819472" y="4579106"/>
                  <a:pt x="4821615" y="4578739"/>
                </a:cubicBezTo>
                <a:close/>
                <a:moveTo>
                  <a:pt x="1455825" y="4560237"/>
                </a:moveTo>
                <a:cubicBezTo>
                  <a:pt x="1456541" y="4561306"/>
                  <a:pt x="1457339" y="4563209"/>
                  <a:pt x="1458610" y="4563677"/>
                </a:cubicBezTo>
                <a:cubicBezTo>
                  <a:pt x="1456068" y="4562740"/>
                  <a:pt x="1453527" y="4561802"/>
                  <a:pt x="1453527" y="4561802"/>
                </a:cubicBezTo>
                <a:cubicBezTo>
                  <a:pt x="1454474" y="4558935"/>
                  <a:pt x="1455109" y="4559169"/>
                  <a:pt x="1455825" y="4560237"/>
                </a:cubicBezTo>
                <a:close/>
                <a:moveTo>
                  <a:pt x="1499783" y="4559730"/>
                </a:moveTo>
                <a:lnTo>
                  <a:pt x="1499856" y="4560503"/>
                </a:lnTo>
                <a:lnTo>
                  <a:pt x="1500154" y="4559866"/>
                </a:lnTo>
                <a:close/>
                <a:moveTo>
                  <a:pt x="1466915" y="4553882"/>
                </a:moveTo>
                <a:cubicBezTo>
                  <a:pt x="1467282" y="4560447"/>
                  <a:pt x="1463129" y="4565345"/>
                  <a:pt x="1458610" y="4563677"/>
                </a:cubicBezTo>
                <a:cubicBezTo>
                  <a:pt x="1462397" y="4552214"/>
                  <a:pt x="1465023" y="4559612"/>
                  <a:pt x="1466915" y="4553882"/>
                </a:cubicBezTo>
                <a:close/>
                <a:moveTo>
                  <a:pt x="1455620" y="4549713"/>
                </a:moveTo>
                <a:cubicBezTo>
                  <a:pt x="1455620" y="4549713"/>
                  <a:pt x="1455620" y="4549713"/>
                  <a:pt x="1457737" y="4550494"/>
                </a:cubicBezTo>
                <a:cubicBezTo>
                  <a:pt x="1459855" y="4551277"/>
                  <a:pt x="1459855" y="4551277"/>
                  <a:pt x="1459855" y="4551277"/>
                </a:cubicBezTo>
                <a:cubicBezTo>
                  <a:pt x="1457962" y="4557008"/>
                  <a:pt x="1457962" y="4557008"/>
                  <a:pt x="1455844" y="4556227"/>
                </a:cubicBezTo>
                <a:lnTo>
                  <a:pt x="1453724" y="4555444"/>
                </a:lnTo>
                <a:cubicBezTo>
                  <a:pt x="1453724" y="4555444"/>
                  <a:pt x="1453724" y="4555444"/>
                  <a:pt x="1455620" y="4549713"/>
                </a:cubicBezTo>
                <a:close/>
                <a:moveTo>
                  <a:pt x="1546390" y="4542120"/>
                </a:moveTo>
                <a:lnTo>
                  <a:pt x="1544684" y="4542627"/>
                </a:lnTo>
                <a:lnTo>
                  <a:pt x="1544099" y="4542268"/>
                </a:lnTo>
                <a:lnTo>
                  <a:pt x="1544855" y="4544099"/>
                </a:lnTo>
                <a:lnTo>
                  <a:pt x="1546308" y="4542466"/>
                </a:lnTo>
                <a:close/>
                <a:moveTo>
                  <a:pt x="1489474" y="4540134"/>
                </a:moveTo>
                <a:lnTo>
                  <a:pt x="1491807" y="4544099"/>
                </a:lnTo>
                <a:cubicBezTo>
                  <a:pt x="1494222" y="4548722"/>
                  <a:pt x="1496856" y="4552679"/>
                  <a:pt x="1501541" y="4554408"/>
                </a:cubicBezTo>
                <a:lnTo>
                  <a:pt x="1502914" y="4554915"/>
                </a:lnTo>
                <a:lnTo>
                  <a:pt x="1509734" y="4543160"/>
                </a:lnTo>
                <a:cubicBezTo>
                  <a:pt x="1512374" y="4546926"/>
                  <a:pt x="1513858" y="4545260"/>
                  <a:pt x="1515685" y="4542786"/>
                </a:cubicBezTo>
                <a:lnTo>
                  <a:pt x="1517783" y="4541421"/>
                </a:lnTo>
                <a:lnTo>
                  <a:pt x="1494279" y="4540744"/>
                </a:lnTo>
                <a:close/>
                <a:moveTo>
                  <a:pt x="1527549" y="4539978"/>
                </a:moveTo>
                <a:lnTo>
                  <a:pt x="1527087" y="4540498"/>
                </a:lnTo>
                <a:lnTo>
                  <a:pt x="1527458" y="4540819"/>
                </a:lnTo>
                <a:close/>
                <a:moveTo>
                  <a:pt x="1537178" y="4538011"/>
                </a:moveTo>
                <a:lnTo>
                  <a:pt x="1539157" y="4543597"/>
                </a:lnTo>
                <a:lnTo>
                  <a:pt x="1539179" y="4543808"/>
                </a:lnTo>
                <a:lnTo>
                  <a:pt x="1543163" y="4542632"/>
                </a:lnTo>
                <a:cubicBezTo>
                  <a:pt x="1541472" y="4541166"/>
                  <a:pt x="1541472" y="4541166"/>
                  <a:pt x="1541472" y="4541166"/>
                </a:cubicBezTo>
                <a:lnTo>
                  <a:pt x="1541768" y="4540834"/>
                </a:lnTo>
                <a:close/>
                <a:moveTo>
                  <a:pt x="781577" y="4534060"/>
                </a:moveTo>
                <a:lnTo>
                  <a:pt x="783164" y="4534670"/>
                </a:lnTo>
                <a:cubicBezTo>
                  <a:pt x="783164" y="4534670"/>
                  <a:pt x="784751" y="4535280"/>
                  <a:pt x="784751" y="4535280"/>
                </a:cubicBezTo>
                <a:cubicBezTo>
                  <a:pt x="785468" y="4537688"/>
                  <a:pt x="785468" y="4537688"/>
                  <a:pt x="785468" y="4537688"/>
                </a:cubicBezTo>
                <a:cubicBezTo>
                  <a:pt x="787056" y="4538298"/>
                  <a:pt x="787774" y="4540706"/>
                  <a:pt x="786905" y="4542503"/>
                </a:cubicBezTo>
                <a:cubicBezTo>
                  <a:pt x="786035" y="4544301"/>
                  <a:pt x="784448" y="4543693"/>
                  <a:pt x="782862" y="4543082"/>
                </a:cubicBezTo>
                <a:cubicBezTo>
                  <a:pt x="781276" y="4542472"/>
                  <a:pt x="782145" y="4540674"/>
                  <a:pt x="782145" y="4540674"/>
                </a:cubicBezTo>
                <a:cubicBezTo>
                  <a:pt x="783013" y="4538876"/>
                  <a:pt x="783013" y="4538876"/>
                  <a:pt x="782294" y="4536469"/>
                </a:cubicBezTo>
                <a:cubicBezTo>
                  <a:pt x="780707" y="4535858"/>
                  <a:pt x="780707" y="4535858"/>
                  <a:pt x="781577" y="4534060"/>
                </a:cubicBezTo>
                <a:close/>
                <a:moveTo>
                  <a:pt x="774738" y="4507398"/>
                </a:moveTo>
                <a:cubicBezTo>
                  <a:pt x="777967" y="4508639"/>
                  <a:pt x="779583" y="4509261"/>
                  <a:pt x="781199" y="4509880"/>
                </a:cubicBezTo>
                <a:cubicBezTo>
                  <a:pt x="783534" y="4512974"/>
                  <a:pt x="781743" y="4516679"/>
                  <a:pt x="780848" y="4518533"/>
                </a:cubicBezTo>
                <a:cubicBezTo>
                  <a:pt x="779953" y="4520386"/>
                  <a:pt x="779953" y="4520386"/>
                  <a:pt x="779953" y="4520386"/>
                </a:cubicBezTo>
                <a:cubicBezTo>
                  <a:pt x="779953" y="4520386"/>
                  <a:pt x="779953" y="4520386"/>
                  <a:pt x="779057" y="4522238"/>
                </a:cubicBezTo>
                <a:cubicBezTo>
                  <a:pt x="779057" y="4522238"/>
                  <a:pt x="777442" y="4521617"/>
                  <a:pt x="775827" y="4520997"/>
                </a:cubicBezTo>
                <a:cubicBezTo>
                  <a:pt x="774210" y="4520376"/>
                  <a:pt x="772596" y="4519755"/>
                  <a:pt x="772596" y="4519755"/>
                </a:cubicBezTo>
                <a:cubicBezTo>
                  <a:pt x="773490" y="4517902"/>
                  <a:pt x="773490" y="4517902"/>
                  <a:pt x="774385" y="4516050"/>
                </a:cubicBezTo>
                <a:cubicBezTo>
                  <a:pt x="775281" y="4514197"/>
                  <a:pt x="776175" y="4512344"/>
                  <a:pt x="773841" y="4509249"/>
                </a:cubicBezTo>
                <a:cubicBezTo>
                  <a:pt x="773121" y="4506777"/>
                  <a:pt x="773121" y="4506777"/>
                  <a:pt x="774738" y="4507398"/>
                </a:cubicBezTo>
                <a:close/>
                <a:moveTo>
                  <a:pt x="4646080" y="4496532"/>
                </a:moveTo>
                <a:cubicBezTo>
                  <a:pt x="4648657" y="4497384"/>
                  <a:pt x="4650767" y="4499446"/>
                  <a:pt x="4649854" y="4502360"/>
                </a:cubicBezTo>
                <a:cubicBezTo>
                  <a:pt x="4648868" y="4503300"/>
                  <a:pt x="4647735" y="4503619"/>
                  <a:pt x="4646585" y="4503539"/>
                </a:cubicBezTo>
                <a:cubicBezTo>
                  <a:pt x="4644864" y="4503416"/>
                  <a:pt x="4643108" y="4502393"/>
                  <a:pt x="4641778" y="4501216"/>
                </a:cubicBezTo>
                <a:cubicBezTo>
                  <a:pt x="4640447" y="4500038"/>
                  <a:pt x="4639540" y="4498706"/>
                  <a:pt x="4639513" y="4497967"/>
                </a:cubicBezTo>
                <a:cubicBezTo>
                  <a:pt x="4640462" y="4496039"/>
                  <a:pt x="4643504" y="4495680"/>
                  <a:pt x="4646080" y="4496532"/>
                </a:cubicBezTo>
                <a:close/>
                <a:moveTo>
                  <a:pt x="4687369" y="4491701"/>
                </a:moveTo>
                <a:cubicBezTo>
                  <a:pt x="4689514" y="4495858"/>
                  <a:pt x="4689441" y="4493823"/>
                  <a:pt x="4695512" y="4496121"/>
                </a:cubicBezTo>
                <a:cubicBezTo>
                  <a:pt x="4691658" y="4500014"/>
                  <a:pt x="4685658" y="4499749"/>
                  <a:pt x="4683660" y="4499661"/>
                </a:cubicBezTo>
                <a:cubicBezTo>
                  <a:pt x="4677514" y="4495329"/>
                  <a:pt x="4685513" y="4495681"/>
                  <a:pt x="4687369" y="4491701"/>
                </a:cubicBezTo>
                <a:close/>
                <a:moveTo>
                  <a:pt x="4758012" y="4477086"/>
                </a:moveTo>
                <a:cubicBezTo>
                  <a:pt x="4758083" y="4479057"/>
                  <a:pt x="4760168" y="4483087"/>
                  <a:pt x="4764125" y="4485231"/>
                </a:cubicBezTo>
                <a:cubicBezTo>
                  <a:pt x="4763330" y="4490118"/>
                  <a:pt x="4759495" y="4491427"/>
                  <a:pt x="4755356" y="4490999"/>
                </a:cubicBezTo>
                <a:cubicBezTo>
                  <a:pt x="4751217" y="4490571"/>
                  <a:pt x="4746772" y="4488406"/>
                  <a:pt x="4744758" y="4486349"/>
                </a:cubicBezTo>
                <a:cubicBezTo>
                  <a:pt x="4745589" y="4482447"/>
                  <a:pt x="4747949" y="4480581"/>
                  <a:pt x="4750577" y="4479467"/>
                </a:cubicBezTo>
                <a:cubicBezTo>
                  <a:pt x="4753205" y="4478352"/>
                  <a:pt x="4756104" y="4477986"/>
                  <a:pt x="4758012" y="4477086"/>
                </a:cubicBezTo>
                <a:close/>
                <a:moveTo>
                  <a:pt x="1396163" y="4471660"/>
                </a:moveTo>
                <a:cubicBezTo>
                  <a:pt x="1397630" y="4472500"/>
                  <a:pt x="1399125" y="4474116"/>
                  <a:pt x="1399163" y="4475151"/>
                </a:cubicBezTo>
                <a:cubicBezTo>
                  <a:pt x="1399199" y="4476187"/>
                  <a:pt x="1399088" y="4476441"/>
                  <a:pt x="1398843" y="4476267"/>
                </a:cubicBezTo>
                <a:cubicBezTo>
                  <a:pt x="1398107" y="4475751"/>
                  <a:pt x="1396154" y="4471400"/>
                  <a:pt x="1393329" y="4472827"/>
                </a:cubicBezTo>
                <a:cubicBezTo>
                  <a:pt x="1393255" y="4470756"/>
                  <a:pt x="1394695" y="4470819"/>
                  <a:pt x="1396163" y="4471660"/>
                </a:cubicBezTo>
                <a:close/>
                <a:moveTo>
                  <a:pt x="1374827" y="4463146"/>
                </a:moveTo>
                <a:cubicBezTo>
                  <a:pt x="1380649" y="4463515"/>
                  <a:pt x="1381583" y="4465845"/>
                  <a:pt x="1386470" y="4463884"/>
                </a:cubicBezTo>
                <a:cubicBezTo>
                  <a:pt x="1382517" y="4468175"/>
                  <a:pt x="1376697" y="4467804"/>
                  <a:pt x="1377632" y="4470135"/>
                </a:cubicBezTo>
                <a:cubicBezTo>
                  <a:pt x="1372747" y="4472095"/>
                  <a:pt x="1381583" y="4465845"/>
                  <a:pt x="1374827" y="4463146"/>
                </a:cubicBezTo>
                <a:close/>
                <a:moveTo>
                  <a:pt x="1389838" y="4440478"/>
                </a:moveTo>
                <a:cubicBezTo>
                  <a:pt x="1389838" y="4440478"/>
                  <a:pt x="1389838" y="4440478"/>
                  <a:pt x="1391818" y="4440566"/>
                </a:cubicBezTo>
                <a:cubicBezTo>
                  <a:pt x="1391818" y="4440566"/>
                  <a:pt x="1391818" y="4440566"/>
                  <a:pt x="1393796" y="4440652"/>
                </a:cubicBezTo>
                <a:cubicBezTo>
                  <a:pt x="1393869" y="4442686"/>
                  <a:pt x="1393869" y="4442686"/>
                  <a:pt x="1395849" y="4442773"/>
                </a:cubicBezTo>
                <a:cubicBezTo>
                  <a:pt x="1395849" y="4442773"/>
                  <a:pt x="1395849" y="4442773"/>
                  <a:pt x="1395923" y="4444808"/>
                </a:cubicBezTo>
                <a:cubicBezTo>
                  <a:pt x="1393943" y="4444721"/>
                  <a:pt x="1393943" y="4444721"/>
                  <a:pt x="1391962" y="4444633"/>
                </a:cubicBezTo>
                <a:cubicBezTo>
                  <a:pt x="1390056" y="4446579"/>
                  <a:pt x="1390056" y="4446579"/>
                  <a:pt x="1390056" y="4446579"/>
                </a:cubicBezTo>
                <a:cubicBezTo>
                  <a:pt x="1388076" y="4446492"/>
                  <a:pt x="1388076" y="4446492"/>
                  <a:pt x="1388002" y="4444460"/>
                </a:cubicBezTo>
                <a:cubicBezTo>
                  <a:pt x="1387931" y="4442426"/>
                  <a:pt x="1389838" y="4440478"/>
                  <a:pt x="1389838" y="4440478"/>
                </a:cubicBezTo>
                <a:close/>
                <a:moveTo>
                  <a:pt x="4768472" y="4432503"/>
                </a:moveTo>
                <a:cubicBezTo>
                  <a:pt x="4770393" y="4432587"/>
                  <a:pt x="4770462" y="4434558"/>
                  <a:pt x="4772382" y="4434643"/>
                </a:cubicBezTo>
                <a:cubicBezTo>
                  <a:pt x="4772453" y="4436615"/>
                  <a:pt x="4768684" y="4438418"/>
                  <a:pt x="4766763" y="4438335"/>
                </a:cubicBezTo>
                <a:cubicBezTo>
                  <a:pt x="4766693" y="4436363"/>
                  <a:pt x="4768543" y="4434475"/>
                  <a:pt x="4768472" y="4432503"/>
                </a:cubicBezTo>
                <a:close/>
                <a:moveTo>
                  <a:pt x="606152" y="4410337"/>
                </a:moveTo>
                <a:cubicBezTo>
                  <a:pt x="612266" y="4412022"/>
                  <a:pt x="604120" y="4415924"/>
                  <a:pt x="603443" y="4417787"/>
                </a:cubicBezTo>
                <a:cubicBezTo>
                  <a:pt x="595289" y="4415539"/>
                  <a:pt x="606835" y="4414625"/>
                  <a:pt x="601397" y="4411075"/>
                </a:cubicBezTo>
                <a:cubicBezTo>
                  <a:pt x="602075" y="4409212"/>
                  <a:pt x="605474" y="4412200"/>
                  <a:pt x="606152" y="4410337"/>
                </a:cubicBezTo>
                <a:close/>
                <a:moveTo>
                  <a:pt x="614141" y="4393912"/>
                </a:moveTo>
                <a:cubicBezTo>
                  <a:pt x="616280" y="4394502"/>
                  <a:pt x="618422" y="4395091"/>
                  <a:pt x="617745" y="4396954"/>
                </a:cubicBezTo>
                <a:cubicBezTo>
                  <a:pt x="617067" y="4398817"/>
                  <a:pt x="617067" y="4398817"/>
                  <a:pt x="616390" y="4400680"/>
                </a:cubicBezTo>
                <a:cubicBezTo>
                  <a:pt x="616390" y="4400680"/>
                  <a:pt x="615714" y="4402542"/>
                  <a:pt x="613572" y="4401951"/>
                </a:cubicBezTo>
                <a:cubicBezTo>
                  <a:pt x="611432" y="4401361"/>
                  <a:pt x="611432" y="4401361"/>
                  <a:pt x="609968" y="4398908"/>
                </a:cubicBezTo>
                <a:cubicBezTo>
                  <a:pt x="609968" y="4398908"/>
                  <a:pt x="610645" y="4397047"/>
                  <a:pt x="611322" y="4395184"/>
                </a:cubicBezTo>
                <a:cubicBezTo>
                  <a:pt x="611322" y="4395184"/>
                  <a:pt x="612000" y="4393322"/>
                  <a:pt x="614141" y="4393912"/>
                </a:cubicBezTo>
                <a:close/>
                <a:moveTo>
                  <a:pt x="617713" y="4390470"/>
                </a:moveTo>
                <a:lnTo>
                  <a:pt x="618497" y="4392194"/>
                </a:lnTo>
                <a:cubicBezTo>
                  <a:pt x="618588" y="4392405"/>
                  <a:pt x="618425" y="4392112"/>
                  <a:pt x="617772" y="4390940"/>
                </a:cubicBezTo>
                <a:close/>
                <a:moveTo>
                  <a:pt x="622360" y="4384256"/>
                </a:moveTo>
                <a:cubicBezTo>
                  <a:pt x="622360" y="4384256"/>
                  <a:pt x="621703" y="4386063"/>
                  <a:pt x="623666" y="4386603"/>
                </a:cubicBezTo>
                <a:cubicBezTo>
                  <a:pt x="623666" y="4386603"/>
                  <a:pt x="623009" y="4388409"/>
                  <a:pt x="623009" y="4388409"/>
                </a:cubicBezTo>
                <a:cubicBezTo>
                  <a:pt x="619085" y="4387328"/>
                  <a:pt x="620389" y="4389674"/>
                  <a:pt x="622352" y="4390215"/>
                </a:cubicBezTo>
                <a:cubicBezTo>
                  <a:pt x="625783" y="4394141"/>
                  <a:pt x="619288" y="4388626"/>
                  <a:pt x="617478" y="4388593"/>
                </a:cubicBezTo>
                <a:lnTo>
                  <a:pt x="617713" y="4390470"/>
                </a:lnTo>
                <a:lnTo>
                  <a:pt x="617691" y="4390421"/>
                </a:lnTo>
                <a:cubicBezTo>
                  <a:pt x="616957" y="4388727"/>
                  <a:pt x="616142" y="4386517"/>
                  <a:pt x="617123" y="4386786"/>
                </a:cubicBezTo>
                <a:cubicBezTo>
                  <a:pt x="617779" y="4384980"/>
                  <a:pt x="619085" y="4387328"/>
                  <a:pt x="619085" y="4387328"/>
                </a:cubicBezTo>
                <a:cubicBezTo>
                  <a:pt x="621046" y="4387867"/>
                  <a:pt x="619742" y="4385521"/>
                  <a:pt x="622360" y="4384256"/>
                </a:cubicBezTo>
                <a:close/>
                <a:moveTo>
                  <a:pt x="4846733" y="4342901"/>
                </a:moveTo>
                <a:cubicBezTo>
                  <a:pt x="4846733" y="4342901"/>
                  <a:pt x="4848676" y="4342986"/>
                  <a:pt x="4848676" y="4342986"/>
                </a:cubicBezTo>
                <a:cubicBezTo>
                  <a:pt x="4850691" y="4345045"/>
                  <a:pt x="4854578" y="4345216"/>
                  <a:pt x="4856522" y="4345301"/>
                </a:cubicBezTo>
                <a:cubicBezTo>
                  <a:pt x="4860409" y="4345473"/>
                  <a:pt x="4862353" y="4345558"/>
                  <a:pt x="4864297" y="4345644"/>
                </a:cubicBezTo>
                <a:cubicBezTo>
                  <a:pt x="4866312" y="4347700"/>
                  <a:pt x="4866312" y="4347700"/>
                  <a:pt x="4866312" y="4347700"/>
                </a:cubicBezTo>
                <a:cubicBezTo>
                  <a:pt x="4866382" y="4349673"/>
                  <a:pt x="4864439" y="4349588"/>
                  <a:pt x="4864439" y="4349588"/>
                </a:cubicBezTo>
                <a:cubicBezTo>
                  <a:pt x="4862423" y="4347530"/>
                  <a:pt x="4860480" y="4347444"/>
                  <a:pt x="4856593" y="4347273"/>
                </a:cubicBezTo>
                <a:cubicBezTo>
                  <a:pt x="4854648" y="4347188"/>
                  <a:pt x="4850762" y="4347018"/>
                  <a:pt x="4846802" y="4344875"/>
                </a:cubicBezTo>
                <a:cubicBezTo>
                  <a:pt x="4846802" y="4344875"/>
                  <a:pt x="4846802" y="4344875"/>
                  <a:pt x="4846733" y="4342901"/>
                </a:cubicBezTo>
                <a:close/>
                <a:moveTo>
                  <a:pt x="577765" y="4340666"/>
                </a:moveTo>
                <a:cubicBezTo>
                  <a:pt x="581690" y="4341749"/>
                  <a:pt x="581690" y="4341749"/>
                  <a:pt x="581000" y="4343644"/>
                </a:cubicBezTo>
                <a:cubicBezTo>
                  <a:pt x="582273" y="4346081"/>
                  <a:pt x="582961" y="4344185"/>
                  <a:pt x="582961" y="4344185"/>
                </a:cubicBezTo>
                <a:cubicBezTo>
                  <a:pt x="584924" y="4344726"/>
                  <a:pt x="580311" y="4345540"/>
                  <a:pt x="584235" y="4346623"/>
                </a:cubicBezTo>
                <a:cubicBezTo>
                  <a:pt x="581583" y="4347977"/>
                  <a:pt x="580311" y="4345540"/>
                  <a:pt x="578349" y="4345000"/>
                </a:cubicBezTo>
                <a:cubicBezTo>
                  <a:pt x="577660" y="4346896"/>
                  <a:pt x="577660" y="4346896"/>
                  <a:pt x="579622" y="4347437"/>
                </a:cubicBezTo>
                <a:cubicBezTo>
                  <a:pt x="576281" y="4350688"/>
                  <a:pt x="577076" y="4342563"/>
                  <a:pt x="577765" y="4340666"/>
                </a:cubicBezTo>
                <a:close/>
                <a:moveTo>
                  <a:pt x="619065" y="4327464"/>
                </a:moveTo>
                <a:cubicBezTo>
                  <a:pt x="629562" y="4340693"/>
                  <a:pt x="616210" y="4347348"/>
                  <a:pt x="610124" y="4358072"/>
                </a:cubicBezTo>
                <a:cubicBezTo>
                  <a:pt x="604038" y="4368798"/>
                  <a:pt x="601928" y="4380618"/>
                  <a:pt x="591930" y="4384063"/>
                </a:cubicBezTo>
                <a:cubicBezTo>
                  <a:pt x="588760" y="4368720"/>
                  <a:pt x="602175" y="4355881"/>
                  <a:pt x="605030" y="4335997"/>
                </a:cubicBezTo>
                <a:cubicBezTo>
                  <a:pt x="605030" y="4335997"/>
                  <a:pt x="603041" y="4335450"/>
                  <a:pt x="601054" y="4334901"/>
                </a:cubicBezTo>
                <a:cubicBezTo>
                  <a:pt x="604720" y="4333844"/>
                  <a:pt x="607560" y="4332043"/>
                  <a:pt x="610316" y="4330478"/>
                </a:cubicBezTo>
                <a:cubicBezTo>
                  <a:pt x="613071" y="4328912"/>
                  <a:pt x="615741" y="4327581"/>
                  <a:pt x="619065" y="4327464"/>
                </a:cubicBezTo>
                <a:close/>
                <a:moveTo>
                  <a:pt x="598302" y="4325827"/>
                </a:moveTo>
                <a:lnTo>
                  <a:pt x="601428" y="4325991"/>
                </a:lnTo>
                <a:cubicBezTo>
                  <a:pt x="602092" y="4326435"/>
                  <a:pt x="602917" y="4327184"/>
                  <a:pt x="605915" y="4328010"/>
                </a:cubicBezTo>
                <a:cubicBezTo>
                  <a:pt x="603228" y="4329356"/>
                  <a:pt x="600541" y="4330701"/>
                  <a:pt x="599851" y="4332598"/>
                </a:cubicBezTo>
                <a:close/>
                <a:moveTo>
                  <a:pt x="597305" y="4321464"/>
                </a:moveTo>
                <a:lnTo>
                  <a:pt x="598302" y="4325827"/>
                </a:lnTo>
                <a:lnTo>
                  <a:pt x="597924" y="4325808"/>
                </a:lnTo>
                <a:cubicBezTo>
                  <a:pt x="598614" y="4323912"/>
                  <a:pt x="599302" y="4322016"/>
                  <a:pt x="597305" y="4321464"/>
                </a:cubicBezTo>
                <a:close/>
                <a:moveTo>
                  <a:pt x="4754536" y="4310673"/>
                </a:moveTo>
                <a:cubicBezTo>
                  <a:pt x="4756189" y="4309984"/>
                  <a:pt x="4758126" y="4310576"/>
                  <a:pt x="4756352" y="4314559"/>
                </a:cubicBezTo>
                <a:cubicBezTo>
                  <a:pt x="4756280" y="4312524"/>
                  <a:pt x="4754360" y="4312441"/>
                  <a:pt x="4754433" y="4314475"/>
                </a:cubicBezTo>
                <a:cubicBezTo>
                  <a:pt x="4751517" y="4313332"/>
                  <a:pt x="4752884" y="4311361"/>
                  <a:pt x="4754536" y="4310673"/>
                </a:cubicBezTo>
                <a:close/>
                <a:moveTo>
                  <a:pt x="549784" y="4310599"/>
                </a:moveTo>
                <a:cubicBezTo>
                  <a:pt x="555569" y="4316664"/>
                  <a:pt x="549391" y="4316078"/>
                  <a:pt x="548405" y="4313571"/>
                </a:cubicBezTo>
                <a:cubicBezTo>
                  <a:pt x="548075" y="4312736"/>
                  <a:pt x="548323" y="4311686"/>
                  <a:pt x="549784" y="4310599"/>
                </a:cubicBezTo>
                <a:close/>
                <a:moveTo>
                  <a:pt x="4904261" y="4290817"/>
                </a:moveTo>
                <a:cubicBezTo>
                  <a:pt x="4904829" y="4291628"/>
                  <a:pt x="4904629" y="4293569"/>
                  <a:pt x="4903581" y="4294416"/>
                </a:cubicBezTo>
                <a:cubicBezTo>
                  <a:pt x="4902882" y="4294979"/>
                  <a:pt x="4901807" y="4295058"/>
                  <a:pt x="4900331" y="4293991"/>
                </a:cubicBezTo>
                <a:cubicBezTo>
                  <a:pt x="4902357" y="4290322"/>
                  <a:pt x="4903693" y="4290005"/>
                  <a:pt x="4904261" y="4290817"/>
                </a:cubicBezTo>
                <a:close/>
                <a:moveTo>
                  <a:pt x="602430" y="4290092"/>
                </a:moveTo>
                <a:cubicBezTo>
                  <a:pt x="602430" y="4290092"/>
                  <a:pt x="601740" y="4291988"/>
                  <a:pt x="601740" y="4291988"/>
                </a:cubicBezTo>
                <a:cubicBezTo>
                  <a:pt x="601740" y="4291988"/>
                  <a:pt x="601740" y="4291988"/>
                  <a:pt x="601050" y="4293885"/>
                </a:cubicBezTo>
                <a:cubicBezTo>
                  <a:pt x="601050" y="4293885"/>
                  <a:pt x="600361" y="4295781"/>
                  <a:pt x="599672" y="4297677"/>
                </a:cubicBezTo>
                <a:cubicBezTo>
                  <a:pt x="604001" y="4303044"/>
                  <a:pt x="601408" y="4304415"/>
                  <a:pt x="597439" y="4309580"/>
                </a:cubicBezTo>
                <a:cubicBezTo>
                  <a:pt x="594584" y="4308793"/>
                  <a:pt x="593027" y="4307320"/>
                  <a:pt x="592764" y="4305161"/>
                </a:cubicBezTo>
                <a:cubicBezTo>
                  <a:pt x="592503" y="4303003"/>
                  <a:pt x="593537" y="4300159"/>
                  <a:pt x="595867" y="4296628"/>
                </a:cubicBezTo>
                <a:cubicBezTo>
                  <a:pt x="596556" y="4294732"/>
                  <a:pt x="597245" y="4292836"/>
                  <a:pt x="597934" y="4290939"/>
                </a:cubicBezTo>
                <a:cubicBezTo>
                  <a:pt x="597934" y="4290939"/>
                  <a:pt x="597934" y="4290939"/>
                  <a:pt x="599837" y="4291465"/>
                </a:cubicBezTo>
                <a:cubicBezTo>
                  <a:pt x="600526" y="4289567"/>
                  <a:pt x="600526" y="4289567"/>
                  <a:pt x="602430" y="4290092"/>
                </a:cubicBezTo>
                <a:close/>
                <a:moveTo>
                  <a:pt x="4924360" y="4250320"/>
                </a:moveTo>
                <a:cubicBezTo>
                  <a:pt x="4926448" y="4252443"/>
                  <a:pt x="4924505" y="4254388"/>
                  <a:pt x="4924578" y="4256421"/>
                </a:cubicBezTo>
                <a:cubicBezTo>
                  <a:pt x="4926594" y="4256510"/>
                  <a:pt x="4926594" y="4256510"/>
                  <a:pt x="4926521" y="4254476"/>
                </a:cubicBezTo>
                <a:cubicBezTo>
                  <a:pt x="4930624" y="4256687"/>
                  <a:pt x="4922635" y="4258367"/>
                  <a:pt x="4920618" y="4258277"/>
                </a:cubicBezTo>
                <a:cubicBezTo>
                  <a:pt x="4920474" y="4254210"/>
                  <a:pt x="4920474" y="4254210"/>
                  <a:pt x="4922489" y="4254299"/>
                </a:cubicBezTo>
                <a:cubicBezTo>
                  <a:pt x="4924432" y="4252353"/>
                  <a:pt x="4922418" y="4252265"/>
                  <a:pt x="4922418" y="4252265"/>
                </a:cubicBezTo>
                <a:cubicBezTo>
                  <a:pt x="4922344" y="4250231"/>
                  <a:pt x="4924505" y="4254388"/>
                  <a:pt x="4924360" y="4250320"/>
                </a:cubicBezTo>
                <a:close/>
                <a:moveTo>
                  <a:pt x="4878189" y="4246567"/>
                </a:moveTo>
                <a:cubicBezTo>
                  <a:pt x="4879952" y="4246644"/>
                  <a:pt x="4882003" y="4247719"/>
                  <a:pt x="4885062" y="4248838"/>
                </a:cubicBezTo>
                <a:cubicBezTo>
                  <a:pt x="4885168" y="4251796"/>
                  <a:pt x="4884230" y="4253724"/>
                  <a:pt x="4882250" y="4254622"/>
                </a:cubicBezTo>
                <a:cubicBezTo>
                  <a:pt x="4880268" y="4255520"/>
                  <a:pt x="4877246" y="4255386"/>
                  <a:pt x="4873178" y="4254223"/>
                </a:cubicBezTo>
                <a:cubicBezTo>
                  <a:pt x="4871163" y="4254135"/>
                  <a:pt x="4869147" y="4254046"/>
                  <a:pt x="4867132" y="4253958"/>
                </a:cubicBezTo>
                <a:cubicBezTo>
                  <a:pt x="4867132" y="4253958"/>
                  <a:pt x="4867132" y="4253958"/>
                  <a:pt x="4867061" y="4251985"/>
                </a:cubicBezTo>
                <a:cubicBezTo>
                  <a:pt x="4865045" y="4251897"/>
                  <a:pt x="4865045" y="4251897"/>
                  <a:pt x="4864975" y="4249924"/>
                </a:cubicBezTo>
                <a:cubicBezTo>
                  <a:pt x="4864975" y="4249924"/>
                  <a:pt x="4866990" y="4250013"/>
                  <a:pt x="4866990" y="4250013"/>
                </a:cubicBezTo>
                <a:cubicBezTo>
                  <a:pt x="4866990" y="4250013"/>
                  <a:pt x="4866990" y="4250013"/>
                  <a:pt x="4869006" y="4250101"/>
                </a:cubicBezTo>
                <a:cubicBezTo>
                  <a:pt x="4869006" y="4250101"/>
                  <a:pt x="4871022" y="4250190"/>
                  <a:pt x="4873038" y="4250280"/>
                </a:cubicBezTo>
                <a:cubicBezTo>
                  <a:pt x="4874948" y="4247409"/>
                  <a:pt x="4876425" y="4246489"/>
                  <a:pt x="4878189" y="4246567"/>
                </a:cubicBezTo>
                <a:close/>
                <a:moveTo>
                  <a:pt x="517306" y="4244269"/>
                </a:moveTo>
                <a:cubicBezTo>
                  <a:pt x="517306" y="4244269"/>
                  <a:pt x="517306" y="4244269"/>
                  <a:pt x="519208" y="4244795"/>
                </a:cubicBezTo>
                <a:cubicBezTo>
                  <a:pt x="519208" y="4244795"/>
                  <a:pt x="518545" y="4246623"/>
                  <a:pt x="518545" y="4246623"/>
                </a:cubicBezTo>
                <a:cubicBezTo>
                  <a:pt x="515977" y="4247928"/>
                  <a:pt x="514647" y="4251583"/>
                  <a:pt x="513982" y="4253413"/>
                </a:cubicBezTo>
                <a:cubicBezTo>
                  <a:pt x="512653" y="4257069"/>
                  <a:pt x="511989" y="4258898"/>
                  <a:pt x="511323" y="4260726"/>
                </a:cubicBezTo>
                <a:cubicBezTo>
                  <a:pt x="508756" y="4262031"/>
                  <a:pt x="508756" y="4262031"/>
                  <a:pt x="508756" y="4262031"/>
                </a:cubicBezTo>
                <a:cubicBezTo>
                  <a:pt x="506854" y="4261506"/>
                  <a:pt x="507519" y="4259678"/>
                  <a:pt x="507519" y="4259678"/>
                </a:cubicBezTo>
                <a:cubicBezTo>
                  <a:pt x="510086" y="4258373"/>
                  <a:pt x="510750" y="4256545"/>
                  <a:pt x="512080" y="4252888"/>
                </a:cubicBezTo>
                <a:cubicBezTo>
                  <a:pt x="512744" y="4251059"/>
                  <a:pt x="514073" y="4247402"/>
                  <a:pt x="517306" y="4244269"/>
                </a:cubicBezTo>
                <a:close/>
                <a:moveTo>
                  <a:pt x="4900302" y="4243139"/>
                </a:moveTo>
                <a:lnTo>
                  <a:pt x="4900397" y="4243506"/>
                </a:lnTo>
                <a:cubicBezTo>
                  <a:pt x="4898382" y="4243417"/>
                  <a:pt x="4896366" y="4243329"/>
                  <a:pt x="4896439" y="4245400"/>
                </a:cubicBezTo>
                <a:close/>
                <a:moveTo>
                  <a:pt x="4900100" y="4235223"/>
                </a:moveTo>
                <a:cubicBezTo>
                  <a:pt x="4902190" y="4237382"/>
                  <a:pt x="4904281" y="4239542"/>
                  <a:pt x="4906295" y="4239631"/>
                </a:cubicBezTo>
                <a:lnTo>
                  <a:pt x="4900302" y="4243139"/>
                </a:lnTo>
                <a:lnTo>
                  <a:pt x="4899521" y="4240109"/>
                </a:lnTo>
                <a:cubicBezTo>
                  <a:pt x="4899744" y="4239342"/>
                  <a:pt x="4900213" y="4238330"/>
                  <a:pt x="4900100" y="4235223"/>
                </a:cubicBezTo>
                <a:close/>
                <a:moveTo>
                  <a:pt x="4902915" y="4216477"/>
                </a:moveTo>
                <a:cubicBezTo>
                  <a:pt x="4910387" y="4213721"/>
                  <a:pt x="4918472" y="4220247"/>
                  <a:pt x="4927515" y="4222188"/>
                </a:cubicBezTo>
                <a:cubicBezTo>
                  <a:pt x="4939572" y="4224775"/>
                  <a:pt x="4951480" y="4223242"/>
                  <a:pt x="4957767" y="4231746"/>
                </a:cubicBezTo>
                <a:cubicBezTo>
                  <a:pt x="4944082" y="4239373"/>
                  <a:pt x="4927810" y="4230428"/>
                  <a:pt x="4907984" y="4233671"/>
                </a:cubicBezTo>
                <a:cubicBezTo>
                  <a:pt x="4907984" y="4233671"/>
                  <a:pt x="4908059" y="4235731"/>
                  <a:pt x="4908132" y="4237792"/>
                </a:cubicBezTo>
                <a:cubicBezTo>
                  <a:pt x="4906023" y="4234613"/>
                  <a:pt x="4903454" y="4232443"/>
                  <a:pt x="4901135" y="4230284"/>
                </a:cubicBezTo>
                <a:cubicBezTo>
                  <a:pt x="4898814" y="4228125"/>
                  <a:pt x="4896742" y="4225978"/>
                  <a:pt x="4895634" y="4222843"/>
                </a:cubicBezTo>
                <a:cubicBezTo>
                  <a:pt x="4898001" y="4219347"/>
                  <a:pt x="4900424" y="4217396"/>
                  <a:pt x="4902915" y="4216477"/>
                </a:cubicBezTo>
                <a:close/>
                <a:moveTo>
                  <a:pt x="4981695" y="4208061"/>
                </a:moveTo>
                <a:cubicBezTo>
                  <a:pt x="4983456" y="4208930"/>
                  <a:pt x="4985492" y="4210602"/>
                  <a:pt x="4986482" y="4210645"/>
                </a:cubicBezTo>
                <a:cubicBezTo>
                  <a:pt x="4986784" y="4219098"/>
                  <a:pt x="4982447" y="4208358"/>
                  <a:pt x="4980694" y="4214610"/>
                </a:cubicBezTo>
                <a:cubicBezTo>
                  <a:pt x="4978713" y="4214522"/>
                  <a:pt x="4980543" y="4210383"/>
                  <a:pt x="4978563" y="4210297"/>
                </a:cubicBezTo>
                <a:cubicBezTo>
                  <a:pt x="4978450" y="4207127"/>
                  <a:pt x="4979935" y="4207193"/>
                  <a:pt x="4981695" y="4208061"/>
                </a:cubicBezTo>
                <a:close/>
                <a:moveTo>
                  <a:pt x="4957552" y="4203963"/>
                </a:moveTo>
                <a:cubicBezTo>
                  <a:pt x="4957726" y="4203813"/>
                  <a:pt x="4957496" y="4204057"/>
                  <a:pt x="4956572" y="4205031"/>
                </a:cubicBezTo>
                <a:lnTo>
                  <a:pt x="4956143" y="4205228"/>
                </a:lnTo>
                <a:close/>
                <a:moveTo>
                  <a:pt x="4962319" y="4203253"/>
                </a:moveTo>
                <a:cubicBezTo>
                  <a:pt x="4964299" y="4203340"/>
                  <a:pt x="4964299" y="4203340"/>
                  <a:pt x="4966279" y="4203427"/>
                </a:cubicBezTo>
                <a:cubicBezTo>
                  <a:pt x="4966279" y="4203427"/>
                  <a:pt x="4968258" y="4203514"/>
                  <a:pt x="4968337" y="4205733"/>
                </a:cubicBezTo>
                <a:cubicBezTo>
                  <a:pt x="4968416" y="4207952"/>
                  <a:pt x="4968416" y="4207952"/>
                  <a:pt x="4966516" y="4210083"/>
                </a:cubicBezTo>
                <a:cubicBezTo>
                  <a:pt x="4966516" y="4210083"/>
                  <a:pt x="4964537" y="4209997"/>
                  <a:pt x="4962557" y="4209910"/>
                </a:cubicBezTo>
                <a:cubicBezTo>
                  <a:pt x="4962557" y="4209910"/>
                  <a:pt x="4960577" y="4209822"/>
                  <a:pt x="4960499" y="4207603"/>
                </a:cubicBezTo>
                <a:cubicBezTo>
                  <a:pt x="4960419" y="4205384"/>
                  <a:pt x="4960338" y="4203165"/>
                  <a:pt x="4962319" y="4203253"/>
                </a:cubicBezTo>
                <a:close/>
                <a:moveTo>
                  <a:pt x="4950668" y="4200710"/>
                </a:moveTo>
                <a:cubicBezTo>
                  <a:pt x="4950668" y="4200710"/>
                  <a:pt x="4952588" y="4200794"/>
                  <a:pt x="4952588" y="4200794"/>
                </a:cubicBezTo>
                <a:cubicBezTo>
                  <a:pt x="4952734" y="4204863"/>
                  <a:pt x="4954581" y="4202914"/>
                  <a:pt x="4954507" y="4200879"/>
                </a:cubicBezTo>
                <a:cubicBezTo>
                  <a:pt x="4957223" y="4196428"/>
                  <a:pt x="4953912" y="4204279"/>
                  <a:pt x="4954423" y="4206015"/>
                </a:cubicBezTo>
                <a:lnTo>
                  <a:pt x="4956143" y="4205228"/>
                </a:lnTo>
                <a:lnTo>
                  <a:pt x="4956102" y="4205264"/>
                </a:lnTo>
                <a:cubicBezTo>
                  <a:pt x="4954707" y="4206472"/>
                  <a:pt x="4952843" y="4207912"/>
                  <a:pt x="4952805" y="4206896"/>
                </a:cubicBezTo>
                <a:cubicBezTo>
                  <a:pt x="4950885" y="4206811"/>
                  <a:pt x="4952734" y="4204863"/>
                  <a:pt x="4952734" y="4204863"/>
                </a:cubicBezTo>
                <a:cubicBezTo>
                  <a:pt x="4952660" y="4202829"/>
                  <a:pt x="4950813" y="4204777"/>
                  <a:pt x="4948821" y="4202660"/>
                </a:cubicBezTo>
                <a:cubicBezTo>
                  <a:pt x="4948821" y="4202660"/>
                  <a:pt x="4950741" y="4202744"/>
                  <a:pt x="4950668" y="4200710"/>
                </a:cubicBezTo>
                <a:close/>
                <a:moveTo>
                  <a:pt x="574019" y="4165275"/>
                </a:moveTo>
                <a:cubicBezTo>
                  <a:pt x="577949" y="4160399"/>
                  <a:pt x="579897" y="4172857"/>
                  <a:pt x="573362" y="4167081"/>
                </a:cubicBezTo>
                <a:cubicBezTo>
                  <a:pt x="575325" y="4167622"/>
                  <a:pt x="575981" y="4165817"/>
                  <a:pt x="574019" y="4165275"/>
                </a:cubicBezTo>
                <a:close/>
                <a:moveTo>
                  <a:pt x="300281" y="4147428"/>
                </a:moveTo>
                <a:cubicBezTo>
                  <a:pt x="303378" y="4144307"/>
                  <a:pt x="301223" y="4155636"/>
                  <a:pt x="300095" y="4153338"/>
                </a:cubicBezTo>
                <a:cubicBezTo>
                  <a:pt x="298967" y="4151041"/>
                  <a:pt x="299625" y="4149233"/>
                  <a:pt x="300281" y="4147428"/>
                </a:cubicBezTo>
                <a:close/>
                <a:moveTo>
                  <a:pt x="452165" y="4139876"/>
                </a:moveTo>
                <a:cubicBezTo>
                  <a:pt x="454067" y="4140401"/>
                  <a:pt x="455314" y="4142732"/>
                  <a:pt x="457217" y="4143256"/>
                </a:cubicBezTo>
                <a:cubicBezTo>
                  <a:pt x="456560" y="4145063"/>
                  <a:pt x="454658" y="4144538"/>
                  <a:pt x="454001" y="4146343"/>
                </a:cubicBezTo>
                <a:cubicBezTo>
                  <a:pt x="452099" y="4145820"/>
                  <a:pt x="451510" y="4141683"/>
                  <a:pt x="452165" y="4139876"/>
                </a:cubicBezTo>
                <a:close/>
                <a:moveTo>
                  <a:pt x="412964" y="4104479"/>
                </a:moveTo>
                <a:cubicBezTo>
                  <a:pt x="419911" y="4108406"/>
                  <a:pt x="417252" y="4115720"/>
                  <a:pt x="417826" y="4119902"/>
                </a:cubicBezTo>
                <a:cubicBezTo>
                  <a:pt x="415923" y="4119378"/>
                  <a:pt x="411454" y="4120158"/>
                  <a:pt x="408221" y="4123289"/>
                </a:cubicBezTo>
                <a:cubicBezTo>
                  <a:pt x="403797" y="4121065"/>
                  <a:pt x="403699" y="4117013"/>
                  <a:pt x="405350" y="4113193"/>
                </a:cubicBezTo>
                <a:cubicBezTo>
                  <a:pt x="407000" y="4109373"/>
                  <a:pt x="410400" y="4105784"/>
                  <a:pt x="412964" y="4104479"/>
                </a:cubicBezTo>
                <a:close/>
                <a:moveTo>
                  <a:pt x="418598" y="4042201"/>
                </a:moveTo>
                <a:cubicBezTo>
                  <a:pt x="424573" y="4037639"/>
                  <a:pt x="421838" y="4045164"/>
                  <a:pt x="425079" y="4048128"/>
                </a:cubicBezTo>
                <a:cubicBezTo>
                  <a:pt x="420470" y="4048927"/>
                  <a:pt x="422432" y="4049468"/>
                  <a:pt x="418419" y="4054571"/>
                </a:cubicBezTo>
                <a:cubicBezTo>
                  <a:pt x="415862" y="4049726"/>
                  <a:pt x="417914" y="4044082"/>
                  <a:pt x="418598" y="4042201"/>
                </a:cubicBezTo>
                <a:close/>
                <a:moveTo>
                  <a:pt x="292368" y="4015348"/>
                </a:moveTo>
                <a:cubicBezTo>
                  <a:pt x="293640" y="4017785"/>
                  <a:pt x="295497" y="4024555"/>
                  <a:pt x="290883" y="4025370"/>
                </a:cubicBezTo>
                <a:cubicBezTo>
                  <a:pt x="288921" y="4024828"/>
                  <a:pt x="288947" y="4023271"/>
                  <a:pt x="289637" y="4021375"/>
                </a:cubicBezTo>
                <a:cubicBezTo>
                  <a:pt x="290327" y="4019480"/>
                  <a:pt x="291679" y="4017244"/>
                  <a:pt x="292368" y="4015348"/>
                </a:cubicBezTo>
                <a:close/>
                <a:moveTo>
                  <a:pt x="5029360" y="4011186"/>
                </a:moveTo>
                <a:cubicBezTo>
                  <a:pt x="5031396" y="4011484"/>
                  <a:pt x="5031396" y="4011484"/>
                  <a:pt x="5031396" y="4011484"/>
                </a:cubicBezTo>
                <a:cubicBezTo>
                  <a:pt x="5031396" y="4011484"/>
                  <a:pt x="5031396" y="4011484"/>
                  <a:pt x="5033432" y="4011783"/>
                </a:cubicBezTo>
                <a:cubicBezTo>
                  <a:pt x="5033432" y="4011783"/>
                  <a:pt x="5033325" y="4013510"/>
                  <a:pt x="5033216" y="4015236"/>
                </a:cubicBezTo>
                <a:cubicBezTo>
                  <a:pt x="5033110" y="4016965"/>
                  <a:pt x="5033003" y="4018691"/>
                  <a:pt x="5033003" y="4018691"/>
                </a:cubicBezTo>
                <a:cubicBezTo>
                  <a:pt x="5030967" y="4018394"/>
                  <a:pt x="5030967" y="4018394"/>
                  <a:pt x="5028931" y="4018095"/>
                </a:cubicBezTo>
                <a:cubicBezTo>
                  <a:pt x="5026895" y="4017798"/>
                  <a:pt x="5024859" y="4017500"/>
                  <a:pt x="5022607" y="4020656"/>
                </a:cubicBezTo>
                <a:cubicBezTo>
                  <a:pt x="5020465" y="4022085"/>
                  <a:pt x="5020465" y="4022085"/>
                  <a:pt x="5020572" y="4020356"/>
                </a:cubicBezTo>
                <a:cubicBezTo>
                  <a:pt x="5020788" y="4016902"/>
                  <a:pt x="5020894" y="4015175"/>
                  <a:pt x="5021001" y="4013447"/>
                </a:cubicBezTo>
                <a:cubicBezTo>
                  <a:pt x="5023252" y="4010290"/>
                  <a:pt x="5027324" y="4010889"/>
                  <a:pt x="5029360" y="4011186"/>
                </a:cubicBezTo>
                <a:close/>
                <a:moveTo>
                  <a:pt x="322309" y="4003484"/>
                </a:moveTo>
                <a:cubicBezTo>
                  <a:pt x="324307" y="4004034"/>
                  <a:pt x="323631" y="4005897"/>
                  <a:pt x="326304" y="4004586"/>
                </a:cubicBezTo>
                <a:cubicBezTo>
                  <a:pt x="334262" y="4012927"/>
                  <a:pt x="318213" y="4020797"/>
                  <a:pt x="322175" y="4028036"/>
                </a:cubicBezTo>
                <a:cubicBezTo>
                  <a:pt x="309479" y="4032732"/>
                  <a:pt x="307381" y="4050595"/>
                  <a:pt x="300643" y="4063081"/>
                </a:cubicBezTo>
                <a:cubicBezTo>
                  <a:pt x="290656" y="4060328"/>
                  <a:pt x="297359" y="4053979"/>
                  <a:pt x="291367" y="4052328"/>
                </a:cubicBezTo>
                <a:cubicBezTo>
                  <a:pt x="301456" y="4036667"/>
                  <a:pt x="296850" y="4025153"/>
                  <a:pt x="309579" y="4014319"/>
                </a:cubicBezTo>
                <a:cubicBezTo>
                  <a:pt x="308258" y="4011905"/>
                  <a:pt x="308258" y="4011905"/>
                  <a:pt x="308935" y="4010042"/>
                </a:cubicBezTo>
                <a:cubicBezTo>
                  <a:pt x="306938" y="4009491"/>
                  <a:pt x="306938" y="4009491"/>
                  <a:pt x="306938" y="4009491"/>
                </a:cubicBezTo>
                <a:cubicBezTo>
                  <a:pt x="307616" y="4007629"/>
                  <a:pt x="307616" y="4007629"/>
                  <a:pt x="310290" y="4006318"/>
                </a:cubicBezTo>
                <a:cubicBezTo>
                  <a:pt x="312287" y="4006869"/>
                  <a:pt x="314285" y="4007419"/>
                  <a:pt x="313608" y="4009282"/>
                </a:cubicBezTo>
                <a:cubicBezTo>
                  <a:pt x="313608" y="4009282"/>
                  <a:pt x="313608" y="4009282"/>
                  <a:pt x="312931" y="4011144"/>
                </a:cubicBezTo>
                <a:cubicBezTo>
                  <a:pt x="317603" y="4010382"/>
                  <a:pt x="318957" y="4006658"/>
                  <a:pt x="322309" y="4003484"/>
                </a:cubicBezTo>
                <a:close/>
                <a:moveTo>
                  <a:pt x="433459" y="4000598"/>
                </a:moveTo>
                <a:cubicBezTo>
                  <a:pt x="436567" y="4003565"/>
                  <a:pt x="431177" y="4012635"/>
                  <a:pt x="426166" y="4009144"/>
                </a:cubicBezTo>
                <a:cubicBezTo>
                  <a:pt x="425564" y="4007921"/>
                  <a:pt x="425600" y="4006743"/>
                  <a:pt x="426022" y="4005672"/>
                </a:cubicBezTo>
                <a:cubicBezTo>
                  <a:pt x="426656" y="4004066"/>
                  <a:pt x="428158" y="4002699"/>
                  <a:pt x="429680" y="4001782"/>
                </a:cubicBezTo>
                <a:cubicBezTo>
                  <a:pt x="431204" y="4000865"/>
                  <a:pt x="432746" y="4000401"/>
                  <a:pt x="433459" y="4000598"/>
                </a:cubicBezTo>
                <a:close/>
                <a:moveTo>
                  <a:pt x="3873218" y="3999946"/>
                </a:moveTo>
                <a:cubicBezTo>
                  <a:pt x="3871488" y="4000124"/>
                  <a:pt x="3870035" y="4001075"/>
                  <a:pt x="3872094" y="4003196"/>
                </a:cubicBezTo>
                <a:cubicBezTo>
                  <a:pt x="3868121" y="4003021"/>
                  <a:pt x="3867975" y="3998954"/>
                  <a:pt x="3864074" y="4000814"/>
                </a:cubicBezTo>
                <a:lnTo>
                  <a:pt x="3864112" y="4000531"/>
                </a:lnTo>
                <a:lnTo>
                  <a:pt x="3860931" y="4002412"/>
                </a:lnTo>
                <a:lnTo>
                  <a:pt x="3862305" y="4006828"/>
                </a:lnTo>
                <a:cubicBezTo>
                  <a:pt x="3864257" y="4005897"/>
                  <a:pt x="3866721" y="4005498"/>
                  <a:pt x="3869177" y="4004845"/>
                </a:cubicBezTo>
                <a:lnTo>
                  <a:pt x="3874245" y="4002238"/>
                </a:lnTo>
                <a:lnTo>
                  <a:pt x="3874172" y="4001996"/>
                </a:lnTo>
                <a:lnTo>
                  <a:pt x="3875099" y="4000889"/>
                </a:lnTo>
                <a:close/>
                <a:moveTo>
                  <a:pt x="5050408" y="3998217"/>
                </a:moveTo>
                <a:cubicBezTo>
                  <a:pt x="5052385" y="3998506"/>
                  <a:pt x="5052280" y="4000203"/>
                  <a:pt x="5052174" y="4001900"/>
                </a:cubicBezTo>
                <a:cubicBezTo>
                  <a:pt x="5052068" y="4003596"/>
                  <a:pt x="5050093" y="4003305"/>
                  <a:pt x="5050093" y="4003305"/>
                </a:cubicBezTo>
                <a:cubicBezTo>
                  <a:pt x="5048116" y="4003017"/>
                  <a:pt x="5048116" y="4003017"/>
                  <a:pt x="5046036" y="4004426"/>
                </a:cubicBezTo>
                <a:cubicBezTo>
                  <a:pt x="5045930" y="4006122"/>
                  <a:pt x="5045930" y="4006122"/>
                  <a:pt x="5043953" y="4005832"/>
                </a:cubicBezTo>
                <a:lnTo>
                  <a:pt x="5044059" y="4004135"/>
                </a:lnTo>
                <a:cubicBezTo>
                  <a:pt x="5044059" y="4004135"/>
                  <a:pt x="5044165" y="4002438"/>
                  <a:pt x="5044165" y="4002438"/>
                </a:cubicBezTo>
                <a:cubicBezTo>
                  <a:pt x="5046247" y="4001032"/>
                  <a:pt x="5046247" y="4001032"/>
                  <a:pt x="5046247" y="4001032"/>
                </a:cubicBezTo>
                <a:cubicBezTo>
                  <a:pt x="5046353" y="3999334"/>
                  <a:pt x="5048434" y="3997927"/>
                  <a:pt x="5050408" y="3998217"/>
                </a:cubicBezTo>
                <a:close/>
                <a:moveTo>
                  <a:pt x="266214" y="3991745"/>
                </a:moveTo>
                <a:cubicBezTo>
                  <a:pt x="270138" y="3992826"/>
                  <a:pt x="266108" y="3997974"/>
                  <a:pt x="264730" y="4001768"/>
                </a:cubicBezTo>
                <a:cubicBezTo>
                  <a:pt x="262767" y="4001227"/>
                  <a:pt x="260806" y="4000685"/>
                  <a:pt x="260806" y="4000685"/>
                </a:cubicBezTo>
                <a:cubicBezTo>
                  <a:pt x="258843" y="4000144"/>
                  <a:pt x="260223" y="3996352"/>
                  <a:pt x="260912" y="3994456"/>
                </a:cubicBezTo>
                <a:cubicBezTo>
                  <a:pt x="266214" y="3991745"/>
                  <a:pt x="264145" y="3997434"/>
                  <a:pt x="266214" y="3991745"/>
                </a:cubicBezTo>
                <a:close/>
                <a:moveTo>
                  <a:pt x="3827813" y="3979636"/>
                </a:moveTo>
                <a:lnTo>
                  <a:pt x="3819229" y="3990612"/>
                </a:lnTo>
                <a:lnTo>
                  <a:pt x="3822057" y="3990844"/>
                </a:lnTo>
                <a:cubicBezTo>
                  <a:pt x="3823900" y="3986863"/>
                  <a:pt x="3831774" y="3985177"/>
                  <a:pt x="3837807" y="3987474"/>
                </a:cubicBezTo>
                <a:cubicBezTo>
                  <a:pt x="3834719" y="3984292"/>
                  <a:pt x="3833192" y="3983209"/>
                  <a:pt x="3831418" y="3982116"/>
                </a:cubicBezTo>
                <a:close/>
                <a:moveTo>
                  <a:pt x="263162" y="3976745"/>
                </a:moveTo>
                <a:cubicBezTo>
                  <a:pt x="266968" y="3977794"/>
                  <a:pt x="266311" y="3979601"/>
                  <a:pt x="264998" y="3983213"/>
                </a:cubicBezTo>
                <a:cubicBezTo>
                  <a:pt x="263097" y="3982689"/>
                  <a:pt x="261997" y="3981393"/>
                  <a:pt x="261693" y="3980066"/>
                </a:cubicBezTo>
                <a:cubicBezTo>
                  <a:pt x="261391" y="3978741"/>
                  <a:pt x="261884" y="3977387"/>
                  <a:pt x="263162" y="3976745"/>
                </a:cubicBezTo>
                <a:close/>
                <a:moveTo>
                  <a:pt x="268169" y="3968871"/>
                </a:moveTo>
                <a:lnTo>
                  <a:pt x="269878" y="3970153"/>
                </a:lnTo>
                <a:cubicBezTo>
                  <a:pt x="268362" y="3969735"/>
                  <a:pt x="267771" y="3969447"/>
                  <a:pt x="267726" y="3969187"/>
                </a:cubicBezTo>
                <a:close/>
                <a:moveTo>
                  <a:pt x="288676" y="3965046"/>
                </a:moveTo>
                <a:cubicBezTo>
                  <a:pt x="291342" y="3963651"/>
                  <a:pt x="292600" y="3966127"/>
                  <a:pt x="292600" y="3966127"/>
                </a:cubicBezTo>
                <a:cubicBezTo>
                  <a:pt x="293858" y="3968603"/>
                  <a:pt x="293154" y="3970538"/>
                  <a:pt x="292451" y="3972472"/>
                </a:cubicBezTo>
                <a:cubicBezTo>
                  <a:pt x="292451" y="3972472"/>
                  <a:pt x="292451" y="3972472"/>
                  <a:pt x="291749" y="3974407"/>
                </a:cubicBezTo>
                <a:cubicBezTo>
                  <a:pt x="291749" y="3974407"/>
                  <a:pt x="291749" y="3974407"/>
                  <a:pt x="291045" y="3976344"/>
                </a:cubicBezTo>
                <a:cubicBezTo>
                  <a:pt x="291045" y="3976344"/>
                  <a:pt x="288379" y="3977737"/>
                  <a:pt x="286416" y="3977196"/>
                </a:cubicBezTo>
                <a:cubicBezTo>
                  <a:pt x="284455" y="3976655"/>
                  <a:pt x="285159" y="3974721"/>
                  <a:pt x="285159" y="3974721"/>
                </a:cubicBezTo>
                <a:cubicBezTo>
                  <a:pt x="285863" y="3972785"/>
                  <a:pt x="285863" y="3972785"/>
                  <a:pt x="286566" y="3970850"/>
                </a:cubicBezTo>
                <a:cubicBezTo>
                  <a:pt x="286566" y="3970850"/>
                  <a:pt x="287269" y="3968915"/>
                  <a:pt x="287972" y="3966981"/>
                </a:cubicBezTo>
                <a:cubicBezTo>
                  <a:pt x="287343" y="3965743"/>
                  <a:pt x="287520" y="3965259"/>
                  <a:pt x="287852" y="3965084"/>
                </a:cubicBezTo>
                <a:cubicBezTo>
                  <a:pt x="288185" y="3964910"/>
                  <a:pt x="288676" y="3965046"/>
                  <a:pt x="288676" y="3965046"/>
                </a:cubicBezTo>
                <a:close/>
                <a:moveTo>
                  <a:pt x="324159" y="3962267"/>
                </a:moveTo>
                <a:cubicBezTo>
                  <a:pt x="324159" y="3962267"/>
                  <a:pt x="326060" y="3962791"/>
                  <a:pt x="326060" y="3962791"/>
                </a:cubicBezTo>
                <a:cubicBezTo>
                  <a:pt x="327259" y="3965252"/>
                  <a:pt x="325854" y="3969121"/>
                  <a:pt x="323951" y="3968596"/>
                </a:cubicBezTo>
                <a:cubicBezTo>
                  <a:pt x="323246" y="3970531"/>
                  <a:pt x="322543" y="3972466"/>
                  <a:pt x="321841" y="3974401"/>
                </a:cubicBezTo>
                <a:cubicBezTo>
                  <a:pt x="321841" y="3974401"/>
                  <a:pt x="321841" y="3974401"/>
                  <a:pt x="321137" y="3976336"/>
                </a:cubicBezTo>
                <a:cubicBezTo>
                  <a:pt x="319235" y="3975812"/>
                  <a:pt x="319235" y="3975812"/>
                  <a:pt x="319938" y="3973877"/>
                </a:cubicBezTo>
                <a:cubicBezTo>
                  <a:pt x="318738" y="3971418"/>
                  <a:pt x="319441" y="3969482"/>
                  <a:pt x="320146" y="3967547"/>
                </a:cubicBezTo>
                <a:cubicBezTo>
                  <a:pt x="322752" y="3966136"/>
                  <a:pt x="322752" y="3966136"/>
                  <a:pt x="321552" y="3963677"/>
                </a:cubicBezTo>
                <a:cubicBezTo>
                  <a:pt x="321552" y="3963677"/>
                  <a:pt x="322254" y="3961742"/>
                  <a:pt x="324159" y="3962267"/>
                </a:cubicBezTo>
                <a:close/>
                <a:moveTo>
                  <a:pt x="266440" y="3961256"/>
                </a:moveTo>
                <a:cubicBezTo>
                  <a:pt x="268461" y="3961814"/>
                  <a:pt x="267804" y="3963620"/>
                  <a:pt x="271848" y="3964733"/>
                </a:cubicBezTo>
                <a:cubicBezTo>
                  <a:pt x="272201" y="3966819"/>
                  <a:pt x="270193" y="3967755"/>
                  <a:pt x="268853" y="3968380"/>
                </a:cubicBezTo>
                <a:lnTo>
                  <a:pt x="268169" y="3968871"/>
                </a:lnTo>
                <a:lnTo>
                  <a:pt x="264634" y="3966222"/>
                </a:lnTo>
                <a:cubicBezTo>
                  <a:pt x="264287" y="3964884"/>
                  <a:pt x="264232" y="3963505"/>
                  <a:pt x="264518" y="3962528"/>
                </a:cubicBezTo>
                <a:cubicBezTo>
                  <a:pt x="264804" y="3961550"/>
                  <a:pt x="265429" y="3960978"/>
                  <a:pt x="266440" y="3961256"/>
                </a:cubicBezTo>
                <a:close/>
                <a:moveTo>
                  <a:pt x="244544" y="3956709"/>
                </a:moveTo>
                <a:cubicBezTo>
                  <a:pt x="243855" y="3958607"/>
                  <a:pt x="245756" y="3959131"/>
                  <a:pt x="247660" y="3959655"/>
                </a:cubicBezTo>
                <a:cubicBezTo>
                  <a:pt x="246970" y="3961552"/>
                  <a:pt x="245591" y="3965345"/>
                  <a:pt x="244902" y="3967240"/>
                </a:cubicBezTo>
                <a:cubicBezTo>
                  <a:pt x="243689" y="3964819"/>
                  <a:pt x="240573" y="3961875"/>
                  <a:pt x="244544" y="3956709"/>
                </a:cubicBezTo>
                <a:close/>
                <a:moveTo>
                  <a:pt x="305663" y="3918422"/>
                </a:moveTo>
                <a:cubicBezTo>
                  <a:pt x="313654" y="3920624"/>
                  <a:pt x="309650" y="3925589"/>
                  <a:pt x="310981" y="3927978"/>
                </a:cubicBezTo>
                <a:cubicBezTo>
                  <a:pt x="307647" y="3931103"/>
                  <a:pt x="304321" y="3928164"/>
                  <a:pt x="302983" y="3931841"/>
                </a:cubicBezTo>
                <a:cubicBezTo>
                  <a:pt x="301319" y="3930371"/>
                  <a:pt x="301156" y="3927797"/>
                  <a:pt x="301826" y="3925201"/>
                </a:cubicBezTo>
                <a:cubicBezTo>
                  <a:pt x="302494" y="3922605"/>
                  <a:pt x="303996" y="3919984"/>
                  <a:pt x="305663" y="3918422"/>
                </a:cubicBezTo>
                <a:close/>
                <a:moveTo>
                  <a:pt x="255653" y="3902398"/>
                </a:moveTo>
                <a:cubicBezTo>
                  <a:pt x="257556" y="3902924"/>
                  <a:pt x="256899" y="3904729"/>
                  <a:pt x="256899" y="3904729"/>
                </a:cubicBezTo>
                <a:cubicBezTo>
                  <a:pt x="256242" y="3906536"/>
                  <a:pt x="258145" y="3907060"/>
                  <a:pt x="257490" y="3908865"/>
                </a:cubicBezTo>
                <a:cubicBezTo>
                  <a:pt x="257490" y="3908865"/>
                  <a:pt x="255586" y="3908340"/>
                  <a:pt x="255586" y="3908340"/>
                </a:cubicBezTo>
                <a:cubicBezTo>
                  <a:pt x="253683" y="3907816"/>
                  <a:pt x="253683" y="3907816"/>
                  <a:pt x="253683" y="3907816"/>
                </a:cubicBezTo>
                <a:cubicBezTo>
                  <a:pt x="254340" y="3906009"/>
                  <a:pt x="254340" y="3906009"/>
                  <a:pt x="253094" y="3903680"/>
                </a:cubicBezTo>
                <a:cubicBezTo>
                  <a:pt x="253094" y="3903680"/>
                  <a:pt x="255653" y="3902398"/>
                  <a:pt x="255653" y="3902398"/>
                </a:cubicBezTo>
                <a:close/>
                <a:moveTo>
                  <a:pt x="246714" y="3879667"/>
                </a:moveTo>
                <a:cubicBezTo>
                  <a:pt x="249365" y="3878311"/>
                  <a:pt x="251911" y="3883185"/>
                  <a:pt x="246607" y="3885895"/>
                </a:cubicBezTo>
                <a:cubicBezTo>
                  <a:pt x="241993" y="3886710"/>
                  <a:pt x="250637" y="3880748"/>
                  <a:pt x="246714" y="3879667"/>
                </a:cubicBezTo>
                <a:close/>
                <a:moveTo>
                  <a:pt x="264724" y="3859448"/>
                </a:moveTo>
                <a:cubicBezTo>
                  <a:pt x="277349" y="3865024"/>
                  <a:pt x="268005" y="3879213"/>
                  <a:pt x="265753" y="3891166"/>
                </a:cubicBezTo>
                <a:cubicBezTo>
                  <a:pt x="262642" y="3888213"/>
                  <a:pt x="261256" y="3892022"/>
                  <a:pt x="258144" y="3889069"/>
                </a:cubicBezTo>
                <a:cubicBezTo>
                  <a:pt x="260741" y="3881925"/>
                  <a:pt x="259447" y="3872530"/>
                  <a:pt x="261410" y="3865508"/>
                </a:cubicBezTo>
                <a:cubicBezTo>
                  <a:pt x="262064" y="3863168"/>
                  <a:pt x="263081" y="3861089"/>
                  <a:pt x="264724" y="3859448"/>
                </a:cubicBezTo>
                <a:close/>
                <a:moveTo>
                  <a:pt x="269536" y="3834694"/>
                </a:moveTo>
                <a:cubicBezTo>
                  <a:pt x="271320" y="3835186"/>
                  <a:pt x="271320" y="3835186"/>
                  <a:pt x="273105" y="3835678"/>
                </a:cubicBezTo>
                <a:cubicBezTo>
                  <a:pt x="272446" y="3837485"/>
                  <a:pt x="271791" y="3839290"/>
                  <a:pt x="271135" y="3841097"/>
                </a:cubicBezTo>
                <a:cubicBezTo>
                  <a:pt x="269350" y="3840605"/>
                  <a:pt x="267567" y="3840112"/>
                  <a:pt x="267567" y="3840112"/>
                </a:cubicBezTo>
                <a:cubicBezTo>
                  <a:pt x="268224" y="3838305"/>
                  <a:pt x="268881" y="3836501"/>
                  <a:pt x="269536" y="3834694"/>
                </a:cubicBezTo>
                <a:close/>
                <a:moveTo>
                  <a:pt x="323992" y="3833344"/>
                </a:moveTo>
                <a:cubicBezTo>
                  <a:pt x="324351" y="3833978"/>
                  <a:pt x="324370" y="3835725"/>
                  <a:pt x="323608" y="3839262"/>
                </a:cubicBezTo>
                <a:cubicBezTo>
                  <a:pt x="320400" y="3839450"/>
                  <a:pt x="321162" y="3835912"/>
                  <a:pt x="322346" y="3834096"/>
                </a:cubicBezTo>
                <a:cubicBezTo>
                  <a:pt x="322938" y="3833187"/>
                  <a:pt x="323635" y="3832710"/>
                  <a:pt x="323992" y="3833344"/>
                </a:cubicBezTo>
                <a:close/>
                <a:moveTo>
                  <a:pt x="260849" y="3827828"/>
                </a:moveTo>
                <a:cubicBezTo>
                  <a:pt x="266733" y="3829450"/>
                  <a:pt x="262679" y="3834666"/>
                  <a:pt x="258623" y="3839882"/>
                </a:cubicBezTo>
                <a:cubicBezTo>
                  <a:pt x="257011" y="3838381"/>
                  <a:pt x="257217" y="3836328"/>
                  <a:pt x="258002" y="3834169"/>
                </a:cubicBezTo>
                <a:cubicBezTo>
                  <a:pt x="258787" y="3832010"/>
                  <a:pt x="260150" y="3829746"/>
                  <a:pt x="260849" y="3827828"/>
                </a:cubicBezTo>
                <a:close/>
                <a:moveTo>
                  <a:pt x="281042" y="3819238"/>
                </a:moveTo>
                <a:cubicBezTo>
                  <a:pt x="283004" y="3819780"/>
                  <a:pt x="279688" y="3822964"/>
                  <a:pt x="283613" y="3824045"/>
                </a:cubicBezTo>
                <a:cubicBezTo>
                  <a:pt x="281125" y="3826432"/>
                  <a:pt x="278716" y="3821926"/>
                  <a:pt x="279322" y="3819981"/>
                </a:cubicBezTo>
                <a:cubicBezTo>
                  <a:pt x="279525" y="3819332"/>
                  <a:pt x="280062" y="3818967"/>
                  <a:pt x="281042" y="3819238"/>
                </a:cubicBezTo>
                <a:close/>
                <a:moveTo>
                  <a:pt x="338259" y="3811913"/>
                </a:moveTo>
                <a:cubicBezTo>
                  <a:pt x="357613" y="3823449"/>
                  <a:pt x="335901" y="3836064"/>
                  <a:pt x="333751" y="3847871"/>
                </a:cubicBezTo>
                <a:cubicBezTo>
                  <a:pt x="332384" y="3851628"/>
                  <a:pt x="336856" y="3856994"/>
                  <a:pt x="337437" y="3861287"/>
                </a:cubicBezTo>
                <a:cubicBezTo>
                  <a:pt x="335388" y="3866922"/>
                  <a:pt x="326716" y="3878999"/>
                  <a:pt x="323302" y="3888392"/>
                </a:cubicBezTo>
                <a:cubicBezTo>
                  <a:pt x="319887" y="3897783"/>
                  <a:pt x="321049" y="3906369"/>
                  <a:pt x="317634" y="3915761"/>
                </a:cubicBezTo>
                <a:cubicBezTo>
                  <a:pt x="302069" y="3911469"/>
                  <a:pt x="308215" y="3894564"/>
                  <a:pt x="314256" y="3883829"/>
                </a:cubicBezTo>
                <a:cubicBezTo>
                  <a:pt x="315621" y="3880073"/>
                  <a:pt x="315724" y="3873902"/>
                  <a:pt x="317773" y="3868266"/>
                </a:cubicBezTo>
                <a:cubicBezTo>
                  <a:pt x="323919" y="3851360"/>
                  <a:pt x="334058" y="3829356"/>
                  <a:pt x="338259" y="3811913"/>
                </a:cubicBezTo>
                <a:close/>
                <a:moveTo>
                  <a:pt x="263513" y="3803762"/>
                </a:moveTo>
                <a:cubicBezTo>
                  <a:pt x="266856" y="3800425"/>
                  <a:pt x="274958" y="3813303"/>
                  <a:pt x="266509" y="3813103"/>
                </a:cubicBezTo>
                <a:cubicBezTo>
                  <a:pt x="259995" y="3813435"/>
                  <a:pt x="266682" y="3806764"/>
                  <a:pt x="263513" y="3803762"/>
                </a:cubicBezTo>
                <a:close/>
                <a:moveTo>
                  <a:pt x="320331" y="3789088"/>
                </a:moveTo>
                <a:cubicBezTo>
                  <a:pt x="323475" y="3804315"/>
                  <a:pt x="311398" y="3825602"/>
                  <a:pt x="307269" y="3842926"/>
                </a:cubicBezTo>
                <a:cubicBezTo>
                  <a:pt x="307209" y="3849064"/>
                  <a:pt x="317071" y="3851784"/>
                  <a:pt x="311092" y="3856289"/>
                </a:cubicBezTo>
                <a:cubicBezTo>
                  <a:pt x="318305" y="3860329"/>
                  <a:pt x="315594" y="3867787"/>
                  <a:pt x="311588" y="3872837"/>
                </a:cubicBezTo>
                <a:cubicBezTo>
                  <a:pt x="310911" y="3874701"/>
                  <a:pt x="310233" y="3876565"/>
                  <a:pt x="312206" y="3877109"/>
                </a:cubicBezTo>
                <a:cubicBezTo>
                  <a:pt x="312206" y="3877109"/>
                  <a:pt x="311527" y="3878974"/>
                  <a:pt x="311527" y="3878974"/>
                </a:cubicBezTo>
                <a:cubicBezTo>
                  <a:pt x="309555" y="3878429"/>
                  <a:pt x="309555" y="3878429"/>
                  <a:pt x="309555" y="3878429"/>
                </a:cubicBezTo>
                <a:cubicBezTo>
                  <a:pt x="307582" y="3877887"/>
                  <a:pt x="305610" y="3877343"/>
                  <a:pt x="305610" y="3877343"/>
                </a:cubicBezTo>
                <a:cubicBezTo>
                  <a:pt x="306287" y="3875478"/>
                  <a:pt x="306965" y="3873613"/>
                  <a:pt x="307643" y="3871749"/>
                </a:cubicBezTo>
                <a:cubicBezTo>
                  <a:pt x="309678" y="3866156"/>
                  <a:pt x="311710" y="3860562"/>
                  <a:pt x="307764" y="3859473"/>
                </a:cubicBezTo>
                <a:cubicBezTo>
                  <a:pt x="303820" y="3858385"/>
                  <a:pt x="303142" y="3860251"/>
                  <a:pt x="301786" y="3863980"/>
                </a:cubicBezTo>
                <a:cubicBezTo>
                  <a:pt x="299691" y="3875711"/>
                  <a:pt x="294948" y="3888763"/>
                  <a:pt x="290882" y="3899950"/>
                </a:cubicBezTo>
                <a:cubicBezTo>
                  <a:pt x="286137" y="3913001"/>
                  <a:pt x="281392" y="3926052"/>
                  <a:pt x="277942" y="3941513"/>
                </a:cubicBezTo>
                <a:cubicBezTo>
                  <a:pt x="277264" y="3943377"/>
                  <a:pt x="275290" y="3942834"/>
                  <a:pt x="275290" y="3942834"/>
                </a:cubicBezTo>
                <a:cubicBezTo>
                  <a:pt x="273320" y="3942289"/>
                  <a:pt x="271348" y="3941746"/>
                  <a:pt x="272025" y="3939880"/>
                </a:cubicBezTo>
                <a:cubicBezTo>
                  <a:pt x="274797" y="3926286"/>
                  <a:pt x="278246" y="3910826"/>
                  <a:pt x="282991" y="3897774"/>
                </a:cubicBezTo>
                <a:cubicBezTo>
                  <a:pt x="287058" y="3886587"/>
                  <a:pt x="291802" y="3873537"/>
                  <a:pt x="294574" y="3859940"/>
                </a:cubicBezTo>
                <a:cubicBezTo>
                  <a:pt x="292724" y="3847121"/>
                  <a:pt x="302152" y="3827155"/>
                  <a:pt x="308252" y="3810374"/>
                </a:cubicBezTo>
                <a:cubicBezTo>
                  <a:pt x="309947" y="3805714"/>
                  <a:pt x="309837" y="3800043"/>
                  <a:pt x="310871" y="3795711"/>
                </a:cubicBezTo>
                <a:cubicBezTo>
                  <a:pt x="311385" y="3793546"/>
                  <a:pt x="312188" y="3791714"/>
                  <a:pt x="313641" y="3790513"/>
                </a:cubicBezTo>
                <a:cubicBezTo>
                  <a:pt x="315095" y="3789313"/>
                  <a:pt x="317203" y="3788738"/>
                  <a:pt x="320331" y="3789088"/>
                </a:cubicBezTo>
                <a:close/>
                <a:moveTo>
                  <a:pt x="298935" y="3783190"/>
                </a:moveTo>
                <a:cubicBezTo>
                  <a:pt x="302005" y="3785973"/>
                  <a:pt x="303155" y="3794040"/>
                  <a:pt x="295734" y="3791995"/>
                </a:cubicBezTo>
                <a:cubicBezTo>
                  <a:pt x="294519" y="3789722"/>
                  <a:pt x="296440" y="3784439"/>
                  <a:pt x="298935" y="3783190"/>
                </a:cubicBezTo>
                <a:close/>
                <a:moveTo>
                  <a:pt x="287405" y="3773305"/>
                </a:moveTo>
                <a:cubicBezTo>
                  <a:pt x="286724" y="3775180"/>
                  <a:pt x="286724" y="3775180"/>
                  <a:pt x="286724" y="3775180"/>
                </a:cubicBezTo>
                <a:cubicBezTo>
                  <a:pt x="285360" y="3778932"/>
                  <a:pt x="283996" y="3782683"/>
                  <a:pt x="284535" y="3786958"/>
                </a:cubicBezTo>
                <a:cubicBezTo>
                  <a:pt x="283171" y="3790709"/>
                  <a:pt x="282491" y="3792583"/>
                  <a:pt x="281127" y="3796335"/>
                </a:cubicBezTo>
                <a:cubicBezTo>
                  <a:pt x="280445" y="3798211"/>
                  <a:pt x="278543" y="3797685"/>
                  <a:pt x="278543" y="3797685"/>
                </a:cubicBezTo>
                <a:cubicBezTo>
                  <a:pt x="276639" y="3797161"/>
                  <a:pt x="276639" y="3797161"/>
                  <a:pt x="277322" y="3795286"/>
                </a:cubicBezTo>
                <a:cubicBezTo>
                  <a:pt x="278003" y="3793411"/>
                  <a:pt x="279367" y="3789660"/>
                  <a:pt x="280731" y="3785909"/>
                </a:cubicBezTo>
                <a:cubicBezTo>
                  <a:pt x="280191" y="3781633"/>
                  <a:pt x="281555" y="3777882"/>
                  <a:pt x="282919" y="3774131"/>
                </a:cubicBezTo>
                <a:cubicBezTo>
                  <a:pt x="284821" y="3774656"/>
                  <a:pt x="285504" y="3772779"/>
                  <a:pt x="287405" y="3773305"/>
                </a:cubicBezTo>
                <a:close/>
                <a:moveTo>
                  <a:pt x="311784" y="3735319"/>
                </a:moveTo>
                <a:cubicBezTo>
                  <a:pt x="315103" y="3738283"/>
                  <a:pt x="316391" y="3746834"/>
                  <a:pt x="308366" y="3750769"/>
                </a:cubicBezTo>
                <a:cubicBezTo>
                  <a:pt x="307044" y="3748356"/>
                  <a:pt x="307062" y="3745288"/>
                  <a:pt x="307828" y="3742426"/>
                </a:cubicBezTo>
                <a:cubicBezTo>
                  <a:pt x="308593" y="3739561"/>
                  <a:pt x="310109" y="3736906"/>
                  <a:pt x="311784" y="3735319"/>
                </a:cubicBezTo>
                <a:close/>
                <a:moveTo>
                  <a:pt x="299001" y="3675910"/>
                </a:moveTo>
                <a:cubicBezTo>
                  <a:pt x="300904" y="3676436"/>
                  <a:pt x="302805" y="3676960"/>
                  <a:pt x="304708" y="3677484"/>
                </a:cubicBezTo>
                <a:cubicBezTo>
                  <a:pt x="302128" y="3678823"/>
                  <a:pt x="302000" y="3684933"/>
                  <a:pt x="298870" y="3682023"/>
                </a:cubicBezTo>
                <a:cubicBezTo>
                  <a:pt x="300225" y="3678298"/>
                  <a:pt x="298323" y="3677774"/>
                  <a:pt x="299001" y="3675910"/>
                </a:cubicBezTo>
                <a:close/>
                <a:moveTo>
                  <a:pt x="353207" y="3336775"/>
                </a:moveTo>
                <a:cubicBezTo>
                  <a:pt x="359605" y="3336453"/>
                  <a:pt x="356847" y="3344036"/>
                  <a:pt x="352354" y="3344884"/>
                </a:cubicBezTo>
                <a:cubicBezTo>
                  <a:pt x="351141" y="3342462"/>
                  <a:pt x="351829" y="3340567"/>
                  <a:pt x="353207" y="3336775"/>
                </a:cubicBezTo>
                <a:close/>
                <a:moveTo>
                  <a:pt x="403851" y="3215275"/>
                </a:moveTo>
                <a:cubicBezTo>
                  <a:pt x="403851" y="3215275"/>
                  <a:pt x="403851" y="3215275"/>
                  <a:pt x="405814" y="3215815"/>
                </a:cubicBezTo>
                <a:cubicBezTo>
                  <a:pt x="403162" y="3217170"/>
                  <a:pt x="399821" y="3220421"/>
                  <a:pt x="399132" y="3222318"/>
                </a:cubicBezTo>
                <a:cubicBezTo>
                  <a:pt x="398444" y="3224214"/>
                  <a:pt x="398444" y="3224214"/>
                  <a:pt x="396482" y="3223674"/>
                </a:cubicBezTo>
                <a:cubicBezTo>
                  <a:pt x="396190" y="3221507"/>
                  <a:pt x="396879" y="3219610"/>
                  <a:pt x="398218" y="3218154"/>
                </a:cubicBezTo>
                <a:cubicBezTo>
                  <a:pt x="399557" y="3216698"/>
                  <a:pt x="401545" y="3215682"/>
                  <a:pt x="403851" y="3215275"/>
                </a:cubicBezTo>
                <a:close/>
                <a:moveTo>
                  <a:pt x="457840" y="3203334"/>
                </a:moveTo>
                <a:cubicBezTo>
                  <a:pt x="457840" y="3203334"/>
                  <a:pt x="459623" y="3203825"/>
                  <a:pt x="459623" y="3203825"/>
                </a:cubicBezTo>
                <a:cubicBezTo>
                  <a:pt x="459623" y="3203825"/>
                  <a:pt x="458885" y="3205858"/>
                  <a:pt x="458885" y="3205858"/>
                </a:cubicBezTo>
                <a:cubicBezTo>
                  <a:pt x="458885" y="3205858"/>
                  <a:pt x="457101" y="3205366"/>
                  <a:pt x="455316" y="3204874"/>
                </a:cubicBezTo>
                <a:cubicBezTo>
                  <a:pt x="455316" y="3204874"/>
                  <a:pt x="456056" y="3202843"/>
                  <a:pt x="457840" y="3203334"/>
                </a:cubicBezTo>
                <a:close/>
                <a:moveTo>
                  <a:pt x="444070" y="3199538"/>
                </a:moveTo>
                <a:cubicBezTo>
                  <a:pt x="446722" y="3204879"/>
                  <a:pt x="441786" y="3205824"/>
                  <a:pt x="441860" y="3203252"/>
                </a:cubicBezTo>
                <a:cubicBezTo>
                  <a:pt x="441884" y="3202393"/>
                  <a:pt x="442465" y="3201144"/>
                  <a:pt x="444070" y="3199538"/>
                </a:cubicBezTo>
                <a:close/>
                <a:moveTo>
                  <a:pt x="442511" y="3155890"/>
                </a:moveTo>
                <a:cubicBezTo>
                  <a:pt x="443974" y="3158343"/>
                  <a:pt x="443297" y="3160206"/>
                  <a:pt x="441944" y="3163931"/>
                </a:cubicBezTo>
                <a:cubicBezTo>
                  <a:pt x="439803" y="3163341"/>
                  <a:pt x="439240" y="3161649"/>
                  <a:pt x="439565" y="3159945"/>
                </a:cubicBezTo>
                <a:cubicBezTo>
                  <a:pt x="439890" y="3158241"/>
                  <a:pt x="441103" y="3156528"/>
                  <a:pt x="442511" y="3155890"/>
                </a:cubicBezTo>
                <a:close/>
                <a:moveTo>
                  <a:pt x="423936" y="3153006"/>
                </a:moveTo>
                <a:cubicBezTo>
                  <a:pt x="428217" y="3154185"/>
                  <a:pt x="429668" y="3156672"/>
                  <a:pt x="428290" y="3160464"/>
                </a:cubicBezTo>
                <a:cubicBezTo>
                  <a:pt x="425460" y="3161772"/>
                  <a:pt x="424771" y="3163667"/>
                  <a:pt x="422630" y="3163076"/>
                </a:cubicBezTo>
                <a:cubicBezTo>
                  <a:pt x="421178" y="3160591"/>
                  <a:pt x="422557" y="3156797"/>
                  <a:pt x="423936" y="3153006"/>
                </a:cubicBezTo>
                <a:close/>
                <a:moveTo>
                  <a:pt x="459395" y="3061942"/>
                </a:moveTo>
                <a:cubicBezTo>
                  <a:pt x="464715" y="3059185"/>
                  <a:pt x="465151" y="3069863"/>
                  <a:pt x="464453" y="3071781"/>
                </a:cubicBezTo>
                <a:cubicBezTo>
                  <a:pt x="462491" y="3071239"/>
                  <a:pt x="461227" y="3068781"/>
                  <a:pt x="459265" y="3068239"/>
                </a:cubicBezTo>
                <a:cubicBezTo>
                  <a:pt x="459963" y="3066321"/>
                  <a:pt x="460661" y="3064402"/>
                  <a:pt x="459395" y="3061942"/>
                </a:cubicBezTo>
                <a:close/>
                <a:moveTo>
                  <a:pt x="496434" y="3049303"/>
                </a:moveTo>
                <a:cubicBezTo>
                  <a:pt x="498338" y="3049827"/>
                  <a:pt x="498338" y="3049827"/>
                  <a:pt x="497598" y="3051859"/>
                </a:cubicBezTo>
                <a:cubicBezTo>
                  <a:pt x="497598" y="3051859"/>
                  <a:pt x="496859" y="3053890"/>
                  <a:pt x="496859" y="3053890"/>
                </a:cubicBezTo>
                <a:cubicBezTo>
                  <a:pt x="494957" y="3053367"/>
                  <a:pt x="493054" y="3052842"/>
                  <a:pt x="491152" y="3052317"/>
                </a:cubicBezTo>
                <a:cubicBezTo>
                  <a:pt x="491890" y="3050286"/>
                  <a:pt x="495695" y="3051335"/>
                  <a:pt x="496434" y="3049303"/>
                </a:cubicBezTo>
                <a:close/>
                <a:moveTo>
                  <a:pt x="488201" y="3047480"/>
                </a:moveTo>
                <a:cubicBezTo>
                  <a:pt x="486920" y="3051002"/>
                  <a:pt x="484958" y="3050460"/>
                  <a:pt x="483677" y="3053983"/>
                </a:cubicBezTo>
                <a:cubicBezTo>
                  <a:pt x="482697" y="3053712"/>
                  <a:pt x="482025" y="3051106"/>
                  <a:pt x="482501" y="3049057"/>
                </a:cubicBezTo>
                <a:cubicBezTo>
                  <a:pt x="482975" y="3047007"/>
                  <a:pt x="484598" y="3045516"/>
                  <a:pt x="488201" y="3047480"/>
                </a:cubicBezTo>
                <a:close/>
                <a:moveTo>
                  <a:pt x="477501" y="3035886"/>
                </a:moveTo>
                <a:cubicBezTo>
                  <a:pt x="479642" y="3036476"/>
                  <a:pt x="479642" y="3036476"/>
                  <a:pt x="478965" y="3038338"/>
                </a:cubicBezTo>
                <a:cubicBezTo>
                  <a:pt x="478965" y="3038338"/>
                  <a:pt x="478965" y="3038338"/>
                  <a:pt x="477610" y="3042064"/>
                </a:cubicBezTo>
                <a:cubicBezTo>
                  <a:pt x="477610" y="3042064"/>
                  <a:pt x="476934" y="3043926"/>
                  <a:pt x="474793" y="3043335"/>
                </a:cubicBezTo>
                <a:cubicBezTo>
                  <a:pt x="472653" y="3042746"/>
                  <a:pt x="473330" y="3040884"/>
                  <a:pt x="474007" y="3039021"/>
                </a:cubicBezTo>
                <a:cubicBezTo>
                  <a:pt x="474007" y="3039021"/>
                  <a:pt x="474007" y="3039021"/>
                  <a:pt x="474684" y="3037158"/>
                </a:cubicBezTo>
                <a:cubicBezTo>
                  <a:pt x="475361" y="3035295"/>
                  <a:pt x="475361" y="3035295"/>
                  <a:pt x="477501" y="3035886"/>
                </a:cubicBezTo>
                <a:close/>
                <a:moveTo>
                  <a:pt x="524800" y="3030509"/>
                </a:moveTo>
                <a:lnTo>
                  <a:pt x="524414" y="3031971"/>
                </a:lnTo>
                <a:lnTo>
                  <a:pt x="522903" y="3032737"/>
                </a:lnTo>
                <a:lnTo>
                  <a:pt x="524267" y="3032476"/>
                </a:lnTo>
                <a:cubicBezTo>
                  <a:pt x="524947" y="3030608"/>
                  <a:pt x="524947" y="3030608"/>
                  <a:pt x="524947" y="3030608"/>
                </a:cubicBezTo>
                <a:close/>
                <a:moveTo>
                  <a:pt x="492592" y="3030360"/>
                </a:moveTo>
                <a:cubicBezTo>
                  <a:pt x="492592" y="3030360"/>
                  <a:pt x="494496" y="3030884"/>
                  <a:pt x="493854" y="3032647"/>
                </a:cubicBezTo>
                <a:cubicBezTo>
                  <a:pt x="495757" y="3033171"/>
                  <a:pt x="495757" y="3033171"/>
                  <a:pt x="495118" y="3034932"/>
                </a:cubicBezTo>
                <a:cubicBezTo>
                  <a:pt x="495118" y="3034932"/>
                  <a:pt x="494479" y="3036692"/>
                  <a:pt x="494479" y="3036692"/>
                </a:cubicBezTo>
                <a:cubicBezTo>
                  <a:pt x="494479" y="3036692"/>
                  <a:pt x="491934" y="3037929"/>
                  <a:pt x="491934" y="3037929"/>
                </a:cubicBezTo>
                <a:cubicBezTo>
                  <a:pt x="491294" y="3039690"/>
                  <a:pt x="491294" y="3039690"/>
                  <a:pt x="489392" y="3039165"/>
                </a:cubicBezTo>
                <a:cubicBezTo>
                  <a:pt x="489392" y="3039165"/>
                  <a:pt x="487490" y="3038640"/>
                  <a:pt x="488129" y="3036880"/>
                </a:cubicBezTo>
                <a:cubicBezTo>
                  <a:pt x="488129" y="3036880"/>
                  <a:pt x="488769" y="3035119"/>
                  <a:pt x="488769" y="3035119"/>
                </a:cubicBezTo>
                <a:cubicBezTo>
                  <a:pt x="489411" y="3033358"/>
                  <a:pt x="489411" y="3033358"/>
                  <a:pt x="489411" y="3033358"/>
                </a:cubicBezTo>
                <a:cubicBezTo>
                  <a:pt x="490050" y="3031596"/>
                  <a:pt x="490050" y="3031596"/>
                  <a:pt x="492592" y="3030360"/>
                </a:cubicBezTo>
                <a:close/>
                <a:moveTo>
                  <a:pt x="503125" y="3030356"/>
                </a:moveTo>
                <a:lnTo>
                  <a:pt x="504495" y="3037368"/>
                </a:lnTo>
                <a:lnTo>
                  <a:pt x="510862" y="3039124"/>
                </a:lnTo>
                <a:cubicBezTo>
                  <a:pt x="507469" y="3042409"/>
                  <a:pt x="507375" y="3048718"/>
                  <a:pt x="502682" y="3049535"/>
                </a:cubicBezTo>
                <a:lnTo>
                  <a:pt x="501644" y="3045797"/>
                </a:lnTo>
                <a:lnTo>
                  <a:pt x="501248" y="3046501"/>
                </a:lnTo>
                <a:lnTo>
                  <a:pt x="501228" y="3044295"/>
                </a:lnTo>
                <a:lnTo>
                  <a:pt x="501017" y="3043534"/>
                </a:lnTo>
                <a:lnTo>
                  <a:pt x="501214" y="3042829"/>
                </a:lnTo>
                <a:lnTo>
                  <a:pt x="501175" y="3038624"/>
                </a:lnTo>
                <a:cubicBezTo>
                  <a:pt x="501152" y="3035998"/>
                  <a:pt x="501465" y="3033307"/>
                  <a:pt x="503125" y="3030356"/>
                </a:cubicBezTo>
                <a:close/>
                <a:moveTo>
                  <a:pt x="482363" y="3017110"/>
                </a:moveTo>
                <a:cubicBezTo>
                  <a:pt x="485632" y="3019997"/>
                  <a:pt x="484319" y="3023611"/>
                  <a:pt x="482349" y="3029027"/>
                </a:cubicBezTo>
                <a:cubicBezTo>
                  <a:pt x="478425" y="3027946"/>
                  <a:pt x="478756" y="3025553"/>
                  <a:pt x="479903" y="3023138"/>
                </a:cubicBezTo>
                <a:cubicBezTo>
                  <a:pt x="481052" y="3020722"/>
                  <a:pt x="483017" y="3018282"/>
                  <a:pt x="482363" y="3017110"/>
                </a:cubicBezTo>
                <a:close/>
                <a:moveTo>
                  <a:pt x="511347" y="3012292"/>
                </a:moveTo>
                <a:cubicBezTo>
                  <a:pt x="513991" y="3011901"/>
                  <a:pt x="512574" y="3013411"/>
                  <a:pt x="512574" y="3013411"/>
                </a:cubicBezTo>
                <a:cubicBezTo>
                  <a:pt x="512387" y="3016043"/>
                  <a:pt x="512387" y="3016043"/>
                  <a:pt x="510971" y="3017553"/>
                </a:cubicBezTo>
                <a:cubicBezTo>
                  <a:pt x="512200" y="3018673"/>
                  <a:pt x="512200" y="3018673"/>
                  <a:pt x="512200" y="3018673"/>
                </a:cubicBezTo>
                <a:lnTo>
                  <a:pt x="509896" y="3026087"/>
                </a:lnTo>
                <a:lnTo>
                  <a:pt x="513159" y="3026437"/>
                </a:lnTo>
                <a:cubicBezTo>
                  <a:pt x="515067" y="3027988"/>
                  <a:pt x="516388" y="3030401"/>
                  <a:pt x="515710" y="3032264"/>
                </a:cubicBezTo>
                <a:cubicBezTo>
                  <a:pt x="511715" y="3031163"/>
                  <a:pt x="511224" y="3029491"/>
                  <a:pt x="510898" y="3028120"/>
                </a:cubicBezTo>
                <a:lnTo>
                  <a:pt x="509525" y="3027281"/>
                </a:lnTo>
                <a:lnTo>
                  <a:pt x="508809" y="3029586"/>
                </a:lnTo>
                <a:cubicBezTo>
                  <a:pt x="504939" y="3028859"/>
                  <a:pt x="502857" y="3021360"/>
                  <a:pt x="501817" y="3017611"/>
                </a:cubicBezTo>
                <a:cubicBezTo>
                  <a:pt x="503232" y="3016099"/>
                  <a:pt x="504647" y="3014588"/>
                  <a:pt x="506062" y="3013077"/>
                </a:cubicBezTo>
                <a:cubicBezTo>
                  <a:pt x="507290" y="3014196"/>
                  <a:pt x="508516" y="3015316"/>
                  <a:pt x="509745" y="3016435"/>
                </a:cubicBezTo>
                <a:cubicBezTo>
                  <a:pt x="511160" y="3014923"/>
                  <a:pt x="509933" y="3013804"/>
                  <a:pt x="511347" y="3012292"/>
                </a:cubicBezTo>
                <a:close/>
                <a:moveTo>
                  <a:pt x="524272" y="2983461"/>
                </a:moveTo>
                <a:cubicBezTo>
                  <a:pt x="525536" y="2984615"/>
                  <a:pt x="525536" y="2984615"/>
                  <a:pt x="526803" y="2985767"/>
                </a:cubicBezTo>
                <a:cubicBezTo>
                  <a:pt x="525317" y="2987355"/>
                  <a:pt x="525317" y="2987355"/>
                  <a:pt x="522566" y="2987788"/>
                </a:cubicBezTo>
                <a:cubicBezTo>
                  <a:pt x="522566" y="2987788"/>
                  <a:pt x="522566" y="2987788"/>
                  <a:pt x="519815" y="2988221"/>
                </a:cubicBezTo>
                <a:cubicBezTo>
                  <a:pt x="521079" y="2989375"/>
                  <a:pt x="521079" y="2989375"/>
                  <a:pt x="522344" y="2990527"/>
                </a:cubicBezTo>
                <a:cubicBezTo>
                  <a:pt x="522344" y="2990527"/>
                  <a:pt x="522125" y="2993268"/>
                  <a:pt x="522125" y="2993268"/>
                </a:cubicBezTo>
                <a:cubicBezTo>
                  <a:pt x="520639" y="2994855"/>
                  <a:pt x="519374" y="2993703"/>
                  <a:pt x="518109" y="2992548"/>
                </a:cubicBezTo>
                <a:cubicBezTo>
                  <a:pt x="516844" y="2991396"/>
                  <a:pt x="517065" y="2988655"/>
                  <a:pt x="517285" y="2985915"/>
                </a:cubicBezTo>
                <a:cubicBezTo>
                  <a:pt x="516020" y="2984763"/>
                  <a:pt x="516020" y="2984763"/>
                  <a:pt x="516020" y="2984763"/>
                </a:cubicBezTo>
                <a:cubicBezTo>
                  <a:pt x="518771" y="2984328"/>
                  <a:pt x="518771" y="2984328"/>
                  <a:pt x="518771" y="2984328"/>
                </a:cubicBezTo>
                <a:cubicBezTo>
                  <a:pt x="520256" y="2982742"/>
                  <a:pt x="521521" y="2983895"/>
                  <a:pt x="524272" y="2983461"/>
                </a:cubicBezTo>
                <a:close/>
                <a:moveTo>
                  <a:pt x="515972" y="2966766"/>
                </a:moveTo>
                <a:cubicBezTo>
                  <a:pt x="517756" y="2967257"/>
                  <a:pt x="517756" y="2967257"/>
                  <a:pt x="519539" y="2967749"/>
                </a:cubicBezTo>
                <a:cubicBezTo>
                  <a:pt x="518925" y="2969442"/>
                  <a:pt x="518309" y="2971135"/>
                  <a:pt x="518309" y="2971135"/>
                </a:cubicBezTo>
                <a:cubicBezTo>
                  <a:pt x="516525" y="2970644"/>
                  <a:pt x="516525" y="2970644"/>
                  <a:pt x="514742" y="2970151"/>
                </a:cubicBezTo>
                <a:cubicBezTo>
                  <a:pt x="515358" y="2968458"/>
                  <a:pt x="515358" y="2968458"/>
                  <a:pt x="515972" y="2966766"/>
                </a:cubicBezTo>
                <a:close/>
                <a:moveTo>
                  <a:pt x="507640" y="2959997"/>
                </a:moveTo>
                <a:cubicBezTo>
                  <a:pt x="508124" y="2964602"/>
                  <a:pt x="504201" y="2963520"/>
                  <a:pt x="501015" y="2960407"/>
                </a:cubicBezTo>
                <a:cubicBezTo>
                  <a:pt x="503717" y="2958916"/>
                  <a:pt x="506416" y="2957424"/>
                  <a:pt x="507640" y="2959997"/>
                </a:cubicBezTo>
                <a:close/>
                <a:moveTo>
                  <a:pt x="547599" y="2950479"/>
                </a:moveTo>
                <a:cubicBezTo>
                  <a:pt x="547901" y="2952619"/>
                  <a:pt x="545600" y="2953013"/>
                  <a:pt x="543393" y="2952404"/>
                </a:cubicBezTo>
                <a:lnTo>
                  <a:pt x="542691" y="2951617"/>
                </a:lnTo>
                <a:lnTo>
                  <a:pt x="542104" y="2952902"/>
                </a:lnTo>
                <a:cubicBezTo>
                  <a:pt x="540840" y="2955762"/>
                  <a:pt x="540650" y="2957777"/>
                  <a:pt x="543953" y="2957872"/>
                </a:cubicBezTo>
                <a:cubicBezTo>
                  <a:pt x="541006" y="2961021"/>
                  <a:pt x="541972" y="2964819"/>
                  <a:pt x="540499" y="2966393"/>
                </a:cubicBezTo>
                <a:cubicBezTo>
                  <a:pt x="537805" y="2966854"/>
                  <a:pt x="536840" y="2963055"/>
                  <a:pt x="534145" y="2963518"/>
                </a:cubicBezTo>
                <a:cubicBezTo>
                  <a:pt x="532670" y="2965091"/>
                  <a:pt x="532418" y="2967779"/>
                  <a:pt x="532418" y="2967779"/>
                </a:cubicBezTo>
                <a:cubicBezTo>
                  <a:pt x="530943" y="2969352"/>
                  <a:pt x="529724" y="2968240"/>
                  <a:pt x="528250" y="2969814"/>
                </a:cubicBezTo>
                <a:cubicBezTo>
                  <a:pt x="529470" y="2970927"/>
                  <a:pt x="529470" y="2970927"/>
                  <a:pt x="529470" y="2970927"/>
                </a:cubicBezTo>
                <a:lnTo>
                  <a:pt x="531465" y="2972746"/>
                </a:lnTo>
                <a:lnTo>
                  <a:pt x="543276" y="2968310"/>
                </a:lnTo>
                <a:cubicBezTo>
                  <a:pt x="546277" y="2964509"/>
                  <a:pt x="548466" y="2959972"/>
                  <a:pt x="553409" y="2958249"/>
                </a:cubicBezTo>
                <a:cubicBezTo>
                  <a:pt x="552127" y="2955839"/>
                  <a:pt x="550164" y="2955299"/>
                  <a:pt x="550843" y="2953430"/>
                </a:cubicBezTo>
                <a:cubicBezTo>
                  <a:pt x="548882" y="2952888"/>
                  <a:pt x="549562" y="2951019"/>
                  <a:pt x="549562" y="2951019"/>
                </a:cubicBezTo>
                <a:cubicBezTo>
                  <a:pt x="549562" y="2951019"/>
                  <a:pt x="547599" y="2950479"/>
                  <a:pt x="547599" y="2950479"/>
                </a:cubicBezTo>
                <a:close/>
                <a:moveTo>
                  <a:pt x="513304" y="2949636"/>
                </a:moveTo>
                <a:cubicBezTo>
                  <a:pt x="517107" y="2950687"/>
                  <a:pt x="512497" y="2957611"/>
                  <a:pt x="509369" y="2954699"/>
                </a:cubicBezTo>
                <a:cubicBezTo>
                  <a:pt x="510724" y="2950974"/>
                  <a:pt x="512626" y="2951498"/>
                  <a:pt x="513304" y="2949636"/>
                </a:cubicBezTo>
                <a:close/>
                <a:moveTo>
                  <a:pt x="526738" y="2942909"/>
                </a:moveTo>
                <a:cubicBezTo>
                  <a:pt x="530543" y="2943958"/>
                  <a:pt x="524670" y="2948598"/>
                  <a:pt x="525193" y="2952914"/>
                </a:cubicBezTo>
                <a:cubicBezTo>
                  <a:pt x="523635" y="2951443"/>
                  <a:pt x="523848" y="2949416"/>
                  <a:pt x="524539" y="2947519"/>
                </a:cubicBezTo>
                <a:cubicBezTo>
                  <a:pt x="525227" y="2945623"/>
                  <a:pt x="526393" y="2943857"/>
                  <a:pt x="526738" y="2942909"/>
                </a:cubicBezTo>
                <a:close/>
                <a:moveTo>
                  <a:pt x="548343" y="2941105"/>
                </a:moveTo>
                <a:lnTo>
                  <a:pt x="546695" y="2942864"/>
                </a:lnTo>
                <a:lnTo>
                  <a:pt x="545520" y="2945434"/>
                </a:lnTo>
                <a:lnTo>
                  <a:pt x="546997" y="2946199"/>
                </a:lnTo>
                <a:cubicBezTo>
                  <a:pt x="548959" y="2946740"/>
                  <a:pt x="548959" y="2946740"/>
                  <a:pt x="548959" y="2946740"/>
                </a:cubicBezTo>
                <a:cubicBezTo>
                  <a:pt x="548959" y="2946740"/>
                  <a:pt x="548959" y="2946740"/>
                  <a:pt x="550921" y="2947281"/>
                </a:cubicBezTo>
                <a:cubicBezTo>
                  <a:pt x="551941" y="2944478"/>
                  <a:pt x="550978" y="2942670"/>
                  <a:pt x="549026" y="2941360"/>
                </a:cubicBezTo>
                <a:close/>
                <a:moveTo>
                  <a:pt x="538311" y="2921509"/>
                </a:moveTo>
                <a:cubicBezTo>
                  <a:pt x="541595" y="2924355"/>
                  <a:pt x="534428" y="2926252"/>
                  <a:pt x="533147" y="2929774"/>
                </a:cubicBezTo>
                <a:cubicBezTo>
                  <a:pt x="531827" y="2927471"/>
                  <a:pt x="535069" y="2924492"/>
                  <a:pt x="533746" y="2922190"/>
                </a:cubicBezTo>
                <a:cubicBezTo>
                  <a:pt x="535708" y="2922731"/>
                  <a:pt x="536349" y="2920970"/>
                  <a:pt x="538311" y="2921509"/>
                </a:cubicBezTo>
                <a:close/>
                <a:moveTo>
                  <a:pt x="520337" y="2918046"/>
                </a:moveTo>
                <a:cubicBezTo>
                  <a:pt x="522480" y="2918637"/>
                  <a:pt x="521791" y="2920533"/>
                  <a:pt x="521791" y="2920533"/>
                </a:cubicBezTo>
                <a:cubicBezTo>
                  <a:pt x="521100" y="2922429"/>
                  <a:pt x="520411" y="2924326"/>
                  <a:pt x="522551" y="2924916"/>
                </a:cubicBezTo>
                <a:cubicBezTo>
                  <a:pt x="521862" y="2926812"/>
                  <a:pt x="521862" y="2926812"/>
                  <a:pt x="521862" y="2926812"/>
                </a:cubicBezTo>
                <a:cubicBezTo>
                  <a:pt x="521862" y="2926812"/>
                  <a:pt x="519032" y="2928118"/>
                  <a:pt x="519032" y="2928118"/>
                </a:cubicBezTo>
                <a:cubicBezTo>
                  <a:pt x="516891" y="2927527"/>
                  <a:pt x="514752" y="2926937"/>
                  <a:pt x="515441" y="2925041"/>
                </a:cubicBezTo>
                <a:cubicBezTo>
                  <a:pt x="516130" y="2923144"/>
                  <a:pt x="516819" y="2921247"/>
                  <a:pt x="517509" y="2919352"/>
                </a:cubicBezTo>
                <a:cubicBezTo>
                  <a:pt x="517509" y="2919352"/>
                  <a:pt x="518198" y="2917456"/>
                  <a:pt x="520337" y="2918046"/>
                </a:cubicBezTo>
                <a:close/>
                <a:moveTo>
                  <a:pt x="559636" y="2917022"/>
                </a:moveTo>
                <a:lnTo>
                  <a:pt x="556510" y="2920031"/>
                </a:lnTo>
                <a:lnTo>
                  <a:pt x="557556" y="2920319"/>
                </a:lnTo>
                <a:close/>
                <a:moveTo>
                  <a:pt x="531664" y="2886893"/>
                </a:moveTo>
                <a:cubicBezTo>
                  <a:pt x="531664" y="2886893"/>
                  <a:pt x="533803" y="2887483"/>
                  <a:pt x="535944" y="2888073"/>
                </a:cubicBezTo>
                <a:cubicBezTo>
                  <a:pt x="535329" y="2889766"/>
                  <a:pt x="535329" y="2889766"/>
                  <a:pt x="534714" y="2891460"/>
                </a:cubicBezTo>
                <a:cubicBezTo>
                  <a:pt x="532572" y="2890870"/>
                  <a:pt x="530431" y="2890278"/>
                  <a:pt x="531048" y="2888586"/>
                </a:cubicBezTo>
                <a:cubicBezTo>
                  <a:pt x="531048" y="2888586"/>
                  <a:pt x="531048" y="2888586"/>
                  <a:pt x="531664" y="2886893"/>
                </a:cubicBezTo>
                <a:close/>
                <a:moveTo>
                  <a:pt x="539439" y="2867875"/>
                </a:moveTo>
                <a:lnTo>
                  <a:pt x="546504" y="2869822"/>
                </a:lnTo>
                <a:cubicBezTo>
                  <a:pt x="545813" y="2871719"/>
                  <a:pt x="539929" y="2870096"/>
                  <a:pt x="538548" y="2873888"/>
                </a:cubicBezTo>
                <a:close/>
                <a:moveTo>
                  <a:pt x="539692" y="2866180"/>
                </a:moveTo>
                <a:lnTo>
                  <a:pt x="539439" y="2867875"/>
                </a:lnTo>
                <a:lnTo>
                  <a:pt x="538655" y="2867659"/>
                </a:lnTo>
                <a:close/>
                <a:moveTo>
                  <a:pt x="540034" y="2863865"/>
                </a:moveTo>
                <a:cubicBezTo>
                  <a:pt x="541015" y="2864137"/>
                  <a:pt x="540843" y="2864611"/>
                  <a:pt x="540338" y="2865254"/>
                </a:cubicBezTo>
                <a:lnTo>
                  <a:pt x="539692" y="2866180"/>
                </a:lnTo>
                <a:close/>
                <a:moveTo>
                  <a:pt x="571530" y="2842000"/>
                </a:moveTo>
                <a:cubicBezTo>
                  <a:pt x="574970" y="2838478"/>
                  <a:pt x="578640" y="2846197"/>
                  <a:pt x="573977" y="2847146"/>
                </a:cubicBezTo>
                <a:cubicBezTo>
                  <a:pt x="572754" y="2844573"/>
                  <a:pt x="573492" y="2842541"/>
                  <a:pt x="571530" y="2842000"/>
                </a:cubicBezTo>
                <a:close/>
                <a:moveTo>
                  <a:pt x="623282" y="2826882"/>
                </a:moveTo>
                <a:cubicBezTo>
                  <a:pt x="623282" y="2826882"/>
                  <a:pt x="624621" y="2828103"/>
                  <a:pt x="624621" y="2828103"/>
                </a:cubicBezTo>
                <a:cubicBezTo>
                  <a:pt x="624501" y="2830883"/>
                  <a:pt x="623043" y="2832442"/>
                  <a:pt x="621584" y="2833999"/>
                </a:cubicBezTo>
                <a:cubicBezTo>
                  <a:pt x="621584" y="2833999"/>
                  <a:pt x="621584" y="2833999"/>
                  <a:pt x="620124" y="2835559"/>
                </a:cubicBezTo>
                <a:cubicBezTo>
                  <a:pt x="620124" y="2835559"/>
                  <a:pt x="618785" y="2834337"/>
                  <a:pt x="618785" y="2834337"/>
                </a:cubicBezTo>
                <a:cubicBezTo>
                  <a:pt x="617447" y="2833117"/>
                  <a:pt x="617447" y="2833117"/>
                  <a:pt x="617447" y="2833117"/>
                </a:cubicBezTo>
                <a:cubicBezTo>
                  <a:pt x="620364" y="2829999"/>
                  <a:pt x="620364" y="2829999"/>
                  <a:pt x="621822" y="2828442"/>
                </a:cubicBezTo>
                <a:cubicBezTo>
                  <a:pt x="621153" y="2827830"/>
                  <a:pt x="621517" y="2827441"/>
                  <a:pt x="622051" y="2827204"/>
                </a:cubicBezTo>
                <a:cubicBezTo>
                  <a:pt x="622582" y="2826967"/>
                  <a:pt x="623282" y="2826882"/>
                  <a:pt x="623282" y="2826882"/>
                </a:cubicBezTo>
                <a:close/>
                <a:moveTo>
                  <a:pt x="577744" y="2819888"/>
                </a:moveTo>
                <a:lnTo>
                  <a:pt x="574663" y="2822905"/>
                </a:lnTo>
                <a:lnTo>
                  <a:pt x="578712" y="2823325"/>
                </a:lnTo>
                <a:close/>
                <a:moveTo>
                  <a:pt x="592330" y="2805554"/>
                </a:moveTo>
                <a:lnTo>
                  <a:pt x="588743" y="2809121"/>
                </a:lnTo>
                <a:lnTo>
                  <a:pt x="582081" y="2815643"/>
                </a:lnTo>
                <a:lnTo>
                  <a:pt x="582912" y="2815486"/>
                </a:lnTo>
                <a:cubicBezTo>
                  <a:pt x="585054" y="2814791"/>
                  <a:pt x="587355" y="2814397"/>
                  <a:pt x="589958" y="2816142"/>
                </a:cubicBezTo>
                <a:cubicBezTo>
                  <a:pt x="591618" y="2814543"/>
                  <a:pt x="591639" y="2813006"/>
                  <a:pt x="591582" y="2810934"/>
                </a:cubicBezTo>
                <a:close/>
                <a:moveTo>
                  <a:pt x="564712" y="2790943"/>
                </a:moveTo>
                <a:cubicBezTo>
                  <a:pt x="568517" y="2791991"/>
                  <a:pt x="567901" y="2793684"/>
                  <a:pt x="565382" y="2794853"/>
                </a:cubicBezTo>
                <a:cubicBezTo>
                  <a:pt x="563480" y="2794327"/>
                  <a:pt x="563480" y="2794327"/>
                  <a:pt x="561579" y="2793803"/>
                </a:cubicBezTo>
                <a:cubicBezTo>
                  <a:pt x="563480" y="2794327"/>
                  <a:pt x="564097" y="2792635"/>
                  <a:pt x="564712" y="2790943"/>
                </a:cubicBezTo>
                <a:close/>
                <a:moveTo>
                  <a:pt x="307034" y="2790676"/>
                </a:moveTo>
                <a:cubicBezTo>
                  <a:pt x="307034" y="2790676"/>
                  <a:pt x="313987" y="2799452"/>
                  <a:pt x="313987" y="2799452"/>
                </a:cubicBezTo>
                <a:cubicBezTo>
                  <a:pt x="311947" y="2801021"/>
                  <a:pt x="310927" y="2801805"/>
                  <a:pt x="309548" y="2801100"/>
                </a:cubicBezTo>
                <a:cubicBezTo>
                  <a:pt x="308168" y="2800394"/>
                  <a:pt x="306430" y="2798200"/>
                  <a:pt x="302955" y="2793813"/>
                </a:cubicBezTo>
                <a:cubicBezTo>
                  <a:pt x="302955" y="2793813"/>
                  <a:pt x="307034" y="2790676"/>
                  <a:pt x="307034" y="2790676"/>
                </a:cubicBezTo>
                <a:close/>
                <a:moveTo>
                  <a:pt x="312161" y="2775447"/>
                </a:moveTo>
                <a:cubicBezTo>
                  <a:pt x="318648" y="2783638"/>
                  <a:pt x="314893" y="2786524"/>
                  <a:pt x="321377" y="2794713"/>
                </a:cubicBezTo>
                <a:cubicBezTo>
                  <a:pt x="314893" y="2786524"/>
                  <a:pt x="308405" y="2778333"/>
                  <a:pt x="308405" y="2778333"/>
                </a:cubicBezTo>
                <a:cubicBezTo>
                  <a:pt x="308405" y="2778333"/>
                  <a:pt x="308405" y="2778333"/>
                  <a:pt x="312161" y="2775447"/>
                </a:cubicBezTo>
                <a:close/>
                <a:moveTo>
                  <a:pt x="570928" y="2773842"/>
                </a:moveTo>
                <a:cubicBezTo>
                  <a:pt x="575411" y="2773028"/>
                  <a:pt x="572703" y="2780477"/>
                  <a:pt x="569574" y="2777566"/>
                </a:cubicBezTo>
                <a:cubicBezTo>
                  <a:pt x="567672" y="2777042"/>
                  <a:pt x="569026" y="2773316"/>
                  <a:pt x="570928" y="2773842"/>
                </a:cubicBezTo>
                <a:close/>
                <a:moveTo>
                  <a:pt x="581835" y="2737543"/>
                </a:moveTo>
                <a:cubicBezTo>
                  <a:pt x="587720" y="2739167"/>
                  <a:pt x="576910" y="2751088"/>
                  <a:pt x="580427" y="2741413"/>
                </a:cubicBezTo>
                <a:cubicBezTo>
                  <a:pt x="579798" y="2740176"/>
                  <a:pt x="579973" y="2739692"/>
                  <a:pt x="580394" y="2739276"/>
                </a:cubicBezTo>
                <a:cubicBezTo>
                  <a:pt x="580816" y="2738859"/>
                  <a:pt x="581483" y="2738511"/>
                  <a:pt x="581835" y="2737543"/>
                </a:cubicBezTo>
                <a:close/>
                <a:moveTo>
                  <a:pt x="379765" y="2723494"/>
                </a:moveTo>
                <a:cubicBezTo>
                  <a:pt x="390006" y="2728798"/>
                  <a:pt x="393763" y="2725911"/>
                  <a:pt x="400248" y="2734100"/>
                </a:cubicBezTo>
                <a:cubicBezTo>
                  <a:pt x="400248" y="2734100"/>
                  <a:pt x="404005" y="2731215"/>
                  <a:pt x="404005" y="2731215"/>
                </a:cubicBezTo>
                <a:cubicBezTo>
                  <a:pt x="404005" y="2731215"/>
                  <a:pt x="406736" y="2742290"/>
                  <a:pt x="406736" y="2742290"/>
                </a:cubicBezTo>
                <a:cubicBezTo>
                  <a:pt x="413222" y="2750480"/>
                  <a:pt x="409467" y="2753365"/>
                  <a:pt x="426197" y="2766860"/>
                </a:cubicBezTo>
                <a:cubicBezTo>
                  <a:pt x="422442" y="2769746"/>
                  <a:pt x="422442" y="2769746"/>
                  <a:pt x="422442" y="2769746"/>
                </a:cubicBezTo>
                <a:cubicBezTo>
                  <a:pt x="418685" y="2772632"/>
                  <a:pt x="418685" y="2772632"/>
                  <a:pt x="414930" y="2775518"/>
                </a:cubicBezTo>
                <a:cubicBezTo>
                  <a:pt x="404687" y="2770216"/>
                  <a:pt x="408443" y="2767329"/>
                  <a:pt x="401957" y="2759138"/>
                </a:cubicBezTo>
                <a:cubicBezTo>
                  <a:pt x="395468" y="2750949"/>
                  <a:pt x="394445" y="2764911"/>
                  <a:pt x="394445" y="2764911"/>
                </a:cubicBezTo>
                <a:cubicBezTo>
                  <a:pt x="394445" y="2764911"/>
                  <a:pt x="394445" y="2764911"/>
                  <a:pt x="400933" y="2773101"/>
                </a:cubicBezTo>
                <a:cubicBezTo>
                  <a:pt x="400933" y="2773101"/>
                  <a:pt x="397175" y="2775988"/>
                  <a:pt x="397175" y="2775988"/>
                </a:cubicBezTo>
                <a:cubicBezTo>
                  <a:pt x="397175" y="2775988"/>
                  <a:pt x="397175" y="2775988"/>
                  <a:pt x="393420" y="2778874"/>
                </a:cubicBezTo>
                <a:cubicBezTo>
                  <a:pt x="386933" y="2770684"/>
                  <a:pt x="390689" y="2767797"/>
                  <a:pt x="390689" y="2767797"/>
                </a:cubicBezTo>
                <a:cubicBezTo>
                  <a:pt x="390689" y="2767797"/>
                  <a:pt x="384203" y="2759610"/>
                  <a:pt x="384203" y="2759610"/>
                </a:cubicBezTo>
                <a:cubicBezTo>
                  <a:pt x="376689" y="2765381"/>
                  <a:pt x="383177" y="2773571"/>
                  <a:pt x="379420" y="2776457"/>
                </a:cubicBezTo>
                <a:cubicBezTo>
                  <a:pt x="375666" y="2779343"/>
                  <a:pt x="369179" y="2771153"/>
                  <a:pt x="365423" y="2774040"/>
                </a:cubicBezTo>
                <a:cubicBezTo>
                  <a:pt x="365423" y="2774040"/>
                  <a:pt x="361668" y="2776927"/>
                  <a:pt x="361668" y="2776927"/>
                </a:cubicBezTo>
                <a:cubicBezTo>
                  <a:pt x="364399" y="2788001"/>
                  <a:pt x="356886" y="2793775"/>
                  <a:pt x="342888" y="2791359"/>
                </a:cubicBezTo>
                <a:cubicBezTo>
                  <a:pt x="342888" y="2791359"/>
                  <a:pt x="336401" y="2783168"/>
                  <a:pt x="340157" y="2780281"/>
                </a:cubicBezTo>
                <a:cubicBezTo>
                  <a:pt x="329915" y="2774978"/>
                  <a:pt x="326159" y="2777864"/>
                  <a:pt x="322404" y="2780752"/>
                </a:cubicBezTo>
                <a:cubicBezTo>
                  <a:pt x="318648" y="2783638"/>
                  <a:pt x="315916" y="2772562"/>
                  <a:pt x="312161" y="2775447"/>
                </a:cubicBezTo>
                <a:cubicBezTo>
                  <a:pt x="308405" y="2778333"/>
                  <a:pt x="301919" y="2770145"/>
                  <a:pt x="298163" y="2773031"/>
                </a:cubicBezTo>
                <a:cubicBezTo>
                  <a:pt x="294406" y="2775918"/>
                  <a:pt x="304649" y="2781221"/>
                  <a:pt x="300893" y="2784107"/>
                </a:cubicBezTo>
                <a:cubicBezTo>
                  <a:pt x="297136" y="2786992"/>
                  <a:pt x="290651" y="2778803"/>
                  <a:pt x="286896" y="2781689"/>
                </a:cubicBezTo>
                <a:cubicBezTo>
                  <a:pt x="293383" y="2789880"/>
                  <a:pt x="289626" y="2792765"/>
                  <a:pt x="302600" y="2809144"/>
                </a:cubicBezTo>
                <a:cubicBezTo>
                  <a:pt x="297480" y="2806493"/>
                  <a:pt x="295601" y="2807936"/>
                  <a:pt x="294193" y="2809019"/>
                </a:cubicBezTo>
                <a:cubicBezTo>
                  <a:pt x="292786" y="2810101"/>
                  <a:pt x="291846" y="2810823"/>
                  <a:pt x="288603" y="2806728"/>
                </a:cubicBezTo>
                <a:cubicBezTo>
                  <a:pt x="285871" y="2795652"/>
                  <a:pt x="278360" y="2801424"/>
                  <a:pt x="269141" y="2782159"/>
                </a:cubicBezTo>
                <a:cubicBezTo>
                  <a:pt x="280408" y="2773501"/>
                  <a:pt x="302944" y="2756183"/>
                  <a:pt x="320696" y="2755713"/>
                </a:cubicBezTo>
                <a:cubicBezTo>
                  <a:pt x="320696" y="2755713"/>
                  <a:pt x="327184" y="2763904"/>
                  <a:pt x="327184" y="2763904"/>
                </a:cubicBezTo>
                <a:cubicBezTo>
                  <a:pt x="330939" y="2761016"/>
                  <a:pt x="324451" y="2752827"/>
                  <a:pt x="324451" y="2752827"/>
                </a:cubicBezTo>
                <a:cubicBezTo>
                  <a:pt x="343231" y="2738395"/>
                  <a:pt x="360986" y="2737926"/>
                  <a:pt x="379765" y="2723494"/>
                </a:cubicBezTo>
                <a:close/>
                <a:moveTo>
                  <a:pt x="434051" y="2708125"/>
                </a:moveTo>
                <a:cubicBezTo>
                  <a:pt x="444292" y="2713427"/>
                  <a:pt x="440538" y="2716315"/>
                  <a:pt x="440538" y="2716315"/>
                </a:cubicBezTo>
                <a:cubicBezTo>
                  <a:pt x="449072" y="2696578"/>
                  <a:pt x="487995" y="2745717"/>
                  <a:pt x="472972" y="2757261"/>
                </a:cubicBezTo>
                <a:cubicBezTo>
                  <a:pt x="459998" y="2740882"/>
                  <a:pt x="446001" y="2738465"/>
                  <a:pt x="448730" y="2749543"/>
                </a:cubicBezTo>
                <a:cubicBezTo>
                  <a:pt x="448730" y="2749543"/>
                  <a:pt x="448730" y="2749543"/>
                  <a:pt x="452487" y="2746656"/>
                </a:cubicBezTo>
                <a:cubicBezTo>
                  <a:pt x="452487" y="2746656"/>
                  <a:pt x="458976" y="2754845"/>
                  <a:pt x="458976" y="2754845"/>
                </a:cubicBezTo>
                <a:cubicBezTo>
                  <a:pt x="458976" y="2754845"/>
                  <a:pt x="455218" y="2757732"/>
                  <a:pt x="455218" y="2757732"/>
                </a:cubicBezTo>
                <a:cubicBezTo>
                  <a:pt x="444976" y="2752427"/>
                  <a:pt x="444976" y="2752427"/>
                  <a:pt x="444976" y="2752427"/>
                </a:cubicBezTo>
                <a:cubicBezTo>
                  <a:pt x="444976" y="2752427"/>
                  <a:pt x="438490" y="2744238"/>
                  <a:pt x="438490" y="2744238"/>
                </a:cubicBezTo>
                <a:cubicBezTo>
                  <a:pt x="438490" y="2744238"/>
                  <a:pt x="438490" y="2744238"/>
                  <a:pt x="441219" y="2755314"/>
                </a:cubicBezTo>
                <a:cubicBezTo>
                  <a:pt x="441219" y="2755314"/>
                  <a:pt x="437465" y="2758200"/>
                  <a:pt x="433708" y="2761086"/>
                </a:cubicBezTo>
                <a:cubicBezTo>
                  <a:pt x="427222" y="2752899"/>
                  <a:pt x="427222" y="2752899"/>
                  <a:pt x="427222" y="2752899"/>
                </a:cubicBezTo>
                <a:cubicBezTo>
                  <a:pt x="430977" y="2750010"/>
                  <a:pt x="430977" y="2750010"/>
                  <a:pt x="430977" y="2750010"/>
                </a:cubicBezTo>
                <a:cubicBezTo>
                  <a:pt x="427222" y="2752899"/>
                  <a:pt x="418004" y="2733631"/>
                  <a:pt x="407760" y="2728329"/>
                </a:cubicBezTo>
                <a:cubicBezTo>
                  <a:pt x="411516" y="2725442"/>
                  <a:pt x="408784" y="2714367"/>
                  <a:pt x="412540" y="2711481"/>
                </a:cubicBezTo>
                <a:cubicBezTo>
                  <a:pt x="416298" y="2708594"/>
                  <a:pt x="436782" y="2719201"/>
                  <a:pt x="434051" y="2708125"/>
                </a:cubicBezTo>
                <a:close/>
                <a:moveTo>
                  <a:pt x="330352" y="2706884"/>
                </a:moveTo>
                <a:cubicBezTo>
                  <a:pt x="334432" y="2703750"/>
                  <a:pt x="348331" y="2721298"/>
                  <a:pt x="344253" y="2724432"/>
                </a:cubicBezTo>
                <a:cubicBezTo>
                  <a:pt x="340173" y="2727568"/>
                  <a:pt x="333224" y="2718791"/>
                  <a:pt x="330352" y="2706884"/>
                </a:cubicBezTo>
                <a:close/>
                <a:moveTo>
                  <a:pt x="341194" y="2700316"/>
                </a:moveTo>
                <a:cubicBezTo>
                  <a:pt x="343422" y="2700368"/>
                  <a:pt x="346973" y="2701168"/>
                  <a:pt x="352260" y="2704162"/>
                </a:cubicBezTo>
                <a:cubicBezTo>
                  <a:pt x="359212" y="2712935"/>
                  <a:pt x="355586" y="2715724"/>
                  <a:pt x="348331" y="2721298"/>
                </a:cubicBezTo>
                <a:cubicBezTo>
                  <a:pt x="341381" y="2712522"/>
                  <a:pt x="345008" y="2709735"/>
                  <a:pt x="338058" y="2700961"/>
                </a:cubicBezTo>
                <a:cubicBezTo>
                  <a:pt x="338058" y="2700961"/>
                  <a:pt x="338965" y="2700265"/>
                  <a:pt x="341194" y="2700316"/>
                </a:cubicBezTo>
                <a:close/>
                <a:moveTo>
                  <a:pt x="479231" y="2695989"/>
                </a:moveTo>
                <a:lnTo>
                  <a:pt x="489052" y="2716670"/>
                </a:lnTo>
                <a:lnTo>
                  <a:pt x="478022" y="2711031"/>
                </a:lnTo>
                <a:cubicBezTo>
                  <a:pt x="478022" y="2711031"/>
                  <a:pt x="482102" y="2707897"/>
                  <a:pt x="482102" y="2707897"/>
                </a:cubicBezTo>
                <a:cubicBezTo>
                  <a:pt x="475153" y="2699123"/>
                  <a:pt x="478022" y="2711031"/>
                  <a:pt x="475153" y="2699123"/>
                </a:cubicBezTo>
                <a:cubicBezTo>
                  <a:pt x="475153" y="2699123"/>
                  <a:pt x="475153" y="2699123"/>
                  <a:pt x="479231" y="2695989"/>
                </a:cubicBezTo>
                <a:close/>
                <a:moveTo>
                  <a:pt x="458667" y="2685907"/>
                </a:moveTo>
                <a:cubicBezTo>
                  <a:pt x="468778" y="2691077"/>
                  <a:pt x="461300" y="2696825"/>
                  <a:pt x="467671" y="2704869"/>
                </a:cubicBezTo>
                <a:cubicBezTo>
                  <a:pt x="465801" y="2706305"/>
                  <a:pt x="464867" y="2707025"/>
                  <a:pt x="463135" y="2706738"/>
                </a:cubicBezTo>
                <a:cubicBezTo>
                  <a:pt x="461404" y="2706451"/>
                  <a:pt x="458875" y="2705159"/>
                  <a:pt x="453820" y="2702573"/>
                </a:cubicBezTo>
                <a:cubicBezTo>
                  <a:pt x="447448" y="2694528"/>
                  <a:pt x="447448" y="2694528"/>
                  <a:pt x="451189" y="2691656"/>
                </a:cubicBezTo>
                <a:cubicBezTo>
                  <a:pt x="454928" y="2688781"/>
                  <a:pt x="454928" y="2688781"/>
                  <a:pt x="458667" y="2685907"/>
                </a:cubicBezTo>
                <a:close/>
                <a:moveTo>
                  <a:pt x="291117" y="2671161"/>
                </a:moveTo>
                <a:cubicBezTo>
                  <a:pt x="298068" y="2679934"/>
                  <a:pt x="298484" y="2686674"/>
                  <a:pt x="295783" y="2690514"/>
                </a:cubicBezTo>
                <a:cubicBezTo>
                  <a:pt x="293081" y="2694355"/>
                  <a:pt x="287266" y="2695296"/>
                  <a:pt x="281750" y="2692475"/>
                </a:cubicBezTo>
                <a:cubicBezTo>
                  <a:pt x="274800" y="2683701"/>
                  <a:pt x="289909" y="2686205"/>
                  <a:pt x="291117" y="2671161"/>
                </a:cubicBezTo>
                <a:close/>
                <a:moveTo>
                  <a:pt x="190540" y="2668464"/>
                </a:moveTo>
                <a:cubicBezTo>
                  <a:pt x="194014" y="2672850"/>
                  <a:pt x="193165" y="2673505"/>
                  <a:pt x="191022" y="2673388"/>
                </a:cubicBezTo>
                <a:cubicBezTo>
                  <a:pt x="188877" y="2673270"/>
                  <a:pt x="185442" y="2672382"/>
                  <a:pt x="183740" y="2673689"/>
                </a:cubicBezTo>
                <a:cubicBezTo>
                  <a:pt x="183740" y="2673689"/>
                  <a:pt x="187139" y="2671078"/>
                  <a:pt x="190540" y="2668464"/>
                </a:cubicBezTo>
                <a:close/>
                <a:moveTo>
                  <a:pt x="486004" y="2667255"/>
                </a:moveTo>
                <a:cubicBezTo>
                  <a:pt x="486004" y="2667255"/>
                  <a:pt x="498747" y="2683341"/>
                  <a:pt x="505118" y="2691384"/>
                </a:cubicBezTo>
                <a:cubicBezTo>
                  <a:pt x="495006" y="2686215"/>
                  <a:pt x="501378" y="2694259"/>
                  <a:pt x="501378" y="2694259"/>
                </a:cubicBezTo>
                <a:cubicBezTo>
                  <a:pt x="501378" y="2694259"/>
                  <a:pt x="507749" y="2702301"/>
                  <a:pt x="507749" y="2702301"/>
                </a:cubicBezTo>
                <a:cubicBezTo>
                  <a:pt x="517861" y="2707471"/>
                  <a:pt x="515228" y="2696553"/>
                  <a:pt x="508857" y="2688513"/>
                </a:cubicBezTo>
                <a:cubicBezTo>
                  <a:pt x="508857" y="2688513"/>
                  <a:pt x="515228" y="2696553"/>
                  <a:pt x="518967" y="2693679"/>
                </a:cubicBezTo>
                <a:cubicBezTo>
                  <a:pt x="525338" y="2701724"/>
                  <a:pt x="527971" y="2712641"/>
                  <a:pt x="524232" y="2715516"/>
                </a:cubicBezTo>
                <a:cubicBezTo>
                  <a:pt x="524232" y="2715516"/>
                  <a:pt x="530602" y="2723557"/>
                  <a:pt x="536973" y="2731601"/>
                </a:cubicBezTo>
                <a:cubicBezTo>
                  <a:pt x="533233" y="2734474"/>
                  <a:pt x="533233" y="2734474"/>
                  <a:pt x="529494" y="2737349"/>
                </a:cubicBezTo>
                <a:cubicBezTo>
                  <a:pt x="526861" y="2726432"/>
                  <a:pt x="523123" y="2729304"/>
                  <a:pt x="516753" y="2721262"/>
                </a:cubicBezTo>
                <a:cubicBezTo>
                  <a:pt x="513012" y="2724136"/>
                  <a:pt x="519383" y="2732178"/>
                  <a:pt x="519383" y="2732178"/>
                </a:cubicBezTo>
                <a:cubicBezTo>
                  <a:pt x="509274" y="2727011"/>
                  <a:pt x="509274" y="2727011"/>
                  <a:pt x="501795" y="2732758"/>
                </a:cubicBezTo>
                <a:cubicBezTo>
                  <a:pt x="501795" y="2732758"/>
                  <a:pt x="499163" y="2721840"/>
                  <a:pt x="489052" y="2716670"/>
                </a:cubicBezTo>
                <a:lnTo>
                  <a:pt x="504009" y="2705175"/>
                </a:lnTo>
                <a:cubicBezTo>
                  <a:pt x="504009" y="2705175"/>
                  <a:pt x="504009" y="2705175"/>
                  <a:pt x="497639" y="2697132"/>
                </a:cubicBezTo>
                <a:cubicBezTo>
                  <a:pt x="487528" y="2691964"/>
                  <a:pt x="483788" y="2694837"/>
                  <a:pt x="471045" y="2678751"/>
                </a:cubicBezTo>
                <a:cubicBezTo>
                  <a:pt x="474786" y="2675877"/>
                  <a:pt x="478526" y="2673003"/>
                  <a:pt x="486004" y="2667255"/>
                </a:cubicBezTo>
                <a:close/>
                <a:moveTo>
                  <a:pt x="320278" y="2662866"/>
                </a:moveTo>
                <a:cubicBezTo>
                  <a:pt x="327230" y="2671641"/>
                  <a:pt x="315672" y="2680524"/>
                  <a:pt x="315672" y="2680524"/>
                </a:cubicBezTo>
                <a:cubicBezTo>
                  <a:pt x="306795" y="2673230"/>
                  <a:pt x="305245" y="2667363"/>
                  <a:pt x="307266" y="2664045"/>
                </a:cubicBezTo>
                <a:cubicBezTo>
                  <a:pt x="309286" y="2660727"/>
                  <a:pt x="314877" y="2659960"/>
                  <a:pt x="320278" y="2662866"/>
                </a:cubicBezTo>
                <a:close/>
                <a:moveTo>
                  <a:pt x="325000" y="2661002"/>
                </a:moveTo>
                <a:cubicBezTo>
                  <a:pt x="326832" y="2661358"/>
                  <a:pt x="329533" y="2662812"/>
                  <a:pt x="334935" y="2665719"/>
                </a:cubicBezTo>
                <a:cubicBezTo>
                  <a:pt x="334935" y="2665719"/>
                  <a:pt x="331082" y="2668680"/>
                  <a:pt x="331082" y="2668680"/>
                </a:cubicBezTo>
                <a:cubicBezTo>
                  <a:pt x="324132" y="2659904"/>
                  <a:pt x="324132" y="2659904"/>
                  <a:pt x="320278" y="2662866"/>
                </a:cubicBezTo>
                <a:cubicBezTo>
                  <a:pt x="322205" y="2661386"/>
                  <a:pt x="323168" y="2660645"/>
                  <a:pt x="325000" y="2661002"/>
                </a:cubicBezTo>
                <a:close/>
                <a:moveTo>
                  <a:pt x="372250" y="2660042"/>
                </a:moveTo>
                <a:cubicBezTo>
                  <a:pt x="374811" y="2660133"/>
                  <a:pt x="378265" y="2661596"/>
                  <a:pt x="382460" y="2664958"/>
                </a:cubicBezTo>
                <a:cubicBezTo>
                  <a:pt x="382460" y="2664958"/>
                  <a:pt x="388948" y="2673148"/>
                  <a:pt x="388948" y="2673148"/>
                </a:cubicBezTo>
                <a:cubicBezTo>
                  <a:pt x="388948" y="2673148"/>
                  <a:pt x="385140" y="2676075"/>
                  <a:pt x="385140" y="2676075"/>
                </a:cubicBezTo>
                <a:cubicBezTo>
                  <a:pt x="385140" y="2676075"/>
                  <a:pt x="381333" y="2678999"/>
                  <a:pt x="387820" y="2687189"/>
                </a:cubicBezTo>
                <a:cubicBezTo>
                  <a:pt x="387820" y="2687189"/>
                  <a:pt x="387820" y="2687189"/>
                  <a:pt x="398115" y="2692453"/>
                </a:cubicBezTo>
                <a:cubicBezTo>
                  <a:pt x="398115" y="2692453"/>
                  <a:pt x="394306" y="2695379"/>
                  <a:pt x="394306" y="2695379"/>
                </a:cubicBezTo>
                <a:cubicBezTo>
                  <a:pt x="392402" y="2696841"/>
                  <a:pt x="387925" y="2696990"/>
                  <a:pt x="383114" y="2695747"/>
                </a:cubicBezTo>
                <a:cubicBezTo>
                  <a:pt x="378300" y="2694505"/>
                  <a:pt x="373154" y="2691873"/>
                  <a:pt x="369910" y="2687778"/>
                </a:cubicBezTo>
                <a:cubicBezTo>
                  <a:pt x="373717" y="2684853"/>
                  <a:pt x="373717" y="2684853"/>
                  <a:pt x="377525" y="2681926"/>
                </a:cubicBezTo>
                <a:cubicBezTo>
                  <a:pt x="364939" y="2671837"/>
                  <a:pt x="364569" y="2659770"/>
                  <a:pt x="372250" y="2660042"/>
                </a:cubicBezTo>
                <a:close/>
                <a:moveTo>
                  <a:pt x="180166" y="2638798"/>
                </a:moveTo>
                <a:cubicBezTo>
                  <a:pt x="184799" y="2644648"/>
                  <a:pt x="184799" y="2644648"/>
                  <a:pt x="184799" y="2644648"/>
                </a:cubicBezTo>
                <a:cubicBezTo>
                  <a:pt x="180720" y="2647783"/>
                  <a:pt x="180720" y="2647783"/>
                  <a:pt x="180720" y="2647783"/>
                </a:cubicBezTo>
                <a:cubicBezTo>
                  <a:pt x="180720" y="2647783"/>
                  <a:pt x="180720" y="2647783"/>
                  <a:pt x="176086" y="2641934"/>
                </a:cubicBezTo>
                <a:cubicBezTo>
                  <a:pt x="176086" y="2641934"/>
                  <a:pt x="176086" y="2641934"/>
                  <a:pt x="180166" y="2638798"/>
                </a:cubicBezTo>
                <a:close/>
                <a:moveTo>
                  <a:pt x="576773" y="2597500"/>
                </a:moveTo>
                <a:cubicBezTo>
                  <a:pt x="586884" y="2602669"/>
                  <a:pt x="585774" y="2616460"/>
                  <a:pt x="592145" y="2624502"/>
                </a:cubicBezTo>
                <a:cubicBezTo>
                  <a:pt x="588407" y="2627377"/>
                  <a:pt x="588407" y="2627377"/>
                  <a:pt x="584667" y="2630251"/>
                </a:cubicBezTo>
                <a:cubicBezTo>
                  <a:pt x="571925" y="2614165"/>
                  <a:pt x="571925" y="2614165"/>
                  <a:pt x="565553" y="2606121"/>
                </a:cubicBezTo>
                <a:cubicBezTo>
                  <a:pt x="569294" y="2603247"/>
                  <a:pt x="573031" y="2600374"/>
                  <a:pt x="576773" y="2597500"/>
                </a:cubicBezTo>
                <a:close/>
                <a:moveTo>
                  <a:pt x="523566" y="2595743"/>
                </a:moveTo>
                <a:lnTo>
                  <a:pt x="523769" y="2595917"/>
                </a:lnTo>
                <a:cubicBezTo>
                  <a:pt x="524111" y="2597304"/>
                  <a:pt x="523171" y="2598026"/>
                  <a:pt x="523171" y="2598026"/>
                </a:cubicBezTo>
                <a:close/>
                <a:moveTo>
                  <a:pt x="632066" y="2593427"/>
                </a:moveTo>
                <a:cubicBezTo>
                  <a:pt x="633549" y="2595823"/>
                  <a:pt x="633549" y="2595823"/>
                  <a:pt x="632237" y="2599435"/>
                </a:cubicBezTo>
                <a:cubicBezTo>
                  <a:pt x="630096" y="2598845"/>
                  <a:pt x="629725" y="2598245"/>
                  <a:pt x="630053" y="2597343"/>
                </a:cubicBezTo>
                <a:cubicBezTo>
                  <a:pt x="630381" y="2596440"/>
                  <a:pt x="631409" y="2595232"/>
                  <a:pt x="632066" y="2593427"/>
                </a:cubicBezTo>
                <a:close/>
                <a:moveTo>
                  <a:pt x="129749" y="2583435"/>
                </a:moveTo>
                <a:cubicBezTo>
                  <a:pt x="129749" y="2583435"/>
                  <a:pt x="129749" y="2583435"/>
                  <a:pt x="136700" y="2592211"/>
                </a:cubicBezTo>
                <a:cubicBezTo>
                  <a:pt x="136700" y="2592211"/>
                  <a:pt x="132620" y="2595346"/>
                  <a:pt x="132620" y="2595346"/>
                </a:cubicBezTo>
                <a:cubicBezTo>
                  <a:pt x="125668" y="2586570"/>
                  <a:pt x="125668" y="2586570"/>
                  <a:pt x="125668" y="2586570"/>
                </a:cubicBezTo>
                <a:cubicBezTo>
                  <a:pt x="125668" y="2586570"/>
                  <a:pt x="129749" y="2583435"/>
                  <a:pt x="129749" y="2583435"/>
                </a:cubicBezTo>
                <a:close/>
                <a:moveTo>
                  <a:pt x="636742" y="2580559"/>
                </a:moveTo>
                <a:cubicBezTo>
                  <a:pt x="638883" y="2581149"/>
                  <a:pt x="635683" y="2589953"/>
                  <a:pt x="632043" y="2587012"/>
                </a:cubicBezTo>
                <a:cubicBezTo>
                  <a:pt x="633322" y="2583490"/>
                  <a:pt x="637603" y="2584671"/>
                  <a:pt x="636742" y="2580559"/>
                </a:cubicBezTo>
                <a:close/>
                <a:moveTo>
                  <a:pt x="645897" y="2572652"/>
                </a:moveTo>
                <a:cubicBezTo>
                  <a:pt x="645159" y="2574682"/>
                  <a:pt x="643255" y="2574158"/>
                  <a:pt x="643255" y="2574158"/>
                </a:cubicBezTo>
                <a:cubicBezTo>
                  <a:pt x="641353" y="2573633"/>
                  <a:pt x="641353" y="2573633"/>
                  <a:pt x="639450" y="2573109"/>
                </a:cubicBezTo>
                <a:cubicBezTo>
                  <a:pt x="640190" y="2571077"/>
                  <a:pt x="643994" y="2572127"/>
                  <a:pt x="645897" y="2572652"/>
                </a:cubicBezTo>
                <a:close/>
                <a:moveTo>
                  <a:pt x="646841" y="2543840"/>
                </a:moveTo>
                <a:cubicBezTo>
                  <a:pt x="649950" y="2542706"/>
                  <a:pt x="652765" y="2551447"/>
                  <a:pt x="644051" y="2549044"/>
                </a:cubicBezTo>
                <a:cubicBezTo>
                  <a:pt x="644736" y="2545694"/>
                  <a:pt x="645805" y="2544218"/>
                  <a:pt x="646841" y="2543840"/>
                </a:cubicBezTo>
                <a:close/>
                <a:moveTo>
                  <a:pt x="667634" y="2543623"/>
                </a:moveTo>
                <a:cubicBezTo>
                  <a:pt x="667634" y="2543623"/>
                  <a:pt x="669596" y="2544164"/>
                  <a:pt x="668930" y="2546003"/>
                </a:cubicBezTo>
                <a:cubicBezTo>
                  <a:pt x="668930" y="2546003"/>
                  <a:pt x="668930" y="2546003"/>
                  <a:pt x="668260" y="2547840"/>
                </a:cubicBezTo>
                <a:cubicBezTo>
                  <a:pt x="667592" y="2549679"/>
                  <a:pt x="667592" y="2549679"/>
                  <a:pt x="664962" y="2550977"/>
                </a:cubicBezTo>
                <a:cubicBezTo>
                  <a:pt x="664294" y="2552815"/>
                  <a:pt x="662332" y="2552274"/>
                  <a:pt x="663626" y="2554654"/>
                </a:cubicBezTo>
                <a:cubicBezTo>
                  <a:pt x="663626" y="2554654"/>
                  <a:pt x="662957" y="2556492"/>
                  <a:pt x="662957" y="2556492"/>
                </a:cubicBezTo>
                <a:cubicBezTo>
                  <a:pt x="660994" y="2555952"/>
                  <a:pt x="659034" y="2555411"/>
                  <a:pt x="659702" y="2553572"/>
                </a:cubicBezTo>
                <a:cubicBezTo>
                  <a:pt x="659055" y="2552381"/>
                  <a:pt x="659390" y="2551462"/>
                  <a:pt x="660213" y="2550678"/>
                </a:cubicBezTo>
                <a:cubicBezTo>
                  <a:pt x="661039" y="2549896"/>
                  <a:pt x="662353" y="2549245"/>
                  <a:pt x="663668" y="2548597"/>
                </a:cubicBezTo>
                <a:cubicBezTo>
                  <a:pt x="664336" y="2546759"/>
                  <a:pt x="664336" y="2546759"/>
                  <a:pt x="665004" y="2544920"/>
                </a:cubicBezTo>
                <a:cubicBezTo>
                  <a:pt x="665004" y="2544920"/>
                  <a:pt x="665674" y="2543083"/>
                  <a:pt x="667634" y="2543623"/>
                </a:cubicBezTo>
                <a:close/>
                <a:moveTo>
                  <a:pt x="321161" y="2543383"/>
                </a:moveTo>
                <a:cubicBezTo>
                  <a:pt x="323996" y="2554142"/>
                  <a:pt x="330366" y="2562188"/>
                  <a:pt x="333203" y="2572947"/>
                </a:cubicBezTo>
                <a:cubicBezTo>
                  <a:pt x="323296" y="2567621"/>
                  <a:pt x="310554" y="2551535"/>
                  <a:pt x="300647" y="2546208"/>
                </a:cubicBezTo>
                <a:cubicBezTo>
                  <a:pt x="307718" y="2540774"/>
                  <a:pt x="314090" y="2548817"/>
                  <a:pt x="317625" y="2546101"/>
                </a:cubicBezTo>
                <a:cubicBezTo>
                  <a:pt x="317625" y="2546101"/>
                  <a:pt x="321161" y="2543383"/>
                  <a:pt x="321161" y="2543383"/>
                </a:cubicBezTo>
                <a:close/>
                <a:moveTo>
                  <a:pt x="669330" y="2525463"/>
                </a:moveTo>
                <a:cubicBezTo>
                  <a:pt x="670814" y="2527858"/>
                  <a:pt x="672955" y="2528449"/>
                  <a:pt x="675095" y="2529039"/>
                </a:cubicBezTo>
                <a:cubicBezTo>
                  <a:pt x="672298" y="2530256"/>
                  <a:pt x="670158" y="2529664"/>
                  <a:pt x="669501" y="2531470"/>
                </a:cubicBezTo>
                <a:cubicBezTo>
                  <a:pt x="667361" y="2530881"/>
                  <a:pt x="668673" y="2527270"/>
                  <a:pt x="669330" y="2525463"/>
                </a:cubicBezTo>
                <a:close/>
                <a:moveTo>
                  <a:pt x="621954" y="2524309"/>
                </a:moveTo>
                <a:lnTo>
                  <a:pt x="627367" y="2531140"/>
                </a:lnTo>
                <a:cubicBezTo>
                  <a:pt x="627367" y="2531140"/>
                  <a:pt x="623609" y="2534029"/>
                  <a:pt x="623609" y="2534029"/>
                </a:cubicBezTo>
                <a:cubicBezTo>
                  <a:pt x="623609" y="2534029"/>
                  <a:pt x="617114" y="2525831"/>
                  <a:pt x="617114" y="2525831"/>
                </a:cubicBezTo>
                <a:close/>
                <a:moveTo>
                  <a:pt x="653617" y="2520797"/>
                </a:moveTo>
                <a:cubicBezTo>
                  <a:pt x="656782" y="2521894"/>
                  <a:pt x="660257" y="2526281"/>
                  <a:pt x="659926" y="2533595"/>
                </a:cubicBezTo>
                <a:cubicBezTo>
                  <a:pt x="656119" y="2536522"/>
                  <a:pt x="652311" y="2539448"/>
                  <a:pt x="652311" y="2539448"/>
                </a:cubicBezTo>
                <a:cubicBezTo>
                  <a:pt x="652311" y="2539448"/>
                  <a:pt x="645359" y="2530671"/>
                  <a:pt x="645359" y="2530671"/>
                </a:cubicBezTo>
                <a:cubicBezTo>
                  <a:pt x="645359" y="2530671"/>
                  <a:pt x="645359" y="2530671"/>
                  <a:pt x="649167" y="2527745"/>
                </a:cubicBezTo>
                <a:cubicBezTo>
                  <a:pt x="647596" y="2521895"/>
                  <a:pt x="650451" y="2519701"/>
                  <a:pt x="653617" y="2520797"/>
                </a:cubicBezTo>
                <a:close/>
                <a:moveTo>
                  <a:pt x="723274" y="2512898"/>
                </a:moveTo>
                <a:lnTo>
                  <a:pt x="726514" y="2514720"/>
                </a:lnTo>
                <a:lnTo>
                  <a:pt x="727796" y="2514274"/>
                </a:lnTo>
                <a:lnTo>
                  <a:pt x="726583" y="2514256"/>
                </a:lnTo>
                <a:close/>
                <a:moveTo>
                  <a:pt x="657633" y="2508732"/>
                </a:moveTo>
                <a:cubicBezTo>
                  <a:pt x="658029" y="2507072"/>
                  <a:pt x="663477" y="2510437"/>
                  <a:pt x="659460" y="2512310"/>
                </a:cubicBezTo>
                <a:cubicBezTo>
                  <a:pt x="657931" y="2510398"/>
                  <a:pt x="657500" y="2509286"/>
                  <a:pt x="657633" y="2508732"/>
                </a:cubicBezTo>
                <a:close/>
                <a:moveTo>
                  <a:pt x="713561" y="2499988"/>
                </a:moveTo>
                <a:lnTo>
                  <a:pt x="710464" y="2500586"/>
                </a:lnTo>
                <a:lnTo>
                  <a:pt x="714492" y="2503761"/>
                </a:lnTo>
                <a:close/>
                <a:moveTo>
                  <a:pt x="742619" y="2495396"/>
                </a:moveTo>
                <a:lnTo>
                  <a:pt x="724949" y="2497792"/>
                </a:lnTo>
                <a:lnTo>
                  <a:pt x="721364" y="2498483"/>
                </a:lnTo>
                <a:lnTo>
                  <a:pt x="722349" y="2499372"/>
                </a:lnTo>
                <a:lnTo>
                  <a:pt x="732873" y="2511863"/>
                </a:lnTo>
                <a:lnTo>
                  <a:pt x="743822" y="2501684"/>
                </a:lnTo>
                <a:lnTo>
                  <a:pt x="744863" y="2496901"/>
                </a:lnTo>
                <a:close/>
                <a:moveTo>
                  <a:pt x="378701" y="2486222"/>
                </a:moveTo>
                <a:cubicBezTo>
                  <a:pt x="378701" y="2486222"/>
                  <a:pt x="390285" y="2500846"/>
                  <a:pt x="387566" y="2502937"/>
                </a:cubicBezTo>
                <a:cubicBezTo>
                  <a:pt x="381774" y="2495626"/>
                  <a:pt x="384493" y="2493535"/>
                  <a:pt x="378701" y="2486222"/>
                </a:cubicBezTo>
                <a:close/>
                <a:moveTo>
                  <a:pt x="717604" y="2465004"/>
                </a:moveTo>
                <a:cubicBezTo>
                  <a:pt x="719387" y="2465496"/>
                  <a:pt x="719387" y="2465496"/>
                  <a:pt x="718711" y="2467359"/>
                </a:cubicBezTo>
                <a:cubicBezTo>
                  <a:pt x="718033" y="2469222"/>
                  <a:pt x="718033" y="2469222"/>
                  <a:pt x="717356" y="2471084"/>
                </a:cubicBezTo>
                <a:cubicBezTo>
                  <a:pt x="717356" y="2471084"/>
                  <a:pt x="717356" y="2471084"/>
                  <a:pt x="714895" y="2472455"/>
                </a:cubicBezTo>
                <a:cubicBezTo>
                  <a:pt x="713113" y="2471963"/>
                  <a:pt x="713113" y="2471963"/>
                  <a:pt x="713113" y="2471963"/>
                </a:cubicBezTo>
                <a:cubicBezTo>
                  <a:pt x="713789" y="2470100"/>
                  <a:pt x="713789" y="2470100"/>
                  <a:pt x="714466" y="2468238"/>
                </a:cubicBezTo>
                <a:cubicBezTo>
                  <a:pt x="714466" y="2468238"/>
                  <a:pt x="716927" y="2466868"/>
                  <a:pt x="716927" y="2466868"/>
                </a:cubicBezTo>
                <a:cubicBezTo>
                  <a:pt x="717604" y="2465004"/>
                  <a:pt x="717604" y="2465004"/>
                  <a:pt x="717604" y="2465004"/>
                </a:cubicBezTo>
                <a:close/>
                <a:moveTo>
                  <a:pt x="736770" y="2447708"/>
                </a:moveTo>
                <a:lnTo>
                  <a:pt x="723480" y="2454513"/>
                </a:lnTo>
                <a:lnTo>
                  <a:pt x="720311" y="2457555"/>
                </a:lnTo>
                <a:lnTo>
                  <a:pt x="720515" y="2456031"/>
                </a:lnTo>
                <a:lnTo>
                  <a:pt x="701245" y="2465897"/>
                </a:lnTo>
                <a:lnTo>
                  <a:pt x="699452" y="2466833"/>
                </a:lnTo>
                <a:lnTo>
                  <a:pt x="693780" y="2476321"/>
                </a:lnTo>
                <a:cubicBezTo>
                  <a:pt x="691541" y="2473660"/>
                  <a:pt x="690740" y="2472928"/>
                  <a:pt x="689684" y="2472893"/>
                </a:cubicBezTo>
                <a:lnTo>
                  <a:pt x="687194" y="2473225"/>
                </a:lnTo>
                <a:lnTo>
                  <a:pt x="672476" y="2480901"/>
                </a:lnTo>
                <a:lnTo>
                  <a:pt x="673479" y="2482512"/>
                </a:lnTo>
                <a:lnTo>
                  <a:pt x="682696" y="2489779"/>
                </a:lnTo>
                <a:lnTo>
                  <a:pt x="684653" y="2484392"/>
                </a:lnTo>
                <a:cubicBezTo>
                  <a:pt x="684653" y="2484392"/>
                  <a:pt x="684653" y="2484392"/>
                  <a:pt x="682632" y="2483835"/>
                </a:cubicBezTo>
                <a:cubicBezTo>
                  <a:pt x="682632" y="2483835"/>
                  <a:pt x="681285" y="2481423"/>
                  <a:pt x="679938" y="2479013"/>
                </a:cubicBezTo>
                <a:cubicBezTo>
                  <a:pt x="679938" y="2479013"/>
                  <a:pt x="682632" y="2477716"/>
                  <a:pt x="682632" y="2477716"/>
                </a:cubicBezTo>
                <a:cubicBezTo>
                  <a:pt x="684653" y="2478275"/>
                  <a:pt x="684653" y="2478275"/>
                  <a:pt x="686002" y="2480684"/>
                </a:cubicBezTo>
                <a:cubicBezTo>
                  <a:pt x="686002" y="2480684"/>
                  <a:pt x="686002" y="2480684"/>
                  <a:pt x="687350" y="2483096"/>
                </a:cubicBezTo>
                <a:cubicBezTo>
                  <a:pt x="687350" y="2483096"/>
                  <a:pt x="687350" y="2483096"/>
                  <a:pt x="689371" y="2483653"/>
                </a:cubicBezTo>
                <a:lnTo>
                  <a:pt x="687536" y="2491475"/>
                </a:lnTo>
                <a:lnTo>
                  <a:pt x="693985" y="2493137"/>
                </a:lnTo>
                <a:cubicBezTo>
                  <a:pt x="697488" y="2493743"/>
                  <a:pt x="700991" y="2494349"/>
                  <a:pt x="704430" y="2495829"/>
                </a:cubicBezTo>
                <a:lnTo>
                  <a:pt x="705924" y="2497006"/>
                </a:lnTo>
                <a:lnTo>
                  <a:pt x="718955" y="2476174"/>
                </a:lnTo>
                <a:lnTo>
                  <a:pt x="728498" y="2461858"/>
                </a:lnTo>
                <a:lnTo>
                  <a:pt x="728409" y="2461260"/>
                </a:lnTo>
                <a:close/>
                <a:moveTo>
                  <a:pt x="8673" y="2438867"/>
                </a:moveTo>
                <a:cubicBezTo>
                  <a:pt x="8673" y="2438867"/>
                  <a:pt x="14465" y="2446180"/>
                  <a:pt x="11066" y="2448793"/>
                </a:cubicBezTo>
                <a:cubicBezTo>
                  <a:pt x="7664" y="2451405"/>
                  <a:pt x="1872" y="2444093"/>
                  <a:pt x="1872" y="2444093"/>
                </a:cubicBezTo>
                <a:cubicBezTo>
                  <a:pt x="-1024" y="2440436"/>
                  <a:pt x="-174" y="2439783"/>
                  <a:pt x="1825" y="2439718"/>
                </a:cubicBezTo>
                <a:cubicBezTo>
                  <a:pt x="3825" y="2439652"/>
                  <a:pt x="6973" y="2440174"/>
                  <a:pt x="8673" y="2438867"/>
                </a:cubicBezTo>
                <a:close/>
                <a:moveTo>
                  <a:pt x="169738" y="2435072"/>
                </a:moveTo>
                <a:cubicBezTo>
                  <a:pt x="173136" y="2432460"/>
                  <a:pt x="180089" y="2441234"/>
                  <a:pt x="183488" y="2438622"/>
                </a:cubicBezTo>
                <a:cubicBezTo>
                  <a:pt x="183488" y="2438622"/>
                  <a:pt x="180089" y="2441234"/>
                  <a:pt x="180089" y="2441234"/>
                </a:cubicBezTo>
                <a:cubicBezTo>
                  <a:pt x="176688" y="2443847"/>
                  <a:pt x="173136" y="2432460"/>
                  <a:pt x="169738" y="2435072"/>
                </a:cubicBezTo>
                <a:close/>
                <a:moveTo>
                  <a:pt x="357528" y="2410055"/>
                </a:moveTo>
                <a:cubicBezTo>
                  <a:pt x="360251" y="2409628"/>
                  <a:pt x="362844" y="2410970"/>
                  <a:pt x="366125" y="2415113"/>
                </a:cubicBezTo>
                <a:cubicBezTo>
                  <a:pt x="379255" y="2431687"/>
                  <a:pt x="375447" y="2434612"/>
                  <a:pt x="378203" y="2445825"/>
                </a:cubicBezTo>
                <a:cubicBezTo>
                  <a:pt x="382012" y="2442898"/>
                  <a:pt x="382012" y="2442898"/>
                  <a:pt x="382012" y="2442898"/>
                </a:cubicBezTo>
                <a:cubicBezTo>
                  <a:pt x="384769" y="2454113"/>
                  <a:pt x="384769" y="2454113"/>
                  <a:pt x="384769" y="2454113"/>
                </a:cubicBezTo>
                <a:cubicBezTo>
                  <a:pt x="370590" y="2451678"/>
                  <a:pt x="373346" y="2462892"/>
                  <a:pt x="372296" y="2477031"/>
                </a:cubicBezTo>
                <a:cubicBezTo>
                  <a:pt x="365730" y="2468742"/>
                  <a:pt x="358116" y="2474594"/>
                  <a:pt x="347744" y="2469235"/>
                </a:cubicBezTo>
                <a:cubicBezTo>
                  <a:pt x="343937" y="2472161"/>
                  <a:pt x="354308" y="2477522"/>
                  <a:pt x="357066" y="2488734"/>
                </a:cubicBezTo>
                <a:cubicBezTo>
                  <a:pt x="349451" y="2494588"/>
                  <a:pt x="349451" y="2494588"/>
                  <a:pt x="341836" y="2500440"/>
                </a:cubicBezTo>
                <a:cubicBezTo>
                  <a:pt x="335271" y="2492152"/>
                  <a:pt x="332514" y="2480939"/>
                  <a:pt x="328707" y="2483864"/>
                </a:cubicBezTo>
                <a:cubicBezTo>
                  <a:pt x="319385" y="2464365"/>
                  <a:pt x="334615" y="2452661"/>
                  <a:pt x="325296" y="2433160"/>
                </a:cubicBezTo>
                <a:cubicBezTo>
                  <a:pt x="339473" y="2435595"/>
                  <a:pt x="343281" y="2432668"/>
                  <a:pt x="357461" y="2435103"/>
                </a:cubicBezTo>
                <a:cubicBezTo>
                  <a:pt x="361268" y="2432177"/>
                  <a:pt x="350896" y="2426815"/>
                  <a:pt x="348140" y="2415603"/>
                </a:cubicBezTo>
                <a:cubicBezTo>
                  <a:pt x="351948" y="2412677"/>
                  <a:pt x="354803" y="2410482"/>
                  <a:pt x="357528" y="2410055"/>
                </a:cubicBezTo>
                <a:close/>
                <a:moveTo>
                  <a:pt x="217105" y="2396320"/>
                </a:moveTo>
                <a:cubicBezTo>
                  <a:pt x="217105" y="2396320"/>
                  <a:pt x="227462" y="2401693"/>
                  <a:pt x="231256" y="2398776"/>
                </a:cubicBezTo>
                <a:cubicBezTo>
                  <a:pt x="235050" y="2395860"/>
                  <a:pt x="231256" y="2398776"/>
                  <a:pt x="237819" y="2407062"/>
                </a:cubicBezTo>
                <a:cubicBezTo>
                  <a:pt x="240591" y="2418264"/>
                  <a:pt x="247154" y="2426552"/>
                  <a:pt x="243360" y="2429466"/>
                </a:cubicBezTo>
                <a:cubicBezTo>
                  <a:pt x="235776" y="2435296"/>
                  <a:pt x="229211" y="2427009"/>
                  <a:pt x="225416" y="2429926"/>
                </a:cubicBezTo>
                <a:cubicBezTo>
                  <a:pt x="225416" y="2429926"/>
                  <a:pt x="221624" y="2432840"/>
                  <a:pt x="221624" y="2432840"/>
                </a:cubicBezTo>
                <a:cubicBezTo>
                  <a:pt x="221624" y="2432840"/>
                  <a:pt x="221624" y="2432840"/>
                  <a:pt x="224394" y="2444042"/>
                </a:cubicBezTo>
                <a:cubicBezTo>
                  <a:pt x="217830" y="2435754"/>
                  <a:pt x="217830" y="2435754"/>
                  <a:pt x="217830" y="2435754"/>
                </a:cubicBezTo>
                <a:cubicBezTo>
                  <a:pt x="217830" y="2435754"/>
                  <a:pt x="215059" y="2424552"/>
                  <a:pt x="215059" y="2424552"/>
                </a:cubicBezTo>
                <a:cubicBezTo>
                  <a:pt x="215059" y="2424552"/>
                  <a:pt x="218852" y="2421638"/>
                  <a:pt x="218852" y="2421638"/>
                </a:cubicBezTo>
                <a:cubicBezTo>
                  <a:pt x="222646" y="2418723"/>
                  <a:pt x="222646" y="2418723"/>
                  <a:pt x="226439" y="2415806"/>
                </a:cubicBezTo>
                <a:cubicBezTo>
                  <a:pt x="223670" y="2404608"/>
                  <a:pt x="213312" y="2399235"/>
                  <a:pt x="217105" y="2396320"/>
                </a:cubicBezTo>
                <a:close/>
                <a:moveTo>
                  <a:pt x="215670" y="2371542"/>
                </a:moveTo>
                <a:cubicBezTo>
                  <a:pt x="222619" y="2380315"/>
                  <a:pt x="229570" y="2389091"/>
                  <a:pt x="229570" y="2389091"/>
                </a:cubicBezTo>
                <a:cubicBezTo>
                  <a:pt x="226170" y="2391703"/>
                  <a:pt x="226170" y="2391703"/>
                  <a:pt x="226170" y="2391703"/>
                </a:cubicBezTo>
                <a:cubicBezTo>
                  <a:pt x="222770" y="2394316"/>
                  <a:pt x="212270" y="2374155"/>
                  <a:pt x="215670" y="2371542"/>
                </a:cubicBezTo>
                <a:close/>
                <a:moveTo>
                  <a:pt x="414849" y="2358601"/>
                </a:moveTo>
                <a:cubicBezTo>
                  <a:pt x="415205" y="2357885"/>
                  <a:pt x="416022" y="2358139"/>
                  <a:pt x="417146" y="2359040"/>
                </a:cubicBezTo>
                <a:cubicBezTo>
                  <a:pt x="419394" y="2360842"/>
                  <a:pt x="422869" y="2365229"/>
                  <a:pt x="426344" y="2369617"/>
                </a:cubicBezTo>
                <a:cubicBezTo>
                  <a:pt x="424304" y="2371184"/>
                  <a:pt x="420527" y="2370559"/>
                  <a:pt x="417769" y="2369148"/>
                </a:cubicBezTo>
                <a:cubicBezTo>
                  <a:pt x="415012" y="2367739"/>
                  <a:pt x="413273" y="2365545"/>
                  <a:pt x="415312" y="2363977"/>
                </a:cubicBezTo>
                <a:cubicBezTo>
                  <a:pt x="414595" y="2361000"/>
                  <a:pt x="414491" y="2359315"/>
                  <a:pt x="414849" y="2358601"/>
                </a:cubicBezTo>
                <a:close/>
                <a:moveTo>
                  <a:pt x="349156" y="2348948"/>
                </a:moveTo>
                <a:cubicBezTo>
                  <a:pt x="352963" y="2346021"/>
                  <a:pt x="359528" y="2354309"/>
                  <a:pt x="359528" y="2354309"/>
                </a:cubicBezTo>
                <a:cubicBezTo>
                  <a:pt x="359528" y="2354309"/>
                  <a:pt x="362284" y="2365523"/>
                  <a:pt x="366092" y="2362596"/>
                </a:cubicBezTo>
                <a:cubicBezTo>
                  <a:pt x="365042" y="2376737"/>
                  <a:pt x="367796" y="2387949"/>
                  <a:pt x="380925" y="2404524"/>
                </a:cubicBezTo>
                <a:cubicBezTo>
                  <a:pt x="380925" y="2404524"/>
                  <a:pt x="377119" y="2407450"/>
                  <a:pt x="377119" y="2407450"/>
                </a:cubicBezTo>
                <a:cubicBezTo>
                  <a:pt x="370554" y="2399162"/>
                  <a:pt x="366747" y="2402088"/>
                  <a:pt x="366747" y="2402088"/>
                </a:cubicBezTo>
                <a:cubicBezTo>
                  <a:pt x="360184" y="2393802"/>
                  <a:pt x="357427" y="2382588"/>
                  <a:pt x="357427" y="2382588"/>
                </a:cubicBezTo>
                <a:cubicBezTo>
                  <a:pt x="350861" y="2374301"/>
                  <a:pt x="347055" y="2377227"/>
                  <a:pt x="344297" y="2366014"/>
                </a:cubicBezTo>
                <a:cubicBezTo>
                  <a:pt x="344297" y="2366014"/>
                  <a:pt x="348105" y="2363088"/>
                  <a:pt x="351912" y="2360161"/>
                </a:cubicBezTo>
                <a:cubicBezTo>
                  <a:pt x="345348" y="2351874"/>
                  <a:pt x="345348" y="2351874"/>
                  <a:pt x="345348" y="2351874"/>
                </a:cubicBezTo>
                <a:cubicBezTo>
                  <a:pt x="349156" y="2348948"/>
                  <a:pt x="349156" y="2348948"/>
                  <a:pt x="349156" y="2348948"/>
                </a:cubicBezTo>
                <a:close/>
                <a:moveTo>
                  <a:pt x="231835" y="2345002"/>
                </a:moveTo>
                <a:cubicBezTo>
                  <a:pt x="242865" y="2350640"/>
                  <a:pt x="249815" y="2359415"/>
                  <a:pt x="256767" y="2368190"/>
                </a:cubicBezTo>
                <a:cubicBezTo>
                  <a:pt x="252686" y="2371325"/>
                  <a:pt x="245736" y="2362550"/>
                  <a:pt x="241657" y="2365684"/>
                </a:cubicBezTo>
                <a:cubicBezTo>
                  <a:pt x="234706" y="2356910"/>
                  <a:pt x="238786" y="2353775"/>
                  <a:pt x="231835" y="2345002"/>
                </a:cubicBezTo>
                <a:close/>
                <a:moveTo>
                  <a:pt x="179850" y="2343561"/>
                </a:moveTo>
                <a:cubicBezTo>
                  <a:pt x="182900" y="2343203"/>
                  <a:pt x="191357" y="2352585"/>
                  <a:pt x="186257" y="2356504"/>
                </a:cubicBezTo>
                <a:cubicBezTo>
                  <a:pt x="179305" y="2347728"/>
                  <a:pt x="179305" y="2347728"/>
                  <a:pt x="179305" y="2347728"/>
                </a:cubicBezTo>
                <a:cubicBezTo>
                  <a:pt x="178418" y="2344881"/>
                  <a:pt x="178834" y="2343680"/>
                  <a:pt x="179850" y="2343561"/>
                </a:cubicBezTo>
                <a:close/>
                <a:moveTo>
                  <a:pt x="164852" y="2321196"/>
                </a:moveTo>
                <a:cubicBezTo>
                  <a:pt x="164852" y="2321196"/>
                  <a:pt x="169485" y="2327045"/>
                  <a:pt x="169485" y="2327045"/>
                </a:cubicBezTo>
                <a:cubicBezTo>
                  <a:pt x="169485" y="2327045"/>
                  <a:pt x="168465" y="2327830"/>
                  <a:pt x="166865" y="2327882"/>
                </a:cubicBezTo>
                <a:cubicBezTo>
                  <a:pt x="165267" y="2327934"/>
                  <a:pt x="163090" y="2327256"/>
                  <a:pt x="160772" y="2324332"/>
                </a:cubicBezTo>
                <a:cubicBezTo>
                  <a:pt x="164852" y="2321196"/>
                  <a:pt x="164852" y="2321196"/>
                  <a:pt x="164852" y="2321196"/>
                </a:cubicBezTo>
                <a:close/>
                <a:moveTo>
                  <a:pt x="372256" y="2317077"/>
                </a:moveTo>
                <a:cubicBezTo>
                  <a:pt x="372256" y="2317077"/>
                  <a:pt x="382589" y="2322664"/>
                  <a:pt x="382589" y="2322664"/>
                </a:cubicBezTo>
                <a:cubicBezTo>
                  <a:pt x="382589" y="2322664"/>
                  <a:pt x="389249" y="2331074"/>
                  <a:pt x="389249" y="2331074"/>
                </a:cubicBezTo>
                <a:cubicBezTo>
                  <a:pt x="385578" y="2333894"/>
                  <a:pt x="385578" y="2333894"/>
                  <a:pt x="385578" y="2333894"/>
                </a:cubicBezTo>
                <a:cubicBezTo>
                  <a:pt x="398900" y="2350713"/>
                  <a:pt x="401889" y="2361942"/>
                  <a:pt x="415212" y="2378762"/>
                </a:cubicBezTo>
                <a:cubicBezTo>
                  <a:pt x="401955" y="2378805"/>
                  <a:pt x="399938" y="2393036"/>
                  <a:pt x="391042" y="2395435"/>
                </a:cubicBezTo>
                <a:cubicBezTo>
                  <a:pt x="388074" y="2396235"/>
                  <a:pt x="384345" y="2395719"/>
                  <a:pt x="379178" y="2392927"/>
                </a:cubicBezTo>
                <a:cubicBezTo>
                  <a:pt x="379860" y="2378873"/>
                  <a:pt x="379860" y="2378873"/>
                  <a:pt x="383531" y="2376050"/>
                </a:cubicBezTo>
                <a:cubicBezTo>
                  <a:pt x="383531" y="2376050"/>
                  <a:pt x="379860" y="2378873"/>
                  <a:pt x="373199" y="2370465"/>
                </a:cubicBezTo>
                <a:cubicBezTo>
                  <a:pt x="366538" y="2362055"/>
                  <a:pt x="370209" y="2359233"/>
                  <a:pt x="363548" y="2350825"/>
                </a:cubicBezTo>
                <a:cubicBezTo>
                  <a:pt x="367220" y="2348003"/>
                  <a:pt x="370892" y="2345181"/>
                  <a:pt x="370892" y="2345181"/>
                </a:cubicBezTo>
                <a:cubicBezTo>
                  <a:pt x="374563" y="2342359"/>
                  <a:pt x="367902" y="2333951"/>
                  <a:pt x="367902" y="2333951"/>
                </a:cubicBezTo>
                <a:cubicBezTo>
                  <a:pt x="374563" y="2342359"/>
                  <a:pt x="385578" y="2333894"/>
                  <a:pt x="372256" y="2317077"/>
                </a:cubicBezTo>
                <a:close/>
                <a:moveTo>
                  <a:pt x="277069" y="2310241"/>
                </a:moveTo>
                <a:cubicBezTo>
                  <a:pt x="287427" y="2315613"/>
                  <a:pt x="284655" y="2304411"/>
                  <a:pt x="291219" y="2312698"/>
                </a:cubicBezTo>
                <a:cubicBezTo>
                  <a:pt x="295014" y="2309783"/>
                  <a:pt x="295014" y="2309783"/>
                  <a:pt x="297784" y="2320986"/>
                </a:cubicBezTo>
                <a:cubicBezTo>
                  <a:pt x="309164" y="2312240"/>
                  <a:pt x="315730" y="2320526"/>
                  <a:pt x="332649" y="2334184"/>
                </a:cubicBezTo>
                <a:cubicBezTo>
                  <a:pt x="332649" y="2334184"/>
                  <a:pt x="339213" y="2342472"/>
                  <a:pt x="339213" y="2342472"/>
                </a:cubicBezTo>
                <a:cubicBezTo>
                  <a:pt x="339213" y="2342472"/>
                  <a:pt x="339213" y="2342472"/>
                  <a:pt x="335418" y="2345386"/>
                </a:cubicBezTo>
                <a:cubicBezTo>
                  <a:pt x="335418" y="2345386"/>
                  <a:pt x="335418" y="2345386"/>
                  <a:pt x="328855" y="2337100"/>
                </a:cubicBezTo>
                <a:cubicBezTo>
                  <a:pt x="317477" y="2345845"/>
                  <a:pt x="323018" y="2368249"/>
                  <a:pt x="311638" y="2376994"/>
                </a:cubicBezTo>
                <a:cubicBezTo>
                  <a:pt x="311638" y="2376994"/>
                  <a:pt x="311638" y="2376994"/>
                  <a:pt x="307844" y="2379910"/>
                </a:cubicBezTo>
                <a:cubicBezTo>
                  <a:pt x="310616" y="2391111"/>
                  <a:pt x="299237" y="2399858"/>
                  <a:pt x="305801" y="2408144"/>
                </a:cubicBezTo>
                <a:cubicBezTo>
                  <a:pt x="302009" y="2411059"/>
                  <a:pt x="285086" y="2397401"/>
                  <a:pt x="278522" y="2389114"/>
                </a:cubicBezTo>
                <a:cubicBezTo>
                  <a:pt x="274729" y="2392028"/>
                  <a:pt x="281292" y="2400316"/>
                  <a:pt x="281292" y="2400316"/>
                </a:cubicBezTo>
                <a:cubicBezTo>
                  <a:pt x="284064" y="2411518"/>
                  <a:pt x="291651" y="2405688"/>
                  <a:pt x="291651" y="2405688"/>
                </a:cubicBezTo>
                <a:cubicBezTo>
                  <a:pt x="294421" y="2416890"/>
                  <a:pt x="300986" y="2425177"/>
                  <a:pt x="300986" y="2425177"/>
                </a:cubicBezTo>
                <a:cubicBezTo>
                  <a:pt x="293400" y="2431007"/>
                  <a:pt x="292377" y="2445124"/>
                  <a:pt x="275457" y="2431465"/>
                </a:cubicBezTo>
                <a:cubicBezTo>
                  <a:pt x="282021" y="2439752"/>
                  <a:pt x="282021" y="2439752"/>
                  <a:pt x="278227" y="2442668"/>
                </a:cubicBezTo>
                <a:cubicBezTo>
                  <a:pt x="284791" y="2450954"/>
                  <a:pt x="282021" y="2439752"/>
                  <a:pt x="295150" y="2456327"/>
                </a:cubicBezTo>
                <a:cubicBezTo>
                  <a:pt x="291355" y="2459242"/>
                  <a:pt x="291355" y="2459242"/>
                  <a:pt x="287564" y="2462157"/>
                </a:cubicBezTo>
                <a:cubicBezTo>
                  <a:pt x="294126" y="2470444"/>
                  <a:pt x="291355" y="2459242"/>
                  <a:pt x="301715" y="2464613"/>
                </a:cubicBezTo>
                <a:cubicBezTo>
                  <a:pt x="308278" y="2472901"/>
                  <a:pt x="297920" y="2467530"/>
                  <a:pt x="304484" y="2475816"/>
                </a:cubicBezTo>
                <a:cubicBezTo>
                  <a:pt x="296899" y="2481646"/>
                  <a:pt x="303463" y="2489932"/>
                  <a:pt x="306233" y="2501135"/>
                </a:cubicBezTo>
                <a:cubicBezTo>
                  <a:pt x="306233" y="2501135"/>
                  <a:pt x="302441" y="2504051"/>
                  <a:pt x="295876" y="2495763"/>
                </a:cubicBezTo>
                <a:cubicBezTo>
                  <a:pt x="295876" y="2495763"/>
                  <a:pt x="295876" y="2495763"/>
                  <a:pt x="292083" y="2498678"/>
                </a:cubicBezTo>
                <a:cubicBezTo>
                  <a:pt x="301929" y="2511109"/>
                  <a:pt x="303059" y="2520238"/>
                  <a:pt x="299137" y="2524918"/>
                </a:cubicBezTo>
                <a:cubicBezTo>
                  <a:pt x="295217" y="2529600"/>
                  <a:pt x="286246" y="2529828"/>
                  <a:pt x="275887" y="2524456"/>
                </a:cubicBezTo>
                <a:cubicBezTo>
                  <a:pt x="277967" y="2532859"/>
                  <a:pt x="277911" y="2542900"/>
                  <a:pt x="270616" y="2541633"/>
                </a:cubicBezTo>
                <a:cubicBezTo>
                  <a:pt x="268183" y="2541211"/>
                  <a:pt x="264946" y="2539531"/>
                  <a:pt x="260715" y="2536117"/>
                </a:cubicBezTo>
                <a:cubicBezTo>
                  <a:pt x="247586" y="2519542"/>
                  <a:pt x="265531" y="2519086"/>
                  <a:pt x="245837" y="2494223"/>
                </a:cubicBezTo>
                <a:cubicBezTo>
                  <a:pt x="249631" y="2491307"/>
                  <a:pt x="259988" y="2496680"/>
                  <a:pt x="259988" y="2496680"/>
                </a:cubicBezTo>
                <a:cubicBezTo>
                  <a:pt x="263780" y="2493764"/>
                  <a:pt x="257217" y="2485477"/>
                  <a:pt x="257217" y="2485477"/>
                </a:cubicBezTo>
                <a:cubicBezTo>
                  <a:pt x="264803" y="2479649"/>
                  <a:pt x="251674" y="2463074"/>
                  <a:pt x="259261" y="2457243"/>
                </a:cubicBezTo>
                <a:cubicBezTo>
                  <a:pt x="246134" y="2440669"/>
                  <a:pt x="267869" y="2437296"/>
                  <a:pt x="258533" y="2417807"/>
                </a:cubicBezTo>
                <a:cubicBezTo>
                  <a:pt x="258533" y="2417807"/>
                  <a:pt x="254742" y="2420721"/>
                  <a:pt x="244384" y="2415349"/>
                </a:cubicBezTo>
                <a:cubicBezTo>
                  <a:pt x="244384" y="2415349"/>
                  <a:pt x="244384" y="2415349"/>
                  <a:pt x="237819" y="2407062"/>
                </a:cubicBezTo>
                <a:cubicBezTo>
                  <a:pt x="237819" y="2407062"/>
                  <a:pt x="241611" y="2404147"/>
                  <a:pt x="241611" y="2404147"/>
                </a:cubicBezTo>
                <a:cubicBezTo>
                  <a:pt x="235050" y="2395860"/>
                  <a:pt x="245404" y="2401232"/>
                  <a:pt x="252992" y="2395401"/>
                </a:cubicBezTo>
                <a:cubicBezTo>
                  <a:pt x="260577" y="2389571"/>
                  <a:pt x="255038" y="2367169"/>
                  <a:pt x="269189" y="2369626"/>
                </a:cubicBezTo>
                <a:cubicBezTo>
                  <a:pt x="275751" y="2377910"/>
                  <a:pt x="275751" y="2377910"/>
                  <a:pt x="275751" y="2377910"/>
                </a:cubicBezTo>
                <a:cubicBezTo>
                  <a:pt x="275751" y="2377910"/>
                  <a:pt x="283337" y="2372080"/>
                  <a:pt x="293695" y="2377454"/>
                </a:cubicBezTo>
                <a:cubicBezTo>
                  <a:pt x="293695" y="2377454"/>
                  <a:pt x="287130" y="2369166"/>
                  <a:pt x="287130" y="2369166"/>
                </a:cubicBezTo>
                <a:cubicBezTo>
                  <a:pt x="287130" y="2369166"/>
                  <a:pt x="290924" y="2366251"/>
                  <a:pt x="290924" y="2366251"/>
                </a:cubicBezTo>
                <a:cubicBezTo>
                  <a:pt x="290924" y="2366251"/>
                  <a:pt x="290924" y="2366251"/>
                  <a:pt x="297489" y="2374537"/>
                </a:cubicBezTo>
                <a:cubicBezTo>
                  <a:pt x="297489" y="2374537"/>
                  <a:pt x="301282" y="2371622"/>
                  <a:pt x="301282" y="2371622"/>
                </a:cubicBezTo>
                <a:cubicBezTo>
                  <a:pt x="298510" y="2360421"/>
                  <a:pt x="302304" y="2357505"/>
                  <a:pt x="291946" y="2352136"/>
                </a:cubicBezTo>
                <a:cubicBezTo>
                  <a:pt x="295741" y="2349219"/>
                  <a:pt x="299534" y="2346305"/>
                  <a:pt x="292969" y="2338018"/>
                </a:cubicBezTo>
                <a:cubicBezTo>
                  <a:pt x="286404" y="2329730"/>
                  <a:pt x="285381" y="2343848"/>
                  <a:pt x="281589" y="2346763"/>
                </a:cubicBezTo>
                <a:cubicBezTo>
                  <a:pt x="268462" y="2330189"/>
                  <a:pt x="290198" y="2326816"/>
                  <a:pt x="277069" y="2310241"/>
                </a:cubicBezTo>
                <a:close/>
                <a:moveTo>
                  <a:pt x="172859" y="2300926"/>
                </a:moveTo>
                <a:cubicBezTo>
                  <a:pt x="179810" y="2309702"/>
                  <a:pt x="179810" y="2309702"/>
                  <a:pt x="179810" y="2309702"/>
                </a:cubicBezTo>
                <a:cubicBezTo>
                  <a:pt x="177770" y="2311269"/>
                  <a:pt x="176750" y="2312052"/>
                  <a:pt x="175371" y="2311347"/>
                </a:cubicBezTo>
                <a:cubicBezTo>
                  <a:pt x="173992" y="2310643"/>
                  <a:pt x="172254" y="2308449"/>
                  <a:pt x="168779" y="2304062"/>
                </a:cubicBezTo>
                <a:cubicBezTo>
                  <a:pt x="168779" y="2304062"/>
                  <a:pt x="168779" y="2304062"/>
                  <a:pt x="172859" y="2300926"/>
                </a:cubicBezTo>
                <a:close/>
                <a:moveTo>
                  <a:pt x="299829" y="2292750"/>
                </a:moveTo>
                <a:cubicBezTo>
                  <a:pt x="299829" y="2292750"/>
                  <a:pt x="309650" y="2313434"/>
                  <a:pt x="305570" y="2316570"/>
                </a:cubicBezTo>
                <a:cubicBezTo>
                  <a:pt x="305570" y="2316570"/>
                  <a:pt x="298619" y="2307795"/>
                  <a:pt x="298619" y="2307795"/>
                </a:cubicBezTo>
                <a:cubicBezTo>
                  <a:pt x="291670" y="2299021"/>
                  <a:pt x="295750" y="2295884"/>
                  <a:pt x="299829" y="2292750"/>
                </a:cubicBezTo>
                <a:close/>
                <a:moveTo>
                  <a:pt x="310152" y="2275405"/>
                </a:moveTo>
                <a:cubicBezTo>
                  <a:pt x="310152" y="2275405"/>
                  <a:pt x="310152" y="2275405"/>
                  <a:pt x="314786" y="2281255"/>
                </a:cubicBezTo>
                <a:cubicBezTo>
                  <a:pt x="312746" y="2282823"/>
                  <a:pt x="310567" y="2282145"/>
                  <a:pt x="308899" y="2281074"/>
                </a:cubicBezTo>
                <a:cubicBezTo>
                  <a:pt x="307230" y="2280004"/>
                  <a:pt x="306072" y="2278542"/>
                  <a:pt x="306072" y="2278542"/>
                </a:cubicBezTo>
                <a:cubicBezTo>
                  <a:pt x="310152" y="2275405"/>
                  <a:pt x="310152" y="2275405"/>
                  <a:pt x="310152" y="2275405"/>
                </a:cubicBezTo>
                <a:close/>
                <a:moveTo>
                  <a:pt x="468699" y="2271191"/>
                </a:moveTo>
                <a:cubicBezTo>
                  <a:pt x="468699" y="2271191"/>
                  <a:pt x="468699" y="2271191"/>
                  <a:pt x="475071" y="2279236"/>
                </a:cubicBezTo>
                <a:cubicBezTo>
                  <a:pt x="471330" y="2282109"/>
                  <a:pt x="471330" y="2282109"/>
                  <a:pt x="471330" y="2282109"/>
                </a:cubicBezTo>
                <a:cubicBezTo>
                  <a:pt x="471330" y="2282109"/>
                  <a:pt x="477701" y="2290153"/>
                  <a:pt x="477701" y="2290153"/>
                </a:cubicBezTo>
                <a:cubicBezTo>
                  <a:pt x="477701" y="2290153"/>
                  <a:pt x="487812" y="2295321"/>
                  <a:pt x="487812" y="2295321"/>
                </a:cubicBezTo>
                <a:cubicBezTo>
                  <a:pt x="490999" y="2299345"/>
                  <a:pt x="489129" y="2300781"/>
                  <a:pt x="485666" y="2300206"/>
                </a:cubicBezTo>
                <a:cubicBezTo>
                  <a:pt x="482204" y="2299632"/>
                  <a:pt x="477148" y="2297047"/>
                  <a:pt x="473962" y="2293027"/>
                </a:cubicBezTo>
                <a:cubicBezTo>
                  <a:pt x="470222" y="2295901"/>
                  <a:pt x="466482" y="2298775"/>
                  <a:pt x="466482" y="2298775"/>
                </a:cubicBezTo>
                <a:cubicBezTo>
                  <a:pt x="460112" y="2290732"/>
                  <a:pt x="463852" y="2287858"/>
                  <a:pt x="463852" y="2287858"/>
                </a:cubicBezTo>
                <a:cubicBezTo>
                  <a:pt x="461220" y="2276939"/>
                  <a:pt x="463852" y="2287858"/>
                  <a:pt x="467591" y="2284984"/>
                </a:cubicBezTo>
                <a:cubicBezTo>
                  <a:pt x="471330" y="2282109"/>
                  <a:pt x="464960" y="2274067"/>
                  <a:pt x="464960" y="2274067"/>
                </a:cubicBezTo>
                <a:cubicBezTo>
                  <a:pt x="468699" y="2271191"/>
                  <a:pt x="468699" y="2271191"/>
                  <a:pt x="468699" y="2271191"/>
                </a:cubicBezTo>
                <a:close/>
                <a:moveTo>
                  <a:pt x="328773" y="2270505"/>
                </a:moveTo>
                <a:cubicBezTo>
                  <a:pt x="332461" y="2267667"/>
                  <a:pt x="339027" y="2275955"/>
                  <a:pt x="341901" y="2287078"/>
                </a:cubicBezTo>
                <a:cubicBezTo>
                  <a:pt x="341286" y="2297547"/>
                  <a:pt x="345982" y="2318938"/>
                  <a:pt x="338502" y="2319685"/>
                </a:cubicBezTo>
                <a:cubicBezTo>
                  <a:pt x="336009" y="2319936"/>
                  <a:pt x="332164" y="2317892"/>
                  <a:pt x="326320" y="2312385"/>
                </a:cubicBezTo>
                <a:cubicBezTo>
                  <a:pt x="323446" y="2301262"/>
                  <a:pt x="327954" y="2284465"/>
                  <a:pt x="328773" y="2270505"/>
                </a:cubicBezTo>
                <a:close/>
                <a:moveTo>
                  <a:pt x="410758" y="2261574"/>
                </a:moveTo>
                <a:cubicBezTo>
                  <a:pt x="418827" y="2261437"/>
                  <a:pt x="434278" y="2273824"/>
                  <a:pt x="436252" y="2282014"/>
                </a:cubicBezTo>
                <a:cubicBezTo>
                  <a:pt x="426142" y="2276842"/>
                  <a:pt x="416030" y="2271673"/>
                  <a:pt x="405922" y="2266505"/>
                </a:cubicBezTo>
                <a:cubicBezTo>
                  <a:pt x="406198" y="2263057"/>
                  <a:pt x="408067" y="2261619"/>
                  <a:pt x="410758" y="2261574"/>
                </a:cubicBezTo>
                <a:close/>
                <a:moveTo>
                  <a:pt x="380812" y="2258743"/>
                </a:moveTo>
                <a:cubicBezTo>
                  <a:pt x="391369" y="2260334"/>
                  <a:pt x="396091" y="2280967"/>
                  <a:pt x="389166" y="2286895"/>
                </a:cubicBezTo>
                <a:cubicBezTo>
                  <a:pt x="386857" y="2288873"/>
                  <a:pt x="383254" y="2289214"/>
                  <a:pt x="378142" y="2286673"/>
                </a:cubicBezTo>
                <a:cubicBezTo>
                  <a:pt x="365401" y="2270587"/>
                  <a:pt x="393554" y="2274828"/>
                  <a:pt x="380812" y="2258743"/>
                </a:cubicBezTo>
                <a:close/>
                <a:moveTo>
                  <a:pt x="425385" y="2238605"/>
                </a:moveTo>
                <a:cubicBezTo>
                  <a:pt x="432336" y="2247380"/>
                  <a:pt x="432336" y="2247380"/>
                  <a:pt x="428257" y="2250516"/>
                </a:cubicBezTo>
                <a:cubicBezTo>
                  <a:pt x="421305" y="2241740"/>
                  <a:pt x="421305" y="2241740"/>
                  <a:pt x="421305" y="2241740"/>
                </a:cubicBezTo>
                <a:cubicBezTo>
                  <a:pt x="425385" y="2238605"/>
                  <a:pt x="425385" y="2238605"/>
                  <a:pt x="425385" y="2238605"/>
                </a:cubicBezTo>
                <a:close/>
                <a:moveTo>
                  <a:pt x="229669" y="2229035"/>
                </a:moveTo>
                <a:cubicBezTo>
                  <a:pt x="229669" y="2229035"/>
                  <a:pt x="229669" y="2229035"/>
                  <a:pt x="236620" y="2237811"/>
                </a:cubicBezTo>
                <a:cubicBezTo>
                  <a:pt x="233902" y="2239900"/>
                  <a:pt x="226949" y="2231124"/>
                  <a:pt x="226949" y="2231124"/>
                </a:cubicBezTo>
                <a:cubicBezTo>
                  <a:pt x="229669" y="2229035"/>
                  <a:pt x="229669" y="2229035"/>
                  <a:pt x="229669" y="2229035"/>
                </a:cubicBezTo>
                <a:close/>
                <a:moveTo>
                  <a:pt x="673442" y="2212069"/>
                </a:moveTo>
                <a:cubicBezTo>
                  <a:pt x="674990" y="2212644"/>
                  <a:pt x="677408" y="2214314"/>
                  <a:pt x="677408" y="2214314"/>
                </a:cubicBezTo>
                <a:cubicBezTo>
                  <a:pt x="674689" y="2216404"/>
                  <a:pt x="674689" y="2216404"/>
                  <a:pt x="674689" y="2216404"/>
                </a:cubicBezTo>
                <a:cubicBezTo>
                  <a:pt x="672951" y="2214210"/>
                  <a:pt x="672252" y="2212983"/>
                  <a:pt x="672182" y="2212376"/>
                </a:cubicBezTo>
                <a:cubicBezTo>
                  <a:pt x="672110" y="2211769"/>
                  <a:pt x="672667" y="2211782"/>
                  <a:pt x="673442" y="2212069"/>
                </a:cubicBezTo>
                <a:close/>
                <a:moveTo>
                  <a:pt x="338256" y="2211461"/>
                </a:moveTo>
                <a:cubicBezTo>
                  <a:pt x="345206" y="2220234"/>
                  <a:pt x="337436" y="2226208"/>
                  <a:pt x="344386" y="2234981"/>
                </a:cubicBezTo>
                <a:cubicBezTo>
                  <a:pt x="340501" y="2237968"/>
                  <a:pt x="336617" y="2240955"/>
                  <a:pt x="332731" y="2243939"/>
                </a:cubicBezTo>
                <a:cubicBezTo>
                  <a:pt x="332731" y="2243939"/>
                  <a:pt x="328846" y="2246925"/>
                  <a:pt x="328846" y="2246925"/>
                </a:cubicBezTo>
                <a:cubicBezTo>
                  <a:pt x="328846" y="2246925"/>
                  <a:pt x="328846" y="2246925"/>
                  <a:pt x="324960" y="2249912"/>
                </a:cubicBezTo>
                <a:cubicBezTo>
                  <a:pt x="324960" y="2249912"/>
                  <a:pt x="318010" y="2241135"/>
                  <a:pt x="318010" y="2241135"/>
                </a:cubicBezTo>
                <a:cubicBezTo>
                  <a:pt x="318010" y="2241135"/>
                  <a:pt x="321893" y="2238150"/>
                  <a:pt x="321893" y="2238150"/>
                </a:cubicBezTo>
                <a:cubicBezTo>
                  <a:pt x="322716" y="2223405"/>
                  <a:pt x="330486" y="2217433"/>
                  <a:pt x="338256" y="2211461"/>
                </a:cubicBezTo>
                <a:close/>
                <a:moveTo>
                  <a:pt x="351890" y="2177456"/>
                </a:moveTo>
                <a:cubicBezTo>
                  <a:pt x="358261" y="2185499"/>
                  <a:pt x="361969" y="2182649"/>
                  <a:pt x="374711" y="2198736"/>
                </a:cubicBezTo>
                <a:cubicBezTo>
                  <a:pt x="367294" y="2204437"/>
                  <a:pt x="364632" y="2193542"/>
                  <a:pt x="360924" y="2196393"/>
                </a:cubicBezTo>
                <a:cubicBezTo>
                  <a:pt x="357214" y="2199241"/>
                  <a:pt x="357214" y="2199241"/>
                  <a:pt x="353505" y="2202092"/>
                </a:cubicBezTo>
                <a:cubicBezTo>
                  <a:pt x="363587" y="2207287"/>
                  <a:pt x="367294" y="2204437"/>
                  <a:pt x="371004" y="2201585"/>
                </a:cubicBezTo>
                <a:cubicBezTo>
                  <a:pt x="377374" y="2209628"/>
                  <a:pt x="383745" y="2217672"/>
                  <a:pt x="384791" y="2203928"/>
                </a:cubicBezTo>
                <a:cubicBezTo>
                  <a:pt x="387453" y="2214822"/>
                  <a:pt x="403906" y="2228059"/>
                  <a:pt x="406567" y="2238953"/>
                </a:cubicBezTo>
                <a:cubicBezTo>
                  <a:pt x="402860" y="2241802"/>
                  <a:pt x="396487" y="2233758"/>
                  <a:pt x="396487" y="2233758"/>
                </a:cubicBezTo>
                <a:cubicBezTo>
                  <a:pt x="386408" y="2228567"/>
                  <a:pt x="392778" y="2236607"/>
                  <a:pt x="392778" y="2236607"/>
                </a:cubicBezTo>
                <a:cubicBezTo>
                  <a:pt x="368912" y="2229072"/>
                  <a:pt x="384315" y="2256053"/>
                  <a:pt x="373191" y="2264603"/>
                </a:cubicBezTo>
                <a:cubicBezTo>
                  <a:pt x="356740" y="2251368"/>
                  <a:pt x="357785" y="2237623"/>
                  <a:pt x="365202" y="2231923"/>
                </a:cubicBezTo>
                <a:cubicBezTo>
                  <a:pt x="358830" y="2223878"/>
                  <a:pt x="368912" y="2229072"/>
                  <a:pt x="372620" y="2226223"/>
                </a:cubicBezTo>
                <a:cubicBezTo>
                  <a:pt x="356169" y="2212986"/>
                  <a:pt x="352460" y="2215837"/>
                  <a:pt x="342380" y="2210643"/>
                </a:cubicBezTo>
                <a:cubicBezTo>
                  <a:pt x="343426" y="2196898"/>
                  <a:pt x="347134" y="2194049"/>
                  <a:pt x="340764" y="2186007"/>
                </a:cubicBezTo>
                <a:cubicBezTo>
                  <a:pt x="350844" y="2191199"/>
                  <a:pt x="348181" y="2180306"/>
                  <a:pt x="351890" y="2177456"/>
                </a:cubicBezTo>
                <a:close/>
                <a:moveTo>
                  <a:pt x="512414" y="2171722"/>
                </a:moveTo>
                <a:cubicBezTo>
                  <a:pt x="515134" y="2169632"/>
                  <a:pt x="523998" y="2186347"/>
                  <a:pt x="523998" y="2186347"/>
                </a:cubicBezTo>
                <a:cubicBezTo>
                  <a:pt x="523998" y="2186347"/>
                  <a:pt x="518206" y="2179034"/>
                  <a:pt x="512414" y="2171722"/>
                </a:cubicBezTo>
                <a:close/>
                <a:moveTo>
                  <a:pt x="437825" y="2163172"/>
                </a:moveTo>
                <a:cubicBezTo>
                  <a:pt x="444775" y="2171946"/>
                  <a:pt x="437297" y="2177694"/>
                  <a:pt x="437297" y="2177694"/>
                </a:cubicBezTo>
                <a:cubicBezTo>
                  <a:pt x="431687" y="2182005"/>
                  <a:pt x="428776" y="2168362"/>
                  <a:pt x="432182" y="2163760"/>
                </a:cubicBezTo>
                <a:cubicBezTo>
                  <a:pt x="433316" y="2162226"/>
                  <a:pt x="435153" y="2161697"/>
                  <a:pt x="437825" y="2163172"/>
                </a:cubicBezTo>
                <a:close/>
                <a:moveTo>
                  <a:pt x="270695" y="2159863"/>
                </a:moveTo>
                <a:lnTo>
                  <a:pt x="272252" y="2162197"/>
                </a:lnTo>
                <a:cubicBezTo>
                  <a:pt x="272215" y="2163990"/>
                  <a:pt x="271517" y="2165409"/>
                  <a:pt x="270166" y="2166007"/>
                </a:cubicBezTo>
                <a:cubicBezTo>
                  <a:pt x="268816" y="2166603"/>
                  <a:pt x="266812" y="2166376"/>
                  <a:pt x="264168" y="2164880"/>
                </a:cubicBezTo>
                <a:close/>
                <a:moveTo>
                  <a:pt x="269657" y="2158308"/>
                </a:moveTo>
                <a:lnTo>
                  <a:pt x="271421" y="2159305"/>
                </a:lnTo>
                <a:lnTo>
                  <a:pt x="270695" y="2159863"/>
                </a:lnTo>
                <a:close/>
                <a:moveTo>
                  <a:pt x="565381" y="2156427"/>
                </a:moveTo>
                <a:cubicBezTo>
                  <a:pt x="565381" y="2156427"/>
                  <a:pt x="571867" y="2164616"/>
                  <a:pt x="571867" y="2164616"/>
                </a:cubicBezTo>
                <a:cubicBezTo>
                  <a:pt x="571867" y="2164616"/>
                  <a:pt x="568128" y="2167492"/>
                  <a:pt x="568128" y="2167492"/>
                </a:cubicBezTo>
                <a:cubicBezTo>
                  <a:pt x="568128" y="2167492"/>
                  <a:pt x="568128" y="2167492"/>
                  <a:pt x="561642" y="2159301"/>
                </a:cubicBezTo>
                <a:cubicBezTo>
                  <a:pt x="561642" y="2159301"/>
                  <a:pt x="565381" y="2156427"/>
                  <a:pt x="565381" y="2156427"/>
                </a:cubicBezTo>
                <a:close/>
                <a:moveTo>
                  <a:pt x="364015" y="2152842"/>
                </a:moveTo>
                <a:cubicBezTo>
                  <a:pt x="366578" y="2163811"/>
                  <a:pt x="376758" y="2168930"/>
                  <a:pt x="379321" y="2179899"/>
                </a:cubicBezTo>
                <a:cubicBezTo>
                  <a:pt x="369143" y="2174781"/>
                  <a:pt x="365334" y="2177707"/>
                  <a:pt x="361528" y="2180633"/>
                </a:cubicBezTo>
                <a:cubicBezTo>
                  <a:pt x="351349" y="2175515"/>
                  <a:pt x="348785" y="2164547"/>
                  <a:pt x="344979" y="2167474"/>
                </a:cubicBezTo>
                <a:cubicBezTo>
                  <a:pt x="346221" y="2153579"/>
                  <a:pt x="358962" y="2169664"/>
                  <a:pt x="364015" y="2152842"/>
                </a:cubicBezTo>
                <a:close/>
                <a:moveTo>
                  <a:pt x="264472" y="2150532"/>
                </a:moveTo>
                <a:lnTo>
                  <a:pt x="269657" y="2158308"/>
                </a:lnTo>
                <a:lnTo>
                  <a:pt x="260844" y="2153318"/>
                </a:lnTo>
                <a:cubicBezTo>
                  <a:pt x="260844" y="2153318"/>
                  <a:pt x="264472" y="2150532"/>
                  <a:pt x="264472" y="2150532"/>
                </a:cubicBezTo>
                <a:close/>
                <a:moveTo>
                  <a:pt x="273111" y="2126025"/>
                </a:moveTo>
                <a:cubicBezTo>
                  <a:pt x="275236" y="2126379"/>
                  <a:pt x="283055" y="2136252"/>
                  <a:pt x="283055" y="2136252"/>
                </a:cubicBezTo>
                <a:cubicBezTo>
                  <a:pt x="281696" y="2137296"/>
                  <a:pt x="281015" y="2137818"/>
                  <a:pt x="279807" y="2136983"/>
                </a:cubicBezTo>
                <a:cubicBezTo>
                  <a:pt x="278597" y="2136146"/>
                  <a:pt x="276860" y="2133953"/>
                  <a:pt x="273385" y="2129564"/>
                </a:cubicBezTo>
                <a:cubicBezTo>
                  <a:pt x="272327" y="2126848"/>
                  <a:pt x="272403" y="2125908"/>
                  <a:pt x="273111" y="2126025"/>
                </a:cubicBezTo>
                <a:close/>
                <a:moveTo>
                  <a:pt x="396173" y="2125779"/>
                </a:moveTo>
                <a:cubicBezTo>
                  <a:pt x="399610" y="2126666"/>
                  <a:pt x="404785" y="2129746"/>
                  <a:pt x="408261" y="2134134"/>
                </a:cubicBezTo>
                <a:cubicBezTo>
                  <a:pt x="404861" y="2136747"/>
                  <a:pt x="394509" y="2130584"/>
                  <a:pt x="394509" y="2130584"/>
                </a:cubicBezTo>
                <a:cubicBezTo>
                  <a:pt x="391035" y="2126197"/>
                  <a:pt x="392735" y="2124891"/>
                  <a:pt x="396173" y="2125779"/>
                </a:cubicBezTo>
                <a:close/>
                <a:moveTo>
                  <a:pt x="450440" y="2125244"/>
                </a:moveTo>
                <a:cubicBezTo>
                  <a:pt x="450440" y="2125244"/>
                  <a:pt x="457392" y="2134019"/>
                  <a:pt x="460791" y="2131407"/>
                </a:cubicBezTo>
                <a:cubicBezTo>
                  <a:pt x="457392" y="2134019"/>
                  <a:pt x="453993" y="2136632"/>
                  <a:pt x="453993" y="2136632"/>
                </a:cubicBezTo>
                <a:cubicBezTo>
                  <a:pt x="447040" y="2127856"/>
                  <a:pt x="450440" y="2125244"/>
                  <a:pt x="450440" y="2125244"/>
                </a:cubicBezTo>
                <a:close/>
                <a:moveTo>
                  <a:pt x="598235" y="2119886"/>
                </a:moveTo>
                <a:cubicBezTo>
                  <a:pt x="601636" y="2117273"/>
                  <a:pt x="606268" y="2123122"/>
                  <a:pt x="609668" y="2120509"/>
                </a:cubicBezTo>
                <a:cubicBezTo>
                  <a:pt x="606268" y="2123122"/>
                  <a:pt x="606268" y="2123122"/>
                  <a:pt x="606268" y="2123122"/>
                </a:cubicBezTo>
                <a:cubicBezTo>
                  <a:pt x="604568" y="2124429"/>
                  <a:pt x="603719" y="2125081"/>
                  <a:pt x="602715" y="2124678"/>
                </a:cubicBezTo>
                <a:cubicBezTo>
                  <a:pt x="601710" y="2124273"/>
                  <a:pt x="600552" y="2122810"/>
                  <a:pt x="598235" y="2119886"/>
                </a:cubicBezTo>
                <a:close/>
                <a:moveTo>
                  <a:pt x="376985" y="2115822"/>
                </a:moveTo>
                <a:cubicBezTo>
                  <a:pt x="387560" y="2121808"/>
                  <a:pt x="390887" y="2133369"/>
                  <a:pt x="390887" y="2133369"/>
                </a:cubicBezTo>
                <a:cubicBezTo>
                  <a:pt x="389072" y="2134764"/>
                  <a:pt x="387069" y="2134538"/>
                  <a:pt x="385143" y="2133372"/>
                </a:cubicBezTo>
                <a:cubicBezTo>
                  <a:pt x="379364" y="2129873"/>
                  <a:pt x="374264" y="2117912"/>
                  <a:pt x="376985" y="2115822"/>
                </a:cubicBezTo>
                <a:close/>
                <a:moveTo>
                  <a:pt x="430218" y="2114906"/>
                </a:moveTo>
                <a:cubicBezTo>
                  <a:pt x="436011" y="2122218"/>
                  <a:pt x="422967" y="2120479"/>
                  <a:pt x="428760" y="2127792"/>
                </a:cubicBezTo>
                <a:cubicBezTo>
                  <a:pt x="425133" y="2130578"/>
                  <a:pt x="419341" y="2123266"/>
                  <a:pt x="419341" y="2123266"/>
                </a:cubicBezTo>
                <a:cubicBezTo>
                  <a:pt x="421155" y="2121873"/>
                  <a:pt x="421519" y="2118651"/>
                  <a:pt x="422609" y="2116343"/>
                </a:cubicBezTo>
                <a:cubicBezTo>
                  <a:pt x="423698" y="2114036"/>
                  <a:pt x="425511" y="2112642"/>
                  <a:pt x="430218" y="2114906"/>
                </a:cubicBezTo>
                <a:close/>
                <a:moveTo>
                  <a:pt x="568357" y="2114616"/>
                </a:moveTo>
                <a:cubicBezTo>
                  <a:pt x="574843" y="2122805"/>
                  <a:pt x="585071" y="2128120"/>
                  <a:pt x="591558" y="2136311"/>
                </a:cubicBezTo>
                <a:cubicBezTo>
                  <a:pt x="591558" y="2136311"/>
                  <a:pt x="591558" y="2136311"/>
                  <a:pt x="598044" y="2144501"/>
                </a:cubicBezTo>
                <a:cubicBezTo>
                  <a:pt x="598044" y="2144501"/>
                  <a:pt x="587819" y="2139185"/>
                  <a:pt x="587819" y="2139185"/>
                </a:cubicBezTo>
                <a:cubicBezTo>
                  <a:pt x="590566" y="2150247"/>
                  <a:pt x="590566" y="2150247"/>
                  <a:pt x="597052" y="2158437"/>
                </a:cubicBezTo>
                <a:cubicBezTo>
                  <a:pt x="589382" y="2154450"/>
                  <a:pt x="584802" y="2162910"/>
                  <a:pt x="578679" y="2165146"/>
                </a:cubicBezTo>
                <a:cubicBezTo>
                  <a:pt x="576637" y="2165892"/>
                  <a:pt x="574426" y="2165946"/>
                  <a:pt x="571867" y="2164616"/>
                </a:cubicBezTo>
                <a:cubicBezTo>
                  <a:pt x="575607" y="2161743"/>
                  <a:pt x="569120" y="2153554"/>
                  <a:pt x="569120" y="2153554"/>
                </a:cubicBezTo>
                <a:cubicBezTo>
                  <a:pt x="569120" y="2153554"/>
                  <a:pt x="562634" y="2145364"/>
                  <a:pt x="562634" y="2145364"/>
                </a:cubicBezTo>
                <a:cubicBezTo>
                  <a:pt x="566373" y="2142491"/>
                  <a:pt x="566373" y="2142491"/>
                  <a:pt x="566373" y="2142491"/>
                </a:cubicBezTo>
                <a:cubicBezTo>
                  <a:pt x="566373" y="2142491"/>
                  <a:pt x="572860" y="2150679"/>
                  <a:pt x="572860" y="2150679"/>
                </a:cubicBezTo>
                <a:cubicBezTo>
                  <a:pt x="590566" y="2150247"/>
                  <a:pt x="557137" y="2123237"/>
                  <a:pt x="568357" y="2114616"/>
                </a:cubicBezTo>
                <a:close/>
                <a:moveTo>
                  <a:pt x="567727" y="2109594"/>
                </a:moveTo>
                <a:lnTo>
                  <a:pt x="569378" y="2113831"/>
                </a:lnTo>
                <a:cubicBezTo>
                  <a:pt x="567639" y="2111637"/>
                  <a:pt x="566941" y="2110410"/>
                  <a:pt x="566869" y="2109803"/>
                </a:cubicBezTo>
                <a:close/>
                <a:moveTo>
                  <a:pt x="565146" y="2102968"/>
                </a:moveTo>
                <a:cubicBezTo>
                  <a:pt x="565146" y="2102968"/>
                  <a:pt x="565146" y="2102968"/>
                  <a:pt x="572096" y="2111741"/>
                </a:cubicBezTo>
                <a:cubicBezTo>
                  <a:pt x="572096" y="2111741"/>
                  <a:pt x="569679" y="2110071"/>
                  <a:pt x="568130" y="2109496"/>
                </a:cubicBezTo>
                <a:lnTo>
                  <a:pt x="567727" y="2109594"/>
                </a:lnTo>
                <a:lnTo>
                  <a:pt x="567261" y="2108399"/>
                </a:lnTo>
                <a:cubicBezTo>
                  <a:pt x="566204" y="2105683"/>
                  <a:pt x="565146" y="2102968"/>
                  <a:pt x="565146" y="2102968"/>
                </a:cubicBezTo>
                <a:close/>
                <a:moveTo>
                  <a:pt x="304308" y="2094037"/>
                </a:moveTo>
                <a:cubicBezTo>
                  <a:pt x="304308" y="2094037"/>
                  <a:pt x="304308" y="2094037"/>
                  <a:pt x="310101" y="2101349"/>
                </a:cubicBezTo>
                <a:cubicBezTo>
                  <a:pt x="308400" y="2102655"/>
                  <a:pt x="306401" y="2102721"/>
                  <a:pt x="304557" y="2102116"/>
                </a:cubicBezTo>
                <a:cubicBezTo>
                  <a:pt x="299020" y="2100307"/>
                  <a:pt x="294864" y="2092471"/>
                  <a:pt x="304308" y="2094037"/>
                </a:cubicBezTo>
                <a:close/>
                <a:moveTo>
                  <a:pt x="574697" y="2084647"/>
                </a:moveTo>
                <a:cubicBezTo>
                  <a:pt x="574697" y="2084647"/>
                  <a:pt x="577475" y="2095058"/>
                  <a:pt x="583654" y="2102859"/>
                </a:cubicBezTo>
                <a:cubicBezTo>
                  <a:pt x="580254" y="2105472"/>
                  <a:pt x="580254" y="2105472"/>
                  <a:pt x="580254" y="2105472"/>
                </a:cubicBezTo>
                <a:cubicBezTo>
                  <a:pt x="575619" y="2099622"/>
                  <a:pt x="567512" y="2089386"/>
                  <a:pt x="569221" y="2085719"/>
                </a:cubicBezTo>
                <a:cubicBezTo>
                  <a:pt x="569792" y="2084496"/>
                  <a:pt x="571453" y="2084004"/>
                  <a:pt x="574697" y="2084647"/>
                </a:cubicBezTo>
                <a:close/>
                <a:moveTo>
                  <a:pt x="440595" y="2081054"/>
                </a:moveTo>
                <a:cubicBezTo>
                  <a:pt x="440595" y="2081054"/>
                  <a:pt x="447544" y="2089828"/>
                  <a:pt x="447544" y="2089828"/>
                </a:cubicBezTo>
                <a:cubicBezTo>
                  <a:pt x="451021" y="2094217"/>
                  <a:pt x="450000" y="2095000"/>
                  <a:pt x="447601" y="2095078"/>
                </a:cubicBezTo>
                <a:cubicBezTo>
                  <a:pt x="445202" y="2095157"/>
                  <a:pt x="441424" y="2094530"/>
                  <a:pt x="439385" y="2096098"/>
                </a:cubicBezTo>
                <a:cubicBezTo>
                  <a:pt x="432435" y="2087324"/>
                  <a:pt x="436515" y="2084190"/>
                  <a:pt x="440595" y="2081054"/>
                </a:cubicBezTo>
                <a:close/>
                <a:moveTo>
                  <a:pt x="411535" y="2076328"/>
                </a:moveTo>
                <a:cubicBezTo>
                  <a:pt x="421600" y="2081535"/>
                  <a:pt x="417908" y="2084371"/>
                  <a:pt x="417908" y="2084371"/>
                </a:cubicBezTo>
                <a:cubicBezTo>
                  <a:pt x="417908" y="2084371"/>
                  <a:pt x="414216" y="2087209"/>
                  <a:pt x="410526" y="2090044"/>
                </a:cubicBezTo>
                <a:cubicBezTo>
                  <a:pt x="404154" y="2082001"/>
                  <a:pt x="404154" y="2082001"/>
                  <a:pt x="407845" y="2079164"/>
                </a:cubicBezTo>
                <a:cubicBezTo>
                  <a:pt x="407845" y="2079164"/>
                  <a:pt x="411535" y="2076328"/>
                  <a:pt x="411535" y="2076328"/>
                </a:cubicBezTo>
                <a:close/>
                <a:moveTo>
                  <a:pt x="592644" y="2067718"/>
                </a:moveTo>
                <a:cubicBezTo>
                  <a:pt x="599132" y="2075907"/>
                  <a:pt x="605618" y="2084098"/>
                  <a:pt x="609246" y="2081310"/>
                </a:cubicBezTo>
                <a:cubicBezTo>
                  <a:pt x="615733" y="2089500"/>
                  <a:pt x="612106" y="2092287"/>
                  <a:pt x="614966" y="2103264"/>
                </a:cubicBezTo>
                <a:cubicBezTo>
                  <a:pt x="614966" y="2103264"/>
                  <a:pt x="621453" y="2111453"/>
                  <a:pt x="621453" y="2111453"/>
                </a:cubicBezTo>
                <a:cubicBezTo>
                  <a:pt x="617827" y="2114239"/>
                  <a:pt x="617827" y="2114239"/>
                  <a:pt x="617827" y="2114239"/>
                </a:cubicBezTo>
                <a:cubicBezTo>
                  <a:pt x="617827" y="2114239"/>
                  <a:pt x="617827" y="2114239"/>
                  <a:pt x="611340" y="2106049"/>
                </a:cubicBezTo>
                <a:cubicBezTo>
                  <a:pt x="611340" y="2106049"/>
                  <a:pt x="611340" y="2106049"/>
                  <a:pt x="608480" y="2095074"/>
                </a:cubicBezTo>
                <a:cubicBezTo>
                  <a:pt x="601991" y="2086885"/>
                  <a:pt x="595505" y="2078695"/>
                  <a:pt x="585393" y="2073292"/>
                </a:cubicBezTo>
                <a:cubicBezTo>
                  <a:pt x="589018" y="2070505"/>
                  <a:pt x="589018" y="2070505"/>
                  <a:pt x="592644" y="2067718"/>
                </a:cubicBezTo>
                <a:close/>
                <a:moveTo>
                  <a:pt x="444522" y="2063918"/>
                </a:moveTo>
                <a:cubicBezTo>
                  <a:pt x="446183" y="2069698"/>
                  <a:pt x="447846" y="2075479"/>
                  <a:pt x="447770" y="2079066"/>
                </a:cubicBezTo>
                <a:cubicBezTo>
                  <a:pt x="447732" y="2080858"/>
                  <a:pt x="447260" y="2082104"/>
                  <a:pt x="446136" y="2082527"/>
                </a:cubicBezTo>
                <a:cubicBezTo>
                  <a:pt x="445013" y="2082949"/>
                  <a:pt x="443236" y="2082549"/>
                  <a:pt x="440592" y="2081052"/>
                </a:cubicBezTo>
                <a:cubicBezTo>
                  <a:pt x="444219" y="2078265"/>
                  <a:pt x="437269" y="2069493"/>
                  <a:pt x="444522" y="2063918"/>
                </a:cubicBezTo>
                <a:close/>
                <a:moveTo>
                  <a:pt x="409866" y="2051732"/>
                </a:moveTo>
                <a:cubicBezTo>
                  <a:pt x="412546" y="2062610"/>
                  <a:pt x="408854" y="2065446"/>
                  <a:pt x="408854" y="2065446"/>
                </a:cubicBezTo>
                <a:cubicBezTo>
                  <a:pt x="412546" y="2062610"/>
                  <a:pt x="412546" y="2062610"/>
                  <a:pt x="412546" y="2062610"/>
                </a:cubicBezTo>
                <a:cubicBezTo>
                  <a:pt x="412546" y="2062610"/>
                  <a:pt x="419929" y="2056938"/>
                  <a:pt x="419929" y="2056938"/>
                </a:cubicBezTo>
                <a:cubicBezTo>
                  <a:pt x="423619" y="2054102"/>
                  <a:pt x="423619" y="2054102"/>
                  <a:pt x="423619" y="2054102"/>
                </a:cubicBezTo>
                <a:cubicBezTo>
                  <a:pt x="426806" y="2058123"/>
                  <a:pt x="428146" y="2063563"/>
                  <a:pt x="427430" y="2067347"/>
                </a:cubicBezTo>
                <a:cubicBezTo>
                  <a:pt x="426718" y="2071131"/>
                  <a:pt x="423950" y="2073258"/>
                  <a:pt x="418919" y="2070654"/>
                </a:cubicBezTo>
                <a:cubicBezTo>
                  <a:pt x="418919" y="2070654"/>
                  <a:pt x="415228" y="2073491"/>
                  <a:pt x="415228" y="2073491"/>
                </a:cubicBezTo>
                <a:cubicBezTo>
                  <a:pt x="415228" y="2073491"/>
                  <a:pt x="415228" y="2073491"/>
                  <a:pt x="411535" y="2076328"/>
                </a:cubicBezTo>
                <a:cubicBezTo>
                  <a:pt x="401473" y="2071120"/>
                  <a:pt x="405164" y="2068284"/>
                  <a:pt x="398794" y="2060242"/>
                </a:cubicBezTo>
                <a:cubicBezTo>
                  <a:pt x="397454" y="2054802"/>
                  <a:pt x="399299" y="2053383"/>
                  <a:pt x="401941" y="2052970"/>
                </a:cubicBezTo>
                <a:cubicBezTo>
                  <a:pt x="404583" y="2052558"/>
                  <a:pt x="408023" y="2053151"/>
                  <a:pt x="409866" y="2051732"/>
                </a:cubicBezTo>
                <a:close/>
                <a:moveTo>
                  <a:pt x="655046" y="2047994"/>
                </a:moveTo>
                <a:cubicBezTo>
                  <a:pt x="655046" y="2047994"/>
                  <a:pt x="655046" y="2047994"/>
                  <a:pt x="661996" y="2056768"/>
                </a:cubicBezTo>
                <a:cubicBezTo>
                  <a:pt x="668947" y="2065544"/>
                  <a:pt x="668947" y="2065544"/>
                  <a:pt x="668947" y="2065544"/>
                </a:cubicBezTo>
                <a:cubicBezTo>
                  <a:pt x="668947" y="2065544"/>
                  <a:pt x="664866" y="2068681"/>
                  <a:pt x="664866" y="2068681"/>
                </a:cubicBezTo>
                <a:cubicBezTo>
                  <a:pt x="657915" y="2059905"/>
                  <a:pt x="657915" y="2059905"/>
                  <a:pt x="657915" y="2059905"/>
                </a:cubicBezTo>
                <a:cubicBezTo>
                  <a:pt x="657915" y="2059905"/>
                  <a:pt x="650966" y="2051130"/>
                  <a:pt x="650966" y="2051130"/>
                </a:cubicBezTo>
                <a:cubicBezTo>
                  <a:pt x="655046" y="2047994"/>
                  <a:pt x="655046" y="2047994"/>
                  <a:pt x="655046" y="2047994"/>
                </a:cubicBezTo>
                <a:close/>
                <a:moveTo>
                  <a:pt x="588765" y="2047173"/>
                </a:moveTo>
                <a:cubicBezTo>
                  <a:pt x="594557" y="2054485"/>
                  <a:pt x="594557" y="2054485"/>
                  <a:pt x="594557" y="2054485"/>
                </a:cubicBezTo>
                <a:cubicBezTo>
                  <a:pt x="594557" y="2054485"/>
                  <a:pt x="600349" y="2061797"/>
                  <a:pt x="600349" y="2061797"/>
                </a:cubicBezTo>
                <a:cubicBezTo>
                  <a:pt x="600349" y="2061797"/>
                  <a:pt x="596270" y="2064932"/>
                  <a:pt x="596270" y="2064932"/>
                </a:cubicBezTo>
                <a:cubicBezTo>
                  <a:pt x="596270" y="2064932"/>
                  <a:pt x="590478" y="2057619"/>
                  <a:pt x="590478" y="2057619"/>
                </a:cubicBezTo>
                <a:cubicBezTo>
                  <a:pt x="590478" y="2057619"/>
                  <a:pt x="584685" y="2050308"/>
                  <a:pt x="588765" y="2047173"/>
                </a:cubicBezTo>
                <a:close/>
                <a:moveTo>
                  <a:pt x="601898" y="2038550"/>
                </a:moveTo>
                <a:cubicBezTo>
                  <a:pt x="604152" y="2038287"/>
                  <a:pt x="606621" y="2039332"/>
                  <a:pt x="609517" y="2042989"/>
                </a:cubicBezTo>
                <a:cubicBezTo>
                  <a:pt x="612413" y="2046644"/>
                  <a:pt x="611822" y="2050042"/>
                  <a:pt x="609056" y="2050693"/>
                </a:cubicBezTo>
                <a:cubicBezTo>
                  <a:pt x="606292" y="2051346"/>
                  <a:pt x="601357" y="2049259"/>
                  <a:pt x="595565" y="2041945"/>
                </a:cubicBezTo>
                <a:cubicBezTo>
                  <a:pt x="597605" y="2040379"/>
                  <a:pt x="599644" y="2038811"/>
                  <a:pt x="601898" y="2038550"/>
                </a:cubicBezTo>
                <a:close/>
                <a:moveTo>
                  <a:pt x="567914" y="2020848"/>
                </a:moveTo>
                <a:cubicBezTo>
                  <a:pt x="567914" y="2020848"/>
                  <a:pt x="574865" y="2029624"/>
                  <a:pt x="574865" y="2029624"/>
                </a:cubicBezTo>
                <a:cubicBezTo>
                  <a:pt x="570786" y="2032760"/>
                  <a:pt x="570786" y="2032760"/>
                  <a:pt x="566705" y="2035894"/>
                </a:cubicBezTo>
                <a:cubicBezTo>
                  <a:pt x="570786" y="2032760"/>
                  <a:pt x="563834" y="2023983"/>
                  <a:pt x="567914" y="2020848"/>
                </a:cubicBezTo>
                <a:close/>
                <a:moveTo>
                  <a:pt x="528092" y="2008075"/>
                </a:moveTo>
                <a:cubicBezTo>
                  <a:pt x="530059" y="2009652"/>
                  <a:pt x="533099" y="2013490"/>
                  <a:pt x="537292" y="2020855"/>
                </a:cubicBezTo>
                <a:cubicBezTo>
                  <a:pt x="529738" y="2019603"/>
                  <a:pt x="525544" y="2012238"/>
                  <a:pt x="525337" y="2008869"/>
                </a:cubicBezTo>
                <a:cubicBezTo>
                  <a:pt x="525233" y="2007185"/>
                  <a:pt x="526125" y="2006499"/>
                  <a:pt x="528092" y="2008075"/>
                </a:cubicBezTo>
                <a:close/>
                <a:moveTo>
                  <a:pt x="434751" y="2005554"/>
                </a:moveTo>
                <a:cubicBezTo>
                  <a:pt x="438377" y="2002767"/>
                  <a:pt x="448953" y="2008754"/>
                  <a:pt x="448953" y="2008754"/>
                </a:cubicBezTo>
                <a:cubicBezTo>
                  <a:pt x="455904" y="2017529"/>
                  <a:pt x="455904" y="2017529"/>
                  <a:pt x="462854" y="2026305"/>
                </a:cubicBezTo>
                <a:cubicBezTo>
                  <a:pt x="461041" y="2027698"/>
                  <a:pt x="459228" y="2029091"/>
                  <a:pt x="456546" y="2029388"/>
                </a:cubicBezTo>
                <a:cubicBezTo>
                  <a:pt x="453865" y="2029685"/>
                  <a:pt x="450313" y="2028884"/>
                  <a:pt x="445025" y="2025890"/>
                </a:cubicBezTo>
                <a:cubicBezTo>
                  <a:pt x="448651" y="2023102"/>
                  <a:pt x="441700" y="2014328"/>
                  <a:pt x="434751" y="2005554"/>
                </a:cubicBezTo>
                <a:close/>
                <a:moveTo>
                  <a:pt x="627234" y="2003494"/>
                </a:moveTo>
                <a:cubicBezTo>
                  <a:pt x="631042" y="2000569"/>
                  <a:pt x="641799" y="2006416"/>
                  <a:pt x="644943" y="2018118"/>
                </a:cubicBezTo>
                <a:cubicBezTo>
                  <a:pt x="636874" y="2013730"/>
                  <a:pt x="634483" y="2020862"/>
                  <a:pt x="629252" y="2022233"/>
                </a:cubicBezTo>
                <a:cubicBezTo>
                  <a:pt x="627510" y="2022690"/>
                  <a:pt x="625451" y="2022508"/>
                  <a:pt x="622761" y="2021045"/>
                </a:cubicBezTo>
                <a:cubicBezTo>
                  <a:pt x="626568" y="2018121"/>
                  <a:pt x="619619" y="2009347"/>
                  <a:pt x="623427" y="2006421"/>
                </a:cubicBezTo>
                <a:cubicBezTo>
                  <a:pt x="623427" y="2006421"/>
                  <a:pt x="627234" y="2003494"/>
                  <a:pt x="627234" y="2003494"/>
                </a:cubicBezTo>
                <a:close/>
                <a:moveTo>
                  <a:pt x="531549" y="1997036"/>
                </a:moveTo>
                <a:cubicBezTo>
                  <a:pt x="534950" y="1994423"/>
                  <a:pt x="545300" y="2000585"/>
                  <a:pt x="552251" y="2009360"/>
                </a:cubicBezTo>
                <a:cubicBezTo>
                  <a:pt x="552251" y="2009360"/>
                  <a:pt x="548853" y="2011972"/>
                  <a:pt x="545452" y="2014585"/>
                </a:cubicBezTo>
                <a:cubicBezTo>
                  <a:pt x="538501" y="2005809"/>
                  <a:pt x="538501" y="2005809"/>
                  <a:pt x="531549" y="1997036"/>
                </a:cubicBezTo>
                <a:close/>
                <a:moveTo>
                  <a:pt x="467719" y="1994332"/>
                </a:moveTo>
                <a:cubicBezTo>
                  <a:pt x="474091" y="2002376"/>
                  <a:pt x="474091" y="2002376"/>
                  <a:pt x="477626" y="1999660"/>
                </a:cubicBezTo>
                <a:cubicBezTo>
                  <a:pt x="483996" y="2007701"/>
                  <a:pt x="493905" y="2013028"/>
                  <a:pt x="500276" y="2021072"/>
                </a:cubicBezTo>
                <a:cubicBezTo>
                  <a:pt x="496739" y="2023790"/>
                  <a:pt x="496739" y="2023790"/>
                  <a:pt x="493205" y="2026506"/>
                </a:cubicBezTo>
                <a:cubicBezTo>
                  <a:pt x="486833" y="2018461"/>
                  <a:pt x="486833" y="2018461"/>
                  <a:pt x="476925" y="2013134"/>
                </a:cubicBezTo>
                <a:cubicBezTo>
                  <a:pt x="476925" y="2013134"/>
                  <a:pt x="483296" y="2021178"/>
                  <a:pt x="483296" y="2021178"/>
                </a:cubicBezTo>
                <a:cubicBezTo>
                  <a:pt x="479762" y="2023896"/>
                  <a:pt x="479762" y="2023896"/>
                  <a:pt x="476225" y="2026614"/>
                </a:cubicBezTo>
                <a:cubicBezTo>
                  <a:pt x="473390" y="2015851"/>
                  <a:pt x="463484" y="2010528"/>
                  <a:pt x="457112" y="2002484"/>
                </a:cubicBezTo>
                <a:cubicBezTo>
                  <a:pt x="460648" y="1999766"/>
                  <a:pt x="464184" y="1997048"/>
                  <a:pt x="467719" y="1994332"/>
                </a:cubicBezTo>
                <a:close/>
                <a:moveTo>
                  <a:pt x="353108" y="1978895"/>
                </a:moveTo>
                <a:cubicBezTo>
                  <a:pt x="362980" y="1983071"/>
                  <a:pt x="358900" y="1986206"/>
                  <a:pt x="364693" y="1993519"/>
                </a:cubicBezTo>
                <a:cubicBezTo>
                  <a:pt x="364693" y="1993519"/>
                  <a:pt x="354822" y="1989342"/>
                  <a:pt x="354822" y="1989342"/>
                </a:cubicBezTo>
                <a:cubicBezTo>
                  <a:pt x="354822" y="1989342"/>
                  <a:pt x="353108" y="1978895"/>
                  <a:pt x="353108" y="1978895"/>
                </a:cubicBezTo>
                <a:close/>
                <a:moveTo>
                  <a:pt x="912182" y="1971314"/>
                </a:moveTo>
                <a:lnTo>
                  <a:pt x="911342" y="1972013"/>
                </a:lnTo>
                <a:lnTo>
                  <a:pt x="912719" y="1975460"/>
                </a:lnTo>
                <a:lnTo>
                  <a:pt x="918246" y="1980303"/>
                </a:lnTo>
                <a:lnTo>
                  <a:pt x="920632" y="1977757"/>
                </a:lnTo>
                <a:cubicBezTo>
                  <a:pt x="921990" y="1974019"/>
                  <a:pt x="912783" y="1975595"/>
                  <a:pt x="912182" y="1971314"/>
                </a:cubicBezTo>
                <a:close/>
                <a:moveTo>
                  <a:pt x="646106" y="1960760"/>
                </a:moveTo>
                <a:cubicBezTo>
                  <a:pt x="656538" y="1966335"/>
                  <a:pt x="666970" y="1971910"/>
                  <a:pt x="669924" y="1983233"/>
                </a:cubicBezTo>
                <a:cubicBezTo>
                  <a:pt x="666184" y="1986108"/>
                  <a:pt x="663230" y="1974785"/>
                  <a:pt x="659491" y="1977659"/>
                </a:cubicBezTo>
                <a:cubicBezTo>
                  <a:pt x="658705" y="1991856"/>
                  <a:pt x="685477" y="2025654"/>
                  <a:pt x="695124" y="2045425"/>
                </a:cubicBezTo>
                <a:cubicBezTo>
                  <a:pt x="684691" y="2039851"/>
                  <a:pt x="677211" y="2045599"/>
                  <a:pt x="670519" y="2037149"/>
                </a:cubicBezTo>
                <a:cubicBezTo>
                  <a:pt x="663825" y="2028697"/>
                  <a:pt x="671303" y="2022951"/>
                  <a:pt x="664613" y="2014502"/>
                </a:cubicBezTo>
                <a:cubicBezTo>
                  <a:pt x="660872" y="2017373"/>
                  <a:pt x="654966" y="1994730"/>
                  <a:pt x="651226" y="1997603"/>
                </a:cubicBezTo>
                <a:cubicBezTo>
                  <a:pt x="652012" y="1983407"/>
                  <a:pt x="638627" y="1966508"/>
                  <a:pt x="646106" y="1960760"/>
                </a:cubicBezTo>
                <a:close/>
                <a:moveTo>
                  <a:pt x="556683" y="1954197"/>
                </a:moveTo>
                <a:cubicBezTo>
                  <a:pt x="561317" y="1960046"/>
                  <a:pt x="561317" y="1960046"/>
                  <a:pt x="561317" y="1960046"/>
                </a:cubicBezTo>
                <a:cubicBezTo>
                  <a:pt x="557237" y="1963181"/>
                  <a:pt x="557237" y="1963181"/>
                  <a:pt x="557237" y="1963181"/>
                </a:cubicBezTo>
                <a:cubicBezTo>
                  <a:pt x="557237" y="1963181"/>
                  <a:pt x="557237" y="1963181"/>
                  <a:pt x="552605" y="1957332"/>
                </a:cubicBezTo>
                <a:cubicBezTo>
                  <a:pt x="552605" y="1957332"/>
                  <a:pt x="552605" y="1957332"/>
                  <a:pt x="556683" y="1954197"/>
                </a:cubicBezTo>
                <a:close/>
                <a:moveTo>
                  <a:pt x="500820" y="1944429"/>
                </a:moveTo>
                <a:cubicBezTo>
                  <a:pt x="516473" y="1971924"/>
                  <a:pt x="508857" y="1977776"/>
                  <a:pt x="511537" y="1988892"/>
                </a:cubicBezTo>
                <a:cubicBezTo>
                  <a:pt x="504487" y="1987723"/>
                  <a:pt x="498105" y="1989333"/>
                  <a:pt x="491389" y="1989555"/>
                </a:cubicBezTo>
                <a:cubicBezTo>
                  <a:pt x="484673" y="1989774"/>
                  <a:pt x="477622" y="1988607"/>
                  <a:pt x="469230" y="1981880"/>
                </a:cubicBezTo>
                <a:cubicBezTo>
                  <a:pt x="466552" y="1970764"/>
                  <a:pt x="463873" y="1959648"/>
                  <a:pt x="481782" y="1959061"/>
                </a:cubicBezTo>
                <a:cubicBezTo>
                  <a:pt x="485591" y="1956134"/>
                  <a:pt x="499690" y="1958472"/>
                  <a:pt x="503498" y="1955546"/>
                </a:cubicBezTo>
                <a:cubicBezTo>
                  <a:pt x="503498" y="1955546"/>
                  <a:pt x="497012" y="1947356"/>
                  <a:pt x="500820" y="1944429"/>
                </a:cubicBezTo>
                <a:close/>
                <a:moveTo>
                  <a:pt x="672066" y="1931396"/>
                </a:moveTo>
                <a:cubicBezTo>
                  <a:pt x="676702" y="1937246"/>
                  <a:pt x="676702" y="1937246"/>
                  <a:pt x="673302" y="1939860"/>
                </a:cubicBezTo>
                <a:cubicBezTo>
                  <a:pt x="673302" y="1939860"/>
                  <a:pt x="665269" y="1936622"/>
                  <a:pt x="668668" y="1934009"/>
                </a:cubicBezTo>
                <a:cubicBezTo>
                  <a:pt x="668668" y="1934009"/>
                  <a:pt x="672066" y="1931396"/>
                  <a:pt x="672066" y="1931396"/>
                </a:cubicBezTo>
                <a:close/>
                <a:moveTo>
                  <a:pt x="491460" y="1924330"/>
                </a:moveTo>
                <a:cubicBezTo>
                  <a:pt x="495541" y="1921195"/>
                  <a:pt x="501333" y="1928506"/>
                  <a:pt x="507125" y="1935819"/>
                </a:cubicBezTo>
                <a:cubicBezTo>
                  <a:pt x="507125" y="1935819"/>
                  <a:pt x="503045" y="1938955"/>
                  <a:pt x="503045" y="1938955"/>
                </a:cubicBezTo>
                <a:cubicBezTo>
                  <a:pt x="501005" y="1940522"/>
                  <a:pt x="499623" y="1940850"/>
                  <a:pt x="498607" y="1940343"/>
                </a:cubicBezTo>
                <a:cubicBezTo>
                  <a:pt x="495558" y="1938826"/>
                  <a:pt x="495804" y="1929814"/>
                  <a:pt x="491460" y="1924330"/>
                </a:cubicBezTo>
                <a:close/>
                <a:moveTo>
                  <a:pt x="898782" y="1912438"/>
                </a:moveTo>
                <a:cubicBezTo>
                  <a:pt x="902182" y="1909825"/>
                  <a:pt x="909133" y="1918598"/>
                  <a:pt x="916083" y="1927374"/>
                </a:cubicBezTo>
                <a:cubicBezTo>
                  <a:pt x="909283" y="1932601"/>
                  <a:pt x="902332" y="1923825"/>
                  <a:pt x="895382" y="1915049"/>
                </a:cubicBezTo>
                <a:cubicBezTo>
                  <a:pt x="895382" y="1915049"/>
                  <a:pt x="895382" y="1915049"/>
                  <a:pt x="898782" y="1912438"/>
                </a:cubicBezTo>
                <a:close/>
                <a:moveTo>
                  <a:pt x="396945" y="1911683"/>
                </a:moveTo>
                <a:cubicBezTo>
                  <a:pt x="396586" y="1910194"/>
                  <a:pt x="397606" y="1909410"/>
                  <a:pt x="403121" y="1912230"/>
                </a:cubicBezTo>
                <a:cubicBezTo>
                  <a:pt x="403121" y="1912230"/>
                  <a:pt x="399041" y="1915366"/>
                  <a:pt x="399041" y="1915366"/>
                </a:cubicBezTo>
                <a:cubicBezTo>
                  <a:pt x="399041" y="1915366"/>
                  <a:pt x="397304" y="1913172"/>
                  <a:pt x="396945" y="1911683"/>
                </a:cubicBezTo>
                <a:close/>
                <a:moveTo>
                  <a:pt x="521377" y="1901339"/>
                </a:moveTo>
                <a:cubicBezTo>
                  <a:pt x="525457" y="1898203"/>
                  <a:pt x="531249" y="1905516"/>
                  <a:pt x="537041" y="1912829"/>
                </a:cubicBezTo>
                <a:cubicBezTo>
                  <a:pt x="532961" y="1915965"/>
                  <a:pt x="531249" y="1905516"/>
                  <a:pt x="527169" y="1908652"/>
                </a:cubicBezTo>
                <a:cubicBezTo>
                  <a:pt x="523090" y="1911785"/>
                  <a:pt x="527169" y="1908652"/>
                  <a:pt x="521377" y="1901339"/>
                </a:cubicBezTo>
                <a:close/>
                <a:moveTo>
                  <a:pt x="920094" y="1895675"/>
                </a:moveTo>
                <a:cubicBezTo>
                  <a:pt x="923803" y="1896699"/>
                  <a:pt x="918124" y="1901093"/>
                  <a:pt x="921178" y="1903922"/>
                </a:cubicBezTo>
                <a:cubicBezTo>
                  <a:pt x="919864" y="1907534"/>
                  <a:pt x="914955" y="1904194"/>
                  <a:pt x="911247" y="1903171"/>
                </a:cubicBezTo>
                <a:cubicBezTo>
                  <a:pt x="913758" y="1901876"/>
                  <a:pt x="916926" y="1898777"/>
                  <a:pt x="920094" y="1895675"/>
                </a:cubicBezTo>
                <a:close/>
                <a:moveTo>
                  <a:pt x="754316" y="1890930"/>
                </a:moveTo>
                <a:cubicBezTo>
                  <a:pt x="764620" y="1896343"/>
                  <a:pt x="767446" y="1907506"/>
                  <a:pt x="774010" y="1915792"/>
                </a:cubicBezTo>
                <a:cubicBezTo>
                  <a:pt x="766531" y="1921538"/>
                  <a:pt x="757142" y="1902090"/>
                  <a:pt x="753402" y="1904964"/>
                </a:cubicBezTo>
                <a:cubicBezTo>
                  <a:pt x="753402" y="1904964"/>
                  <a:pt x="749664" y="1907839"/>
                  <a:pt x="749664" y="1907839"/>
                </a:cubicBezTo>
                <a:cubicBezTo>
                  <a:pt x="749664" y="1907839"/>
                  <a:pt x="749664" y="1907839"/>
                  <a:pt x="756229" y="1916125"/>
                </a:cubicBezTo>
                <a:cubicBezTo>
                  <a:pt x="766531" y="1921538"/>
                  <a:pt x="773096" y="1929827"/>
                  <a:pt x="775921" y="1940987"/>
                </a:cubicBezTo>
                <a:cubicBezTo>
                  <a:pt x="765616" y="1935574"/>
                  <a:pt x="745009" y="1924747"/>
                  <a:pt x="751573" y="1933034"/>
                </a:cubicBezTo>
                <a:cubicBezTo>
                  <a:pt x="754398" y="1944196"/>
                  <a:pt x="747834" y="1935908"/>
                  <a:pt x="741270" y="1927622"/>
                </a:cubicBezTo>
                <a:cubicBezTo>
                  <a:pt x="741270" y="1927622"/>
                  <a:pt x="745009" y="1924747"/>
                  <a:pt x="738444" y="1916460"/>
                </a:cubicBezTo>
                <a:cubicBezTo>
                  <a:pt x="742182" y="1913587"/>
                  <a:pt x="748748" y="1921874"/>
                  <a:pt x="752487" y="1919000"/>
                </a:cubicBezTo>
                <a:cubicBezTo>
                  <a:pt x="745923" y="1910712"/>
                  <a:pt x="745923" y="1910712"/>
                  <a:pt x="743100" y="1899551"/>
                </a:cubicBezTo>
                <a:cubicBezTo>
                  <a:pt x="743100" y="1899551"/>
                  <a:pt x="743100" y="1899551"/>
                  <a:pt x="736535" y="1891263"/>
                </a:cubicBezTo>
                <a:cubicBezTo>
                  <a:pt x="740273" y="1888390"/>
                  <a:pt x="750578" y="1893803"/>
                  <a:pt x="754316" y="1890930"/>
                </a:cubicBezTo>
                <a:close/>
                <a:moveTo>
                  <a:pt x="566155" y="1882611"/>
                </a:moveTo>
                <a:cubicBezTo>
                  <a:pt x="567862" y="1882868"/>
                  <a:pt x="570342" y="1884099"/>
                  <a:pt x="575300" y="1886562"/>
                </a:cubicBezTo>
                <a:cubicBezTo>
                  <a:pt x="581477" y="1894360"/>
                  <a:pt x="570260" y="1902982"/>
                  <a:pt x="580178" y="1907908"/>
                </a:cubicBezTo>
                <a:cubicBezTo>
                  <a:pt x="576437" y="1910783"/>
                  <a:pt x="560342" y="1898057"/>
                  <a:pt x="561643" y="1884510"/>
                </a:cubicBezTo>
                <a:cubicBezTo>
                  <a:pt x="563513" y="1883073"/>
                  <a:pt x="564448" y="1882355"/>
                  <a:pt x="566155" y="1882611"/>
                </a:cubicBezTo>
                <a:close/>
                <a:moveTo>
                  <a:pt x="643560" y="1873314"/>
                </a:moveTo>
                <a:cubicBezTo>
                  <a:pt x="649352" y="1880626"/>
                  <a:pt x="649352" y="1880626"/>
                  <a:pt x="655145" y="1887938"/>
                </a:cubicBezTo>
                <a:cubicBezTo>
                  <a:pt x="653332" y="1889332"/>
                  <a:pt x="651518" y="1890726"/>
                  <a:pt x="649436" y="1890856"/>
                </a:cubicBezTo>
                <a:cubicBezTo>
                  <a:pt x="647350" y="1890987"/>
                  <a:pt x="644994" y="1889855"/>
                  <a:pt x="642099" y="1886200"/>
                </a:cubicBezTo>
                <a:cubicBezTo>
                  <a:pt x="632682" y="1881674"/>
                  <a:pt x="636307" y="1878888"/>
                  <a:pt x="636307" y="1878888"/>
                </a:cubicBezTo>
                <a:cubicBezTo>
                  <a:pt x="645727" y="1883413"/>
                  <a:pt x="639934" y="1876101"/>
                  <a:pt x="643560" y="1873314"/>
                </a:cubicBezTo>
                <a:close/>
                <a:moveTo>
                  <a:pt x="766995" y="1868531"/>
                </a:moveTo>
                <a:cubicBezTo>
                  <a:pt x="774125" y="1866139"/>
                  <a:pt x="785258" y="1877347"/>
                  <a:pt x="792183" y="1891786"/>
                </a:cubicBezTo>
                <a:cubicBezTo>
                  <a:pt x="794931" y="1902850"/>
                  <a:pt x="778218" y="1889344"/>
                  <a:pt x="784705" y="1897533"/>
                </a:cubicBezTo>
                <a:cubicBezTo>
                  <a:pt x="780965" y="1900408"/>
                  <a:pt x="775471" y="1878281"/>
                  <a:pt x="761503" y="1875840"/>
                </a:cubicBezTo>
                <a:cubicBezTo>
                  <a:pt x="762686" y="1871637"/>
                  <a:pt x="764619" y="1869329"/>
                  <a:pt x="766995" y="1868531"/>
                </a:cubicBezTo>
                <a:close/>
                <a:moveTo>
                  <a:pt x="748066" y="1858873"/>
                </a:moveTo>
                <a:cubicBezTo>
                  <a:pt x="755016" y="1867649"/>
                  <a:pt x="755016" y="1867649"/>
                  <a:pt x="751391" y="1870436"/>
                </a:cubicBezTo>
                <a:cubicBezTo>
                  <a:pt x="749578" y="1871831"/>
                  <a:pt x="748673" y="1872526"/>
                  <a:pt x="746896" y="1872126"/>
                </a:cubicBezTo>
                <a:cubicBezTo>
                  <a:pt x="745121" y="1871727"/>
                  <a:pt x="742477" y="1870229"/>
                  <a:pt x="737189" y="1867235"/>
                </a:cubicBezTo>
                <a:cubicBezTo>
                  <a:pt x="740814" y="1864448"/>
                  <a:pt x="744441" y="1861660"/>
                  <a:pt x="748066" y="1858873"/>
                </a:cubicBezTo>
                <a:close/>
                <a:moveTo>
                  <a:pt x="573068" y="1837830"/>
                </a:moveTo>
                <a:cubicBezTo>
                  <a:pt x="583368" y="1838405"/>
                  <a:pt x="594454" y="1849294"/>
                  <a:pt x="600952" y="1863711"/>
                </a:cubicBezTo>
                <a:cubicBezTo>
                  <a:pt x="590502" y="1858802"/>
                  <a:pt x="580050" y="1853894"/>
                  <a:pt x="569601" y="1848988"/>
                </a:cubicBezTo>
                <a:cubicBezTo>
                  <a:pt x="563230" y="1840944"/>
                  <a:pt x="569601" y="1848988"/>
                  <a:pt x="563230" y="1840944"/>
                </a:cubicBezTo>
                <a:cubicBezTo>
                  <a:pt x="566289" y="1838592"/>
                  <a:pt x="569635" y="1837638"/>
                  <a:pt x="573068" y="1837830"/>
                </a:cubicBezTo>
                <a:close/>
                <a:moveTo>
                  <a:pt x="762873" y="1833378"/>
                </a:moveTo>
                <a:cubicBezTo>
                  <a:pt x="769824" y="1842153"/>
                  <a:pt x="769824" y="1842153"/>
                  <a:pt x="769824" y="1842153"/>
                </a:cubicBezTo>
                <a:cubicBezTo>
                  <a:pt x="769824" y="1842153"/>
                  <a:pt x="769824" y="1842153"/>
                  <a:pt x="767105" y="1844243"/>
                </a:cubicBezTo>
                <a:cubicBezTo>
                  <a:pt x="760153" y="1835468"/>
                  <a:pt x="760153" y="1835468"/>
                  <a:pt x="760153" y="1835468"/>
                </a:cubicBezTo>
                <a:cubicBezTo>
                  <a:pt x="762873" y="1833378"/>
                  <a:pt x="762873" y="1833378"/>
                  <a:pt x="762873" y="1833378"/>
                </a:cubicBezTo>
                <a:close/>
                <a:moveTo>
                  <a:pt x="633619" y="1813313"/>
                </a:moveTo>
                <a:cubicBezTo>
                  <a:pt x="644112" y="1818777"/>
                  <a:pt x="644112" y="1818777"/>
                  <a:pt x="650774" y="1827185"/>
                </a:cubicBezTo>
                <a:cubicBezTo>
                  <a:pt x="648857" y="1828658"/>
                  <a:pt x="646942" y="1830130"/>
                  <a:pt x="644670" y="1830183"/>
                </a:cubicBezTo>
                <a:cubicBezTo>
                  <a:pt x="642401" y="1830236"/>
                  <a:pt x="639778" y="1828871"/>
                  <a:pt x="636448" y="1824666"/>
                </a:cubicBezTo>
                <a:cubicBezTo>
                  <a:pt x="629788" y="1816259"/>
                  <a:pt x="633619" y="1813313"/>
                  <a:pt x="633619" y="1813313"/>
                </a:cubicBezTo>
                <a:close/>
                <a:moveTo>
                  <a:pt x="957950" y="1809245"/>
                </a:moveTo>
                <a:cubicBezTo>
                  <a:pt x="957950" y="1809245"/>
                  <a:pt x="957950" y="1809245"/>
                  <a:pt x="960089" y="1809836"/>
                </a:cubicBezTo>
                <a:cubicBezTo>
                  <a:pt x="960089" y="1809836"/>
                  <a:pt x="962229" y="1810426"/>
                  <a:pt x="961614" y="1812119"/>
                </a:cubicBezTo>
                <a:cubicBezTo>
                  <a:pt x="961614" y="1812119"/>
                  <a:pt x="961614" y="1812119"/>
                  <a:pt x="959472" y="1811529"/>
                </a:cubicBezTo>
                <a:cubicBezTo>
                  <a:pt x="959472" y="1811529"/>
                  <a:pt x="957334" y="1810938"/>
                  <a:pt x="957334" y="1810938"/>
                </a:cubicBezTo>
                <a:cubicBezTo>
                  <a:pt x="957334" y="1810938"/>
                  <a:pt x="957950" y="1809245"/>
                  <a:pt x="957950" y="1809245"/>
                </a:cubicBezTo>
                <a:close/>
                <a:moveTo>
                  <a:pt x="594476" y="1802811"/>
                </a:moveTo>
                <a:cubicBezTo>
                  <a:pt x="598308" y="1799868"/>
                  <a:pt x="604969" y="1808276"/>
                  <a:pt x="608801" y="1805332"/>
                </a:cubicBezTo>
                <a:cubicBezTo>
                  <a:pt x="615461" y="1813740"/>
                  <a:pt x="618289" y="1825095"/>
                  <a:pt x="628782" y="1830556"/>
                </a:cubicBezTo>
                <a:cubicBezTo>
                  <a:pt x="638274" y="1850321"/>
                  <a:pt x="647763" y="1870083"/>
                  <a:pt x="629605" y="1870510"/>
                </a:cubicBezTo>
                <a:cubicBezTo>
                  <a:pt x="622945" y="1862102"/>
                  <a:pt x="612450" y="1856637"/>
                  <a:pt x="605791" y="1848227"/>
                </a:cubicBezTo>
                <a:cubicBezTo>
                  <a:pt x="609622" y="1845283"/>
                  <a:pt x="613454" y="1842338"/>
                  <a:pt x="623948" y="1847800"/>
                </a:cubicBezTo>
                <a:cubicBezTo>
                  <a:pt x="617286" y="1839393"/>
                  <a:pt x="621119" y="1836448"/>
                  <a:pt x="614458" y="1828037"/>
                </a:cubicBezTo>
                <a:cubicBezTo>
                  <a:pt x="614458" y="1828037"/>
                  <a:pt x="610625" y="1830984"/>
                  <a:pt x="603965" y="1822575"/>
                </a:cubicBezTo>
                <a:cubicBezTo>
                  <a:pt x="603965" y="1822575"/>
                  <a:pt x="596300" y="1828466"/>
                  <a:pt x="606793" y="1833928"/>
                </a:cubicBezTo>
                <a:cubicBezTo>
                  <a:pt x="588636" y="1834355"/>
                  <a:pt x="597305" y="1814165"/>
                  <a:pt x="594476" y="1802811"/>
                </a:cubicBezTo>
                <a:close/>
                <a:moveTo>
                  <a:pt x="719560" y="1800793"/>
                </a:moveTo>
                <a:cubicBezTo>
                  <a:pt x="719560" y="1800793"/>
                  <a:pt x="726511" y="1809566"/>
                  <a:pt x="726511" y="1809566"/>
                </a:cubicBezTo>
                <a:cubicBezTo>
                  <a:pt x="733461" y="1818341"/>
                  <a:pt x="733461" y="1818341"/>
                  <a:pt x="733461" y="1818341"/>
                </a:cubicBezTo>
                <a:cubicBezTo>
                  <a:pt x="733461" y="1818341"/>
                  <a:pt x="732441" y="1819126"/>
                  <a:pt x="730553" y="1818813"/>
                </a:cubicBezTo>
                <a:cubicBezTo>
                  <a:pt x="728663" y="1818499"/>
                  <a:pt x="725905" y="1817089"/>
                  <a:pt x="722430" y="1812702"/>
                </a:cubicBezTo>
                <a:cubicBezTo>
                  <a:pt x="722430" y="1812702"/>
                  <a:pt x="715480" y="1803929"/>
                  <a:pt x="719560" y="1800793"/>
                </a:cubicBezTo>
                <a:close/>
                <a:moveTo>
                  <a:pt x="932969" y="1794538"/>
                </a:moveTo>
                <a:cubicBezTo>
                  <a:pt x="939431" y="1802695"/>
                  <a:pt x="939431" y="1802695"/>
                  <a:pt x="943182" y="1799814"/>
                </a:cubicBezTo>
                <a:cubicBezTo>
                  <a:pt x="949646" y="1807974"/>
                  <a:pt x="949646" y="1807974"/>
                  <a:pt x="949646" y="1807974"/>
                </a:cubicBezTo>
                <a:cubicBezTo>
                  <a:pt x="945896" y="1810855"/>
                  <a:pt x="945896" y="1810855"/>
                  <a:pt x="945896" y="1810855"/>
                </a:cubicBezTo>
                <a:cubicBezTo>
                  <a:pt x="939431" y="1802695"/>
                  <a:pt x="939431" y="1802695"/>
                  <a:pt x="932969" y="1794538"/>
                </a:cubicBezTo>
                <a:close/>
                <a:moveTo>
                  <a:pt x="672317" y="1785340"/>
                </a:moveTo>
                <a:cubicBezTo>
                  <a:pt x="681585" y="1797039"/>
                  <a:pt x="682479" y="1805763"/>
                  <a:pt x="679513" y="1809610"/>
                </a:cubicBezTo>
                <a:cubicBezTo>
                  <a:pt x="678029" y="1811535"/>
                  <a:pt x="675579" y="1812242"/>
                  <a:pt x="672729" y="1811491"/>
                </a:cubicBezTo>
                <a:cubicBezTo>
                  <a:pt x="669877" y="1810740"/>
                  <a:pt x="666625" y="1808535"/>
                  <a:pt x="663537" y="1804634"/>
                </a:cubicBezTo>
                <a:cubicBezTo>
                  <a:pt x="661099" y="1793961"/>
                  <a:pt x="674755" y="1796012"/>
                  <a:pt x="672317" y="1785340"/>
                </a:cubicBezTo>
                <a:close/>
                <a:moveTo>
                  <a:pt x="639229" y="1768422"/>
                </a:moveTo>
                <a:cubicBezTo>
                  <a:pt x="639229" y="1768422"/>
                  <a:pt x="639229" y="1768422"/>
                  <a:pt x="646178" y="1777199"/>
                </a:cubicBezTo>
                <a:lnTo>
                  <a:pt x="636509" y="1770512"/>
                </a:lnTo>
                <a:cubicBezTo>
                  <a:pt x="636509" y="1770512"/>
                  <a:pt x="636509" y="1770512"/>
                  <a:pt x="639229" y="1768422"/>
                </a:cubicBezTo>
                <a:close/>
                <a:moveTo>
                  <a:pt x="840014" y="1763508"/>
                </a:moveTo>
                <a:cubicBezTo>
                  <a:pt x="841290" y="1762528"/>
                  <a:pt x="844728" y="1763415"/>
                  <a:pt x="849902" y="1766496"/>
                </a:cubicBezTo>
                <a:cubicBezTo>
                  <a:pt x="856854" y="1775270"/>
                  <a:pt x="846502" y="1769109"/>
                  <a:pt x="853454" y="1777884"/>
                </a:cubicBezTo>
                <a:cubicBezTo>
                  <a:pt x="850053" y="1780495"/>
                  <a:pt x="843102" y="1771721"/>
                  <a:pt x="843102" y="1771721"/>
                </a:cubicBezTo>
                <a:cubicBezTo>
                  <a:pt x="839626" y="1767335"/>
                  <a:pt x="838740" y="1764487"/>
                  <a:pt x="840014" y="1763508"/>
                </a:cubicBezTo>
                <a:close/>
                <a:moveTo>
                  <a:pt x="791101" y="1759928"/>
                </a:moveTo>
                <a:cubicBezTo>
                  <a:pt x="791101" y="1759928"/>
                  <a:pt x="798052" y="1768704"/>
                  <a:pt x="794313" y="1771576"/>
                </a:cubicBezTo>
                <a:cubicBezTo>
                  <a:pt x="794313" y="1771576"/>
                  <a:pt x="794313" y="1771576"/>
                  <a:pt x="790573" y="1774451"/>
                </a:cubicBezTo>
                <a:cubicBezTo>
                  <a:pt x="790573" y="1774451"/>
                  <a:pt x="790573" y="1774451"/>
                  <a:pt x="783622" y="1765676"/>
                </a:cubicBezTo>
                <a:cubicBezTo>
                  <a:pt x="783622" y="1765676"/>
                  <a:pt x="787362" y="1762801"/>
                  <a:pt x="787362" y="1762801"/>
                </a:cubicBezTo>
                <a:cubicBezTo>
                  <a:pt x="787362" y="1762801"/>
                  <a:pt x="791101" y="1759928"/>
                  <a:pt x="791101" y="1759928"/>
                </a:cubicBezTo>
                <a:close/>
                <a:moveTo>
                  <a:pt x="683882" y="1755310"/>
                </a:moveTo>
                <a:cubicBezTo>
                  <a:pt x="691038" y="1756604"/>
                  <a:pt x="711383" y="1775553"/>
                  <a:pt x="695909" y="1777564"/>
                </a:cubicBezTo>
                <a:cubicBezTo>
                  <a:pt x="695909" y="1777564"/>
                  <a:pt x="695909" y="1777564"/>
                  <a:pt x="692372" y="1780281"/>
                </a:cubicBezTo>
                <a:cubicBezTo>
                  <a:pt x="685886" y="1772091"/>
                  <a:pt x="686470" y="1758467"/>
                  <a:pt x="682935" y="1761184"/>
                </a:cubicBezTo>
                <a:cubicBezTo>
                  <a:pt x="680576" y="1756409"/>
                  <a:pt x="681496" y="1754879"/>
                  <a:pt x="683882" y="1755310"/>
                </a:cubicBezTo>
                <a:close/>
                <a:moveTo>
                  <a:pt x="784681" y="1736631"/>
                </a:moveTo>
                <a:cubicBezTo>
                  <a:pt x="791630" y="1745405"/>
                  <a:pt x="791630" y="1745405"/>
                  <a:pt x="791630" y="1745405"/>
                </a:cubicBezTo>
                <a:cubicBezTo>
                  <a:pt x="791630" y="1745405"/>
                  <a:pt x="787890" y="1748279"/>
                  <a:pt x="787890" y="1748279"/>
                </a:cubicBezTo>
                <a:cubicBezTo>
                  <a:pt x="787890" y="1748279"/>
                  <a:pt x="794840" y="1757053"/>
                  <a:pt x="794840" y="1757053"/>
                </a:cubicBezTo>
                <a:cubicBezTo>
                  <a:pt x="798581" y="1754179"/>
                  <a:pt x="798581" y="1754179"/>
                  <a:pt x="798581" y="1754179"/>
                </a:cubicBezTo>
                <a:cubicBezTo>
                  <a:pt x="798581" y="1754179"/>
                  <a:pt x="805531" y="1762956"/>
                  <a:pt x="801792" y="1765830"/>
                </a:cubicBezTo>
                <a:cubicBezTo>
                  <a:pt x="801792" y="1765830"/>
                  <a:pt x="801792" y="1765830"/>
                  <a:pt x="798052" y="1768704"/>
                </a:cubicBezTo>
                <a:cubicBezTo>
                  <a:pt x="798052" y="1768704"/>
                  <a:pt x="798052" y="1768704"/>
                  <a:pt x="791101" y="1759928"/>
                </a:cubicBezTo>
                <a:cubicBezTo>
                  <a:pt x="791101" y="1759928"/>
                  <a:pt x="784149" y="1751153"/>
                  <a:pt x="784149" y="1751153"/>
                </a:cubicBezTo>
                <a:cubicBezTo>
                  <a:pt x="784149" y="1751153"/>
                  <a:pt x="780940" y="1739504"/>
                  <a:pt x="780940" y="1739504"/>
                </a:cubicBezTo>
                <a:cubicBezTo>
                  <a:pt x="784681" y="1736631"/>
                  <a:pt x="784681" y="1736631"/>
                  <a:pt x="784681" y="1736631"/>
                </a:cubicBezTo>
                <a:close/>
                <a:moveTo>
                  <a:pt x="1016071" y="1733705"/>
                </a:moveTo>
                <a:cubicBezTo>
                  <a:pt x="1018103" y="1733223"/>
                  <a:pt x="1020818" y="1733466"/>
                  <a:pt x="1024219" y="1734908"/>
                </a:cubicBezTo>
                <a:cubicBezTo>
                  <a:pt x="1020844" y="1738022"/>
                  <a:pt x="1020878" y="1744100"/>
                  <a:pt x="1016131" y="1744814"/>
                </a:cubicBezTo>
                <a:cubicBezTo>
                  <a:pt x="1012056" y="1743690"/>
                  <a:pt x="1010676" y="1739771"/>
                  <a:pt x="1012017" y="1736855"/>
                </a:cubicBezTo>
                <a:cubicBezTo>
                  <a:pt x="1012688" y="1735395"/>
                  <a:pt x="1014038" y="1734188"/>
                  <a:pt x="1016071" y="1733705"/>
                </a:cubicBezTo>
                <a:close/>
                <a:moveTo>
                  <a:pt x="750415" y="1723752"/>
                </a:moveTo>
                <a:cubicBezTo>
                  <a:pt x="752742" y="1734513"/>
                  <a:pt x="755067" y="1745275"/>
                  <a:pt x="751215" y="1748235"/>
                </a:cubicBezTo>
                <a:cubicBezTo>
                  <a:pt x="747361" y="1751197"/>
                  <a:pt x="741182" y="1743395"/>
                  <a:pt x="741182" y="1743395"/>
                </a:cubicBezTo>
                <a:cubicBezTo>
                  <a:pt x="735004" y="1735596"/>
                  <a:pt x="733476" y="1749318"/>
                  <a:pt x="727299" y="1741518"/>
                </a:cubicBezTo>
                <a:cubicBezTo>
                  <a:pt x="728826" y="1727798"/>
                  <a:pt x="742711" y="1729673"/>
                  <a:pt x="750415" y="1723752"/>
                </a:cubicBezTo>
                <a:close/>
                <a:moveTo>
                  <a:pt x="772946" y="1708006"/>
                </a:moveTo>
                <a:cubicBezTo>
                  <a:pt x="778738" y="1715320"/>
                  <a:pt x="778738" y="1715320"/>
                  <a:pt x="778738" y="1715320"/>
                </a:cubicBezTo>
                <a:cubicBezTo>
                  <a:pt x="777037" y="1716627"/>
                  <a:pt x="776785" y="1719761"/>
                  <a:pt x="775511" y="1720739"/>
                </a:cubicBezTo>
                <a:cubicBezTo>
                  <a:pt x="774236" y="1721720"/>
                  <a:pt x="771939" y="1720545"/>
                  <a:pt x="766145" y="1713232"/>
                </a:cubicBezTo>
                <a:cubicBezTo>
                  <a:pt x="766145" y="1713232"/>
                  <a:pt x="769546" y="1710620"/>
                  <a:pt x="772946" y="1708006"/>
                </a:cubicBezTo>
                <a:close/>
                <a:moveTo>
                  <a:pt x="706088" y="1706454"/>
                </a:moveTo>
                <a:cubicBezTo>
                  <a:pt x="706088" y="1706454"/>
                  <a:pt x="708831" y="1717282"/>
                  <a:pt x="708831" y="1717282"/>
                </a:cubicBezTo>
                <a:cubicBezTo>
                  <a:pt x="708831" y="1717282"/>
                  <a:pt x="712457" y="1714496"/>
                  <a:pt x="712457" y="1714496"/>
                </a:cubicBezTo>
                <a:cubicBezTo>
                  <a:pt x="718830" y="1722540"/>
                  <a:pt x="725201" y="1730585"/>
                  <a:pt x="721575" y="1733370"/>
                </a:cubicBezTo>
                <a:cubicBezTo>
                  <a:pt x="717947" y="1736159"/>
                  <a:pt x="711576" y="1728115"/>
                  <a:pt x="705204" y="1720070"/>
                </a:cubicBezTo>
                <a:cubicBezTo>
                  <a:pt x="705204" y="1720070"/>
                  <a:pt x="698833" y="1712028"/>
                  <a:pt x="695208" y="1714814"/>
                </a:cubicBezTo>
                <a:cubicBezTo>
                  <a:pt x="697021" y="1713421"/>
                  <a:pt x="696334" y="1710713"/>
                  <a:pt x="696898" y="1708663"/>
                </a:cubicBezTo>
                <a:cubicBezTo>
                  <a:pt x="697461" y="1706612"/>
                  <a:pt x="699275" y="1705218"/>
                  <a:pt x="706088" y="1706454"/>
                </a:cubicBezTo>
                <a:close/>
                <a:moveTo>
                  <a:pt x="857646" y="1676117"/>
                </a:moveTo>
                <a:cubicBezTo>
                  <a:pt x="862065" y="1674574"/>
                  <a:pt x="870765" y="1682709"/>
                  <a:pt x="876374" y="1678399"/>
                </a:cubicBezTo>
                <a:cubicBezTo>
                  <a:pt x="880303" y="1685258"/>
                  <a:pt x="881739" y="1689919"/>
                  <a:pt x="881479" y="1692797"/>
                </a:cubicBezTo>
                <a:cubicBezTo>
                  <a:pt x="881286" y="1694953"/>
                  <a:pt x="880136" y="1696105"/>
                  <a:pt x="878370" y="1696430"/>
                </a:cubicBezTo>
                <a:cubicBezTo>
                  <a:pt x="876605" y="1696754"/>
                  <a:pt x="874222" y="1696250"/>
                  <a:pt x="871560" y="1695092"/>
                </a:cubicBezTo>
                <a:cubicBezTo>
                  <a:pt x="866237" y="1692776"/>
                  <a:pt x="859793" y="1687846"/>
                  <a:pt x="854929" y="1681704"/>
                </a:cubicBezTo>
                <a:cubicBezTo>
                  <a:pt x="855177" y="1678220"/>
                  <a:pt x="856174" y="1676631"/>
                  <a:pt x="857646" y="1676117"/>
                </a:cubicBezTo>
                <a:close/>
                <a:moveTo>
                  <a:pt x="970927" y="1673490"/>
                </a:moveTo>
                <a:cubicBezTo>
                  <a:pt x="977879" y="1682265"/>
                  <a:pt x="977879" y="1682265"/>
                  <a:pt x="977879" y="1682265"/>
                </a:cubicBezTo>
                <a:cubicBezTo>
                  <a:pt x="977879" y="1682265"/>
                  <a:pt x="976859" y="1683048"/>
                  <a:pt x="974969" y="1682736"/>
                </a:cubicBezTo>
                <a:cubicBezTo>
                  <a:pt x="973080" y="1682423"/>
                  <a:pt x="970324" y="1681013"/>
                  <a:pt x="966848" y="1676626"/>
                </a:cubicBezTo>
                <a:cubicBezTo>
                  <a:pt x="966848" y="1676626"/>
                  <a:pt x="970927" y="1673490"/>
                  <a:pt x="970927" y="1673490"/>
                </a:cubicBezTo>
                <a:close/>
                <a:moveTo>
                  <a:pt x="790101" y="1671431"/>
                </a:moveTo>
                <a:cubicBezTo>
                  <a:pt x="790995" y="1671912"/>
                  <a:pt x="792793" y="1673341"/>
                  <a:pt x="795910" y="1676241"/>
                </a:cubicBezTo>
                <a:cubicBezTo>
                  <a:pt x="796968" y="1678956"/>
                  <a:pt x="796458" y="1679350"/>
                  <a:pt x="795358" y="1678649"/>
                </a:cubicBezTo>
                <a:cubicBezTo>
                  <a:pt x="792884" y="1677079"/>
                  <a:pt x="787419" y="1669987"/>
                  <a:pt x="790101" y="1671431"/>
                </a:cubicBezTo>
                <a:close/>
                <a:moveTo>
                  <a:pt x="516691" y="1665144"/>
                </a:moveTo>
                <a:cubicBezTo>
                  <a:pt x="517094" y="1670393"/>
                  <a:pt x="517094" y="1670393"/>
                  <a:pt x="514592" y="1670586"/>
                </a:cubicBezTo>
                <a:cubicBezTo>
                  <a:pt x="514592" y="1670586"/>
                  <a:pt x="512088" y="1670778"/>
                  <a:pt x="512088" y="1670778"/>
                </a:cubicBezTo>
                <a:cubicBezTo>
                  <a:pt x="512088" y="1670778"/>
                  <a:pt x="509586" y="1670970"/>
                  <a:pt x="509586" y="1670970"/>
                </a:cubicBezTo>
                <a:cubicBezTo>
                  <a:pt x="509586" y="1670970"/>
                  <a:pt x="509182" y="1665721"/>
                  <a:pt x="509182" y="1665721"/>
                </a:cubicBezTo>
                <a:cubicBezTo>
                  <a:pt x="509182" y="1665721"/>
                  <a:pt x="511685" y="1665529"/>
                  <a:pt x="511685" y="1665529"/>
                </a:cubicBezTo>
                <a:cubicBezTo>
                  <a:pt x="511685" y="1665529"/>
                  <a:pt x="514592" y="1670586"/>
                  <a:pt x="514188" y="1665336"/>
                </a:cubicBezTo>
                <a:cubicBezTo>
                  <a:pt x="514188" y="1665336"/>
                  <a:pt x="514188" y="1665336"/>
                  <a:pt x="516691" y="1665144"/>
                </a:cubicBezTo>
                <a:close/>
                <a:moveTo>
                  <a:pt x="763325" y="1663643"/>
                </a:moveTo>
                <a:cubicBezTo>
                  <a:pt x="776755" y="1665869"/>
                  <a:pt x="785486" y="1684255"/>
                  <a:pt x="772054" y="1682028"/>
                </a:cubicBezTo>
                <a:cubicBezTo>
                  <a:pt x="765877" y="1674229"/>
                  <a:pt x="769502" y="1671443"/>
                  <a:pt x="763325" y="1663643"/>
                </a:cubicBezTo>
                <a:close/>
                <a:moveTo>
                  <a:pt x="53338" y="1663590"/>
                </a:moveTo>
                <a:cubicBezTo>
                  <a:pt x="54501" y="1664162"/>
                  <a:pt x="55713" y="1665387"/>
                  <a:pt x="56826" y="1665303"/>
                </a:cubicBezTo>
                <a:cubicBezTo>
                  <a:pt x="57027" y="1667926"/>
                  <a:pt x="55915" y="1668012"/>
                  <a:pt x="54474" y="1667463"/>
                </a:cubicBezTo>
                <a:cubicBezTo>
                  <a:pt x="53033" y="1666913"/>
                  <a:pt x="51264" y="1665731"/>
                  <a:pt x="50151" y="1665816"/>
                </a:cubicBezTo>
                <a:cubicBezTo>
                  <a:pt x="51062" y="1663105"/>
                  <a:pt x="52175" y="1663020"/>
                  <a:pt x="53338" y="1663590"/>
                </a:cubicBezTo>
                <a:close/>
                <a:moveTo>
                  <a:pt x="571515" y="1655650"/>
                </a:moveTo>
                <a:cubicBezTo>
                  <a:pt x="573851" y="1655471"/>
                  <a:pt x="573851" y="1655471"/>
                  <a:pt x="574254" y="1660719"/>
                </a:cubicBezTo>
                <a:cubicBezTo>
                  <a:pt x="574254" y="1660719"/>
                  <a:pt x="571919" y="1660897"/>
                  <a:pt x="571919" y="1660897"/>
                </a:cubicBezTo>
                <a:cubicBezTo>
                  <a:pt x="569582" y="1661077"/>
                  <a:pt x="564911" y="1661437"/>
                  <a:pt x="562171" y="1656367"/>
                </a:cubicBezTo>
                <a:cubicBezTo>
                  <a:pt x="566842" y="1656009"/>
                  <a:pt x="569179" y="1655828"/>
                  <a:pt x="571515" y="1655650"/>
                </a:cubicBezTo>
                <a:close/>
                <a:moveTo>
                  <a:pt x="508375" y="1655224"/>
                </a:moveTo>
                <a:cubicBezTo>
                  <a:pt x="508375" y="1655224"/>
                  <a:pt x="508375" y="1655224"/>
                  <a:pt x="508778" y="1660473"/>
                </a:cubicBezTo>
                <a:cubicBezTo>
                  <a:pt x="506513" y="1660648"/>
                  <a:pt x="504249" y="1660822"/>
                  <a:pt x="504249" y="1660822"/>
                </a:cubicBezTo>
                <a:cubicBezTo>
                  <a:pt x="499720" y="1661169"/>
                  <a:pt x="497457" y="1661343"/>
                  <a:pt x="492927" y="1661691"/>
                </a:cubicBezTo>
                <a:cubicBezTo>
                  <a:pt x="492927" y="1661691"/>
                  <a:pt x="492927" y="1661691"/>
                  <a:pt x="492523" y="1656443"/>
                </a:cubicBezTo>
                <a:cubicBezTo>
                  <a:pt x="492523" y="1656443"/>
                  <a:pt x="492523" y="1656443"/>
                  <a:pt x="494789" y="1656269"/>
                </a:cubicBezTo>
                <a:cubicBezTo>
                  <a:pt x="497053" y="1656094"/>
                  <a:pt x="499317" y="1655920"/>
                  <a:pt x="503846" y="1655573"/>
                </a:cubicBezTo>
                <a:cubicBezTo>
                  <a:pt x="503846" y="1655573"/>
                  <a:pt x="506110" y="1655399"/>
                  <a:pt x="508375" y="1655224"/>
                </a:cubicBezTo>
                <a:close/>
                <a:moveTo>
                  <a:pt x="552424" y="1651838"/>
                </a:moveTo>
                <a:cubicBezTo>
                  <a:pt x="554759" y="1651658"/>
                  <a:pt x="559835" y="1656548"/>
                  <a:pt x="562171" y="1656367"/>
                </a:cubicBezTo>
                <a:cubicBezTo>
                  <a:pt x="559835" y="1656548"/>
                  <a:pt x="555164" y="1656907"/>
                  <a:pt x="550491" y="1657266"/>
                </a:cubicBezTo>
                <a:cubicBezTo>
                  <a:pt x="550491" y="1657266"/>
                  <a:pt x="550491" y="1657266"/>
                  <a:pt x="550087" y="1652017"/>
                </a:cubicBezTo>
                <a:cubicBezTo>
                  <a:pt x="550087" y="1652017"/>
                  <a:pt x="550087" y="1652017"/>
                  <a:pt x="552424" y="1651838"/>
                </a:cubicBezTo>
                <a:close/>
                <a:moveTo>
                  <a:pt x="989662" y="1646738"/>
                </a:moveTo>
                <a:cubicBezTo>
                  <a:pt x="992570" y="1646268"/>
                  <a:pt x="995328" y="1647678"/>
                  <a:pt x="996764" y="1653633"/>
                </a:cubicBezTo>
                <a:cubicBezTo>
                  <a:pt x="1007793" y="1659273"/>
                  <a:pt x="999633" y="1665543"/>
                  <a:pt x="999633" y="1665543"/>
                </a:cubicBezTo>
                <a:cubicBezTo>
                  <a:pt x="995554" y="1668677"/>
                  <a:pt x="988604" y="1659904"/>
                  <a:pt x="981654" y="1651130"/>
                </a:cubicBezTo>
                <a:cubicBezTo>
                  <a:pt x="983694" y="1649561"/>
                  <a:pt x="986754" y="1647210"/>
                  <a:pt x="989662" y="1646738"/>
                </a:cubicBezTo>
                <a:close/>
                <a:moveTo>
                  <a:pt x="626007" y="1646180"/>
                </a:moveTo>
                <a:cubicBezTo>
                  <a:pt x="626007" y="1646180"/>
                  <a:pt x="626410" y="1651429"/>
                  <a:pt x="626410" y="1651429"/>
                </a:cubicBezTo>
                <a:cubicBezTo>
                  <a:pt x="621820" y="1651782"/>
                  <a:pt x="619527" y="1651958"/>
                  <a:pt x="614939" y="1652311"/>
                </a:cubicBezTo>
                <a:cubicBezTo>
                  <a:pt x="611901" y="1657824"/>
                  <a:pt x="609134" y="1659357"/>
                  <a:pt x="606216" y="1658921"/>
                </a:cubicBezTo>
                <a:cubicBezTo>
                  <a:pt x="603298" y="1658487"/>
                  <a:pt x="600228" y="1656082"/>
                  <a:pt x="596585" y="1653722"/>
                </a:cubicBezTo>
                <a:cubicBezTo>
                  <a:pt x="591996" y="1654075"/>
                  <a:pt x="587003" y="1649179"/>
                  <a:pt x="582819" y="1654781"/>
                </a:cubicBezTo>
                <a:cubicBezTo>
                  <a:pt x="580524" y="1654957"/>
                  <a:pt x="580524" y="1654957"/>
                  <a:pt x="580524" y="1654957"/>
                </a:cubicBezTo>
                <a:cubicBezTo>
                  <a:pt x="580524" y="1654957"/>
                  <a:pt x="580524" y="1654957"/>
                  <a:pt x="580121" y="1649708"/>
                </a:cubicBezTo>
                <a:cubicBezTo>
                  <a:pt x="582415" y="1649532"/>
                  <a:pt x="584710" y="1649354"/>
                  <a:pt x="587003" y="1649179"/>
                </a:cubicBezTo>
                <a:cubicBezTo>
                  <a:pt x="591592" y="1648826"/>
                  <a:pt x="593886" y="1648649"/>
                  <a:pt x="598878" y="1653546"/>
                </a:cubicBezTo>
                <a:cubicBezTo>
                  <a:pt x="603467" y="1653193"/>
                  <a:pt x="608460" y="1658090"/>
                  <a:pt x="614535" y="1647062"/>
                </a:cubicBezTo>
                <a:cubicBezTo>
                  <a:pt x="617231" y="1652134"/>
                  <a:pt x="621820" y="1651782"/>
                  <a:pt x="626007" y="1646180"/>
                </a:cubicBezTo>
                <a:close/>
                <a:moveTo>
                  <a:pt x="1044859" y="1644904"/>
                </a:moveTo>
                <a:lnTo>
                  <a:pt x="1044526" y="1645160"/>
                </a:lnTo>
                <a:lnTo>
                  <a:pt x="1045506" y="1646122"/>
                </a:lnTo>
                <a:close/>
                <a:moveTo>
                  <a:pt x="539488" y="1644839"/>
                </a:moveTo>
                <a:cubicBezTo>
                  <a:pt x="542591" y="1644380"/>
                  <a:pt x="542698" y="1651412"/>
                  <a:pt x="535547" y="1648441"/>
                </a:cubicBezTo>
                <a:cubicBezTo>
                  <a:pt x="537087" y="1645977"/>
                  <a:pt x="538455" y="1644992"/>
                  <a:pt x="539488" y="1644839"/>
                </a:cubicBezTo>
                <a:close/>
                <a:moveTo>
                  <a:pt x="663547" y="1643294"/>
                </a:moveTo>
                <a:cubicBezTo>
                  <a:pt x="663547" y="1643294"/>
                  <a:pt x="663547" y="1643294"/>
                  <a:pt x="663951" y="1648544"/>
                </a:cubicBezTo>
                <a:cubicBezTo>
                  <a:pt x="657300" y="1654333"/>
                  <a:pt x="647897" y="1655057"/>
                  <a:pt x="638492" y="1655780"/>
                </a:cubicBezTo>
                <a:cubicBezTo>
                  <a:pt x="638089" y="1650531"/>
                  <a:pt x="638089" y="1650531"/>
                  <a:pt x="638089" y="1650531"/>
                </a:cubicBezTo>
                <a:cubicBezTo>
                  <a:pt x="638089" y="1650531"/>
                  <a:pt x="638089" y="1650531"/>
                  <a:pt x="640440" y="1650350"/>
                </a:cubicBezTo>
                <a:cubicBezTo>
                  <a:pt x="647493" y="1649808"/>
                  <a:pt x="654545" y="1649265"/>
                  <a:pt x="663547" y="1643294"/>
                </a:cubicBezTo>
                <a:close/>
                <a:moveTo>
                  <a:pt x="280004" y="1642862"/>
                </a:moveTo>
                <a:lnTo>
                  <a:pt x="280408" y="1648112"/>
                </a:lnTo>
                <a:cubicBezTo>
                  <a:pt x="280408" y="1648112"/>
                  <a:pt x="280408" y="1648112"/>
                  <a:pt x="278322" y="1648272"/>
                </a:cubicBezTo>
                <a:cubicBezTo>
                  <a:pt x="276237" y="1648433"/>
                  <a:pt x="276237" y="1648433"/>
                  <a:pt x="275833" y="1643184"/>
                </a:cubicBezTo>
                <a:cubicBezTo>
                  <a:pt x="277920" y="1643023"/>
                  <a:pt x="277920" y="1643023"/>
                  <a:pt x="277920" y="1643023"/>
                </a:cubicBezTo>
                <a:cubicBezTo>
                  <a:pt x="277920" y="1643023"/>
                  <a:pt x="277920" y="1643023"/>
                  <a:pt x="280004" y="1642862"/>
                </a:cubicBezTo>
                <a:close/>
                <a:moveTo>
                  <a:pt x="486442" y="1642833"/>
                </a:moveTo>
                <a:cubicBezTo>
                  <a:pt x="486442" y="1642833"/>
                  <a:pt x="486846" y="1648081"/>
                  <a:pt x="486846" y="1648081"/>
                </a:cubicBezTo>
                <a:cubicBezTo>
                  <a:pt x="486846" y="1648081"/>
                  <a:pt x="484676" y="1648248"/>
                  <a:pt x="484676" y="1648248"/>
                </a:cubicBezTo>
                <a:cubicBezTo>
                  <a:pt x="482508" y="1648415"/>
                  <a:pt x="480338" y="1648581"/>
                  <a:pt x="477766" y="1643499"/>
                </a:cubicBezTo>
                <a:cubicBezTo>
                  <a:pt x="479935" y="1643333"/>
                  <a:pt x="482105" y="1643165"/>
                  <a:pt x="486442" y="1642833"/>
                </a:cubicBezTo>
                <a:close/>
                <a:moveTo>
                  <a:pt x="673517" y="1641208"/>
                </a:moveTo>
                <a:cubicBezTo>
                  <a:pt x="675114" y="1639765"/>
                  <a:pt x="676812" y="1639634"/>
                  <a:pt x="677015" y="1642258"/>
                </a:cubicBezTo>
                <a:cubicBezTo>
                  <a:pt x="679280" y="1642085"/>
                  <a:pt x="681544" y="1641910"/>
                  <a:pt x="681544" y="1641910"/>
                </a:cubicBezTo>
                <a:cubicBezTo>
                  <a:pt x="681947" y="1647159"/>
                  <a:pt x="684212" y="1646986"/>
                  <a:pt x="684212" y="1646986"/>
                </a:cubicBezTo>
                <a:cubicBezTo>
                  <a:pt x="686476" y="1646812"/>
                  <a:pt x="686476" y="1646812"/>
                  <a:pt x="686476" y="1646812"/>
                </a:cubicBezTo>
                <a:cubicBezTo>
                  <a:pt x="686880" y="1652059"/>
                  <a:pt x="684615" y="1652233"/>
                  <a:pt x="684615" y="1652233"/>
                </a:cubicBezTo>
                <a:cubicBezTo>
                  <a:pt x="684615" y="1652233"/>
                  <a:pt x="681947" y="1647159"/>
                  <a:pt x="681947" y="1647159"/>
                </a:cubicBezTo>
                <a:cubicBezTo>
                  <a:pt x="679683" y="1647333"/>
                  <a:pt x="679683" y="1647333"/>
                  <a:pt x="677418" y="1647508"/>
                </a:cubicBezTo>
                <a:cubicBezTo>
                  <a:pt x="675153" y="1647682"/>
                  <a:pt x="672889" y="1647856"/>
                  <a:pt x="670625" y="1648030"/>
                </a:cubicBezTo>
                <a:cubicBezTo>
                  <a:pt x="670424" y="1645406"/>
                  <a:pt x="671920" y="1642650"/>
                  <a:pt x="673517" y="1641208"/>
                </a:cubicBezTo>
                <a:close/>
                <a:moveTo>
                  <a:pt x="695528" y="1640835"/>
                </a:moveTo>
                <a:cubicBezTo>
                  <a:pt x="695931" y="1646085"/>
                  <a:pt x="698155" y="1645913"/>
                  <a:pt x="698558" y="1651161"/>
                </a:cubicBezTo>
                <a:cubicBezTo>
                  <a:pt x="696334" y="1651333"/>
                  <a:pt x="694109" y="1651504"/>
                  <a:pt x="691884" y="1651675"/>
                </a:cubicBezTo>
                <a:cubicBezTo>
                  <a:pt x="691481" y="1646426"/>
                  <a:pt x="693302" y="1641007"/>
                  <a:pt x="695528" y="1640835"/>
                </a:cubicBezTo>
                <a:close/>
                <a:moveTo>
                  <a:pt x="516476" y="1640522"/>
                </a:moveTo>
                <a:cubicBezTo>
                  <a:pt x="516476" y="1640522"/>
                  <a:pt x="516880" y="1645771"/>
                  <a:pt x="516880" y="1645771"/>
                </a:cubicBezTo>
                <a:cubicBezTo>
                  <a:pt x="514655" y="1645942"/>
                  <a:pt x="514655" y="1645942"/>
                  <a:pt x="512430" y="1646113"/>
                </a:cubicBezTo>
                <a:cubicBezTo>
                  <a:pt x="514655" y="1645942"/>
                  <a:pt x="514655" y="1645942"/>
                  <a:pt x="516476" y="1640522"/>
                </a:cubicBezTo>
                <a:close/>
                <a:moveTo>
                  <a:pt x="321718" y="1639656"/>
                </a:moveTo>
                <a:cubicBezTo>
                  <a:pt x="321718" y="1639656"/>
                  <a:pt x="322121" y="1644905"/>
                  <a:pt x="322121" y="1644905"/>
                </a:cubicBezTo>
                <a:cubicBezTo>
                  <a:pt x="319826" y="1645082"/>
                  <a:pt x="319826" y="1645082"/>
                  <a:pt x="319826" y="1645082"/>
                </a:cubicBezTo>
                <a:cubicBezTo>
                  <a:pt x="317532" y="1645257"/>
                  <a:pt x="315238" y="1645434"/>
                  <a:pt x="315238" y="1645434"/>
                </a:cubicBezTo>
                <a:cubicBezTo>
                  <a:pt x="312945" y="1645611"/>
                  <a:pt x="312945" y="1645611"/>
                  <a:pt x="312945" y="1645611"/>
                </a:cubicBezTo>
                <a:cubicBezTo>
                  <a:pt x="312945" y="1645611"/>
                  <a:pt x="312540" y="1640361"/>
                  <a:pt x="312540" y="1640361"/>
                </a:cubicBezTo>
                <a:cubicBezTo>
                  <a:pt x="314834" y="1640185"/>
                  <a:pt x="314834" y="1640185"/>
                  <a:pt x="314834" y="1640185"/>
                </a:cubicBezTo>
                <a:cubicBezTo>
                  <a:pt x="317129" y="1640008"/>
                  <a:pt x="317129" y="1640008"/>
                  <a:pt x="319424" y="1639833"/>
                </a:cubicBezTo>
                <a:cubicBezTo>
                  <a:pt x="319424" y="1639833"/>
                  <a:pt x="319424" y="1639833"/>
                  <a:pt x="321718" y="1639656"/>
                </a:cubicBezTo>
                <a:close/>
                <a:moveTo>
                  <a:pt x="948163" y="1639226"/>
                </a:moveTo>
                <a:cubicBezTo>
                  <a:pt x="948163" y="1639226"/>
                  <a:pt x="948163" y="1639226"/>
                  <a:pt x="955112" y="1648001"/>
                </a:cubicBezTo>
                <a:cubicBezTo>
                  <a:pt x="952394" y="1650092"/>
                  <a:pt x="952394" y="1650092"/>
                  <a:pt x="952394" y="1650092"/>
                </a:cubicBezTo>
                <a:cubicBezTo>
                  <a:pt x="945442" y="1641316"/>
                  <a:pt x="945442" y="1641316"/>
                  <a:pt x="948163" y="1639226"/>
                </a:cubicBezTo>
                <a:close/>
                <a:moveTo>
                  <a:pt x="125691" y="1638668"/>
                </a:moveTo>
                <a:cubicBezTo>
                  <a:pt x="126368" y="1639277"/>
                  <a:pt x="127093" y="1640541"/>
                  <a:pt x="127093" y="1640541"/>
                </a:cubicBezTo>
                <a:cubicBezTo>
                  <a:pt x="127093" y="1640541"/>
                  <a:pt x="124590" y="1640734"/>
                  <a:pt x="124590" y="1640734"/>
                </a:cubicBezTo>
                <a:cubicBezTo>
                  <a:pt x="124388" y="1638109"/>
                  <a:pt x="125014" y="1638060"/>
                  <a:pt x="125691" y="1638668"/>
                </a:cubicBezTo>
                <a:close/>
                <a:moveTo>
                  <a:pt x="335673" y="1638585"/>
                </a:moveTo>
                <a:cubicBezTo>
                  <a:pt x="342901" y="1643308"/>
                  <a:pt x="347452" y="1642958"/>
                  <a:pt x="356553" y="1642259"/>
                </a:cubicBezTo>
                <a:cubicBezTo>
                  <a:pt x="356553" y="1642259"/>
                  <a:pt x="358827" y="1642084"/>
                  <a:pt x="358827" y="1642084"/>
                </a:cubicBezTo>
                <a:cubicBezTo>
                  <a:pt x="358827" y="1642084"/>
                  <a:pt x="356956" y="1647507"/>
                  <a:pt x="356956" y="1647507"/>
                </a:cubicBezTo>
                <a:cubicBezTo>
                  <a:pt x="347855" y="1648207"/>
                  <a:pt x="340627" y="1643484"/>
                  <a:pt x="336076" y="1643834"/>
                </a:cubicBezTo>
                <a:cubicBezTo>
                  <a:pt x="333800" y="1644008"/>
                  <a:pt x="333800" y="1644008"/>
                  <a:pt x="333800" y="1644008"/>
                </a:cubicBezTo>
                <a:cubicBezTo>
                  <a:pt x="333800" y="1644008"/>
                  <a:pt x="335673" y="1638585"/>
                  <a:pt x="335673" y="1638585"/>
                </a:cubicBezTo>
                <a:close/>
                <a:moveTo>
                  <a:pt x="450536" y="1638333"/>
                </a:moveTo>
                <a:cubicBezTo>
                  <a:pt x="451160" y="1638945"/>
                  <a:pt x="451835" y="1640212"/>
                  <a:pt x="451835" y="1640212"/>
                </a:cubicBezTo>
                <a:cubicBezTo>
                  <a:pt x="451835" y="1640212"/>
                  <a:pt x="449540" y="1640388"/>
                  <a:pt x="449540" y="1640388"/>
                </a:cubicBezTo>
                <a:cubicBezTo>
                  <a:pt x="449338" y="1637765"/>
                  <a:pt x="449912" y="1637720"/>
                  <a:pt x="450536" y="1638333"/>
                </a:cubicBezTo>
                <a:close/>
                <a:moveTo>
                  <a:pt x="421590" y="1637259"/>
                </a:moveTo>
                <a:cubicBezTo>
                  <a:pt x="423899" y="1637081"/>
                  <a:pt x="424303" y="1642331"/>
                  <a:pt x="424303" y="1642331"/>
                </a:cubicBezTo>
                <a:cubicBezTo>
                  <a:pt x="424303" y="1642331"/>
                  <a:pt x="424303" y="1642331"/>
                  <a:pt x="421994" y="1642507"/>
                </a:cubicBezTo>
                <a:cubicBezTo>
                  <a:pt x="417373" y="1642863"/>
                  <a:pt x="412752" y="1643219"/>
                  <a:pt x="408131" y="1643573"/>
                </a:cubicBezTo>
                <a:cubicBezTo>
                  <a:pt x="403512" y="1643929"/>
                  <a:pt x="401201" y="1644106"/>
                  <a:pt x="396581" y="1644462"/>
                </a:cubicBezTo>
                <a:cubicBezTo>
                  <a:pt x="394271" y="1644640"/>
                  <a:pt x="394271" y="1644640"/>
                  <a:pt x="394271" y="1644640"/>
                </a:cubicBezTo>
                <a:cubicBezTo>
                  <a:pt x="393867" y="1639390"/>
                  <a:pt x="393867" y="1639390"/>
                  <a:pt x="396177" y="1639213"/>
                </a:cubicBezTo>
                <a:cubicBezTo>
                  <a:pt x="400798" y="1638858"/>
                  <a:pt x="403109" y="1638680"/>
                  <a:pt x="407728" y="1638324"/>
                </a:cubicBezTo>
                <a:cubicBezTo>
                  <a:pt x="412348" y="1637969"/>
                  <a:pt x="416970" y="1637614"/>
                  <a:pt x="421590" y="1637259"/>
                </a:cubicBezTo>
                <a:close/>
                <a:moveTo>
                  <a:pt x="121685" y="1635676"/>
                </a:moveTo>
                <a:cubicBezTo>
                  <a:pt x="124186" y="1635484"/>
                  <a:pt x="124590" y="1640734"/>
                  <a:pt x="124590" y="1640734"/>
                </a:cubicBezTo>
                <a:cubicBezTo>
                  <a:pt x="124590" y="1640734"/>
                  <a:pt x="122088" y="1640926"/>
                  <a:pt x="122088" y="1640926"/>
                </a:cubicBezTo>
                <a:cubicBezTo>
                  <a:pt x="122088" y="1640926"/>
                  <a:pt x="119584" y="1641117"/>
                  <a:pt x="119584" y="1641117"/>
                </a:cubicBezTo>
                <a:cubicBezTo>
                  <a:pt x="119584" y="1641117"/>
                  <a:pt x="119181" y="1635870"/>
                  <a:pt x="119181" y="1635870"/>
                </a:cubicBezTo>
                <a:cubicBezTo>
                  <a:pt x="121685" y="1635676"/>
                  <a:pt x="121685" y="1635676"/>
                  <a:pt x="121685" y="1635676"/>
                </a:cubicBezTo>
                <a:close/>
                <a:moveTo>
                  <a:pt x="870847" y="1632635"/>
                </a:moveTo>
                <a:cubicBezTo>
                  <a:pt x="871250" y="1637884"/>
                  <a:pt x="871250" y="1637884"/>
                  <a:pt x="871250" y="1637884"/>
                </a:cubicBezTo>
                <a:cubicBezTo>
                  <a:pt x="869165" y="1638044"/>
                  <a:pt x="869165" y="1638044"/>
                  <a:pt x="867079" y="1638205"/>
                </a:cubicBezTo>
                <a:cubicBezTo>
                  <a:pt x="867079" y="1638205"/>
                  <a:pt x="867079" y="1638205"/>
                  <a:pt x="866676" y="1632956"/>
                </a:cubicBezTo>
                <a:cubicBezTo>
                  <a:pt x="868761" y="1632795"/>
                  <a:pt x="868761" y="1632795"/>
                  <a:pt x="868761" y="1632795"/>
                </a:cubicBezTo>
                <a:cubicBezTo>
                  <a:pt x="868761" y="1632795"/>
                  <a:pt x="868761" y="1632795"/>
                  <a:pt x="870847" y="1632635"/>
                </a:cubicBezTo>
                <a:close/>
                <a:moveTo>
                  <a:pt x="444145" y="1630243"/>
                </a:moveTo>
                <a:cubicBezTo>
                  <a:pt x="446841" y="1635317"/>
                  <a:pt x="446841" y="1635317"/>
                  <a:pt x="446841" y="1635317"/>
                </a:cubicBezTo>
                <a:cubicBezTo>
                  <a:pt x="449540" y="1640388"/>
                  <a:pt x="449540" y="1640388"/>
                  <a:pt x="449540" y="1640388"/>
                </a:cubicBezTo>
                <a:cubicBezTo>
                  <a:pt x="449540" y="1640388"/>
                  <a:pt x="447245" y="1640566"/>
                  <a:pt x="447245" y="1640566"/>
                </a:cubicBezTo>
                <a:cubicBezTo>
                  <a:pt x="444549" y="1635494"/>
                  <a:pt x="444549" y="1635494"/>
                  <a:pt x="444549" y="1635494"/>
                </a:cubicBezTo>
                <a:cubicBezTo>
                  <a:pt x="444549" y="1635494"/>
                  <a:pt x="444145" y="1630243"/>
                  <a:pt x="444145" y="1630243"/>
                </a:cubicBezTo>
                <a:close/>
                <a:moveTo>
                  <a:pt x="771634" y="1629023"/>
                </a:moveTo>
                <a:cubicBezTo>
                  <a:pt x="771634" y="1629023"/>
                  <a:pt x="771634" y="1629023"/>
                  <a:pt x="778585" y="1637799"/>
                </a:cubicBezTo>
                <a:cubicBezTo>
                  <a:pt x="778585" y="1637799"/>
                  <a:pt x="778585" y="1637799"/>
                  <a:pt x="774505" y="1640933"/>
                </a:cubicBezTo>
                <a:cubicBezTo>
                  <a:pt x="767555" y="1632158"/>
                  <a:pt x="767555" y="1632158"/>
                  <a:pt x="767555" y="1632158"/>
                </a:cubicBezTo>
                <a:cubicBezTo>
                  <a:pt x="771634" y="1629023"/>
                  <a:pt x="771634" y="1629023"/>
                  <a:pt x="771634" y="1629023"/>
                </a:cubicBezTo>
                <a:close/>
                <a:moveTo>
                  <a:pt x="606172" y="1628347"/>
                </a:moveTo>
                <a:cubicBezTo>
                  <a:pt x="608675" y="1628154"/>
                  <a:pt x="609079" y="1633404"/>
                  <a:pt x="611582" y="1633212"/>
                </a:cubicBezTo>
                <a:cubicBezTo>
                  <a:pt x="609079" y="1633404"/>
                  <a:pt x="606576" y="1633596"/>
                  <a:pt x="606576" y="1633596"/>
                </a:cubicBezTo>
                <a:cubicBezTo>
                  <a:pt x="606576" y="1633596"/>
                  <a:pt x="604074" y="1633789"/>
                  <a:pt x="604074" y="1633789"/>
                </a:cubicBezTo>
                <a:cubicBezTo>
                  <a:pt x="604074" y="1633789"/>
                  <a:pt x="606172" y="1628347"/>
                  <a:pt x="606172" y="1628347"/>
                </a:cubicBezTo>
                <a:close/>
                <a:moveTo>
                  <a:pt x="109610" y="1627805"/>
                </a:moveTo>
                <a:cubicBezTo>
                  <a:pt x="109610" y="1627805"/>
                  <a:pt x="110014" y="1633055"/>
                  <a:pt x="112238" y="1632883"/>
                </a:cubicBezTo>
                <a:cubicBezTo>
                  <a:pt x="112238" y="1632883"/>
                  <a:pt x="112238" y="1632883"/>
                  <a:pt x="110014" y="1633055"/>
                </a:cubicBezTo>
                <a:cubicBezTo>
                  <a:pt x="110014" y="1633055"/>
                  <a:pt x="110014" y="1633055"/>
                  <a:pt x="107788" y="1633225"/>
                </a:cubicBezTo>
                <a:cubicBezTo>
                  <a:pt x="105564" y="1633396"/>
                  <a:pt x="105564" y="1633396"/>
                  <a:pt x="105160" y="1628147"/>
                </a:cubicBezTo>
                <a:cubicBezTo>
                  <a:pt x="105160" y="1628147"/>
                  <a:pt x="105160" y="1628147"/>
                  <a:pt x="107385" y="1627977"/>
                </a:cubicBezTo>
                <a:cubicBezTo>
                  <a:pt x="107385" y="1627977"/>
                  <a:pt x="107385" y="1627977"/>
                  <a:pt x="109610" y="1627805"/>
                </a:cubicBezTo>
                <a:close/>
                <a:moveTo>
                  <a:pt x="571355" y="1625743"/>
                </a:moveTo>
                <a:cubicBezTo>
                  <a:pt x="574054" y="1630816"/>
                  <a:pt x="580936" y="1630286"/>
                  <a:pt x="585525" y="1629934"/>
                </a:cubicBezTo>
                <a:cubicBezTo>
                  <a:pt x="590113" y="1629582"/>
                  <a:pt x="592408" y="1629405"/>
                  <a:pt x="597400" y="1634301"/>
                </a:cubicBezTo>
                <a:cubicBezTo>
                  <a:pt x="597803" y="1639550"/>
                  <a:pt x="597803" y="1639550"/>
                  <a:pt x="597803" y="1639550"/>
                </a:cubicBezTo>
                <a:cubicBezTo>
                  <a:pt x="592811" y="1634655"/>
                  <a:pt x="590516" y="1634830"/>
                  <a:pt x="585928" y="1635183"/>
                </a:cubicBezTo>
                <a:cubicBezTo>
                  <a:pt x="579046" y="1635713"/>
                  <a:pt x="574457" y="1636065"/>
                  <a:pt x="569466" y="1631169"/>
                </a:cubicBezTo>
                <a:cubicBezTo>
                  <a:pt x="569061" y="1625919"/>
                  <a:pt x="569061" y="1625919"/>
                  <a:pt x="569061" y="1625919"/>
                </a:cubicBezTo>
                <a:cubicBezTo>
                  <a:pt x="569061" y="1625919"/>
                  <a:pt x="571355" y="1625743"/>
                  <a:pt x="571355" y="1625743"/>
                </a:cubicBezTo>
                <a:close/>
                <a:moveTo>
                  <a:pt x="912351" y="1624400"/>
                </a:moveTo>
                <a:lnTo>
                  <a:pt x="911128" y="1625339"/>
                </a:lnTo>
                <a:lnTo>
                  <a:pt x="912173" y="1625177"/>
                </a:lnTo>
                <a:close/>
                <a:moveTo>
                  <a:pt x="789278" y="1619549"/>
                </a:moveTo>
                <a:cubicBezTo>
                  <a:pt x="789278" y="1619549"/>
                  <a:pt x="789278" y="1619549"/>
                  <a:pt x="789681" y="1624798"/>
                </a:cubicBezTo>
                <a:cubicBezTo>
                  <a:pt x="789681" y="1624798"/>
                  <a:pt x="789681" y="1624798"/>
                  <a:pt x="787179" y="1624992"/>
                </a:cubicBezTo>
                <a:cubicBezTo>
                  <a:pt x="787179" y="1624992"/>
                  <a:pt x="787179" y="1624992"/>
                  <a:pt x="786776" y="1619742"/>
                </a:cubicBezTo>
                <a:cubicBezTo>
                  <a:pt x="786776" y="1619742"/>
                  <a:pt x="789278" y="1619549"/>
                  <a:pt x="789278" y="1619549"/>
                </a:cubicBezTo>
                <a:close/>
                <a:moveTo>
                  <a:pt x="141967" y="1617399"/>
                </a:moveTo>
                <a:cubicBezTo>
                  <a:pt x="143975" y="1617245"/>
                  <a:pt x="146470" y="1619693"/>
                  <a:pt x="146873" y="1624941"/>
                </a:cubicBezTo>
                <a:cubicBezTo>
                  <a:pt x="142285" y="1625294"/>
                  <a:pt x="142285" y="1625294"/>
                  <a:pt x="139991" y="1625469"/>
                </a:cubicBezTo>
                <a:cubicBezTo>
                  <a:pt x="138440" y="1620309"/>
                  <a:pt x="139959" y="1617553"/>
                  <a:pt x="141967" y="1617399"/>
                </a:cubicBezTo>
                <a:close/>
                <a:moveTo>
                  <a:pt x="250497" y="1616972"/>
                </a:moveTo>
                <a:cubicBezTo>
                  <a:pt x="250497" y="1616972"/>
                  <a:pt x="253161" y="1621169"/>
                  <a:pt x="253161" y="1621169"/>
                </a:cubicBezTo>
                <a:cubicBezTo>
                  <a:pt x="253161" y="1621169"/>
                  <a:pt x="253161" y="1621169"/>
                  <a:pt x="250834" y="1621347"/>
                </a:cubicBezTo>
                <a:cubicBezTo>
                  <a:pt x="239535" y="1626616"/>
                  <a:pt x="225571" y="1627689"/>
                  <a:pt x="211272" y="1624388"/>
                </a:cubicBezTo>
                <a:cubicBezTo>
                  <a:pt x="208944" y="1624567"/>
                  <a:pt x="208944" y="1624567"/>
                  <a:pt x="208609" y="1620194"/>
                </a:cubicBezTo>
                <a:cubicBezTo>
                  <a:pt x="208609" y="1620194"/>
                  <a:pt x="208609" y="1620194"/>
                  <a:pt x="210936" y="1620016"/>
                </a:cubicBezTo>
                <a:cubicBezTo>
                  <a:pt x="225236" y="1623315"/>
                  <a:pt x="239198" y="1622242"/>
                  <a:pt x="250497" y="1616972"/>
                </a:cubicBezTo>
                <a:close/>
                <a:moveTo>
                  <a:pt x="185123" y="1616720"/>
                </a:moveTo>
                <a:cubicBezTo>
                  <a:pt x="187752" y="1621798"/>
                  <a:pt x="187752" y="1621798"/>
                  <a:pt x="187752" y="1621798"/>
                </a:cubicBezTo>
                <a:cubicBezTo>
                  <a:pt x="187752" y="1621798"/>
                  <a:pt x="185527" y="1621970"/>
                  <a:pt x="185527" y="1621970"/>
                </a:cubicBezTo>
                <a:cubicBezTo>
                  <a:pt x="181079" y="1622311"/>
                  <a:pt x="178853" y="1622482"/>
                  <a:pt x="176630" y="1622654"/>
                </a:cubicBezTo>
                <a:cubicBezTo>
                  <a:pt x="174405" y="1622825"/>
                  <a:pt x="174405" y="1622825"/>
                  <a:pt x="174405" y="1622825"/>
                </a:cubicBezTo>
                <a:cubicBezTo>
                  <a:pt x="174001" y="1617574"/>
                  <a:pt x="174001" y="1617574"/>
                  <a:pt x="174001" y="1617574"/>
                </a:cubicBezTo>
                <a:cubicBezTo>
                  <a:pt x="176225" y="1617405"/>
                  <a:pt x="176225" y="1617405"/>
                  <a:pt x="178450" y="1617233"/>
                </a:cubicBezTo>
                <a:cubicBezTo>
                  <a:pt x="180674" y="1617062"/>
                  <a:pt x="182899" y="1616892"/>
                  <a:pt x="185123" y="1616720"/>
                </a:cubicBezTo>
                <a:close/>
                <a:moveTo>
                  <a:pt x="1013936" y="1616357"/>
                </a:moveTo>
                <a:cubicBezTo>
                  <a:pt x="1014340" y="1621605"/>
                  <a:pt x="1014340" y="1621605"/>
                  <a:pt x="1014340" y="1621605"/>
                </a:cubicBezTo>
                <a:cubicBezTo>
                  <a:pt x="1012044" y="1621782"/>
                  <a:pt x="1009752" y="1621959"/>
                  <a:pt x="1009752" y="1621959"/>
                </a:cubicBezTo>
                <a:cubicBezTo>
                  <a:pt x="1007457" y="1622134"/>
                  <a:pt x="1007457" y="1622134"/>
                  <a:pt x="1007457" y="1622134"/>
                </a:cubicBezTo>
                <a:cubicBezTo>
                  <a:pt x="1005162" y="1622311"/>
                  <a:pt x="1005162" y="1622311"/>
                  <a:pt x="1005162" y="1622311"/>
                </a:cubicBezTo>
                <a:cubicBezTo>
                  <a:pt x="1007053" y="1616885"/>
                  <a:pt x="1007053" y="1616885"/>
                  <a:pt x="1009348" y="1616709"/>
                </a:cubicBezTo>
                <a:cubicBezTo>
                  <a:pt x="1009348" y="1616709"/>
                  <a:pt x="1011640" y="1616532"/>
                  <a:pt x="1011640" y="1616532"/>
                </a:cubicBezTo>
                <a:cubicBezTo>
                  <a:pt x="1013936" y="1616357"/>
                  <a:pt x="1013936" y="1616357"/>
                  <a:pt x="1013936" y="1616357"/>
                </a:cubicBezTo>
                <a:close/>
                <a:moveTo>
                  <a:pt x="607766" y="1616344"/>
                </a:moveTo>
                <a:cubicBezTo>
                  <a:pt x="609051" y="1616685"/>
                  <a:pt x="610371" y="1617465"/>
                  <a:pt x="610371" y="1617465"/>
                </a:cubicBezTo>
                <a:cubicBezTo>
                  <a:pt x="610371" y="1617465"/>
                  <a:pt x="607868" y="1617656"/>
                  <a:pt x="605365" y="1617850"/>
                </a:cubicBezTo>
                <a:cubicBezTo>
                  <a:pt x="605230" y="1616100"/>
                  <a:pt x="606482" y="1616004"/>
                  <a:pt x="607766" y="1616344"/>
                </a:cubicBezTo>
                <a:close/>
                <a:moveTo>
                  <a:pt x="263949" y="1615939"/>
                </a:moveTo>
                <a:cubicBezTo>
                  <a:pt x="266172" y="1615769"/>
                  <a:pt x="266576" y="1621016"/>
                  <a:pt x="266576" y="1621016"/>
                </a:cubicBezTo>
                <a:cubicBezTo>
                  <a:pt x="266576" y="1621016"/>
                  <a:pt x="264352" y="1621188"/>
                  <a:pt x="264352" y="1621188"/>
                </a:cubicBezTo>
                <a:cubicBezTo>
                  <a:pt x="264352" y="1621188"/>
                  <a:pt x="262127" y="1621359"/>
                  <a:pt x="262127" y="1621359"/>
                </a:cubicBezTo>
                <a:cubicBezTo>
                  <a:pt x="259903" y="1621530"/>
                  <a:pt x="259903" y="1621530"/>
                  <a:pt x="259903" y="1621530"/>
                </a:cubicBezTo>
                <a:cubicBezTo>
                  <a:pt x="259903" y="1621530"/>
                  <a:pt x="259499" y="1616282"/>
                  <a:pt x="259499" y="1616282"/>
                </a:cubicBezTo>
                <a:cubicBezTo>
                  <a:pt x="261723" y="1616110"/>
                  <a:pt x="261723" y="1616110"/>
                  <a:pt x="261723" y="1616110"/>
                </a:cubicBezTo>
                <a:cubicBezTo>
                  <a:pt x="261723" y="1616110"/>
                  <a:pt x="263949" y="1615939"/>
                  <a:pt x="263949" y="1615939"/>
                </a:cubicBezTo>
                <a:close/>
                <a:moveTo>
                  <a:pt x="981214" y="1614766"/>
                </a:moveTo>
                <a:cubicBezTo>
                  <a:pt x="985835" y="1614410"/>
                  <a:pt x="988862" y="1623563"/>
                  <a:pt x="991173" y="1623385"/>
                </a:cubicBezTo>
                <a:cubicBezTo>
                  <a:pt x="992866" y="1630294"/>
                  <a:pt x="988823" y="1630606"/>
                  <a:pt x="983580" y="1630421"/>
                </a:cubicBezTo>
                <a:lnTo>
                  <a:pt x="981939" y="1630445"/>
                </a:lnTo>
                <a:lnTo>
                  <a:pt x="982007" y="1630861"/>
                </a:lnTo>
                <a:cubicBezTo>
                  <a:pt x="982434" y="1633473"/>
                  <a:pt x="982863" y="1636085"/>
                  <a:pt x="982863" y="1636085"/>
                </a:cubicBezTo>
                <a:cubicBezTo>
                  <a:pt x="982863" y="1636085"/>
                  <a:pt x="980394" y="1635040"/>
                  <a:pt x="977713" y="1632690"/>
                </a:cubicBezTo>
                <a:lnTo>
                  <a:pt x="976472" y="1630523"/>
                </a:lnTo>
                <a:lnTo>
                  <a:pt x="975383" y="1630539"/>
                </a:lnTo>
                <a:cubicBezTo>
                  <a:pt x="972728" y="1630963"/>
                  <a:pt x="970341" y="1632027"/>
                  <a:pt x="968787" y="1634493"/>
                </a:cubicBezTo>
                <a:cubicBezTo>
                  <a:pt x="968429" y="1629828"/>
                  <a:pt x="963808" y="1630183"/>
                  <a:pt x="963808" y="1630183"/>
                </a:cubicBezTo>
                <a:cubicBezTo>
                  <a:pt x="965760" y="1625340"/>
                  <a:pt x="968071" y="1625161"/>
                  <a:pt x="967352" y="1615832"/>
                </a:cubicBezTo>
                <a:cubicBezTo>
                  <a:pt x="971615" y="1610809"/>
                  <a:pt x="976952" y="1619786"/>
                  <a:pt x="981214" y="1614766"/>
                </a:cubicBezTo>
                <a:close/>
                <a:moveTo>
                  <a:pt x="82706" y="1610515"/>
                </a:moveTo>
                <a:cubicBezTo>
                  <a:pt x="85089" y="1610332"/>
                  <a:pt x="87472" y="1610148"/>
                  <a:pt x="90192" y="1614339"/>
                </a:cubicBezTo>
                <a:cubicBezTo>
                  <a:pt x="92576" y="1614156"/>
                  <a:pt x="92576" y="1614156"/>
                  <a:pt x="94959" y="1613973"/>
                </a:cubicBezTo>
                <a:cubicBezTo>
                  <a:pt x="94959" y="1613973"/>
                  <a:pt x="97679" y="1618164"/>
                  <a:pt x="97679" y="1618164"/>
                </a:cubicBezTo>
                <a:cubicBezTo>
                  <a:pt x="97679" y="1618164"/>
                  <a:pt x="95296" y="1618347"/>
                  <a:pt x="95296" y="1618347"/>
                </a:cubicBezTo>
                <a:cubicBezTo>
                  <a:pt x="92913" y="1618529"/>
                  <a:pt x="90529" y="1618713"/>
                  <a:pt x="88144" y="1618897"/>
                </a:cubicBezTo>
                <a:cubicBezTo>
                  <a:pt x="85425" y="1614706"/>
                  <a:pt x="85425" y="1614706"/>
                  <a:pt x="83042" y="1614890"/>
                </a:cubicBezTo>
                <a:cubicBezTo>
                  <a:pt x="83042" y="1614890"/>
                  <a:pt x="80658" y="1615074"/>
                  <a:pt x="80658" y="1615074"/>
                </a:cubicBezTo>
                <a:cubicBezTo>
                  <a:pt x="80490" y="1612885"/>
                  <a:pt x="80405" y="1611792"/>
                  <a:pt x="80661" y="1611222"/>
                </a:cubicBezTo>
                <a:cubicBezTo>
                  <a:pt x="80918" y="1610652"/>
                  <a:pt x="81514" y="1610606"/>
                  <a:pt x="82706" y="1610515"/>
                </a:cubicBezTo>
                <a:close/>
                <a:moveTo>
                  <a:pt x="734508" y="1607922"/>
                </a:moveTo>
                <a:cubicBezTo>
                  <a:pt x="737651" y="1618239"/>
                  <a:pt x="744659" y="1617701"/>
                  <a:pt x="751666" y="1617162"/>
                </a:cubicBezTo>
                <a:cubicBezTo>
                  <a:pt x="756339" y="1616803"/>
                  <a:pt x="763749" y="1621513"/>
                  <a:pt x="768825" y="1626402"/>
                </a:cubicBezTo>
                <a:cubicBezTo>
                  <a:pt x="768825" y="1626402"/>
                  <a:pt x="766489" y="1626581"/>
                  <a:pt x="766489" y="1626581"/>
                </a:cubicBezTo>
                <a:cubicBezTo>
                  <a:pt x="761414" y="1621693"/>
                  <a:pt x="756742" y="1622052"/>
                  <a:pt x="752070" y="1622411"/>
                </a:cubicBezTo>
                <a:cubicBezTo>
                  <a:pt x="745063" y="1622950"/>
                  <a:pt x="738054" y="1623488"/>
                  <a:pt x="732575" y="1613351"/>
                </a:cubicBezTo>
                <a:cubicBezTo>
                  <a:pt x="732172" y="1608102"/>
                  <a:pt x="732172" y="1608102"/>
                  <a:pt x="732172" y="1608102"/>
                </a:cubicBezTo>
                <a:cubicBezTo>
                  <a:pt x="732172" y="1608102"/>
                  <a:pt x="734508" y="1607922"/>
                  <a:pt x="734508" y="1607922"/>
                </a:cubicBezTo>
                <a:close/>
                <a:moveTo>
                  <a:pt x="453450" y="1606650"/>
                </a:moveTo>
                <a:cubicBezTo>
                  <a:pt x="453808" y="1611315"/>
                  <a:pt x="453808" y="1611315"/>
                  <a:pt x="451523" y="1611491"/>
                </a:cubicBezTo>
                <a:cubicBezTo>
                  <a:pt x="446165" y="1616596"/>
                  <a:pt x="440629" y="1619369"/>
                  <a:pt x="434956" y="1620392"/>
                </a:cubicBezTo>
                <a:cubicBezTo>
                  <a:pt x="429285" y="1621414"/>
                  <a:pt x="423480" y="1620686"/>
                  <a:pt x="417584" y="1618794"/>
                </a:cubicBezTo>
                <a:cubicBezTo>
                  <a:pt x="408438" y="1619497"/>
                  <a:pt x="401578" y="1620024"/>
                  <a:pt x="394720" y="1620552"/>
                </a:cubicBezTo>
                <a:cubicBezTo>
                  <a:pt x="397969" y="1617955"/>
                  <a:pt x="401881" y="1616482"/>
                  <a:pt x="405837" y="1615591"/>
                </a:cubicBezTo>
                <a:cubicBezTo>
                  <a:pt x="409794" y="1614700"/>
                  <a:pt x="413795" y="1614392"/>
                  <a:pt x="417225" y="1614129"/>
                </a:cubicBezTo>
                <a:cubicBezTo>
                  <a:pt x="429017" y="1617915"/>
                  <a:pt x="440448" y="1617036"/>
                  <a:pt x="451164" y="1606825"/>
                </a:cubicBezTo>
                <a:cubicBezTo>
                  <a:pt x="451164" y="1606825"/>
                  <a:pt x="451164" y="1606825"/>
                  <a:pt x="453450" y="1606650"/>
                </a:cubicBezTo>
                <a:close/>
                <a:moveTo>
                  <a:pt x="70979" y="1606137"/>
                </a:moveTo>
                <a:cubicBezTo>
                  <a:pt x="73244" y="1605962"/>
                  <a:pt x="73648" y="1611212"/>
                  <a:pt x="73648" y="1611212"/>
                </a:cubicBezTo>
                <a:cubicBezTo>
                  <a:pt x="73648" y="1611212"/>
                  <a:pt x="73648" y="1611212"/>
                  <a:pt x="71382" y="1611386"/>
                </a:cubicBezTo>
                <a:cubicBezTo>
                  <a:pt x="69119" y="1611561"/>
                  <a:pt x="69119" y="1611561"/>
                  <a:pt x="66854" y="1611734"/>
                </a:cubicBezTo>
                <a:cubicBezTo>
                  <a:pt x="64591" y="1611908"/>
                  <a:pt x="60060" y="1612256"/>
                  <a:pt x="57797" y="1612429"/>
                </a:cubicBezTo>
                <a:cubicBezTo>
                  <a:pt x="57392" y="1607181"/>
                  <a:pt x="57392" y="1607181"/>
                  <a:pt x="59657" y="1607006"/>
                </a:cubicBezTo>
                <a:cubicBezTo>
                  <a:pt x="62325" y="1612083"/>
                  <a:pt x="64591" y="1611908"/>
                  <a:pt x="66450" y="1606485"/>
                </a:cubicBezTo>
                <a:cubicBezTo>
                  <a:pt x="66450" y="1606485"/>
                  <a:pt x="68715" y="1606311"/>
                  <a:pt x="68715" y="1606311"/>
                </a:cubicBezTo>
                <a:cubicBezTo>
                  <a:pt x="70979" y="1606137"/>
                  <a:pt x="70979" y="1606137"/>
                  <a:pt x="70979" y="1606137"/>
                </a:cubicBezTo>
                <a:close/>
                <a:moveTo>
                  <a:pt x="460763" y="1606088"/>
                </a:moveTo>
                <a:cubicBezTo>
                  <a:pt x="473000" y="1614298"/>
                  <a:pt x="482230" y="1613588"/>
                  <a:pt x="493767" y="1612701"/>
                </a:cubicBezTo>
                <a:cubicBezTo>
                  <a:pt x="512229" y="1611282"/>
                  <a:pt x="531039" y="1614413"/>
                  <a:pt x="549847" y="1617544"/>
                </a:cubicBezTo>
                <a:cubicBezTo>
                  <a:pt x="554462" y="1617187"/>
                  <a:pt x="559078" y="1616834"/>
                  <a:pt x="563694" y="1616479"/>
                </a:cubicBezTo>
                <a:cubicBezTo>
                  <a:pt x="566001" y="1616301"/>
                  <a:pt x="568308" y="1616123"/>
                  <a:pt x="568308" y="1616123"/>
                </a:cubicBezTo>
                <a:cubicBezTo>
                  <a:pt x="568658" y="1620671"/>
                  <a:pt x="566350" y="1620849"/>
                  <a:pt x="564043" y="1621026"/>
                </a:cubicBezTo>
                <a:cubicBezTo>
                  <a:pt x="559429" y="1621381"/>
                  <a:pt x="554812" y="1621736"/>
                  <a:pt x="550198" y="1622090"/>
                </a:cubicBezTo>
                <a:cubicBezTo>
                  <a:pt x="531388" y="1618962"/>
                  <a:pt x="512928" y="1620381"/>
                  <a:pt x="494117" y="1617251"/>
                </a:cubicBezTo>
                <a:cubicBezTo>
                  <a:pt x="482580" y="1618138"/>
                  <a:pt x="471042" y="1619025"/>
                  <a:pt x="458805" y="1610814"/>
                </a:cubicBezTo>
                <a:cubicBezTo>
                  <a:pt x="458805" y="1610814"/>
                  <a:pt x="458805" y="1610814"/>
                  <a:pt x="458456" y="1606265"/>
                </a:cubicBezTo>
                <a:cubicBezTo>
                  <a:pt x="458456" y="1606265"/>
                  <a:pt x="458456" y="1606265"/>
                  <a:pt x="460763" y="1606088"/>
                </a:cubicBezTo>
                <a:close/>
                <a:moveTo>
                  <a:pt x="46224" y="1604328"/>
                </a:moveTo>
                <a:cubicBezTo>
                  <a:pt x="46635" y="1604048"/>
                  <a:pt x="51543" y="1611592"/>
                  <a:pt x="47798" y="1607920"/>
                </a:cubicBezTo>
                <a:cubicBezTo>
                  <a:pt x="46450" y="1605384"/>
                  <a:pt x="46088" y="1604421"/>
                  <a:pt x="46224" y="1604328"/>
                </a:cubicBezTo>
                <a:close/>
                <a:moveTo>
                  <a:pt x="26401" y="1604285"/>
                </a:moveTo>
                <a:cubicBezTo>
                  <a:pt x="26401" y="1604285"/>
                  <a:pt x="29029" y="1609363"/>
                  <a:pt x="29029" y="1609363"/>
                </a:cubicBezTo>
                <a:cubicBezTo>
                  <a:pt x="29029" y="1609363"/>
                  <a:pt x="26805" y="1609534"/>
                  <a:pt x="26805" y="1609534"/>
                </a:cubicBezTo>
                <a:cubicBezTo>
                  <a:pt x="26805" y="1609534"/>
                  <a:pt x="26805" y="1609534"/>
                  <a:pt x="22355" y="1609876"/>
                </a:cubicBezTo>
                <a:cubicBezTo>
                  <a:pt x="22355" y="1609876"/>
                  <a:pt x="21951" y="1604626"/>
                  <a:pt x="21951" y="1604626"/>
                </a:cubicBezTo>
                <a:cubicBezTo>
                  <a:pt x="21951" y="1604626"/>
                  <a:pt x="21951" y="1604626"/>
                  <a:pt x="26401" y="1604285"/>
                </a:cubicBezTo>
                <a:close/>
                <a:moveTo>
                  <a:pt x="724826" y="1599867"/>
                </a:moveTo>
                <a:cubicBezTo>
                  <a:pt x="724826" y="1599867"/>
                  <a:pt x="725206" y="1604824"/>
                  <a:pt x="725206" y="1604824"/>
                </a:cubicBezTo>
                <a:cubicBezTo>
                  <a:pt x="703528" y="1626436"/>
                  <a:pt x="678386" y="1633356"/>
                  <a:pt x="655183" y="1635139"/>
                </a:cubicBezTo>
                <a:cubicBezTo>
                  <a:pt x="655183" y="1635139"/>
                  <a:pt x="652481" y="1630360"/>
                  <a:pt x="652481" y="1630360"/>
                </a:cubicBezTo>
                <a:cubicBezTo>
                  <a:pt x="652481" y="1630360"/>
                  <a:pt x="654802" y="1630182"/>
                  <a:pt x="654802" y="1630182"/>
                </a:cubicBezTo>
                <a:cubicBezTo>
                  <a:pt x="678005" y="1628398"/>
                  <a:pt x="700826" y="1621657"/>
                  <a:pt x="722505" y="1600044"/>
                </a:cubicBezTo>
                <a:cubicBezTo>
                  <a:pt x="722505" y="1600044"/>
                  <a:pt x="722505" y="1600044"/>
                  <a:pt x="724826" y="1599867"/>
                </a:cubicBezTo>
                <a:close/>
                <a:moveTo>
                  <a:pt x="35553" y="1568713"/>
                </a:moveTo>
                <a:cubicBezTo>
                  <a:pt x="36639" y="1569180"/>
                  <a:pt x="37849" y="1571287"/>
                  <a:pt x="38018" y="1573474"/>
                </a:cubicBezTo>
                <a:cubicBezTo>
                  <a:pt x="35932" y="1573635"/>
                  <a:pt x="35932" y="1573635"/>
                  <a:pt x="33846" y="1573795"/>
                </a:cubicBezTo>
                <a:cubicBezTo>
                  <a:pt x="33510" y="1569421"/>
                  <a:pt x="34469" y="1568247"/>
                  <a:pt x="35553" y="1568713"/>
                </a:cubicBezTo>
                <a:close/>
                <a:moveTo>
                  <a:pt x="178994" y="1567915"/>
                </a:moveTo>
                <a:cubicBezTo>
                  <a:pt x="178994" y="1567915"/>
                  <a:pt x="181288" y="1567738"/>
                  <a:pt x="181692" y="1572988"/>
                </a:cubicBezTo>
                <a:cubicBezTo>
                  <a:pt x="179398" y="1573164"/>
                  <a:pt x="179398" y="1573164"/>
                  <a:pt x="177104" y="1573340"/>
                </a:cubicBezTo>
                <a:cubicBezTo>
                  <a:pt x="177104" y="1573340"/>
                  <a:pt x="177104" y="1573340"/>
                  <a:pt x="174809" y="1573516"/>
                </a:cubicBezTo>
                <a:cubicBezTo>
                  <a:pt x="174809" y="1573516"/>
                  <a:pt x="174405" y="1568267"/>
                  <a:pt x="174405" y="1568267"/>
                </a:cubicBezTo>
                <a:cubicBezTo>
                  <a:pt x="176700" y="1568090"/>
                  <a:pt x="176700" y="1568090"/>
                  <a:pt x="176700" y="1568090"/>
                </a:cubicBezTo>
                <a:cubicBezTo>
                  <a:pt x="178994" y="1567915"/>
                  <a:pt x="178994" y="1567915"/>
                  <a:pt x="178994" y="1567915"/>
                </a:cubicBezTo>
                <a:close/>
                <a:moveTo>
                  <a:pt x="374035" y="1566999"/>
                </a:moveTo>
                <a:cubicBezTo>
                  <a:pt x="376538" y="1566805"/>
                  <a:pt x="376013" y="1568166"/>
                  <a:pt x="374812" y="1568919"/>
                </a:cubicBezTo>
                <a:cubicBezTo>
                  <a:pt x="373611" y="1569672"/>
                  <a:pt x="371735" y="1569816"/>
                  <a:pt x="371533" y="1567191"/>
                </a:cubicBezTo>
                <a:cubicBezTo>
                  <a:pt x="371533" y="1567191"/>
                  <a:pt x="374035" y="1566999"/>
                  <a:pt x="374035" y="1566999"/>
                </a:cubicBezTo>
                <a:close/>
                <a:moveTo>
                  <a:pt x="288268" y="1564792"/>
                </a:moveTo>
                <a:cubicBezTo>
                  <a:pt x="288268" y="1564792"/>
                  <a:pt x="288268" y="1564792"/>
                  <a:pt x="288672" y="1570041"/>
                </a:cubicBezTo>
                <a:cubicBezTo>
                  <a:pt x="283999" y="1570401"/>
                  <a:pt x="279328" y="1570760"/>
                  <a:pt x="274656" y="1571119"/>
                </a:cubicBezTo>
                <a:cubicBezTo>
                  <a:pt x="272319" y="1571299"/>
                  <a:pt x="269984" y="1571479"/>
                  <a:pt x="267649" y="1571657"/>
                </a:cubicBezTo>
                <a:cubicBezTo>
                  <a:pt x="267649" y="1571657"/>
                  <a:pt x="265313" y="1571837"/>
                  <a:pt x="264910" y="1566588"/>
                </a:cubicBezTo>
                <a:cubicBezTo>
                  <a:pt x="264910" y="1566588"/>
                  <a:pt x="267245" y="1566408"/>
                  <a:pt x="267245" y="1566408"/>
                </a:cubicBezTo>
                <a:cubicBezTo>
                  <a:pt x="269580" y="1566229"/>
                  <a:pt x="271916" y="1566049"/>
                  <a:pt x="274252" y="1565869"/>
                </a:cubicBezTo>
                <a:cubicBezTo>
                  <a:pt x="278924" y="1565511"/>
                  <a:pt x="283595" y="1565151"/>
                  <a:pt x="288268" y="1564792"/>
                </a:cubicBezTo>
                <a:close/>
                <a:moveTo>
                  <a:pt x="431331" y="1559074"/>
                </a:moveTo>
                <a:cubicBezTo>
                  <a:pt x="431599" y="1562573"/>
                  <a:pt x="431599" y="1562573"/>
                  <a:pt x="431599" y="1562573"/>
                </a:cubicBezTo>
                <a:cubicBezTo>
                  <a:pt x="424716" y="1563101"/>
                  <a:pt x="420128" y="1563455"/>
                  <a:pt x="413245" y="1563983"/>
                </a:cubicBezTo>
                <a:cubicBezTo>
                  <a:pt x="412976" y="1560483"/>
                  <a:pt x="412976" y="1560483"/>
                  <a:pt x="412976" y="1560483"/>
                </a:cubicBezTo>
                <a:cubicBezTo>
                  <a:pt x="419859" y="1559956"/>
                  <a:pt x="424448" y="1559603"/>
                  <a:pt x="431331" y="1559074"/>
                </a:cubicBezTo>
                <a:close/>
                <a:moveTo>
                  <a:pt x="364187" y="1558955"/>
                </a:moveTo>
                <a:cubicBezTo>
                  <a:pt x="364590" y="1564205"/>
                  <a:pt x="364590" y="1564205"/>
                  <a:pt x="364590" y="1564205"/>
                </a:cubicBezTo>
                <a:cubicBezTo>
                  <a:pt x="362503" y="1564365"/>
                  <a:pt x="362503" y="1564365"/>
                  <a:pt x="360418" y="1564525"/>
                </a:cubicBezTo>
                <a:cubicBezTo>
                  <a:pt x="360418" y="1564525"/>
                  <a:pt x="360015" y="1559276"/>
                  <a:pt x="360015" y="1559276"/>
                </a:cubicBezTo>
                <a:cubicBezTo>
                  <a:pt x="362100" y="1559116"/>
                  <a:pt x="362100" y="1559116"/>
                  <a:pt x="362100" y="1559116"/>
                </a:cubicBezTo>
                <a:cubicBezTo>
                  <a:pt x="362100" y="1559116"/>
                  <a:pt x="364187" y="1558955"/>
                  <a:pt x="364187" y="1558955"/>
                </a:cubicBezTo>
                <a:close/>
                <a:moveTo>
                  <a:pt x="353932" y="1545666"/>
                </a:moveTo>
                <a:cubicBezTo>
                  <a:pt x="353932" y="1545666"/>
                  <a:pt x="356705" y="1548972"/>
                  <a:pt x="356705" y="1548972"/>
                </a:cubicBezTo>
                <a:cubicBezTo>
                  <a:pt x="354202" y="1549165"/>
                  <a:pt x="354202" y="1549165"/>
                  <a:pt x="354202" y="1549165"/>
                </a:cubicBezTo>
                <a:cubicBezTo>
                  <a:pt x="354202" y="1549165"/>
                  <a:pt x="354202" y="1549165"/>
                  <a:pt x="353932" y="1545666"/>
                </a:cubicBezTo>
                <a:close/>
                <a:moveTo>
                  <a:pt x="418820" y="1540677"/>
                </a:moveTo>
                <a:cubicBezTo>
                  <a:pt x="418820" y="1540677"/>
                  <a:pt x="418820" y="1540677"/>
                  <a:pt x="419156" y="1545053"/>
                </a:cubicBezTo>
                <a:cubicBezTo>
                  <a:pt x="421473" y="1544875"/>
                  <a:pt x="423790" y="1544696"/>
                  <a:pt x="426107" y="1544518"/>
                </a:cubicBezTo>
                <a:cubicBezTo>
                  <a:pt x="430743" y="1544162"/>
                  <a:pt x="433061" y="1543984"/>
                  <a:pt x="435377" y="1543806"/>
                </a:cubicBezTo>
                <a:cubicBezTo>
                  <a:pt x="437695" y="1543627"/>
                  <a:pt x="438032" y="1548001"/>
                  <a:pt x="438032" y="1548001"/>
                </a:cubicBezTo>
                <a:cubicBezTo>
                  <a:pt x="438032" y="1548001"/>
                  <a:pt x="435714" y="1548180"/>
                  <a:pt x="435714" y="1548180"/>
                </a:cubicBezTo>
                <a:cubicBezTo>
                  <a:pt x="433396" y="1548358"/>
                  <a:pt x="428762" y="1548714"/>
                  <a:pt x="426445" y="1548892"/>
                </a:cubicBezTo>
                <a:cubicBezTo>
                  <a:pt x="424127" y="1549069"/>
                  <a:pt x="421473" y="1544875"/>
                  <a:pt x="416838" y="1545231"/>
                </a:cubicBezTo>
                <a:cubicBezTo>
                  <a:pt x="416838" y="1545231"/>
                  <a:pt x="416502" y="1540856"/>
                  <a:pt x="418820" y="1540677"/>
                </a:cubicBezTo>
                <a:close/>
                <a:moveTo>
                  <a:pt x="617755" y="1538875"/>
                </a:moveTo>
                <a:cubicBezTo>
                  <a:pt x="619363" y="1535232"/>
                  <a:pt x="620372" y="1542194"/>
                  <a:pt x="619416" y="1542046"/>
                </a:cubicBezTo>
                <a:cubicBezTo>
                  <a:pt x="619097" y="1541997"/>
                  <a:pt x="618561" y="1541159"/>
                  <a:pt x="617755" y="1538875"/>
                </a:cubicBezTo>
                <a:close/>
                <a:moveTo>
                  <a:pt x="374385" y="1538813"/>
                </a:moveTo>
                <a:cubicBezTo>
                  <a:pt x="373442" y="1541087"/>
                  <a:pt x="372498" y="1543358"/>
                  <a:pt x="371469" y="1544537"/>
                </a:cubicBezTo>
                <a:cubicBezTo>
                  <a:pt x="370440" y="1545717"/>
                  <a:pt x="369328" y="1545803"/>
                  <a:pt x="368047" y="1543701"/>
                </a:cubicBezTo>
                <a:cubicBezTo>
                  <a:pt x="367879" y="1541513"/>
                  <a:pt x="368351" y="1540377"/>
                  <a:pt x="369423" y="1539745"/>
                </a:cubicBezTo>
                <a:cubicBezTo>
                  <a:pt x="370492" y="1539113"/>
                  <a:pt x="372160" y="1538984"/>
                  <a:pt x="374385" y="1538813"/>
                </a:cubicBezTo>
                <a:close/>
                <a:moveTo>
                  <a:pt x="692420" y="1538561"/>
                </a:moveTo>
                <a:cubicBezTo>
                  <a:pt x="692420" y="1538561"/>
                  <a:pt x="692420" y="1538561"/>
                  <a:pt x="692789" y="1543372"/>
                </a:cubicBezTo>
                <a:cubicBezTo>
                  <a:pt x="690848" y="1548360"/>
                  <a:pt x="688537" y="1548539"/>
                  <a:pt x="686224" y="1548717"/>
                </a:cubicBezTo>
                <a:cubicBezTo>
                  <a:pt x="683543" y="1544083"/>
                  <a:pt x="683543" y="1544083"/>
                  <a:pt x="681602" y="1549071"/>
                </a:cubicBezTo>
                <a:cubicBezTo>
                  <a:pt x="678319" y="1551743"/>
                  <a:pt x="673695" y="1552099"/>
                  <a:pt x="669269" y="1551230"/>
                </a:cubicBezTo>
                <a:cubicBezTo>
                  <a:pt x="664842" y="1550360"/>
                  <a:pt x="660611" y="1548264"/>
                  <a:pt x="658115" y="1546037"/>
                </a:cubicBezTo>
                <a:cubicBezTo>
                  <a:pt x="649238" y="1551559"/>
                  <a:pt x="637680" y="1552448"/>
                  <a:pt x="621499" y="1553692"/>
                </a:cubicBezTo>
                <a:cubicBezTo>
                  <a:pt x="619188" y="1553869"/>
                  <a:pt x="616877" y="1554046"/>
                  <a:pt x="614565" y="1554225"/>
                </a:cubicBezTo>
                <a:cubicBezTo>
                  <a:pt x="614565" y="1554225"/>
                  <a:pt x="612254" y="1554403"/>
                  <a:pt x="612254" y="1554403"/>
                </a:cubicBezTo>
                <a:cubicBezTo>
                  <a:pt x="609941" y="1554580"/>
                  <a:pt x="609941" y="1554580"/>
                  <a:pt x="609941" y="1554580"/>
                </a:cubicBezTo>
                <a:cubicBezTo>
                  <a:pt x="600694" y="1555292"/>
                  <a:pt x="595702" y="1550836"/>
                  <a:pt x="586826" y="1556357"/>
                </a:cubicBezTo>
                <a:cubicBezTo>
                  <a:pt x="586455" y="1551547"/>
                  <a:pt x="584144" y="1551724"/>
                  <a:pt x="584144" y="1551724"/>
                </a:cubicBezTo>
                <a:cubicBezTo>
                  <a:pt x="568333" y="1557779"/>
                  <a:pt x="551782" y="1554213"/>
                  <a:pt x="535970" y="1560267"/>
                </a:cubicBezTo>
                <a:cubicBezTo>
                  <a:pt x="526354" y="1556168"/>
                  <a:pt x="519789" y="1561512"/>
                  <a:pt x="512485" y="1557233"/>
                </a:cubicBezTo>
                <a:cubicBezTo>
                  <a:pt x="505920" y="1562578"/>
                  <a:pt x="498985" y="1563111"/>
                  <a:pt x="491681" y="1558834"/>
                </a:cubicBezTo>
                <a:cubicBezTo>
                  <a:pt x="489370" y="1559011"/>
                  <a:pt x="487058" y="1559189"/>
                  <a:pt x="484746" y="1559366"/>
                </a:cubicBezTo>
                <a:lnTo>
                  <a:pt x="482433" y="1559544"/>
                </a:lnTo>
                <a:cubicBezTo>
                  <a:pt x="484746" y="1559366"/>
                  <a:pt x="486688" y="1554377"/>
                  <a:pt x="489000" y="1554200"/>
                </a:cubicBezTo>
                <a:cubicBezTo>
                  <a:pt x="491311" y="1554022"/>
                  <a:pt x="491311" y="1554022"/>
                  <a:pt x="491311" y="1554022"/>
                </a:cubicBezTo>
                <a:cubicBezTo>
                  <a:pt x="498616" y="1558300"/>
                  <a:pt x="507493" y="1552779"/>
                  <a:pt x="507493" y="1552779"/>
                </a:cubicBezTo>
                <a:cubicBezTo>
                  <a:pt x="528295" y="1551179"/>
                  <a:pt x="553354" y="1544412"/>
                  <a:pt x="581093" y="1542279"/>
                </a:cubicBezTo>
                <a:cubicBezTo>
                  <a:pt x="581093" y="1542279"/>
                  <a:pt x="583405" y="1542101"/>
                  <a:pt x="583405" y="1542101"/>
                </a:cubicBezTo>
                <a:cubicBezTo>
                  <a:pt x="586085" y="1546736"/>
                  <a:pt x="586085" y="1546736"/>
                  <a:pt x="586085" y="1546736"/>
                </a:cubicBezTo>
                <a:cubicBezTo>
                  <a:pt x="586085" y="1546736"/>
                  <a:pt x="586085" y="1546736"/>
                  <a:pt x="588397" y="1546558"/>
                </a:cubicBezTo>
                <a:cubicBezTo>
                  <a:pt x="597644" y="1545847"/>
                  <a:pt x="601898" y="1540679"/>
                  <a:pt x="609202" y="1544959"/>
                </a:cubicBezTo>
                <a:cubicBezTo>
                  <a:pt x="609202" y="1544959"/>
                  <a:pt x="609572" y="1549770"/>
                  <a:pt x="611883" y="1549593"/>
                </a:cubicBezTo>
                <a:cubicBezTo>
                  <a:pt x="611883" y="1549593"/>
                  <a:pt x="614195" y="1549414"/>
                  <a:pt x="614195" y="1549414"/>
                </a:cubicBezTo>
                <a:cubicBezTo>
                  <a:pt x="616507" y="1549236"/>
                  <a:pt x="618818" y="1549060"/>
                  <a:pt x="621129" y="1548882"/>
                </a:cubicBezTo>
                <a:cubicBezTo>
                  <a:pt x="623071" y="1543892"/>
                  <a:pt x="623071" y="1543892"/>
                  <a:pt x="620391" y="1539257"/>
                </a:cubicBezTo>
                <a:cubicBezTo>
                  <a:pt x="632318" y="1543180"/>
                  <a:pt x="645818" y="1537304"/>
                  <a:pt x="662369" y="1540870"/>
                </a:cubicBezTo>
                <a:cubicBezTo>
                  <a:pt x="660057" y="1541048"/>
                  <a:pt x="660057" y="1541048"/>
                  <a:pt x="660427" y="1545860"/>
                </a:cubicBezTo>
                <a:cubicBezTo>
                  <a:pt x="665051" y="1545504"/>
                  <a:pt x="674667" y="1549604"/>
                  <a:pt x="678920" y="1544438"/>
                </a:cubicBezTo>
                <a:cubicBezTo>
                  <a:pt x="678920" y="1544438"/>
                  <a:pt x="678550" y="1539627"/>
                  <a:pt x="678550" y="1539627"/>
                </a:cubicBezTo>
                <a:cubicBezTo>
                  <a:pt x="678550" y="1539627"/>
                  <a:pt x="680861" y="1539449"/>
                  <a:pt x="681231" y="1544261"/>
                </a:cubicBezTo>
                <a:cubicBezTo>
                  <a:pt x="683173" y="1539271"/>
                  <a:pt x="685484" y="1539093"/>
                  <a:pt x="685854" y="1543904"/>
                </a:cubicBezTo>
                <a:cubicBezTo>
                  <a:pt x="688167" y="1543727"/>
                  <a:pt x="690477" y="1543550"/>
                  <a:pt x="690107" y="1538738"/>
                </a:cubicBezTo>
                <a:cubicBezTo>
                  <a:pt x="690107" y="1538738"/>
                  <a:pt x="692420" y="1538561"/>
                  <a:pt x="692420" y="1538561"/>
                </a:cubicBezTo>
                <a:close/>
                <a:moveTo>
                  <a:pt x="395242" y="1537209"/>
                </a:moveTo>
                <a:cubicBezTo>
                  <a:pt x="393620" y="1546134"/>
                  <a:pt x="390654" y="1537563"/>
                  <a:pt x="388696" y="1542112"/>
                </a:cubicBezTo>
                <a:cubicBezTo>
                  <a:pt x="387381" y="1540013"/>
                  <a:pt x="388443" y="1538832"/>
                  <a:pt x="390122" y="1538153"/>
                </a:cubicBezTo>
                <a:cubicBezTo>
                  <a:pt x="391800" y="1537475"/>
                  <a:pt x="394095" y="1537297"/>
                  <a:pt x="395242" y="1537209"/>
                </a:cubicBezTo>
                <a:close/>
                <a:moveTo>
                  <a:pt x="77175" y="1537025"/>
                </a:moveTo>
                <a:cubicBezTo>
                  <a:pt x="77578" y="1542273"/>
                  <a:pt x="72725" y="1537367"/>
                  <a:pt x="70904" y="1542787"/>
                </a:cubicBezTo>
                <a:cubicBezTo>
                  <a:pt x="70702" y="1540162"/>
                  <a:pt x="71715" y="1538765"/>
                  <a:pt x="73054" y="1538001"/>
                </a:cubicBezTo>
                <a:cubicBezTo>
                  <a:pt x="74394" y="1537238"/>
                  <a:pt x="76063" y="1537111"/>
                  <a:pt x="77175" y="1537025"/>
                </a:cubicBezTo>
                <a:close/>
                <a:moveTo>
                  <a:pt x="469061" y="1536815"/>
                </a:moveTo>
                <a:cubicBezTo>
                  <a:pt x="469329" y="1540314"/>
                  <a:pt x="469329" y="1540314"/>
                  <a:pt x="469329" y="1540314"/>
                </a:cubicBezTo>
                <a:cubicBezTo>
                  <a:pt x="467035" y="1540490"/>
                  <a:pt x="467035" y="1540490"/>
                  <a:pt x="464741" y="1540666"/>
                </a:cubicBezTo>
                <a:cubicBezTo>
                  <a:pt x="462448" y="1540843"/>
                  <a:pt x="462177" y="1537343"/>
                  <a:pt x="459884" y="1537520"/>
                </a:cubicBezTo>
                <a:cubicBezTo>
                  <a:pt x="462177" y="1537343"/>
                  <a:pt x="462177" y="1537343"/>
                  <a:pt x="464472" y="1537168"/>
                </a:cubicBezTo>
                <a:cubicBezTo>
                  <a:pt x="466765" y="1536991"/>
                  <a:pt x="466765" y="1536991"/>
                  <a:pt x="469061" y="1536815"/>
                </a:cubicBezTo>
                <a:close/>
                <a:moveTo>
                  <a:pt x="483242" y="1535725"/>
                </a:moveTo>
                <a:cubicBezTo>
                  <a:pt x="483242" y="1535725"/>
                  <a:pt x="483512" y="1539224"/>
                  <a:pt x="483512" y="1539224"/>
                </a:cubicBezTo>
                <a:cubicBezTo>
                  <a:pt x="481217" y="1539400"/>
                  <a:pt x="481217" y="1539400"/>
                  <a:pt x="478923" y="1539577"/>
                </a:cubicBezTo>
                <a:cubicBezTo>
                  <a:pt x="478923" y="1539577"/>
                  <a:pt x="476630" y="1539754"/>
                  <a:pt x="476630" y="1539754"/>
                </a:cubicBezTo>
                <a:cubicBezTo>
                  <a:pt x="476630" y="1539754"/>
                  <a:pt x="476630" y="1539754"/>
                  <a:pt x="474066" y="1536431"/>
                </a:cubicBezTo>
                <a:cubicBezTo>
                  <a:pt x="474066" y="1536431"/>
                  <a:pt x="476360" y="1536254"/>
                  <a:pt x="476360" y="1536254"/>
                </a:cubicBezTo>
                <a:cubicBezTo>
                  <a:pt x="476360" y="1536254"/>
                  <a:pt x="478653" y="1536077"/>
                  <a:pt x="478653" y="1536077"/>
                </a:cubicBezTo>
                <a:cubicBezTo>
                  <a:pt x="480948" y="1535901"/>
                  <a:pt x="480948" y="1535901"/>
                  <a:pt x="483242" y="1535725"/>
                </a:cubicBezTo>
                <a:close/>
                <a:moveTo>
                  <a:pt x="786865" y="1531154"/>
                </a:moveTo>
                <a:cubicBezTo>
                  <a:pt x="789183" y="1530976"/>
                  <a:pt x="789183" y="1530976"/>
                  <a:pt x="789541" y="1535641"/>
                </a:cubicBezTo>
                <a:cubicBezTo>
                  <a:pt x="789541" y="1535641"/>
                  <a:pt x="789541" y="1535641"/>
                  <a:pt x="787223" y="1535819"/>
                </a:cubicBezTo>
                <a:cubicBezTo>
                  <a:pt x="787223" y="1535819"/>
                  <a:pt x="787223" y="1535819"/>
                  <a:pt x="784906" y="1535997"/>
                </a:cubicBezTo>
                <a:cubicBezTo>
                  <a:pt x="781431" y="1536264"/>
                  <a:pt x="777464" y="1537742"/>
                  <a:pt x="773409" y="1538053"/>
                </a:cubicBezTo>
                <a:cubicBezTo>
                  <a:pt x="769352" y="1538367"/>
                  <a:pt x="765207" y="1537512"/>
                  <a:pt x="761373" y="1533114"/>
                </a:cubicBezTo>
                <a:cubicBezTo>
                  <a:pt x="768684" y="1537244"/>
                  <a:pt x="777596" y="1531867"/>
                  <a:pt x="784548" y="1531332"/>
                </a:cubicBezTo>
                <a:cubicBezTo>
                  <a:pt x="784548" y="1531332"/>
                  <a:pt x="784548" y="1531332"/>
                  <a:pt x="786865" y="1531154"/>
                </a:cubicBezTo>
                <a:close/>
                <a:moveTo>
                  <a:pt x="747111" y="1529517"/>
                </a:moveTo>
                <a:cubicBezTo>
                  <a:pt x="747111" y="1529517"/>
                  <a:pt x="747469" y="1534182"/>
                  <a:pt x="749786" y="1534004"/>
                </a:cubicBezTo>
                <a:cubicBezTo>
                  <a:pt x="747469" y="1534182"/>
                  <a:pt x="747469" y="1534182"/>
                  <a:pt x="747469" y="1534182"/>
                </a:cubicBezTo>
                <a:cubicBezTo>
                  <a:pt x="747828" y="1538847"/>
                  <a:pt x="745511" y="1539025"/>
                  <a:pt x="745511" y="1539025"/>
                </a:cubicBezTo>
                <a:cubicBezTo>
                  <a:pt x="740517" y="1534717"/>
                  <a:pt x="733923" y="1539917"/>
                  <a:pt x="728930" y="1535609"/>
                </a:cubicBezTo>
                <a:cubicBezTo>
                  <a:pt x="728930" y="1535609"/>
                  <a:pt x="726613" y="1535786"/>
                  <a:pt x="728572" y="1530942"/>
                </a:cubicBezTo>
                <a:cubicBezTo>
                  <a:pt x="733565" y="1535251"/>
                  <a:pt x="742475" y="1529873"/>
                  <a:pt x="744792" y="1529695"/>
                </a:cubicBezTo>
                <a:cubicBezTo>
                  <a:pt x="744792" y="1529695"/>
                  <a:pt x="744792" y="1529695"/>
                  <a:pt x="745152" y="1534361"/>
                </a:cubicBezTo>
                <a:cubicBezTo>
                  <a:pt x="747469" y="1534182"/>
                  <a:pt x="747111" y="1529517"/>
                  <a:pt x="747111" y="1529517"/>
                </a:cubicBezTo>
                <a:close/>
                <a:moveTo>
                  <a:pt x="761015" y="1528447"/>
                </a:moveTo>
                <a:cubicBezTo>
                  <a:pt x="761015" y="1528447"/>
                  <a:pt x="761015" y="1528447"/>
                  <a:pt x="761373" y="1533114"/>
                </a:cubicBezTo>
                <a:cubicBezTo>
                  <a:pt x="757097" y="1538135"/>
                  <a:pt x="757097" y="1538135"/>
                  <a:pt x="750145" y="1538670"/>
                </a:cubicBezTo>
                <a:cubicBezTo>
                  <a:pt x="750145" y="1538670"/>
                  <a:pt x="749786" y="1534004"/>
                  <a:pt x="749786" y="1534004"/>
                </a:cubicBezTo>
                <a:cubicBezTo>
                  <a:pt x="749786" y="1534004"/>
                  <a:pt x="749786" y="1534004"/>
                  <a:pt x="749428" y="1529339"/>
                </a:cubicBezTo>
                <a:cubicBezTo>
                  <a:pt x="754421" y="1533648"/>
                  <a:pt x="758698" y="1528626"/>
                  <a:pt x="761015" y="1528447"/>
                </a:cubicBezTo>
                <a:close/>
                <a:moveTo>
                  <a:pt x="268624" y="1527586"/>
                </a:moveTo>
                <a:lnTo>
                  <a:pt x="266598" y="1531261"/>
                </a:lnTo>
                <a:cubicBezTo>
                  <a:pt x="264305" y="1531438"/>
                  <a:pt x="262011" y="1531614"/>
                  <a:pt x="259716" y="1531791"/>
                </a:cubicBezTo>
                <a:cubicBezTo>
                  <a:pt x="257422" y="1531968"/>
                  <a:pt x="255127" y="1532144"/>
                  <a:pt x="252833" y="1532320"/>
                </a:cubicBezTo>
                <a:cubicBezTo>
                  <a:pt x="250270" y="1528997"/>
                  <a:pt x="252564" y="1528820"/>
                  <a:pt x="252564" y="1528820"/>
                </a:cubicBezTo>
                <a:cubicBezTo>
                  <a:pt x="252564" y="1528820"/>
                  <a:pt x="254858" y="1528645"/>
                  <a:pt x="254858" y="1528645"/>
                </a:cubicBezTo>
                <a:cubicBezTo>
                  <a:pt x="257152" y="1528468"/>
                  <a:pt x="259447" y="1528291"/>
                  <a:pt x="259447" y="1528291"/>
                </a:cubicBezTo>
                <a:cubicBezTo>
                  <a:pt x="261740" y="1528115"/>
                  <a:pt x="264036" y="1527939"/>
                  <a:pt x="266329" y="1527763"/>
                </a:cubicBezTo>
                <a:close/>
                <a:moveTo>
                  <a:pt x="268623" y="1527585"/>
                </a:moveTo>
                <a:cubicBezTo>
                  <a:pt x="271463" y="1531766"/>
                  <a:pt x="276132" y="1527007"/>
                  <a:pt x="276468" y="1531381"/>
                </a:cubicBezTo>
                <a:cubicBezTo>
                  <a:pt x="274339" y="1528245"/>
                  <a:pt x="272777" y="1532490"/>
                  <a:pt x="270789" y="1531200"/>
                </a:cubicBezTo>
                <a:lnTo>
                  <a:pt x="268624" y="1527586"/>
                </a:lnTo>
                <a:close/>
                <a:moveTo>
                  <a:pt x="245905" y="1526803"/>
                </a:moveTo>
                <a:cubicBezTo>
                  <a:pt x="246574" y="1527302"/>
                  <a:pt x="247284" y="1528346"/>
                  <a:pt x="248534" y="1528250"/>
                </a:cubicBezTo>
                <a:cubicBezTo>
                  <a:pt x="248703" y="1530438"/>
                  <a:pt x="248077" y="1530486"/>
                  <a:pt x="247096" y="1530012"/>
                </a:cubicBezTo>
                <a:cubicBezTo>
                  <a:pt x="246115" y="1529535"/>
                  <a:pt x="244781" y="1528540"/>
                  <a:pt x="243529" y="1528636"/>
                </a:cubicBezTo>
                <a:cubicBezTo>
                  <a:pt x="244611" y="1526352"/>
                  <a:pt x="245239" y="1526303"/>
                  <a:pt x="245905" y="1526803"/>
                </a:cubicBezTo>
                <a:close/>
                <a:moveTo>
                  <a:pt x="419463" y="1524789"/>
                </a:moveTo>
                <a:cubicBezTo>
                  <a:pt x="419463" y="1524789"/>
                  <a:pt x="419866" y="1530038"/>
                  <a:pt x="417781" y="1530199"/>
                </a:cubicBezTo>
                <a:cubicBezTo>
                  <a:pt x="417377" y="1524950"/>
                  <a:pt x="417377" y="1524950"/>
                  <a:pt x="415292" y="1525110"/>
                </a:cubicBezTo>
                <a:cubicBezTo>
                  <a:pt x="415292" y="1525110"/>
                  <a:pt x="415292" y="1525110"/>
                  <a:pt x="417377" y="1524950"/>
                </a:cubicBezTo>
                <a:cubicBezTo>
                  <a:pt x="419463" y="1524789"/>
                  <a:pt x="419463" y="1524789"/>
                  <a:pt x="419463" y="1524789"/>
                </a:cubicBezTo>
                <a:close/>
                <a:moveTo>
                  <a:pt x="358993" y="1524158"/>
                </a:moveTo>
                <a:cubicBezTo>
                  <a:pt x="357102" y="1529583"/>
                  <a:pt x="354808" y="1529759"/>
                  <a:pt x="352514" y="1529934"/>
                </a:cubicBezTo>
                <a:cubicBezTo>
                  <a:pt x="352514" y="1529934"/>
                  <a:pt x="352110" y="1524687"/>
                  <a:pt x="349816" y="1524863"/>
                </a:cubicBezTo>
                <a:cubicBezTo>
                  <a:pt x="352110" y="1524687"/>
                  <a:pt x="352110" y="1524687"/>
                  <a:pt x="352110" y="1524687"/>
                </a:cubicBezTo>
                <a:cubicBezTo>
                  <a:pt x="354404" y="1524509"/>
                  <a:pt x="356698" y="1524333"/>
                  <a:pt x="356698" y="1524333"/>
                </a:cubicBezTo>
                <a:cubicBezTo>
                  <a:pt x="356698" y="1524333"/>
                  <a:pt x="358993" y="1524158"/>
                  <a:pt x="358993" y="1524158"/>
                </a:cubicBezTo>
                <a:close/>
                <a:moveTo>
                  <a:pt x="505085" y="1522900"/>
                </a:moveTo>
                <a:cubicBezTo>
                  <a:pt x="507395" y="1522722"/>
                  <a:pt x="507775" y="1527679"/>
                  <a:pt x="507775" y="1527679"/>
                </a:cubicBezTo>
                <a:cubicBezTo>
                  <a:pt x="507775" y="1527679"/>
                  <a:pt x="510085" y="1527502"/>
                  <a:pt x="510085" y="1527502"/>
                </a:cubicBezTo>
                <a:cubicBezTo>
                  <a:pt x="510085" y="1527502"/>
                  <a:pt x="512394" y="1527324"/>
                  <a:pt x="512394" y="1527324"/>
                </a:cubicBezTo>
                <a:cubicBezTo>
                  <a:pt x="514703" y="1527147"/>
                  <a:pt x="514703" y="1527147"/>
                  <a:pt x="514703" y="1527147"/>
                </a:cubicBezTo>
                <a:cubicBezTo>
                  <a:pt x="515084" y="1532104"/>
                  <a:pt x="515084" y="1532104"/>
                  <a:pt x="515084" y="1532104"/>
                </a:cubicBezTo>
                <a:cubicBezTo>
                  <a:pt x="515084" y="1532104"/>
                  <a:pt x="517394" y="1531927"/>
                  <a:pt x="519704" y="1531750"/>
                </a:cubicBezTo>
                <a:cubicBezTo>
                  <a:pt x="519704" y="1531750"/>
                  <a:pt x="519704" y="1531750"/>
                  <a:pt x="520084" y="1536706"/>
                </a:cubicBezTo>
                <a:cubicBezTo>
                  <a:pt x="517776" y="1536883"/>
                  <a:pt x="515084" y="1532104"/>
                  <a:pt x="512776" y="1532281"/>
                </a:cubicBezTo>
                <a:cubicBezTo>
                  <a:pt x="510467" y="1532459"/>
                  <a:pt x="510467" y="1532459"/>
                  <a:pt x="510467" y="1532459"/>
                </a:cubicBezTo>
                <a:cubicBezTo>
                  <a:pt x="508157" y="1532638"/>
                  <a:pt x="508157" y="1532638"/>
                  <a:pt x="508157" y="1532638"/>
                </a:cubicBezTo>
                <a:cubicBezTo>
                  <a:pt x="508157" y="1532638"/>
                  <a:pt x="505847" y="1532814"/>
                  <a:pt x="505847" y="1532814"/>
                </a:cubicBezTo>
                <a:cubicBezTo>
                  <a:pt x="505847" y="1532814"/>
                  <a:pt x="506229" y="1537772"/>
                  <a:pt x="503919" y="1537949"/>
                </a:cubicBezTo>
                <a:cubicBezTo>
                  <a:pt x="501229" y="1533170"/>
                  <a:pt x="496991" y="1538481"/>
                  <a:pt x="492372" y="1538837"/>
                </a:cubicBezTo>
                <a:cubicBezTo>
                  <a:pt x="492372" y="1538837"/>
                  <a:pt x="490063" y="1539013"/>
                  <a:pt x="487755" y="1539192"/>
                </a:cubicBezTo>
                <a:cubicBezTo>
                  <a:pt x="485444" y="1539369"/>
                  <a:pt x="485444" y="1539369"/>
                  <a:pt x="485444" y="1539369"/>
                </a:cubicBezTo>
                <a:cubicBezTo>
                  <a:pt x="485064" y="1534413"/>
                  <a:pt x="485064" y="1534413"/>
                  <a:pt x="487372" y="1534234"/>
                </a:cubicBezTo>
                <a:cubicBezTo>
                  <a:pt x="487372" y="1534234"/>
                  <a:pt x="489682" y="1534058"/>
                  <a:pt x="491991" y="1533880"/>
                </a:cubicBezTo>
                <a:cubicBezTo>
                  <a:pt x="496609" y="1533525"/>
                  <a:pt x="501229" y="1533170"/>
                  <a:pt x="503538" y="1532992"/>
                </a:cubicBezTo>
                <a:cubicBezTo>
                  <a:pt x="505847" y="1532814"/>
                  <a:pt x="505467" y="1527858"/>
                  <a:pt x="505467" y="1527858"/>
                </a:cubicBezTo>
                <a:cubicBezTo>
                  <a:pt x="502775" y="1523077"/>
                  <a:pt x="498157" y="1523432"/>
                  <a:pt x="495848" y="1523611"/>
                </a:cubicBezTo>
                <a:cubicBezTo>
                  <a:pt x="498157" y="1523432"/>
                  <a:pt x="502775" y="1523077"/>
                  <a:pt x="505085" y="1522900"/>
                </a:cubicBezTo>
                <a:close/>
                <a:moveTo>
                  <a:pt x="382352" y="1522361"/>
                </a:moveTo>
                <a:cubicBezTo>
                  <a:pt x="382352" y="1522361"/>
                  <a:pt x="382352" y="1522361"/>
                  <a:pt x="382755" y="1527610"/>
                </a:cubicBezTo>
                <a:cubicBezTo>
                  <a:pt x="380253" y="1527803"/>
                  <a:pt x="377750" y="1527995"/>
                  <a:pt x="377750" y="1527995"/>
                </a:cubicBezTo>
                <a:cubicBezTo>
                  <a:pt x="377346" y="1522745"/>
                  <a:pt x="377346" y="1522745"/>
                  <a:pt x="377346" y="1522745"/>
                </a:cubicBezTo>
                <a:cubicBezTo>
                  <a:pt x="377346" y="1522745"/>
                  <a:pt x="379849" y="1522555"/>
                  <a:pt x="382352" y="1522361"/>
                </a:cubicBezTo>
                <a:close/>
                <a:moveTo>
                  <a:pt x="485597" y="1520808"/>
                </a:moveTo>
                <a:lnTo>
                  <a:pt x="495848" y="1523611"/>
                </a:lnTo>
                <a:cubicBezTo>
                  <a:pt x="493539" y="1523788"/>
                  <a:pt x="491229" y="1523965"/>
                  <a:pt x="489161" y="1523501"/>
                </a:cubicBezTo>
                <a:close/>
                <a:moveTo>
                  <a:pt x="43160" y="1520281"/>
                </a:moveTo>
                <a:cubicBezTo>
                  <a:pt x="43429" y="1523782"/>
                  <a:pt x="41074" y="1520442"/>
                  <a:pt x="39256" y="1524102"/>
                </a:cubicBezTo>
                <a:cubicBezTo>
                  <a:pt x="39122" y="1522352"/>
                  <a:pt x="40098" y="1521397"/>
                  <a:pt x="41108" y="1520879"/>
                </a:cubicBezTo>
                <a:cubicBezTo>
                  <a:pt x="42116" y="1520361"/>
                  <a:pt x="43160" y="1520281"/>
                  <a:pt x="43160" y="1520281"/>
                </a:cubicBezTo>
                <a:close/>
                <a:moveTo>
                  <a:pt x="409882" y="1520247"/>
                </a:moveTo>
                <a:cubicBezTo>
                  <a:pt x="409882" y="1520247"/>
                  <a:pt x="410286" y="1525496"/>
                  <a:pt x="410286" y="1525496"/>
                </a:cubicBezTo>
                <a:cubicBezTo>
                  <a:pt x="410286" y="1525496"/>
                  <a:pt x="410286" y="1525496"/>
                  <a:pt x="408200" y="1525656"/>
                </a:cubicBezTo>
                <a:cubicBezTo>
                  <a:pt x="408200" y="1525656"/>
                  <a:pt x="406114" y="1525817"/>
                  <a:pt x="406114" y="1525817"/>
                </a:cubicBezTo>
                <a:cubicBezTo>
                  <a:pt x="405711" y="1520568"/>
                  <a:pt x="405711" y="1520568"/>
                  <a:pt x="405711" y="1520568"/>
                </a:cubicBezTo>
                <a:cubicBezTo>
                  <a:pt x="407797" y="1520407"/>
                  <a:pt x="407797" y="1520407"/>
                  <a:pt x="407797" y="1520407"/>
                </a:cubicBezTo>
                <a:cubicBezTo>
                  <a:pt x="407797" y="1520407"/>
                  <a:pt x="407797" y="1520407"/>
                  <a:pt x="409882" y="1520247"/>
                </a:cubicBezTo>
                <a:close/>
                <a:moveTo>
                  <a:pt x="433242" y="1518449"/>
                </a:moveTo>
                <a:cubicBezTo>
                  <a:pt x="433645" y="1523698"/>
                  <a:pt x="433645" y="1523698"/>
                  <a:pt x="436147" y="1523505"/>
                </a:cubicBezTo>
                <a:cubicBezTo>
                  <a:pt x="436147" y="1523505"/>
                  <a:pt x="436147" y="1523505"/>
                  <a:pt x="433645" y="1523698"/>
                </a:cubicBezTo>
                <a:cubicBezTo>
                  <a:pt x="433645" y="1523698"/>
                  <a:pt x="433242" y="1518449"/>
                  <a:pt x="433242" y="1518449"/>
                </a:cubicBezTo>
                <a:close/>
                <a:moveTo>
                  <a:pt x="448898" y="1517247"/>
                </a:moveTo>
                <a:cubicBezTo>
                  <a:pt x="451590" y="1522026"/>
                  <a:pt x="453899" y="1521849"/>
                  <a:pt x="453899" y="1521849"/>
                </a:cubicBezTo>
                <a:cubicBezTo>
                  <a:pt x="463136" y="1521139"/>
                  <a:pt x="472755" y="1525387"/>
                  <a:pt x="481611" y="1519719"/>
                </a:cubicBezTo>
                <a:cubicBezTo>
                  <a:pt x="477373" y="1525032"/>
                  <a:pt x="472850" y="1526626"/>
                  <a:pt x="468230" y="1526981"/>
                </a:cubicBezTo>
                <a:cubicBezTo>
                  <a:pt x="463613" y="1527335"/>
                  <a:pt x="458899" y="1526451"/>
                  <a:pt x="454280" y="1526807"/>
                </a:cubicBezTo>
                <a:cubicBezTo>
                  <a:pt x="451590" y="1522026"/>
                  <a:pt x="451590" y="1522026"/>
                  <a:pt x="449280" y="1522204"/>
                </a:cubicBezTo>
                <a:cubicBezTo>
                  <a:pt x="449280" y="1522204"/>
                  <a:pt x="448898" y="1517247"/>
                  <a:pt x="448898" y="1517247"/>
                </a:cubicBezTo>
                <a:close/>
                <a:moveTo>
                  <a:pt x="578600" y="1516001"/>
                </a:moveTo>
                <a:cubicBezTo>
                  <a:pt x="581293" y="1517041"/>
                  <a:pt x="583793" y="1519342"/>
                  <a:pt x="583983" y="1521821"/>
                </a:cubicBezTo>
                <a:cubicBezTo>
                  <a:pt x="590912" y="1521289"/>
                  <a:pt x="595530" y="1520933"/>
                  <a:pt x="604768" y="1520223"/>
                </a:cubicBezTo>
                <a:cubicBezTo>
                  <a:pt x="604768" y="1520223"/>
                  <a:pt x="607077" y="1520045"/>
                  <a:pt x="607077" y="1520045"/>
                </a:cubicBezTo>
                <a:cubicBezTo>
                  <a:pt x="607077" y="1520045"/>
                  <a:pt x="607458" y="1525003"/>
                  <a:pt x="607458" y="1525003"/>
                </a:cubicBezTo>
                <a:cubicBezTo>
                  <a:pt x="607458" y="1525003"/>
                  <a:pt x="605149" y="1525180"/>
                  <a:pt x="605149" y="1525180"/>
                </a:cubicBezTo>
                <a:cubicBezTo>
                  <a:pt x="594364" y="1535982"/>
                  <a:pt x="582055" y="1526956"/>
                  <a:pt x="570889" y="1532799"/>
                </a:cubicBezTo>
                <a:cubicBezTo>
                  <a:pt x="568580" y="1532979"/>
                  <a:pt x="568199" y="1528020"/>
                  <a:pt x="568199" y="1528020"/>
                </a:cubicBezTo>
                <a:cubicBezTo>
                  <a:pt x="565889" y="1528199"/>
                  <a:pt x="565889" y="1528199"/>
                  <a:pt x="565889" y="1528199"/>
                </a:cubicBezTo>
                <a:cubicBezTo>
                  <a:pt x="566271" y="1533155"/>
                  <a:pt x="563962" y="1533332"/>
                  <a:pt x="563962" y="1533332"/>
                </a:cubicBezTo>
                <a:cubicBezTo>
                  <a:pt x="556652" y="1528908"/>
                  <a:pt x="552416" y="1534220"/>
                  <a:pt x="545486" y="1534753"/>
                </a:cubicBezTo>
                <a:cubicBezTo>
                  <a:pt x="545107" y="1529796"/>
                  <a:pt x="545107" y="1529796"/>
                  <a:pt x="540869" y="1535108"/>
                </a:cubicBezTo>
                <a:cubicBezTo>
                  <a:pt x="540869" y="1535108"/>
                  <a:pt x="540869" y="1535108"/>
                  <a:pt x="540487" y="1530151"/>
                </a:cubicBezTo>
                <a:cubicBezTo>
                  <a:pt x="540106" y="1525195"/>
                  <a:pt x="538177" y="1530329"/>
                  <a:pt x="537797" y="1525372"/>
                </a:cubicBezTo>
                <a:cubicBezTo>
                  <a:pt x="537797" y="1525372"/>
                  <a:pt x="537797" y="1525372"/>
                  <a:pt x="535488" y="1525549"/>
                </a:cubicBezTo>
                <a:lnTo>
                  <a:pt x="533178" y="1525726"/>
                </a:lnTo>
                <a:cubicBezTo>
                  <a:pt x="533559" y="1530684"/>
                  <a:pt x="533559" y="1530684"/>
                  <a:pt x="533559" y="1530684"/>
                </a:cubicBezTo>
                <a:cubicBezTo>
                  <a:pt x="535869" y="1530507"/>
                  <a:pt x="535869" y="1530507"/>
                  <a:pt x="536249" y="1535462"/>
                </a:cubicBezTo>
                <a:cubicBezTo>
                  <a:pt x="533940" y="1535641"/>
                  <a:pt x="533940" y="1535641"/>
                  <a:pt x="533940" y="1535641"/>
                </a:cubicBezTo>
                <a:cubicBezTo>
                  <a:pt x="531631" y="1535819"/>
                  <a:pt x="531631" y="1535819"/>
                  <a:pt x="531631" y="1535819"/>
                </a:cubicBezTo>
                <a:cubicBezTo>
                  <a:pt x="531631" y="1535819"/>
                  <a:pt x="531249" y="1530862"/>
                  <a:pt x="531249" y="1530862"/>
                </a:cubicBezTo>
                <a:cubicBezTo>
                  <a:pt x="531249" y="1530862"/>
                  <a:pt x="529322" y="1535996"/>
                  <a:pt x="529322" y="1535996"/>
                </a:cubicBezTo>
                <a:cubicBezTo>
                  <a:pt x="529322" y="1535996"/>
                  <a:pt x="529322" y="1535996"/>
                  <a:pt x="527011" y="1536173"/>
                </a:cubicBezTo>
                <a:cubicBezTo>
                  <a:pt x="526631" y="1531217"/>
                  <a:pt x="526631" y="1531217"/>
                  <a:pt x="526631" y="1531217"/>
                </a:cubicBezTo>
                <a:cubicBezTo>
                  <a:pt x="524322" y="1531394"/>
                  <a:pt x="524322" y="1531394"/>
                  <a:pt x="524704" y="1536351"/>
                </a:cubicBezTo>
                <a:cubicBezTo>
                  <a:pt x="522013" y="1531572"/>
                  <a:pt x="519323" y="1526792"/>
                  <a:pt x="517013" y="1526970"/>
                </a:cubicBezTo>
                <a:cubicBezTo>
                  <a:pt x="517013" y="1526970"/>
                  <a:pt x="517013" y="1526970"/>
                  <a:pt x="514703" y="1527147"/>
                </a:cubicBezTo>
                <a:cubicBezTo>
                  <a:pt x="514323" y="1522191"/>
                  <a:pt x="512013" y="1522368"/>
                  <a:pt x="512013" y="1522368"/>
                </a:cubicBezTo>
                <a:cubicBezTo>
                  <a:pt x="509704" y="1522546"/>
                  <a:pt x="509704" y="1522546"/>
                  <a:pt x="509704" y="1522546"/>
                </a:cubicBezTo>
                <a:cubicBezTo>
                  <a:pt x="507395" y="1522722"/>
                  <a:pt x="507395" y="1522722"/>
                  <a:pt x="509324" y="1517588"/>
                </a:cubicBezTo>
                <a:cubicBezTo>
                  <a:pt x="509324" y="1517588"/>
                  <a:pt x="509324" y="1517588"/>
                  <a:pt x="511632" y="1517411"/>
                </a:cubicBezTo>
                <a:cubicBezTo>
                  <a:pt x="515870" y="1512097"/>
                  <a:pt x="521250" y="1521657"/>
                  <a:pt x="525868" y="1521302"/>
                </a:cubicBezTo>
                <a:cubicBezTo>
                  <a:pt x="528178" y="1521125"/>
                  <a:pt x="528178" y="1521125"/>
                  <a:pt x="528178" y="1521125"/>
                </a:cubicBezTo>
                <a:cubicBezTo>
                  <a:pt x="530488" y="1520947"/>
                  <a:pt x="530488" y="1520947"/>
                  <a:pt x="530488" y="1520947"/>
                </a:cubicBezTo>
                <a:cubicBezTo>
                  <a:pt x="532798" y="1520771"/>
                  <a:pt x="532798" y="1520771"/>
                  <a:pt x="532798" y="1520771"/>
                </a:cubicBezTo>
                <a:cubicBezTo>
                  <a:pt x="532416" y="1515812"/>
                  <a:pt x="537034" y="1515458"/>
                  <a:pt x="537416" y="1520414"/>
                </a:cubicBezTo>
                <a:cubicBezTo>
                  <a:pt x="546654" y="1519704"/>
                  <a:pt x="558199" y="1518817"/>
                  <a:pt x="565510" y="1523241"/>
                </a:cubicBezTo>
                <a:cubicBezTo>
                  <a:pt x="565510" y="1523241"/>
                  <a:pt x="565510" y="1523241"/>
                  <a:pt x="567818" y="1523064"/>
                </a:cubicBezTo>
                <a:cubicBezTo>
                  <a:pt x="570127" y="1522885"/>
                  <a:pt x="570127" y="1522885"/>
                  <a:pt x="570127" y="1522885"/>
                </a:cubicBezTo>
                <a:cubicBezTo>
                  <a:pt x="570127" y="1522885"/>
                  <a:pt x="570127" y="1522885"/>
                  <a:pt x="572437" y="1522709"/>
                </a:cubicBezTo>
                <a:cubicBezTo>
                  <a:pt x="574746" y="1522531"/>
                  <a:pt x="572055" y="1517751"/>
                  <a:pt x="572055" y="1517751"/>
                </a:cubicBezTo>
                <a:cubicBezTo>
                  <a:pt x="573020" y="1515183"/>
                  <a:pt x="575907" y="1514962"/>
                  <a:pt x="578600" y="1516001"/>
                </a:cubicBezTo>
                <a:close/>
                <a:moveTo>
                  <a:pt x="483539" y="1514584"/>
                </a:moveTo>
                <a:cubicBezTo>
                  <a:pt x="483539" y="1514584"/>
                  <a:pt x="483539" y="1514584"/>
                  <a:pt x="483920" y="1519541"/>
                </a:cubicBezTo>
                <a:lnTo>
                  <a:pt x="485597" y="1520808"/>
                </a:lnTo>
                <a:lnTo>
                  <a:pt x="481611" y="1519719"/>
                </a:lnTo>
                <a:cubicBezTo>
                  <a:pt x="481611" y="1519719"/>
                  <a:pt x="481611" y="1519719"/>
                  <a:pt x="483539" y="1514584"/>
                </a:cubicBezTo>
                <a:close/>
                <a:moveTo>
                  <a:pt x="263242" y="1512159"/>
                </a:moveTo>
                <a:cubicBezTo>
                  <a:pt x="263242" y="1512159"/>
                  <a:pt x="263645" y="1517409"/>
                  <a:pt x="263645" y="1517409"/>
                </a:cubicBezTo>
                <a:cubicBezTo>
                  <a:pt x="259117" y="1517757"/>
                  <a:pt x="254184" y="1512857"/>
                  <a:pt x="250058" y="1518455"/>
                </a:cubicBezTo>
                <a:cubicBezTo>
                  <a:pt x="247795" y="1518628"/>
                  <a:pt x="247795" y="1518628"/>
                  <a:pt x="247390" y="1513379"/>
                </a:cubicBezTo>
                <a:cubicBezTo>
                  <a:pt x="249655" y="1513205"/>
                  <a:pt x="251920" y="1513031"/>
                  <a:pt x="254184" y="1512857"/>
                </a:cubicBezTo>
                <a:cubicBezTo>
                  <a:pt x="256448" y="1512682"/>
                  <a:pt x="258713" y="1512508"/>
                  <a:pt x="263242" y="1512159"/>
                </a:cubicBezTo>
                <a:close/>
                <a:moveTo>
                  <a:pt x="633285" y="1511649"/>
                </a:moveTo>
                <a:cubicBezTo>
                  <a:pt x="633753" y="1512274"/>
                  <a:pt x="634271" y="1513553"/>
                  <a:pt x="634271" y="1513553"/>
                </a:cubicBezTo>
                <a:cubicBezTo>
                  <a:pt x="634472" y="1516177"/>
                  <a:pt x="634054" y="1516210"/>
                  <a:pt x="633587" y="1515587"/>
                </a:cubicBezTo>
                <a:cubicBezTo>
                  <a:pt x="633119" y="1514962"/>
                  <a:pt x="632602" y="1513682"/>
                  <a:pt x="632602" y="1513682"/>
                </a:cubicBezTo>
                <a:cubicBezTo>
                  <a:pt x="632400" y="1511056"/>
                  <a:pt x="632817" y="1511025"/>
                  <a:pt x="633285" y="1511649"/>
                </a:cubicBezTo>
                <a:close/>
                <a:moveTo>
                  <a:pt x="357916" y="1510161"/>
                </a:moveTo>
                <a:cubicBezTo>
                  <a:pt x="357916" y="1510161"/>
                  <a:pt x="357916" y="1510161"/>
                  <a:pt x="358321" y="1515409"/>
                </a:cubicBezTo>
                <a:cubicBezTo>
                  <a:pt x="346594" y="1511031"/>
                  <a:pt x="335272" y="1511902"/>
                  <a:pt x="326215" y="1512597"/>
                </a:cubicBezTo>
                <a:cubicBezTo>
                  <a:pt x="330744" y="1512250"/>
                  <a:pt x="333008" y="1512077"/>
                  <a:pt x="337537" y="1511727"/>
                </a:cubicBezTo>
                <a:cubicBezTo>
                  <a:pt x="344330" y="1511205"/>
                  <a:pt x="351124" y="1510684"/>
                  <a:pt x="357916" y="1510161"/>
                </a:cubicBezTo>
                <a:close/>
                <a:moveTo>
                  <a:pt x="290772" y="1510043"/>
                </a:moveTo>
                <a:cubicBezTo>
                  <a:pt x="290772" y="1510043"/>
                  <a:pt x="290772" y="1510043"/>
                  <a:pt x="291176" y="1515292"/>
                </a:cubicBezTo>
                <a:cubicBezTo>
                  <a:pt x="289090" y="1515453"/>
                  <a:pt x="289090" y="1515453"/>
                  <a:pt x="289090" y="1515453"/>
                </a:cubicBezTo>
                <a:cubicBezTo>
                  <a:pt x="286601" y="1510365"/>
                  <a:pt x="286601" y="1510365"/>
                  <a:pt x="286601" y="1510365"/>
                </a:cubicBezTo>
                <a:cubicBezTo>
                  <a:pt x="286601" y="1510365"/>
                  <a:pt x="288687" y="1510204"/>
                  <a:pt x="288687" y="1510204"/>
                </a:cubicBezTo>
                <a:cubicBezTo>
                  <a:pt x="288687" y="1510204"/>
                  <a:pt x="288687" y="1510204"/>
                  <a:pt x="290772" y="1510043"/>
                </a:cubicBezTo>
                <a:close/>
                <a:moveTo>
                  <a:pt x="376270" y="1508749"/>
                </a:moveTo>
                <a:cubicBezTo>
                  <a:pt x="376270" y="1508749"/>
                  <a:pt x="376270" y="1508749"/>
                  <a:pt x="376674" y="1513998"/>
                </a:cubicBezTo>
                <a:cubicBezTo>
                  <a:pt x="371932" y="1509084"/>
                  <a:pt x="369763" y="1509250"/>
                  <a:pt x="367998" y="1514666"/>
                </a:cubicBezTo>
                <a:cubicBezTo>
                  <a:pt x="367998" y="1514666"/>
                  <a:pt x="365828" y="1514832"/>
                  <a:pt x="365425" y="1509583"/>
                </a:cubicBezTo>
                <a:cubicBezTo>
                  <a:pt x="365425" y="1509583"/>
                  <a:pt x="365425" y="1509583"/>
                  <a:pt x="367594" y="1509417"/>
                </a:cubicBezTo>
                <a:cubicBezTo>
                  <a:pt x="367594" y="1509417"/>
                  <a:pt x="369763" y="1509250"/>
                  <a:pt x="371932" y="1509084"/>
                </a:cubicBezTo>
                <a:cubicBezTo>
                  <a:pt x="371932" y="1509084"/>
                  <a:pt x="374101" y="1508916"/>
                  <a:pt x="376270" y="1508749"/>
                </a:cubicBezTo>
                <a:close/>
                <a:moveTo>
                  <a:pt x="408656" y="1504280"/>
                </a:moveTo>
                <a:cubicBezTo>
                  <a:pt x="410426" y="1504804"/>
                  <a:pt x="412247" y="1505985"/>
                  <a:pt x="413396" y="1505897"/>
                </a:cubicBezTo>
                <a:cubicBezTo>
                  <a:pt x="415689" y="1505720"/>
                  <a:pt x="420277" y="1505367"/>
                  <a:pt x="425270" y="1510264"/>
                </a:cubicBezTo>
                <a:cubicBezTo>
                  <a:pt x="434446" y="1509557"/>
                  <a:pt x="443623" y="1508852"/>
                  <a:pt x="452801" y="1508147"/>
                </a:cubicBezTo>
                <a:cubicBezTo>
                  <a:pt x="452801" y="1508147"/>
                  <a:pt x="455093" y="1507971"/>
                  <a:pt x="455093" y="1507971"/>
                </a:cubicBezTo>
                <a:cubicBezTo>
                  <a:pt x="455498" y="1513218"/>
                  <a:pt x="453204" y="1513395"/>
                  <a:pt x="453204" y="1513395"/>
                </a:cubicBezTo>
                <a:cubicBezTo>
                  <a:pt x="444027" y="1514101"/>
                  <a:pt x="434850" y="1514807"/>
                  <a:pt x="425673" y="1515512"/>
                </a:cubicBezTo>
                <a:cubicBezTo>
                  <a:pt x="420682" y="1510616"/>
                  <a:pt x="416093" y="1510969"/>
                  <a:pt x="413799" y="1511146"/>
                </a:cubicBezTo>
                <a:cubicBezTo>
                  <a:pt x="411907" y="1516570"/>
                  <a:pt x="407319" y="1516923"/>
                  <a:pt x="404621" y="1511850"/>
                </a:cubicBezTo>
                <a:cubicBezTo>
                  <a:pt x="404621" y="1511850"/>
                  <a:pt x="401925" y="1506777"/>
                  <a:pt x="401925" y="1506777"/>
                </a:cubicBezTo>
                <a:cubicBezTo>
                  <a:pt x="401925" y="1506777"/>
                  <a:pt x="404218" y="1506602"/>
                  <a:pt x="404218" y="1506602"/>
                </a:cubicBezTo>
                <a:cubicBezTo>
                  <a:pt x="405164" y="1503889"/>
                  <a:pt x="406884" y="1503757"/>
                  <a:pt x="408656" y="1504280"/>
                </a:cubicBezTo>
                <a:close/>
                <a:moveTo>
                  <a:pt x="403244" y="1496117"/>
                </a:moveTo>
                <a:cubicBezTo>
                  <a:pt x="400992" y="1496289"/>
                  <a:pt x="396890" y="1501885"/>
                  <a:pt x="394638" y="1502059"/>
                </a:cubicBezTo>
                <a:cubicBezTo>
                  <a:pt x="394638" y="1502059"/>
                  <a:pt x="392385" y="1502232"/>
                  <a:pt x="392385" y="1502232"/>
                </a:cubicBezTo>
                <a:cubicBezTo>
                  <a:pt x="390537" y="1507653"/>
                  <a:pt x="390537" y="1507653"/>
                  <a:pt x="390940" y="1512903"/>
                </a:cubicBezTo>
                <a:cubicBezTo>
                  <a:pt x="388687" y="1513076"/>
                  <a:pt x="386434" y="1513249"/>
                  <a:pt x="388284" y="1507828"/>
                </a:cubicBezTo>
                <a:cubicBezTo>
                  <a:pt x="386030" y="1508000"/>
                  <a:pt x="386030" y="1508000"/>
                  <a:pt x="386030" y="1508000"/>
                </a:cubicBezTo>
                <a:cubicBezTo>
                  <a:pt x="386030" y="1508000"/>
                  <a:pt x="386030" y="1508000"/>
                  <a:pt x="383779" y="1508173"/>
                </a:cubicBezTo>
                <a:cubicBezTo>
                  <a:pt x="383779" y="1508173"/>
                  <a:pt x="383779" y="1508173"/>
                  <a:pt x="383375" y="1502924"/>
                </a:cubicBezTo>
                <a:cubicBezTo>
                  <a:pt x="383375" y="1502924"/>
                  <a:pt x="385627" y="1502750"/>
                  <a:pt x="385627" y="1502750"/>
                </a:cubicBezTo>
                <a:cubicBezTo>
                  <a:pt x="385224" y="1497502"/>
                  <a:pt x="390132" y="1502405"/>
                  <a:pt x="390132" y="1502405"/>
                </a:cubicBezTo>
                <a:cubicBezTo>
                  <a:pt x="392385" y="1502232"/>
                  <a:pt x="392385" y="1502232"/>
                  <a:pt x="394234" y="1496809"/>
                </a:cubicBezTo>
                <a:cubicBezTo>
                  <a:pt x="396486" y="1496636"/>
                  <a:pt x="398739" y="1496463"/>
                  <a:pt x="403244" y="1496117"/>
                </a:cubicBezTo>
                <a:close/>
                <a:moveTo>
                  <a:pt x="405496" y="1495943"/>
                </a:moveTo>
                <a:cubicBezTo>
                  <a:pt x="405496" y="1495943"/>
                  <a:pt x="405597" y="1497257"/>
                  <a:pt x="405366" y="1497933"/>
                </a:cubicBezTo>
                <a:cubicBezTo>
                  <a:pt x="405135" y="1498611"/>
                  <a:pt x="404572" y="1498653"/>
                  <a:pt x="403244" y="1496117"/>
                </a:cubicBezTo>
                <a:cubicBezTo>
                  <a:pt x="403244" y="1496117"/>
                  <a:pt x="403244" y="1496117"/>
                  <a:pt x="405496" y="1495943"/>
                </a:cubicBezTo>
                <a:close/>
                <a:moveTo>
                  <a:pt x="549392" y="1490159"/>
                </a:moveTo>
                <a:cubicBezTo>
                  <a:pt x="551881" y="1495249"/>
                  <a:pt x="553563" y="1489840"/>
                  <a:pt x="553968" y="1495088"/>
                </a:cubicBezTo>
                <a:cubicBezTo>
                  <a:pt x="552925" y="1495169"/>
                  <a:pt x="551981" y="1496560"/>
                  <a:pt x="551200" y="1496621"/>
                </a:cubicBezTo>
                <a:cubicBezTo>
                  <a:pt x="550417" y="1496681"/>
                  <a:pt x="549796" y="1495410"/>
                  <a:pt x="549392" y="1490159"/>
                </a:cubicBezTo>
                <a:close/>
                <a:moveTo>
                  <a:pt x="595841" y="1489889"/>
                </a:moveTo>
                <a:cubicBezTo>
                  <a:pt x="597456" y="1490425"/>
                  <a:pt x="599434" y="1491593"/>
                  <a:pt x="600686" y="1491497"/>
                </a:cubicBezTo>
                <a:cubicBezTo>
                  <a:pt x="600887" y="1494121"/>
                  <a:pt x="599637" y="1494218"/>
                  <a:pt x="598020" y="1493682"/>
                </a:cubicBezTo>
                <a:cubicBezTo>
                  <a:pt x="596407" y="1493145"/>
                  <a:pt x="594429" y="1491978"/>
                  <a:pt x="593177" y="1492074"/>
                </a:cubicBezTo>
                <a:cubicBezTo>
                  <a:pt x="592975" y="1489450"/>
                  <a:pt x="594227" y="1489353"/>
                  <a:pt x="595841" y="1489889"/>
                </a:cubicBezTo>
                <a:close/>
                <a:moveTo>
                  <a:pt x="579470" y="1488435"/>
                </a:moveTo>
                <a:cubicBezTo>
                  <a:pt x="581974" y="1488243"/>
                  <a:pt x="581974" y="1488243"/>
                  <a:pt x="579830" y="1493100"/>
                </a:cubicBezTo>
                <a:cubicBezTo>
                  <a:pt x="579470" y="1488435"/>
                  <a:pt x="576969" y="1488628"/>
                  <a:pt x="576969" y="1488628"/>
                </a:cubicBezTo>
                <a:cubicBezTo>
                  <a:pt x="579470" y="1488435"/>
                  <a:pt x="579470" y="1488435"/>
                  <a:pt x="579470" y="1488435"/>
                </a:cubicBezTo>
                <a:close/>
                <a:moveTo>
                  <a:pt x="403155" y="1487323"/>
                </a:moveTo>
                <a:cubicBezTo>
                  <a:pt x="403560" y="1492572"/>
                  <a:pt x="409829" y="1486811"/>
                  <a:pt x="408009" y="1492232"/>
                </a:cubicBezTo>
                <a:cubicBezTo>
                  <a:pt x="407605" y="1486982"/>
                  <a:pt x="403560" y="1492572"/>
                  <a:pt x="403155" y="1487323"/>
                </a:cubicBezTo>
                <a:close/>
                <a:moveTo>
                  <a:pt x="576610" y="1483964"/>
                </a:moveTo>
                <a:cubicBezTo>
                  <a:pt x="576610" y="1483964"/>
                  <a:pt x="576610" y="1483964"/>
                  <a:pt x="576969" y="1488628"/>
                </a:cubicBezTo>
                <a:cubicBezTo>
                  <a:pt x="576969" y="1488628"/>
                  <a:pt x="574465" y="1488820"/>
                  <a:pt x="574465" y="1488820"/>
                </a:cubicBezTo>
                <a:cubicBezTo>
                  <a:pt x="574465" y="1488820"/>
                  <a:pt x="574465" y="1488820"/>
                  <a:pt x="574106" y="1484154"/>
                </a:cubicBezTo>
                <a:cubicBezTo>
                  <a:pt x="574106" y="1484154"/>
                  <a:pt x="574106" y="1484154"/>
                  <a:pt x="576610" y="1483964"/>
                </a:cubicBezTo>
                <a:close/>
                <a:moveTo>
                  <a:pt x="518578" y="1482299"/>
                </a:moveTo>
                <a:cubicBezTo>
                  <a:pt x="519786" y="1481657"/>
                  <a:pt x="521121" y="1482654"/>
                  <a:pt x="521458" y="1487029"/>
                </a:cubicBezTo>
                <a:cubicBezTo>
                  <a:pt x="518955" y="1487221"/>
                  <a:pt x="516452" y="1487414"/>
                  <a:pt x="516452" y="1487414"/>
                </a:cubicBezTo>
                <a:cubicBezTo>
                  <a:pt x="516284" y="1485227"/>
                  <a:pt x="517368" y="1482943"/>
                  <a:pt x="518578" y="1482299"/>
                </a:cubicBezTo>
                <a:close/>
                <a:moveTo>
                  <a:pt x="578754" y="1479104"/>
                </a:moveTo>
                <a:cubicBezTo>
                  <a:pt x="578754" y="1479104"/>
                  <a:pt x="579112" y="1483770"/>
                  <a:pt x="579112" y="1483770"/>
                </a:cubicBezTo>
                <a:cubicBezTo>
                  <a:pt x="579112" y="1483770"/>
                  <a:pt x="576610" y="1483964"/>
                  <a:pt x="576610" y="1483964"/>
                </a:cubicBezTo>
                <a:cubicBezTo>
                  <a:pt x="576610" y="1483964"/>
                  <a:pt x="576610" y="1483964"/>
                  <a:pt x="576251" y="1479296"/>
                </a:cubicBezTo>
                <a:cubicBezTo>
                  <a:pt x="576251" y="1479296"/>
                  <a:pt x="578754" y="1479104"/>
                  <a:pt x="578754" y="1479104"/>
                </a:cubicBezTo>
                <a:close/>
                <a:moveTo>
                  <a:pt x="574757" y="1472153"/>
                </a:moveTo>
                <a:cubicBezTo>
                  <a:pt x="575746" y="1472736"/>
                  <a:pt x="577099" y="1473953"/>
                  <a:pt x="578350" y="1473856"/>
                </a:cubicBezTo>
                <a:cubicBezTo>
                  <a:pt x="577301" y="1476576"/>
                  <a:pt x="576050" y="1476672"/>
                  <a:pt x="575060" y="1476089"/>
                </a:cubicBezTo>
                <a:cubicBezTo>
                  <a:pt x="574070" y="1475503"/>
                  <a:pt x="573344" y="1474240"/>
                  <a:pt x="573344" y="1474240"/>
                </a:cubicBezTo>
                <a:cubicBezTo>
                  <a:pt x="573142" y="1471616"/>
                  <a:pt x="573769" y="1471569"/>
                  <a:pt x="574757" y="1472153"/>
                </a:cubicBezTo>
                <a:close/>
                <a:moveTo>
                  <a:pt x="652181" y="1468177"/>
                </a:moveTo>
                <a:cubicBezTo>
                  <a:pt x="652181" y="1468177"/>
                  <a:pt x="652181" y="1468177"/>
                  <a:pt x="652552" y="1472990"/>
                </a:cubicBezTo>
                <a:cubicBezTo>
                  <a:pt x="655216" y="1477626"/>
                  <a:pt x="655216" y="1477626"/>
                  <a:pt x="655216" y="1477626"/>
                </a:cubicBezTo>
                <a:cubicBezTo>
                  <a:pt x="657511" y="1477450"/>
                  <a:pt x="657511" y="1477450"/>
                  <a:pt x="659804" y="1477273"/>
                </a:cubicBezTo>
                <a:cubicBezTo>
                  <a:pt x="662099" y="1477096"/>
                  <a:pt x="662099" y="1477096"/>
                  <a:pt x="664393" y="1476920"/>
                </a:cubicBezTo>
                <a:cubicBezTo>
                  <a:pt x="664393" y="1476920"/>
                  <a:pt x="667057" y="1481555"/>
                  <a:pt x="667057" y="1481555"/>
                </a:cubicBezTo>
                <a:cubicBezTo>
                  <a:pt x="664762" y="1481731"/>
                  <a:pt x="665132" y="1486542"/>
                  <a:pt x="665132" y="1486542"/>
                </a:cubicBezTo>
                <a:cubicBezTo>
                  <a:pt x="662839" y="1486718"/>
                  <a:pt x="662839" y="1486718"/>
                  <a:pt x="660544" y="1486895"/>
                </a:cubicBezTo>
                <a:cubicBezTo>
                  <a:pt x="657880" y="1482259"/>
                  <a:pt x="655586" y="1482436"/>
                  <a:pt x="653292" y="1482613"/>
                </a:cubicBezTo>
                <a:cubicBezTo>
                  <a:pt x="653292" y="1482613"/>
                  <a:pt x="653292" y="1482613"/>
                  <a:pt x="650998" y="1482789"/>
                </a:cubicBezTo>
                <a:cubicBezTo>
                  <a:pt x="650998" y="1482789"/>
                  <a:pt x="648703" y="1482965"/>
                  <a:pt x="648703" y="1482965"/>
                </a:cubicBezTo>
                <a:cubicBezTo>
                  <a:pt x="648334" y="1478155"/>
                  <a:pt x="650628" y="1477977"/>
                  <a:pt x="650628" y="1477977"/>
                </a:cubicBezTo>
                <a:cubicBezTo>
                  <a:pt x="652922" y="1477802"/>
                  <a:pt x="652922" y="1477802"/>
                  <a:pt x="652922" y="1477802"/>
                </a:cubicBezTo>
                <a:cubicBezTo>
                  <a:pt x="650628" y="1477977"/>
                  <a:pt x="650258" y="1473166"/>
                  <a:pt x="650258" y="1473166"/>
                </a:cubicBezTo>
                <a:cubicBezTo>
                  <a:pt x="647964" y="1473343"/>
                  <a:pt x="643375" y="1473695"/>
                  <a:pt x="641081" y="1473873"/>
                </a:cubicBezTo>
                <a:cubicBezTo>
                  <a:pt x="638787" y="1474049"/>
                  <a:pt x="634198" y="1474401"/>
                  <a:pt x="631904" y="1474578"/>
                </a:cubicBezTo>
                <a:cubicBezTo>
                  <a:pt x="631904" y="1474578"/>
                  <a:pt x="629610" y="1474754"/>
                  <a:pt x="629610" y="1474754"/>
                </a:cubicBezTo>
                <a:cubicBezTo>
                  <a:pt x="629240" y="1469942"/>
                  <a:pt x="629240" y="1469942"/>
                  <a:pt x="631534" y="1469767"/>
                </a:cubicBezTo>
                <a:cubicBezTo>
                  <a:pt x="631534" y="1469767"/>
                  <a:pt x="633828" y="1469590"/>
                  <a:pt x="633828" y="1469590"/>
                </a:cubicBezTo>
                <a:cubicBezTo>
                  <a:pt x="636123" y="1469414"/>
                  <a:pt x="638417" y="1469237"/>
                  <a:pt x="640711" y="1469060"/>
                </a:cubicBezTo>
                <a:cubicBezTo>
                  <a:pt x="645299" y="1468708"/>
                  <a:pt x="647964" y="1473343"/>
                  <a:pt x="649888" y="1468355"/>
                </a:cubicBezTo>
                <a:cubicBezTo>
                  <a:pt x="649888" y="1468355"/>
                  <a:pt x="649888" y="1468355"/>
                  <a:pt x="652181" y="1468177"/>
                </a:cubicBezTo>
                <a:close/>
                <a:moveTo>
                  <a:pt x="610483" y="1466105"/>
                </a:moveTo>
                <a:cubicBezTo>
                  <a:pt x="610886" y="1471354"/>
                  <a:pt x="608384" y="1471545"/>
                  <a:pt x="608384" y="1471545"/>
                </a:cubicBezTo>
                <a:cubicBezTo>
                  <a:pt x="608384" y="1471545"/>
                  <a:pt x="608384" y="1471545"/>
                  <a:pt x="605881" y="1471739"/>
                </a:cubicBezTo>
                <a:cubicBezTo>
                  <a:pt x="605881" y="1471739"/>
                  <a:pt x="605478" y="1466489"/>
                  <a:pt x="605478" y="1466489"/>
                </a:cubicBezTo>
                <a:cubicBezTo>
                  <a:pt x="605478" y="1466489"/>
                  <a:pt x="607980" y="1466297"/>
                  <a:pt x="607980" y="1466297"/>
                </a:cubicBezTo>
                <a:cubicBezTo>
                  <a:pt x="607980" y="1466297"/>
                  <a:pt x="610483" y="1466105"/>
                  <a:pt x="610483" y="1466105"/>
                </a:cubicBezTo>
                <a:close/>
                <a:moveTo>
                  <a:pt x="37693" y="1460094"/>
                </a:moveTo>
                <a:cubicBezTo>
                  <a:pt x="39320" y="1459420"/>
                  <a:pt x="40988" y="1459292"/>
                  <a:pt x="41156" y="1461479"/>
                </a:cubicBezTo>
                <a:cubicBezTo>
                  <a:pt x="39099" y="1463837"/>
                  <a:pt x="37987" y="1463923"/>
                  <a:pt x="37110" y="1463440"/>
                </a:cubicBezTo>
                <a:cubicBezTo>
                  <a:pt x="36234" y="1462957"/>
                  <a:pt x="35595" y="1461906"/>
                  <a:pt x="34482" y="1461991"/>
                </a:cubicBezTo>
                <a:cubicBezTo>
                  <a:pt x="34482" y="1461991"/>
                  <a:pt x="36066" y="1460771"/>
                  <a:pt x="37693" y="1460094"/>
                </a:cubicBezTo>
                <a:close/>
                <a:moveTo>
                  <a:pt x="31643" y="1457812"/>
                </a:moveTo>
                <a:cubicBezTo>
                  <a:pt x="31643" y="1457812"/>
                  <a:pt x="31912" y="1461310"/>
                  <a:pt x="31912" y="1461310"/>
                </a:cubicBezTo>
                <a:cubicBezTo>
                  <a:pt x="31912" y="1461310"/>
                  <a:pt x="31912" y="1461310"/>
                  <a:pt x="29688" y="1461481"/>
                </a:cubicBezTo>
                <a:cubicBezTo>
                  <a:pt x="29688" y="1461481"/>
                  <a:pt x="29688" y="1461481"/>
                  <a:pt x="27462" y="1461652"/>
                </a:cubicBezTo>
                <a:cubicBezTo>
                  <a:pt x="27462" y="1461652"/>
                  <a:pt x="24969" y="1458324"/>
                  <a:pt x="27193" y="1458152"/>
                </a:cubicBezTo>
                <a:cubicBezTo>
                  <a:pt x="27193" y="1458152"/>
                  <a:pt x="29418" y="1457982"/>
                  <a:pt x="29418" y="1457982"/>
                </a:cubicBezTo>
                <a:cubicBezTo>
                  <a:pt x="29418" y="1457982"/>
                  <a:pt x="29418" y="1457982"/>
                  <a:pt x="31643" y="1457812"/>
                </a:cubicBezTo>
                <a:close/>
                <a:moveTo>
                  <a:pt x="611214" y="1451969"/>
                </a:moveTo>
                <a:cubicBezTo>
                  <a:pt x="611214" y="1451969"/>
                  <a:pt x="613578" y="1451788"/>
                  <a:pt x="613981" y="1457036"/>
                </a:cubicBezTo>
                <a:cubicBezTo>
                  <a:pt x="613981" y="1457036"/>
                  <a:pt x="611618" y="1457218"/>
                  <a:pt x="611618" y="1457218"/>
                </a:cubicBezTo>
                <a:cubicBezTo>
                  <a:pt x="609254" y="1457400"/>
                  <a:pt x="604526" y="1457763"/>
                  <a:pt x="602162" y="1457944"/>
                </a:cubicBezTo>
                <a:cubicBezTo>
                  <a:pt x="599799" y="1458127"/>
                  <a:pt x="599396" y="1452878"/>
                  <a:pt x="599396" y="1452878"/>
                </a:cubicBezTo>
                <a:cubicBezTo>
                  <a:pt x="599396" y="1452878"/>
                  <a:pt x="601759" y="1452696"/>
                  <a:pt x="601759" y="1452696"/>
                </a:cubicBezTo>
                <a:cubicBezTo>
                  <a:pt x="604123" y="1452515"/>
                  <a:pt x="608851" y="1452151"/>
                  <a:pt x="611214" y="1451969"/>
                </a:cubicBezTo>
                <a:close/>
                <a:moveTo>
                  <a:pt x="420649" y="1441982"/>
                </a:moveTo>
                <a:cubicBezTo>
                  <a:pt x="420851" y="1444606"/>
                  <a:pt x="420225" y="1444654"/>
                  <a:pt x="419236" y="1444070"/>
                </a:cubicBezTo>
                <a:cubicBezTo>
                  <a:pt x="418247" y="1443486"/>
                  <a:pt x="416894" y="1442269"/>
                  <a:pt x="415643" y="1442367"/>
                </a:cubicBezTo>
                <a:cubicBezTo>
                  <a:pt x="415643" y="1442367"/>
                  <a:pt x="420649" y="1441982"/>
                  <a:pt x="420649" y="1441982"/>
                </a:cubicBezTo>
                <a:close/>
                <a:moveTo>
                  <a:pt x="1880586" y="1441216"/>
                </a:moveTo>
                <a:lnTo>
                  <a:pt x="1874810" y="1449058"/>
                </a:lnTo>
                <a:lnTo>
                  <a:pt x="1874831" y="1449085"/>
                </a:lnTo>
                <a:lnTo>
                  <a:pt x="1882402" y="1442501"/>
                </a:lnTo>
                <a:close/>
                <a:moveTo>
                  <a:pt x="619249" y="1435514"/>
                </a:moveTo>
                <a:cubicBezTo>
                  <a:pt x="621545" y="1435336"/>
                  <a:pt x="621545" y="1435336"/>
                  <a:pt x="621948" y="1440585"/>
                </a:cubicBezTo>
                <a:cubicBezTo>
                  <a:pt x="621948" y="1440585"/>
                  <a:pt x="621948" y="1440585"/>
                  <a:pt x="619654" y="1440761"/>
                </a:cubicBezTo>
                <a:cubicBezTo>
                  <a:pt x="619654" y="1440761"/>
                  <a:pt x="617359" y="1440937"/>
                  <a:pt x="617359" y="1440937"/>
                </a:cubicBezTo>
                <a:cubicBezTo>
                  <a:pt x="614661" y="1435865"/>
                  <a:pt x="614661" y="1435865"/>
                  <a:pt x="612367" y="1436042"/>
                </a:cubicBezTo>
                <a:cubicBezTo>
                  <a:pt x="612367" y="1436042"/>
                  <a:pt x="612367" y="1436042"/>
                  <a:pt x="614661" y="1435865"/>
                </a:cubicBezTo>
                <a:cubicBezTo>
                  <a:pt x="614661" y="1435865"/>
                  <a:pt x="616956" y="1435689"/>
                  <a:pt x="616956" y="1435689"/>
                </a:cubicBezTo>
                <a:cubicBezTo>
                  <a:pt x="619249" y="1435514"/>
                  <a:pt x="619249" y="1435514"/>
                  <a:pt x="619249" y="1435514"/>
                </a:cubicBezTo>
                <a:close/>
                <a:moveTo>
                  <a:pt x="478819" y="1418151"/>
                </a:moveTo>
                <a:cubicBezTo>
                  <a:pt x="479223" y="1423400"/>
                  <a:pt x="478819" y="1418151"/>
                  <a:pt x="481309" y="1423240"/>
                </a:cubicBezTo>
                <a:cubicBezTo>
                  <a:pt x="481309" y="1423240"/>
                  <a:pt x="479223" y="1423400"/>
                  <a:pt x="477137" y="1423561"/>
                </a:cubicBezTo>
                <a:cubicBezTo>
                  <a:pt x="476733" y="1418311"/>
                  <a:pt x="476733" y="1418311"/>
                  <a:pt x="476733" y="1418311"/>
                </a:cubicBezTo>
                <a:cubicBezTo>
                  <a:pt x="476733" y="1418311"/>
                  <a:pt x="478819" y="1418151"/>
                  <a:pt x="478819" y="1418151"/>
                </a:cubicBezTo>
                <a:close/>
                <a:moveTo>
                  <a:pt x="459894" y="1413623"/>
                </a:moveTo>
                <a:cubicBezTo>
                  <a:pt x="460271" y="1418523"/>
                  <a:pt x="460271" y="1418523"/>
                  <a:pt x="460271" y="1418523"/>
                </a:cubicBezTo>
                <a:cubicBezTo>
                  <a:pt x="460271" y="1418523"/>
                  <a:pt x="457958" y="1418700"/>
                  <a:pt x="457580" y="1413803"/>
                </a:cubicBezTo>
                <a:cubicBezTo>
                  <a:pt x="459894" y="1413623"/>
                  <a:pt x="459894" y="1413623"/>
                  <a:pt x="459894" y="1413623"/>
                </a:cubicBezTo>
                <a:close/>
                <a:moveTo>
                  <a:pt x="118649" y="1410644"/>
                </a:moveTo>
                <a:cubicBezTo>
                  <a:pt x="121277" y="1415722"/>
                  <a:pt x="121680" y="1420970"/>
                  <a:pt x="123502" y="1415551"/>
                </a:cubicBezTo>
                <a:cubicBezTo>
                  <a:pt x="123502" y="1415551"/>
                  <a:pt x="126130" y="1420628"/>
                  <a:pt x="126130" y="1420628"/>
                </a:cubicBezTo>
                <a:cubicBezTo>
                  <a:pt x="126130" y="1420628"/>
                  <a:pt x="123906" y="1420799"/>
                  <a:pt x="123906" y="1420799"/>
                </a:cubicBezTo>
                <a:cubicBezTo>
                  <a:pt x="121680" y="1420970"/>
                  <a:pt x="119052" y="1415893"/>
                  <a:pt x="119052" y="1415893"/>
                </a:cubicBezTo>
                <a:cubicBezTo>
                  <a:pt x="116424" y="1410815"/>
                  <a:pt x="116424" y="1410815"/>
                  <a:pt x="116424" y="1410815"/>
                </a:cubicBezTo>
                <a:cubicBezTo>
                  <a:pt x="116424" y="1410815"/>
                  <a:pt x="116424" y="1410815"/>
                  <a:pt x="118649" y="1410644"/>
                </a:cubicBezTo>
                <a:close/>
                <a:moveTo>
                  <a:pt x="440870" y="1408311"/>
                </a:moveTo>
                <a:cubicBezTo>
                  <a:pt x="442653" y="1408789"/>
                  <a:pt x="444482" y="1409881"/>
                  <a:pt x="445639" y="1409792"/>
                </a:cubicBezTo>
                <a:cubicBezTo>
                  <a:pt x="445639" y="1409792"/>
                  <a:pt x="447951" y="1409614"/>
                  <a:pt x="447951" y="1409614"/>
                </a:cubicBezTo>
                <a:cubicBezTo>
                  <a:pt x="450641" y="1414335"/>
                  <a:pt x="450641" y="1414335"/>
                  <a:pt x="452955" y="1414158"/>
                </a:cubicBezTo>
                <a:lnTo>
                  <a:pt x="448328" y="1414513"/>
                </a:lnTo>
                <a:cubicBezTo>
                  <a:pt x="446016" y="1414691"/>
                  <a:pt x="446016" y="1414691"/>
                  <a:pt x="446016" y="1414691"/>
                </a:cubicBezTo>
                <a:cubicBezTo>
                  <a:pt x="444079" y="1419767"/>
                  <a:pt x="439452" y="1420122"/>
                  <a:pt x="436762" y="1415401"/>
                </a:cubicBezTo>
                <a:cubicBezTo>
                  <a:pt x="436762" y="1415401"/>
                  <a:pt x="434449" y="1415581"/>
                  <a:pt x="434449" y="1415581"/>
                </a:cubicBezTo>
                <a:cubicBezTo>
                  <a:pt x="434449" y="1415581"/>
                  <a:pt x="431759" y="1410860"/>
                  <a:pt x="434073" y="1410681"/>
                </a:cubicBezTo>
                <a:cubicBezTo>
                  <a:pt x="434073" y="1410681"/>
                  <a:pt x="436386" y="1410504"/>
                  <a:pt x="436386" y="1410504"/>
                </a:cubicBezTo>
                <a:cubicBezTo>
                  <a:pt x="437353" y="1407965"/>
                  <a:pt x="439089" y="1407831"/>
                  <a:pt x="440870" y="1408311"/>
                </a:cubicBezTo>
                <a:close/>
                <a:moveTo>
                  <a:pt x="295821" y="1407898"/>
                </a:moveTo>
                <a:cubicBezTo>
                  <a:pt x="297869" y="1406378"/>
                  <a:pt x="303016" y="1411428"/>
                  <a:pt x="306458" y="1411164"/>
                </a:cubicBezTo>
                <a:cubicBezTo>
                  <a:pt x="313339" y="1410636"/>
                  <a:pt x="317559" y="1405470"/>
                  <a:pt x="322518" y="1409929"/>
                </a:cubicBezTo>
                <a:cubicBezTo>
                  <a:pt x="322518" y="1409929"/>
                  <a:pt x="318299" y="1415093"/>
                  <a:pt x="322887" y="1414740"/>
                </a:cubicBezTo>
                <a:cubicBezTo>
                  <a:pt x="319631" y="1417410"/>
                  <a:pt x="315042" y="1417763"/>
                  <a:pt x="310074" y="1416935"/>
                </a:cubicBezTo>
                <a:cubicBezTo>
                  <a:pt x="305107" y="1416107"/>
                  <a:pt x="299760" y="1414098"/>
                  <a:pt x="294986" y="1412045"/>
                </a:cubicBezTo>
                <a:cubicBezTo>
                  <a:pt x="294802" y="1409641"/>
                  <a:pt x="295140" y="1408404"/>
                  <a:pt x="295821" y="1407898"/>
                </a:cubicBezTo>
                <a:close/>
                <a:moveTo>
                  <a:pt x="331881" y="1407560"/>
                </a:moveTo>
                <a:cubicBezTo>
                  <a:pt x="333488" y="1407986"/>
                  <a:pt x="335448" y="1408935"/>
                  <a:pt x="336699" y="1408839"/>
                </a:cubicBezTo>
                <a:cubicBezTo>
                  <a:pt x="335617" y="1411124"/>
                  <a:pt x="334366" y="1411219"/>
                  <a:pt x="333072" y="1410769"/>
                </a:cubicBezTo>
                <a:cubicBezTo>
                  <a:pt x="331779" y="1410317"/>
                  <a:pt x="330442" y="1409320"/>
                  <a:pt x="329192" y="1409417"/>
                </a:cubicBezTo>
                <a:cubicBezTo>
                  <a:pt x="329024" y="1407229"/>
                  <a:pt x="330275" y="1407133"/>
                  <a:pt x="331881" y="1407560"/>
                </a:cubicBezTo>
                <a:close/>
                <a:moveTo>
                  <a:pt x="164743" y="1407100"/>
                </a:moveTo>
                <a:cubicBezTo>
                  <a:pt x="164743" y="1407100"/>
                  <a:pt x="167036" y="1406924"/>
                  <a:pt x="167440" y="1412174"/>
                </a:cubicBezTo>
                <a:cubicBezTo>
                  <a:pt x="167440" y="1412174"/>
                  <a:pt x="165146" y="1412350"/>
                  <a:pt x="165146" y="1412350"/>
                </a:cubicBezTo>
                <a:cubicBezTo>
                  <a:pt x="165146" y="1412350"/>
                  <a:pt x="165146" y="1412350"/>
                  <a:pt x="162851" y="1412526"/>
                </a:cubicBezTo>
                <a:cubicBezTo>
                  <a:pt x="162851" y="1412526"/>
                  <a:pt x="160557" y="1412702"/>
                  <a:pt x="160557" y="1412702"/>
                </a:cubicBezTo>
                <a:cubicBezTo>
                  <a:pt x="158263" y="1412878"/>
                  <a:pt x="158263" y="1412878"/>
                  <a:pt x="158263" y="1412878"/>
                </a:cubicBezTo>
                <a:cubicBezTo>
                  <a:pt x="157859" y="1407630"/>
                  <a:pt x="157859" y="1407630"/>
                  <a:pt x="160154" y="1407454"/>
                </a:cubicBezTo>
                <a:cubicBezTo>
                  <a:pt x="160154" y="1407454"/>
                  <a:pt x="162447" y="1407276"/>
                  <a:pt x="162447" y="1407276"/>
                </a:cubicBezTo>
                <a:cubicBezTo>
                  <a:pt x="162447" y="1407276"/>
                  <a:pt x="162447" y="1407276"/>
                  <a:pt x="164743" y="1407100"/>
                </a:cubicBezTo>
                <a:close/>
                <a:moveTo>
                  <a:pt x="347002" y="1406398"/>
                </a:moveTo>
                <a:cubicBezTo>
                  <a:pt x="347670" y="1406895"/>
                  <a:pt x="348379" y="1407941"/>
                  <a:pt x="348379" y="1407941"/>
                </a:cubicBezTo>
                <a:cubicBezTo>
                  <a:pt x="348547" y="1410129"/>
                  <a:pt x="347922" y="1410177"/>
                  <a:pt x="347254" y="1409678"/>
                </a:cubicBezTo>
                <a:cubicBezTo>
                  <a:pt x="346586" y="1409179"/>
                  <a:pt x="345876" y="1408134"/>
                  <a:pt x="345876" y="1408134"/>
                </a:cubicBezTo>
                <a:cubicBezTo>
                  <a:pt x="345708" y="1405946"/>
                  <a:pt x="346333" y="1405899"/>
                  <a:pt x="347002" y="1406398"/>
                </a:cubicBezTo>
                <a:close/>
                <a:moveTo>
                  <a:pt x="116021" y="1405566"/>
                </a:moveTo>
                <a:cubicBezTo>
                  <a:pt x="116021" y="1405566"/>
                  <a:pt x="116021" y="1405566"/>
                  <a:pt x="116424" y="1410815"/>
                </a:cubicBezTo>
                <a:cubicBezTo>
                  <a:pt x="116424" y="1410815"/>
                  <a:pt x="116424" y="1410815"/>
                  <a:pt x="114200" y="1410986"/>
                </a:cubicBezTo>
                <a:cubicBezTo>
                  <a:pt x="114200" y="1410986"/>
                  <a:pt x="116021" y="1405566"/>
                  <a:pt x="116021" y="1405566"/>
                </a:cubicBezTo>
                <a:close/>
                <a:moveTo>
                  <a:pt x="78581" y="1404924"/>
                </a:moveTo>
                <a:cubicBezTo>
                  <a:pt x="81235" y="1409120"/>
                  <a:pt x="88187" y="1408586"/>
                  <a:pt x="92822" y="1408230"/>
                </a:cubicBezTo>
                <a:cubicBezTo>
                  <a:pt x="93157" y="1412603"/>
                  <a:pt x="95475" y="1412425"/>
                  <a:pt x="95475" y="1412425"/>
                </a:cubicBezTo>
                <a:cubicBezTo>
                  <a:pt x="95475" y="1412425"/>
                  <a:pt x="93157" y="1412603"/>
                  <a:pt x="93157" y="1412603"/>
                </a:cubicBezTo>
                <a:cubicBezTo>
                  <a:pt x="86206" y="1413137"/>
                  <a:pt x="81571" y="1413495"/>
                  <a:pt x="76263" y="1405102"/>
                </a:cubicBezTo>
                <a:cubicBezTo>
                  <a:pt x="76263" y="1405102"/>
                  <a:pt x="76263" y="1405102"/>
                  <a:pt x="78581" y="1404924"/>
                </a:cubicBezTo>
                <a:close/>
                <a:moveTo>
                  <a:pt x="398622" y="1403552"/>
                </a:moveTo>
                <a:cubicBezTo>
                  <a:pt x="398622" y="1403552"/>
                  <a:pt x="398998" y="1408450"/>
                  <a:pt x="401312" y="1408273"/>
                </a:cubicBezTo>
                <a:cubicBezTo>
                  <a:pt x="401312" y="1408273"/>
                  <a:pt x="403625" y="1408095"/>
                  <a:pt x="403625" y="1408095"/>
                </a:cubicBezTo>
                <a:cubicBezTo>
                  <a:pt x="405938" y="1407917"/>
                  <a:pt x="408251" y="1407739"/>
                  <a:pt x="408627" y="1412637"/>
                </a:cubicBezTo>
                <a:cubicBezTo>
                  <a:pt x="406315" y="1412815"/>
                  <a:pt x="404002" y="1412993"/>
                  <a:pt x="401689" y="1413171"/>
                </a:cubicBezTo>
                <a:cubicBezTo>
                  <a:pt x="394749" y="1413704"/>
                  <a:pt x="387809" y="1414238"/>
                  <a:pt x="385497" y="1414416"/>
                </a:cubicBezTo>
                <a:cubicBezTo>
                  <a:pt x="380870" y="1414772"/>
                  <a:pt x="376243" y="1415128"/>
                  <a:pt x="371240" y="1410585"/>
                </a:cubicBezTo>
                <a:cubicBezTo>
                  <a:pt x="370865" y="1405686"/>
                  <a:pt x="373178" y="1405508"/>
                  <a:pt x="373178" y="1405508"/>
                </a:cubicBezTo>
                <a:cubicBezTo>
                  <a:pt x="375866" y="1410229"/>
                  <a:pt x="380494" y="1409873"/>
                  <a:pt x="385119" y="1409518"/>
                </a:cubicBezTo>
                <a:cubicBezTo>
                  <a:pt x="387056" y="1404441"/>
                  <a:pt x="393995" y="1403906"/>
                  <a:pt x="398622" y="1403552"/>
                </a:cubicBezTo>
                <a:close/>
                <a:moveTo>
                  <a:pt x="422140" y="1403150"/>
                </a:moveTo>
                <a:cubicBezTo>
                  <a:pt x="422140" y="1403150"/>
                  <a:pt x="422476" y="1407527"/>
                  <a:pt x="422476" y="1407527"/>
                </a:cubicBezTo>
                <a:cubicBezTo>
                  <a:pt x="422476" y="1407527"/>
                  <a:pt x="424700" y="1407355"/>
                  <a:pt x="424700" y="1407355"/>
                </a:cubicBezTo>
                <a:cubicBezTo>
                  <a:pt x="424700" y="1407355"/>
                  <a:pt x="425036" y="1411729"/>
                  <a:pt x="425036" y="1411729"/>
                </a:cubicBezTo>
                <a:cubicBezTo>
                  <a:pt x="422812" y="1411900"/>
                  <a:pt x="422812" y="1411900"/>
                  <a:pt x="420587" y="1412072"/>
                </a:cubicBezTo>
                <a:cubicBezTo>
                  <a:pt x="420587" y="1412072"/>
                  <a:pt x="418362" y="1412241"/>
                  <a:pt x="418362" y="1412241"/>
                </a:cubicBezTo>
                <a:cubicBezTo>
                  <a:pt x="418026" y="1407867"/>
                  <a:pt x="418026" y="1407867"/>
                  <a:pt x="420251" y="1407696"/>
                </a:cubicBezTo>
                <a:cubicBezTo>
                  <a:pt x="419914" y="1403322"/>
                  <a:pt x="419914" y="1403322"/>
                  <a:pt x="419914" y="1403322"/>
                </a:cubicBezTo>
                <a:cubicBezTo>
                  <a:pt x="419914" y="1403322"/>
                  <a:pt x="419914" y="1403322"/>
                  <a:pt x="422140" y="1403150"/>
                </a:cubicBezTo>
                <a:close/>
                <a:moveTo>
                  <a:pt x="428694" y="1401240"/>
                </a:moveTo>
                <a:cubicBezTo>
                  <a:pt x="429070" y="1406138"/>
                  <a:pt x="429070" y="1406138"/>
                  <a:pt x="429070" y="1406138"/>
                </a:cubicBezTo>
                <a:cubicBezTo>
                  <a:pt x="429447" y="1411037"/>
                  <a:pt x="429447" y="1411037"/>
                  <a:pt x="427133" y="1411214"/>
                </a:cubicBezTo>
                <a:cubicBezTo>
                  <a:pt x="427133" y="1411214"/>
                  <a:pt x="426757" y="1406316"/>
                  <a:pt x="426757" y="1406316"/>
                </a:cubicBezTo>
                <a:cubicBezTo>
                  <a:pt x="429070" y="1406138"/>
                  <a:pt x="428694" y="1401240"/>
                  <a:pt x="428694" y="1401240"/>
                </a:cubicBezTo>
                <a:close/>
                <a:moveTo>
                  <a:pt x="405185" y="1398119"/>
                </a:moveTo>
                <a:cubicBezTo>
                  <a:pt x="405562" y="1403018"/>
                  <a:pt x="405562" y="1403018"/>
                  <a:pt x="403248" y="1403197"/>
                </a:cubicBezTo>
                <a:cubicBezTo>
                  <a:pt x="403248" y="1403197"/>
                  <a:pt x="402872" y="1398297"/>
                  <a:pt x="402872" y="1398297"/>
                </a:cubicBezTo>
                <a:cubicBezTo>
                  <a:pt x="405185" y="1398119"/>
                  <a:pt x="405185" y="1398119"/>
                  <a:pt x="405185" y="1398119"/>
                </a:cubicBezTo>
                <a:close/>
                <a:moveTo>
                  <a:pt x="414437" y="1397407"/>
                </a:moveTo>
                <a:cubicBezTo>
                  <a:pt x="414813" y="1402307"/>
                  <a:pt x="414813" y="1402307"/>
                  <a:pt x="412878" y="1407384"/>
                </a:cubicBezTo>
                <a:cubicBezTo>
                  <a:pt x="412878" y="1407384"/>
                  <a:pt x="410564" y="1407561"/>
                  <a:pt x="410941" y="1412460"/>
                </a:cubicBezTo>
                <a:cubicBezTo>
                  <a:pt x="410941" y="1412460"/>
                  <a:pt x="408627" y="1412637"/>
                  <a:pt x="408627" y="1412637"/>
                </a:cubicBezTo>
                <a:cubicBezTo>
                  <a:pt x="410564" y="1407561"/>
                  <a:pt x="410564" y="1407561"/>
                  <a:pt x="412501" y="1402485"/>
                </a:cubicBezTo>
                <a:cubicBezTo>
                  <a:pt x="412501" y="1402485"/>
                  <a:pt x="414813" y="1402307"/>
                  <a:pt x="414437" y="1397407"/>
                </a:cubicBezTo>
                <a:close/>
                <a:moveTo>
                  <a:pt x="72551" y="1389550"/>
                </a:moveTo>
                <a:cubicBezTo>
                  <a:pt x="72551" y="1389550"/>
                  <a:pt x="72955" y="1394799"/>
                  <a:pt x="72955" y="1394799"/>
                </a:cubicBezTo>
                <a:cubicBezTo>
                  <a:pt x="70730" y="1394969"/>
                  <a:pt x="68505" y="1395141"/>
                  <a:pt x="68505" y="1395141"/>
                </a:cubicBezTo>
                <a:cubicBezTo>
                  <a:pt x="66684" y="1400560"/>
                  <a:pt x="62234" y="1400902"/>
                  <a:pt x="60010" y="1401072"/>
                </a:cubicBezTo>
                <a:cubicBezTo>
                  <a:pt x="61831" y="1395654"/>
                  <a:pt x="64056" y="1395483"/>
                  <a:pt x="66281" y="1395312"/>
                </a:cubicBezTo>
                <a:cubicBezTo>
                  <a:pt x="67191" y="1392601"/>
                  <a:pt x="68202" y="1391204"/>
                  <a:pt x="69264" y="1390462"/>
                </a:cubicBezTo>
                <a:cubicBezTo>
                  <a:pt x="70327" y="1389720"/>
                  <a:pt x="71439" y="1389635"/>
                  <a:pt x="72551" y="1389550"/>
                </a:cubicBezTo>
                <a:close/>
                <a:moveTo>
                  <a:pt x="335153" y="1388718"/>
                </a:moveTo>
                <a:cubicBezTo>
                  <a:pt x="335153" y="1388718"/>
                  <a:pt x="335556" y="1393968"/>
                  <a:pt x="335556" y="1393968"/>
                </a:cubicBezTo>
                <a:cubicBezTo>
                  <a:pt x="335556" y="1393968"/>
                  <a:pt x="335556" y="1393968"/>
                  <a:pt x="333194" y="1394149"/>
                </a:cubicBezTo>
                <a:cubicBezTo>
                  <a:pt x="333194" y="1394149"/>
                  <a:pt x="330829" y="1394331"/>
                  <a:pt x="328466" y="1394513"/>
                </a:cubicBezTo>
                <a:cubicBezTo>
                  <a:pt x="326101" y="1394694"/>
                  <a:pt x="323737" y="1394876"/>
                  <a:pt x="321374" y="1395058"/>
                </a:cubicBezTo>
                <a:cubicBezTo>
                  <a:pt x="321374" y="1395058"/>
                  <a:pt x="320970" y="1389809"/>
                  <a:pt x="320970" y="1389809"/>
                </a:cubicBezTo>
                <a:cubicBezTo>
                  <a:pt x="320970" y="1389809"/>
                  <a:pt x="323334" y="1389628"/>
                  <a:pt x="323334" y="1389628"/>
                </a:cubicBezTo>
                <a:cubicBezTo>
                  <a:pt x="323334" y="1389628"/>
                  <a:pt x="325698" y="1389445"/>
                  <a:pt x="328063" y="1389264"/>
                </a:cubicBezTo>
                <a:cubicBezTo>
                  <a:pt x="330426" y="1389082"/>
                  <a:pt x="332789" y="1388901"/>
                  <a:pt x="335153" y="1388718"/>
                </a:cubicBezTo>
                <a:close/>
                <a:moveTo>
                  <a:pt x="413684" y="1387611"/>
                </a:moveTo>
                <a:cubicBezTo>
                  <a:pt x="413684" y="1387611"/>
                  <a:pt x="411747" y="1392688"/>
                  <a:pt x="411747" y="1392688"/>
                </a:cubicBezTo>
                <a:cubicBezTo>
                  <a:pt x="411371" y="1387789"/>
                  <a:pt x="411371" y="1387789"/>
                  <a:pt x="411371" y="1387789"/>
                </a:cubicBezTo>
                <a:cubicBezTo>
                  <a:pt x="413684" y="1387611"/>
                  <a:pt x="413684" y="1387611"/>
                  <a:pt x="413684" y="1387611"/>
                </a:cubicBezTo>
                <a:close/>
                <a:moveTo>
                  <a:pt x="269574" y="1384961"/>
                </a:moveTo>
                <a:cubicBezTo>
                  <a:pt x="271910" y="1384782"/>
                  <a:pt x="277344" y="1394337"/>
                  <a:pt x="276964" y="1389379"/>
                </a:cubicBezTo>
                <a:cubicBezTo>
                  <a:pt x="283590" y="1383884"/>
                  <a:pt x="280824" y="1409028"/>
                  <a:pt x="285496" y="1408670"/>
                </a:cubicBezTo>
                <a:cubicBezTo>
                  <a:pt x="278870" y="1414166"/>
                  <a:pt x="270718" y="1399833"/>
                  <a:pt x="261374" y="1400551"/>
                </a:cubicBezTo>
                <a:cubicBezTo>
                  <a:pt x="262948" y="1390458"/>
                  <a:pt x="267620" y="1390098"/>
                  <a:pt x="269574" y="1384961"/>
                </a:cubicBezTo>
                <a:close/>
                <a:moveTo>
                  <a:pt x="394803" y="1384134"/>
                </a:moveTo>
                <a:cubicBezTo>
                  <a:pt x="397115" y="1383957"/>
                  <a:pt x="399429" y="1383779"/>
                  <a:pt x="402118" y="1388500"/>
                </a:cubicBezTo>
                <a:cubicBezTo>
                  <a:pt x="402118" y="1388500"/>
                  <a:pt x="404809" y="1393221"/>
                  <a:pt x="407122" y="1393043"/>
                </a:cubicBezTo>
                <a:cubicBezTo>
                  <a:pt x="407122" y="1393043"/>
                  <a:pt x="407122" y="1393043"/>
                  <a:pt x="409434" y="1392865"/>
                </a:cubicBezTo>
                <a:cubicBezTo>
                  <a:pt x="409812" y="1397764"/>
                  <a:pt x="407499" y="1397942"/>
                  <a:pt x="407499" y="1397942"/>
                </a:cubicBezTo>
                <a:cubicBezTo>
                  <a:pt x="407499" y="1397942"/>
                  <a:pt x="407499" y="1397942"/>
                  <a:pt x="405185" y="1398119"/>
                </a:cubicBezTo>
                <a:cubicBezTo>
                  <a:pt x="402872" y="1398297"/>
                  <a:pt x="400181" y="1393576"/>
                  <a:pt x="400181" y="1393576"/>
                </a:cubicBezTo>
                <a:cubicBezTo>
                  <a:pt x="397491" y="1388856"/>
                  <a:pt x="397491" y="1388856"/>
                  <a:pt x="395180" y="1389034"/>
                </a:cubicBezTo>
                <a:cubicBezTo>
                  <a:pt x="395180" y="1389034"/>
                  <a:pt x="392866" y="1389211"/>
                  <a:pt x="392866" y="1389211"/>
                </a:cubicBezTo>
                <a:cubicBezTo>
                  <a:pt x="392490" y="1384313"/>
                  <a:pt x="392490" y="1384313"/>
                  <a:pt x="394803" y="1384134"/>
                </a:cubicBezTo>
                <a:close/>
                <a:moveTo>
                  <a:pt x="350735" y="1384001"/>
                </a:moveTo>
                <a:cubicBezTo>
                  <a:pt x="350735" y="1384001"/>
                  <a:pt x="351004" y="1387500"/>
                  <a:pt x="351004" y="1387500"/>
                </a:cubicBezTo>
                <a:cubicBezTo>
                  <a:pt x="351004" y="1387500"/>
                  <a:pt x="351004" y="1387500"/>
                  <a:pt x="348501" y="1387694"/>
                </a:cubicBezTo>
                <a:cubicBezTo>
                  <a:pt x="348501" y="1387694"/>
                  <a:pt x="348501" y="1387694"/>
                  <a:pt x="348233" y="1384193"/>
                </a:cubicBezTo>
                <a:cubicBezTo>
                  <a:pt x="348233" y="1384193"/>
                  <a:pt x="348233" y="1384193"/>
                  <a:pt x="350735" y="1384001"/>
                </a:cubicBezTo>
                <a:close/>
                <a:moveTo>
                  <a:pt x="401793" y="1382276"/>
                </a:moveTo>
                <a:cubicBezTo>
                  <a:pt x="403078" y="1382618"/>
                  <a:pt x="404396" y="1383395"/>
                  <a:pt x="404396" y="1383395"/>
                </a:cubicBezTo>
                <a:cubicBezTo>
                  <a:pt x="401894" y="1383589"/>
                  <a:pt x="401894" y="1383589"/>
                  <a:pt x="399390" y="1383780"/>
                </a:cubicBezTo>
                <a:cubicBezTo>
                  <a:pt x="399255" y="1382031"/>
                  <a:pt x="400507" y="1381934"/>
                  <a:pt x="401793" y="1382276"/>
                </a:cubicBezTo>
                <a:close/>
                <a:moveTo>
                  <a:pt x="438752" y="1380756"/>
                </a:moveTo>
                <a:cubicBezTo>
                  <a:pt x="445692" y="1380222"/>
                  <a:pt x="450319" y="1379867"/>
                  <a:pt x="455322" y="1384410"/>
                </a:cubicBezTo>
                <a:cubicBezTo>
                  <a:pt x="458012" y="1389130"/>
                  <a:pt x="462637" y="1388774"/>
                  <a:pt x="468017" y="1398216"/>
                </a:cubicBezTo>
                <a:cubicBezTo>
                  <a:pt x="468017" y="1398216"/>
                  <a:pt x="468017" y="1398216"/>
                  <a:pt x="470330" y="1398038"/>
                </a:cubicBezTo>
                <a:cubicBezTo>
                  <a:pt x="481896" y="1397150"/>
                  <a:pt x="493838" y="1401159"/>
                  <a:pt x="505780" y="1405169"/>
                </a:cubicBezTo>
                <a:cubicBezTo>
                  <a:pt x="510408" y="1404812"/>
                  <a:pt x="510031" y="1399913"/>
                  <a:pt x="511966" y="1394837"/>
                </a:cubicBezTo>
                <a:cubicBezTo>
                  <a:pt x="522350" y="1408823"/>
                  <a:pt x="535476" y="1397957"/>
                  <a:pt x="545482" y="1407043"/>
                </a:cubicBezTo>
                <a:cubicBezTo>
                  <a:pt x="550108" y="1406689"/>
                  <a:pt x="557047" y="1406155"/>
                  <a:pt x="562051" y="1410698"/>
                </a:cubicBezTo>
                <a:cubicBezTo>
                  <a:pt x="566677" y="1410343"/>
                  <a:pt x="571303" y="1409986"/>
                  <a:pt x="575929" y="1409630"/>
                </a:cubicBezTo>
                <a:cubicBezTo>
                  <a:pt x="575929" y="1409630"/>
                  <a:pt x="576306" y="1414529"/>
                  <a:pt x="576306" y="1414529"/>
                </a:cubicBezTo>
                <a:cubicBezTo>
                  <a:pt x="569365" y="1415063"/>
                  <a:pt x="564740" y="1415419"/>
                  <a:pt x="560113" y="1415774"/>
                </a:cubicBezTo>
                <a:cubicBezTo>
                  <a:pt x="555111" y="1411231"/>
                  <a:pt x="550485" y="1411587"/>
                  <a:pt x="545859" y="1411942"/>
                </a:cubicBezTo>
                <a:cubicBezTo>
                  <a:pt x="527353" y="1413365"/>
                  <a:pt x="522350" y="1408823"/>
                  <a:pt x="506157" y="1410067"/>
                </a:cubicBezTo>
                <a:cubicBezTo>
                  <a:pt x="494216" y="1406058"/>
                  <a:pt x="479960" y="1402227"/>
                  <a:pt x="466080" y="1403292"/>
                </a:cubicBezTo>
                <a:cubicBezTo>
                  <a:pt x="478023" y="1407303"/>
                  <a:pt x="491902" y="1406235"/>
                  <a:pt x="504221" y="1415143"/>
                </a:cubicBezTo>
                <a:cubicBezTo>
                  <a:pt x="504221" y="1415143"/>
                  <a:pt x="506536" y="1414967"/>
                  <a:pt x="508848" y="1414788"/>
                </a:cubicBezTo>
                <a:cubicBezTo>
                  <a:pt x="513474" y="1414432"/>
                  <a:pt x="518478" y="1418975"/>
                  <a:pt x="520790" y="1418798"/>
                </a:cubicBezTo>
                <a:cubicBezTo>
                  <a:pt x="523103" y="1418620"/>
                  <a:pt x="523480" y="1423518"/>
                  <a:pt x="523480" y="1423518"/>
                </a:cubicBezTo>
                <a:cubicBezTo>
                  <a:pt x="521166" y="1423697"/>
                  <a:pt x="521166" y="1423697"/>
                  <a:pt x="521166" y="1423697"/>
                </a:cubicBezTo>
                <a:cubicBezTo>
                  <a:pt x="516540" y="1424052"/>
                  <a:pt x="513851" y="1419330"/>
                  <a:pt x="509225" y="1419687"/>
                </a:cubicBezTo>
                <a:cubicBezTo>
                  <a:pt x="506911" y="1419865"/>
                  <a:pt x="504598" y="1420042"/>
                  <a:pt x="502284" y="1420220"/>
                </a:cubicBezTo>
                <a:cubicBezTo>
                  <a:pt x="488029" y="1416389"/>
                  <a:pt x="474149" y="1417456"/>
                  <a:pt x="461831" y="1408548"/>
                </a:cubicBezTo>
                <a:cubicBezTo>
                  <a:pt x="461831" y="1408548"/>
                  <a:pt x="461831" y="1408548"/>
                  <a:pt x="459518" y="1408726"/>
                </a:cubicBezTo>
                <a:cubicBezTo>
                  <a:pt x="459518" y="1408726"/>
                  <a:pt x="457204" y="1408903"/>
                  <a:pt x="457580" y="1413803"/>
                </a:cubicBezTo>
                <a:cubicBezTo>
                  <a:pt x="455644" y="1418879"/>
                  <a:pt x="455269" y="1413980"/>
                  <a:pt x="455269" y="1413980"/>
                </a:cubicBezTo>
                <a:lnTo>
                  <a:pt x="452955" y="1414158"/>
                </a:lnTo>
                <a:cubicBezTo>
                  <a:pt x="452579" y="1409259"/>
                  <a:pt x="452579" y="1409259"/>
                  <a:pt x="452579" y="1409259"/>
                </a:cubicBezTo>
                <a:cubicBezTo>
                  <a:pt x="447574" y="1404716"/>
                  <a:pt x="436009" y="1405605"/>
                  <a:pt x="428694" y="1401240"/>
                </a:cubicBezTo>
                <a:cubicBezTo>
                  <a:pt x="424066" y="1401596"/>
                  <a:pt x="419440" y="1401951"/>
                  <a:pt x="414437" y="1397407"/>
                </a:cubicBezTo>
                <a:cubicBezTo>
                  <a:pt x="414437" y="1397407"/>
                  <a:pt x="412124" y="1397586"/>
                  <a:pt x="412124" y="1397586"/>
                </a:cubicBezTo>
                <a:cubicBezTo>
                  <a:pt x="409812" y="1397764"/>
                  <a:pt x="409812" y="1397764"/>
                  <a:pt x="409812" y="1397764"/>
                </a:cubicBezTo>
                <a:cubicBezTo>
                  <a:pt x="409812" y="1397764"/>
                  <a:pt x="409812" y="1397764"/>
                  <a:pt x="409434" y="1392865"/>
                </a:cubicBezTo>
                <a:cubicBezTo>
                  <a:pt x="409057" y="1387967"/>
                  <a:pt x="409057" y="1387967"/>
                  <a:pt x="406745" y="1388144"/>
                </a:cubicBezTo>
                <a:cubicBezTo>
                  <a:pt x="406367" y="1383245"/>
                  <a:pt x="406367" y="1383245"/>
                  <a:pt x="406367" y="1383245"/>
                </a:cubicBezTo>
                <a:cubicBezTo>
                  <a:pt x="408681" y="1383067"/>
                  <a:pt x="408681" y="1383067"/>
                  <a:pt x="408681" y="1383067"/>
                </a:cubicBezTo>
                <a:cubicBezTo>
                  <a:pt x="409057" y="1387967"/>
                  <a:pt x="409057" y="1387967"/>
                  <a:pt x="411747" y="1392688"/>
                </a:cubicBezTo>
                <a:cubicBezTo>
                  <a:pt x="414060" y="1392508"/>
                  <a:pt x="414060" y="1392508"/>
                  <a:pt x="414060" y="1392508"/>
                </a:cubicBezTo>
                <a:cubicBezTo>
                  <a:pt x="416374" y="1392331"/>
                  <a:pt x="423313" y="1391797"/>
                  <a:pt x="425250" y="1386721"/>
                </a:cubicBezTo>
                <a:cubicBezTo>
                  <a:pt x="421376" y="1396875"/>
                  <a:pt x="437192" y="1390731"/>
                  <a:pt x="442196" y="1395274"/>
                </a:cubicBezTo>
                <a:cubicBezTo>
                  <a:pt x="442196" y="1395274"/>
                  <a:pt x="442571" y="1400173"/>
                  <a:pt x="442571" y="1400173"/>
                </a:cubicBezTo>
                <a:cubicBezTo>
                  <a:pt x="444885" y="1399994"/>
                  <a:pt x="447199" y="1399817"/>
                  <a:pt x="449512" y="1399639"/>
                </a:cubicBezTo>
                <a:cubicBezTo>
                  <a:pt x="454514" y="1404183"/>
                  <a:pt x="454514" y="1404183"/>
                  <a:pt x="459141" y="1403826"/>
                </a:cubicBezTo>
                <a:cubicBezTo>
                  <a:pt x="459141" y="1403826"/>
                  <a:pt x="459141" y="1403826"/>
                  <a:pt x="461454" y="1403649"/>
                </a:cubicBezTo>
                <a:cubicBezTo>
                  <a:pt x="461454" y="1403649"/>
                  <a:pt x="461454" y="1403649"/>
                  <a:pt x="463766" y="1403471"/>
                </a:cubicBezTo>
                <a:cubicBezTo>
                  <a:pt x="461077" y="1398749"/>
                  <a:pt x="454137" y="1399283"/>
                  <a:pt x="453385" y="1389487"/>
                </a:cubicBezTo>
                <a:cubicBezTo>
                  <a:pt x="449135" y="1394741"/>
                  <a:pt x="444132" y="1390197"/>
                  <a:pt x="439129" y="1385654"/>
                </a:cubicBezTo>
                <a:cubicBezTo>
                  <a:pt x="439129" y="1385654"/>
                  <a:pt x="436815" y="1385832"/>
                  <a:pt x="436815" y="1385832"/>
                </a:cubicBezTo>
                <a:cubicBezTo>
                  <a:pt x="436815" y="1385832"/>
                  <a:pt x="436439" y="1380934"/>
                  <a:pt x="436439" y="1380934"/>
                </a:cubicBezTo>
                <a:cubicBezTo>
                  <a:pt x="436439" y="1380934"/>
                  <a:pt x="436439" y="1380934"/>
                  <a:pt x="438752" y="1380756"/>
                </a:cubicBezTo>
                <a:close/>
                <a:moveTo>
                  <a:pt x="380830" y="1380516"/>
                </a:moveTo>
                <a:cubicBezTo>
                  <a:pt x="381189" y="1385180"/>
                  <a:pt x="383540" y="1384998"/>
                  <a:pt x="381189" y="1385180"/>
                </a:cubicBezTo>
                <a:cubicBezTo>
                  <a:pt x="378837" y="1385360"/>
                  <a:pt x="378837" y="1385360"/>
                  <a:pt x="376486" y="1385541"/>
                </a:cubicBezTo>
                <a:cubicBezTo>
                  <a:pt x="376128" y="1380877"/>
                  <a:pt x="376128" y="1380877"/>
                  <a:pt x="376128" y="1380877"/>
                </a:cubicBezTo>
                <a:cubicBezTo>
                  <a:pt x="376128" y="1380877"/>
                  <a:pt x="376128" y="1380877"/>
                  <a:pt x="378479" y="1380696"/>
                </a:cubicBezTo>
                <a:cubicBezTo>
                  <a:pt x="378479" y="1380696"/>
                  <a:pt x="380830" y="1380516"/>
                  <a:pt x="380830" y="1380516"/>
                </a:cubicBezTo>
                <a:close/>
                <a:moveTo>
                  <a:pt x="206866" y="1379223"/>
                </a:moveTo>
                <a:cubicBezTo>
                  <a:pt x="206866" y="1379223"/>
                  <a:pt x="208535" y="1379095"/>
                  <a:pt x="208938" y="1384343"/>
                </a:cubicBezTo>
                <a:cubicBezTo>
                  <a:pt x="207270" y="1384473"/>
                  <a:pt x="207270" y="1384473"/>
                  <a:pt x="207270" y="1384473"/>
                </a:cubicBezTo>
                <a:cubicBezTo>
                  <a:pt x="207270" y="1384473"/>
                  <a:pt x="206866" y="1379223"/>
                  <a:pt x="206866" y="1379223"/>
                </a:cubicBezTo>
                <a:close/>
                <a:moveTo>
                  <a:pt x="292363" y="1377931"/>
                </a:moveTo>
                <a:cubicBezTo>
                  <a:pt x="294184" y="1372510"/>
                  <a:pt x="297216" y="1382836"/>
                  <a:pt x="299442" y="1382665"/>
                </a:cubicBezTo>
                <a:cubicBezTo>
                  <a:pt x="299442" y="1382665"/>
                  <a:pt x="294992" y="1383007"/>
                  <a:pt x="292363" y="1377931"/>
                </a:cubicBezTo>
                <a:close/>
                <a:moveTo>
                  <a:pt x="457102" y="1375825"/>
                </a:moveTo>
                <a:cubicBezTo>
                  <a:pt x="457372" y="1379324"/>
                  <a:pt x="457372" y="1379324"/>
                  <a:pt x="459457" y="1379163"/>
                </a:cubicBezTo>
                <a:cubicBezTo>
                  <a:pt x="457372" y="1379324"/>
                  <a:pt x="457372" y="1379324"/>
                  <a:pt x="457372" y="1379324"/>
                </a:cubicBezTo>
                <a:cubicBezTo>
                  <a:pt x="455286" y="1379484"/>
                  <a:pt x="455286" y="1379484"/>
                  <a:pt x="455286" y="1379484"/>
                </a:cubicBezTo>
                <a:cubicBezTo>
                  <a:pt x="455286" y="1379484"/>
                  <a:pt x="455286" y="1379484"/>
                  <a:pt x="455016" y="1375986"/>
                </a:cubicBezTo>
                <a:cubicBezTo>
                  <a:pt x="455016" y="1375986"/>
                  <a:pt x="457102" y="1375825"/>
                  <a:pt x="457102" y="1375825"/>
                </a:cubicBezTo>
                <a:close/>
                <a:moveTo>
                  <a:pt x="403723" y="1374648"/>
                </a:moveTo>
                <a:cubicBezTo>
                  <a:pt x="403925" y="1377272"/>
                  <a:pt x="402674" y="1377369"/>
                  <a:pt x="401372" y="1376809"/>
                </a:cubicBezTo>
                <a:cubicBezTo>
                  <a:pt x="400070" y="1376248"/>
                  <a:pt x="398718" y="1375033"/>
                  <a:pt x="398718" y="1375033"/>
                </a:cubicBezTo>
                <a:cubicBezTo>
                  <a:pt x="398718" y="1375033"/>
                  <a:pt x="401221" y="1374839"/>
                  <a:pt x="403723" y="1374648"/>
                </a:cubicBezTo>
                <a:close/>
                <a:moveTo>
                  <a:pt x="356602" y="1372991"/>
                </a:moveTo>
                <a:cubicBezTo>
                  <a:pt x="364013" y="1377115"/>
                  <a:pt x="373059" y="1371726"/>
                  <a:pt x="376128" y="1380877"/>
                </a:cubicBezTo>
                <a:cubicBezTo>
                  <a:pt x="376128" y="1380877"/>
                  <a:pt x="376128" y="1380877"/>
                  <a:pt x="373777" y="1381057"/>
                </a:cubicBezTo>
                <a:cubicBezTo>
                  <a:pt x="371425" y="1381238"/>
                  <a:pt x="367989" y="1382675"/>
                  <a:pt x="364711" y="1382341"/>
                </a:cubicBezTo>
                <a:cubicBezTo>
                  <a:pt x="361432" y="1382006"/>
                  <a:pt x="358315" y="1379898"/>
                  <a:pt x="356602" y="1372991"/>
                </a:cubicBezTo>
                <a:close/>
                <a:moveTo>
                  <a:pt x="178009" y="1367363"/>
                </a:moveTo>
                <a:cubicBezTo>
                  <a:pt x="182514" y="1367016"/>
                  <a:pt x="187423" y="1371919"/>
                  <a:pt x="189675" y="1371746"/>
                </a:cubicBezTo>
                <a:cubicBezTo>
                  <a:pt x="191928" y="1371573"/>
                  <a:pt x="196433" y="1371227"/>
                  <a:pt x="198685" y="1371053"/>
                </a:cubicBezTo>
                <a:cubicBezTo>
                  <a:pt x="198685" y="1371053"/>
                  <a:pt x="199088" y="1376302"/>
                  <a:pt x="199088" y="1376302"/>
                </a:cubicBezTo>
                <a:cubicBezTo>
                  <a:pt x="194584" y="1376647"/>
                  <a:pt x="192332" y="1376821"/>
                  <a:pt x="190079" y="1376994"/>
                </a:cubicBezTo>
                <a:cubicBezTo>
                  <a:pt x="185573" y="1377340"/>
                  <a:pt x="180666" y="1372439"/>
                  <a:pt x="176160" y="1372784"/>
                </a:cubicBezTo>
                <a:cubicBezTo>
                  <a:pt x="176160" y="1372784"/>
                  <a:pt x="175757" y="1367535"/>
                  <a:pt x="175757" y="1367535"/>
                </a:cubicBezTo>
                <a:cubicBezTo>
                  <a:pt x="175757" y="1367535"/>
                  <a:pt x="178009" y="1367363"/>
                  <a:pt x="178009" y="1367363"/>
                </a:cubicBezTo>
                <a:close/>
                <a:moveTo>
                  <a:pt x="147823" y="1364403"/>
                </a:moveTo>
                <a:cubicBezTo>
                  <a:pt x="149908" y="1364242"/>
                  <a:pt x="149908" y="1364242"/>
                  <a:pt x="152397" y="1369331"/>
                </a:cubicBezTo>
                <a:cubicBezTo>
                  <a:pt x="152397" y="1369331"/>
                  <a:pt x="150311" y="1369491"/>
                  <a:pt x="150311" y="1369491"/>
                </a:cubicBezTo>
                <a:cubicBezTo>
                  <a:pt x="150311" y="1369491"/>
                  <a:pt x="148226" y="1369652"/>
                  <a:pt x="147823" y="1364403"/>
                </a:cubicBezTo>
                <a:close/>
                <a:moveTo>
                  <a:pt x="247225" y="1362041"/>
                </a:moveTo>
                <a:cubicBezTo>
                  <a:pt x="247628" y="1367291"/>
                  <a:pt x="249854" y="1367120"/>
                  <a:pt x="249854" y="1367120"/>
                </a:cubicBezTo>
                <a:cubicBezTo>
                  <a:pt x="249854" y="1367120"/>
                  <a:pt x="252078" y="1366948"/>
                  <a:pt x="252078" y="1366948"/>
                </a:cubicBezTo>
                <a:cubicBezTo>
                  <a:pt x="250257" y="1372368"/>
                  <a:pt x="250257" y="1372368"/>
                  <a:pt x="250257" y="1372368"/>
                </a:cubicBezTo>
                <a:cubicBezTo>
                  <a:pt x="248032" y="1372538"/>
                  <a:pt x="247628" y="1367291"/>
                  <a:pt x="245404" y="1367462"/>
                </a:cubicBezTo>
                <a:cubicBezTo>
                  <a:pt x="245404" y="1367462"/>
                  <a:pt x="245001" y="1362212"/>
                  <a:pt x="245001" y="1362212"/>
                </a:cubicBezTo>
                <a:cubicBezTo>
                  <a:pt x="245001" y="1362212"/>
                  <a:pt x="247225" y="1362041"/>
                  <a:pt x="247225" y="1362041"/>
                </a:cubicBezTo>
                <a:close/>
                <a:moveTo>
                  <a:pt x="119054" y="1361336"/>
                </a:moveTo>
                <a:cubicBezTo>
                  <a:pt x="119255" y="1363961"/>
                  <a:pt x="118735" y="1364001"/>
                  <a:pt x="117901" y="1363404"/>
                </a:cubicBezTo>
                <a:cubicBezTo>
                  <a:pt x="117069" y="1362808"/>
                  <a:pt x="115925" y="1361575"/>
                  <a:pt x="114883" y="1361657"/>
                </a:cubicBezTo>
                <a:cubicBezTo>
                  <a:pt x="114883" y="1361657"/>
                  <a:pt x="119054" y="1361336"/>
                  <a:pt x="119054" y="1361336"/>
                </a:cubicBezTo>
                <a:close/>
                <a:moveTo>
                  <a:pt x="300061" y="1357981"/>
                </a:moveTo>
                <a:cubicBezTo>
                  <a:pt x="304590" y="1357633"/>
                  <a:pt x="311743" y="1361776"/>
                  <a:pt x="314365" y="1366268"/>
                </a:cubicBezTo>
                <a:cubicBezTo>
                  <a:pt x="309478" y="1361950"/>
                  <a:pt x="304949" y="1362299"/>
                  <a:pt x="300420" y="1362648"/>
                </a:cubicBezTo>
                <a:cubicBezTo>
                  <a:pt x="300420" y="1362648"/>
                  <a:pt x="300420" y="1362648"/>
                  <a:pt x="300061" y="1357981"/>
                </a:cubicBezTo>
                <a:close/>
                <a:moveTo>
                  <a:pt x="44564" y="1352984"/>
                </a:moveTo>
                <a:cubicBezTo>
                  <a:pt x="44766" y="1355610"/>
                  <a:pt x="43514" y="1355705"/>
                  <a:pt x="42211" y="1355143"/>
                </a:cubicBezTo>
                <a:cubicBezTo>
                  <a:pt x="40910" y="1354586"/>
                  <a:pt x="39558" y="1353368"/>
                  <a:pt x="39558" y="1353368"/>
                </a:cubicBezTo>
                <a:cubicBezTo>
                  <a:pt x="39558" y="1353368"/>
                  <a:pt x="42060" y="1353176"/>
                  <a:pt x="44564" y="1352984"/>
                </a:cubicBezTo>
                <a:close/>
                <a:moveTo>
                  <a:pt x="1933616" y="1350822"/>
                </a:moveTo>
                <a:cubicBezTo>
                  <a:pt x="1932094" y="1351166"/>
                  <a:pt x="1930566" y="1352340"/>
                  <a:pt x="1928921" y="1353604"/>
                </a:cubicBezTo>
                <a:lnTo>
                  <a:pt x="1918349" y="1355996"/>
                </a:lnTo>
                <a:lnTo>
                  <a:pt x="1921234" y="1356974"/>
                </a:lnTo>
                <a:cubicBezTo>
                  <a:pt x="1916632" y="1357760"/>
                  <a:pt x="1922518" y="1359385"/>
                  <a:pt x="1922518" y="1359385"/>
                </a:cubicBezTo>
                <a:lnTo>
                  <a:pt x="1920756" y="1361588"/>
                </a:lnTo>
                <a:lnTo>
                  <a:pt x="1922847" y="1362568"/>
                </a:lnTo>
                <a:cubicBezTo>
                  <a:pt x="1924686" y="1363747"/>
                  <a:pt x="1926525" y="1364926"/>
                  <a:pt x="1927684" y="1364837"/>
                </a:cubicBezTo>
                <a:cubicBezTo>
                  <a:pt x="1930001" y="1364658"/>
                  <a:pt x="1932723" y="1369730"/>
                  <a:pt x="1935039" y="1369553"/>
                </a:cubicBezTo>
                <a:cubicBezTo>
                  <a:pt x="1932723" y="1369730"/>
                  <a:pt x="1930404" y="1369907"/>
                  <a:pt x="1925770" y="1370264"/>
                </a:cubicBezTo>
                <a:cubicBezTo>
                  <a:pt x="1924409" y="1367729"/>
                  <a:pt x="1923150" y="1366505"/>
                  <a:pt x="1921652" y="1365961"/>
                </a:cubicBezTo>
                <a:lnTo>
                  <a:pt x="1917399" y="1365783"/>
                </a:lnTo>
                <a:lnTo>
                  <a:pt x="1915103" y="1368652"/>
                </a:lnTo>
                <a:cubicBezTo>
                  <a:pt x="1912857" y="1371117"/>
                  <a:pt x="1912178" y="1372987"/>
                  <a:pt x="1917082" y="1374337"/>
                </a:cubicBezTo>
                <a:cubicBezTo>
                  <a:pt x="1915120" y="1373798"/>
                  <a:pt x="1914441" y="1375666"/>
                  <a:pt x="1912479" y="1375127"/>
                </a:cubicBezTo>
                <a:cubicBezTo>
                  <a:pt x="1917987" y="1380757"/>
                  <a:pt x="1917269" y="1385701"/>
                  <a:pt x="1915080" y="1390238"/>
                </a:cubicBezTo>
                <a:lnTo>
                  <a:pt x="1910799" y="1398952"/>
                </a:lnTo>
                <a:lnTo>
                  <a:pt x="1920194" y="1406534"/>
                </a:lnTo>
                <a:lnTo>
                  <a:pt x="1908916" y="1415201"/>
                </a:lnTo>
                <a:lnTo>
                  <a:pt x="1914319" y="1417114"/>
                </a:lnTo>
                <a:lnTo>
                  <a:pt x="1934216" y="1403766"/>
                </a:lnTo>
                <a:lnTo>
                  <a:pt x="1950592" y="1393687"/>
                </a:lnTo>
                <a:lnTo>
                  <a:pt x="1949384" y="1387764"/>
                </a:lnTo>
                <a:lnTo>
                  <a:pt x="1952386" y="1378692"/>
                </a:lnTo>
                <a:lnTo>
                  <a:pt x="1951579" y="1377794"/>
                </a:lnTo>
                <a:lnTo>
                  <a:pt x="1940572" y="1380819"/>
                </a:lnTo>
                <a:cubicBezTo>
                  <a:pt x="1943501" y="1377691"/>
                  <a:pt x="1944109" y="1374618"/>
                  <a:pt x="1943736" y="1371380"/>
                </a:cubicBezTo>
                <a:lnTo>
                  <a:pt x="1942880" y="1368075"/>
                </a:lnTo>
                <a:lnTo>
                  <a:pt x="1940898" y="1365861"/>
                </a:lnTo>
                <a:cubicBezTo>
                  <a:pt x="1936833" y="1360730"/>
                  <a:pt x="1934522" y="1355904"/>
                  <a:pt x="1938282" y="1353014"/>
                </a:cubicBezTo>
                <a:cubicBezTo>
                  <a:pt x="1936657" y="1350961"/>
                  <a:pt x="1935139" y="1350477"/>
                  <a:pt x="1933616" y="1350822"/>
                </a:cubicBezTo>
                <a:close/>
                <a:moveTo>
                  <a:pt x="264780" y="1346612"/>
                </a:moveTo>
                <a:cubicBezTo>
                  <a:pt x="266866" y="1346452"/>
                  <a:pt x="268953" y="1346291"/>
                  <a:pt x="269221" y="1349791"/>
                </a:cubicBezTo>
                <a:cubicBezTo>
                  <a:pt x="269221" y="1349791"/>
                  <a:pt x="269221" y="1349791"/>
                  <a:pt x="267135" y="1349951"/>
                </a:cubicBezTo>
                <a:cubicBezTo>
                  <a:pt x="267135" y="1349951"/>
                  <a:pt x="267135" y="1349951"/>
                  <a:pt x="265049" y="1350111"/>
                </a:cubicBezTo>
                <a:cubicBezTo>
                  <a:pt x="265049" y="1350111"/>
                  <a:pt x="265049" y="1350111"/>
                  <a:pt x="264780" y="1346612"/>
                </a:cubicBezTo>
                <a:close/>
                <a:moveTo>
                  <a:pt x="1899974" y="1342831"/>
                </a:moveTo>
                <a:cubicBezTo>
                  <a:pt x="1898095" y="1344275"/>
                  <a:pt x="1898781" y="1347051"/>
                  <a:pt x="1898184" y="1349161"/>
                </a:cubicBezTo>
                <a:lnTo>
                  <a:pt x="1895897" y="1349724"/>
                </a:lnTo>
                <a:lnTo>
                  <a:pt x="1895730" y="1349943"/>
                </a:lnTo>
                <a:cubicBezTo>
                  <a:pt x="1897014" y="1352352"/>
                  <a:pt x="1897014" y="1352352"/>
                  <a:pt x="1898976" y="1352894"/>
                </a:cubicBezTo>
                <a:cubicBezTo>
                  <a:pt x="1898976" y="1352894"/>
                  <a:pt x="1898976" y="1352894"/>
                  <a:pt x="1898295" y="1354763"/>
                </a:cubicBezTo>
                <a:cubicBezTo>
                  <a:pt x="1898295" y="1354763"/>
                  <a:pt x="1897617" y="1356632"/>
                  <a:pt x="1897617" y="1356632"/>
                </a:cubicBezTo>
                <a:cubicBezTo>
                  <a:pt x="1897617" y="1356632"/>
                  <a:pt x="1897617" y="1356632"/>
                  <a:pt x="1896937" y="1358501"/>
                </a:cubicBezTo>
                <a:cubicBezTo>
                  <a:pt x="1898899" y="1359042"/>
                  <a:pt x="1898899" y="1359042"/>
                  <a:pt x="1898220" y="1360911"/>
                </a:cubicBezTo>
                <a:cubicBezTo>
                  <a:pt x="1902823" y="1360124"/>
                  <a:pt x="1898295" y="1354763"/>
                  <a:pt x="1902823" y="1360124"/>
                </a:cubicBezTo>
                <a:cubicBezTo>
                  <a:pt x="1906747" y="1361205"/>
                  <a:pt x="1907502" y="1353188"/>
                  <a:pt x="1908861" y="1349450"/>
                </a:cubicBezTo>
                <a:cubicBezTo>
                  <a:pt x="1912106" y="1352401"/>
                  <a:pt x="1912256" y="1353471"/>
                  <a:pt x="1913067" y="1354209"/>
                </a:cubicBezTo>
                <a:lnTo>
                  <a:pt x="1915449" y="1355015"/>
                </a:lnTo>
                <a:lnTo>
                  <a:pt x="1912410" y="1351848"/>
                </a:lnTo>
                <a:lnTo>
                  <a:pt x="1912300" y="1349919"/>
                </a:lnTo>
                <a:lnTo>
                  <a:pt x="1911974" y="1349794"/>
                </a:lnTo>
                <a:lnTo>
                  <a:pt x="1910240" y="1347636"/>
                </a:lnTo>
                <a:lnTo>
                  <a:pt x="1910238" y="1348152"/>
                </a:lnTo>
                <a:cubicBezTo>
                  <a:pt x="1910238" y="1348152"/>
                  <a:pt x="1899974" y="1342831"/>
                  <a:pt x="1899974" y="1342831"/>
                </a:cubicBezTo>
                <a:close/>
                <a:moveTo>
                  <a:pt x="98817" y="1338253"/>
                </a:moveTo>
                <a:cubicBezTo>
                  <a:pt x="99220" y="1343502"/>
                  <a:pt x="101724" y="1343310"/>
                  <a:pt x="101724" y="1343310"/>
                </a:cubicBezTo>
                <a:cubicBezTo>
                  <a:pt x="99220" y="1343502"/>
                  <a:pt x="99220" y="1343502"/>
                  <a:pt x="96718" y="1343695"/>
                </a:cubicBezTo>
                <a:cubicBezTo>
                  <a:pt x="96718" y="1343695"/>
                  <a:pt x="96315" y="1338445"/>
                  <a:pt x="96315" y="1338445"/>
                </a:cubicBezTo>
                <a:cubicBezTo>
                  <a:pt x="96315" y="1338445"/>
                  <a:pt x="96315" y="1338445"/>
                  <a:pt x="98817" y="1338253"/>
                </a:cubicBezTo>
                <a:close/>
                <a:moveTo>
                  <a:pt x="1907493" y="1337052"/>
                </a:moveTo>
                <a:lnTo>
                  <a:pt x="1910268" y="1342846"/>
                </a:lnTo>
                <a:lnTo>
                  <a:pt x="1910263" y="1343648"/>
                </a:lnTo>
                <a:lnTo>
                  <a:pt x="1910549" y="1343432"/>
                </a:lnTo>
                <a:lnTo>
                  <a:pt x="1910268" y="1342846"/>
                </a:lnTo>
                <a:lnTo>
                  <a:pt x="1910276" y="1341518"/>
                </a:lnTo>
                <a:cubicBezTo>
                  <a:pt x="1909120" y="1339105"/>
                  <a:pt x="1907493" y="1337052"/>
                  <a:pt x="1907493" y="1337052"/>
                </a:cubicBezTo>
                <a:close/>
                <a:moveTo>
                  <a:pt x="151134" y="1320153"/>
                </a:moveTo>
                <a:cubicBezTo>
                  <a:pt x="149975" y="1320242"/>
                  <a:pt x="149497" y="1321598"/>
                  <a:pt x="149258" y="1322278"/>
                </a:cubicBezTo>
                <a:cubicBezTo>
                  <a:pt x="149019" y="1322955"/>
                  <a:pt x="149019" y="1322955"/>
                  <a:pt x="148817" y="1320331"/>
                </a:cubicBezTo>
                <a:cubicBezTo>
                  <a:pt x="151134" y="1320153"/>
                  <a:pt x="151134" y="1320153"/>
                  <a:pt x="151134" y="1320153"/>
                </a:cubicBezTo>
                <a:close/>
                <a:moveTo>
                  <a:pt x="124868" y="1316892"/>
                </a:moveTo>
                <a:cubicBezTo>
                  <a:pt x="123958" y="1319603"/>
                  <a:pt x="123401" y="1319647"/>
                  <a:pt x="122796" y="1319032"/>
                </a:cubicBezTo>
                <a:cubicBezTo>
                  <a:pt x="122189" y="1318419"/>
                  <a:pt x="121532" y="1317149"/>
                  <a:pt x="120419" y="1317235"/>
                </a:cubicBezTo>
                <a:cubicBezTo>
                  <a:pt x="120419" y="1317235"/>
                  <a:pt x="120419" y="1317235"/>
                  <a:pt x="122643" y="1317064"/>
                </a:cubicBezTo>
                <a:cubicBezTo>
                  <a:pt x="122643" y="1317064"/>
                  <a:pt x="122643" y="1317064"/>
                  <a:pt x="124868" y="1316892"/>
                </a:cubicBezTo>
                <a:close/>
                <a:moveTo>
                  <a:pt x="143778" y="1315439"/>
                </a:moveTo>
                <a:cubicBezTo>
                  <a:pt x="146097" y="1315259"/>
                  <a:pt x="148817" y="1320331"/>
                  <a:pt x="148817" y="1320331"/>
                </a:cubicBezTo>
                <a:cubicBezTo>
                  <a:pt x="146500" y="1320508"/>
                  <a:pt x="144182" y="1320687"/>
                  <a:pt x="139547" y="1321043"/>
                </a:cubicBezTo>
                <a:cubicBezTo>
                  <a:pt x="141461" y="1315617"/>
                  <a:pt x="141461" y="1315617"/>
                  <a:pt x="143778" y="1315439"/>
                </a:cubicBezTo>
                <a:close/>
                <a:moveTo>
                  <a:pt x="417458" y="1315264"/>
                </a:moveTo>
                <a:cubicBezTo>
                  <a:pt x="417458" y="1315264"/>
                  <a:pt x="417458" y="1315264"/>
                  <a:pt x="417833" y="1320138"/>
                </a:cubicBezTo>
                <a:cubicBezTo>
                  <a:pt x="415526" y="1320315"/>
                  <a:pt x="415526" y="1320315"/>
                  <a:pt x="415526" y="1320315"/>
                </a:cubicBezTo>
                <a:cubicBezTo>
                  <a:pt x="415526" y="1320315"/>
                  <a:pt x="413221" y="1320491"/>
                  <a:pt x="412846" y="1315619"/>
                </a:cubicBezTo>
                <a:cubicBezTo>
                  <a:pt x="415151" y="1315441"/>
                  <a:pt x="415151" y="1315441"/>
                  <a:pt x="415151" y="1315441"/>
                </a:cubicBezTo>
                <a:cubicBezTo>
                  <a:pt x="415151" y="1315441"/>
                  <a:pt x="415151" y="1315441"/>
                  <a:pt x="417458" y="1315264"/>
                </a:cubicBezTo>
                <a:close/>
                <a:moveTo>
                  <a:pt x="558895" y="1314195"/>
                </a:moveTo>
                <a:cubicBezTo>
                  <a:pt x="558895" y="1314195"/>
                  <a:pt x="559270" y="1319069"/>
                  <a:pt x="559270" y="1319069"/>
                </a:cubicBezTo>
                <a:cubicBezTo>
                  <a:pt x="559270" y="1319069"/>
                  <a:pt x="556964" y="1319247"/>
                  <a:pt x="556964" y="1319247"/>
                </a:cubicBezTo>
                <a:cubicBezTo>
                  <a:pt x="556964" y="1319247"/>
                  <a:pt x="554657" y="1319423"/>
                  <a:pt x="554283" y="1314550"/>
                </a:cubicBezTo>
                <a:cubicBezTo>
                  <a:pt x="556589" y="1314373"/>
                  <a:pt x="556589" y="1314373"/>
                  <a:pt x="558895" y="1314195"/>
                </a:cubicBezTo>
                <a:close/>
                <a:moveTo>
                  <a:pt x="1931791" y="1310985"/>
                </a:moveTo>
                <a:lnTo>
                  <a:pt x="1931760" y="1311601"/>
                </a:lnTo>
                <a:lnTo>
                  <a:pt x="1932125" y="1311573"/>
                </a:lnTo>
                <a:close/>
                <a:moveTo>
                  <a:pt x="193842" y="1308070"/>
                </a:moveTo>
                <a:cubicBezTo>
                  <a:pt x="193842" y="1308070"/>
                  <a:pt x="192026" y="1311730"/>
                  <a:pt x="192026" y="1311730"/>
                </a:cubicBezTo>
                <a:cubicBezTo>
                  <a:pt x="192026" y="1311730"/>
                  <a:pt x="192026" y="1311730"/>
                  <a:pt x="189671" y="1308390"/>
                </a:cubicBezTo>
                <a:cubicBezTo>
                  <a:pt x="189671" y="1308390"/>
                  <a:pt x="191757" y="1308231"/>
                  <a:pt x="191757" y="1308231"/>
                </a:cubicBezTo>
                <a:cubicBezTo>
                  <a:pt x="191757" y="1308231"/>
                  <a:pt x="191757" y="1308231"/>
                  <a:pt x="193842" y="1308070"/>
                </a:cubicBezTo>
                <a:close/>
                <a:moveTo>
                  <a:pt x="187079" y="1307415"/>
                </a:moveTo>
                <a:cubicBezTo>
                  <a:pt x="187079" y="1307415"/>
                  <a:pt x="187174" y="1308656"/>
                  <a:pt x="186934" y="1309296"/>
                </a:cubicBezTo>
                <a:cubicBezTo>
                  <a:pt x="186696" y="1309938"/>
                  <a:pt x="186122" y="1309982"/>
                  <a:pt x="184784" y="1307592"/>
                </a:cubicBezTo>
                <a:cubicBezTo>
                  <a:pt x="187079" y="1307415"/>
                  <a:pt x="187079" y="1307415"/>
                  <a:pt x="187079" y="1307415"/>
                </a:cubicBezTo>
                <a:close/>
                <a:moveTo>
                  <a:pt x="110165" y="1303943"/>
                </a:moveTo>
                <a:cubicBezTo>
                  <a:pt x="110524" y="1308609"/>
                  <a:pt x="117478" y="1308075"/>
                  <a:pt x="115518" y="1312918"/>
                </a:cubicBezTo>
                <a:cubicBezTo>
                  <a:pt x="113380" y="1315429"/>
                  <a:pt x="110973" y="1314441"/>
                  <a:pt x="108566" y="1313453"/>
                </a:cubicBezTo>
                <a:cubicBezTo>
                  <a:pt x="106159" y="1312465"/>
                  <a:pt x="103752" y="1311475"/>
                  <a:pt x="101614" y="1313988"/>
                </a:cubicBezTo>
                <a:cubicBezTo>
                  <a:pt x="101614" y="1313988"/>
                  <a:pt x="99297" y="1314166"/>
                  <a:pt x="99297" y="1314166"/>
                </a:cubicBezTo>
                <a:cubicBezTo>
                  <a:pt x="99297" y="1314166"/>
                  <a:pt x="99297" y="1314166"/>
                  <a:pt x="98937" y="1309500"/>
                </a:cubicBezTo>
                <a:cubicBezTo>
                  <a:pt x="98937" y="1309500"/>
                  <a:pt x="98937" y="1309500"/>
                  <a:pt x="101255" y="1309322"/>
                </a:cubicBezTo>
                <a:cubicBezTo>
                  <a:pt x="103213" y="1304478"/>
                  <a:pt x="108207" y="1308788"/>
                  <a:pt x="110165" y="1303943"/>
                </a:cubicBezTo>
                <a:close/>
                <a:moveTo>
                  <a:pt x="537014" y="1301171"/>
                </a:moveTo>
                <a:cubicBezTo>
                  <a:pt x="540444" y="1315613"/>
                  <a:pt x="551227" y="1304980"/>
                  <a:pt x="554283" y="1314550"/>
                </a:cubicBezTo>
                <a:cubicBezTo>
                  <a:pt x="554283" y="1314550"/>
                  <a:pt x="554283" y="1314550"/>
                  <a:pt x="554657" y="1319423"/>
                </a:cubicBezTo>
                <a:cubicBezTo>
                  <a:pt x="552351" y="1319601"/>
                  <a:pt x="554657" y="1319423"/>
                  <a:pt x="552725" y="1324474"/>
                </a:cubicBezTo>
                <a:cubicBezTo>
                  <a:pt x="547739" y="1319955"/>
                  <a:pt x="538513" y="1320665"/>
                  <a:pt x="531595" y="1321197"/>
                </a:cubicBezTo>
                <a:cubicBezTo>
                  <a:pt x="531595" y="1321197"/>
                  <a:pt x="531595" y="1321197"/>
                  <a:pt x="529288" y="1321374"/>
                </a:cubicBezTo>
                <a:cubicBezTo>
                  <a:pt x="530845" y="1311449"/>
                  <a:pt x="526231" y="1311803"/>
                  <a:pt x="528163" y="1306753"/>
                </a:cubicBezTo>
                <a:cubicBezTo>
                  <a:pt x="532776" y="1306398"/>
                  <a:pt x="532776" y="1306398"/>
                  <a:pt x="537014" y="1301171"/>
                </a:cubicBezTo>
                <a:close/>
                <a:moveTo>
                  <a:pt x="496925" y="1296867"/>
                </a:moveTo>
                <a:cubicBezTo>
                  <a:pt x="497236" y="1297502"/>
                  <a:pt x="497338" y="1298815"/>
                  <a:pt x="497338" y="1298815"/>
                </a:cubicBezTo>
                <a:cubicBezTo>
                  <a:pt x="498582" y="1301360"/>
                  <a:pt x="498060" y="1301398"/>
                  <a:pt x="497228" y="1300803"/>
                </a:cubicBezTo>
                <a:cubicBezTo>
                  <a:pt x="496396" y="1300207"/>
                  <a:pt x="495252" y="1298976"/>
                  <a:pt x="495252" y="1298976"/>
                </a:cubicBezTo>
                <a:cubicBezTo>
                  <a:pt x="496093" y="1296271"/>
                  <a:pt x="496614" y="1296231"/>
                  <a:pt x="496925" y="1296867"/>
                </a:cubicBezTo>
                <a:close/>
                <a:moveTo>
                  <a:pt x="487281" y="1292988"/>
                </a:moveTo>
                <a:cubicBezTo>
                  <a:pt x="489426" y="1294143"/>
                  <a:pt x="491379" y="1296633"/>
                  <a:pt x="492748" y="1299168"/>
                </a:cubicBezTo>
                <a:cubicBezTo>
                  <a:pt x="490413" y="1299347"/>
                  <a:pt x="490817" y="1304595"/>
                  <a:pt x="490817" y="1304595"/>
                </a:cubicBezTo>
                <a:cubicBezTo>
                  <a:pt x="488481" y="1304775"/>
                  <a:pt x="486146" y="1304953"/>
                  <a:pt x="483809" y="1305134"/>
                </a:cubicBezTo>
                <a:cubicBezTo>
                  <a:pt x="483406" y="1299887"/>
                  <a:pt x="483406" y="1299887"/>
                  <a:pt x="480666" y="1294817"/>
                </a:cubicBezTo>
                <a:cubicBezTo>
                  <a:pt x="482800" y="1292012"/>
                  <a:pt x="485136" y="1291833"/>
                  <a:pt x="487281" y="1292988"/>
                </a:cubicBezTo>
                <a:close/>
                <a:moveTo>
                  <a:pt x="450679" y="1292281"/>
                </a:moveTo>
                <a:cubicBezTo>
                  <a:pt x="451050" y="1297094"/>
                  <a:pt x="451050" y="1297094"/>
                  <a:pt x="448755" y="1297270"/>
                </a:cubicBezTo>
                <a:cubicBezTo>
                  <a:pt x="448755" y="1297270"/>
                  <a:pt x="448755" y="1297270"/>
                  <a:pt x="448385" y="1292458"/>
                </a:cubicBezTo>
                <a:cubicBezTo>
                  <a:pt x="448385" y="1292458"/>
                  <a:pt x="448385" y="1292458"/>
                  <a:pt x="450679" y="1292281"/>
                </a:cubicBezTo>
                <a:close/>
                <a:moveTo>
                  <a:pt x="195136" y="1292131"/>
                </a:moveTo>
                <a:cubicBezTo>
                  <a:pt x="197359" y="1291960"/>
                  <a:pt x="197359" y="1291960"/>
                  <a:pt x="197763" y="1297210"/>
                </a:cubicBezTo>
                <a:cubicBezTo>
                  <a:pt x="197763" y="1297210"/>
                  <a:pt x="195539" y="1297380"/>
                  <a:pt x="195539" y="1297380"/>
                </a:cubicBezTo>
                <a:cubicBezTo>
                  <a:pt x="195136" y="1292131"/>
                  <a:pt x="195136" y="1292131"/>
                  <a:pt x="195136" y="1292131"/>
                </a:cubicBezTo>
                <a:close/>
                <a:moveTo>
                  <a:pt x="143842" y="1290793"/>
                </a:moveTo>
                <a:cubicBezTo>
                  <a:pt x="143842" y="1290793"/>
                  <a:pt x="143842" y="1290793"/>
                  <a:pt x="144246" y="1296043"/>
                </a:cubicBezTo>
                <a:cubicBezTo>
                  <a:pt x="144246" y="1296043"/>
                  <a:pt x="144246" y="1296043"/>
                  <a:pt x="142577" y="1296172"/>
                </a:cubicBezTo>
                <a:cubicBezTo>
                  <a:pt x="142173" y="1290921"/>
                  <a:pt x="142173" y="1290921"/>
                  <a:pt x="142173" y="1290921"/>
                </a:cubicBezTo>
                <a:cubicBezTo>
                  <a:pt x="143842" y="1290793"/>
                  <a:pt x="143842" y="1290793"/>
                  <a:pt x="143842" y="1290793"/>
                </a:cubicBezTo>
                <a:close/>
                <a:moveTo>
                  <a:pt x="148847" y="1290409"/>
                </a:moveTo>
                <a:cubicBezTo>
                  <a:pt x="148847" y="1290409"/>
                  <a:pt x="151141" y="1290232"/>
                  <a:pt x="151522" y="1295190"/>
                </a:cubicBezTo>
                <a:cubicBezTo>
                  <a:pt x="153817" y="1295013"/>
                  <a:pt x="158404" y="1294661"/>
                  <a:pt x="163374" y="1299265"/>
                </a:cubicBezTo>
                <a:cubicBezTo>
                  <a:pt x="167963" y="1298913"/>
                  <a:pt x="172551" y="1298559"/>
                  <a:pt x="177521" y="1303163"/>
                </a:cubicBezTo>
                <a:cubicBezTo>
                  <a:pt x="177521" y="1303163"/>
                  <a:pt x="182109" y="1302811"/>
                  <a:pt x="182491" y="1307768"/>
                </a:cubicBezTo>
                <a:cubicBezTo>
                  <a:pt x="184784" y="1307592"/>
                  <a:pt x="184784" y="1307592"/>
                  <a:pt x="184784" y="1307592"/>
                </a:cubicBezTo>
                <a:cubicBezTo>
                  <a:pt x="184784" y="1307592"/>
                  <a:pt x="185166" y="1312549"/>
                  <a:pt x="185166" y="1312549"/>
                </a:cubicBezTo>
                <a:cubicBezTo>
                  <a:pt x="184209" y="1315115"/>
                  <a:pt x="182488" y="1315248"/>
                  <a:pt x="180673" y="1314142"/>
                </a:cubicBezTo>
                <a:cubicBezTo>
                  <a:pt x="178856" y="1313034"/>
                  <a:pt x="176945" y="1310688"/>
                  <a:pt x="175608" y="1308297"/>
                </a:cubicBezTo>
                <a:cubicBezTo>
                  <a:pt x="170638" y="1303693"/>
                  <a:pt x="168344" y="1303870"/>
                  <a:pt x="163756" y="1304222"/>
                </a:cubicBezTo>
                <a:cubicBezTo>
                  <a:pt x="158785" y="1299617"/>
                  <a:pt x="154198" y="1299971"/>
                  <a:pt x="149228" y="1295366"/>
                </a:cubicBezTo>
                <a:cubicBezTo>
                  <a:pt x="149228" y="1295366"/>
                  <a:pt x="148847" y="1290409"/>
                  <a:pt x="148847" y="1290409"/>
                </a:cubicBezTo>
                <a:close/>
                <a:moveTo>
                  <a:pt x="183052" y="1287779"/>
                </a:moveTo>
                <a:cubicBezTo>
                  <a:pt x="183052" y="1287779"/>
                  <a:pt x="183456" y="1293028"/>
                  <a:pt x="183456" y="1293028"/>
                </a:cubicBezTo>
                <a:cubicBezTo>
                  <a:pt x="181370" y="1293189"/>
                  <a:pt x="178880" y="1288100"/>
                  <a:pt x="178880" y="1288100"/>
                </a:cubicBezTo>
                <a:cubicBezTo>
                  <a:pt x="180967" y="1287939"/>
                  <a:pt x="180967" y="1287939"/>
                  <a:pt x="183052" y="1287779"/>
                </a:cubicBezTo>
                <a:close/>
                <a:moveTo>
                  <a:pt x="633325" y="1287041"/>
                </a:moveTo>
                <a:cubicBezTo>
                  <a:pt x="634163" y="1285656"/>
                  <a:pt x="634788" y="1285607"/>
                  <a:pt x="633739" y="1288328"/>
                </a:cubicBezTo>
                <a:cubicBezTo>
                  <a:pt x="633739" y="1288328"/>
                  <a:pt x="634142" y="1293576"/>
                  <a:pt x="631640" y="1293769"/>
                </a:cubicBezTo>
                <a:cubicBezTo>
                  <a:pt x="631439" y="1291144"/>
                  <a:pt x="632488" y="1288425"/>
                  <a:pt x="633325" y="1287041"/>
                </a:cubicBezTo>
                <a:close/>
                <a:moveTo>
                  <a:pt x="526564" y="1286008"/>
                </a:moveTo>
                <a:cubicBezTo>
                  <a:pt x="528649" y="1285848"/>
                  <a:pt x="526967" y="1291257"/>
                  <a:pt x="524881" y="1291417"/>
                </a:cubicBezTo>
                <a:cubicBezTo>
                  <a:pt x="524477" y="1286168"/>
                  <a:pt x="524477" y="1286168"/>
                  <a:pt x="524477" y="1286168"/>
                </a:cubicBezTo>
                <a:cubicBezTo>
                  <a:pt x="526564" y="1286008"/>
                  <a:pt x="524881" y="1291417"/>
                  <a:pt x="526564" y="1286008"/>
                </a:cubicBezTo>
                <a:close/>
                <a:moveTo>
                  <a:pt x="603252" y="1284731"/>
                </a:moveTo>
                <a:cubicBezTo>
                  <a:pt x="604693" y="1285282"/>
                  <a:pt x="606563" y="1287777"/>
                  <a:pt x="607877" y="1290317"/>
                </a:cubicBezTo>
                <a:cubicBezTo>
                  <a:pt x="606966" y="1293026"/>
                  <a:pt x="605298" y="1293155"/>
                  <a:pt x="603857" y="1292605"/>
                </a:cubicBezTo>
                <a:cubicBezTo>
                  <a:pt x="602417" y="1292055"/>
                  <a:pt x="601202" y="1290830"/>
                  <a:pt x="601202" y="1290830"/>
                </a:cubicBezTo>
                <a:cubicBezTo>
                  <a:pt x="600799" y="1285579"/>
                  <a:pt x="601810" y="1284183"/>
                  <a:pt x="603252" y="1284731"/>
                </a:cubicBezTo>
                <a:close/>
                <a:moveTo>
                  <a:pt x="1938714" y="1284408"/>
                </a:moveTo>
                <a:lnTo>
                  <a:pt x="1938386" y="1284824"/>
                </a:lnTo>
                <a:lnTo>
                  <a:pt x="1939602" y="1285961"/>
                </a:lnTo>
                <a:close/>
                <a:moveTo>
                  <a:pt x="55355" y="1283518"/>
                </a:moveTo>
                <a:cubicBezTo>
                  <a:pt x="55355" y="1283518"/>
                  <a:pt x="57671" y="1283339"/>
                  <a:pt x="58074" y="1288588"/>
                </a:cubicBezTo>
                <a:cubicBezTo>
                  <a:pt x="58074" y="1288588"/>
                  <a:pt x="55758" y="1288767"/>
                  <a:pt x="55758" y="1288767"/>
                </a:cubicBezTo>
                <a:cubicBezTo>
                  <a:pt x="53440" y="1288945"/>
                  <a:pt x="53440" y="1288945"/>
                  <a:pt x="51123" y="1289122"/>
                </a:cubicBezTo>
                <a:cubicBezTo>
                  <a:pt x="46487" y="1289479"/>
                  <a:pt x="41853" y="1289836"/>
                  <a:pt x="37218" y="1290192"/>
                </a:cubicBezTo>
                <a:cubicBezTo>
                  <a:pt x="37218" y="1290192"/>
                  <a:pt x="36815" y="1284943"/>
                  <a:pt x="36815" y="1284943"/>
                </a:cubicBezTo>
                <a:cubicBezTo>
                  <a:pt x="41853" y="1289836"/>
                  <a:pt x="46085" y="1284231"/>
                  <a:pt x="50720" y="1283873"/>
                </a:cubicBezTo>
                <a:cubicBezTo>
                  <a:pt x="53037" y="1283697"/>
                  <a:pt x="53037" y="1283697"/>
                  <a:pt x="55355" y="1283518"/>
                </a:cubicBezTo>
                <a:close/>
                <a:moveTo>
                  <a:pt x="412446" y="1280703"/>
                </a:moveTo>
                <a:cubicBezTo>
                  <a:pt x="412849" y="1285951"/>
                  <a:pt x="412849" y="1285951"/>
                  <a:pt x="412849" y="1285951"/>
                </a:cubicBezTo>
                <a:cubicBezTo>
                  <a:pt x="408399" y="1286293"/>
                  <a:pt x="408399" y="1286293"/>
                  <a:pt x="406175" y="1286464"/>
                </a:cubicBezTo>
                <a:cubicBezTo>
                  <a:pt x="405973" y="1283841"/>
                  <a:pt x="406151" y="1282507"/>
                  <a:pt x="406558" y="1281897"/>
                </a:cubicBezTo>
                <a:cubicBezTo>
                  <a:pt x="407782" y="1280072"/>
                  <a:pt x="411079" y="1284768"/>
                  <a:pt x="412446" y="1280703"/>
                </a:cubicBezTo>
                <a:close/>
                <a:moveTo>
                  <a:pt x="462466" y="1280487"/>
                </a:moveTo>
                <a:cubicBezTo>
                  <a:pt x="466000" y="1281425"/>
                  <a:pt x="469626" y="1283566"/>
                  <a:pt x="473252" y="1285708"/>
                </a:cubicBezTo>
                <a:cubicBezTo>
                  <a:pt x="473622" y="1290518"/>
                  <a:pt x="471698" y="1295506"/>
                  <a:pt x="469403" y="1295683"/>
                </a:cubicBezTo>
                <a:cubicBezTo>
                  <a:pt x="468664" y="1286060"/>
                  <a:pt x="462521" y="1296211"/>
                  <a:pt x="459857" y="1291577"/>
                </a:cubicBezTo>
                <a:cubicBezTo>
                  <a:pt x="460226" y="1296388"/>
                  <a:pt x="455268" y="1291930"/>
                  <a:pt x="450679" y="1292281"/>
                </a:cubicBezTo>
                <a:cubicBezTo>
                  <a:pt x="450679" y="1292281"/>
                  <a:pt x="450679" y="1292281"/>
                  <a:pt x="450309" y="1287472"/>
                </a:cubicBezTo>
                <a:cubicBezTo>
                  <a:pt x="450309" y="1287472"/>
                  <a:pt x="452234" y="1282483"/>
                  <a:pt x="454898" y="1287119"/>
                </a:cubicBezTo>
                <a:cubicBezTo>
                  <a:pt x="454898" y="1287119"/>
                  <a:pt x="454528" y="1282308"/>
                  <a:pt x="452234" y="1282483"/>
                </a:cubicBezTo>
                <a:cubicBezTo>
                  <a:pt x="455491" y="1279813"/>
                  <a:pt x="458932" y="1279548"/>
                  <a:pt x="462466" y="1280487"/>
                </a:cubicBezTo>
                <a:close/>
                <a:moveTo>
                  <a:pt x="576768" y="1278629"/>
                </a:moveTo>
                <a:cubicBezTo>
                  <a:pt x="576768" y="1278629"/>
                  <a:pt x="577036" y="1282128"/>
                  <a:pt x="577036" y="1282128"/>
                </a:cubicBezTo>
                <a:cubicBezTo>
                  <a:pt x="577036" y="1282128"/>
                  <a:pt x="574812" y="1282299"/>
                  <a:pt x="574812" y="1282299"/>
                </a:cubicBezTo>
                <a:cubicBezTo>
                  <a:pt x="574543" y="1278799"/>
                  <a:pt x="572318" y="1278971"/>
                  <a:pt x="572587" y="1282471"/>
                </a:cubicBezTo>
                <a:cubicBezTo>
                  <a:pt x="572587" y="1282471"/>
                  <a:pt x="570362" y="1282641"/>
                  <a:pt x="570362" y="1282641"/>
                </a:cubicBezTo>
                <a:cubicBezTo>
                  <a:pt x="570093" y="1279142"/>
                  <a:pt x="572318" y="1278971"/>
                  <a:pt x="572318" y="1278971"/>
                </a:cubicBezTo>
                <a:cubicBezTo>
                  <a:pt x="572318" y="1278971"/>
                  <a:pt x="572318" y="1278971"/>
                  <a:pt x="574543" y="1278799"/>
                </a:cubicBezTo>
                <a:cubicBezTo>
                  <a:pt x="574543" y="1278799"/>
                  <a:pt x="576768" y="1278629"/>
                  <a:pt x="576768" y="1278629"/>
                </a:cubicBezTo>
                <a:close/>
                <a:moveTo>
                  <a:pt x="662364" y="1271924"/>
                </a:moveTo>
                <a:cubicBezTo>
                  <a:pt x="662739" y="1276796"/>
                  <a:pt x="665421" y="1281493"/>
                  <a:pt x="667726" y="1281315"/>
                </a:cubicBezTo>
                <a:cubicBezTo>
                  <a:pt x="665421" y="1281493"/>
                  <a:pt x="662739" y="1276796"/>
                  <a:pt x="660432" y="1276973"/>
                </a:cubicBezTo>
                <a:cubicBezTo>
                  <a:pt x="660059" y="1272100"/>
                  <a:pt x="660059" y="1272100"/>
                  <a:pt x="660059" y="1272100"/>
                </a:cubicBezTo>
                <a:cubicBezTo>
                  <a:pt x="660059" y="1272100"/>
                  <a:pt x="662364" y="1271924"/>
                  <a:pt x="662364" y="1271924"/>
                </a:cubicBezTo>
                <a:close/>
                <a:moveTo>
                  <a:pt x="102896" y="1265784"/>
                </a:moveTo>
                <a:cubicBezTo>
                  <a:pt x="105191" y="1265608"/>
                  <a:pt x="105459" y="1269108"/>
                  <a:pt x="105459" y="1269108"/>
                </a:cubicBezTo>
                <a:cubicBezTo>
                  <a:pt x="105459" y="1269108"/>
                  <a:pt x="103165" y="1269283"/>
                  <a:pt x="103165" y="1269283"/>
                </a:cubicBezTo>
                <a:cubicBezTo>
                  <a:pt x="100870" y="1269460"/>
                  <a:pt x="100602" y="1265962"/>
                  <a:pt x="98308" y="1266137"/>
                </a:cubicBezTo>
                <a:cubicBezTo>
                  <a:pt x="98308" y="1266137"/>
                  <a:pt x="100602" y="1265962"/>
                  <a:pt x="100602" y="1265962"/>
                </a:cubicBezTo>
                <a:cubicBezTo>
                  <a:pt x="100602" y="1265962"/>
                  <a:pt x="102896" y="1265784"/>
                  <a:pt x="102896" y="1265784"/>
                </a:cubicBezTo>
                <a:close/>
                <a:moveTo>
                  <a:pt x="288343" y="1265606"/>
                </a:moveTo>
                <a:cubicBezTo>
                  <a:pt x="288746" y="1270855"/>
                  <a:pt x="291043" y="1270679"/>
                  <a:pt x="293336" y="1270503"/>
                </a:cubicBezTo>
                <a:cubicBezTo>
                  <a:pt x="293336" y="1270503"/>
                  <a:pt x="293739" y="1275751"/>
                  <a:pt x="293739" y="1275751"/>
                </a:cubicBezTo>
                <a:cubicBezTo>
                  <a:pt x="293739" y="1275751"/>
                  <a:pt x="291445" y="1275926"/>
                  <a:pt x="291445" y="1275926"/>
                </a:cubicBezTo>
                <a:cubicBezTo>
                  <a:pt x="291445" y="1275926"/>
                  <a:pt x="288746" y="1270855"/>
                  <a:pt x="286453" y="1271032"/>
                </a:cubicBezTo>
                <a:cubicBezTo>
                  <a:pt x="286453" y="1271032"/>
                  <a:pt x="283755" y="1265959"/>
                  <a:pt x="286049" y="1265782"/>
                </a:cubicBezTo>
                <a:cubicBezTo>
                  <a:pt x="288343" y="1265606"/>
                  <a:pt x="288343" y="1265606"/>
                  <a:pt x="288343" y="1265606"/>
                </a:cubicBezTo>
                <a:close/>
                <a:moveTo>
                  <a:pt x="450507" y="1264929"/>
                </a:moveTo>
                <a:cubicBezTo>
                  <a:pt x="451091" y="1264884"/>
                  <a:pt x="451770" y="1266065"/>
                  <a:pt x="453126" y="1268424"/>
                </a:cubicBezTo>
                <a:cubicBezTo>
                  <a:pt x="455461" y="1268246"/>
                  <a:pt x="455461" y="1268246"/>
                  <a:pt x="457798" y="1268065"/>
                </a:cubicBezTo>
                <a:cubicBezTo>
                  <a:pt x="467141" y="1267348"/>
                  <a:pt x="474526" y="1271707"/>
                  <a:pt x="481910" y="1276067"/>
                </a:cubicBezTo>
                <a:cubicBezTo>
                  <a:pt x="482286" y="1280966"/>
                  <a:pt x="482286" y="1280966"/>
                  <a:pt x="482663" y="1285865"/>
                </a:cubicBezTo>
                <a:cubicBezTo>
                  <a:pt x="480328" y="1286044"/>
                  <a:pt x="480328" y="1286044"/>
                  <a:pt x="480328" y="1286044"/>
                </a:cubicBezTo>
                <a:cubicBezTo>
                  <a:pt x="482663" y="1285865"/>
                  <a:pt x="472566" y="1276785"/>
                  <a:pt x="472943" y="1281684"/>
                </a:cubicBezTo>
                <a:cubicBezTo>
                  <a:pt x="470607" y="1281863"/>
                  <a:pt x="460886" y="1277683"/>
                  <a:pt x="458175" y="1272964"/>
                </a:cubicBezTo>
                <a:cubicBezTo>
                  <a:pt x="455838" y="1273143"/>
                  <a:pt x="455838" y="1273143"/>
                  <a:pt x="455838" y="1273143"/>
                </a:cubicBezTo>
                <a:cubicBezTo>
                  <a:pt x="453502" y="1273323"/>
                  <a:pt x="450789" y="1268604"/>
                  <a:pt x="448454" y="1268784"/>
                </a:cubicBezTo>
                <a:cubicBezTo>
                  <a:pt x="449434" y="1266244"/>
                  <a:pt x="449923" y="1264975"/>
                  <a:pt x="450507" y="1264929"/>
                </a:cubicBezTo>
                <a:close/>
                <a:moveTo>
                  <a:pt x="269586" y="1261768"/>
                </a:moveTo>
                <a:cubicBezTo>
                  <a:pt x="269586" y="1261768"/>
                  <a:pt x="269586" y="1261768"/>
                  <a:pt x="269990" y="1267018"/>
                </a:cubicBezTo>
                <a:cubicBezTo>
                  <a:pt x="267904" y="1267178"/>
                  <a:pt x="267904" y="1267178"/>
                  <a:pt x="267904" y="1267178"/>
                </a:cubicBezTo>
                <a:cubicBezTo>
                  <a:pt x="267500" y="1261928"/>
                  <a:pt x="269586" y="1261768"/>
                  <a:pt x="269586" y="1261768"/>
                </a:cubicBezTo>
                <a:close/>
                <a:moveTo>
                  <a:pt x="235853" y="1261650"/>
                </a:moveTo>
                <a:cubicBezTo>
                  <a:pt x="236171" y="1261698"/>
                  <a:pt x="236707" y="1262537"/>
                  <a:pt x="237512" y="1264821"/>
                </a:cubicBezTo>
                <a:cubicBezTo>
                  <a:pt x="235904" y="1268465"/>
                  <a:pt x="234897" y="1261502"/>
                  <a:pt x="235853" y="1261650"/>
                </a:cubicBezTo>
                <a:close/>
                <a:moveTo>
                  <a:pt x="635679" y="1256941"/>
                </a:moveTo>
                <a:cubicBezTo>
                  <a:pt x="636562" y="1258193"/>
                  <a:pt x="637286" y="1260778"/>
                  <a:pt x="636444" y="1263482"/>
                </a:cubicBezTo>
                <a:cubicBezTo>
                  <a:pt x="636444" y="1263482"/>
                  <a:pt x="636040" y="1258234"/>
                  <a:pt x="633955" y="1258394"/>
                </a:cubicBezTo>
                <a:cubicBezTo>
                  <a:pt x="633752" y="1255769"/>
                  <a:pt x="634796" y="1255690"/>
                  <a:pt x="635679" y="1256941"/>
                </a:cubicBezTo>
                <a:close/>
                <a:moveTo>
                  <a:pt x="364414" y="1254478"/>
                </a:moveTo>
                <a:cubicBezTo>
                  <a:pt x="366778" y="1254295"/>
                  <a:pt x="366778" y="1254295"/>
                  <a:pt x="367182" y="1259545"/>
                </a:cubicBezTo>
                <a:cubicBezTo>
                  <a:pt x="367182" y="1259545"/>
                  <a:pt x="367182" y="1259545"/>
                  <a:pt x="364817" y="1259727"/>
                </a:cubicBezTo>
                <a:cubicBezTo>
                  <a:pt x="362655" y="1262533"/>
                  <a:pt x="360393" y="1264026"/>
                  <a:pt x="358274" y="1263529"/>
                </a:cubicBezTo>
                <a:cubicBezTo>
                  <a:pt x="356155" y="1263032"/>
                  <a:pt x="354181" y="1260545"/>
                  <a:pt x="352595" y="1255387"/>
                </a:cubicBezTo>
                <a:cubicBezTo>
                  <a:pt x="354959" y="1255204"/>
                  <a:pt x="362453" y="1259908"/>
                  <a:pt x="364414" y="1254478"/>
                </a:cubicBezTo>
                <a:close/>
                <a:moveTo>
                  <a:pt x="485479" y="1254409"/>
                </a:moveTo>
                <a:cubicBezTo>
                  <a:pt x="486362" y="1255662"/>
                  <a:pt x="487086" y="1258247"/>
                  <a:pt x="487287" y="1260871"/>
                </a:cubicBezTo>
                <a:cubicBezTo>
                  <a:pt x="485201" y="1261031"/>
                  <a:pt x="485201" y="1261031"/>
                  <a:pt x="482712" y="1255942"/>
                </a:cubicBezTo>
                <a:cubicBezTo>
                  <a:pt x="483553" y="1253237"/>
                  <a:pt x="484596" y="1253158"/>
                  <a:pt x="485479" y="1254409"/>
                </a:cubicBezTo>
                <a:close/>
                <a:moveTo>
                  <a:pt x="2075432" y="1251624"/>
                </a:moveTo>
                <a:lnTo>
                  <a:pt x="2059112" y="1269952"/>
                </a:lnTo>
                <a:lnTo>
                  <a:pt x="2050533" y="1274549"/>
                </a:lnTo>
                <a:lnTo>
                  <a:pt x="2051644" y="1275838"/>
                </a:lnTo>
                <a:cubicBezTo>
                  <a:pt x="2048244" y="1278451"/>
                  <a:pt x="2048244" y="1278451"/>
                  <a:pt x="2044845" y="1281064"/>
                </a:cubicBezTo>
                <a:lnTo>
                  <a:pt x="2043533" y="1278301"/>
                </a:lnTo>
                <a:lnTo>
                  <a:pt x="2034070" y="1283371"/>
                </a:lnTo>
                <a:cubicBezTo>
                  <a:pt x="2033590" y="1288731"/>
                  <a:pt x="2027971" y="1292308"/>
                  <a:pt x="2028955" y="1296105"/>
                </a:cubicBezTo>
                <a:cubicBezTo>
                  <a:pt x="2031644" y="1295657"/>
                  <a:pt x="2034092" y="1297888"/>
                  <a:pt x="2036301" y="1302802"/>
                </a:cubicBezTo>
                <a:cubicBezTo>
                  <a:pt x="2034837" y="1304366"/>
                  <a:pt x="2037044" y="1309277"/>
                  <a:pt x="2035579" y="1310843"/>
                </a:cubicBezTo>
                <a:lnTo>
                  <a:pt x="2035457" y="1310921"/>
                </a:lnTo>
                <a:lnTo>
                  <a:pt x="2036537" y="1312612"/>
                </a:lnTo>
                <a:lnTo>
                  <a:pt x="2038268" y="1310393"/>
                </a:lnTo>
                <a:lnTo>
                  <a:pt x="2043003" y="1309604"/>
                </a:lnTo>
                <a:lnTo>
                  <a:pt x="2031252" y="1294769"/>
                </a:lnTo>
                <a:cubicBezTo>
                  <a:pt x="2031252" y="1294769"/>
                  <a:pt x="2037755" y="1302980"/>
                  <a:pt x="2041514" y="1300091"/>
                </a:cubicBezTo>
                <a:cubicBezTo>
                  <a:pt x="2044767" y="1304194"/>
                  <a:pt x="2048018" y="1308300"/>
                  <a:pt x="2050457" y="1311378"/>
                </a:cubicBezTo>
                <a:lnTo>
                  <a:pt x="2053400" y="1315094"/>
                </a:lnTo>
                <a:lnTo>
                  <a:pt x="2055453" y="1316272"/>
                </a:lnTo>
                <a:lnTo>
                  <a:pt x="2064939" y="1323315"/>
                </a:lnTo>
                <a:lnTo>
                  <a:pt x="2067344" y="1321835"/>
                </a:lnTo>
                <a:lnTo>
                  <a:pt x="2072836" y="1310733"/>
                </a:lnTo>
                <a:cubicBezTo>
                  <a:pt x="2073043" y="1306573"/>
                  <a:pt x="2072732" y="1302664"/>
                  <a:pt x="2076393" y="1298752"/>
                </a:cubicBezTo>
                <a:lnTo>
                  <a:pt x="2075417" y="1297077"/>
                </a:lnTo>
                <a:lnTo>
                  <a:pt x="2070576" y="1290965"/>
                </a:lnTo>
                <a:lnTo>
                  <a:pt x="2064382" y="1283144"/>
                </a:lnTo>
                <a:lnTo>
                  <a:pt x="2057758" y="1287418"/>
                </a:lnTo>
                <a:cubicBezTo>
                  <a:pt x="2058697" y="1291212"/>
                  <a:pt x="2056938" y="1295491"/>
                  <a:pt x="2052482" y="1300251"/>
                </a:cubicBezTo>
                <a:cubicBezTo>
                  <a:pt x="2051544" y="1296455"/>
                  <a:pt x="2047360" y="1298524"/>
                  <a:pt x="2044936" y="1296316"/>
                </a:cubicBezTo>
                <a:cubicBezTo>
                  <a:pt x="2050095" y="1294401"/>
                  <a:pt x="2050331" y="1289653"/>
                  <a:pt x="2051774" y="1287661"/>
                </a:cubicBezTo>
                <a:cubicBezTo>
                  <a:pt x="2052256" y="1286997"/>
                  <a:pt x="2052873" y="1286639"/>
                  <a:pt x="2053849" y="1286794"/>
                </a:cubicBezTo>
                <a:cubicBezTo>
                  <a:pt x="2055062" y="1287899"/>
                  <a:pt x="2055062" y="1287899"/>
                  <a:pt x="2055062" y="1287899"/>
                </a:cubicBezTo>
                <a:cubicBezTo>
                  <a:pt x="2056079" y="1284414"/>
                  <a:pt x="2058306" y="1282034"/>
                  <a:pt x="2060955" y="1280404"/>
                </a:cubicBezTo>
                <a:lnTo>
                  <a:pt x="2061934" y="1280056"/>
                </a:lnTo>
                <a:lnTo>
                  <a:pt x="2058382" y="1275571"/>
                </a:lnTo>
                <a:cubicBezTo>
                  <a:pt x="2057568" y="1274544"/>
                  <a:pt x="2057568" y="1274544"/>
                  <a:pt x="2057568" y="1274544"/>
                </a:cubicBezTo>
                <a:cubicBezTo>
                  <a:pt x="2057568" y="1274544"/>
                  <a:pt x="2058508" y="1273823"/>
                  <a:pt x="2060263" y="1274127"/>
                </a:cubicBezTo>
                <a:lnTo>
                  <a:pt x="2066121" y="1278569"/>
                </a:lnTo>
                <a:lnTo>
                  <a:pt x="2069369" y="1277414"/>
                </a:lnTo>
                <a:cubicBezTo>
                  <a:pt x="2069369" y="1277414"/>
                  <a:pt x="2069369" y="1277414"/>
                  <a:pt x="2070855" y="1275828"/>
                </a:cubicBezTo>
                <a:cubicBezTo>
                  <a:pt x="2072066" y="1276932"/>
                  <a:pt x="2072066" y="1276932"/>
                  <a:pt x="2072066" y="1276932"/>
                </a:cubicBezTo>
                <a:cubicBezTo>
                  <a:pt x="2073279" y="1278036"/>
                  <a:pt x="2073279" y="1278036"/>
                  <a:pt x="2073279" y="1278036"/>
                </a:cubicBezTo>
                <a:cubicBezTo>
                  <a:pt x="2071792" y="1279622"/>
                  <a:pt x="2071792" y="1279622"/>
                  <a:pt x="2071792" y="1279622"/>
                </a:cubicBezTo>
                <a:cubicBezTo>
                  <a:pt x="2070581" y="1278518"/>
                  <a:pt x="2070581" y="1278518"/>
                  <a:pt x="2070581" y="1278518"/>
                </a:cubicBezTo>
                <a:cubicBezTo>
                  <a:pt x="2070581" y="1278518"/>
                  <a:pt x="2070581" y="1278518"/>
                  <a:pt x="2069096" y="1280105"/>
                </a:cubicBezTo>
                <a:lnTo>
                  <a:pt x="2068258" y="1280646"/>
                </a:lnTo>
                <a:lnTo>
                  <a:pt x="2072925" y="1289159"/>
                </a:lnTo>
                <a:lnTo>
                  <a:pt x="2074487" y="1290565"/>
                </a:lnTo>
                <a:lnTo>
                  <a:pt x="2076132" y="1286915"/>
                </a:lnTo>
                <a:cubicBezTo>
                  <a:pt x="2080346" y="1284231"/>
                  <a:pt x="2089920" y="1279911"/>
                  <a:pt x="2090313" y="1274152"/>
                </a:cubicBezTo>
                <a:lnTo>
                  <a:pt x="2088648" y="1270918"/>
                </a:lnTo>
                <a:lnTo>
                  <a:pt x="2084282" y="1267073"/>
                </a:lnTo>
                <a:lnTo>
                  <a:pt x="2083193" y="1267255"/>
                </a:lnTo>
                <a:cubicBezTo>
                  <a:pt x="2079279" y="1266587"/>
                  <a:pt x="2078055" y="1265472"/>
                  <a:pt x="2075125" y="1268601"/>
                </a:cubicBezTo>
                <a:cubicBezTo>
                  <a:pt x="2076350" y="1269716"/>
                  <a:pt x="2073661" y="1270164"/>
                  <a:pt x="2073661" y="1270164"/>
                </a:cubicBezTo>
                <a:cubicBezTo>
                  <a:pt x="2072436" y="1269048"/>
                  <a:pt x="2072677" y="1266368"/>
                  <a:pt x="2072677" y="1266368"/>
                </a:cubicBezTo>
                <a:lnTo>
                  <a:pt x="2080913" y="1264105"/>
                </a:lnTo>
                <a:lnTo>
                  <a:pt x="2076367" y="1260099"/>
                </a:lnTo>
                <a:cubicBezTo>
                  <a:pt x="2076367" y="1260099"/>
                  <a:pt x="2080127" y="1257210"/>
                  <a:pt x="2080127" y="1257210"/>
                </a:cubicBezTo>
                <a:close/>
                <a:moveTo>
                  <a:pt x="150026" y="1251162"/>
                </a:moveTo>
                <a:cubicBezTo>
                  <a:pt x="152319" y="1250985"/>
                  <a:pt x="154984" y="1255620"/>
                  <a:pt x="157279" y="1255444"/>
                </a:cubicBezTo>
                <a:cubicBezTo>
                  <a:pt x="159943" y="1260078"/>
                  <a:pt x="159943" y="1260078"/>
                  <a:pt x="157648" y="1260255"/>
                </a:cubicBezTo>
                <a:cubicBezTo>
                  <a:pt x="158018" y="1265066"/>
                  <a:pt x="155725" y="1265242"/>
                  <a:pt x="155354" y="1260431"/>
                </a:cubicBezTo>
                <a:cubicBezTo>
                  <a:pt x="155354" y="1260431"/>
                  <a:pt x="153060" y="1260608"/>
                  <a:pt x="150766" y="1260784"/>
                </a:cubicBezTo>
                <a:cubicBezTo>
                  <a:pt x="148471" y="1260960"/>
                  <a:pt x="146178" y="1261136"/>
                  <a:pt x="143883" y="1261313"/>
                </a:cubicBezTo>
                <a:cubicBezTo>
                  <a:pt x="141589" y="1261490"/>
                  <a:pt x="141589" y="1261490"/>
                  <a:pt x="141589" y="1261490"/>
                </a:cubicBezTo>
                <a:cubicBezTo>
                  <a:pt x="141589" y="1261490"/>
                  <a:pt x="141219" y="1256678"/>
                  <a:pt x="141219" y="1256678"/>
                </a:cubicBezTo>
                <a:cubicBezTo>
                  <a:pt x="141219" y="1256678"/>
                  <a:pt x="141219" y="1256678"/>
                  <a:pt x="143513" y="1256503"/>
                </a:cubicBezTo>
                <a:cubicBezTo>
                  <a:pt x="145807" y="1256326"/>
                  <a:pt x="145807" y="1256326"/>
                  <a:pt x="148102" y="1256151"/>
                </a:cubicBezTo>
                <a:cubicBezTo>
                  <a:pt x="148102" y="1256151"/>
                  <a:pt x="147732" y="1251338"/>
                  <a:pt x="147732" y="1251338"/>
                </a:cubicBezTo>
                <a:cubicBezTo>
                  <a:pt x="147732" y="1251338"/>
                  <a:pt x="150026" y="1251162"/>
                  <a:pt x="150026" y="1251162"/>
                </a:cubicBezTo>
                <a:close/>
                <a:moveTo>
                  <a:pt x="512270" y="1248391"/>
                </a:moveTo>
                <a:cubicBezTo>
                  <a:pt x="510747" y="1258482"/>
                  <a:pt x="524838" y="1262384"/>
                  <a:pt x="530172" y="1271947"/>
                </a:cubicBezTo>
                <a:cubicBezTo>
                  <a:pt x="532456" y="1271772"/>
                  <a:pt x="534742" y="1271596"/>
                  <a:pt x="537026" y="1271419"/>
                </a:cubicBezTo>
                <a:cubicBezTo>
                  <a:pt x="534360" y="1266639"/>
                  <a:pt x="536645" y="1266463"/>
                  <a:pt x="536645" y="1266463"/>
                </a:cubicBezTo>
                <a:cubicBezTo>
                  <a:pt x="538930" y="1266288"/>
                  <a:pt x="541216" y="1266112"/>
                  <a:pt x="543882" y="1270893"/>
                </a:cubicBezTo>
                <a:cubicBezTo>
                  <a:pt x="543882" y="1270893"/>
                  <a:pt x="543882" y="1270893"/>
                  <a:pt x="546167" y="1270717"/>
                </a:cubicBezTo>
                <a:cubicBezTo>
                  <a:pt x="546167" y="1270717"/>
                  <a:pt x="546167" y="1270717"/>
                  <a:pt x="548452" y="1270542"/>
                </a:cubicBezTo>
                <a:cubicBezTo>
                  <a:pt x="548452" y="1270542"/>
                  <a:pt x="548833" y="1275499"/>
                  <a:pt x="548833" y="1275499"/>
                </a:cubicBezTo>
                <a:cubicBezTo>
                  <a:pt x="546548" y="1275674"/>
                  <a:pt x="546548" y="1275674"/>
                  <a:pt x="544262" y="1275851"/>
                </a:cubicBezTo>
                <a:cubicBezTo>
                  <a:pt x="539692" y="1276202"/>
                  <a:pt x="539312" y="1271245"/>
                  <a:pt x="537407" y="1276377"/>
                </a:cubicBezTo>
                <a:cubicBezTo>
                  <a:pt x="535122" y="1276554"/>
                  <a:pt x="530551" y="1276905"/>
                  <a:pt x="527886" y="1272123"/>
                </a:cubicBezTo>
                <a:cubicBezTo>
                  <a:pt x="523316" y="1272475"/>
                  <a:pt x="514175" y="1273177"/>
                  <a:pt x="511127" y="1263438"/>
                </a:cubicBezTo>
                <a:cubicBezTo>
                  <a:pt x="506557" y="1263790"/>
                  <a:pt x="504653" y="1268921"/>
                  <a:pt x="499703" y="1264316"/>
                </a:cubicBezTo>
                <a:cubicBezTo>
                  <a:pt x="497416" y="1264493"/>
                  <a:pt x="497416" y="1264493"/>
                  <a:pt x="495131" y="1264668"/>
                </a:cubicBezTo>
                <a:cubicBezTo>
                  <a:pt x="494751" y="1259712"/>
                  <a:pt x="494751" y="1259712"/>
                  <a:pt x="494751" y="1259712"/>
                </a:cubicBezTo>
                <a:cubicBezTo>
                  <a:pt x="494751" y="1259712"/>
                  <a:pt x="497035" y="1259535"/>
                  <a:pt x="497035" y="1259535"/>
                </a:cubicBezTo>
                <a:cubicBezTo>
                  <a:pt x="497035" y="1259535"/>
                  <a:pt x="497035" y="1259535"/>
                  <a:pt x="499321" y="1259360"/>
                </a:cubicBezTo>
                <a:cubicBezTo>
                  <a:pt x="503510" y="1254052"/>
                  <a:pt x="508079" y="1253700"/>
                  <a:pt x="512270" y="1248391"/>
                </a:cubicBezTo>
                <a:close/>
                <a:moveTo>
                  <a:pt x="331067" y="1248241"/>
                </a:moveTo>
                <a:cubicBezTo>
                  <a:pt x="335517" y="1247899"/>
                  <a:pt x="337739" y="1247728"/>
                  <a:pt x="338413" y="1256477"/>
                </a:cubicBezTo>
                <a:cubicBezTo>
                  <a:pt x="336189" y="1256647"/>
                  <a:pt x="331402" y="1252616"/>
                  <a:pt x="331067" y="1248241"/>
                </a:cubicBezTo>
                <a:close/>
                <a:moveTo>
                  <a:pt x="147362" y="1246527"/>
                </a:moveTo>
                <a:cubicBezTo>
                  <a:pt x="147362" y="1246527"/>
                  <a:pt x="147732" y="1251338"/>
                  <a:pt x="147732" y="1251338"/>
                </a:cubicBezTo>
                <a:cubicBezTo>
                  <a:pt x="147732" y="1251338"/>
                  <a:pt x="145437" y="1251514"/>
                  <a:pt x="145437" y="1251514"/>
                </a:cubicBezTo>
                <a:cubicBezTo>
                  <a:pt x="145437" y="1251514"/>
                  <a:pt x="145068" y="1246703"/>
                  <a:pt x="147362" y="1246527"/>
                </a:cubicBezTo>
                <a:close/>
                <a:moveTo>
                  <a:pt x="226811" y="1245697"/>
                </a:moveTo>
                <a:cubicBezTo>
                  <a:pt x="229105" y="1245522"/>
                  <a:pt x="235988" y="1244992"/>
                  <a:pt x="236391" y="1250242"/>
                </a:cubicBezTo>
                <a:cubicBezTo>
                  <a:pt x="234299" y="1253042"/>
                  <a:pt x="232005" y="1253219"/>
                  <a:pt x="230183" y="1252039"/>
                </a:cubicBezTo>
                <a:cubicBezTo>
                  <a:pt x="228361" y="1250859"/>
                  <a:pt x="227013" y="1248323"/>
                  <a:pt x="226811" y="1245697"/>
                </a:cubicBezTo>
                <a:close/>
                <a:moveTo>
                  <a:pt x="563037" y="1244487"/>
                </a:moveTo>
                <a:cubicBezTo>
                  <a:pt x="581871" y="1247879"/>
                  <a:pt x="588797" y="1247346"/>
                  <a:pt x="607261" y="1245927"/>
                </a:cubicBezTo>
                <a:cubicBezTo>
                  <a:pt x="609569" y="1245750"/>
                  <a:pt x="609569" y="1245750"/>
                  <a:pt x="611878" y="1245571"/>
                </a:cubicBezTo>
                <a:cubicBezTo>
                  <a:pt x="618801" y="1245040"/>
                  <a:pt x="623418" y="1244685"/>
                  <a:pt x="628405" y="1249140"/>
                </a:cubicBezTo>
                <a:cubicBezTo>
                  <a:pt x="628405" y="1249140"/>
                  <a:pt x="628405" y="1249140"/>
                  <a:pt x="628775" y="1253952"/>
                </a:cubicBezTo>
                <a:cubicBezTo>
                  <a:pt x="631082" y="1253775"/>
                  <a:pt x="631082" y="1253775"/>
                  <a:pt x="631082" y="1253775"/>
                </a:cubicBezTo>
                <a:cubicBezTo>
                  <a:pt x="631452" y="1258587"/>
                  <a:pt x="631452" y="1258587"/>
                  <a:pt x="629144" y="1258764"/>
                </a:cubicBezTo>
                <a:cubicBezTo>
                  <a:pt x="629144" y="1258764"/>
                  <a:pt x="629144" y="1258764"/>
                  <a:pt x="626836" y="1258941"/>
                </a:cubicBezTo>
                <a:cubicBezTo>
                  <a:pt x="626836" y="1258941"/>
                  <a:pt x="626466" y="1254130"/>
                  <a:pt x="626466" y="1254130"/>
                </a:cubicBezTo>
                <a:cubicBezTo>
                  <a:pt x="623788" y="1249495"/>
                  <a:pt x="616863" y="1250027"/>
                  <a:pt x="612248" y="1250383"/>
                </a:cubicBezTo>
                <a:cubicBezTo>
                  <a:pt x="609939" y="1250560"/>
                  <a:pt x="609939" y="1250560"/>
                  <a:pt x="607630" y="1250737"/>
                </a:cubicBezTo>
                <a:cubicBezTo>
                  <a:pt x="607630" y="1250737"/>
                  <a:pt x="607630" y="1250737"/>
                  <a:pt x="605323" y="1250915"/>
                </a:cubicBezTo>
                <a:cubicBezTo>
                  <a:pt x="601077" y="1256082"/>
                  <a:pt x="593782" y="1251802"/>
                  <a:pt x="589536" y="1256969"/>
                </a:cubicBezTo>
                <a:cubicBezTo>
                  <a:pt x="592584" y="1266414"/>
                  <a:pt x="597200" y="1266059"/>
                  <a:pt x="600248" y="1275505"/>
                </a:cubicBezTo>
                <a:cubicBezTo>
                  <a:pt x="600248" y="1275505"/>
                  <a:pt x="597940" y="1275683"/>
                  <a:pt x="598310" y="1280492"/>
                </a:cubicBezTo>
                <a:cubicBezTo>
                  <a:pt x="593324" y="1276038"/>
                  <a:pt x="590275" y="1266591"/>
                  <a:pt x="587597" y="1261958"/>
                </a:cubicBezTo>
                <a:cubicBezTo>
                  <a:pt x="585290" y="1262136"/>
                  <a:pt x="585660" y="1266946"/>
                  <a:pt x="582981" y="1262313"/>
                </a:cubicBezTo>
                <a:cubicBezTo>
                  <a:pt x="582981" y="1262313"/>
                  <a:pt x="582981" y="1262313"/>
                  <a:pt x="578365" y="1262668"/>
                </a:cubicBezTo>
                <a:cubicBezTo>
                  <a:pt x="573379" y="1258211"/>
                  <a:pt x="568393" y="1253755"/>
                  <a:pt x="561838" y="1259099"/>
                </a:cubicBezTo>
                <a:cubicBezTo>
                  <a:pt x="561468" y="1254287"/>
                  <a:pt x="563406" y="1249298"/>
                  <a:pt x="563037" y="1244487"/>
                </a:cubicBezTo>
                <a:close/>
                <a:moveTo>
                  <a:pt x="511938" y="1243137"/>
                </a:moveTo>
                <a:cubicBezTo>
                  <a:pt x="512343" y="1248385"/>
                  <a:pt x="512343" y="1248385"/>
                  <a:pt x="510007" y="1248564"/>
                </a:cubicBezTo>
                <a:cubicBezTo>
                  <a:pt x="507671" y="1248745"/>
                  <a:pt x="505334" y="1248923"/>
                  <a:pt x="502999" y="1249102"/>
                </a:cubicBezTo>
                <a:cubicBezTo>
                  <a:pt x="502999" y="1249102"/>
                  <a:pt x="500663" y="1249283"/>
                  <a:pt x="500663" y="1249283"/>
                </a:cubicBezTo>
                <a:cubicBezTo>
                  <a:pt x="500260" y="1244034"/>
                  <a:pt x="500260" y="1244034"/>
                  <a:pt x="502595" y="1243853"/>
                </a:cubicBezTo>
                <a:cubicBezTo>
                  <a:pt x="502595" y="1243853"/>
                  <a:pt x="504931" y="1243674"/>
                  <a:pt x="507267" y="1243494"/>
                </a:cubicBezTo>
                <a:cubicBezTo>
                  <a:pt x="507267" y="1243494"/>
                  <a:pt x="509603" y="1243315"/>
                  <a:pt x="509603" y="1243315"/>
                </a:cubicBezTo>
                <a:cubicBezTo>
                  <a:pt x="511938" y="1243137"/>
                  <a:pt x="511938" y="1243137"/>
                  <a:pt x="511938" y="1243137"/>
                </a:cubicBezTo>
                <a:close/>
                <a:moveTo>
                  <a:pt x="287379" y="1242926"/>
                </a:moveTo>
                <a:cubicBezTo>
                  <a:pt x="291460" y="1243242"/>
                  <a:pt x="295685" y="1245431"/>
                  <a:pt x="298373" y="1250253"/>
                </a:cubicBezTo>
                <a:cubicBezTo>
                  <a:pt x="300292" y="1245077"/>
                  <a:pt x="305285" y="1249723"/>
                  <a:pt x="307589" y="1249546"/>
                </a:cubicBezTo>
                <a:cubicBezTo>
                  <a:pt x="309894" y="1249368"/>
                  <a:pt x="311813" y="1244191"/>
                  <a:pt x="314117" y="1244015"/>
                </a:cubicBezTo>
                <a:cubicBezTo>
                  <a:pt x="318726" y="1243661"/>
                  <a:pt x="321798" y="1253480"/>
                  <a:pt x="326407" y="1253125"/>
                </a:cubicBezTo>
                <a:cubicBezTo>
                  <a:pt x="323334" y="1258390"/>
                  <a:pt x="319758" y="1260865"/>
                  <a:pt x="315865" y="1261558"/>
                </a:cubicBezTo>
                <a:cubicBezTo>
                  <a:pt x="304182" y="1263634"/>
                  <a:pt x="289636" y="1249668"/>
                  <a:pt x="277250" y="1246849"/>
                </a:cubicBezTo>
                <a:cubicBezTo>
                  <a:pt x="279362" y="1244172"/>
                  <a:pt x="283299" y="1242613"/>
                  <a:pt x="287379" y="1242926"/>
                </a:cubicBezTo>
                <a:close/>
                <a:moveTo>
                  <a:pt x="267690" y="1242556"/>
                </a:moveTo>
                <a:cubicBezTo>
                  <a:pt x="267892" y="1245181"/>
                  <a:pt x="266981" y="1247890"/>
                  <a:pt x="265691" y="1249308"/>
                </a:cubicBezTo>
                <a:cubicBezTo>
                  <a:pt x="264402" y="1250728"/>
                  <a:pt x="262733" y="1250855"/>
                  <a:pt x="261419" y="1248318"/>
                </a:cubicBezTo>
                <a:cubicBezTo>
                  <a:pt x="261217" y="1245693"/>
                  <a:pt x="262785" y="1244253"/>
                  <a:pt x="264403" y="1243469"/>
                </a:cubicBezTo>
                <a:cubicBezTo>
                  <a:pt x="266021" y="1242684"/>
                  <a:pt x="267690" y="1242556"/>
                  <a:pt x="267690" y="1242556"/>
                </a:cubicBezTo>
                <a:close/>
                <a:moveTo>
                  <a:pt x="360326" y="1240715"/>
                </a:moveTo>
                <a:cubicBezTo>
                  <a:pt x="367278" y="1240181"/>
                  <a:pt x="374589" y="1244311"/>
                  <a:pt x="381540" y="1243777"/>
                </a:cubicBezTo>
                <a:cubicBezTo>
                  <a:pt x="386534" y="1248086"/>
                  <a:pt x="391169" y="1247730"/>
                  <a:pt x="396162" y="1252039"/>
                </a:cubicBezTo>
                <a:cubicBezTo>
                  <a:pt x="391528" y="1252396"/>
                  <a:pt x="386892" y="1252751"/>
                  <a:pt x="381899" y="1248443"/>
                </a:cubicBezTo>
                <a:cubicBezTo>
                  <a:pt x="374589" y="1244311"/>
                  <a:pt x="365319" y="1245025"/>
                  <a:pt x="358367" y="1245560"/>
                </a:cubicBezTo>
                <a:cubicBezTo>
                  <a:pt x="358367" y="1245560"/>
                  <a:pt x="356049" y="1245737"/>
                  <a:pt x="356049" y="1245737"/>
                </a:cubicBezTo>
                <a:cubicBezTo>
                  <a:pt x="355691" y="1241071"/>
                  <a:pt x="358008" y="1240894"/>
                  <a:pt x="358008" y="1240894"/>
                </a:cubicBezTo>
                <a:cubicBezTo>
                  <a:pt x="358008" y="1240894"/>
                  <a:pt x="360326" y="1240715"/>
                  <a:pt x="360326" y="1240715"/>
                </a:cubicBezTo>
                <a:close/>
                <a:moveTo>
                  <a:pt x="546144" y="1240507"/>
                </a:moveTo>
                <a:cubicBezTo>
                  <a:pt x="546547" y="1245755"/>
                  <a:pt x="544211" y="1245935"/>
                  <a:pt x="544211" y="1245935"/>
                </a:cubicBezTo>
                <a:cubicBezTo>
                  <a:pt x="541876" y="1246114"/>
                  <a:pt x="541876" y="1246114"/>
                  <a:pt x="539136" y="1241046"/>
                </a:cubicBezTo>
                <a:cubicBezTo>
                  <a:pt x="541472" y="1240867"/>
                  <a:pt x="541472" y="1240867"/>
                  <a:pt x="543808" y="1240686"/>
                </a:cubicBezTo>
                <a:cubicBezTo>
                  <a:pt x="543808" y="1240686"/>
                  <a:pt x="546144" y="1240507"/>
                  <a:pt x="546144" y="1240507"/>
                </a:cubicBezTo>
                <a:close/>
                <a:moveTo>
                  <a:pt x="1120496" y="1239575"/>
                </a:moveTo>
                <a:cubicBezTo>
                  <a:pt x="1121790" y="1240026"/>
                  <a:pt x="1123126" y="1241022"/>
                  <a:pt x="1124377" y="1240926"/>
                </a:cubicBezTo>
                <a:cubicBezTo>
                  <a:pt x="1124714" y="1245300"/>
                  <a:pt x="1119708" y="1245685"/>
                  <a:pt x="1116869" y="1241504"/>
                </a:cubicBezTo>
                <a:cubicBezTo>
                  <a:pt x="1117952" y="1239221"/>
                  <a:pt x="1119203" y="1239124"/>
                  <a:pt x="1120496" y="1239575"/>
                </a:cubicBezTo>
                <a:close/>
                <a:moveTo>
                  <a:pt x="428975" y="1239542"/>
                </a:moveTo>
                <a:cubicBezTo>
                  <a:pt x="431027" y="1239971"/>
                  <a:pt x="433502" y="1242126"/>
                  <a:pt x="434828" y="1244371"/>
                </a:cubicBezTo>
                <a:cubicBezTo>
                  <a:pt x="433861" y="1246793"/>
                  <a:pt x="432713" y="1246881"/>
                  <a:pt x="431234" y="1246406"/>
                </a:cubicBezTo>
                <a:cubicBezTo>
                  <a:pt x="429756" y="1245934"/>
                  <a:pt x="427946" y="1244900"/>
                  <a:pt x="425651" y="1245077"/>
                </a:cubicBezTo>
                <a:cubicBezTo>
                  <a:pt x="425292" y="1240411"/>
                  <a:pt x="426924" y="1239112"/>
                  <a:pt x="428975" y="1239542"/>
                </a:cubicBezTo>
                <a:close/>
                <a:moveTo>
                  <a:pt x="708549" y="1238957"/>
                </a:moveTo>
                <a:cubicBezTo>
                  <a:pt x="709703" y="1238868"/>
                  <a:pt x="710280" y="1238824"/>
                  <a:pt x="710615" y="1239411"/>
                </a:cubicBezTo>
                <a:lnTo>
                  <a:pt x="710642" y="1239605"/>
                </a:lnTo>
                <a:close/>
                <a:moveTo>
                  <a:pt x="443991" y="1238505"/>
                </a:moveTo>
                <a:cubicBezTo>
                  <a:pt x="449440" y="1237618"/>
                  <a:pt x="458112" y="1249108"/>
                  <a:pt x="463560" y="1252427"/>
                </a:cubicBezTo>
                <a:cubicBezTo>
                  <a:pt x="463560" y="1252427"/>
                  <a:pt x="465854" y="1252252"/>
                  <a:pt x="466235" y="1257209"/>
                </a:cubicBezTo>
                <a:cubicBezTo>
                  <a:pt x="466235" y="1257209"/>
                  <a:pt x="463942" y="1257386"/>
                  <a:pt x="463942" y="1257386"/>
                </a:cubicBezTo>
                <a:cubicBezTo>
                  <a:pt x="463942" y="1257386"/>
                  <a:pt x="461647" y="1257561"/>
                  <a:pt x="461647" y="1257561"/>
                </a:cubicBezTo>
                <a:cubicBezTo>
                  <a:pt x="459162" y="1255259"/>
                  <a:pt x="456772" y="1254196"/>
                  <a:pt x="454383" y="1253133"/>
                </a:cubicBezTo>
                <a:lnTo>
                  <a:pt x="448027" y="1249259"/>
                </a:lnTo>
                <a:lnTo>
                  <a:pt x="447501" y="1253663"/>
                </a:lnTo>
                <a:cubicBezTo>
                  <a:pt x="444825" y="1248881"/>
                  <a:pt x="442149" y="1244100"/>
                  <a:pt x="439855" y="1244277"/>
                </a:cubicBezTo>
                <a:cubicBezTo>
                  <a:pt x="440717" y="1240472"/>
                  <a:pt x="442175" y="1238800"/>
                  <a:pt x="443991" y="1238505"/>
                </a:cubicBezTo>
                <a:close/>
                <a:moveTo>
                  <a:pt x="228086" y="1236801"/>
                </a:moveTo>
                <a:cubicBezTo>
                  <a:pt x="230310" y="1236630"/>
                  <a:pt x="230310" y="1236630"/>
                  <a:pt x="230580" y="1240129"/>
                </a:cubicBezTo>
                <a:cubicBezTo>
                  <a:pt x="230580" y="1240129"/>
                  <a:pt x="230580" y="1240129"/>
                  <a:pt x="228354" y="1240300"/>
                </a:cubicBezTo>
                <a:cubicBezTo>
                  <a:pt x="226129" y="1240471"/>
                  <a:pt x="221680" y="1240813"/>
                  <a:pt x="219455" y="1240985"/>
                </a:cubicBezTo>
                <a:cubicBezTo>
                  <a:pt x="219455" y="1240985"/>
                  <a:pt x="219455" y="1240985"/>
                  <a:pt x="217231" y="1241154"/>
                </a:cubicBezTo>
                <a:cubicBezTo>
                  <a:pt x="217231" y="1241154"/>
                  <a:pt x="217231" y="1241154"/>
                  <a:pt x="216962" y="1237656"/>
                </a:cubicBezTo>
                <a:cubicBezTo>
                  <a:pt x="216962" y="1237656"/>
                  <a:pt x="216962" y="1237656"/>
                  <a:pt x="219186" y="1237484"/>
                </a:cubicBezTo>
                <a:cubicBezTo>
                  <a:pt x="221412" y="1237313"/>
                  <a:pt x="225861" y="1236972"/>
                  <a:pt x="228086" y="1236801"/>
                </a:cubicBezTo>
                <a:close/>
                <a:moveTo>
                  <a:pt x="160543" y="1236714"/>
                </a:moveTo>
                <a:cubicBezTo>
                  <a:pt x="163286" y="1241197"/>
                  <a:pt x="165669" y="1241013"/>
                  <a:pt x="168053" y="1240830"/>
                </a:cubicBezTo>
                <a:cubicBezTo>
                  <a:pt x="170796" y="1245312"/>
                  <a:pt x="173178" y="1245129"/>
                  <a:pt x="175922" y="1249610"/>
                </a:cubicBezTo>
                <a:cubicBezTo>
                  <a:pt x="173538" y="1249793"/>
                  <a:pt x="170796" y="1245312"/>
                  <a:pt x="168412" y="1245496"/>
                </a:cubicBezTo>
                <a:cubicBezTo>
                  <a:pt x="166028" y="1245679"/>
                  <a:pt x="160903" y="1241380"/>
                  <a:pt x="158161" y="1236897"/>
                </a:cubicBezTo>
                <a:cubicBezTo>
                  <a:pt x="158161" y="1236897"/>
                  <a:pt x="160543" y="1236714"/>
                  <a:pt x="160543" y="1236714"/>
                </a:cubicBezTo>
                <a:close/>
                <a:moveTo>
                  <a:pt x="534061" y="1236156"/>
                </a:moveTo>
                <a:cubicBezTo>
                  <a:pt x="536397" y="1235975"/>
                  <a:pt x="536397" y="1235975"/>
                  <a:pt x="539136" y="1241046"/>
                </a:cubicBezTo>
                <a:cubicBezTo>
                  <a:pt x="536800" y="1241225"/>
                  <a:pt x="536800" y="1241225"/>
                  <a:pt x="534465" y="1241405"/>
                </a:cubicBezTo>
                <a:cubicBezTo>
                  <a:pt x="534061" y="1236156"/>
                  <a:pt x="534061" y="1236156"/>
                  <a:pt x="534061" y="1236156"/>
                </a:cubicBezTo>
                <a:close/>
                <a:moveTo>
                  <a:pt x="306497" y="1234291"/>
                </a:moveTo>
                <a:cubicBezTo>
                  <a:pt x="306497" y="1234291"/>
                  <a:pt x="306900" y="1239540"/>
                  <a:pt x="306900" y="1239540"/>
                </a:cubicBezTo>
                <a:cubicBezTo>
                  <a:pt x="304676" y="1239712"/>
                  <a:pt x="304676" y="1239712"/>
                  <a:pt x="302451" y="1239884"/>
                </a:cubicBezTo>
                <a:cubicBezTo>
                  <a:pt x="302451" y="1239884"/>
                  <a:pt x="300226" y="1240054"/>
                  <a:pt x="300226" y="1240054"/>
                </a:cubicBezTo>
                <a:cubicBezTo>
                  <a:pt x="300226" y="1240054"/>
                  <a:pt x="300226" y="1240054"/>
                  <a:pt x="299823" y="1234805"/>
                </a:cubicBezTo>
                <a:cubicBezTo>
                  <a:pt x="302048" y="1234633"/>
                  <a:pt x="302048" y="1234633"/>
                  <a:pt x="302048" y="1234633"/>
                </a:cubicBezTo>
                <a:cubicBezTo>
                  <a:pt x="304272" y="1234463"/>
                  <a:pt x="304272" y="1234463"/>
                  <a:pt x="306497" y="1234291"/>
                </a:cubicBezTo>
                <a:close/>
                <a:moveTo>
                  <a:pt x="654754" y="1233287"/>
                </a:moveTo>
                <a:cubicBezTo>
                  <a:pt x="654754" y="1233287"/>
                  <a:pt x="655130" y="1238161"/>
                  <a:pt x="657436" y="1237984"/>
                </a:cubicBezTo>
                <a:cubicBezTo>
                  <a:pt x="657436" y="1237984"/>
                  <a:pt x="657436" y="1237984"/>
                  <a:pt x="655130" y="1238161"/>
                </a:cubicBezTo>
                <a:cubicBezTo>
                  <a:pt x="655130" y="1238161"/>
                  <a:pt x="655130" y="1238161"/>
                  <a:pt x="654754" y="1233287"/>
                </a:cubicBezTo>
                <a:close/>
                <a:moveTo>
                  <a:pt x="241678" y="1230475"/>
                </a:moveTo>
                <a:cubicBezTo>
                  <a:pt x="243996" y="1230298"/>
                  <a:pt x="248966" y="1234315"/>
                  <a:pt x="251284" y="1234136"/>
                </a:cubicBezTo>
                <a:cubicBezTo>
                  <a:pt x="251284" y="1234136"/>
                  <a:pt x="253601" y="1233958"/>
                  <a:pt x="253601" y="1233958"/>
                </a:cubicBezTo>
                <a:cubicBezTo>
                  <a:pt x="253601" y="1233958"/>
                  <a:pt x="251284" y="1234136"/>
                  <a:pt x="251621" y="1238511"/>
                </a:cubicBezTo>
                <a:cubicBezTo>
                  <a:pt x="249303" y="1238688"/>
                  <a:pt x="244332" y="1234671"/>
                  <a:pt x="239697" y="1235027"/>
                </a:cubicBezTo>
                <a:cubicBezTo>
                  <a:pt x="237380" y="1235206"/>
                  <a:pt x="237380" y="1235206"/>
                  <a:pt x="235063" y="1235383"/>
                </a:cubicBezTo>
                <a:cubicBezTo>
                  <a:pt x="235063" y="1235383"/>
                  <a:pt x="232745" y="1235561"/>
                  <a:pt x="232745" y="1235561"/>
                </a:cubicBezTo>
                <a:cubicBezTo>
                  <a:pt x="232409" y="1231188"/>
                  <a:pt x="232409" y="1231188"/>
                  <a:pt x="234727" y="1231009"/>
                </a:cubicBezTo>
                <a:cubicBezTo>
                  <a:pt x="237045" y="1230831"/>
                  <a:pt x="237045" y="1230831"/>
                  <a:pt x="237045" y="1230831"/>
                </a:cubicBezTo>
                <a:cubicBezTo>
                  <a:pt x="237045" y="1230831"/>
                  <a:pt x="237045" y="1230831"/>
                  <a:pt x="239362" y="1230653"/>
                </a:cubicBezTo>
                <a:cubicBezTo>
                  <a:pt x="239362" y="1230653"/>
                  <a:pt x="239362" y="1230653"/>
                  <a:pt x="241678" y="1230475"/>
                </a:cubicBezTo>
                <a:close/>
                <a:moveTo>
                  <a:pt x="220326" y="1226838"/>
                </a:moveTo>
                <a:cubicBezTo>
                  <a:pt x="220326" y="1226838"/>
                  <a:pt x="220326" y="1226838"/>
                  <a:pt x="220730" y="1232086"/>
                </a:cubicBezTo>
                <a:cubicBezTo>
                  <a:pt x="220730" y="1232086"/>
                  <a:pt x="218226" y="1232279"/>
                  <a:pt x="217823" y="1227030"/>
                </a:cubicBezTo>
                <a:cubicBezTo>
                  <a:pt x="217823" y="1227030"/>
                  <a:pt x="217823" y="1227030"/>
                  <a:pt x="220326" y="1226838"/>
                </a:cubicBezTo>
                <a:close/>
                <a:moveTo>
                  <a:pt x="312920" y="1224646"/>
                </a:moveTo>
                <a:cubicBezTo>
                  <a:pt x="310987" y="1229723"/>
                  <a:pt x="315607" y="1229367"/>
                  <a:pt x="320228" y="1229013"/>
                </a:cubicBezTo>
                <a:cubicBezTo>
                  <a:pt x="324471" y="1223759"/>
                  <a:pt x="329468" y="1228302"/>
                  <a:pt x="332156" y="1233023"/>
                </a:cubicBezTo>
                <a:cubicBezTo>
                  <a:pt x="332156" y="1233023"/>
                  <a:pt x="334466" y="1232845"/>
                  <a:pt x="334466" y="1232845"/>
                </a:cubicBezTo>
                <a:cubicBezTo>
                  <a:pt x="334843" y="1237744"/>
                  <a:pt x="334843" y="1237744"/>
                  <a:pt x="334843" y="1237744"/>
                </a:cubicBezTo>
                <a:cubicBezTo>
                  <a:pt x="330599" y="1242998"/>
                  <a:pt x="325225" y="1233556"/>
                  <a:pt x="320605" y="1233910"/>
                </a:cubicBezTo>
                <a:cubicBezTo>
                  <a:pt x="320605" y="1233910"/>
                  <a:pt x="318295" y="1234089"/>
                  <a:pt x="318295" y="1234089"/>
                </a:cubicBezTo>
                <a:cubicBezTo>
                  <a:pt x="314050" y="1239342"/>
                  <a:pt x="310987" y="1229723"/>
                  <a:pt x="309054" y="1234799"/>
                </a:cubicBezTo>
                <a:cubicBezTo>
                  <a:pt x="310987" y="1229723"/>
                  <a:pt x="307924" y="1220102"/>
                  <a:pt x="312920" y="1224646"/>
                </a:cubicBezTo>
                <a:close/>
                <a:moveTo>
                  <a:pt x="867404" y="1224020"/>
                </a:moveTo>
                <a:cubicBezTo>
                  <a:pt x="867727" y="1224582"/>
                  <a:pt x="867817" y="1225748"/>
                  <a:pt x="867817" y="1225748"/>
                </a:cubicBezTo>
                <a:cubicBezTo>
                  <a:pt x="868175" y="1230414"/>
                  <a:pt x="870401" y="1230243"/>
                  <a:pt x="872625" y="1230071"/>
                </a:cubicBezTo>
                <a:cubicBezTo>
                  <a:pt x="872804" y="1232403"/>
                  <a:pt x="871692" y="1232489"/>
                  <a:pt x="870256" y="1232013"/>
                </a:cubicBezTo>
                <a:cubicBezTo>
                  <a:pt x="868822" y="1231537"/>
                  <a:pt x="867064" y="1230499"/>
                  <a:pt x="865951" y="1230584"/>
                </a:cubicBezTo>
                <a:cubicBezTo>
                  <a:pt x="865951" y="1230584"/>
                  <a:pt x="865592" y="1225919"/>
                  <a:pt x="865592" y="1225919"/>
                </a:cubicBezTo>
                <a:cubicBezTo>
                  <a:pt x="866524" y="1223500"/>
                  <a:pt x="867081" y="1223458"/>
                  <a:pt x="867404" y="1224020"/>
                </a:cubicBezTo>
                <a:close/>
                <a:moveTo>
                  <a:pt x="2011705" y="1217130"/>
                </a:moveTo>
                <a:cubicBezTo>
                  <a:pt x="2018656" y="1225905"/>
                  <a:pt x="2014576" y="1229041"/>
                  <a:pt x="2014576" y="1229041"/>
                </a:cubicBezTo>
                <a:cubicBezTo>
                  <a:pt x="2007624" y="1220265"/>
                  <a:pt x="2007624" y="1220265"/>
                  <a:pt x="2007624" y="1220265"/>
                </a:cubicBezTo>
                <a:cubicBezTo>
                  <a:pt x="2007624" y="1220265"/>
                  <a:pt x="2007624" y="1220265"/>
                  <a:pt x="2011705" y="1217130"/>
                </a:cubicBezTo>
                <a:close/>
                <a:moveTo>
                  <a:pt x="105721" y="1216289"/>
                </a:moveTo>
                <a:cubicBezTo>
                  <a:pt x="110392" y="1215930"/>
                  <a:pt x="117401" y="1215391"/>
                  <a:pt x="122476" y="1220282"/>
                </a:cubicBezTo>
                <a:cubicBezTo>
                  <a:pt x="115469" y="1220821"/>
                  <a:pt x="110796" y="1221180"/>
                  <a:pt x="106124" y="1221538"/>
                </a:cubicBezTo>
                <a:cubicBezTo>
                  <a:pt x="99116" y="1222077"/>
                  <a:pt x="94445" y="1222437"/>
                  <a:pt x="87437" y="1222975"/>
                </a:cubicBezTo>
                <a:cubicBezTo>
                  <a:pt x="87437" y="1222975"/>
                  <a:pt x="87033" y="1217726"/>
                  <a:pt x="87033" y="1217726"/>
                </a:cubicBezTo>
                <a:cubicBezTo>
                  <a:pt x="94041" y="1217188"/>
                  <a:pt x="98713" y="1216828"/>
                  <a:pt x="105721" y="1216289"/>
                </a:cubicBezTo>
                <a:close/>
                <a:moveTo>
                  <a:pt x="2166430" y="1215260"/>
                </a:moveTo>
                <a:lnTo>
                  <a:pt x="2158366" y="1218545"/>
                </a:lnTo>
                <a:cubicBezTo>
                  <a:pt x="2155418" y="1222460"/>
                  <a:pt x="2153284" y="1227403"/>
                  <a:pt x="2149526" y="1230291"/>
                </a:cubicBezTo>
                <a:cubicBezTo>
                  <a:pt x="2159787" y="1235612"/>
                  <a:pt x="2163547" y="1232723"/>
                  <a:pt x="2167308" y="1229832"/>
                </a:cubicBezTo>
                <a:lnTo>
                  <a:pt x="2174857" y="1234283"/>
                </a:lnTo>
                <a:lnTo>
                  <a:pt x="2175159" y="1227490"/>
                </a:lnTo>
                <a:cubicBezTo>
                  <a:pt x="2176714" y="1224919"/>
                  <a:pt x="2178605" y="1222294"/>
                  <a:pt x="2177499" y="1219838"/>
                </a:cubicBezTo>
                <a:cubicBezTo>
                  <a:pt x="2175304" y="1222184"/>
                  <a:pt x="2173101" y="1220901"/>
                  <a:pt x="2170804" y="1218809"/>
                </a:cubicBezTo>
                <a:close/>
                <a:moveTo>
                  <a:pt x="1210427" y="1214073"/>
                </a:moveTo>
                <a:cubicBezTo>
                  <a:pt x="1210832" y="1219321"/>
                  <a:pt x="1210832" y="1219321"/>
                  <a:pt x="1210832" y="1219321"/>
                </a:cubicBezTo>
                <a:cubicBezTo>
                  <a:pt x="1210832" y="1219321"/>
                  <a:pt x="1208328" y="1219514"/>
                  <a:pt x="1208328" y="1219514"/>
                </a:cubicBezTo>
                <a:cubicBezTo>
                  <a:pt x="1207924" y="1214265"/>
                  <a:pt x="1210427" y="1214073"/>
                  <a:pt x="1210427" y="1214073"/>
                </a:cubicBezTo>
                <a:close/>
                <a:moveTo>
                  <a:pt x="136254" y="1213944"/>
                </a:moveTo>
                <a:cubicBezTo>
                  <a:pt x="138885" y="1218142"/>
                  <a:pt x="141179" y="1217966"/>
                  <a:pt x="143474" y="1217789"/>
                </a:cubicBezTo>
                <a:cubicBezTo>
                  <a:pt x="143810" y="1222163"/>
                  <a:pt x="143810" y="1222163"/>
                  <a:pt x="143810" y="1222163"/>
                </a:cubicBezTo>
                <a:cubicBezTo>
                  <a:pt x="141516" y="1222340"/>
                  <a:pt x="136591" y="1218318"/>
                  <a:pt x="136591" y="1218318"/>
                </a:cubicBezTo>
                <a:cubicBezTo>
                  <a:pt x="136591" y="1218318"/>
                  <a:pt x="136591" y="1218318"/>
                  <a:pt x="136254" y="1213944"/>
                </a:cubicBezTo>
                <a:close/>
                <a:moveTo>
                  <a:pt x="783160" y="1213609"/>
                </a:moveTo>
                <a:cubicBezTo>
                  <a:pt x="783160" y="1213609"/>
                  <a:pt x="783160" y="1213609"/>
                  <a:pt x="785842" y="1218306"/>
                </a:cubicBezTo>
                <a:cubicBezTo>
                  <a:pt x="785842" y="1218306"/>
                  <a:pt x="788148" y="1218129"/>
                  <a:pt x="790829" y="1222826"/>
                </a:cubicBezTo>
                <a:cubicBezTo>
                  <a:pt x="788523" y="1223002"/>
                  <a:pt x="786217" y="1223180"/>
                  <a:pt x="783535" y="1218484"/>
                </a:cubicBezTo>
                <a:cubicBezTo>
                  <a:pt x="781229" y="1218661"/>
                  <a:pt x="778923" y="1218839"/>
                  <a:pt x="776617" y="1219016"/>
                </a:cubicBezTo>
                <a:cubicBezTo>
                  <a:pt x="776617" y="1219016"/>
                  <a:pt x="774311" y="1219193"/>
                  <a:pt x="774311" y="1219193"/>
                </a:cubicBezTo>
                <a:cubicBezTo>
                  <a:pt x="773936" y="1214319"/>
                  <a:pt x="773936" y="1214319"/>
                  <a:pt x="773936" y="1214319"/>
                </a:cubicBezTo>
                <a:cubicBezTo>
                  <a:pt x="773936" y="1214319"/>
                  <a:pt x="776242" y="1214141"/>
                  <a:pt x="776242" y="1214141"/>
                </a:cubicBezTo>
                <a:cubicBezTo>
                  <a:pt x="778923" y="1218839"/>
                  <a:pt x="781229" y="1218661"/>
                  <a:pt x="783160" y="1213609"/>
                </a:cubicBezTo>
                <a:close/>
                <a:moveTo>
                  <a:pt x="764687" y="1212375"/>
                </a:moveTo>
                <a:cubicBezTo>
                  <a:pt x="765355" y="1212873"/>
                  <a:pt x="766066" y="1213918"/>
                  <a:pt x="767317" y="1213823"/>
                </a:cubicBezTo>
                <a:cubicBezTo>
                  <a:pt x="767485" y="1216010"/>
                  <a:pt x="766858" y="1216057"/>
                  <a:pt x="765878" y="1215584"/>
                </a:cubicBezTo>
                <a:cubicBezTo>
                  <a:pt x="764898" y="1215108"/>
                  <a:pt x="763561" y="1214110"/>
                  <a:pt x="762311" y="1214206"/>
                </a:cubicBezTo>
                <a:cubicBezTo>
                  <a:pt x="763394" y="1211925"/>
                  <a:pt x="764019" y="1211875"/>
                  <a:pt x="764687" y="1212375"/>
                </a:cubicBezTo>
                <a:close/>
                <a:moveTo>
                  <a:pt x="2000674" y="1211491"/>
                </a:moveTo>
                <a:cubicBezTo>
                  <a:pt x="2000674" y="1211491"/>
                  <a:pt x="2000674" y="1211491"/>
                  <a:pt x="2007624" y="1220265"/>
                </a:cubicBezTo>
                <a:cubicBezTo>
                  <a:pt x="2004905" y="1222357"/>
                  <a:pt x="2004905" y="1222357"/>
                  <a:pt x="2004905" y="1222357"/>
                </a:cubicBezTo>
                <a:cubicBezTo>
                  <a:pt x="1997954" y="1213580"/>
                  <a:pt x="1997954" y="1213580"/>
                  <a:pt x="1997954" y="1213580"/>
                </a:cubicBezTo>
                <a:cubicBezTo>
                  <a:pt x="1997954" y="1213580"/>
                  <a:pt x="1997954" y="1213580"/>
                  <a:pt x="2000674" y="1211491"/>
                </a:cubicBezTo>
                <a:close/>
                <a:moveTo>
                  <a:pt x="181971" y="1210429"/>
                </a:moveTo>
                <a:cubicBezTo>
                  <a:pt x="181971" y="1210429"/>
                  <a:pt x="184500" y="1214929"/>
                  <a:pt x="184500" y="1214929"/>
                </a:cubicBezTo>
                <a:cubicBezTo>
                  <a:pt x="182331" y="1215095"/>
                  <a:pt x="182331" y="1215095"/>
                  <a:pt x="180161" y="1215262"/>
                </a:cubicBezTo>
                <a:cubicBezTo>
                  <a:pt x="182331" y="1215095"/>
                  <a:pt x="182690" y="1219760"/>
                  <a:pt x="182690" y="1219760"/>
                </a:cubicBezTo>
                <a:cubicBezTo>
                  <a:pt x="184857" y="1219594"/>
                  <a:pt x="184857" y="1219594"/>
                  <a:pt x="184857" y="1219594"/>
                </a:cubicBezTo>
                <a:cubicBezTo>
                  <a:pt x="184857" y="1219594"/>
                  <a:pt x="183048" y="1224426"/>
                  <a:pt x="183048" y="1224426"/>
                </a:cubicBezTo>
                <a:cubicBezTo>
                  <a:pt x="180520" y="1219927"/>
                  <a:pt x="180520" y="1219927"/>
                  <a:pt x="178351" y="1220094"/>
                </a:cubicBezTo>
                <a:cubicBezTo>
                  <a:pt x="176181" y="1220261"/>
                  <a:pt x="175824" y="1215595"/>
                  <a:pt x="175465" y="1210930"/>
                </a:cubicBezTo>
                <a:cubicBezTo>
                  <a:pt x="177634" y="1210763"/>
                  <a:pt x="177634" y="1210763"/>
                  <a:pt x="177634" y="1210763"/>
                </a:cubicBezTo>
                <a:cubicBezTo>
                  <a:pt x="177634" y="1210763"/>
                  <a:pt x="177634" y="1210763"/>
                  <a:pt x="177993" y="1215430"/>
                </a:cubicBezTo>
                <a:cubicBezTo>
                  <a:pt x="179803" y="1210595"/>
                  <a:pt x="179803" y="1210595"/>
                  <a:pt x="181971" y="1210429"/>
                </a:cubicBezTo>
                <a:close/>
                <a:moveTo>
                  <a:pt x="1191115" y="1210277"/>
                </a:moveTo>
                <a:cubicBezTo>
                  <a:pt x="1191115" y="1210277"/>
                  <a:pt x="1191115" y="1210277"/>
                  <a:pt x="1193743" y="1215355"/>
                </a:cubicBezTo>
                <a:cubicBezTo>
                  <a:pt x="1193743" y="1215355"/>
                  <a:pt x="1193743" y="1215355"/>
                  <a:pt x="1191519" y="1215526"/>
                </a:cubicBezTo>
                <a:cubicBezTo>
                  <a:pt x="1187069" y="1215868"/>
                  <a:pt x="1184845" y="1216040"/>
                  <a:pt x="1182619" y="1216211"/>
                </a:cubicBezTo>
                <a:cubicBezTo>
                  <a:pt x="1182619" y="1216211"/>
                  <a:pt x="1180394" y="1216380"/>
                  <a:pt x="1179991" y="1211132"/>
                </a:cubicBezTo>
                <a:cubicBezTo>
                  <a:pt x="1179991" y="1211132"/>
                  <a:pt x="1182216" y="1210961"/>
                  <a:pt x="1182216" y="1210961"/>
                </a:cubicBezTo>
                <a:cubicBezTo>
                  <a:pt x="1184441" y="1210790"/>
                  <a:pt x="1188890" y="1210448"/>
                  <a:pt x="1191115" y="1210277"/>
                </a:cubicBezTo>
                <a:close/>
                <a:moveTo>
                  <a:pt x="2149680" y="1209029"/>
                </a:moveTo>
                <a:lnTo>
                  <a:pt x="2148012" y="1210140"/>
                </a:lnTo>
                <a:lnTo>
                  <a:pt x="2145618" y="1210641"/>
                </a:lnTo>
                <a:lnTo>
                  <a:pt x="2154302" y="1213412"/>
                </a:lnTo>
                <a:close/>
                <a:moveTo>
                  <a:pt x="1177067" y="1205858"/>
                </a:moveTo>
                <a:cubicBezTo>
                  <a:pt x="1178404" y="1206855"/>
                  <a:pt x="1179822" y="1208946"/>
                  <a:pt x="1179991" y="1211133"/>
                </a:cubicBezTo>
                <a:cubicBezTo>
                  <a:pt x="1177487" y="1211326"/>
                  <a:pt x="1177152" y="1206952"/>
                  <a:pt x="1174649" y="1207144"/>
                </a:cubicBezTo>
                <a:cubicBezTo>
                  <a:pt x="1174480" y="1204957"/>
                  <a:pt x="1175732" y="1204861"/>
                  <a:pt x="1177067" y="1205858"/>
                </a:cubicBezTo>
                <a:close/>
                <a:moveTo>
                  <a:pt x="1135102" y="1205784"/>
                </a:moveTo>
                <a:cubicBezTo>
                  <a:pt x="1135102" y="1205784"/>
                  <a:pt x="1135102" y="1205784"/>
                  <a:pt x="1135506" y="1211033"/>
                </a:cubicBezTo>
                <a:cubicBezTo>
                  <a:pt x="1133282" y="1211204"/>
                  <a:pt x="1133282" y="1211204"/>
                  <a:pt x="1131057" y="1211375"/>
                </a:cubicBezTo>
                <a:cubicBezTo>
                  <a:pt x="1128832" y="1211547"/>
                  <a:pt x="1128832" y="1211547"/>
                  <a:pt x="1128832" y="1211547"/>
                </a:cubicBezTo>
                <a:cubicBezTo>
                  <a:pt x="1128429" y="1206297"/>
                  <a:pt x="1128429" y="1206297"/>
                  <a:pt x="1130654" y="1206126"/>
                </a:cubicBezTo>
                <a:cubicBezTo>
                  <a:pt x="1130654" y="1206126"/>
                  <a:pt x="1130654" y="1206126"/>
                  <a:pt x="1132878" y="1205955"/>
                </a:cubicBezTo>
                <a:cubicBezTo>
                  <a:pt x="1133282" y="1211204"/>
                  <a:pt x="1133282" y="1211204"/>
                  <a:pt x="1135102" y="1205784"/>
                </a:cubicBezTo>
                <a:close/>
                <a:moveTo>
                  <a:pt x="1109924" y="1205741"/>
                </a:moveTo>
                <a:cubicBezTo>
                  <a:pt x="1111225" y="1206301"/>
                  <a:pt x="1112577" y="1207517"/>
                  <a:pt x="1112577" y="1207517"/>
                </a:cubicBezTo>
                <a:cubicBezTo>
                  <a:pt x="1112779" y="1210142"/>
                  <a:pt x="1112154" y="1210189"/>
                  <a:pt x="1111165" y="1209606"/>
                </a:cubicBezTo>
                <a:cubicBezTo>
                  <a:pt x="1110175" y="1209021"/>
                  <a:pt x="1108823" y="1207806"/>
                  <a:pt x="1107572" y="1207902"/>
                </a:cubicBezTo>
                <a:cubicBezTo>
                  <a:pt x="1107370" y="1205278"/>
                  <a:pt x="1108621" y="1205181"/>
                  <a:pt x="1109924" y="1205741"/>
                </a:cubicBezTo>
                <a:close/>
                <a:moveTo>
                  <a:pt x="62006" y="1205132"/>
                </a:moveTo>
                <a:cubicBezTo>
                  <a:pt x="63459" y="1205020"/>
                  <a:pt x="64721" y="1206243"/>
                  <a:pt x="66086" y="1208779"/>
                </a:cubicBezTo>
                <a:cubicBezTo>
                  <a:pt x="68813" y="1213849"/>
                  <a:pt x="71136" y="1213670"/>
                  <a:pt x="73461" y="1213492"/>
                </a:cubicBezTo>
                <a:cubicBezTo>
                  <a:pt x="73461" y="1213492"/>
                  <a:pt x="75785" y="1213313"/>
                  <a:pt x="75785" y="1213313"/>
                </a:cubicBezTo>
                <a:cubicBezTo>
                  <a:pt x="75785" y="1213313"/>
                  <a:pt x="75785" y="1213313"/>
                  <a:pt x="73865" y="1218739"/>
                </a:cubicBezTo>
                <a:cubicBezTo>
                  <a:pt x="71540" y="1218919"/>
                  <a:pt x="69217" y="1219097"/>
                  <a:pt x="66489" y="1214026"/>
                </a:cubicBezTo>
                <a:cubicBezTo>
                  <a:pt x="61841" y="1214386"/>
                  <a:pt x="61437" y="1209137"/>
                  <a:pt x="57192" y="1214743"/>
                </a:cubicBezTo>
                <a:cubicBezTo>
                  <a:pt x="57192" y="1214743"/>
                  <a:pt x="57192" y="1214743"/>
                  <a:pt x="56789" y="1209493"/>
                </a:cubicBezTo>
                <a:cubicBezTo>
                  <a:pt x="58912" y="1206689"/>
                  <a:pt x="60553" y="1205243"/>
                  <a:pt x="62006" y="1205132"/>
                </a:cubicBezTo>
                <a:close/>
                <a:moveTo>
                  <a:pt x="756843" y="1204947"/>
                </a:moveTo>
                <a:cubicBezTo>
                  <a:pt x="756843" y="1204947"/>
                  <a:pt x="759472" y="1210025"/>
                  <a:pt x="757247" y="1210197"/>
                </a:cubicBezTo>
                <a:cubicBezTo>
                  <a:pt x="755022" y="1210368"/>
                  <a:pt x="755022" y="1210368"/>
                  <a:pt x="755022" y="1210368"/>
                </a:cubicBezTo>
                <a:cubicBezTo>
                  <a:pt x="755022" y="1210368"/>
                  <a:pt x="752798" y="1210538"/>
                  <a:pt x="752798" y="1210538"/>
                </a:cubicBezTo>
                <a:cubicBezTo>
                  <a:pt x="752394" y="1205289"/>
                  <a:pt x="754619" y="1205119"/>
                  <a:pt x="754619" y="1205119"/>
                </a:cubicBezTo>
                <a:cubicBezTo>
                  <a:pt x="756843" y="1204947"/>
                  <a:pt x="756843" y="1204947"/>
                  <a:pt x="756843" y="1204947"/>
                </a:cubicBezTo>
                <a:close/>
                <a:moveTo>
                  <a:pt x="68006" y="1203351"/>
                </a:moveTo>
                <a:cubicBezTo>
                  <a:pt x="68006" y="1203351"/>
                  <a:pt x="68006" y="1203351"/>
                  <a:pt x="68409" y="1208599"/>
                </a:cubicBezTo>
                <a:cubicBezTo>
                  <a:pt x="68409" y="1208599"/>
                  <a:pt x="68409" y="1208599"/>
                  <a:pt x="66086" y="1208779"/>
                </a:cubicBezTo>
                <a:cubicBezTo>
                  <a:pt x="66086" y="1208779"/>
                  <a:pt x="66086" y="1208779"/>
                  <a:pt x="68006" y="1203351"/>
                </a:cubicBezTo>
                <a:close/>
                <a:moveTo>
                  <a:pt x="1114398" y="1202096"/>
                </a:moveTo>
                <a:cubicBezTo>
                  <a:pt x="1116624" y="1201925"/>
                  <a:pt x="1117027" y="1207174"/>
                  <a:pt x="1119252" y="1207003"/>
                </a:cubicBezTo>
                <a:cubicBezTo>
                  <a:pt x="1117027" y="1207174"/>
                  <a:pt x="1114802" y="1207345"/>
                  <a:pt x="1114802" y="1207345"/>
                </a:cubicBezTo>
                <a:cubicBezTo>
                  <a:pt x="1112174" y="1202266"/>
                  <a:pt x="1112174" y="1202266"/>
                  <a:pt x="1112174" y="1202266"/>
                </a:cubicBezTo>
                <a:cubicBezTo>
                  <a:pt x="1114398" y="1202096"/>
                  <a:pt x="1114398" y="1202096"/>
                  <a:pt x="1114398" y="1202096"/>
                </a:cubicBezTo>
                <a:close/>
                <a:moveTo>
                  <a:pt x="162767" y="1201934"/>
                </a:moveTo>
                <a:cubicBezTo>
                  <a:pt x="165076" y="1201756"/>
                  <a:pt x="167387" y="1201578"/>
                  <a:pt x="170056" y="1206067"/>
                </a:cubicBezTo>
                <a:cubicBezTo>
                  <a:pt x="170056" y="1206067"/>
                  <a:pt x="170056" y="1206067"/>
                  <a:pt x="167746" y="1206244"/>
                </a:cubicBezTo>
                <a:cubicBezTo>
                  <a:pt x="167746" y="1206244"/>
                  <a:pt x="165436" y="1206420"/>
                  <a:pt x="163126" y="1206599"/>
                </a:cubicBezTo>
                <a:cubicBezTo>
                  <a:pt x="160815" y="1206777"/>
                  <a:pt x="158504" y="1206955"/>
                  <a:pt x="158146" y="1202289"/>
                </a:cubicBezTo>
                <a:cubicBezTo>
                  <a:pt x="158146" y="1202289"/>
                  <a:pt x="160456" y="1202112"/>
                  <a:pt x="162767" y="1201934"/>
                </a:cubicBezTo>
                <a:close/>
                <a:moveTo>
                  <a:pt x="227517" y="1201061"/>
                </a:moveTo>
                <a:cubicBezTo>
                  <a:pt x="233320" y="1215574"/>
                  <a:pt x="247301" y="1214500"/>
                  <a:pt x="269841" y="1202793"/>
                </a:cubicBezTo>
                <a:cubicBezTo>
                  <a:pt x="269841" y="1202793"/>
                  <a:pt x="272171" y="1202613"/>
                  <a:pt x="272553" y="1207572"/>
                </a:cubicBezTo>
                <a:cubicBezTo>
                  <a:pt x="272553" y="1207572"/>
                  <a:pt x="270223" y="1207751"/>
                  <a:pt x="270223" y="1207751"/>
                </a:cubicBezTo>
                <a:cubicBezTo>
                  <a:pt x="258952" y="1213603"/>
                  <a:pt x="249727" y="1215559"/>
                  <a:pt x="242595" y="1214238"/>
                </a:cubicBezTo>
                <a:cubicBezTo>
                  <a:pt x="235460" y="1212917"/>
                  <a:pt x="230419" y="1208318"/>
                  <a:pt x="227517" y="1201061"/>
                </a:cubicBezTo>
                <a:close/>
                <a:moveTo>
                  <a:pt x="99795" y="1200907"/>
                </a:moveTo>
                <a:cubicBezTo>
                  <a:pt x="99795" y="1200907"/>
                  <a:pt x="102091" y="1200731"/>
                  <a:pt x="102495" y="1205980"/>
                </a:cubicBezTo>
                <a:cubicBezTo>
                  <a:pt x="102495" y="1205980"/>
                  <a:pt x="100199" y="1206157"/>
                  <a:pt x="97906" y="1206334"/>
                </a:cubicBezTo>
                <a:cubicBezTo>
                  <a:pt x="97502" y="1201084"/>
                  <a:pt x="97502" y="1201084"/>
                  <a:pt x="97502" y="1201084"/>
                </a:cubicBezTo>
                <a:cubicBezTo>
                  <a:pt x="97502" y="1201084"/>
                  <a:pt x="97502" y="1201084"/>
                  <a:pt x="99795" y="1200907"/>
                </a:cubicBezTo>
                <a:close/>
                <a:moveTo>
                  <a:pt x="740253" y="1200173"/>
                </a:moveTo>
                <a:cubicBezTo>
                  <a:pt x="740919" y="1200673"/>
                  <a:pt x="741629" y="1201717"/>
                  <a:pt x="742881" y="1201622"/>
                </a:cubicBezTo>
                <a:cubicBezTo>
                  <a:pt x="743217" y="1205996"/>
                  <a:pt x="740379" y="1201814"/>
                  <a:pt x="740715" y="1206187"/>
                </a:cubicBezTo>
                <a:cubicBezTo>
                  <a:pt x="740379" y="1201814"/>
                  <a:pt x="740379" y="1201814"/>
                  <a:pt x="737875" y="1202006"/>
                </a:cubicBezTo>
                <a:cubicBezTo>
                  <a:pt x="738959" y="1199723"/>
                  <a:pt x="739584" y="1199675"/>
                  <a:pt x="740253" y="1200173"/>
                </a:cubicBezTo>
                <a:close/>
                <a:moveTo>
                  <a:pt x="649538" y="1199121"/>
                </a:moveTo>
                <a:cubicBezTo>
                  <a:pt x="649942" y="1204370"/>
                  <a:pt x="649942" y="1204370"/>
                  <a:pt x="649942" y="1204370"/>
                </a:cubicBezTo>
                <a:cubicBezTo>
                  <a:pt x="647718" y="1204540"/>
                  <a:pt x="647718" y="1204540"/>
                  <a:pt x="647718" y="1204540"/>
                </a:cubicBezTo>
                <a:cubicBezTo>
                  <a:pt x="645493" y="1204711"/>
                  <a:pt x="645493" y="1204711"/>
                  <a:pt x="645493" y="1204711"/>
                </a:cubicBezTo>
                <a:cubicBezTo>
                  <a:pt x="645493" y="1204711"/>
                  <a:pt x="643268" y="1204883"/>
                  <a:pt x="642864" y="1199633"/>
                </a:cubicBezTo>
                <a:cubicBezTo>
                  <a:pt x="642864" y="1199633"/>
                  <a:pt x="642864" y="1199633"/>
                  <a:pt x="645089" y="1199461"/>
                </a:cubicBezTo>
                <a:cubicBezTo>
                  <a:pt x="645089" y="1199461"/>
                  <a:pt x="647314" y="1199291"/>
                  <a:pt x="647314" y="1199291"/>
                </a:cubicBezTo>
                <a:cubicBezTo>
                  <a:pt x="647314" y="1199291"/>
                  <a:pt x="647314" y="1199291"/>
                  <a:pt x="649538" y="1199121"/>
                </a:cubicBezTo>
                <a:close/>
                <a:moveTo>
                  <a:pt x="1057897" y="1196164"/>
                </a:moveTo>
                <a:cubicBezTo>
                  <a:pt x="1059145" y="1197294"/>
                  <a:pt x="1060485" y="1199642"/>
                  <a:pt x="1060673" y="1202080"/>
                </a:cubicBezTo>
                <a:cubicBezTo>
                  <a:pt x="1057992" y="1197384"/>
                  <a:pt x="1057992" y="1197384"/>
                  <a:pt x="1055685" y="1197561"/>
                </a:cubicBezTo>
                <a:cubicBezTo>
                  <a:pt x="1055499" y="1195123"/>
                  <a:pt x="1056651" y="1195035"/>
                  <a:pt x="1057897" y="1196164"/>
                </a:cubicBezTo>
                <a:close/>
                <a:moveTo>
                  <a:pt x="229467" y="1195925"/>
                </a:moveTo>
                <a:cubicBezTo>
                  <a:pt x="231796" y="1195746"/>
                  <a:pt x="229467" y="1195925"/>
                  <a:pt x="227517" y="1201061"/>
                </a:cubicBezTo>
                <a:cubicBezTo>
                  <a:pt x="225186" y="1201240"/>
                  <a:pt x="225186" y="1201240"/>
                  <a:pt x="222858" y="1201418"/>
                </a:cubicBezTo>
                <a:cubicBezTo>
                  <a:pt x="222858" y="1201418"/>
                  <a:pt x="222858" y="1201418"/>
                  <a:pt x="222477" y="1196463"/>
                </a:cubicBezTo>
                <a:cubicBezTo>
                  <a:pt x="224806" y="1196283"/>
                  <a:pt x="227136" y="1196103"/>
                  <a:pt x="229467" y="1195925"/>
                </a:cubicBezTo>
                <a:close/>
                <a:moveTo>
                  <a:pt x="378155" y="1195736"/>
                </a:moveTo>
                <a:cubicBezTo>
                  <a:pt x="384233" y="1194134"/>
                  <a:pt x="393804" y="1199752"/>
                  <a:pt x="399274" y="1202959"/>
                </a:cubicBezTo>
                <a:cubicBezTo>
                  <a:pt x="401580" y="1202783"/>
                  <a:pt x="401580" y="1202783"/>
                  <a:pt x="403889" y="1202605"/>
                </a:cubicBezTo>
                <a:cubicBezTo>
                  <a:pt x="410440" y="1197262"/>
                  <a:pt x="417364" y="1196730"/>
                  <a:pt x="422718" y="1205998"/>
                </a:cubicBezTo>
                <a:cubicBezTo>
                  <a:pt x="425026" y="1205821"/>
                  <a:pt x="425026" y="1205821"/>
                  <a:pt x="425026" y="1205821"/>
                </a:cubicBezTo>
                <a:cubicBezTo>
                  <a:pt x="427148" y="1203237"/>
                  <a:pt x="429271" y="1200654"/>
                  <a:pt x="431486" y="1199274"/>
                </a:cubicBezTo>
                <a:lnTo>
                  <a:pt x="438502" y="1199944"/>
                </a:lnTo>
                <a:lnTo>
                  <a:pt x="441178" y="1204579"/>
                </a:lnTo>
                <a:cubicBezTo>
                  <a:pt x="450409" y="1203870"/>
                  <a:pt x="460009" y="1207970"/>
                  <a:pt x="466561" y="1202627"/>
                </a:cubicBezTo>
                <a:cubicBezTo>
                  <a:pt x="468869" y="1202450"/>
                  <a:pt x="468499" y="1197639"/>
                  <a:pt x="470807" y="1197460"/>
                </a:cubicBezTo>
                <a:cubicBezTo>
                  <a:pt x="470807" y="1197460"/>
                  <a:pt x="470807" y="1197460"/>
                  <a:pt x="471176" y="1202273"/>
                </a:cubicBezTo>
                <a:lnTo>
                  <a:pt x="475792" y="1201918"/>
                </a:lnTo>
                <a:cubicBezTo>
                  <a:pt x="478100" y="1201740"/>
                  <a:pt x="478100" y="1201740"/>
                  <a:pt x="478100" y="1201740"/>
                </a:cubicBezTo>
                <a:cubicBezTo>
                  <a:pt x="478100" y="1201740"/>
                  <a:pt x="478100" y="1201740"/>
                  <a:pt x="480406" y="1201563"/>
                </a:cubicBezTo>
                <a:cubicBezTo>
                  <a:pt x="480406" y="1201563"/>
                  <a:pt x="478470" y="1206551"/>
                  <a:pt x="478470" y="1206551"/>
                </a:cubicBezTo>
                <a:cubicBezTo>
                  <a:pt x="478470" y="1206551"/>
                  <a:pt x="483083" y="1206196"/>
                  <a:pt x="483453" y="1211008"/>
                </a:cubicBezTo>
                <a:cubicBezTo>
                  <a:pt x="481516" y="1215996"/>
                  <a:pt x="478724" y="1217421"/>
                  <a:pt x="475506" y="1217063"/>
                </a:cubicBezTo>
                <a:cubicBezTo>
                  <a:pt x="472286" y="1216706"/>
                  <a:pt x="468640" y="1214567"/>
                  <a:pt x="464993" y="1212427"/>
                </a:cubicBezTo>
                <a:cubicBezTo>
                  <a:pt x="451149" y="1213491"/>
                  <a:pt x="437304" y="1214555"/>
                  <a:pt x="425396" y="1210631"/>
                </a:cubicBezTo>
                <a:cubicBezTo>
                  <a:pt x="425396" y="1210631"/>
                  <a:pt x="425396" y="1210631"/>
                  <a:pt x="423088" y="1210808"/>
                </a:cubicBezTo>
                <a:cubicBezTo>
                  <a:pt x="415795" y="1206530"/>
                  <a:pt x="408873" y="1207062"/>
                  <a:pt x="401951" y="1207594"/>
                </a:cubicBezTo>
                <a:cubicBezTo>
                  <a:pt x="401951" y="1207594"/>
                  <a:pt x="401951" y="1207594"/>
                  <a:pt x="399644" y="1207773"/>
                </a:cubicBezTo>
                <a:cubicBezTo>
                  <a:pt x="390044" y="1203670"/>
                  <a:pt x="380813" y="1204380"/>
                  <a:pt x="373521" y="1200100"/>
                </a:cubicBezTo>
                <a:cubicBezTo>
                  <a:pt x="374490" y="1197606"/>
                  <a:pt x="376128" y="1196270"/>
                  <a:pt x="378155" y="1195736"/>
                </a:cubicBezTo>
                <a:close/>
                <a:moveTo>
                  <a:pt x="435824" y="1195310"/>
                </a:moveTo>
                <a:lnTo>
                  <a:pt x="438502" y="1199944"/>
                </a:lnTo>
                <a:lnTo>
                  <a:pt x="437302" y="1199432"/>
                </a:lnTo>
                <a:cubicBezTo>
                  <a:pt x="436101" y="1198919"/>
                  <a:pt x="434855" y="1197805"/>
                  <a:pt x="435824" y="1195310"/>
                </a:cubicBezTo>
                <a:close/>
                <a:moveTo>
                  <a:pt x="1085668" y="1195255"/>
                </a:moveTo>
                <a:cubicBezTo>
                  <a:pt x="1087974" y="1195078"/>
                  <a:pt x="1087974" y="1195078"/>
                  <a:pt x="1090656" y="1199775"/>
                </a:cubicBezTo>
                <a:cubicBezTo>
                  <a:pt x="1090656" y="1199775"/>
                  <a:pt x="1088348" y="1199951"/>
                  <a:pt x="1086042" y="1200129"/>
                </a:cubicBezTo>
                <a:cubicBezTo>
                  <a:pt x="1086042" y="1200129"/>
                  <a:pt x="1085668" y="1195255"/>
                  <a:pt x="1085668" y="1195255"/>
                </a:cubicBezTo>
                <a:close/>
                <a:moveTo>
                  <a:pt x="1027634" y="1194814"/>
                </a:moveTo>
                <a:lnTo>
                  <a:pt x="1026216" y="1196088"/>
                </a:lnTo>
                <a:lnTo>
                  <a:pt x="1025951" y="1195557"/>
                </a:lnTo>
                <a:cubicBezTo>
                  <a:pt x="1025904" y="1194947"/>
                  <a:pt x="1026480" y="1194902"/>
                  <a:pt x="1027634" y="1194814"/>
                </a:cubicBezTo>
                <a:close/>
                <a:moveTo>
                  <a:pt x="138947" y="1194379"/>
                </a:moveTo>
                <a:cubicBezTo>
                  <a:pt x="143567" y="1194024"/>
                  <a:pt x="148546" y="1198335"/>
                  <a:pt x="150856" y="1198156"/>
                </a:cubicBezTo>
                <a:cubicBezTo>
                  <a:pt x="153526" y="1202644"/>
                  <a:pt x="155477" y="1197802"/>
                  <a:pt x="158146" y="1202289"/>
                </a:cubicBezTo>
                <a:cubicBezTo>
                  <a:pt x="158146" y="1202289"/>
                  <a:pt x="158146" y="1202289"/>
                  <a:pt x="158504" y="1206955"/>
                </a:cubicBezTo>
                <a:cubicBezTo>
                  <a:pt x="156195" y="1207132"/>
                  <a:pt x="153884" y="1207309"/>
                  <a:pt x="153884" y="1207309"/>
                </a:cubicBezTo>
                <a:cubicBezTo>
                  <a:pt x="151574" y="1207487"/>
                  <a:pt x="151574" y="1207487"/>
                  <a:pt x="151215" y="1202822"/>
                </a:cubicBezTo>
                <a:cubicBezTo>
                  <a:pt x="146236" y="1198512"/>
                  <a:pt x="143926" y="1198690"/>
                  <a:pt x="139305" y="1199045"/>
                </a:cubicBezTo>
                <a:cubicBezTo>
                  <a:pt x="139305" y="1199045"/>
                  <a:pt x="139305" y="1199045"/>
                  <a:pt x="138947" y="1194379"/>
                </a:cubicBezTo>
                <a:close/>
                <a:moveTo>
                  <a:pt x="725935" y="1193497"/>
                </a:moveTo>
                <a:cubicBezTo>
                  <a:pt x="726310" y="1198370"/>
                  <a:pt x="726310" y="1198370"/>
                  <a:pt x="726310" y="1198370"/>
                </a:cubicBezTo>
                <a:cubicBezTo>
                  <a:pt x="726310" y="1198370"/>
                  <a:pt x="724002" y="1198548"/>
                  <a:pt x="724002" y="1198548"/>
                </a:cubicBezTo>
                <a:cubicBezTo>
                  <a:pt x="721697" y="1198726"/>
                  <a:pt x="721697" y="1198726"/>
                  <a:pt x="719391" y="1198902"/>
                </a:cubicBezTo>
                <a:cubicBezTo>
                  <a:pt x="719391" y="1198902"/>
                  <a:pt x="719391" y="1198902"/>
                  <a:pt x="719016" y="1194029"/>
                </a:cubicBezTo>
                <a:cubicBezTo>
                  <a:pt x="719016" y="1194029"/>
                  <a:pt x="719016" y="1194029"/>
                  <a:pt x="721322" y="1193852"/>
                </a:cubicBezTo>
                <a:cubicBezTo>
                  <a:pt x="721322" y="1193852"/>
                  <a:pt x="723628" y="1193674"/>
                  <a:pt x="723628" y="1193674"/>
                </a:cubicBezTo>
                <a:cubicBezTo>
                  <a:pt x="723628" y="1193674"/>
                  <a:pt x="725935" y="1193497"/>
                  <a:pt x="725935" y="1193497"/>
                </a:cubicBezTo>
                <a:close/>
                <a:moveTo>
                  <a:pt x="1053534" y="1192699"/>
                </a:moveTo>
                <a:cubicBezTo>
                  <a:pt x="1053534" y="1192699"/>
                  <a:pt x="1051301" y="1196390"/>
                  <a:pt x="1051301" y="1196390"/>
                </a:cubicBezTo>
                <a:cubicBezTo>
                  <a:pt x="1048797" y="1196582"/>
                  <a:pt x="1046295" y="1196774"/>
                  <a:pt x="1046295" y="1196774"/>
                </a:cubicBezTo>
                <a:cubicBezTo>
                  <a:pt x="1043793" y="1196967"/>
                  <a:pt x="1043793" y="1196967"/>
                  <a:pt x="1043523" y="1193467"/>
                </a:cubicBezTo>
                <a:cubicBezTo>
                  <a:pt x="1043523" y="1193467"/>
                  <a:pt x="1046025" y="1193275"/>
                  <a:pt x="1046025" y="1193275"/>
                </a:cubicBezTo>
                <a:cubicBezTo>
                  <a:pt x="1046025" y="1193275"/>
                  <a:pt x="1048797" y="1196582"/>
                  <a:pt x="1051031" y="1192891"/>
                </a:cubicBezTo>
                <a:cubicBezTo>
                  <a:pt x="1053534" y="1192699"/>
                  <a:pt x="1053534" y="1192699"/>
                  <a:pt x="1053534" y="1192699"/>
                </a:cubicBezTo>
                <a:close/>
                <a:moveTo>
                  <a:pt x="217433" y="1191863"/>
                </a:moveTo>
                <a:cubicBezTo>
                  <a:pt x="220146" y="1196642"/>
                  <a:pt x="222477" y="1196463"/>
                  <a:pt x="222477" y="1196463"/>
                </a:cubicBezTo>
                <a:cubicBezTo>
                  <a:pt x="220146" y="1196642"/>
                  <a:pt x="220146" y="1196642"/>
                  <a:pt x="217815" y="1196820"/>
                </a:cubicBezTo>
                <a:cubicBezTo>
                  <a:pt x="215485" y="1196999"/>
                  <a:pt x="210824" y="1197358"/>
                  <a:pt x="208494" y="1197536"/>
                </a:cubicBezTo>
                <a:cubicBezTo>
                  <a:pt x="208494" y="1197536"/>
                  <a:pt x="206545" y="1202673"/>
                  <a:pt x="204215" y="1202853"/>
                </a:cubicBezTo>
                <a:cubicBezTo>
                  <a:pt x="203835" y="1197894"/>
                  <a:pt x="203835" y="1197894"/>
                  <a:pt x="203835" y="1197894"/>
                </a:cubicBezTo>
                <a:cubicBezTo>
                  <a:pt x="206164" y="1197716"/>
                  <a:pt x="206164" y="1197716"/>
                  <a:pt x="206164" y="1197716"/>
                </a:cubicBezTo>
                <a:cubicBezTo>
                  <a:pt x="206164" y="1197716"/>
                  <a:pt x="206164" y="1197716"/>
                  <a:pt x="208114" y="1192580"/>
                </a:cubicBezTo>
                <a:cubicBezTo>
                  <a:pt x="208114" y="1192580"/>
                  <a:pt x="210445" y="1192401"/>
                  <a:pt x="210445" y="1192401"/>
                </a:cubicBezTo>
                <a:cubicBezTo>
                  <a:pt x="212774" y="1192222"/>
                  <a:pt x="215104" y="1192042"/>
                  <a:pt x="217433" y="1191863"/>
                </a:cubicBezTo>
                <a:close/>
                <a:moveTo>
                  <a:pt x="178157" y="1191362"/>
                </a:moveTo>
                <a:cubicBezTo>
                  <a:pt x="178426" y="1194861"/>
                  <a:pt x="178426" y="1194861"/>
                  <a:pt x="178426" y="1194861"/>
                </a:cubicBezTo>
                <a:cubicBezTo>
                  <a:pt x="175923" y="1195054"/>
                  <a:pt x="175923" y="1195054"/>
                  <a:pt x="175923" y="1195054"/>
                </a:cubicBezTo>
                <a:cubicBezTo>
                  <a:pt x="175923" y="1195054"/>
                  <a:pt x="175653" y="1191555"/>
                  <a:pt x="175653" y="1191555"/>
                </a:cubicBezTo>
                <a:cubicBezTo>
                  <a:pt x="178157" y="1191362"/>
                  <a:pt x="178157" y="1191362"/>
                  <a:pt x="178157" y="1191362"/>
                </a:cubicBezTo>
                <a:close/>
                <a:moveTo>
                  <a:pt x="298668" y="1190895"/>
                </a:moveTo>
                <a:cubicBezTo>
                  <a:pt x="303659" y="1195471"/>
                  <a:pt x="310958" y="1199872"/>
                  <a:pt x="315950" y="1204447"/>
                </a:cubicBezTo>
                <a:cubicBezTo>
                  <a:pt x="334023" y="1198097"/>
                  <a:pt x="348241" y="1201964"/>
                  <a:pt x="360911" y="1215870"/>
                </a:cubicBezTo>
                <a:cubicBezTo>
                  <a:pt x="367451" y="1210406"/>
                  <a:pt x="372443" y="1214983"/>
                  <a:pt x="379363" y="1214451"/>
                </a:cubicBezTo>
                <a:cubicBezTo>
                  <a:pt x="382049" y="1219204"/>
                  <a:pt x="381669" y="1214274"/>
                  <a:pt x="381669" y="1214274"/>
                </a:cubicBezTo>
                <a:cubicBezTo>
                  <a:pt x="384354" y="1219028"/>
                  <a:pt x="390896" y="1213565"/>
                  <a:pt x="391273" y="1218495"/>
                </a:cubicBezTo>
                <a:cubicBezTo>
                  <a:pt x="393581" y="1218318"/>
                  <a:pt x="393581" y="1218318"/>
                  <a:pt x="393581" y="1218318"/>
                </a:cubicBezTo>
                <a:cubicBezTo>
                  <a:pt x="393581" y="1218318"/>
                  <a:pt x="395887" y="1218139"/>
                  <a:pt x="395887" y="1218139"/>
                </a:cubicBezTo>
                <a:cubicBezTo>
                  <a:pt x="396266" y="1223071"/>
                  <a:pt x="396266" y="1223071"/>
                  <a:pt x="393960" y="1223248"/>
                </a:cubicBezTo>
                <a:cubicBezTo>
                  <a:pt x="393960" y="1223248"/>
                  <a:pt x="391653" y="1223426"/>
                  <a:pt x="391653" y="1223426"/>
                </a:cubicBezTo>
                <a:cubicBezTo>
                  <a:pt x="389346" y="1223603"/>
                  <a:pt x="389346" y="1223603"/>
                  <a:pt x="387040" y="1223780"/>
                </a:cubicBezTo>
                <a:cubicBezTo>
                  <a:pt x="389726" y="1228533"/>
                  <a:pt x="392412" y="1233286"/>
                  <a:pt x="397024" y="1232930"/>
                </a:cubicBezTo>
                <a:cubicBezTo>
                  <a:pt x="397024" y="1232930"/>
                  <a:pt x="397024" y="1232930"/>
                  <a:pt x="397404" y="1237862"/>
                </a:cubicBezTo>
                <a:cubicBezTo>
                  <a:pt x="397404" y="1237862"/>
                  <a:pt x="395097" y="1238039"/>
                  <a:pt x="395097" y="1238039"/>
                </a:cubicBezTo>
                <a:cubicBezTo>
                  <a:pt x="392412" y="1233286"/>
                  <a:pt x="387798" y="1233640"/>
                  <a:pt x="385113" y="1228886"/>
                </a:cubicBezTo>
                <a:cubicBezTo>
                  <a:pt x="363596" y="1220623"/>
                  <a:pt x="344766" y="1217110"/>
                  <a:pt x="325556" y="1208667"/>
                </a:cubicBezTo>
                <a:cubicBezTo>
                  <a:pt x="316708" y="1214308"/>
                  <a:pt x="304797" y="1210264"/>
                  <a:pt x="297119" y="1200934"/>
                </a:cubicBezTo>
                <a:cubicBezTo>
                  <a:pt x="297498" y="1205866"/>
                  <a:pt x="295193" y="1206042"/>
                  <a:pt x="294813" y="1201111"/>
                </a:cubicBezTo>
                <a:cubicBezTo>
                  <a:pt x="292506" y="1201289"/>
                  <a:pt x="290200" y="1201467"/>
                  <a:pt x="287893" y="1201644"/>
                </a:cubicBezTo>
                <a:cubicBezTo>
                  <a:pt x="285587" y="1201822"/>
                  <a:pt x="283280" y="1201999"/>
                  <a:pt x="283280" y="1201999"/>
                </a:cubicBezTo>
                <a:cubicBezTo>
                  <a:pt x="280974" y="1202175"/>
                  <a:pt x="278667" y="1202353"/>
                  <a:pt x="276360" y="1202531"/>
                </a:cubicBezTo>
                <a:cubicBezTo>
                  <a:pt x="275982" y="1197600"/>
                  <a:pt x="280595" y="1197245"/>
                  <a:pt x="282902" y="1197068"/>
                </a:cubicBezTo>
                <a:cubicBezTo>
                  <a:pt x="285208" y="1196890"/>
                  <a:pt x="285208" y="1196890"/>
                  <a:pt x="287514" y="1196714"/>
                </a:cubicBezTo>
                <a:cubicBezTo>
                  <a:pt x="289821" y="1196535"/>
                  <a:pt x="292128" y="1196357"/>
                  <a:pt x="296740" y="1196004"/>
                </a:cubicBezTo>
                <a:cubicBezTo>
                  <a:pt x="296740" y="1196004"/>
                  <a:pt x="299047" y="1195825"/>
                  <a:pt x="298668" y="1190895"/>
                </a:cubicBezTo>
                <a:close/>
                <a:moveTo>
                  <a:pt x="541066" y="1190850"/>
                </a:moveTo>
                <a:cubicBezTo>
                  <a:pt x="541734" y="1191348"/>
                  <a:pt x="542445" y="1192393"/>
                  <a:pt x="542445" y="1192393"/>
                </a:cubicBezTo>
                <a:cubicBezTo>
                  <a:pt x="542611" y="1194581"/>
                  <a:pt x="541986" y="1194629"/>
                  <a:pt x="541318" y="1194130"/>
                </a:cubicBezTo>
                <a:cubicBezTo>
                  <a:pt x="540651" y="1193630"/>
                  <a:pt x="539941" y="1192586"/>
                  <a:pt x="539941" y="1192586"/>
                </a:cubicBezTo>
                <a:cubicBezTo>
                  <a:pt x="539772" y="1190399"/>
                  <a:pt x="540399" y="1190351"/>
                  <a:pt x="541066" y="1190850"/>
                </a:cubicBezTo>
                <a:close/>
                <a:moveTo>
                  <a:pt x="637544" y="1190486"/>
                </a:moveTo>
                <a:cubicBezTo>
                  <a:pt x="654063" y="1194120"/>
                  <a:pt x="670583" y="1197753"/>
                  <a:pt x="686727" y="1196512"/>
                </a:cubicBezTo>
                <a:cubicBezTo>
                  <a:pt x="694021" y="1200853"/>
                  <a:pt x="700939" y="1200321"/>
                  <a:pt x="708233" y="1204663"/>
                </a:cubicBezTo>
                <a:cubicBezTo>
                  <a:pt x="701313" y="1205194"/>
                  <a:pt x="694395" y="1205726"/>
                  <a:pt x="687101" y="1201384"/>
                </a:cubicBezTo>
                <a:cubicBezTo>
                  <a:pt x="670583" y="1197753"/>
                  <a:pt x="654063" y="1194120"/>
                  <a:pt x="637919" y="1195360"/>
                </a:cubicBezTo>
                <a:cubicBezTo>
                  <a:pt x="637919" y="1195360"/>
                  <a:pt x="637919" y="1195360"/>
                  <a:pt x="637544" y="1190486"/>
                </a:cubicBezTo>
                <a:close/>
                <a:moveTo>
                  <a:pt x="356565" y="1186949"/>
                </a:moveTo>
                <a:cubicBezTo>
                  <a:pt x="356948" y="1191948"/>
                  <a:pt x="356948" y="1191948"/>
                  <a:pt x="356948" y="1191948"/>
                </a:cubicBezTo>
                <a:cubicBezTo>
                  <a:pt x="356565" y="1186949"/>
                  <a:pt x="354247" y="1187127"/>
                  <a:pt x="354247" y="1187127"/>
                </a:cubicBezTo>
                <a:cubicBezTo>
                  <a:pt x="354247" y="1187127"/>
                  <a:pt x="356565" y="1186949"/>
                  <a:pt x="356565" y="1186949"/>
                </a:cubicBezTo>
                <a:close/>
                <a:moveTo>
                  <a:pt x="677096" y="1186442"/>
                </a:moveTo>
                <a:cubicBezTo>
                  <a:pt x="677096" y="1186442"/>
                  <a:pt x="677499" y="1191691"/>
                  <a:pt x="677499" y="1191691"/>
                </a:cubicBezTo>
                <a:cubicBezTo>
                  <a:pt x="677499" y="1191691"/>
                  <a:pt x="675205" y="1191868"/>
                  <a:pt x="675205" y="1191868"/>
                </a:cubicBezTo>
                <a:cubicBezTo>
                  <a:pt x="672508" y="1186794"/>
                  <a:pt x="670213" y="1186971"/>
                  <a:pt x="670213" y="1186971"/>
                </a:cubicBezTo>
                <a:cubicBezTo>
                  <a:pt x="672508" y="1186794"/>
                  <a:pt x="672508" y="1186794"/>
                  <a:pt x="674802" y="1186619"/>
                </a:cubicBezTo>
                <a:cubicBezTo>
                  <a:pt x="674802" y="1186619"/>
                  <a:pt x="677096" y="1186442"/>
                  <a:pt x="677096" y="1186442"/>
                </a:cubicBezTo>
                <a:close/>
                <a:moveTo>
                  <a:pt x="500345" y="1186328"/>
                </a:moveTo>
                <a:cubicBezTo>
                  <a:pt x="500345" y="1186328"/>
                  <a:pt x="500345" y="1186328"/>
                  <a:pt x="500718" y="1191201"/>
                </a:cubicBezTo>
                <a:cubicBezTo>
                  <a:pt x="498415" y="1191378"/>
                  <a:pt x="496108" y="1191555"/>
                  <a:pt x="493800" y="1191733"/>
                </a:cubicBezTo>
                <a:cubicBezTo>
                  <a:pt x="493800" y="1191733"/>
                  <a:pt x="493426" y="1186860"/>
                  <a:pt x="493426" y="1186860"/>
                </a:cubicBezTo>
                <a:cubicBezTo>
                  <a:pt x="495732" y="1186683"/>
                  <a:pt x="498038" y="1186505"/>
                  <a:pt x="500345" y="1186328"/>
                </a:cubicBezTo>
                <a:close/>
                <a:moveTo>
                  <a:pt x="112556" y="1185846"/>
                </a:moveTo>
                <a:cubicBezTo>
                  <a:pt x="114873" y="1185668"/>
                  <a:pt x="114873" y="1185668"/>
                  <a:pt x="117548" y="1190156"/>
                </a:cubicBezTo>
                <a:cubicBezTo>
                  <a:pt x="119867" y="1189978"/>
                  <a:pt x="122542" y="1194465"/>
                  <a:pt x="127177" y="1194109"/>
                </a:cubicBezTo>
                <a:cubicBezTo>
                  <a:pt x="127177" y="1194109"/>
                  <a:pt x="127535" y="1198774"/>
                  <a:pt x="127535" y="1198774"/>
                </a:cubicBezTo>
                <a:cubicBezTo>
                  <a:pt x="122542" y="1194465"/>
                  <a:pt x="120226" y="1194643"/>
                  <a:pt x="115231" y="1190335"/>
                </a:cubicBezTo>
                <a:cubicBezTo>
                  <a:pt x="112914" y="1190512"/>
                  <a:pt x="110597" y="1190691"/>
                  <a:pt x="110956" y="1195355"/>
                </a:cubicBezTo>
                <a:cubicBezTo>
                  <a:pt x="105962" y="1191047"/>
                  <a:pt x="112914" y="1190512"/>
                  <a:pt x="112556" y="1185846"/>
                </a:cubicBezTo>
                <a:close/>
                <a:moveTo>
                  <a:pt x="620935" y="1185479"/>
                </a:moveTo>
                <a:cubicBezTo>
                  <a:pt x="623705" y="1190547"/>
                  <a:pt x="623705" y="1190547"/>
                  <a:pt x="623705" y="1190547"/>
                </a:cubicBezTo>
                <a:cubicBezTo>
                  <a:pt x="623705" y="1190547"/>
                  <a:pt x="621339" y="1190728"/>
                  <a:pt x="621339" y="1190728"/>
                </a:cubicBezTo>
                <a:cubicBezTo>
                  <a:pt x="621339" y="1190728"/>
                  <a:pt x="618976" y="1190909"/>
                  <a:pt x="616612" y="1191090"/>
                </a:cubicBezTo>
                <a:cubicBezTo>
                  <a:pt x="613845" y="1186023"/>
                  <a:pt x="613845" y="1186023"/>
                  <a:pt x="611481" y="1186206"/>
                </a:cubicBezTo>
                <a:cubicBezTo>
                  <a:pt x="613845" y="1186023"/>
                  <a:pt x="616209" y="1185842"/>
                  <a:pt x="616209" y="1185842"/>
                </a:cubicBezTo>
                <a:cubicBezTo>
                  <a:pt x="618572" y="1185661"/>
                  <a:pt x="620935" y="1185479"/>
                  <a:pt x="620935" y="1185479"/>
                </a:cubicBezTo>
                <a:close/>
                <a:moveTo>
                  <a:pt x="1038545" y="1183290"/>
                </a:moveTo>
                <a:cubicBezTo>
                  <a:pt x="1037697" y="1188636"/>
                  <a:pt x="1036547" y="1190044"/>
                  <a:pt x="1035558" y="1189460"/>
                </a:cubicBezTo>
                <a:cubicBezTo>
                  <a:pt x="1034568" y="1188876"/>
                  <a:pt x="1033740" y="1186300"/>
                  <a:pt x="1033538" y="1183675"/>
                </a:cubicBezTo>
                <a:cubicBezTo>
                  <a:pt x="1033538" y="1183675"/>
                  <a:pt x="1036446" y="1188731"/>
                  <a:pt x="1038545" y="1183290"/>
                </a:cubicBezTo>
                <a:close/>
                <a:moveTo>
                  <a:pt x="553384" y="1181872"/>
                </a:moveTo>
                <a:cubicBezTo>
                  <a:pt x="552473" y="1184583"/>
                  <a:pt x="551361" y="1184668"/>
                  <a:pt x="550197" y="1184097"/>
                </a:cubicBezTo>
                <a:cubicBezTo>
                  <a:pt x="549034" y="1183527"/>
                  <a:pt x="547822" y="1182300"/>
                  <a:pt x="546709" y="1182385"/>
                </a:cubicBezTo>
                <a:cubicBezTo>
                  <a:pt x="546709" y="1182385"/>
                  <a:pt x="551159" y="1182043"/>
                  <a:pt x="553384" y="1181872"/>
                </a:cubicBezTo>
                <a:close/>
                <a:moveTo>
                  <a:pt x="557973" y="1181519"/>
                </a:moveTo>
                <a:cubicBezTo>
                  <a:pt x="557973" y="1181519"/>
                  <a:pt x="560059" y="1181358"/>
                  <a:pt x="560462" y="1186607"/>
                </a:cubicBezTo>
                <a:cubicBezTo>
                  <a:pt x="560462" y="1186607"/>
                  <a:pt x="558376" y="1186768"/>
                  <a:pt x="558376" y="1186768"/>
                </a:cubicBezTo>
                <a:cubicBezTo>
                  <a:pt x="556289" y="1186929"/>
                  <a:pt x="556289" y="1186929"/>
                  <a:pt x="556289" y="1186929"/>
                </a:cubicBezTo>
                <a:cubicBezTo>
                  <a:pt x="555886" y="1181679"/>
                  <a:pt x="555886" y="1181679"/>
                  <a:pt x="557973" y="1181519"/>
                </a:cubicBezTo>
                <a:close/>
                <a:moveTo>
                  <a:pt x="1003699" y="1180690"/>
                </a:moveTo>
                <a:cubicBezTo>
                  <a:pt x="1012756" y="1179992"/>
                  <a:pt x="1019952" y="1184720"/>
                  <a:pt x="1026746" y="1184197"/>
                </a:cubicBezTo>
                <a:cubicBezTo>
                  <a:pt x="1029414" y="1189273"/>
                  <a:pt x="1031678" y="1189099"/>
                  <a:pt x="1031678" y="1189099"/>
                </a:cubicBezTo>
                <a:cubicBezTo>
                  <a:pt x="1033942" y="1188925"/>
                  <a:pt x="1033942" y="1188925"/>
                  <a:pt x="1034347" y="1194172"/>
                </a:cubicBezTo>
                <a:cubicBezTo>
                  <a:pt x="1034347" y="1194172"/>
                  <a:pt x="1032082" y="1194347"/>
                  <a:pt x="1032082" y="1194347"/>
                </a:cubicBezTo>
                <a:cubicBezTo>
                  <a:pt x="1029817" y="1194520"/>
                  <a:pt x="1029817" y="1194520"/>
                  <a:pt x="1027150" y="1189447"/>
                </a:cubicBezTo>
                <a:cubicBezTo>
                  <a:pt x="1018091" y="1190143"/>
                  <a:pt x="1010895" y="1185416"/>
                  <a:pt x="1001838" y="1186113"/>
                </a:cubicBezTo>
                <a:cubicBezTo>
                  <a:pt x="1001838" y="1186113"/>
                  <a:pt x="1001838" y="1186113"/>
                  <a:pt x="1001434" y="1180864"/>
                </a:cubicBezTo>
                <a:cubicBezTo>
                  <a:pt x="1003699" y="1180690"/>
                  <a:pt x="1003699" y="1180690"/>
                  <a:pt x="1003699" y="1180690"/>
                </a:cubicBezTo>
                <a:close/>
                <a:moveTo>
                  <a:pt x="571549" y="1180476"/>
                </a:moveTo>
                <a:cubicBezTo>
                  <a:pt x="579240" y="1189740"/>
                  <a:pt x="588493" y="1189029"/>
                  <a:pt x="597746" y="1188318"/>
                </a:cubicBezTo>
                <a:cubicBezTo>
                  <a:pt x="605063" y="1192683"/>
                  <a:pt x="612002" y="1192149"/>
                  <a:pt x="621632" y="1196338"/>
                </a:cubicBezTo>
                <a:cubicBezTo>
                  <a:pt x="621632" y="1196338"/>
                  <a:pt x="621632" y="1196338"/>
                  <a:pt x="622008" y="1201234"/>
                </a:cubicBezTo>
                <a:cubicBezTo>
                  <a:pt x="622008" y="1201234"/>
                  <a:pt x="622008" y="1201234"/>
                  <a:pt x="619695" y="1201414"/>
                </a:cubicBezTo>
                <a:cubicBezTo>
                  <a:pt x="612379" y="1197049"/>
                  <a:pt x="605439" y="1197582"/>
                  <a:pt x="595810" y="1193394"/>
                </a:cubicBezTo>
                <a:cubicBezTo>
                  <a:pt x="588870" y="1193928"/>
                  <a:pt x="579617" y="1194639"/>
                  <a:pt x="569611" y="1185553"/>
                </a:cubicBezTo>
                <a:cubicBezTo>
                  <a:pt x="569611" y="1185553"/>
                  <a:pt x="569235" y="1180655"/>
                  <a:pt x="569235" y="1180655"/>
                </a:cubicBezTo>
                <a:cubicBezTo>
                  <a:pt x="569235" y="1180655"/>
                  <a:pt x="571549" y="1180476"/>
                  <a:pt x="571549" y="1180476"/>
                </a:cubicBezTo>
                <a:close/>
                <a:moveTo>
                  <a:pt x="446626" y="1179521"/>
                </a:moveTo>
                <a:cubicBezTo>
                  <a:pt x="446828" y="1182145"/>
                  <a:pt x="445577" y="1182242"/>
                  <a:pt x="444588" y="1181657"/>
                </a:cubicBezTo>
                <a:cubicBezTo>
                  <a:pt x="443598" y="1181074"/>
                  <a:pt x="442872" y="1179808"/>
                  <a:pt x="444124" y="1179712"/>
                </a:cubicBezTo>
                <a:cubicBezTo>
                  <a:pt x="444124" y="1179712"/>
                  <a:pt x="444124" y="1179712"/>
                  <a:pt x="446626" y="1179521"/>
                </a:cubicBezTo>
                <a:close/>
                <a:moveTo>
                  <a:pt x="989455" y="1177093"/>
                </a:moveTo>
                <a:cubicBezTo>
                  <a:pt x="991586" y="1177516"/>
                  <a:pt x="994149" y="1179665"/>
                  <a:pt x="996711" y="1181814"/>
                </a:cubicBezTo>
                <a:cubicBezTo>
                  <a:pt x="994508" y="1184331"/>
                  <a:pt x="992719" y="1184468"/>
                  <a:pt x="990886" y="1184022"/>
                </a:cubicBezTo>
                <a:cubicBezTo>
                  <a:pt x="989054" y="1183577"/>
                  <a:pt x="987177" y="1182549"/>
                  <a:pt x="984793" y="1182732"/>
                </a:cubicBezTo>
                <a:cubicBezTo>
                  <a:pt x="985626" y="1177974"/>
                  <a:pt x="987325" y="1176671"/>
                  <a:pt x="989455" y="1177093"/>
                </a:cubicBezTo>
                <a:close/>
                <a:moveTo>
                  <a:pt x="429627" y="1176722"/>
                </a:moveTo>
                <a:cubicBezTo>
                  <a:pt x="431604" y="1171877"/>
                  <a:pt x="439329" y="1180668"/>
                  <a:pt x="441665" y="1180489"/>
                </a:cubicBezTo>
                <a:cubicBezTo>
                  <a:pt x="442023" y="1185155"/>
                  <a:pt x="434657" y="1181028"/>
                  <a:pt x="430345" y="1186053"/>
                </a:cubicBezTo>
                <a:cubicBezTo>
                  <a:pt x="432322" y="1181207"/>
                  <a:pt x="434299" y="1176362"/>
                  <a:pt x="429627" y="1176722"/>
                </a:cubicBezTo>
                <a:close/>
                <a:moveTo>
                  <a:pt x="618670" y="1174873"/>
                </a:moveTo>
                <a:cubicBezTo>
                  <a:pt x="619502" y="1175470"/>
                  <a:pt x="620125" y="1176742"/>
                  <a:pt x="620125" y="1176742"/>
                </a:cubicBezTo>
                <a:cubicBezTo>
                  <a:pt x="620326" y="1179365"/>
                  <a:pt x="619805" y="1179406"/>
                  <a:pt x="618972" y="1178809"/>
                </a:cubicBezTo>
                <a:cubicBezTo>
                  <a:pt x="618139" y="1178214"/>
                  <a:pt x="616996" y="1176983"/>
                  <a:pt x="615953" y="1177062"/>
                </a:cubicBezTo>
                <a:cubicBezTo>
                  <a:pt x="616795" y="1174358"/>
                  <a:pt x="617836" y="1174277"/>
                  <a:pt x="618670" y="1174873"/>
                </a:cubicBezTo>
                <a:close/>
                <a:moveTo>
                  <a:pt x="146883" y="1174409"/>
                </a:moveTo>
                <a:cubicBezTo>
                  <a:pt x="149147" y="1174234"/>
                  <a:pt x="149416" y="1177732"/>
                  <a:pt x="149416" y="1177732"/>
                </a:cubicBezTo>
                <a:cubicBezTo>
                  <a:pt x="149416" y="1177732"/>
                  <a:pt x="147151" y="1177906"/>
                  <a:pt x="147151" y="1177906"/>
                </a:cubicBezTo>
                <a:cubicBezTo>
                  <a:pt x="144887" y="1178082"/>
                  <a:pt x="142622" y="1178256"/>
                  <a:pt x="138093" y="1178605"/>
                </a:cubicBezTo>
                <a:cubicBezTo>
                  <a:pt x="138093" y="1178605"/>
                  <a:pt x="135828" y="1178778"/>
                  <a:pt x="135828" y="1178778"/>
                </a:cubicBezTo>
                <a:cubicBezTo>
                  <a:pt x="133295" y="1175453"/>
                  <a:pt x="133295" y="1175453"/>
                  <a:pt x="133295" y="1175453"/>
                </a:cubicBezTo>
                <a:cubicBezTo>
                  <a:pt x="133295" y="1175453"/>
                  <a:pt x="135560" y="1175279"/>
                  <a:pt x="135560" y="1175279"/>
                </a:cubicBezTo>
                <a:cubicBezTo>
                  <a:pt x="137824" y="1175104"/>
                  <a:pt x="137824" y="1175104"/>
                  <a:pt x="140089" y="1174930"/>
                </a:cubicBezTo>
                <a:cubicBezTo>
                  <a:pt x="142353" y="1174756"/>
                  <a:pt x="144618" y="1174583"/>
                  <a:pt x="146883" y="1174409"/>
                </a:cubicBezTo>
                <a:close/>
                <a:moveTo>
                  <a:pt x="719823" y="1174356"/>
                </a:moveTo>
                <a:cubicBezTo>
                  <a:pt x="720198" y="1179231"/>
                  <a:pt x="720198" y="1179231"/>
                  <a:pt x="720198" y="1179231"/>
                </a:cubicBezTo>
                <a:cubicBezTo>
                  <a:pt x="717892" y="1179408"/>
                  <a:pt x="717892" y="1179408"/>
                  <a:pt x="715211" y="1174710"/>
                </a:cubicBezTo>
                <a:cubicBezTo>
                  <a:pt x="717517" y="1174533"/>
                  <a:pt x="717517" y="1174533"/>
                  <a:pt x="719823" y="1174356"/>
                </a:cubicBezTo>
                <a:close/>
                <a:moveTo>
                  <a:pt x="185334" y="1174201"/>
                </a:moveTo>
                <a:cubicBezTo>
                  <a:pt x="186523" y="1174660"/>
                  <a:pt x="187755" y="1175665"/>
                  <a:pt x="188902" y="1175577"/>
                </a:cubicBezTo>
                <a:cubicBezTo>
                  <a:pt x="191196" y="1175400"/>
                  <a:pt x="186607" y="1175753"/>
                  <a:pt x="189237" y="1179951"/>
                </a:cubicBezTo>
                <a:cubicBezTo>
                  <a:pt x="186943" y="1180126"/>
                  <a:pt x="184649" y="1180303"/>
                  <a:pt x="182356" y="1180481"/>
                </a:cubicBezTo>
                <a:cubicBezTo>
                  <a:pt x="180061" y="1180656"/>
                  <a:pt x="175473" y="1181009"/>
                  <a:pt x="173178" y="1181185"/>
                </a:cubicBezTo>
                <a:cubicBezTo>
                  <a:pt x="173178" y="1181185"/>
                  <a:pt x="172842" y="1176811"/>
                  <a:pt x="172842" y="1176811"/>
                </a:cubicBezTo>
                <a:cubicBezTo>
                  <a:pt x="175136" y="1176635"/>
                  <a:pt x="175136" y="1176635"/>
                  <a:pt x="175136" y="1176635"/>
                </a:cubicBezTo>
                <a:cubicBezTo>
                  <a:pt x="177430" y="1176458"/>
                  <a:pt x="180061" y="1180656"/>
                  <a:pt x="182019" y="1176105"/>
                </a:cubicBezTo>
                <a:cubicBezTo>
                  <a:pt x="182998" y="1173830"/>
                  <a:pt x="184145" y="1173742"/>
                  <a:pt x="185334" y="1174201"/>
                </a:cubicBezTo>
                <a:close/>
                <a:moveTo>
                  <a:pt x="979488" y="1173753"/>
                </a:moveTo>
                <a:cubicBezTo>
                  <a:pt x="979488" y="1173753"/>
                  <a:pt x="981781" y="1173576"/>
                  <a:pt x="984480" y="1178649"/>
                </a:cubicBezTo>
                <a:cubicBezTo>
                  <a:pt x="982185" y="1178825"/>
                  <a:pt x="982185" y="1178825"/>
                  <a:pt x="982185" y="1178825"/>
                </a:cubicBezTo>
                <a:cubicBezTo>
                  <a:pt x="982185" y="1178825"/>
                  <a:pt x="979891" y="1179002"/>
                  <a:pt x="979891" y="1179002"/>
                </a:cubicBezTo>
                <a:cubicBezTo>
                  <a:pt x="977597" y="1179179"/>
                  <a:pt x="977597" y="1179179"/>
                  <a:pt x="974899" y="1174106"/>
                </a:cubicBezTo>
                <a:cubicBezTo>
                  <a:pt x="974899" y="1174106"/>
                  <a:pt x="974899" y="1174106"/>
                  <a:pt x="977194" y="1173929"/>
                </a:cubicBezTo>
                <a:cubicBezTo>
                  <a:pt x="977194" y="1173929"/>
                  <a:pt x="977194" y="1173929"/>
                  <a:pt x="979488" y="1173753"/>
                </a:cubicBezTo>
                <a:close/>
                <a:moveTo>
                  <a:pt x="594693" y="1173419"/>
                </a:moveTo>
                <a:cubicBezTo>
                  <a:pt x="594693" y="1173419"/>
                  <a:pt x="595096" y="1178668"/>
                  <a:pt x="595096" y="1178668"/>
                </a:cubicBezTo>
                <a:cubicBezTo>
                  <a:pt x="592802" y="1178844"/>
                  <a:pt x="588214" y="1179197"/>
                  <a:pt x="585920" y="1179372"/>
                </a:cubicBezTo>
                <a:cubicBezTo>
                  <a:pt x="585920" y="1179372"/>
                  <a:pt x="585920" y="1179372"/>
                  <a:pt x="585515" y="1174123"/>
                </a:cubicBezTo>
                <a:cubicBezTo>
                  <a:pt x="587810" y="1173947"/>
                  <a:pt x="592399" y="1173594"/>
                  <a:pt x="594693" y="1173419"/>
                </a:cubicBezTo>
                <a:close/>
                <a:moveTo>
                  <a:pt x="106863" y="1172204"/>
                </a:moveTo>
                <a:cubicBezTo>
                  <a:pt x="109199" y="1172026"/>
                  <a:pt x="113872" y="1171666"/>
                  <a:pt x="116544" y="1175860"/>
                </a:cubicBezTo>
                <a:cubicBezTo>
                  <a:pt x="116879" y="1180234"/>
                  <a:pt x="116879" y="1180234"/>
                  <a:pt x="116879" y="1180234"/>
                </a:cubicBezTo>
                <a:cubicBezTo>
                  <a:pt x="114208" y="1176039"/>
                  <a:pt x="109535" y="1176399"/>
                  <a:pt x="107200" y="1176578"/>
                </a:cubicBezTo>
                <a:cubicBezTo>
                  <a:pt x="104864" y="1176759"/>
                  <a:pt x="104864" y="1176759"/>
                  <a:pt x="104864" y="1176759"/>
                </a:cubicBezTo>
                <a:cubicBezTo>
                  <a:pt x="104528" y="1172383"/>
                  <a:pt x="104528" y="1172383"/>
                  <a:pt x="106863" y="1172204"/>
                </a:cubicBezTo>
                <a:close/>
                <a:moveTo>
                  <a:pt x="156879" y="1171109"/>
                </a:moveTo>
                <a:cubicBezTo>
                  <a:pt x="157547" y="1171609"/>
                  <a:pt x="158255" y="1172654"/>
                  <a:pt x="158255" y="1172654"/>
                </a:cubicBezTo>
                <a:cubicBezTo>
                  <a:pt x="158425" y="1174841"/>
                  <a:pt x="157799" y="1174890"/>
                  <a:pt x="157131" y="1174391"/>
                </a:cubicBezTo>
                <a:cubicBezTo>
                  <a:pt x="156463" y="1173892"/>
                  <a:pt x="155754" y="1172846"/>
                  <a:pt x="155754" y="1172846"/>
                </a:cubicBezTo>
                <a:cubicBezTo>
                  <a:pt x="155586" y="1170659"/>
                  <a:pt x="156210" y="1170611"/>
                  <a:pt x="156879" y="1171109"/>
                </a:cubicBezTo>
                <a:close/>
                <a:moveTo>
                  <a:pt x="489604" y="1170937"/>
                </a:moveTo>
                <a:cubicBezTo>
                  <a:pt x="492107" y="1170744"/>
                  <a:pt x="495013" y="1175801"/>
                  <a:pt x="497516" y="1175609"/>
                </a:cubicBezTo>
                <a:cubicBezTo>
                  <a:pt x="495013" y="1175801"/>
                  <a:pt x="492510" y="1175993"/>
                  <a:pt x="490008" y="1176187"/>
                </a:cubicBezTo>
                <a:cubicBezTo>
                  <a:pt x="489604" y="1170937"/>
                  <a:pt x="489604" y="1170937"/>
                  <a:pt x="489604" y="1170937"/>
                </a:cubicBezTo>
                <a:close/>
                <a:moveTo>
                  <a:pt x="241184" y="1170678"/>
                </a:moveTo>
                <a:cubicBezTo>
                  <a:pt x="241184" y="1170678"/>
                  <a:pt x="241587" y="1175926"/>
                  <a:pt x="241587" y="1175926"/>
                </a:cubicBezTo>
                <a:cubicBezTo>
                  <a:pt x="241587" y="1175926"/>
                  <a:pt x="239323" y="1176101"/>
                  <a:pt x="239727" y="1181350"/>
                </a:cubicBezTo>
                <a:cubicBezTo>
                  <a:pt x="237462" y="1181524"/>
                  <a:pt x="235197" y="1181697"/>
                  <a:pt x="232933" y="1181872"/>
                </a:cubicBezTo>
                <a:cubicBezTo>
                  <a:pt x="230669" y="1182046"/>
                  <a:pt x="228404" y="1182219"/>
                  <a:pt x="228404" y="1182219"/>
                </a:cubicBezTo>
                <a:cubicBezTo>
                  <a:pt x="226139" y="1182395"/>
                  <a:pt x="226139" y="1182395"/>
                  <a:pt x="226139" y="1182395"/>
                </a:cubicBezTo>
                <a:cubicBezTo>
                  <a:pt x="225736" y="1177145"/>
                  <a:pt x="228000" y="1176972"/>
                  <a:pt x="228000" y="1176972"/>
                </a:cubicBezTo>
                <a:cubicBezTo>
                  <a:pt x="228000" y="1176972"/>
                  <a:pt x="230265" y="1176798"/>
                  <a:pt x="232530" y="1176624"/>
                </a:cubicBezTo>
                <a:cubicBezTo>
                  <a:pt x="232530" y="1176624"/>
                  <a:pt x="232126" y="1171374"/>
                  <a:pt x="234390" y="1171200"/>
                </a:cubicBezTo>
                <a:cubicBezTo>
                  <a:pt x="236656" y="1171026"/>
                  <a:pt x="236656" y="1171026"/>
                  <a:pt x="238920" y="1170852"/>
                </a:cubicBezTo>
                <a:cubicBezTo>
                  <a:pt x="238920" y="1170852"/>
                  <a:pt x="241184" y="1170678"/>
                  <a:pt x="241184" y="1170678"/>
                </a:cubicBezTo>
                <a:close/>
                <a:moveTo>
                  <a:pt x="204207" y="1170001"/>
                </a:moveTo>
                <a:cubicBezTo>
                  <a:pt x="204207" y="1170001"/>
                  <a:pt x="206711" y="1169808"/>
                  <a:pt x="206979" y="1173307"/>
                </a:cubicBezTo>
                <a:cubicBezTo>
                  <a:pt x="206979" y="1173307"/>
                  <a:pt x="204477" y="1173501"/>
                  <a:pt x="204477" y="1173501"/>
                </a:cubicBezTo>
                <a:cubicBezTo>
                  <a:pt x="204477" y="1173501"/>
                  <a:pt x="201974" y="1173692"/>
                  <a:pt x="201705" y="1170194"/>
                </a:cubicBezTo>
                <a:cubicBezTo>
                  <a:pt x="204207" y="1170001"/>
                  <a:pt x="204207" y="1170001"/>
                  <a:pt x="204207" y="1170001"/>
                </a:cubicBezTo>
                <a:close/>
                <a:moveTo>
                  <a:pt x="961147" y="1169883"/>
                </a:moveTo>
                <a:cubicBezTo>
                  <a:pt x="961551" y="1175133"/>
                  <a:pt x="959049" y="1175324"/>
                  <a:pt x="959049" y="1175324"/>
                </a:cubicBezTo>
                <a:cubicBezTo>
                  <a:pt x="959049" y="1175324"/>
                  <a:pt x="956545" y="1175517"/>
                  <a:pt x="956545" y="1175517"/>
                </a:cubicBezTo>
                <a:cubicBezTo>
                  <a:pt x="956545" y="1175517"/>
                  <a:pt x="956545" y="1175517"/>
                  <a:pt x="954043" y="1175709"/>
                </a:cubicBezTo>
                <a:cubicBezTo>
                  <a:pt x="955092" y="1172987"/>
                  <a:pt x="955617" y="1171628"/>
                  <a:pt x="956193" y="1170923"/>
                </a:cubicBezTo>
                <a:cubicBezTo>
                  <a:pt x="956768" y="1170219"/>
                  <a:pt x="957393" y="1170171"/>
                  <a:pt x="958645" y="1170075"/>
                </a:cubicBezTo>
                <a:cubicBezTo>
                  <a:pt x="958645" y="1170075"/>
                  <a:pt x="961147" y="1169883"/>
                  <a:pt x="961147" y="1169883"/>
                </a:cubicBezTo>
                <a:close/>
                <a:moveTo>
                  <a:pt x="970325" y="1169175"/>
                </a:moveTo>
                <a:cubicBezTo>
                  <a:pt x="968224" y="1174618"/>
                  <a:pt x="968224" y="1174618"/>
                  <a:pt x="968224" y="1174618"/>
                </a:cubicBezTo>
                <a:cubicBezTo>
                  <a:pt x="965723" y="1174809"/>
                  <a:pt x="965723" y="1174809"/>
                  <a:pt x="963218" y="1175002"/>
                </a:cubicBezTo>
                <a:cubicBezTo>
                  <a:pt x="965723" y="1174809"/>
                  <a:pt x="968224" y="1174618"/>
                  <a:pt x="970325" y="1169175"/>
                </a:cubicBezTo>
                <a:close/>
                <a:moveTo>
                  <a:pt x="948916" y="1169061"/>
                </a:moveTo>
                <a:cubicBezTo>
                  <a:pt x="949146" y="1169044"/>
                  <a:pt x="949363" y="1169422"/>
                  <a:pt x="949401" y="1169905"/>
                </a:cubicBezTo>
                <a:cubicBezTo>
                  <a:pt x="949438" y="1170388"/>
                  <a:pt x="949281" y="1170794"/>
                  <a:pt x="949051" y="1170811"/>
                </a:cubicBezTo>
                <a:cubicBezTo>
                  <a:pt x="948821" y="1170829"/>
                  <a:pt x="948604" y="1170452"/>
                  <a:pt x="948567" y="1169969"/>
                </a:cubicBezTo>
                <a:cubicBezTo>
                  <a:pt x="948529" y="1169487"/>
                  <a:pt x="948686" y="1169079"/>
                  <a:pt x="948916" y="1169061"/>
                </a:cubicBezTo>
                <a:close/>
                <a:moveTo>
                  <a:pt x="515188" y="1168970"/>
                </a:moveTo>
                <a:cubicBezTo>
                  <a:pt x="515591" y="1174219"/>
                  <a:pt x="515591" y="1174219"/>
                  <a:pt x="517817" y="1174049"/>
                </a:cubicBezTo>
                <a:cubicBezTo>
                  <a:pt x="517817" y="1174049"/>
                  <a:pt x="517817" y="1174049"/>
                  <a:pt x="520041" y="1173878"/>
                </a:cubicBezTo>
                <a:cubicBezTo>
                  <a:pt x="520443" y="1179125"/>
                  <a:pt x="518220" y="1179296"/>
                  <a:pt x="518220" y="1179296"/>
                </a:cubicBezTo>
                <a:cubicBezTo>
                  <a:pt x="517817" y="1174049"/>
                  <a:pt x="517817" y="1174049"/>
                  <a:pt x="515591" y="1174219"/>
                </a:cubicBezTo>
                <a:cubicBezTo>
                  <a:pt x="515591" y="1174219"/>
                  <a:pt x="515188" y="1168970"/>
                  <a:pt x="515188" y="1168970"/>
                </a:cubicBezTo>
                <a:close/>
                <a:moveTo>
                  <a:pt x="54648" y="1168960"/>
                </a:moveTo>
                <a:cubicBezTo>
                  <a:pt x="55635" y="1169544"/>
                  <a:pt x="56988" y="1170760"/>
                  <a:pt x="58239" y="1170665"/>
                </a:cubicBezTo>
                <a:cubicBezTo>
                  <a:pt x="58239" y="1170665"/>
                  <a:pt x="53234" y="1171048"/>
                  <a:pt x="53234" y="1171048"/>
                </a:cubicBezTo>
                <a:cubicBezTo>
                  <a:pt x="53032" y="1168424"/>
                  <a:pt x="53658" y="1168376"/>
                  <a:pt x="54648" y="1168960"/>
                </a:cubicBezTo>
                <a:close/>
                <a:moveTo>
                  <a:pt x="1239069" y="1168753"/>
                </a:moveTo>
                <a:cubicBezTo>
                  <a:pt x="1239069" y="1168753"/>
                  <a:pt x="1238586" y="1170016"/>
                  <a:pt x="1238057" y="1170669"/>
                </a:cubicBezTo>
                <a:cubicBezTo>
                  <a:pt x="1237526" y="1171323"/>
                  <a:pt x="1236950" y="1171369"/>
                  <a:pt x="1236762" y="1168932"/>
                </a:cubicBezTo>
                <a:cubicBezTo>
                  <a:pt x="1236762" y="1168932"/>
                  <a:pt x="1239069" y="1168753"/>
                  <a:pt x="1239069" y="1168753"/>
                </a:cubicBezTo>
                <a:close/>
                <a:moveTo>
                  <a:pt x="285261" y="1167288"/>
                </a:moveTo>
                <a:cubicBezTo>
                  <a:pt x="290391" y="1172175"/>
                  <a:pt x="292755" y="1171993"/>
                  <a:pt x="297482" y="1171630"/>
                </a:cubicBezTo>
                <a:cubicBezTo>
                  <a:pt x="297886" y="1176878"/>
                  <a:pt x="297886" y="1176878"/>
                  <a:pt x="297886" y="1176878"/>
                </a:cubicBezTo>
                <a:cubicBezTo>
                  <a:pt x="293159" y="1177242"/>
                  <a:pt x="288028" y="1172357"/>
                  <a:pt x="285665" y="1172538"/>
                </a:cubicBezTo>
                <a:cubicBezTo>
                  <a:pt x="285665" y="1172538"/>
                  <a:pt x="283302" y="1172720"/>
                  <a:pt x="283302" y="1172720"/>
                </a:cubicBezTo>
                <a:cubicBezTo>
                  <a:pt x="285261" y="1167288"/>
                  <a:pt x="285261" y="1167288"/>
                  <a:pt x="285261" y="1167288"/>
                </a:cubicBezTo>
                <a:close/>
                <a:moveTo>
                  <a:pt x="312930" y="1165163"/>
                </a:moveTo>
                <a:cubicBezTo>
                  <a:pt x="312930" y="1165163"/>
                  <a:pt x="312930" y="1165163"/>
                  <a:pt x="313333" y="1170411"/>
                </a:cubicBezTo>
                <a:cubicBezTo>
                  <a:pt x="311040" y="1170588"/>
                  <a:pt x="311040" y="1170588"/>
                  <a:pt x="308746" y="1170764"/>
                </a:cubicBezTo>
                <a:cubicBezTo>
                  <a:pt x="308746" y="1170764"/>
                  <a:pt x="306452" y="1170941"/>
                  <a:pt x="306452" y="1170941"/>
                </a:cubicBezTo>
                <a:cubicBezTo>
                  <a:pt x="306452" y="1170941"/>
                  <a:pt x="303753" y="1165868"/>
                  <a:pt x="306047" y="1165693"/>
                </a:cubicBezTo>
                <a:cubicBezTo>
                  <a:pt x="308342" y="1165515"/>
                  <a:pt x="308342" y="1165515"/>
                  <a:pt x="308342" y="1165515"/>
                </a:cubicBezTo>
                <a:cubicBezTo>
                  <a:pt x="310636" y="1165340"/>
                  <a:pt x="310636" y="1165340"/>
                  <a:pt x="312930" y="1165163"/>
                </a:cubicBezTo>
                <a:close/>
                <a:moveTo>
                  <a:pt x="315247" y="1164984"/>
                </a:moveTo>
                <a:cubicBezTo>
                  <a:pt x="317949" y="1169804"/>
                  <a:pt x="320267" y="1169625"/>
                  <a:pt x="324902" y="1169270"/>
                </a:cubicBezTo>
                <a:cubicBezTo>
                  <a:pt x="322968" y="1174448"/>
                  <a:pt x="329536" y="1168914"/>
                  <a:pt x="332239" y="1173734"/>
                </a:cubicBezTo>
                <a:cubicBezTo>
                  <a:pt x="332239" y="1173734"/>
                  <a:pt x="334554" y="1173556"/>
                  <a:pt x="334554" y="1173556"/>
                </a:cubicBezTo>
                <a:cubicBezTo>
                  <a:pt x="334554" y="1173556"/>
                  <a:pt x="336873" y="1173378"/>
                  <a:pt x="339190" y="1173199"/>
                </a:cubicBezTo>
                <a:cubicBezTo>
                  <a:pt x="339190" y="1173199"/>
                  <a:pt x="341507" y="1173021"/>
                  <a:pt x="343825" y="1172843"/>
                </a:cubicBezTo>
                <a:cubicBezTo>
                  <a:pt x="343440" y="1167845"/>
                  <a:pt x="343440" y="1167845"/>
                  <a:pt x="343440" y="1167845"/>
                </a:cubicBezTo>
                <a:cubicBezTo>
                  <a:pt x="345758" y="1167667"/>
                  <a:pt x="348076" y="1167488"/>
                  <a:pt x="350778" y="1172309"/>
                </a:cubicBezTo>
                <a:cubicBezTo>
                  <a:pt x="350778" y="1172309"/>
                  <a:pt x="350778" y="1172309"/>
                  <a:pt x="348459" y="1172487"/>
                </a:cubicBezTo>
                <a:cubicBezTo>
                  <a:pt x="350778" y="1172309"/>
                  <a:pt x="351162" y="1177307"/>
                  <a:pt x="353478" y="1177129"/>
                </a:cubicBezTo>
                <a:cubicBezTo>
                  <a:pt x="353478" y="1177129"/>
                  <a:pt x="353862" y="1182128"/>
                  <a:pt x="353862" y="1182128"/>
                </a:cubicBezTo>
                <a:cubicBezTo>
                  <a:pt x="351546" y="1182307"/>
                  <a:pt x="351162" y="1177307"/>
                  <a:pt x="348844" y="1177485"/>
                </a:cubicBezTo>
                <a:cubicBezTo>
                  <a:pt x="346527" y="1177664"/>
                  <a:pt x="346527" y="1177664"/>
                  <a:pt x="344209" y="1177841"/>
                </a:cubicBezTo>
                <a:cubicBezTo>
                  <a:pt x="341892" y="1178019"/>
                  <a:pt x="339574" y="1178198"/>
                  <a:pt x="337257" y="1178377"/>
                </a:cubicBezTo>
                <a:cubicBezTo>
                  <a:pt x="337257" y="1178377"/>
                  <a:pt x="334939" y="1178555"/>
                  <a:pt x="332622" y="1178732"/>
                </a:cubicBezTo>
                <a:cubicBezTo>
                  <a:pt x="331073" y="1188909"/>
                  <a:pt x="346911" y="1182663"/>
                  <a:pt x="354247" y="1187127"/>
                </a:cubicBezTo>
                <a:cubicBezTo>
                  <a:pt x="354631" y="1192126"/>
                  <a:pt x="352315" y="1192305"/>
                  <a:pt x="352315" y="1192305"/>
                </a:cubicBezTo>
                <a:cubicBezTo>
                  <a:pt x="341113" y="1198193"/>
                  <a:pt x="333007" y="1183731"/>
                  <a:pt x="321035" y="1179622"/>
                </a:cubicBezTo>
                <a:cubicBezTo>
                  <a:pt x="318717" y="1179801"/>
                  <a:pt x="314083" y="1180158"/>
                  <a:pt x="313699" y="1175160"/>
                </a:cubicBezTo>
                <a:cubicBezTo>
                  <a:pt x="316017" y="1174982"/>
                  <a:pt x="317949" y="1169804"/>
                  <a:pt x="315247" y="1164984"/>
                </a:cubicBezTo>
                <a:close/>
                <a:moveTo>
                  <a:pt x="64510" y="1164902"/>
                </a:moveTo>
                <a:cubicBezTo>
                  <a:pt x="64510" y="1164902"/>
                  <a:pt x="64913" y="1170151"/>
                  <a:pt x="64913" y="1170151"/>
                </a:cubicBezTo>
                <a:cubicBezTo>
                  <a:pt x="62827" y="1170311"/>
                  <a:pt x="62827" y="1170311"/>
                  <a:pt x="62827" y="1170311"/>
                </a:cubicBezTo>
                <a:cubicBezTo>
                  <a:pt x="62827" y="1170311"/>
                  <a:pt x="60743" y="1170471"/>
                  <a:pt x="60743" y="1170471"/>
                </a:cubicBezTo>
                <a:cubicBezTo>
                  <a:pt x="60743" y="1170471"/>
                  <a:pt x="60743" y="1170471"/>
                  <a:pt x="60339" y="1165222"/>
                </a:cubicBezTo>
                <a:cubicBezTo>
                  <a:pt x="60339" y="1165222"/>
                  <a:pt x="62424" y="1165061"/>
                  <a:pt x="62424" y="1165061"/>
                </a:cubicBezTo>
                <a:cubicBezTo>
                  <a:pt x="62424" y="1165061"/>
                  <a:pt x="62424" y="1165061"/>
                  <a:pt x="64510" y="1164902"/>
                </a:cubicBezTo>
                <a:close/>
                <a:moveTo>
                  <a:pt x="49446" y="1164081"/>
                </a:moveTo>
                <a:cubicBezTo>
                  <a:pt x="50436" y="1164664"/>
                  <a:pt x="51162" y="1165929"/>
                  <a:pt x="51162" y="1165929"/>
                </a:cubicBezTo>
                <a:cubicBezTo>
                  <a:pt x="51364" y="1168553"/>
                  <a:pt x="50738" y="1168601"/>
                  <a:pt x="49749" y="1168018"/>
                </a:cubicBezTo>
                <a:cubicBezTo>
                  <a:pt x="48760" y="1167433"/>
                  <a:pt x="47407" y="1166217"/>
                  <a:pt x="46156" y="1166313"/>
                </a:cubicBezTo>
                <a:cubicBezTo>
                  <a:pt x="47206" y="1163593"/>
                  <a:pt x="48458" y="1163497"/>
                  <a:pt x="49446" y="1164081"/>
                </a:cubicBezTo>
                <a:close/>
                <a:moveTo>
                  <a:pt x="1245613" y="1163348"/>
                </a:moveTo>
                <a:cubicBezTo>
                  <a:pt x="1247920" y="1163170"/>
                  <a:pt x="1247920" y="1163170"/>
                  <a:pt x="1250601" y="1167868"/>
                </a:cubicBezTo>
                <a:cubicBezTo>
                  <a:pt x="1248295" y="1168045"/>
                  <a:pt x="1248295" y="1168045"/>
                  <a:pt x="1245988" y="1168221"/>
                </a:cubicBezTo>
                <a:cubicBezTo>
                  <a:pt x="1243682" y="1168399"/>
                  <a:pt x="1243682" y="1168399"/>
                  <a:pt x="1241375" y="1168576"/>
                </a:cubicBezTo>
                <a:cubicBezTo>
                  <a:pt x="1241375" y="1168576"/>
                  <a:pt x="1241375" y="1168576"/>
                  <a:pt x="1239069" y="1168753"/>
                </a:cubicBezTo>
                <a:cubicBezTo>
                  <a:pt x="1239069" y="1168753"/>
                  <a:pt x="1239069" y="1168753"/>
                  <a:pt x="1241001" y="1163702"/>
                </a:cubicBezTo>
                <a:cubicBezTo>
                  <a:pt x="1243307" y="1163524"/>
                  <a:pt x="1245613" y="1163348"/>
                  <a:pt x="1245613" y="1163348"/>
                </a:cubicBezTo>
                <a:close/>
                <a:moveTo>
                  <a:pt x="1252532" y="1162815"/>
                </a:moveTo>
                <a:cubicBezTo>
                  <a:pt x="1252532" y="1162815"/>
                  <a:pt x="1252907" y="1167690"/>
                  <a:pt x="1255214" y="1167513"/>
                </a:cubicBezTo>
                <a:cubicBezTo>
                  <a:pt x="1253281" y="1172563"/>
                  <a:pt x="1250976" y="1172741"/>
                  <a:pt x="1250601" y="1167868"/>
                </a:cubicBezTo>
                <a:cubicBezTo>
                  <a:pt x="1252907" y="1167690"/>
                  <a:pt x="1250226" y="1162993"/>
                  <a:pt x="1252532" y="1162815"/>
                </a:cubicBezTo>
                <a:close/>
                <a:moveTo>
                  <a:pt x="593407" y="1159562"/>
                </a:moveTo>
                <a:cubicBezTo>
                  <a:pt x="602632" y="1158853"/>
                  <a:pt x="612231" y="1163018"/>
                  <a:pt x="619152" y="1162486"/>
                </a:cubicBezTo>
                <a:cubicBezTo>
                  <a:pt x="626445" y="1166827"/>
                  <a:pt x="633364" y="1166295"/>
                  <a:pt x="640658" y="1170638"/>
                </a:cubicBezTo>
                <a:cubicBezTo>
                  <a:pt x="640283" y="1165763"/>
                  <a:pt x="640283" y="1165763"/>
                  <a:pt x="640283" y="1165763"/>
                </a:cubicBezTo>
                <a:cubicBezTo>
                  <a:pt x="642589" y="1165586"/>
                  <a:pt x="642589" y="1165586"/>
                  <a:pt x="642589" y="1165586"/>
                </a:cubicBezTo>
                <a:cubicBezTo>
                  <a:pt x="642589" y="1165586"/>
                  <a:pt x="642965" y="1170461"/>
                  <a:pt x="642965" y="1170461"/>
                </a:cubicBezTo>
                <a:cubicBezTo>
                  <a:pt x="642965" y="1170461"/>
                  <a:pt x="645270" y="1170284"/>
                  <a:pt x="645270" y="1170284"/>
                </a:cubicBezTo>
                <a:cubicBezTo>
                  <a:pt x="647577" y="1170105"/>
                  <a:pt x="652564" y="1174624"/>
                  <a:pt x="659483" y="1174093"/>
                </a:cubicBezTo>
                <a:cubicBezTo>
                  <a:pt x="668334" y="1168510"/>
                  <a:pt x="673321" y="1173030"/>
                  <a:pt x="680615" y="1177371"/>
                </a:cubicBezTo>
                <a:cubicBezTo>
                  <a:pt x="680615" y="1177371"/>
                  <a:pt x="680615" y="1177371"/>
                  <a:pt x="682922" y="1177193"/>
                </a:cubicBezTo>
                <a:cubicBezTo>
                  <a:pt x="682922" y="1177193"/>
                  <a:pt x="685227" y="1177016"/>
                  <a:pt x="685227" y="1177016"/>
                </a:cubicBezTo>
                <a:cubicBezTo>
                  <a:pt x="694078" y="1171433"/>
                  <a:pt x="696384" y="1171255"/>
                  <a:pt x="703304" y="1170724"/>
                </a:cubicBezTo>
                <a:cubicBezTo>
                  <a:pt x="705610" y="1170546"/>
                  <a:pt x="705610" y="1170546"/>
                  <a:pt x="707916" y="1170369"/>
                </a:cubicBezTo>
                <a:cubicBezTo>
                  <a:pt x="710223" y="1170192"/>
                  <a:pt x="712529" y="1170015"/>
                  <a:pt x="715211" y="1174710"/>
                </a:cubicBezTo>
                <a:cubicBezTo>
                  <a:pt x="710598" y="1175064"/>
                  <a:pt x="708292" y="1175242"/>
                  <a:pt x="703678" y="1175596"/>
                </a:cubicBezTo>
                <a:cubicBezTo>
                  <a:pt x="704053" y="1180472"/>
                  <a:pt x="704053" y="1180472"/>
                  <a:pt x="704053" y="1180472"/>
                </a:cubicBezTo>
                <a:cubicBezTo>
                  <a:pt x="706734" y="1185167"/>
                  <a:pt x="709041" y="1184990"/>
                  <a:pt x="711346" y="1184813"/>
                </a:cubicBezTo>
                <a:cubicBezTo>
                  <a:pt x="713653" y="1184635"/>
                  <a:pt x="715960" y="1184459"/>
                  <a:pt x="718267" y="1184281"/>
                </a:cubicBezTo>
                <a:cubicBezTo>
                  <a:pt x="718267" y="1184281"/>
                  <a:pt x="720572" y="1184104"/>
                  <a:pt x="720572" y="1184104"/>
                </a:cubicBezTo>
                <a:cubicBezTo>
                  <a:pt x="723253" y="1188799"/>
                  <a:pt x="725561" y="1188623"/>
                  <a:pt x="725561" y="1188623"/>
                </a:cubicBezTo>
                <a:cubicBezTo>
                  <a:pt x="723253" y="1188799"/>
                  <a:pt x="723253" y="1188799"/>
                  <a:pt x="720947" y="1188977"/>
                </a:cubicBezTo>
                <a:cubicBezTo>
                  <a:pt x="718642" y="1189155"/>
                  <a:pt x="718642" y="1189155"/>
                  <a:pt x="718642" y="1189155"/>
                </a:cubicBezTo>
                <a:cubicBezTo>
                  <a:pt x="718642" y="1189155"/>
                  <a:pt x="719016" y="1194029"/>
                  <a:pt x="719016" y="1194029"/>
                </a:cubicBezTo>
                <a:cubicBezTo>
                  <a:pt x="716710" y="1194206"/>
                  <a:pt x="716710" y="1194206"/>
                  <a:pt x="716335" y="1189331"/>
                </a:cubicBezTo>
                <a:cubicBezTo>
                  <a:pt x="716335" y="1189331"/>
                  <a:pt x="714029" y="1189508"/>
                  <a:pt x="711723" y="1189687"/>
                </a:cubicBezTo>
                <a:cubicBezTo>
                  <a:pt x="709416" y="1189863"/>
                  <a:pt x="704802" y="1190218"/>
                  <a:pt x="702496" y="1190395"/>
                </a:cubicBezTo>
                <a:cubicBezTo>
                  <a:pt x="702496" y="1190395"/>
                  <a:pt x="702122" y="1185522"/>
                  <a:pt x="702122" y="1185522"/>
                </a:cubicBezTo>
                <a:cubicBezTo>
                  <a:pt x="695203" y="1186053"/>
                  <a:pt x="690215" y="1181536"/>
                  <a:pt x="685603" y="1181890"/>
                </a:cubicBezTo>
                <a:cubicBezTo>
                  <a:pt x="685603" y="1181890"/>
                  <a:pt x="683297" y="1182067"/>
                  <a:pt x="683297" y="1182067"/>
                </a:cubicBezTo>
                <a:cubicBezTo>
                  <a:pt x="680989" y="1182244"/>
                  <a:pt x="678682" y="1182422"/>
                  <a:pt x="678682" y="1182422"/>
                </a:cubicBezTo>
                <a:cubicBezTo>
                  <a:pt x="669459" y="1183132"/>
                  <a:pt x="664471" y="1178612"/>
                  <a:pt x="659857" y="1178966"/>
                </a:cubicBezTo>
                <a:cubicBezTo>
                  <a:pt x="652939" y="1179498"/>
                  <a:pt x="647952" y="1174979"/>
                  <a:pt x="643339" y="1175334"/>
                </a:cubicBezTo>
                <a:cubicBezTo>
                  <a:pt x="636045" y="1170993"/>
                  <a:pt x="626819" y="1171701"/>
                  <a:pt x="619901" y="1172234"/>
                </a:cubicBezTo>
                <a:cubicBezTo>
                  <a:pt x="610301" y="1168068"/>
                  <a:pt x="603382" y="1168600"/>
                  <a:pt x="593781" y="1164436"/>
                </a:cubicBezTo>
                <a:cubicBezTo>
                  <a:pt x="593781" y="1164436"/>
                  <a:pt x="593407" y="1159562"/>
                  <a:pt x="593407" y="1159562"/>
                </a:cubicBezTo>
                <a:close/>
                <a:moveTo>
                  <a:pt x="456598" y="1159396"/>
                </a:moveTo>
                <a:cubicBezTo>
                  <a:pt x="459245" y="1164032"/>
                  <a:pt x="463794" y="1163682"/>
                  <a:pt x="466069" y="1163508"/>
                </a:cubicBezTo>
                <a:cubicBezTo>
                  <a:pt x="470991" y="1167969"/>
                  <a:pt x="475541" y="1167619"/>
                  <a:pt x="480461" y="1172080"/>
                </a:cubicBezTo>
                <a:cubicBezTo>
                  <a:pt x="480831" y="1176891"/>
                  <a:pt x="478555" y="1177067"/>
                  <a:pt x="478555" y="1177067"/>
                </a:cubicBezTo>
                <a:cubicBezTo>
                  <a:pt x="473635" y="1172605"/>
                  <a:pt x="471361" y="1172780"/>
                  <a:pt x="466440" y="1168319"/>
                </a:cubicBezTo>
                <a:cubicBezTo>
                  <a:pt x="461889" y="1168669"/>
                  <a:pt x="459615" y="1168843"/>
                  <a:pt x="456969" y="1164207"/>
                </a:cubicBezTo>
                <a:cubicBezTo>
                  <a:pt x="454694" y="1164382"/>
                  <a:pt x="454694" y="1164382"/>
                  <a:pt x="454694" y="1164382"/>
                </a:cubicBezTo>
                <a:cubicBezTo>
                  <a:pt x="454323" y="1159570"/>
                  <a:pt x="456598" y="1159396"/>
                  <a:pt x="456598" y="1159396"/>
                </a:cubicBezTo>
                <a:close/>
                <a:moveTo>
                  <a:pt x="391867" y="1159094"/>
                </a:moveTo>
                <a:cubicBezTo>
                  <a:pt x="394548" y="1163816"/>
                  <a:pt x="397228" y="1168537"/>
                  <a:pt x="401836" y="1168183"/>
                </a:cubicBezTo>
                <a:cubicBezTo>
                  <a:pt x="408373" y="1162753"/>
                  <a:pt x="416037" y="1172019"/>
                  <a:pt x="419096" y="1181639"/>
                </a:cubicBezTo>
                <a:cubicBezTo>
                  <a:pt x="416791" y="1181817"/>
                  <a:pt x="409878" y="1182348"/>
                  <a:pt x="407574" y="1182525"/>
                </a:cubicBezTo>
                <a:cubicBezTo>
                  <a:pt x="405271" y="1182703"/>
                  <a:pt x="404518" y="1172904"/>
                  <a:pt x="402213" y="1173081"/>
                </a:cubicBezTo>
                <a:cubicBezTo>
                  <a:pt x="397606" y="1173436"/>
                  <a:pt x="394925" y="1168714"/>
                  <a:pt x="392243" y="1163993"/>
                </a:cubicBezTo>
                <a:cubicBezTo>
                  <a:pt x="392243" y="1163993"/>
                  <a:pt x="392243" y="1163993"/>
                  <a:pt x="389939" y="1164170"/>
                </a:cubicBezTo>
                <a:cubicBezTo>
                  <a:pt x="390315" y="1169068"/>
                  <a:pt x="388012" y="1169246"/>
                  <a:pt x="385709" y="1169423"/>
                </a:cubicBezTo>
                <a:cubicBezTo>
                  <a:pt x="383027" y="1164701"/>
                  <a:pt x="380723" y="1164878"/>
                  <a:pt x="378795" y="1169955"/>
                </a:cubicBezTo>
                <a:cubicBezTo>
                  <a:pt x="376490" y="1170131"/>
                  <a:pt x="372260" y="1175385"/>
                  <a:pt x="369202" y="1165765"/>
                </a:cubicBezTo>
                <a:cubicBezTo>
                  <a:pt x="369202" y="1165765"/>
                  <a:pt x="369202" y="1165765"/>
                  <a:pt x="368826" y="1160865"/>
                </a:cubicBezTo>
                <a:cubicBezTo>
                  <a:pt x="371130" y="1160688"/>
                  <a:pt x="371130" y="1160688"/>
                  <a:pt x="371506" y="1165587"/>
                </a:cubicBezTo>
                <a:cubicBezTo>
                  <a:pt x="373810" y="1165410"/>
                  <a:pt x="373810" y="1165410"/>
                  <a:pt x="378418" y="1165055"/>
                </a:cubicBezTo>
                <a:cubicBezTo>
                  <a:pt x="378418" y="1165055"/>
                  <a:pt x="380346" y="1159980"/>
                  <a:pt x="382650" y="1159803"/>
                </a:cubicBezTo>
                <a:cubicBezTo>
                  <a:pt x="382650" y="1159803"/>
                  <a:pt x="384954" y="1159626"/>
                  <a:pt x="385331" y="1164524"/>
                </a:cubicBezTo>
                <a:cubicBezTo>
                  <a:pt x="387635" y="1164347"/>
                  <a:pt x="387258" y="1159448"/>
                  <a:pt x="389562" y="1159271"/>
                </a:cubicBezTo>
                <a:cubicBezTo>
                  <a:pt x="389562" y="1159271"/>
                  <a:pt x="391867" y="1159094"/>
                  <a:pt x="391867" y="1159094"/>
                </a:cubicBezTo>
                <a:close/>
                <a:moveTo>
                  <a:pt x="215080" y="1158605"/>
                </a:moveTo>
                <a:cubicBezTo>
                  <a:pt x="215080" y="1158605"/>
                  <a:pt x="215484" y="1163855"/>
                  <a:pt x="215484" y="1163855"/>
                </a:cubicBezTo>
                <a:cubicBezTo>
                  <a:pt x="213397" y="1164016"/>
                  <a:pt x="213397" y="1164016"/>
                  <a:pt x="211313" y="1164176"/>
                </a:cubicBezTo>
                <a:cubicBezTo>
                  <a:pt x="210909" y="1158927"/>
                  <a:pt x="210909" y="1158927"/>
                  <a:pt x="210909" y="1158927"/>
                </a:cubicBezTo>
                <a:cubicBezTo>
                  <a:pt x="210909" y="1158927"/>
                  <a:pt x="210909" y="1158927"/>
                  <a:pt x="212994" y="1158766"/>
                </a:cubicBezTo>
                <a:cubicBezTo>
                  <a:pt x="212994" y="1158766"/>
                  <a:pt x="213397" y="1164016"/>
                  <a:pt x="215080" y="1158605"/>
                </a:cubicBezTo>
                <a:close/>
                <a:moveTo>
                  <a:pt x="750989" y="1157253"/>
                </a:moveTo>
                <a:cubicBezTo>
                  <a:pt x="750989" y="1157253"/>
                  <a:pt x="751363" y="1162127"/>
                  <a:pt x="751363" y="1162127"/>
                </a:cubicBezTo>
                <a:cubicBezTo>
                  <a:pt x="749057" y="1162304"/>
                  <a:pt x="749057" y="1162304"/>
                  <a:pt x="749057" y="1162304"/>
                </a:cubicBezTo>
                <a:cubicBezTo>
                  <a:pt x="746750" y="1162482"/>
                  <a:pt x="744445" y="1162659"/>
                  <a:pt x="739456" y="1158139"/>
                </a:cubicBezTo>
                <a:cubicBezTo>
                  <a:pt x="739456" y="1158139"/>
                  <a:pt x="739456" y="1158139"/>
                  <a:pt x="741763" y="1157961"/>
                </a:cubicBezTo>
                <a:cubicBezTo>
                  <a:pt x="744070" y="1157784"/>
                  <a:pt x="746375" y="1157607"/>
                  <a:pt x="748681" y="1157429"/>
                </a:cubicBezTo>
                <a:cubicBezTo>
                  <a:pt x="748681" y="1157429"/>
                  <a:pt x="748681" y="1157429"/>
                  <a:pt x="750989" y="1157253"/>
                </a:cubicBezTo>
                <a:close/>
                <a:moveTo>
                  <a:pt x="1205656" y="1156615"/>
                </a:moveTo>
                <a:cubicBezTo>
                  <a:pt x="1207963" y="1156437"/>
                  <a:pt x="1207963" y="1156437"/>
                  <a:pt x="1208337" y="1161311"/>
                </a:cubicBezTo>
                <a:cubicBezTo>
                  <a:pt x="1208337" y="1161311"/>
                  <a:pt x="1208337" y="1161311"/>
                  <a:pt x="1206031" y="1161489"/>
                </a:cubicBezTo>
                <a:cubicBezTo>
                  <a:pt x="1203724" y="1161665"/>
                  <a:pt x="1201044" y="1156969"/>
                  <a:pt x="1198737" y="1157147"/>
                </a:cubicBezTo>
                <a:cubicBezTo>
                  <a:pt x="1201044" y="1156969"/>
                  <a:pt x="1203350" y="1156793"/>
                  <a:pt x="1205656" y="1156615"/>
                </a:cubicBezTo>
                <a:close/>
                <a:moveTo>
                  <a:pt x="903799" y="1155283"/>
                </a:moveTo>
                <a:cubicBezTo>
                  <a:pt x="903799" y="1155283"/>
                  <a:pt x="904176" y="1160182"/>
                  <a:pt x="904176" y="1160182"/>
                </a:cubicBezTo>
                <a:cubicBezTo>
                  <a:pt x="904176" y="1160182"/>
                  <a:pt x="904176" y="1160182"/>
                  <a:pt x="901890" y="1160358"/>
                </a:cubicBezTo>
                <a:cubicBezTo>
                  <a:pt x="901514" y="1155460"/>
                  <a:pt x="899605" y="1160534"/>
                  <a:pt x="897320" y="1160709"/>
                </a:cubicBezTo>
                <a:cubicBezTo>
                  <a:pt x="897320" y="1160709"/>
                  <a:pt x="895035" y="1160884"/>
                  <a:pt x="892373" y="1156163"/>
                </a:cubicBezTo>
                <a:cubicBezTo>
                  <a:pt x="894659" y="1155986"/>
                  <a:pt x="896943" y="1155811"/>
                  <a:pt x="896943" y="1155811"/>
                </a:cubicBezTo>
                <a:cubicBezTo>
                  <a:pt x="899229" y="1155635"/>
                  <a:pt x="901514" y="1155460"/>
                  <a:pt x="903799" y="1155283"/>
                </a:cubicBezTo>
                <a:close/>
                <a:moveTo>
                  <a:pt x="1226412" y="1155019"/>
                </a:moveTo>
                <a:cubicBezTo>
                  <a:pt x="1226412" y="1155019"/>
                  <a:pt x="1226412" y="1155019"/>
                  <a:pt x="1229094" y="1159714"/>
                </a:cubicBezTo>
                <a:cubicBezTo>
                  <a:pt x="1229094" y="1159714"/>
                  <a:pt x="1229094" y="1159714"/>
                  <a:pt x="1226789" y="1159892"/>
                </a:cubicBezTo>
                <a:cubicBezTo>
                  <a:pt x="1226789" y="1159892"/>
                  <a:pt x="1226789" y="1159892"/>
                  <a:pt x="1224482" y="1160071"/>
                </a:cubicBezTo>
                <a:cubicBezTo>
                  <a:pt x="1224482" y="1160071"/>
                  <a:pt x="1224482" y="1160071"/>
                  <a:pt x="1224107" y="1155197"/>
                </a:cubicBezTo>
                <a:cubicBezTo>
                  <a:pt x="1224107" y="1155197"/>
                  <a:pt x="1224107" y="1155197"/>
                  <a:pt x="1226412" y="1155019"/>
                </a:cubicBezTo>
                <a:close/>
                <a:moveTo>
                  <a:pt x="912949" y="1154228"/>
                </a:moveTo>
                <a:cubicBezTo>
                  <a:pt x="915244" y="1154052"/>
                  <a:pt x="915244" y="1154052"/>
                  <a:pt x="917874" y="1158249"/>
                </a:cubicBezTo>
                <a:cubicBezTo>
                  <a:pt x="917874" y="1158249"/>
                  <a:pt x="920168" y="1158072"/>
                  <a:pt x="920168" y="1158072"/>
                </a:cubicBezTo>
                <a:cubicBezTo>
                  <a:pt x="922463" y="1157897"/>
                  <a:pt x="922463" y="1157897"/>
                  <a:pt x="922463" y="1157897"/>
                </a:cubicBezTo>
                <a:cubicBezTo>
                  <a:pt x="921484" y="1160172"/>
                  <a:pt x="920336" y="1160260"/>
                  <a:pt x="919148" y="1159802"/>
                </a:cubicBezTo>
                <a:cubicBezTo>
                  <a:pt x="917959" y="1159343"/>
                  <a:pt x="916727" y="1158337"/>
                  <a:pt x="915580" y="1158426"/>
                </a:cubicBezTo>
                <a:cubicBezTo>
                  <a:pt x="915580" y="1158426"/>
                  <a:pt x="913286" y="1158602"/>
                  <a:pt x="913286" y="1158602"/>
                </a:cubicBezTo>
                <a:cubicBezTo>
                  <a:pt x="913286" y="1158602"/>
                  <a:pt x="912949" y="1154228"/>
                  <a:pt x="912949" y="1154228"/>
                </a:cubicBezTo>
                <a:close/>
                <a:moveTo>
                  <a:pt x="423618" y="1153133"/>
                </a:moveTo>
                <a:cubicBezTo>
                  <a:pt x="422500" y="1154978"/>
                  <a:pt x="421876" y="1155026"/>
                  <a:pt x="421529" y="1154614"/>
                </a:cubicBezTo>
                <a:cubicBezTo>
                  <a:pt x="421182" y="1154199"/>
                  <a:pt x="421114" y="1153325"/>
                  <a:pt x="421114" y="1153325"/>
                </a:cubicBezTo>
                <a:cubicBezTo>
                  <a:pt x="421114" y="1153325"/>
                  <a:pt x="423618" y="1153133"/>
                  <a:pt x="423618" y="1153133"/>
                </a:cubicBezTo>
                <a:close/>
                <a:moveTo>
                  <a:pt x="363148" y="1152502"/>
                </a:moveTo>
                <a:cubicBezTo>
                  <a:pt x="363551" y="1157750"/>
                  <a:pt x="363551" y="1157750"/>
                  <a:pt x="361256" y="1157928"/>
                </a:cubicBezTo>
                <a:cubicBezTo>
                  <a:pt x="360852" y="1152679"/>
                  <a:pt x="358558" y="1152854"/>
                  <a:pt x="356264" y="1153031"/>
                </a:cubicBezTo>
                <a:cubicBezTo>
                  <a:pt x="358558" y="1152854"/>
                  <a:pt x="358558" y="1152854"/>
                  <a:pt x="358558" y="1152854"/>
                </a:cubicBezTo>
                <a:cubicBezTo>
                  <a:pt x="360852" y="1152679"/>
                  <a:pt x="360852" y="1152679"/>
                  <a:pt x="363148" y="1152502"/>
                </a:cubicBezTo>
                <a:close/>
                <a:moveTo>
                  <a:pt x="551098" y="1152131"/>
                </a:moveTo>
                <a:cubicBezTo>
                  <a:pt x="551098" y="1152131"/>
                  <a:pt x="551501" y="1157380"/>
                  <a:pt x="551501" y="1157380"/>
                </a:cubicBezTo>
                <a:cubicBezTo>
                  <a:pt x="549276" y="1157551"/>
                  <a:pt x="549276" y="1157551"/>
                  <a:pt x="548873" y="1152303"/>
                </a:cubicBezTo>
                <a:cubicBezTo>
                  <a:pt x="548873" y="1152303"/>
                  <a:pt x="548873" y="1152303"/>
                  <a:pt x="551098" y="1152131"/>
                </a:cubicBezTo>
                <a:close/>
                <a:moveTo>
                  <a:pt x="256069" y="1150917"/>
                </a:moveTo>
                <a:cubicBezTo>
                  <a:pt x="257918" y="1151352"/>
                  <a:pt x="259608" y="1152542"/>
                  <a:pt x="260965" y="1155078"/>
                </a:cubicBezTo>
                <a:cubicBezTo>
                  <a:pt x="261368" y="1160327"/>
                  <a:pt x="255940" y="1150185"/>
                  <a:pt x="256748" y="1160681"/>
                </a:cubicBezTo>
                <a:cubicBezTo>
                  <a:pt x="256748" y="1160681"/>
                  <a:pt x="257152" y="1165931"/>
                  <a:pt x="259461" y="1165753"/>
                </a:cubicBezTo>
                <a:cubicBezTo>
                  <a:pt x="257152" y="1165931"/>
                  <a:pt x="257152" y="1165931"/>
                  <a:pt x="254438" y="1160860"/>
                </a:cubicBezTo>
                <a:cubicBezTo>
                  <a:pt x="249816" y="1161215"/>
                  <a:pt x="242886" y="1161747"/>
                  <a:pt x="237862" y="1156854"/>
                </a:cubicBezTo>
                <a:cubicBezTo>
                  <a:pt x="237862" y="1156854"/>
                  <a:pt x="235551" y="1157031"/>
                  <a:pt x="235551" y="1157031"/>
                </a:cubicBezTo>
                <a:cubicBezTo>
                  <a:pt x="235551" y="1157031"/>
                  <a:pt x="233241" y="1157210"/>
                  <a:pt x="233241" y="1157210"/>
                </a:cubicBezTo>
                <a:cubicBezTo>
                  <a:pt x="233241" y="1157210"/>
                  <a:pt x="233241" y="1157210"/>
                  <a:pt x="230931" y="1157388"/>
                </a:cubicBezTo>
                <a:cubicBezTo>
                  <a:pt x="230528" y="1152139"/>
                  <a:pt x="232838" y="1151962"/>
                  <a:pt x="232838" y="1151962"/>
                </a:cubicBezTo>
                <a:cubicBezTo>
                  <a:pt x="235148" y="1151783"/>
                  <a:pt x="235148" y="1151783"/>
                  <a:pt x="235148" y="1151783"/>
                </a:cubicBezTo>
                <a:cubicBezTo>
                  <a:pt x="237457" y="1151607"/>
                  <a:pt x="237457" y="1151607"/>
                  <a:pt x="237457" y="1151607"/>
                </a:cubicBezTo>
                <a:cubicBezTo>
                  <a:pt x="239768" y="1151429"/>
                  <a:pt x="239768" y="1151429"/>
                  <a:pt x="239768" y="1151429"/>
                </a:cubicBezTo>
                <a:cubicBezTo>
                  <a:pt x="243537" y="1155098"/>
                  <a:pt x="250522" y="1149611"/>
                  <a:pt x="256069" y="1150917"/>
                </a:cubicBezTo>
                <a:close/>
                <a:moveTo>
                  <a:pt x="1170311" y="1149527"/>
                </a:moveTo>
                <a:cubicBezTo>
                  <a:pt x="1170311" y="1149527"/>
                  <a:pt x="1170311" y="1149527"/>
                  <a:pt x="1170686" y="1154401"/>
                </a:cubicBezTo>
                <a:cubicBezTo>
                  <a:pt x="1170686" y="1154401"/>
                  <a:pt x="1168380" y="1154577"/>
                  <a:pt x="1168380" y="1154577"/>
                </a:cubicBezTo>
                <a:cubicBezTo>
                  <a:pt x="1168380" y="1154577"/>
                  <a:pt x="1168380" y="1154577"/>
                  <a:pt x="1170311" y="1149527"/>
                </a:cubicBezTo>
                <a:close/>
                <a:moveTo>
                  <a:pt x="657708" y="1149215"/>
                </a:moveTo>
                <a:cubicBezTo>
                  <a:pt x="664976" y="1153055"/>
                  <a:pt x="671906" y="1152523"/>
                  <a:pt x="678837" y="1151990"/>
                </a:cubicBezTo>
                <a:cubicBezTo>
                  <a:pt x="678837" y="1151990"/>
                  <a:pt x="681147" y="1151813"/>
                  <a:pt x="681147" y="1151813"/>
                </a:cubicBezTo>
                <a:cubicBezTo>
                  <a:pt x="681147" y="1151813"/>
                  <a:pt x="679173" y="1156365"/>
                  <a:pt x="679173" y="1156365"/>
                </a:cubicBezTo>
                <a:cubicBezTo>
                  <a:pt x="672243" y="1156898"/>
                  <a:pt x="664976" y="1153055"/>
                  <a:pt x="658045" y="1153589"/>
                </a:cubicBezTo>
                <a:cubicBezTo>
                  <a:pt x="655735" y="1153767"/>
                  <a:pt x="653424" y="1153945"/>
                  <a:pt x="651114" y="1154122"/>
                </a:cubicBezTo>
                <a:cubicBezTo>
                  <a:pt x="651114" y="1154122"/>
                  <a:pt x="650778" y="1149748"/>
                  <a:pt x="650778" y="1149748"/>
                </a:cubicBezTo>
                <a:cubicBezTo>
                  <a:pt x="653088" y="1149570"/>
                  <a:pt x="655399" y="1149392"/>
                  <a:pt x="657708" y="1149215"/>
                </a:cubicBezTo>
                <a:close/>
                <a:moveTo>
                  <a:pt x="553196" y="1146690"/>
                </a:moveTo>
                <a:cubicBezTo>
                  <a:pt x="553599" y="1151941"/>
                  <a:pt x="553599" y="1151941"/>
                  <a:pt x="553599" y="1151941"/>
                </a:cubicBezTo>
                <a:cubicBezTo>
                  <a:pt x="553196" y="1146690"/>
                  <a:pt x="550695" y="1146883"/>
                  <a:pt x="550695" y="1146883"/>
                </a:cubicBezTo>
                <a:cubicBezTo>
                  <a:pt x="550695" y="1146883"/>
                  <a:pt x="553196" y="1146690"/>
                  <a:pt x="553196" y="1146690"/>
                </a:cubicBezTo>
                <a:close/>
                <a:moveTo>
                  <a:pt x="139908" y="1145027"/>
                </a:moveTo>
                <a:cubicBezTo>
                  <a:pt x="144634" y="1144664"/>
                  <a:pt x="146999" y="1144482"/>
                  <a:pt x="149766" y="1149550"/>
                </a:cubicBezTo>
                <a:cubicBezTo>
                  <a:pt x="149766" y="1149550"/>
                  <a:pt x="147403" y="1149731"/>
                  <a:pt x="147403" y="1149731"/>
                </a:cubicBezTo>
                <a:cubicBezTo>
                  <a:pt x="145037" y="1149912"/>
                  <a:pt x="142674" y="1150094"/>
                  <a:pt x="140311" y="1150276"/>
                </a:cubicBezTo>
                <a:cubicBezTo>
                  <a:pt x="140311" y="1150276"/>
                  <a:pt x="137544" y="1145209"/>
                  <a:pt x="137544" y="1145209"/>
                </a:cubicBezTo>
                <a:cubicBezTo>
                  <a:pt x="137544" y="1145209"/>
                  <a:pt x="139908" y="1145027"/>
                  <a:pt x="139908" y="1145027"/>
                </a:cubicBezTo>
                <a:close/>
                <a:moveTo>
                  <a:pt x="504137" y="1141662"/>
                </a:moveTo>
                <a:cubicBezTo>
                  <a:pt x="504137" y="1141662"/>
                  <a:pt x="506361" y="1141490"/>
                  <a:pt x="506764" y="1146739"/>
                </a:cubicBezTo>
                <a:cubicBezTo>
                  <a:pt x="504540" y="1146911"/>
                  <a:pt x="504540" y="1146911"/>
                  <a:pt x="504540" y="1146911"/>
                </a:cubicBezTo>
                <a:cubicBezTo>
                  <a:pt x="504137" y="1141662"/>
                  <a:pt x="504137" y="1141662"/>
                  <a:pt x="504137" y="1141662"/>
                </a:cubicBezTo>
                <a:close/>
                <a:moveTo>
                  <a:pt x="376300" y="1140932"/>
                </a:moveTo>
                <a:cubicBezTo>
                  <a:pt x="380861" y="1140581"/>
                  <a:pt x="385825" y="1145478"/>
                  <a:pt x="388105" y="1145302"/>
                </a:cubicBezTo>
                <a:cubicBezTo>
                  <a:pt x="394947" y="1144778"/>
                  <a:pt x="402190" y="1149501"/>
                  <a:pt x="409032" y="1148974"/>
                </a:cubicBezTo>
                <a:cubicBezTo>
                  <a:pt x="409032" y="1148974"/>
                  <a:pt x="409436" y="1154224"/>
                  <a:pt x="409436" y="1154224"/>
                </a:cubicBezTo>
                <a:cubicBezTo>
                  <a:pt x="409436" y="1154224"/>
                  <a:pt x="407156" y="1154400"/>
                  <a:pt x="407156" y="1154400"/>
                </a:cubicBezTo>
                <a:cubicBezTo>
                  <a:pt x="402190" y="1149501"/>
                  <a:pt x="395350" y="1150027"/>
                  <a:pt x="388509" y="1150553"/>
                </a:cubicBezTo>
                <a:cubicBezTo>
                  <a:pt x="383544" y="1145655"/>
                  <a:pt x="381265" y="1145828"/>
                  <a:pt x="376703" y="1146180"/>
                </a:cubicBezTo>
                <a:cubicBezTo>
                  <a:pt x="374424" y="1146355"/>
                  <a:pt x="374424" y="1146355"/>
                  <a:pt x="374019" y="1141107"/>
                </a:cubicBezTo>
                <a:cubicBezTo>
                  <a:pt x="374019" y="1141107"/>
                  <a:pt x="376300" y="1140932"/>
                  <a:pt x="376300" y="1140932"/>
                </a:cubicBezTo>
                <a:close/>
                <a:moveTo>
                  <a:pt x="1122455" y="1140870"/>
                </a:moveTo>
                <a:cubicBezTo>
                  <a:pt x="1123435" y="1141345"/>
                  <a:pt x="1124770" y="1142343"/>
                  <a:pt x="1126022" y="1142246"/>
                </a:cubicBezTo>
                <a:cubicBezTo>
                  <a:pt x="1126190" y="1144433"/>
                  <a:pt x="1124939" y="1144529"/>
                  <a:pt x="1123645" y="1144079"/>
                </a:cubicBezTo>
                <a:cubicBezTo>
                  <a:pt x="1122351" y="1143628"/>
                  <a:pt x="1121016" y="1142630"/>
                  <a:pt x="1121016" y="1142630"/>
                </a:cubicBezTo>
                <a:cubicBezTo>
                  <a:pt x="1120848" y="1140444"/>
                  <a:pt x="1121473" y="1140396"/>
                  <a:pt x="1122455" y="1140870"/>
                </a:cubicBezTo>
                <a:close/>
                <a:moveTo>
                  <a:pt x="313794" y="1140457"/>
                </a:moveTo>
                <a:cubicBezTo>
                  <a:pt x="318408" y="1140102"/>
                  <a:pt x="320714" y="1139925"/>
                  <a:pt x="325731" y="1144820"/>
                </a:cubicBezTo>
                <a:cubicBezTo>
                  <a:pt x="325731" y="1144820"/>
                  <a:pt x="328037" y="1144643"/>
                  <a:pt x="330344" y="1144464"/>
                </a:cubicBezTo>
                <a:cubicBezTo>
                  <a:pt x="334554" y="1138861"/>
                  <a:pt x="339570" y="1143756"/>
                  <a:pt x="344992" y="1153898"/>
                </a:cubicBezTo>
                <a:cubicBezTo>
                  <a:pt x="342886" y="1156699"/>
                  <a:pt x="340002" y="1156921"/>
                  <a:pt x="337307" y="1155809"/>
                </a:cubicBezTo>
                <a:cubicBezTo>
                  <a:pt x="334610" y="1154696"/>
                  <a:pt x="332103" y="1152248"/>
                  <a:pt x="330747" y="1149713"/>
                </a:cubicBezTo>
                <a:cubicBezTo>
                  <a:pt x="328442" y="1149890"/>
                  <a:pt x="326135" y="1150068"/>
                  <a:pt x="323828" y="1150245"/>
                </a:cubicBezTo>
                <a:cubicBezTo>
                  <a:pt x="321118" y="1145174"/>
                  <a:pt x="316102" y="1140280"/>
                  <a:pt x="311893" y="1145883"/>
                </a:cubicBezTo>
                <a:cubicBezTo>
                  <a:pt x="311893" y="1145883"/>
                  <a:pt x="309586" y="1146060"/>
                  <a:pt x="307279" y="1146239"/>
                </a:cubicBezTo>
                <a:cubicBezTo>
                  <a:pt x="307279" y="1146239"/>
                  <a:pt x="306875" y="1140988"/>
                  <a:pt x="306875" y="1140988"/>
                </a:cubicBezTo>
                <a:cubicBezTo>
                  <a:pt x="309182" y="1140811"/>
                  <a:pt x="309182" y="1140811"/>
                  <a:pt x="311488" y="1140635"/>
                </a:cubicBezTo>
                <a:cubicBezTo>
                  <a:pt x="311488" y="1140635"/>
                  <a:pt x="313794" y="1140457"/>
                  <a:pt x="313794" y="1140457"/>
                </a:cubicBezTo>
                <a:close/>
                <a:moveTo>
                  <a:pt x="703767" y="1140394"/>
                </a:moveTo>
                <a:cubicBezTo>
                  <a:pt x="703767" y="1140394"/>
                  <a:pt x="703767" y="1140394"/>
                  <a:pt x="704170" y="1145643"/>
                </a:cubicBezTo>
                <a:cubicBezTo>
                  <a:pt x="697239" y="1146175"/>
                  <a:pt x="692215" y="1141282"/>
                  <a:pt x="687595" y="1141636"/>
                </a:cubicBezTo>
                <a:cubicBezTo>
                  <a:pt x="692215" y="1141282"/>
                  <a:pt x="696836" y="1140926"/>
                  <a:pt x="703767" y="1140394"/>
                </a:cubicBezTo>
                <a:close/>
                <a:moveTo>
                  <a:pt x="852019" y="1139554"/>
                </a:moveTo>
                <a:cubicBezTo>
                  <a:pt x="854304" y="1139378"/>
                  <a:pt x="854681" y="1144277"/>
                  <a:pt x="856966" y="1144102"/>
                </a:cubicBezTo>
                <a:cubicBezTo>
                  <a:pt x="868769" y="1148121"/>
                  <a:pt x="878286" y="1152317"/>
                  <a:pt x="887427" y="1151614"/>
                </a:cubicBezTo>
                <a:cubicBezTo>
                  <a:pt x="889713" y="1151439"/>
                  <a:pt x="889713" y="1151439"/>
                  <a:pt x="891997" y="1151263"/>
                </a:cubicBezTo>
                <a:cubicBezTo>
                  <a:pt x="894282" y="1151088"/>
                  <a:pt x="891997" y="1151263"/>
                  <a:pt x="892373" y="1156163"/>
                </a:cubicBezTo>
                <a:cubicBezTo>
                  <a:pt x="890089" y="1156337"/>
                  <a:pt x="890089" y="1156337"/>
                  <a:pt x="890089" y="1156337"/>
                </a:cubicBezTo>
                <a:cubicBezTo>
                  <a:pt x="878663" y="1157215"/>
                  <a:pt x="866861" y="1153196"/>
                  <a:pt x="857342" y="1149000"/>
                </a:cubicBezTo>
                <a:cubicBezTo>
                  <a:pt x="855058" y="1149176"/>
                  <a:pt x="852395" y="1144453"/>
                  <a:pt x="850111" y="1144629"/>
                </a:cubicBezTo>
                <a:cubicBezTo>
                  <a:pt x="850111" y="1144629"/>
                  <a:pt x="850111" y="1144629"/>
                  <a:pt x="849734" y="1139730"/>
                </a:cubicBezTo>
                <a:cubicBezTo>
                  <a:pt x="849734" y="1139730"/>
                  <a:pt x="852019" y="1139554"/>
                  <a:pt x="852019" y="1139554"/>
                </a:cubicBezTo>
                <a:close/>
                <a:moveTo>
                  <a:pt x="211375" y="1139531"/>
                </a:moveTo>
                <a:cubicBezTo>
                  <a:pt x="213601" y="1139361"/>
                  <a:pt x="215825" y="1139190"/>
                  <a:pt x="218453" y="1144269"/>
                </a:cubicBezTo>
                <a:cubicBezTo>
                  <a:pt x="216228" y="1144440"/>
                  <a:pt x="214004" y="1144611"/>
                  <a:pt x="211779" y="1144781"/>
                </a:cubicBezTo>
                <a:cubicBezTo>
                  <a:pt x="211779" y="1144781"/>
                  <a:pt x="211779" y="1144781"/>
                  <a:pt x="209554" y="1144952"/>
                </a:cubicBezTo>
                <a:cubicBezTo>
                  <a:pt x="209554" y="1144952"/>
                  <a:pt x="209150" y="1139703"/>
                  <a:pt x="209150" y="1139703"/>
                </a:cubicBezTo>
                <a:cubicBezTo>
                  <a:pt x="209150" y="1139703"/>
                  <a:pt x="211375" y="1139531"/>
                  <a:pt x="211375" y="1139531"/>
                </a:cubicBezTo>
                <a:close/>
                <a:moveTo>
                  <a:pt x="896022" y="1139104"/>
                </a:moveTo>
                <a:cubicBezTo>
                  <a:pt x="897467" y="1138407"/>
                  <a:pt x="899254" y="1138269"/>
                  <a:pt x="900626" y="1140511"/>
                </a:cubicBezTo>
                <a:cubicBezTo>
                  <a:pt x="900626" y="1140511"/>
                  <a:pt x="903010" y="1140328"/>
                  <a:pt x="903010" y="1140328"/>
                </a:cubicBezTo>
                <a:cubicBezTo>
                  <a:pt x="905752" y="1144810"/>
                  <a:pt x="908135" y="1144626"/>
                  <a:pt x="908135" y="1144626"/>
                </a:cubicBezTo>
                <a:cubicBezTo>
                  <a:pt x="910519" y="1144443"/>
                  <a:pt x="910519" y="1144443"/>
                  <a:pt x="910519" y="1144443"/>
                </a:cubicBezTo>
                <a:cubicBezTo>
                  <a:pt x="908494" y="1149290"/>
                  <a:pt x="908494" y="1149290"/>
                  <a:pt x="908494" y="1149290"/>
                </a:cubicBezTo>
                <a:cubicBezTo>
                  <a:pt x="905752" y="1144810"/>
                  <a:pt x="903368" y="1144993"/>
                  <a:pt x="903368" y="1144993"/>
                </a:cubicBezTo>
                <a:cubicBezTo>
                  <a:pt x="900984" y="1145176"/>
                  <a:pt x="900984" y="1145176"/>
                  <a:pt x="898601" y="1145359"/>
                </a:cubicBezTo>
                <a:cubicBezTo>
                  <a:pt x="896218" y="1145542"/>
                  <a:pt x="893833" y="1145725"/>
                  <a:pt x="893474" y="1141060"/>
                </a:cubicBezTo>
                <a:cubicBezTo>
                  <a:pt x="893474" y="1141060"/>
                  <a:pt x="894577" y="1139802"/>
                  <a:pt x="896022" y="1139104"/>
                </a:cubicBezTo>
                <a:close/>
                <a:moveTo>
                  <a:pt x="486237" y="1138419"/>
                </a:moveTo>
                <a:cubicBezTo>
                  <a:pt x="489708" y="1138812"/>
                  <a:pt x="493230" y="1139861"/>
                  <a:pt x="496853" y="1142223"/>
                </a:cubicBezTo>
                <a:cubicBezTo>
                  <a:pt x="499131" y="1142048"/>
                  <a:pt x="499131" y="1142048"/>
                  <a:pt x="499131" y="1142048"/>
                </a:cubicBezTo>
                <a:cubicBezTo>
                  <a:pt x="499534" y="1147296"/>
                  <a:pt x="497256" y="1147472"/>
                  <a:pt x="497256" y="1147472"/>
                </a:cubicBezTo>
                <a:cubicBezTo>
                  <a:pt x="490011" y="1142747"/>
                  <a:pt x="483169" y="1143274"/>
                  <a:pt x="475926" y="1138551"/>
                </a:cubicBezTo>
                <a:cubicBezTo>
                  <a:pt x="479346" y="1138288"/>
                  <a:pt x="482766" y="1138025"/>
                  <a:pt x="486237" y="1138419"/>
                </a:cubicBezTo>
                <a:close/>
                <a:moveTo>
                  <a:pt x="93216" y="1138056"/>
                </a:moveTo>
                <a:lnTo>
                  <a:pt x="94514" y="1139624"/>
                </a:lnTo>
                <a:lnTo>
                  <a:pt x="93924" y="1139982"/>
                </a:lnTo>
                <a:cubicBezTo>
                  <a:pt x="92862" y="1140724"/>
                  <a:pt x="92305" y="1140767"/>
                  <a:pt x="93216" y="1138056"/>
                </a:cubicBezTo>
                <a:close/>
                <a:moveTo>
                  <a:pt x="735916" y="1137921"/>
                </a:moveTo>
                <a:cubicBezTo>
                  <a:pt x="763886" y="1140698"/>
                  <a:pt x="792230" y="1148374"/>
                  <a:pt x="818275" y="1156227"/>
                </a:cubicBezTo>
                <a:cubicBezTo>
                  <a:pt x="818275" y="1156227"/>
                  <a:pt x="818275" y="1156227"/>
                  <a:pt x="815976" y="1156404"/>
                </a:cubicBezTo>
                <a:cubicBezTo>
                  <a:pt x="789929" y="1148550"/>
                  <a:pt x="764261" y="1145597"/>
                  <a:pt x="736293" y="1142820"/>
                </a:cubicBezTo>
                <a:cubicBezTo>
                  <a:pt x="731695" y="1143173"/>
                  <a:pt x="729395" y="1143350"/>
                  <a:pt x="724796" y="1143703"/>
                </a:cubicBezTo>
                <a:cubicBezTo>
                  <a:pt x="724796" y="1143703"/>
                  <a:pt x="722120" y="1138981"/>
                  <a:pt x="722120" y="1138981"/>
                </a:cubicBezTo>
                <a:cubicBezTo>
                  <a:pt x="722120" y="1138981"/>
                  <a:pt x="724419" y="1138804"/>
                  <a:pt x="724419" y="1138804"/>
                </a:cubicBezTo>
                <a:cubicBezTo>
                  <a:pt x="729019" y="1138452"/>
                  <a:pt x="733617" y="1138098"/>
                  <a:pt x="735916" y="1137921"/>
                </a:cubicBezTo>
                <a:close/>
                <a:moveTo>
                  <a:pt x="97666" y="1137715"/>
                </a:moveTo>
                <a:cubicBezTo>
                  <a:pt x="96756" y="1140425"/>
                  <a:pt x="95643" y="1140510"/>
                  <a:pt x="94758" y="1139916"/>
                </a:cubicBezTo>
                <a:lnTo>
                  <a:pt x="94514" y="1139624"/>
                </a:lnTo>
                <a:close/>
                <a:moveTo>
                  <a:pt x="169816" y="1137448"/>
                </a:moveTo>
                <a:cubicBezTo>
                  <a:pt x="186251" y="1141112"/>
                  <a:pt x="202687" y="1144776"/>
                  <a:pt x="216829" y="1148617"/>
                </a:cubicBezTo>
                <a:cubicBezTo>
                  <a:pt x="216829" y="1148617"/>
                  <a:pt x="216829" y="1148617"/>
                  <a:pt x="224089" y="1152987"/>
                </a:cubicBezTo>
                <a:cubicBezTo>
                  <a:pt x="226384" y="1152809"/>
                  <a:pt x="226384" y="1152809"/>
                  <a:pt x="226384" y="1152809"/>
                </a:cubicBezTo>
                <a:cubicBezTo>
                  <a:pt x="226384" y="1152809"/>
                  <a:pt x="224465" y="1157885"/>
                  <a:pt x="224465" y="1157885"/>
                </a:cubicBezTo>
                <a:cubicBezTo>
                  <a:pt x="224465" y="1157885"/>
                  <a:pt x="224465" y="1157885"/>
                  <a:pt x="217206" y="1153516"/>
                </a:cubicBezTo>
                <a:cubicBezTo>
                  <a:pt x="203065" y="1149675"/>
                  <a:pt x="186628" y="1146011"/>
                  <a:pt x="170193" y="1142347"/>
                </a:cubicBezTo>
                <a:cubicBezTo>
                  <a:pt x="169816" y="1137448"/>
                  <a:pt x="169816" y="1137448"/>
                  <a:pt x="169816" y="1137448"/>
                </a:cubicBezTo>
                <a:close/>
                <a:moveTo>
                  <a:pt x="359851" y="1136917"/>
                </a:moveTo>
                <a:cubicBezTo>
                  <a:pt x="361937" y="1136757"/>
                  <a:pt x="362340" y="1142006"/>
                  <a:pt x="360255" y="1142167"/>
                </a:cubicBezTo>
                <a:cubicBezTo>
                  <a:pt x="360255" y="1142167"/>
                  <a:pt x="360255" y="1142167"/>
                  <a:pt x="357766" y="1137077"/>
                </a:cubicBezTo>
                <a:cubicBezTo>
                  <a:pt x="357766" y="1137077"/>
                  <a:pt x="359851" y="1136917"/>
                  <a:pt x="359851" y="1136917"/>
                </a:cubicBezTo>
                <a:close/>
                <a:moveTo>
                  <a:pt x="250308" y="1136539"/>
                </a:moveTo>
                <a:cubicBezTo>
                  <a:pt x="250308" y="1136539"/>
                  <a:pt x="248375" y="1141967"/>
                  <a:pt x="248375" y="1141967"/>
                </a:cubicBezTo>
                <a:cubicBezTo>
                  <a:pt x="248375" y="1141967"/>
                  <a:pt x="246040" y="1142147"/>
                  <a:pt x="246040" y="1142147"/>
                </a:cubicBezTo>
                <a:cubicBezTo>
                  <a:pt x="243703" y="1142326"/>
                  <a:pt x="241368" y="1142507"/>
                  <a:pt x="238628" y="1137437"/>
                </a:cubicBezTo>
                <a:cubicBezTo>
                  <a:pt x="240964" y="1137258"/>
                  <a:pt x="243300" y="1137078"/>
                  <a:pt x="245637" y="1136899"/>
                </a:cubicBezTo>
                <a:cubicBezTo>
                  <a:pt x="245637" y="1136899"/>
                  <a:pt x="247972" y="1136720"/>
                  <a:pt x="247972" y="1136720"/>
                </a:cubicBezTo>
                <a:cubicBezTo>
                  <a:pt x="247972" y="1136720"/>
                  <a:pt x="250308" y="1136539"/>
                  <a:pt x="250308" y="1136539"/>
                </a:cubicBezTo>
                <a:close/>
                <a:moveTo>
                  <a:pt x="507904" y="1136094"/>
                </a:moveTo>
                <a:cubicBezTo>
                  <a:pt x="510407" y="1135901"/>
                  <a:pt x="510811" y="1141150"/>
                  <a:pt x="513314" y="1140958"/>
                </a:cubicBezTo>
                <a:cubicBezTo>
                  <a:pt x="510811" y="1141150"/>
                  <a:pt x="510811" y="1141150"/>
                  <a:pt x="508308" y="1141342"/>
                </a:cubicBezTo>
                <a:cubicBezTo>
                  <a:pt x="508308" y="1141342"/>
                  <a:pt x="507904" y="1136094"/>
                  <a:pt x="507904" y="1136094"/>
                </a:cubicBezTo>
                <a:close/>
                <a:moveTo>
                  <a:pt x="577830" y="1135997"/>
                </a:moveTo>
                <a:cubicBezTo>
                  <a:pt x="578032" y="1138622"/>
                  <a:pt x="577475" y="1138663"/>
                  <a:pt x="576869" y="1138051"/>
                </a:cubicBezTo>
                <a:cubicBezTo>
                  <a:pt x="576262" y="1137437"/>
                  <a:pt x="575604" y="1136168"/>
                  <a:pt x="575604" y="1136168"/>
                </a:cubicBezTo>
                <a:cubicBezTo>
                  <a:pt x="575604" y="1136168"/>
                  <a:pt x="577830" y="1135997"/>
                  <a:pt x="577830" y="1135997"/>
                </a:cubicBezTo>
                <a:close/>
                <a:moveTo>
                  <a:pt x="464119" y="1134179"/>
                </a:moveTo>
                <a:cubicBezTo>
                  <a:pt x="468680" y="1133829"/>
                  <a:pt x="473241" y="1133479"/>
                  <a:pt x="475926" y="1138551"/>
                </a:cubicBezTo>
                <a:cubicBezTo>
                  <a:pt x="473644" y="1138727"/>
                  <a:pt x="469084" y="1139077"/>
                  <a:pt x="464523" y="1139428"/>
                </a:cubicBezTo>
                <a:cubicBezTo>
                  <a:pt x="464523" y="1139428"/>
                  <a:pt x="464523" y="1139428"/>
                  <a:pt x="464119" y="1134179"/>
                </a:cubicBezTo>
                <a:close/>
                <a:moveTo>
                  <a:pt x="716711" y="1134119"/>
                </a:moveTo>
                <a:cubicBezTo>
                  <a:pt x="717115" y="1139369"/>
                  <a:pt x="717115" y="1139369"/>
                  <a:pt x="717115" y="1139369"/>
                </a:cubicBezTo>
                <a:cubicBezTo>
                  <a:pt x="715029" y="1139529"/>
                  <a:pt x="715029" y="1139529"/>
                  <a:pt x="712539" y="1134441"/>
                </a:cubicBezTo>
                <a:cubicBezTo>
                  <a:pt x="714626" y="1134280"/>
                  <a:pt x="714626" y="1134280"/>
                  <a:pt x="716711" y="1134119"/>
                </a:cubicBezTo>
                <a:close/>
                <a:moveTo>
                  <a:pt x="816600" y="1131717"/>
                </a:moveTo>
                <a:cubicBezTo>
                  <a:pt x="816600" y="1131717"/>
                  <a:pt x="816970" y="1136530"/>
                  <a:pt x="814676" y="1136706"/>
                </a:cubicBezTo>
                <a:cubicBezTo>
                  <a:pt x="819264" y="1136354"/>
                  <a:pt x="821929" y="1140989"/>
                  <a:pt x="826518" y="1140636"/>
                </a:cubicBezTo>
                <a:cubicBezTo>
                  <a:pt x="831105" y="1140282"/>
                  <a:pt x="835694" y="1139930"/>
                  <a:pt x="840652" y="1144388"/>
                </a:cubicBezTo>
                <a:cubicBezTo>
                  <a:pt x="842577" y="1139401"/>
                  <a:pt x="845241" y="1144035"/>
                  <a:pt x="847535" y="1143858"/>
                </a:cubicBezTo>
                <a:cubicBezTo>
                  <a:pt x="847905" y="1148670"/>
                  <a:pt x="843317" y="1149023"/>
                  <a:pt x="841022" y="1149199"/>
                </a:cubicBezTo>
                <a:cubicBezTo>
                  <a:pt x="836064" y="1144740"/>
                  <a:pt x="831475" y="1145094"/>
                  <a:pt x="826887" y="1145447"/>
                </a:cubicBezTo>
                <a:cubicBezTo>
                  <a:pt x="821929" y="1140989"/>
                  <a:pt x="817341" y="1141341"/>
                  <a:pt x="815046" y="1141517"/>
                </a:cubicBezTo>
                <a:cubicBezTo>
                  <a:pt x="812752" y="1141694"/>
                  <a:pt x="812752" y="1141694"/>
                  <a:pt x="812752" y="1141694"/>
                </a:cubicBezTo>
                <a:cubicBezTo>
                  <a:pt x="812752" y="1141694"/>
                  <a:pt x="810457" y="1141869"/>
                  <a:pt x="810457" y="1141869"/>
                </a:cubicBezTo>
                <a:cubicBezTo>
                  <a:pt x="808164" y="1142046"/>
                  <a:pt x="808164" y="1142046"/>
                  <a:pt x="805499" y="1137411"/>
                </a:cubicBezTo>
                <a:cubicBezTo>
                  <a:pt x="805499" y="1137411"/>
                  <a:pt x="803205" y="1137588"/>
                  <a:pt x="803205" y="1137588"/>
                </a:cubicBezTo>
                <a:cubicBezTo>
                  <a:pt x="800911" y="1137764"/>
                  <a:pt x="800541" y="1132952"/>
                  <a:pt x="800541" y="1132952"/>
                </a:cubicBezTo>
                <a:cubicBezTo>
                  <a:pt x="800541" y="1132952"/>
                  <a:pt x="800541" y="1132952"/>
                  <a:pt x="802836" y="1132776"/>
                </a:cubicBezTo>
                <a:cubicBezTo>
                  <a:pt x="805128" y="1132600"/>
                  <a:pt x="805128" y="1132600"/>
                  <a:pt x="807423" y="1132423"/>
                </a:cubicBezTo>
                <a:cubicBezTo>
                  <a:pt x="807793" y="1137235"/>
                  <a:pt x="810087" y="1137058"/>
                  <a:pt x="810087" y="1137058"/>
                </a:cubicBezTo>
                <a:cubicBezTo>
                  <a:pt x="810087" y="1137058"/>
                  <a:pt x="809717" y="1132247"/>
                  <a:pt x="809717" y="1132247"/>
                </a:cubicBezTo>
                <a:cubicBezTo>
                  <a:pt x="812011" y="1132070"/>
                  <a:pt x="812011" y="1132070"/>
                  <a:pt x="812382" y="1136882"/>
                </a:cubicBezTo>
                <a:cubicBezTo>
                  <a:pt x="812011" y="1132070"/>
                  <a:pt x="814307" y="1131894"/>
                  <a:pt x="814307" y="1131894"/>
                </a:cubicBezTo>
                <a:cubicBezTo>
                  <a:pt x="814307" y="1131894"/>
                  <a:pt x="814307" y="1131894"/>
                  <a:pt x="816600" y="1131717"/>
                </a:cubicBezTo>
                <a:close/>
                <a:moveTo>
                  <a:pt x="644919" y="1130838"/>
                </a:moveTo>
                <a:cubicBezTo>
                  <a:pt x="647213" y="1130662"/>
                  <a:pt x="649506" y="1130484"/>
                  <a:pt x="652205" y="1135558"/>
                </a:cubicBezTo>
                <a:cubicBezTo>
                  <a:pt x="649910" y="1135733"/>
                  <a:pt x="647616" y="1135911"/>
                  <a:pt x="645322" y="1136087"/>
                </a:cubicBezTo>
                <a:cubicBezTo>
                  <a:pt x="645322" y="1136087"/>
                  <a:pt x="645322" y="1136087"/>
                  <a:pt x="643028" y="1136263"/>
                </a:cubicBezTo>
                <a:cubicBezTo>
                  <a:pt x="643028" y="1136263"/>
                  <a:pt x="642623" y="1131014"/>
                  <a:pt x="642623" y="1131014"/>
                </a:cubicBezTo>
                <a:cubicBezTo>
                  <a:pt x="644919" y="1130838"/>
                  <a:pt x="644919" y="1130838"/>
                  <a:pt x="644919" y="1130838"/>
                </a:cubicBezTo>
                <a:close/>
                <a:moveTo>
                  <a:pt x="333734" y="1130125"/>
                </a:moveTo>
                <a:cubicBezTo>
                  <a:pt x="333734" y="1130125"/>
                  <a:pt x="333835" y="1131438"/>
                  <a:pt x="333573" y="1132118"/>
                </a:cubicBezTo>
                <a:cubicBezTo>
                  <a:pt x="333309" y="1132797"/>
                  <a:pt x="332685" y="1132845"/>
                  <a:pt x="331230" y="1130317"/>
                </a:cubicBezTo>
                <a:cubicBezTo>
                  <a:pt x="331230" y="1130317"/>
                  <a:pt x="331230" y="1130317"/>
                  <a:pt x="333734" y="1130125"/>
                </a:cubicBezTo>
                <a:close/>
                <a:moveTo>
                  <a:pt x="178021" y="1129557"/>
                </a:moveTo>
                <a:cubicBezTo>
                  <a:pt x="179113" y="1130133"/>
                  <a:pt x="180257" y="1131366"/>
                  <a:pt x="180257" y="1131366"/>
                </a:cubicBezTo>
                <a:cubicBezTo>
                  <a:pt x="179417" y="1134070"/>
                  <a:pt x="178895" y="1134109"/>
                  <a:pt x="178322" y="1133493"/>
                </a:cubicBezTo>
                <a:cubicBezTo>
                  <a:pt x="177750" y="1132877"/>
                  <a:pt x="177128" y="1131606"/>
                  <a:pt x="176086" y="1131686"/>
                </a:cubicBezTo>
                <a:cubicBezTo>
                  <a:pt x="175884" y="1129061"/>
                  <a:pt x="176926" y="1128981"/>
                  <a:pt x="178021" y="1129557"/>
                </a:cubicBezTo>
                <a:close/>
                <a:moveTo>
                  <a:pt x="1976095" y="1129302"/>
                </a:moveTo>
                <a:cubicBezTo>
                  <a:pt x="1976077" y="1132370"/>
                  <a:pt x="1976746" y="1132042"/>
                  <a:pt x="1976836" y="1131042"/>
                </a:cubicBezTo>
                <a:lnTo>
                  <a:pt x="1974973" y="1129484"/>
                </a:lnTo>
                <a:close/>
                <a:moveTo>
                  <a:pt x="1974098" y="1128750"/>
                </a:moveTo>
                <a:lnTo>
                  <a:pt x="1974973" y="1129484"/>
                </a:lnTo>
                <a:lnTo>
                  <a:pt x="1971423" y="1130064"/>
                </a:lnTo>
                <a:cubicBezTo>
                  <a:pt x="1970085" y="1130720"/>
                  <a:pt x="1969584" y="1130964"/>
                  <a:pt x="1969584" y="1130964"/>
                </a:cubicBezTo>
                <a:cubicBezTo>
                  <a:pt x="1969584" y="1130964"/>
                  <a:pt x="1974098" y="1128750"/>
                  <a:pt x="1974098" y="1128750"/>
                </a:cubicBezTo>
                <a:close/>
                <a:moveTo>
                  <a:pt x="630263" y="1126686"/>
                </a:moveTo>
                <a:cubicBezTo>
                  <a:pt x="632487" y="1126514"/>
                  <a:pt x="632487" y="1126514"/>
                  <a:pt x="635116" y="1131592"/>
                </a:cubicBezTo>
                <a:cubicBezTo>
                  <a:pt x="632891" y="1131764"/>
                  <a:pt x="632891" y="1131764"/>
                  <a:pt x="632891" y="1131764"/>
                </a:cubicBezTo>
                <a:cubicBezTo>
                  <a:pt x="632891" y="1131764"/>
                  <a:pt x="632891" y="1131764"/>
                  <a:pt x="630667" y="1131934"/>
                </a:cubicBezTo>
                <a:cubicBezTo>
                  <a:pt x="630667" y="1131934"/>
                  <a:pt x="630667" y="1131934"/>
                  <a:pt x="628442" y="1132105"/>
                </a:cubicBezTo>
                <a:cubicBezTo>
                  <a:pt x="628038" y="1126855"/>
                  <a:pt x="628038" y="1126855"/>
                  <a:pt x="628038" y="1126855"/>
                </a:cubicBezTo>
                <a:cubicBezTo>
                  <a:pt x="628038" y="1126855"/>
                  <a:pt x="630263" y="1126686"/>
                  <a:pt x="630263" y="1126686"/>
                </a:cubicBezTo>
                <a:close/>
                <a:moveTo>
                  <a:pt x="1221859" y="1125954"/>
                </a:moveTo>
                <a:cubicBezTo>
                  <a:pt x="1221859" y="1125954"/>
                  <a:pt x="1222234" y="1130827"/>
                  <a:pt x="1222234" y="1130827"/>
                </a:cubicBezTo>
                <a:cubicBezTo>
                  <a:pt x="1217620" y="1131181"/>
                  <a:pt x="1213008" y="1131537"/>
                  <a:pt x="1208021" y="1127018"/>
                </a:cubicBezTo>
                <a:cubicBezTo>
                  <a:pt x="1212633" y="1126663"/>
                  <a:pt x="1217246" y="1126309"/>
                  <a:pt x="1221859" y="1125954"/>
                </a:cubicBezTo>
                <a:close/>
                <a:moveTo>
                  <a:pt x="2028978" y="1123866"/>
                </a:moveTo>
                <a:cubicBezTo>
                  <a:pt x="2036230" y="1118293"/>
                  <a:pt x="2035928" y="1132640"/>
                  <a:pt x="2039254" y="1144202"/>
                </a:cubicBezTo>
                <a:cubicBezTo>
                  <a:pt x="2039254" y="1144202"/>
                  <a:pt x="2035626" y="1146989"/>
                  <a:pt x="2031999" y="1149776"/>
                </a:cubicBezTo>
                <a:cubicBezTo>
                  <a:pt x="2021423" y="1143786"/>
                  <a:pt x="2021423" y="1143786"/>
                  <a:pt x="2018100" y="1132228"/>
                </a:cubicBezTo>
                <a:cubicBezTo>
                  <a:pt x="2028676" y="1138212"/>
                  <a:pt x="2025352" y="1126653"/>
                  <a:pt x="2028978" y="1123866"/>
                </a:cubicBezTo>
                <a:close/>
                <a:moveTo>
                  <a:pt x="421212" y="1123399"/>
                </a:moveTo>
                <a:cubicBezTo>
                  <a:pt x="423476" y="1123226"/>
                  <a:pt x="426076" y="1127426"/>
                  <a:pt x="428340" y="1127251"/>
                </a:cubicBezTo>
                <a:cubicBezTo>
                  <a:pt x="428340" y="1127251"/>
                  <a:pt x="428676" y="1131625"/>
                  <a:pt x="428676" y="1131625"/>
                </a:cubicBezTo>
                <a:cubicBezTo>
                  <a:pt x="426076" y="1127426"/>
                  <a:pt x="423812" y="1127600"/>
                  <a:pt x="421548" y="1127774"/>
                </a:cubicBezTo>
                <a:cubicBezTo>
                  <a:pt x="419283" y="1127949"/>
                  <a:pt x="416682" y="1123748"/>
                  <a:pt x="412489" y="1128470"/>
                </a:cubicBezTo>
                <a:cubicBezTo>
                  <a:pt x="412489" y="1128470"/>
                  <a:pt x="412154" y="1124096"/>
                  <a:pt x="412154" y="1124096"/>
                </a:cubicBezTo>
                <a:cubicBezTo>
                  <a:pt x="412154" y="1124096"/>
                  <a:pt x="414418" y="1123922"/>
                  <a:pt x="414418" y="1123922"/>
                </a:cubicBezTo>
                <a:cubicBezTo>
                  <a:pt x="416682" y="1123748"/>
                  <a:pt x="418947" y="1123574"/>
                  <a:pt x="421212" y="1123399"/>
                </a:cubicBezTo>
                <a:close/>
                <a:moveTo>
                  <a:pt x="1200726" y="1122675"/>
                </a:moveTo>
                <a:cubicBezTo>
                  <a:pt x="1203034" y="1122498"/>
                  <a:pt x="1205340" y="1122320"/>
                  <a:pt x="1205715" y="1127195"/>
                </a:cubicBezTo>
                <a:cubicBezTo>
                  <a:pt x="1203409" y="1127372"/>
                  <a:pt x="1203409" y="1127372"/>
                  <a:pt x="1201101" y="1127550"/>
                </a:cubicBezTo>
                <a:cubicBezTo>
                  <a:pt x="1201101" y="1127550"/>
                  <a:pt x="1198795" y="1127728"/>
                  <a:pt x="1198420" y="1122853"/>
                </a:cubicBezTo>
                <a:cubicBezTo>
                  <a:pt x="1198420" y="1122853"/>
                  <a:pt x="1200726" y="1122675"/>
                  <a:pt x="1200726" y="1122675"/>
                </a:cubicBezTo>
                <a:close/>
                <a:moveTo>
                  <a:pt x="202944" y="1120822"/>
                </a:moveTo>
                <a:cubicBezTo>
                  <a:pt x="205168" y="1120652"/>
                  <a:pt x="207730" y="1124854"/>
                  <a:pt x="209954" y="1124683"/>
                </a:cubicBezTo>
                <a:cubicBezTo>
                  <a:pt x="210291" y="1129058"/>
                  <a:pt x="210291" y="1129058"/>
                  <a:pt x="210291" y="1129058"/>
                </a:cubicBezTo>
                <a:cubicBezTo>
                  <a:pt x="207730" y="1124854"/>
                  <a:pt x="205505" y="1125025"/>
                  <a:pt x="203280" y="1125196"/>
                </a:cubicBezTo>
                <a:cubicBezTo>
                  <a:pt x="201056" y="1125367"/>
                  <a:pt x="198830" y="1125538"/>
                  <a:pt x="196606" y="1125710"/>
                </a:cubicBezTo>
                <a:cubicBezTo>
                  <a:pt x="196269" y="1121335"/>
                  <a:pt x="196269" y="1121335"/>
                  <a:pt x="196269" y="1121335"/>
                </a:cubicBezTo>
                <a:cubicBezTo>
                  <a:pt x="196269" y="1121335"/>
                  <a:pt x="196269" y="1121335"/>
                  <a:pt x="198494" y="1121165"/>
                </a:cubicBezTo>
                <a:cubicBezTo>
                  <a:pt x="198494" y="1121165"/>
                  <a:pt x="200719" y="1120993"/>
                  <a:pt x="202944" y="1120822"/>
                </a:cubicBezTo>
                <a:close/>
                <a:moveTo>
                  <a:pt x="138303" y="1120510"/>
                </a:moveTo>
                <a:cubicBezTo>
                  <a:pt x="138505" y="1123136"/>
                  <a:pt x="137878" y="1123184"/>
                  <a:pt x="136889" y="1122599"/>
                </a:cubicBezTo>
                <a:cubicBezTo>
                  <a:pt x="135900" y="1122016"/>
                  <a:pt x="134548" y="1120799"/>
                  <a:pt x="133297" y="1120895"/>
                </a:cubicBezTo>
                <a:cubicBezTo>
                  <a:pt x="133297" y="1120895"/>
                  <a:pt x="138303" y="1120510"/>
                  <a:pt x="138303" y="1120510"/>
                </a:cubicBezTo>
                <a:close/>
                <a:moveTo>
                  <a:pt x="253911" y="1120422"/>
                </a:moveTo>
                <a:cubicBezTo>
                  <a:pt x="263151" y="1119712"/>
                  <a:pt x="282038" y="1123540"/>
                  <a:pt x="283248" y="1139286"/>
                </a:cubicBezTo>
                <a:cubicBezTo>
                  <a:pt x="278628" y="1139641"/>
                  <a:pt x="271696" y="1140174"/>
                  <a:pt x="270890" y="1129676"/>
                </a:cubicBezTo>
                <a:cubicBezTo>
                  <a:pt x="268983" y="1135104"/>
                  <a:pt x="258935" y="1125317"/>
                  <a:pt x="254718" y="1130920"/>
                </a:cubicBezTo>
                <a:cubicBezTo>
                  <a:pt x="252004" y="1125850"/>
                  <a:pt x="256624" y="1125494"/>
                  <a:pt x="253911" y="1120422"/>
                </a:cubicBezTo>
                <a:close/>
                <a:moveTo>
                  <a:pt x="20522" y="1120326"/>
                </a:moveTo>
                <a:cubicBezTo>
                  <a:pt x="21913" y="1120220"/>
                  <a:pt x="23126" y="1121447"/>
                  <a:pt x="22215" y="1124156"/>
                </a:cubicBezTo>
                <a:cubicBezTo>
                  <a:pt x="21305" y="1126866"/>
                  <a:pt x="20748" y="1126910"/>
                  <a:pt x="20141" y="1126295"/>
                </a:cubicBezTo>
                <a:cubicBezTo>
                  <a:pt x="19536" y="1125682"/>
                  <a:pt x="18878" y="1124413"/>
                  <a:pt x="17765" y="1124498"/>
                </a:cubicBezTo>
                <a:cubicBezTo>
                  <a:pt x="17564" y="1121874"/>
                  <a:pt x="19132" y="1120434"/>
                  <a:pt x="20522" y="1120326"/>
                </a:cubicBezTo>
                <a:close/>
                <a:moveTo>
                  <a:pt x="400071" y="1119745"/>
                </a:moveTo>
                <a:cubicBezTo>
                  <a:pt x="404520" y="1119403"/>
                  <a:pt x="402699" y="1124822"/>
                  <a:pt x="407149" y="1124481"/>
                </a:cubicBezTo>
                <a:cubicBezTo>
                  <a:pt x="407351" y="1127105"/>
                  <a:pt x="405682" y="1127232"/>
                  <a:pt x="403912" y="1126049"/>
                </a:cubicBezTo>
                <a:cubicBezTo>
                  <a:pt x="402143" y="1124866"/>
                  <a:pt x="400273" y="1122370"/>
                  <a:pt x="400071" y="1119745"/>
                </a:cubicBezTo>
                <a:close/>
                <a:moveTo>
                  <a:pt x="643334" y="1118421"/>
                </a:moveTo>
                <a:cubicBezTo>
                  <a:pt x="644775" y="1118971"/>
                  <a:pt x="645989" y="1120197"/>
                  <a:pt x="645989" y="1120197"/>
                </a:cubicBezTo>
                <a:cubicBezTo>
                  <a:pt x="646190" y="1122821"/>
                  <a:pt x="645078" y="1122907"/>
                  <a:pt x="643637" y="1122359"/>
                </a:cubicBezTo>
                <a:cubicBezTo>
                  <a:pt x="642196" y="1121808"/>
                  <a:pt x="640427" y="1120625"/>
                  <a:pt x="639314" y="1120710"/>
                </a:cubicBezTo>
                <a:cubicBezTo>
                  <a:pt x="640225" y="1118000"/>
                  <a:pt x="641894" y="1117871"/>
                  <a:pt x="643334" y="1118421"/>
                </a:cubicBezTo>
                <a:close/>
                <a:moveTo>
                  <a:pt x="685355" y="1117674"/>
                </a:moveTo>
                <a:cubicBezTo>
                  <a:pt x="692272" y="1117143"/>
                  <a:pt x="697259" y="1121660"/>
                  <a:pt x="704178" y="1121129"/>
                </a:cubicBezTo>
                <a:cubicBezTo>
                  <a:pt x="708789" y="1120775"/>
                  <a:pt x="716082" y="1125116"/>
                  <a:pt x="720694" y="1124762"/>
                </a:cubicBezTo>
                <a:cubicBezTo>
                  <a:pt x="727238" y="1119357"/>
                  <a:pt x="734155" y="1118824"/>
                  <a:pt x="741074" y="1118291"/>
                </a:cubicBezTo>
                <a:cubicBezTo>
                  <a:pt x="739517" y="1128218"/>
                  <a:pt x="743380" y="1118115"/>
                  <a:pt x="743755" y="1122988"/>
                </a:cubicBezTo>
                <a:cubicBezTo>
                  <a:pt x="743755" y="1122988"/>
                  <a:pt x="743755" y="1122988"/>
                  <a:pt x="746060" y="1122811"/>
                </a:cubicBezTo>
                <a:cubicBezTo>
                  <a:pt x="755659" y="1126977"/>
                  <a:pt x="769496" y="1125912"/>
                  <a:pt x="779469" y="1134952"/>
                </a:cubicBezTo>
                <a:cubicBezTo>
                  <a:pt x="779469" y="1134952"/>
                  <a:pt x="781775" y="1134774"/>
                  <a:pt x="784081" y="1134597"/>
                </a:cubicBezTo>
                <a:cubicBezTo>
                  <a:pt x="784081" y="1134597"/>
                  <a:pt x="784081" y="1134597"/>
                  <a:pt x="786386" y="1134420"/>
                </a:cubicBezTo>
                <a:cubicBezTo>
                  <a:pt x="786386" y="1134420"/>
                  <a:pt x="786762" y="1139293"/>
                  <a:pt x="786762" y="1139293"/>
                </a:cubicBezTo>
                <a:cubicBezTo>
                  <a:pt x="786762" y="1139293"/>
                  <a:pt x="786762" y="1139293"/>
                  <a:pt x="784456" y="1139470"/>
                </a:cubicBezTo>
                <a:cubicBezTo>
                  <a:pt x="782149" y="1139647"/>
                  <a:pt x="779843" y="1139826"/>
                  <a:pt x="779843" y="1139826"/>
                </a:cubicBezTo>
                <a:cubicBezTo>
                  <a:pt x="777538" y="1140002"/>
                  <a:pt x="777538" y="1140002"/>
                  <a:pt x="777538" y="1140002"/>
                </a:cubicBezTo>
                <a:cubicBezTo>
                  <a:pt x="775232" y="1140179"/>
                  <a:pt x="772925" y="1140357"/>
                  <a:pt x="772551" y="1135483"/>
                </a:cubicBezTo>
                <a:cubicBezTo>
                  <a:pt x="763702" y="1141065"/>
                  <a:pt x="753728" y="1132027"/>
                  <a:pt x="744129" y="1127863"/>
                </a:cubicBezTo>
                <a:cubicBezTo>
                  <a:pt x="744129" y="1127863"/>
                  <a:pt x="744129" y="1127863"/>
                  <a:pt x="741823" y="1128040"/>
                </a:cubicBezTo>
                <a:cubicBezTo>
                  <a:pt x="734905" y="1128573"/>
                  <a:pt x="727987" y="1129104"/>
                  <a:pt x="721069" y="1129637"/>
                </a:cubicBezTo>
                <a:cubicBezTo>
                  <a:pt x="713776" y="1125293"/>
                  <a:pt x="709164" y="1125648"/>
                  <a:pt x="704552" y="1126003"/>
                </a:cubicBezTo>
                <a:cubicBezTo>
                  <a:pt x="697259" y="1121660"/>
                  <a:pt x="692647" y="1122015"/>
                  <a:pt x="685729" y="1122548"/>
                </a:cubicBezTo>
                <a:cubicBezTo>
                  <a:pt x="683423" y="1122725"/>
                  <a:pt x="681118" y="1122902"/>
                  <a:pt x="678438" y="1118205"/>
                </a:cubicBezTo>
                <a:cubicBezTo>
                  <a:pt x="680743" y="1118028"/>
                  <a:pt x="683049" y="1117851"/>
                  <a:pt x="685355" y="1117674"/>
                </a:cubicBezTo>
                <a:close/>
                <a:moveTo>
                  <a:pt x="123716" y="1116352"/>
                </a:moveTo>
                <a:cubicBezTo>
                  <a:pt x="126220" y="1116159"/>
                  <a:pt x="126220" y="1116159"/>
                  <a:pt x="126623" y="1121408"/>
                </a:cubicBezTo>
                <a:cubicBezTo>
                  <a:pt x="126623" y="1121408"/>
                  <a:pt x="126623" y="1121408"/>
                  <a:pt x="124120" y="1121601"/>
                </a:cubicBezTo>
                <a:cubicBezTo>
                  <a:pt x="123716" y="1116352"/>
                  <a:pt x="123716" y="1116352"/>
                  <a:pt x="123716" y="1116352"/>
                </a:cubicBezTo>
                <a:close/>
                <a:moveTo>
                  <a:pt x="2096928" y="1114499"/>
                </a:moveTo>
                <a:cubicBezTo>
                  <a:pt x="2102577" y="1116143"/>
                  <a:pt x="2108756" y="1119648"/>
                  <a:pt x="2114573" y="1125083"/>
                </a:cubicBezTo>
                <a:lnTo>
                  <a:pt x="2115020" y="1128704"/>
                </a:lnTo>
                <a:lnTo>
                  <a:pt x="2110814" y="1127973"/>
                </a:lnTo>
                <a:cubicBezTo>
                  <a:pt x="2115944" y="1130633"/>
                  <a:pt x="2115944" y="1130633"/>
                  <a:pt x="2115132" y="1129608"/>
                </a:cubicBezTo>
                <a:lnTo>
                  <a:pt x="2115020" y="1128704"/>
                </a:lnTo>
                <a:lnTo>
                  <a:pt x="2124836" y="1130403"/>
                </a:lnTo>
                <a:cubicBezTo>
                  <a:pt x="2131337" y="1138612"/>
                  <a:pt x="2127578" y="1141502"/>
                  <a:pt x="2141600" y="1143933"/>
                </a:cubicBezTo>
                <a:cubicBezTo>
                  <a:pt x="2141600" y="1143933"/>
                  <a:pt x="2137840" y="1146821"/>
                  <a:pt x="2137840" y="1146821"/>
                </a:cubicBezTo>
                <a:cubicBezTo>
                  <a:pt x="2140585" y="1157920"/>
                  <a:pt x="2120059" y="1147279"/>
                  <a:pt x="2109797" y="1141961"/>
                </a:cubicBezTo>
                <a:cubicBezTo>
                  <a:pt x="2109797" y="1141961"/>
                  <a:pt x="2116300" y="1150169"/>
                  <a:pt x="2112540" y="1153058"/>
                </a:cubicBezTo>
                <a:cubicBezTo>
                  <a:pt x="2106037" y="1144851"/>
                  <a:pt x="2106037" y="1144851"/>
                  <a:pt x="2099535" y="1136640"/>
                </a:cubicBezTo>
                <a:cubicBezTo>
                  <a:pt x="2102280" y="1147739"/>
                  <a:pt x="2102280" y="1147739"/>
                  <a:pt x="2084498" y="1148197"/>
                </a:cubicBezTo>
                <a:cubicBezTo>
                  <a:pt x="2073371" y="1130333"/>
                  <a:pt x="2075072" y="1119120"/>
                  <a:pt x="2082464" y="1115090"/>
                </a:cubicBezTo>
                <a:cubicBezTo>
                  <a:pt x="2086160" y="1113075"/>
                  <a:pt x="2091279" y="1112856"/>
                  <a:pt x="2096928" y="1114499"/>
                </a:cubicBezTo>
                <a:close/>
                <a:moveTo>
                  <a:pt x="606440" y="1114437"/>
                </a:moveTo>
                <a:cubicBezTo>
                  <a:pt x="609112" y="1118632"/>
                  <a:pt x="609112" y="1118632"/>
                  <a:pt x="611448" y="1118453"/>
                </a:cubicBezTo>
                <a:cubicBezTo>
                  <a:pt x="609112" y="1118632"/>
                  <a:pt x="609112" y="1118632"/>
                  <a:pt x="606776" y="1118813"/>
                </a:cubicBezTo>
                <a:cubicBezTo>
                  <a:pt x="604439" y="1118991"/>
                  <a:pt x="604103" y="1114618"/>
                  <a:pt x="601767" y="1114797"/>
                </a:cubicBezTo>
                <a:cubicBezTo>
                  <a:pt x="604103" y="1114618"/>
                  <a:pt x="606440" y="1114437"/>
                  <a:pt x="606440" y="1114437"/>
                </a:cubicBezTo>
                <a:close/>
                <a:moveTo>
                  <a:pt x="98285" y="1113029"/>
                </a:moveTo>
                <a:cubicBezTo>
                  <a:pt x="98285" y="1113029"/>
                  <a:pt x="98689" y="1118278"/>
                  <a:pt x="98689" y="1118278"/>
                </a:cubicBezTo>
                <a:cubicBezTo>
                  <a:pt x="96290" y="1118463"/>
                  <a:pt x="93891" y="1118647"/>
                  <a:pt x="91494" y="1118832"/>
                </a:cubicBezTo>
                <a:cubicBezTo>
                  <a:pt x="89094" y="1119015"/>
                  <a:pt x="84297" y="1119384"/>
                  <a:pt x="79500" y="1119753"/>
                </a:cubicBezTo>
                <a:cubicBezTo>
                  <a:pt x="79500" y="1119753"/>
                  <a:pt x="79096" y="1114503"/>
                  <a:pt x="79096" y="1114503"/>
                </a:cubicBezTo>
                <a:cubicBezTo>
                  <a:pt x="79096" y="1114503"/>
                  <a:pt x="79096" y="1114503"/>
                  <a:pt x="81495" y="1114320"/>
                </a:cubicBezTo>
                <a:cubicBezTo>
                  <a:pt x="83893" y="1114135"/>
                  <a:pt x="88690" y="1113766"/>
                  <a:pt x="91090" y="1113582"/>
                </a:cubicBezTo>
                <a:cubicBezTo>
                  <a:pt x="93488" y="1113397"/>
                  <a:pt x="95887" y="1113213"/>
                  <a:pt x="98285" y="1113029"/>
                </a:cubicBezTo>
                <a:close/>
                <a:moveTo>
                  <a:pt x="689591" y="1112445"/>
                </a:moveTo>
                <a:cubicBezTo>
                  <a:pt x="689966" y="1117320"/>
                  <a:pt x="689966" y="1117320"/>
                  <a:pt x="689966" y="1117320"/>
                </a:cubicBezTo>
                <a:cubicBezTo>
                  <a:pt x="689591" y="1112445"/>
                  <a:pt x="687286" y="1112623"/>
                  <a:pt x="687286" y="1112623"/>
                </a:cubicBezTo>
                <a:cubicBezTo>
                  <a:pt x="689591" y="1112445"/>
                  <a:pt x="689591" y="1112445"/>
                  <a:pt x="689591" y="1112445"/>
                </a:cubicBezTo>
                <a:close/>
                <a:moveTo>
                  <a:pt x="107128" y="1112349"/>
                </a:moveTo>
                <a:cubicBezTo>
                  <a:pt x="107533" y="1117598"/>
                  <a:pt x="105196" y="1117778"/>
                  <a:pt x="105196" y="1117778"/>
                </a:cubicBezTo>
                <a:cubicBezTo>
                  <a:pt x="105196" y="1117778"/>
                  <a:pt x="102457" y="1112709"/>
                  <a:pt x="102457" y="1112709"/>
                </a:cubicBezTo>
                <a:cubicBezTo>
                  <a:pt x="102457" y="1112709"/>
                  <a:pt x="102457" y="1112709"/>
                  <a:pt x="104793" y="1112528"/>
                </a:cubicBezTo>
                <a:cubicBezTo>
                  <a:pt x="104793" y="1112528"/>
                  <a:pt x="107128" y="1112349"/>
                  <a:pt x="107128" y="1112349"/>
                </a:cubicBezTo>
                <a:close/>
                <a:moveTo>
                  <a:pt x="313899" y="1112292"/>
                </a:moveTo>
                <a:cubicBezTo>
                  <a:pt x="316322" y="1116505"/>
                  <a:pt x="316322" y="1116505"/>
                  <a:pt x="316322" y="1116505"/>
                </a:cubicBezTo>
                <a:cubicBezTo>
                  <a:pt x="316322" y="1116505"/>
                  <a:pt x="314237" y="1116666"/>
                  <a:pt x="314237" y="1116666"/>
                </a:cubicBezTo>
                <a:cubicBezTo>
                  <a:pt x="314237" y="1116666"/>
                  <a:pt x="313899" y="1112292"/>
                  <a:pt x="313899" y="1112292"/>
                </a:cubicBezTo>
                <a:close/>
                <a:moveTo>
                  <a:pt x="1146791" y="1111612"/>
                </a:moveTo>
                <a:cubicBezTo>
                  <a:pt x="1151425" y="1111257"/>
                  <a:pt x="1156420" y="1115566"/>
                  <a:pt x="1158736" y="1115387"/>
                </a:cubicBezTo>
                <a:cubicBezTo>
                  <a:pt x="1158736" y="1115387"/>
                  <a:pt x="1158736" y="1115387"/>
                  <a:pt x="1161053" y="1115209"/>
                </a:cubicBezTo>
                <a:cubicBezTo>
                  <a:pt x="1161053" y="1115209"/>
                  <a:pt x="1161053" y="1115209"/>
                  <a:pt x="1163371" y="1115031"/>
                </a:cubicBezTo>
                <a:cubicBezTo>
                  <a:pt x="1163731" y="1119696"/>
                  <a:pt x="1163731" y="1119696"/>
                  <a:pt x="1163731" y="1119696"/>
                </a:cubicBezTo>
                <a:cubicBezTo>
                  <a:pt x="1161412" y="1119874"/>
                  <a:pt x="1161412" y="1119874"/>
                  <a:pt x="1161412" y="1119874"/>
                </a:cubicBezTo>
                <a:cubicBezTo>
                  <a:pt x="1159094" y="1120053"/>
                  <a:pt x="1159094" y="1120053"/>
                  <a:pt x="1159094" y="1120053"/>
                </a:cubicBezTo>
                <a:cubicBezTo>
                  <a:pt x="1154459" y="1120409"/>
                  <a:pt x="1154818" y="1125074"/>
                  <a:pt x="1150185" y="1125430"/>
                </a:cubicBezTo>
                <a:cubicBezTo>
                  <a:pt x="1149826" y="1120765"/>
                  <a:pt x="1147508" y="1120943"/>
                  <a:pt x="1147150" y="1116278"/>
                </a:cubicBezTo>
                <a:cubicBezTo>
                  <a:pt x="1147150" y="1116278"/>
                  <a:pt x="1144832" y="1116456"/>
                  <a:pt x="1144832" y="1116456"/>
                </a:cubicBezTo>
                <a:cubicBezTo>
                  <a:pt x="1142156" y="1111968"/>
                  <a:pt x="1144473" y="1111791"/>
                  <a:pt x="1144473" y="1111791"/>
                </a:cubicBezTo>
                <a:cubicBezTo>
                  <a:pt x="1146791" y="1111612"/>
                  <a:pt x="1146791" y="1111612"/>
                  <a:pt x="1146791" y="1111612"/>
                </a:cubicBezTo>
                <a:close/>
                <a:moveTo>
                  <a:pt x="698699" y="1110863"/>
                </a:moveTo>
                <a:cubicBezTo>
                  <a:pt x="699104" y="1116112"/>
                  <a:pt x="703148" y="1110521"/>
                  <a:pt x="703552" y="1115771"/>
                </a:cubicBezTo>
                <a:cubicBezTo>
                  <a:pt x="701328" y="1115941"/>
                  <a:pt x="696878" y="1116284"/>
                  <a:pt x="698699" y="1110863"/>
                </a:cubicBezTo>
                <a:close/>
                <a:moveTo>
                  <a:pt x="380702" y="1110675"/>
                </a:moveTo>
                <a:cubicBezTo>
                  <a:pt x="380702" y="1110675"/>
                  <a:pt x="383400" y="1115747"/>
                  <a:pt x="385694" y="1115571"/>
                </a:cubicBezTo>
                <a:cubicBezTo>
                  <a:pt x="385694" y="1115571"/>
                  <a:pt x="387988" y="1115394"/>
                  <a:pt x="387988" y="1115394"/>
                </a:cubicBezTo>
                <a:cubicBezTo>
                  <a:pt x="388392" y="1120643"/>
                  <a:pt x="386098" y="1120821"/>
                  <a:pt x="386098" y="1120821"/>
                </a:cubicBezTo>
                <a:cubicBezTo>
                  <a:pt x="383803" y="1120996"/>
                  <a:pt x="381509" y="1121173"/>
                  <a:pt x="378812" y="1116100"/>
                </a:cubicBezTo>
                <a:cubicBezTo>
                  <a:pt x="376517" y="1116277"/>
                  <a:pt x="374221" y="1116453"/>
                  <a:pt x="371928" y="1116629"/>
                </a:cubicBezTo>
                <a:cubicBezTo>
                  <a:pt x="371928" y="1116629"/>
                  <a:pt x="369634" y="1116806"/>
                  <a:pt x="369231" y="1111557"/>
                </a:cubicBezTo>
                <a:cubicBezTo>
                  <a:pt x="369231" y="1111557"/>
                  <a:pt x="371525" y="1111381"/>
                  <a:pt x="371525" y="1111381"/>
                </a:cubicBezTo>
                <a:cubicBezTo>
                  <a:pt x="373818" y="1111204"/>
                  <a:pt x="378407" y="1110852"/>
                  <a:pt x="380702" y="1110675"/>
                </a:cubicBezTo>
                <a:close/>
                <a:moveTo>
                  <a:pt x="522707" y="1110317"/>
                </a:moveTo>
                <a:cubicBezTo>
                  <a:pt x="522707" y="1110317"/>
                  <a:pt x="522182" y="1111677"/>
                  <a:pt x="521606" y="1112382"/>
                </a:cubicBezTo>
                <a:cubicBezTo>
                  <a:pt x="521031" y="1113085"/>
                  <a:pt x="520405" y="1113134"/>
                  <a:pt x="520203" y="1110509"/>
                </a:cubicBezTo>
                <a:cubicBezTo>
                  <a:pt x="520203" y="1110509"/>
                  <a:pt x="520203" y="1110509"/>
                  <a:pt x="522707" y="1110317"/>
                </a:cubicBezTo>
                <a:close/>
                <a:moveTo>
                  <a:pt x="668463" y="1109167"/>
                </a:moveTo>
                <a:cubicBezTo>
                  <a:pt x="669803" y="1111516"/>
                  <a:pt x="669227" y="1111560"/>
                  <a:pt x="668315" y="1111017"/>
                </a:cubicBezTo>
                <a:lnTo>
                  <a:pt x="666157" y="1109344"/>
                </a:lnTo>
                <a:close/>
                <a:moveTo>
                  <a:pt x="167029" y="1107742"/>
                </a:moveTo>
                <a:cubicBezTo>
                  <a:pt x="167432" y="1112992"/>
                  <a:pt x="169768" y="1112812"/>
                  <a:pt x="172104" y="1112633"/>
                </a:cubicBezTo>
                <a:cubicBezTo>
                  <a:pt x="169768" y="1112812"/>
                  <a:pt x="167432" y="1112992"/>
                  <a:pt x="167432" y="1112992"/>
                </a:cubicBezTo>
                <a:cubicBezTo>
                  <a:pt x="165097" y="1113171"/>
                  <a:pt x="162761" y="1113351"/>
                  <a:pt x="162761" y="1113351"/>
                </a:cubicBezTo>
                <a:cubicBezTo>
                  <a:pt x="162761" y="1113351"/>
                  <a:pt x="160424" y="1113531"/>
                  <a:pt x="160020" y="1108281"/>
                </a:cubicBezTo>
                <a:cubicBezTo>
                  <a:pt x="160020" y="1108281"/>
                  <a:pt x="162358" y="1108102"/>
                  <a:pt x="162358" y="1108102"/>
                </a:cubicBezTo>
                <a:cubicBezTo>
                  <a:pt x="162358" y="1108102"/>
                  <a:pt x="164693" y="1107923"/>
                  <a:pt x="167029" y="1107742"/>
                </a:cubicBezTo>
                <a:close/>
                <a:moveTo>
                  <a:pt x="566392" y="1106957"/>
                </a:moveTo>
                <a:cubicBezTo>
                  <a:pt x="566392" y="1106957"/>
                  <a:pt x="566796" y="1112207"/>
                  <a:pt x="566796" y="1112207"/>
                </a:cubicBezTo>
                <a:cubicBezTo>
                  <a:pt x="569071" y="1112031"/>
                  <a:pt x="571346" y="1111856"/>
                  <a:pt x="571346" y="1111856"/>
                </a:cubicBezTo>
                <a:cubicBezTo>
                  <a:pt x="573621" y="1111682"/>
                  <a:pt x="575897" y="1111507"/>
                  <a:pt x="578575" y="1116580"/>
                </a:cubicBezTo>
                <a:cubicBezTo>
                  <a:pt x="578575" y="1116580"/>
                  <a:pt x="578575" y="1116580"/>
                  <a:pt x="576299" y="1116755"/>
                </a:cubicBezTo>
                <a:cubicBezTo>
                  <a:pt x="576299" y="1116755"/>
                  <a:pt x="574024" y="1116930"/>
                  <a:pt x="571750" y="1117105"/>
                </a:cubicBezTo>
                <a:cubicBezTo>
                  <a:pt x="569474" y="1117280"/>
                  <a:pt x="567199" y="1117455"/>
                  <a:pt x="564924" y="1117630"/>
                </a:cubicBezTo>
                <a:cubicBezTo>
                  <a:pt x="562648" y="1117805"/>
                  <a:pt x="559970" y="1112732"/>
                  <a:pt x="557695" y="1112907"/>
                </a:cubicBezTo>
                <a:cubicBezTo>
                  <a:pt x="555420" y="1113081"/>
                  <a:pt x="555420" y="1113081"/>
                  <a:pt x="555420" y="1113081"/>
                </a:cubicBezTo>
                <a:cubicBezTo>
                  <a:pt x="555420" y="1113081"/>
                  <a:pt x="555420" y="1113081"/>
                  <a:pt x="553144" y="1113256"/>
                </a:cubicBezTo>
                <a:cubicBezTo>
                  <a:pt x="553144" y="1113256"/>
                  <a:pt x="553144" y="1113256"/>
                  <a:pt x="552740" y="1108007"/>
                </a:cubicBezTo>
                <a:cubicBezTo>
                  <a:pt x="552740" y="1108007"/>
                  <a:pt x="552740" y="1108007"/>
                  <a:pt x="555016" y="1107832"/>
                </a:cubicBezTo>
                <a:cubicBezTo>
                  <a:pt x="555016" y="1107832"/>
                  <a:pt x="555016" y="1107832"/>
                  <a:pt x="557291" y="1107658"/>
                </a:cubicBezTo>
                <a:cubicBezTo>
                  <a:pt x="561841" y="1107306"/>
                  <a:pt x="561841" y="1107306"/>
                  <a:pt x="566392" y="1106957"/>
                </a:cubicBezTo>
                <a:close/>
                <a:moveTo>
                  <a:pt x="183380" y="1106486"/>
                </a:moveTo>
                <a:cubicBezTo>
                  <a:pt x="190351" y="1105950"/>
                  <a:pt x="195403" y="1110841"/>
                  <a:pt x="202375" y="1110305"/>
                </a:cubicBezTo>
                <a:cubicBezTo>
                  <a:pt x="205103" y="1115375"/>
                  <a:pt x="209751" y="1115018"/>
                  <a:pt x="214400" y="1114661"/>
                </a:cubicBezTo>
                <a:cubicBezTo>
                  <a:pt x="214400" y="1114661"/>
                  <a:pt x="217127" y="1119732"/>
                  <a:pt x="217127" y="1119732"/>
                </a:cubicBezTo>
                <a:cubicBezTo>
                  <a:pt x="217127" y="1119732"/>
                  <a:pt x="214803" y="1119910"/>
                  <a:pt x="214803" y="1119910"/>
                </a:cubicBezTo>
                <a:cubicBezTo>
                  <a:pt x="210154" y="1120268"/>
                  <a:pt x="205506" y="1120625"/>
                  <a:pt x="200456" y="1115733"/>
                </a:cubicBezTo>
                <a:cubicBezTo>
                  <a:pt x="195807" y="1116091"/>
                  <a:pt x="190755" y="1111199"/>
                  <a:pt x="183783" y="1111734"/>
                </a:cubicBezTo>
                <a:cubicBezTo>
                  <a:pt x="183783" y="1111734"/>
                  <a:pt x="183783" y="1111734"/>
                  <a:pt x="183380" y="1106486"/>
                </a:cubicBezTo>
                <a:close/>
                <a:moveTo>
                  <a:pt x="143901" y="1106003"/>
                </a:moveTo>
                <a:cubicBezTo>
                  <a:pt x="143901" y="1106003"/>
                  <a:pt x="144169" y="1109503"/>
                  <a:pt x="144169" y="1109503"/>
                </a:cubicBezTo>
                <a:cubicBezTo>
                  <a:pt x="141833" y="1109683"/>
                  <a:pt x="141833" y="1109683"/>
                  <a:pt x="139497" y="1109861"/>
                </a:cubicBezTo>
                <a:cubicBezTo>
                  <a:pt x="137162" y="1110041"/>
                  <a:pt x="134826" y="1110220"/>
                  <a:pt x="134826" y="1110220"/>
                </a:cubicBezTo>
                <a:cubicBezTo>
                  <a:pt x="132489" y="1110400"/>
                  <a:pt x="132489" y="1110400"/>
                  <a:pt x="132221" y="1106901"/>
                </a:cubicBezTo>
                <a:cubicBezTo>
                  <a:pt x="132221" y="1106901"/>
                  <a:pt x="132221" y="1106901"/>
                  <a:pt x="134558" y="1106722"/>
                </a:cubicBezTo>
                <a:cubicBezTo>
                  <a:pt x="134558" y="1106722"/>
                  <a:pt x="136893" y="1106541"/>
                  <a:pt x="139229" y="1106362"/>
                </a:cubicBezTo>
                <a:cubicBezTo>
                  <a:pt x="139229" y="1106362"/>
                  <a:pt x="141565" y="1106183"/>
                  <a:pt x="143901" y="1106003"/>
                </a:cubicBezTo>
                <a:close/>
                <a:moveTo>
                  <a:pt x="1060097" y="1104071"/>
                </a:moveTo>
                <a:cubicBezTo>
                  <a:pt x="1060097" y="1104071"/>
                  <a:pt x="1060097" y="1104071"/>
                  <a:pt x="1060472" y="1108946"/>
                </a:cubicBezTo>
                <a:cubicBezTo>
                  <a:pt x="1060472" y="1108946"/>
                  <a:pt x="1060472" y="1108946"/>
                  <a:pt x="1058167" y="1109123"/>
                </a:cubicBezTo>
                <a:cubicBezTo>
                  <a:pt x="1058167" y="1109123"/>
                  <a:pt x="1058167" y="1109123"/>
                  <a:pt x="1057792" y="1104248"/>
                </a:cubicBezTo>
                <a:cubicBezTo>
                  <a:pt x="1057792" y="1104248"/>
                  <a:pt x="1057792" y="1104248"/>
                  <a:pt x="1060097" y="1104071"/>
                </a:cubicBezTo>
                <a:close/>
                <a:moveTo>
                  <a:pt x="285006" y="1103954"/>
                </a:moveTo>
                <a:cubicBezTo>
                  <a:pt x="285006" y="1103954"/>
                  <a:pt x="287232" y="1103783"/>
                  <a:pt x="287635" y="1109031"/>
                </a:cubicBezTo>
                <a:cubicBezTo>
                  <a:pt x="287635" y="1109031"/>
                  <a:pt x="285410" y="1109203"/>
                  <a:pt x="285410" y="1109203"/>
                </a:cubicBezTo>
                <a:cubicBezTo>
                  <a:pt x="283185" y="1109374"/>
                  <a:pt x="283185" y="1109374"/>
                  <a:pt x="282782" y="1104125"/>
                </a:cubicBezTo>
                <a:cubicBezTo>
                  <a:pt x="282782" y="1104125"/>
                  <a:pt x="282782" y="1104125"/>
                  <a:pt x="285006" y="1103954"/>
                </a:cubicBezTo>
                <a:close/>
                <a:moveTo>
                  <a:pt x="1071630" y="1103185"/>
                </a:moveTo>
                <a:cubicBezTo>
                  <a:pt x="1071630" y="1103185"/>
                  <a:pt x="1071630" y="1103185"/>
                  <a:pt x="1072004" y="1108060"/>
                </a:cubicBezTo>
                <a:cubicBezTo>
                  <a:pt x="1072004" y="1108060"/>
                  <a:pt x="1072004" y="1108060"/>
                  <a:pt x="1069323" y="1103363"/>
                </a:cubicBezTo>
                <a:cubicBezTo>
                  <a:pt x="1071630" y="1103185"/>
                  <a:pt x="1071630" y="1103185"/>
                  <a:pt x="1071630" y="1103185"/>
                </a:cubicBezTo>
                <a:close/>
                <a:moveTo>
                  <a:pt x="433616" y="1103087"/>
                </a:moveTo>
                <a:cubicBezTo>
                  <a:pt x="433616" y="1103087"/>
                  <a:pt x="435972" y="1106426"/>
                  <a:pt x="435972" y="1106426"/>
                </a:cubicBezTo>
                <a:cubicBezTo>
                  <a:pt x="433885" y="1106587"/>
                  <a:pt x="433885" y="1106587"/>
                  <a:pt x="433885" y="1106587"/>
                </a:cubicBezTo>
                <a:cubicBezTo>
                  <a:pt x="431800" y="1106748"/>
                  <a:pt x="431800" y="1106748"/>
                  <a:pt x="431531" y="1103247"/>
                </a:cubicBezTo>
                <a:cubicBezTo>
                  <a:pt x="431531" y="1103247"/>
                  <a:pt x="433616" y="1103087"/>
                  <a:pt x="433616" y="1103087"/>
                </a:cubicBezTo>
                <a:close/>
                <a:moveTo>
                  <a:pt x="240586" y="1102089"/>
                </a:moveTo>
                <a:cubicBezTo>
                  <a:pt x="245233" y="1101732"/>
                  <a:pt x="249881" y="1101373"/>
                  <a:pt x="254933" y="1106265"/>
                </a:cubicBezTo>
                <a:cubicBezTo>
                  <a:pt x="259581" y="1105907"/>
                  <a:pt x="264633" y="1110799"/>
                  <a:pt x="269281" y="1110441"/>
                </a:cubicBezTo>
                <a:cubicBezTo>
                  <a:pt x="269684" y="1115691"/>
                  <a:pt x="269684" y="1115691"/>
                  <a:pt x="267361" y="1115870"/>
                </a:cubicBezTo>
                <a:cubicBezTo>
                  <a:pt x="265037" y="1116049"/>
                  <a:pt x="259986" y="1111156"/>
                  <a:pt x="255337" y="1111514"/>
                </a:cubicBezTo>
                <a:cubicBezTo>
                  <a:pt x="250284" y="1106622"/>
                  <a:pt x="242910" y="1101909"/>
                  <a:pt x="236340" y="1107695"/>
                </a:cubicBezTo>
                <a:cubicBezTo>
                  <a:pt x="235938" y="1102447"/>
                  <a:pt x="235938" y="1102447"/>
                  <a:pt x="235938" y="1102447"/>
                </a:cubicBezTo>
                <a:cubicBezTo>
                  <a:pt x="238262" y="1102267"/>
                  <a:pt x="238262" y="1102267"/>
                  <a:pt x="240586" y="1102089"/>
                </a:cubicBezTo>
                <a:close/>
                <a:moveTo>
                  <a:pt x="1095195" y="1101499"/>
                </a:moveTo>
                <a:cubicBezTo>
                  <a:pt x="1095465" y="1105000"/>
                  <a:pt x="1095465" y="1105000"/>
                  <a:pt x="1095465" y="1105000"/>
                </a:cubicBezTo>
                <a:cubicBezTo>
                  <a:pt x="1095465" y="1105000"/>
                  <a:pt x="1092961" y="1105190"/>
                  <a:pt x="1092961" y="1105190"/>
                </a:cubicBezTo>
                <a:cubicBezTo>
                  <a:pt x="1092693" y="1101692"/>
                  <a:pt x="1092961" y="1105190"/>
                  <a:pt x="1095195" y="1101499"/>
                </a:cubicBezTo>
                <a:close/>
                <a:moveTo>
                  <a:pt x="222322" y="1099974"/>
                </a:moveTo>
                <a:cubicBezTo>
                  <a:pt x="222322" y="1099974"/>
                  <a:pt x="222589" y="1103474"/>
                  <a:pt x="222589" y="1103474"/>
                </a:cubicBezTo>
                <a:cubicBezTo>
                  <a:pt x="220087" y="1103665"/>
                  <a:pt x="220087" y="1103665"/>
                  <a:pt x="219817" y="1100167"/>
                </a:cubicBezTo>
                <a:cubicBezTo>
                  <a:pt x="222322" y="1099974"/>
                  <a:pt x="222589" y="1103474"/>
                  <a:pt x="222322" y="1099974"/>
                </a:cubicBezTo>
                <a:close/>
                <a:moveTo>
                  <a:pt x="652595" y="1098350"/>
                </a:moveTo>
                <a:cubicBezTo>
                  <a:pt x="653584" y="1098934"/>
                  <a:pt x="654937" y="1100150"/>
                  <a:pt x="656188" y="1100054"/>
                </a:cubicBezTo>
                <a:cubicBezTo>
                  <a:pt x="656389" y="1102677"/>
                  <a:pt x="655139" y="1102775"/>
                  <a:pt x="653837" y="1102214"/>
                </a:cubicBezTo>
                <a:cubicBezTo>
                  <a:pt x="652535" y="1101653"/>
                  <a:pt x="651182" y="1100439"/>
                  <a:pt x="651182" y="1100439"/>
                </a:cubicBezTo>
                <a:cubicBezTo>
                  <a:pt x="650980" y="1097813"/>
                  <a:pt x="651607" y="1097766"/>
                  <a:pt x="652595" y="1098350"/>
                </a:cubicBezTo>
                <a:close/>
                <a:moveTo>
                  <a:pt x="881009" y="1098230"/>
                </a:moveTo>
                <a:cubicBezTo>
                  <a:pt x="883691" y="1102927"/>
                  <a:pt x="885996" y="1102749"/>
                  <a:pt x="885996" y="1102749"/>
                </a:cubicBezTo>
                <a:cubicBezTo>
                  <a:pt x="883691" y="1102927"/>
                  <a:pt x="883691" y="1102927"/>
                  <a:pt x="881384" y="1103103"/>
                </a:cubicBezTo>
                <a:cubicBezTo>
                  <a:pt x="879077" y="1103282"/>
                  <a:pt x="876771" y="1103460"/>
                  <a:pt x="874091" y="1098762"/>
                </a:cubicBezTo>
                <a:cubicBezTo>
                  <a:pt x="876397" y="1098586"/>
                  <a:pt x="878703" y="1098408"/>
                  <a:pt x="881009" y="1098230"/>
                </a:cubicBezTo>
                <a:close/>
                <a:moveTo>
                  <a:pt x="140692" y="1097008"/>
                </a:moveTo>
                <a:cubicBezTo>
                  <a:pt x="141943" y="1096912"/>
                  <a:pt x="143295" y="1098129"/>
                  <a:pt x="143497" y="1100753"/>
                </a:cubicBezTo>
                <a:cubicBezTo>
                  <a:pt x="140993" y="1100946"/>
                  <a:pt x="140591" y="1095696"/>
                  <a:pt x="138491" y="1101139"/>
                </a:cubicBezTo>
                <a:cubicBezTo>
                  <a:pt x="138289" y="1098513"/>
                  <a:pt x="139441" y="1097105"/>
                  <a:pt x="140692" y="1097008"/>
                </a:cubicBezTo>
                <a:close/>
                <a:moveTo>
                  <a:pt x="264034" y="1096768"/>
                </a:moveTo>
                <a:cubicBezTo>
                  <a:pt x="264034" y="1096768"/>
                  <a:pt x="264304" y="1100266"/>
                  <a:pt x="264304" y="1100266"/>
                </a:cubicBezTo>
                <a:cubicBezTo>
                  <a:pt x="261939" y="1100449"/>
                  <a:pt x="259575" y="1100629"/>
                  <a:pt x="257212" y="1100812"/>
                </a:cubicBezTo>
                <a:cubicBezTo>
                  <a:pt x="254848" y="1100993"/>
                  <a:pt x="254848" y="1100993"/>
                  <a:pt x="252484" y="1101175"/>
                </a:cubicBezTo>
                <a:cubicBezTo>
                  <a:pt x="252484" y="1101175"/>
                  <a:pt x="249851" y="1097857"/>
                  <a:pt x="249851" y="1097857"/>
                </a:cubicBezTo>
                <a:cubicBezTo>
                  <a:pt x="249851" y="1097857"/>
                  <a:pt x="252215" y="1097676"/>
                  <a:pt x="252215" y="1097676"/>
                </a:cubicBezTo>
                <a:cubicBezTo>
                  <a:pt x="254578" y="1097495"/>
                  <a:pt x="254578" y="1097495"/>
                  <a:pt x="256943" y="1097312"/>
                </a:cubicBezTo>
                <a:cubicBezTo>
                  <a:pt x="259307" y="1097132"/>
                  <a:pt x="261670" y="1096948"/>
                  <a:pt x="264034" y="1096768"/>
                </a:cubicBezTo>
                <a:close/>
                <a:moveTo>
                  <a:pt x="312481" y="1096561"/>
                </a:moveTo>
                <a:cubicBezTo>
                  <a:pt x="319767" y="1101280"/>
                  <a:pt x="326650" y="1100750"/>
                  <a:pt x="333534" y="1100221"/>
                </a:cubicBezTo>
                <a:cubicBezTo>
                  <a:pt x="333937" y="1105471"/>
                  <a:pt x="336230" y="1105295"/>
                  <a:pt x="338525" y="1105118"/>
                </a:cubicBezTo>
                <a:cubicBezTo>
                  <a:pt x="338929" y="1110368"/>
                  <a:pt x="338929" y="1110368"/>
                  <a:pt x="338929" y="1110368"/>
                </a:cubicBezTo>
                <a:cubicBezTo>
                  <a:pt x="336633" y="1110543"/>
                  <a:pt x="334341" y="1110720"/>
                  <a:pt x="331641" y="1105647"/>
                </a:cubicBezTo>
                <a:cubicBezTo>
                  <a:pt x="324759" y="1106176"/>
                  <a:pt x="317877" y="1106706"/>
                  <a:pt x="310591" y="1101986"/>
                </a:cubicBezTo>
                <a:cubicBezTo>
                  <a:pt x="310591" y="1101986"/>
                  <a:pt x="310188" y="1096738"/>
                  <a:pt x="310188" y="1096738"/>
                </a:cubicBezTo>
                <a:cubicBezTo>
                  <a:pt x="310188" y="1096738"/>
                  <a:pt x="310188" y="1096738"/>
                  <a:pt x="312481" y="1096561"/>
                </a:cubicBezTo>
                <a:close/>
                <a:moveTo>
                  <a:pt x="852958" y="1095485"/>
                </a:moveTo>
                <a:cubicBezTo>
                  <a:pt x="852958" y="1095485"/>
                  <a:pt x="852958" y="1095485"/>
                  <a:pt x="853333" y="1100359"/>
                </a:cubicBezTo>
                <a:cubicBezTo>
                  <a:pt x="851027" y="1100536"/>
                  <a:pt x="848721" y="1100713"/>
                  <a:pt x="846040" y="1096017"/>
                </a:cubicBezTo>
                <a:cubicBezTo>
                  <a:pt x="848346" y="1095840"/>
                  <a:pt x="850652" y="1095662"/>
                  <a:pt x="852958" y="1095485"/>
                </a:cubicBezTo>
                <a:close/>
                <a:moveTo>
                  <a:pt x="869103" y="1094244"/>
                </a:moveTo>
                <a:cubicBezTo>
                  <a:pt x="869477" y="1099118"/>
                  <a:pt x="871784" y="1098939"/>
                  <a:pt x="874091" y="1098762"/>
                </a:cubicBezTo>
                <a:cubicBezTo>
                  <a:pt x="871784" y="1098939"/>
                  <a:pt x="869477" y="1099118"/>
                  <a:pt x="869477" y="1099118"/>
                </a:cubicBezTo>
                <a:cubicBezTo>
                  <a:pt x="867171" y="1099294"/>
                  <a:pt x="867171" y="1099294"/>
                  <a:pt x="867171" y="1099294"/>
                </a:cubicBezTo>
                <a:cubicBezTo>
                  <a:pt x="869477" y="1099118"/>
                  <a:pt x="869103" y="1094244"/>
                  <a:pt x="869103" y="1094244"/>
                </a:cubicBezTo>
                <a:close/>
                <a:moveTo>
                  <a:pt x="597818" y="1093981"/>
                </a:moveTo>
                <a:cubicBezTo>
                  <a:pt x="597818" y="1093981"/>
                  <a:pt x="598221" y="1099230"/>
                  <a:pt x="598221" y="1099230"/>
                </a:cubicBezTo>
                <a:cubicBezTo>
                  <a:pt x="595718" y="1099422"/>
                  <a:pt x="595718" y="1099422"/>
                  <a:pt x="595718" y="1099422"/>
                </a:cubicBezTo>
                <a:cubicBezTo>
                  <a:pt x="595718" y="1099422"/>
                  <a:pt x="595315" y="1094173"/>
                  <a:pt x="595315" y="1094173"/>
                </a:cubicBezTo>
                <a:cubicBezTo>
                  <a:pt x="595315" y="1094173"/>
                  <a:pt x="595315" y="1094173"/>
                  <a:pt x="597818" y="1093981"/>
                </a:cubicBezTo>
                <a:close/>
                <a:moveTo>
                  <a:pt x="235265" y="1093697"/>
                </a:moveTo>
                <a:cubicBezTo>
                  <a:pt x="235265" y="1093697"/>
                  <a:pt x="235265" y="1093697"/>
                  <a:pt x="235669" y="1098946"/>
                </a:cubicBezTo>
                <a:cubicBezTo>
                  <a:pt x="235669" y="1098946"/>
                  <a:pt x="235265" y="1093697"/>
                  <a:pt x="233180" y="1093858"/>
                </a:cubicBezTo>
                <a:cubicBezTo>
                  <a:pt x="233180" y="1093858"/>
                  <a:pt x="233180" y="1093858"/>
                  <a:pt x="235265" y="1093697"/>
                </a:cubicBezTo>
                <a:close/>
                <a:moveTo>
                  <a:pt x="191272" y="1091802"/>
                </a:moveTo>
                <a:cubicBezTo>
                  <a:pt x="195860" y="1091449"/>
                  <a:pt x="200852" y="1096345"/>
                  <a:pt x="208139" y="1101064"/>
                </a:cubicBezTo>
                <a:cubicBezTo>
                  <a:pt x="208139" y="1101064"/>
                  <a:pt x="208139" y="1101064"/>
                  <a:pt x="205844" y="1101242"/>
                </a:cubicBezTo>
                <a:cubicBezTo>
                  <a:pt x="200852" y="1096345"/>
                  <a:pt x="196263" y="1096698"/>
                  <a:pt x="189381" y="1097227"/>
                </a:cubicBezTo>
                <a:cubicBezTo>
                  <a:pt x="188977" y="1091979"/>
                  <a:pt x="188977" y="1091979"/>
                  <a:pt x="188977" y="1091979"/>
                </a:cubicBezTo>
                <a:cubicBezTo>
                  <a:pt x="191272" y="1091802"/>
                  <a:pt x="191272" y="1091802"/>
                  <a:pt x="191272" y="1091802"/>
                </a:cubicBezTo>
                <a:close/>
                <a:moveTo>
                  <a:pt x="539384" y="1089676"/>
                </a:moveTo>
                <a:cubicBezTo>
                  <a:pt x="541690" y="1089499"/>
                  <a:pt x="544371" y="1094194"/>
                  <a:pt x="546676" y="1094017"/>
                </a:cubicBezTo>
                <a:cubicBezTo>
                  <a:pt x="548982" y="1093839"/>
                  <a:pt x="551664" y="1098537"/>
                  <a:pt x="555901" y="1093308"/>
                </a:cubicBezTo>
                <a:cubicBezTo>
                  <a:pt x="558207" y="1093131"/>
                  <a:pt x="560512" y="1092953"/>
                  <a:pt x="560512" y="1092953"/>
                </a:cubicBezTo>
                <a:cubicBezTo>
                  <a:pt x="562819" y="1092776"/>
                  <a:pt x="562819" y="1092776"/>
                  <a:pt x="562819" y="1092776"/>
                </a:cubicBezTo>
                <a:cubicBezTo>
                  <a:pt x="572417" y="1096940"/>
                  <a:pt x="579335" y="1096410"/>
                  <a:pt x="586628" y="1100751"/>
                </a:cubicBezTo>
                <a:cubicBezTo>
                  <a:pt x="603145" y="1104384"/>
                  <a:pt x="617356" y="1108194"/>
                  <a:pt x="633497" y="1106953"/>
                </a:cubicBezTo>
                <a:cubicBezTo>
                  <a:pt x="633497" y="1106953"/>
                  <a:pt x="633123" y="1102078"/>
                  <a:pt x="633123" y="1102078"/>
                </a:cubicBezTo>
                <a:cubicBezTo>
                  <a:pt x="633123" y="1102078"/>
                  <a:pt x="635804" y="1106776"/>
                  <a:pt x="635804" y="1106776"/>
                </a:cubicBezTo>
                <a:cubicBezTo>
                  <a:pt x="635804" y="1106776"/>
                  <a:pt x="638111" y="1106598"/>
                  <a:pt x="638111" y="1106598"/>
                </a:cubicBezTo>
                <a:cubicBezTo>
                  <a:pt x="638111" y="1106598"/>
                  <a:pt x="637736" y="1101724"/>
                  <a:pt x="637736" y="1101724"/>
                </a:cubicBezTo>
                <a:cubicBezTo>
                  <a:pt x="637736" y="1101724"/>
                  <a:pt x="640041" y="1101547"/>
                  <a:pt x="640041" y="1101547"/>
                </a:cubicBezTo>
                <a:cubicBezTo>
                  <a:pt x="640041" y="1101547"/>
                  <a:pt x="640041" y="1101547"/>
                  <a:pt x="640416" y="1106422"/>
                </a:cubicBezTo>
                <a:cubicBezTo>
                  <a:pt x="645028" y="1106066"/>
                  <a:pt x="644654" y="1101193"/>
                  <a:pt x="649641" y="1105712"/>
                </a:cubicBezTo>
                <a:cubicBezTo>
                  <a:pt x="647335" y="1105890"/>
                  <a:pt x="647335" y="1105890"/>
                  <a:pt x="647709" y="1110763"/>
                </a:cubicBezTo>
                <a:cubicBezTo>
                  <a:pt x="647709" y="1110763"/>
                  <a:pt x="650015" y="1110585"/>
                  <a:pt x="652321" y="1110408"/>
                </a:cubicBezTo>
                <a:cubicBezTo>
                  <a:pt x="654627" y="1110231"/>
                  <a:pt x="656934" y="1110053"/>
                  <a:pt x="659614" y="1114750"/>
                </a:cubicBezTo>
                <a:cubicBezTo>
                  <a:pt x="659614" y="1114750"/>
                  <a:pt x="659614" y="1114750"/>
                  <a:pt x="656934" y="1110053"/>
                </a:cubicBezTo>
                <a:cubicBezTo>
                  <a:pt x="661545" y="1109699"/>
                  <a:pt x="661545" y="1109699"/>
                  <a:pt x="663852" y="1109522"/>
                </a:cubicBezTo>
                <a:cubicBezTo>
                  <a:pt x="665192" y="1111870"/>
                  <a:pt x="665674" y="1110608"/>
                  <a:pt x="666157" y="1109344"/>
                </a:cubicBezTo>
                <a:lnTo>
                  <a:pt x="666531" y="1114218"/>
                </a:lnTo>
                <a:cubicBezTo>
                  <a:pt x="668837" y="1114040"/>
                  <a:pt x="668837" y="1114040"/>
                  <a:pt x="668837" y="1114040"/>
                </a:cubicBezTo>
                <a:cubicBezTo>
                  <a:pt x="671143" y="1113862"/>
                  <a:pt x="671143" y="1113862"/>
                  <a:pt x="670769" y="1108990"/>
                </a:cubicBezTo>
                <a:cubicBezTo>
                  <a:pt x="670769" y="1108990"/>
                  <a:pt x="673449" y="1113686"/>
                  <a:pt x="673449" y="1113686"/>
                </a:cubicBezTo>
                <a:cubicBezTo>
                  <a:pt x="675756" y="1113508"/>
                  <a:pt x="678438" y="1118205"/>
                  <a:pt x="678438" y="1118205"/>
                </a:cubicBezTo>
                <a:cubicBezTo>
                  <a:pt x="676131" y="1118382"/>
                  <a:pt x="676131" y="1118382"/>
                  <a:pt x="673825" y="1118560"/>
                </a:cubicBezTo>
                <a:cubicBezTo>
                  <a:pt x="673825" y="1118560"/>
                  <a:pt x="672765" y="1119866"/>
                  <a:pt x="671659" y="1120566"/>
                </a:cubicBezTo>
                <a:cubicBezTo>
                  <a:pt x="670552" y="1121263"/>
                  <a:pt x="669399" y="1121352"/>
                  <a:pt x="669212" y="1118915"/>
                </a:cubicBezTo>
                <a:cubicBezTo>
                  <a:pt x="669212" y="1118915"/>
                  <a:pt x="666906" y="1119093"/>
                  <a:pt x="666906" y="1119093"/>
                </a:cubicBezTo>
                <a:cubicBezTo>
                  <a:pt x="664601" y="1119269"/>
                  <a:pt x="659989" y="1119625"/>
                  <a:pt x="657308" y="1114927"/>
                </a:cubicBezTo>
                <a:cubicBezTo>
                  <a:pt x="655002" y="1115104"/>
                  <a:pt x="652696" y="1115281"/>
                  <a:pt x="650389" y="1115459"/>
                </a:cubicBezTo>
                <a:cubicBezTo>
                  <a:pt x="650389" y="1115459"/>
                  <a:pt x="648083" y="1115636"/>
                  <a:pt x="645777" y="1115814"/>
                </a:cubicBezTo>
                <a:cubicBezTo>
                  <a:pt x="643471" y="1115992"/>
                  <a:pt x="643097" y="1111118"/>
                  <a:pt x="640791" y="1111295"/>
                </a:cubicBezTo>
                <a:cubicBezTo>
                  <a:pt x="640791" y="1111295"/>
                  <a:pt x="640791" y="1111295"/>
                  <a:pt x="638485" y="1111472"/>
                </a:cubicBezTo>
                <a:cubicBezTo>
                  <a:pt x="638485" y="1111472"/>
                  <a:pt x="636179" y="1111650"/>
                  <a:pt x="633874" y="1111826"/>
                </a:cubicBezTo>
                <a:cubicBezTo>
                  <a:pt x="617731" y="1113068"/>
                  <a:pt x="601213" y="1109436"/>
                  <a:pt x="587002" y="1105624"/>
                </a:cubicBezTo>
                <a:cubicBezTo>
                  <a:pt x="579710" y="1101282"/>
                  <a:pt x="570485" y="1101993"/>
                  <a:pt x="563193" y="1097650"/>
                </a:cubicBezTo>
                <a:cubicBezTo>
                  <a:pt x="560886" y="1097827"/>
                  <a:pt x="558581" y="1098004"/>
                  <a:pt x="556275" y="1098182"/>
                </a:cubicBezTo>
                <a:cubicBezTo>
                  <a:pt x="551664" y="1098537"/>
                  <a:pt x="549357" y="1098713"/>
                  <a:pt x="547050" y="1098891"/>
                </a:cubicBezTo>
                <a:cubicBezTo>
                  <a:pt x="544371" y="1094194"/>
                  <a:pt x="542065" y="1094371"/>
                  <a:pt x="539759" y="1094549"/>
                </a:cubicBezTo>
                <a:cubicBezTo>
                  <a:pt x="539759" y="1094549"/>
                  <a:pt x="537451" y="1094726"/>
                  <a:pt x="537451" y="1094726"/>
                </a:cubicBezTo>
                <a:cubicBezTo>
                  <a:pt x="537451" y="1094726"/>
                  <a:pt x="539384" y="1089676"/>
                  <a:pt x="539384" y="1089676"/>
                </a:cubicBezTo>
                <a:close/>
                <a:moveTo>
                  <a:pt x="655381" y="1089556"/>
                </a:moveTo>
                <a:cubicBezTo>
                  <a:pt x="655381" y="1089556"/>
                  <a:pt x="660387" y="1089171"/>
                  <a:pt x="658287" y="1094612"/>
                </a:cubicBezTo>
                <a:cubicBezTo>
                  <a:pt x="657884" y="1089363"/>
                  <a:pt x="653281" y="1094997"/>
                  <a:pt x="655381" y="1089556"/>
                </a:cubicBezTo>
                <a:close/>
                <a:moveTo>
                  <a:pt x="824533" y="1087865"/>
                </a:moveTo>
                <a:cubicBezTo>
                  <a:pt x="826838" y="1087687"/>
                  <a:pt x="829145" y="1087510"/>
                  <a:pt x="831827" y="1092206"/>
                </a:cubicBezTo>
                <a:cubicBezTo>
                  <a:pt x="829520" y="1092384"/>
                  <a:pt x="827213" y="1092561"/>
                  <a:pt x="824907" y="1092738"/>
                </a:cubicBezTo>
                <a:cubicBezTo>
                  <a:pt x="822602" y="1092916"/>
                  <a:pt x="817988" y="1093270"/>
                  <a:pt x="815683" y="1093448"/>
                </a:cubicBezTo>
                <a:cubicBezTo>
                  <a:pt x="815683" y="1093448"/>
                  <a:pt x="815308" y="1088574"/>
                  <a:pt x="815308" y="1088574"/>
                </a:cubicBezTo>
                <a:cubicBezTo>
                  <a:pt x="817613" y="1088397"/>
                  <a:pt x="822227" y="1088042"/>
                  <a:pt x="824533" y="1087865"/>
                </a:cubicBezTo>
                <a:close/>
                <a:moveTo>
                  <a:pt x="320837" y="1087119"/>
                </a:moveTo>
                <a:cubicBezTo>
                  <a:pt x="325485" y="1086762"/>
                  <a:pt x="330468" y="1090778"/>
                  <a:pt x="335116" y="1090421"/>
                </a:cubicBezTo>
                <a:cubicBezTo>
                  <a:pt x="337441" y="1090243"/>
                  <a:pt x="342426" y="1094259"/>
                  <a:pt x="347074" y="1093902"/>
                </a:cubicBezTo>
                <a:cubicBezTo>
                  <a:pt x="342426" y="1094259"/>
                  <a:pt x="337777" y="1094616"/>
                  <a:pt x="333130" y="1094974"/>
                </a:cubicBezTo>
                <a:cubicBezTo>
                  <a:pt x="328145" y="1090958"/>
                  <a:pt x="323496" y="1091314"/>
                  <a:pt x="316524" y="1091850"/>
                </a:cubicBezTo>
                <a:cubicBezTo>
                  <a:pt x="316188" y="1087477"/>
                  <a:pt x="316188" y="1087477"/>
                  <a:pt x="316188" y="1087477"/>
                </a:cubicBezTo>
                <a:cubicBezTo>
                  <a:pt x="318512" y="1087298"/>
                  <a:pt x="318512" y="1087298"/>
                  <a:pt x="320837" y="1087119"/>
                </a:cubicBezTo>
                <a:close/>
                <a:moveTo>
                  <a:pt x="836064" y="1086979"/>
                </a:moveTo>
                <a:cubicBezTo>
                  <a:pt x="838371" y="1086801"/>
                  <a:pt x="841053" y="1091498"/>
                  <a:pt x="838746" y="1091674"/>
                </a:cubicBezTo>
                <a:cubicBezTo>
                  <a:pt x="841427" y="1096372"/>
                  <a:pt x="843733" y="1096195"/>
                  <a:pt x="846040" y="1096017"/>
                </a:cubicBezTo>
                <a:cubicBezTo>
                  <a:pt x="843733" y="1096195"/>
                  <a:pt x="841427" y="1096372"/>
                  <a:pt x="839121" y="1096549"/>
                </a:cubicBezTo>
                <a:cubicBezTo>
                  <a:pt x="836814" y="1096726"/>
                  <a:pt x="834508" y="1096903"/>
                  <a:pt x="832201" y="1097080"/>
                </a:cubicBezTo>
                <a:cubicBezTo>
                  <a:pt x="832201" y="1097080"/>
                  <a:pt x="832201" y="1097080"/>
                  <a:pt x="831827" y="1092206"/>
                </a:cubicBezTo>
                <a:cubicBezTo>
                  <a:pt x="833758" y="1087156"/>
                  <a:pt x="836439" y="1091851"/>
                  <a:pt x="836064" y="1086979"/>
                </a:cubicBezTo>
                <a:close/>
                <a:moveTo>
                  <a:pt x="72774" y="1086830"/>
                </a:moveTo>
                <a:cubicBezTo>
                  <a:pt x="72908" y="1088580"/>
                  <a:pt x="72282" y="1088628"/>
                  <a:pt x="71310" y="1088263"/>
                </a:cubicBezTo>
                <a:cubicBezTo>
                  <a:pt x="70339" y="1087899"/>
                  <a:pt x="69020" y="1087120"/>
                  <a:pt x="67768" y="1087215"/>
                </a:cubicBezTo>
                <a:cubicBezTo>
                  <a:pt x="70271" y="1087024"/>
                  <a:pt x="72774" y="1086830"/>
                  <a:pt x="72774" y="1086830"/>
                </a:cubicBezTo>
                <a:close/>
                <a:moveTo>
                  <a:pt x="635085" y="1086166"/>
                </a:moveTo>
                <a:cubicBezTo>
                  <a:pt x="636066" y="1086642"/>
                  <a:pt x="636859" y="1088780"/>
                  <a:pt x="637028" y="1090968"/>
                </a:cubicBezTo>
                <a:cubicBezTo>
                  <a:pt x="637028" y="1090968"/>
                  <a:pt x="634189" y="1086786"/>
                  <a:pt x="632022" y="1091352"/>
                </a:cubicBezTo>
                <a:cubicBezTo>
                  <a:pt x="632938" y="1086882"/>
                  <a:pt x="634104" y="1085692"/>
                  <a:pt x="635085" y="1086166"/>
                </a:cubicBezTo>
                <a:close/>
                <a:moveTo>
                  <a:pt x="95633" y="1085075"/>
                </a:moveTo>
                <a:cubicBezTo>
                  <a:pt x="95633" y="1085075"/>
                  <a:pt x="97968" y="1084896"/>
                  <a:pt x="100574" y="1088216"/>
                </a:cubicBezTo>
                <a:cubicBezTo>
                  <a:pt x="100574" y="1088216"/>
                  <a:pt x="100574" y="1088216"/>
                  <a:pt x="98238" y="1088396"/>
                </a:cubicBezTo>
                <a:cubicBezTo>
                  <a:pt x="98238" y="1088396"/>
                  <a:pt x="95902" y="1088576"/>
                  <a:pt x="95902" y="1088576"/>
                </a:cubicBezTo>
                <a:cubicBezTo>
                  <a:pt x="93566" y="1088755"/>
                  <a:pt x="91230" y="1088934"/>
                  <a:pt x="88895" y="1089114"/>
                </a:cubicBezTo>
                <a:cubicBezTo>
                  <a:pt x="88625" y="1085614"/>
                  <a:pt x="88625" y="1085614"/>
                  <a:pt x="88625" y="1085614"/>
                </a:cubicBezTo>
                <a:cubicBezTo>
                  <a:pt x="88625" y="1085614"/>
                  <a:pt x="90960" y="1085435"/>
                  <a:pt x="90960" y="1085435"/>
                </a:cubicBezTo>
                <a:cubicBezTo>
                  <a:pt x="90960" y="1085435"/>
                  <a:pt x="93297" y="1085255"/>
                  <a:pt x="95633" y="1085075"/>
                </a:cubicBezTo>
                <a:close/>
                <a:moveTo>
                  <a:pt x="962913" y="1085052"/>
                </a:moveTo>
                <a:cubicBezTo>
                  <a:pt x="963800" y="1084324"/>
                  <a:pt x="965052" y="1084226"/>
                  <a:pt x="966505" y="1086756"/>
                </a:cubicBezTo>
                <a:cubicBezTo>
                  <a:pt x="966505" y="1086756"/>
                  <a:pt x="964002" y="1086947"/>
                  <a:pt x="964002" y="1086947"/>
                </a:cubicBezTo>
                <a:cubicBezTo>
                  <a:pt x="964002" y="1086947"/>
                  <a:pt x="961500" y="1087140"/>
                  <a:pt x="961500" y="1087140"/>
                </a:cubicBezTo>
                <a:cubicBezTo>
                  <a:pt x="961500" y="1087140"/>
                  <a:pt x="962025" y="1085779"/>
                  <a:pt x="962913" y="1085052"/>
                </a:cubicBezTo>
                <a:close/>
                <a:moveTo>
                  <a:pt x="683839" y="1084655"/>
                </a:moveTo>
                <a:cubicBezTo>
                  <a:pt x="684274" y="1084694"/>
                  <a:pt x="685489" y="1085482"/>
                  <a:pt x="687963" y="1087638"/>
                </a:cubicBezTo>
                <a:cubicBezTo>
                  <a:pt x="688231" y="1091137"/>
                  <a:pt x="682531" y="1084536"/>
                  <a:pt x="683839" y="1084655"/>
                </a:cubicBezTo>
                <a:close/>
                <a:moveTo>
                  <a:pt x="422632" y="1084070"/>
                </a:moveTo>
                <a:cubicBezTo>
                  <a:pt x="434549" y="1087931"/>
                  <a:pt x="446100" y="1087041"/>
                  <a:pt x="458018" y="1090903"/>
                </a:cubicBezTo>
                <a:cubicBezTo>
                  <a:pt x="467258" y="1090193"/>
                  <a:pt x="476864" y="1094230"/>
                  <a:pt x="486105" y="1093520"/>
                </a:cubicBezTo>
                <a:cubicBezTo>
                  <a:pt x="493401" y="1097736"/>
                  <a:pt x="498022" y="1097381"/>
                  <a:pt x="504952" y="1096849"/>
                </a:cubicBezTo>
                <a:cubicBezTo>
                  <a:pt x="511882" y="1096314"/>
                  <a:pt x="518813" y="1095782"/>
                  <a:pt x="526109" y="1099999"/>
                </a:cubicBezTo>
                <a:cubicBezTo>
                  <a:pt x="526109" y="1099999"/>
                  <a:pt x="526474" y="1104747"/>
                  <a:pt x="526474" y="1104747"/>
                </a:cubicBezTo>
                <a:cubicBezTo>
                  <a:pt x="526474" y="1104747"/>
                  <a:pt x="526474" y="1104747"/>
                  <a:pt x="524165" y="1104926"/>
                </a:cubicBezTo>
                <a:cubicBezTo>
                  <a:pt x="516868" y="1100709"/>
                  <a:pt x="512248" y="1101065"/>
                  <a:pt x="503007" y="1101774"/>
                </a:cubicBezTo>
                <a:cubicBezTo>
                  <a:pt x="498386" y="1102130"/>
                  <a:pt x="493766" y="1102485"/>
                  <a:pt x="486470" y="1098269"/>
                </a:cubicBezTo>
                <a:cubicBezTo>
                  <a:pt x="477229" y="1098980"/>
                  <a:pt x="467622" y="1094941"/>
                  <a:pt x="458382" y="1095652"/>
                </a:cubicBezTo>
                <a:cubicBezTo>
                  <a:pt x="446465" y="1091791"/>
                  <a:pt x="434913" y="1092679"/>
                  <a:pt x="422632" y="1084070"/>
                </a:cubicBezTo>
                <a:close/>
                <a:moveTo>
                  <a:pt x="116155" y="1083498"/>
                </a:moveTo>
                <a:cubicBezTo>
                  <a:pt x="116424" y="1086998"/>
                  <a:pt x="116424" y="1086998"/>
                  <a:pt x="116424" y="1086998"/>
                </a:cubicBezTo>
                <a:cubicBezTo>
                  <a:pt x="116424" y="1086998"/>
                  <a:pt x="116424" y="1086998"/>
                  <a:pt x="112253" y="1087318"/>
                </a:cubicBezTo>
                <a:cubicBezTo>
                  <a:pt x="112253" y="1087318"/>
                  <a:pt x="112253" y="1087318"/>
                  <a:pt x="111984" y="1083819"/>
                </a:cubicBezTo>
                <a:close/>
                <a:moveTo>
                  <a:pt x="293665" y="1081947"/>
                </a:moveTo>
                <a:cubicBezTo>
                  <a:pt x="294550" y="1082539"/>
                  <a:pt x="295206" y="1083809"/>
                  <a:pt x="295206" y="1083809"/>
                </a:cubicBezTo>
                <a:cubicBezTo>
                  <a:pt x="296522" y="1086348"/>
                  <a:pt x="295965" y="1086391"/>
                  <a:pt x="294802" y="1085820"/>
                </a:cubicBezTo>
                <a:cubicBezTo>
                  <a:pt x="293639" y="1085250"/>
                  <a:pt x="291869" y="1084065"/>
                  <a:pt x="290758" y="1084151"/>
                </a:cubicBezTo>
                <a:cubicBezTo>
                  <a:pt x="291669" y="1081442"/>
                  <a:pt x="292780" y="1081355"/>
                  <a:pt x="293665" y="1081947"/>
                </a:cubicBezTo>
                <a:close/>
                <a:moveTo>
                  <a:pt x="264862" y="1080862"/>
                </a:moveTo>
                <a:cubicBezTo>
                  <a:pt x="267584" y="1085932"/>
                  <a:pt x="272219" y="1085576"/>
                  <a:pt x="274536" y="1085397"/>
                </a:cubicBezTo>
                <a:cubicBezTo>
                  <a:pt x="279170" y="1085042"/>
                  <a:pt x="283806" y="1084685"/>
                  <a:pt x="288844" y="1089580"/>
                </a:cubicBezTo>
                <a:cubicBezTo>
                  <a:pt x="291161" y="1089401"/>
                  <a:pt x="291161" y="1089401"/>
                  <a:pt x="291565" y="1094649"/>
                </a:cubicBezTo>
                <a:cubicBezTo>
                  <a:pt x="291565" y="1094649"/>
                  <a:pt x="289247" y="1094828"/>
                  <a:pt x="289247" y="1094828"/>
                </a:cubicBezTo>
                <a:cubicBezTo>
                  <a:pt x="284612" y="1095184"/>
                  <a:pt x="279574" y="1090293"/>
                  <a:pt x="274940" y="1090649"/>
                </a:cubicBezTo>
                <a:cubicBezTo>
                  <a:pt x="272623" y="1090826"/>
                  <a:pt x="267987" y="1091183"/>
                  <a:pt x="262949" y="1086289"/>
                </a:cubicBezTo>
                <a:cubicBezTo>
                  <a:pt x="260632" y="1086466"/>
                  <a:pt x="258314" y="1086645"/>
                  <a:pt x="255996" y="1086824"/>
                </a:cubicBezTo>
                <a:cubicBezTo>
                  <a:pt x="253680" y="1087003"/>
                  <a:pt x="251362" y="1087179"/>
                  <a:pt x="251362" y="1087179"/>
                </a:cubicBezTo>
                <a:cubicBezTo>
                  <a:pt x="249045" y="1087358"/>
                  <a:pt x="249045" y="1087358"/>
                  <a:pt x="248642" y="1082110"/>
                </a:cubicBezTo>
                <a:cubicBezTo>
                  <a:pt x="248642" y="1082110"/>
                  <a:pt x="250959" y="1081931"/>
                  <a:pt x="250959" y="1081931"/>
                </a:cubicBezTo>
                <a:cubicBezTo>
                  <a:pt x="253275" y="1081753"/>
                  <a:pt x="253275" y="1081753"/>
                  <a:pt x="255593" y="1081576"/>
                </a:cubicBezTo>
                <a:cubicBezTo>
                  <a:pt x="257910" y="1081397"/>
                  <a:pt x="260228" y="1081218"/>
                  <a:pt x="262545" y="1081041"/>
                </a:cubicBezTo>
                <a:cubicBezTo>
                  <a:pt x="264862" y="1080862"/>
                  <a:pt x="264862" y="1080862"/>
                  <a:pt x="264862" y="1080862"/>
                </a:cubicBezTo>
                <a:close/>
                <a:moveTo>
                  <a:pt x="659237" y="1080461"/>
                </a:moveTo>
                <a:cubicBezTo>
                  <a:pt x="661620" y="1080278"/>
                  <a:pt x="664005" y="1080095"/>
                  <a:pt x="666791" y="1085160"/>
                </a:cubicBezTo>
                <a:cubicBezTo>
                  <a:pt x="664408" y="1085343"/>
                  <a:pt x="662025" y="1085528"/>
                  <a:pt x="659641" y="1085710"/>
                </a:cubicBezTo>
                <a:cubicBezTo>
                  <a:pt x="657258" y="1085893"/>
                  <a:pt x="654470" y="1080828"/>
                  <a:pt x="652087" y="1081010"/>
                </a:cubicBezTo>
                <a:cubicBezTo>
                  <a:pt x="654470" y="1080828"/>
                  <a:pt x="656853" y="1080644"/>
                  <a:pt x="659237" y="1080461"/>
                </a:cubicBezTo>
                <a:close/>
                <a:moveTo>
                  <a:pt x="162873" y="1079905"/>
                </a:moveTo>
                <a:cubicBezTo>
                  <a:pt x="162873" y="1079905"/>
                  <a:pt x="163143" y="1083405"/>
                  <a:pt x="163143" y="1083405"/>
                </a:cubicBezTo>
                <a:cubicBezTo>
                  <a:pt x="160807" y="1083585"/>
                  <a:pt x="158471" y="1083765"/>
                  <a:pt x="158471" y="1083765"/>
                </a:cubicBezTo>
                <a:cubicBezTo>
                  <a:pt x="156135" y="1083944"/>
                  <a:pt x="153531" y="1080624"/>
                  <a:pt x="151195" y="1080804"/>
                </a:cubicBezTo>
                <a:cubicBezTo>
                  <a:pt x="151195" y="1080804"/>
                  <a:pt x="151195" y="1080804"/>
                  <a:pt x="153531" y="1080624"/>
                </a:cubicBezTo>
                <a:cubicBezTo>
                  <a:pt x="153531" y="1080624"/>
                  <a:pt x="155865" y="1080444"/>
                  <a:pt x="158203" y="1080264"/>
                </a:cubicBezTo>
                <a:cubicBezTo>
                  <a:pt x="160537" y="1080085"/>
                  <a:pt x="160537" y="1080085"/>
                  <a:pt x="162873" y="1079905"/>
                </a:cubicBezTo>
                <a:close/>
                <a:moveTo>
                  <a:pt x="348122" y="1079742"/>
                </a:moveTo>
                <a:cubicBezTo>
                  <a:pt x="353089" y="1084054"/>
                  <a:pt x="357698" y="1083700"/>
                  <a:pt x="362306" y="1083344"/>
                </a:cubicBezTo>
                <a:cubicBezTo>
                  <a:pt x="373826" y="1082459"/>
                  <a:pt x="383043" y="1081750"/>
                  <a:pt x="392618" y="1085707"/>
                </a:cubicBezTo>
                <a:cubicBezTo>
                  <a:pt x="394923" y="1085530"/>
                  <a:pt x="394923" y="1085530"/>
                  <a:pt x="395281" y="1090196"/>
                </a:cubicBezTo>
                <a:cubicBezTo>
                  <a:pt x="395281" y="1090196"/>
                  <a:pt x="392977" y="1090374"/>
                  <a:pt x="392977" y="1090374"/>
                </a:cubicBezTo>
                <a:cubicBezTo>
                  <a:pt x="383402" y="1086415"/>
                  <a:pt x="374185" y="1087125"/>
                  <a:pt x="362665" y="1088010"/>
                </a:cubicBezTo>
                <a:cubicBezTo>
                  <a:pt x="358057" y="1088365"/>
                  <a:pt x="353089" y="1084054"/>
                  <a:pt x="348480" y="1084407"/>
                </a:cubicBezTo>
                <a:cubicBezTo>
                  <a:pt x="346177" y="1084585"/>
                  <a:pt x="346177" y="1084585"/>
                  <a:pt x="346177" y="1084585"/>
                </a:cubicBezTo>
                <a:cubicBezTo>
                  <a:pt x="346177" y="1084585"/>
                  <a:pt x="345818" y="1079920"/>
                  <a:pt x="348122" y="1079742"/>
                </a:cubicBezTo>
                <a:close/>
                <a:moveTo>
                  <a:pt x="419957" y="1079498"/>
                </a:moveTo>
                <a:cubicBezTo>
                  <a:pt x="419957" y="1079498"/>
                  <a:pt x="419957" y="1079498"/>
                  <a:pt x="422632" y="1084070"/>
                </a:cubicBezTo>
                <a:cubicBezTo>
                  <a:pt x="422632" y="1084070"/>
                  <a:pt x="422632" y="1084070"/>
                  <a:pt x="420323" y="1084247"/>
                </a:cubicBezTo>
                <a:cubicBezTo>
                  <a:pt x="413392" y="1084780"/>
                  <a:pt x="408406" y="1080386"/>
                  <a:pt x="406461" y="1085313"/>
                </a:cubicBezTo>
                <a:cubicBezTo>
                  <a:pt x="404150" y="1085491"/>
                  <a:pt x="404150" y="1085491"/>
                  <a:pt x="404150" y="1085491"/>
                </a:cubicBezTo>
                <a:cubicBezTo>
                  <a:pt x="404150" y="1085491"/>
                  <a:pt x="403785" y="1080741"/>
                  <a:pt x="403785" y="1080741"/>
                </a:cubicBezTo>
                <a:cubicBezTo>
                  <a:pt x="406095" y="1080565"/>
                  <a:pt x="408406" y="1080386"/>
                  <a:pt x="408406" y="1080386"/>
                </a:cubicBezTo>
                <a:cubicBezTo>
                  <a:pt x="413027" y="1080031"/>
                  <a:pt x="415337" y="1079854"/>
                  <a:pt x="419957" y="1079498"/>
                </a:cubicBezTo>
                <a:close/>
                <a:moveTo>
                  <a:pt x="2052847" y="1079201"/>
                </a:moveTo>
                <a:cubicBezTo>
                  <a:pt x="2056366" y="1079731"/>
                  <a:pt x="2060342" y="1081528"/>
                  <a:pt x="2064434" y="1084853"/>
                </a:cubicBezTo>
                <a:cubicBezTo>
                  <a:pt x="2067179" y="1095682"/>
                  <a:pt x="2063553" y="1098470"/>
                  <a:pt x="2069924" y="1106514"/>
                </a:cubicBezTo>
                <a:cubicBezTo>
                  <a:pt x="2069924" y="1106514"/>
                  <a:pt x="2066298" y="1109301"/>
                  <a:pt x="2062672" y="1112086"/>
                </a:cubicBezTo>
                <a:cubicBezTo>
                  <a:pt x="2053554" y="1093212"/>
                  <a:pt x="2052673" y="1106829"/>
                  <a:pt x="2042676" y="1101574"/>
                </a:cubicBezTo>
                <a:cubicBezTo>
                  <a:pt x="2038118" y="1092137"/>
                  <a:pt x="2039466" y="1084632"/>
                  <a:pt x="2043999" y="1081148"/>
                </a:cubicBezTo>
                <a:cubicBezTo>
                  <a:pt x="2046265" y="1079406"/>
                  <a:pt x="2049328" y="1078670"/>
                  <a:pt x="2052847" y="1079201"/>
                </a:cubicBezTo>
                <a:close/>
                <a:moveTo>
                  <a:pt x="229824" y="1077506"/>
                </a:moveTo>
                <a:cubicBezTo>
                  <a:pt x="231117" y="1077957"/>
                  <a:pt x="232454" y="1078955"/>
                  <a:pt x="232454" y="1078955"/>
                </a:cubicBezTo>
                <a:cubicBezTo>
                  <a:pt x="232622" y="1081140"/>
                  <a:pt x="231996" y="1081189"/>
                  <a:pt x="231015" y="1080716"/>
                </a:cubicBezTo>
                <a:cubicBezTo>
                  <a:pt x="230035" y="1080240"/>
                  <a:pt x="228699" y="1079242"/>
                  <a:pt x="227448" y="1079339"/>
                </a:cubicBezTo>
                <a:cubicBezTo>
                  <a:pt x="227280" y="1077152"/>
                  <a:pt x="228532" y="1077056"/>
                  <a:pt x="229824" y="1077506"/>
                </a:cubicBezTo>
                <a:close/>
                <a:moveTo>
                  <a:pt x="900268" y="1077140"/>
                </a:moveTo>
                <a:cubicBezTo>
                  <a:pt x="905629" y="1086532"/>
                  <a:pt x="912174" y="1081127"/>
                  <a:pt x="914855" y="1085824"/>
                </a:cubicBezTo>
                <a:cubicBezTo>
                  <a:pt x="921775" y="1085291"/>
                  <a:pt x="922148" y="1090165"/>
                  <a:pt x="926388" y="1084936"/>
                </a:cubicBezTo>
                <a:cubicBezTo>
                  <a:pt x="926763" y="1089810"/>
                  <a:pt x="926763" y="1089810"/>
                  <a:pt x="926763" y="1089810"/>
                </a:cubicBezTo>
                <a:cubicBezTo>
                  <a:pt x="931374" y="1089457"/>
                  <a:pt x="933681" y="1089279"/>
                  <a:pt x="938667" y="1093797"/>
                </a:cubicBezTo>
                <a:cubicBezTo>
                  <a:pt x="943281" y="1093442"/>
                  <a:pt x="947893" y="1093088"/>
                  <a:pt x="952507" y="1092734"/>
                </a:cubicBezTo>
                <a:cubicBezTo>
                  <a:pt x="954813" y="1092556"/>
                  <a:pt x="954438" y="1087683"/>
                  <a:pt x="954438" y="1087683"/>
                </a:cubicBezTo>
                <a:cubicBezTo>
                  <a:pt x="959050" y="1087329"/>
                  <a:pt x="956745" y="1087506"/>
                  <a:pt x="961357" y="1087152"/>
                </a:cubicBezTo>
                <a:cubicBezTo>
                  <a:pt x="959426" y="1092201"/>
                  <a:pt x="961732" y="1092024"/>
                  <a:pt x="959800" y="1097076"/>
                </a:cubicBezTo>
                <a:cubicBezTo>
                  <a:pt x="959800" y="1097076"/>
                  <a:pt x="959800" y="1097076"/>
                  <a:pt x="962107" y="1096898"/>
                </a:cubicBezTo>
                <a:cubicBezTo>
                  <a:pt x="964413" y="1096721"/>
                  <a:pt x="966344" y="1091669"/>
                  <a:pt x="969026" y="1096366"/>
                </a:cubicBezTo>
                <a:cubicBezTo>
                  <a:pt x="968651" y="1091492"/>
                  <a:pt x="966344" y="1091669"/>
                  <a:pt x="968275" y="1086619"/>
                </a:cubicBezTo>
                <a:cubicBezTo>
                  <a:pt x="970582" y="1086442"/>
                  <a:pt x="970956" y="1091315"/>
                  <a:pt x="975570" y="1090961"/>
                </a:cubicBezTo>
                <a:cubicBezTo>
                  <a:pt x="975570" y="1090961"/>
                  <a:pt x="977876" y="1090783"/>
                  <a:pt x="977876" y="1090783"/>
                </a:cubicBezTo>
                <a:cubicBezTo>
                  <a:pt x="977876" y="1090783"/>
                  <a:pt x="977876" y="1090783"/>
                  <a:pt x="980558" y="1095480"/>
                </a:cubicBezTo>
                <a:cubicBezTo>
                  <a:pt x="980558" y="1095480"/>
                  <a:pt x="980183" y="1090606"/>
                  <a:pt x="982489" y="1090429"/>
                </a:cubicBezTo>
                <a:cubicBezTo>
                  <a:pt x="980183" y="1090606"/>
                  <a:pt x="980183" y="1090606"/>
                  <a:pt x="979809" y="1085733"/>
                </a:cubicBezTo>
                <a:cubicBezTo>
                  <a:pt x="982115" y="1085555"/>
                  <a:pt x="982115" y="1085555"/>
                  <a:pt x="982115" y="1085555"/>
                </a:cubicBezTo>
                <a:cubicBezTo>
                  <a:pt x="982489" y="1090429"/>
                  <a:pt x="982489" y="1090429"/>
                  <a:pt x="984794" y="1090251"/>
                </a:cubicBezTo>
                <a:cubicBezTo>
                  <a:pt x="987101" y="1090074"/>
                  <a:pt x="987101" y="1090074"/>
                  <a:pt x="987101" y="1090074"/>
                </a:cubicBezTo>
                <a:cubicBezTo>
                  <a:pt x="987101" y="1090074"/>
                  <a:pt x="989409" y="1089897"/>
                  <a:pt x="989409" y="1089897"/>
                </a:cubicBezTo>
                <a:cubicBezTo>
                  <a:pt x="989409" y="1089897"/>
                  <a:pt x="987101" y="1090074"/>
                  <a:pt x="987477" y="1094947"/>
                </a:cubicBezTo>
                <a:cubicBezTo>
                  <a:pt x="985170" y="1095125"/>
                  <a:pt x="985170" y="1095125"/>
                  <a:pt x="985170" y="1095125"/>
                </a:cubicBezTo>
                <a:cubicBezTo>
                  <a:pt x="985170" y="1095125"/>
                  <a:pt x="985170" y="1095125"/>
                  <a:pt x="982864" y="1095302"/>
                </a:cubicBezTo>
                <a:cubicBezTo>
                  <a:pt x="982864" y="1095302"/>
                  <a:pt x="983238" y="1100177"/>
                  <a:pt x="983238" y="1100177"/>
                </a:cubicBezTo>
                <a:cubicBezTo>
                  <a:pt x="983238" y="1100177"/>
                  <a:pt x="985545" y="1099999"/>
                  <a:pt x="990158" y="1099644"/>
                </a:cubicBezTo>
                <a:cubicBezTo>
                  <a:pt x="992464" y="1099468"/>
                  <a:pt x="987477" y="1094947"/>
                  <a:pt x="989783" y="1094770"/>
                </a:cubicBezTo>
                <a:cubicBezTo>
                  <a:pt x="992089" y="1094593"/>
                  <a:pt x="994395" y="1094415"/>
                  <a:pt x="996703" y="1094238"/>
                </a:cubicBezTo>
                <a:cubicBezTo>
                  <a:pt x="996703" y="1094238"/>
                  <a:pt x="996703" y="1094238"/>
                  <a:pt x="997077" y="1099112"/>
                </a:cubicBezTo>
                <a:cubicBezTo>
                  <a:pt x="999757" y="1103808"/>
                  <a:pt x="1004370" y="1103454"/>
                  <a:pt x="1003996" y="1098581"/>
                </a:cubicBezTo>
                <a:cubicBezTo>
                  <a:pt x="1006303" y="1098404"/>
                  <a:pt x="1006303" y="1098404"/>
                  <a:pt x="1008608" y="1098226"/>
                </a:cubicBezTo>
                <a:cubicBezTo>
                  <a:pt x="1008233" y="1093351"/>
                  <a:pt x="1008233" y="1093351"/>
                  <a:pt x="1008233" y="1093351"/>
                </a:cubicBezTo>
                <a:cubicBezTo>
                  <a:pt x="1008233" y="1093351"/>
                  <a:pt x="1008233" y="1093351"/>
                  <a:pt x="1010539" y="1093175"/>
                </a:cubicBezTo>
                <a:cubicBezTo>
                  <a:pt x="1010539" y="1093175"/>
                  <a:pt x="1012846" y="1092996"/>
                  <a:pt x="1012846" y="1092996"/>
                </a:cubicBezTo>
                <a:cubicBezTo>
                  <a:pt x="1015528" y="1097694"/>
                  <a:pt x="1015528" y="1097694"/>
                  <a:pt x="1015528" y="1097694"/>
                </a:cubicBezTo>
                <a:cubicBezTo>
                  <a:pt x="1017833" y="1097517"/>
                  <a:pt x="1020139" y="1097339"/>
                  <a:pt x="1024753" y="1096985"/>
                </a:cubicBezTo>
                <a:cubicBezTo>
                  <a:pt x="1024753" y="1096985"/>
                  <a:pt x="1024753" y="1096985"/>
                  <a:pt x="1025128" y="1101859"/>
                </a:cubicBezTo>
                <a:cubicBezTo>
                  <a:pt x="1027433" y="1101681"/>
                  <a:pt x="1027433" y="1101681"/>
                  <a:pt x="1027433" y="1101681"/>
                </a:cubicBezTo>
                <a:cubicBezTo>
                  <a:pt x="1027433" y="1101681"/>
                  <a:pt x="1029740" y="1101503"/>
                  <a:pt x="1029740" y="1101503"/>
                </a:cubicBezTo>
                <a:cubicBezTo>
                  <a:pt x="1029366" y="1096631"/>
                  <a:pt x="1029366" y="1096631"/>
                  <a:pt x="1029366" y="1096631"/>
                </a:cubicBezTo>
                <a:cubicBezTo>
                  <a:pt x="1031673" y="1096452"/>
                  <a:pt x="1031673" y="1096452"/>
                  <a:pt x="1031673" y="1096452"/>
                </a:cubicBezTo>
                <a:cubicBezTo>
                  <a:pt x="1032047" y="1101326"/>
                  <a:pt x="1032047" y="1101326"/>
                  <a:pt x="1032047" y="1101326"/>
                </a:cubicBezTo>
                <a:cubicBezTo>
                  <a:pt x="1032422" y="1106199"/>
                  <a:pt x="1037034" y="1105845"/>
                  <a:pt x="1034353" y="1101149"/>
                </a:cubicBezTo>
                <a:cubicBezTo>
                  <a:pt x="1036659" y="1100971"/>
                  <a:pt x="1038966" y="1100794"/>
                  <a:pt x="1037034" y="1105845"/>
                </a:cubicBezTo>
                <a:cubicBezTo>
                  <a:pt x="1041271" y="1100617"/>
                  <a:pt x="1045510" y="1095389"/>
                  <a:pt x="1048191" y="1100084"/>
                </a:cubicBezTo>
                <a:cubicBezTo>
                  <a:pt x="1048567" y="1104958"/>
                  <a:pt x="1046634" y="1110010"/>
                  <a:pt x="1044327" y="1110188"/>
                </a:cubicBezTo>
                <a:cubicBezTo>
                  <a:pt x="1049316" y="1114707"/>
                  <a:pt x="1048941" y="1109833"/>
                  <a:pt x="1053178" y="1104604"/>
                </a:cubicBezTo>
                <a:cubicBezTo>
                  <a:pt x="1051621" y="1114530"/>
                  <a:pt x="1053552" y="1109478"/>
                  <a:pt x="1055859" y="1109301"/>
                </a:cubicBezTo>
                <a:cubicBezTo>
                  <a:pt x="1056234" y="1114175"/>
                  <a:pt x="1056234" y="1114175"/>
                  <a:pt x="1056234" y="1114175"/>
                </a:cubicBezTo>
                <a:cubicBezTo>
                  <a:pt x="1058541" y="1113997"/>
                  <a:pt x="1058541" y="1113997"/>
                  <a:pt x="1060846" y="1113819"/>
                </a:cubicBezTo>
                <a:cubicBezTo>
                  <a:pt x="1060846" y="1113819"/>
                  <a:pt x="1063528" y="1118516"/>
                  <a:pt x="1063528" y="1118516"/>
                </a:cubicBezTo>
                <a:cubicBezTo>
                  <a:pt x="1063153" y="1113643"/>
                  <a:pt x="1063153" y="1113643"/>
                  <a:pt x="1063153" y="1113643"/>
                </a:cubicBezTo>
                <a:cubicBezTo>
                  <a:pt x="1065460" y="1113464"/>
                  <a:pt x="1065460" y="1113464"/>
                  <a:pt x="1065835" y="1118338"/>
                </a:cubicBezTo>
                <a:cubicBezTo>
                  <a:pt x="1065835" y="1118338"/>
                  <a:pt x="1068141" y="1118161"/>
                  <a:pt x="1068141" y="1118161"/>
                </a:cubicBezTo>
                <a:cubicBezTo>
                  <a:pt x="1067766" y="1113287"/>
                  <a:pt x="1067766" y="1113287"/>
                  <a:pt x="1070072" y="1113111"/>
                </a:cubicBezTo>
                <a:cubicBezTo>
                  <a:pt x="1070072" y="1113111"/>
                  <a:pt x="1072379" y="1112933"/>
                  <a:pt x="1072379" y="1112933"/>
                </a:cubicBezTo>
                <a:cubicBezTo>
                  <a:pt x="1072753" y="1117807"/>
                  <a:pt x="1072753" y="1117807"/>
                  <a:pt x="1072753" y="1117807"/>
                </a:cubicBezTo>
                <a:cubicBezTo>
                  <a:pt x="1077365" y="1117452"/>
                  <a:pt x="1080046" y="1122150"/>
                  <a:pt x="1081979" y="1117097"/>
                </a:cubicBezTo>
                <a:lnTo>
                  <a:pt x="1084285" y="1116920"/>
                </a:lnTo>
                <a:cubicBezTo>
                  <a:pt x="1081979" y="1117097"/>
                  <a:pt x="1077365" y="1117452"/>
                  <a:pt x="1072379" y="1112933"/>
                </a:cubicBezTo>
                <a:cubicBezTo>
                  <a:pt x="1074310" y="1107883"/>
                  <a:pt x="1074686" y="1112756"/>
                  <a:pt x="1072004" y="1108060"/>
                </a:cubicBezTo>
                <a:cubicBezTo>
                  <a:pt x="1073935" y="1103008"/>
                  <a:pt x="1079297" y="1112401"/>
                  <a:pt x="1078548" y="1102653"/>
                </a:cubicBezTo>
                <a:cubicBezTo>
                  <a:pt x="1078924" y="1107528"/>
                  <a:pt x="1081230" y="1107350"/>
                  <a:pt x="1083536" y="1107172"/>
                </a:cubicBezTo>
                <a:cubicBezTo>
                  <a:pt x="1085842" y="1106996"/>
                  <a:pt x="1085842" y="1106996"/>
                  <a:pt x="1085842" y="1106996"/>
                </a:cubicBezTo>
                <a:cubicBezTo>
                  <a:pt x="1086217" y="1111869"/>
                  <a:pt x="1086217" y="1111869"/>
                  <a:pt x="1086217" y="1111869"/>
                </a:cubicBezTo>
                <a:cubicBezTo>
                  <a:pt x="1095816" y="1116032"/>
                  <a:pt x="1095442" y="1111159"/>
                  <a:pt x="1100430" y="1115679"/>
                </a:cubicBezTo>
                <a:cubicBezTo>
                  <a:pt x="1102736" y="1115501"/>
                  <a:pt x="1100430" y="1115679"/>
                  <a:pt x="1100804" y="1120553"/>
                </a:cubicBezTo>
                <a:cubicBezTo>
                  <a:pt x="1103485" y="1125249"/>
                  <a:pt x="1107723" y="1120020"/>
                  <a:pt x="1108098" y="1124894"/>
                </a:cubicBezTo>
                <a:cubicBezTo>
                  <a:pt x="1110404" y="1124717"/>
                  <a:pt x="1112711" y="1124541"/>
                  <a:pt x="1115018" y="1124363"/>
                </a:cubicBezTo>
                <a:cubicBezTo>
                  <a:pt x="1120004" y="1128881"/>
                  <a:pt x="1124617" y="1128527"/>
                  <a:pt x="1129229" y="1128172"/>
                </a:cubicBezTo>
                <a:cubicBezTo>
                  <a:pt x="1129229" y="1128172"/>
                  <a:pt x="1128855" y="1123298"/>
                  <a:pt x="1128855" y="1123298"/>
                </a:cubicBezTo>
                <a:cubicBezTo>
                  <a:pt x="1119630" y="1124008"/>
                  <a:pt x="1110030" y="1119844"/>
                  <a:pt x="1100055" y="1110806"/>
                </a:cubicBezTo>
                <a:cubicBezTo>
                  <a:pt x="1100055" y="1110806"/>
                  <a:pt x="1099680" y="1105932"/>
                  <a:pt x="1099680" y="1105932"/>
                </a:cubicBezTo>
                <a:cubicBezTo>
                  <a:pt x="1111961" y="1114792"/>
                  <a:pt x="1119254" y="1119135"/>
                  <a:pt x="1128481" y="1118424"/>
                </a:cubicBezTo>
                <a:cubicBezTo>
                  <a:pt x="1131161" y="1123121"/>
                  <a:pt x="1133467" y="1122944"/>
                  <a:pt x="1135400" y="1117893"/>
                </a:cubicBezTo>
                <a:cubicBezTo>
                  <a:pt x="1135400" y="1117893"/>
                  <a:pt x="1137706" y="1117716"/>
                  <a:pt x="1138081" y="1122590"/>
                </a:cubicBezTo>
                <a:cubicBezTo>
                  <a:pt x="1138081" y="1122590"/>
                  <a:pt x="1138081" y="1122590"/>
                  <a:pt x="1140386" y="1122412"/>
                </a:cubicBezTo>
                <a:cubicBezTo>
                  <a:pt x="1140386" y="1122412"/>
                  <a:pt x="1140386" y="1122412"/>
                  <a:pt x="1142693" y="1122234"/>
                </a:cubicBezTo>
                <a:cubicBezTo>
                  <a:pt x="1142693" y="1122234"/>
                  <a:pt x="1142693" y="1122234"/>
                  <a:pt x="1143068" y="1127108"/>
                </a:cubicBezTo>
                <a:cubicBezTo>
                  <a:pt x="1145375" y="1126932"/>
                  <a:pt x="1144999" y="1122058"/>
                  <a:pt x="1147306" y="1121880"/>
                </a:cubicBezTo>
                <a:cubicBezTo>
                  <a:pt x="1147306" y="1121880"/>
                  <a:pt x="1147681" y="1126754"/>
                  <a:pt x="1148056" y="1131629"/>
                </a:cubicBezTo>
                <a:cubicBezTo>
                  <a:pt x="1145749" y="1131805"/>
                  <a:pt x="1145749" y="1131805"/>
                  <a:pt x="1143443" y="1131983"/>
                </a:cubicBezTo>
                <a:cubicBezTo>
                  <a:pt x="1141323" y="1134596"/>
                  <a:pt x="1139594" y="1134730"/>
                  <a:pt x="1138106" y="1134231"/>
                </a:cubicBezTo>
                <a:cubicBezTo>
                  <a:pt x="1136617" y="1133733"/>
                  <a:pt x="1135371" y="1132603"/>
                  <a:pt x="1134217" y="1132691"/>
                </a:cubicBezTo>
                <a:cubicBezTo>
                  <a:pt x="1131911" y="1132870"/>
                  <a:pt x="1129604" y="1133047"/>
                  <a:pt x="1129604" y="1133047"/>
                </a:cubicBezTo>
                <a:cubicBezTo>
                  <a:pt x="1124992" y="1133401"/>
                  <a:pt x="1120379" y="1133756"/>
                  <a:pt x="1115392" y="1129236"/>
                </a:cubicBezTo>
                <a:cubicBezTo>
                  <a:pt x="1113085" y="1129413"/>
                  <a:pt x="1110778" y="1129591"/>
                  <a:pt x="1108474" y="1129768"/>
                </a:cubicBezTo>
                <a:cubicBezTo>
                  <a:pt x="1099248" y="1130477"/>
                  <a:pt x="1094259" y="1125959"/>
                  <a:pt x="1084659" y="1121794"/>
                </a:cubicBezTo>
                <a:cubicBezTo>
                  <a:pt x="1080422" y="1127023"/>
                  <a:pt x="1075435" y="1122504"/>
                  <a:pt x="1070821" y="1122858"/>
                </a:cubicBezTo>
                <a:cubicBezTo>
                  <a:pt x="1068516" y="1123036"/>
                  <a:pt x="1066209" y="1123212"/>
                  <a:pt x="1063903" y="1123390"/>
                </a:cubicBezTo>
                <a:cubicBezTo>
                  <a:pt x="1063903" y="1123390"/>
                  <a:pt x="1061221" y="1118693"/>
                  <a:pt x="1061221" y="1118693"/>
                </a:cubicBezTo>
                <a:cubicBezTo>
                  <a:pt x="1058915" y="1118871"/>
                  <a:pt x="1056609" y="1119047"/>
                  <a:pt x="1054302" y="1119225"/>
                </a:cubicBezTo>
                <a:cubicBezTo>
                  <a:pt x="1045077" y="1119935"/>
                  <a:pt x="1037783" y="1115593"/>
                  <a:pt x="1028182" y="1111429"/>
                </a:cubicBezTo>
                <a:cubicBezTo>
                  <a:pt x="1028182" y="1111429"/>
                  <a:pt x="1028182" y="1111429"/>
                  <a:pt x="1025878" y="1111606"/>
                </a:cubicBezTo>
                <a:cubicBezTo>
                  <a:pt x="1004745" y="1108327"/>
                  <a:pt x="983614" y="1105049"/>
                  <a:pt x="962481" y="1101772"/>
                </a:cubicBezTo>
                <a:cubicBezTo>
                  <a:pt x="960175" y="1101950"/>
                  <a:pt x="960175" y="1101950"/>
                  <a:pt x="960175" y="1101950"/>
                </a:cubicBezTo>
                <a:cubicBezTo>
                  <a:pt x="960175" y="1101950"/>
                  <a:pt x="960175" y="1101950"/>
                  <a:pt x="957868" y="1102128"/>
                </a:cubicBezTo>
                <a:cubicBezTo>
                  <a:pt x="957493" y="1097252"/>
                  <a:pt x="953256" y="1102481"/>
                  <a:pt x="952882" y="1097608"/>
                </a:cubicBezTo>
                <a:cubicBezTo>
                  <a:pt x="948267" y="1097962"/>
                  <a:pt x="941349" y="1098494"/>
                  <a:pt x="936737" y="1098848"/>
                </a:cubicBezTo>
                <a:cubicBezTo>
                  <a:pt x="934056" y="1094152"/>
                  <a:pt x="929442" y="1094507"/>
                  <a:pt x="927137" y="1094684"/>
                </a:cubicBezTo>
                <a:cubicBezTo>
                  <a:pt x="922523" y="1095039"/>
                  <a:pt x="917911" y="1095393"/>
                  <a:pt x="915229" y="1090696"/>
                </a:cubicBezTo>
                <a:cubicBezTo>
                  <a:pt x="903699" y="1091585"/>
                  <a:pt x="894098" y="1087419"/>
                  <a:pt x="882191" y="1083432"/>
                </a:cubicBezTo>
                <a:cubicBezTo>
                  <a:pt x="877579" y="1083786"/>
                  <a:pt x="875273" y="1083964"/>
                  <a:pt x="870660" y="1084319"/>
                </a:cubicBezTo>
                <a:cubicBezTo>
                  <a:pt x="868354" y="1084497"/>
                  <a:pt x="868354" y="1084497"/>
                  <a:pt x="866047" y="1084673"/>
                </a:cubicBezTo>
                <a:cubicBezTo>
                  <a:pt x="866047" y="1084673"/>
                  <a:pt x="863741" y="1084850"/>
                  <a:pt x="863365" y="1079977"/>
                </a:cubicBezTo>
                <a:cubicBezTo>
                  <a:pt x="865672" y="1079799"/>
                  <a:pt x="865672" y="1079799"/>
                  <a:pt x="865672" y="1079799"/>
                </a:cubicBezTo>
                <a:cubicBezTo>
                  <a:pt x="867979" y="1079622"/>
                  <a:pt x="867979" y="1079622"/>
                  <a:pt x="870285" y="1079445"/>
                </a:cubicBezTo>
                <a:cubicBezTo>
                  <a:pt x="874899" y="1079090"/>
                  <a:pt x="879510" y="1078736"/>
                  <a:pt x="884124" y="1078381"/>
                </a:cubicBezTo>
                <a:cubicBezTo>
                  <a:pt x="889110" y="1082900"/>
                  <a:pt x="891042" y="1077848"/>
                  <a:pt x="895655" y="1077494"/>
                </a:cubicBezTo>
                <a:cubicBezTo>
                  <a:pt x="895655" y="1077494"/>
                  <a:pt x="898337" y="1082191"/>
                  <a:pt x="900268" y="1077140"/>
                </a:cubicBezTo>
                <a:close/>
                <a:moveTo>
                  <a:pt x="179470" y="1076097"/>
                </a:moveTo>
                <a:cubicBezTo>
                  <a:pt x="180660" y="1076556"/>
                  <a:pt x="181891" y="1077561"/>
                  <a:pt x="183037" y="1077474"/>
                </a:cubicBezTo>
                <a:cubicBezTo>
                  <a:pt x="184353" y="1079572"/>
                  <a:pt x="183205" y="1079660"/>
                  <a:pt x="181443" y="1079245"/>
                </a:cubicBezTo>
                <a:cubicBezTo>
                  <a:pt x="179680" y="1078831"/>
                  <a:pt x="177301" y="1077914"/>
                  <a:pt x="176155" y="1078003"/>
                </a:cubicBezTo>
                <a:cubicBezTo>
                  <a:pt x="177133" y="1075728"/>
                  <a:pt x="178281" y="1075639"/>
                  <a:pt x="179470" y="1076097"/>
                </a:cubicBezTo>
                <a:close/>
                <a:moveTo>
                  <a:pt x="795476" y="1075266"/>
                </a:moveTo>
                <a:cubicBezTo>
                  <a:pt x="798039" y="1078588"/>
                  <a:pt x="798039" y="1078588"/>
                  <a:pt x="798039" y="1078588"/>
                </a:cubicBezTo>
                <a:cubicBezTo>
                  <a:pt x="798039" y="1078588"/>
                  <a:pt x="795746" y="1078765"/>
                  <a:pt x="795746" y="1078765"/>
                </a:cubicBezTo>
                <a:cubicBezTo>
                  <a:pt x="793451" y="1078942"/>
                  <a:pt x="791157" y="1079118"/>
                  <a:pt x="790887" y="1075619"/>
                </a:cubicBezTo>
                <a:cubicBezTo>
                  <a:pt x="793182" y="1075442"/>
                  <a:pt x="795476" y="1075266"/>
                  <a:pt x="795476" y="1075266"/>
                </a:cubicBezTo>
                <a:close/>
                <a:moveTo>
                  <a:pt x="751483" y="1073369"/>
                </a:moveTo>
                <a:cubicBezTo>
                  <a:pt x="763118" y="1072475"/>
                  <a:pt x="772786" y="1076425"/>
                  <a:pt x="782453" y="1080375"/>
                </a:cubicBezTo>
                <a:cubicBezTo>
                  <a:pt x="787107" y="1080017"/>
                  <a:pt x="791761" y="1079659"/>
                  <a:pt x="794447" y="1084147"/>
                </a:cubicBezTo>
                <a:cubicBezTo>
                  <a:pt x="789794" y="1084504"/>
                  <a:pt x="787466" y="1084683"/>
                  <a:pt x="782811" y="1085042"/>
                </a:cubicBezTo>
                <a:cubicBezTo>
                  <a:pt x="773144" y="1081091"/>
                  <a:pt x="763477" y="1077140"/>
                  <a:pt x="751841" y="1078035"/>
                </a:cubicBezTo>
                <a:cubicBezTo>
                  <a:pt x="751841" y="1078035"/>
                  <a:pt x="751841" y="1078035"/>
                  <a:pt x="751483" y="1073369"/>
                </a:cubicBezTo>
                <a:close/>
                <a:moveTo>
                  <a:pt x="557795" y="1073138"/>
                </a:moveTo>
                <a:cubicBezTo>
                  <a:pt x="561569" y="1073451"/>
                  <a:pt x="565769" y="1075548"/>
                  <a:pt x="570542" y="1077601"/>
                </a:cubicBezTo>
                <a:cubicBezTo>
                  <a:pt x="564400" y="1087753"/>
                  <a:pt x="559072" y="1078483"/>
                  <a:pt x="550264" y="1083999"/>
                </a:cubicBezTo>
                <a:cubicBezTo>
                  <a:pt x="547970" y="1084177"/>
                  <a:pt x="545676" y="1084352"/>
                  <a:pt x="543382" y="1084529"/>
                </a:cubicBezTo>
                <a:cubicBezTo>
                  <a:pt x="543382" y="1084529"/>
                  <a:pt x="543012" y="1079717"/>
                  <a:pt x="543012" y="1079717"/>
                </a:cubicBezTo>
                <a:cubicBezTo>
                  <a:pt x="545306" y="1079541"/>
                  <a:pt x="547601" y="1079365"/>
                  <a:pt x="547601" y="1079365"/>
                </a:cubicBezTo>
                <a:cubicBezTo>
                  <a:pt x="550671" y="1074290"/>
                  <a:pt x="554020" y="1072822"/>
                  <a:pt x="557795" y="1073138"/>
                </a:cubicBezTo>
                <a:close/>
                <a:moveTo>
                  <a:pt x="308371" y="1073119"/>
                </a:moveTo>
                <a:cubicBezTo>
                  <a:pt x="307392" y="1075393"/>
                  <a:pt x="306246" y="1075482"/>
                  <a:pt x="305343" y="1075001"/>
                </a:cubicBezTo>
                <a:cubicBezTo>
                  <a:pt x="304441" y="1074520"/>
                  <a:pt x="303783" y="1073471"/>
                  <a:pt x="303783" y="1073471"/>
                </a:cubicBezTo>
                <a:cubicBezTo>
                  <a:pt x="306077" y="1073294"/>
                  <a:pt x="306077" y="1073294"/>
                  <a:pt x="306077" y="1073294"/>
                </a:cubicBezTo>
                <a:cubicBezTo>
                  <a:pt x="308371" y="1073119"/>
                  <a:pt x="308371" y="1073119"/>
                  <a:pt x="308371" y="1073119"/>
                </a:cubicBezTo>
                <a:close/>
                <a:moveTo>
                  <a:pt x="686675" y="1073071"/>
                </a:moveTo>
                <a:cubicBezTo>
                  <a:pt x="691583" y="1077974"/>
                  <a:pt x="693835" y="1077801"/>
                  <a:pt x="698340" y="1077455"/>
                </a:cubicBezTo>
                <a:cubicBezTo>
                  <a:pt x="698340" y="1077455"/>
                  <a:pt x="700592" y="1077282"/>
                  <a:pt x="700592" y="1077282"/>
                </a:cubicBezTo>
                <a:cubicBezTo>
                  <a:pt x="700996" y="1082531"/>
                  <a:pt x="698744" y="1082705"/>
                  <a:pt x="698744" y="1082705"/>
                </a:cubicBezTo>
                <a:cubicBezTo>
                  <a:pt x="694239" y="1083050"/>
                  <a:pt x="691986" y="1083223"/>
                  <a:pt x="687079" y="1078321"/>
                </a:cubicBezTo>
                <a:cubicBezTo>
                  <a:pt x="684826" y="1078493"/>
                  <a:pt x="682572" y="1078666"/>
                  <a:pt x="680321" y="1078840"/>
                </a:cubicBezTo>
                <a:cubicBezTo>
                  <a:pt x="680321" y="1078840"/>
                  <a:pt x="678068" y="1079014"/>
                  <a:pt x="679917" y="1073593"/>
                </a:cubicBezTo>
                <a:cubicBezTo>
                  <a:pt x="682170" y="1073419"/>
                  <a:pt x="684421" y="1073246"/>
                  <a:pt x="686675" y="1073071"/>
                </a:cubicBezTo>
                <a:close/>
                <a:moveTo>
                  <a:pt x="941657" y="1072826"/>
                </a:moveTo>
                <a:cubicBezTo>
                  <a:pt x="942062" y="1078076"/>
                  <a:pt x="944286" y="1077904"/>
                  <a:pt x="944286" y="1077904"/>
                </a:cubicBezTo>
                <a:cubicBezTo>
                  <a:pt x="942062" y="1078076"/>
                  <a:pt x="942062" y="1078076"/>
                  <a:pt x="939836" y="1078246"/>
                </a:cubicBezTo>
                <a:cubicBezTo>
                  <a:pt x="939836" y="1078246"/>
                  <a:pt x="939836" y="1078246"/>
                  <a:pt x="939433" y="1072997"/>
                </a:cubicBezTo>
                <a:cubicBezTo>
                  <a:pt x="939433" y="1072997"/>
                  <a:pt x="939433" y="1072997"/>
                  <a:pt x="941657" y="1072826"/>
                </a:cubicBezTo>
                <a:close/>
                <a:moveTo>
                  <a:pt x="259647" y="1072465"/>
                </a:moveTo>
                <a:cubicBezTo>
                  <a:pt x="259917" y="1075963"/>
                  <a:pt x="257414" y="1076156"/>
                  <a:pt x="254911" y="1076347"/>
                </a:cubicBezTo>
                <a:cubicBezTo>
                  <a:pt x="254911" y="1076347"/>
                  <a:pt x="254642" y="1072849"/>
                  <a:pt x="254642" y="1072849"/>
                </a:cubicBezTo>
                <a:cubicBezTo>
                  <a:pt x="257145" y="1072655"/>
                  <a:pt x="257145" y="1072655"/>
                  <a:pt x="259647" y="1072465"/>
                </a:cubicBezTo>
                <a:close/>
                <a:moveTo>
                  <a:pt x="876713" y="1071770"/>
                </a:moveTo>
                <a:cubicBezTo>
                  <a:pt x="877068" y="1072292"/>
                  <a:pt x="877778" y="1073337"/>
                  <a:pt x="879030" y="1073241"/>
                </a:cubicBezTo>
                <a:cubicBezTo>
                  <a:pt x="879030" y="1073241"/>
                  <a:pt x="878487" y="1074383"/>
                  <a:pt x="877904" y="1074978"/>
                </a:cubicBezTo>
                <a:cubicBezTo>
                  <a:pt x="877320" y="1075573"/>
                  <a:pt x="876694" y="1075622"/>
                  <a:pt x="876527" y="1073434"/>
                </a:cubicBezTo>
                <a:cubicBezTo>
                  <a:pt x="876359" y="1071246"/>
                  <a:pt x="876359" y="1071246"/>
                  <a:pt x="876713" y="1071770"/>
                </a:cubicBezTo>
                <a:close/>
                <a:moveTo>
                  <a:pt x="326658" y="1070832"/>
                </a:moveTo>
                <a:cubicBezTo>
                  <a:pt x="329159" y="1070639"/>
                  <a:pt x="332066" y="1075695"/>
                  <a:pt x="332066" y="1075695"/>
                </a:cubicBezTo>
                <a:cubicBezTo>
                  <a:pt x="332268" y="1078319"/>
                  <a:pt x="331018" y="1078417"/>
                  <a:pt x="329401" y="1077880"/>
                </a:cubicBezTo>
                <a:cubicBezTo>
                  <a:pt x="327787" y="1077345"/>
                  <a:pt x="325809" y="1076176"/>
                  <a:pt x="324558" y="1076272"/>
                </a:cubicBezTo>
                <a:cubicBezTo>
                  <a:pt x="324558" y="1076272"/>
                  <a:pt x="326658" y="1070832"/>
                  <a:pt x="326658" y="1070832"/>
                </a:cubicBezTo>
                <a:close/>
                <a:moveTo>
                  <a:pt x="200278" y="1069767"/>
                </a:moveTo>
                <a:cubicBezTo>
                  <a:pt x="201580" y="1070328"/>
                  <a:pt x="202932" y="1071544"/>
                  <a:pt x="204182" y="1071447"/>
                </a:cubicBezTo>
                <a:cubicBezTo>
                  <a:pt x="204385" y="1074072"/>
                  <a:pt x="203134" y="1074168"/>
                  <a:pt x="201519" y="1073632"/>
                </a:cubicBezTo>
                <a:cubicBezTo>
                  <a:pt x="199903" y="1073096"/>
                  <a:pt x="197926" y="1071928"/>
                  <a:pt x="196673" y="1072026"/>
                </a:cubicBezTo>
                <a:cubicBezTo>
                  <a:pt x="197724" y="1069304"/>
                  <a:pt x="198975" y="1069209"/>
                  <a:pt x="200278" y="1069767"/>
                </a:cubicBezTo>
                <a:close/>
                <a:moveTo>
                  <a:pt x="457128" y="1069381"/>
                </a:moveTo>
                <a:cubicBezTo>
                  <a:pt x="458625" y="1069926"/>
                  <a:pt x="460461" y="1071104"/>
                  <a:pt x="461618" y="1071016"/>
                </a:cubicBezTo>
                <a:cubicBezTo>
                  <a:pt x="461618" y="1071016"/>
                  <a:pt x="459304" y="1071193"/>
                  <a:pt x="459304" y="1071193"/>
                </a:cubicBezTo>
                <a:cubicBezTo>
                  <a:pt x="466651" y="1075909"/>
                  <a:pt x="473594" y="1075375"/>
                  <a:pt x="480940" y="1080090"/>
                </a:cubicBezTo>
                <a:cubicBezTo>
                  <a:pt x="473997" y="1080623"/>
                  <a:pt x="464740" y="1081335"/>
                  <a:pt x="457394" y="1076621"/>
                </a:cubicBezTo>
                <a:cubicBezTo>
                  <a:pt x="455079" y="1076799"/>
                  <a:pt x="455079" y="1076799"/>
                  <a:pt x="455079" y="1076799"/>
                </a:cubicBezTo>
                <a:cubicBezTo>
                  <a:pt x="450451" y="1077155"/>
                  <a:pt x="445822" y="1077511"/>
                  <a:pt x="440789" y="1072617"/>
                </a:cubicBezTo>
                <a:cubicBezTo>
                  <a:pt x="445418" y="1072261"/>
                  <a:pt x="450047" y="1071905"/>
                  <a:pt x="454675" y="1071550"/>
                </a:cubicBezTo>
                <a:cubicBezTo>
                  <a:pt x="454473" y="1068925"/>
                  <a:pt x="455631" y="1068836"/>
                  <a:pt x="457128" y="1069381"/>
                </a:cubicBezTo>
                <a:close/>
                <a:moveTo>
                  <a:pt x="301152" y="1069273"/>
                </a:moveTo>
                <a:cubicBezTo>
                  <a:pt x="303446" y="1069098"/>
                  <a:pt x="303446" y="1069098"/>
                  <a:pt x="303783" y="1073471"/>
                </a:cubicBezTo>
                <a:cubicBezTo>
                  <a:pt x="303783" y="1073471"/>
                  <a:pt x="301488" y="1073649"/>
                  <a:pt x="301488" y="1073649"/>
                </a:cubicBezTo>
                <a:cubicBezTo>
                  <a:pt x="301488" y="1073649"/>
                  <a:pt x="299194" y="1073824"/>
                  <a:pt x="299194" y="1073824"/>
                </a:cubicBezTo>
                <a:cubicBezTo>
                  <a:pt x="298857" y="1069450"/>
                  <a:pt x="298857" y="1069450"/>
                  <a:pt x="301152" y="1069273"/>
                </a:cubicBezTo>
                <a:close/>
                <a:moveTo>
                  <a:pt x="912392" y="1069210"/>
                </a:moveTo>
                <a:cubicBezTo>
                  <a:pt x="913376" y="1069722"/>
                  <a:pt x="914090" y="1070841"/>
                  <a:pt x="914090" y="1070841"/>
                </a:cubicBezTo>
                <a:cubicBezTo>
                  <a:pt x="914449" y="1075505"/>
                  <a:pt x="913913" y="1076720"/>
                  <a:pt x="912930" y="1076208"/>
                </a:cubicBezTo>
                <a:cubicBezTo>
                  <a:pt x="911948" y="1075698"/>
                  <a:pt x="910517" y="1073461"/>
                  <a:pt x="909085" y="1071225"/>
                </a:cubicBezTo>
                <a:cubicBezTo>
                  <a:pt x="910158" y="1068796"/>
                  <a:pt x="911409" y="1068700"/>
                  <a:pt x="912392" y="1069210"/>
                </a:cubicBezTo>
                <a:close/>
                <a:moveTo>
                  <a:pt x="2005532" y="1069204"/>
                </a:moveTo>
                <a:cubicBezTo>
                  <a:pt x="2008847" y="1069597"/>
                  <a:pt x="2012947" y="1072328"/>
                  <a:pt x="2017911" y="1078596"/>
                </a:cubicBezTo>
                <a:cubicBezTo>
                  <a:pt x="2010206" y="1084519"/>
                  <a:pt x="2006353" y="1087479"/>
                  <a:pt x="2012972" y="1095835"/>
                </a:cubicBezTo>
                <a:cubicBezTo>
                  <a:pt x="2012972" y="1095835"/>
                  <a:pt x="2019592" y="1104191"/>
                  <a:pt x="2019592" y="1104191"/>
                </a:cubicBezTo>
                <a:cubicBezTo>
                  <a:pt x="2019592" y="1104191"/>
                  <a:pt x="2009121" y="1098798"/>
                  <a:pt x="2009121" y="1098798"/>
                </a:cubicBezTo>
                <a:cubicBezTo>
                  <a:pt x="2002501" y="1090440"/>
                  <a:pt x="1998648" y="1093402"/>
                  <a:pt x="1994794" y="1096363"/>
                </a:cubicBezTo>
                <a:cubicBezTo>
                  <a:pt x="1992720" y="1087873"/>
                  <a:pt x="1995590" y="1068022"/>
                  <a:pt x="2005532" y="1069204"/>
                </a:cubicBezTo>
                <a:close/>
                <a:moveTo>
                  <a:pt x="906027" y="1068967"/>
                </a:moveTo>
                <a:cubicBezTo>
                  <a:pt x="906774" y="1068468"/>
                  <a:pt x="907818" y="1068388"/>
                  <a:pt x="908995" y="1070059"/>
                </a:cubicBezTo>
                <a:cubicBezTo>
                  <a:pt x="906910" y="1070218"/>
                  <a:pt x="906910" y="1070218"/>
                  <a:pt x="906910" y="1070218"/>
                </a:cubicBezTo>
                <a:cubicBezTo>
                  <a:pt x="906910" y="1070218"/>
                  <a:pt x="906910" y="1070218"/>
                  <a:pt x="904824" y="1070379"/>
                </a:cubicBezTo>
                <a:cubicBezTo>
                  <a:pt x="904824" y="1070379"/>
                  <a:pt x="905278" y="1069464"/>
                  <a:pt x="906027" y="1068967"/>
                </a:cubicBezTo>
                <a:close/>
                <a:moveTo>
                  <a:pt x="932355" y="1068263"/>
                </a:moveTo>
                <a:cubicBezTo>
                  <a:pt x="934441" y="1068102"/>
                  <a:pt x="934845" y="1073351"/>
                  <a:pt x="936930" y="1073191"/>
                </a:cubicBezTo>
                <a:cubicBezTo>
                  <a:pt x="935247" y="1078598"/>
                  <a:pt x="934441" y="1068102"/>
                  <a:pt x="932355" y="1068263"/>
                </a:cubicBezTo>
                <a:close/>
                <a:moveTo>
                  <a:pt x="890374" y="1067970"/>
                </a:moveTo>
                <a:cubicBezTo>
                  <a:pt x="890374" y="1067970"/>
                  <a:pt x="890710" y="1072344"/>
                  <a:pt x="890710" y="1072344"/>
                </a:cubicBezTo>
                <a:cubicBezTo>
                  <a:pt x="890710" y="1072344"/>
                  <a:pt x="891047" y="1076719"/>
                  <a:pt x="888960" y="1076879"/>
                </a:cubicBezTo>
                <a:cubicBezTo>
                  <a:pt x="888960" y="1076879"/>
                  <a:pt x="886874" y="1077039"/>
                  <a:pt x="886537" y="1072665"/>
                </a:cubicBezTo>
                <a:cubicBezTo>
                  <a:pt x="886537" y="1072665"/>
                  <a:pt x="888624" y="1072505"/>
                  <a:pt x="888624" y="1072505"/>
                </a:cubicBezTo>
                <a:cubicBezTo>
                  <a:pt x="888624" y="1072505"/>
                  <a:pt x="888624" y="1072505"/>
                  <a:pt x="890374" y="1067970"/>
                </a:cubicBezTo>
                <a:close/>
                <a:moveTo>
                  <a:pt x="321551" y="1067707"/>
                </a:moveTo>
                <a:cubicBezTo>
                  <a:pt x="324155" y="1071027"/>
                  <a:pt x="324155" y="1071027"/>
                  <a:pt x="324155" y="1071027"/>
                </a:cubicBezTo>
                <a:cubicBezTo>
                  <a:pt x="324155" y="1071027"/>
                  <a:pt x="324155" y="1071027"/>
                  <a:pt x="321818" y="1071205"/>
                </a:cubicBezTo>
                <a:cubicBezTo>
                  <a:pt x="321818" y="1071205"/>
                  <a:pt x="321818" y="1071205"/>
                  <a:pt x="319483" y="1071385"/>
                </a:cubicBezTo>
                <a:cubicBezTo>
                  <a:pt x="317147" y="1071564"/>
                  <a:pt x="314810" y="1071744"/>
                  <a:pt x="312475" y="1071924"/>
                </a:cubicBezTo>
                <a:cubicBezTo>
                  <a:pt x="312475" y="1071924"/>
                  <a:pt x="312475" y="1071924"/>
                  <a:pt x="312206" y="1068425"/>
                </a:cubicBezTo>
                <a:cubicBezTo>
                  <a:pt x="312206" y="1068425"/>
                  <a:pt x="314542" y="1068245"/>
                  <a:pt x="314542" y="1068245"/>
                </a:cubicBezTo>
                <a:cubicBezTo>
                  <a:pt x="316879" y="1068067"/>
                  <a:pt x="319215" y="1067886"/>
                  <a:pt x="319215" y="1067886"/>
                </a:cubicBezTo>
                <a:cubicBezTo>
                  <a:pt x="321551" y="1067707"/>
                  <a:pt x="321551" y="1067707"/>
                  <a:pt x="321551" y="1067707"/>
                </a:cubicBezTo>
                <a:close/>
                <a:moveTo>
                  <a:pt x="409895" y="1064433"/>
                </a:moveTo>
                <a:cubicBezTo>
                  <a:pt x="419556" y="1068970"/>
                  <a:pt x="428814" y="1068258"/>
                  <a:pt x="440789" y="1072617"/>
                </a:cubicBezTo>
                <a:cubicBezTo>
                  <a:pt x="429217" y="1073508"/>
                  <a:pt x="419556" y="1068970"/>
                  <a:pt x="407581" y="1064611"/>
                </a:cubicBezTo>
                <a:cubicBezTo>
                  <a:pt x="409895" y="1064433"/>
                  <a:pt x="409895" y="1064433"/>
                  <a:pt x="409895" y="1064433"/>
                </a:cubicBezTo>
                <a:close/>
                <a:moveTo>
                  <a:pt x="1258876" y="1064277"/>
                </a:moveTo>
                <a:cubicBezTo>
                  <a:pt x="1256570" y="1064455"/>
                  <a:pt x="1256945" y="1069327"/>
                  <a:pt x="1254638" y="1069504"/>
                </a:cubicBezTo>
                <a:cubicBezTo>
                  <a:pt x="1254638" y="1069504"/>
                  <a:pt x="1254264" y="1064630"/>
                  <a:pt x="1254264" y="1064630"/>
                </a:cubicBezTo>
                <a:cubicBezTo>
                  <a:pt x="1256570" y="1064455"/>
                  <a:pt x="1256570" y="1064455"/>
                  <a:pt x="1258876" y="1064277"/>
                </a:cubicBezTo>
                <a:close/>
                <a:moveTo>
                  <a:pt x="695345" y="1063604"/>
                </a:moveTo>
                <a:cubicBezTo>
                  <a:pt x="695345" y="1063604"/>
                  <a:pt x="694787" y="1064528"/>
                  <a:pt x="694195" y="1065012"/>
                </a:cubicBezTo>
                <a:cubicBezTo>
                  <a:pt x="693602" y="1065500"/>
                  <a:pt x="692976" y="1065547"/>
                  <a:pt x="692843" y="1063797"/>
                </a:cubicBezTo>
                <a:cubicBezTo>
                  <a:pt x="692843" y="1063797"/>
                  <a:pt x="695345" y="1063604"/>
                  <a:pt x="695345" y="1063604"/>
                </a:cubicBezTo>
                <a:close/>
                <a:moveTo>
                  <a:pt x="177515" y="1062940"/>
                </a:moveTo>
                <a:cubicBezTo>
                  <a:pt x="177515" y="1062940"/>
                  <a:pt x="175289" y="1063112"/>
                  <a:pt x="175694" y="1068361"/>
                </a:cubicBezTo>
                <a:cubicBezTo>
                  <a:pt x="175694" y="1068361"/>
                  <a:pt x="175694" y="1068361"/>
                  <a:pt x="173468" y="1068533"/>
                </a:cubicBezTo>
                <a:cubicBezTo>
                  <a:pt x="171244" y="1068703"/>
                  <a:pt x="170841" y="1063454"/>
                  <a:pt x="170841" y="1063454"/>
                </a:cubicBezTo>
                <a:cubicBezTo>
                  <a:pt x="170841" y="1063454"/>
                  <a:pt x="170841" y="1063454"/>
                  <a:pt x="173065" y="1063284"/>
                </a:cubicBezTo>
                <a:cubicBezTo>
                  <a:pt x="175289" y="1063112"/>
                  <a:pt x="175289" y="1063112"/>
                  <a:pt x="175289" y="1063112"/>
                </a:cubicBezTo>
                <a:cubicBezTo>
                  <a:pt x="175289" y="1063112"/>
                  <a:pt x="177515" y="1062940"/>
                  <a:pt x="177515" y="1062940"/>
                </a:cubicBezTo>
                <a:close/>
                <a:moveTo>
                  <a:pt x="829407" y="1062098"/>
                </a:moveTo>
                <a:cubicBezTo>
                  <a:pt x="829765" y="1066764"/>
                  <a:pt x="827089" y="1062276"/>
                  <a:pt x="827447" y="1066943"/>
                </a:cubicBezTo>
                <a:cubicBezTo>
                  <a:pt x="829765" y="1066764"/>
                  <a:pt x="829765" y="1066764"/>
                  <a:pt x="829765" y="1066764"/>
                </a:cubicBezTo>
                <a:cubicBezTo>
                  <a:pt x="834401" y="1066408"/>
                  <a:pt x="837077" y="1070895"/>
                  <a:pt x="839394" y="1070717"/>
                </a:cubicBezTo>
                <a:cubicBezTo>
                  <a:pt x="839394" y="1070717"/>
                  <a:pt x="839753" y="1075381"/>
                  <a:pt x="839753" y="1075381"/>
                </a:cubicBezTo>
                <a:cubicBezTo>
                  <a:pt x="839753" y="1075381"/>
                  <a:pt x="837435" y="1075559"/>
                  <a:pt x="837435" y="1075559"/>
                </a:cubicBezTo>
                <a:cubicBezTo>
                  <a:pt x="835117" y="1075738"/>
                  <a:pt x="832442" y="1071251"/>
                  <a:pt x="830124" y="1071430"/>
                </a:cubicBezTo>
                <a:cubicBezTo>
                  <a:pt x="830124" y="1071430"/>
                  <a:pt x="827807" y="1071607"/>
                  <a:pt x="827807" y="1071607"/>
                </a:cubicBezTo>
                <a:cubicBezTo>
                  <a:pt x="823172" y="1071964"/>
                  <a:pt x="820496" y="1067477"/>
                  <a:pt x="818179" y="1067654"/>
                </a:cubicBezTo>
                <a:cubicBezTo>
                  <a:pt x="817820" y="1062988"/>
                  <a:pt x="827447" y="1066943"/>
                  <a:pt x="829407" y="1062098"/>
                </a:cubicBezTo>
                <a:close/>
                <a:moveTo>
                  <a:pt x="2122666" y="1061277"/>
                </a:moveTo>
                <a:cubicBezTo>
                  <a:pt x="2126502" y="1060682"/>
                  <a:pt x="2136140" y="1069743"/>
                  <a:pt x="2137715" y="1077944"/>
                </a:cubicBezTo>
                <a:cubicBezTo>
                  <a:pt x="2137715" y="1077944"/>
                  <a:pt x="2127457" y="1073278"/>
                  <a:pt x="2121278" y="1065480"/>
                </a:cubicBezTo>
                <a:cubicBezTo>
                  <a:pt x="2120754" y="1062746"/>
                  <a:pt x="2121388" y="1061475"/>
                  <a:pt x="2122666" y="1061277"/>
                </a:cubicBezTo>
                <a:close/>
                <a:moveTo>
                  <a:pt x="859533" y="1059782"/>
                </a:moveTo>
                <a:cubicBezTo>
                  <a:pt x="859533" y="1059782"/>
                  <a:pt x="859937" y="1065030"/>
                  <a:pt x="859937" y="1065030"/>
                </a:cubicBezTo>
                <a:cubicBezTo>
                  <a:pt x="857433" y="1065223"/>
                  <a:pt x="857433" y="1065223"/>
                  <a:pt x="857433" y="1065223"/>
                </a:cubicBezTo>
                <a:cubicBezTo>
                  <a:pt x="859937" y="1065030"/>
                  <a:pt x="859937" y="1065030"/>
                  <a:pt x="859533" y="1059782"/>
                </a:cubicBezTo>
                <a:close/>
                <a:moveTo>
                  <a:pt x="868988" y="1059056"/>
                </a:moveTo>
                <a:cubicBezTo>
                  <a:pt x="871211" y="1058885"/>
                  <a:pt x="871615" y="1064134"/>
                  <a:pt x="871615" y="1064134"/>
                </a:cubicBezTo>
                <a:cubicBezTo>
                  <a:pt x="871615" y="1064134"/>
                  <a:pt x="871615" y="1064134"/>
                  <a:pt x="869391" y="1064305"/>
                </a:cubicBezTo>
                <a:cubicBezTo>
                  <a:pt x="869391" y="1064305"/>
                  <a:pt x="869391" y="1064305"/>
                  <a:pt x="867166" y="1064476"/>
                </a:cubicBezTo>
                <a:cubicBezTo>
                  <a:pt x="867166" y="1064476"/>
                  <a:pt x="864941" y="1064648"/>
                  <a:pt x="864538" y="1059399"/>
                </a:cubicBezTo>
                <a:cubicBezTo>
                  <a:pt x="864538" y="1059399"/>
                  <a:pt x="866762" y="1059227"/>
                  <a:pt x="866762" y="1059227"/>
                </a:cubicBezTo>
                <a:cubicBezTo>
                  <a:pt x="868988" y="1059056"/>
                  <a:pt x="868988" y="1059056"/>
                  <a:pt x="868988" y="1059056"/>
                </a:cubicBezTo>
                <a:close/>
                <a:moveTo>
                  <a:pt x="244255" y="1057808"/>
                </a:moveTo>
                <a:cubicBezTo>
                  <a:pt x="244659" y="1063058"/>
                  <a:pt x="244659" y="1063058"/>
                  <a:pt x="244659" y="1063058"/>
                </a:cubicBezTo>
                <a:cubicBezTo>
                  <a:pt x="244659" y="1063058"/>
                  <a:pt x="242169" y="1057969"/>
                  <a:pt x="242169" y="1057969"/>
                </a:cubicBezTo>
                <a:cubicBezTo>
                  <a:pt x="242169" y="1057969"/>
                  <a:pt x="242169" y="1057969"/>
                  <a:pt x="244255" y="1057808"/>
                </a:cubicBezTo>
                <a:close/>
                <a:moveTo>
                  <a:pt x="383549" y="1057657"/>
                </a:moveTo>
                <a:cubicBezTo>
                  <a:pt x="383953" y="1062907"/>
                  <a:pt x="383953" y="1062907"/>
                  <a:pt x="383953" y="1062907"/>
                </a:cubicBezTo>
                <a:cubicBezTo>
                  <a:pt x="381450" y="1063100"/>
                  <a:pt x="381450" y="1063100"/>
                  <a:pt x="381450" y="1063100"/>
                </a:cubicBezTo>
                <a:lnTo>
                  <a:pt x="381045" y="1057851"/>
                </a:lnTo>
                <a:lnTo>
                  <a:pt x="381046" y="1057850"/>
                </a:lnTo>
                <a:cubicBezTo>
                  <a:pt x="381046" y="1057850"/>
                  <a:pt x="381046" y="1057850"/>
                  <a:pt x="383549" y="1057657"/>
                </a:cubicBezTo>
                <a:close/>
                <a:moveTo>
                  <a:pt x="255935" y="1056909"/>
                </a:moveTo>
                <a:cubicBezTo>
                  <a:pt x="256137" y="1059533"/>
                  <a:pt x="255509" y="1059582"/>
                  <a:pt x="254834" y="1058974"/>
                </a:cubicBezTo>
                <a:cubicBezTo>
                  <a:pt x="254158" y="1058366"/>
                  <a:pt x="253431" y="1057102"/>
                  <a:pt x="253431" y="1057102"/>
                </a:cubicBezTo>
                <a:cubicBezTo>
                  <a:pt x="253431" y="1057102"/>
                  <a:pt x="255935" y="1056909"/>
                  <a:pt x="255935" y="1056909"/>
                </a:cubicBezTo>
                <a:close/>
                <a:moveTo>
                  <a:pt x="274526" y="1055482"/>
                </a:moveTo>
                <a:cubicBezTo>
                  <a:pt x="277195" y="1060557"/>
                  <a:pt x="277195" y="1060557"/>
                  <a:pt x="274930" y="1060731"/>
                </a:cubicBezTo>
                <a:cubicBezTo>
                  <a:pt x="277598" y="1065806"/>
                  <a:pt x="277598" y="1065806"/>
                  <a:pt x="277598" y="1065806"/>
                </a:cubicBezTo>
                <a:cubicBezTo>
                  <a:pt x="277598" y="1065806"/>
                  <a:pt x="275334" y="1065979"/>
                  <a:pt x="275334" y="1065979"/>
                </a:cubicBezTo>
                <a:cubicBezTo>
                  <a:pt x="270804" y="1066328"/>
                  <a:pt x="270401" y="1061078"/>
                  <a:pt x="266275" y="1066676"/>
                </a:cubicBezTo>
                <a:cubicBezTo>
                  <a:pt x="265871" y="1061426"/>
                  <a:pt x="268136" y="1061252"/>
                  <a:pt x="268136" y="1061252"/>
                </a:cubicBezTo>
                <a:cubicBezTo>
                  <a:pt x="265871" y="1061426"/>
                  <a:pt x="265871" y="1061426"/>
                  <a:pt x="265871" y="1061426"/>
                </a:cubicBezTo>
                <a:cubicBezTo>
                  <a:pt x="263607" y="1061601"/>
                  <a:pt x="263607" y="1061601"/>
                  <a:pt x="263607" y="1061601"/>
                </a:cubicBezTo>
                <a:cubicBezTo>
                  <a:pt x="261342" y="1061776"/>
                  <a:pt x="261342" y="1061776"/>
                  <a:pt x="261342" y="1061776"/>
                </a:cubicBezTo>
                <a:cubicBezTo>
                  <a:pt x="260939" y="1056527"/>
                  <a:pt x="260939" y="1056527"/>
                  <a:pt x="260939" y="1056527"/>
                </a:cubicBezTo>
                <a:cubicBezTo>
                  <a:pt x="260939" y="1056527"/>
                  <a:pt x="260939" y="1056527"/>
                  <a:pt x="263205" y="1056353"/>
                </a:cubicBezTo>
                <a:cubicBezTo>
                  <a:pt x="263205" y="1056353"/>
                  <a:pt x="265469" y="1056179"/>
                  <a:pt x="265469" y="1056179"/>
                </a:cubicBezTo>
                <a:cubicBezTo>
                  <a:pt x="265469" y="1056179"/>
                  <a:pt x="267733" y="1056004"/>
                  <a:pt x="267733" y="1056004"/>
                </a:cubicBezTo>
                <a:cubicBezTo>
                  <a:pt x="269998" y="1055830"/>
                  <a:pt x="272665" y="1060905"/>
                  <a:pt x="274526" y="1055482"/>
                </a:cubicBezTo>
                <a:close/>
                <a:moveTo>
                  <a:pt x="988869" y="1055338"/>
                </a:moveTo>
                <a:cubicBezTo>
                  <a:pt x="991151" y="1055163"/>
                  <a:pt x="993435" y="1054987"/>
                  <a:pt x="993822" y="1060017"/>
                </a:cubicBezTo>
                <a:cubicBezTo>
                  <a:pt x="993822" y="1060017"/>
                  <a:pt x="993822" y="1060017"/>
                  <a:pt x="991538" y="1060192"/>
                </a:cubicBezTo>
                <a:cubicBezTo>
                  <a:pt x="991538" y="1060192"/>
                  <a:pt x="991538" y="1060192"/>
                  <a:pt x="988869" y="1055338"/>
                </a:cubicBezTo>
                <a:close/>
                <a:moveTo>
                  <a:pt x="451849" y="1054607"/>
                </a:moveTo>
                <a:cubicBezTo>
                  <a:pt x="453238" y="1054500"/>
                  <a:pt x="454519" y="1056602"/>
                  <a:pt x="453743" y="1061061"/>
                </a:cubicBezTo>
                <a:cubicBezTo>
                  <a:pt x="451518" y="1061232"/>
                  <a:pt x="449294" y="1061404"/>
                  <a:pt x="449294" y="1061404"/>
                </a:cubicBezTo>
                <a:cubicBezTo>
                  <a:pt x="448958" y="1057029"/>
                  <a:pt x="450458" y="1054713"/>
                  <a:pt x="451849" y="1054607"/>
                </a:cubicBezTo>
                <a:close/>
                <a:moveTo>
                  <a:pt x="1003430" y="1053997"/>
                </a:moveTo>
                <a:cubicBezTo>
                  <a:pt x="1003834" y="1059247"/>
                  <a:pt x="1003834" y="1059247"/>
                  <a:pt x="1003834" y="1059247"/>
                </a:cubicBezTo>
                <a:cubicBezTo>
                  <a:pt x="1001329" y="1059440"/>
                  <a:pt x="1000926" y="1054191"/>
                  <a:pt x="998424" y="1054382"/>
                </a:cubicBezTo>
                <a:cubicBezTo>
                  <a:pt x="1000926" y="1054191"/>
                  <a:pt x="1000926" y="1054191"/>
                  <a:pt x="1000926" y="1054191"/>
                </a:cubicBezTo>
                <a:cubicBezTo>
                  <a:pt x="1003430" y="1053997"/>
                  <a:pt x="1003430" y="1053997"/>
                  <a:pt x="1003430" y="1053997"/>
                </a:cubicBezTo>
                <a:close/>
                <a:moveTo>
                  <a:pt x="186018" y="1053486"/>
                </a:moveTo>
                <a:cubicBezTo>
                  <a:pt x="186354" y="1057860"/>
                  <a:pt x="188858" y="1057668"/>
                  <a:pt x="191360" y="1057476"/>
                </a:cubicBezTo>
                <a:cubicBezTo>
                  <a:pt x="190276" y="1059757"/>
                  <a:pt x="188400" y="1059902"/>
                  <a:pt x="187064" y="1058906"/>
                </a:cubicBezTo>
                <a:cubicBezTo>
                  <a:pt x="185729" y="1057908"/>
                  <a:pt x="184935" y="1055769"/>
                  <a:pt x="186018" y="1053486"/>
                </a:cubicBezTo>
                <a:close/>
                <a:moveTo>
                  <a:pt x="49228" y="1053443"/>
                </a:moveTo>
                <a:cubicBezTo>
                  <a:pt x="51730" y="1053251"/>
                  <a:pt x="52133" y="1058499"/>
                  <a:pt x="54636" y="1058306"/>
                </a:cubicBezTo>
                <a:cubicBezTo>
                  <a:pt x="54839" y="1060932"/>
                  <a:pt x="52961" y="1061076"/>
                  <a:pt x="51296" y="1059884"/>
                </a:cubicBezTo>
                <a:cubicBezTo>
                  <a:pt x="49631" y="1058692"/>
                  <a:pt x="48178" y="1056164"/>
                  <a:pt x="49228" y="1053443"/>
                </a:cubicBezTo>
                <a:close/>
                <a:moveTo>
                  <a:pt x="1079749" y="1053409"/>
                </a:moveTo>
                <a:cubicBezTo>
                  <a:pt x="1082252" y="1053217"/>
                  <a:pt x="1082252" y="1053217"/>
                  <a:pt x="1082588" y="1057591"/>
                </a:cubicBezTo>
                <a:cubicBezTo>
                  <a:pt x="1082756" y="1059778"/>
                  <a:pt x="1082131" y="1059827"/>
                  <a:pt x="1081150" y="1059351"/>
                </a:cubicBezTo>
                <a:cubicBezTo>
                  <a:pt x="1080170" y="1058879"/>
                  <a:pt x="1078835" y="1057880"/>
                  <a:pt x="1077583" y="1057976"/>
                </a:cubicBezTo>
                <a:cubicBezTo>
                  <a:pt x="1077247" y="1053602"/>
                  <a:pt x="1077247" y="1053602"/>
                  <a:pt x="1080085" y="1057784"/>
                </a:cubicBezTo>
                <a:cubicBezTo>
                  <a:pt x="1080085" y="1057784"/>
                  <a:pt x="1079749" y="1053409"/>
                  <a:pt x="1079749" y="1053409"/>
                </a:cubicBezTo>
                <a:close/>
                <a:moveTo>
                  <a:pt x="833832" y="1052958"/>
                </a:moveTo>
                <a:cubicBezTo>
                  <a:pt x="833832" y="1052958"/>
                  <a:pt x="834101" y="1056457"/>
                  <a:pt x="834101" y="1056457"/>
                </a:cubicBezTo>
                <a:cubicBezTo>
                  <a:pt x="831598" y="1056648"/>
                  <a:pt x="829096" y="1056842"/>
                  <a:pt x="829096" y="1056842"/>
                </a:cubicBezTo>
                <a:cubicBezTo>
                  <a:pt x="828826" y="1053343"/>
                  <a:pt x="831598" y="1056648"/>
                  <a:pt x="833832" y="1052958"/>
                </a:cubicBezTo>
                <a:close/>
                <a:moveTo>
                  <a:pt x="698710" y="1052788"/>
                </a:moveTo>
                <a:cubicBezTo>
                  <a:pt x="699113" y="1058037"/>
                  <a:pt x="699113" y="1058037"/>
                  <a:pt x="699113" y="1058037"/>
                </a:cubicBezTo>
                <a:cubicBezTo>
                  <a:pt x="699113" y="1058037"/>
                  <a:pt x="697028" y="1058197"/>
                  <a:pt x="697028" y="1058197"/>
                </a:cubicBezTo>
                <a:cubicBezTo>
                  <a:pt x="699113" y="1058037"/>
                  <a:pt x="698710" y="1052788"/>
                  <a:pt x="698710" y="1052788"/>
                </a:cubicBezTo>
                <a:close/>
                <a:moveTo>
                  <a:pt x="313313" y="1052500"/>
                </a:moveTo>
                <a:cubicBezTo>
                  <a:pt x="316033" y="1057571"/>
                  <a:pt x="318350" y="1057392"/>
                  <a:pt x="322986" y="1057036"/>
                </a:cubicBezTo>
                <a:cubicBezTo>
                  <a:pt x="325303" y="1056857"/>
                  <a:pt x="327619" y="1056679"/>
                  <a:pt x="330341" y="1061751"/>
                </a:cubicBezTo>
                <a:cubicBezTo>
                  <a:pt x="328023" y="1061929"/>
                  <a:pt x="325708" y="1062107"/>
                  <a:pt x="323390" y="1062285"/>
                </a:cubicBezTo>
                <a:cubicBezTo>
                  <a:pt x="318754" y="1062642"/>
                  <a:pt x="316437" y="1062820"/>
                  <a:pt x="313716" y="1057747"/>
                </a:cubicBezTo>
                <a:cubicBezTo>
                  <a:pt x="313716" y="1057747"/>
                  <a:pt x="311398" y="1057926"/>
                  <a:pt x="313313" y="1052500"/>
                </a:cubicBezTo>
                <a:close/>
                <a:moveTo>
                  <a:pt x="457631" y="1051963"/>
                </a:moveTo>
                <a:cubicBezTo>
                  <a:pt x="459967" y="1051783"/>
                  <a:pt x="459967" y="1051783"/>
                  <a:pt x="462661" y="1056269"/>
                </a:cubicBezTo>
                <a:cubicBezTo>
                  <a:pt x="466975" y="1051245"/>
                  <a:pt x="476677" y="1055191"/>
                  <a:pt x="479731" y="1064343"/>
                </a:cubicBezTo>
                <a:cubicBezTo>
                  <a:pt x="472722" y="1064882"/>
                  <a:pt x="465715" y="1065421"/>
                  <a:pt x="460684" y="1061114"/>
                </a:cubicBezTo>
                <a:cubicBezTo>
                  <a:pt x="460325" y="1056449"/>
                  <a:pt x="457989" y="1056628"/>
                  <a:pt x="455654" y="1056807"/>
                </a:cubicBezTo>
                <a:cubicBezTo>
                  <a:pt x="455295" y="1052143"/>
                  <a:pt x="455295" y="1052143"/>
                  <a:pt x="455295" y="1052143"/>
                </a:cubicBezTo>
                <a:cubicBezTo>
                  <a:pt x="455295" y="1052143"/>
                  <a:pt x="457631" y="1051963"/>
                  <a:pt x="457631" y="1051963"/>
                </a:cubicBezTo>
                <a:close/>
                <a:moveTo>
                  <a:pt x="1250834" y="1050188"/>
                </a:moveTo>
                <a:cubicBezTo>
                  <a:pt x="1253139" y="1050011"/>
                  <a:pt x="1253514" y="1054884"/>
                  <a:pt x="1253514" y="1054884"/>
                </a:cubicBezTo>
                <a:cubicBezTo>
                  <a:pt x="1255821" y="1054705"/>
                  <a:pt x="1255821" y="1054705"/>
                  <a:pt x="1255821" y="1054705"/>
                </a:cubicBezTo>
                <a:cubicBezTo>
                  <a:pt x="1255821" y="1054705"/>
                  <a:pt x="1258127" y="1054528"/>
                  <a:pt x="1258502" y="1059402"/>
                </a:cubicBezTo>
                <a:cubicBezTo>
                  <a:pt x="1256195" y="1059579"/>
                  <a:pt x="1256195" y="1059579"/>
                  <a:pt x="1256195" y="1059579"/>
                </a:cubicBezTo>
                <a:cubicBezTo>
                  <a:pt x="1253889" y="1059757"/>
                  <a:pt x="1253889" y="1059757"/>
                  <a:pt x="1253889" y="1059757"/>
                </a:cubicBezTo>
                <a:cubicBezTo>
                  <a:pt x="1253889" y="1059757"/>
                  <a:pt x="1251583" y="1059935"/>
                  <a:pt x="1251583" y="1059935"/>
                </a:cubicBezTo>
                <a:cubicBezTo>
                  <a:pt x="1251583" y="1059935"/>
                  <a:pt x="1251583" y="1059935"/>
                  <a:pt x="1251958" y="1064809"/>
                </a:cubicBezTo>
                <a:cubicBezTo>
                  <a:pt x="1251958" y="1064809"/>
                  <a:pt x="1251958" y="1064809"/>
                  <a:pt x="1249651" y="1064986"/>
                </a:cubicBezTo>
                <a:cubicBezTo>
                  <a:pt x="1247345" y="1065163"/>
                  <a:pt x="1247345" y="1065163"/>
                  <a:pt x="1244664" y="1060466"/>
                </a:cubicBezTo>
                <a:cubicBezTo>
                  <a:pt x="1242358" y="1060644"/>
                  <a:pt x="1242358" y="1060644"/>
                  <a:pt x="1242358" y="1060644"/>
                </a:cubicBezTo>
                <a:cubicBezTo>
                  <a:pt x="1240051" y="1060821"/>
                  <a:pt x="1240051" y="1060821"/>
                  <a:pt x="1240051" y="1060821"/>
                </a:cubicBezTo>
                <a:cubicBezTo>
                  <a:pt x="1239676" y="1055948"/>
                  <a:pt x="1241983" y="1055771"/>
                  <a:pt x="1241983" y="1055771"/>
                </a:cubicBezTo>
                <a:cubicBezTo>
                  <a:pt x="1244288" y="1055593"/>
                  <a:pt x="1244664" y="1060466"/>
                  <a:pt x="1246970" y="1060289"/>
                </a:cubicBezTo>
                <a:cubicBezTo>
                  <a:pt x="1246970" y="1060289"/>
                  <a:pt x="1246970" y="1060289"/>
                  <a:pt x="1249276" y="1060112"/>
                </a:cubicBezTo>
                <a:cubicBezTo>
                  <a:pt x="1249276" y="1060112"/>
                  <a:pt x="1249276" y="1060112"/>
                  <a:pt x="1248902" y="1055238"/>
                </a:cubicBezTo>
                <a:cubicBezTo>
                  <a:pt x="1253889" y="1059757"/>
                  <a:pt x="1251208" y="1055061"/>
                  <a:pt x="1250834" y="1050188"/>
                </a:cubicBezTo>
                <a:close/>
                <a:moveTo>
                  <a:pt x="596957" y="1050051"/>
                </a:moveTo>
                <a:cubicBezTo>
                  <a:pt x="599251" y="1049874"/>
                  <a:pt x="597764" y="1060547"/>
                  <a:pt x="600059" y="1060371"/>
                </a:cubicBezTo>
                <a:cubicBezTo>
                  <a:pt x="600059" y="1060371"/>
                  <a:pt x="602352" y="1060195"/>
                  <a:pt x="602352" y="1060195"/>
                </a:cubicBezTo>
                <a:cubicBezTo>
                  <a:pt x="602352" y="1060195"/>
                  <a:pt x="604647" y="1060018"/>
                  <a:pt x="604647" y="1060018"/>
                </a:cubicBezTo>
                <a:cubicBezTo>
                  <a:pt x="604647" y="1060018"/>
                  <a:pt x="604647" y="1060018"/>
                  <a:pt x="602756" y="1065444"/>
                </a:cubicBezTo>
                <a:cubicBezTo>
                  <a:pt x="602756" y="1065444"/>
                  <a:pt x="600463" y="1065621"/>
                  <a:pt x="600463" y="1065621"/>
                </a:cubicBezTo>
                <a:cubicBezTo>
                  <a:pt x="597764" y="1060547"/>
                  <a:pt x="593176" y="1060900"/>
                  <a:pt x="593176" y="1060900"/>
                </a:cubicBezTo>
                <a:cubicBezTo>
                  <a:pt x="590882" y="1061077"/>
                  <a:pt x="590882" y="1061077"/>
                  <a:pt x="590882" y="1061077"/>
                </a:cubicBezTo>
                <a:cubicBezTo>
                  <a:pt x="588588" y="1061253"/>
                  <a:pt x="588588" y="1061253"/>
                  <a:pt x="588588" y="1061253"/>
                </a:cubicBezTo>
                <a:cubicBezTo>
                  <a:pt x="588185" y="1056004"/>
                  <a:pt x="588185" y="1056004"/>
                  <a:pt x="588185" y="1056004"/>
                </a:cubicBezTo>
                <a:cubicBezTo>
                  <a:pt x="588185" y="1056004"/>
                  <a:pt x="588185" y="1056004"/>
                  <a:pt x="590478" y="1055828"/>
                </a:cubicBezTo>
                <a:cubicBezTo>
                  <a:pt x="590074" y="1050580"/>
                  <a:pt x="597360" y="1055299"/>
                  <a:pt x="596957" y="1050051"/>
                </a:cubicBezTo>
                <a:close/>
                <a:moveTo>
                  <a:pt x="1243960" y="1049879"/>
                </a:moveTo>
                <a:cubicBezTo>
                  <a:pt x="1244340" y="1054835"/>
                  <a:pt x="1244340" y="1054835"/>
                  <a:pt x="1242029" y="1055013"/>
                </a:cubicBezTo>
                <a:cubicBezTo>
                  <a:pt x="1239718" y="1055190"/>
                  <a:pt x="1237406" y="1055369"/>
                  <a:pt x="1235094" y="1055547"/>
                </a:cubicBezTo>
                <a:cubicBezTo>
                  <a:pt x="1234713" y="1050589"/>
                  <a:pt x="1234713" y="1050589"/>
                  <a:pt x="1234713" y="1050589"/>
                </a:cubicBezTo>
                <a:cubicBezTo>
                  <a:pt x="1234713" y="1050589"/>
                  <a:pt x="1237025" y="1050411"/>
                  <a:pt x="1237025" y="1050411"/>
                </a:cubicBezTo>
                <a:cubicBezTo>
                  <a:pt x="1239335" y="1050234"/>
                  <a:pt x="1239335" y="1050234"/>
                  <a:pt x="1241647" y="1050056"/>
                </a:cubicBezTo>
                <a:cubicBezTo>
                  <a:pt x="1241647" y="1050056"/>
                  <a:pt x="1243960" y="1049879"/>
                  <a:pt x="1243960" y="1049879"/>
                </a:cubicBezTo>
                <a:close/>
                <a:moveTo>
                  <a:pt x="1966653" y="1049579"/>
                </a:moveTo>
                <a:cubicBezTo>
                  <a:pt x="1967580" y="1049835"/>
                  <a:pt x="1968972" y="1050218"/>
                  <a:pt x="1972061" y="1050139"/>
                </a:cubicBezTo>
                <a:cubicBezTo>
                  <a:pt x="1973302" y="1052343"/>
                  <a:pt x="1969590" y="1051319"/>
                  <a:pt x="1967736" y="1050809"/>
                </a:cubicBezTo>
                <a:cubicBezTo>
                  <a:pt x="1967736" y="1050809"/>
                  <a:pt x="1967120" y="1052501"/>
                  <a:pt x="1967120" y="1052501"/>
                </a:cubicBezTo>
                <a:cubicBezTo>
                  <a:pt x="1965265" y="1051990"/>
                  <a:pt x="1965882" y="1050297"/>
                  <a:pt x="1964027" y="1049786"/>
                </a:cubicBezTo>
                <a:cubicBezTo>
                  <a:pt x="1965261" y="1049195"/>
                  <a:pt x="1965725" y="1049323"/>
                  <a:pt x="1966653" y="1049579"/>
                </a:cubicBezTo>
                <a:close/>
                <a:moveTo>
                  <a:pt x="1266978" y="1048946"/>
                </a:moveTo>
                <a:cubicBezTo>
                  <a:pt x="1269284" y="1048770"/>
                  <a:pt x="1269658" y="1053643"/>
                  <a:pt x="1271965" y="1053465"/>
                </a:cubicBezTo>
                <a:lnTo>
                  <a:pt x="1269658" y="1053643"/>
                </a:lnTo>
                <a:cubicBezTo>
                  <a:pt x="1269658" y="1053643"/>
                  <a:pt x="1267353" y="1053820"/>
                  <a:pt x="1267353" y="1053820"/>
                </a:cubicBezTo>
                <a:cubicBezTo>
                  <a:pt x="1266978" y="1048946"/>
                  <a:pt x="1266978" y="1048946"/>
                  <a:pt x="1266978" y="1048946"/>
                </a:cubicBezTo>
                <a:close/>
                <a:moveTo>
                  <a:pt x="308924" y="1047559"/>
                </a:moveTo>
                <a:cubicBezTo>
                  <a:pt x="309328" y="1052807"/>
                  <a:pt x="309328" y="1052807"/>
                  <a:pt x="309328" y="1052807"/>
                </a:cubicBezTo>
                <a:cubicBezTo>
                  <a:pt x="308277" y="1055527"/>
                  <a:pt x="307026" y="1055623"/>
                  <a:pt x="306038" y="1055040"/>
                </a:cubicBezTo>
                <a:cubicBezTo>
                  <a:pt x="305048" y="1054457"/>
                  <a:pt x="304322" y="1053192"/>
                  <a:pt x="304322" y="1053192"/>
                </a:cubicBezTo>
                <a:cubicBezTo>
                  <a:pt x="304322" y="1053192"/>
                  <a:pt x="306824" y="1052999"/>
                  <a:pt x="306824" y="1052999"/>
                </a:cubicBezTo>
                <a:cubicBezTo>
                  <a:pt x="306824" y="1052999"/>
                  <a:pt x="306824" y="1052999"/>
                  <a:pt x="306420" y="1047751"/>
                </a:cubicBezTo>
                <a:cubicBezTo>
                  <a:pt x="306420" y="1047751"/>
                  <a:pt x="306420" y="1047751"/>
                  <a:pt x="308924" y="1047559"/>
                </a:cubicBezTo>
                <a:close/>
                <a:moveTo>
                  <a:pt x="1148422" y="1047250"/>
                </a:moveTo>
                <a:cubicBezTo>
                  <a:pt x="1150734" y="1047073"/>
                  <a:pt x="1153426" y="1051852"/>
                  <a:pt x="1153426" y="1051852"/>
                </a:cubicBezTo>
                <a:cubicBezTo>
                  <a:pt x="1151114" y="1052030"/>
                  <a:pt x="1151114" y="1052030"/>
                  <a:pt x="1148803" y="1052207"/>
                </a:cubicBezTo>
                <a:cubicBezTo>
                  <a:pt x="1148803" y="1052207"/>
                  <a:pt x="1146109" y="1047428"/>
                  <a:pt x="1146109" y="1047428"/>
                </a:cubicBezTo>
                <a:cubicBezTo>
                  <a:pt x="1148422" y="1047250"/>
                  <a:pt x="1148422" y="1047250"/>
                  <a:pt x="1148422" y="1047250"/>
                </a:cubicBezTo>
                <a:close/>
                <a:moveTo>
                  <a:pt x="775461" y="1046886"/>
                </a:moveTo>
                <a:cubicBezTo>
                  <a:pt x="774411" y="1049606"/>
                  <a:pt x="773160" y="1049702"/>
                  <a:pt x="772171" y="1049118"/>
                </a:cubicBezTo>
                <a:cubicBezTo>
                  <a:pt x="771183" y="1048534"/>
                  <a:pt x="770457" y="1047271"/>
                  <a:pt x="770457" y="1047271"/>
                </a:cubicBezTo>
                <a:cubicBezTo>
                  <a:pt x="770457" y="1047271"/>
                  <a:pt x="772959" y="1047078"/>
                  <a:pt x="775461" y="1046886"/>
                </a:cubicBezTo>
                <a:close/>
                <a:moveTo>
                  <a:pt x="777686" y="1046717"/>
                </a:moveTo>
                <a:cubicBezTo>
                  <a:pt x="779911" y="1046546"/>
                  <a:pt x="782136" y="1046376"/>
                  <a:pt x="784764" y="1051452"/>
                </a:cubicBezTo>
                <a:cubicBezTo>
                  <a:pt x="784764" y="1051452"/>
                  <a:pt x="786989" y="1051281"/>
                  <a:pt x="789214" y="1051110"/>
                </a:cubicBezTo>
                <a:cubicBezTo>
                  <a:pt x="789214" y="1051110"/>
                  <a:pt x="789617" y="1056359"/>
                  <a:pt x="789617" y="1056359"/>
                </a:cubicBezTo>
                <a:cubicBezTo>
                  <a:pt x="786989" y="1051281"/>
                  <a:pt x="784764" y="1051452"/>
                  <a:pt x="782539" y="1051623"/>
                </a:cubicBezTo>
                <a:cubicBezTo>
                  <a:pt x="782539" y="1051623"/>
                  <a:pt x="780314" y="1051794"/>
                  <a:pt x="778089" y="1051966"/>
                </a:cubicBezTo>
                <a:cubicBezTo>
                  <a:pt x="775865" y="1052136"/>
                  <a:pt x="775865" y="1052136"/>
                  <a:pt x="775461" y="1046889"/>
                </a:cubicBezTo>
                <a:cubicBezTo>
                  <a:pt x="777686" y="1046717"/>
                  <a:pt x="777686" y="1046717"/>
                  <a:pt x="777686" y="1046717"/>
                </a:cubicBezTo>
                <a:close/>
                <a:moveTo>
                  <a:pt x="715025" y="1046693"/>
                </a:moveTo>
                <a:cubicBezTo>
                  <a:pt x="715025" y="1046693"/>
                  <a:pt x="715395" y="1051505"/>
                  <a:pt x="715395" y="1051505"/>
                </a:cubicBezTo>
                <a:cubicBezTo>
                  <a:pt x="713085" y="1051684"/>
                  <a:pt x="710775" y="1051861"/>
                  <a:pt x="708094" y="1047226"/>
                </a:cubicBezTo>
                <a:cubicBezTo>
                  <a:pt x="710405" y="1047049"/>
                  <a:pt x="712716" y="1046871"/>
                  <a:pt x="715025" y="1046693"/>
                </a:cubicBezTo>
                <a:close/>
                <a:moveTo>
                  <a:pt x="403877" y="1045538"/>
                </a:moveTo>
                <a:cubicBezTo>
                  <a:pt x="406100" y="1045367"/>
                  <a:pt x="406100" y="1045367"/>
                  <a:pt x="406505" y="1050615"/>
                </a:cubicBezTo>
                <a:cubicBezTo>
                  <a:pt x="406505" y="1050615"/>
                  <a:pt x="404281" y="1050786"/>
                  <a:pt x="404281" y="1050786"/>
                </a:cubicBezTo>
                <a:cubicBezTo>
                  <a:pt x="404281" y="1050786"/>
                  <a:pt x="404281" y="1050786"/>
                  <a:pt x="402055" y="1050958"/>
                </a:cubicBezTo>
                <a:cubicBezTo>
                  <a:pt x="402055" y="1050958"/>
                  <a:pt x="402055" y="1050958"/>
                  <a:pt x="399426" y="1045880"/>
                </a:cubicBezTo>
                <a:cubicBezTo>
                  <a:pt x="399426" y="1045880"/>
                  <a:pt x="399426" y="1045880"/>
                  <a:pt x="401651" y="1045709"/>
                </a:cubicBezTo>
                <a:cubicBezTo>
                  <a:pt x="403877" y="1045538"/>
                  <a:pt x="403877" y="1045538"/>
                  <a:pt x="403877" y="1045538"/>
                </a:cubicBezTo>
                <a:close/>
                <a:moveTo>
                  <a:pt x="97640" y="1045104"/>
                </a:moveTo>
                <a:cubicBezTo>
                  <a:pt x="104963" y="1045200"/>
                  <a:pt x="112628" y="1045930"/>
                  <a:pt x="120974" y="1047928"/>
                </a:cubicBezTo>
                <a:cubicBezTo>
                  <a:pt x="120974" y="1047928"/>
                  <a:pt x="121378" y="1053178"/>
                  <a:pt x="121378" y="1053178"/>
                </a:cubicBezTo>
                <a:cubicBezTo>
                  <a:pt x="104683" y="1049180"/>
                  <a:pt x="90317" y="1045007"/>
                  <a:pt x="76355" y="1046080"/>
                </a:cubicBezTo>
                <a:cubicBezTo>
                  <a:pt x="83336" y="1045544"/>
                  <a:pt x="90318" y="1045007"/>
                  <a:pt x="97640" y="1045104"/>
                </a:cubicBezTo>
                <a:close/>
                <a:moveTo>
                  <a:pt x="412635" y="1044862"/>
                </a:moveTo>
                <a:cubicBezTo>
                  <a:pt x="417767" y="1049746"/>
                  <a:pt x="420131" y="1049565"/>
                  <a:pt x="425262" y="1054451"/>
                </a:cubicBezTo>
                <a:cubicBezTo>
                  <a:pt x="424282" y="1057166"/>
                  <a:pt x="421326" y="1057392"/>
                  <a:pt x="418271" y="1056308"/>
                </a:cubicBezTo>
                <a:cubicBezTo>
                  <a:pt x="415216" y="1055223"/>
                  <a:pt x="412059" y="1052826"/>
                  <a:pt x="410675" y="1050292"/>
                </a:cubicBezTo>
                <a:cubicBezTo>
                  <a:pt x="410272" y="1045044"/>
                  <a:pt x="412635" y="1044862"/>
                  <a:pt x="412635" y="1044862"/>
                </a:cubicBezTo>
                <a:close/>
                <a:moveTo>
                  <a:pt x="1125439" y="1044617"/>
                </a:moveTo>
                <a:cubicBezTo>
                  <a:pt x="1127733" y="1044441"/>
                  <a:pt x="1132322" y="1044088"/>
                  <a:pt x="1134952" y="1048286"/>
                </a:cubicBezTo>
                <a:cubicBezTo>
                  <a:pt x="1137247" y="1048109"/>
                  <a:pt x="1137247" y="1048109"/>
                  <a:pt x="1137247" y="1048109"/>
                </a:cubicBezTo>
                <a:cubicBezTo>
                  <a:pt x="1135288" y="1052660"/>
                  <a:pt x="1135288" y="1052660"/>
                  <a:pt x="1135288" y="1052660"/>
                </a:cubicBezTo>
                <a:cubicBezTo>
                  <a:pt x="1130364" y="1048638"/>
                  <a:pt x="1125776" y="1048991"/>
                  <a:pt x="1121187" y="1049345"/>
                </a:cubicBezTo>
                <a:cubicBezTo>
                  <a:pt x="1118894" y="1049520"/>
                  <a:pt x="1118894" y="1049520"/>
                  <a:pt x="1118556" y="1045146"/>
                </a:cubicBezTo>
                <a:cubicBezTo>
                  <a:pt x="1118556" y="1045146"/>
                  <a:pt x="1118556" y="1045146"/>
                  <a:pt x="1120851" y="1044969"/>
                </a:cubicBezTo>
                <a:cubicBezTo>
                  <a:pt x="1120851" y="1044969"/>
                  <a:pt x="1123145" y="1044794"/>
                  <a:pt x="1125439" y="1044617"/>
                </a:cubicBezTo>
                <a:close/>
                <a:moveTo>
                  <a:pt x="1345394" y="1042918"/>
                </a:moveTo>
                <a:cubicBezTo>
                  <a:pt x="1344429" y="1045443"/>
                  <a:pt x="1343368" y="1046750"/>
                  <a:pt x="1341975" y="1047470"/>
                </a:cubicBezTo>
                <a:lnTo>
                  <a:pt x="1337219" y="1048372"/>
                </a:lnTo>
                <a:lnTo>
                  <a:pt x="1335625" y="1052572"/>
                </a:lnTo>
                <a:lnTo>
                  <a:pt x="1337588" y="1054548"/>
                </a:lnTo>
                <a:cubicBezTo>
                  <a:pt x="1339411" y="1055634"/>
                  <a:pt x="1340564" y="1055545"/>
                  <a:pt x="1339224" y="1053196"/>
                </a:cubicBezTo>
                <a:cubicBezTo>
                  <a:pt x="1340189" y="1050670"/>
                  <a:pt x="1341920" y="1050538"/>
                  <a:pt x="1343697" y="1051013"/>
                </a:cubicBezTo>
                <a:lnTo>
                  <a:pt x="1347067" y="1052059"/>
                </a:lnTo>
                <a:lnTo>
                  <a:pt x="1348897" y="1049054"/>
                </a:lnTo>
                <a:cubicBezTo>
                  <a:pt x="1352820" y="1050136"/>
                  <a:pt x="1352141" y="1052005"/>
                  <a:pt x="1353424" y="1054415"/>
                </a:cubicBezTo>
                <a:cubicBezTo>
                  <a:pt x="1355423" y="1051883"/>
                  <a:pt x="1355764" y="1050948"/>
                  <a:pt x="1356754" y="1050450"/>
                </a:cubicBezTo>
                <a:lnTo>
                  <a:pt x="1361706" y="1049527"/>
                </a:lnTo>
                <a:lnTo>
                  <a:pt x="1357957" y="1047295"/>
                </a:lnTo>
                <a:lnTo>
                  <a:pt x="1355462" y="1048807"/>
                </a:lnTo>
                <a:lnTo>
                  <a:pt x="1353832" y="1045743"/>
                </a:lnTo>
                <a:lnTo>
                  <a:pt x="1351347" y="1044910"/>
                </a:lnTo>
                <a:cubicBezTo>
                  <a:pt x="1349524" y="1043826"/>
                  <a:pt x="1347700" y="1042740"/>
                  <a:pt x="1345394" y="1042918"/>
                </a:cubicBezTo>
                <a:close/>
                <a:moveTo>
                  <a:pt x="1081445" y="1042722"/>
                </a:moveTo>
                <a:cubicBezTo>
                  <a:pt x="1083670" y="1042550"/>
                  <a:pt x="1086298" y="1047629"/>
                  <a:pt x="1088522" y="1047458"/>
                </a:cubicBezTo>
                <a:cubicBezTo>
                  <a:pt x="1086298" y="1047629"/>
                  <a:pt x="1084074" y="1047800"/>
                  <a:pt x="1081848" y="1047971"/>
                </a:cubicBezTo>
                <a:cubicBezTo>
                  <a:pt x="1081848" y="1047971"/>
                  <a:pt x="1081848" y="1047971"/>
                  <a:pt x="1081445" y="1042722"/>
                </a:cubicBezTo>
                <a:close/>
                <a:moveTo>
                  <a:pt x="765046" y="1042408"/>
                </a:moveTo>
                <a:cubicBezTo>
                  <a:pt x="765450" y="1047658"/>
                  <a:pt x="765450" y="1047658"/>
                  <a:pt x="765450" y="1047658"/>
                </a:cubicBezTo>
                <a:cubicBezTo>
                  <a:pt x="765450" y="1047658"/>
                  <a:pt x="765450" y="1047658"/>
                  <a:pt x="763782" y="1047785"/>
                </a:cubicBezTo>
                <a:cubicBezTo>
                  <a:pt x="763782" y="1047785"/>
                  <a:pt x="763782" y="1047785"/>
                  <a:pt x="763378" y="1042537"/>
                </a:cubicBezTo>
                <a:cubicBezTo>
                  <a:pt x="763378" y="1042537"/>
                  <a:pt x="763378" y="1042537"/>
                  <a:pt x="765046" y="1042408"/>
                </a:cubicBezTo>
                <a:close/>
                <a:moveTo>
                  <a:pt x="593783" y="1041497"/>
                </a:moveTo>
                <a:cubicBezTo>
                  <a:pt x="594186" y="1046746"/>
                  <a:pt x="594186" y="1046746"/>
                  <a:pt x="594186" y="1046746"/>
                </a:cubicBezTo>
                <a:cubicBezTo>
                  <a:pt x="591684" y="1046938"/>
                  <a:pt x="591684" y="1046938"/>
                  <a:pt x="589180" y="1047131"/>
                </a:cubicBezTo>
                <a:cubicBezTo>
                  <a:pt x="591684" y="1046938"/>
                  <a:pt x="591684" y="1046938"/>
                  <a:pt x="591280" y="1041689"/>
                </a:cubicBezTo>
                <a:cubicBezTo>
                  <a:pt x="593783" y="1041497"/>
                  <a:pt x="593783" y="1041497"/>
                  <a:pt x="593783" y="1041497"/>
                </a:cubicBezTo>
                <a:close/>
                <a:moveTo>
                  <a:pt x="1032039" y="1040470"/>
                </a:moveTo>
                <a:cubicBezTo>
                  <a:pt x="1032637" y="1040973"/>
                  <a:pt x="1033278" y="1042023"/>
                  <a:pt x="1034390" y="1041939"/>
                </a:cubicBezTo>
                <a:cubicBezTo>
                  <a:pt x="1034726" y="1046312"/>
                  <a:pt x="1028052" y="1046826"/>
                  <a:pt x="1029941" y="1042280"/>
                </a:cubicBezTo>
                <a:cubicBezTo>
                  <a:pt x="1030886" y="1040008"/>
                  <a:pt x="1031442" y="1039965"/>
                  <a:pt x="1032039" y="1040470"/>
                </a:cubicBezTo>
                <a:close/>
                <a:moveTo>
                  <a:pt x="883432" y="1039214"/>
                </a:moveTo>
                <a:cubicBezTo>
                  <a:pt x="883432" y="1039214"/>
                  <a:pt x="885739" y="1039036"/>
                  <a:pt x="888420" y="1043734"/>
                </a:cubicBezTo>
                <a:cubicBezTo>
                  <a:pt x="888420" y="1043734"/>
                  <a:pt x="888420" y="1043734"/>
                  <a:pt x="886113" y="1043911"/>
                </a:cubicBezTo>
                <a:cubicBezTo>
                  <a:pt x="886113" y="1043911"/>
                  <a:pt x="883807" y="1044087"/>
                  <a:pt x="881500" y="1044265"/>
                </a:cubicBezTo>
                <a:cubicBezTo>
                  <a:pt x="881126" y="1039390"/>
                  <a:pt x="881126" y="1039390"/>
                  <a:pt x="881126" y="1039390"/>
                </a:cubicBezTo>
                <a:cubicBezTo>
                  <a:pt x="881126" y="1039390"/>
                  <a:pt x="883432" y="1039214"/>
                  <a:pt x="883432" y="1039214"/>
                </a:cubicBezTo>
                <a:close/>
                <a:moveTo>
                  <a:pt x="1962829" y="1039099"/>
                </a:moveTo>
                <a:cubicBezTo>
                  <a:pt x="1963112" y="1039177"/>
                  <a:pt x="1963509" y="1039808"/>
                  <a:pt x="1963968" y="1040456"/>
                </a:cubicBezTo>
                <a:cubicBezTo>
                  <a:pt x="1964886" y="1041751"/>
                  <a:pt x="1966059" y="1043118"/>
                  <a:pt x="1967092" y="1040274"/>
                </a:cubicBezTo>
                <a:cubicBezTo>
                  <a:pt x="1969434" y="1043006"/>
                  <a:pt x="1968079" y="1043676"/>
                  <a:pt x="1966225" y="1043425"/>
                </a:cubicBezTo>
                <a:lnTo>
                  <a:pt x="1962413" y="1041089"/>
                </a:lnTo>
                <a:lnTo>
                  <a:pt x="1962370" y="1041009"/>
                </a:lnTo>
                <a:close/>
                <a:moveTo>
                  <a:pt x="930102" y="1038956"/>
                </a:moveTo>
                <a:cubicBezTo>
                  <a:pt x="930829" y="1040220"/>
                  <a:pt x="931656" y="1042796"/>
                  <a:pt x="933109" y="1045326"/>
                </a:cubicBezTo>
                <a:cubicBezTo>
                  <a:pt x="930607" y="1045518"/>
                  <a:pt x="930203" y="1040268"/>
                  <a:pt x="927700" y="1040461"/>
                </a:cubicBezTo>
                <a:cubicBezTo>
                  <a:pt x="928751" y="1037741"/>
                  <a:pt x="929375" y="1037693"/>
                  <a:pt x="930102" y="1038956"/>
                </a:cubicBezTo>
                <a:close/>
                <a:moveTo>
                  <a:pt x="1967867" y="1038737"/>
                </a:moveTo>
                <a:lnTo>
                  <a:pt x="1971832" y="1039829"/>
                </a:lnTo>
                <a:cubicBezTo>
                  <a:pt x="1973515" y="1041318"/>
                  <a:pt x="1972170" y="1040434"/>
                  <a:pt x="1970063" y="1039342"/>
                </a:cubicBezTo>
                <a:close/>
                <a:moveTo>
                  <a:pt x="447269" y="1037802"/>
                </a:moveTo>
                <a:cubicBezTo>
                  <a:pt x="447606" y="1042176"/>
                  <a:pt x="449898" y="1042000"/>
                  <a:pt x="452194" y="1041823"/>
                </a:cubicBezTo>
                <a:cubicBezTo>
                  <a:pt x="449898" y="1042000"/>
                  <a:pt x="447606" y="1042176"/>
                  <a:pt x="447606" y="1042176"/>
                </a:cubicBezTo>
                <a:cubicBezTo>
                  <a:pt x="445310" y="1042353"/>
                  <a:pt x="445310" y="1042353"/>
                  <a:pt x="444975" y="1037978"/>
                </a:cubicBezTo>
                <a:cubicBezTo>
                  <a:pt x="447269" y="1037802"/>
                  <a:pt x="447269" y="1037802"/>
                  <a:pt x="447269" y="1037802"/>
                </a:cubicBezTo>
                <a:close/>
                <a:moveTo>
                  <a:pt x="454151" y="1037273"/>
                </a:moveTo>
                <a:cubicBezTo>
                  <a:pt x="454488" y="1041647"/>
                  <a:pt x="454488" y="1041647"/>
                  <a:pt x="454488" y="1041647"/>
                </a:cubicBezTo>
                <a:cubicBezTo>
                  <a:pt x="454488" y="1041647"/>
                  <a:pt x="454488" y="1041647"/>
                  <a:pt x="452194" y="1041823"/>
                </a:cubicBezTo>
                <a:cubicBezTo>
                  <a:pt x="451857" y="1037449"/>
                  <a:pt x="454151" y="1037273"/>
                  <a:pt x="454151" y="1037273"/>
                </a:cubicBezTo>
                <a:close/>
                <a:moveTo>
                  <a:pt x="495251" y="1037191"/>
                </a:moveTo>
                <a:cubicBezTo>
                  <a:pt x="497062" y="1038372"/>
                  <a:pt x="499545" y="1040821"/>
                  <a:pt x="500887" y="1043358"/>
                </a:cubicBezTo>
                <a:cubicBezTo>
                  <a:pt x="503167" y="1043182"/>
                  <a:pt x="505447" y="1043006"/>
                  <a:pt x="507728" y="1042831"/>
                </a:cubicBezTo>
                <a:cubicBezTo>
                  <a:pt x="510007" y="1042656"/>
                  <a:pt x="512288" y="1042481"/>
                  <a:pt x="514570" y="1042306"/>
                </a:cubicBezTo>
                <a:cubicBezTo>
                  <a:pt x="516849" y="1042130"/>
                  <a:pt x="517252" y="1047378"/>
                  <a:pt x="519533" y="1047203"/>
                </a:cubicBezTo>
                <a:cubicBezTo>
                  <a:pt x="519533" y="1047203"/>
                  <a:pt x="518493" y="1048603"/>
                  <a:pt x="517404" y="1049346"/>
                </a:cubicBezTo>
                <a:cubicBezTo>
                  <a:pt x="516314" y="1050090"/>
                  <a:pt x="515174" y="1050177"/>
                  <a:pt x="514973" y="1047554"/>
                </a:cubicBezTo>
                <a:cubicBezTo>
                  <a:pt x="512691" y="1047729"/>
                  <a:pt x="510412" y="1047904"/>
                  <a:pt x="508131" y="1048079"/>
                </a:cubicBezTo>
                <a:cubicBezTo>
                  <a:pt x="505851" y="1048254"/>
                  <a:pt x="503571" y="1048430"/>
                  <a:pt x="499009" y="1048781"/>
                </a:cubicBezTo>
                <a:cubicBezTo>
                  <a:pt x="494450" y="1049132"/>
                  <a:pt x="489485" y="1044234"/>
                  <a:pt x="484925" y="1044584"/>
                </a:cubicBezTo>
                <a:cubicBezTo>
                  <a:pt x="486801" y="1039159"/>
                  <a:pt x="491361" y="1038809"/>
                  <a:pt x="493642" y="1038634"/>
                </a:cubicBezTo>
                <a:cubicBezTo>
                  <a:pt x="492300" y="1036098"/>
                  <a:pt x="493441" y="1036011"/>
                  <a:pt x="495251" y="1037191"/>
                </a:cubicBezTo>
                <a:close/>
                <a:moveTo>
                  <a:pt x="1036347" y="1036686"/>
                </a:moveTo>
                <a:cubicBezTo>
                  <a:pt x="1041040" y="1036325"/>
                  <a:pt x="1045733" y="1035965"/>
                  <a:pt x="1053148" y="1040322"/>
                </a:cubicBezTo>
                <a:cubicBezTo>
                  <a:pt x="1057841" y="1039962"/>
                  <a:pt x="1065257" y="1044319"/>
                  <a:pt x="1072296" y="1043777"/>
                </a:cubicBezTo>
                <a:cubicBezTo>
                  <a:pt x="1072673" y="1048676"/>
                  <a:pt x="1072673" y="1048676"/>
                  <a:pt x="1072673" y="1048676"/>
                </a:cubicBezTo>
                <a:cubicBezTo>
                  <a:pt x="1065257" y="1044319"/>
                  <a:pt x="1058218" y="1044860"/>
                  <a:pt x="1050802" y="1040503"/>
                </a:cubicBezTo>
                <a:cubicBezTo>
                  <a:pt x="1046108" y="1040863"/>
                  <a:pt x="1041417" y="1041223"/>
                  <a:pt x="1036347" y="1036686"/>
                </a:cubicBezTo>
                <a:close/>
                <a:moveTo>
                  <a:pt x="600053" y="1035734"/>
                </a:moveTo>
                <a:cubicBezTo>
                  <a:pt x="600053" y="1035734"/>
                  <a:pt x="600456" y="1040983"/>
                  <a:pt x="600456" y="1040983"/>
                </a:cubicBezTo>
                <a:cubicBezTo>
                  <a:pt x="598162" y="1041161"/>
                  <a:pt x="598162" y="1041161"/>
                  <a:pt x="595868" y="1041337"/>
                </a:cubicBezTo>
                <a:cubicBezTo>
                  <a:pt x="595464" y="1036087"/>
                  <a:pt x="593169" y="1036263"/>
                  <a:pt x="593169" y="1036263"/>
                </a:cubicBezTo>
                <a:cubicBezTo>
                  <a:pt x="593169" y="1036263"/>
                  <a:pt x="595464" y="1036087"/>
                  <a:pt x="595464" y="1036087"/>
                </a:cubicBezTo>
                <a:cubicBezTo>
                  <a:pt x="597758" y="1035911"/>
                  <a:pt x="597758" y="1035911"/>
                  <a:pt x="600053" y="1035734"/>
                </a:cubicBezTo>
                <a:close/>
                <a:moveTo>
                  <a:pt x="351633" y="1035474"/>
                </a:moveTo>
                <a:cubicBezTo>
                  <a:pt x="352037" y="1040724"/>
                  <a:pt x="352037" y="1040724"/>
                  <a:pt x="352037" y="1040724"/>
                </a:cubicBezTo>
                <a:cubicBezTo>
                  <a:pt x="352037" y="1040724"/>
                  <a:pt x="352037" y="1040724"/>
                  <a:pt x="349812" y="1040895"/>
                </a:cubicBezTo>
                <a:cubicBezTo>
                  <a:pt x="349408" y="1035646"/>
                  <a:pt x="347183" y="1035818"/>
                  <a:pt x="347183" y="1035818"/>
                </a:cubicBezTo>
                <a:cubicBezTo>
                  <a:pt x="349408" y="1035646"/>
                  <a:pt x="349408" y="1035646"/>
                  <a:pt x="351633" y="1035474"/>
                </a:cubicBezTo>
                <a:close/>
                <a:moveTo>
                  <a:pt x="305067" y="1033775"/>
                </a:moveTo>
                <a:cubicBezTo>
                  <a:pt x="305067" y="1033775"/>
                  <a:pt x="307695" y="1038852"/>
                  <a:pt x="309920" y="1038682"/>
                </a:cubicBezTo>
                <a:cubicBezTo>
                  <a:pt x="309920" y="1038682"/>
                  <a:pt x="309920" y="1038682"/>
                  <a:pt x="307695" y="1038852"/>
                </a:cubicBezTo>
                <a:cubicBezTo>
                  <a:pt x="307695" y="1038852"/>
                  <a:pt x="305470" y="1039024"/>
                  <a:pt x="303245" y="1039195"/>
                </a:cubicBezTo>
                <a:cubicBezTo>
                  <a:pt x="301021" y="1039365"/>
                  <a:pt x="298392" y="1034289"/>
                  <a:pt x="296167" y="1034459"/>
                </a:cubicBezTo>
                <a:cubicBezTo>
                  <a:pt x="296167" y="1034459"/>
                  <a:pt x="296167" y="1034459"/>
                  <a:pt x="298392" y="1034289"/>
                </a:cubicBezTo>
                <a:cubicBezTo>
                  <a:pt x="300617" y="1034117"/>
                  <a:pt x="302842" y="1033946"/>
                  <a:pt x="305067" y="1033775"/>
                </a:cubicBezTo>
                <a:close/>
                <a:moveTo>
                  <a:pt x="220581" y="1033670"/>
                </a:moveTo>
                <a:cubicBezTo>
                  <a:pt x="221726" y="1034022"/>
                  <a:pt x="222906" y="1034811"/>
                  <a:pt x="224018" y="1034726"/>
                </a:cubicBezTo>
                <a:cubicBezTo>
                  <a:pt x="221793" y="1034897"/>
                  <a:pt x="219569" y="1035068"/>
                  <a:pt x="217343" y="1035239"/>
                </a:cubicBezTo>
                <a:cubicBezTo>
                  <a:pt x="218323" y="1033404"/>
                  <a:pt x="219435" y="1033318"/>
                  <a:pt x="220581" y="1033670"/>
                </a:cubicBezTo>
                <a:close/>
                <a:moveTo>
                  <a:pt x="1969820" y="1033127"/>
                </a:moveTo>
                <a:cubicBezTo>
                  <a:pt x="1970832" y="1033405"/>
                  <a:pt x="1970492" y="1034338"/>
                  <a:pt x="1969817" y="1035432"/>
                </a:cubicBezTo>
                <a:lnTo>
                  <a:pt x="1967789" y="1038714"/>
                </a:lnTo>
                <a:lnTo>
                  <a:pt x="1963746" y="1037598"/>
                </a:lnTo>
                <a:cubicBezTo>
                  <a:pt x="1965100" y="1033875"/>
                  <a:pt x="1967122" y="1034433"/>
                  <a:pt x="1969820" y="1033127"/>
                </a:cubicBezTo>
                <a:close/>
                <a:moveTo>
                  <a:pt x="1140344" y="1032912"/>
                </a:moveTo>
                <a:cubicBezTo>
                  <a:pt x="1151900" y="1032024"/>
                  <a:pt x="1161529" y="1036269"/>
                  <a:pt x="1173468" y="1040339"/>
                </a:cubicBezTo>
                <a:cubicBezTo>
                  <a:pt x="1180403" y="1039805"/>
                  <a:pt x="1190030" y="1044052"/>
                  <a:pt x="1199277" y="1043341"/>
                </a:cubicBezTo>
                <a:cubicBezTo>
                  <a:pt x="1199277" y="1043341"/>
                  <a:pt x="1201588" y="1043163"/>
                  <a:pt x="1201588" y="1043163"/>
                </a:cubicBezTo>
                <a:cubicBezTo>
                  <a:pt x="1206212" y="1042807"/>
                  <a:pt x="1211216" y="1047409"/>
                  <a:pt x="1215838" y="1047054"/>
                </a:cubicBezTo>
                <a:cubicBezTo>
                  <a:pt x="1222773" y="1046521"/>
                  <a:pt x="1227778" y="1051123"/>
                  <a:pt x="1232401" y="1050767"/>
                </a:cubicBezTo>
                <a:cubicBezTo>
                  <a:pt x="1230089" y="1050944"/>
                  <a:pt x="1229710" y="1045987"/>
                  <a:pt x="1229710" y="1045987"/>
                </a:cubicBezTo>
                <a:cubicBezTo>
                  <a:pt x="1229710" y="1045987"/>
                  <a:pt x="1232019" y="1045810"/>
                  <a:pt x="1234713" y="1050589"/>
                </a:cubicBezTo>
                <a:cubicBezTo>
                  <a:pt x="1231436" y="1053334"/>
                  <a:pt x="1228546" y="1053556"/>
                  <a:pt x="1225609" y="1053160"/>
                </a:cubicBezTo>
                <a:cubicBezTo>
                  <a:pt x="1222673" y="1052762"/>
                  <a:pt x="1219687" y="1051744"/>
                  <a:pt x="1216220" y="1052010"/>
                </a:cubicBezTo>
                <a:cubicBezTo>
                  <a:pt x="1211216" y="1047409"/>
                  <a:pt x="1204282" y="1047942"/>
                  <a:pt x="1199658" y="1048298"/>
                </a:cubicBezTo>
                <a:cubicBezTo>
                  <a:pt x="1199658" y="1048298"/>
                  <a:pt x="1197728" y="1053433"/>
                  <a:pt x="1197346" y="1048476"/>
                </a:cubicBezTo>
                <a:cubicBezTo>
                  <a:pt x="1190412" y="1049008"/>
                  <a:pt x="1180783" y="1044762"/>
                  <a:pt x="1171537" y="1045474"/>
                </a:cubicBezTo>
                <a:lnTo>
                  <a:pt x="1143292" y="1038503"/>
                </a:lnTo>
                <a:lnTo>
                  <a:pt x="1143037" y="1037692"/>
                </a:lnTo>
                <a:cubicBezTo>
                  <a:pt x="1143037" y="1037692"/>
                  <a:pt x="1140724" y="1037868"/>
                  <a:pt x="1140724" y="1037868"/>
                </a:cubicBezTo>
                <a:lnTo>
                  <a:pt x="1143292" y="1038503"/>
                </a:lnTo>
                <a:lnTo>
                  <a:pt x="1146109" y="1047428"/>
                </a:lnTo>
                <a:cubicBezTo>
                  <a:pt x="1146109" y="1047428"/>
                  <a:pt x="1146109" y="1047428"/>
                  <a:pt x="1146491" y="1052386"/>
                </a:cubicBezTo>
                <a:cubicBezTo>
                  <a:pt x="1144180" y="1052563"/>
                  <a:pt x="1141867" y="1052740"/>
                  <a:pt x="1139555" y="1052919"/>
                </a:cubicBezTo>
                <a:cubicBezTo>
                  <a:pt x="1136482" y="1043182"/>
                  <a:pt x="1141488" y="1047784"/>
                  <a:pt x="1141105" y="1042827"/>
                </a:cubicBezTo>
                <a:cubicBezTo>
                  <a:pt x="1138794" y="1043003"/>
                  <a:pt x="1138794" y="1043003"/>
                  <a:pt x="1138794" y="1043003"/>
                </a:cubicBezTo>
                <a:cubicBezTo>
                  <a:pt x="1136482" y="1043182"/>
                  <a:pt x="1133790" y="1038402"/>
                  <a:pt x="1131478" y="1038579"/>
                </a:cubicBezTo>
                <a:cubicBezTo>
                  <a:pt x="1131478" y="1038579"/>
                  <a:pt x="1131478" y="1038579"/>
                  <a:pt x="1133790" y="1038402"/>
                </a:cubicBezTo>
                <a:cubicBezTo>
                  <a:pt x="1133790" y="1038402"/>
                  <a:pt x="1136101" y="1038225"/>
                  <a:pt x="1138414" y="1038047"/>
                </a:cubicBezTo>
                <a:cubicBezTo>
                  <a:pt x="1138414" y="1038047"/>
                  <a:pt x="1138032" y="1033090"/>
                  <a:pt x="1140344" y="1032912"/>
                </a:cubicBezTo>
                <a:close/>
                <a:moveTo>
                  <a:pt x="365242" y="1032667"/>
                </a:moveTo>
                <a:cubicBezTo>
                  <a:pt x="367230" y="1033687"/>
                  <a:pt x="369037" y="1035895"/>
                  <a:pt x="370301" y="1038143"/>
                </a:cubicBezTo>
                <a:cubicBezTo>
                  <a:pt x="370479" y="1040477"/>
                  <a:pt x="367857" y="1041852"/>
                  <a:pt x="365102" y="1041477"/>
                </a:cubicBezTo>
                <a:cubicBezTo>
                  <a:pt x="362345" y="1041102"/>
                  <a:pt x="359453" y="1038978"/>
                  <a:pt x="359095" y="1034314"/>
                </a:cubicBezTo>
                <a:cubicBezTo>
                  <a:pt x="361085" y="1031814"/>
                  <a:pt x="363254" y="1031647"/>
                  <a:pt x="365242" y="1032667"/>
                </a:cubicBezTo>
                <a:close/>
                <a:moveTo>
                  <a:pt x="843475" y="1032479"/>
                </a:moveTo>
                <a:cubicBezTo>
                  <a:pt x="850394" y="1031948"/>
                  <a:pt x="866913" y="1035580"/>
                  <a:pt x="872275" y="1044975"/>
                </a:cubicBezTo>
                <a:cubicBezTo>
                  <a:pt x="876888" y="1044620"/>
                  <a:pt x="879570" y="1049317"/>
                  <a:pt x="881875" y="1049139"/>
                </a:cubicBezTo>
                <a:cubicBezTo>
                  <a:pt x="884181" y="1048961"/>
                  <a:pt x="886488" y="1048785"/>
                  <a:pt x="888794" y="1048607"/>
                </a:cubicBezTo>
                <a:cubicBezTo>
                  <a:pt x="888794" y="1048607"/>
                  <a:pt x="888794" y="1048607"/>
                  <a:pt x="891101" y="1048429"/>
                </a:cubicBezTo>
                <a:cubicBezTo>
                  <a:pt x="891101" y="1048429"/>
                  <a:pt x="888794" y="1048607"/>
                  <a:pt x="888420" y="1043734"/>
                </a:cubicBezTo>
                <a:cubicBezTo>
                  <a:pt x="888420" y="1043734"/>
                  <a:pt x="888420" y="1043734"/>
                  <a:pt x="890726" y="1043556"/>
                </a:cubicBezTo>
                <a:cubicBezTo>
                  <a:pt x="895338" y="1043201"/>
                  <a:pt x="897645" y="1043025"/>
                  <a:pt x="902257" y="1042669"/>
                </a:cubicBezTo>
                <a:cubicBezTo>
                  <a:pt x="900325" y="1047720"/>
                  <a:pt x="907619" y="1052061"/>
                  <a:pt x="909551" y="1047011"/>
                </a:cubicBezTo>
                <a:cubicBezTo>
                  <a:pt x="914538" y="1051529"/>
                  <a:pt x="914538" y="1051529"/>
                  <a:pt x="919152" y="1051175"/>
                </a:cubicBezTo>
                <a:cubicBezTo>
                  <a:pt x="923764" y="1050821"/>
                  <a:pt x="921083" y="1046124"/>
                  <a:pt x="923764" y="1050821"/>
                </a:cubicBezTo>
                <a:cubicBezTo>
                  <a:pt x="928377" y="1050466"/>
                  <a:pt x="931058" y="1055162"/>
                  <a:pt x="933739" y="1059859"/>
                </a:cubicBezTo>
                <a:cubicBezTo>
                  <a:pt x="936045" y="1059682"/>
                  <a:pt x="936045" y="1059682"/>
                  <a:pt x="938351" y="1059504"/>
                </a:cubicBezTo>
                <a:cubicBezTo>
                  <a:pt x="938351" y="1059504"/>
                  <a:pt x="940658" y="1059327"/>
                  <a:pt x="942964" y="1059150"/>
                </a:cubicBezTo>
                <a:cubicBezTo>
                  <a:pt x="944895" y="1054098"/>
                  <a:pt x="949508" y="1053743"/>
                  <a:pt x="950258" y="1063490"/>
                </a:cubicBezTo>
                <a:cubicBezTo>
                  <a:pt x="950258" y="1063490"/>
                  <a:pt x="950258" y="1063490"/>
                  <a:pt x="950632" y="1068364"/>
                </a:cubicBezTo>
                <a:cubicBezTo>
                  <a:pt x="948326" y="1068542"/>
                  <a:pt x="947952" y="1063668"/>
                  <a:pt x="943339" y="1064023"/>
                </a:cubicBezTo>
                <a:cubicBezTo>
                  <a:pt x="941033" y="1064201"/>
                  <a:pt x="938727" y="1064378"/>
                  <a:pt x="936420" y="1064555"/>
                </a:cubicBezTo>
                <a:cubicBezTo>
                  <a:pt x="936420" y="1064555"/>
                  <a:pt x="934114" y="1064732"/>
                  <a:pt x="934114" y="1064732"/>
                </a:cubicBezTo>
                <a:cubicBezTo>
                  <a:pt x="919901" y="1060923"/>
                  <a:pt x="903007" y="1052416"/>
                  <a:pt x="891475" y="1053303"/>
                </a:cubicBezTo>
                <a:cubicBezTo>
                  <a:pt x="886863" y="1053656"/>
                  <a:pt x="884556" y="1053835"/>
                  <a:pt x="882250" y="1054013"/>
                </a:cubicBezTo>
                <a:cubicBezTo>
                  <a:pt x="877263" y="1049493"/>
                  <a:pt x="874955" y="1049671"/>
                  <a:pt x="872649" y="1049848"/>
                </a:cubicBezTo>
                <a:cubicBezTo>
                  <a:pt x="858436" y="1046038"/>
                  <a:pt x="846531" y="1042051"/>
                  <a:pt x="832692" y="1043115"/>
                </a:cubicBezTo>
                <a:cubicBezTo>
                  <a:pt x="830012" y="1038418"/>
                  <a:pt x="827705" y="1038595"/>
                  <a:pt x="827330" y="1033721"/>
                </a:cubicBezTo>
                <a:cubicBezTo>
                  <a:pt x="831567" y="1028493"/>
                  <a:pt x="836930" y="1037885"/>
                  <a:pt x="841543" y="1037531"/>
                </a:cubicBezTo>
                <a:cubicBezTo>
                  <a:pt x="841543" y="1037531"/>
                  <a:pt x="845782" y="1032302"/>
                  <a:pt x="843475" y="1032479"/>
                </a:cubicBezTo>
                <a:close/>
                <a:moveTo>
                  <a:pt x="1033651" y="1032315"/>
                </a:moveTo>
                <a:cubicBezTo>
                  <a:pt x="1034055" y="1037563"/>
                  <a:pt x="1034055" y="1037563"/>
                  <a:pt x="1034055" y="1037563"/>
                </a:cubicBezTo>
                <a:cubicBezTo>
                  <a:pt x="1031969" y="1037724"/>
                  <a:pt x="1031969" y="1037724"/>
                  <a:pt x="1029882" y="1037885"/>
                </a:cubicBezTo>
                <a:cubicBezTo>
                  <a:pt x="1029680" y="1035260"/>
                  <a:pt x="1030101" y="1033908"/>
                  <a:pt x="1030834" y="1033191"/>
                </a:cubicBezTo>
                <a:cubicBezTo>
                  <a:pt x="1031565" y="1032475"/>
                  <a:pt x="1032607" y="1032395"/>
                  <a:pt x="1033651" y="1032315"/>
                </a:cubicBezTo>
                <a:close/>
                <a:moveTo>
                  <a:pt x="462992" y="1032193"/>
                </a:moveTo>
                <a:cubicBezTo>
                  <a:pt x="463328" y="1036568"/>
                  <a:pt x="458404" y="1032546"/>
                  <a:pt x="459076" y="1041293"/>
                </a:cubicBezTo>
                <a:cubicBezTo>
                  <a:pt x="456782" y="1041471"/>
                  <a:pt x="456446" y="1037095"/>
                  <a:pt x="454151" y="1037273"/>
                </a:cubicBezTo>
                <a:cubicBezTo>
                  <a:pt x="453815" y="1032898"/>
                  <a:pt x="453815" y="1032898"/>
                  <a:pt x="453815" y="1032898"/>
                </a:cubicBezTo>
                <a:cubicBezTo>
                  <a:pt x="456110" y="1032722"/>
                  <a:pt x="458740" y="1036920"/>
                  <a:pt x="458404" y="1032546"/>
                </a:cubicBezTo>
                <a:cubicBezTo>
                  <a:pt x="460698" y="1032369"/>
                  <a:pt x="460698" y="1032369"/>
                  <a:pt x="462992" y="1032193"/>
                </a:cubicBezTo>
                <a:close/>
                <a:moveTo>
                  <a:pt x="340106" y="1031082"/>
                </a:moveTo>
                <a:cubicBezTo>
                  <a:pt x="342331" y="1030911"/>
                  <a:pt x="344556" y="1030739"/>
                  <a:pt x="347183" y="1035818"/>
                </a:cubicBezTo>
                <a:cubicBezTo>
                  <a:pt x="344959" y="1035988"/>
                  <a:pt x="342331" y="1030911"/>
                  <a:pt x="337882" y="1031253"/>
                </a:cubicBezTo>
                <a:cubicBezTo>
                  <a:pt x="337882" y="1031253"/>
                  <a:pt x="340106" y="1031082"/>
                  <a:pt x="340106" y="1031082"/>
                </a:cubicBezTo>
                <a:close/>
                <a:moveTo>
                  <a:pt x="707923" y="1030739"/>
                </a:moveTo>
                <a:cubicBezTo>
                  <a:pt x="709086" y="1031310"/>
                  <a:pt x="710300" y="1032536"/>
                  <a:pt x="711412" y="1032451"/>
                </a:cubicBezTo>
                <a:cubicBezTo>
                  <a:pt x="711614" y="1035076"/>
                  <a:pt x="710501" y="1035161"/>
                  <a:pt x="709060" y="1034612"/>
                </a:cubicBezTo>
                <a:cubicBezTo>
                  <a:pt x="707620" y="1034063"/>
                  <a:pt x="705851" y="1032878"/>
                  <a:pt x="704738" y="1032964"/>
                </a:cubicBezTo>
                <a:cubicBezTo>
                  <a:pt x="705649" y="1030255"/>
                  <a:pt x="706761" y="1030168"/>
                  <a:pt x="707923" y="1030739"/>
                </a:cubicBezTo>
                <a:close/>
                <a:moveTo>
                  <a:pt x="1059096" y="1030361"/>
                </a:moveTo>
                <a:cubicBezTo>
                  <a:pt x="1059096" y="1030361"/>
                  <a:pt x="1059096" y="1030361"/>
                  <a:pt x="1059499" y="1035610"/>
                </a:cubicBezTo>
                <a:cubicBezTo>
                  <a:pt x="1059499" y="1035610"/>
                  <a:pt x="1059499" y="1035610"/>
                  <a:pt x="1057414" y="1035770"/>
                </a:cubicBezTo>
                <a:cubicBezTo>
                  <a:pt x="1057010" y="1030522"/>
                  <a:pt x="1057010" y="1030522"/>
                  <a:pt x="1059096" y="1030361"/>
                </a:cubicBezTo>
                <a:close/>
                <a:moveTo>
                  <a:pt x="290759" y="1029596"/>
                </a:moveTo>
                <a:cubicBezTo>
                  <a:pt x="290759" y="1029596"/>
                  <a:pt x="291163" y="1034845"/>
                  <a:pt x="291163" y="1034845"/>
                </a:cubicBezTo>
                <a:cubicBezTo>
                  <a:pt x="291163" y="1034845"/>
                  <a:pt x="289494" y="1034974"/>
                  <a:pt x="289494" y="1034974"/>
                </a:cubicBezTo>
                <a:cubicBezTo>
                  <a:pt x="289494" y="1034974"/>
                  <a:pt x="289090" y="1029724"/>
                  <a:pt x="289090" y="1029724"/>
                </a:cubicBezTo>
                <a:cubicBezTo>
                  <a:pt x="289090" y="1029724"/>
                  <a:pt x="290759" y="1029596"/>
                  <a:pt x="290759" y="1029596"/>
                </a:cubicBezTo>
                <a:close/>
                <a:moveTo>
                  <a:pt x="1341100" y="1028903"/>
                </a:moveTo>
                <a:lnTo>
                  <a:pt x="1344159" y="1031497"/>
                </a:lnTo>
                <a:cubicBezTo>
                  <a:pt x="1341514" y="1034365"/>
                  <a:pt x="1340046" y="1037300"/>
                  <a:pt x="1339118" y="1040128"/>
                </a:cubicBezTo>
                <a:lnTo>
                  <a:pt x="1338426" y="1043198"/>
                </a:lnTo>
                <a:lnTo>
                  <a:pt x="1341600" y="1042596"/>
                </a:lnTo>
                <a:cubicBezTo>
                  <a:pt x="1342994" y="1041876"/>
                  <a:pt x="1344054" y="1040569"/>
                  <a:pt x="1345019" y="1038043"/>
                </a:cubicBezTo>
                <a:cubicBezTo>
                  <a:pt x="1347325" y="1037866"/>
                  <a:pt x="1349149" y="1038952"/>
                  <a:pt x="1350973" y="1040038"/>
                </a:cubicBezTo>
                <a:lnTo>
                  <a:pt x="1354776" y="1041312"/>
                </a:lnTo>
                <a:lnTo>
                  <a:pt x="1358492" y="1036019"/>
                </a:lnTo>
                <a:cubicBezTo>
                  <a:pt x="1360727" y="1034321"/>
                  <a:pt x="1363200" y="1033460"/>
                  <a:pt x="1365501" y="1033067"/>
                </a:cubicBezTo>
                <a:cubicBezTo>
                  <a:pt x="1368105" y="1034813"/>
                  <a:pt x="1367764" y="1035747"/>
                  <a:pt x="1366689" y="1036479"/>
                </a:cubicBezTo>
                <a:lnTo>
                  <a:pt x="1364146" y="1038210"/>
                </a:lnTo>
                <a:lnTo>
                  <a:pt x="1365836" y="1040832"/>
                </a:lnTo>
                <a:lnTo>
                  <a:pt x="1366308" y="1041262"/>
                </a:lnTo>
                <a:lnTo>
                  <a:pt x="1367900" y="1040645"/>
                </a:lnTo>
                <a:lnTo>
                  <a:pt x="1368121" y="1040461"/>
                </a:lnTo>
                <a:lnTo>
                  <a:pt x="1368083" y="1036270"/>
                </a:lnTo>
                <a:lnTo>
                  <a:pt x="1369896" y="1038998"/>
                </a:lnTo>
                <a:lnTo>
                  <a:pt x="1373255" y="1036233"/>
                </a:lnTo>
                <a:lnTo>
                  <a:pt x="1378003" y="1033278"/>
                </a:lnTo>
                <a:lnTo>
                  <a:pt x="1359285" y="1030070"/>
                </a:lnTo>
                <a:close/>
                <a:moveTo>
                  <a:pt x="1040287" y="1026527"/>
                </a:moveTo>
                <a:cubicBezTo>
                  <a:pt x="1040287" y="1026527"/>
                  <a:pt x="1043009" y="1031246"/>
                  <a:pt x="1043009" y="1031246"/>
                </a:cubicBezTo>
                <a:cubicBezTo>
                  <a:pt x="1043009" y="1031246"/>
                  <a:pt x="1040664" y="1031426"/>
                  <a:pt x="1040664" y="1031426"/>
                </a:cubicBezTo>
                <a:cubicBezTo>
                  <a:pt x="1040664" y="1031426"/>
                  <a:pt x="1038317" y="1031607"/>
                  <a:pt x="1038317" y="1031607"/>
                </a:cubicBezTo>
                <a:cubicBezTo>
                  <a:pt x="1035970" y="1031787"/>
                  <a:pt x="1035970" y="1031787"/>
                  <a:pt x="1035970" y="1031787"/>
                </a:cubicBezTo>
                <a:cubicBezTo>
                  <a:pt x="1035970" y="1031787"/>
                  <a:pt x="1035970" y="1031787"/>
                  <a:pt x="1036347" y="1036686"/>
                </a:cubicBezTo>
                <a:cubicBezTo>
                  <a:pt x="1034001" y="1036867"/>
                  <a:pt x="1033623" y="1031968"/>
                  <a:pt x="1033623" y="1031968"/>
                </a:cubicBezTo>
                <a:cubicBezTo>
                  <a:pt x="1035970" y="1031787"/>
                  <a:pt x="1035593" y="1026888"/>
                  <a:pt x="1035593" y="1026888"/>
                </a:cubicBezTo>
                <a:cubicBezTo>
                  <a:pt x="1035593" y="1026888"/>
                  <a:pt x="1035593" y="1026888"/>
                  <a:pt x="1037939" y="1026708"/>
                </a:cubicBezTo>
                <a:cubicBezTo>
                  <a:pt x="1037939" y="1026708"/>
                  <a:pt x="1037939" y="1026708"/>
                  <a:pt x="1040287" y="1026527"/>
                </a:cubicBezTo>
                <a:close/>
                <a:moveTo>
                  <a:pt x="402567" y="1026279"/>
                </a:moveTo>
                <a:cubicBezTo>
                  <a:pt x="414119" y="1025391"/>
                  <a:pt x="419108" y="1029847"/>
                  <a:pt x="428720" y="1033947"/>
                </a:cubicBezTo>
                <a:cubicBezTo>
                  <a:pt x="425625" y="1039025"/>
                  <a:pt x="420427" y="1039426"/>
                  <a:pt x="415380" y="1037999"/>
                </a:cubicBezTo>
                <a:cubicBezTo>
                  <a:pt x="410331" y="1036572"/>
                  <a:pt x="405433" y="1033319"/>
                  <a:pt x="402937" y="1031091"/>
                </a:cubicBezTo>
                <a:cubicBezTo>
                  <a:pt x="400628" y="1031268"/>
                  <a:pt x="400628" y="1031268"/>
                  <a:pt x="400628" y="1031268"/>
                </a:cubicBezTo>
                <a:cubicBezTo>
                  <a:pt x="398318" y="1031446"/>
                  <a:pt x="398318" y="1031446"/>
                  <a:pt x="397948" y="1026634"/>
                </a:cubicBezTo>
                <a:cubicBezTo>
                  <a:pt x="397948" y="1026634"/>
                  <a:pt x="397948" y="1026634"/>
                  <a:pt x="400258" y="1026457"/>
                </a:cubicBezTo>
                <a:cubicBezTo>
                  <a:pt x="400258" y="1026457"/>
                  <a:pt x="402567" y="1026279"/>
                  <a:pt x="402567" y="1026279"/>
                </a:cubicBezTo>
                <a:close/>
                <a:moveTo>
                  <a:pt x="1123751" y="1025389"/>
                </a:moveTo>
                <a:cubicBezTo>
                  <a:pt x="1123751" y="1025389"/>
                  <a:pt x="1124087" y="1029764"/>
                  <a:pt x="1126589" y="1029571"/>
                </a:cubicBezTo>
                <a:cubicBezTo>
                  <a:pt x="1126589" y="1029571"/>
                  <a:pt x="1126589" y="1029571"/>
                  <a:pt x="1129093" y="1029380"/>
                </a:cubicBezTo>
                <a:cubicBezTo>
                  <a:pt x="1129429" y="1033753"/>
                  <a:pt x="1129429" y="1033753"/>
                  <a:pt x="1129429" y="1033753"/>
                </a:cubicBezTo>
                <a:cubicBezTo>
                  <a:pt x="1126925" y="1033946"/>
                  <a:pt x="1124087" y="1029764"/>
                  <a:pt x="1124087" y="1029764"/>
                </a:cubicBezTo>
                <a:cubicBezTo>
                  <a:pt x="1124087" y="1029764"/>
                  <a:pt x="1124087" y="1029764"/>
                  <a:pt x="1121583" y="1029957"/>
                </a:cubicBezTo>
                <a:cubicBezTo>
                  <a:pt x="1121583" y="1029957"/>
                  <a:pt x="1121248" y="1025584"/>
                  <a:pt x="1121248" y="1025584"/>
                </a:cubicBezTo>
                <a:cubicBezTo>
                  <a:pt x="1121248" y="1025584"/>
                  <a:pt x="1121248" y="1025584"/>
                  <a:pt x="1123751" y="1025389"/>
                </a:cubicBezTo>
                <a:close/>
                <a:moveTo>
                  <a:pt x="813192" y="1024627"/>
                </a:moveTo>
                <a:cubicBezTo>
                  <a:pt x="813192" y="1024627"/>
                  <a:pt x="813192" y="1024627"/>
                  <a:pt x="813596" y="1029877"/>
                </a:cubicBezTo>
                <a:cubicBezTo>
                  <a:pt x="813596" y="1029877"/>
                  <a:pt x="813596" y="1029877"/>
                  <a:pt x="811092" y="1030070"/>
                </a:cubicBezTo>
                <a:cubicBezTo>
                  <a:pt x="808187" y="1025013"/>
                  <a:pt x="808187" y="1025013"/>
                  <a:pt x="808187" y="1025013"/>
                </a:cubicBezTo>
                <a:cubicBezTo>
                  <a:pt x="808187" y="1025013"/>
                  <a:pt x="810689" y="1024821"/>
                  <a:pt x="810689" y="1024821"/>
                </a:cubicBezTo>
                <a:cubicBezTo>
                  <a:pt x="810689" y="1024821"/>
                  <a:pt x="810689" y="1024821"/>
                  <a:pt x="813192" y="1024627"/>
                </a:cubicBezTo>
                <a:close/>
                <a:moveTo>
                  <a:pt x="957766" y="1024207"/>
                </a:moveTo>
                <a:cubicBezTo>
                  <a:pt x="960668" y="1024618"/>
                  <a:pt x="963715" y="1026912"/>
                  <a:pt x="966386" y="1031767"/>
                </a:cubicBezTo>
                <a:cubicBezTo>
                  <a:pt x="973235" y="1031240"/>
                  <a:pt x="976678" y="1046156"/>
                  <a:pt x="985811" y="1045453"/>
                </a:cubicBezTo>
                <a:cubicBezTo>
                  <a:pt x="985811" y="1045453"/>
                  <a:pt x="988095" y="1045278"/>
                  <a:pt x="988482" y="1050308"/>
                </a:cubicBezTo>
                <a:cubicBezTo>
                  <a:pt x="988482" y="1050308"/>
                  <a:pt x="988869" y="1055338"/>
                  <a:pt x="988869" y="1055338"/>
                </a:cubicBezTo>
                <a:cubicBezTo>
                  <a:pt x="988869" y="1055338"/>
                  <a:pt x="988869" y="1055338"/>
                  <a:pt x="986584" y="1055513"/>
                </a:cubicBezTo>
                <a:cubicBezTo>
                  <a:pt x="977452" y="1056215"/>
                  <a:pt x="963366" y="1052239"/>
                  <a:pt x="953460" y="1042882"/>
                </a:cubicBezTo>
                <a:cubicBezTo>
                  <a:pt x="955356" y="1037675"/>
                  <a:pt x="950789" y="1038026"/>
                  <a:pt x="950403" y="1032996"/>
                </a:cubicBezTo>
                <a:cubicBezTo>
                  <a:pt x="950403" y="1032996"/>
                  <a:pt x="947733" y="1028141"/>
                  <a:pt x="947733" y="1028141"/>
                </a:cubicBezTo>
                <a:cubicBezTo>
                  <a:pt x="950016" y="1027965"/>
                  <a:pt x="950016" y="1027965"/>
                  <a:pt x="952685" y="1032820"/>
                </a:cubicBezTo>
                <a:cubicBezTo>
                  <a:pt x="952685" y="1032820"/>
                  <a:pt x="952685" y="1032820"/>
                  <a:pt x="952298" y="1027791"/>
                </a:cubicBezTo>
                <a:cubicBezTo>
                  <a:pt x="952298" y="1027791"/>
                  <a:pt x="950016" y="1027965"/>
                  <a:pt x="950016" y="1027965"/>
                </a:cubicBezTo>
                <a:cubicBezTo>
                  <a:pt x="952106" y="1025276"/>
                  <a:pt x="954863" y="1023798"/>
                  <a:pt x="957766" y="1024207"/>
                </a:cubicBezTo>
                <a:close/>
                <a:moveTo>
                  <a:pt x="685020" y="1023922"/>
                </a:moveTo>
                <a:cubicBezTo>
                  <a:pt x="685425" y="1029171"/>
                  <a:pt x="685425" y="1029171"/>
                  <a:pt x="685425" y="1029171"/>
                </a:cubicBezTo>
                <a:cubicBezTo>
                  <a:pt x="683107" y="1029349"/>
                  <a:pt x="680791" y="1029527"/>
                  <a:pt x="678069" y="1024456"/>
                </a:cubicBezTo>
                <a:cubicBezTo>
                  <a:pt x="678069" y="1024456"/>
                  <a:pt x="680387" y="1024279"/>
                  <a:pt x="680387" y="1024279"/>
                </a:cubicBezTo>
                <a:cubicBezTo>
                  <a:pt x="680387" y="1024279"/>
                  <a:pt x="682703" y="1024101"/>
                  <a:pt x="682703" y="1024101"/>
                </a:cubicBezTo>
                <a:cubicBezTo>
                  <a:pt x="685020" y="1023922"/>
                  <a:pt x="685020" y="1023922"/>
                  <a:pt x="685020" y="1023922"/>
                </a:cubicBezTo>
                <a:close/>
                <a:moveTo>
                  <a:pt x="687339" y="1023743"/>
                </a:moveTo>
                <a:cubicBezTo>
                  <a:pt x="690059" y="1028815"/>
                  <a:pt x="692378" y="1028637"/>
                  <a:pt x="694694" y="1028458"/>
                </a:cubicBezTo>
                <a:cubicBezTo>
                  <a:pt x="697011" y="1028279"/>
                  <a:pt x="697011" y="1028279"/>
                  <a:pt x="699330" y="1028102"/>
                </a:cubicBezTo>
                <a:cubicBezTo>
                  <a:pt x="699330" y="1028102"/>
                  <a:pt x="699733" y="1033351"/>
                  <a:pt x="699733" y="1033351"/>
                </a:cubicBezTo>
                <a:lnTo>
                  <a:pt x="695434" y="1033681"/>
                </a:lnTo>
                <a:lnTo>
                  <a:pt x="700794" y="1042948"/>
                </a:lnTo>
                <a:cubicBezTo>
                  <a:pt x="703105" y="1042771"/>
                  <a:pt x="705783" y="1047404"/>
                  <a:pt x="708094" y="1047226"/>
                </a:cubicBezTo>
                <a:cubicBezTo>
                  <a:pt x="705783" y="1047404"/>
                  <a:pt x="703474" y="1047581"/>
                  <a:pt x="698853" y="1047936"/>
                </a:cubicBezTo>
                <a:cubicBezTo>
                  <a:pt x="694234" y="1048292"/>
                  <a:pt x="691552" y="1043658"/>
                  <a:pt x="686933" y="1044013"/>
                </a:cubicBezTo>
                <a:cubicBezTo>
                  <a:pt x="685407" y="1039291"/>
                  <a:pt x="687048" y="1037955"/>
                  <a:pt x="689311" y="1037176"/>
                </a:cubicBezTo>
                <a:lnTo>
                  <a:pt x="695431" y="1033681"/>
                </a:lnTo>
                <a:lnTo>
                  <a:pt x="695098" y="1033707"/>
                </a:lnTo>
                <a:cubicBezTo>
                  <a:pt x="692781" y="1033885"/>
                  <a:pt x="687742" y="1028992"/>
                  <a:pt x="687339" y="1023743"/>
                </a:cubicBezTo>
                <a:close/>
                <a:moveTo>
                  <a:pt x="255882" y="1023478"/>
                </a:moveTo>
                <a:cubicBezTo>
                  <a:pt x="258176" y="1023301"/>
                  <a:pt x="260470" y="1023125"/>
                  <a:pt x="263169" y="1028197"/>
                </a:cubicBezTo>
                <a:cubicBezTo>
                  <a:pt x="260874" y="1028374"/>
                  <a:pt x="258580" y="1028550"/>
                  <a:pt x="256286" y="1028727"/>
                </a:cubicBezTo>
                <a:cubicBezTo>
                  <a:pt x="256286" y="1028727"/>
                  <a:pt x="256286" y="1028727"/>
                  <a:pt x="255882" y="1023478"/>
                </a:cubicBezTo>
                <a:close/>
                <a:moveTo>
                  <a:pt x="295091" y="1020462"/>
                </a:moveTo>
                <a:cubicBezTo>
                  <a:pt x="297386" y="1020287"/>
                  <a:pt x="299680" y="1020110"/>
                  <a:pt x="304671" y="1025006"/>
                </a:cubicBezTo>
                <a:cubicBezTo>
                  <a:pt x="304671" y="1025006"/>
                  <a:pt x="304671" y="1025006"/>
                  <a:pt x="302379" y="1025183"/>
                </a:cubicBezTo>
                <a:cubicBezTo>
                  <a:pt x="300084" y="1025360"/>
                  <a:pt x="297789" y="1025536"/>
                  <a:pt x="295495" y="1025712"/>
                </a:cubicBezTo>
                <a:cubicBezTo>
                  <a:pt x="295495" y="1025712"/>
                  <a:pt x="295091" y="1020462"/>
                  <a:pt x="295091" y="1020462"/>
                </a:cubicBezTo>
                <a:close/>
                <a:moveTo>
                  <a:pt x="487630" y="1019739"/>
                </a:moveTo>
                <a:cubicBezTo>
                  <a:pt x="487630" y="1019739"/>
                  <a:pt x="490120" y="1024828"/>
                  <a:pt x="490120" y="1024828"/>
                </a:cubicBezTo>
                <a:cubicBezTo>
                  <a:pt x="490120" y="1024828"/>
                  <a:pt x="488034" y="1024988"/>
                  <a:pt x="488034" y="1024988"/>
                </a:cubicBezTo>
                <a:cubicBezTo>
                  <a:pt x="488034" y="1024988"/>
                  <a:pt x="485947" y="1025149"/>
                  <a:pt x="485947" y="1025149"/>
                </a:cubicBezTo>
                <a:cubicBezTo>
                  <a:pt x="485947" y="1025149"/>
                  <a:pt x="485947" y="1025149"/>
                  <a:pt x="485544" y="1019900"/>
                </a:cubicBezTo>
                <a:cubicBezTo>
                  <a:pt x="485544" y="1019900"/>
                  <a:pt x="487630" y="1019739"/>
                  <a:pt x="487630" y="1019739"/>
                </a:cubicBezTo>
                <a:close/>
                <a:moveTo>
                  <a:pt x="246302" y="1018935"/>
                </a:moveTo>
                <a:cubicBezTo>
                  <a:pt x="246302" y="1018935"/>
                  <a:pt x="246705" y="1024183"/>
                  <a:pt x="246705" y="1024183"/>
                </a:cubicBezTo>
                <a:cubicBezTo>
                  <a:pt x="246705" y="1024183"/>
                  <a:pt x="246705" y="1024183"/>
                  <a:pt x="244202" y="1024377"/>
                </a:cubicBezTo>
                <a:cubicBezTo>
                  <a:pt x="243798" y="1019127"/>
                  <a:pt x="243798" y="1019127"/>
                  <a:pt x="243798" y="1019127"/>
                </a:cubicBezTo>
                <a:cubicBezTo>
                  <a:pt x="243798" y="1019127"/>
                  <a:pt x="243798" y="1019127"/>
                  <a:pt x="246302" y="1018935"/>
                </a:cubicBezTo>
                <a:close/>
                <a:moveTo>
                  <a:pt x="1074558" y="1018612"/>
                </a:moveTo>
                <a:cubicBezTo>
                  <a:pt x="1079145" y="1018260"/>
                  <a:pt x="1081843" y="1023332"/>
                  <a:pt x="1084136" y="1023156"/>
                </a:cubicBezTo>
                <a:cubicBezTo>
                  <a:pt x="1086835" y="1028228"/>
                  <a:pt x="1089128" y="1028052"/>
                  <a:pt x="1091423" y="1027876"/>
                </a:cubicBezTo>
                <a:cubicBezTo>
                  <a:pt x="1091423" y="1027876"/>
                  <a:pt x="1093718" y="1027700"/>
                  <a:pt x="1093718" y="1027700"/>
                </a:cubicBezTo>
                <a:cubicBezTo>
                  <a:pt x="1093718" y="1027700"/>
                  <a:pt x="1091827" y="1033125"/>
                  <a:pt x="1091827" y="1033125"/>
                </a:cubicBezTo>
                <a:cubicBezTo>
                  <a:pt x="1089533" y="1033301"/>
                  <a:pt x="1086835" y="1028228"/>
                  <a:pt x="1084539" y="1028405"/>
                </a:cubicBezTo>
                <a:cubicBezTo>
                  <a:pt x="1079548" y="1023508"/>
                  <a:pt x="1077253" y="1023684"/>
                  <a:pt x="1074961" y="1023861"/>
                </a:cubicBezTo>
                <a:cubicBezTo>
                  <a:pt x="1074558" y="1018612"/>
                  <a:pt x="1074558" y="1018612"/>
                  <a:pt x="1074558" y="1018612"/>
                </a:cubicBezTo>
                <a:close/>
                <a:moveTo>
                  <a:pt x="963136" y="1018378"/>
                </a:moveTo>
                <a:cubicBezTo>
                  <a:pt x="967724" y="1018026"/>
                  <a:pt x="970355" y="1022224"/>
                  <a:pt x="974943" y="1021872"/>
                </a:cubicBezTo>
                <a:cubicBezTo>
                  <a:pt x="974943" y="1021872"/>
                  <a:pt x="974943" y="1021872"/>
                  <a:pt x="975281" y="1026245"/>
                </a:cubicBezTo>
                <a:cubicBezTo>
                  <a:pt x="975281" y="1026245"/>
                  <a:pt x="975281" y="1026245"/>
                  <a:pt x="972986" y="1026423"/>
                </a:cubicBezTo>
                <a:cubicBezTo>
                  <a:pt x="970355" y="1022224"/>
                  <a:pt x="965767" y="1022577"/>
                  <a:pt x="963473" y="1022753"/>
                </a:cubicBezTo>
                <a:cubicBezTo>
                  <a:pt x="961178" y="1022929"/>
                  <a:pt x="958549" y="1018732"/>
                  <a:pt x="956253" y="1018908"/>
                </a:cubicBezTo>
                <a:cubicBezTo>
                  <a:pt x="958549" y="1018732"/>
                  <a:pt x="960843" y="1018555"/>
                  <a:pt x="963136" y="1018378"/>
                </a:cubicBezTo>
                <a:close/>
                <a:moveTo>
                  <a:pt x="1009914" y="1018301"/>
                </a:moveTo>
                <a:cubicBezTo>
                  <a:pt x="1012001" y="1018141"/>
                  <a:pt x="1014087" y="1017980"/>
                  <a:pt x="1014490" y="1023229"/>
                </a:cubicBezTo>
                <a:cubicBezTo>
                  <a:pt x="1014692" y="1025853"/>
                  <a:pt x="1013648" y="1025934"/>
                  <a:pt x="1012505" y="1024701"/>
                </a:cubicBezTo>
                <a:cubicBezTo>
                  <a:pt x="1011361" y="1023469"/>
                  <a:pt x="1010116" y="1020925"/>
                  <a:pt x="1009914" y="1018301"/>
                </a:cubicBezTo>
                <a:close/>
                <a:moveTo>
                  <a:pt x="763330" y="1017900"/>
                </a:moveTo>
                <a:cubicBezTo>
                  <a:pt x="768001" y="1017541"/>
                  <a:pt x="775380" y="1021814"/>
                  <a:pt x="780052" y="1021454"/>
                </a:cubicBezTo>
                <a:cubicBezTo>
                  <a:pt x="787059" y="1020915"/>
                  <a:pt x="794067" y="1020376"/>
                  <a:pt x="801815" y="1029460"/>
                </a:cubicBezTo>
                <a:cubicBezTo>
                  <a:pt x="790506" y="1035169"/>
                  <a:pt x="775749" y="1026625"/>
                  <a:pt x="764069" y="1027522"/>
                </a:cubicBezTo>
                <a:cubicBezTo>
                  <a:pt x="764069" y="1027522"/>
                  <a:pt x="764069" y="1027522"/>
                  <a:pt x="761364" y="1022892"/>
                </a:cubicBezTo>
                <a:cubicBezTo>
                  <a:pt x="759028" y="1023071"/>
                  <a:pt x="754357" y="1023430"/>
                  <a:pt x="756322" y="1018439"/>
                </a:cubicBezTo>
                <a:cubicBezTo>
                  <a:pt x="758658" y="1018260"/>
                  <a:pt x="760994" y="1018080"/>
                  <a:pt x="763330" y="1017900"/>
                </a:cubicBezTo>
                <a:close/>
                <a:moveTo>
                  <a:pt x="902576" y="1017754"/>
                </a:moveTo>
                <a:cubicBezTo>
                  <a:pt x="904881" y="1017577"/>
                  <a:pt x="905262" y="1022535"/>
                  <a:pt x="905262" y="1022535"/>
                </a:cubicBezTo>
                <a:cubicBezTo>
                  <a:pt x="902958" y="1022713"/>
                  <a:pt x="902958" y="1022713"/>
                  <a:pt x="902958" y="1022713"/>
                </a:cubicBezTo>
                <a:cubicBezTo>
                  <a:pt x="900654" y="1022889"/>
                  <a:pt x="900654" y="1022889"/>
                  <a:pt x="900654" y="1022889"/>
                </a:cubicBezTo>
                <a:cubicBezTo>
                  <a:pt x="898349" y="1023065"/>
                  <a:pt x="898349" y="1023065"/>
                  <a:pt x="898349" y="1023065"/>
                </a:cubicBezTo>
                <a:cubicBezTo>
                  <a:pt x="898349" y="1023065"/>
                  <a:pt x="898731" y="1028024"/>
                  <a:pt x="898731" y="1028024"/>
                </a:cubicBezTo>
                <a:cubicBezTo>
                  <a:pt x="896427" y="1028201"/>
                  <a:pt x="896427" y="1028201"/>
                  <a:pt x="894123" y="1028377"/>
                </a:cubicBezTo>
                <a:cubicBezTo>
                  <a:pt x="894123" y="1028377"/>
                  <a:pt x="894123" y="1028377"/>
                  <a:pt x="891818" y="1028555"/>
                </a:cubicBezTo>
                <a:cubicBezTo>
                  <a:pt x="891818" y="1028555"/>
                  <a:pt x="891818" y="1028555"/>
                  <a:pt x="889514" y="1028732"/>
                </a:cubicBezTo>
                <a:cubicBezTo>
                  <a:pt x="894504" y="1033335"/>
                  <a:pt x="896808" y="1033157"/>
                  <a:pt x="899112" y="1032980"/>
                </a:cubicBezTo>
                <a:cubicBezTo>
                  <a:pt x="903721" y="1032627"/>
                  <a:pt x="906406" y="1037406"/>
                  <a:pt x="911015" y="1037053"/>
                </a:cubicBezTo>
                <a:cubicBezTo>
                  <a:pt x="912937" y="1031918"/>
                  <a:pt x="918307" y="1041479"/>
                  <a:pt x="917545" y="1031563"/>
                </a:cubicBezTo>
                <a:cubicBezTo>
                  <a:pt x="920230" y="1036343"/>
                  <a:pt x="920230" y="1036343"/>
                  <a:pt x="920230" y="1036343"/>
                </a:cubicBezTo>
                <a:cubicBezTo>
                  <a:pt x="920230" y="1036343"/>
                  <a:pt x="922534" y="1036166"/>
                  <a:pt x="922534" y="1036166"/>
                </a:cubicBezTo>
                <a:cubicBezTo>
                  <a:pt x="922534" y="1036166"/>
                  <a:pt x="922153" y="1031209"/>
                  <a:pt x="922153" y="1031209"/>
                </a:cubicBezTo>
                <a:cubicBezTo>
                  <a:pt x="922153" y="1031209"/>
                  <a:pt x="924458" y="1031031"/>
                  <a:pt x="924458" y="1031031"/>
                </a:cubicBezTo>
                <a:cubicBezTo>
                  <a:pt x="924458" y="1031031"/>
                  <a:pt x="924458" y="1031031"/>
                  <a:pt x="924839" y="1035989"/>
                </a:cubicBezTo>
                <a:cubicBezTo>
                  <a:pt x="924839" y="1035989"/>
                  <a:pt x="924839" y="1035989"/>
                  <a:pt x="925219" y="1040946"/>
                </a:cubicBezTo>
                <a:cubicBezTo>
                  <a:pt x="922916" y="1041123"/>
                  <a:pt x="922916" y="1041123"/>
                  <a:pt x="920612" y="1041301"/>
                </a:cubicBezTo>
                <a:cubicBezTo>
                  <a:pt x="920612" y="1041301"/>
                  <a:pt x="920993" y="1046257"/>
                  <a:pt x="918689" y="1046434"/>
                </a:cubicBezTo>
                <a:cubicBezTo>
                  <a:pt x="918307" y="1041479"/>
                  <a:pt x="914081" y="1046788"/>
                  <a:pt x="911395" y="1042009"/>
                </a:cubicBezTo>
                <a:cubicBezTo>
                  <a:pt x="906787" y="1042364"/>
                  <a:pt x="901798" y="1037760"/>
                  <a:pt x="899493" y="1037938"/>
                </a:cubicBezTo>
                <a:cubicBezTo>
                  <a:pt x="894885" y="1038292"/>
                  <a:pt x="892581" y="1038469"/>
                  <a:pt x="890277" y="1038647"/>
                </a:cubicBezTo>
                <a:cubicBezTo>
                  <a:pt x="890277" y="1038647"/>
                  <a:pt x="889895" y="1033689"/>
                  <a:pt x="889895" y="1033689"/>
                </a:cubicBezTo>
                <a:cubicBezTo>
                  <a:pt x="887591" y="1033866"/>
                  <a:pt x="885288" y="1034043"/>
                  <a:pt x="885288" y="1034043"/>
                </a:cubicBezTo>
                <a:cubicBezTo>
                  <a:pt x="882984" y="1034220"/>
                  <a:pt x="880679" y="1034398"/>
                  <a:pt x="878375" y="1034575"/>
                </a:cubicBezTo>
                <a:cubicBezTo>
                  <a:pt x="878375" y="1034575"/>
                  <a:pt x="876071" y="1034752"/>
                  <a:pt x="876071" y="1034752"/>
                </a:cubicBezTo>
                <a:cubicBezTo>
                  <a:pt x="875690" y="1029795"/>
                  <a:pt x="877994" y="1029617"/>
                  <a:pt x="877994" y="1029617"/>
                </a:cubicBezTo>
                <a:cubicBezTo>
                  <a:pt x="877994" y="1029617"/>
                  <a:pt x="877994" y="1029617"/>
                  <a:pt x="880299" y="1029440"/>
                </a:cubicBezTo>
                <a:cubicBezTo>
                  <a:pt x="880299" y="1029440"/>
                  <a:pt x="882602" y="1029263"/>
                  <a:pt x="884907" y="1029087"/>
                </a:cubicBezTo>
                <a:cubicBezTo>
                  <a:pt x="884907" y="1029087"/>
                  <a:pt x="887211" y="1028909"/>
                  <a:pt x="887211" y="1028909"/>
                </a:cubicBezTo>
                <a:cubicBezTo>
                  <a:pt x="887211" y="1028909"/>
                  <a:pt x="887211" y="1028909"/>
                  <a:pt x="886830" y="1023951"/>
                </a:cubicBezTo>
                <a:cubicBezTo>
                  <a:pt x="886830" y="1023951"/>
                  <a:pt x="886830" y="1023951"/>
                  <a:pt x="889134" y="1023774"/>
                </a:cubicBezTo>
                <a:cubicBezTo>
                  <a:pt x="889134" y="1023774"/>
                  <a:pt x="889134" y="1023774"/>
                  <a:pt x="891438" y="1023598"/>
                </a:cubicBezTo>
                <a:cubicBezTo>
                  <a:pt x="893742" y="1023421"/>
                  <a:pt x="893742" y="1023421"/>
                  <a:pt x="893742" y="1023421"/>
                </a:cubicBezTo>
                <a:cubicBezTo>
                  <a:pt x="893360" y="1018463"/>
                  <a:pt x="893742" y="1023421"/>
                  <a:pt x="896046" y="1023243"/>
                </a:cubicBezTo>
                <a:cubicBezTo>
                  <a:pt x="896046" y="1023243"/>
                  <a:pt x="896046" y="1023243"/>
                  <a:pt x="895665" y="1018287"/>
                </a:cubicBezTo>
                <a:cubicBezTo>
                  <a:pt x="897969" y="1018109"/>
                  <a:pt x="897969" y="1018109"/>
                  <a:pt x="897969" y="1018109"/>
                </a:cubicBezTo>
                <a:cubicBezTo>
                  <a:pt x="897969" y="1018109"/>
                  <a:pt x="897969" y="1018109"/>
                  <a:pt x="900273" y="1017932"/>
                </a:cubicBezTo>
                <a:cubicBezTo>
                  <a:pt x="902576" y="1017754"/>
                  <a:pt x="902576" y="1017754"/>
                  <a:pt x="902576" y="1017754"/>
                </a:cubicBezTo>
                <a:close/>
                <a:moveTo>
                  <a:pt x="585058" y="1017529"/>
                </a:moveTo>
                <a:cubicBezTo>
                  <a:pt x="585395" y="1021903"/>
                  <a:pt x="587731" y="1021724"/>
                  <a:pt x="590066" y="1021544"/>
                </a:cubicBezTo>
                <a:cubicBezTo>
                  <a:pt x="592403" y="1021364"/>
                  <a:pt x="592403" y="1021364"/>
                  <a:pt x="592403" y="1021364"/>
                </a:cubicBezTo>
                <a:cubicBezTo>
                  <a:pt x="592403" y="1021364"/>
                  <a:pt x="595074" y="1025559"/>
                  <a:pt x="595074" y="1025559"/>
                </a:cubicBezTo>
                <a:cubicBezTo>
                  <a:pt x="592739" y="1025738"/>
                  <a:pt x="592739" y="1025738"/>
                  <a:pt x="592739" y="1025738"/>
                </a:cubicBezTo>
                <a:cubicBezTo>
                  <a:pt x="592739" y="1025738"/>
                  <a:pt x="590402" y="1025919"/>
                  <a:pt x="590402" y="1025919"/>
                </a:cubicBezTo>
                <a:cubicBezTo>
                  <a:pt x="588066" y="1026098"/>
                  <a:pt x="585730" y="1026277"/>
                  <a:pt x="583058" y="1022083"/>
                </a:cubicBezTo>
                <a:cubicBezTo>
                  <a:pt x="583058" y="1022083"/>
                  <a:pt x="582721" y="1017709"/>
                  <a:pt x="582721" y="1017709"/>
                </a:cubicBezTo>
                <a:cubicBezTo>
                  <a:pt x="582721" y="1017709"/>
                  <a:pt x="585058" y="1017529"/>
                  <a:pt x="585058" y="1017529"/>
                </a:cubicBezTo>
                <a:close/>
                <a:moveTo>
                  <a:pt x="408398" y="1017030"/>
                </a:moveTo>
                <a:cubicBezTo>
                  <a:pt x="408398" y="1017030"/>
                  <a:pt x="408734" y="1021403"/>
                  <a:pt x="410959" y="1021232"/>
                </a:cubicBezTo>
                <a:cubicBezTo>
                  <a:pt x="411127" y="1023419"/>
                  <a:pt x="409459" y="1023548"/>
                  <a:pt x="407984" y="1022561"/>
                </a:cubicBezTo>
                <a:cubicBezTo>
                  <a:pt x="406509" y="1021575"/>
                  <a:pt x="405228" y="1019474"/>
                  <a:pt x="406173" y="1017201"/>
                </a:cubicBezTo>
                <a:cubicBezTo>
                  <a:pt x="406173" y="1017201"/>
                  <a:pt x="408398" y="1017030"/>
                  <a:pt x="408398" y="1017030"/>
                </a:cubicBezTo>
                <a:close/>
                <a:moveTo>
                  <a:pt x="856298" y="1016033"/>
                </a:moveTo>
                <a:cubicBezTo>
                  <a:pt x="856298" y="1016033"/>
                  <a:pt x="858914" y="1020671"/>
                  <a:pt x="858914" y="1020671"/>
                </a:cubicBezTo>
                <a:cubicBezTo>
                  <a:pt x="858914" y="1020671"/>
                  <a:pt x="861160" y="1020499"/>
                  <a:pt x="861160" y="1020499"/>
                </a:cubicBezTo>
                <a:cubicBezTo>
                  <a:pt x="861530" y="1025309"/>
                  <a:pt x="861530" y="1025309"/>
                  <a:pt x="861530" y="1025309"/>
                </a:cubicBezTo>
                <a:cubicBezTo>
                  <a:pt x="863777" y="1025137"/>
                  <a:pt x="868639" y="1029603"/>
                  <a:pt x="870884" y="1029430"/>
                </a:cubicBezTo>
                <a:cubicBezTo>
                  <a:pt x="870884" y="1029430"/>
                  <a:pt x="873131" y="1029259"/>
                  <a:pt x="873131" y="1029259"/>
                </a:cubicBezTo>
                <a:cubicBezTo>
                  <a:pt x="871254" y="1034242"/>
                  <a:pt x="871254" y="1034242"/>
                  <a:pt x="871254" y="1034242"/>
                </a:cubicBezTo>
                <a:cubicBezTo>
                  <a:pt x="866393" y="1029776"/>
                  <a:pt x="864146" y="1029949"/>
                  <a:pt x="859654" y="1030293"/>
                </a:cubicBezTo>
                <a:cubicBezTo>
                  <a:pt x="855162" y="1030640"/>
                  <a:pt x="850669" y="1030985"/>
                  <a:pt x="845807" y="1026518"/>
                </a:cubicBezTo>
                <a:cubicBezTo>
                  <a:pt x="843561" y="1026690"/>
                  <a:pt x="843561" y="1026690"/>
                  <a:pt x="843561" y="1026690"/>
                </a:cubicBezTo>
                <a:cubicBezTo>
                  <a:pt x="843192" y="1021880"/>
                  <a:pt x="845438" y="1021708"/>
                  <a:pt x="845438" y="1021708"/>
                </a:cubicBezTo>
                <a:lnTo>
                  <a:pt x="854422" y="1021017"/>
                </a:lnTo>
                <a:cubicBezTo>
                  <a:pt x="854422" y="1021017"/>
                  <a:pt x="854422" y="1021017"/>
                  <a:pt x="854052" y="1016205"/>
                </a:cubicBezTo>
                <a:cubicBezTo>
                  <a:pt x="854052" y="1016205"/>
                  <a:pt x="854052" y="1016205"/>
                  <a:pt x="856298" y="1016033"/>
                </a:cubicBezTo>
                <a:close/>
                <a:moveTo>
                  <a:pt x="1041618" y="1015864"/>
                </a:moveTo>
                <a:cubicBezTo>
                  <a:pt x="1041618" y="1015864"/>
                  <a:pt x="1042021" y="1021114"/>
                  <a:pt x="1042021" y="1021114"/>
                </a:cubicBezTo>
                <a:cubicBezTo>
                  <a:pt x="1039797" y="1021285"/>
                  <a:pt x="1035347" y="1021626"/>
                  <a:pt x="1033122" y="1021797"/>
                </a:cubicBezTo>
                <a:cubicBezTo>
                  <a:pt x="1030897" y="1021969"/>
                  <a:pt x="1030897" y="1021969"/>
                  <a:pt x="1028673" y="1022139"/>
                </a:cubicBezTo>
                <a:cubicBezTo>
                  <a:pt x="1028673" y="1022139"/>
                  <a:pt x="1028270" y="1016890"/>
                  <a:pt x="1028270" y="1016890"/>
                </a:cubicBezTo>
                <a:cubicBezTo>
                  <a:pt x="1030494" y="1016719"/>
                  <a:pt x="1030494" y="1016719"/>
                  <a:pt x="1032719" y="1016547"/>
                </a:cubicBezTo>
                <a:cubicBezTo>
                  <a:pt x="1034943" y="1016377"/>
                  <a:pt x="1039797" y="1021285"/>
                  <a:pt x="1041618" y="1015864"/>
                </a:cubicBezTo>
                <a:close/>
                <a:moveTo>
                  <a:pt x="863036" y="1015514"/>
                </a:moveTo>
                <a:cubicBezTo>
                  <a:pt x="863036" y="1015514"/>
                  <a:pt x="861160" y="1020499"/>
                  <a:pt x="861160" y="1020499"/>
                </a:cubicBezTo>
                <a:cubicBezTo>
                  <a:pt x="860791" y="1015688"/>
                  <a:pt x="860791" y="1015688"/>
                  <a:pt x="860791" y="1015688"/>
                </a:cubicBezTo>
                <a:cubicBezTo>
                  <a:pt x="863036" y="1015514"/>
                  <a:pt x="863036" y="1015514"/>
                  <a:pt x="863036" y="1015514"/>
                </a:cubicBezTo>
                <a:close/>
                <a:moveTo>
                  <a:pt x="359608" y="1015503"/>
                </a:moveTo>
                <a:cubicBezTo>
                  <a:pt x="361833" y="1015332"/>
                  <a:pt x="362236" y="1020580"/>
                  <a:pt x="362236" y="1020580"/>
                </a:cubicBezTo>
                <a:cubicBezTo>
                  <a:pt x="362236" y="1020580"/>
                  <a:pt x="360012" y="1020752"/>
                  <a:pt x="360012" y="1020752"/>
                </a:cubicBezTo>
                <a:cubicBezTo>
                  <a:pt x="360012" y="1020752"/>
                  <a:pt x="357787" y="1020923"/>
                  <a:pt x="357787" y="1020923"/>
                </a:cubicBezTo>
                <a:cubicBezTo>
                  <a:pt x="355562" y="1021093"/>
                  <a:pt x="353337" y="1021265"/>
                  <a:pt x="351113" y="1021436"/>
                </a:cubicBezTo>
                <a:cubicBezTo>
                  <a:pt x="351113" y="1021436"/>
                  <a:pt x="348888" y="1021607"/>
                  <a:pt x="350709" y="1016187"/>
                </a:cubicBezTo>
                <a:cubicBezTo>
                  <a:pt x="352933" y="1016015"/>
                  <a:pt x="355159" y="1015845"/>
                  <a:pt x="357382" y="1015675"/>
                </a:cubicBezTo>
                <a:cubicBezTo>
                  <a:pt x="357382" y="1015675"/>
                  <a:pt x="359608" y="1015503"/>
                  <a:pt x="359608" y="1015503"/>
                </a:cubicBezTo>
                <a:close/>
                <a:moveTo>
                  <a:pt x="932491" y="1015455"/>
                </a:moveTo>
                <a:cubicBezTo>
                  <a:pt x="932894" y="1020705"/>
                  <a:pt x="932894" y="1020705"/>
                  <a:pt x="932894" y="1020705"/>
                </a:cubicBezTo>
                <a:cubicBezTo>
                  <a:pt x="932894" y="1020705"/>
                  <a:pt x="932894" y="1020705"/>
                  <a:pt x="930725" y="1020871"/>
                </a:cubicBezTo>
                <a:cubicBezTo>
                  <a:pt x="928557" y="1021037"/>
                  <a:pt x="926387" y="1021205"/>
                  <a:pt x="924218" y="1021371"/>
                </a:cubicBezTo>
                <a:cubicBezTo>
                  <a:pt x="924218" y="1021371"/>
                  <a:pt x="924218" y="1021371"/>
                  <a:pt x="922049" y="1021538"/>
                </a:cubicBezTo>
                <a:cubicBezTo>
                  <a:pt x="922049" y="1021538"/>
                  <a:pt x="921645" y="1016288"/>
                  <a:pt x="921645" y="1016288"/>
                </a:cubicBezTo>
                <a:cubicBezTo>
                  <a:pt x="921645" y="1016288"/>
                  <a:pt x="921645" y="1016288"/>
                  <a:pt x="923815" y="1016121"/>
                </a:cubicBezTo>
                <a:cubicBezTo>
                  <a:pt x="925983" y="1015956"/>
                  <a:pt x="928153" y="1015788"/>
                  <a:pt x="932491" y="1015455"/>
                </a:cubicBezTo>
                <a:close/>
                <a:moveTo>
                  <a:pt x="1048959" y="1015301"/>
                </a:moveTo>
                <a:cubicBezTo>
                  <a:pt x="1051295" y="1015122"/>
                  <a:pt x="1054033" y="1020191"/>
                  <a:pt x="1054033" y="1020191"/>
                </a:cubicBezTo>
                <a:cubicBezTo>
                  <a:pt x="1056371" y="1020010"/>
                  <a:pt x="1056371" y="1020010"/>
                  <a:pt x="1059109" y="1025080"/>
                </a:cubicBezTo>
                <a:cubicBezTo>
                  <a:pt x="1059109" y="1025080"/>
                  <a:pt x="1059109" y="1025080"/>
                  <a:pt x="1056775" y="1025260"/>
                </a:cubicBezTo>
                <a:cubicBezTo>
                  <a:pt x="1056775" y="1025260"/>
                  <a:pt x="1054438" y="1025440"/>
                  <a:pt x="1054438" y="1025440"/>
                </a:cubicBezTo>
                <a:cubicBezTo>
                  <a:pt x="1051698" y="1020369"/>
                  <a:pt x="1049363" y="1020549"/>
                  <a:pt x="1049363" y="1020549"/>
                </a:cubicBezTo>
                <a:cubicBezTo>
                  <a:pt x="1047026" y="1020729"/>
                  <a:pt x="1047026" y="1020729"/>
                  <a:pt x="1047026" y="1020729"/>
                </a:cubicBezTo>
                <a:cubicBezTo>
                  <a:pt x="1046622" y="1015482"/>
                  <a:pt x="1046622" y="1015482"/>
                  <a:pt x="1048959" y="1015301"/>
                </a:cubicBezTo>
                <a:close/>
                <a:moveTo>
                  <a:pt x="2003764" y="1015150"/>
                </a:moveTo>
                <a:cubicBezTo>
                  <a:pt x="2003556" y="1014460"/>
                  <a:pt x="2003600" y="1014340"/>
                  <a:pt x="2004200" y="1015569"/>
                </a:cubicBezTo>
                <a:cubicBezTo>
                  <a:pt x="2007269" y="1024399"/>
                  <a:pt x="2004386" y="1017217"/>
                  <a:pt x="2003764" y="1015150"/>
                </a:cubicBezTo>
                <a:close/>
                <a:moveTo>
                  <a:pt x="1201768" y="1014112"/>
                </a:moveTo>
                <a:cubicBezTo>
                  <a:pt x="1201768" y="1014112"/>
                  <a:pt x="1202171" y="1019361"/>
                  <a:pt x="1202171" y="1019361"/>
                </a:cubicBezTo>
                <a:cubicBezTo>
                  <a:pt x="1200086" y="1019521"/>
                  <a:pt x="1200086" y="1019521"/>
                  <a:pt x="1199681" y="1014273"/>
                </a:cubicBezTo>
                <a:cubicBezTo>
                  <a:pt x="1199681" y="1014273"/>
                  <a:pt x="1201768" y="1014112"/>
                  <a:pt x="1201768" y="1014112"/>
                </a:cubicBezTo>
                <a:close/>
                <a:moveTo>
                  <a:pt x="728455" y="1013982"/>
                </a:moveTo>
                <a:cubicBezTo>
                  <a:pt x="729739" y="1014324"/>
                  <a:pt x="731058" y="1015103"/>
                  <a:pt x="731058" y="1015103"/>
                </a:cubicBezTo>
                <a:cubicBezTo>
                  <a:pt x="731058" y="1015103"/>
                  <a:pt x="728556" y="1015294"/>
                  <a:pt x="726052" y="1015487"/>
                </a:cubicBezTo>
                <a:cubicBezTo>
                  <a:pt x="725917" y="1013738"/>
                  <a:pt x="727171" y="1013642"/>
                  <a:pt x="728455" y="1013982"/>
                </a:cubicBezTo>
                <a:close/>
                <a:moveTo>
                  <a:pt x="488273" y="1013090"/>
                </a:moveTo>
                <a:cubicBezTo>
                  <a:pt x="489245" y="1013454"/>
                  <a:pt x="490563" y="1014234"/>
                  <a:pt x="491814" y="1014137"/>
                </a:cubicBezTo>
                <a:cubicBezTo>
                  <a:pt x="491814" y="1014137"/>
                  <a:pt x="489312" y="1014329"/>
                  <a:pt x="486809" y="1014523"/>
                </a:cubicBezTo>
                <a:cubicBezTo>
                  <a:pt x="486674" y="1012772"/>
                  <a:pt x="487300" y="1012724"/>
                  <a:pt x="488273" y="1013090"/>
                </a:cubicBezTo>
                <a:close/>
                <a:moveTo>
                  <a:pt x="1222623" y="1012509"/>
                </a:moveTo>
                <a:cubicBezTo>
                  <a:pt x="1225306" y="1016997"/>
                  <a:pt x="1229954" y="1016639"/>
                  <a:pt x="1232278" y="1016460"/>
                </a:cubicBezTo>
                <a:cubicBezTo>
                  <a:pt x="1239252" y="1015924"/>
                  <a:pt x="1246581" y="1020052"/>
                  <a:pt x="1255877" y="1019338"/>
                </a:cubicBezTo>
                <a:cubicBezTo>
                  <a:pt x="1256237" y="1024004"/>
                  <a:pt x="1256237" y="1024004"/>
                  <a:pt x="1256237" y="1024004"/>
                </a:cubicBezTo>
                <a:cubicBezTo>
                  <a:pt x="1246581" y="1020052"/>
                  <a:pt x="1239610" y="1020589"/>
                  <a:pt x="1232637" y="1021125"/>
                </a:cubicBezTo>
                <a:cubicBezTo>
                  <a:pt x="1227630" y="1016816"/>
                  <a:pt x="1225306" y="1016997"/>
                  <a:pt x="1222983" y="1017174"/>
                </a:cubicBezTo>
                <a:cubicBezTo>
                  <a:pt x="1222983" y="1017174"/>
                  <a:pt x="1222623" y="1012509"/>
                  <a:pt x="1222623" y="1012509"/>
                </a:cubicBezTo>
                <a:close/>
                <a:moveTo>
                  <a:pt x="714037" y="1012013"/>
                </a:moveTo>
                <a:cubicBezTo>
                  <a:pt x="714037" y="1012013"/>
                  <a:pt x="712109" y="1016561"/>
                  <a:pt x="712109" y="1016561"/>
                </a:cubicBezTo>
                <a:cubicBezTo>
                  <a:pt x="709508" y="1012361"/>
                  <a:pt x="707243" y="1012535"/>
                  <a:pt x="704979" y="1012709"/>
                </a:cubicBezTo>
                <a:cubicBezTo>
                  <a:pt x="707243" y="1012535"/>
                  <a:pt x="709508" y="1012361"/>
                  <a:pt x="711773" y="1012187"/>
                </a:cubicBezTo>
                <a:cubicBezTo>
                  <a:pt x="714037" y="1012013"/>
                  <a:pt x="714037" y="1012013"/>
                  <a:pt x="714037" y="1012013"/>
                </a:cubicBezTo>
                <a:close/>
                <a:moveTo>
                  <a:pt x="1118250" y="1011146"/>
                </a:moveTo>
                <a:cubicBezTo>
                  <a:pt x="1118250" y="1011146"/>
                  <a:pt x="1118250" y="1011146"/>
                  <a:pt x="1118609" y="1015812"/>
                </a:cubicBezTo>
                <a:cubicBezTo>
                  <a:pt x="1118609" y="1015812"/>
                  <a:pt x="1116314" y="1015987"/>
                  <a:pt x="1116314" y="1015987"/>
                </a:cubicBezTo>
                <a:cubicBezTo>
                  <a:pt x="1116314" y="1015987"/>
                  <a:pt x="1116314" y="1015987"/>
                  <a:pt x="1115956" y="1011322"/>
                </a:cubicBezTo>
                <a:cubicBezTo>
                  <a:pt x="1115956" y="1011322"/>
                  <a:pt x="1115956" y="1011322"/>
                  <a:pt x="1118250" y="1011146"/>
                </a:cubicBezTo>
                <a:close/>
                <a:moveTo>
                  <a:pt x="1378238" y="1009366"/>
                </a:moveTo>
                <a:cubicBezTo>
                  <a:pt x="1377499" y="1011399"/>
                  <a:pt x="1376760" y="1013430"/>
                  <a:pt x="1376022" y="1015462"/>
                </a:cubicBezTo>
                <a:cubicBezTo>
                  <a:pt x="1374059" y="1014921"/>
                  <a:pt x="1370136" y="1013839"/>
                  <a:pt x="1368174" y="1013299"/>
                </a:cubicBezTo>
                <a:cubicBezTo>
                  <a:pt x="1371613" y="1009777"/>
                  <a:pt x="1374313" y="1008286"/>
                  <a:pt x="1378238" y="1009366"/>
                </a:cubicBezTo>
                <a:close/>
                <a:moveTo>
                  <a:pt x="1085564" y="1008966"/>
                </a:moveTo>
                <a:cubicBezTo>
                  <a:pt x="1085833" y="1012464"/>
                  <a:pt x="1083330" y="1012658"/>
                  <a:pt x="1083330" y="1012658"/>
                </a:cubicBezTo>
                <a:cubicBezTo>
                  <a:pt x="1083330" y="1012658"/>
                  <a:pt x="1083330" y="1012658"/>
                  <a:pt x="1080828" y="1012850"/>
                </a:cubicBezTo>
                <a:cubicBezTo>
                  <a:pt x="1080558" y="1009351"/>
                  <a:pt x="1083062" y="1009158"/>
                  <a:pt x="1085564" y="1008966"/>
                </a:cubicBezTo>
                <a:close/>
                <a:moveTo>
                  <a:pt x="700114" y="1008684"/>
                </a:moveTo>
                <a:cubicBezTo>
                  <a:pt x="702715" y="1012883"/>
                  <a:pt x="702715" y="1012883"/>
                  <a:pt x="704979" y="1012709"/>
                </a:cubicBezTo>
                <a:cubicBezTo>
                  <a:pt x="702715" y="1012883"/>
                  <a:pt x="702715" y="1012883"/>
                  <a:pt x="700449" y="1013057"/>
                </a:cubicBezTo>
                <a:cubicBezTo>
                  <a:pt x="698185" y="1013232"/>
                  <a:pt x="698185" y="1013232"/>
                  <a:pt x="698185" y="1013232"/>
                </a:cubicBezTo>
                <a:cubicBezTo>
                  <a:pt x="698185" y="1013232"/>
                  <a:pt x="700114" y="1008684"/>
                  <a:pt x="700114" y="1008684"/>
                </a:cubicBezTo>
                <a:close/>
                <a:moveTo>
                  <a:pt x="1140894" y="1008230"/>
                </a:moveTo>
                <a:cubicBezTo>
                  <a:pt x="1143397" y="1008039"/>
                  <a:pt x="1145900" y="1007846"/>
                  <a:pt x="1146303" y="1013096"/>
                </a:cubicBezTo>
                <a:cubicBezTo>
                  <a:pt x="1145900" y="1007846"/>
                  <a:pt x="1143800" y="1013288"/>
                  <a:pt x="1140894" y="1008230"/>
                </a:cubicBezTo>
                <a:close/>
                <a:moveTo>
                  <a:pt x="779055" y="1007305"/>
                </a:moveTo>
                <a:cubicBezTo>
                  <a:pt x="781331" y="1007130"/>
                  <a:pt x="781331" y="1007130"/>
                  <a:pt x="781690" y="1011796"/>
                </a:cubicBezTo>
                <a:cubicBezTo>
                  <a:pt x="781690" y="1011796"/>
                  <a:pt x="779415" y="1011971"/>
                  <a:pt x="779415" y="1011971"/>
                </a:cubicBezTo>
                <a:cubicBezTo>
                  <a:pt x="777140" y="1012145"/>
                  <a:pt x="774865" y="1012321"/>
                  <a:pt x="770313" y="1012671"/>
                </a:cubicBezTo>
                <a:cubicBezTo>
                  <a:pt x="769955" y="1008005"/>
                  <a:pt x="769955" y="1008005"/>
                  <a:pt x="769955" y="1008005"/>
                </a:cubicBezTo>
                <a:cubicBezTo>
                  <a:pt x="769955" y="1008005"/>
                  <a:pt x="772230" y="1007830"/>
                  <a:pt x="772230" y="1007830"/>
                </a:cubicBezTo>
                <a:cubicBezTo>
                  <a:pt x="774506" y="1007655"/>
                  <a:pt x="776781" y="1007481"/>
                  <a:pt x="779055" y="1007305"/>
                </a:cubicBezTo>
                <a:close/>
                <a:moveTo>
                  <a:pt x="785883" y="1006781"/>
                </a:moveTo>
                <a:cubicBezTo>
                  <a:pt x="788515" y="1011271"/>
                  <a:pt x="788515" y="1011271"/>
                  <a:pt x="788874" y="1015938"/>
                </a:cubicBezTo>
                <a:cubicBezTo>
                  <a:pt x="786241" y="1011447"/>
                  <a:pt x="784324" y="1016287"/>
                  <a:pt x="783965" y="1011621"/>
                </a:cubicBezTo>
                <a:cubicBezTo>
                  <a:pt x="783965" y="1011621"/>
                  <a:pt x="781690" y="1011796"/>
                  <a:pt x="781690" y="1011796"/>
                </a:cubicBezTo>
                <a:cubicBezTo>
                  <a:pt x="783606" y="1006956"/>
                  <a:pt x="783606" y="1006956"/>
                  <a:pt x="783606" y="1006956"/>
                </a:cubicBezTo>
                <a:cubicBezTo>
                  <a:pt x="785883" y="1006781"/>
                  <a:pt x="785883" y="1006781"/>
                  <a:pt x="785883" y="1006781"/>
                </a:cubicBezTo>
                <a:close/>
                <a:moveTo>
                  <a:pt x="1365894" y="1006772"/>
                </a:moveTo>
                <a:cubicBezTo>
                  <a:pt x="1365894" y="1006772"/>
                  <a:pt x="1368189" y="1006595"/>
                  <a:pt x="1368592" y="1011844"/>
                </a:cubicBezTo>
                <a:cubicBezTo>
                  <a:pt x="1368592" y="1011844"/>
                  <a:pt x="1368592" y="1011844"/>
                  <a:pt x="1366298" y="1012022"/>
                </a:cubicBezTo>
                <a:cubicBezTo>
                  <a:pt x="1366298" y="1012022"/>
                  <a:pt x="1364004" y="1012199"/>
                  <a:pt x="1364004" y="1012199"/>
                </a:cubicBezTo>
                <a:cubicBezTo>
                  <a:pt x="1361709" y="1012374"/>
                  <a:pt x="1361709" y="1012374"/>
                  <a:pt x="1359415" y="1012551"/>
                </a:cubicBezTo>
                <a:cubicBezTo>
                  <a:pt x="1359415" y="1012551"/>
                  <a:pt x="1359011" y="1007301"/>
                  <a:pt x="1359011" y="1007301"/>
                </a:cubicBezTo>
                <a:cubicBezTo>
                  <a:pt x="1361306" y="1007125"/>
                  <a:pt x="1361306" y="1007125"/>
                  <a:pt x="1363601" y="1006950"/>
                </a:cubicBezTo>
                <a:cubicBezTo>
                  <a:pt x="1363601" y="1006950"/>
                  <a:pt x="1365894" y="1006772"/>
                  <a:pt x="1365894" y="1006772"/>
                </a:cubicBezTo>
                <a:close/>
                <a:moveTo>
                  <a:pt x="1390195" y="1006703"/>
                </a:moveTo>
                <a:cubicBezTo>
                  <a:pt x="1392335" y="1007292"/>
                  <a:pt x="1390366" y="1012711"/>
                  <a:pt x="1386742" y="1009725"/>
                </a:cubicBezTo>
                <a:cubicBezTo>
                  <a:pt x="1385258" y="1007328"/>
                  <a:pt x="1389538" y="1008508"/>
                  <a:pt x="1390195" y="1006703"/>
                </a:cubicBezTo>
                <a:close/>
                <a:moveTo>
                  <a:pt x="1164253" y="1006438"/>
                </a:moveTo>
                <a:cubicBezTo>
                  <a:pt x="1166951" y="1011509"/>
                  <a:pt x="1169246" y="1011334"/>
                  <a:pt x="1171539" y="1011156"/>
                </a:cubicBezTo>
                <a:cubicBezTo>
                  <a:pt x="1171539" y="1011156"/>
                  <a:pt x="1173833" y="1010981"/>
                  <a:pt x="1173833" y="1010981"/>
                </a:cubicBezTo>
                <a:cubicBezTo>
                  <a:pt x="1174237" y="1016229"/>
                  <a:pt x="1171943" y="1016405"/>
                  <a:pt x="1171943" y="1016405"/>
                </a:cubicBezTo>
                <a:cubicBezTo>
                  <a:pt x="1169649" y="1016582"/>
                  <a:pt x="1166951" y="1011509"/>
                  <a:pt x="1164253" y="1006438"/>
                </a:cubicBezTo>
                <a:close/>
                <a:moveTo>
                  <a:pt x="869229" y="1005799"/>
                </a:moveTo>
                <a:cubicBezTo>
                  <a:pt x="870271" y="1005719"/>
                  <a:pt x="871415" y="1006951"/>
                  <a:pt x="871616" y="1009575"/>
                </a:cubicBezTo>
                <a:cubicBezTo>
                  <a:pt x="871819" y="1012200"/>
                  <a:pt x="871298" y="1012239"/>
                  <a:pt x="870464" y="1011643"/>
                </a:cubicBezTo>
                <a:cubicBezTo>
                  <a:pt x="869633" y="1011047"/>
                  <a:pt x="868489" y="1009815"/>
                  <a:pt x="867446" y="1009895"/>
                </a:cubicBezTo>
                <a:cubicBezTo>
                  <a:pt x="867244" y="1007272"/>
                  <a:pt x="868186" y="1005879"/>
                  <a:pt x="869229" y="1005799"/>
                </a:cubicBezTo>
                <a:close/>
                <a:moveTo>
                  <a:pt x="1129362" y="1005599"/>
                </a:moveTo>
                <a:cubicBezTo>
                  <a:pt x="1131656" y="1005422"/>
                  <a:pt x="1129721" y="1010265"/>
                  <a:pt x="1129721" y="1010265"/>
                </a:cubicBezTo>
                <a:cubicBezTo>
                  <a:pt x="1132015" y="1010087"/>
                  <a:pt x="1134309" y="1009913"/>
                  <a:pt x="1134309" y="1009913"/>
                </a:cubicBezTo>
                <a:cubicBezTo>
                  <a:pt x="1136604" y="1009735"/>
                  <a:pt x="1138898" y="1009558"/>
                  <a:pt x="1138898" y="1009558"/>
                </a:cubicBezTo>
                <a:cubicBezTo>
                  <a:pt x="1141192" y="1009383"/>
                  <a:pt x="1141550" y="1014047"/>
                  <a:pt x="1143845" y="1013871"/>
                </a:cubicBezTo>
                <a:cubicBezTo>
                  <a:pt x="1146139" y="1013695"/>
                  <a:pt x="1151086" y="1018008"/>
                  <a:pt x="1153739" y="1022497"/>
                </a:cubicBezTo>
                <a:cubicBezTo>
                  <a:pt x="1153739" y="1022497"/>
                  <a:pt x="1156033" y="1022320"/>
                  <a:pt x="1156033" y="1022320"/>
                </a:cubicBezTo>
                <a:cubicBezTo>
                  <a:pt x="1158328" y="1022144"/>
                  <a:pt x="1160623" y="1021968"/>
                  <a:pt x="1160981" y="1026634"/>
                </a:cubicBezTo>
                <a:cubicBezTo>
                  <a:pt x="1163276" y="1026457"/>
                  <a:pt x="1163276" y="1026457"/>
                  <a:pt x="1163276" y="1026457"/>
                </a:cubicBezTo>
                <a:cubicBezTo>
                  <a:pt x="1161339" y="1031299"/>
                  <a:pt x="1161339" y="1031299"/>
                  <a:pt x="1161339" y="1031299"/>
                </a:cubicBezTo>
                <a:cubicBezTo>
                  <a:pt x="1158686" y="1026810"/>
                  <a:pt x="1156393" y="1026987"/>
                  <a:pt x="1156393" y="1026987"/>
                </a:cubicBezTo>
                <a:cubicBezTo>
                  <a:pt x="1154097" y="1027163"/>
                  <a:pt x="1154097" y="1027163"/>
                  <a:pt x="1151804" y="1027339"/>
                </a:cubicBezTo>
                <a:cubicBezTo>
                  <a:pt x="1149151" y="1022849"/>
                  <a:pt x="1142268" y="1023379"/>
                  <a:pt x="1139974" y="1023555"/>
                </a:cubicBezTo>
                <a:cubicBezTo>
                  <a:pt x="1137680" y="1023732"/>
                  <a:pt x="1135385" y="1023908"/>
                  <a:pt x="1132732" y="1019419"/>
                </a:cubicBezTo>
                <a:cubicBezTo>
                  <a:pt x="1130798" y="1024262"/>
                  <a:pt x="1128144" y="1019772"/>
                  <a:pt x="1125851" y="1019949"/>
                </a:cubicBezTo>
                <a:cubicBezTo>
                  <a:pt x="1123556" y="1020125"/>
                  <a:pt x="1121262" y="1020301"/>
                  <a:pt x="1118609" y="1015812"/>
                </a:cubicBezTo>
                <a:lnTo>
                  <a:pt x="1123196" y="1015458"/>
                </a:lnTo>
                <a:cubicBezTo>
                  <a:pt x="1124774" y="1005952"/>
                  <a:pt x="1129721" y="1010265"/>
                  <a:pt x="1129362" y="1005599"/>
                </a:cubicBezTo>
                <a:close/>
                <a:moveTo>
                  <a:pt x="674087" y="1005405"/>
                </a:moveTo>
                <a:cubicBezTo>
                  <a:pt x="674087" y="1005405"/>
                  <a:pt x="674087" y="1005405"/>
                  <a:pt x="676874" y="1010471"/>
                </a:cubicBezTo>
                <a:cubicBezTo>
                  <a:pt x="676874" y="1010471"/>
                  <a:pt x="679258" y="1010287"/>
                  <a:pt x="684024" y="1009919"/>
                </a:cubicBezTo>
                <a:cubicBezTo>
                  <a:pt x="684024" y="1009919"/>
                  <a:pt x="686409" y="1009736"/>
                  <a:pt x="688792" y="1009554"/>
                </a:cubicBezTo>
                <a:cubicBezTo>
                  <a:pt x="688792" y="1009554"/>
                  <a:pt x="688792" y="1009554"/>
                  <a:pt x="691175" y="1009371"/>
                </a:cubicBezTo>
                <a:cubicBezTo>
                  <a:pt x="691578" y="1014621"/>
                  <a:pt x="691578" y="1014621"/>
                  <a:pt x="689195" y="1014802"/>
                </a:cubicBezTo>
                <a:cubicBezTo>
                  <a:pt x="686812" y="1014986"/>
                  <a:pt x="684427" y="1015169"/>
                  <a:pt x="684427" y="1015169"/>
                </a:cubicBezTo>
                <a:cubicBezTo>
                  <a:pt x="679661" y="1015536"/>
                  <a:pt x="677278" y="1015720"/>
                  <a:pt x="674490" y="1010653"/>
                </a:cubicBezTo>
                <a:cubicBezTo>
                  <a:pt x="674490" y="1010653"/>
                  <a:pt x="674087" y="1005405"/>
                  <a:pt x="674087" y="1005405"/>
                </a:cubicBezTo>
                <a:close/>
                <a:moveTo>
                  <a:pt x="1150219" y="1003994"/>
                </a:moveTo>
                <a:cubicBezTo>
                  <a:pt x="1150219" y="1003994"/>
                  <a:pt x="1152304" y="1003835"/>
                  <a:pt x="1152574" y="1007334"/>
                </a:cubicBezTo>
                <a:cubicBezTo>
                  <a:pt x="1152304" y="1003835"/>
                  <a:pt x="1148401" y="1007655"/>
                  <a:pt x="1150219" y="1003994"/>
                </a:cubicBezTo>
                <a:close/>
                <a:moveTo>
                  <a:pt x="1013011" y="1003983"/>
                </a:moveTo>
                <a:cubicBezTo>
                  <a:pt x="1012586" y="1006656"/>
                  <a:pt x="1012192" y="1007676"/>
                  <a:pt x="1011886" y="1007782"/>
                </a:cubicBezTo>
                <a:cubicBezTo>
                  <a:pt x="1011426" y="1007941"/>
                  <a:pt x="1011162" y="1006044"/>
                  <a:pt x="1011287" y="1004580"/>
                </a:cubicBezTo>
                <a:cubicBezTo>
                  <a:pt x="1011409" y="1003116"/>
                  <a:pt x="1011920" y="1002087"/>
                  <a:pt x="1013011" y="1003983"/>
                </a:cubicBezTo>
                <a:close/>
                <a:moveTo>
                  <a:pt x="1020102" y="1003439"/>
                </a:moveTo>
                <a:cubicBezTo>
                  <a:pt x="1022799" y="1008512"/>
                  <a:pt x="1022799" y="1008512"/>
                  <a:pt x="1025094" y="1008337"/>
                </a:cubicBezTo>
                <a:cubicBezTo>
                  <a:pt x="1022799" y="1008512"/>
                  <a:pt x="1022799" y="1008512"/>
                  <a:pt x="1020506" y="1008689"/>
                </a:cubicBezTo>
                <a:cubicBezTo>
                  <a:pt x="1020506" y="1008689"/>
                  <a:pt x="1018210" y="1008866"/>
                  <a:pt x="1015916" y="1009042"/>
                </a:cubicBezTo>
                <a:cubicBezTo>
                  <a:pt x="1015916" y="1009042"/>
                  <a:pt x="1015916" y="1009042"/>
                  <a:pt x="1015513" y="1003793"/>
                </a:cubicBezTo>
                <a:cubicBezTo>
                  <a:pt x="1017807" y="1003617"/>
                  <a:pt x="1020102" y="1003439"/>
                  <a:pt x="1020102" y="1003439"/>
                </a:cubicBezTo>
                <a:close/>
                <a:moveTo>
                  <a:pt x="890401" y="1002853"/>
                </a:moveTo>
                <a:cubicBezTo>
                  <a:pt x="894851" y="1002510"/>
                  <a:pt x="897478" y="1007587"/>
                  <a:pt x="899703" y="1007416"/>
                </a:cubicBezTo>
                <a:cubicBezTo>
                  <a:pt x="904556" y="1012323"/>
                  <a:pt x="906781" y="1012152"/>
                  <a:pt x="911230" y="1011810"/>
                </a:cubicBezTo>
                <a:cubicBezTo>
                  <a:pt x="911230" y="1011810"/>
                  <a:pt x="911230" y="1011810"/>
                  <a:pt x="911634" y="1017059"/>
                </a:cubicBezTo>
                <a:cubicBezTo>
                  <a:pt x="911634" y="1017059"/>
                  <a:pt x="911634" y="1017059"/>
                  <a:pt x="909410" y="1017231"/>
                </a:cubicBezTo>
                <a:cubicBezTo>
                  <a:pt x="907184" y="1017402"/>
                  <a:pt x="902332" y="1012494"/>
                  <a:pt x="900107" y="1012665"/>
                </a:cubicBezTo>
                <a:cubicBezTo>
                  <a:pt x="897478" y="1007587"/>
                  <a:pt x="895255" y="1007758"/>
                  <a:pt x="890805" y="1008101"/>
                </a:cubicBezTo>
                <a:cubicBezTo>
                  <a:pt x="890805" y="1008101"/>
                  <a:pt x="890805" y="1008101"/>
                  <a:pt x="890401" y="1002853"/>
                </a:cubicBezTo>
                <a:close/>
                <a:moveTo>
                  <a:pt x="1421581" y="1002490"/>
                </a:moveTo>
                <a:cubicBezTo>
                  <a:pt x="1421581" y="1002490"/>
                  <a:pt x="1421984" y="1007739"/>
                  <a:pt x="1421984" y="1007739"/>
                </a:cubicBezTo>
                <a:cubicBezTo>
                  <a:pt x="1421984" y="1007739"/>
                  <a:pt x="1419482" y="1007931"/>
                  <a:pt x="1419482" y="1007931"/>
                </a:cubicBezTo>
                <a:cubicBezTo>
                  <a:pt x="1419482" y="1007931"/>
                  <a:pt x="1419078" y="1002682"/>
                  <a:pt x="1419078" y="1002682"/>
                </a:cubicBezTo>
                <a:cubicBezTo>
                  <a:pt x="1419078" y="1002682"/>
                  <a:pt x="1421581" y="1002490"/>
                  <a:pt x="1421581" y="1002490"/>
                </a:cubicBezTo>
                <a:close/>
                <a:moveTo>
                  <a:pt x="792348" y="1001591"/>
                </a:moveTo>
                <a:cubicBezTo>
                  <a:pt x="792348" y="1001591"/>
                  <a:pt x="792348" y="1001591"/>
                  <a:pt x="790432" y="1006430"/>
                </a:cubicBezTo>
                <a:lnTo>
                  <a:pt x="792707" y="1006256"/>
                </a:lnTo>
                <a:cubicBezTo>
                  <a:pt x="794983" y="1006081"/>
                  <a:pt x="793066" y="1010921"/>
                  <a:pt x="793066" y="1010921"/>
                </a:cubicBezTo>
                <a:cubicBezTo>
                  <a:pt x="790791" y="1011096"/>
                  <a:pt x="788515" y="1011271"/>
                  <a:pt x="788157" y="1006606"/>
                </a:cubicBezTo>
                <a:cubicBezTo>
                  <a:pt x="785883" y="1006781"/>
                  <a:pt x="785883" y="1006781"/>
                  <a:pt x="785883" y="1006781"/>
                </a:cubicBezTo>
                <a:cubicBezTo>
                  <a:pt x="785523" y="1002116"/>
                  <a:pt x="787798" y="1001940"/>
                  <a:pt x="787798" y="1001940"/>
                </a:cubicBezTo>
                <a:cubicBezTo>
                  <a:pt x="787798" y="1001940"/>
                  <a:pt x="787798" y="1001940"/>
                  <a:pt x="790073" y="1001766"/>
                </a:cubicBezTo>
                <a:cubicBezTo>
                  <a:pt x="790073" y="1001766"/>
                  <a:pt x="790073" y="1001766"/>
                  <a:pt x="792348" y="1001591"/>
                </a:cubicBezTo>
                <a:close/>
                <a:moveTo>
                  <a:pt x="1978898" y="1000805"/>
                </a:moveTo>
                <a:cubicBezTo>
                  <a:pt x="1984387" y="1001291"/>
                  <a:pt x="1990196" y="1003100"/>
                  <a:pt x="1995097" y="1005606"/>
                </a:cubicBezTo>
                <a:cubicBezTo>
                  <a:pt x="2001277" y="1013408"/>
                  <a:pt x="1980593" y="1016752"/>
                  <a:pt x="1983145" y="1027341"/>
                </a:cubicBezTo>
                <a:cubicBezTo>
                  <a:pt x="1973340" y="1022327"/>
                  <a:pt x="1973340" y="1022327"/>
                  <a:pt x="1970788" y="1011742"/>
                </a:cubicBezTo>
                <a:cubicBezTo>
                  <a:pt x="1970788" y="1011742"/>
                  <a:pt x="1970788" y="1011742"/>
                  <a:pt x="1960985" y="1006730"/>
                </a:cubicBezTo>
                <a:cubicBezTo>
                  <a:pt x="1960985" y="1006730"/>
                  <a:pt x="1960985" y="1006730"/>
                  <a:pt x="1964611" y="1003942"/>
                </a:cubicBezTo>
                <a:cubicBezTo>
                  <a:pt x="1968238" y="1001156"/>
                  <a:pt x="1973408" y="1000319"/>
                  <a:pt x="1978898" y="1000805"/>
                </a:cubicBezTo>
                <a:close/>
                <a:moveTo>
                  <a:pt x="920435" y="1000542"/>
                </a:moveTo>
                <a:cubicBezTo>
                  <a:pt x="918336" y="1005984"/>
                  <a:pt x="915833" y="1006175"/>
                  <a:pt x="920839" y="1005790"/>
                </a:cubicBezTo>
                <a:cubicBezTo>
                  <a:pt x="921041" y="1008414"/>
                  <a:pt x="919163" y="1008558"/>
                  <a:pt x="917236" y="1008047"/>
                </a:cubicBezTo>
                <a:cubicBezTo>
                  <a:pt x="915309" y="1007537"/>
                  <a:pt x="913330" y="1006368"/>
                  <a:pt x="913330" y="1006368"/>
                </a:cubicBezTo>
                <a:cubicBezTo>
                  <a:pt x="912927" y="1001120"/>
                  <a:pt x="915833" y="1006175"/>
                  <a:pt x="912927" y="1001120"/>
                </a:cubicBezTo>
                <a:cubicBezTo>
                  <a:pt x="917933" y="1000735"/>
                  <a:pt x="917933" y="1000735"/>
                  <a:pt x="920435" y="1000542"/>
                </a:cubicBezTo>
                <a:close/>
                <a:moveTo>
                  <a:pt x="1314824" y="1000138"/>
                </a:moveTo>
                <a:cubicBezTo>
                  <a:pt x="1315228" y="1005388"/>
                  <a:pt x="1312723" y="1005579"/>
                  <a:pt x="1310222" y="1005772"/>
                </a:cubicBezTo>
                <a:cubicBezTo>
                  <a:pt x="1310222" y="1005772"/>
                  <a:pt x="1310222" y="1005772"/>
                  <a:pt x="1309818" y="1000522"/>
                </a:cubicBezTo>
                <a:cubicBezTo>
                  <a:pt x="1312320" y="1000330"/>
                  <a:pt x="1314824" y="1000138"/>
                  <a:pt x="1314824" y="1000138"/>
                </a:cubicBezTo>
                <a:close/>
                <a:moveTo>
                  <a:pt x="1344647" y="997848"/>
                </a:moveTo>
                <a:cubicBezTo>
                  <a:pt x="1346941" y="997670"/>
                  <a:pt x="1349640" y="1002743"/>
                  <a:pt x="1349640" y="1002743"/>
                </a:cubicBezTo>
                <a:cubicBezTo>
                  <a:pt x="1350043" y="1007993"/>
                  <a:pt x="1352337" y="1007816"/>
                  <a:pt x="1352337" y="1007816"/>
                </a:cubicBezTo>
                <a:cubicBezTo>
                  <a:pt x="1352337" y="1007816"/>
                  <a:pt x="1352740" y="1013065"/>
                  <a:pt x="1352740" y="1013065"/>
                </a:cubicBezTo>
                <a:cubicBezTo>
                  <a:pt x="1352740" y="1013065"/>
                  <a:pt x="1350447" y="1013241"/>
                  <a:pt x="1350447" y="1013241"/>
                </a:cubicBezTo>
                <a:cubicBezTo>
                  <a:pt x="1350447" y="1013241"/>
                  <a:pt x="1350447" y="1013241"/>
                  <a:pt x="1348153" y="1013418"/>
                </a:cubicBezTo>
                <a:cubicBezTo>
                  <a:pt x="1348153" y="1013418"/>
                  <a:pt x="1347749" y="1008169"/>
                  <a:pt x="1347749" y="1008169"/>
                </a:cubicBezTo>
                <a:cubicBezTo>
                  <a:pt x="1347749" y="1008169"/>
                  <a:pt x="1345051" y="1003095"/>
                  <a:pt x="1345051" y="1003095"/>
                </a:cubicBezTo>
                <a:cubicBezTo>
                  <a:pt x="1345051" y="1003095"/>
                  <a:pt x="1342757" y="1003273"/>
                  <a:pt x="1342757" y="1003273"/>
                </a:cubicBezTo>
                <a:cubicBezTo>
                  <a:pt x="1342757" y="1003273"/>
                  <a:pt x="1342354" y="998025"/>
                  <a:pt x="1344647" y="997848"/>
                </a:cubicBezTo>
                <a:close/>
                <a:moveTo>
                  <a:pt x="961255" y="996634"/>
                </a:moveTo>
                <a:cubicBezTo>
                  <a:pt x="962409" y="997096"/>
                  <a:pt x="964162" y="998061"/>
                  <a:pt x="966386" y="997889"/>
                </a:cubicBezTo>
                <a:cubicBezTo>
                  <a:pt x="965442" y="1000160"/>
                  <a:pt x="964330" y="1000247"/>
                  <a:pt x="963175" y="999786"/>
                </a:cubicBezTo>
                <a:cubicBezTo>
                  <a:pt x="962021" y="999325"/>
                  <a:pt x="960825" y="998317"/>
                  <a:pt x="959712" y="998402"/>
                </a:cubicBezTo>
                <a:cubicBezTo>
                  <a:pt x="959544" y="996216"/>
                  <a:pt x="960100" y="996173"/>
                  <a:pt x="961255" y="996634"/>
                </a:cubicBezTo>
                <a:close/>
                <a:moveTo>
                  <a:pt x="861920" y="996243"/>
                </a:moveTo>
                <a:cubicBezTo>
                  <a:pt x="861920" y="996243"/>
                  <a:pt x="864481" y="1000446"/>
                  <a:pt x="866706" y="1000276"/>
                </a:cubicBezTo>
                <a:cubicBezTo>
                  <a:pt x="867043" y="1004649"/>
                  <a:pt x="864818" y="1004821"/>
                  <a:pt x="864818" y="1004821"/>
                </a:cubicBezTo>
                <a:cubicBezTo>
                  <a:pt x="864481" y="1000446"/>
                  <a:pt x="864481" y="1000446"/>
                  <a:pt x="862257" y="1000617"/>
                </a:cubicBezTo>
                <a:cubicBezTo>
                  <a:pt x="862257" y="1000617"/>
                  <a:pt x="860032" y="1000789"/>
                  <a:pt x="860032" y="1000789"/>
                </a:cubicBezTo>
                <a:cubicBezTo>
                  <a:pt x="860032" y="1000789"/>
                  <a:pt x="861920" y="996243"/>
                  <a:pt x="861920" y="996243"/>
                </a:cubicBezTo>
                <a:close/>
                <a:moveTo>
                  <a:pt x="620452" y="995449"/>
                </a:moveTo>
                <a:cubicBezTo>
                  <a:pt x="620855" y="1000697"/>
                  <a:pt x="620855" y="1000697"/>
                  <a:pt x="620855" y="1000697"/>
                </a:cubicBezTo>
                <a:cubicBezTo>
                  <a:pt x="620855" y="1000697"/>
                  <a:pt x="620855" y="1000697"/>
                  <a:pt x="618354" y="1000890"/>
                </a:cubicBezTo>
                <a:cubicBezTo>
                  <a:pt x="618354" y="1000890"/>
                  <a:pt x="618354" y="1000890"/>
                  <a:pt x="615850" y="1001083"/>
                </a:cubicBezTo>
                <a:cubicBezTo>
                  <a:pt x="615446" y="995833"/>
                  <a:pt x="615446" y="995833"/>
                  <a:pt x="615446" y="995833"/>
                </a:cubicBezTo>
                <a:cubicBezTo>
                  <a:pt x="615446" y="995833"/>
                  <a:pt x="615446" y="995833"/>
                  <a:pt x="617950" y="995641"/>
                </a:cubicBezTo>
                <a:cubicBezTo>
                  <a:pt x="617950" y="995641"/>
                  <a:pt x="620452" y="995449"/>
                  <a:pt x="620452" y="995449"/>
                </a:cubicBezTo>
                <a:close/>
                <a:moveTo>
                  <a:pt x="1133143" y="994750"/>
                </a:moveTo>
                <a:cubicBezTo>
                  <a:pt x="1135368" y="994580"/>
                  <a:pt x="1137593" y="994408"/>
                  <a:pt x="1137997" y="999657"/>
                </a:cubicBezTo>
                <a:cubicBezTo>
                  <a:pt x="1135772" y="999828"/>
                  <a:pt x="1135772" y="999828"/>
                  <a:pt x="1133547" y="999998"/>
                </a:cubicBezTo>
                <a:cubicBezTo>
                  <a:pt x="1131323" y="1000170"/>
                  <a:pt x="1129098" y="1000342"/>
                  <a:pt x="1126873" y="1000511"/>
                </a:cubicBezTo>
                <a:cubicBezTo>
                  <a:pt x="1126469" y="995263"/>
                  <a:pt x="1126469" y="995263"/>
                  <a:pt x="1126469" y="995263"/>
                </a:cubicBezTo>
                <a:cubicBezTo>
                  <a:pt x="1128694" y="995092"/>
                  <a:pt x="1128694" y="995092"/>
                  <a:pt x="1128694" y="995092"/>
                </a:cubicBezTo>
                <a:cubicBezTo>
                  <a:pt x="1130919" y="994922"/>
                  <a:pt x="1130919" y="994922"/>
                  <a:pt x="1133143" y="994750"/>
                </a:cubicBezTo>
                <a:close/>
                <a:moveTo>
                  <a:pt x="1144823" y="993851"/>
                </a:moveTo>
                <a:cubicBezTo>
                  <a:pt x="1145227" y="999100"/>
                  <a:pt x="1145227" y="999100"/>
                  <a:pt x="1145227" y="999100"/>
                </a:cubicBezTo>
                <a:cubicBezTo>
                  <a:pt x="1145227" y="999100"/>
                  <a:pt x="1145227" y="999100"/>
                  <a:pt x="1142724" y="999291"/>
                </a:cubicBezTo>
                <a:cubicBezTo>
                  <a:pt x="1142724" y="999291"/>
                  <a:pt x="1144823" y="993851"/>
                  <a:pt x="1144823" y="993851"/>
                </a:cubicBezTo>
                <a:close/>
                <a:moveTo>
                  <a:pt x="713041" y="993610"/>
                </a:moveTo>
                <a:cubicBezTo>
                  <a:pt x="713041" y="993610"/>
                  <a:pt x="715128" y="993450"/>
                  <a:pt x="715396" y="996950"/>
                </a:cubicBezTo>
                <a:cubicBezTo>
                  <a:pt x="713311" y="997110"/>
                  <a:pt x="713311" y="997110"/>
                  <a:pt x="713311" y="997110"/>
                </a:cubicBezTo>
                <a:cubicBezTo>
                  <a:pt x="713311" y="997110"/>
                  <a:pt x="711226" y="997270"/>
                  <a:pt x="711226" y="997270"/>
                </a:cubicBezTo>
                <a:cubicBezTo>
                  <a:pt x="710955" y="993771"/>
                  <a:pt x="710955" y="993771"/>
                  <a:pt x="710955" y="993771"/>
                </a:cubicBezTo>
                <a:cubicBezTo>
                  <a:pt x="710955" y="993771"/>
                  <a:pt x="713041" y="993610"/>
                  <a:pt x="713041" y="993610"/>
                </a:cubicBezTo>
                <a:close/>
                <a:moveTo>
                  <a:pt x="2131770" y="993109"/>
                </a:moveTo>
                <a:cubicBezTo>
                  <a:pt x="2131770" y="993109"/>
                  <a:pt x="2138723" y="1001886"/>
                  <a:pt x="2138723" y="1001886"/>
                </a:cubicBezTo>
                <a:cubicBezTo>
                  <a:pt x="2138723" y="1001886"/>
                  <a:pt x="2138723" y="1001886"/>
                  <a:pt x="2134641" y="1005020"/>
                </a:cubicBezTo>
                <a:cubicBezTo>
                  <a:pt x="2134641" y="1005020"/>
                  <a:pt x="2134641" y="1005020"/>
                  <a:pt x="2131770" y="993109"/>
                </a:cubicBezTo>
                <a:close/>
                <a:moveTo>
                  <a:pt x="1382717" y="992939"/>
                </a:moveTo>
                <a:cubicBezTo>
                  <a:pt x="1383548" y="993534"/>
                  <a:pt x="1384693" y="994767"/>
                  <a:pt x="1385735" y="994687"/>
                </a:cubicBezTo>
                <a:cubicBezTo>
                  <a:pt x="1386139" y="999936"/>
                  <a:pt x="1383245" y="989598"/>
                  <a:pt x="1381564" y="995007"/>
                </a:cubicBezTo>
                <a:cubicBezTo>
                  <a:pt x="1381363" y="992383"/>
                  <a:pt x="1381883" y="992344"/>
                  <a:pt x="1382717" y="992939"/>
                </a:cubicBezTo>
                <a:close/>
                <a:moveTo>
                  <a:pt x="2046219" y="992201"/>
                </a:moveTo>
                <a:cubicBezTo>
                  <a:pt x="2052784" y="1000487"/>
                  <a:pt x="2059348" y="1008774"/>
                  <a:pt x="2065911" y="1017060"/>
                </a:cubicBezTo>
                <a:cubicBezTo>
                  <a:pt x="2065911" y="1017060"/>
                  <a:pt x="2055571" y="1011677"/>
                  <a:pt x="2055571" y="1011677"/>
                </a:cubicBezTo>
                <a:cubicBezTo>
                  <a:pt x="2064920" y="1031153"/>
                  <a:pt x="2069689" y="1014158"/>
                  <a:pt x="2082818" y="1030731"/>
                </a:cubicBezTo>
                <a:cubicBezTo>
                  <a:pt x="2079038" y="1033635"/>
                  <a:pt x="2079038" y="1033635"/>
                  <a:pt x="2075260" y="1036537"/>
                </a:cubicBezTo>
                <a:cubicBezTo>
                  <a:pt x="2094955" y="1061399"/>
                  <a:pt x="2110873" y="1089164"/>
                  <a:pt x="2092974" y="1089585"/>
                </a:cubicBezTo>
                <a:cubicBezTo>
                  <a:pt x="2082634" y="1084200"/>
                  <a:pt x="2076069" y="1075914"/>
                  <a:pt x="2061948" y="1073432"/>
                </a:cubicBezTo>
                <a:cubicBezTo>
                  <a:pt x="2055385" y="1065146"/>
                  <a:pt x="2059162" y="1062242"/>
                  <a:pt x="2056375" y="1051052"/>
                </a:cubicBezTo>
                <a:cubicBezTo>
                  <a:pt x="2049812" y="1042765"/>
                  <a:pt x="2043248" y="1034478"/>
                  <a:pt x="2040461" y="1023289"/>
                </a:cubicBezTo>
                <a:cubicBezTo>
                  <a:pt x="2030120" y="1017906"/>
                  <a:pt x="2026342" y="1020808"/>
                  <a:pt x="2026342" y="1020808"/>
                </a:cubicBezTo>
                <a:cubicBezTo>
                  <a:pt x="2013213" y="1004234"/>
                  <a:pt x="2023556" y="1009618"/>
                  <a:pt x="2020768" y="998429"/>
                </a:cubicBezTo>
                <a:cubicBezTo>
                  <a:pt x="2020768" y="998429"/>
                  <a:pt x="2031109" y="1003812"/>
                  <a:pt x="2037674" y="1012100"/>
                </a:cubicBezTo>
                <a:cubicBezTo>
                  <a:pt x="2045229" y="1006295"/>
                  <a:pt x="2032100" y="989719"/>
                  <a:pt x="2046219" y="992201"/>
                </a:cubicBezTo>
                <a:close/>
                <a:moveTo>
                  <a:pt x="657115" y="992042"/>
                </a:moveTo>
                <a:cubicBezTo>
                  <a:pt x="656251" y="994455"/>
                  <a:pt x="655537" y="995391"/>
                  <a:pt x="655020" y="995503"/>
                </a:cubicBezTo>
                <a:cubicBezTo>
                  <a:pt x="654248" y="995673"/>
                  <a:pt x="653921" y="993993"/>
                  <a:pt x="654213" y="992677"/>
                </a:cubicBezTo>
                <a:cubicBezTo>
                  <a:pt x="654506" y="991362"/>
                  <a:pt x="655416" y="990412"/>
                  <a:pt x="657115" y="992042"/>
                </a:cubicBezTo>
                <a:close/>
                <a:moveTo>
                  <a:pt x="1364475" y="991042"/>
                </a:moveTo>
                <a:cubicBezTo>
                  <a:pt x="1364475" y="991042"/>
                  <a:pt x="1364878" y="996291"/>
                  <a:pt x="1364878" y="996291"/>
                </a:cubicBezTo>
                <a:cubicBezTo>
                  <a:pt x="1364878" y="996291"/>
                  <a:pt x="1363210" y="996419"/>
                  <a:pt x="1363210" y="996419"/>
                </a:cubicBezTo>
                <a:cubicBezTo>
                  <a:pt x="1363210" y="996419"/>
                  <a:pt x="1362806" y="991170"/>
                  <a:pt x="1362806" y="991170"/>
                </a:cubicBezTo>
                <a:cubicBezTo>
                  <a:pt x="1362806" y="991170"/>
                  <a:pt x="1364475" y="991042"/>
                  <a:pt x="1364475" y="991042"/>
                </a:cubicBezTo>
                <a:close/>
                <a:moveTo>
                  <a:pt x="721243" y="990448"/>
                </a:moveTo>
                <a:cubicBezTo>
                  <a:pt x="722068" y="990935"/>
                  <a:pt x="723193" y="991948"/>
                  <a:pt x="724238" y="991868"/>
                </a:cubicBezTo>
                <a:cubicBezTo>
                  <a:pt x="723362" y="994135"/>
                  <a:pt x="722840" y="994175"/>
                  <a:pt x="722277" y="993668"/>
                </a:cubicBezTo>
                <a:cubicBezTo>
                  <a:pt x="721715" y="993162"/>
                  <a:pt x="721109" y="992109"/>
                  <a:pt x="720065" y="992189"/>
                </a:cubicBezTo>
                <a:cubicBezTo>
                  <a:pt x="719897" y="990002"/>
                  <a:pt x="720419" y="989961"/>
                  <a:pt x="721243" y="990448"/>
                </a:cubicBezTo>
                <a:close/>
                <a:moveTo>
                  <a:pt x="693975" y="989209"/>
                </a:moveTo>
                <a:cubicBezTo>
                  <a:pt x="692057" y="994050"/>
                  <a:pt x="689782" y="994224"/>
                  <a:pt x="689782" y="994224"/>
                </a:cubicBezTo>
                <a:cubicBezTo>
                  <a:pt x="687508" y="994399"/>
                  <a:pt x="687508" y="994399"/>
                  <a:pt x="687508" y="994399"/>
                </a:cubicBezTo>
                <a:cubicBezTo>
                  <a:pt x="687149" y="989734"/>
                  <a:pt x="687149" y="989734"/>
                  <a:pt x="687149" y="989734"/>
                </a:cubicBezTo>
                <a:cubicBezTo>
                  <a:pt x="689424" y="989559"/>
                  <a:pt x="691698" y="989384"/>
                  <a:pt x="693975" y="989209"/>
                </a:cubicBezTo>
                <a:close/>
                <a:moveTo>
                  <a:pt x="1964780" y="988334"/>
                </a:moveTo>
                <a:cubicBezTo>
                  <a:pt x="1968703" y="989417"/>
                  <a:pt x="1962818" y="987793"/>
                  <a:pt x="1962141" y="989656"/>
                </a:cubicBezTo>
                <a:cubicBezTo>
                  <a:pt x="1960482" y="991249"/>
                  <a:pt x="1960331" y="990182"/>
                  <a:pt x="1960998" y="989085"/>
                </a:cubicBezTo>
                <a:cubicBezTo>
                  <a:pt x="1961668" y="987990"/>
                  <a:pt x="1963156" y="986863"/>
                  <a:pt x="1964780" y="988334"/>
                </a:cubicBezTo>
                <a:close/>
                <a:moveTo>
                  <a:pt x="1342937" y="987713"/>
                </a:moveTo>
                <a:lnTo>
                  <a:pt x="1344361" y="989393"/>
                </a:lnTo>
                <a:lnTo>
                  <a:pt x="1344184" y="989085"/>
                </a:lnTo>
                <a:cubicBezTo>
                  <a:pt x="1345853" y="988957"/>
                  <a:pt x="1345853" y="988957"/>
                  <a:pt x="1345853" y="988957"/>
                </a:cubicBezTo>
                <a:cubicBezTo>
                  <a:pt x="1345853" y="988957"/>
                  <a:pt x="1346121" y="992455"/>
                  <a:pt x="1346121" y="992455"/>
                </a:cubicBezTo>
                <a:lnTo>
                  <a:pt x="1345677" y="991683"/>
                </a:lnTo>
                <a:lnTo>
                  <a:pt x="1344461" y="996478"/>
                </a:lnTo>
                <a:cubicBezTo>
                  <a:pt x="1340905" y="996542"/>
                  <a:pt x="1340180" y="995298"/>
                  <a:pt x="1340515" y="993565"/>
                </a:cubicBezTo>
                <a:cubicBezTo>
                  <a:pt x="1340850" y="991831"/>
                  <a:pt x="1342248" y="989609"/>
                  <a:pt x="1342937" y="987713"/>
                </a:cubicBezTo>
                <a:close/>
                <a:moveTo>
                  <a:pt x="905176" y="987637"/>
                </a:moveTo>
                <a:cubicBezTo>
                  <a:pt x="905176" y="987637"/>
                  <a:pt x="905581" y="992886"/>
                  <a:pt x="903356" y="993057"/>
                </a:cubicBezTo>
                <a:cubicBezTo>
                  <a:pt x="901130" y="993229"/>
                  <a:pt x="901130" y="993229"/>
                  <a:pt x="898502" y="988150"/>
                </a:cubicBezTo>
                <a:cubicBezTo>
                  <a:pt x="900726" y="987980"/>
                  <a:pt x="900726" y="987980"/>
                  <a:pt x="902952" y="987808"/>
                </a:cubicBezTo>
                <a:cubicBezTo>
                  <a:pt x="905176" y="987637"/>
                  <a:pt x="905176" y="987637"/>
                  <a:pt x="905176" y="987637"/>
                </a:cubicBezTo>
                <a:close/>
                <a:moveTo>
                  <a:pt x="1008080" y="985540"/>
                </a:moveTo>
                <a:cubicBezTo>
                  <a:pt x="1008515" y="984092"/>
                  <a:pt x="1008513" y="989749"/>
                  <a:pt x="1011988" y="989482"/>
                </a:cubicBezTo>
                <a:cubicBezTo>
                  <a:pt x="1017008" y="994124"/>
                  <a:pt x="1025893" y="988411"/>
                  <a:pt x="1028595" y="993233"/>
                </a:cubicBezTo>
                <a:cubicBezTo>
                  <a:pt x="1028595" y="993233"/>
                  <a:pt x="1028595" y="993233"/>
                  <a:pt x="1026277" y="993411"/>
                </a:cubicBezTo>
                <a:cubicBezTo>
                  <a:pt x="1031296" y="998054"/>
                  <a:pt x="1031296" y="998054"/>
                  <a:pt x="1033614" y="997876"/>
                </a:cubicBezTo>
                <a:cubicBezTo>
                  <a:pt x="1038633" y="1002518"/>
                  <a:pt x="1041335" y="1007338"/>
                  <a:pt x="1045969" y="1006982"/>
                </a:cubicBezTo>
                <a:cubicBezTo>
                  <a:pt x="1043844" y="1009660"/>
                  <a:pt x="1041527" y="1009838"/>
                  <a:pt x="1039403" y="1008744"/>
                </a:cubicBezTo>
                <a:cubicBezTo>
                  <a:pt x="1037279" y="1007649"/>
                  <a:pt x="1035349" y="1005284"/>
                  <a:pt x="1033998" y="1002873"/>
                </a:cubicBezTo>
                <a:cubicBezTo>
                  <a:pt x="1031296" y="998054"/>
                  <a:pt x="1028978" y="998232"/>
                  <a:pt x="1026661" y="998411"/>
                </a:cubicBezTo>
                <a:cubicBezTo>
                  <a:pt x="1026661" y="998411"/>
                  <a:pt x="1026661" y="998411"/>
                  <a:pt x="1024345" y="998589"/>
                </a:cubicBezTo>
                <a:cubicBezTo>
                  <a:pt x="1022028" y="998768"/>
                  <a:pt x="1012758" y="999480"/>
                  <a:pt x="1007739" y="994836"/>
                </a:cubicBezTo>
                <a:cubicBezTo>
                  <a:pt x="1007739" y="994836"/>
                  <a:pt x="1005421" y="995015"/>
                  <a:pt x="1005421" y="995015"/>
                </a:cubicBezTo>
                <a:cubicBezTo>
                  <a:pt x="1003104" y="995193"/>
                  <a:pt x="1002720" y="990194"/>
                  <a:pt x="1002720" y="990194"/>
                </a:cubicBezTo>
                <a:cubicBezTo>
                  <a:pt x="1002720" y="990194"/>
                  <a:pt x="1005037" y="990016"/>
                  <a:pt x="1005037" y="990016"/>
                </a:cubicBezTo>
                <a:cubicBezTo>
                  <a:pt x="1005037" y="990016"/>
                  <a:pt x="1007354" y="989837"/>
                  <a:pt x="1007354" y="989837"/>
                </a:cubicBezTo>
                <a:cubicBezTo>
                  <a:pt x="1007742" y="987294"/>
                  <a:pt x="1007934" y="986022"/>
                  <a:pt x="1008080" y="985540"/>
                </a:cubicBezTo>
                <a:close/>
                <a:moveTo>
                  <a:pt x="965288" y="983602"/>
                </a:moveTo>
                <a:cubicBezTo>
                  <a:pt x="965288" y="983602"/>
                  <a:pt x="964787" y="984813"/>
                  <a:pt x="964240" y="985442"/>
                </a:cubicBezTo>
                <a:cubicBezTo>
                  <a:pt x="963695" y="986070"/>
                  <a:pt x="963105" y="986116"/>
                  <a:pt x="962924" y="983783"/>
                </a:cubicBezTo>
                <a:cubicBezTo>
                  <a:pt x="962924" y="983783"/>
                  <a:pt x="962924" y="983783"/>
                  <a:pt x="965288" y="983602"/>
                </a:cubicBezTo>
                <a:close/>
                <a:moveTo>
                  <a:pt x="709542" y="983321"/>
                </a:moveTo>
                <a:cubicBezTo>
                  <a:pt x="709542" y="983321"/>
                  <a:pt x="712176" y="987810"/>
                  <a:pt x="712176" y="987810"/>
                </a:cubicBezTo>
                <a:cubicBezTo>
                  <a:pt x="712176" y="987810"/>
                  <a:pt x="709901" y="987986"/>
                  <a:pt x="709901" y="987986"/>
                </a:cubicBezTo>
                <a:cubicBezTo>
                  <a:pt x="709901" y="987986"/>
                  <a:pt x="709901" y="987986"/>
                  <a:pt x="707626" y="988160"/>
                </a:cubicBezTo>
                <a:cubicBezTo>
                  <a:pt x="707985" y="992826"/>
                  <a:pt x="706368" y="994123"/>
                  <a:pt x="704048" y="993716"/>
                </a:cubicBezTo>
                <a:cubicBezTo>
                  <a:pt x="701727" y="993306"/>
                  <a:pt x="698703" y="991193"/>
                  <a:pt x="696249" y="989034"/>
                </a:cubicBezTo>
                <a:cubicBezTo>
                  <a:pt x="696249" y="989034"/>
                  <a:pt x="693975" y="989209"/>
                  <a:pt x="693975" y="989209"/>
                </a:cubicBezTo>
                <a:cubicBezTo>
                  <a:pt x="693975" y="989209"/>
                  <a:pt x="693616" y="984543"/>
                  <a:pt x="695890" y="984369"/>
                </a:cubicBezTo>
                <a:cubicBezTo>
                  <a:pt x="698166" y="984194"/>
                  <a:pt x="702717" y="983844"/>
                  <a:pt x="707268" y="983494"/>
                </a:cubicBezTo>
                <a:cubicBezTo>
                  <a:pt x="709542" y="983321"/>
                  <a:pt x="709542" y="983321"/>
                  <a:pt x="709542" y="983321"/>
                </a:cubicBezTo>
                <a:close/>
                <a:moveTo>
                  <a:pt x="788695" y="982513"/>
                </a:moveTo>
                <a:cubicBezTo>
                  <a:pt x="793145" y="982171"/>
                  <a:pt x="795705" y="986375"/>
                  <a:pt x="797929" y="986204"/>
                </a:cubicBezTo>
                <a:cubicBezTo>
                  <a:pt x="800154" y="986033"/>
                  <a:pt x="800154" y="986033"/>
                  <a:pt x="800491" y="990407"/>
                </a:cubicBezTo>
                <a:cubicBezTo>
                  <a:pt x="800491" y="990407"/>
                  <a:pt x="798266" y="990577"/>
                  <a:pt x="798266" y="990577"/>
                </a:cubicBezTo>
                <a:cubicBezTo>
                  <a:pt x="793480" y="986547"/>
                  <a:pt x="791255" y="986716"/>
                  <a:pt x="786806" y="987059"/>
                </a:cubicBezTo>
                <a:cubicBezTo>
                  <a:pt x="786471" y="982684"/>
                  <a:pt x="786471" y="982684"/>
                  <a:pt x="786471" y="982684"/>
                </a:cubicBezTo>
                <a:cubicBezTo>
                  <a:pt x="788695" y="982513"/>
                  <a:pt x="788695" y="982513"/>
                  <a:pt x="788695" y="982513"/>
                </a:cubicBezTo>
                <a:close/>
                <a:moveTo>
                  <a:pt x="1962406" y="981907"/>
                </a:moveTo>
                <a:lnTo>
                  <a:pt x="1964368" y="982448"/>
                </a:lnTo>
                <a:cubicBezTo>
                  <a:pt x="1964368" y="982448"/>
                  <a:pt x="1964368" y="982448"/>
                  <a:pt x="1963753" y="984141"/>
                </a:cubicBezTo>
                <a:cubicBezTo>
                  <a:pt x="1961791" y="983599"/>
                  <a:pt x="1959829" y="983058"/>
                  <a:pt x="1959214" y="984753"/>
                </a:cubicBezTo>
                <a:cubicBezTo>
                  <a:pt x="1957252" y="984211"/>
                  <a:pt x="1957252" y="984211"/>
                  <a:pt x="1957252" y="984211"/>
                </a:cubicBezTo>
                <a:cubicBezTo>
                  <a:pt x="1957867" y="982516"/>
                  <a:pt x="1957867" y="982516"/>
                  <a:pt x="1957867" y="982516"/>
                </a:cubicBezTo>
                <a:cubicBezTo>
                  <a:pt x="1959829" y="983058"/>
                  <a:pt x="1962406" y="981907"/>
                  <a:pt x="1962406" y="981907"/>
                </a:cubicBezTo>
                <a:close/>
                <a:moveTo>
                  <a:pt x="1982201" y="980971"/>
                </a:moveTo>
                <a:cubicBezTo>
                  <a:pt x="1984139" y="981504"/>
                  <a:pt x="1984139" y="981504"/>
                  <a:pt x="1984139" y="981504"/>
                </a:cubicBezTo>
                <a:cubicBezTo>
                  <a:pt x="1984139" y="981504"/>
                  <a:pt x="1984139" y="981504"/>
                  <a:pt x="1983451" y="983395"/>
                </a:cubicBezTo>
                <a:cubicBezTo>
                  <a:pt x="1983451" y="983395"/>
                  <a:pt x="1983451" y="983395"/>
                  <a:pt x="1981515" y="982860"/>
                </a:cubicBezTo>
                <a:cubicBezTo>
                  <a:pt x="1981515" y="982860"/>
                  <a:pt x="1981515" y="982860"/>
                  <a:pt x="1982201" y="980971"/>
                </a:cubicBezTo>
                <a:close/>
                <a:moveTo>
                  <a:pt x="956476" y="977239"/>
                </a:moveTo>
                <a:cubicBezTo>
                  <a:pt x="959432" y="977012"/>
                  <a:pt x="962565" y="979118"/>
                  <a:pt x="962924" y="983783"/>
                </a:cubicBezTo>
                <a:cubicBezTo>
                  <a:pt x="962924" y="983783"/>
                  <a:pt x="962924" y="983783"/>
                  <a:pt x="960561" y="983965"/>
                </a:cubicBezTo>
                <a:cubicBezTo>
                  <a:pt x="958197" y="984146"/>
                  <a:pt x="953468" y="984509"/>
                  <a:pt x="951105" y="984692"/>
                </a:cubicBezTo>
                <a:cubicBezTo>
                  <a:pt x="950747" y="980026"/>
                  <a:pt x="953523" y="977466"/>
                  <a:pt x="956476" y="977239"/>
                </a:cubicBezTo>
                <a:close/>
                <a:moveTo>
                  <a:pt x="1987033" y="974351"/>
                </a:moveTo>
                <a:cubicBezTo>
                  <a:pt x="1988556" y="974212"/>
                  <a:pt x="1990160" y="974655"/>
                  <a:pt x="1991230" y="974951"/>
                </a:cubicBezTo>
                <a:cubicBezTo>
                  <a:pt x="1990493" y="976981"/>
                  <a:pt x="1987613" y="978423"/>
                  <a:pt x="1983333" y="977244"/>
                </a:cubicBezTo>
                <a:cubicBezTo>
                  <a:pt x="1984071" y="975211"/>
                  <a:pt x="1985509" y="974490"/>
                  <a:pt x="1987033" y="974351"/>
                </a:cubicBezTo>
                <a:close/>
                <a:moveTo>
                  <a:pt x="839459" y="973330"/>
                </a:moveTo>
                <a:cubicBezTo>
                  <a:pt x="839863" y="978578"/>
                  <a:pt x="839236" y="978626"/>
                  <a:pt x="838197" y="977388"/>
                </a:cubicBezTo>
                <a:cubicBezTo>
                  <a:pt x="837158" y="976146"/>
                  <a:pt x="835705" y="973618"/>
                  <a:pt x="834454" y="973715"/>
                </a:cubicBezTo>
                <a:cubicBezTo>
                  <a:pt x="836956" y="973523"/>
                  <a:pt x="836956" y="973523"/>
                  <a:pt x="839459" y="973330"/>
                </a:cubicBezTo>
                <a:close/>
                <a:moveTo>
                  <a:pt x="1228570" y="969227"/>
                </a:moveTo>
                <a:cubicBezTo>
                  <a:pt x="1230613" y="969069"/>
                  <a:pt x="1232454" y="970101"/>
                  <a:pt x="1233803" y="972344"/>
                </a:cubicBezTo>
                <a:cubicBezTo>
                  <a:pt x="1233981" y="974677"/>
                  <a:pt x="1231242" y="977233"/>
                  <a:pt x="1228365" y="978041"/>
                </a:cubicBezTo>
                <a:cubicBezTo>
                  <a:pt x="1225491" y="978849"/>
                  <a:pt x="1222481" y="977907"/>
                  <a:pt x="1222124" y="973242"/>
                </a:cubicBezTo>
                <a:cubicBezTo>
                  <a:pt x="1224279" y="970730"/>
                  <a:pt x="1226525" y="969383"/>
                  <a:pt x="1228570" y="969227"/>
                </a:cubicBezTo>
                <a:close/>
                <a:moveTo>
                  <a:pt x="142540" y="968248"/>
                </a:moveTo>
                <a:cubicBezTo>
                  <a:pt x="141469" y="970678"/>
                  <a:pt x="140755" y="971612"/>
                  <a:pt x="140329" y="971718"/>
                </a:cubicBezTo>
                <a:cubicBezTo>
                  <a:pt x="139692" y="971876"/>
                  <a:pt x="139708" y="970170"/>
                  <a:pt x="140152" y="968844"/>
                </a:cubicBezTo>
                <a:cubicBezTo>
                  <a:pt x="140596" y="967517"/>
                  <a:pt x="141468" y="966570"/>
                  <a:pt x="142540" y="968248"/>
                </a:cubicBezTo>
                <a:close/>
                <a:moveTo>
                  <a:pt x="1994830" y="966603"/>
                </a:moveTo>
                <a:cubicBezTo>
                  <a:pt x="1994830" y="966603"/>
                  <a:pt x="2000621" y="973915"/>
                  <a:pt x="2000621" y="973915"/>
                </a:cubicBezTo>
                <a:cubicBezTo>
                  <a:pt x="2003517" y="977572"/>
                  <a:pt x="2002497" y="978355"/>
                  <a:pt x="2000753" y="978225"/>
                </a:cubicBezTo>
                <a:cubicBezTo>
                  <a:pt x="1999009" y="978093"/>
                  <a:pt x="1996541" y="977051"/>
                  <a:pt x="1996541" y="977051"/>
                </a:cubicBezTo>
                <a:cubicBezTo>
                  <a:pt x="1996541" y="977051"/>
                  <a:pt x="1990748" y="969739"/>
                  <a:pt x="1994830" y="966603"/>
                </a:cubicBezTo>
                <a:close/>
                <a:moveTo>
                  <a:pt x="2025451" y="966596"/>
                </a:moveTo>
                <a:cubicBezTo>
                  <a:pt x="2032401" y="975370"/>
                  <a:pt x="2028775" y="978158"/>
                  <a:pt x="2021523" y="983731"/>
                </a:cubicBezTo>
                <a:cubicBezTo>
                  <a:pt x="2021523" y="983731"/>
                  <a:pt x="2021523" y="983731"/>
                  <a:pt x="2014571" y="974956"/>
                </a:cubicBezTo>
                <a:cubicBezTo>
                  <a:pt x="2018197" y="972170"/>
                  <a:pt x="2021823" y="969382"/>
                  <a:pt x="2025451" y="966596"/>
                </a:cubicBezTo>
                <a:close/>
                <a:moveTo>
                  <a:pt x="1437245" y="966090"/>
                </a:moveTo>
                <a:cubicBezTo>
                  <a:pt x="1437245" y="966090"/>
                  <a:pt x="1439747" y="965898"/>
                  <a:pt x="1440151" y="971148"/>
                </a:cubicBezTo>
                <a:cubicBezTo>
                  <a:pt x="1437648" y="971339"/>
                  <a:pt x="1437648" y="971339"/>
                  <a:pt x="1437648" y="971339"/>
                </a:cubicBezTo>
                <a:cubicBezTo>
                  <a:pt x="1435145" y="971531"/>
                  <a:pt x="1435145" y="971531"/>
                  <a:pt x="1435145" y="971531"/>
                </a:cubicBezTo>
                <a:cubicBezTo>
                  <a:pt x="1435145" y="971531"/>
                  <a:pt x="1434742" y="966282"/>
                  <a:pt x="1434742" y="966282"/>
                </a:cubicBezTo>
                <a:cubicBezTo>
                  <a:pt x="1434742" y="966282"/>
                  <a:pt x="1434742" y="966282"/>
                  <a:pt x="1437245" y="966090"/>
                </a:cubicBezTo>
                <a:close/>
                <a:moveTo>
                  <a:pt x="1878460" y="961427"/>
                </a:moveTo>
                <a:lnTo>
                  <a:pt x="1879011" y="962639"/>
                </a:lnTo>
                <a:cubicBezTo>
                  <a:pt x="1877321" y="964408"/>
                  <a:pt x="1876554" y="963638"/>
                  <a:pt x="1876688" y="962557"/>
                </a:cubicBezTo>
                <a:close/>
                <a:moveTo>
                  <a:pt x="1879749" y="960607"/>
                </a:moveTo>
                <a:cubicBezTo>
                  <a:pt x="1880702" y="960870"/>
                  <a:pt x="1880516" y="961377"/>
                  <a:pt x="1879949" y="961500"/>
                </a:cubicBezTo>
                <a:lnTo>
                  <a:pt x="1879171" y="960977"/>
                </a:lnTo>
                <a:close/>
                <a:moveTo>
                  <a:pt x="1877847" y="960084"/>
                </a:moveTo>
                <a:lnTo>
                  <a:pt x="1879171" y="960977"/>
                </a:lnTo>
                <a:lnTo>
                  <a:pt x="1878460" y="961427"/>
                </a:lnTo>
                <a:close/>
                <a:moveTo>
                  <a:pt x="1403258" y="958891"/>
                </a:moveTo>
                <a:cubicBezTo>
                  <a:pt x="1406506" y="961835"/>
                  <a:pt x="1402513" y="966882"/>
                  <a:pt x="1400550" y="966339"/>
                </a:cubicBezTo>
                <a:cubicBezTo>
                  <a:pt x="1398588" y="965799"/>
                  <a:pt x="1399097" y="964403"/>
                  <a:pt x="1400178" y="962908"/>
                </a:cubicBezTo>
                <a:cubicBezTo>
                  <a:pt x="1401261" y="961413"/>
                  <a:pt x="1402919" y="959821"/>
                  <a:pt x="1403258" y="958891"/>
                </a:cubicBezTo>
                <a:close/>
                <a:moveTo>
                  <a:pt x="2094824" y="954062"/>
                </a:moveTo>
                <a:cubicBezTo>
                  <a:pt x="2102872" y="960425"/>
                  <a:pt x="2105026" y="965044"/>
                  <a:pt x="2103460" y="967815"/>
                </a:cubicBezTo>
                <a:cubicBezTo>
                  <a:pt x="2101896" y="970585"/>
                  <a:pt x="2096611" y="971509"/>
                  <a:pt x="2089784" y="970484"/>
                </a:cubicBezTo>
                <a:cubicBezTo>
                  <a:pt x="2083604" y="962684"/>
                  <a:pt x="2082386" y="957347"/>
                  <a:pt x="2083951" y="954576"/>
                </a:cubicBezTo>
                <a:cubicBezTo>
                  <a:pt x="2085516" y="951806"/>
                  <a:pt x="2089865" y="951600"/>
                  <a:pt x="2094824" y="954062"/>
                </a:cubicBezTo>
                <a:close/>
                <a:moveTo>
                  <a:pt x="1415313" y="953697"/>
                </a:moveTo>
                <a:cubicBezTo>
                  <a:pt x="1417537" y="953526"/>
                  <a:pt x="1417537" y="953526"/>
                  <a:pt x="1417941" y="958776"/>
                </a:cubicBezTo>
                <a:cubicBezTo>
                  <a:pt x="1417941" y="958776"/>
                  <a:pt x="1415716" y="958945"/>
                  <a:pt x="1415716" y="958945"/>
                </a:cubicBezTo>
                <a:cubicBezTo>
                  <a:pt x="1415716" y="958945"/>
                  <a:pt x="1415716" y="958945"/>
                  <a:pt x="1415313" y="953697"/>
                </a:cubicBezTo>
                <a:close/>
                <a:moveTo>
                  <a:pt x="1173565" y="952924"/>
                </a:moveTo>
                <a:cubicBezTo>
                  <a:pt x="1173970" y="958172"/>
                  <a:pt x="1173970" y="958172"/>
                  <a:pt x="1173970" y="958172"/>
                </a:cubicBezTo>
                <a:cubicBezTo>
                  <a:pt x="1173565" y="952924"/>
                  <a:pt x="1171480" y="953084"/>
                  <a:pt x="1171480" y="953084"/>
                </a:cubicBezTo>
                <a:cubicBezTo>
                  <a:pt x="1171480" y="953084"/>
                  <a:pt x="1173565" y="952924"/>
                  <a:pt x="1173565" y="952924"/>
                </a:cubicBezTo>
                <a:close/>
                <a:moveTo>
                  <a:pt x="1871849" y="952469"/>
                </a:moveTo>
                <a:cubicBezTo>
                  <a:pt x="1877258" y="955947"/>
                  <a:pt x="1868516" y="955523"/>
                  <a:pt x="1869881" y="957886"/>
                </a:cubicBezTo>
                <a:cubicBezTo>
                  <a:pt x="1866495" y="954967"/>
                  <a:pt x="1867859" y="957330"/>
                  <a:pt x="1863816" y="956215"/>
                </a:cubicBezTo>
                <a:cubicBezTo>
                  <a:pt x="1865130" y="952602"/>
                  <a:pt x="1870537" y="956081"/>
                  <a:pt x="1871849" y="952469"/>
                </a:cubicBezTo>
                <a:close/>
                <a:moveTo>
                  <a:pt x="1498396" y="952335"/>
                </a:moveTo>
                <a:cubicBezTo>
                  <a:pt x="1500265" y="955830"/>
                  <a:pt x="1493942" y="955950"/>
                  <a:pt x="1494704" y="954391"/>
                </a:cubicBezTo>
                <a:cubicBezTo>
                  <a:pt x="1494959" y="953871"/>
                  <a:pt x="1496001" y="953165"/>
                  <a:pt x="1498396" y="952335"/>
                </a:cubicBezTo>
                <a:close/>
                <a:moveTo>
                  <a:pt x="965932" y="949673"/>
                </a:moveTo>
                <a:cubicBezTo>
                  <a:pt x="967186" y="948257"/>
                  <a:pt x="970509" y="953280"/>
                  <a:pt x="972178" y="953152"/>
                </a:cubicBezTo>
                <a:cubicBezTo>
                  <a:pt x="971245" y="955571"/>
                  <a:pt x="970134" y="955656"/>
                  <a:pt x="968976" y="955159"/>
                </a:cubicBezTo>
                <a:cubicBezTo>
                  <a:pt x="967818" y="954662"/>
                  <a:pt x="966615" y="953580"/>
                  <a:pt x="965504" y="953666"/>
                </a:cubicBezTo>
                <a:cubicBezTo>
                  <a:pt x="965325" y="951333"/>
                  <a:pt x="965513" y="950145"/>
                  <a:pt x="965932" y="949673"/>
                </a:cubicBezTo>
                <a:close/>
                <a:moveTo>
                  <a:pt x="1493094" y="948637"/>
                </a:moveTo>
                <a:cubicBezTo>
                  <a:pt x="1492405" y="950534"/>
                  <a:pt x="1492405" y="950534"/>
                  <a:pt x="1490408" y="949983"/>
                </a:cubicBezTo>
                <a:cubicBezTo>
                  <a:pt x="1491716" y="952430"/>
                  <a:pt x="1491716" y="952430"/>
                  <a:pt x="1493025" y="954877"/>
                </a:cubicBezTo>
                <a:cubicBezTo>
                  <a:pt x="1493025" y="954877"/>
                  <a:pt x="1491027" y="954326"/>
                  <a:pt x="1491027" y="954326"/>
                </a:cubicBezTo>
                <a:cubicBezTo>
                  <a:pt x="1489029" y="953776"/>
                  <a:pt x="1490337" y="956224"/>
                  <a:pt x="1489649" y="958119"/>
                </a:cubicBezTo>
                <a:cubicBezTo>
                  <a:pt x="1488339" y="955672"/>
                  <a:pt x="1486342" y="955121"/>
                  <a:pt x="1485652" y="957017"/>
                </a:cubicBezTo>
                <a:cubicBezTo>
                  <a:pt x="1483999" y="955519"/>
                  <a:pt x="1484861" y="953147"/>
                  <a:pt x="1486634" y="951289"/>
                </a:cubicBezTo>
                <a:cubicBezTo>
                  <a:pt x="1488410" y="949433"/>
                  <a:pt x="1491097" y="948087"/>
                  <a:pt x="1493094" y="948637"/>
                </a:cubicBezTo>
                <a:close/>
                <a:moveTo>
                  <a:pt x="1293074" y="946485"/>
                </a:moveTo>
                <a:cubicBezTo>
                  <a:pt x="1294145" y="945853"/>
                  <a:pt x="1295258" y="945767"/>
                  <a:pt x="1296537" y="947869"/>
                </a:cubicBezTo>
                <a:cubicBezTo>
                  <a:pt x="1296707" y="950055"/>
                  <a:pt x="1295594" y="950140"/>
                  <a:pt x="1294162" y="949701"/>
                </a:cubicBezTo>
                <a:cubicBezTo>
                  <a:pt x="1292729" y="949260"/>
                  <a:pt x="1290977" y="948297"/>
                  <a:pt x="1289863" y="948381"/>
                </a:cubicBezTo>
                <a:cubicBezTo>
                  <a:pt x="1290977" y="948297"/>
                  <a:pt x="1292005" y="947117"/>
                  <a:pt x="1293074" y="946485"/>
                </a:cubicBezTo>
                <a:close/>
                <a:moveTo>
                  <a:pt x="876787" y="945823"/>
                </a:moveTo>
                <a:cubicBezTo>
                  <a:pt x="876787" y="945823"/>
                  <a:pt x="877190" y="951072"/>
                  <a:pt x="877190" y="951072"/>
                </a:cubicBezTo>
                <a:cubicBezTo>
                  <a:pt x="877190" y="951072"/>
                  <a:pt x="877190" y="951072"/>
                  <a:pt x="874688" y="951264"/>
                </a:cubicBezTo>
                <a:cubicBezTo>
                  <a:pt x="872185" y="951458"/>
                  <a:pt x="871781" y="946208"/>
                  <a:pt x="871781" y="946208"/>
                </a:cubicBezTo>
                <a:cubicBezTo>
                  <a:pt x="874284" y="946014"/>
                  <a:pt x="874284" y="946014"/>
                  <a:pt x="874284" y="946014"/>
                </a:cubicBezTo>
                <a:cubicBezTo>
                  <a:pt x="874284" y="946014"/>
                  <a:pt x="876787" y="945823"/>
                  <a:pt x="876787" y="945823"/>
                </a:cubicBezTo>
                <a:close/>
                <a:moveTo>
                  <a:pt x="1413236" y="943013"/>
                </a:moveTo>
                <a:cubicBezTo>
                  <a:pt x="1416069" y="948404"/>
                  <a:pt x="1408771" y="948698"/>
                  <a:pt x="1409355" y="946266"/>
                </a:cubicBezTo>
                <a:cubicBezTo>
                  <a:pt x="1409552" y="945455"/>
                  <a:pt x="1410622" y="944341"/>
                  <a:pt x="1413236" y="943013"/>
                </a:cubicBezTo>
                <a:close/>
                <a:moveTo>
                  <a:pt x="1502462" y="940789"/>
                </a:moveTo>
                <a:cubicBezTo>
                  <a:pt x="1506387" y="941869"/>
                  <a:pt x="1500246" y="946884"/>
                  <a:pt x="1500246" y="946884"/>
                </a:cubicBezTo>
                <a:cubicBezTo>
                  <a:pt x="1498284" y="946343"/>
                  <a:pt x="1501724" y="942820"/>
                  <a:pt x="1497800" y="941738"/>
                </a:cubicBezTo>
                <a:cubicBezTo>
                  <a:pt x="1498539" y="939707"/>
                  <a:pt x="1501724" y="942820"/>
                  <a:pt x="1502462" y="940789"/>
                </a:cubicBezTo>
                <a:close/>
                <a:moveTo>
                  <a:pt x="1978509" y="940130"/>
                </a:moveTo>
                <a:cubicBezTo>
                  <a:pt x="1980308" y="940904"/>
                  <a:pt x="1982692" y="942993"/>
                  <a:pt x="1985781" y="946892"/>
                </a:cubicBezTo>
                <a:cubicBezTo>
                  <a:pt x="1987056" y="952187"/>
                  <a:pt x="1986150" y="952883"/>
                  <a:pt x="1984019" y="952954"/>
                </a:cubicBezTo>
                <a:lnTo>
                  <a:pt x="1981624" y="953558"/>
                </a:lnTo>
                <a:lnTo>
                  <a:pt x="1981447" y="953742"/>
                </a:lnTo>
                <a:cubicBezTo>
                  <a:pt x="1987256" y="955343"/>
                  <a:pt x="1987943" y="953454"/>
                  <a:pt x="1985884" y="959123"/>
                </a:cubicBezTo>
                <a:cubicBezTo>
                  <a:pt x="1985884" y="959123"/>
                  <a:pt x="1985884" y="959123"/>
                  <a:pt x="1987819" y="959657"/>
                </a:cubicBezTo>
                <a:cubicBezTo>
                  <a:pt x="1987819" y="959657"/>
                  <a:pt x="1987819" y="959657"/>
                  <a:pt x="1987134" y="961545"/>
                </a:cubicBezTo>
                <a:cubicBezTo>
                  <a:pt x="1986446" y="963435"/>
                  <a:pt x="1987697" y="965858"/>
                  <a:pt x="1985072" y="967212"/>
                </a:cubicBezTo>
                <a:lnTo>
                  <a:pt x="1983699" y="970991"/>
                </a:lnTo>
                <a:cubicBezTo>
                  <a:pt x="1984262" y="975303"/>
                  <a:pt x="1983575" y="977193"/>
                  <a:pt x="1978329" y="979903"/>
                </a:cubicBezTo>
                <a:cubicBezTo>
                  <a:pt x="1979577" y="982327"/>
                  <a:pt x="1979577" y="982327"/>
                  <a:pt x="1981515" y="982860"/>
                </a:cubicBezTo>
                <a:cubicBezTo>
                  <a:pt x="1980829" y="984749"/>
                  <a:pt x="1977642" y="981792"/>
                  <a:pt x="1975705" y="981258"/>
                </a:cubicBezTo>
                <a:cubicBezTo>
                  <a:pt x="1973769" y="980725"/>
                  <a:pt x="1975142" y="976946"/>
                  <a:pt x="1972519" y="978301"/>
                </a:cubicBezTo>
                <a:cubicBezTo>
                  <a:pt x="1971269" y="975878"/>
                  <a:pt x="1976640" y="966966"/>
                  <a:pt x="1965708" y="961873"/>
                </a:cubicBezTo>
                <a:lnTo>
                  <a:pt x="1967427" y="958387"/>
                </a:lnTo>
                <a:lnTo>
                  <a:pt x="1965611" y="959060"/>
                </a:lnTo>
                <a:cubicBezTo>
                  <a:pt x="1964231" y="958356"/>
                  <a:pt x="1962494" y="956162"/>
                  <a:pt x="1959018" y="951774"/>
                </a:cubicBezTo>
                <a:cubicBezTo>
                  <a:pt x="1959018" y="951774"/>
                  <a:pt x="1963099" y="948639"/>
                  <a:pt x="1963099" y="948639"/>
                </a:cubicBezTo>
                <a:cubicBezTo>
                  <a:pt x="1970049" y="957414"/>
                  <a:pt x="1970049" y="957414"/>
                  <a:pt x="1970049" y="957414"/>
                </a:cubicBezTo>
                <a:lnTo>
                  <a:pt x="1969817" y="957500"/>
                </a:lnTo>
                <a:lnTo>
                  <a:pt x="1971641" y="957274"/>
                </a:lnTo>
                <a:cubicBezTo>
                  <a:pt x="1964580" y="953251"/>
                  <a:pt x="1971765" y="951073"/>
                  <a:pt x="1967329" y="945692"/>
                </a:cubicBezTo>
                <a:cubicBezTo>
                  <a:pt x="1969952" y="944338"/>
                  <a:pt x="1971888" y="944872"/>
                  <a:pt x="1974309" y="945539"/>
                </a:cubicBezTo>
                <a:lnTo>
                  <a:pt x="1974797" y="945571"/>
                </a:lnTo>
                <a:lnTo>
                  <a:pt x="1974751" y="941254"/>
                </a:lnTo>
                <a:cubicBezTo>
                  <a:pt x="1975498" y="939896"/>
                  <a:pt x="1976711" y="939356"/>
                  <a:pt x="1978509" y="940130"/>
                </a:cubicBezTo>
                <a:close/>
                <a:moveTo>
                  <a:pt x="2075028" y="939084"/>
                </a:moveTo>
                <a:cubicBezTo>
                  <a:pt x="2078296" y="940102"/>
                  <a:pt x="2082791" y="943705"/>
                  <a:pt x="2084226" y="949660"/>
                </a:cubicBezTo>
                <a:cubicBezTo>
                  <a:pt x="2084226" y="949660"/>
                  <a:pt x="2083207" y="950444"/>
                  <a:pt x="2081317" y="950131"/>
                </a:cubicBezTo>
                <a:cubicBezTo>
                  <a:pt x="2079429" y="949817"/>
                  <a:pt x="2076671" y="948406"/>
                  <a:pt x="2073196" y="944019"/>
                </a:cubicBezTo>
                <a:cubicBezTo>
                  <a:pt x="2069722" y="939633"/>
                  <a:pt x="2071761" y="938065"/>
                  <a:pt x="2075028" y="939084"/>
                </a:cubicBezTo>
                <a:close/>
                <a:moveTo>
                  <a:pt x="1117025" y="937911"/>
                </a:moveTo>
                <a:cubicBezTo>
                  <a:pt x="1122030" y="937526"/>
                  <a:pt x="1120244" y="947049"/>
                  <a:pt x="1122748" y="946857"/>
                </a:cubicBezTo>
                <a:cubicBezTo>
                  <a:pt x="1120604" y="951716"/>
                  <a:pt x="1119886" y="942384"/>
                  <a:pt x="1114881" y="942769"/>
                </a:cubicBezTo>
                <a:cubicBezTo>
                  <a:pt x="1117384" y="942577"/>
                  <a:pt x="1117384" y="942577"/>
                  <a:pt x="1117025" y="937911"/>
                </a:cubicBezTo>
                <a:close/>
                <a:moveTo>
                  <a:pt x="1391576" y="937042"/>
                </a:moveTo>
                <a:cubicBezTo>
                  <a:pt x="1395018" y="941344"/>
                  <a:pt x="1389055" y="940539"/>
                  <a:pt x="1389041" y="938858"/>
                </a:cubicBezTo>
                <a:cubicBezTo>
                  <a:pt x="1389036" y="938297"/>
                  <a:pt x="1389691" y="937640"/>
                  <a:pt x="1391576" y="937042"/>
                </a:cubicBezTo>
                <a:close/>
                <a:moveTo>
                  <a:pt x="1448208" y="936262"/>
                </a:moveTo>
                <a:cubicBezTo>
                  <a:pt x="1448208" y="936262"/>
                  <a:pt x="1448208" y="936262"/>
                  <a:pt x="1450246" y="936825"/>
                </a:cubicBezTo>
                <a:cubicBezTo>
                  <a:pt x="1450246" y="936825"/>
                  <a:pt x="1450246" y="936825"/>
                  <a:pt x="1449569" y="938687"/>
                </a:cubicBezTo>
                <a:cubicBezTo>
                  <a:pt x="1449569" y="938687"/>
                  <a:pt x="1448893" y="940549"/>
                  <a:pt x="1448893" y="940549"/>
                </a:cubicBezTo>
                <a:cubicBezTo>
                  <a:pt x="1448215" y="942411"/>
                  <a:pt x="1448215" y="942411"/>
                  <a:pt x="1448215" y="942411"/>
                </a:cubicBezTo>
                <a:cubicBezTo>
                  <a:pt x="1447539" y="944274"/>
                  <a:pt x="1447539" y="944274"/>
                  <a:pt x="1447539" y="944274"/>
                </a:cubicBezTo>
                <a:cubicBezTo>
                  <a:pt x="1447539" y="944274"/>
                  <a:pt x="1447539" y="944274"/>
                  <a:pt x="1449577" y="944836"/>
                </a:cubicBezTo>
                <a:cubicBezTo>
                  <a:pt x="1448223" y="948562"/>
                  <a:pt x="1447546" y="950424"/>
                  <a:pt x="1444153" y="953586"/>
                </a:cubicBezTo>
                <a:cubicBezTo>
                  <a:pt x="1433970" y="956926"/>
                  <a:pt x="1438715" y="950038"/>
                  <a:pt x="1433277" y="946490"/>
                </a:cubicBezTo>
                <a:cubicBezTo>
                  <a:pt x="1435308" y="940903"/>
                  <a:pt x="1442785" y="945012"/>
                  <a:pt x="1446177" y="941850"/>
                </a:cubicBezTo>
                <a:cubicBezTo>
                  <a:pt x="1446177" y="941850"/>
                  <a:pt x="1446177" y="941850"/>
                  <a:pt x="1446854" y="939988"/>
                </a:cubicBezTo>
                <a:cubicBezTo>
                  <a:pt x="1446854" y="939988"/>
                  <a:pt x="1447532" y="938126"/>
                  <a:pt x="1448208" y="936262"/>
                </a:cubicBezTo>
                <a:close/>
                <a:moveTo>
                  <a:pt x="1517505" y="935036"/>
                </a:moveTo>
                <a:cubicBezTo>
                  <a:pt x="1516169" y="938713"/>
                  <a:pt x="1512870" y="941849"/>
                  <a:pt x="1511534" y="945525"/>
                </a:cubicBezTo>
                <a:cubicBezTo>
                  <a:pt x="1509906" y="944065"/>
                  <a:pt x="1509604" y="940441"/>
                  <a:pt x="1510606" y="937685"/>
                </a:cubicBezTo>
                <a:cubicBezTo>
                  <a:pt x="1511609" y="934927"/>
                  <a:pt x="1513916" y="933037"/>
                  <a:pt x="1517505" y="935036"/>
                </a:cubicBezTo>
                <a:close/>
                <a:moveTo>
                  <a:pt x="1114675" y="932812"/>
                </a:moveTo>
                <a:cubicBezTo>
                  <a:pt x="1115012" y="937187"/>
                  <a:pt x="1119461" y="936844"/>
                  <a:pt x="1117237" y="937015"/>
                </a:cubicBezTo>
                <a:cubicBezTo>
                  <a:pt x="1116292" y="939286"/>
                  <a:pt x="1115735" y="939330"/>
                  <a:pt x="1115095" y="938279"/>
                </a:cubicBezTo>
                <a:cubicBezTo>
                  <a:pt x="1114456" y="937229"/>
                  <a:pt x="1113730" y="935084"/>
                  <a:pt x="1112450" y="932982"/>
                </a:cubicBezTo>
                <a:cubicBezTo>
                  <a:pt x="1114675" y="932812"/>
                  <a:pt x="1114675" y="932812"/>
                  <a:pt x="1114675" y="932812"/>
                </a:cubicBezTo>
                <a:close/>
                <a:moveTo>
                  <a:pt x="1840540" y="931171"/>
                </a:moveTo>
                <a:cubicBezTo>
                  <a:pt x="1840540" y="931171"/>
                  <a:pt x="1844466" y="932252"/>
                  <a:pt x="1846426" y="932792"/>
                </a:cubicBezTo>
                <a:cubicBezTo>
                  <a:pt x="1844951" y="936856"/>
                  <a:pt x="1842249" y="938348"/>
                  <a:pt x="1842249" y="938348"/>
                </a:cubicBezTo>
                <a:cubicBezTo>
                  <a:pt x="1835624" y="938756"/>
                  <a:pt x="1846426" y="932792"/>
                  <a:pt x="1840540" y="931171"/>
                </a:cubicBezTo>
                <a:close/>
                <a:moveTo>
                  <a:pt x="1883754" y="931161"/>
                </a:moveTo>
                <a:cubicBezTo>
                  <a:pt x="1885754" y="931714"/>
                  <a:pt x="1885754" y="931714"/>
                  <a:pt x="1887750" y="932264"/>
                </a:cubicBezTo>
                <a:cubicBezTo>
                  <a:pt x="1887068" y="934140"/>
                  <a:pt x="1889066" y="934692"/>
                  <a:pt x="1886387" y="936015"/>
                </a:cubicBezTo>
                <a:cubicBezTo>
                  <a:pt x="1885705" y="937890"/>
                  <a:pt x="1885022" y="939766"/>
                  <a:pt x="1885657" y="944068"/>
                </a:cubicBezTo>
                <a:cubicBezTo>
                  <a:pt x="1884975" y="945942"/>
                  <a:pt x="1886291" y="948369"/>
                  <a:pt x="1884928" y="952119"/>
                </a:cubicBezTo>
                <a:cubicBezTo>
                  <a:pt x="1884928" y="952119"/>
                  <a:pt x="1882248" y="953445"/>
                  <a:pt x="1881567" y="955319"/>
                </a:cubicBezTo>
                <a:cubicBezTo>
                  <a:pt x="1881567" y="955319"/>
                  <a:pt x="1878886" y="956645"/>
                  <a:pt x="1877572" y="954218"/>
                </a:cubicBezTo>
                <a:cubicBezTo>
                  <a:pt x="1877572" y="954218"/>
                  <a:pt x="1875574" y="953668"/>
                  <a:pt x="1878253" y="952343"/>
                </a:cubicBezTo>
                <a:cubicBezTo>
                  <a:pt x="1878935" y="950467"/>
                  <a:pt x="1880298" y="946718"/>
                  <a:pt x="1879665" y="942415"/>
                </a:cubicBezTo>
                <a:cubicBezTo>
                  <a:pt x="1880006" y="941477"/>
                  <a:pt x="1880017" y="939932"/>
                  <a:pt x="1880364" y="938223"/>
                </a:cubicBezTo>
                <a:cubicBezTo>
                  <a:pt x="1880711" y="936513"/>
                  <a:pt x="1881394" y="934637"/>
                  <a:pt x="1883073" y="933039"/>
                </a:cubicBezTo>
                <a:cubicBezTo>
                  <a:pt x="1883073" y="933039"/>
                  <a:pt x="1883073" y="933039"/>
                  <a:pt x="1883754" y="931161"/>
                </a:cubicBezTo>
                <a:close/>
                <a:moveTo>
                  <a:pt x="1767501" y="929661"/>
                </a:moveTo>
                <a:cubicBezTo>
                  <a:pt x="1767501" y="929661"/>
                  <a:pt x="1767501" y="929661"/>
                  <a:pt x="1766803" y="931580"/>
                </a:cubicBezTo>
                <a:cubicBezTo>
                  <a:pt x="1766108" y="933498"/>
                  <a:pt x="1765410" y="935418"/>
                  <a:pt x="1764711" y="937336"/>
                </a:cubicBezTo>
                <a:cubicBezTo>
                  <a:pt x="1762928" y="936845"/>
                  <a:pt x="1762231" y="938763"/>
                  <a:pt x="1762231" y="938763"/>
                </a:cubicBezTo>
                <a:cubicBezTo>
                  <a:pt x="1762231" y="938763"/>
                  <a:pt x="1761533" y="940682"/>
                  <a:pt x="1759749" y="940191"/>
                </a:cubicBezTo>
                <a:cubicBezTo>
                  <a:pt x="1759749" y="940191"/>
                  <a:pt x="1760446" y="938271"/>
                  <a:pt x="1760446" y="938271"/>
                </a:cubicBezTo>
                <a:cubicBezTo>
                  <a:pt x="1761144" y="936353"/>
                  <a:pt x="1761144" y="936353"/>
                  <a:pt x="1763624" y="934926"/>
                </a:cubicBezTo>
                <a:cubicBezTo>
                  <a:pt x="1763624" y="934926"/>
                  <a:pt x="1764322" y="933007"/>
                  <a:pt x="1765020" y="931088"/>
                </a:cubicBezTo>
                <a:cubicBezTo>
                  <a:pt x="1765020" y="931088"/>
                  <a:pt x="1765719" y="929169"/>
                  <a:pt x="1767501" y="929661"/>
                </a:cubicBezTo>
                <a:close/>
                <a:moveTo>
                  <a:pt x="1594917" y="929581"/>
                </a:moveTo>
                <a:cubicBezTo>
                  <a:pt x="1595512" y="929361"/>
                  <a:pt x="1596803" y="929589"/>
                  <a:pt x="1599130" y="930742"/>
                </a:cubicBezTo>
                <a:cubicBezTo>
                  <a:pt x="1597607" y="934933"/>
                  <a:pt x="1593131" y="930241"/>
                  <a:pt x="1594917" y="929581"/>
                </a:cubicBezTo>
                <a:close/>
                <a:moveTo>
                  <a:pt x="1507258" y="927953"/>
                </a:moveTo>
                <a:cubicBezTo>
                  <a:pt x="1507258" y="927953"/>
                  <a:pt x="1507258" y="927953"/>
                  <a:pt x="1509161" y="928477"/>
                </a:cubicBezTo>
                <a:cubicBezTo>
                  <a:pt x="1509161" y="928477"/>
                  <a:pt x="1509161" y="928477"/>
                  <a:pt x="1511064" y="929002"/>
                </a:cubicBezTo>
                <a:cubicBezTo>
                  <a:pt x="1511064" y="929002"/>
                  <a:pt x="1510386" y="930864"/>
                  <a:pt x="1510386" y="930864"/>
                </a:cubicBezTo>
                <a:cubicBezTo>
                  <a:pt x="1510386" y="930864"/>
                  <a:pt x="1507808" y="932202"/>
                  <a:pt x="1507808" y="932202"/>
                </a:cubicBezTo>
                <a:cubicBezTo>
                  <a:pt x="1507808" y="932202"/>
                  <a:pt x="1507130" y="934065"/>
                  <a:pt x="1507130" y="934065"/>
                </a:cubicBezTo>
                <a:cubicBezTo>
                  <a:pt x="1507130" y="934065"/>
                  <a:pt x="1506454" y="935929"/>
                  <a:pt x="1506454" y="935929"/>
                </a:cubicBezTo>
                <a:cubicBezTo>
                  <a:pt x="1506454" y="935929"/>
                  <a:pt x="1504552" y="935403"/>
                  <a:pt x="1504552" y="935403"/>
                </a:cubicBezTo>
                <a:cubicBezTo>
                  <a:pt x="1503939" y="934210"/>
                  <a:pt x="1504277" y="933279"/>
                  <a:pt x="1504853" y="932412"/>
                </a:cubicBezTo>
                <a:cubicBezTo>
                  <a:pt x="1505430" y="931547"/>
                  <a:pt x="1506243" y="930748"/>
                  <a:pt x="1506581" y="929816"/>
                </a:cubicBezTo>
                <a:cubicBezTo>
                  <a:pt x="1506581" y="929816"/>
                  <a:pt x="1506581" y="929816"/>
                  <a:pt x="1507258" y="927953"/>
                </a:cubicBezTo>
                <a:close/>
                <a:moveTo>
                  <a:pt x="1518003" y="922868"/>
                </a:moveTo>
                <a:cubicBezTo>
                  <a:pt x="1521247" y="919888"/>
                  <a:pt x="1524571" y="928554"/>
                  <a:pt x="1520007" y="929234"/>
                </a:cubicBezTo>
                <a:cubicBezTo>
                  <a:pt x="1518686" y="926931"/>
                  <a:pt x="1521927" y="923951"/>
                  <a:pt x="1518003" y="922868"/>
                </a:cubicBezTo>
                <a:close/>
                <a:moveTo>
                  <a:pt x="2051943" y="922711"/>
                </a:moveTo>
                <a:cubicBezTo>
                  <a:pt x="2058893" y="931486"/>
                  <a:pt x="2058893" y="931486"/>
                  <a:pt x="2058893" y="931486"/>
                </a:cubicBezTo>
                <a:cubicBezTo>
                  <a:pt x="2056852" y="933054"/>
                  <a:pt x="2055833" y="933839"/>
                  <a:pt x="2054455" y="933133"/>
                </a:cubicBezTo>
                <a:cubicBezTo>
                  <a:pt x="2053075" y="932429"/>
                  <a:pt x="2051337" y="930234"/>
                  <a:pt x="2047862" y="925847"/>
                </a:cubicBezTo>
                <a:cubicBezTo>
                  <a:pt x="2047862" y="925847"/>
                  <a:pt x="2051943" y="922711"/>
                  <a:pt x="2051943" y="922711"/>
                </a:cubicBezTo>
                <a:close/>
                <a:moveTo>
                  <a:pt x="1507978" y="921934"/>
                </a:moveTo>
                <a:cubicBezTo>
                  <a:pt x="1510203" y="921764"/>
                  <a:pt x="1510606" y="927013"/>
                  <a:pt x="1510606" y="927013"/>
                </a:cubicBezTo>
                <a:cubicBezTo>
                  <a:pt x="1510606" y="927013"/>
                  <a:pt x="1510606" y="927013"/>
                  <a:pt x="1508381" y="927183"/>
                </a:cubicBezTo>
                <a:cubicBezTo>
                  <a:pt x="1508381" y="927183"/>
                  <a:pt x="1508381" y="927183"/>
                  <a:pt x="1506157" y="927355"/>
                </a:cubicBezTo>
                <a:cubicBezTo>
                  <a:pt x="1506157" y="927355"/>
                  <a:pt x="1506157" y="927355"/>
                  <a:pt x="1503932" y="927526"/>
                </a:cubicBezTo>
                <a:cubicBezTo>
                  <a:pt x="1503932" y="927526"/>
                  <a:pt x="1503932" y="927526"/>
                  <a:pt x="1503528" y="922276"/>
                </a:cubicBezTo>
                <a:cubicBezTo>
                  <a:pt x="1505753" y="922105"/>
                  <a:pt x="1505753" y="922105"/>
                  <a:pt x="1505753" y="922105"/>
                </a:cubicBezTo>
                <a:cubicBezTo>
                  <a:pt x="1507978" y="921934"/>
                  <a:pt x="1507978" y="921934"/>
                  <a:pt x="1507978" y="921934"/>
                </a:cubicBezTo>
                <a:close/>
                <a:moveTo>
                  <a:pt x="1779567" y="920941"/>
                </a:moveTo>
                <a:cubicBezTo>
                  <a:pt x="1782167" y="919547"/>
                  <a:pt x="1778172" y="924780"/>
                  <a:pt x="1778870" y="922860"/>
                </a:cubicBezTo>
                <a:cubicBezTo>
                  <a:pt x="1778204" y="929011"/>
                  <a:pt x="1776004" y="926424"/>
                  <a:pt x="1777140" y="923570"/>
                </a:cubicBezTo>
                <a:cubicBezTo>
                  <a:pt x="1777518" y="922620"/>
                  <a:pt x="1778267" y="921639"/>
                  <a:pt x="1779567" y="920941"/>
                </a:cubicBezTo>
                <a:close/>
                <a:moveTo>
                  <a:pt x="1652189" y="920819"/>
                </a:moveTo>
                <a:cubicBezTo>
                  <a:pt x="1650810" y="924612"/>
                  <a:pt x="1648907" y="924088"/>
                  <a:pt x="1648218" y="925983"/>
                </a:cubicBezTo>
                <a:cubicBezTo>
                  <a:pt x="1645972" y="926407"/>
                  <a:pt x="1646186" y="924381"/>
                  <a:pt x="1647349" y="922614"/>
                </a:cubicBezTo>
                <a:cubicBezTo>
                  <a:pt x="1648514" y="920850"/>
                  <a:pt x="1650631" y="919346"/>
                  <a:pt x="1652189" y="920819"/>
                </a:cubicBezTo>
                <a:close/>
                <a:moveTo>
                  <a:pt x="1104287" y="917772"/>
                </a:moveTo>
                <a:cubicBezTo>
                  <a:pt x="1104287" y="917772"/>
                  <a:pt x="1104287" y="917772"/>
                  <a:pt x="1106915" y="922851"/>
                </a:cubicBezTo>
                <a:lnTo>
                  <a:pt x="1104691" y="923022"/>
                </a:lnTo>
                <a:cubicBezTo>
                  <a:pt x="1102466" y="923193"/>
                  <a:pt x="1102466" y="923193"/>
                  <a:pt x="1102466" y="923193"/>
                </a:cubicBezTo>
                <a:cubicBezTo>
                  <a:pt x="1102466" y="923193"/>
                  <a:pt x="1102063" y="917944"/>
                  <a:pt x="1104287" y="917772"/>
                </a:cubicBezTo>
                <a:close/>
                <a:moveTo>
                  <a:pt x="1460053" y="914939"/>
                </a:moveTo>
                <a:cubicBezTo>
                  <a:pt x="1462015" y="915480"/>
                  <a:pt x="1463300" y="917884"/>
                  <a:pt x="1463300" y="917884"/>
                </a:cubicBezTo>
                <a:cubicBezTo>
                  <a:pt x="1463300" y="917884"/>
                  <a:pt x="1463300" y="917884"/>
                  <a:pt x="1462623" y="919746"/>
                </a:cubicBezTo>
                <a:cubicBezTo>
                  <a:pt x="1462623" y="919746"/>
                  <a:pt x="1462623" y="919746"/>
                  <a:pt x="1461946" y="921608"/>
                </a:cubicBezTo>
                <a:cubicBezTo>
                  <a:pt x="1459985" y="921066"/>
                  <a:pt x="1459985" y="921066"/>
                  <a:pt x="1459307" y="922929"/>
                </a:cubicBezTo>
                <a:cubicBezTo>
                  <a:pt x="1459307" y="922929"/>
                  <a:pt x="1459307" y="922929"/>
                  <a:pt x="1457344" y="922389"/>
                </a:cubicBezTo>
                <a:cubicBezTo>
                  <a:pt x="1458022" y="920526"/>
                  <a:pt x="1458022" y="920526"/>
                  <a:pt x="1458699" y="918663"/>
                </a:cubicBezTo>
                <a:cubicBezTo>
                  <a:pt x="1457415" y="916261"/>
                  <a:pt x="1457415" y="916261"/>
                  <a:pt x="1457415" y="916261"/>
                </a:cubicBezTo>
                <a:cubicBezTo>
                  <a:pt x="1458092" y="914398"/>
                  <a:pt x="1458092" y="914398"/>
                  <a:pt x="1460053" y="914939"/>
                </a:cubicBezTo>
                <a:close/>
                <a:moveTo>
                  <a:pt x="1539832" y="914205"/>
                </a:moveTo>
                <a:cubicBezTo>
                  <a:pt x="1539832" y="914205"/>
                  <a:pt x="1539832" y="914205"/>
                  <a:pt x="1540235" y="919454"/>
                </a:cubicBezTo>
                <a:cubicBezTo>
                  <a:pt x="1540235" y="919454"/>
                  <a:pt x="1540235" y="919454"/>
                  <a:pt x="1538151" y="919614"/>
                </a:cubicBezTo>
                <a:cubicBezTo>
                  <a:pt x="1536064" y="919775"/>
                  <a:pt x="1536064" y="919775"/>
                  <a:pt x="1536064" y="919775"/>
                </a:cubicBezTo>
                <a:cubicBezTo>
                  <a:pt x="1535661" y="914526"/>
                  <a:pt x="1535661" y="914526"/>
                  <a:pt x="1537747" y="914365"/>
                </a:cubicBezTo>
                <a:cubicBezTo>
                  <a:pt x="1537747" y="914365"/>
                  <a:pt x="1537747" y="914365"/>
                  <a:pt x="1539832" y="914205"/>
                </a:cubicBezTo>
                <a:close/>
                <a:moveTo>
                  <a:pt x="1711155" y="912636"/>
                </a:moveTo>
                <a:cubicBezTo>
                  <a:pt x="1713059" y="913161"/>
                  <a:pt x="1712402" y="914967"/>
                  <a:pt x="1712402" y="914967"/>
                </a:cubicBezTo>
                <a:cubicBezTo>
                  <a:pt x="1709186" y="918053"/>
                  <a:pt x="1708530" y="919860"/>
                  <a:pt x="1709777" y="922192"/>
                </a:cubicBezTo>
                <a:cubicBezTo>
                  <a:pt x="1709119" y="923997"/>
                  <a:pt x="1707218" y="923473"/>
                  <a:pt x="1707874" y="921666"/>
                </a:cubicBezTo>
                <a:cubicBezTo>
                  <a:pt x="1706299" y="920239"/>
                  <a:pt x="1706480" y="918301"/>
                  <a:pt x="1707375" y="916562"/>
                </a:cubicBezTo>
                <a:cubicBezTo>
                  <a:pt x="1708268" y="914820"/>
                  <a:pt x="1709876" y="913276"/>
                  <a:pt x="1711155" y="912636"/>
                </a:cubicBezTo>
                <a:close/>
                <a:moveTo>
                  <a:pt x="1608102" y="912540"/>
                </a:moveTo>
                <a:cubicBezTo>
                  <a:pt x="1608102" y="912540"/>
                  <a:pt x="1607426" y="914402"/>
                  <a:pt x="1607426" y="914402"/>
                </a:cubicBezTo>
                <a:cubicBezTo>
                  <a:pt x="1606748" y="916264"/>
                  <a:pt x="1605394" y="919989"/>
                  <a:pt x="1604040" y="923713"/>
                </a:cubicBezTo>
                <a:cubicBezTo>
                  <a:pt x="1604040" y="923713"/>
                  <a:pt x="1603363" y="925576"/>
                  <a:pt x="1602686" y="927439"/>
                </a:cubicBezTo>
                <a:cubicBezTo>
                  <a:pt x="1602686" y="927439"/>
                  <a:pt x="1600546" y="926849"/>
                  <a:pt x="1600546" y="926849"/>
                </a:cubicBezTo>
                <a:cubicBezTo>
                  <a:pt x="1600546" y="926849"/>
                  <a:pt x="1598405" y="926259"/>
                  <a:pt x="1599082" y="924396"/>
                </a:cubicBezTo>
                <a:cubicBezTo>
                  <a:pt x="1599082" y="924396"/>
                  <a:pt x="1599760" y="922534"/>
                  <a:pt x="1599760" y="922534"/>
                </a:cubicBezTo>
                <a:cubicBezTo>
                  <a:pt x="1601114" y="918810"/>
                  <a:pt x="1602468" y="915083"/>
                  <a:pt x="1605285" y="913812"/>
                </a:cubicBezTo>
                <a:cubicBezTo>
                  <a:pt x="1605962" y="911949"/>
                  <a:pt x="1608102" y="912540"/>
                  <a:pt x="1608102" y="912540"/>
                </a:cubicBezTo>
                <a:close/>
                <a:moveTo>
                  <a:pt x="1431394" y="911509"/>
                </a:moveTo>
                <a:cubicBezTo>
                  <a:pt x="1435389" y="912611"/>
                  <a:pt x="1429424" y="916926"/>
                  <a:pt x="1427426" y="916377"/>
                </a:cubicBezTo>
                <a:cubicBezTo>
                  <a:pt x="1426428" y="916100"/>
                  <a:pt x="1426218" y="915918"/>
                  <a:pt x="1426458" y="915736"/>
                </a:cubicBezTo>
                <a:cubicBezTo>
                  <a:pt x="1427172" y="915188"/>
                  <a:pt x="1431908" y="914631"/>
                  <a:pt x="1431394" y="911509"/>
                </a:cubicBezTo>
                <a:close/>
                <a:moveTo>
                  <a:pt x="1854388" y="910895"/>
                </a:moveTo>
                <a:cubicBezTo>
                  <a:pt x="1854388" y="910895"/>
                  <a:pt x="1853732" y="912700"/>
                  <a:pt x="1853732" y="912700"/>
                </a:cubicBezTo>
                <a:cubicBezTo>
                  <a:pt x="1853732" y="912700"/>
                  <a:pt x="1853075" y="914507"/>
                  <a:pt x="1851290" y="914016"/>
                </a:cubicBezTo>
                <a:cubicBezTo>
                  <a:pt x="1850400" y="913770"/>
                  <a:pt x="1850446" y="912292"/>
                  <a:pt x="1851078" y="911226"/>
                </a:cubicBezTo>
                <a:cubicBezTo>
                  <a:pt x="1851712" y="910157"/>
                  <a:pt x="1852932" y="909500"/>
                  <a:pt x="1854388" y="910895"/>
                </a:cubicBezTo>
                <a:close/>
                <a:moveTo>
                  <a:pt x="1524157" y="910258"/>
                </a:moveTo>
                <a:cubicBezTo>
                  <a:pt x="1526298" y="910850"/>
                  <a:pt x="1526298" y="910850"/>
                  <a:pt x="1526298" y="910850"/>
                </a:cubicBezTo>
                <a:cubicBezTo>
                  <a:pt x="1525641" y="912655"/>
                  <a:pt x="1525641" y="912655"/>
                  <a:pt x="1525641" y="912655"/>
                </a:cubicBezTo>
                <a:cubicBezTo>
                  <a:pt x="1525641" y="912655"/>
                  <a:pt x="1525641" y="912655"/>
                  <a:pt x="1527124" y="915051"/>
                </a:cubicBezTo>
                <a:cubicBezTo>
                  <a:pt x="1527124" y="915051"/>
                  <a:pt x="1524984" y="914461"/>
                  <a:pt x="1524328" y="916267"/>
                </a:cubicBezTo>
                <a:cubicBezTo>
                  <a:pt x="1524328" y="916267"/>
                  <a:pt x="1522843" y="913872"/>
                  <a:pt x="1522843" y="913872"/>
                </a:cubicBezTo>
                <a:cubicBezTo>
                  <a:pt x="1522843" y="913872"/>
                  <a:pt x="1523502" y="912065"/>
                  <a:pt x="1523502" y="912065"/>
                </a:cubicBezTo>
                <a:cubicBezTo>
                  <a:pt x="1523502" y="912065"/>
                  <a:pt x="1523502" y="912065"/>
                  <a:pt x="1524157" y="910258"/>
                </a:cubicBezTo>
                <a:close/>
                <a:moveTo>
                  <a:pt x="1515906" y="910071"/>
                </a:moveTo>
                <a:lnTo>
                  <a:pt x="1515647" y="910785"/>
                </a:lnTo>
                <a:lnTo>
                  <a:pt x="1516487" y="910720"/>
                </a:lnTo>
                <a:lnTo>
                  <a:pt x="1517873" y="910614"/>
                </a:lnTo>
                <a:close/>
                <a:moveTo>
                  <a:pt x="1559351" y="909530"/>
                </a:moveTo>
                <a:cubicBezTo>
                  <a:pt x="1559919" y="913909"/>
                  <a:pt x="1561182" y="916369"/>
                  <a:pt x="1559091" y="922126"/>
                </a:cubicBezTo>
                <a:cubicBezTo>
                  <a:pt x="1557826" y="919665"/>
                  <a:pt x="1556387" y="917686"/>
                  <a:pt x="1556016" y="915736"/>
                </a:cubicBezTo>
                <a:cubicBezTo>
                  <a:pt x="1555646" y="913786"/>
                  <a:pt x="1556344" y="911868"/>
                  <a:pt x="1559351" y="909530"/>
                </a:cubicBezTo>
                <a:close/>
                <a:moveTo>
                  <a:pt x="1669401" y="909460"/>
                </a:moveTo>
                <a:cubicBezTo>
                  <a:pt x="1670385" y="908195"/>
                  <a:pt x="1672150" y="907657"/>
                  <a:pt x="1673376" y="910043"/>
                </a:cubicBezTo>
                <a:cubicBezTo>
                  <a:pt x="1671472" y="909519"/>
                  <a:pt x="1668215" y="912721"/>
                  <a:pt x="1670117" y="913244"/>
                </a:cubicBezTo>
                <a:cubicBezTo>
                  <a:pt x="1668215" y="912721"/>
                  <a:pt x="1668416" y="910726"/>
                  <a:pt x="1669401" y="909460"/>
                </a:cubicBezTo>
                <a:close/>
                <a:moveTo>
                  <a:pt x="1499950" y="908472"/>
                </a:moveTo>
                <a:cubicBezTo>
                  <a:pt x="1502453" y="908281"/>
                  <a:pt x="1502722" y="911779"/>
                  <a:pt x="1505224" y="911587"/>
                </a:cubicBezTo>
                <a:cubicBezTo>
                  <a:pt x="1505224" y="911587"/>
                  <a:pt x="1502722" y="911779"/>
                  <a:pt x="1502722" y="911779"/>
                </a:cubicBezTo>
                <a:cubicBezTo>
                  <a:pt x="1502722" y="911779"/>
                  <a:pt x="1500219" y="911972"/>
                  <a:pt x="1497716" y="912164"/>
                </a:cubicBezTo>
                <a:cubicBezTo>
                  <a:pt x="1497447" y="908664"/>
                  <a:pt x="1499950" y="908472"/>
                  <a:pt x="1499950" y="908472"/>
                </a:cubicBezTo>
                <a:close/>
                <a:moveTo>
                  <a:pt x="1724090" y="908006"/>
                </a:moveTo>
                <a:cubicBezTo>
                  <a:pt x="1724090" y="908006"/>
                  <a:pt x="1724090" y="908006"/>
                  <a:pt x="1725994" y="908529"/>
                </a:cubicBezTo>
                <a:cubicBezTo>
                  <a:pt x="1725994" y="908529"/>
                  <a:pt x="1727896" y="909055"/>
                  <a:pt x="1727896" y="909055"/>
                </a:cubicBezTo>
                <a:cubicBezTo>
                  <a:pt x="1727255" y="910816"/>
                  <a:pt x="1727255" y="910816"/>
                  <a:pt x="1726616" y="912577"/>
                </a:cubicBezTo>
                <a:cubicBezTo>
                  <a:pt x="1724073" y="913813"/>
                  <a:pt x="1724073" y="913813"/>
                  <a:pt x="1725334" y="916098"/>
                </a:cubicBezTo>
                <a:cubicBezTo>
                  <a:pt x="1725334" y="916098"/>
                  <a:pt x="1724696" y="917860"/>
                  <a:pt x="1722793" y="917335"/>
                </a:cubicBezTo>
                <a:cubicBezTo>
                  <a:pt x="1722793" y="917335"/>
                  <a:pt x="1720890" y="916811"/>
                  <a:pt x="1721530" y="915049"/>
                </a:cubicBezTo>
                <a:cubicBezTo>
                  <a:pt x="1720578" y="914787"/>
                  <a:pt x="1720739" y="914346"/>
                  <a:pt x="1721218" y="913753"/>
                </a:cubicBezTo>
                <a:cubicBezTo>
                  <a:pt x="1721695" y="913158"/>
                  <a:pt x="1722490" y="912407"/>
                  <a:pt x="1722810" y="911528"/>
                </a:cubicBezTo>
                <a:cubicBezTo>
                  <a:pt x="1723451" y="909767"/>
                  <a:pt x="1723451" y="909767"/>
                  <a:pt x="1724090" y="908006"/>
                </a:cubicBezTo>
                <a:close/>
                <a:moveTo>
                  <a:pt x="1514598" y="907624"/>
                </a:moveTo>
                <a:cubicBezTo>
                  <a:pt x="1516596" y="908175"/>
                  <a:pt x="1516596" y="908175"/>
                  <a:pt x="1518594" y="908724"/>
                </a:cubicBezTo>
                <a:cubicBezTo>
                  <a:pt x="1518594" y="908724"/>
                  <a:pt x="1518594" y="908724"/>
                  <a:pt x="1520590" y="909275"/>
                </a:cubicBezTo>
                <a:cubicBezTo>
                  <a:pt x="1519901" y="911172"/>
                  <a:pt x="1519901" y="911172"/>
                  <a:pt x="1519901" y="911172"/>
                </a:cubicBezTo>
                <a:lnTo>
                  <a:pt x="1518667" y="911790"/>
                </a:lnTo>
                <a:lnTo>
                  <a:pt x="1518775" y="913184"/>
                </a:lnTo>
                <a:cubicBezTo>
                  <a:pt x="1518877" y="914497"/>
                  <a:pt x="1518976" y="915808"/>
                  <a:pt x="1518976" y="915808"/>
                </a:cubicBezTo>
                <a:cubicBezTo>
                  <a:pt x="1518976" y="915808"/>
                  <a:pt x="1516890" y="915969"/>
                  <a:pt x="1516890" y="915969"/>
                </a:cubicBezTo>
                <a:cubicBezTo>
                  <a:pt x="1516890" y="915969"/>
                  <a:pt x="1516268" y="914697"/>
                  <a:pt x="1515646" y="913424"/>
                </a:cubicBezTo>
                <a:lnTo>
                  <a:pt x="1515096" y="912300"/>
                </a:lnTo>
                <a:lnTo>
                  <a:pt x="1514527" y="913863"/>
                </a:lnTo>
                <a:cubicBezTo>
                  <a:pt x="1513837" y="915759"/>
                  <a:pt x="1513837" y="915759"/>
                  <a:pt x="1513837" y="915759"/>
                </a:cubicBezTo>
                <a:cubicBezTo>
                  <a:pt x="1513148" y="917657"/>
                  <a:pt x="1511150" y="917104"/>
                  <a:pt x="1511840" y="915209"/>
                </a:cubicBezTo>
                <a:cubicBezTo>
                  <a:pt x="1510187" y="913710"/>
                  <a:pt x="1510033" y="912623"/>
                  <a:pt x="1510713" y="911508"/>
                </a:cubicBezTo>
                <a:cubicBezTo>
                  <a:pt x="1511393" y="910392"/>
                  <a:pt x="1512909" y="909245"/>
                  <a:pt x="1514598" y="907624"/>
                </a:cubicBezTo>
                <a:close/>
                <a:moveTo>
                  <a:pt x="1596997" y="907241"/>
                </a:moveTo>
                <a:cubicBezTo>
                  <a:pt x="1600993" y="908344"/>
                  <a:pt x="1594290" y="914693"/>
                  <a:pt x="1594290" y="914693"/>
                </a:cubicBezTo>
                <a:cubicBezTo>
                  <a:pt x="1592292" y="914141"/>
                  <a:pt x="1590294" y="913591"/>
                  <a:pt x="1588298" y="913040"/>
                </a:cubicBezTo>
                <a:cubicBezTo>
                  <a:pt x="1588973" y="911177"/>
                  <a:pt x="1588973" y="911177"/>
                  <a:pt x="1590971" y="911728"/>
                </a:cubicBezTo>
                <a:cubicBezTo>
                  <a:pt x="1591648" y="909865"/>
                  <a:pt x="1593646" y="910416"/>
                  <a:pt x="1596997" y="907241"/>
                </a:cubicBezTo>
                <a:close/>
                <a:moveTo>
                  <a:pt x="1689800" y="906749"/>
                </a:moveTo>
                <a:cubicBezTo>
                  <a:pt x="1693138" y="909656"/>
                  <a:pt x="1686490" y="909810"/>
                  <a:pt x="1687830" y="912167"/>
                </a:cubicBezTo>
                <a:cubicBezTo>
                  <a:pt x="1684834" y="911341"/>
                  <a:pt x="1684664" y="910299"/>
                  <a:pt x="1685572" y="909309"/>
                </a:cubicBezTo>
                <a:cubicBezTo>
                  <a:pt x="1686483" y="908318"/>
                  <a:pt x="1688474" y="907377"/>
                  <a:pt x="1689800" y="906749"/>
                </a:cubicBezTo>
                <a:close/>
                <a:moveTo>
                  <a:pt x="1871735" y="905494"/>
                </a:moveTo>
                <a:cubicBezTo>
                  <a:pt x="1871735" y="905494"/>
                  <a:pt x="1871735" y="905494"/>
                  <a:pt x="1873590" y="906007"/>
                </a:cubicBezTo>
                <a:cubicBezTo>
                  <a:pt x="1873590" y="906007"/>
                  <a:pt x="1873590" y="906007"/>
                  <a:pt x="1872912" y="907869"/>
                </a:cubicBezTo>
                <a:cubicBezTo>
                  <a:pt x="1872912" y="907869"/>
                  <a:pt x="1872235" y="909732"/>
                  <a:pt x="1874093" y="910242"/>
                </a:cubicBezTo>
                <a:cubicBezTo>
                  <a:pt x="1874093" y="910242"/>
                  <a:pt x="1875947" y="910754"/>
                  <a:pt x="1875947" y="910754"/>
                </a:cubicBezTo>
                <a:cubicBezTo>
                  <a:pt x="1877802" y="911264"/>
                  <a:pt x="1877802" y="911264"/>
                  <a:pt x="1877125" y="913127"/>
                </a:cubicBezTo>
                <a:cubicBezTo>
                  <a:pt x="1877125" y="913127"/>
                  <a:pt x="1877125" y="913127"/>
                  <a:pt x="1875269" y="912616"/>
                </a:cubicBezTo>
                <a:cubicBezTo>
                  <a:pt x="1874593" y="914479"/>
                  <a:pt x="1872737" y="913966"/>
                  <a:pt x="1870882" y="913456"/>
                </a:cubicBezTo>
                <a:cubicBezTo>
                  <a:pt x="1870882" y="913456"/>
                  <a:pt x="1870882" y="913456"/>
                  <a:pt x="1871559" y="911593"/>
                </a:cubicBezTo>
                <a:cubicBezTo>
                  <a:pt x="1870971" y="910407"/>
                  <a:pt x="1870381" y="909219"/>
                  <a:pt x="1870256" y="908161"/>
                </a:cubicBezTo>
                <a:cubicBezTo>
                  <a:pt x="1870131" y="907102"/>
                  <a:pt x="1870469" y="906170"/>
                  <a:pt x="1871735" y="905494"/>
                </a:cubicBezTo>
                <a:close/>
                <a:moveTo>
                  <a:pt x="1889647" y="903726"/>
                </a:moveTo>
                <a:cubicBezTo>
                  <a:pt x="1895640" y="905378"/>
                  <a:pt x="1886910" y="905206"/>
                  <a:pt x="1887430" y="909822"/>
                </a:cubicBezTo>
                <a:cubicBezTo>
                  <a:pt x="1885802" y="908256"/>
                  <a:pt x="1886356" y="906732"/>
                  <a:pt x="1887317" y="905600"/>
                </a:cubicBezTo>
                <a:cubicBezTo>
                  <a:pt x="1888279" y="904467"/>
                  <a:pt x="1889647" y="903726"/>
                  <a:pt x="1889647" y="903726"/>
                </a:cubicBezTo>
                <a:close/>
                <a:moveTo>
                  <a:pt x="1743114" y="902819"/>
                </a:moveTo>
                <a:cubicBezTo>
                  <a:pt x="1745077" y="903360"/>
                  <a:pt x="1746367" y="905748"/>
                  <a:pt x="1746367" y="905748"/>
                </a:cubicBezTo>
                <a:cubicBezTo>
                  <a:pt x="1745695" y="907595"/>
                  <a:pt x="1744352" y="911289"/>
                  <a:pt x="1743681" y="913137"/>
                </a:cubicBezTo>
                <a:cubicBezTo>
                  <a:pt x="1742338" y="916831"/>
                  <a:pt x="1739704" y="918136"/>
                  <a:pt x="1738361" y="921830"/>
                </a:cubicBezTo>
                <a:cubicBezTo>
                  <a:pt x="1737690" y="923677"/>
                  <a:pt x="1735729" y="923136"/>
                  <a:pt x="1733767" y="922596"/>
                </a:cubicBezTo>
                <a:cubicBezTo>
                  <a:pt x="1731805" y="922054"/>
                  <a:pt x="1732475" y="920207"/>
                  <a:pt x="1732475" y="920207"/>
                </a:cubicBezTo>
                <a:cubicBezTo>
                  <a:pt x="1736453" y="915208"/>
                  <a:pt x="1738468" y="909665"/>
                  <a:pt x="1740481" y="904125"/>
                </a:cubicBezTo>
                <a:cubicBezTo>
                  <a:pt x="1740481" y="904125"/>
                  <a:pt x="1743114" y="902819"/>
                  <a:pt x="1743114" y="902819"/>
                </a:cubicBezTo>
                <a:close/>
                <a:moveTo>
                  <a:pt x="1564888" y="900626"/>
                </a:moveTo>
                <a:cubicBezTo>
                  <a:pt x="1566121" y="903094"/>
                  <a:pt x="1568761" y="901692"/>
                  <a:pt x="1570697" y="902227"/>
                </a:cubicBezTo>
                <a:cubicBezTo>
                  <a:pt x="1573165" y="907165"/>
                  <a:pt x="1565245" y="911368"/>
                  <a:pt x="1563838" y="915237"/>
                </a:cubicBezTo>
                <a:cubicBezTo>
                  <a:pt x="1560316" y="913203"/>
                  <a:pt x="1559875" y="911484"/>
                  <a:pt x="1560666" y="909307"/>
                </a:cubicBezTo>
                <a:cubicBezTo>
                  <a:pt x="1561459" y="907130"/>
                  <a:pt x="1563481" y="904496"/>
                  <a:pt x="1564888" y="900626"/>
                </a:cubicBezTo>
                <a:close/>
                <a:moveTo>
                  <a:pt x="1854007" y="900606"/>
                </a:moveTo>
                <a:cubicBezTo>
                  <a:pt x="1857931" y="901688"/>
                  <a:pt x="1854688" y="904669"/>
                  <a:pt x="1858612" y="905752"/>
                </a:cubicBezTo>
                <a:cubicBezTo>
                  <a:pt x="1856010" y="906971"/>
                  <a:pt x="1851446" y="907651"/>
                  <a:pt x="1848844" y="908871"/>
                </a:cubicBezTo>
                <a:cubicBezTo>
                  <a:pt x="1847042" y="907889"/>
                  <a:pt x="1846384" y="907103"/>
                  <a:pt x="1846429" y="906419"/>
                </a:cubicBezTo>
                <a:cubicBezTo>
                  <a:pt x="1846569" y="904368"/>
                  <a:pt x="1853047" y="903248"/>
                  <a:pt x="1854007" y="900606"/>
                </a:cubicBezTo>
                <a:close/>
                <a:moveTo>
                  <a:pt x="1619226" y="899214"/>
                </a:moveTo>
                <a:cubicBezTo>
                  <a:pt x="1619226" y="899214"/>
                  <a:pt x="1618488" y="901245"/>
                  <a:pt x="1618488" y="901245"/>
                </a:cubicBezTo>
                <a:cubicBezTo>
                  <a:pt x="1616586" y="900721"/>
                  <a:pt x="1616586" y="900721"/>
                  <a:pt x="1615847" y="902752"/>
                </a:cubicBezTo>
                <a:cubicBezTo>
                  <a:pt x="1613944" y="902227"/>
                  <a:pt x="1614022" y="900572"/>
                  <a:pt x="1614959" y="899434"/>
                </a:cubicBezTo>
                <a:cubicBezTo>
                  <a:pt x="1615897" y="898294"/>
                  <a:pt x="1617693" y="897672"/>
                  <a:pt x="1619226" y="899214"/>
                </a:cubicBezTo>
                <a:close/>
                <a:moveTo>
                  <a:pt x="1828983" y="897434"/>
                </a:moveTo>
                <a:cubicBezTo>
                  <a:pt x="1830964" y="901052"/>
                  <a:pt x="1825078" y="902504"/>
                  <a:pt x="1825682" y="900557"/>
                </a:cubicBezTo>
                <a:cubicBezTo>
                  <a:pt x="1825886" y="899909"/>
                  <a:pt x="1826807" y="898882"/>
                  <a:pt x="1828983" y="897434"/>
                </a:cubicBezTo>
                <a:close/>
                <a:moveTo>
                  <a:pt x="1446181" y="896764"/>
                </a:moveTo>
                <a:cubicBezTo>
                  <a:pt x="1444082" y="902206"/>
                  <a:pt x="1441578" y="902398"/>
                  <a:pt x="1441982" y="907648"/>
                </a:cubicBezTo>
                <a:cubicBezTo>
                  <a:pt x="1439076" y="902591"/>
                  <a:pt x="1441175" y="897149"/>
                  <a:pt x="1438673" y="897342"/>
                </a:cubicBezTo>
                <a:cubicBezTo>
                  <a:pt x="1438269" y="892093"/>
                  <a:pt x="1441578" y="902398"/>
                  <a:pt x="1446181" y="896764"/>
                </a:cubicBezTo>
                <a:close/>
                <a:moveTo>
                  <a:pt x="1773858" y="894902"/>
                </a:moveTo>
                <a:cubicBezTo>
                  <a:pt x="1777153" y="898792"/>
                  <a:pt x="1771186" y="899011"/>
                  <a:pt x="1771236" y="897254"/>
                </a:cubicBezTo>
                <a:cubicBezTo>
                  <a:pt x="1771253" y="896669"/>
                  <a:pt x="1771938" y="895862"/>
                  <a:pt x="1773858" y="894902"/>
                </a:cubicBezTo>
                <a:close/>
                <a:moveTo>
                  <a:pt x="1523537" y="894688"/>
                </a:moveTo>
                <a:cubicBezTo>
                  <a:pt x="1524483" y="893707"/>
                  <a:pt x="1526417" y="893247"/>
                  <a:pt x="1528229" y="894742"/>
                </a:cubicBezTo>
                <a:cubicBezTo>
                  <a:pt x="1528229" y="894742"/>
                  <a:pt x="1527572" y="896546"/>
                  <a:pt x="1527572" y="896546"/>
                </a:cubicBezTo>
                <a:cubicBezTo>
                  <a:pt x="1525431" y="895957"/>
                  <a:pt x="1524775" y="897762"/>
                  <a:pt x="1524775" y="897762"/>
                </a:cubicBezTo>
                <a:cubicBezTo>
                  <a:pt x="1522635" y="897173"/>
                  <a:pt x="1522592" y="895670"/>
                  <a:pt x="1523537" y="894688"/>
                </a:cubicBezTo>
                <a:close/>
                <a:moveTo>
                  <a:pt x="1489110" y="894387"/>
                </a:moveTo>
                <a:cubicBezTo>
                  <a:pt x="1491728" y="893123"/>
                  <a:pt x="1494996" y="896009"/>
                  <a:pt x="1497615" y="894745"/>
                </a:cubicBezTo>
                <a:cubicBezTo>
                  <a:pt x="1496959" y="896550"/>
                  <a:pt x="1496959" y="896550"/>
                  <a:pt x="1496302" y="898357"/>
                </a:cubicBezTo>
                <a:cubicBezTo>
                  <a:pt x="1494340" y="897817"/>
                  <a:pt x="1494340" y="897817"/>
                  <a:pt x="1493683" y="899621"/>
                </a:cubicBezTo>
                <a:cubicBezTo>
                  <a:pt x="1492378" y="897276"/>
                  <a:pt x="1493034" y="895470"/>
                  <a:pt x="1489110" y="894387"/>
                </a:cubicBezTo>
                <a:close/>
                <a:moveTo>
                  <a:pt x="1680382" y="891485"/>
                </a:moveTo>
                <a:cubicBezTo>
                  <a:pt x="1682285" y="892009"/>
                  <a:pt x="1682285" y="892009"/>
                  <a:pt x="1681588" y="893928"/>
                </a:cubicBezTo>
                <a:cubicBezTo>
                  <a:pt x="1681588" y="893928"/>
                  <a:pt x="1681588" y="893928"/>
                  <a:pt x="1680890" y="895849"/>
                </a:cubicBezTo>
                <a:cubicBezTo>
                  <a:pt x="1683490" y="894452"/>
                  <a:pt x="1685392" y="894977"/>
                  <a:pt x="1687295" y="895502"/>
                </a:cubicBezTo>
                <a:cubicBezTo>
                  <a:pt x="1686598" y="897421"/>
                  <a:pt x="1683997" y="898816"/>
                  <a:pt x="1682602" y="902653"/>
                </a:cubicBezTo>
                <a:cubicBezTo>
                  <a:pt x="1680002" y="904047"/>
                  <a:pt x="1680700" y="902129"/>
                  <a:pt x="1678797" y="901604"/>
                </a:cubicBezTo>
                <a:cubicBezTo>
                  <a:pt x="1676198" y="902998"/>
                  <a:pt x="1674295" y="902474"/>
                  <a:pt x="1674991" y="900555"/>
                </a:cubicBezTo>
                <a:cubicBezTo>
                  <a:pt x="1673090" y="900030"/>
                  <a:pt x="1673788" y="898113"/>
                  <a:pt x="1675689" y="898636"/>
                </a:cubicBezTo>
                <a:cubicBezTo>
                  <a:pt x="1676388" y="896717"/>
                  <a:pt x="1678290" y="897241"/>
                  <a:pt x="1678290" y="897241"/>
                </a:cubicBezTo>
                <a:cubicBezTo>
                  <a:pt x="1678987" y="895322"/>
                  <a:pt x="1678987" y="895322"/>
                  <a:pt x="1679685" y="893404"/>
                </a:cubicBezTo>
                <a:cubicBezTo>
                  <a:pt x="1679685" y="893404"/>
                  <a:pt x="1680382" y="891485"/>
                  <a:pt x="1680382" y="891485"/>
                </a:cubicBezTo>
                <a:close/>
                <a:moveTo>
                  <a:pt x="1734648" y="890052"/>
                </a:moveTo>
                <a:cubicBezTo>
                  <a:pt x="1736414" y="893613"/>
                  <a:pt x="1730876" y="895161"/>
                  <a:pt x="1731488" y="893215"/>
                </a:cubicBezTo>
                <a:cubicBezTo>
                  <a:pt x="1731691" y="892568"/>
                  <a:pt x="1732579" y="891531"/>
                  <a:pt x="1734648" y="890052"/>
                </a:cubicBezTo>
                <a:close/>
                <a:moveTo>
                  <a:pt x="2096817" y="888225"/>
                </a:moveTo>
                <a:cubicBezTo>
                  <a:pt x="2102609" y="895537"/>
                  <a:pt x="2098529" y="898673"/>
                  <a:pt x="2104321" y="905985"/>
                </a:cubicBezTo>
                <a:cubicBezTo>
                  <a:pt x="2104321" y="905985"/>
                  <a:pt x="2098529" y="898673"/>
                  <a:pt x="2092736" y="891359"/>
                </a:cubicBezTo>
                <a:cubicBezTo>
                  <a:pt x="2092736" y="891359"/>
                  <a:pt x="2092736" y="891359"/>
                  <a:pt x="2096817" y="888225"/>
                </a:cubicBezTo>
                <a:close/>
                <a:moveTo>
                  <a:pt x="1534984" y="886419"/>
                </a:moveTo>
                <a:cubicBezTo>
                  <a:pt x="1538363" y="890482"/>
                  <a:pt x="1533630" y="893478"/>
                  <a:pt x="1533334" y="890953"/>
                </a:cubicBezTo>
                <a:cubicBezTo>
                  <a:pt x="1533235" y="890111"/>
                  <a:pt x="1533630" y="888653"/>
                  <a:pt x="1534984" y="886419"/>
                </a:cubicBezTo>
                <a:close/>
                <a:moveTo>
                  <a:pt x="1578823" y="885838"/>
                </a:moveTo>
                <a:cubicBezTo>
                  <a:pt x="1578823" y="885838"/>
                  <a:pt x="1580028" y="888282"/>
                  <a:pt x="1578125" y="887758"/>
                </a:cubicBezTo>
                <a:cubicBezTo>
                  <a:pt x="1577428" y="889678"/>
                  <a:pt x="1576730" y="891596"/>
                  <a:pt x="1576032" y="893515"/>
                </a:cubicBezTo>
                <a:cubicBezTo>
                  <a:pt x="1577238" y="895959"/>
                  <a:pt x="1577238" y="895959"/>
                  <a:pt x="1577238" y="895959"/>
                </a:cubicBezTo>
                <a:cubicBezTo>
                  <a:pt x="1576541" y="897877"/>
                  <a:pt x="1574637" y="897353"/>
                  <a:pt x="1574637" y="897353"/>
                </a:cubicBezTo>
                <a:cubicBezTo>
                  <a:pt x="1572735" y="896829"/>
                  <a:pt x="1572735" y="896829"/>
                  <a:pt x="1573433" y="894908"/>
                </a:cubicBezTo>
                <a:cubicBezTo>
                  <a:pt x="1573433" y="894908"/>
                  <a:pt x="1573433" y="894908"/>
                  <a:pt x="1574130" y="892990"/>
                </a:cubicBezTo>
                <a:cubicBezTo>
                  <a:pt x="1572925" y="890547"/>
                  <a:pt x="1573623" y="888627"/>
                  <a:pt x="1574321" y="886709"/>
                </a:cubicBezTo>
                <a:cubicBezTo>
                  <a:pt x="1576921" y="885315"/>
                  <a:pt x="1576921" y="885315"/>
                  <a:pt x="1578823" y="885838"/>
                </a:cubicBezTo>
                <a:close/>
                <a:moveTo>
                  <a:pt x="1869216" y="885218"/>
                </a:moveTo>
                <a:cubicBezTo>
                  <a:pt x="1869606" y="885581"/>
                  <a:pt x="1869914" y="886178"/>
                  <a:pt x="1869914" y="886178"/>
                </a:cubicBezTo>
                <a:cubicBezTo>
                  <a:pt x="1870463" y="890428"/>
                  <a:pt x="1867206" y="893628"/>
                  <a:pt x="1866528" y="895490"/>
                </a:cubicBezTo>
                <a:cubicBezTo>
                  <a:pt x="1865175" y="899214"/>
                  <a:pt x="1864497" y="901077"/>
                  <a:pt x="1863142" y="904803"/>
                </a:cubicBezTo>
                <a:cubicBezTo>
                  <a:pt x="1863142" y="904803"/>
                  <a:pt x="1862466" y="906665"/>
                  <a:pt x="1860563" y="906140"/>
                </a:cubicBezTo>
                <a:cubicBezTo>
                  <a:pt x="1860563" y="906140"/>
                  <a:pt x="1858662" y="905616"/>
                  <a:pt x="1859338" y="903753"/>
                </a:cubicBezTo>
                <a:cubicBezTo>
                  <a:pt x="1860692" y="900028"/>
                  <a:pt x="1861370" y="898166"/>
                  <a:pt x="1862723" y="894442"/>
                </a:cubicBezTo>
                <a:cubicBezTo>
                  <a:pt x="1864078" y="890717"/>
                  <a:pt x="1866657" y="889379"/>
                  <a:pt x="1865432" y="886991"/>
                </a:cubicBezTo>
                <a:cubicBezTo>
                  <a:pt x="1866109" y="885128"/>
                  <a:pt x="1866109" y="885128"/>
                  <a:pt x="1868012" y="885655"/>
                </a:cubicBezTo>
                <a:cubicBezTo>
                  <a:pt x="1868350" y="884722"/>
                  <a:pt x="1868825" y="884852"/>
                  <a:pt x="1869216" y="885218"/>
                </a:cubicBezTo>
                <a:close/>
                <a:moveTo>
                  <a:pt x="2255705" y="883753"/>
                </a:moveTo>
                <a:cubicBezTo>
                  <a:pt x="2259444" y="880879"/>
                  <a:pt x="2272572" y="897452"/>
                  <a:pt x="2279137" y="905741"/>
                </a:cubicBezTo>
                <a:cubicBezTo>
                  <a:pt x="2279137" y="905741"/>
                  <a:pt x="2279137" y="905741"/>
                  <a:pt x="2285701" y="914027"/>
                </a:cubicBezTo>
                <a:cubicBezTo>
                  <a:pt x="2285701" y="914027"/>
                  <a:pt x="2285701" y="914027"/>
                  <a:pt x="2292265" y="922314"/>
                </a:cubicBezTo>
                <a:cubicBezTo>
                  <a:pt x="2292265" y="922314"/>
                  <a:pt x="2298829" y="930602"/>
                  <a:pt x="2288525" y="925187"/>
                </a:cubicBezTo>
                <a:cubicBezTo>
                  <a:pt x="2295089" y="933476"/>
                  <a:pt x="2295089" y="933476"/>
                  <a:pt x="2295089" y="933476"/>
                </a:cubicBezTo>
                <a:cubicBezTo>
                  <a:pt x="2291350" y="936349"/>
                  <a:pt x="2291350" y="936349"/>
                  <a:pt x="2291350" y="936349"/>
                </a:cubicBezTo>
                <a:cubicBezTo>
                  <a:pt x="2284785" y="928062"/>
                  <a:pt x="2284785" y="928062"/>
                  <a:pt x="2284785" y="928062"/>
                </a:cubicBezTo>
                <a:cubicBezTo>
                  <a:pt x="2284785" y="928062"/>
                  <a:pt x="2278222" y="919775"/>
                  <a:pt x="2281961" y="916901"/>
                </a:cubicBezTo>
                <a:cubicBezTo>
                  <a:pt x="2281961" y="916901"/>
                  <a:pt x="2281961" y="916901"/>
                  <a:pt x="2275397" y="908614"/>
                </a:cubicBezTo>
                <a:cubicBezTo>
                  <a:pt x="2271657" y="911489"/>
                  <a:pt x="2274483" y="922648"/>
                  <a:pt x="2264179" y="917235"/>
                </a:cubicBezTo>
                <a:cubicBezTo>
                  <a:pt x="2267917" y="914361"/>
                  <a:pt x="2261354" y="906074"/>
                  <a:pt x="2254791" y="897788"/>
                </a:cubicBezTo>
                <a:cubicBezTo>
                  <a:pt x="2254791" y="897788"/>
                  <a:pt x="2251964" y="886627"/>
                  <a:pt x="2255705" y="883753"/>
                </a:cubicBezTo>
                <a:close/>
                <a:moveTo>
                  <a:pt x="1625143" y="882216"/>
                </a:moveTo>
                <a:cubicBezTo>
                  <a:pt x="1625143" y="882216"/>
                  <a:pt x="1627046" y="882740"/>
                  <a:pt x="1627046" y="882740"/>
                </a:cubicBezTo>
                <a:cubicBezTo>
                  <a:pt x="1627046" y="882740"/>
                  <a:pt x="1628949" y="883267"/>
                  <a:pt x="1628949" y="883267"/>
                </a:cubicBezTo>
                <a:cubicBezTo>
                  <a:pt x="1624977" y="888430"/>
                  <a:pt x="1619795" y="891173"/>
                  <a:pt x="1617203" y="892545"/>
                </a:cubicBezTo>
                <a:cubicBezTo>
                  <a:pt x="1616512" y="894442"/>
                  <a:pt x="1615823" y="896338"/>
                  <a:pt x="1615135" y="898235"/>
                </a:cubicBezTo>
                <a:cubicBezTo>
                  <a:pt x="1615135" y="898235"/>
                  <a:pt x="1613232" y="897710"/>
                  <a:pt x="1613232" y="897710"/>
                </a:cubicBezTo>
                <a:cubicBezTo>
                  <a:pt x="1613232" y="897710"/>
                  <a:pt x="1611329" y="897185"/>
                  <a:pt x="1611329" y="897185"/>
                </a:cubicBezTo>
                <a:cubicBezTo>
                  <a:pt x="1612019" y="895288"/>
                  <a:pt x="1612707" y="893392"/>
                  <a:pt x="1615300" y="892020"/>
                </a:cubicBezTo>
                <a:cubicBezTo>
                  <a:pt x="1614087" y="889600"/>
                  <a:pt x="1616679" y="888228"/>
                  <a:pt x="1616679" y="888228"/>
                </a:cubicBezTo>
                <a:cubicBezTo>
                  <a:pt x="1617367" y="886332"/>
                  <a:pt x="1617367" y="886332"/>
                  <a:pt x="1617367" y="886332"/>
                </a:cubicBezTo>
                <a:cubicBezTo>
                  <a:pt x="1619269" y="886856"/>
                  <a:pt x="1619269" y="886856"/>
                  <a:pt x="1619269" y="886856"/>
                </a:cubicBezTo>
                <a:cubicBezTo>
                  <a:pt x="1619269" y="886856"/>
                  <a:pt x="1618581" y="888754"/>
                  <a:pt x="1618581" y="888754"/>
                </a:cubicBezTo>
                <a:cubicBezTo>
                  <a:pt x="1618581" y="888754"/>
                  <a:pt x="1618581" y="888754"/>
                  <a:pt x="1617892" y="890649"/>
                </a:cubicBezTo>
                <a:cubicBezTo>
                  <a:pt x="1621172" y="887381"/>
                  <a:pt x="1623765" y="886010"/>
                  <a:pt x="1625143" y="882216"/>
                </a:cubicBezTo>
                <a:close/>
                <a:moveTo>
                  <a:pt x="1531484" y="879308"/>
                </a:moveTo>
                <a:cubicBezTo>
                  <a:pt x="1530807" y="881171"/>
                  <a:pt x="1530807" y="881171"/>
                  <a:pt x="1530130" y="883033"/>
                </a:cubicBezTo>
                <a:cubicBezTo>
                  <a:pt x="1528226" y="882507"/>
                  <a:pt x="1528226" y="882507"/>
                  <a:pt x="1527550" y="884371"/>
                </a:cubicBezTo>
                <a:cubicBezTo>
                  <a:pt x="1525647" y="883845"/>
                  <a:pt x="1525849" y="881852"/>
                  <a:pt x="1526917" y="880353"/>
                </a:cubicBezTo>
                <a:cubicBezTo>
                  <a:pt x="1527985" y="878855"/>
                  <a:pt x="1529920" y="877851"/>
                  <a:pt x="1531484" y="879308"/>
                </a:cubicBezTo>
                <a:close/>
                <a:moveTo>
                  <a:pt x="1847237" y="877878"/>
                </a:moveTo>
                <a:cubicBezTo>
                  <a:pt x="1849234" y="878428"/>
                  <a:pt x="1850543" y="880876"/>
                  <a:pt x="1852541" y="881426"/>
                </a:cubicBezTo>
                <a:cubicBezTo>
                  <a:pt x="1851852" y="883322"/>
                  <a:pt x="1849165" y="884668"/>
                  <a:pt x="1851164" y="885219"/>
                </a:cubicBezTo>
                <a:cubicBezTo>
                  <a:pt x="1848474" y="886564"/>
                  <a:pt x="1845789" y="887910"/>
                  <a:pt x="1841793" y="886808"/>
                </a:cubicBezTo>
                <a:cubicBezTo>
                  <a:pt x="1841864" y="880569"/>
                  <a:pt x="1845858" y="881670"/>
                  <a:pt x="1847237" y="877878"/>
                </a:cubicBezTo>
                <a:close/>
                <a:moveTo>
                  <a:pt x="1696186" y="877214"/>
                </a:moveTo>
                <a:cubicBezTo>
                  <a:pt x="1696186" y="877214"/>
                  <a:pt x="1696186" y="877214"/>
                  <a:pt x="1698123" y="877748"/>
                </a:cubicBezTo>
                <a:cubicBezTo>
                  <a:pt x="1697434" y="879644"/>
                  <a:pt x="1697434" y="879644"/>
                  <a:pt x="1699369" y="880179"/>
                </a:cubicBezTo>
                <a:cubicBezTo>
                  <a:pt x="1699369" y="880179"/>
                  <a:pt x="1699369" y="880179"/>
                  <a:pt x="1698681" y="882074"/>
                </a:cubicBezTo>
                <a:cubicBezTo>
                  <a:pt x="1698681" y="882074"/>
                  <a:pt x="1698681" y="882074"/>
                  <a:pt x="1700618" y="882610"/>
                </a:cubicBezTo>
                <a:cubicBezTo>
                  <a:pt x="1699928" y="884504"/>
                  <a:pt x="1699928" y="884504"/>
                  <a:pt x="1699239" y="886401"/>
                </a:cubicBezTo>
                <a:cubicBezTo>
                  <a:pt x="1699239" y="886401"/>
                  <a:pt x="1699239" y="886401"/>
                  <a:pt x="1698550" y="888298"/>
                </a:cubicBezTo>
                <a:cubicBezTo>
                  <a:pt x="1698550" y="888298"/>
                  <a:pt x="1698550" y="888298"/>
                  <a:pt x="1696613" y="887764"/>
                </a:cubicBezTo>
                <a:cubicBezTo>
                  <a:pt x="1694677" y="887230"/>
                  <a:pt x="1694677" y="887230"/>
                  <a:pt x="1694677" y="887230"/>
                </a:cubicBezTo>
                <a:cubicBezTo>
                  <a:pt x="1691493" y="884265"/>
                  <a:pt x="1689555" y="883731"/>
                  <a:pt x="1686931" y="885094"/>
                </a:cubicBezTo>
                <a:cubicBezTo>
                  <a:pt x="1686931" y="885094"/>
                  <a:pt x="1686931" y="885094"/>
                  <a:pt x="1684994" y="884561"/>
                </a:cubicBezTo>
                <a:cubicBezTo>
                  <a:pt x="1684994" y="884561"/>
                  <a:pt x="1685684" y="882664"/>
                  <a:pt x="1685684" y="882664"/>
                </a:cubicBezTo>
                <a:cubicBezTo>
                  <a:pt x="1688998" y="879406"/>
                  <a:pt x="1694119" y="882903"/>
                  <a:pt x="1696056" y="883437"/>
                </a:cubicBezTo>
                <a:cubicBezTo>
                  <a:pt x="1696056" y="883437"/>
                  <a:pt x="1696056" y="883437"/>
                  <a:pt x="1696744" y="881541"/>
                </a:cubicBezTo>
                <a:cubicBezTo>
                  <a:pt x="1694808" y="881007"/>
                  <a:pt x="1693560" y="878577"/>
                  <a:pt x="1696186" y="877214"/>
                </a:cubicBezTo>
                <a:close/>
                <a:moveTo>
                  <a:pt x="1722397" y="876244"/>
                </a:moveTo>
                <a:cubicBezTo>
                  <a:pt x="1729699" y="880343"/>
                  <a:pt x="1724944" y="887377"/>
                  <a:pt x="1722876" y="893067"/>
                </a:cubicBezTo>
                <a:cubicBezTo>
                  <a:pt x="1721496" y="896859"/>
                  <a:pt x="1718121" y="900101"/>
                  <a:pt x="1719429" y="902548"/>
                </a:cubicBezTo>
                <a:cubicBezTo>
                  <a:pt x="1718740" y="904444"/>
                  <a:pt x="1718740" y="904444"/>
                  <a:pt x="1718740" y="904444"/>
                </a:cubicBezTo>
                <a:cubicBezTo>
                  <a:pt x="1716053" y="905790"/>
                  <a:pt x="1716742" y="903894"/>
                  <a:pt x="1716742" y="903894"/>
                </a:cubicBezTo>
                <a:cubicBezTo>
                  <a:pt x="1716122" y="899552"/>
                  <a:pt x="1717501" y="895758"/>
                  <a:pt x="1718881" y="891966"/>
                </a:cubicBezTo>
                <a:cubicBezTo>
                  <a:pt x="1723636" y="884930"/>
                  <a:pt x="1725014" y="881139"/>
                  <a:pt x="1721019" y="880036"/>
                </a:cubicBezTo>
                <a:cubicBezTo>
                  <a:pt x="1719021" y="879486"/>
                  <a:pt x="1719711" y="877590"/>
                  <a:pt x="1719711" y="877590"/>
                </a:cubicBezTo>
                <a:cubicBezTo>
                  <a:pt x="1720400" y="875694"/>
                  <a:pt x="1722397" y="876244"/>
                  <a:pt x="1722397" y="876244"/>
                </a:cubicBezTo>
                <a:close/>
                <a:moveTo>
                  <a:pt x="2271683" y="871472"/>
                </a:moveTo>
                <a:cubicBezTo>
                  <a:pt x="2278631" y="880247"/>
                  <a:pt x="2285583" y="889021"/>
                  <a:pt x="2281504" y="892157"/>
                </a:cubicBezTo>
                <a:cubicBezTo>
                  <a:pt x="2277424" y="895291"/>
                  <a:pt x="2267604" y="874608"/>
                  <a:pt x="2271683" y="871472"/>
                </a:cubicBezTo>
                <a:close/>
                <a:moveTo>
                  <a:pt x="1658093" y="868948"/>
                </a:moveTo>
                <a:cubicBezTo>
                  <a:pt x="1658093" y="868948"/>
                  <a:pt x="1660036" y="869482"/>
                  <a:pt x="1661979" y="870019"/>
                </a:cubicBezTo>
                <a:cubicBezTo>
                  <a:pt x="1661979" y="870019"/>
                  <a:pt x="1663921" y="870553"/>
                  <a:pt x="1663244" y="872416"/>
                </a:cubicBezTo>
                <a:cubicBezTo>
                  <a:pt x="1660624" y="873743"/>
                  <a:pt x="1660624" y="873743"/>
                  <a:pt x="1660624" y="873743"/>
                </a:cubicBezTo>
                <a:cubicBezTo>
                  <a:pt x="1661889" y="876141"/>
                  <a:pt x="1663831" y="876677"/>
                  <a:pt x="1663155" y="878539"/>
                </a:cubicBezTo>
                <a:cubicBezTo>
                  <a:pt x="1664420" y="880936"/>
                  <a:pt x="1666362" y="881472"/>
                  <a:pt x="1667627" y="883870"/>
                </a:cubicBezTo>
                <a:cubicBezTo>
                  <a:pt x="1667627" y="883870"/>
                  <a:pt x="1667627" y="883870"/>
                  <a:pt x="1666362" y="881472"/>
                </a:cubicBezTo>
                <a:cubicBezTo>
                  <a:pt x="1668981" y="880146"/>
                  <a:pt x="1667039" y="879610"/>
                  <a:pt x="1667039" y="879610"/>
                </a:cubicBezTo>
                <a:cubicBezTo>
                  <a:pt x="1668981" y="880146"/>
                  <a:pt x="1668981" y="880146"/>
                  <a:pt x="1673544" y="879353"/>
                </a:cubicBezTo>
                <a:cubicBezTo>
                  <a:pt x="1667538" y="889993"/>
                  <a:pt x="1670158" y="888666"/>
                  <a:pt x="1667450" y="896115"/>
                </a:cubicBezTo>
                <a:cubicBezTo>
                  <a:pt x="1664830" y="897443"/>
                  <a:pt x="1662889" y="896907"/>
                  <a:pt x="1660946" y="896372"/>
                </a:cubicBezTo>
                <a:cubicBezTo>
                  <a:pt x="1660946" y="896372"/>
                  <a:pt x="1660946" y="896372"/>
                  <a:pt x="1660269" y="898234"/>
                </a:cubicBezTo>
                <a:cubicBezTo>
                  <a:pt x="1659592" y="900097"/>
                  <a:pt x="1658914" y="901959"/>
                  <a:pt x="1657561" y="905684"/>
                </a:cubicBezTo>
                <a:cubicBezTo>
                  <a:pt x="1657561" y="905684"/>
                  <a:pt x="1659502" y="906219"/>
                  <a:pt x="1659502" y="906219"/>
                </a:cubicBezTo>
                <a:cubicBezTo>
                  <a:pt x="1659502" y="906219"/>
                  <a:pt x="1659502" y="906219"/>
                  <a:pt x="1656884" y="907547"/>
                </a:cubicBezTo>
                <a:cubicBezTo>
                  <a:pt x="1656206" y="909410"/>
                  <a:pt x="1656206" y="909410"/>
                  <a:pt x="1654265" y="908875"/>
                </a:cubicBezTo>
                <a:cubicBezTo>
                  <a:pt x="1654265" y="908875"/>
                  <a:pt x="1654265" y="908875"/>
                  <a:pt x="1654941" y="907011"/>
                </a:cubicBezTo>
                <a:cubicBezTo>
                  <a:pt x="1654941" y="907011"/>
                  <a:pt x="1654941" y="907011"/>
                  <a:pt x="1655619" y="905148"/>
                </a:cubicBezTo>
                <a:cubicBezTo>
                  <a:pt x="1655619" y="905148"/>
                  <a:pt x="1655619" y="905148"/>
                  <a:pt x="1651734" y="904079"/>
                </a:cubicBezTo>
                <a:cubicBezTo>
                  <a:pt x="1651734" y="904079"/>
                  <a:pt x="1652411" y="902216"/>
                  <a:pt x="1652411" y="902216"/>
                </a:cubicBezTo>
                <a:cubicBezTo>
                  <a:pt x="1652411" y="902216"/>
                  <a:pt x="1652411" y="902216"/>
                  <a:pt x="1656296" y="903286"/>
                </a:cubicBezTo>
                <a:cubicBezTo>
                  <a:pt x="1656973" y="901424"/>
                  <a:pt x="1657650" y="899561"/>
                  <a:pt x="1656385" y="897163"/>
                </a:cubicBezTo>
                <a:cubicBezTo>
                  <a:pt x="1656385" y="897163"/>
                  <a:pt x="1656385" y="897163"/>
                  <a:pt x="1657061" y="895301"/>
                </a:cubicBezTo>
                <a:cubicBezTo>
                  <a:pt x="1659004" y="895837"/>
                  <a:pt x="1659004" y="895837"/>
                  <a:pt x="1659681" y="893975"/>
                </a:cubicBezTo>
                <a:cubicBezTo>
                  <a:pt x="1656473" y="891040"/>
                  <a:pt x="1662389" y="886523"/>
                  <a:pt x="1663744" y="882799"/>
                </a:cubicBezTo>
                <a:cubicBezTo>
                  <a:pt x="1661801" y="882263"/>
                  <a:pt x="1662477" y="880402"/>
                  <a:pt x="1660536" y="879865"/>
                </a:cubicBezTo>
                <a:cubicBezTo>
                  <a:pt x="1661212" y="878004"/>
                  <a:pt x="1659270" y="877468"/>
                  <a:pt x="1658005" y="875070"/>
                </a:cubicBezTo>
                <a:cubicBezTo>
                  <a:pt x="1657328" y="876933"/>
                  <a:pt x="1656651" y="878795"/>
                  <a:pt x="1654709" y="878260"/>
                </a:cubicBezTo>
                <a:cubicBezTo>
                  <a:pt x="1658504" y="885453"/>
                  <a:pt x="1651324" y="887572"/>
                  <a:pt x="1646673" y="894485"/>
                </a:cubicBezTo>
                <a:cubicBezTo>
                  <a:pt x="1645409" y="892088"/>
                  <a:pt x="1643467" y="891553"/>
                  <a:pt x="1644821" y="887828"/>
                </a:cubicBezTo>
                <a:cubicBezTo>
                  <a:pt x="1642201" y="889155"/>
                  <a:pt x="1641524" y="891017"/>
                  <a:pt x="1639582" y="890481"/>
                </a:cubicBezTo>
                <a:cubicBezTo>
                  <a:pt x="1638905" y="892344"/>
                  <a:pt x="1638905" y="892344"/>
                  <a:pt x="1638227" y="894206"/>
                </a:cubicBezTo>
                <a:cubicBezTo>
                  <a:pt x="1636286" y="893671"/>
                  <a:pt x="1636286" y="893671"/>
                  <a:pt x="1636286" y="893671"/>
                </a:cubicBezTo>
                <a:cubicBezTo>
                  <a:pt x="1634343" y="893136"/>
                  <a:pt x="1634343" y="893136"/>
                  <a:pt x="1635021" y="891273"/>
                </a:cubicBezTo>
                <a:cubicBezTo>
                  <a:pt x="1635021" y="891273"/>
                  <a:pt x="1635021" y="891273"/>
                  <a:pt x="1637640" y="889946"/>
                </a:cubicBezTo>
                <a:cubicBezTo>
                  <a:pt x="1635697" y="889411"/>
                  <a:pt x="1637052" y="885687"/>
                  <a:pt x="1633169" y="884616"/>
                </a:cubicBezTo>
                <a:cubicBezTo>
                  <a:pt x="1637729" y="883823"/>
                  <a:pt x="1639083" y="880099"/>
                  <a:pt x="1642379" y="876908"/>
                </a:cubicBezTo>
                <a:cubicBezTo>
                  <a:pt x="1642379" y="876908"/>
                  <a:pt x="1643056" y="875047"/>
                  <a:pt x="1643056" y="875047"/>
                </a:cubicBezTo>
                <a:cubicBezTo>
                  <a:pt x="1643056" y="875047"/>
                  <a:pt x="1645675" y="873720"/>
                  <a:pt x="1645675" y="873720"/>
                </a:cubicBezTo>
                <a:cubicBezTo>
                  <a:pt x="1645675" y="873720"/>
                  <a:pt x="1645675" y="873720"/>
                  <a:pt x="1647618" y="874256"/>
                </a:cubicBezTo>
                <a:cubicBezTo>
                  <a:pt x="1646940" y="876118"/>
                  <a:pt x="1646940" y="876118"/>
                  <a:pt x="1646940" y="876118"/>
                </a:cubicBezTo>
                <a:cubicBezTo>
                  <a:pt x="1646263" y="877981"/>
                  <a:pt x="1646263" y="877981"/>
                  <a:pt x="1646263" y="877981"/>
                </a:cubicBezTo>
                <a:cubicBezTo>
                  <a:pt x="1648206" y="878516"/>
                  <a:pt x="1647618" y="874256"/>
                  <a:pt x="1651502" y="875325"/>
                </a:cubicBezTo>
                <a:cubicBezTo>
                  <a:pt x="1654121" y="873999"/>
                  <a:pt x="1654121" y="873999"/>
                  <a:pt x="1656740" y="872672"/>
                </a:cubicBezTo>
                <a:cubicBezTo>
                  <a:pt x="1657417" y="870809"/>
                  <a:pt x="1657417" y="870809"/>
                  <a:pt x="1658093" y="868948"/>
                </a:cubicBezTo>
                <a:close/>
                <a:moveTo>
                  <a:pt x="1589563" y="868533"/>
                </a:moveTo>
                <a:cubicBezTo>
                  <a:pt x="1586043" y="871736"/>
                  <a:pt x="1586805" y="876117"/>
                  <a:pt x="1580384" y="874348"/>
                </a:cubicBezTo>
                <a:cubicBezTo>
                  <a:pt x="1582144" y="872746"/>
                  <a:pt x="1583004" y="870377"/>
                  <a:pt x="1584143" y="868863"/>
                </a:cubicBezTo>
                <a:cubicBezTo>
                  <a:pt x="1585283" y="867353"/>
                  <a:pt x="1586697" y="866698"/>
                  <a:pt x="1589563" y="868533"/>
                </a:cubicBezTo>
                <a:close/>
                <a:moveTo>
                  <a:pt x="1699110" y="863863"/>
                </a:moveTo>
                <a:cubicBezTo>
                  <a:pt x="1703106" y="864965"/>
                  <a:pt x="1697140" y="869281"/>
                  <a:pt x="1701136" y="870382"/>
                </a:cubicBezTo>
                <a:cubicBezTo>
                  <a:pt x="1698482" y="871637"/>
                  <a:pt x="1697169" y="875249"/>
                  <a:pt x="1691832" y="871792"/>
                </a:cubicBezTo>
                <a:cubicBezTo>
                  <a:pt x="1695144" y="868730"/>
                  <a:pt x="1691148" y="867628"/>
                  <a:pt x="1694459" y="864568"/>
                </a:cubicBezTo>
                <a:cubicBezTo>
                  <a:pt x="1695800" y="866925"/>
                  <a:pt x="1697797" y="867476"/>
                  <a:pt x="1699110" y="863863"/>
                </a:cubicBezTo>
                <a:close/>
                <a:moveTo>
                  <a:pt x="1550087" y="863760"/>
                </a:moveTo>
                <a:cubicBezTo>
                  <a:pt x="1551996" y="867415"/>
                  <a:pt x="1546895" y="870312"/>
                  <a:pt x="1547337" y="867989"/>
                </a:cubicBezTo>
                <a:cubicBezTo>
                  <a:pt x="1547483" y="867214"/>
                  <a:pt x="1548245" y="865859"/>
                  <a:pt x="1550087" y="863760"/>
                </a:cubicBezTo>
                <a:close/>
                <a:moveTo>
                  <a:pt x="1684531" y="862079"/>
                </a:moveTo>
                <a:cubicBezTo>
                  <a:pt x="1682500" y="867666"/>
                  <a:pt x="1677516" y="864371"/>
                  <a:pt x="1679651" y="862752"/>
                </a:cubicBezTo>
                <a:cubicBezTo>
                  <a:pt x="1680363" y="862210"/>
                  <a:pt x="1681866" y="861857"/>
                  <a:pt x="1684531" y="862079"/>
                </a:cubicBezTo>
                <a:close/>
                <a:moveTo>
                  <a:pt x="1791925" y="858156"/>
                </a:moveTo>
                <a:cubicBezTo>
                  <a:pt x="1791925" y="858156"/>
                  <a:pt x="1791925" y="858156"/>
                  <a:pt x="1793709" y="858649"/>
                </a:cubicBezTo>
                <a:cubicBezTo>
                  <a:pt x="1793709" y="858649"/>
                  <a:pt x="1793709" y="858649"/>
                  <a:pt x="1792970" y="860680"/>
                </a:cubicBezTo>
                <a:cubicBezTo>
                  <a:pt x="1792970" y="860680"/>
                  <a:pt x="1794754" y="861172"/>
                  <a:pt x="1794014" y="863204"/>
                </a:cubicBezTo>
                <a:cubicBezTo>
                  <a:pt x="1794014" y="863204"/>
                  <a:pt x="1791494" y="864744"/>
                  <a:pt x="1791494" y="864744"/>
                </a:cubicBezTo>
                <a:cubicBezTo>
                  <a:pt x="1791494" y="864744"/>
                  <a:pt x="1791494" y="864744"/>
                  <a:pt x="1789710" y="864252"/>
                </a:cubicBezTo>
                <a:cubicBezTo>
                  <a:pt x="1790448" y="862221"/>
                  <a:pt x="1791186" y="860189"/>
                  <a:pt x="1791186" y="860189"/>
                </a:cubicBezTo>
                <a:cubicBezTo>
                  <a:pt x="1791186" y="860189"/>
                  <a:pt x="1791925" y="858156"/>
                  <a:pt x="1791925" y="858156"/>
                </a:cubicBezTo>
                <a:close/>
                <a:moveTo>
                  <a:pt x="1755538" y="856768"/>
                </a:moveTo>
                <a:cubicBezTo>
                  <a:pt x="1754848" y="858665"/>
                  <a:pt x="1751042" y="857616"/>
                  <a:pt x="1751566" y="861934"/>
                </a:cubicBezTo>
                <a:cubicBezTo>
                  <a:pt x="1749663" y="861407"/>
                  <a:pt x="1749574" y="858776"/>
                  <a:pt x="1750502" y="856945"/>
                </a:cubicBezTo>
                <a:cubicBezTo>
                  <a:pt x="1751428" y="855115"/>
                  <a:pt x="1753372" y="854085"/>
                  <a:pt x="1755538" y="856768"/>
                </a:cubicBezTo>
                <a:close/>
                <a:moveTo>
                  <a:pt x="1696327" y="852664"/>
                </a:moveTo>
                <a:cubicBezTo>
                  <a:pt x="1698230" y="853188"/>
                  <a:pt x="1698230" y="853188"/>
                  <a:pt x="1699455" y="855576"/>
                </a:cubicBezTo>
                <a:cubicBezTo>
                  <a:pt x="1699455" y="855576"/>
                  <a:pt x="1698778" y="857438"/>
                  <a:pt x="1697552" y="855050"/>
                </a:cubicBezTo>
                <a:cubicBezTo>
                  <a:pt x="1694973" y="856388"/>
                  <a:pt x="1694973" y="856388"/>
                  <a:pt x="1694295" y="858251"/>
                </a:cubicBezTo>
                <a:cubicBezTo>
                  <a:pt x="1694295" y="858251"/>
                  <a:pt x="1693617" y="860114"/>
                  <a:pt x="1693617" y="860114"/>
                </a:cubicBezTo>
                <a:cubicBezTo>
                  <a:pt x="1691715" y="859590"/>
                  <a:pt x="1692393" y="857727"/>
                  <a:pt x="1692393" y="857727"/>
                </a:cubicBezTo>
                <a:cubicBezTo>
                  <a:pt x="1693071" y="855864"/>
                  <a:pt x="1693748" y="854002"/>
                  <a:pt x="1696327" y="852664"/>
                </a:cubicBezTo>
                <a:close/>
                <a:moveTo>
                  <a:pt x="1595312" y="851639"/>
                </a:moveTo>
                <a:cubicBezTo>
                  <a:pt x="1598579" y="854527"/>
                  <a:pt x="1592684" y="858863"/>
                  <a:pt x="1591372" y="862474"/>
                </a:cubicBezTo>
                <a:cubicBezTo>
                  <a:pt x="1590066" y="860129"/>
                  <a:pt x="1589907" y="857600"/>
                  <a:pt x="1590645" y="855568"/>
                </a:cubicBezTo>
                <a:cubicBezTo>
                  <a:pt x="1591383" y="853535"/>
                  <a:pt x="1593021" y="852002"/>
                  <a:pt x="1595312" y="851639"/>
                </a:cubicBezTo>
                <a:close/>
                <a:moveTo>
                  <a:pt x="2358156" y="850392"/>
                </a:moveTo>
                <a:cubicBezTo>
                  <a:pt x="2359909" y="850696"/>
                  <a:pt x="2363161" y="854801"/>
                  <a:pt x="2367785" y="864456"/>
                </a:cubicBezTo>
                <a:cubicBezTo>
                  <a:pt x="2364025" y="867345"/>
                  <a:pt x="2357522" y="859133"/>
                  <a:pt x="2357522" y="859133"/>
                </a:cubicBezTo>
                <a:cubicBezTo>
                  <a:pt x="2356150" y="853585"/>
                  <a:pt x="2356404" y="850089"/>
                  <a:pt x="2358156" y="850392"/>
                </a:cubicBezTo>
                <a:close/>
                <a:moveTo>
                  <a:pt x="1647507" y="845165"/>
                </a:moveTo>
                <a:cubicBezTo>
                  <a:pt x="1647433" y="851851"/>
                  <a:pt x="1643152" y="850671"/>
                  <a:pt x="1641750" y="848049"/>
                </a:cubicBezTo>
                <a:cubicBezTo>
                  <a:pt x="1642489" y="846018"/>
                  <a:pt x="1645367" y="844575"/>
                  <a:pt x="1647507" y="845165"/>
                </a:cubicBezTo>
                <a:close/>
                <a:moveTo>
                  <a:pt x="1690330" y="845051"/>
                </a:moveTo>
                <a:cubicBezTo>
                  <a:pt x="1684375" y="849555"/>
                  <a:pt x="1688837" y="861031"/>
                  <a:pt x="1675103" y="857244"/>
                </a:cubicBezTo>
                <a:cubicBezTo>
                  <a:pt x="1680381" y="854603"/>
                  <a:pt x="1677133" y="851657"/>
                  <a:pt x="1675849" y="849254"/>
                </a:cubicBezTo>
                <a:cubicBezTo>
                  <a:pt x="1679131" y="849133"/>
                  <a:pt x="1680789" y="847542"/>
                  <a:pt x="1682609" y="846250"/>
                </a:cubicBezTo>
                <a:cubicBezTo>
                  <a:pt x="1684425" y="844960"/>
                  <a:pt x="1686405" y="843968"/>
                  <a:pt x="1690330" y="845051"/>
                </a:cubicBezTo>
                <a:close/>
                <a:moveTo>
                  <a:pt x="1785773" y="844539"/>
                </a:moveTo>
                <a:cubicBezTo>
                  <a:pt x="1785773" y="844539"/>
                  <a:pt x="1787711" y="845073"/>
                  <a:pt x="1787035" y="846930"/>
                </a:cubicBezTo>
                <a:cubicBezTo>
                  <a:pt x="1786361" y="848787"/>
                  <a:pt x="1785684" y="850646"/>
                  <a:pt x="1785010" y="852502"/>
                </a:cubicBezTo>
                <a:cubicBezTo>
                  <a:pt x="1783659" y="856218"/>
                  <a:pt x="1782309" y="859933"/>
                  <a:pt x="1778347" y="864972"/>
                </a:cubicBezTo>
                <a:cubicBezTo>
                  <a:pt x="1777671" y="866830"/>
                  <a:pt x="1777671" y="866830"/>
                  <a:pt x="1776996" y="868688"/>
                </a:cubicBezTo>
                <a:cubicBezTo>
                  <a:pt x="1776906" y="874794"/>
                  <a:pt x="1775556" y="878509"/>
                  <a:pt x="1772269" y="881690"/>
                </a:cubicBezTo>
                <a:cubicBezTo>
                  <a:pt x="1772269" y="881690"/>
                  <a:pt x="1772269" y="881690"/>
                  <a:pt x="1770332" y="881157"/>
                </a:cubicBezTo>
                <a:cubicBezTo>
                  <a:pt x="1769657" y="883015"/>
                  <a:pt x="1768982" y="884872"/>
                  <a:pt x="1768982" y="884872"/>
                </a:cubicBezTo>
                <a:cubicBezTo>
                  <a:pt x="1768306" y="886730"/>
                  <a:pt x="1767631" y="888586"/>
                  <a:pt x="1767631" y="888586"/>
                </a:cubicBezTo>
                <a:cubicBezTo>
                  <a:pt x="1769567" y="889122"/>
                  <a:pt x="1764930" y="896018"/>
                  <a:pt x="1768217" y="892836"/>
                </a:cubicBezTo>
                <a:cubicBezTo>
                  <a:pt x="1774026" y="894439"/>
                  <a:pt x="1762318" y="897341"/>
                  <a:pt x="1768127" y="898943"/>
                </a:cubicBezTo>
                <a:cubicBezTo>
                  <a:pt x="1764840" y="902125"/>
                  <a:pt x="1766191" y="898409"/>
                  <a:pt x="1761643" y="899199"/>
                </a:cubicBezTo>
                <a:cubicBezTo>
                  <a:pt x="1761643" y="899199"/>
                  <a:pt x="1760968" y="901056"/>
                  <a:pt x="1762905" y="901590"/>
                </a:cubicBezTo>
                <a:cubicBezTo>
                  <a:pt x="1762229" y="903447"/>
                  <a:pt x="1762229" y="903447"/>
                  <a:pt x="1761554" y="905305"/>
                </a:cubicBezTo>
                <a:cubicBezTo>
                  <a:pt x="1760878" y="907162"/>
                  <a:pt x="1760878" y="907162"/>
                  <a:pt x="1758266" y="908488"/>
                </a:cubicBezTo>
                <a:cubicBezTo>
                  <a:pt x="1756330" y="907952"/>
                  <a:pt x="1754393" y="907419"/>
                  <a:pt x="1754393" y="907419"/>
                </a:cubicBezTo>
                <a:cubicBezTo>
                  <a:pt x="1753132" y="905027"/>
                  <a:pt x="1753132" y="905027"/>
                  <a:pt x="1755745" y="903704"/>
                </a:cubicBezTo>
                <a:cubicBezTo>
                  <a:pt x="1755745" y="903704"/>
                  <a:pt x="1755745" y="903704"/>
                  <a:pt x="1756420" y="901845"/>
                </a:cubicBezTo>
                <a:cubicBezTo>
                  <a:pt x="1757094" y="899989"/>
                  <a:pt x="1757094" y="899989"/>
                  <a:pt x="1757769" y="898132"/>
                </a:cubicBezTo>
                <a:cubicBezTo>
                  <a:pt x="1756510" y="895740"/>
                  <a:pt x="1756510" y="895740"/>
                  <a:pt x="1757185" y="893882"/>
                </a:cubicBezTo>
                <a:cubicBezTo>
                  <a:pt x="1755247" y="893348"/>
                  <a:pt x="1753986" y="890956"/>
                  <a:pt x="1753311" y="892815"/>
                </a:cubicBezTo>
                <a:cubicBezTo>
                  <a:pt x="1751374" y="892280"/>
                  <a:pt x="1751374" y="892280"/>
                  <a:pt x="1752050" y="890423"/>
                </a:cubicBezTo>
                <a:cubicBezTo>
                  <a:pt x="1754662" y="889099"/>
                  <a:pt x="1756598" y="889633"/>
                  <a:pt x="1757860" y="892024"/>
                </a:cubicBezTo>
                <a:cubicBezTo>
                  <a:pt x="1759795" y="892558"/>
                  <a:pt x="1759795" y="892558"/>
                  <a:pt x="1759795" y="892558"/>
                </a:cubicBezTo>
                <a:cubicBezTo>
                  <a:pt x="1759795" y="892558"/>
                  <a:pt x="1759795" y="892558"/>
                  <a:pt x="1760470" y="890700"/>
                </a:cubicBezTo>
                <a:cubicBezTo>
                  <a:pt x="1760470" y="890700"/>
                  <a:pt x="1761146" y="888843"/>
                  <a:pt x="1761146" y="888843"/>
                </a:cubicBezTo>
                <a:cubicBezTo>
                  <a:pt x="1761822" y="886986"/>
                  <a:pt x="1762496" y="885128"/>
                  <a:pt x="1765108" y="883804"/>
                </a:cubicBezTo>
                <a:cubicBezTo>
                  <a:pt x="1765783" y="881947"/>
                  <a:pt x="1765783" y="881947"/>
                  <a:pt x="1766459" y="880090"/>
                </a:cubicBezTo>
                <a:cubicBezTo>
                  <a:pt x="1763936" y="875306"/>
                  <a:pt x="1769836" y="870802"/>
                  <a:pt x="1769925" y="864694"/>
                </a:cubicBezTo>
                <a:cubicBezTo>
                  <a:pt x="1769925" y="864694"/>
                  <a:pt x="1771185" y="867086"/>
                  <a:pt x="1771185" y="867086"/>
                </a:cubicBezTo>
                <a:cubicBezTo>
                  <a:pt x="1771185" y="867086"/>
                  <a:pt x="1771185" y="867086"/>
                  <a:pt x="1773123" y="867620"/>
                </a:cubicBezTo>
                <a:cubicBezTo>
                  <a:pt x="1771861" y="865229"/>
                  <a:pt x="1771861" y="865229"/>
                  <a:pt x="1772537" y="863371"/>
                </a:cubicBezTo>
                <a:cubicBezTo>
                  <a:pt x="1772537" y="863371"/>
                  <a:pt x="1770601" y="862837"/>
                  <a:pt x="1768664" y="862303"/>
                </a:cubicBezTo>
                <a:cubicBezTo>
                  <a:pt x="1767989" y="864160"/>
                  <a:pt x="1767989" y="864160"/>
                  <a:pt x="1767314" y="866018"/>
                </a:cubicBezTo>
                <a:cubicBezTo>
                  <a:pt x="1767314" y="866018"/>
                  <a:pt x="1767314" y="866018"/>
                  <a:pt x="1766637" y="867876"/>
                </a:cubicBezTo>
                <a:cubicBezTo>
                  <a:pt x="1766637" y="867876"/>
                  <a:pt x="1765963" y="869732"/>
                  <a:pt x="1763351" y="871056"/>
                </a:cubicBezTo>
                <a:cubicBezTo>
                  <a:pt x="1763351" y="871056"/>
                  <a:pt x="1763351" y="871056"/>
                  <a:pt x="1765286" y="871591"/>
                </a:cubicBezTo>
                <a:cubicBezTo>
                  <a:pt x="1762675" y="872914"/>
                  <a:pt x="1764611" y="873448"/>
                  <a:pt x="1764611" y="873448"/>
                </a:cubicBezTo>
                <a:cubicBezTo>
                  <a:pt x="1763936" y="875306"/>
                  <a:pt x="1762000" y="874772"/>
                  <a:pt x="1761325" y="876630"/>
                </a:cubicBezTo>
                <a:cubicBezTo>
                  <a:pt x="1761325" y="876630"/>
                  <a:pt x="1761325" y="876630"/>
                  <a:pt x="1759388" y="876095"/>
                </a:cubicBezTo>
                <a:cubicBezTo>
                  <a:pt x="1759388" y="876095"/>
                  <a:pt x="1760649" y="878487"/>
                  <a:pt x="1760649" y="878487"/>
                </a:cubicBezTo>
                <a:cubicBezTo>
                  <a:pt x="1759974" y="880345"/>
                  <a:pt x="1759974" y="880345"/>
                  <a:pt x="1759299" y="882202"/>
                </a:cubicBezTo>
                <a:cubicBezTo>
                  <a:pt x="1758624" y="884060"/>
                  <a:pt x="1756688" y="883526"/>
                  <a:pt x="1757363" y="881669"/>
                </a:cubicBezTo>
                <a:cubicBezTo>
                  <a:pt x="1757363" y="881669"/>
                  <a:pt x="1758038" y="879811"/>
                  <a:pt x="1758713" y="877953"/>
                </a:cubicBezTo>
                <a:cubicBezTo>
                  <a:pt x="1756777" y="877420"/>
                  <a:pt x="1757452" y="875562"/>
                  <a:pt x="1757452" y="875562"/>
                </a:cubicBezTo>
                <a:cubicBezTo>
                  <a:pt x="1756777" y="877420"/>
                  <a:pt x="1754841" y="876886"/>
                  <a:pt x="1754166" y="878744"/>
                </a:cubicBezTo>
                <a:cubicBezTo>
                  <a:pt x="1752904" y="876352"/>
                  <a:pt x="1753263" y="873896"/>
                  <a:pt x="1754509" y="871940"/>
                </a:cubicBezTo>
                <a:cubicBezTo>
                  <a:pt x="1755751" y="869985"/>
                  <a:pt x="1757880" y="868527"/>
                  <a:pt x="1760153" y="868130"/>
                </a:cubicBezTo>
                <a:cubicBezTo>
                  <a:pt x="1760828" y="866275"/>
                  <a:pt x="1761503" y="864417"/>
                  <a:pt x="1761503" y="864417"/>
                </a:cubicBezTo>
                <a:cubicBezTo>
                  <a:pt x="1762178" y="862559"/>
                  <a:pt x="1762855" y="860702"/>
                  <a:pt x="1762855" y="860702"/>
                </a:cubicBezTo>
                <a:cubicBezTo>
                  <a:pt x="1763530" y="858843"/>
                  <a:pt x="1763530" y="858843"/>
                  <a:pt x="1763530" y="858843"/>
                </a:cubicBezTo>
                <a:cubicBezTo>
                  <a:pt x="1764205" y="856986"/>
                  <a:pt x="1765556" y="853271"/>
                  <a:pt x="1770104" y="852481"/>
                </a:cubicBezTo>
                <a:cubicBezTo>
                  <a:pt x="1772040" y="853016"/>
                  <a:pt x="1772040" y="853016"/>
                  <a:pt x="1773301" y="855406"/>
                </a:cubicBezTo>
                <a:cubicBezTo>
                  <a:pt x="1772626" y="857263"/>
                  <a:pt x="1772626" y="857263"/>
                  <a:pt x="1770689" y="856729"/>
                </a:cubicBezTo>
                <a:cubicBezTo>
                  <a:pt x="1770689" y="856729"/>
                  <a:pt x="1770013" y="858587"/>
                  <a:pt x="1769339" y="860446"/>
                </a:cubicBezTo>
                <a:cubicBezTo>
                  <a:pt x="1770601" y="862837"/>
                  <a:pt x="1773212" y="861513"/>
                  <a:pt x="1775148" y="862048"/>
                </a:cubicBezTo>
                <a:cubicBezTo>
                  <a:pt x="1779110" y="857008"/>
                  <a:pt x="1781136" y="851436"/>
                  <a:pt x="1783163" y="845863"/>
                </a:cubicBezTo>
                <a:cubicBezTo>
                  <a:pt x="1783837" y="844005"/>
                  <a:pt x="1783837" y="844005"/>
                  <a:pt x="1785773" y="844539"/>
                </a:cubicBezTo>
                <a:close/>
                <a:moveTo>
                  <a:pt x="1550916" y="843124"/>
                </a:moveTo>
                <a:cubicBezTo>
                  <a:pt x="1553058" y="843715"/>
                  <a:pt x="1553058" y="843715"/>
                  <a:pt x="1553058" y="843715"/>
                </a:cubicBezTo>
                <a:cubicBezTo>
                  <a:pt x="1553058" y="843715"/>
                  <a:pt x="1553058" y="843715"/>
                  <a:pt x="1551027" y="849302"/>
                </a:cubicBezTo>
                <a:cubicBezTo>
                  <a:pt x="1551027" y="849302"/>
                  <a:pt x="1548208" y="850574"/>
                  <a:pt x="1548208" y="850574"/>
                </a:cubicBezTo>
                <a:cubicBezTo>
                  <a:pt x="1548208" y="850574"/>
                  <a:pt x="1547843" y="849961"/>
                  <a:pt x="1547745" y="849422"/>
                </a:cubicBezTo>
                <a:cubicBezTo>
                  <a:pt x="1547646" y="848881"/>
                  <a:pt x="1547816" y="848416"/>
                  <a:pt x="1548887" y="848712"/>
                </a:cubicBezTo>
                <a:cubicBezTo>
                  <a:pt x="1548887" y="848712"/>
                  <a:pt x="1548887" y="848712"/>
                  <a:pt x="1550916" y="843124"/>
                </a:cubicBezTo>
                <a:close/>
                <a:moveTo>
                  <a:pt x="2138237" y="842278"/>
                </a:moveTo>
                <a:cubicBezTo>
                  <a:pt x="2148298" y="847483"/>
                  <a:pt x="2148298" y="847483"/>
                  <a:pt x="2154670" y="855527"/>
                </a:cubicBezTo>
                <a:cubicBezTo>
                  <a:pt x="2164733" y="860735"/>
                  <a:pt x="2164733" y="860735"/>
                  <a:pt x="2171104" y="868777"/>
                </a:cubicBezTo>
                <a:cubicBezTo>
                  <a:pt x="2171104" y="868777"/>
                  <a:pt x="2173785" y="879657"/>
                  <a:pt x="2170092" y="882494"/>
                </a:cubicBezTo>
                <a:cubicBezTo>
                  <a:pt x="2170092" y="882494"/>
                  <a:pt x="2170092" y="882494"/>
                  <a:pt x="2176464" y="890539"/>
                </a:cubicBezTo>
                <a:cubicBezTo>
                  <a:pt x="2172773" y="893375"/>
                  <a:pt x="2175453" y="904252"/>
                  <a:pt x="2181825" y="912297"/>
                </a:cubicBezTo>
                <a:cubicBezTo>
                  <a:pt x="2171762" y="907090"/>
                  <a:pt x="2171762" y="907090"/>
                  <a:pt x="2178134" y="915133"/>
                </a:cubicBezTo>
                <a:cubicBezTo>
                  <a:pt x="2168070" y="909926"/>
                  <a:pt x="2159021" y="891004"/>
                  <a:pt x="2162712" y="888168"/>
                </a:cubicBezTo>
                <a:cubicBezTo>
                  <a:pt x="2156340" y="880122"/>
                  <a:pt x="2155329" y="893840"/>
                  <a:pt x="2145266" y="888632"/>
                </a:cubicBezTo>
                <a:cubicBezTo>
                  <a:pt x="2142586" y="877754"/>
                  <a:pt x="2132525" y="872546"/>
                  <a:pt x="2129843" y="861666"/>
                </a:cubicBezTo>
                <a:cubicBezTo>
                  <a:pt x="2129843" y="861666"/>
                  <a:pt x="2137227" y="855994"/>
                  <a:pt x="2133535" y="858830"/>
                </a:cubicBezTo>
                <a:cubicBezTo>
                  <a:pt x="2133535" y="858830"/>
                  <a:pt x="2143597" y="864036"/>
                  <a:pt x="2153660" y="869244"/>
                </a:cubicBezTo>
                <a:cubicBezTo>
                  <a:pt x="2147288" y="861200"/>
                  <a:pt x="2147288" y="861200"/>
                  <a:pt x="2150979" y="858365"/>
                </a:cubicBezTo>
                <a:cubicBezTo>
                  <a:pt x="2150979" y="858365"/>
                  <a:pt x="2144607" y="850320"/>
                  <a:pt x="2144607" y="850320"/>
                </a:cubicBezTo>
                <a:cubicBezTo>
                  <a:pt x="2138237" y="842278"/>
                  <a:pt x="2138237" y="842278"/>
                  <a:pt x="2138237" y="842278"/>
                </a:cubicBezTo>
                <a:close/>
                <a:moveTo>
                  <a:pt x="1700219" y="841956"/>
                </a:moveTo>
                <a:cubicBezTo>
                  <a:pt x="1701203" y="840689"/>
                  <a:pt x="1702969" y="840151"/>
                  <a:pt x="1704194" y="842539"/>
                </a:cubicBezTo>
                <a:cubicBezTo>
                  <a:pt x="1702291" y="842013"/>
                  <a:pt x="1699036" y="845215"/>
                  <a:pt x="1700938" y="845739"/>
                </a:cubicBezTo>
                <a:cubicBezTo>
                  <a:pt x="1699036" y="845215"/>
                  <a:pt x="1699236" y="843220"/>
                  <a:pt x="1700219" y="841956"/>
                </a:cubicBezTo>
                <a:close/>
                <a:moveTo>
                  <a:pt x="1776243" y="841912"/>
                </a:moveTo>
                <a:cubicBezTo>
                  <a:pt x="1778206" y="842452"/>
                  <a:pt x="1778206" y="842452"/>
                  <a:pt x="1780169" y="842993"/>
                </a:cubicBezTo>
                <a:cubicBezTo>
                  <a:pt x="1780169" y="842993"/>
                  <a:pt x="1779553" y="844687"/>
                  <a:pt x="1779553" y="844687"/>
                </a:cubicBezTo>
                <a:cubicBezTo>
                  <a:pt x="1779553" y="844687"/>
                  <a:pt x="1779553" y="844687"/>
                  <a:pt x="1777590" y="844146"/>
                </a:cubicBezTo>
                <a:cubicBezTo>
                  <a:pt x="1777590" y="844146"/>
                  <a:pt x="1776975" y="845839"/>
                  <a:pt x="1775014" y="845297"/>
                </a:cubicBezTo>
                <a:cubicBezTo>
                  <a:pt x="1773051" y="844757"/>
                  <a:pt x="1773051" y="844757"/>
                  <a:pt x="1771089" y="844217"/>
                </a:cubicBezTo>
                <a:cubicBezTo>
                  <a:pt x="1771704" y="842523"/>
                  <a:pt x="1771704" y="842523"/>
                  <a:pt x="1773666" y="843063"/>
                </a:cubicBezTo>
                <a:cubicBezTo>
                  <a:pt x="1773666" y="843063"/>
                  <a:pt x="1774282" y="841371"/>
                  <a:pt x="1776243" y="841912"/>
                </a:cubicBezTo>
                <a:close/>
                <a:moveTo>
                  <a:pt x="1748519" y="840229"/>
                </a:moveTo>
                <a:cubicBezTo>
                  <a:pt x="1752515" y="841331"/>
                  <a:pt x="1747205" y="843842"/>
                  <a:pt x="1746550" y="845647"/>
                </a:cubicBezTo>
                <a:cubicBezTo>
                  <a:pt x="1745215" y="844783"/>
                  <a:pt x="1744755" y="844159"/>
                  <a:pt x="1744795" y="843672"/>
                </a:cubicBezTo>
                <a:cubicBezTo>
                  <a:pt x="1744912" y="842215"/>
                  <a:pt x="1749525" y="841997"/>
                  <a:pt x="1748519" y="840229"/>
                </a:cubicBezTo>
                <a:close/>
                <a:moveTo>
                  <a:pt x="1801517" y="836810"/>
                </a:moveTo>
                <a:cubicBezTo>
                  <a:pt x="1802544" y="836984"/>
                  <a:pt x="1802524" y="837328"/>
                  <a:pt x="1799004" y="837755"/>
                </a:cubicBezTo>
                <a:cubicBezTo>
                  <a:pt x="1797475" y="837334"/>
                  <a:pt x="1797298" y="837051"/>
                  <a:pt x="1797744" y="836884"/>
                </a:cubicBezTo>
                <a:cubicBezTo>
                  <a:pt x="1798414" y="836632"/>
                  <a:pt x="1800489" y="836636"/>
                  <a:pt x="1801517" y="836810"/>
                </a:cubicBezTo>
                <a:close/>
                <a:moveTo>
                  <a:pt x="1854336" y="834382"/>
                </a:moveTo>
                <a:cubicBezTo>
                  <a:pt x="1857583" y="837326"/>
                  <a:pt x="1850344" y="839428"/>
                  <a:pt x="1851628" y="841833"/>
                </a:cubicBezTo>
                <a:cubicBezTo>
                  <a:pt x="1849667" y="841291"/>
                  <a:pt x="1849683" y="839759"/>
                  <a:pt x="1850521" y="838197"/>
                </a:cubicBezTo>
                <a:cubicBezTo>
                  <a:pt x="1851358" y="836635"/>
                  <a:pt x="1853018" y="835043"/>
                  <a:pt x="1854336" y="834382"/>
                </a:cubicBezTo>
                <a:close/>
                <a:moveTo>
                  <a:pt x="1789776" y="832976"/>
                </a:moveTo>
                <a:cubicBezTo>
                  <a:pt x="1791773" y="833526"/>
                  <a:pt x="1793093" y="835941"/>
                  <a:pt x="1795092" y="836490"/>
                </a:cubicBezTo>
                <a:cubicBezTo>
                  <a:pt x="1794414" y="838353"/>
                  <a:pt x="1788421" y="836701"/>
                  <a:pt x="1787067" y="840426"/>
                </a:cubicBezTo>
                <a:cubicBezTo>
                  <a:pt x="1786238" y="839684"/>
                  <a:pt x="1786074" y="838999"/>
                  <a:pt x="1786276" y="838351"/>
                </a:cubicBezTo>
                <a:cubicBezTo>
                  <a:pt x="1786881" y="836404"/>
                  <a:pt x="1790766" y="834786"/>
                  <a:pt x="1789776" y="832976"/>
                </a:cubicBezTo>
                <a:close/>
                <a:moveTo>
                  <a:pt x="1667647" y="830600"/>
                </a:moveTo>
                <a:cubicBezTo>
                  <a:pt x="1669592" y="831135"/>
                  <a:pt x="1668921" y="832979"/>
                  <a:pt x="1668921" y="832979"/>
                </a:cubicBezTo>
                <a:cubicBezTo>
                  <a:pt x="1668251" y="834822"/>
                  <a:pt x="1667580" y="836667"/>
                  <a:pt x="1667580" y="836667"/>
                </a:cubicBezTo>
                <a:cubicBezTo>
                  <a:pt x="1669526" y="837203"/>
                  <a:pt x="1668856" y="839046"/>
                  <a:pt x="1668856" y="839046"/>
                </a:cubicBezTo>
                <a:cubicBezTo>
                  <a:pt x="1670133" y="841426"/>
                  <a:pt x="1670133" y="841426"/>
                  <a:pt x="1670133" y="841426"/>
                </a:cubicBezTo>
                <a:cubicBezTo>
                  <a:pt x="1673419" y="838275"/>
                  <a:pt x="1675364" y="838812"/>
                  <a:pt x="1676640" y="841191"/>
                </a:cubicBezTo>
                <a:cubicBezTo>
                  <a:pt x="1676575" y="847259"/>
                  <a:pt x="1672013" y="848031"/>
                  <a:pt x="1670673" y="851718"/>
                </a:cubicBezTo>
                <a:cubicBezTo>
                  <a:pt x="1667451" y="848800"/>
                  <a:pt x="1666175" y="846420"/>
                  <a:pt x="1667516" y="842733"/>
                </a:cubicBezTo>
                <a:cubicBezTo>
                  <a:pt x="1667516" y="842733"/>
                  <a:pt x="1667516" y="842733"/>
                  <a:pt x="1668186" y="840890"/>
                </a:cubicBezTo>
                <a:cubicBezTo>
                  <a:pt x="1664900" y="844042"/>
                  <a:pt x="1661614" y="847192"/>
                  <a:pt x="1660274" y="850880"/>
                </a:cubicBezTo>
                <a:cubicBezTo>
                  <a:pt x="1662219" y="851415"/>
                  <a:pt x="1661549" y="853260"/>
                  <a:pt x="1663496" y="853797"/>
                </a:cubicBezTo>
                <a:cubicBezTo>
                  <a:pt x="1662826" y="855638"/>
                  <a:pt x="1664771" y="856176"/>
                  <a:pt x="1666046" y="858556"/>
                </a:cubicBezTo>
                <a:cubicBezTo>
                  <a:pt x="1665375" y="860399"/>
                  <a:pt x="1664705" y="862243"/>
                  <a:pt x="1662761" y="861705"/>
                </a:cubicBezTo>
                <a:cubicBezTo>
                  <a:pt x="1662761" y="861705"/>
                  <a:pt x="1662761" y="861705"/>
                  <a:pt x="1662090" y="863551"/>
                </a:cubicBezTo>
                <a:cubicBezTo>
                  <a:pt x="1662090" y="863551"/>
                  <a:pt x="1660145" y="863013"/>
                  <a:pt x="1660145" y="863013"/>
                </a:cubicBezTo>
                <a:cubicBezTo>
                  <a:pt x="1658199" y="862477"/>
                  <a:pt x="1658869" y="860633"/>
                  <a:pt x="1660815" y="861170"/>
                </a:cubicBezTo>
                <a:cubicBezTo>
                  <a:pt x="1661484" y="859326"/>
                  <a:pt x="1661484" y="859326"/>
                  <a:pt x="1662155" y="857483"/>
                </a:cubicBezTo>
                <a:cubicBezTo>
                  <a:pt x="1662155" y="857483"/>
                  <a:pt x="1660209" y="856946"/>
                  <a:pt x="1660880" y="855103"/>
                </a:cubicBezTo>
                <a:cubicBezTo>
                  <a:pt x="1658934" y="854566"/>
                  <a:pt x="1658934" y="854566"/>
                  <a:pt x="1659603" y="852722"/>
                </a:cubicBezTo>
                <a:cubicBezTo>
                  <a:pt x="1656988" y="854030"/>
                  <a:pt x="1656988" y="854030"/>
                  <a:pt x="1656988" y="854030"/>
                </a:cubicBezTo>
                <a:cubicBezTo>
                  <a:pt x="1655648" y="857717"/>
                  <a:pt x="1653032" y="859025"/>
                  <a:pt x="1654306" y="861405"/>
                </a:cubicBezTo>
                <a:cubicBezTo>
                  <a:pt x="1653637" y="863247"/>
                  <a:pt x="1653637" y="863247"/>
                  <a:pt x="1651691" y="862712"/>
                </a:cubicBezTo>
                <a:cubicBezTo>
                  <a:pt x="1651691" y="862712"/>
                  <a:pt x="1649745" y="862175"/>
                  <a:pt x="1649745" y="862175"/>
                </a:cubicBezTo>
                <a:cubicBezTo>
                  <a:pt x="1649442" y="860063"/>
                  <a:pt x="1650112" y="858219"/>
                  <a:pt x="1651026" y="856443"/>
                </a:cubicBezTo>
                <a:cubicBezTo>
                  <a:pt x="1651938" y="854667"/>
                  <a:pt x="1653096" y="852957"/>
                  <a:pt x="1653767" y="851114"/>
                </a:cubicBezTo>
                <a:cubicBezTo>
                  <a:pt x="1655713" y="851649"/>
                  <a:pt x="1655713" y="851649"/>
                  <a:pt x="1656382" y="849807"/>
                </a:cubicBezTo>
                <a:cubicBezTo>
                  <a:pt x="1657723" y="846119"/>
                  <a:pt x="1659733" y="840588"/>
                  <a:pt x="1663019" y="837436"/>
                </a:cubicBezTo>
                <a:cubicBezTo>
                  <a:pt x="1663689" y="835594"/>
                  <a:pt x="1664360" y="833749"/>
                  <a:pt x="1665030" y="831907"/>
                </a:cubicBezTo>
                <a:cubicBezTo>
                  <a:pt x="1665699" y="830062"/>
                  <a:pt x="1667647" y="830600"/>
                  <a:pt x="1667647" y="830600"/>
                </a:cubicBezTo>
                <a:close/>
                <a:moveTo>
                  <a:pt x="1709036" y="829219"/>
                </a:moveTo>
                <a:cubicBezTo>
                  <a:pt x="1707641" y="833056"/>
                  <a:pt x="1705041" y="834451"/>
                  <a:pt x="1703645" y="838289"/>
                </a:cubicBezTo>
                <a:cubicBezTo>
                  <a:pt x="1702693" y="838027"/>
                  <a:pt x="1702789" y="834887"/>
                  <a:pt x="1703748" y="832248"/>
                </a:cubicBezTo>
                <a:cubicBezTo>
                  <a:pt x="1704708" y="829608"/>
                  <a:pt x="1706530" y="827472"/>
                  <a:pt x="1709036" y="829219"/>
                </a:cubicBezTo>
                <a:close/>
                <a:moveTo>
                  <a:pt x="1679552" y="827735"/>
                </a:moveTo>
                <a:cubicBezTo>
                  <a:pt x="1681515" y="828276"/>
                  <a:pt x="1681515" y="828276"/>
                  <a:pt x="1681515" y="828276"/>
                </a:cubicBezTo>
                <a:cubicBezTo>
                  <a:pt x="1684153" y="826953"/>
                  <a:pt x="1684153" y="826953"/>
                  <a:pt x="1685438" y="829358"/>
                </a:cubicBezTo>
                <a:cubicBezTo>
                  <a:pt x="1685438" y="829358"/>
                  <a:pt x="1684760" y="831221"/>
                  <a:pt x="1682799" y="830679"/>
                </a:cubicBezTo>
                <a:cubicBezTo>
                  <a:pt x="1682799" y="830679"/>
                  <a:pt x="1682799" y="830679"/>
                  <a:pt x="1680836" y="830138"/>
                </a:cubicBezTo>
                <a:cubicBezTo>
                  <a:pt x="1680160" y="832002"/>
                  <a:pt x="1680160" y="832002"/>
                  <a:pt x="1680160" y="832002"/>
                </a:cubicBezTo>
                <a:cubicBezTo>
                  <a:pt x="1680160" y="832002"/>
                  <a:pt x="1679481" y="833864"/>
                  <a:pt x="1677519" y="833322"/>
                </a:cubicBezTo>
                <a:cubicBezTo>
                  <a:pt x="1677519" y="833322"/>
                  <a:pt x="1676236" y="830919"/>
                  <a:pt x="1676236" y="830919"/>
                </a:cubicBezTo>
                <a:cubicBezTo>
                  <a:pt x="1678875" y="829598"/>
                  <a:pt x="1678875" y="829598"/>
                  <a:pt x="1679552" y="827735"/>
                </a:cubicBezTo>
                <a:close/>
                <a:moveTo>
                  <a:pt x="1715753" y="823082"/>
                </a:moveTo>
                <a:cubicBezTo>
                  <a:pt x="1728171" y="818226"/>
                  <a:pt x="1723269" y="837573"/>
                  <a:pt x="1716775" y="837851"/>
                </a:cubicBezTo>
                <a:cubicBezTo>
                  <a:pt x="1716091" y="839734"/>
                  <a:pt x="1716091" y="839734"/>
                  <a:pt x="1716091" y="839734"/>
                </a:cubicBezTo>
                <a:cubicBezTo>
                  <a:pt x="1716091" y="839734"/>
                  <a:pt x="1715408" y="841614"/>
                  <a:pt x="1715408" y="841614"/>
                </a:cubicBezTo>
                <a:cubicBezTo>
                  <a:pt x="1714723" y="843495"/>
                  <a:pt x="1713355" y="847259"/>
                  <a:pt x="1710736" y="848606"/>
                </a:cubicBezTo>
                <a:cubicBezTo>
                  <a:pt x="1710736" y="848606"/>
                  <a:pt x="1710736" y="848606"/>
                  <a:pt x="1710051" y="850487"/>
                </a:cubicBezTo>
                <a:cubicBezTo>
                  <a:pt x="1708115" y="849952"/>
                  <a:pt x="1708115" y="849952"/>
                  <a:pt x="1708799" y="848072"/>
                </a:cubicBezTo>
                <a:cubicBezTo>
                  <a:pt x="1708799" y="848072"/>
                  <a:pt x="1708799" y="848072"/>
                  <a:pt x="1706862" y="847538"/>
                </a:cubicBezTo>
                <a:cubicBezTo>
                  <a:pt x="1706862" y="847538"/>
                  <a:pt x="1706862" y="847538"/>
                  <a:pt x="1707546" y="845656"/>
                </a:cubicBezTo>
                <a:cubicBezTo>
                  <a:pt x="1710167" y="844309"/>
                  <a:pt x="1710851" y="842429"/>
                  <a:pt x="1712218" y="838665"/>
                </a:cubicBezTo>
                <a:cubicBezTo>
                  <a:pt x="1712218" y="838665"/>
                  <a:pt x="1712218" y="838665"/>
                  <a:pt x="1712902" y="836785"/>
                </a:cubicBezTo>
                <a:cubicBezTo>
                  <a:pt x="1710966" y="836250"/>
                  <a:pt x="1709028" y="835717"/>
                  <a:pt x="1709028" y="835717"/>
                </a:cubicBezTo>
                <a:cubicBezTo>
                  <a:pt x="1709713" y="833836"/>
                  <a:pt x="1712333" y="832488"/>
                  <a:pt x="1711081" y="830072"/>
                </a:cubicBezTo>
                <a:cubicBezTo>
                  <a:pt x="1711765" y="828192"/>
                  <a:pt x="1713018" y="830606"/>
                  <a:pt x="1714953" y="831142"/>
                </a:cubicBezTo>
                <a:cubicBezTo>
                  <a:pt x="1715637" y="829259"/>
                  <a:pt x="1712448" y="826310"/>
                  <a:pt x="1715753" y="823082"/>
                </a:cubicBezTo>
                <a:close/>
                <a:moveTo>
                  <a:pt x="1699119" y="821952"/>
                </a:moveTo>
                <a:cubicBezTo>
                  <a:pt x="1699443" y="821780"/>
                  <a:pt x="1699918" y="821911"/>
                  <a:pt x="1700525" y="823122"/>
                </a:cubicBezTo>
                <a:cubicBezTo>
                  <a:pt x="1700525" y="823122"/>
                  <a:pt x="1702428" y="823647"/>
                  <a:pt x="1702428" y="823647"/>
                </a:cubicBezTo>
                <a:cubicBezTo>
                  <a:pt x="1701738" y="825544"/>
                  <a:pt x="1701738" y="825544"/>
                  <a:pt x="1701738" y="825544"/>
                </a:cubicBezTo>
                <a:cubicBezTo>
                  <a:pt x="1701738" y="825544"/>
                  <a:pt x="1701738" y="825544"/>
                  <a:pt x="1701048" y="827440"/>
                </a:cubicBezTo>
                <a:cubicBezTo>
                  <a:pt x="1701048" y="827440"/>
                  <a:pt x="1698457" y="828811"/>
                  <a:pt x="1698457" y="828811"/>
                </a:cubicBezTo>
                <a:cubicBezTo>
                  <a:pt x="1698457" y="828811"/>
                  <a:pt x="1698457" y="828811"/>
                  <a:pt x="1695865" y="830183"/>
                </a:cubicBezTo>
                <a:cubicBezTo>
                  <a:pt x="1693962" y="829659"/>
                  <a:pt x="1694652" y="827762"/>
                  <a:pt x="1694652" y="827762"/>
                </a:cubicBezTo>
                <a:cubicBezTo>
                  <a:pt x="1695341" y="825866"/>
                  <a:pt x="1695341" y="825866"/>
                  <a:pt x="1697244" y="826391"/>
                </a:cubicBezTo>
                <a:cubicBezTo>
                  <a:pt x="1697244" y="826391"/>
                  <a:pt x="1697934" y="824494"/>
                  <a:pt x="1697934" y="824494"/>
                </a:cubicBezTo>
                <a:cubicBezTo>
                  <a:pt x="1697934" y="824494"/>
                  <a:pt x="1698623" y="822597"/>
                  <a:pt x="1698623" y="822597"/>
                </a:cubicBezTo>
                <a:cubicBezTo>
                  <a:pt x="1698623" y="822597"/>
                  <a:pt x="1698794" y="822123"/>
                  <a:pt x="1699119" y="821952"/>
                </a:cubicBezTo>
                <a:close/>
                <a:moveTo>
                  <a:pt x="1683636" y="819197"/>
                </a:moveTo>
                <a:cubicBezTo>
                  <a:pt x="1684773" y="818230"/>
                  <a:pt x="1686369" y="818158"/>
                  <a:pt x="1688883" y="819876"/>
                </a:cubicBezTo>
                <a:cubicBezTo>
                  <a:pt x="1686304" y="821214"/>
                  <a:pt x="1684950" y="824939"/>
                  <a:pt x="1681144" y="823889"/>
                </a:cubicBezTo>
                <a:cubicBezTo>
                  <a:pt x="1681822" y="822027"/>
                  <a:pt x="1682499" y="820164"/>
                  <a:pt x="1683636" y="819197"/>
                </a:cubicBezTo>
                <a:close/>
                <a:moveTo>
                  <a:pt x="2209292" y="815904"/>
                </a:moveTo>
                <a:cubicBezTo>
                  <a:pt x="2219276" y="820777"/>
                  <a:pt x="2229261" y="825651"/>
                  <a:pt x="2231632" y="836377"/>
                </a:cubicBezTo>
                <a:cubicBezTo>
                  <a:pt x="2231632" y="836377"/>
                  <a:pt x="2231632" y="836377"/>
                  <a:pt x="2237810" y="844177"/>
                </a:cubicBezTo>
                <a:cubicBezTo>
                  <a:pt x="2237810" y="844177"/>
                  <a:pt x="2239248" y="830525"/>
                  <a:pt x="2245425" y="838325"/>
                </a:cubicBezTo>
                <a:cubicBezTo>
                  <a:pt x="2251602" y="846123"/>
                  <a:pt x="2251602" y="846123"/>
                  <a:pt x="2251602" y="846123"/>
                </a:cubicBezTo>
                <a:cubicBezTo>
                  <a:pt x="2251602" y="846123"/>
                  <a:pt x="2251602" y="846123"/>
                  <a:pt x="2247795" y="849049"/>
                </a:cubicBezTo>
                <a:cubicBezTo>
                  <a:pt x="2253974" y="856850"/>
                  <a:pt x="2240180" y="854902"/>
                  <a:pt x="2246359" y="862701"/>
                </a:cubicBezTo>
                <a:cubicBezTo>
                  <a:pt x="2244455" y="864165"/>
                  <a:pt x="2243118" y="864409"/>
                  <a:pt x="2242085" y="863830"/>
                </a:cubicBezTo>
                <a:cubicBezTo>
                  <a:pt x="2238986" y="862093"/>
                  <a:pt x="2238636" y="852952"/>
                  <a:pt x="2234003" y="847103"/>
                </a:cubicBezTo>
                <a:cubicBezTo>
                  <a:pt x="2227825" y="839303"/>
                  <a:pt x="2227825" y="839303"/>
                  <a:pt x="2227825" y="839303"/>
                </a:cubicBezTo>
                <a:cubicBezTo>
                  <a:pt x="2224017" y="842230"/>
                  <a:pt x="2217837" y="834428"/>
                  <a:pt x="2217837" y="834428"/>
                </a:cubicBezTo>
                <a:cubicBezTo>
                  <a:pt x="2211661" y="826629"/>
                  <a:pt x="2215468" y="823704"/>
                  <a:pt x="2209292" y="815904"/>
                </a:cubicBezTo>
                <a:close/>
                <a:moveTo>
                  <a:pt x="1784434" y="813396"/>
                </a:moveTo>
                <a:cubicBezTo>
                  <a:pt x="1785050" y="817589"/>
                  <a:pt x="1790271" y="815006"/>
                  <a:pt x="1794779" y="820272"/>
                </a:cubicBezTo>
                <a:cubicBezTo>
                  <a:pt x="1795444" y="818444"/>
                  <a:pt x="1795444" y="818444"/>
                  <a:pt x="1796109" y="816614"/>
                </a:cubicBezTo>
                <a:cubicBezTo>
                  <a:pt x="1796109" y="816614"/>
                  <a:pt x="1796109" y="816614"/>
                  <a:pt x="1796774" y="814785"/>
                </a:cubicBezTo>
                <a:cubicBezTo>
                  <a:pt x="1796774" y="814785"/>
                  <a:pt x="1798720" y="815322"/>
                  <a:pt x="1798720" y="815322"/>
                </a:cubicBezTo>
                <a:cubicBezTo>
                  <a:pt x="1800664" y="815859"/>
                  <a:pt x="1800664" y="815859"/>
                  <a:pt x="1800000" y="817687"/>
                </a:cubicBezTo>
                <a:cubicBezTo>
                  <a:pt x="1799336" y="819516"/>
                  <a:pt x="1798669" y="821344"/>
                  <a:pt x="1798669" y="821344"/>
                </a:cubicBezTo>
                <a:cubicBezTo>
                  <a:pt x="1798005" y="823173"/>
                  <a:pt x="1799287" y="825540"/>
                  <a:pt x="1801232" y="826074"/>
                </a:cubicBezTo>
                <a:cubicBezTo>
                  <a:pt x="1797957" y="829195"/>
                  <a:pt x="1795347" y="830488"/>
                  <a:pt x="1790791" y="831243"/>
                </a:cubicBezTo>
                <a:cubicBezTo>
                  <a:pt x="1790791" y="831243"/>
                  <a:pt x="1789509" y="828879"/>
                  <a:pt x="1790174" y="827048"/>
                </a:cubicBezTo>
                <a:cubicBezTo>
                  <a:pt x="1786283" y="825977"/>
                  <a:pt x="1784953" y="829634"/>
                  <a:pt x="1782343" y="830927"/>
                </a:cubicBezTo>
                <a:cubicBezTo>
                  <a:pt x="1781062" y="828561"/>
                  <a:pt x="1780433" y="825873"/>
                  <a:pt x="1780701" y="822928"/>
                </a:cubicBezTo>
                <a:cubicBezTo>
                  <a:pt x="1780968" y="819985"/>
                  <a:pt x="1782132" y="816785"/>
                  <a:pt x="1784434" y="813396"/>
                </a:cubicBezTo>
                <a:close/>
                <a:moveTo>
                  <a:pt x="1685708" y="813365"/>
                </a:moveTo>
                <a:cubicBezTo>
                  <a:pt x="1686438" y="812029"/>
                  <a:pt x="1687669" y="811345"/>
                  <a:pt x="1688776" y="813699"/>
                </a:cubicBezTo>
                <a:cubicBezTo>
                  <a:pt x="1689452" y="811837"/>
                  <a:pt x="1685637" y="816932"/>
                  <a:pt x="1685637" y="816932"/>
                </a:cubicBezTo>
                <a:cubicBezTo>
                  <a:pt x="1684744" y="816686"/>
                  <a:pt x="1684977" y="814700"/>
                  <a:pt x="1685708" y="813365"/>
                </a:cubicBezTo>
                <a:close/>
                <a:moveTo>
                  <a:pt x="1676745" y="812245"/>
                </a:moveTo>
                <a:cubicBezTo>
                  <a:pt x="1676745" y="812245"/>
                  <a:pt x="1678527" y="812736"/>
                  <a:pt x="1678527" y="812736"/>
                </a:cubicBezTo>
                <a:cubicBezTo>
                  <a:pt x="1678527" y="812736"/>
                  <a:pt x="1680312" y="813228"/>
                  <a:pt x="1680312" y="813228"/>
                </a:cubicBezTo>
                <a:lnTo>
                  <a:pt x="1677050" y="816800"/>
                </a:lnTo>
                <a:cubicBezTo>
                  <a:pt x="1677050" y="816800"/>
                  <a:pt x="1675267" y="816308"/>
                  <a:pt x="1675267" y="816308"/>
                </a:cubicBezTo>
                <a:cubicBezTo>
                  <a:pt x="1675267" y="816308"/>
                  <a:pt x="1675267" y="816308"/>
                  <a:pt x="1676745" y="812245"/>
                </a:cubicBezTo>
                <a:close/>
                <a:moveTo>
                  <a:pt x="1863316" y="810035"/>
                </a:moveTo>
                <a:cubicBezTo>
                  <a:pt x="1863316" y="810035"/>
                  <a:pt x="1865220" y="810559"/>
                  <a:pt x="1865220" y="810559"/>
                </a:cubicBezTo>
                <a:cubicBezTo>
                  <a:pt x="1865220" y="810559"/>
                  <a:pt x="1865220" y="810559"/>
                  <a:pt x="1867123" y="811083"/>
                </a:cubicBezTo>
                <a:cubicBezTo>
                  <a:pt x="1866384" y="813114"/>
                  <a:pt x="1864483" y="812590"/>
                  <a:pt x="1861840" y="814097"/>
                </a:cubicBezTo>
                <a:cubicBezTo>
                  <a:pt x="1861840" y="814097"/>
                  <a:pt x="1860677" y="811541"/>
                  <a:pt x="1860677" y="811541"/>
                </a:cubicBezTo>
                <a:cubicBezTo>
                  <a:pt x="1860677" y="811541"/>
                  <a:pt x="1861415" y="809509"/>
                  <a:pt x="1863316" y="810035"/>
                </a:cubicBezTo>
                <a:close/>
                <a:moveTo>
                  <a:pt x="1882648" y="809402"/>
                </a:moveTo>
                <a:cubicBezTo>
                  <a:pt x="1882648" y="809402"/>
                  <a:pt x="1884788" y="809992"/>
                  <a:pt x="1884131" y="811799"/>
                </a:cubicBezTo>
                <a:cubicBezTo>
                  <a:pt x="1884131" y="811799"/>
                  <a:pt x="1884131" y="811799"/>
                  <a:pt x="1881335" y="813015"/>
                </a:cubicBezTo>
                <a:cubicBezTo>
                  <a:pt x="1881335" y="813015"/>
                  <a:pt x="1880677" y="814821"/>
                  <a:pt x="1880677" y="814821"/>
                </a:cubicBezTo>
                <a:cubicBezTo>
                  <a:pt x="1880677" y="814821"/>
                  <a:pt x="1879195" y="812423"/>
                  <a:pt x="1879195" y="812423"/>
                </a:cubicBezTo>
                <a:cubicBezTo>
                  <a:pt x="1879195" y="812423"/>
                  <a:pt x="1879195" y="812423"/>
                  <a:pt x="1881992" y="811208"/>
                </a:cubicBezTo>
                <a:cubicBezTo>
                  <a:pt x="1882648" y="809402"/>
                  <a:pt x="1882648" y="809402"/>
                  <a:pt x="1882648" y="809402"/>
                </a:cubicBezTo>
                <a:close/>
                <a:moveTo>
                  <a:pt x="1762303" y="809008"/>
                </a:moveTo>
                <a:cubicBezTo>
                  <a:pt x="1765570" y="811897"/>
                  <a:pt x="1760332" y="814426"/>
                  <a:pt x="1760332" y="814426"/>
                </a:cubicBezTo>
                <a:cubicBezTo>
                  <a:pt x="1759351" y="814157"/>
                  <a:pt x="1759026" y="813942"/>
                  <a:pt x="1759076" y="813708"/>
                </a:cubicBezTo>
                <a:cubicBezTo>
                  <a:pt x="1759231" y="813005"/>
                  <a:pt x="1762788" y="812124"/>
                  <a:pt x="1762303" y="809008"/>
                </a:cubicBezTo>
                <a:close/>
                <a:moveTo>
                  <a:pt x="1568561" y="806262"/>
                </a:moveTo>
                <a:cubicBezTo>
                  <a:pt x="1570279" y="805246"/>
                  <a:pt x="1572406" y="805335"/>
                  <a:pt x="1575021" y="807050"/>
                </a:cubicBezTo>
                <a:cubicBezTo>
                  <a:pt x="1570440" y="807775"/>
                  <a:pt x="1569776" y="815538"/>
                  <a:pt x="1564546" y="812110"/>
                </a:cubicBezTo>
                <a:cubicBezTo>
                  <a:pt x="1565531" y="809401"/>
                  <a:pt x="1566842" y="807278"/>
                  <a:pt x="1568561" y="806262"/>
                </a:cubicBezTo>
                <a:close/>
                <a:moveTo>
                  <a:pt x="1780383" y="805691"/>
                </a:moveTo>
                <a:cubicBezTo>
                  <a:pt x="1780383" y="805691"/>
                  <a:pt x="1783227" y="804346"/>
                  <a:pt x="1782524" y="806281"/>
                </a:cubicBezTo>
                <a:cubicBezTo>
                  <a:pt x="1778977" y="809561"/>
                  <a:pt x="1777571" y="813432"/>
                  <a:pt x="1776164" y="817300"/>
                </a:cubicBezTo>
                <a:cubicBezTo>
                  <a:pt x="1776164" y="817300"/>
                  <a:pt x="1776164" y="817300"/>
                  <a:pt x="1774024" y="816710"/>
                </a:cubicBezTo>
                <a:cubicBezTo>
                  <a:pt x="1775430" y="812841"/>
                  <a:pt x="1776837" y="808970"/>
                  <a:pt x="1780383" y="805691"/>
                </a:cubicBezTo>
                <a:close/>
                <a:moveTo>
                  <a:pt x="1871750" y="805155"/>
                </a:moveTo>
                <a:cubicBezTo>
                  <a:pt x="1872499" y="805362"/>
                  <a:pt x="1873334" y="806090"/>
                  <a:pt x="1873006" y="806992"/>
                </a:cubicBezTo>
                <a:cubicBezTo>
                  <a:pt x="1875004" y="807543"/>
                  <a:pt x="1877656" y="806288"/>
                  <a:pt x="1877656" y="806288"/>
                </a:cubicBezTo>
                <a:cubicBezTo>
                  <a:pt x="1876317" y="803931"/>
                  <a:pt x="1878314" y="804482"/>
                  <a:pt x="1879655" y="806838"/>
                </a:cubicBezTo>
                <a:cubicBezTo>
                  <a:pt x="1878999" y="808644"/>
                  <a:pt x="1875004" y="807543"/>
                  <a:pt x="1874347" y="809349"/>
                </a:cubicBezTo>
                <a:cubicBezTo>
                  <a:pt x="1872349" y="808798"/>
                  <a:pt x="1873006" y="806992"/>
                  <a:pt x="1871008" y="806441"/>
                </a:cubicBezTo>
                <a:cubicBezTo>
                  <a:pt x="1870338" y="805264"/>
                  <a:pt x="1871001" y="804949"/>
                  <a:pt x="1871750" y="805155"/>
                </a:cubicBezTo>
                <a:close/>
                <a:moveTo>
                  <a:pt x="1707559" y="804348"/>
                </a:moveTo>
                <a:cubicBezTo>
                  <a:pt x="1713552" y="805999"/>
                  <a:pt x="1709462" y="811205"/>
                  <a:pt x="1708066" y="815044"/>
                </a:cubicBezTo>
                <a:cubicBezTo>
                  <a:pt x="1704768" y="812023"/>
                  <a:pt x="1704071" y="813942"/>
                  <a:pt x="1703374" y="815861"/>
                </a:cubicBezTo>
                <a:cubicBezTo>
                  <a:pt x="1701725" y="814350"/>
                  <a:pt x="1702596" y="811953"/>
                  <a:pt x="1703968" y="809691"/>
                </a:cubicBezTo>
                <a:cubicBezTo>
                  <a:pt x="1705338" y="807431"/>
                  <a:pt x="1707212" y="805308"/>
                  <a:pt x="1707559" y="804348"/>
                </a:cubicBezTo>
                <a:close/>
                <a:moveTo>
                  <a:pt x="2070912" y="803047"/>
                </a:moveTo>
                <a:cubicBezTo>
                  <a:pt x="2077089" y="810847"/>
                  <a:pt x="2073463" y="813633"/>
                  <a:pt x="2079643" y="821435"/>
                </a:cubicBezTo>
                <a:cubicBezTo>
                  <a:pt x="2076016" y="824222"/>
                  <a:pt x="2069836" y="816421"/>
                  <a:pt x="2066211" y="819208"/>
                </a:cubicBezTo>
                <a:cubicBezTo>
                  <a:pt x="2060033" y="811408"/>
                  <a:pt x="2060033" y="811408"/>
                  <a:pt x="2053856" y="803610"/>
                </a:cubicBezTo>
                <a:cubicBezTo>
                  <a:pt x="2063659" y="808623"/>
                  <a:pt x="2061108" y="798036"/>
                  <a:pt x="2070912" y="803047"/>
                </a:cubicBezTo>
                <a:close/>
                <a:moveTo>
                  <a:pt x="1888973" y="798480"/>
                </a:moveTo>
                <a:cubicBezTo>
                  <a:pt x="1892147" y="802707"/>
                  <a:pt x="1886102" y="803137"/>
                  <a:pt x="1886225" y="801180"/>
                </a:cubicBezTo>
                <a:cubicBezTo>
                  <a:pt x="1886267" y="800527"/>
                  <a:pt x="1886992" y="799609"/>
                  <a:pt x="1888973" y="798480"/>
                </a:cubicBezTo>
                <a:close/>
                <a:moveTo>
                  <a:pt x="1714120" y="797960"/>
                </a:moveTo>
                <a:cubicBezTo>
                  <a:pt x="1713463" y="799766"/>
                  <a:pt x="1712149" y="803378"/>
                  <a:pt x="1708344" y="802329"/>
                </a:cubicBezTo>
                <a:cubicBezTo>
                  <a:pt x="1708052" y="800260"/>
                  <a:pt x="1708544" y="798908"/>
                  <a:pt x="1709585" y="798200"/>
                </a:cubicBezTo>
                <a:cubicBezTo>
                  <a:pt x="1710626" y="797494"/>
                  <a:pt x="1712219" y="797434"/>
                  <a:pt x="1714120" y="797960"/>
                </a:cubicBezTo>
                <a:close/>
                <a:moveTo>
                  <a:pt x="1735965" y="791848"/>
                </a:moveTo>
                <a:cubicBezTo>
                  <a:pt x="1735965" y="791848"/>
                  <a:pt x="1738774" y="790599"/>
                  <a:pt x="1738106" y="792438"/>
                </a:cubicBezTo>
                <a:cubicBezTo>
                  <a:pt x="1737438" y="794277"/>
                  <a:pt x="1737438" y="794277"/>
                  <a:pt x="1737438" y="794277"/>
                </a:cubicBezTo>
                <a:cubicBezTo>
                  <a:pt x="1734629" y="795524"/>
                  <a:pt x="1733293" y="799200"/>
                  <a:pt x="1734765" y="801629"/>
                </a:cubicBezTo>
                <a:cubicBezTo>
                  <a:pt x="1734096" y="803467"/>
                  <a:pt x="1731956" y="802878"/>
                  <a:pt x="1731956" y="802878"/>
                </a:cubicBezTo>
                <a:cubicBezTo>
                  <a:pt x="1729815" y="802288"/>
                  <a:pt x="1729815" y="802288"/>
                  <a:pt x="1730483" y="800449"/>
                </a:cubicBezTo>
                <a:cubicBezTo>
                  <a:pt x="1729749" y="799235"/>
                  <a:pt x="1729714" y="797709"/>
                  <a:pt x="1730568" y="796174"/>
                </a:cubicBezTo>
                <a:cubicBezTo>
                  <a:pt x="1731418" y="794639"/>
                  <a:pt x="1733157" y="793096"/>
                  <a:pt x="1735965" y="791848"/>
                </a:cubicBezTo>
                <a:close/>
                <a:moveTo>
                  <a:pt x="1695626" y="790532"/>
                </a:moveTo>
                <a:cubicBezTo>
                  <a:pt x="1698296" y="789126"/>
                  <a:pt x="1699551" y="791614"/>
                  <a:pt x="1701513" y="792156"/>
                </a:cubicBezTo>
                <a:cubicBezTo>
                  <a:pt x="1701513" y="792156"/>
                  <a:pt x="1701513" y="792156"/>
                  <a:pt x="1702766" y="794643"/>
                </a:cubicBezTo>
                <a:cubicBezTo>
                  <a:pt x="1702058" y="796591"/>
                  <a:pt x="1701350" y="798537"/>
                  <a:pt x="1701350" y="798537"/>
                </a:cubicBezTo>
                <a:cubicBezTo>
                  <a:pt x="1699935" y="802431"/>
                  <a:pt x="1697265" y="803839"/>
                  <a:pt x="1692634" y="804703"/>
                </a:cubicBezTo>
                <a:cubicBezTo>
                  <a:pt x="1692634" y="804703"/>
                  <a:pt x="1692634" y="804703"/>
                  <a:pt x="1690671" y="804162"/>
                </a:cubicBezTo>
                <a:cubicBezTo>
                  <a:pt x="1690671" y="804162"/>
                  <a:pt x="1689417" y="801674"/>
                  <a:pt x="1690124" y="799727"/>
                </a:cubicBezTo>
                <a:cubicBezTo>
                  <a:pt x="1690124" y="799727"/>
                  <a:pt x="1688163" y="799185"/>
                  <a:pt x="1688163" y="799185"/>
                </a:cubicBezTo>
                <a:cubicBezTo>
                  <a:pt x="1688163" y="799185"/>
                  <a:pt x="1686200" y="798645"/>
                  <a:pt x="1684946" y="796157"/>
                </a:cubicBezTo>
                <a:cubicBezTo>
                  <a:pt x="1685655" y="794210"/>
                  <a:pt x="1687344" y="792534"/>
                  <a:pt x="1689347" y="791479"/>
                </a:cubicBezTo>
                <a:cubicBezTo>
                  <a:pt x="1691348" y="790424"/>
                  <a:pt x="1693665" y="789993"/>
                  <a:pt x="1695626" y="790532"/>
                </a:cubicBezTo>
                <a:close/>
                <a:moveTo>
                  <a:pt x="1890034" y="789085"/>
                </a:moveTo>
                <a:cubicBezTo>
                  <a:pt x="1893637" y="792129"/>
                  <a:pt x="1888680" y="792810"/>
                  <a:pt x="1889466" y="797125"/>
                </a:cubicBezTo>
                <a:cubicBezTo>
                  <a:pt x="1887326" y="796535"/>
                  <a:pt x="1886763" y="794843"/>
                  <a:pt x="1887088" y="793140"/>
                </a:cubicBezTo>
                <a:cubicBezTo>
                  <a:pt x="1887413" y="791436"/>
                  <a:pt x="1888624" y="789722"/>
                  <a:pt x="1890034" y="789085"/>
                </a:cubicBezTo>
                <a:close/>
                <a:moveTo>
                  <a:pt x="1626921" y="788077"/>
                </a:moveTo>
                <a:cubicBezTo>
                  <a:pt x="1626921" y="788077"/>
                  <a:pt x="1626921" y="788077"/>
                  <a:pt x="1628824" y="788601"/>
                </a:cubicBezTo>
                <a:cubicBezTo>
                  <a:pt x="1628824" y="788601"/>
                  <a:pt x="1628824" y="788601"/>
                  <a:pt x="1628142" y="790473"/>
                </a:cubicBezTo>
                <a:cubicBezTo>
                  <a:pt x="1622837" y="799310"/>
                  <a:pt x="1618753" y="810545"/>
                  <a:pt x="1615351" y="819907"/>
                </a:cubicBezTo>
                <a:cubicBezTo>
                  <a:pt x="1615351" y="819907"/>
                  <a:pt x="1613448" y="819382"/>
                  <a:pt x="1613448" y="819382"/>
                </a:cubicBezTo>
                <a:cubicBezTo>
                  <a:pt x="1611545" y="818859"/>
                  <a:pt x="1611545" y="818859"/>
                  <a:pt x="1611545" y="818859"/>
                </a:cubicBezTo>
                <a:cubicBezTo>
                  <a:pt x="1615629" y="807624"/>
                  <a:pt x="1620934" y="798786"/>
                  <a:pt x="1626240" y="789948"/>
                </a:cubicBezTo>
                <a:cubicBezTo>
                  <a:pt x="1626240" y="789948"/>
                  <a:pt x="1626240" y="789948"/>
                  <a:pt x="1626921" y="788077"/>
                </a:cubicBezTo>
                <a:close/>
                <a:moveTo>
                  <a:pt x="2417034" y="788000"/>
                </a:moveTo>
                <a:cubicBezTo>
                  <a:pt x="2420660" y="785213"/>
                  <a:pt x="2436641" y="798025"/>
                  <a:pt x="2439195" y="808614"/>
                </a:cubicBezTo>
                <a:cubicBezTo>
                  <a:pt x="2435568" y="811399"/>
                  <a:pt x="2435568" y="811399"/>
                  <a:pt x="2435568" y="811399"/>
                </a:cubicBezTo>
                <a:cubicBezTo>
                  <a:pt x="2429389" y="803598"/>
                  <a:pt x="2419585" y="798586"/>
                  <a:pt x="2417034" y="788000"/>
                </a:cubicBezTo>
                <a:close/>
                <a:moveTo>
                  <a:pt x="1872937" y="782135"/>
                </a:moveTo>
                <a:cubicBezTo>
                  <a:pt x="1872937" y="782135"/>
                  <a:pt x="1875076" y="782726"/>
                  <a:pt x="1875076" y="782726"/>
                </a:cubicBezTo>
                <a:cubicBezTo>
                  <a:pt x="1877217" y="783315"/>
                  <a:pt x="1877217" y="783315"/>
                  <a:pt x="1877217" y="783315"/>
                </a:cubicBezTo>
                <a:cubicBezTo>
                  <a:pt x="1876561" y="785123"/>
                  <a:pt x="1876561" y="785123"/>
                  <a:pt x="1876561" y="785123"/>
                </a:cubicBezTo>
                <a:cubicBezTo>
                  <a:pt x="1874419" y="784532"/>
                  <a:pt x="1874419" y="784532"/>
                  <a:pt x="1873762" y="786338"/>
                </a:cubicBezTo>
                <a:cubicBezTo>
                  <a:pt x="1873762" y="786338"/>
                  <a:pt x="1873107" y="788144"/>
                  <a:pt x="1870967" y="787554"/>
                </a:cubicBezTo>
                <a:cubicBezTo>
                  <a:pt x="1870967" y="787554"/>
                  <a:pt x="1871623" y="785748"/>
                  <a:pt x="1871623" y="785748"/>
                </a:cubicBezTo>
                <a:cubicBezTo>
                  <a:pt x="1872279" y="783942"/>
                  <a:pt x="1872279" y="783942"/>
                  <a:pt x="1872937" y="782135"/>
                </a:cubicBezTo>
                <a:close/>
                <a:moveTo>
                  <a:pt x="1890958" y="781144"/>
                </a:moveTo>
                <a:cubicBezTo>
                  <a:pt x="1890958" y="781144"/>
                  <a:pt x="1892085" y="783442"/>
                  <a:pt x="1892085" y="783442"/>
                </a:cubicBezTo>
                <a:cubicBezTo>
                  <a:pt x="1889646" y="784756"/>
                  <a:pt x="1888987" y="786562"/>
                  <a:pt x="1888987" y="786562"/>
                </a:cubicBezTo>
                <a:cubicBezTo>
                  <a:pt x="1887204" y="786069"/>
                  <a:pt x="1887204" y="786069"/>
                  <a:pt x="1887204" y="786069"/>
                </a:cubicBezTo>
                <a:cubicBezTo>
                  <a:pt x="1887861" y="784265"/>
                  <a:pt x="1887861" y="784265"/>
                  <a:pt x="1890302" y="782949"/>
                </a:cubicBezTo>
                <a:cubicBezTo>
                  <a:pt x="1890958" y="781144"/>
                  <a:pt x="1890958" y="781144"/>
                  <a:pt x="1890958" y="781144"/>
                </a:cubicBezTo>
                <a:close/>
                <a:moveTo>
                  <a:pt x="1779462" y="778718"/>
                </a:moveTo>
                <a:cubicBezTo>
                  <a:pt x="1779462" y="778718"/>
                  <a:pt x="1781364" y="779243"/>
                  <a:pt x="1780626" y="781274"/>
                </a:cubicBezTo>
                <a:cubicBezTo>
                  <a:pt x="1780626" y="781274"/>
                  <a:pt x="1780626" y="781274"/>
                  <a:pt x="1777985" y="782781"/>
                </a:cubicBezTo>
                <a:cubicBezTo>
                  <a:pt x="1777985" y="782781"/>
                  <a:pt x="1776082" y="782257"/>
                  <a:pt x="1776082" y="782257"/>
                </a:cubicBezTo>
                <a:cubicBezTo>
                  <a:pt x="1774180" y="781733"/>
                  <a:pt x="1774180" y="781733"/>
                  <a:pt x="1774918" y="779700"/>
                </a:cubicBezTo>
                <a:cubicBezTo>
                  <a:pt x="1774918" y="779700"/>
                  <a:pt x="1776821" y="780225"/>
                  <a:pt x="1779462" y="778718"/>
                </a:cubicBezTo>
                <a:close/>
                <a:moveTo>
                  <a:pt x="2261508" y="775777"/>
                </a:moveTo>
                <a:cubicBezTo>
                  <a:pt x="2265586" y="772640"/>
                  <a:pt x="2270220" y="778490"/>
                  <a:pt x="2270220" y="778490"/>
                </a:cubicBezTo>
                <a:cubicBezTo>
                  <a:pt x="2266141" y="781626"/>
                  <a:pt x="2266141" y="781626"/>
                  <a:pt x="2266141" y="781626"/>
                </a:cubicBezTo>
                <a:cubicBezTo>
                  <a:pt x="2261508" y="775777"/>
                  <a:pt x="2261508" y="775777"/>
                  <a:pt x="2261508" y="775777"/>
                </a:cubicBezTo>
                <a:close/>
                <a:moveTo>
                  <a:pt x="1724980" y="774130"/>
                </a:moveTo>
                <a:cubicBezTo>
                  <a:pt x="1728691" y="775153"/>
                  <a:pt x="1723012" y="779547"/>
                  <a:pt x="1723012" y="779547"/>
                </a:cubicBezTo>
                <a:cubicBezTo>
                  <a:pt x="1721620" y="779164"/>
                  <a:pt x="1721081" y="778892"/>
                  <a:pt x="1721047" y="778634"/>
                </a:cubicBezTo>
                <a:cubicBezTo>
                  <a:pt x="1720945" y="777860"/>
                  <a:pt x="1725387" y="777222"/>
                  <a:pt x="1724980" y="774130"/>
                </a:cubicBezTo>
                <a:close/>
                <a:moveTo>
                  <a:pt x="1710401" y="772345"/>
                </a:moveTo>
                <a:cubicBezTo>
                  <a:pt x="1714396" y="773448"/>
                  <a:pt x="1708370" y="777933"/>
                  <a:pt x="1707693" y="779796"/>
                </a:cubicBezTo>
                <a:cubicBezTo>
                  <a:pt x="1706364" y="778916"/>
                  <a:pt x="1705908" y="778279"/>
                  <a:pt x="1705964" y="777751"/>
                </a:cubicBezTo>
                <a:cubicBezTo>
                  <a:pt x="1706128" y="776164"/>
                  <a:pt x="1710883" y="775554"/>
                  <a:pt x="1710401" y="772345"/>
                </a:cubicBezTo>
                <a:close/>
                <a:moveTo>
                  <a:pt x="2421413" y="770516"/>
                </a:moveTo>
                <a:cubicBezTo>
                  <a:pt x="2428365" y="779293"/>
                  <a:pt x="2417335" y="773652"/>
                  <a:pt x="2424286" y="782427"/>
                </a:cubicBezTo>
                <a:cubicBezTo>
                  <a:pt x="2422245" y="783995"/>
                  <a:pt x="2420357" y="783682"/>
                  <a:pt x="2418843" y="782419"/>
                </a:cubicBezTo>
                <a:cubicBezTo>
                  <a:pt x="2414303" y="778629"/>
                  <a:pt x="2413142" y="766288"/>
                  <a:pt x="2421413" y="770516"/>
                </a:cubicBezTo>
                <a:close/>
                <a:moveTo>
                  <a:pt x="1700841" y="769710"/>
                </a:moveTo>
                <a:cubicBezTo>
                  <a:pt x="1700841" y="769710"/>
                  <a:pt x="1702325" y="772105"/>
                  <a:pt x="1702325" y="772105"/>
                </a:cubicBezTo>
                <a:cubicBezTo>
                  <a:pt x="1702325" y="772105"/>
                  <a:pt x="1702325" y="772105"/>
                  <a:pt x="1701668" y="773913"/>
                </a:cubicBezTo>
                <a:cubicBezTo>
                  <a:pt x="1701012" y="775717"/>
                  <a:pt x="1698872" y="775128"/>
                  <a:pt x="1698872" y="775128"/>
                </a:cubicBezTo>
                <a:cubicBezTo>
                  <a:pt x="1698872" y="775128"/>
                  <a:pt x="1697388" y="772732"/>
                  <a:pt x="1697388" y="772732"/>
                </a:cubicBezTo>
                <a:cubicBezTo>
                  <a:pt x="1697388" y="772732"/>
                  <a:pt x="1697388" y="772732"/>
                  <a:pt x="1700185" y="771516"/>
                </a:cubicBezTo>
                <a:cubicBezTo>
                  <a:pt x="1700185" y="771516"/>
                  <a:pt x="1700841" y="769710"/>
                  <a:pt x="1700841" y="769710"/>
                </a:cubicBezTo>
                <a:close/>
                <a:moveTo>
                  <a:pt x="1876187" y="768875"/>
                </a:moveTo>
                <a:cubicBezTo>
                  <a:pt x="1877970" y="769367"/>
                  <a:pt x="1877970" y="769367"/>
                  <a:pt x="1879755" y="769859"/>
                </a:cubicBezTo>
                <a:cubicBezTo>
                  <a:pt x="1879755" y="769859"/>
                  <a:pt x="1879262" y="771212"/>
                  <a:pt x="1879262" y="771212"/>
                </a:cubicBezTo>
                <a:cubicBezTo>
                  <a:pt x="1877479" y="770722"/>
                  <a:pt x="1877479" y="770722"/>
                  <a:pt x="1875694" y="770230"/>
                </a:cubicBezTo>
                <a:cubicBezTo>
                  <a:pt x="1875694" y="770230"/>
                  <a:pt x="1876187" y="768875"/>
                  <a:pt x="1876187" y="768875"/>
                </a:cubicBezTo>
                <a:close/>
                <a:moveTo>
                  <a:pt x="1713109" y="764896"/>
                </a:moveTo>
                <a:cubicBezTo>
                  <a:pt x="1715090" y="768516"/>
                  <a:pt x="1709205" y="769967"/>
                  <a:pt x="1709809" y="768020"/>
                </a:cubicBezTo>
                <a:cubicBezTo>
                  <a:pt x="1710012" y="767371"/>
                  <a:pt x="1710933" y="766346"/>
                  <a:pt x="1713109" y="764896"/>
                </a:cubicBezTo>
                <a:close/>
                <a:moveTo>
                  <a:pt x="2276738" y="764072"/>
                </a:moveTo>
                <a:cubicBezTo>
                  <a:pt x="2280272" y="761354"/>
                  <a:pt x="2290297" y="766826"/>
                  <a:pt x="2293831" y="764109"/>
                </a:cubicBezTo>
                <a:cubicBezTo>
                  <a:pt x="2300318" y="772300"/>
                  <a:pt x="2306806" y="780487"/>
                  <a:pt x="2303270" y="783205"/>
                </a:cubicBezTo>
                <a:cubicBezTo>
                  <a:pt x="2303270" y="783205"/>
                  <a:pt x="2309757" y="791395"/>
                  <a:pt x="2309757" y="791395"/>
                </a:cubicBezTo>
                <a:cubicBezTo>
                  <a:pt x="2306222" y="794111"/>
                  <a:pt x="2312708" y="802301"/>
                  <a:pt x="2309174" y="805019"/>
                </a:cubicBezTo>
                <a:cubicBezTo>
                  <a:pt x="2299735" y="785923"/>
                  <a:pt x="2296199" y="788640"/>
                  <a:pt x="2282641" y="785884"/>
                </a:cubicBezTo>
                <a:cubicBezTo>
                  <a:pt x="2276154" y="777695"/>
                  <a:pt x="2279689" y="774978"/>
                  <a:pt x="2276738" y="764072"/>
                </a:cubicBezTo>
                <a:close/>
                <a:moveTo>
                  <a:pt x="1734250" y="763616"/>
                </a:moveTo>
                <a:cubicBezTo>
                  <a:pt x="1734147" y="764053"/>
                  <a:pt x="1733391" y="765352"/>
                  <a:pt x="1731614" y="767975"/>
                </a:cubicBezTo>
                <a:cubicBezTo>
                  <a:pt x="1730928" y="769862"/>
                  <a:pt x="1728929" y="769311"/>
                  <a:pt x="1728929" y="769311"/>
                </a:cubicBezTo>
                <a:cubicBezTo>
                  <a:pt x="1727075" y="771393"/>
                  <a:pt x="1726906" y="771477"/>
                  <a:pt x="1727550" y="770649"/>
                </a:cubicBezTo>
                <a:cubicBezTo>
                  <a:pt x="1729001" y="768787"/>
                  <a:pt x="1734561" y="762311"/>
                  <a:pt x="1734250" y="763616"/>
                </a:cubicBezTo>
                <a:close/>
                <a:moveTo>
                  <a:pt x="1863013" y="763008"/>
                </a:moveTo>
                <a:cubicBezTo>
                  <a:pt x="1862356" y="764813"/>
                  <a:pt x="1864319" y="765354"/>
                  <a:pt x="1866281" y="765896"/>
                </a:cubicBezTo>
                <a:cubicBezTo>
                  <a:pt x="1863825" y="768198"/>
                  <a:pt x="1861007" y="764814"/>
                  <a:pt x="1861407" y="763434"/>
                </a:cubicBezTo>
                <a:cubicBezTo>
                  <a:pt x="1861542" y="762974"/>
                  <a:pt x="1862032" y="762736"/>
                  <a:pt x="1863013" y="763008"/>
                </a:cubicBezTo>
                <a:close/>
                <a:moveTo>
                  <a:pt x="2207054" y="761160"/>
                </a:moveTo>
                <a:cubicBezTo>
                  <a:pt x="2220292" y="777873"/>
                  <a:pt x="2199981" y="766595"/>
                  <a:pt x="2213220" y="783307"/>
                </a:cubicBezTo>
                <a:cubicBezTo>
                  <a:pt x="2219840" y="791664"/>
                  <a:pt x="2219840" y="791664"/>
                  <a:pt x="2219840" y="791664"/>
                </a:cubicBezTo>
                <a:cubicBezTo>
                  <a:pt x="2233532" y="794587"/>
                  <a:pt x="2240150" y="802943"/>
                  <a:pt x="2250306" y="808584"/>
                </a:cubicBezTo>
                <a:cubicBezTo>
                  <a:pt x="2256925" y="816940"/>
                  <a:pt x="2256925" y="816940"/>
                  <a:pt x="2253389" y="819657"/>
                </a:cubicBezTo>
                <a:cubicBezTo>
                  <a:pt x="2246769" y="811299"/>
                  <a:pt x="2246316" y="825092"/>
                  <a:pt x="2242783" y="827809"/>
                </a:cubicBezTo>
                <a:cubicBezTo>
                  <a:pt x="2236162" y="819450"/>
                  <a:pt x="2239698" y="816734"/>
                  <a:pt x="2236615" y="805660"/>
                </a:cubicBezTo>
                <a:cubicBezTo>
                  <a:pt x="2226459" y="800022"/>
                  <a:pt x="2222925" y="802738"/>
                  <a:pt x="2222925" y="802738"/>
                </a:cubicBezTo>
                <a:cubicBezTo>
                  <a:pt x="2216304" y="794381"/>
                  <a:pt x="2216304" y="794381"/>
                  <a:pt x="2216304" y="794381"/>
                </a:cubicBezTo>
                <a:cubicBezTo>
                  <a:pt x="2216304" y="794381"/>
                  <a:pt x="2209685" y="786024"/>
                  <a:pt x="2209685" y="786024"/>
                </a:cubicBezTo>
                <a:cubicBezTo>
                  <a:pt x="2206148" y="788742"/>
                  <a:pt x="2199529" y="780384"/>
                  <a:pt x="2199529" y="780384"/>
                </a:cubicBezTo>
                <a:cubicBezTo>
                  <a:pt x="2196446" y="769311"/>
                  <a:pt x="2199981" y="766595"/>
                  <a:pt x="2207054" y="761160"/>
                </a:cubicBezTo>
                <a:close/>
                <a:moveTo>
                  <a:pt x="1872474" y="759655"/>
                </a:moveTo>
                <a:cubicBezTo>
                  <a:pt x="1874436" y="760196"/>
                  <a:pt x="1876398" y="760737"/>
                  <a:pt x="1875724" y="762591"/>
                </a:cubicBezTo>
                <a:cubicBezTo>
                  <a:pt x="1875050" y="764447"/>
                  <a:pt x="1874375" y="766301"/>
                  <a:pt x="1873025" y="770011"/>
                </a:cubicBezTo>
                <a:cubicBezTo>
                  <a:pt x="1872352" y="771867"/>
                  <a:pt x="1871003" y="775577"/>
                  <a:pt x="1870329" y="777433"/>
                </a:cubicBezTo>
                <a:cubicBezTo>
                  <a:pt x="1866343" y="782457"/>
                  <a:pt x="1862359" y="787480"/>
                  <a:pt x="1862298" y="793588"/>
                </a:cubicBezTo>
                <a:cubicBezTo>
                  <a:pt x="1862298" y="793588"/>
                  <a:pt x="1862298" y="793588"/>
                  <a:pt x="1864259" y="794128"/>
                </a:cubicBezTo>
                <a:cubicBezTo>
                  <a:pt x="1863585" y="795982"/>
                  <a:pt x="1866895" y="792814"/>
                  <a:pt x="1868184" y="795210"/>
                </a:cubicBezTo>
                <a:cubicBezTo>
                  <a:pt x="1862911" y="797838"/>
                  <a:pt x="1860949" y="797297"/>
                  <a:pt x="1855003" y="801781"/>
                </a:cubicBezTo>
                <a:cubicBezTo>
                  <a:pt x="1855003" y="801781"/>
                  <a:pt x="1855676" y="799927"/>
                  <a:pt x="1851752" y="798845"/>
                </a:cubicBezTo>
                <a:cubicBezTo>
                  <a:pt x="1857700" y="794360"/>
                  <a:pt x="1852486" y="790883"/>
                  <a:pt x="1857086" y="790109"/>
                </a:cubicBezTo>
                <a:cubicBezTo>
                  <a:pt x="1859109" y="784544"/>
                  <a:pt x="1860458" y="780834"/>
                  <a:pt x="1864443" y="775809"/>
                </a:cubicBezTo>
                <a:cubicBezTo>
                  <a:pt x="1866465" y="770244"/>
                  <a:pt x="1869776" y="767075"/>
                  <a:pt x="1869838" y="760969"/>
                </a:cubicBezTo>
                <a:cubicBezTo>
                  <a:pt x="1869838" y="760969"/>
                  <a:pt x="1872474" y="759655"/>
                  <a:pt x="1872474" y="759655"/>
                </a:cubicBezTo>
                <a:close/>
                <a:moveTo>
                  <a:pt x="1862771" y="756979"/>
                </a:moveTo>
                <a:cubicBezTo>
                  <a:pt x="1866110" y="759887"/>
                  <a:pt x="1863456" y="761142"/>
                  <a:pt x="1858805" y="761846"/>
                </a:cubicBezTo>
                <a:cubicBezTo>
                  <a:pt x="1857806" y="761571"/>
                  <a:pt x="1857637" y="761277"/>
                  <a:pt x="1857927" y="760954"/>
                </a:cubicBezTo>
                <a:cubicBezTo>
                  <a:pt x="1858795" y="759981"/>
                  <a:pt x="1863777" y="758747"/>
                  <a:pt x="1862771" y="756979"/>
                </a:cubicBezTo>
                <a:close/>
                <a:moveTo>
                  <a:pt x="1838800" y="755939"/>
                </a:moveTo>
                <a:cubicBezTo>
                  <a:pt x="1840217" y="755989"/>
                  <a:pt x="1841250" y="756169"/>
                  <a:pt x="1839521" y="756531"/>
                </a:cubicBezTo>
                <a:cubicBezTo>
                  <a:pt x="1836915" y="756372"/>
                  <a:pt x="1835901" y="756232"/>
                  <a:pt x="1835773" y="756126"/>
                </a:cubicBezTo>
                <a:cubicBezTo>
                  <a:pt x="1835581" y="755968"/>
                  <a:pt x="1837382" y="755889"/>
                  <a:pt x="1838800" y="755939"/>
                </a:cubicBezTo>
                <a:close/>
                <a:moveTo>
                  <a:pt x="1807335" y="755667"/>
                </a:moveTo>
                <a:cubicBezTo>
                  <a:pt x="1807335" y="755667"/>
                  <a:pt x="1807335" y="755667"/>
                  <a:pt x="1809276" y="756202"/>
                </a:cubicBezTo>
                <a:lnTo>
                  <a:pt x="1809308" y="757707"/>
                </a:lnTo>
                <a:lnTo>
                  <a:pt x="1808600" y="758064"/>
                </a:lnTo>
                <a:cubicBezTo>
                  <a:pt x="1808600" y="758064"/>
                  <a:pt x="1807923" y="759927"/>
                  <a:pt x="1807923" y="759927"/>
                </a:cubicBezTo>
                <a:cubicBezTo>
                  <a:pt x="1807923" y="759927"/>
                  <a:pt x="1805303" y="761254"/>
                  <a:pt x="1805303" y="761254"/>
                </a:cubicBezTo>
                <a:cubicBezTo>
                  <a:pt x="1805303" y="761254"/>
                  <a:pt x="1804039" y="758856"/>
                  <a:pt x="1804039" y="758856"/>
                </a:cubicBezTo>
                <a:cubicBezTo>
                  <a:pt x="1804715" y="756993"/>
                  <a:pt x="1806657" y="757529"/>
                  <a:pt x="1807335" y="755667"/>
                </a:cubicBezTo>
                <a:close/>
                <a:moveTo>
                  <a:pt x="1877878" y="754196"/>
                </a:moveTo>
                <a:lnTo>
                  <a:pt x="1879008" y="755069"/>
                </a:lnTo>
                <a:cubicBezTo>
                  <a:pt x="1878010" y="754794"/>
                  <a:pt x="1877679" y="754570"/>
                  <a:pt x="1877735" y="754319"/>
                </a:cubicBezTo>
                <a:close/>
                <a:moveTo>
                  <a:pt x="1886729" y="750670"/>
                </a:moveTo>
                <a:cubicBezTo>
                  <a:pt x="1893833" y="748405"/>
                  <a:pt x="1886539" y="756950"/>
                  <a:pt x="1882037" y="757820"/>
                </a:cubicBezTo>
                <a:cubicBezTo>
                  <a:pt x="1881261" y="757079"/>
                  <a:pt x="1881241" y="756413"/>
                  <a:pt x="1881629" y="755795"/>
                </a:cubicBezTo>
                <a:cubicBezTo>
                  <a:pt x="1882793" y="753937"/>
                  <a:pt x="1887634" y="752502"/>
                  <a:pt x="1886729" y="750670"/>
                </a:cubicBezTo>
                <a:close/>
                <a:moveTo>
                  <a:pt x="1863275" y="750413"/>
                </a:moveTo>
                <a:cubicBezTo>
                  <a:pt x="1863275" y="750413"/>
                  <a:pt x="1863275" y="750413"/>
                  <a:pt x="1867079" y="751462"/>
                </a:cubicBezTo>
                <a:cubicBezTo>
                  <a:pt x="1867079" y="751462"/>
                  <a:pt x="1868244" y="754018"/>
                  <a:pt x="1868244" y="754018"/>
                </a:cubicBezTo>
                <a:cubicBezTo>
                  <a:pt x="1868244" y="754018"/>
                  <a:pt x="1866339" y="753493"/>
                  <a:pt x="1866339" y="753493"/>
                </a:cubicBezTo>
                <a:cubicBezTo>
                  <a:pt x="1866339" y="753493"/>
                  <a:pt x="1866339" y="753493"/>
                  <a:pt x="1862535" y="752443"/>
                </a:cubicBezTo>
                <a:cubicBezTo>
                  <a:pt x="1863275" y="750413"/>
                  <a:pt x="1863275" y="750413"/>
                  <a:pt x="1863275" y="750413"/>
                </a:cubicBezTo>
                <a:close/>
                <a:moveTo>
                  <a:pt x="2240656" y="749451"/>
                </a:moveTo>
                <a:cubicBezTo>
                  <a:pt x="2247608" y="758226"/>
                  <a:pt x="2247608" y="758226"/>
                  <a:pt x="2243527" y="761361"/>
                </a:cubicBezTo>
                <a:cubicBezTo>
                  <a:pt x="2243527" y="761361"/>
                  <a:pt x="2236576" y="752588"/>
                  <a:pt x="2236576" y="752588"/>
                </a:cubicBezTo>
                <a:cubicBezTo>
                  <a:pt x="2240656" y="749451"/>
                  <a:pt x="2240656" y="749451"/>
                  <a:pt x="2240656" y="749451"/>
                </a:cubicBezTo>
                <a:close/>
                <a:moveTo>
                  <a:pt x="1877137" y="749164"/>
                </a:moveTo>
                <a:cubicBezTo>
                  <a:pt x="1877997" y="748405"/>
                  <a:pt x="1879296" y="748230"/>
                  <a:pt x="1881119" y="749264"/>
                </a:cubicBezTo>
                <a:cubicBezTo>
                  <a:pt x="1881413" y="751475"/>
                  <a:pt x="1879887" y="752650"/>
                  <a:pt x="1878786" y="753411"/>
                </a:cubicBezTo>
                <a:lnTo>
                  <a:pt x="1877878" y="754196"/>
                </a:lnTo>
                <a:lnTo>
                  <a:pt x="1875789" y="752585"/>
                </a:lnTo>
                <a:cubicBezTo>
                  <a:pt x="1875855" y="751272"/>
                  <a:pt x="1876276" y="749926"/>
                  <a:pt x="1877137" y="749164"/>
                </a:cubicBezTo>
                <a:close/>
                <a:moveTo>
                  <a:pt x="1762607" y="747248"/>
                </a:moveTo>
                <a:cubicBezTo>
                  <a:pt x="1762607" y="747248"/>
                  <a:pt x="1763858" y="749666"/>
                  <a:pt x="1763858" y="749666"/>
                </a:cubicBezTo>
                <a:cubicBezTo>
                  <a:pt x="1760553" y="752901"/>
                  <a:pt x="1759866" y="754787"/>
                  <a:pt x="1758497" y="758555"/>
                </a:cubicBezTo>
                <a:cubicBezTo>
                  <a:pt x="1757813" y="760439"/>
                  <a:pt x="1756442" y="764208"/>
                  <a:pt x="1755756" y="766093"/>
                </a:cubicBezTo>
                <a:cubicBezTo>
                  <a:pt x="1756323" y="770396"/>
                  <a:pt x="1754386" y="769863"/>
                  <a:pt x="1753016" y="773630"/>
                </a:cubicBezTo>
                <a:cubicBezTo>
                  <a:pt x="1753016" y="773630"/>
                  <a:pt x="1753016" y="773630"/>
                  <a:pt x="1751080" y="773097"/>
                </a:cubicBezTo>
                <a:cubicBezTo>
                  <a:pt x="1751080" y="773097"/>
                  <a:pt x="1752332" y="775516"/>
                  <a:pt x="1752332" y="775516"/>
                </a:cubicBezTo>
                <a:cubicBezTo>
                  <a:pt x="1752332" y="775516"/>
                  <a:pt x="1749709" y="776866"/>
                  <a:pt x="1749709" y="776866"/>
                </a:cubicBezTo>
                <a:cubicBezTo>
                  <a:pt x="1749709" y="776866"/>
                  <a:pt x="1749709" y="776866"/>
                  <a:pt x="1751645" y="777400"/>
                </a:cubicBezTo>
                <a:cubicBezTo>
                  <a:pt x="1744913" y="790057"/>
                  <a:pt x="1745033" y="783870"/>
                  <a:pt x="1739789" y="786572"/>
                </a:cubicBezTo>
                <a:cubicBezTo>
                  <a:pt x="1735917" y="785503"/>
                  <a:pt x="1737972" y="779849"/>
                  <a:pt x="1740028" y="774196"/>
                </a:cubicBezTo>
                <a:cubicBezTo>
                  <a:pt x="1743215" y="777148"/>
                  <a:pt x="1744585" y="773380"/>
                  <a:pt x="1746522" y="773914"/>
                </a:cubicBezTo>
                <a:cubicBezTo>
                  <a:pt x="1746522" y="773914"/>
                  <a:pt x="1746522" y="773914"/>
                  <a:pt x="1747207" y="772029"/>
                </a:cubicBezTo>
                <a:cubicBezTo>
                  <a:pt x="1742650" y="772846"/>
                  <a:pt x="1746074" y="763423"/>
                  <a:pt x="1749948" y="764491"/>
                </a:cubicBezTo>
                <a:cubicBezTo>
                  <a:pt x="1752569" y="763141"/>
                  <a:pt x="1753939" y="759372"/>
                  <a:pt x="1754624" y="757487"/>
                </a:cubicBezTo>
                <a:cubicBezTo>
                  <a:pt x="1755995" y="753717"/>
                  <a:pt x="1756680" y="751834"/>
                  <a:pt x="1758049" y="748063"/>
                </a:cubicBezTo>
                <a:cubicBezTo>
                  <a:pt x="1760670" y="746714"/>
                  <a:pt x="1760670" y="746714"/>
                  <a:pt x="1762607" y="747248"/>
                </a:cubicBezTo>
                <a:close/>
                <a:moveTo>
                  <a:pt x="2514494" y="745450"/>
                </a:moveTo>
                <a:cubicBezTo>
                  <a:pt x="2516894" y="745371"/>
                  <a:pt x="2519650" y="746781"/>
                  <a:pt x="2517611" y="748349"/>
                </a:cubicBezTo>
                <a:cubicBezTo>
                  <a:pt x="2517611" y="748349"/>
                  <a:pt x="2517611" y="748349"/>
                  <a:pt x="2513531" y="751485"/>
                </a:cubicBezTo>
                <a:cubicBezTo>
                  <a:pt x="2510056" y="747096"/>
                  <a:pt x="2512096" y="745528"/>
                  <a:pt x="2514494" y="745450"/>
                </a:cubicBezTo>
                <a:close/>
                <a:moveTo>
                  <a:pt x="1849926" y="745242"/>
                </a:moveTo>
                <a:cubicBezTo>
                  <a:pt x="1855264" y="748701"/>
                  <a:pt x="1845959" y="750109"/>
                  <a:pt x="1849299" y="753017"/>
                </a:cubicBezTo>
                <a:cubicBezTo>
                  <a:pt x="1843989" y="755527"/>
                  <a:pt x="1848614" y="748855"/>
                  <a:pt x="1843962" y="749559"/>
                </a:cubicBezTo>
                <a:cubicBezTo>
                  <a:pt x="1846615" y="748304"/>
                  <a:pt x="1847929" y="744692"/>
                  <a:pt x="1849926" y="745242"/>
                </a:cubicBezTo>
                <a:close/>
                <a:moveTo>
                  <a:pt x="2420796" y="739229"/>
                </a:moveTo>
                <a:cubicBezTo>
                  <a:pt x="2424586" y="738964"/>
                  <a:pt x="2432179" y="751656"/>
                  <a:pt x="2440450" y="755887"/>
                </a:cubicBezTo>
                <a:cubicBezTo>
                  <a:pt x="2440450" y="755887"/>
                  <a:pt x="2436373" y="759021"/>
                  <a:pt x="2436373" y="759021"/>
                </a:cubicBezTo>
                <a:cubicBezTo>
                  <a:pt x="2429421" y="750245"/>
                  <a:pt x="2418390" y="744607"/>
                  <a:pt x="2418390" y="744607"/>
                </a:cubicBezTo>
                <a:cubicBezTo>
                  <a:pt x="2418693" y="740845"/>
                  <a:pt x="2419534" y="739318"/>
                  <a:pt x="2420796" y="739229"/>
                </a:cubicBezTo>
                <a:close/>
                <a:moveTo>
                  <a:pt x="1843326" y="738952"/>
                </a:moveTo>
                <a:cubicBezTo>
                  <a:pt x="1843326" y="738952"/>
                  <a:pt x="1845268" y="739487"/>
                  <a:pt x="1845268" y="739487"/>
                </a:cubicBezTo>
                <a:cubicBezTo>
                  <a:pt x="1844591" y="741349"/>
                  <a:pt x="1844591" y="741349"/>
                  <a:pt x="1842649" y="740815"/>
                </a:cubicBezTo>
                <a:cubicBezTo>
                  <a:pt x="1842649" y="740815"/>
                  <a:pt x="1840031" y="742141"/>
                  <a:pt x="1839353" y="744004"/>
                </a:cubicBezTo>
                <a:cubicBezTo>
                  <a:pt x="1841295" y="744538"/>
                  <a:pt x="1841295" y="744538"/>
                  <a:pt x="1842560" y="746936"/>
                </a:cubicBezTo>
                <a:cubicBezTo>
                  <a:pt x="1842560" y="746936"/>
                  <a:pt x="1842560" y="746936"/>
                  <a:pt x="1840618" y="746401"/>
                </a:cubicBezTo>
                <a:cubicBezTo>
                  <a:pt x="1840618" y="746401"/>
                  <a:pt x="1838677" y="745866"/>
                  <a:pt x="1838677" y="745866"/>
                </a:cubicBezTo>
                <a:cubicBezTo>
                  <a:pt x="1836734" y="745330"/>
                  <a:pt x="1836057" y="747192"/>
                  <a:pt x="1835379" y="749054"/>
                </a:cubicBezTo>
                <a:cubicBezTo>
                  <a:pt x="1837322" y="749589"/>
                  <a:pt x="1836645" y="751452"/>
                  <a:pt x="1838588" y="751987"/>
                </a:cubicBezTo>
                <a:cubicBezTo>
                  <a:pt x="1838588" y="751987"/>
                  <a:pt x="1836645" y="751452"/>
                  <a:pt x="1834702" y="750918"/>
                </a:cubicBezTo>
                <a:cubicBezTo>
                  <a:pt x="1834025" y="752779"/>
                  <a:pt x="1834025" y="752779"/>
                  <a:pt x="1833349" y="754642"/>
                </a:cubicBezTo>
                <a:cubicBezTo>
                  <a:pt x="1833349" y="754642"/>
                  <a:pt x="1833349" y="754642"/>
                  <a:pt x="1832671" y="756505"/>
                </a:cubicBezTo>
                <a:cubicBezTo>
                  <a:pt x="1832671" y="756505"/>
                  <a:pt x="1831995" y="758367"/>
                  <a:pt x="1831995" y="758367"/>
                </a:cubicBezTo>
                <a:cubicBezTo>
                  <a:pt x="1831318" y="760229"/>
                  <a:pt x="1831318" y="760229"/>
                  <a:pt x="1831318" y="760229"/>
                </a:cubicBezTo>
                <a:cubicBezTo>
                  <a:pt x="1831318" y="760229"/>
                  <a:pt x="1828700" y="761556"/>
                  <a:pt x="1828700" y="761556"/>
                </a:cubicBezTo>
                <a:cubicBezTo>
                  <a:pt x="1826756" y="761022"/>
                  <a:pt x="1827433" y="759159"/>
                  <a:pt x="1827433" y="759159"/>
                </a:cubicBezTo>
                <a:cubicBezTo>
                  <a:pt x="1827433" y="759159"/>
                  <a:pt x="1828110" y="757296"/>
                  <a:pt x="1828110" y="757296"/>
                </a:cubicBezTo>
                <a:cubicBezTo>
                  <a:pt x="1828788" y="755433"/>
                  <a:pt x="1828788" y="755433"/>
                  <a:pt x="1829464" y="753572"/>
                </a:cubicBezTo>
                <a:cubicBezTo>
                  <a:pt x="1829464" y="753572"/>
                  <a:pt x="1830142" y="751710"/>
                  <a:pt x="1830142" y="751710"/>
                </a:cubicBezTo>
                <a:cubicBezTo>
                  <a:pt x="1826257" y="750637"/>
                  <a:pt x="1816368" y="760207"/>
                  <a:pt x="1822194" y="761813"/>
                </a:cubicBezTo>
                <a:cubicBezTo>
                  <a:pt x="1821519" y="763675"/>
                  <a:pt x="1820252" y="761278"/>
                  <a:pt x="1818310" y="760742"/>
                </a:cubicBezTo>
                <a:cubicBezTo>
                  <a:pt x="1823460" y="764210"/>
                  <a:pt x="1813660" y="767656"/>
                  <a:pt x="1818810" y="771125"/>
                </a:cubicBezTo>
                <a:cubicBezTo>
                  <a:pt x="1820751" y="771659"/>
                  <a:pt x="1821429" y="769797"/>
                  <a:pt x="1822106" y="767935"/>
                </a:cubicBezTo>
                <a:cubicBezTo>
                  <a:pt x="1822106" y="767935"/>
                  <a:pt x="1824048" y="768471"/>
                  <a:pt x="1824048" y="768471"/>
                </a:cubicBezTo>
                <a:cubicBezTo>
                  <a:pt x="1824726" y="766608"/>
                  <a:pt x="1826668" y="767144"/>
                  <a:pt x="1826668" y="767144"/>
                </a:cubicBezTo>
                <a:cubicBezTo>
                  <a:pt x="1828610" y="767680"/>
                  <a:pt x="1827933" y="769543"/>
                  <a:pt x="1827933" y="769543"/>
                </a:cubicBezTo>
                <a:cubicBezTo>
                  <a:pt x="1827933" y="769543"/>
                  <a:pt x="1827256" y="771404"/>
                  <a:pt x="1827256" y="771404"/>
                </a:cubicBezTo>
                <a:cubicBezTo>
                  <a:pt x="1824636" y="772731"/>
                  <a:pt x="1823959" y="774594"/>
                  <a:pt x="1821340" y="775921"/>
                </a:cubicBezTo>
                <a:cubicBezTo>
                  <a:pt x="1820664" y="777783"/>
                  <a:pt x="1819986" y="779645"/>
                  <a:pt x="1819309" y="781507"/>
                </a:cubicBezTo>
                <a:cubicBezTo>
                  <a:pt x="1818633" y="783371"/>
                  <a:pt x="1817956" y="785233"/>
                  <a:pt x="1817956" y="785233"/>
                </a:cubicBezTo>
                <a:cubicBezTo>
                  <a:pt x="1816602" y="788956"/>
                  <a:pt x="1815924" y="790820"/>
                  <a:pt x="1812628" y="794009"/>
                </a:cubicBezTo>
                <a:cubicBezTo>
                  <a:pt x="1812628" y="794009"/>
                  <a:pt x="1812628" y="794009"/>
                  <a:pt x="1811950" y="795872"/>
                </a:cubicBezTo>
                <a:cubicBezTo>
                  <a:pt x="1811273" y="797734"/>
                  <a:pt x="1809330" y="797199"/>
                  <a:pt x="1808655" y="799061"/>
                </a:cubicBezTo>
                <a:cubicBezTo>
                  <a:pt x="1808655" y="799061"/>
                  <a:pt x="1808655" y="799061"/>
                  <a:pt x="1806713" y="798526"/>
                </a:cubicBezTo>
                <a:cubicBezTo>
                  <a:pt x="1804094" y="799852"/>
                  <a:pt x="1802150" y="799318"/>
                  <a:pt x="1800208" y="798782"/>
                </a:cubicBezTo>
                <a:cubicBezTo>
                  <a:pt x="1800208" y="798782"/>
                  <a:pt x="1800208" y="798782"/>
                  <a:pt x="1797589" y="800108"/>
                </a:cubicBezTo>
                <a:cubicBezTo>
                  <a:pt x="1797589" y="800108"/>
                  <a:pt x="1797589" y="800108"/>
                  <a:pt x="1798266" y="798245"/>
                </a:cubicBezTo>
                <a:cubicBezTo>
                  <a:pt x="1798266" y="798245"/>
                  <a:pt x="1798944" y="796384"/>
                  <a:pt x="1798944" y="796384"/>
                </a:cubicBezTo>
                <a:cubicBezTo>
                  <a:pt x="1799621" y="794522"/>
                  <a:pt x="1800296" y="792659"/>
                  <a:pt x="1800296" y="792659"/>
                </a:cubicBezTo>
                <a:cubicBezTo>
                  <a:pt x="1802916" y="791332"/>
                  <a:pt x="1803595" y="789470"/>
                  <a:pt x="1803595" y="789470"/>
                </a:cubicBezTo>
                <a:cubicBezTo>
                  <a:pt x="1803595" y="789470"/>
                  <a:pt x="1803595" y="789470"/>
                  <a:pt x="1804271" y="787607"/>
                </a:cubicBezTo>
                <a:cubicBezTo>
                  <a:pt x="1804271" y="787607"/>
                  <a:pt x="1804271" y="787607"/>
                  <a:pt x="1806212" y="788144"/>
                </a:cubicBezTo>
                <a:cubicBezTo>
                  <a:pt x="1806212" y="788144"/>
                  <a:pt x="1808155" y="788678"/>
                  <a:pt x="1810097" y="789214"/>
                </a:cubicBezTo>
                <a:cubicBezTo>
                  <a:pt x="1809420" y="791077"/>
                  <a:pt x="1809420" y="791077"/>
                  <a:pt x="1809420" y="791077"/>
                </a:cubicBezTo>
                <a:cubicBezTo>
                  <a:pt x="1812716" y="787886"/>
                  <a:pt x="1814071" y="784162"/>
                  <a:pt x="1815424" y="780436"/>
                </a:cubicBezTo>
                <a:cubicBezTo>
                  <a:pt x="1816101" y="778574"/>
                  <a:pt x="1816101" y="778574"/>
                  <a:pt x="1816101" y="778574"/>
                </a:cubicBezTo>
                <a:cubicBezTo>
                  <a:pt x="1813483" y="779901"/>
                  <a:pt x="1808922" y="780693"/>
                  <a:pt x="1804359" y="781484"/>
                </a:cubicBezTo>
                <a:cubicBezTo>
                  <a:pt x="1799887" y="776153"/>
                  <a:pt x="1803772" y="777225"/>
                  <a:pt x="1793384" y="776410"/>
                </a:cubicBezTo>
                <a:cubicBezTo>
                  <a:pt x="1795415" y="770822"/>
                  <a:pt x="1801918" y="770566"/>
                  <a:pt x="1799387" y="765770"/>
                </a:cubicBezTo>
                <a:cubicBezTo>
                  <a:pt x="1802007" y="764444"/>
                  <a:pt x="1805214" y="767376"/>
                  <a:pt x="1807157" y="767911"/>
                </a:cubicBezTo>
                <a:cubicBezTo>
                  <a:pt x="1810115" y="765654"/>
                  <a:pt x="1809968" y="764589"/>
                  <a:pt x="1809420" y="763158"/>
                </a:cubicBezTo>
                <a:lnTo>
                  <a:pt x="1809308" y="757707"/>
                </a:lnTo>
                <a:lnTo>
                  <a:pt x="1811219" y="756737"/>
                </a:lnTo>
                <a:cubicBezTo>
                  <a:pt x="1809276" y="756202"/>
                  <a:pt x="1809276" y="756202"/>
                  <a:pt x="1809276" y="756202"/>
                </a:cubicBezTo>
                <a:cubicBezTo>
                  <a:pt x="1809954" y="754340"/>
                  <a:pt x="1810632" y="752477"/>
                  <a:pt x="1811309" y="750614"/>
                </a:cubicBezTo>
                <a:cubicBezTo>
                  <a:pt x="1813251" y="751150"/>
                  <a:pt x="1810632" y="752477"/>
                  <a:pt x="1812574" y="753013"/>
                </a:cubicBezTo>
                <a:cubicBezTo>
                  <a:pt x="1816457" y="754083"/>
                  <a:pt x="1814604" y="747425"/>
                  <a:pt x="1810043" y="748218"/>
                </a:cubicBezTo>
                <a:cubicBezTo>
                  <a:pt x="1810720" y="746355"/>
                  <a:pt x="1812662" y="746890"/>
                  <a:pt x="1813339" y="745027"/>
                </a:cubicBezTo>
                <a:cubicBezTo>
                  <a:pt x="1813339" y="745027"/>
                  <a:pt x="1813339" y="745027"/>
                  <a:pt x="1812662" y="746890"/>
                </a:cubicBezTo>
                <a:cubicBezTo>
                  <a:pt x="1815282" y="745562"/>
                  <a:pt x="1815959" y="743700"/>
                  <a:pt x="1816637" y="741837"/>
                </a:cubicBezTo>
                <a:cubicBezTo>
                  <a:pt x="1816637" y="741837"/>
                  <a:pt x="1816637" y="741837"/>
                  <a:pt x="1817312" y="739976"/>
                </a:cubicBezTo>
                <a:cubicBezTo>
                  <a:pt x="1819254" y="740511"/>
                  <a:pt x="1819254" y="740511"/>
                  <a:pt x="1819254" y="740511"/>
                </a:cubicBezTo>
                <a:cubicBezTo>
                  <a:pt x="1818578" y="742372"/>
                  <a:pt x="1818578" y="742372"/>
                  <a:pt x="1818578" y="742372"/>
                </a:cubicBezTo>
                <a:cubicBezTo>
                  <a:pt x="1817901" y="744235"/>
                  <a:pt x="1817223" y="746098"/>
                  <a:pt x="1814604" y="747425"/>
                </a:cubicBezTo>
                <a:cubicBezTo>
                  <a:pt x="1814604" y="747425"/>
                  <a:pt x="1814604" y="747425"/>
                  <a:pt x="1816545" y="747961"/>
                </a:cubicBezTo>
                <a:cubicBezTo>
                  <a:pt x="1822373" y="749567"/>
                  <a:pt x="1822463" y="743445"/>
                  <a:pt x="1825758" y="740255"/>
                </a:cubicBezTo>
                <a:cubicBezTo>
                  <a:pt x="1831584" y="741861"/>
                  <a:pt x="1830230" y="745587"/>
                  <a:pt x="1834116" y="746658"/>
                </a:cubicBezTo>
                <a:cubicBezTo>
                  <a:pt x="1834116" y="746658"/>
                  <a:pt x="1834791" y="744795"/>
                  <a:pt x="1836734" y="745330"/>
                </a:cubicBezTo>
                <a:cubicBezTo>
                  <a:pt x="1836734" y="745330"/>
                  <a:pt x="1836734" y="745330"/>
                  <a:pt x="1837410" y="743467"/>
                </a:cubicBezTo>
                <a:cubicBezTo>
                  <a:pt x="1837410" y="743467"/>
                  <a:pt x="1837410" y="743467"/>
                  <a:pt x="1835469" y="742931"/>
                </a:cubicBezTo>
                <a:cubicBezTo>
                  <a:pt x="1836146" y="741070"/>
                  <a:pt x="1839442" y="737880"/>
                  <a:pt x="1843326" y="738952"/>
                </a:cubicBezTo>
                <a:close/>
                <a:moveTo>
                  <a:pt x="1815278" y="733455"/>
                </a:moveTo>
                <a:cubicBezTo>
                  <a:pt x="1820310" y="736890"/>
                  <a:pt x="1811345" y="738517"/>
                  <a:pt x="1808766" y="739855"/>
                </a:cubicBezTo>
                <a:cubicBezTo>
                  <a:pt x="1806863" y="739331"/>
                  <a:pt x="1812698" y="734793"/>
                  <a:pt x="1815278" y="733455"/>
                </a:cubicBezTo>
                <a:close/>
                <a:moveTo>
                  <a:pt x="1888325" y="729004"/>
                </a:moveTo>
                <a:cubicBezTo>
                  <a:pt x="1890466" y="729595"/>
                  <a:pt x="1889789" y="731457"/>
                  <a:pt x="1889789" y="731457"/>
                </a:cubicBezTo>
                <a:cubicBezTo>
                  <a:pt x="1889112" y="733319"/>
                  <a:pt x="1888434" y="735181"/>
                  <a:pt x="1887758" y="737045"/>
                </a:cubicBezTo>
                <a:cubicBezTo>
                  <a:pt x="1887758" y="737045"/>
                  <a:pt x="1887080" y="738907"/>
                  <a:pt x="1886405" y="740769"/>
                </a:cubicBezTo>
                <a:cubicBezTo>
                  <a:pt x="1886405" y="740769"/>
                  <a:pt x="1885727" y="742632"/>
                  <a:pt x="1882909" y="743904"/>
                </a:cubicBezTo>
                <a:cubicBezTo>
                  <a:pt x="1880768" y="743313"/>
                  <a:pt x="1880768" y="743313"/>
                  <a:pt x="1881446" y="741451"/>
                </a:cubicBezTo>
                <a:cubicBezTo>
                  <a:pt x="1884264" y="740179"/>
                  <a:pt x="1884941" y="738316"/>
                  <a:pt x="1883476" y="735864"/>
                </a:cubicBezTo>
                <a:cubicBezTo>
                  <a:pt x="1884155" y="734002"/>
                  <a:pt x="1884830" y="732141"/>
                  <a:pt x="1885508" y="730278"/>
                </a:cubicBezTo>
                <a:cubicBezTo>
                  <a:pt x="1887648" y="730866"/>
                  <a:pt x="1888325" y="729004"/>
                  <a:pt x="1888325" y="729004"/>
                </a:cubicBezTo>
                <a:close/>
                <a:moveTo>
                  <a:pt x="1730764" y="728783"/>
                </a:moveTo>
                <a:cubicBezTo>
                  <a:pt x="1731432" y="733064"/>
                  <a:pt x="1732108" y="731201"/>
                  <a:pt x="1728732" y="734369"/>
                </a:cubicBezTo>
                <a:cubicBezTo>
                  <a:pt x="1726711" y="733813"/>
                  <a:pt x="1724689" y="733255"/>
                  <a:pt x="1721992" y="734560"/>
                </a:cubicBezTo>
                <a:cubicBezTo>
                  <a:pt x="1721149" y="733815"/>
                  <a:pt x="1721024" y="733012"/>
                  <a:pt x="1721374" y="732245"/>
                </a:cubicBezTo>
                <a:cubicBezTo>
                  <a:pt x="1721897" y="731092"/>
                  <a:pt x="1723487" y="730017"/>
                  <a:pt x="1725324" y="729336"/>
                </a:cubicBezTo>
                <a:cubicBezTo>
                  <a:pt x="1727162" y="728653"/>
                  <a:pt x="1729248" y="728364"/>
                  <a:pt x="1730764" y="728783"/>
                </a:cubicBezTo>
                <a:close/>
                <a:moveTo>
                  <a:pt x="2151491" y="728576"/>
                </a:moveTo>
                <a:cubicBezTo>
                  <a:pt x="2157669" y="736373"/>
                  <a:pt x="2163846" y="744173"/>
                  <a:pt x="2160311" y="746891"/>
                </a:cubicBezTo>
                <a:cubicBezTo>
                  <a:pt x="2160311" y="746891"/>
                  <a:pt x="2160311" y="746891"/>
                  <a:pt x="2163846" y="744173"/>
                </a:cubicBezTo>
                <a:cubicBezTo>
                  <a:pt x="2170026" y="751975"/>
                  <a:pt x="2167383" y="741456"/>
                  <a:pt x="2177098" y="746540"/>
                </a:cubicBezTo>
                <a:cubicBezTo>
                  <a:pt x="2183275" y="754340"/>
                  <a:pt x="2183275" y="754340"/>
                  <a:pt x="2189451" y="762137"/>
                </a:cubicBezTo>
                <a:cubicBezTo>
                  <a:pt x="2185917" y="764854"/>
                  <a:pt x="2185695" y="768165"/>
                  <a:pt x="2184698" y="770498"/>
                </a:cubicBezTo>
                <a:cubicBezTo>
                  <a:pt x="2183702" y="772830"/>
                  <a:pt x="2181934" y="774189"/>
                  <a:pt x="2175310" y="773006"/>
                </a:cubicBezTo>
                <a:cubicBezTo>
                  <a:pt x="2165596" y="767923"/>
                  <a:pt x="2153240" y="752325"/>
                  <a:pt x="2154135" y="739091"/>
                </a:cubicBezTo>
                <a:cubicBezTo>
                  <a:pt x="2154135" y="739091"/>
                  <a:pt x="2157669" y="736373"/>
                  <a:pt x="2151491" y="728576"/>
                </a:cubicBezTo>
                <a:close/>
                <a:moveTo>
                  <a:pt x="1848043" y="726095"/>
                </a:moveTo>
                <a:cubicBezTo>
                  <a:pt x="1848043" y="726095"/>
                  <a:pt x="1848043" y="726095"/>
                  <a:pt x="1849947" y="726619"/>
                </a:cubicBezTo>
                <a:cubicBezTo>
                  <a:pt x="1849947" y="726619"/>
                  <a:pt x="1849947" y="726619"/>
                  <a:pt x="1849288" y="728426"/>
                </a:cubicBezTo>
                <a:cubicBezTo>
                  <a:pt x="1849288" y="728426"/>
                  <a:pt x="1849288" y="728426"/>
                  <a:pt x="1847386" y="727900"/>
                </a:cubicBezTo>
                <a:cubicBezTo>
                  <a:pt x="1847386" y="727900"/>
                  <a:pt x="1846729" y="729707"/>
                  <a:pt x="1846729" y="729707"/>
                </a:cubicBezTo>
                <a:cubicBezTo>
                  <a:pt x="1846073" y="731512"/>
                  <a:pt x="1844170" y="730989"/>
                  <a:pt x="1844170" y="730989"/>
                </a:cubicBezTo>
                <a:cubicBezTo>
                  <a:pt x="1842268" y="730464"/>
                  <a:pt x="1842925" y="728658"/>
                  <a:pt x="1842925" y="728658"/>
                </a:cubicBezTo>
                <a:cubicBezTo>
                  <a:pt x="1845484" y="727376"/>
                  <a:pt x="1846141" y="725570"/>
                  <a:pt x="1848043" y="726095"/>
                </a:cubicBezTo>
                <a:close/>
                <a:moveTo>
                  <a:pt x="1810927" y="721674"/>
                </a:moveTo>
                <a:cubicBezTo>
                  <a:pt x="1811616" y="719778"/>
                  <a:pt x="1818774" y="723837"/>
                  <a:pt x="1814851" y="722755"/>
                </a:cubicBezTo>
                <a:cubicBezTo>
                  <a:pt x="1814056" y="730882"/>
                  <a:pt x="1814161" y="724652"/>
                  <a:pt x="1810927" y="721674"/>
                </a:cubicBezTo>
                <a:close/>
                <a:moveTo>
                  <a:pt x="2305543" y="719976"/>
                </a:moveTo>
                <a:cubicBezTo>
                  <a:pt x="2307810" y="718234"/>
                  <a:pt x="2313618" y="720043"/>
                  <a:pt x="2319795" y="727841"/>
                </a:cubicBezTo>
                <a:cubicBezTo>
                  <a:pt x="2317981" y="729236"/>
                  <a:pt x="2318620" y="731884"/>
                  <a:pt x="2318486" y="733555"/>
                </a:cubicBezTo>
                <a:cubicBezTo>
                  <a:pt x="2318419" y="734391"/>
                  <a:pt x="2318159" y="734983"/>
                  <a:pt x="2317303" y="735053"/>
                </a:cubicBezTo>
                <a:cubicBezTo>
                  <a:pt x="2316447" y="735123"/>
                  <a:pt x="2314995" y="734670"/>
                  <a:pt x="2312543" y="733416"/>
                </a:cubicBezTo>
                <a:cubicBezTo>
                  <a:pt x="2304553" y="727011"/>
                  <a:pt x="2303277" y="721718"/>
                  <a:pt x="2305543" y="719976"/>
                </a:cubicBezTo>
                <a:close/>
                <a:moveTo>
                  <a:pt x="1921878" y="719626"/>
                </a:moveTo>
                <a:cubicBezTo>
                  <a:pt x="1925872" y="720727"/>
                  <a:pt x="1916568" y="722136"/>
                  <a:pt x="1913914" y="723392"/>
                </a:cubicBezTo>
                <a:cubicBezTo>
                  <a:pt x="1914571" y="721586"/>
                  <a:pt x="1916397" y="721097"/>
                  <a:pt x="1918142" y="720832"/>
                </a:cubicBezTo>
                <a:cubicBezTo>
                  <a:pt x="1919887" y="720568"/>
                  <a:pt x="1921549" y="720529"/>
                  <a:pt x="1921878" y="719626"/>
                </a:cubicBezTo>
                <a:close/>
                <a:moveTo>
                  <a:pt x="1895526" y="714596"/>
                </a:moveTo>
                <a:cubicBezTo>
                  <a:pt x="1897309" y="715088"/>
                  <a:pt x="1897309" y="715088"/>
                  <a:pt x="1897309" y="715088"/>
                </a:cubicBezTo>
                <a:cubicBezTo>
                  <a:pt x="1896670" y="716850"/>
                  <a:pt x="1896670" y="716850"/>
                  <a:pt x="1896670" y="716850"/>
                </a:cubicBezTo>
                <a:cubicBezTo>
                  <a:pt x="1894886" y="716358"/>
                  <a:pt x="1894246" y="718119"/>
                  <a:pt x="1894246" y="718119"/>
                </a:cubicBezTo>
                <a:cubicBezTo>
                  <a:pt x="1893605" y="719879"/>
                  <a:pt x="1894750" y="722133"/>
                  <a:pt x="1892326" y="723402"/>
                </a:cubicBezTo>
                <a:cubicBezTo>
                  <a:pt x="1892326" y="723402"/>
                  <a:pt x="1890541" y="722909"/>
                  <a:pt x="1890541" y="722909"/>
                </a:cubicBezTo>
                <a:cubicBezTo>
                  <a:pt x="1890541" y="722909"/>
                  <a:pt x="1891182" y="721148"/>
                  <a:pt x="1891182" y="721148"/>
                </a:cubicBezTo>
                <a:cubicBezTo>
                  <a:pt x="1891182" y="721148"/>
                  <a:pt x="1891821" y="719389"/>
                  <a:pt x="1891821" y="719389"/>
                </a:cubicBezTo>
                <a:cubicBezTo>
                  <a:pt x="1892461" y="717627"/>
                  <a:pt x="1893101" y="715866"/>
                  <a:pt x="1895526" y="714596"/>
                </a:cubicBezTo>
                <a:close/>
                <a:moveTo>
                  <a:pt x="1858793" y="714156"/>
                </a:moveTo>
                <a:cubicBezTo>
                  <a:pt x="1862718" y="715239"/>
                  <a:pt x="1857316" y="718220"/>
                  <a:pt x="1856577" y="720252"/>
                </a:cubicBezTo>
                <a:cubicBezTo>
                  <a:pt x="1855596" y="719980"/>
                  <a:pt x="1855275" y="719754"/>
                  <a:pt x="1855337" y="719491"/>
                </a:cubicBezTo>
                <a:cubicBezTo>
                  <a:pt x="1855521" y="718704"/>
                  <a:pt x="1859157" y="717609"/>
                  <a:pt x="1858793" y="714156"/>
                </a:cubicBezTo>
                <a:close/>
                <a:moveTo>
                  <a:pt x="1738655" y="712330"/>
                </a:moveTo>
                <a:cubicBezTo>
                  <a:pt x="1744648" y="713981"/>
                  <a:pt x="1736587" y="718018"/>
                  <a:pt x="1738584" y="718569"/>
                </a:cubicBezTo>
                <a:cubicBezTo>
                  <a:pt x="1737894" y="720465"/>
                  <a:pt x="1733211" y="721260"/>
                  <a:pt x="1731212" y="720709"/>
                </a:cubicBezTo>
                <a:cubicBezTo>
                  <a:pt x="1733899" y="719364"/>
                  <a:pt x="1733970" y="713124"/>
                  <a:pt x="1738655" y="712330"/>
                </a:cubicBezTo>
                <a:close/>
                <a:moveTo>
                  <a:pt x="1728214" y="711686"/>
                </a:moveTo>
                <a:cubicBezTo>
                  <a:pt x="1730354" y="712276"/>
                  <a:pt x="1732493" y="712867"/>
                  <a:pt x="1732493" y="712867"/>
                </a:cubicBezTo>
                <a:cubicBezTo>
                  <a:pt x="1731837" y="714673"/>
                  <a:pt x="1731181" y="716478"/>
                  <a:pt x="1731181" y="716478"/>
                </a:cubicBezTo>
                <a:cubicBezTo>
                  <a:pt x="1729041" y="715888"/>
                  <a:pt x="1726901" y="715298"/>
                  <a:pt x="1726244" y="717104"/>
                </a:cubicBezTo>
                <a:cubicBezTo>
                  <a:pt x="1726244" y="717104"/>
                  <a:pt x="1726038" y="716054"/>
                  <a:pt x="1726179" y="714851"/>
                </a:cubicBezTo>
                <a:cubicBezTo>
                  <a:pt x="1726322" y="713649"/>
                  <a:pt x="1726815" y="712294"/>
                  <a:pt x="1728214" y="711686"/>
                </a:cubicBezTo>
                <a:close/>
                <a:moveTo>
                  <a:pt x="1855411" y="707263"/>
                </a:moveTo>
                <a:cubicBezTo>
                  <a:pt x="1856838" y="707657"/>
                  <a:pt x="1856100" y="709690"/>
                  <a:pt x="1856100" y="709690"/>
                </a:cubicBezTo>
                <a:cubicBezTo>
                  <a:pt x="1856100" y="709690"/>
                  <a:pt x="1854675" y="709295"/>
                  <a:pt x="1854675" y="709295"/>
                </a:cubicBezTo>
                <a:cubicBezTo>
                  <a:pt x="1854675" y="709295"/>
                  <a:pt x="1855411" y="707263"/>
                  <a:pt x="1855411" y="707263"/>
                </a:cubicBezTo>
                <a:close/>
                <a:moveTo>
                  <a:pt x="1777413" y="706622"/>
                </a:moveTo>
                <a:cubicBezTo>
                  <a:pt x="1779315" y="707147"/>
                  <a:pt x="1779315" y="707147"/>
                  <a:pt x="1778644" y="708990"/>
                </a:cubicBezTo>
                <a:cubicBezTo>
                  <a:pt x="1777305" y="712677"/>
                  <a:pt x="1776635" y="714521"/>
                  <a:pt x="1775295" y="718208"/>
                </a:cubicBezTo>
                <a:cubicBezTo>
                  <a:pt x="1770712" y="725059"/>
                  <a:pt x="1768030" y="732432"/>
                  <a:pt x="1763447" y="739283"/>
                </a:cubicBezTo>
                <a:cubicBezTo>
                  <a:pt x="1763447" y="739283"/>
                  <a:pt x="1763447" y="739283"/>
                  <a:pt x="1761545" y="738759"/>
                </a:cubicBezTo>
                <a:cubicBezTo>
                  <a:pt x="1761545" y="738759"/>
                  <a:pt x="1761545" y="738759"/>
                  <a:pt x="1762215" y="736915"/>
                </a:cubicBezTo>
                <a:cubicBezTo>
                  <a:pt x="1764226" y="731384"/>
                  <a:pt x="1766905" y="724010"/>
                  <a:pt x="1771488" y="717159"/>
                </a:cubicBezTo>
                <a:cubicBezTo>
                  <a:pt x="1772829" y="713472"/>
                  <a:pt x="1774170" y="709785"/>
                  <a:pt x="1774839" y="707942"/>
                </a:cubicBezTo>
                <a:cubicBezTo>
                  <a:pt x="1777413" y="706622"/>
                  <a:pt x="1777413" y="706622"/>
                  <a:pt x="1777413" y="706622"/>
                </a:cubicBezTo>
                <a:close/>
                <a:moveTo>
                  <a:pt x="2439825" y="703435"/>
                </a:moveTo>
                <a:cubicBezTo>
                  <a:pt x="2440511" y="706209"/>
                  <a:pt x="2440619" y="707777"/>
                  <a:pt x="2440380" y="708787"/>
                </a:cubicBezTo>
                <a:lnTo>
                  <a:pt x="2439790" y="709557"/>
                </a:lnTo>
                <a:close/>
                <a:moveTo>
                  <a:pt x="1857253" y="701661"/>
                </a:moveTo>
                <a:cubicBezTo>
                  <a:pt x="1863828" y="701388"/>
                  <a:pt x="1859798" y="706535"/>
                  <a:pt x="1861760" y="707076"/>
                </a:cubicBezTo>
                <a:cubicBezTo>
                  <a:pt x="1860382" y="710867"/>
                  <a:pt x="1853912" y="704913"/>
                  <a:pt x="1857253" y="701661"/>
                </a:cubicBezTo>
                <a:close/>
                <a:moveTo>
                  <a:pt x="1727736" y="701123"/>
                </a:moveTo>
                <a:cubicBezTo>
                  <a:pt x="1727736" y="701123"/>
                  <a:pt x="1729521" y="701615"/>
                  <a:pt x="1729521" y="701615"/>
                </a:cubicBezTo>
                <a:cubicBezTo>
                  <a:pt x="1727060" y="702986"/>
                  <a:pt x="1726383" y="704847"/>
                  <a:pt x="1725706" y="706709"/>
                </a:cubicBezTo>
                <a:cubicBezTo>
                  <a:pt x="1725706" y="706709"/>
                  <a:pt x="1725706" y="706709"/>
                  <a:pt x="1723244" y="708080"/>
                </a:cubicBezTo>
                <a:cubicBezTo>
                  <a:pt x="1723244" y="708080"/>
                  <a:pt x="1723920" y="706218"/>
                  <a:pt x="1723920" y="706218"/>
                </a:cubicBezTo>
                <a:cubicBezTo>
                  <a:pt x="1724598" y="704356"/>
                  <a:pt x="1725275" y="702493"/>
                  <a:pt x="1727736" y="701123"/>
                </a:cubicBezTo>
                <a:close/>
                <a:moveTo>
                  <a:pt x="1874028" y="696003"/>
                </a:moveTo>
                <a:cubicBezTo>
                  <a:pt x="1874028" y="696003"/>
                  <a:pt x="1875990" y="696544"/>
                  <a:pt x="1875990" y="696544"/>
                </a:cubicBezTo>
                <a:cubicBezTo>
                  <a:pt x="1875990" y="696544"/>
                  <a:pt x="1877953" y="697085"/>
                  <a:pt x="1877953" y="697085"/>
                </a:cubicBezTo>
                <a:cubicBezTo>
                  <a:pt x="1877268" y="698966"/>
                  <a:pt x="1877268" y="698966"/>
                  <a:pt x="1875306" y="698424"/>
                </a:cubicBezTo>
                <a:cubicBezTo>
                  <a:pt x="1874622" y="700306"/>
                  <a:pt x="1873938" y="702187"/>
                  <a:pt x="1873254" y="704068"/>
                </a:cubicBezTo>
                <a:cubicBezTo>
                  <a:pt x="1872570" y="705950"/>
                  <a:pt x="1871202" y="709713"/>
                  <a:pt x="1868556" y="711053"/>
                </a:cubicBezTo>
                <a:cubicBezTo>
                  <a:pt x="1868556" y="711053"/>
                  <a:pt x="1865910" y="712393"/>
                  <a:pt x="1866594" y="710512"/>
                </a:cubicBezTo>
                <a:cubicBezTo>
                  <a:pt x="1866594" y="710512"/>
                  <a:pt x="1866104" y="710376"/>
                  <a:pt x="1865944" y="710073"/>
                </a:cubicBezTo>
                <a:cubicBezTo>
                  <a:pt x="1865784" y="709770"/>
                  <a:pt x="1865956" y="709301"/>
                  <a:pt x="1867278" y="708630"/>
                </a:cubicBezTo>
                <a:cubicBezTo>
                  <a:pt x="1867962" y="706750"/>
                  <a:pt x="1868647" y="704868"/>
                  <a:pt x="1869330" y="702987"/>
                </a:cubicBezTo>
                <a:cubicBezTo>
                  <a:pt x="1870014" y="701105"/>
                  <a:pt x="1871383" y="697343"/>
                  <a:pt x="1874028" y="696003"/>
                </a:cubicBezTo>
                <a:close/>
                <a:moveTo>
                  <a:pt x="1905179" y="694160"/>
                </a:moveTo>
                <a:cubicBezTo>
                  <a:pt x="1907082" y="694684"/>
                  <a:pt x="1907082" y="694684"/>
                  <a:pt x="1906393" y="696581"/>
                </a:cubicBezTo>
                <a:cubicBezTo>
                  <a:pt x="1906393" y="696581"/>
                  <a:pt x="1905704" y="698476"/>
                  <a:pt x="1905704" y="698476"/>
                </a:cubicBezTo>
                <a:cubicBezTo>
                  <a:pt x="1905012" y="700374"/>
                  <a:pt x="1904324" y="702270"/>
                  <a:pt x="1904324" y="702270"/>
                </a:cubicBezTo>
                <a:cubicBezTo>
                  <a:pt x="1903635" y="704167"/>
                  <a:pt x="1901732" y="703641"/>
                  <a:pt x="1901732" y="703641"/>
                </a:cubicBezTo>
                <a:cubicBezTo>
                  <a:pt x="1899830" y="703117"/>
                  <a:pt x="1897928" y="702593"/>
                  <a:pt x="1898617" y="700695"/>
                </a:cubicBezTo>
                <a:cubicBezTo>
                  <a:pt x="1899306" y="698799"/>
                  <a:pt x="1901208" y="699324"/>
                  <a:pt x="1901897" y="697428"/>
                </a:cubicBezTo>
                <a:cubicBezTo>
                  <a:pt x="1902587" y="695532"/>
                  <a:pt x="1902587" y="695532"/>
                  <a:pt x="1902587" y="695532"/>
                </a:cubicBezTo>
                <a:cubicBezTo>
                  <a:pt x="1903277" y="693636"/>
                  <a:pt x="1905179" y="694160"/>
                  <a:pt x="1905179" y="694160"/>
                </a:cubicBezTo>
                <a:close/>
                <a:moveTo>
                  <a:pt x="1768971" y="689393"/>
                </a:moveTo>
                <a:cubicBezTo>
                  <a:pt x="1774964" y="691044"/>
                  <a:pt x="1767495" y="693455"/>
                  <a:pt x="1766756" y="695487"/>
                </a:cubicBezTo>
                <a:cubicBezTo>
                  <a:pt x="1765127" y="693920"/>
                  <a:pt x="1765682" y="692397"/>
                  <a:pt x="1766642" y="691266"/>
                </a:cubicBezTo>
                <a:cubicBezTo>
                  <a:pt x="1767604" y="690132"/>
                  <a:pt x="1768971" y="689393"/>
                  <a:pt x="1768971" y="689393"/>
                </a:cubicBezTo>
                <a:close/>
                <a:moveTo>
                  <a:pt x="1834227" y="687265"/>
                </a:moveTo>
                <a:cubicBezTo>
                  <a:pt x="1838135" y="689879"/>
                  <a:pt x="1833554" y="692459"/>
                  <a:pt x="1832990" y="690669"/>
                </a:cubicBezTo>
                <a:cubicBezTo>
                  <a:pt x="1832803" y="690073"/>
                  <a:pt x="1833059" y="688993"/>
                  <a:pt x="1834227" y="687265"/>
                </a:cubicBezTo>
                <a:close/>
                <a:moveTo>
                  <a:pt x="1911307" y="683927"/>
                </a:moveTo>
                <a:cubicBezTo>
                  <a:pt x="1913286" y="687547"/>
                  <a:pt x="1907402" y="688999"/>
                  <a:pt x="1908007" y="687052"/>
                </a:cubicBezTo>
                <a:cubicBezTo>
                  <a:pt x="1908209" y="686402"/>
                  <a:pt x="1909131" y="685377"/>
                  <a:pt x="1911307" y="683927"/>
                </a:cubicBezTo>
                <a:close/>
                <a:moveTo>
                  <a:pt x="1878777" y="683294"/>
                </a:moveTo>
                <a:cubicBezTo>
                  <a:pt x="1879761" y="682029"/>
                  <a:pt x="1881527" y="681492"/>
                  <a:pt x="1882752" y="683879"/>
                </a:cubicBezTo>
                <a:cubicBezTo>
                  <a:pt x="1881527" y="681492"/>
                  <a:pt x="1877593" y="686555"/>
                  <a:pt x="1879494" y="687079"/>
                </a:cubicBezTo>
                <a:cubicBezTo>
                  <a:pt x="1877593" y="686555"/>
                  <a:pt x="1877794" y="684561"/>
                  <a:pt x="1878777" y="683294"/>
                </a:cubicBezTo>
                <a:close/>
                <a:moveTo>
                  <a:pt x="1870180" y="681033"/>
                </a:moveTo>
                <a:cubicBezTo>
                  <a:pt x="1870746" y="680197"/>
                  <a:pt x="1872338" y="680138"/>
                  <a:pt x="1874863" y="681827"/>
                </a:cubicBezTo>
                <a:cubicBezTo>
                  <a:pt x="1874863" y="681827"/>
                  <a:pt x="1872303" y="683109"/>
                  <a:pt x="1871647" y="684916"/>
                </a:cubicBezTo>
                <a:cubicBezTo>
                  <a:pt x="1870073" y="683488"/>
                  <a:pt x="1869614" y="681871"/>
                  <a:pt x="1870180" y="681033"/>
                </a:cubicBezTo>
                <a:close/>
                <a:moveTo>
                  <a:pt x="2366972" y="680179"/>
                </a:moveTo>
                <a:cubicBezTo>
                  <a:pt x="2373475" y="688389"/>
                  <a:pt x="2369717" y="691279"/>
                  <a:pt x="2365957" y="694168"/>
                </a:cubicBezTo>
                <a:cubicBezTo>
                  <a:pt x="2365957" y="694168"/>
                  <a:pt x="2359454" y="685959"/>
                  <a:pt x="2359454" y="685959"/>
                </a:cubicBezTo>
                <a:cubicBezTo>
                  <a:pt x="2363214" y="683071"/>
                  <a:pt x="2363214" y="683071"/>
                  <a:pt x="2366972" y="680179"/>
                </a:cubicBezTo>
                <a:close/>
                <a:moveTo>
                  <a:pt x="1866805" y="675383"/>
                </a:moveTo>
                <a:cubicBezTo>
                  <a:pt x="1866805" y="675383"/>
                  <a:pt x="1868083" y="677806"/>
                  <a:pt x="1868083" y="677806"/>
                </a:cubicBezTo>
                <a:cubicBezTo>
                  <a:pt x="1868083" y="677806"/>
                  <a:pt x="1867399" y="679687"/>
                  <a:pt x="1867399" y="679687"/>
                </a:cubicBezTo>
                <a:cubicBezTo>
                  <a:pt x="1866716" y="681569"/>
                  <a:pt x="1864070" y="682908"/>
                  <a:pt x="1863386" y="684790"/>
                </a:cubicBezTo>
                <a:cubicBezTo>
                  <a:pt x="1862702" y="686671"/>
                  <a:pt x="1862018" y="688553"/>
                  <a:pt x="1861334" y="690433"/>
                </a:cubicBezTo>
                <a:cubicBezTo>
                  <a:pt x="1861334" y="690433"/>
                  <a:pt x="1861334" y="690433"/>
                  <a:pt x="1860650" y="692315"/>
                </a:cubicBezTo>
                <a:cubicBezTo>
                  <a:pt x="1862612" y="692856"/>
                  <a:pt x="1862612" y="692856"/>
                  <a:pt x="1862612" y="692856"/>
                </a:cubicBezTo>
                <a:cubicBezTo>
                  <a:pt x="1862612" y="692856"/>
                  <a:pt x="1865258" y="691515"/>
                  <a:pt x="1865258" y="691515"/>
                </a:cubicBezTo>
                <a:cubicBezTo>
                  <a:pt x="1865258" y="691515"/>
                  <a:pt x="1867220" y="692056"/>
                  <a:pt x="1867220" y="692056"/>
                </a:cubicBezTo>
                <a:cubicBezTo>
                  <a:pt x="1866536" y="693938"/>
                  <a:pt x="1866536" y="693938"/>
                  <a:pt x="1866536" y="693938"/>
                </a:cubicBezTo>
                <a:cubicBezTo>
                  <a:pt x="1866536" y="693938"/>
                  <a:pt x="1866536" y="693938"/>
                  <a:pt x="1863890" y="695276"/>
                </a:cubicBezTo>
                <a:cubicBezTo>
                  <a:pt x="1861929" y="694737"/>
                  <a:pt x="1861929" y="694737"/>
                  <a:pt x="1859967" y="694196"/>
                </a:cubicBezTo>
                <a:cubicBezTo>
                  <a:pt x="1853307" y="700640"/>
                  <a:pt x="1848609" y="707623"/>
                  <a:pt x="1843911" y="714607"/>
                </a:cubicBezTo>
                <a:cubicBezTo>
                  <a:pt x="1842544" y="718369"/>
                  <a:pt x="1841176" y="722131"/>
                  <a:pt x="1837847" y="725353"/>
                </a:cubicBezTo>
                <a:cubicBezTo>
                  <a:pt x="1837847" y="725353"/>
                  <a:pt x="1837847" y="725353"/>
                  <a:pt x="1839809" y="725895"/>
                </a:cubicBezTo>
                <a:cubicBezTo>
                  <a:pt x="1835111" y="732879"/>
                  <a:pt x="1835111" y="732879"/>
                  <a:pt x="1828452" y="739321"/>
                </a:cubicBezTo>
                <a:cubicBezTo>
                  <a:pt x="1827174" y="736900"/>
                  <a:pt x="1820010" y="732855"/>
                  <a:pt x="1819326" y="734735"/>
                </a:cubicBezTo>
                <a:cubicBezTo>
                  <a:pt x="1818731" y="730432"/>
                  <a:pt x="1831871" y="729915"/>
                  <a:pt x="1833922" y="724271"/>
                </a:cubicBezTo>
                <a:cubicBezTo>
                  <a:pt x="1837253" y="721050"/>
                  <a:pt x="1838619" y="717287"/>
                  <a:pt x="1839988" y="713524"/>
                </a:cubicBezTo>
                <a:cubicBezTo>
                  <a:pt x="1844685" y="706542"/>
                  <a:pt x="1850066" y="697676"/>
                  <a:pt x="1856727" y="691234"/>
                </a:cubicBezTo>
                <a:cubicBezTo>
                  <a:pt x="1856727" y="691234"/>
                  <a:pt x="1857410" y="689352"/>
                  <a:pt x="1857410" y="689352"/>
                </a:cubicBezTo>
                <a:cubicBezTo>
                  <a:pt x="1858095" y="687470"/>
                  <a:pt x="1860740" y="686130"/>
                  <a:pt x="1861424" y="684249"/>
                </a:cubicBezTo>
                <a:cubicBezTo>
                  <a:pt x="1862107" y="682367"/>
                  <a:pt x="1865437" y="679145"/>
                  <a:pt x="1866122" y="677264"/>
                </a:cubicBezTo>
                <a:cubicBezTo>
                  <a:pt x="1866122" y="677264"/>
                  <a:pt x="1866122" y="677264"/>
                  <a:pt x="1866805" y="675383"/>
                </a:cubicBezTo>
                <a:close/>
                <a:moveTo>
                  <a:pt x="1797382" y="670401"/>
                </a:moveTo>
                <a:cubicBezTo>
                  <a:pt x="1802392" y="673894"/>
                  <a:pt x="1798396" y="679125"/>
                  <a:pt x="1793197" y="681915"/>
                </a:cubicBezTo>
                <a:cubicBezTo>
                  <a:pt x="1792294" y="680081"/>
                  <a:pt x="1792016" y="678686"/>
                  <a:pt x="1792130" y="677562"/>
                </a:cubicBezTo>
                <a:cubicBezTo>
                  <a:pt x="1792471" y="674193"/>
                  <a:pt x="1796336" y="673280"/>
                  <a:pt x="1797382" y="670401"/>
                </a:cubicBezTo>
                <a:close/>
                <a:moveTo>
                  <a:pt x="2656615" y="669754"/>
                </a:moveTo>
                <a:cubicBezTo>
                  <a:pt x="2656615" y="669754"/>
                  <a:pt x="2661249" y="675603"/>
                  <a:pt x="2661249" y="675603"/>
                </a:cubicBezTo>
                <a:cubicBezTo>
                  <a:pt x="2661249" y="675603"/>
                  <a:pt x="2661249" y="675603"/>
                  <a:pt x="2657170" y="678739"/>
                </a:cubicBezTo>
                <a:cubicBezTo>
                  <a:pt x="2652535" y="672889"/>
                  <a:pt x="2652535" y="672889"/>
                  <a:pt x="2656615" y="669754"/>
                </a:cubicBezTo>
                <a:close/>
                <a:moveTo>
                  <a:pt x="1743969" y="668342"/>
                </a:moveTo>
                <a:cubicBezTo>
                  <a:pt x="1746109" y="668933"/>
                  <a:pt x="1743401" y="676382"/>
                  <a:pt x="1739798" y="673340"/>
                </a:cubicBezTo>
                <a:cubicBezTo>
                  <a:pt x="1742616" y="672067"/>
                  <a:pt x="1743292" y="670205"/>
                  <a:pt x="1743969" y="668342"/>
                </a:cubicBezTo>
                <a:close/>
                <a:moveTo>
                  <a:pt x="1887000" y="666794"/>
                </a:moveTo>
                <a:cubicBezTo>
                  <a:pt x="1887000" y="666794"/>
                  <a:pt x="1888962" y="667335"/>
                  <a:pt x="1888962" y="667335"/>
                </a:cubicBezTo>
                <a:cubicBezTo>
                  <a:pt x="1890925" y="667876"/>
                  <a:pt x="1890925" y="667876"/>
                  <a:pt x="1890925" y="667876"/>
                </a:cubicBezTo>
                <a:cubicBezTo>
                  <a:pt x="1890236" y="669772"/>
                  <a:pt x="1887583" y="671127"/>
                  <a:pt x="1887583" y="671127"/>
                </a:cubicBezTo>
                <a:cubicBezTo>
                  <a:pt x="1884931" y="672484"/>
                  <a:pt x="1884242" y="674379"/>
                  <a:pt x="1884242" y="674379"/>
                </a:cubicBezTo>
                <a:cubicBezTo>
                  <a:pt x="1883553" y="676276"/>
                  <a:pt x="1883553" y="676276"/>
                  <a:pt x="1883553" y="676276"/>
                </a:cubicBezTo>
                <a:cubicBezTo>
                  <a:pt x="1881592" y="675735"/>
                  <a:pt x="1881592" y="675735"/>
                  <a:pt x="1881592" y="675735"/>
                </a:cubicBezTo>
                <a:cubicBezTo>
                  <a:pt x="1881299" y="673568"/>
                  <a:pt x="1881817" y="672146"/>
                  <a:pt x="1882651" y="671333"/>
                </a:cubicBezTo>
                <a:cubicBezTo>
                  <a:pt x="1883488" y="670520"/>
                  <a:pt x="1884641" y="670317"/>
                  <a:pt x="1885620" y="670587"/>
                </a:cubicBezTo>
                <a:cubicBezTo>
                  <a:pt x="1886311" y="668689"/>
                  <a:pt x="1886311" y="668689"/>
                  <a:pt x="1887000" y="666794"/>
                </a:cubicBezTo>
                <a:close/>
                <a:moveTo>
                  <a:pt x="1919571" y="664375"/>
                </a:moveTo>
                <a:cubicBezTo>
                  <a:pt x="1920936" y="666289"/>
                  <a:pt x="1926016" y="674988"/>
                  <a:pt x="1919993" y="665645"/>
                </a:cubicBezTo>
                <a:cubicBezTo>
                  <a:pt x="1919074" y="663854"/>
                  <a:pt x="1919117" y="663738"/>
                  <a:pt x="1919571" y="664375"/>
                </a:cubicBezTo>
                <a:close/>
                <a:moveTo>
                  <a:pt x="1880247" y="662697"/>
                </a:moveTo>
                <a:cubicBezTo>
                  <a:pt x="1880247" y="662697"/>
                  <a:pt x="1881354" y="665051"/>
                  <a:pt x="1881354" y="665051"/>
                </a:cubicBezTo>
                <a:cubicBezTo>
                  <a:pt x="1881354" y="665051"/>
                  <a:pt x="1880676" y="666914"/>
                  <a:pt x="1880676" y="666914"/>
                </a:cubicBezTo>
                <a:cubicBezTo>
                  <a:pt x="1880676" y="666914"/>
                  <a:pt x="1880001" y="668775"/>
                  <a:pt x="1881783" y="669267"/>
                </a:cubicBezTo>
                <a:cubicBezTo>
                  <a:pt x="1881783" y="669267"/>
                  <a:pt x="1879323" y="670638"/>
                  <a:pt x="1879323" y="670638"/>
                </a:cubicBezTo>
                <a:cubicBezTo>
                  <a:pt x="1879323" y="670638"/>
                  <a:pt x="1877539" y="670147"/>
                  <a:pt x="1878217" y="668284"/>
                </a:cubicBezTo>
                <a:cubicBezTo>
                  <a:pt x="1878894" y="666422"/>
                  <a:pt x="1878894" y="666422"/>
                  <a:pt x="1879572" y="664559"/>
                </a:cubicBezTo>
                <a:cubicBezTo>
                  <a:pt x="1879572" y="664559"/>
                  <a:pt x="1880247" y="662697"/>
                  <a:pt x="1880247" y="662697"/>
                </a:cubicBezTo>
                <a:close/>
                <a:moveTo>
                  <a:pt x="1889856" y="660018"/>
                </a:moveTo>
                <a:cubicBezTo>
                  <a:pt x="1890786" y="661057"/>
                  <a:pt x="1891696" y="662872"/>
                  <a:pt x="1892302" y="664082"/>
                </a:cubicBezTo>
                <a:cubicBezTo>
                  <a:pt x="1890925" y="667876"/>
                  <a:pt x="1891089" y="661662"/>
                  <a:pt x="1887284" y="660614"/>
                </a:cubicBezTo>
                <a:cubicBezTo>
                  <a:pt x="1887974" y="658717"/>
                  <a:pt x="1888926" y="658979"/>
                  <a:pt x="1889856" y="660018"/>
                </a:cubicBezTo>
                <a:close/>
                <a:moveTo>
                  <a:pt x="2500976" y="657614"/>
                </a:moveTo>
                <a:cubicBezTo>
                  <a:pt x="2504715" y="654741"/>
                  <a:pt x="2503029" y="667801"/>
                  <a:pt x="2512560" y="672238"/>
                </a:cubicBezTo>
                <a:cubicBezTo>
                  <a:pt x="2508821" y="675114"/>
                  <a:pt x="2508821" y="675114"/>
                  <a:pt x="2505080" y="677988"/>
                </a:cubicBezTo>
                <a:cubicBezTo>
                  <a:pt x="2495548" y="673549"/>
                  <a:pt x="2503029" y="667801"/>
                  <a:pt x="2497237" y="660487"/>
                </a:cubicBezTo>
                <a:cubicBezTo>
                  <a:pt x="2497237" y="660487"/>
                  <a:pt x="2500976" y="657614"/>
                  <a:pt x="2500976" y="657614"/>
                </a:cubicBezTo>
                <a:close/>
                <a:moveTo>
                  <a:pt x="1883830" y="651762"/>
                </a:moveTo>
                <a:cubicBezTo>
                  <a:pt x="1889254" y="655196"/>
                  <a:pt x="1879889" y="656488"/>
                  <a:pt x="1880630" y="660566"/>
                </a:cubicBezTo>
                <a:cubicBezTo>
                  <a:pt x="1879273" y="659708"/>
                  <a:pt x="1878716" y="658948"/>
                  <a:pt x="1878660" y="658238"/>
                </a:cubicBezTo>
                <a:cubicBezTo>
                  <a:pt x="1878498" y="656103"/>
                  <a:pt x="1882869" y="654404"/>
                  <a:pt x="1883830" y="651762"/>
                </a:cubicBezTo>
                <a:close/>
                <a:moveTo>
                  <a:pt x="1720020" y="651308"/>
                </a:moveTo>
                <a:cubicBezTo>
                  <a:pt x="1725275" y="654993"/>
                  <a:pt x="1716546" y="654821"/>
                  <a:pt x="1717804" y="657403"/>
                </a:cubicBezTo>
                <a:cubicBezTo>
                  <a:pt x="1715808" y="656852"/>
                  <a:pt x="1716362" y="655328"/>
                  <a:pt x="1717414" y="653943"/>
                </a:cubicBezTo>
                <a:cubicBezTo>
                  <a:pt x="1718468" y="652556"/>
                  <a:pt x="1720020" y="651308"/>
                  <a:pt x="1720020" y="651308"/>
                </a:cubicBezTo>
                <a:close/>
                <a:moveTo>
                  <a:pt x="1792997" y="646838"/>
                </a:moveTo>
                <a:cubicBezTo>
                  <a:pt x="1792997" y="646838"/>
                  <a:pt x="1794781" y="647329"/>
                  <a:pt x="1794781" y="647329"/>
                </a:cubicBezTo>
                <a:cubicBezTo>
                  <a:pt x="1794781" y="647329"/>
                  <a:pt x="1794781" y="647329"/>
                  <a:pt x="1794097" y="649212"/>
                </a:cubicBezTo>
                <a:cubicBezTo>
                  <a:pt x="1794097" y="649212"/>
                  <a:pt x="1792729" y="652973"/>
                  <a:pt x="1792729" y="652973"/>
                </a:cubicBezTo>
                <a:cubicBezTo>
                  <a:pt x="1791361" y="656737"/>
                  <a:pt x="1789994" y="660499"/>
                  <a:pt x="1786842" y="663770"/>
                </a:cubicBezTo>
                <a:cubicBezTo>
                  <a:pt x="1786842" y="663770"/>
                  <a:pt x="1786842" y="663770"/>
                  <a:pt x="1785059" y="663278"/>
                </a:cubicBezTo>
                <a:cubicBezTo>
                  <a:pt x="1785059" y="663278"/>
                  <a:pt x="1785059" y="663278"/>
                  <a:pt x="1785742" y="661396"/>
                </a:cubicBezTo>
                <a:cubicBezTo>
                  <a:pt x="1786426" y="659515"/>
                  <a:pt x="1789578" y="656244"/>
                  <a:pt x="1790946" y="652482"/>
                </a:cubicBezTo>
                <a:cubicBezTo>
                  <a:pt x="1791630" y="650601"/>
                  <a:pt x="1792313" y="648720"/>
                  <a:pt x="1792997" y="646838"/>
                </a:cubicBezTo>
                <a:close/>
                <a:moveTo>
                  <a:pt x="1953455" y="644134"/>
                </a:moveTo>
                <a:cubicBezTo>
                  <a:pt x="1957260" y="645183"/>
                  <a:pt x="1954699" y="652226"/>
                  <a:pt x="1950253" y="652939"/>
                </a:cubicBezTo>
                <a:cubicBezTo>
                  <a:pt x="1949942" y="650916"/>
                  <a:pt x="1950898" y="649725"/>
                  <a:pt x="1951853" y="648536"/>
                </a:cubicBezTo>
                <a:cubicBezTo>
                  <a:pt x="1952810" y="647345"/>
                  <a:pt x="1953765" y="646157"/>
                  <a:pt x="1953455" y="644134"/>
                </a:cubicBezTo>
                <a:close/>
                <a:moveTo>
                  <a:pt x="2361529" y="642444"/>
                </a:moveTo>
                <a:cubicBezTo>
                  <a:pt x="2365609" y="639309"/>
                  <a:pt x="2372559" y="648082"/>
                  <a:pt x="2372559" y="648082"/>
                </a:cubicBezTo>
                <a:cubicBezTo>
                  <a:pt x="2372559" y="648082"/>
                  <a:pt x="2379511" y="656859"/>
                  <a:pt x="2379511" y="656859"/>
                </a:cubicBezTo>
                <a:cubicBezTo>
                  <a:pt x="2377472" y="658426"/>
                  <a:pt x="2376451" y="659210"/>
                  <a:pt x="2375071" y="658505"/>
                </a:cubicBezTo>
                <a:cubicBezTo>
                  <a:pt x="2373693" y="657799"/>
                  <a:pt x="2371955" y="655606"/>
                  <a:pt x="2368480" y="651217"/>
                </a:cubicBezTo>
                <a:cubicBezTo>
                  <a:pt x="2368480" y="651217"/>
                  <a:pt x="2368480" y="651217"/>
                  <a:pt x="2361529" y="642444"/>
                </a:cubicBezTo>
                <a:close/>
                <a:moveTo>
                  <a:pt x="1805587" y="642220"/>
                </a:moveTo>
                <a:cubicBezTo>
                  <a:pt x="1811587" y="637806"/>
                  <a:pt x="1807578" y="648835"/>
                  <a:pt x="1804911" y="650123"/>
                </a:cubicBezTo>
                <a:cubicBezTo>
                  <a:pt x="1803080" y="649113"/>
                  <a:pt x="1802456" y="648182"/>
                  <a:pt x="1802489" y="647338"/>
                </a:cubicBezTo>
                <a:cubicBezTo>
                  <a:pt x="1802586" y="644806"/>
                  <a:pt x="1808583" y="643046"/>
                  <a:pt x="1805587" y="642220"/>
                </a:cubicBezTo>
                <a:close/>
                <a:moveTo>
                  <a:pt x="3268458" y="641218"/>
                </a:moveTo>
                <a:lnTo>
                  <a:pt x="3260602" y="650027"/>
                </a:lnTo>
                <a:lnTo>
                  <a:pt x="3259259" y="661705"/>
                </a:lnTo>
                <a:lnTo>
                  <a:pt x="3265370" y="661160"/>
                </a:lnTo>
                <a:cubicBezTo>
                  <a:pt x="3265892" y="654170"/>
                  <a:pt x="3265473" y="647905"/>
                  <a:pt x="3266675" y="643687"/>
                </a:cubicBezTo>
                <a:close/>
                <a:moveTo>
                  <a:pt x="1898742" y="640971"/>
                </a:moveTo>
                <a:cubicBezTo>
                  <a:pt x="1898742" y="640971"/>
                  <a:pt x="1898742" y="640971"/>
                  <a:pt x="1900525" y="641464"/>
                </a:cubicBezTo>
                <a:cubicBezTo>
                  <a:pt x="1899788" y="643495"/>
                  <a:pt x="1897264" y="645035"/>
                  <a:pt x="1897264" y="645035"/>
                </a:cubicBezTo>
                <a:cubicBezTo>
                  <a:pt x="1897264" y="645035"/>
                  <a:pt x="1895481" y="644543"/>
                  <a:pt x="1895481" y="644543"/>
                </a:cubicBezTo>
                <a:cubicBezTo>
                  <a:pt x="1895481" y="644543"/>
                  <a:pt x="1896219" y="642511"/>
                  <a:pt x="1896219" y="642511"/>
                </a:cubicBezTo>
                <a:cubicBezTo>
                  <a:pt x="1896219" y="642511"/>
                  <a:pt x="1898742" y="640971"/>
                  <a:pt x="1898742" y="640971"/>
                </a:cubicBezTo>
                <a:close/>
                <a:moveTo>
                  <a:pt x="1929418" y="638998"/>
                </a:moveTo>
                <a:cubicBezTo>
                  <a:pt x="1929418" y="638998"/>
                  <a:pt x="1931321" y="639521"/>
                  <a:pt x="1931321" y="639521"/>
                </a:cubicBezTo>
                <a:cubicBezTo>
                  <a:pt x="1931321" y="639521"/>
                  <a:pt x="1933224" y="640047"/>
                  <a:pt x="1932485" y="642079"/>
                </a:cubicBezTo>
                <a:cubicBezTo>
                  <a:pt x="1930582" y="641554"/>
                  <a:pt x="1929843" y="643585"/>
                  <a:pt x="1929843" y="643585"/>
                </a:cubicBezTo>
                <a:cubicBezTo>
                  <a:pt x="1929843" y="643585"/>
                  <a:pt x="1929104" y="645617"/>
                  <a:pt x="1927201" y="645092"/>
                </a:cubicBezTo>
                <a:cubicBezTo>
                  <a:pt x="1927201" y="645092"/>
                  <a:pt x="1926039" y="642536"/>
                  <a:pt x="1926039" y="642536"/>
                </a:cubicBezTo>
                <a:cubicBezTo>
                  <a:pt x="1926777" y="640505"/>
                  <a:pt x="1928680" y="641029"/>
                  <a:pt x="1929418" y="638998"/>
                </a:cubicBezTo>
                <a:close/>
                <a:moveTo>
                  <a:pt x="1873794" y="638564"/>
                </a:moveTo>
                <a:cubicBezTo>
                  <a:pt x="1878406" y="644008"/>
                  <a:pt x="1874412" y="642908"/>
                  <a:pt x="1872344" y="648596"/>
                </a:cubicBezTo>
                <a:cubicBezTo>
                  <a:pt x="1871016" y="647709"/>
                  <a:pt x="1870440" y="647028"/>
                  <a:pt x="1870323" y="646408"/>
                </a:cubicBezTo>
                <a:cubicBezTo>
                  <a:pt x="1869967" y="644550"/>
                  <a:pt x="1873740" y="643244"/>
                  <a:pt x="1873794" y="638564"/>
                </a:cubicBezTo>
                <a:close/>
                <a:moveTo>
                  <a:pt x="1801241" y="634954"/>
                </a:moveTo>
                <a:cubicBezTo>
                  <a:pt x="1801241" y="634954"/>
                  <a:pt x="1802527" y="637357"/>
                  <a:pt x="1803203" y="635494"/>
                </a:cubicBezTo>
                <a:cubicBezTo>
                  <a:pt x="1802527" y="637357"/>
                  <a:pt x="1802459" y="643486"/>
                  <a:pt x="1795287" y="639459"/>
                </a:cubicBezTo>
                <a:cubicBezTo>
                  <a:pt x="1797925" y="638138"/>
                  <a:pt x="1798603" y="636275"/>
                  <a:pt x="1801241" y="634954"/>
                </a:cubicBezTo>
                <a:close/>
                <a:moveTo>
                  <a:pt x="1819262" y="633962"/>
                </a:moveTo>
                <a:cubicBezTo>
                  <a:pt x="1819262" y="633962"/>
                  <a:pt x="1821404" y="634552"/>
                  <a:pt x="1821404" y="634552"/>
                </a:cubicBezTo>
                <a:cubicBezTo>
                  <a:pt x="1821404" y="634552"/>
                  <a:pt x="1820748" y="636358"/>
                  <a:pt x="1820748" y="636358"/>
                </a:cubicBezTo>
                <a:cubicBezTo>
                  <a:pt x="1820090" y="638165"/>
                  <a:pt x="1817950" y="637573"/>
                  <a:pt x="1817294" y="639380"/>
                </a:cubicBezTo>
                <a:cubicBezTo>
                  <a:pt x="1817294" y="639380"/>
                  <a:pt x="1817294" y="639380"/>
                  <a:pt x="1815154" y="638790"/>
                </a:cubicBezTo>
                <a:cubicBezTo>
                  <a:pt x="1815154" y="638790"/>
                  <a:pt x="1815810" y="636984"/>
                  <a:pt x="1815810" y="636984"/>
                </a:cubicBezTo>
                <a:cubicBezTo>
                  <a:pt x="1816467" y="635178"/>
                  <a:pt x="1818607" y="635768"/>
                  <a:pt x="1818607" y="635768"/>
                </a:cubicBezTo>
                <a:cubicBezTo>
                  <a:pt x="1817124" y="633371"/>
                  <a:pt x="1819262" y="633962"/>
                  <a:pt x="1819262" y="633962"/>
                </a:cubicBezTo>
                <a:close/>
                <a:moveTo>
                  <a:pt x="1905347" y="628634"/>
                </a:moveTo>
                <a:cubicBezTo>
                  <a:pt x="1910911" y="630169"/>
                  <a:pt x="1899569" y="633301"/>
                  <a:pt x="1905132" y="634835"/>
                </a:cubicBezTo>
                <a:cubicBezTo>
                  <a:pt x="1903516" y="636476"/>
                  <a:pt x="1902469" y="635145"/>
                  <a:pt x="1902377" y="633293"/>
                </a:cubicBezTo>
                <a:cubicBezTo>
                  <a:pt x="1902283" y="631441"/>
                  <a:pt x="1903147" y="629071"/>
                  <a:pt x="1905347" y="628634"/>
                </a:cubicBezTo>
                <a:close/>
                <a:moveTo>
                  <a:pt x="2434831" y="628458"/>
                </a:moveTo>
                <a:cubicBezTo>
                  <a:pt x="2438522" y="625621"/>
                  <a:pt x="2448585" y="630828"/>
                  <a:pt x="2461327" y="646915"/>
                </a:cubicBezTo>
                <a:cubicBezTo>
                  <a:pt x="2460317" y="660631"/>
                  <a:pt x="2445553" y="671978"/>
                  <a:pt x="2435491" y="666770"/>
                </a:cubicBezTo>
                <a:cubicBezTo>
                  <a:pt x="2432810" y="655890"/>
                  <a:pt x="2440191" y="650218"/>
                  <a:pt x="2447574" y="644544"/>
                </a:cubicBezTo>
                <a:cubicBezTo>
                  <a:pt x="2441203" y="636501"/>
                  <a:pt x="2437511" y="639337"/>
                  <a:pt x="2434831" y="628458"/>
                </a:cubicBezTo>
                <a:close/>
                <a:moveTo>
                  <a:pt x="2354024" y="624685"/>
                </a:moveTo>
                <a:cubicBezTo>
                  <a:pt x="2354024" y="624685"/>
                  <a:pt x="2356897" y="636593"/>
                  <a:pt x="2356897" y="636593"/>
                </a:cubicBezTo>
                <a:cubicBezTo>
                  <a:pt x="2356897" y="636593"/>
                  <a:pt x="2349945" y="627819"/>
                  <a:pt x="2349945" y="627819"/>
                </a:cubicBezTo>
                <a:cubicBezTo>
                  <a:pt x="2349945" y="627819"/>
                  <a:pt x="2349945" y="627819"/>
                  <a:pt x="2354024" y="624685"/>
                </a:cubicBezTo>
                <a:close/>
                <a:moveTo>
                  <a:pt x="1814396" y="623725"/>
                </a:moveTo>
                <a:lnTo>
                  <a:pt x="1814111" y="626736"/>
                </a:lnTo>
                <a:cubicBezTo>
                  <a:pt x="1813492" y="627884"/>
                  <a:pt x="1812570" y="625783"/>
                  <a:pt x="1813486" y="624188"/>
                </a:cubicBezTo>
                <a:close/>
                <a:moveTo>
                  <a:pt x="2612697" y="623515"/>
                </a:moveTo>
                <a:cubicBezTo>
                  <a:pt x="2622810" y="628918"/>
                  <a:pt x="2632922" y="634320"/>
                  <a:pt x="2642271" y="653485"/>
                </a:cubicBezTo>
                <a:cubicBezTo>
                  <a:pt x="2631967" y="651523"/>
                  <a:pt x="2630569" y="664949"/>
                  <a:pt x="2625040" y="664875"/>
                </a:cubicBezTo>
                <a:cubicBezTo>
                  <a:pt x="2623199" y="664850"/>
                  <a:pt x="2620896" y="663326"/>
                  <a:pt x="2617652" y="659231"/>
                </a:cubicBezTo>
                <a:cubicBezTo>
                  <a:pt x="2624905" y="653656"/>
                  <a:pt x="2611931" y="637278"/>
                  <a:pt x="2612697" y="623515"/>
                </a:cubicBezTo>
                <a:close/>
                <a:moveTo>
                  <a:pt x="1628789" y="622429"/>
                </a:moveTo>
                <a:cubicBezTo>
                  <a:pt x="1628789" y="622429"/>
                  <a:pt x="1630931" y="623020"/>
                  <a:pt x="1630931" y="623020"/>
                </a:cubicBezTo>
                <a:cubicBezTo>
                  <a:pt x="1630931" y="623020"/>
                  <a:pt x="1629699" y="626406"/>
                  <a:pt x="1630315" y="624714"/>
                </a:cubicBezTo>
                <a:cubicBezTo>
                  <a:pt x="1630931" y="623020"/>
                  <a:pt x="1628789" y="622429"/>
                  <a:pt x="1628789" y="622429"/>
                </a:cubicBezTo>
                <a:close/>
                <a:moveTo>
                  <a:pt x="1814548" y="622105"/>
                </a:moveTo>
                <a:cubicBezTo>
                  <a:pt x="1815811" y="624565"/>
                  <a:pt x="1817205" y="620727"/>
                  <a:pt x="1816510" y="622646"/>
                </a:cubicBezTo>
                <a:lnTo>
                  <a:pt x="1814396" y="623725"/>
                </a:lnTo>
                <a:close/>
                <a:moveTo>
                  <a:pt x="1910790" y="619704"/>
                </a:moveTo>
                <a:cubicBezTo>
                  <a:pt x="1915691" y="624037"/>
                  <a:pt x="1907719" y="623700"/>
                  <a:pt x="1907567" y="621889"/>
                </a:cubicBezTo>
                <a:cubicBezTo>
                  <a:pt x="1907517" y="621285"/>
                  <a:pt x="1908337" y="620519"/>
                  <a:pt x="1910790" y="619704"/>
                </a:cubicBezTo>
                <a:close/>
                <a:moveTo>
                  <a:pt x="1826781" y="618897"/>
                </a:moveTo>
                <a:cubicBezTo>
                  <a:pt x="1830774" y="619999"/>
                  <a:pt x="1828089" y="621343"/>
                  <a:pt x="1831394" y="624342"/>
                </a:cubicBezTo>
                <a:cubicBezTo>
                  <a:pt x="1827401" y="623239"/>
                  <a:pt x="1823333" y="628379"/>
                  <a:pt x="1820718" y="623484"/>
                </a:cubicBezTo>
                <a:cubicBezTo>
                  <a:pt x="1823405" y="622140"/>
                  <a:pt x="1827401" y="623239"/>
                  <a:pt x="1826781" y="618897"/>
                </a:cubicBezTo>
                <a:close/>
                <a:moveTo>
                  <a:pt x="2639140" y="617312"/>
                </a:moveTo>
                <a:cubicBezTo>
                  <a:pt x="2639140" y="617312"/>
                  <a:pt x="2639140" y="617312"/>
                  <a:pt x="2643774" y="623161"/>
                </a:cubicBezTo>
                <a:cubicBezTo>
                  <a:pt x="2639693" y="626296"/>
                  <a:pt x="2639693" y="626296"/>
                  <a:pt x="2639693" y="626296"/>
                </a:cubicBezTo>
                <a:cubicBezTo>
                  <a:pt x="2639693" y="626296"/>
                  <a:pt x="2639693" y="626296"/>
                  <a:pt x="2635060" y="620447"/>
                </a:cubicBezTo>
                <a:cubicBezTo>
                  <a:pt x="2639140" y="617312"/>
                  <a:pt x="2639140" y="617312"/>
                  <a:pt x="2639140" y="617312"/>
                </a:cubicBezTo>
                <a:close/>
                <a:moveTo>
                  <a:pt x="1913634" y="616133"/>
                </a:moveTo>
                <a:cubicBezTo>
                  <a:pt x="1916101" y="616431"/>
                  <a:pt x="1918451" y="621304"/>
                  <a:pt x="1911468" y="617842"/>
                </a:cubicBezTo>
                <a:cubicBezTo>
                  <a:pt x="1911975" y="616446"/>
                  <a:pt x="1912811" y="616035"/>
                  <a:pt x="1913634" y="616133"/>
                </a:cubicBezTo>
                <a:close/>
                <a:moveTo>
                  <a:pt x="1813290" y="613687"/>
                </a:moveTo>
                <a:cubicBezTo>
                  <a:pt x="1815430" y="614276"/>
                  <a:pt x="1815430" y="614276"/>
                  <a:pt x="1815430" y="614276"/>
                </a:cubicBezTo>
                <a:cubicBezTo>
                  <a:pt x="1814815" y="615970"/>
                  <a:pt x="1814815" y="615970"/>
                  <a:pt x="1814815" y="615970"/>
                </a:cubicBezTo>
                <a:cubicBezTo>
                  <a:pt x="1814815" y="615970"/>
                  <a:pt x="1816955" y="616561"/>
                  <a:pt x="1817571" y="614867"/>
                </a:cubicBezTo>
                <a:cubicBezTo>
                  <a:pt x="1819711" y="615457"/>
                  <a:pt x="1819711" y="615457"/>
                  <a:pt x="1819711" y="615457"/>
                </a:cubicBezTo>
                <a:cubicBezTo>
                  <a:pt x="1819711" y="615457"/>
                  <a:pt x="1819095" y="617149"/>
                  <a:pt x="1819095" y="617149"/>
                </a:cubicBezTo>
                <a:cubicBezTo>
                  <a:pt x="1816339" y="618254"/>
                  <a:pt x="1814199" y="617664"/>
                  <a:pt x="1814199" y="617664"/>
                </a:cubicBezTo>
                <a:cubicBezTo>
                  <a:pt x="1814199" y="617664"/>
                  <a:pt x="1814199" y="617664"/>
                  <a:pt x="1812059" y="617073"/>
                </a:cubicBezTo>
                <a:cubicBezTo>
                  <a:pt x="1812675" y="615380"/>
                  <a:pt x="1812675" y="615380"/>
                  <a:pt x="1813290" y="613687"/>
                </a:cubicBezTo>
                <a:close/>
                <a:moveTo>
                  <a:pt x="2265685" y="612585"/>
                </a:moveTo>
                <a:cubicBezTo>
                  <a:pt x="2272635" y="621357"/>
                  <a:pt x="2272635" y="621357"/>
                  <a:pt x="2279586" y="630134"/>
                </a:cubicBezTo>
                <a:cubicBezTo>
                  <a:pt x="2275508" y="633268"/>
                  <a:pt x="2257527" y="618855"/>
                  <a:pt x="2265685" y="612585"/>
                </a:cubicBezTo>
                <a:close/>
                <a:moveTo>
                  <a:pt x="1918562" y="609552"/>
                </a:moveTo>
                <a:cubicBezTo>
                  <a:pt x="1917946" y="611245"/>
                  <a:pt x="1917946" y="611245"/>
                  <a:pt x="1920559" y="610102"/>
                </a:cubicBezTo>
                <a:lnTo>
                  <a:pt x="1918300" y="609666"/>
                </a:lnTo>
                <a:close/>
                <a:moveTo>
                  <a:pt x="1914207" y="608875"/>
                </a:moveTo>
                <a:lnTo>
                  <a:pt x="1918300" y="609666"/>
                </a:lnTo>
                <a:lnTo>
                  <a:pt x="1915949" y="610695"/>
                </a:lnTo>
                <a:cubicBezTo>
                  <a:pt x="1914604" y="609859"/>
                  <a:pt x="1914134" y="609263"/>
                  <a:pt x="1914207" y="608875"/>
                </a:cubicBezTo>
                <a:close/>
                <a:moveTo>
                  <a:pt x="1832968" y="608680"/>
                </a:moveTo>
                <a:cubicBezTo>
                  <a:pt x="1836347" y="612742"/>
                  <a:pt x="1831614" y="615740"/>
                  <a:pt x="1831319" y="613214"/>
                </a:cubicBezTo>
                <a:cubicBezTo>
                  <a:pt x="1831220" y="612371"/>
                  <a:pt x="1831615" y="610916"/>
                  <a:pt x="1832968" y="608680"/>
                </a:cubicBezTo>
                <a:close/>
                <a:moveTo>
                  <a:pt x="2340125" y="607136"/>
                </a:moveTo>
                <a:cubicBezTo>
                  <a:pt x="2340125" y="607136"/>
                  <a:pt x="2354024" y="624685"/>
                  <a:pt x="2349945" y="627819"/>
                </a:cubicBezTo>
                <a:cubicBezTo>
                  <a:pt x="2347905" y="629386"/>
                  <a:pt x="2346885" y="630171"/>
                  <a:pt x="2345507" y="629464"/>
                </a:cubicBezTo>
                <a:cubicBezTo>
                  <a:pt x="2344129" y="628761"/>
                  <a:pt x="2342390" y="626566"/>
                  <a:pt x="2338915" y="622178"/>
                </a:cubicBezTo>
                <a:cubicBezTo>
                  <a:pt x="2331966" y="613407"/>
                  <a:pt x="2336045" y="610270"/>
                  <a:pt x="2340125" y="607136"/>
                </a:cubicBezTo>
                <a:close/>
                <a:moveTo>
                  <a:pt x="1820496" y="600772"/>
                </a:moveTo>
                <a:cubicBezTo>
                  <a:pt x="1824682" y="606098"/>
                  <a:pt x="1816574" y="605949"/>
                  <a:pt x="1818905" y="610764"/>
                </a:cubicBezTo>
                <a:cubicBezTo>
                  <a:pt x="1817739" y="608357"/>
                  <a:pt x="1817739" y="608357"/>
                  <a:pt x="1814029" y="607334"/>
                </a:cubicBezTo>
                <a:cubicBezTo>
                  <a:pt x="1816574" y="605949"/>
                  <a:pt x="1819117" y="604565"/>
                  <a:pt x="1820496" y="600772"/>
                </a:cubicBezTo>
                <a:close/>
                <a:moveTo>
                  <a:pt x="2496845" y="596388"/>
                </a:moveTo>
                <a:cubicBezTo>
                  <a:pt x="2498971" y="596224"/>
                  <a:pt x="2501353" y="597334"/>
                  <a:pt x="2504250" y="600990"/>
                </a:cubicBezTo>
                <a:cubicBezTo>
                  <a:pt x="2505276" y="606083"/>
                  <a:pt x="2504340" y="606800"/>
                  <a:pt x="2502683" y="606606"/>
                </a:cubicBezTo>
                <a:cubicBezTo>
                  <a:pt x="2501024" y="606410"/>
                  <a:pt x="2498642" y="605301"/>
                  <a:pt x="2496770" y="606738"/>
                </a:cubicBezTo>
                <a:cubicBezTo>
                  <a:pt x="2487238" y="602299"/>
                  <a:pt x="2500512" y="603864"/>
                  <a:pt x="2490978" y="599425"/>
                </a:cubicBezTo>
                <a:cubicBezTo>
                  <a:pt x="2492848" y="597988"/>
                  <a:pt x="2494718" y="596551"/>
                  <a:pt x="2496845" y="596388"/>
                </a:cubicBezTo>
                <a:close/>
                <a:moveTo>
                  <a:pt x="2502197" y="590804"/>
                </a:moveTo>
                <a:cubicBezTo>
                  <a:pt x="2502197" y="590804"/>
                  <a:pt x="2507990" y="598116"/>
                  <a:pt x="2507990" y="598116"/>
                </a:cubicBezTo>
                <a:cubicBezTo>
                  <a:pt x="2504250" y="600990"/>
                  <a:pt x="2504250" y="600990"/>
                  <a:pt x="2504250" y="600990"/>
                </a:cubicBezTo>
                <a:cubicBezTo>
                  <a:pt x="2504250" y="600990"/>
                  <a:pt x="2502197" y="590804"/>
                  <a:pt x="2502197" y="590804"/>
                </a:cubicBezTo>
                <a:close/>
                <a:moveTo>
                  <a:pt x="1849499" y="586413"/>
                </a:moveTo>
                <a:cubicBezTo>
                  <a:pt x="1849499" y="586413"/>
                  <a:pt x="1851283" y="586905"/>
                  <a:pt x="1851283" y="586905"/>
                </a:cubicBezTo>
                <a:cubicBezTo>
                  <a:pt x="1851283" y="586905"/>
                  <a:pt x="1851283" y="586905"/>
                  <a:pt x="1846792" y="593863"/>
                </a:cubicBezTo>
                <a:cubicBezTo>
                  <a:pt x="1846792" y="593863"/>
                  <a:pt x="1845009" y="593372"/>
                  <a:pt x="1845009" y="593372"/>
                </a:cubicBezTo>
                <a:cubicBezTo>
                  <a:pt x="1845009" y="593372"/>
                  <a:pt x="1845009" y="593372"/>
                  <a:pt x="1849499" y="586413"/>
                </a:cubicBezTo>
                <a:close/>
                <a:moveTo>
                  <a:pt x="1833066" y="584118"/>
                </a:moveTo>
                <a:cubicBezTo>
                  <a:pt x="1834849" y="584609"/>
                  <a:pt x="1834849" y="584609"/>
                  <a:pt x="1834849" y="584609"/>
                </a:cubicBezTo>
                <a:cubicBezTo>
                  <a:pt x="1834233" y="586304"/>
                  <a:pt x="1834233" y="586304"/>
                  <a:pt x="1834233" y="586304"/>
                </a:cubicBezTo>
                <a:cubicBezTo>
                  <a:pt x="1832450" y="585811"/>
                  <a:pt x="1832450" y="585811"/>
                  <a:pt x="1831834" y="587504"/>
                </a:cubicBezTo>
                <a:cubicBezTo>
                  <a:pt x="1830051" y="587013"/>
                  <a:pt x="1830051" y="587013"/>
                  <a:pt x="1830051" y="587013"/>
                </a:cubicBezTo>
                <a:cubicBezTo>
                  <a:pt x="1830051" y="587013"/>
                  <a:pt x="1830666" y="585320"/>
                  <a:pt x="1830666" y="585320"/>
                </a:cubicBezTo>
                <a:cubicBezTo>
                  <a:pt x="1830666" y="585320"/>
                  <a:pt x="1832450" y="585811"/>
                  <a:pt x="1833066" y="584118"/>
                </a:cubicBezTo>
                <a:close/>
                <a:moveTo>
                  <a:pt x="2484218" y="576390"/>
                </a:moveTo>
                <a:cubicBezTo>
                  <a:pt x="2484218" y="576390"/>
                  <a:pt x="2484218" y="576390"/>
                  <a:pt x="2491167" y="585164"/>
                </a:cubicBezTo>
                <a:cubicBezTo>
                  <a:pt x="2491167" y="585164"/>
                  <a:pt x="2491167" y="585164"/>
                  <a:pt x="2498118" y="593938"/>
                </a:cubicBezTo>
                <a:cubicBezTo>
                  <a:pt x="2496418" y="595245"/>
                  <a:pt x="2494719" y="596552"/>
                  <a:pt x="2492575" y="596434"/>
                </a:cubicBezTo>
                <a:cubicBezTo>
                  <a:pt x="2490432" y="596317"/>
                  <a:pt x="2487843" y="594777"/>
                  <a:pt x="2484367" y="590388"/>
                </a:cubicBezTo>
                <a:cubicBezTo>
                  <a:pt x="2484367" y="590388"/>
                  <a:pt x="2487767" y="587776"/>
                  <a:pt x="2487767" y="587776"/>
                </a:cubicBezTo>
                <a:cubicBezTo>
                  <a:pt x="2487767" y="587776"/>
                  <a:pt x="2487767" y="587776"/>
                  <a:pt x="2480817" y="579002"/>
                </a:cubicBezTo>
                <a:cubicBezTo>
                  <a:pt x="2480817" y="579002"/>
                  <a:pt x="2480817" y="579002"/>
                  <a:pt x="2484218" y="576390"/>
                </a:cubicBezTo>
                <a:close/>
                <a:moveTo>
                  <a:pt x="2520735" y="574990"/>
                </a:moveTo>
                <a:cubicBezTo>
                  <a:pt x="2520735" y="574990"/>
                  <a:pt x="2536899" y="587663"/>
                  <a:pt x="2533092" y="590588"/>
                </a:cubicBezTo>
                <a:cubicBezTo>
                  <a:pt x="2529285" y="593515"/>
                  <a:pt x="2519298" y="588640"/>
                  <a:pt x="2515491" y="591566"/>
                </a:cubicBezTo>
                <a:cubicBezTo>
                  <a:pt x="2505506" y="586694"/>
                  <a:pt x="2523107" y="585714"/>
                  <a:pt x="2513120" y="580842"/>
                </a:cubicBezTo>
                <a:cubicBezTo>
                  <a:pt x="2510032" y="576942"/>
                  <a:pt x="2510983" y="576211"/>
                  <a:pt x="2513183" y="576088"/>
                </a:cubicBezTo>
                <a:cubicBezTo>
                  <a:pt x="2515383" y="575966"/>
                  <a:pt x="2518831" y="576453"/>
                  <a:pt x="2520735" y="574990"/>
                </a:cubicBezTo>
                <a:close/>
                <a:moveTo>
                  <a:pt x="2455357" y="570336"/>
                </a:moveTo>
                <a:cubicBezTo>
                  <a:pt x="2458682" y="581897"/>
                  <a:pt x="2458682" y="581897"/>
                  <a:pt x="2465633" y="590673"/>
                </a:cubicBezTo>
                <a:cubicBezTo>
                  <a:pt x="2462007" y="593459"/>
                  <a:pt x="2455056" y="584683"/>
                  <a:pt x="2444479" y="578697"/>
                </a:cubicBezTo>
                <a:cubicBezTo>
                  <a:pt x="2448106" y="575908"/>
                  <a:pt x="2451733" y="573124"/>
                  <a:pt x="2455357" y="570336"/>
                </a:cubicBezTo>
                <a:close/>
                <a:moveTo>
                  <a:pt x="2436974" y="560937"/>
                </a:moveTo>
                <a:cubicBezTo>
                  <a:pt x="2436974" y="560937"/>
                  <a:pt x="2436974" y="560937"/>
                  <a:pt x="2443926" y="569712"/>
                </a:cubicBezTo>
                <a:cubicBezTo>
                  <a:pt x="2443926" y="569712"/>
                  <a:pt x="2439846" y="572848"/>
                  <a:pt x="2439846" y="572848"/>
                </a:cubicBezTo>
                <a:cubicBezTo>
                  <a:pt x="2439846" y="572848"/>
                  <a:pt x="2439846" y="572848"/>
                  <a:pt x="2432895" y="564071"/>
                </a:cubicBezTo>
                <a:cubicBezTo>
                  <a:pt x="2432895" y="564071"/>
                  <a:pt x="2436974" y="560937"/>
                  <a:pt x="2436974" y="560937"/>
                </a:cubicBezTo>
                <a:close/>
                <a:moveTo>
                  <a:pt x="2641253" y="559220"/>
                </a:moveTo>
                <a:cubicBezTo>
                  <a:pt x="2648204" y="567997"/>
                  <a:pt x="2648204" y="567997"/>
                  <a:pt x="2648204" y="567997"/>
                </a:cubicBezTo>
                <a:cubicBezTo>
                  <a:pt x="2644123" y="571132"/>
                  <a:pt x="2644123" y="571132"/>
                  <a:pt x="2644123" y="571132"/>
                </a:cubicBezTo>
                <a:cubicBezTo>
                  <a:pt x="2644123" y="571132"/>
                  <a:pt x="2637172" y="562356"/>
                  <a:pt x="2637172" y="562356"/>
                </a:cubicBezTo>
                <a:cubicBezTo>
                  <a:pt x="2637172" y="562356"/>
                  <a:pt x="2637172" y="562356"/>
                  <a:pt x="2641253" y="559220"/>
                </a:cubicBezTo>
                <a:close/>
                <a:moveTo>
                  <a:pt x="2519614" y="543230"/>
                </a:moveTo>
                <a:cubicBezTo>
                  <a:pt x="2520874" y="542923"/>
                  <a:pt x="2522677" y="543301"/>
                  <a:pt x="2525350" y="544777"/>
                </a:cubicBezTo>
                <a:cubicBezTo>
                  <a:pt x="2525350" y="544777"/>
                  <a:pt x="2532301" y="553551"/>
                  <a:pt x="2536040" y="550678"/>
                </a:cubicBezTo>
                <a:cubicBezTo>
                  <a:pt x="2536040" y="550678"/>
                  <a:pt x="2532301" y="553551"/>
                  <a:pt x="2532301" y="553551"/>
                </a:cubicBezTo>
                <a:cubicBezTo>
                  <a:pt x="2532301" y="553551"/>
                  <a:pt x="2532301" y="553551"/>
                  <a:pt x="2521612" y="547649"/>
                </a:cubicBezTo>
                <a:cubicBezTo>
                  <a:pt x="2528564" y="556425"/>
                  <a:pt x="2528564" y="556425"/>
                  <a:pt x="2535514" y="565200"/>
                </a:cubicBezTo>
                <a:cubicBezTo>
                  <a:pt x="2524823" y="559298"/>
                  <a:pt x="2521083" y="562173"/>
                  <a:pt x="2514131" y="553398"/>
                </a:cubicBezTo>
                <a:cubicBezTo>
                  <a:pt x="2516002" y="551961"/>
                  <a:pt x="2516134" y="548330"/>
                  <a:pt x="2517135" y="545797"/>
                </a:cubicBezTo>
                <a:cubicBezTo>
                  <a:pt x="2517636" y="544530"/>
                  <a:pt x="2518353" y="543537"/>
                  <a:pt x="2519614" y="543230"/>
                </a:cubicBezTo>
                <a:close/>
                <a:moveTo>
                  <a:pt x="2462811" y="541081"/>
                </a:moveTo>
                <a:cubicBezTo>
                  <a:pt x="2462811" y="541081"/>
                  <a:pt x="2469761" y="549856"/>
                  <a:pt x="2469761" y="549856"/>
                </a:cubicBezTo>
                <a:cubicBezTo>
                  <a:pt x="2466362" y="552468"/>
                  <a:pt x="2466362" y="552468"/>
                  <a:pt x="2466362" y="552468"/>
                </a:cubicBezTo>
                <a:cubicBezTo>
                  <a:pt x="2466362" y="552468"/>
                  <a:pt x="2462963" y="555081"/>
                  <a:pt x="2462963" y="555081"/>
                </a:cubicBezTo>
                <a:cubicBezTo>
                  <a:pt x="2456012" y="546306"/>
                  <a:pt x="2456012" y="546306"/>
                  <a:pt x="2459411" y="543693"/>
                </a:cubicBezTo>
                <a:cubicBezTo>
                  <a:pt x="2462811" y="541081"/>
                  <a:pt x="2462811" y="541081"/>
                  <a:pt x="2462811" y="541081"/>
                </a:cubicBezTo>
                <a:close/>
                <a:moveTo>
                  <a:pt x="2402751" y="534303"/>
                </a:moveTo>
                <a:cubicBezTo>
                  <a:pt x="2402751" y="534303"/>
                  <a:pt x="2409122" y="542345"/>
                  <a:pt x="2409122" y="542345"/>
                </a:cubicBezTo>
                <a:cubicBezTo>
                  <a:pt x="2410496" y="547760"/>
                  <a:pt x="2411869" y="553176"/>
                  <a:pt x="2411648" y="556579"/>
                </a:cubicBezTo>
                <a:cubicBezTo>
                  <a:pt x="2411429" y="559985"/>
                  <a:pt x="2409615" y="561377"/>
                  <a:pt x="2404615" y="558749"/>
                </a:cubicBezTo>
                <a:cubicBezTo>
                  <a:pt x="2401870" y="547918"/>
                  <a:pt x="2398244" y="550705"/>
                  <a:pt x="2385501" y="534620"/>
                </a:cubicBezTo>
                <a:cubicBezTo>
                  <a:pt x="2389128" y="531833"/>
                  <a:pt x="2399127" y="537089"/>
                  <a:pt x="2402751" y="534303"/>
                </a:cubicBezTo>
                <a:close/>
                <a:moveTo>
                  <a:pt x="2607609" y="533319"/>
                </a:moveTo>
                <a:cubicBezTo>
                  <a:pt x="2607609" y="533319"/>
                  <a:pt x="2611161" y="544707"/>
                  <a:pt x="2611161" y="544707"/>
                </a:cubicBezTo>
                <a:cubicBezTo>
                  <a:pt x="2609460" y="546014"/>
                  <a:pt x="2608611" y="546668"/>
                  <a:pt x="2607317" y="545897"/>
                </a:cubicBezTo>
                <a:cubicBezTo>
                  <a:pt x="2606023" y="545125"/>
                  <a:pt x="2604285" y="542933"/>
                  <a:pt x="2600810" y="538544"/>
                </a:cubicBezTo>
                <a:cubicBezTo>
                  <a:pt x="2604210" y="535931"/>
                  <a:pt x="2604210" y="535931"/>
                  <a:pt x="2604210" y="535931"/>
                </a:cubicBezTo>
                <a:cubicBezTo>
                  <a:pt x="2604210" y="535931"/>
                  <a:pt x="2607609" y="533319"/>
                  <a:pt x="2607609" y="533319"/>
                </a:cubicBezTo>
                <a:close/>
                <a:moveTo>
                  <a:pt x="2578196" y="518280"/>
                </a:moveTo>
                <a:cubicBezTo>
                  <a:pt x="2578196" y="518280"/>
                  <a:pt x="2578196" y="518280"/>
                  <a:pt x="2585148" y="527056"/>
                </a:cubicBezTo>
                <a:cubicBezTo>
                  <a:pt x="2585148" y="527056"/>
                  <a:pt x="2581068" y="530192"/>
                  <a:pt x="2581068" y="530192"/>
                </a:cubicBezTo>
                <a:cubicBezTo>
                  <a:pt x="2574117" y="521417"/>
                  <a:pt x="2574117" y="521417"/>
                  <a:pt x="2578196" y="518280"/>
                </a:cubicBezTo>
                <a:close/>
                <a:moveTo>
                  <a:pt x="2463868" y="512038"/>
                </a:moveTo>
                <a:cubicBezTo>
                  <a:pt x="2467343" y="516424"/>
                  <a:pt x="2466324" y="517207"/>
                  <a:pt x="2464435" y="516894"/>
                </a:cubicBezTo>
                <a:cubicBezTo>
                  <a:pt x="2462546" y="516580"/>
                  <a:pt x="2459789" y="515172"/>
                  <a:pt x="2459789" y="515172"/>
                </a:cubicBezTo>
                <a:cubicBezTo>
                  <a:pt x="2459789" y="515172"/>
                  <a:pt x="2463868" y="512038"/>
                  <a:pt x="2463868" y="512038"/>
                </a:cubicBezTo>
                <a:close/>
                <a:moveTo>
                  <a:pt x="2724201" y="495473"/>
                </a:moveTo>
                <a:cubicBezTo>
                  <a:pt x="2724201" y="495473"/>
                  <a:pt x="2724201" y="495473"/>
                  <a:pt x="2727072" y="507384"/>
                </a:cubicBezTo>
                <a:cubicBezTo>
                  <a:pt x="2727072" y="507384"/>
                  <a:pt x="2720122" y="498609"/>
                  <a:pt x="2720122" y="498609"/>
                </a:cubicBezTo>
                <a:cubicBezTo>
                  <a:pt x="2720122" y="498609"/>
                  <a:pt x="2724201" y="495473"/>
                  <a:pt x="2724201" y="495473"/>
                </a:cubicBezTo>
                <a:close/>
                <a:moveTo>
                  <a:pt x="2445674" y="488377"/>
                </a:moveTo>
                <a:cubicBezTo>
                  <a:pt x="2455206" y="492815"/>
                  <a:pt x="2451466" y="495690"/>
                  <a:pt x="2457259" y="503002"/>
                </a:cubicBezTo>
                <a:cubicBezTo>
                  <a:pt x="2453520" y="505875"/>
                  <a:pt x="2449779" y="508749"/>
                  <a:pt x="2446040" y="511623"/>
                </a:cubicBezTo>
                <a:cubicBezTo>
                  <a:pt x="2440247" y="504311"/>
                  <a:pt x="2440247" y="504311"/>
                  <a:pt x="2440247" y="504311"/>
                </a:cubicBezTo>
                <a:cubicBezTo>
                  <a:pt x="2434455" y="496999"/>
                  <a:pt x="2441934" y="491251"/>
                  <a:pt x="2445674" y="488377"/>
                </a:cubicBezTo>
                <a:close/>
                <a:moveTo>
                  <a:pt x="2583333" y="486102"/>
                </a:moveTo>
                <a:cubicBezTo>
                  <a:pt x="2586052" y="484010"/>
                  <a:pt x="2593004" y="492787"/>
                  <a:pt x="2593004" y="492787"/>
                </a:cubicBezTo>
                <a:cubicBezTo>
                  <a:pt x="2590284" y="494876"/>
                  <a:pt x="2590284" y="494876"/>
                  <a:pt x="2590284" y="494876"/>
                </a:cubicBezTo>
                <a:cubicBezTo>
                  <a:pt x="2583333" y="486102"/>
                  <a:pt x="2583333" y="486102"/>
                  <a:pt x="2583333" y="486102"/>
                </a:cubicBezTo>
                <a:close/>
                <a:moveTo>
                  <a:pt x="2627151" y="480659"/>
                </a:moveTo>
                <a:cubicBezTo>
                  <a:pt x="2631230" y="477525"/>
                  <a:pt x="2632943" y="487972"/>
                  <a:pt x="2637022" y="484836"/>
                </a:cubicBezTo>
                <a:cubicBezTo>
                  <a:pt x="2637022" y="484836"/>
                  <a:pt x="2637450" y="487448"/>
                  <a:pt x="2637154" y="489146"/>
                </a:cubicBezTo>
                <a:cubicBezTo>
                  <a:pt x="2636857" y="490844"/>
                  <a:pt x="2635838" y="491628"/>
                  <a:pt x="2632943" y="487972"/>
                </a:cubicBezTo>
                <a:cubicBezTo>
                  <a:pt x="2632943" y="487972"/>
                  <a:pt x="2628863" y="491107"/>
                  <a:pt x="2627151" y="480659"/>
                </a:cubicBezTo>
                <a:close/>
                <a:moveTo>
                  <a:pt x="3243846" y="480390"/>
                </a:moveTo>
                <a:cubicBezTo>
                  <a:pt x="3243846" y="480390"/>
                  <a:pt x="3250025" y="488190"/>
                  <a:pt x="3250025" y="488190"/>
                </a:cubicBezTo>
                <a:cubicBezTo>
                  <a:pt x="3250025" y="488190"/>
                  <a:pt x="3250025" y="488190"/>
                  <a:pt x="3256204" y="495992"/>
                </a:cubicBezTo>
                <a:cubicBezTo>
                  <a:pt x="3246284" y="491064"/>
                  <a:pt x="3246284" y="491064"/>
                  <a:pt x="3246284" y="491064"/>
                </a:cubicBezTo>
                <a:cubicBezTo>
                  <a:pt x="3246284" y="491064"/>
                  <a:pt x="3240106" y="483266"/>
                  <a:pt x="3240106" y="483266"/>
                </a:cubicBezTo>
                <a:cubicBezTo>
                  <a:pt x="3240106" y="483266"/>
                  <a:pt x="3243846" y="480390"/>
                  <a:pt x="3243846" y="480390"/>
                </a:cubicBezTo>
                <a:close/>
                <a:moveTo>
                  <a:pt x="3232832" y="477878"/>
                </a:moveTo>
                <a:cubicBezTo>
                  <a:pt x="3234539" y="478135"/>
                  <a:pt x="3237018" y="479366"/>
                  <a:pt x="3240106" y="483266"/>
                </a:cubicBezTo>
                <a:cubicBezTo>
                  <a:pt x="3246284" y="491064"/>
                  <a:pt x="3252464" y="498864"/>
                  <a:pt x="3248725" y="501738"/>
                </a:cubicBezTo>
                <a:cubicBezTo>
                  <a:pt x="3244984" y="504613"/>
                  <a:pt x="3244984" y="504613"/>
                  <a:pt x="3241245" y="507486"/>
                </a:cubicBezTo>
                <a:cubicBezTo>
                  <a:pt x="3235066" y="499685"/>
                  <a:pt x="3242546" y="493937"/>
                  <a:pt x="3230191" y="478340"/>
                </a:cubicBezTo>
                <a:cubicBezTo>
                  <a:pt x="3230191" y="478340"/>
                  <a:pt x="3231126" y="477622"/>
                  <a:pt x="3232832" y="477878"/>
                </a:cubicBezTo>
                <a:close/>
                <a:moveTo>
                  <a:pt x="2498052" y="471650"/>
                </a:moveTo>
                <a:cubicBezTo>
                  <a:pt x="2505002" y="480422"/>
                  <a:pt x="2508742" y="477548"/>
                  <a:pt x="2522643" y="495098"/>
                </a:cubicBezTo>
                <a:cubicBezTo>
                  <a:pt x="2522643" y="495098"/>
                  <a:pt x="2518904" y="497973"/>
                  <a:pt x="2518904" y="497973"/>
                </a:cubicBezTo>
                <a:cubicBezTo>
                  <a:pt x="2508213" y="492071"/>
                  <a:pt x="2497522" y="486170"/>
                  <a:pt x="2486832" y="480271"/>
                </a:cubicBezTo>
                <a:cubicBezTo>
                  <a:pt x="2490573" y="477396"/>
                  <a:pt x="2494313" y="474522"/>
                  <a:pt x="2498052" y="471650"/>
                </a:cubicBezTo>
                <a:close/>
                <a:moveTo>
                  <a:pt x="2609169" y="466247"/>
                </a:moveTo>
                <a:cubicBezTo>
                  <a:pt x="2610945" y="471941"/>
                  <a:pt x="2610983" y="475440"/>
                  <a:pt x="2609708" y="476420"/>
                </a:cubicBezTo>
                <a:cubicBezTo>
                  <a:pt x="2608433" y="477399"/>
                  <a:pt x="2605846" y="475860"/>
                  <a:pt x="2602371" y="471471"/>
                </a:cubicBezTo>
                <a:cubicBezTo>
                  <a:pt x="2598896" y="467085"/>
                  <a:pt x="2599745" y="466431"/>
                  <a:pt x="2601889" y="466549"/>
                </a:cubicBezTo>
                <a:cubicBezTo>
                  <a:pt x="2604032" y="466665"/>
                  <a:pt x="2607468" y="467553"/>
                  <a:pt x="2609169" y="466247"/>
                </a:cubicBezTo>
                <a:close/>
                <a:moveTo>
                  <a:pt x="2560719" y="465838"/>
                </a:moveTo>
                <a:cubicBezTo>
                  <a:pt x="2567670" y="474613"/>
                  <a:pt x="2567670" y="474613"/>
                  <a:pt x="2567670" y="474613"/>
                </a:cubicBezTo>
                <a:cubicBezTo>
                  <a:pt x="2563590" y="477749"/>
                  <a:pt x="2556638" y="468973"/>
                  <a:pt x="2556638" y="468973"/>
                </a:cubicBezTo>
                <a:cubicBezTo>
                  <a:pt x="2556638" y="468973"/>
                  <a:pt x="2560719" y="465838"/>
                  <a:pt x="2560719" y="465838"/>
                </a:cubicBezTo>
                <a:close/>
                <a:moveTo>
                  <a:pt x="2504461" y="457904"/>
                </a:moveTo>
                <a:cubicBezTo>
                  <a:pt x="2506346" y="457436"/>
                  <a:pt x="2509676" y="458014"/>
                  <a:pt x="2514804" y="460346"/>
                </a:cubicBezTo>
                <a:cubicBezTo>
                  <a:pt x="2520983" y="468146"/>
                  <a:pt x="2510725" y="463480"/>
                  <a:pt x="2516904" y="471281"/>
                </a:cubicBezTo>
                <a:cubicBezTo>
                  <a:pt x="2506150" y="470134"/>
                  <a:pt x="2498807" y="459310"/>
                  <a:pt x="2504461" y="457904"/>
                </a:cubicBezTo>
                <a:close/>
                <a:moveTo>
                  <a:pt x="2661145" y="454533"/>
                </a:moveTo>
                <a:cubicBezTo>
                  <a:pt x="2661145" y="454533"/>
                  <a:pt x="2661145" y="454533"/>
                  <a:pt x="2668097" y="463309"/>
                </a:cubicBezTo>
                <a:cubicBezTo>
                  <a:pt x="2668097" y="463309"/>
                  <a:pt x="2664017" y="466445"/>
                  <a:pt x="2664017" y="466445"/>
                </a:cubicBezTo>
                <a:lnTo>
                  <a:pt x="2657066" y="457669"/>
                </a:lnTo>
                <a:cubicBezTo>
                  <a:pt x="2661145" y="454533"/>
                  <a:pt x="2661145" y="454533"/>
                  <a:pt x="2661145" y="454533"/>
                </a:cubicBezTo>
                <a:close/>
                <a:moveTo>
                  <a:pt x="2570900" y="454265"/>
                </a:moveTo>
                <a:cubicBezTo>
                  <a:pt x="2571466" y="453169"/>
                  <a:pt x="2572919" y="452933"/>
                  <a:pt x="2575677" y="454343"/>
                </a:cubicBezTo>
                <a:cubicBezTo>
                  <a:pt x="2575677" y="454343"/>
                  <a:pt x="2571598" y="457477"/>
                  <a:pt x="2578549" y="466253"/>
                </a:cubicBezTo>
                <a:cubicBezTo>
                  <a:pt x="2575490" y="468603"/>
                  <a:pt x="2569200" y="457557"/>
                  <a:pt x="2570900" y="454265"/>
                </a:cubicBezTo>
                <a:close/>
                <a:moveTo>
                  <a:pt x="2688479" y="452495"/>
                </a:moveTo>
                <a:cubicBezTo>
                  <a:pt x="2694097" y="453030"/>
                  <a:pt x="2701644" y="456934"/>
                  <a:pt x="2713046" y="467580"/>
                </a:cubicBezTo>
                <a:cubicBezTo>
                  <a:pt x="2711201" y="468998"/>
                  <a:pt x="2707257" y="475264"/>
                  <a:pt x="2701719" y="479520"/>
                </a:cubicBezTo>
                <a:cubicBezTo>
                  <a:pt x="2698952" y="481646"/>
                  <a:pt x="2695784" y="483273"/>
                  <a:pt x="2692283" y="483536"/>
                </a:cubicBezTo>
                <a:cubicBezTo>
                  <a:pt x="2688782" y="483801"/>
                  <a:pt x="2684945" y="482707"/>
                  <a:pt x="2680837" y="479393"/>
                </a:cubicBezTo>
                <a:cubicBezTo>
                  <a:pt x="2678159" y="468514"/>
                  <a:pt x="2681848" y="465678"/>
                  <a:pt x="2675477" y="457635"/>
                </a:cubicBezTo>
                <a:cubicBezTo>
                  <a:pt x="2679168" y="454798"/>
                  <a:pt x="2682859" y="451961"/>
                  <a:pt x="2688479" y="452495"/>
                </a:cubicBezTo>
                <a:close/>
                <a:moveTo>
                  <a:pt x="2502448" y="444746"/>
                </a:moveTo>
                <a:cubicBezTo>
                  <a:pt x="2509398" y="453522"/>
                  <a:pt x="2509398" y="453522"/>
                  <a:pt x="2509398" y="453522"/>
                </a:cubicBezTo>
                <a:cubicBezTo>
                  <a:pt x="2505319" y="456657"/>
                  <a:pt x="2505319" y="456657"/>
                  <a:pt x="2505319" y="456657"/>
                </a:cubicBezTo>
                <a:cubicBezTo>
                  <a:pt x="2505319" y="456657"/>
                  <a:pt x="2498367" y="447882"/>
                  <a:pt x="2498367" y="447882"/>
                </a:cubicBezTo>
                <a:cubicBezTo>
                  <a:pt x="2498367" y="447882"/>
                  <a:pt x="2498367" y="447882"/>
                  <a:pt x="2502448" y="444746"/>
                </a:cubicBezTo>
                <a:close/>
                <a:moveTo>
                  <a:pt x="2535303" y="434789"/>
                </a:moveTo>
                <a:cubicBezTo>
                  <a:pt x="2536392" y="435129"/>
                  <a:pt x="2537551" y="436591"/>
                  <a:pt x="2539870" y="439516"/>
                </a:cubicBezTo>
                <a:cubicBezTo>
                  <a:pt x="2539870" y="439516"/>
                  <a:pt x="2535788" y="442650"/>
                  <a:pt x="2535788" y="442650"/>
                </a:cubicBezTo>
                <a:cubicBezTo>
                  <a:pt x="2531156" y="436802"/>
                  <a:pt x="2531156" y="436802"/>
                  <a:pt x="2531156" y="436802"/>
                </a:cubicBezTo>
                <a:cubicBezTo>
                  <a:pt x="2533196" y="435234"/>
                  <a:pt x="2534214" y="434450"/>
                  <a:pt x="2535303" y="434789"/>
                </a:cubicBezTo>
                <a:close/>
                <a:moveTo>
                  <a:pt x="2805236" y="423785"/>
                </a:moveTo>
                <a:cubicBezTo>
                  <a:pt x="2811031" y="431099"/>
                  <a:pt x="2803777" y="436672"/>
                  <a:pt x="2809570" y="443984"/>
                </a:cubicBezTo>
                <a:cubicBezTo>
                  <a:pt x="2800151" y="439460"/>
                  <a:pt x="2802317" y="449558"/>
                  <a:pt x="2789273" y="447820"/>
                </a:cubicBezTo>
                <a:cubicBezTo>
                  <a:pt x="2787108" y="437720"/>
                  <a:pt x="2801612" y="426573"/>
                  <a:pt x="2805236" y="423785"/>
                </a:cubicBezTo>
                <a:close/>
                <a:moveTo>
                  <a:pt x="2860537" y="421388"/>
                </a:moveTo>
                <a:lnTo>
                  <a:pt x="2861337" y="421994"/>
                </a:lnTo>
                <a:lnTo>
                  <a:pt x="2861260" y="422895"/>
                </a:lnTo>
                <a:lnTo>
                  <a:pt x="2858760" y="421664"/>
                </a:lnTo>
                <a:close/>
                <a:moveTo>
                  <a:pt x="2856074" y="419452"/>
                </a:moveTo>
                <a:cubicBezTo>
                  <a:pt x="2856336" y="419663"/>
                  <a:pt x="2857266" y="420599"/>
                  <a:pt x="2858314" y="421445"/>
                </a:cubicBezTo>
                <a:lnTo>
                  <a:pt x="2858760" y="421664"/>
                </a:lnTo>
                <a:lnTo>
                  <a:pt x="2857845" y="421806"/>
                </a:lnTo>
                <a:cubicBezTo>
                  <a:pt x="2856219" y="419754"/>
                  <a:pt x="2855813" y="419241"/>
                  <a:pt x="2856074" y="419452"/>
                </a:cubicBezTo>
                <a:close/>
                <a:moveTo>
                  <a:pt x="2657419" y="405641"/>
                </a:moveTo>
                <a:cubicBezTo>
                  <a:pt x="2657419" y="405641"/>
                  <a:pt x="2657419" y="405641"/>
                  <a:pt x="2662052" y="411492"/>
                </a:cubicBezTo>
                <a:cubicBezTo>
                  <a:pt x="2662052" y="411492"/>
                  <a:pt x="2660353" y="412797"/>
                  <a:pt x="2658073" y="413372"/>
                </a:cubicBezTo>
                <a:cubicBezTo>
                  <a:pt x="2655795" y="413948"/>
                  <a:pt x="2652935" y="413792"/>
                  <a:pt x="2650620" y="410866"/>
                </a:cubicBezTo>
                <a:cubicBezTo>
                  <a:pt x="2650620" y="410866"/>
                  <a:pt x="2654018" y="408254"/>
                  <a:pt x="2657419" y="405641"/>
                </a:cubicBezTo>
                <a:close/>
                <a:moveTo>
                  <a:pt x="2710219" y="402702"/>
                </a:moveTo>
                <a:cubicBezTo>
                  <a:pt x="2716784" y="410990"/>
                  <a:pt x="2720455" y="408169"/>
                  <a:pt x="2727019" y="416456"/>
                </a:cubicBezTo>
                <a:cubicBezTo>
                  <a:pt x="2727019" y="416456"/>
                  <a:pt x="2723348" y="419278"/>
                  <a:pt x="2719676" y="422099"/>
                </a:cubicBezTo>
                <a:cubicBezTo>
                  <a:pt x="2726241" y="430386"/>
                  <a:pt x="2726241" y="430386"/>
                  <a:pt x="2736477" y="435851"/>
                </a:cubicBezTo>
                <a:cubicBezTo>
                  <a:pt x="2736477" y="435851"/>
                  <a:pt x="2737257" y="421921"/>
                  <a:pt x="2733584" y="424742"/>
                </a:cubicBezTo>
                <a:cubicBezTo>
                  <a:pt x="2730692" y="413634"/>
                  <a:pt x="2740929" y="419100"/>
                  <a:pt x="2744598" y="416278"/>
                </a:cubicBezTo>
                <a:cubicBezTo>
                  <a:pt x="2752609" y="430119"/>
                  <a:pt x="2754778" y="438451"/>
                  <a:pt x="2752290" y="443697"/>
                </a:cubicBezTo>
                <a:cubicBezTo>
                  <a:pt x="2749799" y="448942"/>
                  <a:pt x="2742652" y="451103"/>
                  <a:pt x="2732026" y="452604"/>
                </a:cubicBezTo>
                <a:cubicBezTo>
                  <a:pt x="2729133" y="441494"/>
                  <a:pt x="2725462" y="444316"/>
                  <a:pt x="2725462" y="444316"/>
                </a:cubicBezTo>
                <a:cubicBezTo>
                  <a:pt x="2718897" y="436030"/>
                  <a:pt x="2721791" y="447137"/>
                  <a:pt x="2711555" y="441672"/>
                </a:cubicBezTo>
                <a:cubicBezTo>
                  <a:pt x="2707883" y="444494"/>
                  <a:pt x="2707883" y="444494"/>
                  <a:pt x="2707883" y="444494"/>
                </a:cubicBezTo>
                <a:cubicBezTo>
                  <a:pt x="2707883" y="444494"/>
                  <a:pt x="2701318" y="436206"/>
                  <a:pt x="2704992" y="433385"/>
                </a:cubicBezTo>
                <a:cubicBezTo>
                  <a:pt x="2702097" y="422275"/>
                  <a:pt x="2702876" y="408346"/>
                  <a:pt x="2710219" y="402702"/>
                </a:cubicBezTo>
                <a:close/>
                <a:moveTo>
                  <a:pt x="2735936" y="397057"/>
                </a:moveTo>
                <a:cubicBezTo>
                  <a:pt x="2740015" y="393922"/>
                  <a:pt x="2746967" y="402696"/>
                  <a:pt x="2746967" y="402696"/>
                </a:cubicBezTo>
                <a:cubicBezTo>
                  <a:pt x="2746967" y="402696"/>
                  <a:pt x="2746967" y="402696"/>
                  <a:pt x="2742886" y="405832"/>
                </a:cubicBezTo>
                <a:cubicBezTo>
                  <a:pt x="2742886" y="405832"/>
                  <a:pt x="2742886" y="405832"/>
                  <a:pt x="2735936" y="397057"/>
                </a:cubicBezTo>
                <a:close/>
                <a:moveTo>
                  <a:pt x="2790865" y="394250"/>
                </a:moveTo>
                <a:cubicBezTo>
                  <a:pt x="2793604" y="393910"/>
                  <a:pt x="2797212" y="394667"/>
                  <a:pt x="2802558" y="397618"/>
                </a:cubicBezTo>
                <a:cubicBezTo>
                  <a:pt x="2802558" y="397618"/>
                  <a:pt x="2805768" y="409267"/>
                  <a:pt x="2805768" y="409267"/>
                </a:cubicBezTo>
                <a:cubicBezTo>
                  <a:pt x="2798291" y="415015"/>
                  <a:pt x="2795078" y="403366"/>
                  <a:pt x="2784386" y="397464"/>
                </a:cubicBezTo>
                <a:cubicBezTo>
                  <a:pt x="2786256" y="396028"/>
                  <a:pt x="2788126" y="394590"/>
                  <a:pt x="2790865" y="394250"/>
                </a:cubicBezTo>
                <a:close/>
                <a:moveTo>
                  <a:pt x="2761618" y="390262"/>
                </a:moveTo>
                <a:cubicBezTo>
                  <a:pt x="2764179" y="401229"/>
                  <a:pt x="2771795" y="395378"/>
                  <a:pt x="2774361" y="406348"/>
                </a:cubicBezTo>
                <a:cubicBezTo>
                  <a:pt x="2776924" y="417317"/>
                  <a:pt x="2769309" y="423170"/>
                  <a:pt x="2759129" y="418052"/>
                </a:cubicBezTo>
                <a:cubicBezTo>
                  <a:pt x="2756566" y="407082"/>
                  <a:pt x="2750195" y="399038"/>
                  <a:pt x="2743823" y="390996"/>
                </a:cubicBezTo>
                <a:cubicBezTo>
                  <a:pt x="2754002" y="396113"/>
                  <a:pt x="2757809" y="393187"/>
                  <a:pt x="2761618" y="390262"/>
                </a:cubicBezTo>
                <a:close/>
                <a:moveTo>
                  <a:pt x="2633847" y="381406"/>
                </a:moveTo>
                <a:cubicBezTo>
                  <a:pt x="2633847" y="381406"/>
                  <a:pt x="2640798" y="390183"/>
                  <a:pt x="2640798" y="390183"/>
                </a:cubicBezTo>
                <a:cubicBezTo>
                  <a:pt x="2640798" y="390183"/>
                  <a:pt x="2640798" y="390183"/>
                  <a:pt x="2636719" y="393317"/>
                </a:cubicBezTo>
                <a:cubicBezTo>
                  <a:pt x="2636719" y="393317"/>
                  <a:pt x="2640798" y="390183"/>
                  <a:pt x="2633847" y="381406"/>
                </a:cubicBezTo>
                <a:close/>
                <a:moveTo>
                  <a:pt x="2658466" y="375663"/>
                </a:moveTo>
                <a:cubicBezTo>
                  <a:pt x="2664952" y="383851"/>
                  <a:pt x="2668730" y="380950"/>
                  <a:pt x="2668730" y="380950"/>
                </a:cubicBezTo>
                <a:cubicBezTo>
                  <a:pt x="2668730" y="380950"/>
                  <a:pt x="2664952" y="383851"/>
                  <a:pt x="2664952" y="383851"/>
                </a:cubicBezTo>
                <a:cubicBezTo>
                  <a:pt x="2658466" y="375663"/>
                  <a:pt x="2658466" y="375663"/>
                  <a:pt x="2658466" y="375663"/>
                </a:cubicBezTo>
                <a:close/>
                <a:moveTo>
                  <a:pt x="2814303" y="374473"/>
                </a:moveTo>
                <a:cubicBezTo>
                  <a:pt x="2817516" y="386123"/>
                  <a:pt x="2820727" y="397772"/>
                  <a:pt x="2813247" y="403519"/>
                </a:cubicBezTo>
                <a:cubicBezTo>
                  <a:pt x="2813247" y="403519"/>
                  <a:pt x="2806297" y="394744"/>
                  <a:pt x="2802558" y="397618"/>
                </a:cubicBezTo>
                <a:cubicBezTo>
                  <a:pt x="2802558" y="397618"/>
                  <a:pt x="2802558" y="397618"/>
                  <a:pt x="2795606" y="388842"/>
                </a:cubicBezTo>
                <a:cubicBezTo>
                  <a:pt x="2794001" y="383018"/>
                  <a:pt x="2796003" y="377951"/>
                  <a:pt x="2799742" y="375077"/>
                </a:cubicBezTo>
                <a:cubicBezTo>
                  <a:pt x="2803481" y="372204"/>
                  <a:pt x="2808958" y="371524"/>
                  <a:pt x="2814303" y="374473"/>
                </a:cubicBezTo>
                <a:close/>
                <a:moveTo>
                  <a:pt x="3317042" y="373949"/>
                </a:moveTo>
                <a:cubicBezTo>
                  <a:pt x="3321674" y="379798"/>
                  <a:pt x="3321674" y="379798"/>
                  <a:pt x="3321674" y="379798"/>
                </a:cubicBezTo>
                <a:cubicBezTo>
                  <a:pt x="3317594" y="382935"/>
                  <a:pt x="3317594" y="382935"/>
                  <a:pt x="3317594" y="382935"/>
                </a:cubicBezTo>
                <a:cubicBezTo>
                  <a:pt x="3317594" y="382935"/>
                  <a:pt x="3317594" y="382935"/>
                  <a:pt x="3312961" y="377085"/>
                </a:cubicBezTo>
                <a:cubicBezTo>
                  <a:pt x="3312961" y="377085"/>
                  <a:pt x="3312961" y="377085"/>
                  <a:pt x="3317042" y="373949"/>
                </a:cubicBezTo>
                <a:close/>
                <a:moveTo>
                  <a:pt x="2559916" y="373263"/>
                </a:moveTo>
                <a:cubicBezTo>
                  <a:pt x="2561888" y="373189"/>
                  <a:pt x="2564658" y="374354"/>
                  <a:pt x="2568818" y="377743"/>
                </a:cubicBezTo>
                <a:cubicBezTo>
                  <a:pt x="2575306" y="385933"/>
                  <a:pt x="2561474" y="383387"/>
                  <a:pt x="2567962" y="391576"/>
                </a:cubicBezTo>
                <a:cubicBezTo>
                  <a:pt x="2578120" y="396944"/>
                  <a:pt x="2589135" y="388479"/>
                  <a:pt x="2598438" y="407680"/>
                </a:cubicBezTo>
                <a:cubicBezTo>
                  <a:pt x="2594768" y="410502"/>
                  <a:pt x="2601253" y="418690"/>
                  <a:pt x="2597582" y="421512"/>
                </a:cubicBezTo>
                <a:cubicBezTo>
                  <a:pt x="2604068" y="429703"/>
                  <a:pt x="2610556" y="437891"/>
                  <a:pt x="2610556" y="437891"/>
                </a:cubicBezTo>
                <a:cubicBezTo>
                  <a:pt x="2610556" y="437891"/>
                  <a:pt x="2617042" y="446082"/>
                  <a:pt x="2617042" y="446082"/>
                </a:cubicBezTo>
                <a:cubicBezTo>
                  <a:pt x="2606884" y="440712"/>
                  <a:pt x="2606884" y="440712"/>
                  <a:pt x="2606884" y="440712"/>
                </a:cubicBezTo>
                <a:cubicBezTo>
                  <a:pt x="2603213" y="443534"/>
                  <a:pt x="2613371" y="448903"/>
                  <a:pt x="2609700" y="451725"/>
                </a:cubicBezTo>
                <a:cubicBezTo>
                  <a:pt x="2606027" y="454546"/>
                  <a:pt x="2603213" y="443534"/>
                  <a:pt x="2596725" y="435344"/>
                </a:cubicBezTo>
                <a:cubicBezTo>
                  <a:pt x="2580078" y="421788"/>
                  <a:pt x="2569921" y="416420"/>
                  <a:pt x="2558906" y="424885"/>
                </a:cubicBezTo>
                <a:cubicBezTo>
                  <a:pt x="2545931" y="408505"/>
                  <a:pt x="2560619" y="397219"/>
                  <a:pt x="2564289" y="394397"/>
                </a:cubicBezTo>
                <a:cubicBezTo>
                  <a:pt x="2554131" y="389031"/>
                  <a:pt x="2554131" y="389031"/>
                  <a:pt x="2547644" y="380840"/>
                </a:cubicBezTo>
                <a:cubicBezTo>
                  <a:pt x="2555263" y="384866"/>
                  <a:pt x="2554001" y="373486"/>
                  <a:pt x="2559916" y="373263"/>
                </a:cubicBezTo>
                <a:close/>
                <a:moveTo>
                  <a:pt x="2787761" y="371345"/>
                </a:moveTo>
                <a:cubicBezTo>
                  <a:pt x="2787761" y="371345"/>
                  <a:pt x="2792396" y="377195"/>
                  <a:pt x="2792396" y="377195"/>
                </a:cubicBezTo>
                <a:cubicBezTo>
                  <a:pt x="2790695" y="378502"/>
                  <a:pt x="2788995" y="379808"/>
                  <a:pt x="2787566" y="379729"/>
                </a:cubicBezTo>
                <a:cubicBezTo>
                  <a:pt x="2786137" y="379653"/>
                  <a:pt x="2784979" y="378191"/>
                  <a:pt x="2784361" y="373959"/>
                </a:cubicBezTo>
                <a:cubicBezTo>
                  <a:pt x="2784361" y="373959"/>
                  <a:pt x="2784361" y="373959"/>
                  <a:pt x="2787761" y="371345"/>
                </a:cubicBezTo>
                <a:close/>
                <a:moveTo>
                  <a:pt x="2692623" y="364469"/>
                </a:moveTo>
                <a:cubicBezTo>
                  <a:pt x="2692623" y="364469"/>
                  <a:pt x="2692623" y="364469"/>
                  <a:pt x="2699573" y="373245"/>
                </a:cubicBezTo>
                <a:cubicBezTo>
                  <a:pt x="2695493" y="376380"/>
                  <a:pt x="2688543" y="367604"/>
                  <a:pt x="2688543" y="367604"/>
                </a:cubicBezTo>
                <a:cubicBezTo>
                  <a:pt x="2692623" y="364469"/>
                  <a:pt x="2688543" y="367604"/>
                  <a:pt x="2692623" y="364469"/>
                </a:cubicBezTo>
                <a:close/>
                <a:moveTo>
                  <a:pt x="2676213" y="362229"/>
                </a:moveTo>
                <a:cubicBezTo>
                  <a:pt x="2678803" y="362501"/>
                  <a:pt x="2681539" y="364517"/>
                  <a:pt x="2683838" y="369338"/>
                </a:cubicBezTo>
                <a:cubicBezTo>
                  <a:pt x="2683838" y="369338"/>
                  <a:pt x="2690325" y="377528"/>
                  <a:pt x="2686549" y="380429"/>
                </a:cubicBezTo>
                <a:cubicBezTo>
                  <a:pt x="2682771" y="383332"/>
                  <a:pt x="2682771" y="383332"/>
                  <a:pt x="2682771" y="383332"/>
                </a:cubicBezTo>
                <a:cubicBezTo>
                  <a:pt x="2693036" y="388619"/>
                  <a:pt x="2693036" y="388619"/>
                  <a:pt x="2699524" y="396809"/>
                </a:cubicBezTo>
                <a:cubicBezTo>
                  <a:pt x="2695746" y="399711"/>
                  <a:pt x="2691968" y="402615"/>
                  <a:pt x="2684413" y="408421"/>
                </a:cubicBezTo>
                <a:cubicBezTo>
                  <a:pt x="2677927" y="400231"/>
                  <a:pt x="2667663" y="394943"/>
                  <a:pt x="2666594" y="408939"/>
                </a:cubicBezTo>
                <a:cubicBezTo>
                  <a:pt x="2660107" y="400750"/>
                  <a:pt x="2660107" y="400750"/>
                  <a:pt x="2663884" y="397847"/>
                </a:cubicBezTo>
                <a:cubicBezTo>
                  <a:pt x="2657397" y="389657"/>
                  <a:pt x="2657397" y="389657"/>
                  <a:pt x="2657397" y="389657"/>
                </a:cubicBezTo>
                <a:cubicBezTo>
                  <a:pt x="2661176" y="386755"/>
                  <a:pt x="2667663" y="394943"/>
                  <a:pt x="2667663" y="394943"/>
                </a:cubicBezTo>
                <a:cubicBezTo>
                  <a:pt x="2661176" y="386755"/>
                  <a:pt x="2661176" y="386755"/>
                  <a:pt x="2661176" y="386755"/>
                </a:cubicBezTo>
                <a:cubicBezTo>
                  <a:pt x="2661176" y="386755"/>
                  <a:pt x="2661176" y="386755"/>
                  <a:pt x="2664952" y="383851"/>
                </a:cubicBezTo>
                <a:cubicBezTo>
                  <a:pt x="2664952" y="383851"/>
                  <a:pt x="2664952" y="383851"/>
                  <a:pt x="2671440" y="392041"/>
                </a:cubicBezTo>
                <a:cubicBezTo>
                  <a:pt x="2675216" y="389139"/>
                  <a:pt x="2681702" y="397328"/>
                  <a:pt x="2678994" y="386236"/>
                </a:cubicBezTo>
                <a:cubicBezTo>
                  <a:pt x="2678994" y="386236"/>
                  <a:pt x="2678994" y="386236"/>
                  <a:pt x="2672506" y="378046"/>
                </a:cubicBezTo>
                <a:cubicBezTo>
                  <a:pt x="2661976" y="376258"/>
                  <a:pt x="2668442" y="361407"/>
                  <a:pt x="2676213" y="362229"/>
                </a:cubicBezTo>
                <a:close/>
                <a:moveTo>
                  <a:pt x="2730043" y="359239"/>
                </a:moveTo>
                <a:cubicBezTo>
                  <a:pt x="2730043" y="359239"/>
                  <a:pt x="2736995" y="368014"/>
                  <a:pt x="2736995" y="368014"/>
                </a:cubicBezTo>
                <a:cubicBezTo>
                  <a:pt x="2736995" y="368014"/>
                  <a:pt x="2733596" y="370627"/>
                  <a:pt x="2733596" y="370627"/>
                </a:cubicBezTo>
                <a:cubicBezTo>
                  <a:pt x="2726644" y="361851"/>
                  <a:pt x="2726644" y="361851"/>
                  <a:pt x="2723245" y="364465"/>
                </a:cubicBezTo>
                <a:cubicBezTo>
                  <a:pt x="2723245" y="364465"/>
                  <a:pt x="2723245" y="364465"/>
                  <a:pt x="2726644" y="361851"/>
                </a:cubicBezTo>
                <a:cubicBezTo>
                  <a:pt x="2726644" y="361851"/>
                  <a:pt x="2730043" y="359239"/>
                  <a:pt x="2730043" y="359239"/>
                </a:cubicBezTo>
                <a:close/>
                <a:moveTo>
                  <a:pt x="3162824" y="356011"/>
                </a:moveTo>
                <a:cubicBezTo>
                  <a:pt x="3162824" y="356011"/>
                  <a:pt x="3169776" y="364787"/>
                  <a:pt x="3169776" y="364787"/>
                </a:cubicBezTo>
                <a:cubicBezTo>
                  <a:pt x="3165695" y="367921"/>
                  <a:pt x="3165695" y="367921"/>
                  <a:pt x="3165695" y="367921"/>
                </a:cubicBezTo>
                <a:cubicBezTo>
                  <a:pt x="3165695" y="367921"/>
                  <a:pt x="3158745" y="359147"/>
                  <a:pt x="3158745" y="359147"/>
                </a:cubicBezTo>
                <a:cubicBezTo>
                  <a:pt x="3158745" y="359147"/>
                  <a:pt x="3158745" y="359147"/>
                  <a:pt x="3162824" y="356011"/>
                </a:cubicBezTo>
                <a:close/>
                <a:moveTo>
                  <a:pt x="3308217" y="346542"/>
                </a:moveTo>
                <a:cubicBezTo>
                  <a:pt x="3308196" y="344574"/>
                  <a:pt x="3314019" y="348040"/>
                  <a:pt x="3314019" y="348040"/>
                </a:cubicBezTo>
                <a:lnTo>
                  <a:pt x="3310619" y="350653"/>
                </a:lnTo>
                <a:close/>
                <a:moveTo>
                  <a:pt x="2601414" y="340461"/>
                </a:moveTo>
                <a:cubicBezTo>
                  <a:pt x="2608364" y="349235"/>
                  <a:pt x="2615314" y="358011"/>
                  <a:pt x="2615314" y="358011"/>
                </a:cubicBezTo>
                <a:cubicBezTo>
                  <a:pt x="2613273" y="359578"/>
                  <a:pt x="2611131" y="359461"/>
                  <a:pt x="2609127" y="358354"/>
                </a:cubicBezTo>
                <a:cubicBezTo>
                  <a:pt x="2603114" y="355035"/>
                  <a:pt x="2598354" y="342812"/>
                  <a:pt x="2601414" y="340461"/>
                </a:cubicBezTo>
                <a:close/>
                <a:moveTo>
                  <a:pt x="2849919" y="335447"/>
                </a:moveTo>
                <a:cubicBezTo>
                  <a:pt x="2856423" y="343656"/>
                  <a:pt x="2856423" y="343656"/>
                  <a:pt x="2856423" y="343656"/>
                </a:cubicBezTo>
                <a:cubicBezTo>
                  <a:pt x="2854542" y="345102"/>
                  <a:pt x="2853603" y="345823"/>
                  <a:pt x="2852320" y="345160"/>
                </a:cubicBezTo>
                <a:cubicBezTo>
                  <a:pt x="2851039" y="344494"/>
                  <a:pt x="2849412" y="342441"/>
                  <a:pt x="2846161" y="338336"/>
                </a:cubicBezTo>
                <a:cubicBezTo>
                  <a:pt x="2849919" y="335447"/>
                  <a:pt x="2849919" y="335447"/>
                  <a:pt x="2849919" y="335447"/>
                </a:cubicBezTo>
                <a:close/>
                <a:moveTo>
                  <a:pt x="2823219" y="331599"/>
                </a:moveTo>
                <a:cubicBezTo>
                  <a:pt x="2826769" y="330488"/>
                  <a:pt x="2831116" y="330381"/>
                  <a:pt x="2836136" y="332992"/>
                </a:cubicBezTo>
                <a:cubicBezTo>
                  <a:pt x="2842508" y="341037"/>
                  <a:pt x="2831494" y="349501"/>
                  <a:pt x="2825121" y="341459"/>
                </a:cubicBezTo>
                <a:cubicBezTo>
                  <a:pt x="2821449" y="344279"/>
                  <a:pt x="2837865" y="357545"/>
                  <a:pt x="2834194" y="360368"/>
                </a:cubicBezTo>
                <a:cubicBezTo>
                  <a:pt x="2847907" y="362766"/>
                  <a:pt x="2846935" y="376453"/>
                  <a:pt x="2856978" y="381676"/>
                </a:cubicBezTo>
                <a:cubicBezTo>
                  <a:pt x="2859677" y="392539"/>
                  <a:pt x="2855764" y="398783"/>
                  <a:pt x="2850715" y="402662"/>
                </a:cubicBezTo>
                <a:cubicBezTo>
                  <a:pt x="2845667" y="406543"/>
                  <a:pt x="2839483" y="408058"/>
                  <a:pt x="2837646" y="409469"/>
                </a:cubicBezTo>
                <a:cubicBezTo>
                  <a:pt x="2824906" y="393384"/>
                  <a:pt x="2815836" y="374476"/>
                  <a:pt x="2833220" y="374053"/>
                </a:cubicBezTo>
                <a:cubicBezTo>
                  <a:pt x="2830522" y="363189"/>
                  <a:pt x="2826849" y="366011"/>
                  <a:pt x="2824151" y="355145"/>
                </a:cubicBezTo>
                <a:cubicBezTo>
                  <a:pt x="2820478" y="357966"/>
                  <a:pt x="2826849" y="366011"/>
                  <a:pt x="2816808" y="360789"/>
                </a:cubicBezTo>
                <a:cubicBezTo>
                  <a:pt x="2816808" y="360789"/>
                  <a:pt x="2813136" y="363611"/>
                  <a:pt x="2806764" y="355566"/>
                </a:cubicBezTo>
                <a:cubicBezTo>
                  <a:pt x="2804065" y="344702"/>
                  <a:pt x="2811408" y="339059"/>
                  <a:pt x="2815080" y="336237"/>
                </a:cubicBezTo>
                <a:cubicBezTo>
                  <a:pt x="2816916" y="334826"/>
                  <a:pt x="2819669" y="332711"/>
                  <a:pt x="2823219" y="331599"/>
                </a:cubicBezTo>
                <a:close/>
                <a:moveTo>
                  <a:pt x="2790027" y="327257"/>
                </a:moveTo>
                <a:cubicBezTo>
                  <a:pt x="2795127" y="323338"/>
                  <a:pt x="2802307" y="333698"/>
                  <a:pt x="2801212" y="336523"/>
                </a:cubicBezTo>
                <a:cubicBezTo>
                  <a:pt x="2800849" y="337466"/>
                  <a:pt x="2799565" y="337572"/>
                  <a:pt x="2796975" y="336030"/>
                </a:cubicBezTo>
                <a:cubicBezTo>
                  <a:pt x="2796975" y="336030"/>
                  <a:pt x="2796975" y="336030"/>
                  <a:pt x="2790027" y="327257"/>
                </a:cubicBezTo>
                <a:close/>
                <a:moveTo>
                  <a:pt x="2656107" y="326657"/>
                </a:moveTo>
                <a:cubicBezTo>
                  <a:pt x="2658671" y="337628"/>
                  <a:pt x="2654864" y="340553"/>
                  <a:pt x="2661235" y="348595"/>
                </a:cubicBezTo>
                <a:lnTo>
                  <a:pt x="2667606" y="356639"/>
                </a:lnTo>
                <a:cubicBezTo>
                  <a:pt x="2667606" y="356639"/>
                  <a:pt x="2663799" y="359566"/>
                  <a:pt x="2663799" y="359566"/>
                </a:cubicBezTo>
                <a:cubicBezTo>
                  <a:pt x="2663799" y="359566"/>
                  <a:pt x="2659991" y="362492"/>
                  <a:pt x="2659991" y="362492"/>
                </a:cubicBezTo>
                <a:cubicBezTo>
                  <a:pt x="2647249" y="346406"/>
                  <a:pt x="2643441" y="349332"/>
                  <a:pt x="2637070" y="341288"/>
                </a:cubicBezTo>
                <a:cubicBezTo>
                  <a:pt x="2644684" y="335436"/>
                  <a:pt x="2644684" y="335436"/>
                  <a:pt x="2656107" y="326657"/>
                </a:cubicBezTo>
                <a:close/>
                <a:moveTo>
                  <a:pt x="2752801" y="324103"/>
                </a:moveTo>
                <a:cubicBezTo>
                  <a:pt x="2755779" y="324756"/>
                  <a:pt x="2758246" y="325800"/>
                  <a:pt x="2758246" y="325800"/>
                </a:cubicBezTo>
                <a:cubicBezTo>
                  <a:pt x="2764041" y="333112"/>
                  <a:pt x="2759961" y="336247"/>
                  <a:pt x="2755881" y="339384"/>
                </a:cubicBezTo>
                <a:cubicBezTo>
                  <a:pt x="2750089" y="332070"/>
                  <a:pt x="2754168" y="328935"/>
                  <a:pt x="2744297" y="324757"/>
                </a:cubicBezTo>
                <a:cubicBezTo>
                  <a:pt x="2746337" y="323189"/>
                  <a:pt x="2749824" y="323450"/>
                  <a:pt x="2752801" y="324103"/>
                </a:cubicBezTo>
                <a:close/>
                <a:moveTo>
                  <a:pt x="2704220" y="322033"/>
                </a:moveTo>
                <a:cubicBezTo>
                  <a:pt x="2709545" y="323233"/>
                  <a:pt x="2715740" y="325531"/>
                  <a:pt x="2722841" y="327132"/>
                </a:cubicBezTo>
                <a:cubicBezTo>
                  <a:pt x="2722841" y="327132"/>
                  <a:pt x="2726467" y="324345"/>
                  <a:pt x="2733417" y="333118"/>
                </a:cubicBezTo>
                <a:cubicBezTo>
                  <a:pt x="2733417" y="333118"/>
                  <a:pt x="2733417" y="333118"/>
                  <a:pt x="2740367" y="341893"/>
                </a:cubicBezTo>
                <a:cubicBezTo>
                  <a:pt x="2740367" y="341893"/>
                  <a:pt x="2736743" y="344680"/>
                  <a:pt x="2729792" y="335903"/>
                </a:cubicBezTo>
                <a:lnTo>
                  <a:pt x="2726166" y="338692"/>
                </a:lnTo>
                <a:cubicBezTo>
                  <a:pt x="2726166" y="338692"/>
                  <a:pt x="2733117" y="347466"/>
                  <a:pt x="2733117" y="347466"/>
                </a:cubicBezTo>
                <a:cubicBezTo>
                  <a:pt x="2729490" y="350254"/>
                  <a:pt x="2729490" y="350254"/>
                  <a:pt x="2729490" y="350254"/>
                </a:cubicBezTo>
                <a:cubicBezTo>
                  <a:pt x="2729490" y="350254"/>
                  <a:pt x="2729490" y="350254"/>
                  <a:pt x="2722539" y="341478"/>
                </a:cubicBezTo>
                <a:cubicBezTo>
                  <a:pt x="2724202" y="347260"/>
                  <a:pt x="2725032" y="350150"/>
                  <a:pt x="2724128" y="350846"/>
                </a:cubicBezTo>
                <a:cubicBezTo>
                  <a:pt x="2723220" y="351543"/>
                  <a:pt x="2720576" y="350045"/>
                  <a:pt x="2715286" y="347051"/>
                </a:cubicBezTo>
                <a:cubicBezTo>
                  <a:pt x="2704710" y="341065"/>
                  <a:pt x="2697759" y="332290"/>
                  <a:pt x="2690810" y="323515"/>
                </a:cubicBezTo>
                <a:cubicBezTo>
                  <a:pt x="2694437" y="320729"/>
                  <a:pt x="2698894" y="320832"/>
                  <a:pt x="2704220" y="322033"/>
                </a:cubicBezTo>
                <a:close/>
                <a:moveTo>
                  <a:pt x="2640361" y="304575"/>
                </a:moveTo>
                <a:cubicBezTo>
                  <a:pt x="2641643" y="304250"/>
                  <a:pt x="2643531" y="304564"/>
                  <a:pt x="2646289" y="305974"/>
                </a:cubicBezTo>
                <a:cubicBezTo>
                  <a:pt x="2646289" y="305974"/>
                  <a:pt x="2642209" y="309109"/>
                  <a:pt x="2638128" y="312245"/>
                </a:cubicBezTo>
                <a:cubicBezTo>
                  <a:pt x="2638128" y="312245"/>
                  <a:pt x="2637411" y="309267"/>
                  <a:pt x="2638072" y="306995"/>
                </a:cubicBezTo>
                <a:cubicBezTo>
                  <a:pt x="2638402" y="305858"/>
                  <a:pt x="2639078" y="304898"/>
                  <a:pt x="2640361" y="304575"/>
                </a:cubicBezTo>
                <a:close/>
                <a:moveTo>
                  <a:pt x="3200195" y="303766"/>
                </a:moveTo>
                <a:cubicBezTo>
                  <a:pt x="3211779" y="318392"/>
                  <a:pt x="3208153" y="321179"/>
                  <a:pt x="3208153" y="321179"/>
                </a:cubicBezTo>
                <a:cubicBezTo>
                  <a:pt x="3206341" y="322572"/>
                  <a:pt x="3204711" y="322353"/>
                  <a:pt x="3203340" y="321201"/>
                </a:cubicBezTo>
                <a:cubicBezTo>
                  <a:pt x="3199232" y="317742"/>
                  <a:pt x="3197475" y="305857"/>
                  <a:pt x="3200195" y="303766"/>
                </a:cubicBezTo>
                <a:close/>
                <a:moveTo>
                  <a:pt x="2710703" y="282347"/>
                </a:moveTo>
                <a:cubicBezTo>
                  <a:pt x="2717074" y="290391"/>
                  <a:pt x="2713540" y="293107"/>
                  <a:pt x="2719911" y="301151"/>
                </a:cubicBezTo>
                <a:cubicBezTo>
                  <a:pt x="2710003" y="295826"/>
                  <a:pt x="2706467" y="298543"/>
                  <a:pt x="2699395" y="303978"/>
                </a:cubicBezTo>
                <a:cubicBezTo>
                  <a:pt x="2694617" y="297944"/>
                  <a:pt x="2686255" y="287387"/>
                  <a:pt x="2686553" y="284733"/>
                </a:cubicBezTo>
                <a:cubicBezTo>
                  <a:pt x="2686653" y="283848"/>
                  <a:pt x="2687713" y="283842"/>
                  <a:pt x="2690191" y="285174"/>
                </a:cubicBezTo>
                <a:cubicBezTo>
                  <a:pt x="2690191" y="285174"/>
                  <a:pt x="2693726" y="282457"/>
                  <a:pt x="2700095" y="290499"/>
                </a:cubicBezTo>
                <a:cubicBezTo>
                  <a:pt x="2703631" y="287782"/>
                  <a:pt x="2703631" y="287782"/>
                  <a:pt x="2710703" y="282347"/>
                </a:cubicBezTo>
                <a:close/>
                <a:moveTo>
                  <a:pt x="3146002" y="279540"/>
                </a:moveTo>
                <a:cubicBezTo>
                  <a:pt x="3146002" y="279540"/>
                  <a:pt x="3152954" y="288314"/>
                  <a:pt x="3152954" y="288314"/>
                </a:cubicBezTo>
                <a:cubicBezTo>
                  <a:pt x="3152954" y="288314"/>
                  <a:pt x="3148872" y="291451"/>
                  <a:pt x="3148872" y="291451"/>
                </a:cubicBezTo>
                <a:cubicBezTo>
                  <a:pt x="3148872" y="291451"/>
                  <a:pt x="3141923" y="282676"/>
                  <a:pt x="3141923" y="282676"/>
                </a:cubicBezTo>
                <a:cubicBezTo>
                  <a:pt x="3141923" y="282676"/>
                  <a:pt x="3146002" y="279540"/>
                  <a:pt x="3146002" y="279540"/>
                </a:cubicBezTo>
                <a:close/>
                <a:moveTo>
                  <a:pt x="2676051" y="268983"/>
                </a:moveTo>
                <a:cubicBezTo>
                  <a:pt x="2676051" y="268983"/>
                  <a:pt x="2683002" y="277759"/>
                  <a:pt x="2683002" y="277759"/>
                </a:cubicBezTo>
                <a:cubicBezTo>
                  <a:pt x="2680283" y="279849"/>
                  <a:pt x="2673332" y="271074"/>
                  <a:pt x="2673332" y="271074"/>
                </a:cubicBezTo>
                <a:cubicBezTo>
                  <a:pt x="2676051" y="268983"/>
                  <a:pt x="2676051" y="268983"/>
                  <a:pt x="2676051" y="268983"/>
                </a:cubicBezTo>
                <a:close/>
                <a:moveTo>
                  <a:pt x="3131950" y="247991"/>
                </a:moveTo>
                <a:cubicBezTo>
                  <a:pt x="3131950" y="247991"/>
                  <a:pt x="3142980" y="253630"/>
                  <a:pt x="3142980" y="253630"/>
                </a:cubicBezTo>
                <a:cubicBezTo>
                  <a:pt x="3142980" y="253630"/>
                  <a:pt x="3138901" y="256766"/>
                  <a:pt x="3138901" y="256766"/>
                </a:cubicBezTo>
                <a:lnTo>
                  <a:pt x="3131950" y="247994"/>
                </a:lnTo>
                <a:close/>
                <a:moveTo>
                  <a:pt x="2791411" y="222676"/>
                </a:moveTo>
                <a:cubicBezTo>
                  <a:pt x="2801763" y="228840"/>
                  <a:pt x="2791411" y="222676"/>
                  <a:pt x="2798362" y="231451"/>
                </a:cubicBezTo>
                <a:cubicBezTo>
                  <a:pt x="2794962" y="234065"/>
                  <a:pt x="2788011" y="225288"/>
                  <a:pt x="2788011" y="225288"/>
                </a:cubicBezTo>
                <a:cubicBezTo>
                  <a:pt x="2791411" y="222676"/>
                  <a:pt x="2791411" y="222676"/>
                  <a:pt x="2791411" y="222676"/>
                </a:cubicBezTo>
                <a:close/>
                <a:moveTo>
                  <a:pt x="2741542" y="212380"/>
                </a:moveTo>
                <a:cubicBezTo>
                  <a:pt x="2743861" y="210598"/>
                  <a:pt x="2748186" y="210410"/>
                  <a:pt x="2753129" y="212885"/>
                </a:cubicBezTo>
                <a:cubicBezTo>
                  <a:pt x="2755598" y="223535"/>
                  <a:pt x="2755598" y="223535"/>
                  <a:pt x="2765486" y="228485"/>
                </a:cubicBezTo>
                <a:cubicBezTo>
                  <a:pt x="2771662" y="236284"/>
                  <a:pt x="2772904" y="222785"/>
                  <a:pt x="2779081" y="230583"/>
                </a:cubicBezTo>
                <a:cubicBezTo>
                  <a:pt x="2785259" y="238383"/>
                  <a:pt x="2780314" y="245321"/>
                  <a:pt x="2771969" y="251734"/>
                </a:cubicBezTo>
                <a:cubicBezTo>
                  <a:pt x="2763624" y="258148"/>
                  <a:pt x="2751880" y="264033"/>
                  <a:pt x="2744463" y="269734"/>
                </a:cubicBezTo>
                <a:cubicBezTo>
                  <a:pt x="2738286" y="261934"/>
                  <a:pt x="2738286" y="261934"/>
                  <a:pt x="2732107" y="254136"/>
                </a:cubicBezTo>
                <a:cubicBezTo>
                  <a:pt x="2735817" y="251286"/>
                  <a:pt x="2745704" y="256235"/>
                  <a:pt x="2749412" y="253385"/>
                </a:cubicBezTo>
                <a:cubicBezTo>
                  <a:pt x="2756828" y="247685"/>
                  <a:pt x="2754361" y="237034"/>
                  <a:pt x="2751890" y="226385"/>
                </a:cubicBezTo>
                <a:cubicBezTo>
                  <a:pt x="2745711" y="218585"/>
                  <a:pt x="2744473" y="232083"/>
                  <a:pt x="2742003" y="221436"/>
                </a:cubicBezTo>
                <a:cubicBezTo>
                  <a:pt x="2738915" y="217536"/>
                  <a:pt x="2739225" y="214161"/>
                  <a:pt x="2741542" y="212380"/>
                </a:cubicBezTo>
                <a:close/>
                <a:moveTo>
                  <a:pt x="2806788" y="190020"/>
                </a:moveTo>
                <a:cubicBezTo>
                  <a:pt x="2813375" y="188239"/>
                  <a:pt x="2825873" y="203007"/>
                  <a:pt x="2825586" y="210725"/>
                </a:cubicBezTo>
                <a:cubicBezTo>
                  <a:pt x="2825461" y="214157"/>
                  <a:pt x="2822808" y="216193"/>
                  <a:pt x="2815991" y="214766"/>
                </a:cubicBezTo>
                <a:cubicBezTo>
                  <a:pt x="2809428" y="206480"/>
                  <a:pt x="2805891" y="209198"/>
                  <a:pt x="2802863" y="198193"/>
                </a:cubicBezTo>
                <a:cubicBezTo>
                  <a:pt x="2803054" y="193047"/>
                  <a:pt x="2804592" y="190615"/>
                  <a:pt x="2806788" y="190020"/>
                </a:cubicBezTo>
                <a:close/>
                <a:moveTo>
                  <a:pt x="2649258" y="157827"/>
                </a:moveTo>
                <a:cubicBezTo>
                  <a:pt x="2649258" y="157827"/>
                  <a:pt x="2656209" y="166604"/>
                  <a:pt x="2656209" y="166604"/>
                </a:cubicBezTo>
                <a:cubicBezTo>
                  <a:pt x="2656209" y="166604"/>
                  <a:pt x="2656209" y="166604"/>
                  <a:pt x="2652128" y="169738"/>
                </a:cubicBezTo>
                <a:cubicBezTo>
                  <a:pt x="2645177" y="160963"/>
                  <a:pt x="2656209" y="166604"/>
                  <a:pt x="2649258" y="157827"/>
                </a:cubicBezTo>
                <a:close/>
                <a:moveTo>
                  <a:pt x="3082310" y="154393"/>
                </a:moveTo>
                <a:cubicBezTo>
                  <a:pt x="3085393" y="165465"/>
                  <a:pt x="3085393" y="165465"/>
                  <a:pt x="3088930" y="162749"/>
                </a:cubicBezTo>
                <a:cubicBezTo>
                  <a:pt x="3088930" y="162749"/>
                  <a:pt x="3092465" y="160030"/>
                  <a:pt x="3096001" y="157314"/>
                </a:cubicBezTo>
                <a:cubicBezTo>
                  <a:pt x="3102621" y="165670"/>
                  <a:pt x="3112776" y="171313"/>
                  <a:pt x="3115861" y="182385"/>
                </a:cubicBezTo>
                <a:cubicBezTo>
                  <a:pt x="3119171" y="186564"/>
                  <a:pt x="3120597" y="195546"/>
                  <a:pt x="3118718" y="200355"/>
                </a:cubicBezTo>
                <a:cubicBezTo>
                  <a:pt x="3117777" y="202756"/>
                  <a:pt x="3116009" y="204117"/>
                  <a:pt x="3113235" y="203307"/>
                </a:cubicBezTo>
                <a:cubicBezTo>
                  <a:pt x="3110462" y="202498"/>
                  <a:pt x="3106681" y="199521"/>
                  <a:pt x="3101717" y="193253"/>
                </a:cubicBezTo>
                <a:cubicBezTo>
                  <a:pt x="3095098" y="184897"/>
                  <a:pt x="3095098" y="184897"/>
                  <a:pt x="3092013" y="173822"/>
                </a:cubicBezTo>
                <a:cubicBezTo>
                  <a:pt x="3085393" y="165465"/>
                  <a:pt x="3085393" y="165465"/>
                  <a:pt x="3078775" y="157110"/>
                </a:cubicBezTo>
                <a:cubicBezTo>
                  <a:pt x="3082310" y="154393"/>
                  <a:pt x="3082310" y="154393"/>
                  <a:pt x="3082310" y="154393"/>
                </a:cubicBezTo>
                <a:close/>
                <a:moveTo>
                  <a:pt x="2941823" y="121200"/>
                </a:moveTo>
                <a:cubicBezTo>
                  <a:pt x="2945222" y="118588"/>
                  <a:pt x="2957965" y="134674"/>
                  <a:pt x="2951594" y="126631"/>
                </a:cubicBezTo>
                <a:cubicBezTo>
                  <a:pt x="2954996" y="124019"/>
                  <a:pt x="2961364" y="132060"/>
                  <a:pt x="2967735" y="140106"/>
                </a:cubicBezTo>
                <a:cubicBezTo>
                  <a:pt x="2967631" y="143422"/>
                  <a:pt x="2966355" y="144402"/>
                  <a:pt x="2964403" y="143879"/>
                </a:cubicBezTo>
                <a:cubicBezTo>
                  <a:pt x="2958548" y="142313"/>
                  <a:pt x="2946602" y="127233"/>
                  <a:pt x="2941823" y="121200"/>
                </a:cubicBezTo>
                <a:close/>
                <a:moveTo>
                  <a:pt x="2964136" y="113464"/>
                </a:moveTo>
                <a:cubicBezTo>
                  <a:pt x="2964136" y="113464"/>
                  <a:pt x="2971086" y="122241"/>
                  <a:pt x="2967685" y="124852"/>
                </a:cubicBezTo>
                <a:cubicBezTo>
                  <a:pt x="2964285" y="127465"/>
                  <a:pt x="2957334" y="118689"/>
                  <a:pt x="2957334" y="118689"/>
                </a:cubicBezTo>
                <a:cubicBezTo>
                  <a:pt x="2960735" y="116077"/>
                  <a:pt x="2960735" y="116077"/>
                  <a:pt x="2964136" y="113464"/>
                </a:cubicBezTo>
                <a:close/>
                <a:moveTo>
                  <a:pt x="2919523" y="110266"/>
                </a:moveTo>
                <a:cubicBezTo>
                  <a:pt x="2926026" y="118476"/>
                  <a:pt x="2932530" y="126686"/>
                  <a:pt x="2939032" y="134894"/>
                </a:cubicBezTo>
                <a:cubicBezTo>
                  <a:pt x="2931512" y="140671"/>
                  <a:pt x="2934257" y="151771"/>
                  <a:pt x="2940759" y="159981"/>
                </a:cubicBezTo>
                <a:cubicBezTo>
                  <a:pt x="2947262" y="168191"/>
                  <a:pt x="2947262" y="168191"/>
                  <a:pt x="2947262" y="168191"/>
                </a:cubicBezTo>
                <a:cubicBezTo>
                  <a:pt x="2951022" y="165300"/>
                  <a:pt x="2957525" y="173510"/>
                  <a:pt x="2957525" y="173510"/>
                </a:cubicBezTo>
                <a:cubicBezTo>
                  <a:pt x="2964028" y="181721"/>
                  <a:pt x="2960269" y="184610"/>
                  <a:pt x="2966770" y="192818"/>
                </a:cubicBezTo>
                <a:cubicBezTo>
                  <a:pt x="2983536" y="206347"/>
                  <a:pt x="2994815" y="197680"/>
                  <a:pt x="3005077" y="203001"/>
                </a:cubicBezTo>
                <a:cubicBezTo>
                  <a:pt x="2998574" y="194790"/>
                  <a:pt x="2981808" y="181261"/>
                  <a:pt x="2971547" y="175942"/>
                </a:cubicBezTo>
                <a:cubicBezTo>
                  <a:pt x="2979066" y="170163"/>
                  <a:pt x="2989327" y="175481"/>
                  <a:pt x="2982825" y="167276"/>
                </a:cubicBezTo>
                <a:cubicBezTo>
                  <a:pt x="2995831" y="183691"/>
                  <a:pt x="3008836" y="200111"/>
                  <a:pt x="3022859" y="202544"/>
                </a:cubicBezTo>
                <a:cubicBezTo>
                  <a:pt x="3022859" y="202544"/>
                  <a:pt x="3019100" y="205432"/>
                  <a:pt x="3019100" y="205432"/>
                </a:cubicBezTo>
                <a:cubicBezTo>
                  <a:pt x="3032104" y="221849"/>
                  <a:pt x="3043382" y="213181"/>
                  <a:pt x="3053643" y="218502"/>
                </a:cubicBezTo>
                <a:cubicBezTo>
                  <a:pt x="3057404" y="215614"/>
                  <a:pt x="3047141" y="210293"/>
                  <a:pt x="3050901" y="207403"/>
                </a:cubicBezTo>
                <a:cubicBezTo>
                  <a:pt x="3058420" y="201625"/>
                  <a:pt x="3063907" y="223823"/>
                  <a:pt x="3063907" y="223823"/>
                </a:cubicBezTo>
                <a:cubicBezTo>
                  <a:pt x="3076912" y="240244"/>
                  <a:pt x="3080673" y="237355"/>
                  <a:pt x="3087175" y="245563"/>
                </a:cubicBezTo>
                <a:cubicBezTo>
                  <a:pt x="3090934" y="242675"/>
                  <a:pt x="3090934" y="242675"/>
                  <a:pt x="3098454" y="236895"/>
                </a:cubicBezTo>
                <a:cubicBezTo>
                  <a:pt x="3091951" y="228687"/>
                  <a:pt x="3091951" y="228687"/>
                  <a:pt x="3085448" y="220477"/>
                </a:cubicBezTo>
                <a:cubicBezTo>
                  <a:pt x="3089208" y="217587"/>
                  <a:pt x="3089208" y="217587"/>
                  <a:pt x="3082705" y="209376"/>
                </a:cubicBezTo>
                <a:cubicBezTo>
                  <a:pt x="3092967" y="214697"/>
                  <a:pt x="3099470" y="222908"/>
                  <a:pt x="3096727" y="211808"/>
                </a:cubicBezTo>
                <a:cubicBezTo>
                  <a:pt x="3102214" y="234007"/>
                  <a:pt x="3115218" y="250424"/>
                  <a:pt x="3107699" y="256203"/>
                </a:cubicBezTo>
                <a:cubicBezTo>
                  <a:pt x="3117962" y="261523"/>
                  <a:pt x="3120706" y="272623"/>
                  <a:pt x="3123449" y="283722"/>
                </a:cubicBezTo>
                <a:cubicBezTo>
                  <a:pt x="3129950" y="291930"/>
                  <a:pt x="3150476" y="302570"/>
                  <a:pt x="3149461" y="316558"/>
                </a:cubicBezTo>
                <a:cubicBezTo>
                  <a:pt x="3149461" y="316558"/>
                  <a:pt x="3149461" y="316558"/>
                  <a:pt x="3155962" y="324769"/>
                </a:cubicBezTo>
                <a:cubicBezTo>
                  <a:pt x="3159722" y="321878"/>
                  <a:pt x="3159722" y="321878"/>
                  <a:pt x="3159722" y="321878"/>
                </a:cubicBezTo>
                <a:cubicBezTo>
                  <a:pt x="3159722" y="321878"/>
                  <a:pt x="3163481" y="318989"/>
                  <a:pt x="3163481" y="318989"/>
                </a:cubicBezTo>
                <a:cubicBezTo>
                  <a:pt x="3173744" y="324310"/>
                  <a:pt x="3176486" y="335408"/>
                  <a:pt x="3166227" y="330088"/>
                </a:cubicBezTo>
                <a:cubicBezTo>
                  <a:pt x="3166227" y="330088"/>
                  <a:pt x="3172728" y="338296"/>
                  <a:pt x="3172728" y="338296"/>
                </a:cubicBezTo>
                <a:cubicBezTo>
                  <a:pt x="3175471" y="349396"/>
                  <a:pt x="3171711" y="352285"/>
                  <a:pt x="3167951" y="355174"/>
                </a:cubicBezTo>
                <a:cubicBezTo>
                  <a:pt x="3167951" y="355174"/>
                  <a:pt x="3157688" y="349854"/>
                  <a:pt x="3154946" y="338756"/>
                </a:cubicBezTo>
                <a:cubicBezTo>
                  <a:pt x="3153930" y="352742"/>
                  <a:pt x="3143669" y="347424"/>
                  <a:pt x="3146411" y="358520"/>
                </a:cubicBezTo>
                <a:cubicBezTo>
                  <a:pt x="3149155" y="369620"/>
                  <a:pt x="3150171" y="355631"/>
                  <a:pt x="3152913" y="366729"/>
                </a:cubicBezTo>
                <a:cubicBezTo>
                  <a:pt x="3149155" y="369620"/>
                  <a:pt x="3159417" y="374941"/>
                  <a:pt x="3149155" y="369620"/>
                </a:cubicBezTo>
                <a:cubicBezTo>
                  <a:pt x="3162160" y="386039"/>
                  <a:pt x="3176183" y="388471"/>
                  <a:pt x="3191931" y="415987"/>
                </a:cubicBezTo>
                <a:cubicBezTo>
                  <a:pt x="3199451" y="410209"/>
                  <a:pt x="3203209" y="407320"/>
                  <a:pt x="3206969" y="404432"/>
                </a:cubicBezTo>
                <a:cubicBezTo>
                  <a:pt x="3216216" y="423739"/>
                  <a:pt x="3218960" y="434838"/>
                  <a:pt x="3215200" y="437728"/>
                </a:cubicBezTo>
                <a:cubicBezTo>
                  <a:pt x="3204938" y="432407"/>
                  <a:pt x="3203923" y="446394"/>
                  <a:pt x="3197419" y="438185"/>
                </a:cubicBezTo>
                <a:cubicBezTo>
                  <a:pt x="3186139" y="446852"/>
                  <a:pt x="3223429" y="471022"/>
                  <a:pt x="3215910" y="476800"/>
                </a:cubicBezTo>
                <a:cubicBezTo>
                  <a:pt x="3222413" y="485011"/>
                  <a:pt x="3226172" y="482122"/>
                  <a:pt x="3232675" y="490331"/>
                </a:cubicBezTo>
                <a:cubicBezTo>
                  <a:pt x="3228917" y="493221"/>
                  <a:pt x="3235419" y="501429"/>
                  <a:pt x="3231660" y="504319"/>
                </a:cubicBezTo>
                <a:cubicBezTo>
                  <a:pt x="3238163" y="512528"/>
                  <a:pt x="3234403" y="515418"/>
                  <a:pt x="3237146" y="526515"/>
                </a:cubicBezTo>
                <a:cubicBezTo>
                  <a:pt x="3243648" y="534726"/>
                  <a:pt x="3247407" y="531837"/>
                  <a:pt x="3247407" y="531837"/>
                </a:cubicBezTo>
                <a:cubicBezTo>
                  <a:pt x="3250661" y="535941"/>
                  <a:pt x="3250405" y="539437"/>
                  <a:pt x="3251434" y="543599"/>
                </a:cubicBezTo>
                <a:lnTo>
                  <a:pt x="3253869" y="549015"/>
                </a:lnTo>
                <a:lnTo>
                  <a:pt x="3263813" y="551468"/>
                </a:lnTo>
                <a:cubicBezTo>
                  <a:pt x="3267486" y="554816"/>
                  <a:pt x="3264796" y="555266"/>
                  <a:pt x="3268711" y="555933"/>
                </a:cubicBezTo>
                <a:cubicBezTo>
                  <a:pt x="3284363" y="558602"/>
                  <a:pt x="3284386" y="573120"/>
                  <a:pt x="3290025" y="584061"/>
                </a:cubicBezTo>
                <a:cubicBezTo>
                  <a:pt x="3282702" y="591883"/>
                  <a:pt x="3280517" y="601490"/>
                  <a:pt x="3285173" y="608633"/>
                </a:cubicBezTo>
                <a:lnTo>
                  <a:pt x="3284553" y="609814"/>
                </a:lnTo>
                <a:lnTo>
                  <a:pt x="3289613" y="616614"/>
                </a:lnTo>
                <a:cubicBezTo>
                  <a:pt x="3293208" y="622105"/>
                  <a:pt x="3295519" y="626933"/>
                  <a:pt x="3293639" y="628379"/>
                </a:cubicBezTo>
                <a:cubicBezTo>
                  <a:pt x="3291760" y="629821"/>
                  <a:pt x="3289194" y="628492"/>
                  <a:pt x="3286286" y="625775"/>
                </a:cubicBezTo>
                <a:lnTo>
                  <a:pt x="3280005" y="618483"/>
                </a:lnTo>
                <a:lnTo>
                  <a:pt x="3277584" y="623101"/>
                </a:lnTo>
                <a:cubicBezTo>
                  <a:pt x="3274871" y="627514"/>
                  <a:pt x="3272494" y="631871"/>
                  <a:pt x="3272013" y="637233"/>
                </a:cubicBezTo>
                <a:lnTo>
                  <a:pt x="3270407" y="639033"/>
                </a:lnTo>
                <a:lnTo>
                  <a:pt x="3277711" y="638501"/>
                </a:lnTo>
                <a:cubicBezTo>
                  <a:pt x="3281476" y="635605"/>
                  <a:pt x="3284198" y="646689"/>
                  <a:pt x="3290685" y="654878"/>
                </a:cubicBezTo>
                <a:cubicBezTo>
                  <a:pt x="3286919" y="657772"/>
                  <a:pt x="3286398" y="664762"/>
                  <a:pt x="3285065" y="670726"/>
                </a:cubicBezTo>
                <a:lnTo>
                  <a:pt x="3283896" y="673556"/>
                </a:lnTo>
                <a:lnTo>
                  <a:pt x="3292366" y="676084"/>
                </a:lnTo>
                <a:cubicBezTo>
                  <a:pt x="3296039" y="679431"/>
                  <a:pt x="3295557" y="684792"/>
                  <a:pt x="3299232" y="688141"/>
                </a:cubicBezTo>
                <a:cubicBezTo>
                  <a:pt x="3305352" y="693720"/>
                  <a:pt x="3300477" y="703773"/>
                  <a:pt x="3310030" y="715381"/>
                </a:cubicBezTo>
                <a:cubicBezTo>
                  <a:pt x="3314425" y="710689"/>
                  <a:pt x="3318097" y="714036"/>
                  <a:pt x="3322251" y="712024"/>
                </a:cubicBezTo>
                <a:lnTo>
                  <a:pt x="3324668" y="716269"/>
                </a:lnTo>
                <a:lnTo>
                  <a:pt x="3462630" y="667012"/>
                </a:lnTo>
                <a:cubicBezTo>
                  <a:pt x="3474484" y="665945"/>
                  <a:pt x="3487408" y="676740"/>
                  <a:pt x="3497486" y="679350"/>
                </a:cubicBezTo>
                <a:cubicBezTo>
                  <a:pt x="3527716" y="687182"/>
                  <a:pt x="3555219" y="695963"/>
                  <a:pt x="3582724" y="704742"/>
                </a:cubicBezTo>
                <a:cubicBezTo>
                  <a:pt x="3569216" y="718618"/>
                  <a:pt x="3550255" y="734392"/>
                  <a:pt x="3536746" y="748267"/>
                </a:cubicBezTo>
                <a:cubicBezTo>
                  <a:pt x="3573500" y="766062"/>
                  <a:pt x="3610254" y="783858"/>
                  <a:pt x="3658033" y="806991"/>
                </a:cubicBezTo>
                <a:cubicBezTo>
                  <a:pt x="3659810" y="803315"/>
                  <a:pt x="3671542" y="793115"/>
                  <a:pt x="3683273" y="782917"/>
                </a:cubicBezTo>
                <a:cubicBezTo>
                  <a:pt x="3687898" y="787424"/>
                  <a:pt x="3691573" y="789205"/>
                  <a:pt x="3696198" y="793712"/>
                </a:cubicBezTo>
                <a:cubicBezTo>
                  <a:pt x="3677359" y="818618"/>
                  <a:pt x="3654845" y="841744"/>
                  <a:pt x="3639560" y="859296"/>
                </a:cubicBezTo>
                <a:cubicBezTo>
                  <a:pt x="3652606" y="879224"/>
                  <a:pt x="3661978" y="897373"/>
                  <a:pt x="3664826" y="905556"/>
                </a:cubicBezTo>
                <a:cubicBezTo>
                  <a:pt x="3696005" y="916117"/>
                  <a:pt x="3724458" y="927624"/>
                  <a:pt x="3754689" y="935456"/>
                </a:cubicBezTo>
                <a:cubicBezTo>
                  <a:pt x="3814200" y="948391"/>
                  <a:pt x="3867919" y="1006160"/>
                  <a:pt x="3940086" y="941289"/>
                </a:cubicBezTo>
                <a:cubicBezTo>
                  <a:pt x="3977058" y="907014"/>
                  <a:pt x="4035376" y="898955"/>
                  <a:pt x="4102579" y="872513"/>
                </a:cubicBezTo>
                <a:cubicBezTo>
                  <a:pt x="4079237" y="902044"/>
                  <a:pt x="4069404" y="917699"/>
                  <a:pt x="4057794" y="937031"/>
                </a:cubicBezTo>
                <a:cubicBezTo>
                  <a:pt x="4061469" y="938811"/>
                  <a:pt x="4067871" y="939642"/>
                  <a:pt x="4070597" y="938693"/>
                </a:cubicBezTo>
                <a:cubicBezTo>
                  <a:pt x="4103772" y="893507"/>
                  <a:pt x="4207971" y="903125"/>
                  <a:pt x="4179370" y="812149"/>
                </a:cubicBezTo>
                <a:cubicBezTo>
                  <a:pt x="4244795" y="789383"/>
                  <a:pt x="4308444" y="770293"/>
                  <a:pt x="4371143" y="748476"/>
                </a:cubicBezTo>
                <a:cubicBezTo>
                  <a:pt x="4373991" y="756661"/>
                  <a:pt x="4375890" y="762117"/>
                  <a:pt x="4378738" y="770301"/>
                </a:cubicBezTo>
                <a:cubicBezTo>
                  <a:pt x="4368783" y="776824"/>
                  <a:pt x="4357051" y="787022"/>
                  <a:pt x="4329913" y="805641"/>
                </a:cubicBezTo>
                <a:cubicBezTo>
                  <a:pt x="4374601" y="802326"/>
                  <a:pt x="4401033" y="799244"/>
                  <a:pt x="4439320" y="795097"/>
                </a:cubicBezTo>
                <a:cubicBezTo>
                  <a:pt x="4426883" y="820834"/>
                  <a:pt x="4419775" y="835541"/>
                  <a:pt x="4410893" y="853924"/>
                </a:cubicBezTo>
                <a:cubicBezTo>
                  <a:pt x="4415517" y="858431"/>
                  <a:pt x="4421090" y="865668"/>
                  <a:pt x="4422989" y="871123"/>
                </a:cubicBezTo>
                <a:cubicBezTo>
                  <a:pt x="4526092" y="798546"/>
                  <a:pt x="4630144" y="728696"/>
                  <a:pt x="4733247" y="656119"/>
                </a:cubicBezTo>
                <a:cubicBezTo>
                  <a:pt x="4738821" y="663354"/>
                  <a:pt x="4747121" y="669642"/>
                  <a:pt x="4752695" y="676877"/>
                </a:cubicBezTo>
                <a:cubicBezTo>
                  <a:pt x="4741085" y="696210"/>
                  <a:pt x="4732201" y="714593"/>
                  <a:pt x="4714312" y="742227"/>
                </a:cubicBezTo>
                <a:cubicBezTo>
                  <a:pt x="4813887" y="747338"/>
                  <a:pt x="4889171" y="779253"/>
                  <a:pt x="4872378" y="889083"/>
                </a:cubicBezTo>
                <a:cubicBezTo>
                  <a:pt x="4911979" y="915062"/>
                  <a:pt x="4950632" y="938314"/>
                  <a:pt x="4982054" y="967140"/>
                </a:cubicBezTo>
                <a:cubicBezTo>
                  <a:pt x="5099448" y="1076154"/>
                  <a:pt x="5115926" y="1079596"/>
                  <a:pt x="5277469" y="1008092"/>
                </a:cubicBezTo>
                <a:cubicBezTo>
                  <a:pt x="5263133" y="1028372"/>
                  <a:pt x="5256025" y="1043079"/>
                  <a:pt x="5238136" y="1070714"/>
                </a:cubicBezTo>
                <a:cubicBezTo>
                  <a:pt x="5311156" y="1069773"/>
                  <a:pt x="5375048" y="1068950"/>
                  <a:pt x="5441667" y="1067177"/>
                </a:cubicBezTo>
                <a:cubicBezTo>
                  <a:pt x="5430884" y="1080104"/>
                  <a:pt x="5415600" y="1097657"/>
                  <a:pt x="5403040" y="1114261"/>
                </a:cubicBezTo>
                <a:cubicBezTo>
                  <a:pt x="5410390" y="1117820"/>
                  <a:pt x="5498380" y="1212599"/>
                  <a:pt x="5503955" y="1219834"/>
                </a:cubicBezTo>
                <a:cubicBezTo>
                  <a:pt x="5508580" y="1224343"/>
                  <a:pt x="5517707" y="1224224"/>
                  <a:pt x="5524108" y="1225055"/>
                </a:cubicBezTo>
                <a:cubicBezTo>
                  <a:pt x="5552440" y="1227431"/>
                  <a:pt x="5578045" y="1230754"/>
                  <a:pt x="5605185" y="1212136"/>
                </a:cubicBezTo>
                <a:cubicBezTo>
                  <a:pt x="5658416" y="1233372"/>
                  <a:pt x="5708922" y="1255558"/>
                  <a:pt x="5765828" y="1278574"/>
                </a:cubicBezTo>
                <a:cubicBezTo>
                  <a:pt x="5763103" y="1279523"/>
                  <a:pt x="5750544" y="1296127"/>
                  <a:pt x="5737984" y="1312732"/>
                </a:cubicBezTo>
                <a:cubicBezTo>
                  <a:pt x="5756239" y="1312496"/>
                  <a:pt x="5770818" y="1310481"/>
                  <a:pt x="5786348" y="1311194"/>
                </a:cubicBezTo>
                <a:cubicBezTo>
                  <a:pt x="5772159" y="1410943"/>
                  <a:pt x="5911431" y="1380832"/>
                  <a:pt x="5918929" y="1463860"/>
                </a:cubicBezTo>
                <a:cubicBezTo>
                  <a:pt x="5941687" y="1458998"/>
                  <a:pt x="5976420" y="1462205"/>
                  <a:pt x="5984477" y="1450226"/>
                </a:cubicBezTo>
                <a:cubicBezTo>
                  <a:pt x="6019306" y="1392230"/>
                  <a:pt x="6066381" y="1430902"/>
                  <a:pt x="6075752" y="1449050"/>
                </a:cubicBezTo>
                <a:cubicBezTo>
                  <a:pt x="6122364" y="1521525"/>
                  <a:pt x="6183433" y="1582853"/>
                  <a:pt x="6242726" y="1647857"/>
                </a:cubicBezTo>
                <a:cubicBezTo>
                  <a:pt x="6263124" y="1671344"/>
                  <a:pt x="6282571" y="1692104"/>
                  <a:pt x="6291821" y="1701118"/>
                </a:cubicBezTo>
                <a:cubicBezTo>
                  <a:pt x="6359729" y="1659138"/>
                  <a:pt x="6424910" y="1618107"/>
                  <a:pt x="6490091" y="1577075"/>
                </a:cubicBezTo>
                <a:cubicBezTo>
                  <a:pt x="6499341" y="1586090"/>
                  <a:pt x="6505865" y="1596054"/>
                  <a:pt x="6515114" y="1605070"/>
                </a:cubicBezTo>
                <a:cubicBezTo>
                  <a:pt x="6496154" y="1620842"/>
                  <a:pt x="6478142" y="1639344"/>
                  <a:pt x="6468187" y="1645866"/>
                </a:cubicBezTo>
                <a:cubicBezTo>
                  <a:pt x="6488584" y="1669352"/>
                  <a:pt x="6507083" y="1687384"/>
                  <a:pt x="6525581" y="1705414"/>
                </a:cubicBezTo>
                <a:cubicBezTo>
                  <a:pt x="6519302" y="1713716"/>
                  <a:pt x="6513022" y="1722018"/>
                  <a:pt x="6509469" y="1729371"/>
                </a:cubicBezTo>
                <a:cubicBezTo>
                  <a:pt x="6532227" y="1724511"/>
                  <a:pt x="6552258" y="1720599"/>
                  <a:pt x="6575015" y="1715738"/>
                </a:cubicBezTo>
                <a:cubicBezTo>
                  <a:pt x="6571584" y="1732225"/>
                  <a:pt x="6570879" y="1747762"/>
                  <a:pt x="6567568" y="1773381"/>
                </a:cubicBezTo>
                <a:cubicBezTo>
                  <a:pt x="6588428" y="1763065"/>
                  <a:pt x="6598383" y="1756543"/>
                  <a:pt x="6606561" y="1753697"/>
                </a:cubicBezTo>
                <a:cubicBezTo>
                  <a:pt x="6648304" y="1803398"/>
                  <a:pt x="6700004" y="1846578"/>
                  <a:pt x="6721715" y="1900191"/>
                </a:cubicBezTo>
                <a:cubicBezTo>
                  <a:pt x="6733107" y="1932930"/>
                  <a:pt x="6707405" y="1990809"/>
                  <a:pt x="6685012" y="2023068"/>
                </a:cubicBezTo>
                <a:cubicBezTo>
                  <a:pt x="6675179" y="2038723"/>
                  <a:pt x="6625744" y="2028398"/>
                  <a:pt x="6593737" y="2024243"/>
                </a:cubicBezTo>
                <a:cubicBezTo>
                  <a:pt x="6573584" y="2019022"/>
                  <a:pt x="6556984" y="2006448"/>
                  <a:pt x="6530307" y="1991263"/>
                </a:cubicBezTo>
                <a:cubicBezTo>
                  <a:pt x="6526171" y="2023287"/>
                  <a:pt x="6522861" y="2048907"/>
                  <a:pt x="6517896" y="2087335"/>
                </a:cubicBezTo>
                <a:cubicBezTo>
                  <a:pt x="6469776" y="2107138"/>
                  <a:pt x="6396172" y="2132749"/>
                  <a:pt x="6417544" y="2229300"/>
                </a:cubicBezTo>
                <a:cubicBezTo>
                  <a:pt x="6358276" y="2234630"/>
                  <a:pt x="6298984" y="2169626"/>
                  <a:pt x="6228010" y="2255493"/>
                </a:cubicBezTo>
                <a:cubicBezTo>
                  <a:pt x="6196612" y="2297003"/>
                  <a:pt x="6075569" y="2256543"/>
                  <a:pt x="6041349" y="2360204"/>
                </a:cubicBezTo>
                <a:cubicBezTo>
                  <a:pt x="6059481" y="2350835"/>
                  <a:pt x="6077614" y="2341468"/>
                  <a:pt x="6116607" y="2321783"/>
                </a:cubicBezTo>
                <a:cubicBezTo>
                  <a:pt x="6056416" y="2394721"/>
                  <a:pt x="6017910" y="2450937"/>
                  <a:pt x="5969207" y="2495411"/>
                </a:cubicBezTo>
                <a:cubicBezTo>
                  <a:pt x="5908772" y="2550083"/>
                  <a:pt x="5837189" y="2590284"/>
                  <a:pt x="5773078" y="2643177"/>
                </a:cubicBezTo>
                <a:cubicBezTo>
                  <a:pt x="5686331" y="2710063"/>
                  <a:pt x="5602433" y="2785134"/>
                  <a:pt x="5512961" y="2852968"/>
                </a:cubicBezTo>
                <a:lnTo>
                  <a:pt x="5224365" y="3067976"/>
                </a:lnTo>
                <a:lnTo>
                  <a:pt x="5227758" y="3074737"/>
                </a:lnTo>
                <a:cubicBezTo>
                  <a:pt x="5228086" y="3103309"/>
                  <a:pt x="5207251" y="3116886"/>
                  <a:pt x="5192213" y="3136877"/>
                </a:cubicBezTo>
                <a:cubicBezTo>
                  <a:pt x="5194193" y="3143024"/>
                  <a:pt x="5190390" y="3144263"/>
                  <a:pt x="5188532" y="3148641"/>
                </a:cubicBezTo>
                <a:cubicBezTo>
                  <a:pt x="5178984" y="3147977"/>
                  <a:pt x="5171446" y="3156469"/>
                  <a:pt x="5163791" y="3154434"/>
                </a:cubicBezTo>
                <a:cubicBezTo>
                  <a:pt x="5165752" y="3159078"/>
                  <a:pt x="5144727" y="3156114"/>
                  <a:pt x="5142919" y="3165004"/>
                </a:cubicBezTo>
                <a:cubicBezTo>
                  <a:pt x="5133371" y="3164342"/>
                  <a:pt x="5125818" y="3171327"/>
                  <a:pt x="5116268" y="3170665"/>
                </a:cubicBezTo>
                <a:cubicBezTo>
                  <a:pt x="5112467" y="3171904"/>
                  <a:pt x="5108612" y="3168630"/>
                  <a:pt x="5104809" y="3169868"/>
                </a:cubicBezTo>
                <a:cubicBezTo>
                  <a:pt x="5085728" y="3170045"/>
                  <a:pt x="5076352" y="3184419"/>
                  <a:pt x="5063104" y="3194015"/>
                </a:cubicBezTo>
                <a:cubicBezTo>
                  <a:pt x="5065014" y="3194148"/>
                  <a:pt x="5065031" y="3195653"/>
                  <a:pt x="5065050" y="3197157"/>
                </a:cubicBezTo>
                <a:cubicBezTo>
                  <a:pt x="5053659" y="3202375"/>
                  <a:pt x="5048050" y="3212502"/>
                  <a:pt x="5034732" y="3216085"/>
                </a:cubicBezTo>
                <a:lnTo>
                  <a:pt x="5026348" y="3215502"/>
                </a:lnTo>
                <a:lnTo>
                  <a:pt x="4804287" y="3380941"/>
                </a:lnTo>
                <a:lnTo>
                  <a:pt x="4687700" y="3464243"/>
                </a:lnTo>
                <a:lnTo>
                  <a:pt x="4705068" y="3466982"/>
                </a:lnTo>
                <a:cubicBezTo>
                  <a:pt x="4728976" y="3468724"/>
                  <a:pt x="4750902" y="3470174"/>
                  <a:pt x="4770843" y="3471333"/>
                </a:cubicBezTo>
                <a:cubicBezTo>
                  <a:pt x="4784726" y="3473368"/>
                  <a:pt x="4797278" y="3464641"/>
                  <a:pt x="4810943" y="3470165"/>
                </a:cubicBezTo>
                <a:cubicBezTo>
                  <a:pt x="4812927" y="3470454"/>
                  <a:pt x="4812710" y="3473946"/>
                  <a:pt x="4814693" y="3474237"/>
                </a:cubicBezTo>
                <a:cubicBezTo>
                  <a:pt x="4822627" y="3475399"/>
                  <a:pt x="4829118" y="3467543"/>
                  <a:pt x="4835069" y="3468416"/>
                </a:cubicBezTo>
                <a:cubicBezTo>
                  <a:pt x="4848952" y="3470449"/>
                  <a:pt x="4864276" y="3481501"/>
                  <a:pt x="4874192" y="3482953"/>
                </a:cubicBezTo>
                <a:cubicBezTo>
                  <a:pt x="4903834" y="3489058"/>
                  <a:pt x="4929508" y="3494580"/>
                  <a:pt x="4959691" y="3491958"/>
                </a:cubicBezTo>
                <a:cubicBezTo>
                  <a:pt x="4967842" y="3489629"/>
                  <a:pt x="4977433" y="3496318"/>
                  <a:pt x="4985475" y="3495735"/>
                </a:cubicBezTo>
                <a:cubicBezTo>
                  <a:pt x="4993625" y="3493406"/>
                  <a:pt x="5000226" y="3483806"/>
                  <a:pt x="5008050" y="3486714"/>
                </a:cubicBezTo>
                <a:cubicBezTo>
                  <a:pt x="5015984" y="3487875"/>
                  <a:pt x="5033075" y="3502708"/>
                  <a:pt x="5038590" y="3510562"/>
                </a:cubicBezTo>
                <a:cubicBezTo>
                  <a:pt x="5044106" y="3518415"/>
                  <a:pt x="5047312" y="3531214"/>
                  <a:pt x="5051170" y="3533540"/>
                </a:cubicBezTo>
                <a:cubicBezTo>
                  <a:pt x="5056903" y="3537902"/>
                  <a:pt x="5061412" y="3529757"/>
                  <a:pt x="5069237" y="3532665"/>
                </a:cubicBezTo>
                <a:cubicBezTo>
                  <a:pt x="5073202" y="3533245"/>
                  <a:pt x="5076844" y="3539064"/>
                  <a:pt x="5080702" y="3541390"/>
                </a:cubicBezTo>
                <a:cubicBezTo>
                  <a:pt x="5092278" y="3548370"/>
                  <a:pt x="5104828" y="3539640"/>
                  <a:pt x="5110590" y="3575711"/>
                </a:cubicBezTo>
                <a:cubicBezTo>
                  <a:pt x="5107521" y="3592874"/>
                  <a:pt x="5099588" y="3591712"/>
                  <a:pt x="5098176" y="3614401"/>
                </a:cubicBezTo>
                <a:cubicBezTo>
                  <a:pt x="5079132" y="3630985"/>
                  <a:pt x="5065141" y="3630697"/>
                  <a:pt x="5044765" y="3636519"/>
                </a:cubicBezTo>
                <a:cubicBezTo>
                  <a:pt x="5041694" y="3653683"/>
                  <a:pt x="5049846" y="3651353"/>
                  <a:pt x="5051502" y="3656879"/>
                </a:cubicBezTo>
                <a:cubicBezTo>
                  <a:pt x="5052944" y="3665898"/>
                  <a:pt x="5059357" y="3691496"/>
                  <a:pt x="5060797" y="3700513"/>
                </a:cubicBezTo>
                <a:cubicBezTo>
                  <a:pt x="5061477" y="3721749"/>
                  <a:pt x="5051699" y="3750259"/>
                  <a:pt x="5056780" y="3765092"/>
                </a:cubicBezTo>
                <a:cubicBezTo>
                  <a:pt x="5050070" y="3776438"/>
                  <a:pt x="5043035" y="3793022"/>
                  <a:pt x="5032467" y="3802041"/>
                </a:cubicBezTo>
                <a:cubicBezTo>
                  <a:pt x="5023990" y="3809605"/>
                  <a:pt x="5014183" y="3806408"/>
                  <a:pt x="5009565" y="3816298"/>
                </a:cubicBezTo>
                <a:cubicBezTo>
                  <a:pt x="5005273" y="3820953"/>
                  <a:pt x="5004621" y="3831425"/>
                  <a:pt x="5000329" y="3836081"/>
                </a:cubicBezTo>
                <a:cubicBezTo>
                  <a:pt x="4999135" y="3855281"/>
                  <a:pt x="5001118" y="3855571"/>
                  <a:pt x="5003782" y="3877097"/>
                </a:cubicBezTo>
                <a:cubicBezTo>
                  <a:pt x="5008508" y="3865460"/>
                  <a:pt x="5013372" y="3883786"/>
                  <a:pt x="5019430" y="3882912"/>
                </a:cubicBezTo>
                <a:cubicBezTo>
                  <a:pt x="5016579" y="3896584"/>
                  <a:pt x="5009325" y="3916658"/>
                  <a:pt x="5005468" y="3914331"/>
                </a:cubicBezTo>
                <a:cubicBezTo>
                  <a:pt x="5004708" y="3926549"/>
                  <a:pt x="5006583" y="3928586"/>
                  <a:pt x="5002942" y="3922767"/>
                </a:cubicBezTo>
                <a:cubicBezTo>
                  <a:pt x="5005280" y="3949529"/>
                  <a:pt x="5017179" y="3951272"/>
                  <a:pt x="5022479" y="3962617"/>
                </a:cubicBezTo>
                <a:cubicBezTo>
                  <a:pt x="5020633" y="3992289"/>
                  <a:pt x="5009847" y="4004799"/>
                  <a:pt x="5004114" y="4000437"/>
                </a:cubicBezTo>
                <a:cubicBezTo>
                  <a:pt x="5002377" y="4028363"/>
                  <a:pt x="4997324" y="4045236"/>
                  <a:pt x="4990398" y="4060073"/>
                </a:cubicBezTo>
                <a:cubicBezTo>
                  <a:pt x="4984448" y="4059202"/>
                  <a:pt x="4976623" y="4056293"/>
                  <a:pt x="4972222" y="4062693"/>
                </a:cubicBezTo>
                <a:cubicBezTo>
                  <a:pt x="4963855" y="4068512"/>
                  <a:pt x="4966736" y="4086548"/>
                  <a:pt x="4958043" y="4097603"/>
                </a:cubicBezTo>
                <a:cubicBezTo>
                  <a:pt x="4949241" y="4110404"/>
                  <a:pt x="4933809" y="4101098"/>
                  <a:pt x="4929546" y="4137461"/>
                </a:cubicBezTo>
                <a:cubicBezTo>
                  <a:pt x="4920038" y="4161606"/>
                  <a:pt x="4908586" y="4168736"/>
                  <a:pt x="4896942" y="4174956"/>
                </a:cubicBezTo>
                <a:lnTo>
                  <a:pt x="4890632" y="4178823"/>
                </a:lnTo>
                <a:lnTo>
                  <a:pt x="4891015" y="4178936"/>
                </a:lnTo>
                <a:cubicBezTo>
                  <a:pt x="4904078" y="4184058"/>
                  <a:pt x="4916220" y="4191159"/>
                  <a:pt x="4924375" y="4197581"/>
                </a:cubicBezTo>
                <a:cubicBezTo>
                  <a:pt x="4926721" y="4207790"/>
                  <a:pt x="4906732" y="4202868"/>
                  <a:pt x="4904963" y="4208853"/>
                </a:cubicBezTo>
                <a:cubicBezTo>
                  <a:pt x="4898720" y="4200496"/>
                  <a:pt x="4890638" y="4196098"/>
                  <a:pt x="4888726" y="4198035"/>
                </a:cubicBezTo>
                <a:cubicBezTo>
                  <a:pt x="4888562" y="4193481"/>
                  <a:pt x="4887222" y="4190643"/>
                  <a:pt x="4885054" y="4188843"/>
                </a:cubicBezTo>
                <a:lnTo>
                  <a:pt x="4878740" y="4186675"/>
                </a:lnTo>
                <a:lnTo>
                  <a:pt x="4864978" y="4204644"/>
                </a:lnTo>
                <a:lnTo>
                  <a:pt x="4876590" y="4209567"/>
                </a:lnTo>
                <a:cubicBezTo>
                  <a:pt x="4880857" y="4211024"/>
                  <a:pt x="4884407" y="4213211"/>
                  <a:pt x="4887642" y="4220460"/>
                </a:cubicBezTo>
                <a:cubicBezTo>
                  <a:pt x="4871964" y="4225863"/>
                  <a:pt x="4855706" y="4214994"/>
                  <a:pt x="4837895" y="4216243"/>
                </a:cubicBezTo>
                <a:cubicBezTo>
                  <a:pt x="4838041" y="4220311"/>
                  <a:pt x="4836489" y="4232425"/>
                  <a:pt x="4828397" y="4228009"/>
                </a:cubicBezTo>
                <a:cubicBezTo>
                  <a:pt x="4826373" y="4226904"/>
                  <a:pt x="4825823" y="4225357"/>
                  <a:pt x="4825519" y="4223821"/>
                </a:cubicBezTo>
                <a:lnTo>
                  <a:pt x="4824286" y="4220155"/>
                </a:lnTo>
                <a:lnTo>
                  <a:pt x="4816410" y="4222821"/>
                </a:lnTo>
                <a:lnTo>
                  <a:pt x="4811707" y="4224886"/>
                </a:lnTo>
                <a:lnTo>
                  <a:pt x="4806613" y="4229081"/>
                </a:lnTo>
                <a:cubicBezTo>
                  <a:pt x="4812791" y="4235445"/>
                  <a:pt x="4836562" y="4234461"/>
                  <a:pt x="4831110" y="4248434"/>
                </a:cubicBezTo>
                <a:cubicBezTo>
                  <a:pt x="4831110" y="4248434"/>
                  <a:pt x="4831110" y="4248434"/>
                  <a:pt x="4829123" y="4248346"/>
                </a:cubicBezTo>
                <a:cubicBezTo>
                  <a:pt x="4831183" y="4250469"/>
                  <a:pt x="4831183" y="4250469"/>
                  <a:pt x="4833242" y="4252589"/>
                </a:cubicBezTo>
                <a:cubicBezTo>
                  <a:pt x="4835157" y="4250642"/>
                  <a:pt x="4837217" y="4252765"/>
                  <a:pt x="4841190" y="4252938"/>
                </a:cubicBezTo>
                <a:cubicBezTo>
                  <a:pt x="4843614" y="4265229"/>
                  <a:pt x="4827572" y="4260463"/>
                  <a:pt x="4831401" y="4256569"/>
                </a:cubicBezTo>
                <a:cubicBezTo>
                  <a:pt x="4831401" y="4256569"/>
                  <a:pt x="4831401" y="4256569"/>
                  <a:pt x="4831328" y="4254536"/>
                </a:cubicBezTo>
                <a:cubicBezTo>
                  <a:pt x="4831328" y="4254536"/>
                  <a:pt x="4831328" y="4254536"/>
                  <a:pt x="4829342" y="4254449"/>
                </a:cubicBezTo>
                <a:cubicBezTo>
                  <a:pt x="4829268" y="4252414"/>
                  <a:pt x="4829268" y="4252414"/>
                  <a:pt x="4829268" y="4252414"/>
                </a:cubicBezTo>
                <a:cubicBezTo>
                  <a:pt x="4817421" y="4253924"/>
                  <a:pt x="4807776" y="4261624"/>
                  <a:pt x="4796071" y="4267199"/>
                </a:cubicBezTo>
                <a:cubicBezTo>
                  <a:pt x="4802251" y="4273564"/>
                  <a:pt x="4815869" y="4266040"/>
                  <a:pt x="4822265" y="4278505"/>
                </a:cubicBezTo>
                <a:cubicBezTo>
                  <a:pt x="4826311" y="4280715"/>
                  <a:pt x="4832273" y="4280976"/>
                  <a:pt x="4836246" y="4281151"/>
                </a:cubicBezTo>
                <a:cubicBezTo>
                  <a:pt x="4840221" y="4281326"/>
                  <a:pt x="4842208" y="4281413"/>
                  <a:pt x="4846181" y="4281588"/>
                </a:cubicBezTo>
                <a:cubicBezTo>
                  <a:pt x="4852215" y="4283884"/>
                  <a:pt x="4860235" y="4286267"/>
                  <a:pt x="4866268" y="4288564"/>
                </a:cubicBezTo>
                <a:cubicBezTo>
                  <a:pt x="4866268" y="4288564"/>
                  <a:pt x="4868256" y="4288650"/>
                  <a:pt x="4868256" y="4288650"/>
                </a:cubicBezTo>
                <a:cubicBezTo>
                  <a:pt x="4868328" y="4290684"/>
                  <a:pt x="4870316" y="4290770"/>
                  <a:pt x="4872302" y="4290860"/>
                </a:cubicBezTo>
                <a:cubicBezTo>
                  <a:pt x="4874289" y="4290945"/>
                  <a:pt x="4874289" y="4290945"/>
                  <a:pt x="4876276" y="4291034"/>
                </a:cubicBezTo>
                <a:cubicBezTo>
                  <a:pt x="4876276" y="4291034"/>
                  <a:pt x="4878263" y="4291122"/>
                  <a:pt x="4878336" y="4293156"/>
                </a:cubicBezTo>
                <a:cubicBezTo>
                  <a:pt x="4878408" y="4295189"/>
                  <a:pt x="4876495" y="4297135"/>
                  <a:pt x="4874507" y="4297048"/>
                </a:cubicBezTo>
                <a:cubicBezTo>
                  <a:pt x="4874507" y="4297048"/>
                  <a:pt x="4874507" y="4297048"/>
                  <a:pt x="4872520" y="4296961"/>
                </a:cubicBezTo>
                <a:cubicBezTo>
                  <a:pt x="4870533" y="4296874"/>
                  <a:pt x="4868547" y="4296787"/>
                  <a:pt x="4866487" y="4294665"/>
                </a:cubicBezTo>
                <a:cubicBezTo>
                  <a:pt x="4858756" y="4300417"/>
                  <a:pt x="4852724" y="4298121"/>
                  <a:pt x="4846400" y="4287690"/>
                </a:cubicBezTo>
                <a:cubicBezTo>
                  <a:pt x="4842425" y="4287515"/>
                  <a:pt x="4838452" y="4287340"/>
                  <a:pt x="4836465" y="4287253"/>
                </a:cubicBezTo>
                <a:cubicBezTo>
                  <a:pt x="4830505" y="4286991"/>
                  <a:pt x="4826530" y="4286816"/>
                  <a:pt x="4820423" y="4282485"/>
                </a:cubicBezTo>
                <a:cubicBezTo>
                  <a:pt x="4806805" y="4290011"/>
                  <a:pt x="4794230" y="4271181"/>
                  <a:pt x="4782889" y="4286928"/>
                </a:cubicBezTo>
                <a:cubicBezTo>
                  <a:pt x="4770750" y="4280302"/>
                  <a:pt x="4766921" y="4284194"/>
                  <a:pt x="4756840" y="4279690"/>
                </a:cubicBezTo>
                <a:cubicBezTo>
                  <a:pt x="4758755" y="4277744"/>
                  <a:pt x="4758683" y="4275710"/>
                  <a:pt x="4760669" y="4275796"/>
                </a:cubicBezTo>
                <a:lnTo>
                  <a:pt x="4757203" y="4270834"/>
                </a:lnTo>
                <a:lnTo>
                  <a:pt x="4748233" y="4285266"/>
                </a:lnTo>
                <a:lnTo>
                  <a:pt x="4748123" y="4283229"/>
                </a:lnTo>
                <a:lnTo>
                  <a:pt x="4744381" y="4282503"/>
                </a:lnTo>
                <a:lnTo>
                  <a:pt x="4742330" y="4285144"/>
                </a:lnTo>
                <a:cubicBezTo>
                  <a:pt x="4741025" y="4286523"/>
                  <a:pt x="4739586" y="4287522"/>
                  <a:pt x="4738099" y="4287304"/>
                </a:cubicBezTo>
                <a:lnTo>
                  <a:pt x="4727709" y="4281947"/>
                </a:lnTo>
                <a:lnTo>
                  <a:pt x="4725267" y="4284394"/>
                </a:lnTo>
                <a:cubicBezTo>
                  <a:pt x="4727400" y="4288549"/>
                  <a:pt x="4743295" y="4289246"/>
                  <a:pt x="4753376" y="4293753"/>
                </a:cubicBezTo>
                <a:cubicBezTo>
                  <a:pt x="4753376" y="4293753"/>
                  <a:pt x="4753376" y="4293753"/>
                  <a:pt x="4751389" y="4293665"/>
                </a:cubicBezTo>
                <a:cubicBezTo>
                  <a:pt x="4753376" y="4293753"/>
                  <a:pt x="4755435" y="4295874"/>
                  <a:pt x="4755435" y="4295874"/>
                </a:cubicBezTo>
                <a:cubicBezTo>
                  <a:pt x="4765298" y="4294277"/>
                  <a:pt x="4779352" y="4298956"/>
                  <a:pt x="4785531" y="4305320"/>
                </a:cubicBezTo>
                <a:cubicBezTo>
                  <a:pt x="4787517" y="4305407"/>
                  <a:pt x="4787517" y="4305407"/>
                  <a:pt x="4789505" y="4305494"/>
                </a:cubicBezTo>
                <a:cubicBezTo>
                  <a:pt x="4789577" y="4307528"/>
                  <a:pt x="4789577" y="4307528"/>
                  <a:pt x="4789577" y="4307528"/>
                </a:cubicBezTo>
                <a:cubicBezTo>
                  <a:pt x="4789650" y="4309563"/>
                  <a:pt x="4789650" y="4309563"/>
                  <a:pt x="4787662" y="4309474"/>
                </a:cubicBezTo>
                <a:cubicBezTo>
                  <a:pt x="4787590" y="4307441"/>
                  <a:pt x="4787590" y="4307441"/>
                  <a:pt x="4785603" y="4307353"/>
                </a:cubicBezTo>
                <a:cubicBezTo>
                  <a:pt x="4781847" y="4313281"/>
                  <a:pt x="4773827" y="4310897"/>
                  <a:pt x="4772057" y="4316910"/>
                </a:cubicBezTo>
                <a:cubicBezTo>
                  <a:pt x="4771767" y="4308775"/>
                  <a:pt x="4763748" y="4306392"/>
                  <a:pt x="4755798" y="4306044"/>
                </a:cubicBezTo>
                <a:cubicBezTo>
                  <a:pt x="4755726" y="4304010"/>
                  <a:pt x="4755726" y="4304010"/>
                  <a:pt x="4755653" y="4301975"/>
                </a:cubicBezTo>
                <a:cubicBezTo>
                  <a:pt x="4753595" y="4299854"/>
                  <a:pt x="4753595" y="4299854"/>
                  <a:pt x="4751607" y="4299766"/>
                </a:cubicBezTo>
                <a:cubicBezTo>
                  <a:pt x="4743731" y="4301451"/>
                  <a:pt x="4743950" y="4307552"/>
                  <a:pt x="4740121" y="4311447"/>
                </a:cubicBezTo>
                <a:cubicBezTo>
                  <a:pt x="4737480" y="4293054"/>
                  <a:pt x="4718409" y="4314551"/>
                  <a:pt x="4712013" y="4302087"/>
                </a:cubicBezTo>
                <a:cubicBezTo>
                  <a:pt x="4712013" y="4302087"/>
                  <a:pt x="4712013" y="4302087"/>
                  <a:pt x="4712085" y="4304121"/>
                </a:cubicBezTo>
                <a:cubicBezTo>
                  <a:pt x="4712085" y="4304121"/>
                  <a:pt x="4712085" y="4304121"/>
                  <a:pt x="4712159" y="4306155"/>
                </a:cubicBezTo>
                <a:cubicBezTo>
                  <a:pt x="4718628" y="4320654"/>
                  <a:pt x="4732246" y="4313129"/>
                  <a:pt x="4742545" y="4323736"/>
                </a:cubicBezTo>
                <a:cubicBezTo>
                  <a:pt x="4746408" y="4320860"/>
                  <a:pt x="4749814" y="4318979"/>
                  <a:pt x="4753281" y="4318877"/>
                </a:cubicBezTo>
                <a:lnTo>
                  <a:pt x="4757679" y="4321179"/>
                </a:lnTo>
                <a:lnTo>
                  <a:pt x="4760276" y="4318202"/>
                </a:lnTo>
                <a:cubicBezTo>
                  <a:pt x="4763252" y="4318639"/>
                  <a:pt x="4770253" y="4318784"/>
                  <a:pt x="4776527" y="4322565"/>
                </a:cubicBezTo>
                <a:lnTo>
                  <a:pt x="4779111" y="4325344"/>
                </a:lnTo>
                <a:lnTo>
                  <a:pt x="4797434" y="4326150"/>
                </a:lnTo>
                <a:cubicBezTo>
                  <a:pt x="4808611" y="4326641"/>
                  <a:pt x="4819114" y="4329133"/>
                  <a:pt x="4826431" y="4339610"/>
                </a:cubicBezTo>
                <a:cubicBezTo>
                  <a:pt x="4822968" y="4353671"/>
                  <a:pt x="4808622" y="4340857"/>
                  <a:pt x="4800820" y="4344575"/>
                </a:cubicBezTo>
                <a:cubicBezTo>
                  <a:pt x="4798906" y="4346521"/>
                  <a:pt x="4800747" y="4342540"/>
                  <a:pt x="4800747" y="4342540"/>
                </a:cubicBezTo>
                <a:lnTo>
                  <a:pt x="4786815" y="4341103"/>
                </a:lnTo>
                <a:lnTo>
                  <a:pt x="4788415" y="4348753"/>
                </a:lnTo>
                <a:lnTo>
                  <a:pt x="4784000" y="4350722"/>
                </a:lnTo>
                <a:lnTo>
                  <a:pt x="4789189" y="4352186"/>
                </a:lnTo>
                <a:cubicBezTo>
                  <a:pt x="4789261" y="4354220"/>
                  <a:pt x="4791321" y="4356342"/>
                  <a:pt x="4791466" y="4360409"/>
                </a:cubicBezTo>
                <a:cubicBezTo>
                  <a:pt x="4781605" y="4362007"/>
                  <a:pt x="4782041" y="4374208"/>
                  <a:pt x="4774165" y="4375893"/>
                </a:cubicBezTo>
                <a:cubicBezTo>
                  <a:pt x="4762388" y="4379437"/>
                  <a:pt x="4744143" y="4368480"/>
                  <a:pt x="4732366" y="4372025"/>
                </a:cubicBezTo>
                <a:cubicBezTo>
                  <a:pt x="4730379" y="4371937"/>
                  <a:pt x="4730452" y="4373971"/>
                  <a:pt x="4730452" y="4373971"/>
                </a:cubicBezTo>
                <a:cubicBezTo>
                  <a:pt x="4730452" y="4373971"/>
                  <a:pt x="4730524" y="4376006"/>
                  <a:pt x="4730524" y="4376006"/>
                </a:cubicBezTo>
                <a:cubicBezTo>
                  <a:pt x="4752526" y="4381034"/>
                  <a:pt x="4780563" y="4388358"/>
                  <a:pt x="4802345" y="4387286"/>
                </a:cubicBezTo>
                <a:cubicBezTo>
                  <a:pt x="4802417" y="4389320"/>
                  <a:pt x="4804405" y="4389407"/>
                  <a:pt x="4804478" y="4391442"/>
                </a:cubicBezTo>
                <a:cubicBezTo>
                  <a:pt x="4806465" y="4391528"/>
                  <a:pt x="4808523" y="4393649"/>
                  <a:pt x="4810512" y="4393737"/>
                </a:cubicBezTo>
                <a:cubicBezTo>
                  <a:pt x="4810512" y="4393737"/>
                  <a:pt x="4810584" y="4395770"/>
                  <a:pt x="4810584" y="4395770"/>
                </a:cubicBezTo>
                <a:cubicBezTo>
                  <a:pt x="4808598" y="4395684"/>
                  <a:pt x="4806610" y="4395595"/>
                  <a:pt x="4804551" y="4393475"/>
                </a:cubicBezTo>
                <a:cubicBezTo>
                  <a:pt x="4802781" y="4399489"/>
                  <a:pt x="4798735" y="4397281"/>
                  <a:pt x="4796820" y="4399227"/>
                </a:cubicBezTo>
                <a:cubicBezTo>
                  <a:pt x="4796892" y="4401261"/>
                  <a:pt x="4800795" y="4399402"/>
                  <a:pt x="4800867" y="4401435"/>
                </a:cubicBezTo>
                <a:cubicBezTo>
                  <a:pt x="4802926" y="4403556"/>
                  <a:pt x="4802926" y="4403556"/>
                  <a:pt x="4802999" y="4405591"/>
                </a:cubicBezTo>
                <a:cubicBezTo>
                  <a:pt x="4803071" y="4407623"/>
                  <a:pt x="4803071" y="4407623"/>
                  <a:pt x="4801085" y="4407536"/>
                </a:cubicBezTo>
                <a:cubicBezTo>
                  <a:pt x="4801085" y="4407536"/>
                  <a:pt x="4799098" y="4407449"/>
                  <a:pt x="4799098" y="4407449"/>
                </a:cubicBezTo>
                <a:cubicBezTo>
                  <a:pt x="4790120" y="4406040"/>
                  <a:pt x="4775715" y="4405406"/>
                  <a:pt x="4760307" y="4404476"/>
                </a:cubicBezTo>
                <a:lnTo>
                  <a:pt x="4759243" y="4404362"/>
                </a:lnTo>
                <a:lnTo>
                  <a:pt x="4759327" y="4407061"/>
                </a:lnTo>
                <a:cubicBezTo>
                  <a:pt x="4758479" y="4410132"/>
                  <a:pt x="4756913" y="4412702"/>
                  <a:pt x="4755324" y="4413490"/>
                </a:cubicBezTo>
                <a:cubicBezTo>
                  <a:pt x="4754263" y="4414016"/>
                  <a:pt x="4753194" y="4413750"/>
                  <a:pt x="4752315" y="4412314"/>
                </a:cubicBezTo>
                <a:cubicBezTo>
                  <a:pt x="4752530" y="4408859"/>
                  <a:pt x="4750830" y="4405124"/>
                  <a:pt x="4750830" y="4405124"/>
                </a:cubicBezTo>
                <a:lnTo>
                  <a:pt x="4751518" y="4403539"/>
                </a:lnTo>
                <a:lnTo>
                  <a:pt x="4715501" y="4399713"/>
                </a:lnTo>
                <a:cubicBezTo>
                  <a:pt x="4717925" y="4412003"/>
                  <a:pt x="4727713" y="4408372"/>
                  <a:pt x="4735878" y="4414823"/>
                </a:cubicBezTo>
                <a:cubicBezTo>
                  <a:pt x="4737865" y="4414909"/>
                  <a:pt x="4737865" y="4414909"/>
                  <a:pt x="4739853" y="4414997"/>
                </a:cubicBezTo>
                <a:cubicBezTo>
                  <a:pt x="4739853" y="4414997"/>
                  <a:pt x="4741912" y="4417119"/>
                  <a:pt x="4741912" y="4417119"/>
                </a:cubicBezTo>
                <a:cubicBezTo>
                  <a:pt x="4741985" y="4419153"/>
                  <a:pt x="4739997" y="4419065"/>
                  <a:pt x="4739997" y="4419065"/>
                </a:cubicBezTo>
                <a:cubicBezTo>
                  <a:pt x="4738011" y="4418979"/>
                  <a:pt x="4736023" y="4418890"/>
                  <a:pt x="4736023" y="4418890"/>
                </a:cubicBezTo>
                <a:cubicBezTo>
                  <a:pt x="4734109" y="4420837"/>
                  <a:pt x="4732123" y="4420751"/>
                  <a:pt x="4734183" y="4422871"/>
                </a:cubicBezTo>
                <a:cubicBezTo>
                  <a:pt x="4732269" y="4424818"/>
                  <a:pt x="4728149" y="4420575"/>
                  <a:pt x="4726234" y="4422521"/>
                </a:cubicBezTo>
                <a:cubicBezTo>
                  <a:pt x="4730354" y="4426765"/>
                  <a:pt x="4724538" y="4430570"/>
                  <a:pt x="4724682" y="4434637"/>
                </a:cubicBezTo>
                <a:cubicBezTo>
                  <a:pt x="4718723" y="4434376"/>
                  <a:pt x="4714893" y="4438268"/>
                  <a:pt x="4710776" y="4434027"/>
                </a:cubicBezTo>
                <a:cubicBezTo>
                  <a:pt x="4710776" y="4434027"/>
                  <a:pt x="4710776" y="4434027"/>
                  <a:pt x="4710702" y="4431992"/>
                </a:cubicBezTo>
                <a:cubicBezTo>
                  <a:pt x="4710702" y="4431992"/>
                  <a:pt x="4710702" y="4431992"/>
                  <a:pt x="4708716" y="4431905"/>
                </a:cubicBezTo>
                <a:cubicBezTo>
                  <a:pt x="4706729" y="4431817"/>
                  <a:pt x="4706729" y="4431817"/>
                  <a:pt x="4704814" y="4433764"/>
                </a:cubicBezTo>
                <a:cubicBezTo>
                  <a:pt x="4702901" y="4435710"/>
                  <a:pt x="4700912" y="4435622"/>
                  <a:pt x="4698999" y="4437570"/>
                </a:cubicBezTo>
                <a:cubicBezTo>
                  <a:pt x="4694953" y="4435361"/>
                  <a:pt x="4690978" y="4435186"/>
                  <a:pt x="4690833" y="4431117"/>
                </a:cubicBezTo>
                <a:cubicBezTo>
                  <a:pt x="4690833" y="4431117"/>
                  <a:pt x="4688845" y="4431031"/>
                  <a:pt x="4688845" y="4431031"/>
                </a:cubicBezTo>
                <a:cubicBezTo>
                  <a:pt x="4686859" y="4430943"/>
                  <a:pt x="4684872" y="4430856"/>
                  <a:pt x="4684872" y="4430856"/>
                </a:cubicBezTo>
                <a:cubicBezTo>
                  <a:pt x="4680972" y="4432715"/>
                  <a:pt x="4679057" y="4434661"/>
                  <a:pt x="4673095" y="4434399"/>
                </a:cubicBezTo>
                <a:cubicBezTo>
                  <a:pt x="4676924" y="4430506"/>
                  <a:pt x="4673023" y="4432366"/>
                  <a:pt x="4674792" y="4426351"/>
                </a:cubicBezTo>
                <a:cubicBezTo>
                  <a:pt x="4664784" y="4423881"/>
                  <a:pt x="4657055" y="4429632"/>
                  <a:pt x="4646902" y="4423094"/>
                </a:cubicBezTo>
                <a:cubicBezTo>
                  <a:pt x="4641377" y="4435036"/>
                  <a:pt x="4615693" y="4437967"/>
                  <a:pt x="4603406" y="4427273"/>
                </a:cubicBezTo>
                <a:cubicBezTo>
                  <a:pt x="4601492" y="4429221"/>
                  <a:pt x="4597519" y="4429047"/>
                  <a:pt x="4595604" y="4430992"/>
                </a:cubicBezTo>
                <a:cubicBezTo>
                  <a:pt x="4597955" y="4441249"/>
                  <a:pt x="4603769" y="4437443"/>
                  <a:pt x="4609731" y="4437706"/>
                </a:cubicBezTo>
                <a:cubicBezTo>
                  <a:pt x="4617679" y="4438055"/>
                  <a:pt x="4627760" y="4442560"/>
                  <a:pt x="4637766" y="4445030"/>
                </a:cubicBezTo>
                <a:cubicBezTo>
                  <a:pt x="4653735" y="4447763"/>
                  <a:pt x="4671618" y="4448550"/>
                  <a:pt x="4689500" y="4449336"/>
                </a:cubicBezTo>
                <a:cubicBezTo>
                  <a:pt x="4705467" y="4452069"/>
                  <a:pt x="4717462" y="4454626"/>
                  <a:pt x="4735490" y="4459480"/>
                </a:cubicBezTo>
                <a:cubicBezTo>
                  <a:pt x="4735490" y="4459480"/>
                  <a:pt x="4735490" y="4459480"/>
                  <a:pt x="4735562" y="4461514"/>
                </a:cubicBezTo>
                <a:cubicBezTo>
                  <a:pt x="4739537" y="4461689"/>
                  <a:pt x="4743511" y="4461864"/>
                  <a:pt x="4747485" y="4462039"/>
                </a:cubicBezTo>
                <a:cubicBezTo>
                  <a:pt x="4763379" y="4462738"/>
                  <a:pt x="4777361" y="4465384"/>
                  <a:pt x="4793329" y="4468116"/>
                </a:cubicBezTo>
                <a:cubicBezTo>
                  <a:pt x="4795317" y="4468203"/>
                  <a:pt x="4795389" y="4470238"/>
                  <a:pt x="4795461" y="4472271"/>
                </a:cubicBezTo>
                <a:cubicBezTo>
                  <a:pt x="4795461" y="4472271"/>
                  <a:pt x="4795534" y="4474305"/>
                  <a:pt x="4793548" y="4474217"/>
                </a:cubicBezTo>
                <a:cubicBezTo>
                  <a:pt x="4771547" y="4469189"/>
                  <a:pt x="4753591" y="4466368"/>
                  <a:pt x="4735708" y="4465583"/>
                </a:cubicBezTo>
                <a:cubicBezTo>
                  <a:pt x="4735708" y="4465583"/>
                  <a:pt x="4733721" y="4465495"/>
                  <a:pt x="4733721" y="4465495"/>
                </a:cubicBezTo>
                <a:cubicBezTo>
                  <a:pt x="4700016" y="4466045"/>
                  <a:pt x="4676100" y="4462961"/>
                  <a:pt x="4646296" y="4461649"/>
                </a:cubicBezTo>
                <a:cubicBezTo>
                  <a:pt x="4640334" y="4461388"/>
                  <a:pt x="4634156" y="4455025"/>
                  <a:pt x="4630400" y="4460951"/>
                </a:cubicBezTo>
                <a:cubicBezTo>
                  <a:pt x="4630618" y="4467053"/>
                  <a:pt x="4632751" y="4471207"/>
                  <a:pt x="4636798" y="4473416"/>
                </a:cubicBezTo>
                <a:cubicBezTo>
                  <a:pt x="4644672" y="4471732"/>
                  <a:pt x="4650487" y="4467927"/>
                  <a:pt x="4658290" y="4464208"/>
                </a:cubicBezTo>
                <a:cubicBezTo>
                  <a:pt x="4662481" y="4470484"/>
                  <a:pt x="4668588" y="4474814"/>
                  <a:pt x="4680438" y="4473306"/>
                </a:cubicBezTo>
                <a:cubicBezTo>
                  <a:pt x="4695752" y="4457734"/>
                  <a:pt x="4714723" y="4489027"/>
                  <a:pt x="4732098" y="4475577"/>
                </a:cubicBezTo>
                <a:cubicBezTo>
                  <a:pt x="4734157" y="4477699"/>
                  <a:pt x="4738130" y="4477873"/>
                  <a:pt x="4738349" y="4483975"/>
                </a:cubicBezTo>
                <a:cubicBezTo>
                  <a:pt x="4738349" y="4483975"/>
                  <a:pt x="4740337" y="4484062"/>
                  <a:pt x="4740337" y="4484062"/>
                </a:cubicBezTo>
                <a:cubicBezTo>
                  <a:pt x="4742324" y="4484150"/>
                  <a:pt x="4742324" y="4484150"/>
                  <a:pt x="4742395" y="4486183"/>
                </a:cubicBezTo>
                <a:cubicBezTo>
                  <a:pt x="4742395" y="4486183"/>
                  <a:pt x="4742468" y="4488217"/>
                  <a:pt x="4740482" y="4488130"/>
                </a:cubicBezTo>
                <a:cubicBezTo>
                  <a:pt x="4740482" y="4488130"/>
                  <a:pt x="4738495" y="4488042"/>
                  <a:pt x="4738495" y="4488042"/>
                </a:cubicBezTo>
                <a:cubicBezTo>
                  <a:pt x="4738495" y="4488042"/>
                  <a:pt x="4736507" y="4487954"/>
                  <a:pt x="4736507" y="4487954"/>
                </a:cubicBezTo>
                <a:cubicBezTo>
                  <a:pt x="4712809" y="4490974"/>
                  <a:pt x="4686688" y="4481703"/>
                  <a:pt x="4666891" y="4482863"/>
                </a:cubicBezTo>
                <a:cubicBezTo>
                  <a:pt x="4662918" y="4482687"/>
                  <a:pt x="4657030" y="4484460"/>
                  <a:pt x="4653128" y="4486319"/>
                </a:cubicBezTo>
                <a:cubicBezTo>
                  <a:pt x="4649155" y="4486144"/>
                  <a:pt x="4649009" y="4482076"/>
                  <a:pt x="4643048" y="4481814"/>
                </a:cubicBezTo>
                <a:cubicBezTo>
                  <a:pt x="4637160" y="4483586"/>
                  <a:pt x="4633404" y="4489513"/>
                  <a:pt x="4627516" y="4491285"/>
                </a:cubicBezTo>
                <a:cubicBezTo>
                  <a:pt x="4629575" y="4493406"/>
                  <a:pt x="4633623" y="4495615"/>
                  <a:pt x="4635608" y="4495703"/>
                </a:cubicBezTo>
                <a:cubicBezTo>
                  <a:pt x="4631926" y="4503662"/>
                  <a:pt x="4621918" y="4501192"/>
                  <a:pt x="4620222" y="4509240"/>
                </a:cubicBezTo>
                <a:cubicBezTo>
                  <a:pt x="4618162" y="4507118"/>
                  <a:pt x="4616030" y="4502963"/>
                  <a:pt x="4610143" y="4504736"/>
                </a:cubicBezTo>
                <a:cubicBezTo>
                  <a:pt x="4615885" y="4498896"/>
                  <a:pt x="4606096" y="4502526"/>
                  <a:pt x="4607864" y="4496512"/>
                </a:cubicBezTo>
                <a:cubicBezTo>
                  <a:pt x="4604034" y="4500405"/>
                  <a:pt x="4606023" y="4500492"/>
                  <a:pt x="4601977" y="4498285"/>
                </a:cubicBezTo>
                <a:cubicBezTo>
                  <a:pt x="4599988" y="4498196"/>
                  <a:pt x="4599988" y="4498196"/>
                  <a:pt x="4599988" y="4498196"/>
                </a:cubicBezTo>
                <a:cubicBezTo>
                  <a:pt x="4594174" y="4502002"/>
                  <a:pt x="4588066" y="4497672"/>
                  <a:pt x="4580338" y="4503425"/>
                </a:cubicBezTo>
                <a:cubicBezTo>
                  <a:pt x="4580192" y="4499357"/>
                  <a:pt x="4576291" y="4501217"/>
                  <a:pt x="4574160" y="4497061"/>
                </a:cubicBezTo>
                <a:cubicBezTo>
                  <a:pt x="4570258" y="4498920"/>
                  <a:pt x="4562527" y="4504673"/>
                  <a:pt x="4564152" y="4494591"/>
                </a:cubicBezTo>
                <a:cubicBezTo>
                  <a:pt x="4536552" y="4499469"/>
                  <a:pt x="4512636" y="4496387"/>
                  <a:pt x="4484891" y="4497196"/>
                </a:cubicBezTo>
                <a:cubicBezTo>
                  <a:pt x="4474956" y="4496761"/>
                  <a:pt x="4463181" y="4500304"/>
                  <a:pt x="4453391" y="4503935"/>
                </a:cubicBezTo>
                <a:cubicBezTo>
                  <a:pt x="4453099" y="4495799"/>
                  <a:pt x="4425209" y="4492543"/>
                  <a:pt x="4429547" y="4502888"/>
                </a:cubicBezTo>
                <a:cubicBezTo>
                  <a:pt x="4431753" y="4509076"/>
                  <a:pt x="4443529" y="4505531"/>
                  <a:pt x="4453463" y="4505969"/>
                </a:cubicBezTo>
                <a:cubicBezTo>
                  <a:pt x="4483195" y="4505245"/>
                  <a:pt x="4521092" y="4510972"/>
                  <a:pt x="4536988" y="4511672"/>
                </a:cubicBezTo>
                <a:cubicBezTo>
                  <a:pt x="4558917" y="4514667"/>
                  <a:pt x="4588721" y="4515977"/>
                  <a:pt x="4600861" y="4522604"/>
                </a:cubicBezTo>
                <a:cubicBezTo>
                  <a:pt x="4608736" y="4520918"/>
                  <a:pt x="4610650" y="4518973"/>
                  <a:pt x="4618671" y="4521355"/>
                </a:cubicBezTo>
                <a:cubicBezTo>
                  <a:pt x="4618817" y="4525423"/>
                  <a:pt x="4622717" y="4523564"/>
                  <a:pt x="4622863" y="4527632"/>
                </a:cubicBezTo>
                <a:cubicBezTo>
                  <a:pt x="4644356" y="4518424"/>
                  <a:pt x="4672537" y="4529816"/>
                  <a:pt x="4694684" y="4538913"/>
                </a:cubicBezTo>
                <a:cubicBezTo>
                  <a:pt x="4694684" y="4538913"/>
                  <a:pt x="4696671" y="4539000"/>
                  <a:pt x="4696671" y="4539000"/>
                </a:cubicBezTo>
                <a:cubicBezTo>
                  <a:pt x="4702486" y="4535195"/>
                  <a:pt x="4706533" y="4537404"/>
                  <a:pt x="4718454" y="4537928"/>
                </a:cubicBezTo>
                <a:cubicBezTo>
                  <a:pt x="4716540" y="4539875"/>
                  <a:pt x="4716613" y="4541908"/>
                  <a:pt x="4718527" y="4539961"/>
                </a:cubicBezTo>
                <a:cubicBezTo>
                  <a:pt x="4722574" y="4542170"/>
                  <a:pt x="4716685" y="4543941"/>
                  <a:pt x="4716831" y="4548009"/>
                </a:cubicBezTo>
                <a:cubicBezTo>
                  <a:pt x="4710798" y="4545713"/>
                  <a:pt x="4700935" y="4547312"/>
                  <a:pt x="4696888" y="4545102"/>
                </a:cubicBezTo>
                <a:cubicBezTo>
                  <a:pt x="4696888" y="4545102"/>
                  <a:pt x="4696888" y="4545102"/>
                  <a:pt x="4694902" y="4545015"/>
                </a:cubicBezTo>
                <a:cubicBezTo>
                  <a:pt x="4649347" y="4547072"/>
                  <a:pt x="4601443" y="4538875"/>
                  <a:pt x="4553828" y="4538811"/>
                </a:cubicBezTo>
                <a:cubicBezTo>
                  <a:pt x="4560080" y="4547210"/>
                  <a:pt x="4568100" y="4549592"/>
                  <a:pt x="4575976" y="4547908"/>
                </a:cubicBezTo>
                <a:cubicBezTo>
                  <a:pt x="4579948" y="4548083"/>
                  <a:pt x="4583777" y="4544190"/>
                  <a:pt x="4585764" y="4544277"/>
                </a:cubicBezTo>
                <a:cubicBezTo>
                  <a:pt x="4589738" y="4544451"/>
                  <a:pt x="4591871" y="4548608"/>
                  <a:pt x="4595845" y="4548781"/>
                </a:cubicBezTo>
                <a:cubicBezTo>
                  <a:pt x="4607766" y="4549306"/>
                  <a:pt x="4623662" y="4550005"/>
                  <a:pt x="4645591" y="4552999"/>
                </a:cubicBezTo>
                <a:cubicBezTo>
                  <a:pt x="4651625" y="4555295"/>
                  <a:pt x="4657730" y="4559624"/>
                  <a:pt x="4661487" y="4553698"/>
                </a:cubicBezTo>
                <a:cubicBezTo>
                  <a:pt x="4689449" y="4558990"/>
                  <a:pt x="4707332" y="4559776"/>
                  <a:pt x="4731467" y="4568960"/>
                </a:cubicBezTo>
                <a:cubicBezTo>
                  <a:pt x="4733453" y="4569047"/>
                  <a:pt x="4735440" y="4569134"/>
                  <a:pt x="4737426" y="4569222"/>
                </a:cubicBezTo>
                <a:cubicBezTo>
                  <a:pt x="4739413" y="4569309"/>
                  <a:pt x="4741327" y="4567362"/>
                  <a:pt x="4743314" y="4567450"/>
                </a:cubicBezTo>
                <a:cubicBezTo>
                  <a:pt x="4743314" y="4567450"/>
                  <a:pt x="4745302" y="4567537"/>
                  <a:pt x="4745374" y="4569572"/>
                </a:cubicBezTo>
                <a:cubicBezTo>
                  <a:pt x="4745374" y="4569572"/>
                  <a:pt x="4745374" y="4569572"/>
                  <a:pt x="4745302" y="4567537"/>
                </a:cubicBezTo>
                <a:cubicBezTo>
                  <a:pt x="4761125" y="4566203"/>
                  <a:pt x="4773120" y="4568761"/>
                  <a:pt x="4787174" y="4573440"/>
                </a:cubicBezTo>
                <a:cubicBezTo>
                  <a:pt x="4787246" y="4575474"/>
                  <a:pt x="4789233" y="4575562"/>
                  <a:pt x="4791219" y="4575649"/>
                </a:cubicBezTo>
                <a:cubicBezTo>
                  <a:pt x="4795194" y="4575823"/>
                  <a:pt x="4799240" y="4578032"/>
                  <a:pt x="4803142" y="4576172"/>
                </a:cubicBezTo>
                <a:cubicBezTo>
                  <a:pt x="4803142" y="4576172"/>
                  <a:pt x="4803069" y="4574139"/>
                  <a:pt x="4803069" y="4574139"/>
                </a:cubicBezTo>
                <a:cubicBezTo>
                  <a:pt x="4805128" y="4576260"/>
                  <a:pt x="4805128" y="4576260"/>
                  <a:pt x="4805128" y="4576260"/>
                </a:cubicBezTo>
                <a:cubicBezTo>
                  <a:pt x="4805202" y="4578294"/>
                  <a:pt x="4805202" y="4578294"/>
                  <a:pt x="4805274" y="4580329"/>
                </a:cubicBezTo>
                <a:cubicBezTo>
                  <a:pt x="4799386" y="4582100"/>
                  <a:pt x="4795339" y="4579892"/>
                  <a:pt x="4789377" y="4579629"/>
                </a:cubicBezTo>
                <a:cubicBezTo>
                  <a:pt x="4789377" y="4579629"/>
                  <a:pt x="4787390" y="4579542"/>
                  <a:pt x="4787390" y="4579542"/>
                </a:cubicBezTo>
                <a:cubicBezTo>
                  <a:pt x="4771568" y="4580877"/>
                  <a:pt x="4753684" y="4580090"/>
                  <a:pt x="4743460" y="4571518"/>
                </a:cubicBezTo>
                <a:cubicBezTo>
                  <a:pt x="4741473" y="4571430"/>
                  <a:pt x="4739487" y="4571343"/>
                  <a:pt x="4737500" y="4571256"/>
                </a:cubicBezTo>
                <a:cubicBezTo>
                  <a:pt x="4735511" y="4571169"/>
                  <a:pt x="4735585" y="4573202"/>
                  <a:pt x="4733598" y="4573114"/>
                </a:cubicBezTo>
                <a:cubicBezTo>
                  <a:pt x="4724027" y="4582846"/>
                  <a:pt x="4705853" y="4573925"/>
                  <a:pt x="4700038" y="4577731"/>
                </a:cubicBezTo>
                <a:cubicBezTo>
                  <a:pt x="4698050" y="4577643"/>
                  <a:pt x="4694295" y="4583572"/>
                  <a:pt x="4696064" y="4577555"/>
                </a:cubicBezTo>
                <a:cubicBezTo>
                  <a:pt x="4684142" y="4577032"/>
                  <a:pt x="4672293" y="4578542"/>
                  <a:pt x="4662359" y="4578105"/>
                </a:cubicBezTo>
                <a:cubicBezTo>
                  <a:pt x="4656325" y="4575809"/>
                  <a:pt x="4650218" y="4571480"/>
                  <a:pt x="4646172" y="4569270"/>
                </a:cubicBezTo>
                <a:cubicBezTo>
                  <a:pt x="4630278" y="4568572"/>
                  <a:pt x="4614744" y="4578042"/>
                  <a:pt x="4600545" y="4569295"/>
                </a:cubicBezTo>
                <a:cubicBezTo>
                  <a:pt x="4592961" y="4579115"/>
                  <a:pt x="4580821" y="4572488"/>
                  <a:pt x="4570959" y="4574086"/>
                </a:cubicBezTo>
                <a:cubicBezTo>
                  <a:pt x="4563010" y="4573736"/>
                  <a:pt x="4557486" y="4585677"/>
                  <a:pt x="4547478" y="4583206"/>
                </a:cubicBezTo>
                <a:cubicBezTo>
                  <a:pt x="4547333" y="4579139"/>
                  <a:pt x="4545201" y="4574984"/>
                  <a:pt x="4541154" y="4572775"/>
                </a:cubicBezTo>
                <a:cubicBezTo>
                  <a:pt x="4539314" y="4576757"/>
                  <a:pt x="4531801" y="4588610"/>
                  <a:pt x="4541736" y="4589046"/>
                </a:cubicBezTo>
                <a:cubicBezTo>
                  <a:pt x="4537907" y="4592939"/>
                  <a:pt x="4531947" y="4592676"/>
                  <a:pt x="4529887" y="4590556"/>
                </a:cubicBezTo>
                <a:cubicBezTo>
                  <a:pt x="4529887" y="4590556"/>
                  <a:pt x="4529887" y="4590556"/>
                  <a:pt x="4529815" y="4588521"/>
                </a:cubicBezTo>
                <a:cubicBezTo>
                  <a:pt x="4527899" y="4590469"/>
                  <a:pt x="4525914" y="4590381"/>
                  <a:pt x="4525914" y="4590381"/>
                </a:cubicBezTo>
                <a:cubicBezTo>
                  <a:pt x="4525914" y="4590381"/>
                  <a:pt x="4525914" y="4590381"/>
                  <a:pt x="4525986" y="4592415"/>
                </a:cubicBezTo>
                <a:cubicBezTo>
                  <a:pt x="4525986" y="4592415"/>
                  <a:pt x="4525986" y="4592415"/>
                  <a:pt x="4523999" y="4592328"/>
                </a:cubicBezTo>
                <a:cubicBezTo>
                  <a:pt x="4526060" y="4594449"/>
                  <a:pt x="4529960" y="4592590"/>
                  <a:pt x="4528191" y="4598604"/>
                </a:cubicBezTo>
                <a:cubicBezTo>
                  <a:pt x="4536065" y="4596919"/>
                  <a:pt x="4553948" y="4597707"/>
                  <a:pt x="4553584" y="4587537"/>
                </a:cubicBezTo>
                <a:cubicBezTo>
                  <a:pt x="4563447" y="4585939"/>
                  <a:pt x="4571322" y="4584256"/>
                  <a:pt x="4581330" y="4586726"/>
                </a:cubicBezTo>
                <a:cubicBezTo>
                  <a:pt x="4583317" y="4586813"/>
                  <a:pt x="4587436" y="4591056"/>
                  <a:pt x="4589422" y="4591143"/>
                </a:cubicBezTo>
                <a:cubicBezTo>
                  <a:pt x="4609365" y="4594051"/>
                  <a:pt x="4631002" y="4588909"/>
                  <a:pt x="4649176" y="4597832"/>
                </a:cubicBezTo>
                <a:cubicBezTo>
                  <a:pt x="4639750" y="4611632"/>
                  <a:pt x="4625405" y="4598817"/>
                  <a:pt x="4618113" y="4616773"/>
                </a:cubicBezTo>
                <a:cubicBezTo>
                  <a:pt x="4608177" y="4616335"/>
                  <a:pt x="4600228" y="4615987"/>
                  <a:pt x="4592282" y="4615635"/>
                </a:cubicBezTo>
                <a:cubicBezTo>
                  <a:pt x="4592354" y="4617670"/>
                  <a:pt x="4596328" y="4617846"/>
                  <a:pt x="4594486" y="4621825"/>
                </a:cubicBezTo>
                <a:cubicBezTo>
                  <a:pt x="4600375" y="4620055"/>
                  <a:pt x="4604275" y="4618195"/>
                  <a:pt x="4608323" y="4620404"/>
                </a:cubicBezTo>
                <a:cubicBezTo>
                  <a:pt x="4622231" y="4621016"/>
                  <a:pt x="4636141" y="4621628"/>
                  <a:pt x="4648134" y="4624184"/>
                </a:cubicBezTo>
                <a:cubicBezTo>
                  <a:pt x="4650120" y="4624272"/>
                  <a:pt x="4652108" y="4624359"/>
                  <a:pt x="4652180" y="4626393"/>
                </a:cubicBezTo>
                <a:cubicBezTo>
                  <a:pt x="4652253" y="4628427"/>
                  <a:pt x="4650338" y="4630373"/>
                  <a:pt x="4648351" y="4630286"/>
                </a:cubicBezTo>
                <a:cubicBezTo>
                  <a:pt x="4636430" y="4629762"/>
                  <a:pt x="4622449" y="4627117"/>
                  <a:pt x="4608541" y="4626504"/>
                </a:cubicBezTo>
                <a:cubicBezTo>
                  <a:pt x="4565118" y="4632718"/>
                  <a:pt x="4519201" y="4624607"/>
                  <a:pt x="4479752" y="4630996"/>
                </a:cubicBezTo>
                <a:cubicBezTo>
                  <a:pt x="4479897" y="4635062"/>
                  <a:pt x="4482029" y="4639218"/>
                  <a:pt x="4482174" y="4643286"/>
                </a:cubicBezTo>
                <a:cubicBezTo>
                  <a:pt x="4478346" y="4647179"/>
                  <a:pt x="4472385" y="4646917"/>
                  <a:pt x="4468557" y="4650809"/>
                </a:cubicBezTo>
                <a:cubicBezTo>
                  <a:pt x="4468557" y="4650809"/>
                  <a:pt x="4470544" y="4650897"/>
                  <a:pt x="4470616" y="4652931"/>
                </a:cubicBezTo>
                <a:cubicBezTo>
                  <a:pt x="4470616" y="4652931"/>
                  <a:pt x="4472603" y="4653018"/>
                  <a:pt x="4474591" y="4653105"/>
                </a:cubicBezTo>
                <a:cubicBezTo>
                  <a:pt x="4474591" y="4653105"/>
                  <a:pt x="4476578" y="4653194"/>
                  <a:pt x="4478563" y="4653280"/>
                </a:cubicBezTo>
                <a:cubicBezTo>
                  <a:pt x="4478563" y="4653280"/>
                  <a:pt x="4478563" y="4653280"/>
                  <a:pt x="4480550" y="4653368"/>
                </a:cubicBezTo>
                <a:cubicBezTo>
                  <a:pt x="4480550" y="4653368"/>
                  <a:pt x="4480623" y="4655401"/>
                  <a:pt x="4480623" y="4655401"/>
                </a:cubicBezTo>
                <a:cubicBezTo>
                  <a:pt x="4480695" y="4657436"/>
                  <a:pt x="4480695" y="4657436"/>
                  <a:pt x="4478709" y="4657348"/>
                </a:cubicBezTo>
                <a:cubicBezTo>
                  <a:pt x="4476649" y="4655227"/>
                  <a:pt x="4476723" y="4657261"/>
                  <a:pt x="4474736" y="4657173"/>
                </a:cubicBezTo>
                <a:cubicBezTo>
                  <a:pt x="4472747" y="4657086"/>
                  <a:pt x="4470761" y="4657000"/>
                  <a:pt x="4468774" y="4656911"/>
                </a:cubicBezTo>
                <a:cubicBezTo>
                  <a:pt x="4460898" y="4658596"/>
                  <a:pt x="4459057" y="4662576"/>
                  <a:pt x="4448978" y="4658071"/>
                </a:cubicBezTo>
                <a:cubicBezTo>
                  <a:pt x="4448760" y="4651970"/>
                  <a:pt x="4452807" y="4654179"/>
                  <a:pt x="4454721" y="4652233"/>
                </a:cubicBezTo>
                <a:cubicBezTo>
                  <a:pt x="4452662" y="4650111"/>
                  <a:pt x="4440739" y="4649587"/>
                  <a:pt x="4436911" y="4653481"/>
                </a:cubicBezTo>
                <a:cubicBezTo>
                  <a:pt x="4436474" y="4641276"/>
                  <a:pt x="4414764" y="4644383"/>
                  <a:pt x="4411226" y="4656412"/>
                </a:cubicBezTo>
                <a:cubicBezTo>
                  <a:pt x="4411298" y="4658445"/>
                  <a:pt x="4413285" y="4658531"/>
                  <a:pt x="4415273" y="4658622"/>
                </a:cubicBezTo>
                <a:cubicBezTo>
                  <a:pt x="4411662" y="4668615"/>
                  <a:pt x="4405337" y="4658183"/>
                  <a:pt x="4397390" y="4657834"/>
                </a:cubicBezTo>
                <a:cubicBezTo>
                  <a:pt x="4391502" y="4659606"/>
                  <a:pt x="4385686" y="4663411"/>
                  <a:pt x="4381711" y="4663236"/>
                </a:cubicBezTo>
                <a:cubicBezTo>
                  <a:pt x="4382003" y="4671372"/>
                  <a:pt x="4385759" y="4665445"/>
                  <a:pt x="4389805" y="4667653"/>
                </a:cubicBezTo>
                <a:cubicBezTo>
                  <a:pt x="4401728" y="4668178"/>
                  <a:pt x="4417550" y="4666843"/>
                  <a:pt x="4433446" y="4667542"/>
                </a:cubicBezTo>
                <a:cubicBezTo>
                  <a:pt x="4433446" y="4667542"/>
                  <a:pt x="4435432" y="4667630"/>
                  <a:pt x="4435432" y="4667630"/>
                </a:cubicBezTo>
                <a:cubicBezTo>
                  <a:pt x="4435432" y="4667630"/>
                  <a:pt x="4435432" y="4667630"/>
                  <a:pt x="4437419" y="4667717"/>
                </a:cubicBezTo>
                <a:cubicBezTo>
                  <a:pt x="4441175" y="4661790"/>
                  <a:pt x="4455301" y="4668502"/>
                  <a:pt x="4463176" y="4666818"/>
                </a:cubicBezTo>
                <a:cubicBezTo>
                  <a:pt x="4461626" y="4678934"/>
                  <a:pt x="4447499" y="4672221"/>
                  <a:pt x="4443888" y="4682215"/>
                </a:cubicBezTo>
                <a:cubicBezTo>
                  <a:pt x="4439915" y="4682041"/>
                  <a:pt x="4441611" y="4673993"/>
                  <a:pt x="4437637" y="4673818"/>
                </a:cubicBezTo>
                <a:cubicBezTo>
                  <a:pt x="4437637" y="4673818"/>
                  <a:pt x="4437637" y="4673818"/>
                  <a:pt x="4435649" y="4673731"/>
                </a:cubicBezTo>
                <a:cubicBezTo>
                  <a:pt x="4435649" y="4673731"/>
                  <a:pt x="4435649" y="4673731"/>
                  <a:pt x="4433663" y="4673644"/>
                </a:cubicBezTo>
                <a:cubicBezTo>
                  <a:pt x="4425934" y="4679395"/>
                  <a:pt x="4415854" y="4674892"/>
                  <a:pt x="4405992" y="4676489"/>
                </a:cubicBezTo>
                <a:cubicBezTo>
                  <a:pt x="4408196" y="4682677"/>
                  <a:pt x="4410255" y="4684797"/>
                  <a:pt x="4416289" y="4687094"/>
                </a:cubicBezTo>
                <a:cubicBezTo>
                  <a:pt x="4410765" y="4699036"/>
                  <a:pt x="4396856" y="4698424"/>
                  <a:pt x="4380960" y="4697726"/>
                </a:cubicBezTo>
                <a:cubicBezTo>
                  <a:pt x="4380887" y="4695692"/>
                  <a:pt x="4380814" y="4693657"/>
                  <a:pt x="4380742" y="4691623"/>
                </a:cubicBezTo>
                <a:cubicBezTo>
                  <a:pt x="4372867" y="4693307"/>
                  <a:pt x="4364991" y="4694992"/>
                  <a:pt x="4361164" y="4698885"/>
                </a:cubicBezTo>
                <a:cubicBezTo>
                  <a:pt x="4357262" y="4700744"/>
                  <a:pt x="4357044" y="4694643"/>
                  <a:pt x="4354985" y="4692520"/>
                </a:cubicBezTo>
                <a:cubicBezTo>
                  <a:pt x="4354985" y="4692520"/>
                  <a:pt x="4352997" y="4692434"/>
                  <a:pt x="4352925" y="4690400"/>
                </a:cubicBezTo>
                <a:cubicBezTo>
                  <a:pt x="4350939" y="4690314"/>
                  <a:pt x="4350939" y="4690314"/>
                  <a:pt x="4351010" y="4692345"/>
                </a:cubicBezTo>
                <a:cubicBezTo>
                  <a:pt x="4349024" y="4692258"/>
                  <a:pt x="4345051" y="4692084"/>
                  <a:pt x="4343063" y="4691997"/>
                </a:cubicBezTo>
                <a:cubicBezTo>
                  <a:pt x="4343207" y="4696064"/>
                  <a:pt x="4345196" y="4696152"/>
                  <a:pt x="4345267" y="4698185"/>
                </a:cubicBezTo>
                <a:cubicBezTo>
                  <a:pt x="4341439" y="4702078"/>
                  <a:pt x="4331432" y="4699609"/>
                  <a:pt x="4325325" y="4695279"/>
                </a:cubicBezTo>
                <a:cubicBezTo>
                  <a:pt x="4311853" y="4706870"/>
                  <a:pt x="4299930" y="4706346"/>
                  <a:pt x="4285659" y="4695565"/>
                </a:cubicBezTo>
                <a:cubicBezTo>
                  <a:pt x="4287501" y="4691585"/>
                  <a:pt x="4289341" y="4687604"/>
                  <a:pt x="4291256" y="4685658"/>
                </a:cubicBezTo>
                <a:cubicBezTo>
                  <a:pt x="4288978" y="4677435"/>
                  <a:pt x="4267341" y="4682575"/>
                  <a:pt x="4273665" y="4693006"/>
                </a:cubicBezTo>
                <a:cubicBezTo>
                  <a:pt x="4273665" y="4693006"/>
                  <a:pt x="4275652" y="4693093"/>
                  <a:pt x="4275652" y="4693093"/>
                </a:cubicBezTo>
                <a:cubicBezTo>
                  <a:pt x="4275652" y="4693093"/>
                  <a:pt x="4275579" y="4691060"/>
                  <a:pt x="4275579" y="4691060"/>
                </a:cubicBezTo>
                <a:cubicBezTo>
                  <a:pt x="4275579" y="4691060"/>
                  <a:pt x="4277638" y="4693182"/>
                  <a:pt x="4277638" y="4693182"/>
                </a:cubicBezTo>
                <a:cubicBezTo>
                  <a:pt x="4275724" y="4695127"/>
                  <a:pt x="4275797" y="4697161"/>
                  <a:pt x="4273809" y="4697074"/>
                </a:cubicBezTo>
                <a:cubicBezTo>
                  <a:pt x="4273882" y="4699108"/>
                  <a:pt x="4271896" y="4699021"/>
                  <a:pt x="4271896" y="4699021"/>
                </a:cubicBezTo>
                <a:cubicBezTo>
                  <a:pt x="4270055" y="4703001"/>
                  <a:pt x="4272041" y="4703088"/>
                  <a:pt x="4272187" y="4707157"/>
                </a:cubicBezTo>
                <a:cubicBezTo>
                  <a:pt x="4268140" y="4704947"/>
                  <a:pt x="4268285" y="4709016"/>
                  <a:pt x="4264238" y="4706806"/>
                </a:cubicBezTo>
                <a:cubicBezTo>
                  <a:pt x="4264166" y="4704772"/>
                  <a:pt x="4264093" y="4702739"/>
                  <a:pt x="4264021" y="4700705"/>
                </a:cubicBezTo>
                <a:cubicBezTo>
                  <a:pt x="4260046" y="4700530"/>
                  <a:pt x="4256000" y="4698322"/>
                  <a:pt x="4254012" y="4698233"/>
                </a:cubicBezTo>
                <a:cubicBezTo>
                  <a:pt x="4253941" y="4696201"/>
                  <a:pt x="4253941" y="4696201"/>
                  <a:pt x="4251954" y="4696113"/>
                </a:cubicBezTo>
                <a:cubicBezTo>
                  <a:pt x="4251954" y="4696113"/>
                  <a:pt x="4251954" y="4696113"/>
                  <a:pt x="4251880" y="4694079"/>
                </a:cubicBezTo>
                <a:cubicBezTo>
                  <a:pt x="4249893" y="4693991"/>
                  <a:pt x="4245920" y="4693816"/>
                  <a:pt x="4244006" y="4695764"/>
                </a:cubicBezTo>
                <a:cubicBezTo>
                  <a:pt x="4240177" y="4699656"/>
                  <a:pt x="4232086" y="4695239"/>
                  <a:pt x="4232302" y="4701342"/>
                </a:cubicBezTo>
                <a:cubicBezTo>
                  <a:pt x="4234508" y="4707530"/>
                  <a:pt x="4238190" y="4699569"/>
                  <a:pt x="4242310" y="4703811"/>
                </a:cubicBezTo>
                <a:cubicBezTo>
                  <a:pt x="4242382" y="4705846"/>
                  <a:pt x="4242528" y="4709913"/>
                  <a:pt x="4242672" y="4713981"/>
                </a:cubicBezTo>
                <a:cubicBezTo>
                  <a:pt x="4234798" y="4715665"/>
                  <a:pt x="4232738" y="4713544"/>
                  <a:pt x="4222804" y="4713107"/>
                </a:cubicBezTo>
                <a:cubicBezTo>
                  <a:pt x="4222731" y="4711073"/>
                  <a:pt x="4224717" y="4711161"/>
                  <a:pt x="4226706" y="4711249"/>
                </a:cubicBezTo>
                <a:cubicBezTo>
                  <a:pt x="4224499" y="4705060"/>
                  <a:pt x="4220672" y="4708951"/>
                  <a:pt x="4214637" y="4706657"/>
                </a:cubicBezTo>
                <a:cubicBezTo>
                  <a:pt x="4210664" y="4706483"/>
                  <a:pt x="4213014" y="4716739"/>
                  <a:pt x="4207054" y="4716477"/>
                </a:cubicBezTo>
                <a:cubicBezTo>
                  <a:pt x="4206835" y="4710375"/>
                  <a:pt x="4206763" y="4708341"/>
                  <a:pt x="4208458" y="4700293"/>
                </a:cubicBezTo>
                <a:cubicBezTo>
                  <a:pt x="4202425" y="4697997"/>
                  <a:pt x="4202571" y="4702065"/>
                  <a:pt x="4200657" y="4704011"/>
                </a:cubicBezTo>
                <a:cubicBezTo>
                  <a:pt x="4200729" y="4706045"/>
                  <a:pt x="4202716" y="4706132"/>
                  <a:pt x="4204703" y="4706220"/>
                </a:cubicBezTo>
                <a:cubicBezTo>
                  <a:pt x="4203007" y="4714267"/>
                  <a:pt x="4199104" y="4716127"/>
                  <a:pt x="4191230" y="4717810"/>
                </a:cubicBezTo>
                <a:cubicBezTo>
                  <a:pt x="4191157" y="4715776"/>
                  <a:pt x="4189170" y="4715690"/>
                  <a:pt x="4189170" y="4715690"/>
                </a:cubicBezTo>
                <a:cubicBezTo>
                  <a:pt x="4189026" y="4711623"/>
                  <a:pt x="4189026" y="4711623"/>
                  <a:pt x="4190939" y="4709675"/>
                </a:cubicBezTo>
                <a:cubicBezTo>
                  <a:pt x="4188952" y="4709588"/>
                  <a:pt x="4186893" y="4707467"/>
                  <a:pt x="4186893" y="4707467"/>
                </a:cubicBezTo>
                <a:cubicBezTo>
                  <a:pt x="4186893" y="4707467"/>
                  <a:pt x="4184905" y="4707378"/>
                  <a:pt x="4184905" y="4707378"/>
                </a:cubicBezTo>
                <a:cubicBezTo>
                  <a:pt x="4184905" y="4707378"/>
                  <a:pt x="4186820" y="4705434"/>
                  <a:pt x="4186820" y="4705434"/>
                </a:cubicBezTo>
                <a:lnTo>
                  <a:pt x="4191848" y="4707346"/>
                </a:lnTo>
                <a:lnTo>
                  <a:pt x="4190866" y="4707640"/>
                </a:lnTo>
                <a:cubicBezTo>
                  <a:pt x="4192855" y="4707730"/>
                  <a:pt x="4192855" y="4707730"/>
                  <a:pt x="4192855" y="4707730"/>
                </a:cubicBezTo>
                <a:lnTo>
                  <a:pt x="4191848" y="4707346"/>
                </a:lnTo>
                <a:lnTo>
                  <a:pt x="4196755" y="4705870"/>
                </a:lnTo>
                <a:cubicBezTo>
                  <a:pt x="4192344" y="4693491"/>
                  <a:pt x="4196391" y="4695701"/>
                  <a:pt x="4186165" y="4687129"/>
                </a:cubicBezTo>
                <a:cubicBezTo>
                  <a:pt x="4174389" y="4690672"/>
                  <a:pt x="4158276" y="4683872"/>
                  <a:pt x="4148632" y="4691570"/>
                </a:cubicBezTo>
                <a:cubicBezTo>
                  <a:pt x="4148632" y="4691570"/>
                  <a:pt x="4146717" y="4693516"/>
                  <a:pt x="4146717" y="4693516"/>
                </a:cubicBezTo>
                <a:cubicBezTo>
                  <a:pt x="4148778" y="4695638"/>
                  <a:pt x="4148850" y="4697672"/>
                  <a:pt x="4152825" y="4697846"/>
                </a:cubicBezTo>
                <a:cubicBezTo>
                  <a:pt x="4146864" y="4697584"/>
                  <a:pt x="4149141" y="4705807"/>
                  <a:pt x="4149432" y="4713943"/>
                </a:cubicBezTo>
                <a:cubicBezTo>
                  <a:pt x="4141847" y="4723763"/>
                  <a:pt x="4137510" y="4713418"/>
                  <a:pt x="4125588" y="4712893"/>
                </a:cubicBezTo>
                <a:cubicBezTo>
                  <a:pt x="4127430" y="4708914"/>
                  <a:pt x="4129271" y="4704933"/>
                  <a:pt x="4135306" y="4707229"/>
                </a:cubicBezTo>
                <a:cubicBezTo>
                  <a:pt x="4137001" y="4699181"/>
                  <a:pt x="4127139" y="4700778"/>
                  <a:pt x="4130750" y="4690783"/>
                </a:cubicBezTo>
                <a:lnTo>
                  <a:pt x="4130676" y="4688750"/>
                </a:lnTo>
                <a:cubicBezTo>
                  <a:pt x="4126630" y="4686540"/>
                  <a:pt x="4124717" y="4688488"/>
                  <a:pt x="4122729" y="4688400"/>
                </a:cubicBezTo>
                <a:cubicBezTo>
                  <a:pt x="4121032" y="4696449"/>
                  <a:pt x="4126921" y="4694677"/>
                  <a:pt x="4125153" y="4700690"/>
                </a:cubicBezTo>
                <a:cubicBezTo>
                  <a:pt x="4121106" y="4698483"/>
                  <a:pt x="4121324" y="4704584"/>
                  <a:pt x="4117278" y="4702375"/>
                </a:cubicBezTo>
                <a:cubicBezTo>
                  <a:pt x="4115507" y="4708389"/>
                  <a:pt x="4121469" y="4708651"/>
                  <a:pt x="4123529" y="4710774"/>
                </a:cubicBezTo>
                <a:cubicBezTo>
                  <a:pt x="4119554" y="4710598"/>
                  <a:pt x="4115799" y="4716524"/>
                  <a:pt x="4109693" y="4712196"/>
                </a:cubicBezTo>
                <a:cubicBezTo>
                  <a:pt x="4109693" y="4712196"/>
                  <a:pt x="4111607" y="4710249"/>
                  <a:pt x="4111534" y="4708214"/>
                </a:cubicBezTo>
                <a:cubicBezTo>
                  <a:pt x="4105718" y="4712022"/>
                  <a:pt x="4099975" y="4717860"/>
                  <a:pt x="4104168" y="4724136"/>
                </a:cubicBezTo>
                <a:cubicBezTo>
                  <a:pt x="4098424" y="4729975"/>
                  <a:pt x="4092536" y="4731748"/>
                  <a:pt x="4086648" y="4733519"/>
                </a:cubicBezTo>
                <a:cubicBezTo>
                  <a:pt x="4086576" y="4731486"/>
                  <a:pt x="4086576" y="4731486"/>
                  <a:pt x="4086431" y="4727418"/>
                </a:cubicBezTo>
                <a:cubicBezTo>
                  <a:pt x="4066633" y="4728578"/>
                  <a:pt x="4042863" y="4729564"/>
                  <a:pt x="4026822" y="4724796"/>
                </a:cubicBezTo>
                <a:cubicBezTo>
                  <a:pt x="4026749" y="4722763"/>
                  <a:pt x="4028519" y="4716749"/>
                  <a:pt x="4032492" y="4716923"/>
                </a:cubicBezTo>
                <a:cubicBezTo>
                  <a:pt x="4032492" y="4716923"/>
                  <a:pt x="4032420" y="4714890"/>
                  <a:pt x="4032347" y="4712856"/>
                </a:cubicBezTo>
                <a:cubicBezTo>
                  <a:pt x="4032347" y="4712856"/>
                  <a:pt x="4032347" y="4712856"/>
                  <a:pt x="4032273" y="4710822"/>
                </a:cubicBezTo>
                <a:cubicBezTo>
                  <a:pt x="4030214" y="4708701"/>
                  <a:pt x="4032128" y="4706754"/>
                  <a:pt x="4032057" y="4704719"/>
                </a:cubicBezTo>
                <a:cubicBezTo>
                  <a:pt x="4028010" y="4702510"/>
                  <a:pt x="4017929" y="4698007"/>
                  <a:pt x="4012113" y="4701813"/>
                </a:cubicBezTo>
                <a:cubicBezTo>
                  <a:pt x="4016451" y="4712157"/>
                  <a:pt x="4004239" y="4703495"/>
                  <a:pt x="4002542" y="4711544"/>
                </a:cubicBezTo>
                <a:cubicBezTo>
                  <a:pt x="3998568" y="4711369"/>
                  <a:pt x="4002252" y="4703409"/>
                  <a:pt x="3998349" y="4705269"/>
                </a:cubicBezTo>
                <a:cubicBezTo>
                  <a:pt x="3998349" y="4705269"/>
                  <a:pt x="3998349" y="4705269"/>
                  <a:pt x="3998277" y="4703234"/>
                </a:cubicBezTo>
                <a:cubicBezTo>
                  <a:pt x="3998277" y="4703234"/>
                  <a:pt x="3996291" y="4703147"/>
                  <a:pt x="3996363" y="4705182"/>
                </a:cubicBezTo>
                <a:cubicBezTo>
                  <a:pt x="3996363" y="4705182"/>
                  <a:pt x="3996363" y="4705182"/>
                  <a:pt x="3994377" y="4705094"/>
                </a:cubicBezTo>
                <a:cubicBezTo>
                  <a:pt x="3994377" y="4705094"/>
                  <a:pt x="3994449" y="4707128"/>
                  <a:pt x="3994449" y="4707128"/>
                </a:cubicBezTo>
                <a:cubicBezTo>
                  <a:pt x="3992462" y="4707041"/>
                  <a:pt x="3992462" y="4707041"/>
                  <a:pt x="3992462" y="4707041"/>
                </a:cubicBezTo>
                <a:cubicBezTo>
                  <a:pt x="3992389" y="4705006"/>
                  <a:pt x="3992389" y="4705006"/>
                  <a:pt x="3994304" y="4703058"/>
                </a:cubicBezTo>
                <a:cubicBezTo>
                  <a:pt x="3994304" y="4703058"/>
                  <a:pt x="3994304" y="4703058"/>
                  <a:pt x="3996291" y="4703147"/>
                </a:cubicBezTo>
                <a:cubicBezTo>
                  <a:pt x="3992171" y="4698906"/>
                  <a:pt x="3986356" y="4702710"/>
                  <a:pt x="3984369" y="4702622"/>
                </a:cubicBezTo>
                <a:cubicBezTo>
                  <a:pt x="3982672" y="4710671"/>
                  <a:pt x="3986648" y="4710845"/>
                  <a:pt x="3986865" y="4716947"/>
                </a:cubicBezTo>
                <a:cubicBezTo>
                  <a:pt x="3990838" y="4717122"/>
                  <a:pt x="3994885" y="4719330"/>
                  <a:pt x="3998861" y="4719505"/>
                </a:cubicBezTo>
                <a:cubicBezTo>
                  <a:pt x="4000846" y="4719593"/>
                  <a:pt x="4000918" y="4721625"/>
                  <a:pt x="4000918" y="4721625"/>
                </a:cubicBezTo>
                <a:cubicBezTo>
                  <a:pt x="4000991" y="4723660"/>
                  <a:pt x="4000991" y="4723660"/>
                  <a:pt x="3999005" y="4723573"/>
                </a:cubicBezTo>
                <a:cubicBezTo>
                  <a:pt x="3995031" y="4723399"/>
                  <a:pt x="3991057" y="4723224"/>
                  <a:pt x="3985023" y="4720927"/>
                </a:cubicBezTo>
                <a:cubicBezTo>
                  <a:pt x="3979063" y="4720666"/>
                  <a:pt x="3977293" y="4726680"/>
                  <a:pt x="3967213" y="4722176"/>
                </a:cubicBezTo>
                <a:cubicBezTo>
                  <a:pt x="3968983" y="4716161"/>
                  <a:pt x="3973029" y="4718368"/>
                  <a:pt x="3972738" y="4710234"/>
                </a:cubicBezTo>
                <a:cubicBezTo>
                  <a:pt x="3972665" y="4708200"/>
                  <a:pt x="3968765" y="4710060"/>
                  <a:pt x="3968690" y="4708026"/>
                </a:cubicBezTo>
                <a:cubicBezTo>
                  <a:pt x="3966704" y="4707938"/>
                  <a:pt x="3966704" y="4707938"/>
                  <a:pt x="3966704" y="4707938"/>
                </a:cubicBezTo>
                <a:cubicBezTo>
                  <a:pt x="3966850" y="4712006"/>
                  <a:pt x="3966922" y="4714040"/>
                  <a:pt x="3967067" y="4718107"/>
                </a:cubicBezTo>
                <a:cubicBezTo>
                  <a:pt x="3953523" y="4727665"/>
                  <a:pt x="3935422" y="4720777"/>
                  <a:pt x="3917539" y="4719991"/>
                </a:cubicBezTo>
                <a:cubicBezTo>
                  <a:pt x="3919018" y="4705841"/>
                  <a:pt x="3935131" y="4712641"/>
                  <a:pt x="3942859" y="4706890"/>
                </a:cubicBezTo>
                <a:cubicBezTo>
                  <a:pt x="3942716" y="4702822"/>
                  <a:pt x="3938960" y="4708749"/>
                  <a:pt x="3934840" y="4704506"/>
                </a:cubicBezTo>
                <a:cubicBezTo>
                  <a:pt x="3930940" y="4706365"/>
                  <a:pt x="3926965" y="4706191"/>
                  <a:pt x="3922992" y="4706016"/>
                </a:cubicBezTo>
                <a:cubicBezTo>
                  <a:pt x="3909229" y="4709472"/>
                  <a:pt x="3891272" y="4706652"/>
                  <a:pt x="3873245" y="4701797"/>
                </a:cubicBezTo>
                <a:cubicBezTo>
                  <a:pt x="3873099" y="4697730"/>
                  <a:pt x="3877002" y="4695871"/>
                  <a:pt x="3878988" y="4695958"/>
                </a:cubicBezTo>
                <a:cubicBezTo>
                  <a:pt x="3874796" y="4689682"/>
                  <a:pt x="3864861" y="4689246"/>
                  <a:pt x="3863093" y="4695260"/>
                </a:cubicBezTo>
                <a:cubicBezTo>
                  <a:pt x="3861251" y="4699240"/>
                  <a:pt x="3868981" y="4693486"/>
                  <a:pt x="3867138" y="4697468"/>
                </a:cubicBezTo>
                <a:cubicBezTo>
                  <a:pt x="3863383" y="4703394"/>
                  <a:pt x="3863527" y="4707463"/>
                  <a:pt x="3863818" y="4715599"/>
                </a:cubicBezTo>
                <a:cubicBezTo>
                  <a:pt x="3857858" y="4715336"/>
                  <a:pt x="3853811" y="4713127"/>
                  <a:pt x="3847850" y="4712865"/>
                </a:cubicBezTo>
                <a:cubicBezTo>
                  <a:pt x="3845865" y="4712777"/>
                  <a:pt x="3845865" y="4712777"/>
                  <a:pt x="3845865" y="4712777"/>
                </a:cubicBezTo>
                <a:cubicBezTo>
                  <a:pt x="3845865" y="4712777"/>
                  <a:pt x="3845865" y="4712777"/>
                  <a:pt x="3843877" y="4712690"/>
                </a:cubicBezTo>
                <a:cubicBezTo>
                  <a:pt x="3840121" y="4718617"/>
                  <a:pt x="3831809" y="4708098"/>
                  <a:pt x="3828127" y="4716058"/>
                </a:cubicBezTo>
                <a:cubicBezTo>
                  <a:pt x="3828127" y="4716058"/>
                  <a:pt x="3828127" y="4716058"/>
                  <a:pt x="3828200" y="4718093"/>
                </a:cubicBezTo>
                <a:cubicBezTo>
                  <a:pt x="3828200" y="4718093"/>
                  <a:pt x="3828200" y="4718093"/>
                  <a:pt x="3826284" y="4720039"/>
                </a:cubicBezTo>
                <a:cubicBezTo>
                  <a:pt x="3830332" y="4722248"/>
                  <a:pt x="3840194" y="4720651"/>
                  <a:pt x="3848214" y="4723035"/>
                </a:cubicBezTo>
                <a:lnTo>
                  <a:pt x="3854175" y="4723297"/>
                </a:lnTo>
                <a:cubicBezTo>
                  <a:pt x="3856161" y="4723384"/>
                  <a:pt x="3856161" y="4723384"/>
                  <a:pt x="3858148" y="4723472"/>
                </a:cubicBezTo>
                <a:cubicBezTo>
                  <a:pt x="3858148" y="4723472"/>
                  <a:pt x="3860135" y="4723559"/>
                  <a:pt x="3860135" y="4723559"/>
                </a:cubicBezTo>
                <a:cubicBezTo>
                  <a:pt x="3860208" y="4725592"/>
                  <a:pt x="3860208" y="4725592"/>
                  <a:pt x="3858223" y="4725504"/>
                </a:cubicBezTo>
                <a:cubicBezTo>
                  <a:pt x="3858223" y="4725504"/>
                  <a:pt x="3856234" y="4725417"/>
                  <a:pt x="3854247" y="4725330"/>
                </a:cubicBezTo>
                <a:cubicBezTo>
                  <a:pt x="3852261" y="4725243"/>
                  <a:pt x="3850346" y="4727189"/>
                  <a:pt x="3848359" y="4727101"/>
                </a:cubicBezTo>
                <a:cubicBezTo>
                  <a:pt x="3838788" y="4736835"/>
                  <a:pt x="3816931" y="4735874"/>
                  <a:pt x="3806560" y="4723233"/>
                </a:cubicBezTo>
                <a:cubicBezTo>
                  <a:pt x="3806488" y="4721200"/>
                  <a:pt x="3806415" y="4719166"/>
                  <a:pt x="3808402" y="4719253"/>
                </a:cubicBezTo>
                <a:cubicBezTo>
                  <a:pt x="3808329" y="4717218"/>
                  <a:pt x="3808257" y="4715186"/>
                  <a:pt x="3808184" y="4713152"/>
                </a:cubicBezTo>
                <a:cubicBezTo>
                  <a:pt x="3808184" y="4713152"/>
                  <a:pt x="3808112" y="4711118"/>
                  <a:pt x="3808112" y="4711118"/>
                </a:cubicBezTo>
                <a:cubicBezTo>
                  <a:pt x="3800091" y="4708735"/>
                  <a:pt x="3792215" y="4710418"/>
                  <a:pt x="3788169" y="4708209"/>
                </a:cubicBezTo>
                <a:cubicBezTo>
                  <a:pt x="3788169" y="4708209"/>
                  <a:pt x="3788169" y="4708209"/>
                  <a:pt x="3786183" y="4708123"/>
                </a:cubicBezTo>
                <a:cubicBezTo>
                  <a:pt x="3786255" y="4710156"/>
                  <a:pt x="3786255" y="4710156"/>
                  <a:pt x="3784340" y="4712103"/>
                </a:cubicBezTo>
                <a:cubicBezTo>
                  <a:pt x="3786328" y="4712191"/>
                  <a:pt x="3790302" y="4712365"/>
                  <a:pt x="3792215" y="4710418"/>
                </a:cubicBezTo>
                <a:cubicBezTo>
                  <a:pt x="3794202" y="4710505"/>
                  <a:pt x="3794276" y="4712540"/>
                  <a:pt x="3794276" y="4712540"/>
                </a:cubicBezTo>
                <a:cubicBezTo>
                  <a:pt x="3794348" y="4714574"/>
                  <a:pt x="3794348" y="4714574"/>
                  <a:pt x="3794348" y="4714574"/>
                </a:cubicBezTo>
                <a:cubicBezTo>
                  <a:pt x="3790375" y="4714399"/>
                  <a:pt x="3786475" y="4716258"/>
                  <a:pt x="3782427" y="4714050"/>
                </a:cubicBezTo>
                <a:cubicBezTo>
                  <a:pt x="3778597" y="4717942"/>
                  <a:pt x="3774406" y="4711666"/>
                  <a:pt x="3768591" y="4715472"/>
                </a:cubicBezTo>
                <a:cubicBezTo>
                  <a:pt x="3768591" y="4715472"/>
                  <a:pt x="3768591" y="4715472"/>
                  <a:pt x="3768663" y="4717505"/>
                </a:cubicBezTo>
                <a:cubicBezTo>
                  <a:pt x="3772709" y="4719714"/>
                  <a:pt x="3774697" y="4719801"/>
                  <a:pt x="3776610" y="4717855"/>
                </a:cubicBezTo>
                <a:cubicBezTo>
                  <a:pt x="3778597" y="4717942"/>
                  <a:pt x="3780586" y="4718030"/>
                  <a:pt x="3782573" y="4718117"/>
                </a:cubicBezTo>
                <a:cubicBezTo>
                  <a:pt x="3784559" y="4718204"/>
                  <a:pt x="3786546" y="4718292"/>
                  <a:pt x="3788606" y="4720413"/>
                </a:cubicBezTo>
                <a:cubicBezTo>
                  <a:pt x="3788606" y="4720413"/>
                  <a:pt x="3790665" y="4722534"/>
                  <a:pt x="3788678" y="4722448"/>
                </a:cubicBezTo>
                <a:cubicBezTo>
                  <a:pt x="3788752" y="4724482"/>
                  <a:pt x="3788752" y="4724482"/>
                  <a:pt x="3786763" y="4724393"/>
                </a:cubicBezTo>
                <a:cubicBezTo>
                  <a:pt x="3782718" y="4722185"/>
                  <a:pt x="3780730" y="4722098"/>
                  <a:pt x="3776756" y="4721922"/>
                </a:cubicBezTo>
                <a:cubicBezTo>
                  <a:pt x="3774842" y="4723870"/>
                  <a:pt x="3770869" y="4723694"/>
                  <a:pt x="3766822" y="4721485"/>
                </a:cubicBezTo>
                <a:cubicBezTo>
                  <a:pt x="3760934" y="4723258"/>
                  <a:pt x="3758874" y="4721136"/>
                  <a:pt x="3758801" y="4719103"/>
                </a:cubicBezTo>
                <a:cubicBezTo>
                  <a:pt x="3758801" y="4719103"/>
                  <a:pt x="3758801" y="4719103"/>
                  <a:pt x="3756813" y="4719016"/>
                </a:cubicBezTo>
                <a:cubicBezTo>
                  <a:pt x="3744892" y="4718491"/>
                  <a:pt x="3737090" y="4722209"/>
                  <a:pt x="3728996" y="4717791"/>
                </a:cubicBezTo>
                <a:cubicBezTo>
                  <a:pt x="3727010" y="4717705"/>
                  <a:pt x="3725023" y="4717617"/>
                  <a:pt x="3723037" y="4717530"/>
                </a:cubicBezTo>
                <a:cubicBezTo>
                  <a:pt x="3717148" y="4719301"/>
                  <a:pt x="3713174" y="4719126"/>
                  <a:pt x="3711041" y="4714972"/>
                </a:cubicBezTo>
                <a:cubicBezTo>
                  <a:pt x="3712882" y="4710991"/>
                  <a:pt x="3714797" y="4709045"/>
                  <a:pt x="3716711" y="4707098"/>
                </a:cubicBezTo>
                <a:cubicBezTo>
                  <a:pt x="3716711" y="4707098"/>
                  <a:pt x="3716711" y="4707098"/>
                  <a:pt x="3716639" y="4705064"/>
                </a:cubicBezTo>
                <a:cubicBezTo>
                  <a:pt x="3716639" y="4705064"/>
                  <a:pt x="3716639" y="4705064"/>
                  <a:pt x="3714580" y="4702942"/>
                </a:cubicBezTo>
                <a:cubicBezTo>
                  <a:pt x="3714653" y="4704977"/>
                  <a:pt x="3714653" y="4704977"/>
                  <a:pt x="3714653" y="4704977"/>
                </a:cubicBezTo>
                <a:cubicBezTo>
                  <a:pt x="3712593" y="4702856"/>
                  <a:pt x="3712665" y="4704891"/>
                  <a:pt x="3712665" y="4704891"/>
                </a:cubicBezTo>
                <a:cubicBezTo>
                  <a:pt x="3708764" y="4706749"/>
                  <a:pt x="3712447" y="4698788"/>
                  <a:pt x="3714507" y="4700910"/>
                </a:cubicBezTo>
                <a:cubicBezTo>
                  <a:pt x="3714435" y="4698875"/>
                  <a:pt x="3714435" y="4698875"/>
                  <a:pt x="3714435" y="4698875"/>
                </a:cubicBezTo>
                <a:cubicBezTo>
                  <a:pt x="3710315" y="4694632"/>
                  <a:pt x="3703918" y="4682168"/>
                  <a:pt x="3702513" y="4698351"/>
                </a:cubicBezTo>
                <a:cubicBezTo>
                  <a:pt x="3700598" y="4700298"/>
                  <a:pt x="3700525" y="4698264"/>
                  <a:pt x="3698467" y="4696143"/>
                </a:cubicBezTo>
                <a:cubicBezTo>
                  <a:pt x="3698684" y="4702244"/>
                  <a:pt x="3698902" y="4708344"/>
                  <a:pt x="3696988" y="4710292"/>
                </a:cubicBezTo>
                <a:cubicBezTo>
                  <a:pt x="3694856" y="4706136"/>
                  <a:pt x="3686981" y="4707821"/>
                  <a:pt x="3688749" y="4701807"/>
                </a:cubicBezTo>
                <a:cubicBezTo>
                  <a:pt x="3686762" y="4701721"/>
                  <a:pt x="3686762" y="4701721"/>
                  <a:pt x="3686762" y="4701721"/>
                </a:cubicBezTo>
                <a:cubicBezTo>
                  <a:pt x="3686835" y="4703754"/>
                  <a:pt x="3684921" y="4705700"/>
                  <a:pt x="3684992" y="4707734"/>
                </a:cubicBezTo>
                <a:cubicBezTo>
                  <a:pt x="3678960" y="4705438"/>
                  <a:pt x="3672999" y="4705176"/>
                  <a:pt x="3673289" y="4713312"/>
                </a:cubicBezTo>
                <a:cubicBezTo>
                  <a:pt x="3663355" y="4712875"/>
                  <a:pt x="3663355" y="4712875"/>
                  <a:pt x="3655408" y="4712525"/>
                </a:cubicBezTo>
                <a:cubicBezTo>
                  <a:pt x="3657249" y="4708545"/>
                  <a:pt x="3657030" y="4702443"/>
                  <a:pt x="3658873" y="4698463"/>
                </a:cubicBezTo>
                <a:cubicBezTo>
                  <a:pt x="3644746" y="4691750"/>
                  <a:pt x="3619207" y="4698750"/>
                  <a:pt x="3643340" y="4707933"/>
                </a:cubicBezTo>
                <a:cubicBezTo>
                  <a:pt x="3641571" y="4713946"/>
                  <a:pt x="3637669" y="4715806"/>
                  <a:pt x="3631708" y="4715544"/>
                </a:cubicBezTo>
                <a:cubicBezTo>
                  <a:pt x="3629140" y="4699186"/>
                  <a:pt x="3615450" y="4704676"/>
                  <a:pt x="3609198" y="4696279"/>
                </a:cubicBezTo>
                <a:cubicBezTo>
                  <a:pt x="3607284" y="4698225"/>
                  <a:pt x="3607357" y="4700259"/>
                  <a:pt x="3605371" y="4700172"/>
                </a:cubicBezTo>
                <a:cubicBezTo>
                  <a:pt x="3605442" y="4702205"/>
                  <a:pt x="3603455" y="4702118"/>
                  <a:pt x="3603455" y="4702118"/>
                </a:cubicBezTo>
                <a:cubicBezTo>
                  <a:pt x="3603455" y="4702118"/>
                  <a:pt x="3603528" y="4704152"/>
                  <a:pt x="3603528" y="4704152"/>
                </a:cubicBezTo>
                <a:cubicBezTo>
                  <a:pt x="3607429" y="4702292"/>
                  <a:pt x="3607794" y="4712462"/>
                  <a:pt x="3603819" y="4712288"/>
                </a:cubicBezTo>
                <a:cubicBezTo>
                  <a:pt x="3605950" y="4716443"/>
                  <a:pt x="3607939" y="4716530"/>
                  <a:pt x="3609925" y="4716617"/>
                </a:cubicBezTo>
                <a:cubicBezTo>
                  <a:pt x="3608084" y="4720597"/>
                  <a:pt x="3604183" y="4722457"/>
                  <a:pt x="3598149" y="4720160"/>
                </a:cubicBezTo>
                <a:cubicBezTo>
                  <a:pt x="3597120" y="4719100"/>
                  <a:pt x="3596089" y="4718040"/>
                  <a:pt x="3595289" y="4716481"/>
                </a:cubicBezTo>
                <a:lnTo>
                  <a:pt x="3594104" y="4711133"/>
                </a:lnTo>
                <a:lnTo>
                  <a:pt x="3594174" y="4709797"/>
                </a:lnTo>
                <a:lnTo>
                  <a:pt x="3599009" y="4709537"/>
                </a:lnTo>
                <a:cubicBezTo>
                  <a:pt x="3599719" y="4708553"/>
                  <a:pt x="3599665" y="4707028"/>
                  <a:pt x="3599628" y="4706011"/>
                </a:cubicBezTo>
                <a:cubicBezTo>
                  <a:pt x="3599555" y="4703977"/>
                  <a:pt x="3599555" y="4703977"/>
                  <a:pt x="3599555" y="4703977"/>
                </a:cubicBezTo>
                <a:cubicBezTo>
                  <a:pt x="3599555" y="4703977"/>
                  <a:pt x="3599555" y="4703977"/>
                  <a:pt x="3599482" y="4701943"/>
                </a:cubicBezTo>
                <a:cubicBezTo>
                  <a:pt x="3596502" y="4701811"/>
                  <a:pt x="3595065" y="4703272"/>
                  <a:pt x="3594401" y="4705527"/>
                </a:cubicBezTo>
                <a:lnTo>
                  <a:pt x="3594174" y="4709797"/>
                </a:lnTo>
                <a:lnTo>
                  <a:pt x="3593811" y="4709816"/>
                </a:lnTo>
                <a:lnTo>
                  <a:pt x="3594104" y="4711133"/>
                </a:lnTo>
                <a:lnTo>
                  <a:pt x="3593957" y="4713885"/>
                </a:lnTo>
                <a:cubicBezTo>
                  <a:pt x="3589837" y="4709642"/>
                  <a:pt x="3585864" y="4709468"/>
                  <a:pt x="3581816" y="4707259"/>
                </a:cubicBezTo>
                <a:cubicBezTo>
                  <a:pt x="3581816" y="4707259"/>
                  <a:pt x="3579903" y="4709204"/>
                  <a:pt x="3579976" y="4711238"/>
                </a:cubicBezTo>
                <a:cubicBezTo>
                  <a:pt x="3576075" y="4713098"/>
                  <a:pt x="3577844" y="4707083"/>
                  <a:pt x="3571882" y="4706822"/>
                </a:cubicBezTo>
                <a:cubicBezTo>
                  <a:pt x="3571882" y="4706822"/>
                  <a:pt x="3569895" y="4706735"/>
                  <a:pt x="3567836" y="4704614"/>
                </a:cubicBezTo>
                <a:cubicBezTo>
                  <a:pt x="3567763" y="4702578"/>
                  <a:pt x="3567763" y="4702578"/>
                  <a:pt x="3567763" y="4702578"/>
                </a:cubicBezTo>
                <a:cubicBezTo>
                  <a:pt x="3569750" y="4702666"/>
                  <a:pt x="3571737" y="4702754"/>
                  <a:pt x="3571810" y="4704787"/>
                </a:cubicBezTo>
                <a:cubicBezTo>
                  <a:pt x="3571810" y="4704787"/>
                  <a:pt x="3571810" y="4704787"/>
                  <a:pt x="3571737" y="4702754"/>
                </a:cubicBezTo>
                <a:cubicBezTo>
                  <a:pt x="3573652" y="4700807"/>
                  <a:pt x="3575493" y="4696827"/>
                  <a:pt x="3577334" y="4692846"/>
                </a:cubicBezTo>
                <a:cubicBezTo>
                  <a:pt x="3575276" y="4690725"/>
                  <a:pt x="3565630" y="4698424"/>
                  <a:pt x="3563354" y="4690200"/>
                </a:cubicBezTo>
                <a:cubicBezTo>
                  <a:pt x="3559452" y="4692060"/>
                  <a:pt x="3559743" y="4700196"/>
                  <a:pt x="3559888" y="4704263"/>
                </a:cubicBezTo>
                <a:cubicBezTo>
                  <a:pt x="3559962" y="4706298"/>
                  <a:pt x="3561948" y="4706384"/>
                  <a:pt x="3562020" y="4708419"/>
                </a:cubicBezTo>
                <a:cubicBezTo>
                  <a:pt x="3562092" y="4710453"/>
                  <a:pt x="3562092" y="4710453"/>
                  <a:pt x="3560107" y="4710365"/>
                </a:cubicBezTo>
                <a:cubicBezTo>
                  <a:pt x="3560033" y="4708332"/>
                  <a:pt x="3557974" y="4706209"/>
                  <a:pt x="3557974" y="4706209"/>
                </a:cubicBezTo>
                <a:cubicBezTo>
                  <a:pt x="3543994" y="4703564"/>
                  <a:pt x="3530230" y="4707021"/>
                  <a:pt x="3516466" y="4710476"/>
                </a:cubicBezTo>
                <a:cubicBezTo>
                  <a:pt x="3516466" y="4710476"/>
                  <a:pt x="3518525" y="4712598"/>
                  <a:pt x="3520512" y="4712686"/>
                </a:cubicBezTo>
                <a:cubicBezTo>
                  <a:pt x="3520585" y="4714720"/>
                  <a:pt x="3520585" y="4714720"/>
                  <a:pt x="3520585" y="4714720"/>
                </a:cubicBezTo>
                <a:cubicBezTo>
                  <a:pt x="3518598" y="4714631"/>
                  <a:pt x="3514552" y="4712423"/>
                  <a:pt x="3514479" y="4710389"/>
                </a:cubicBezTo>
                <a:cubicBezTo>
                  <a:pt x="3512420" y="4708269"/>
                  <a:pt x="3510432" y="4708182"/>
                  <a:pt x="3508445" y="4708093"/>
                </a:cubicBezTo>
                <a:cubicBezTo>
                  <a:pt x="3509996" y="4695977"/>
                  <a:pt x="3503745" y="4687580"/>
                  <a:pt x="3505514" y="4681567"/>
                </a:cubicBezTo>
                <a:cubicBezTo>
                  <a:pt x="3509560" y="4683774"/>
                  <a:pt x="3511547" y="4683862"/>
                  <a:pt x="3515521" y="4684038"/>
                </a:cubicBezTo>
                <a:cubicBezTo>
                  <a:pt x="3513679" y="4688016"/>
                  <a:pt x="3513607" y="4685983"/>
                  <a:pt x="3515812" y="4692174"/>
                </a:cubicBezTo>
                <a:cubicBezTo>
                  <a:pt x="3519786" y="4692347"/>
                  <a:pt x="3521700" y="4690401"/>
                  <a:pt x="3521481" y="4684299"/>
                </a:cubicBezTo>
                <a:cubicBezTo>
                  <a:pt x="3531345" y="4682701"/>
                  <a:pt x="3541133" y="4679070"/>
                  <a:pt x="3546805" y="4671198"/>
                </a:cubicBezTo>
                <a:cubicBezTo>
                  <a:pt x="3544672" y="4667043"/>
                  <a:pt x="3544672" y="4667043"/>
                  <a:pt x="3542611" y="4664921"/>
                </a:cubicBezTo>
                <a:cubicBezTo>
                  <a:pt x="3532749" y="4666519"/>
                  <a:pt x="3530761" y="4666430"/>
                  <a:pt x="3522888" y="4668114"/>
                </a:cubicBezTo>
                <a:cubicBezTo>
                  <a:pt x="3522888" y="4668114"/>
                  <a:pt x="3522888" y="4668114"/>
                  <a:pt x="3522960" y="4670149"/>
                </a:cubicBezTo>
                <a:cubicBezTo>
                  <a:pt x="3523034" y="4672183"/>
                  <a:pt x="3523034" y="4672183"/>
                  <a:pt x="3521046" y="4672095"/>
                </a:cubicBezTo>
                <a:cubicBezTo>
                  <a:pt x="3521046" y="4672095"/>
                  <a:pt x="3521046" y="4672095"/>
                  <a:pt x="3520974" y="4670061"/>
                </a:cubicBezTo>
                <a:cubicBezTo>
                  <a:pt x="3520974" y="4670061"/>
                  <a:pt x="3520974" y="4670061"/>
                  <a:pt x="3520901" y="4668028"/>
                </a:cubicBezTo>
                <a:cubicBezTo>
                  <a:pt x="3520828" y="4665994"/>
                  <a:pt x="3520828" y="4665994"/>
                  <a:pt x="3520828" y="4665994"/>
                </a:cubicBezTo>
                <a:cubicBezTo>
                  <a:pt x="3516782" y="4663785"/>
                  <a:pt x="3512734" y="4661576"/>
                  <a:pt x="3508688" y="4659368"/>
                </a:cubicBezTo>
                <a:cubicBezTo>
                  <a:pt x="3506701" y="4659281"/>
                  <a:pt x="3510821" y="4663523"/>
                  <a:pt x="3508833" y="4663437"/>
                </a:cubicBezTo>
                <a:cubicBezTo>
                  <a:pt x="3508833" y="4663437"/>
                  <a:pt x="3508833" y="4663437"/>
                  <a:pt x="3506847" y="4663348"/>
                </a:cubicBezTo>
                <a:cubicBezTo>
                  <a:pt x="3506847" y="4663348"/>
                  <a:pt x="3508906" y="4665468"/>
                  <a:pt x="3508906" y="4665468"/>
                </a:cubicBezTo>
                <a:cubicBezTo>
                  <a:pt x="3508906" y="4665468"/>
                  <a:pt x="3508979" y="4667503"/>
                  <a:pt x="3506992" y="4667416"/>
                </a:cubicBezTo>
                <a:cubicBezTo>
                  <a:pt x="3506992" y="4667416"/>
                  <a:pt x="3506992" y="4667416"/>
                  <a:pt x="3505005" y="4667328"/>
                </a:cubicBezTo>
                <a:cubicBezTo>
                  <a:pt x="3504933" y="4665294"/>
                  <a:pt x="3504933" y="4665294"/>
                  <a:pt x="3504933" y="4665294"/>
                </a:cubicBezTo>
                <a:cubicBezTo>
                  <a:pt x="3498681" y="4656898"/>
                  <a:pt x="3493084" y="4666805"/>
                  <a:pt x="3490806" y="4658582"/>
                </a:cubicBezTo>
                <a:cubicBezTo>
                  <a:pt x="3489109" y="4666630"/>
                  <a:pt x="3481017" y="4662213"/>
                  <a:pt x="3479248" y="4668225"/>
                </a:cubicBezTo>
                <a:cubicBezTo>
                  <a:pt x="3475274" y="4668052"/>
                  <a:pt x="3475127" y="4663985"/>
                  <a:pt x="3473069" y="4661863"/>
                </a:cubicBezTo>
                <a:cubicBezTo>
                  <a:pt x="3469239" y="4665756"/>
                  <a:pt x="3461364" y="4667441"/>
                  <a:pt x="3459160" y="4661251"/>
                </a:cubicBezTo>
                <a:cubicBezTo>
                  <a:pt x="3457246" y="4663197"/>
                  <a:pt x="3457318" y="4665232"/>
                  <a:pt x="3455477" y="4669212"/>
                </a:cubicBezTo>
                <a:cubicBezTo>
                  <a:pt x="3457465" y="4669300"/>
                  <a:pt x="3457465" y="4669300"/>
                  <a:pt x="3457465" y="4669300"/>
                </a:cubicBezTo>
                <a:cubicBezTo>
                  <a:pt x="3457536" y="4671333"/>
                  <a:pt x="3459523" y="4671420"/>
                  <a:pt x="3459596" y="4673455"/>
                </a:cubicBezTo>
                <a:cubicBezTo>
                  <a:pt x="3459596" y="4673455"/>
                  <a:pt x="3457681" y="4675401"/>
                  <a:pt x="3457610" y="4673367"/>
                </a:cubicBezTo>
                <a:cubicBezTo>
                  <a:pt x="3455623" y="4673280"/>
                  <a:pt x="3453634" y="4673192"/>
                  <a:pt x="3453634" y="4673192"/>
                </a:cubicBezTo>
                <a:cubicBezTo>
                  <a:pt x="3449733" y="4675050"/>
                  <a:pt x="3447747" y="4674964"/>
                  <a:pt x="3443845" y="4676823"/>
                </a:cubicBezTo>
                <a:cubicBezTo>
                  <a:pt x="3443845" y="4676823"/>
                  <a:pt x="3441859" y="4676736"/>
                  <a:pt x="3441859" y="4676736"/>
                </a:cubicBezTo>
                <a:cubicBezTo>
                  <a:pt x="3439872" y="4676648"/>
                  <a:pt x="3439872" y="4676648"/>
                  <a:pt x="3439799" y="4674614"/>
                </a:cubicBezTo>
                <a:cubicBezTo>
                  <a:pt x="3439799" y="4674614"/>
                  <a:pt x="3439727" y="4672581"/>
                  <a:pt x="3439727" y="4672581"/>
                </a:cubicBezTo>
                <a:cubicBezTo>
                  <a:pt x="3441714" y="4672667"/>
                  <a:pt x="3441714" y="4672667"/>
                  <a:pt x="3443700" y="4672756"/>
                </a:cubicBezTo>
                <a:cubicBezTo>
                  <a:pt x="3445687" y="4672843"/>
                  <a:pt x="3449588" y="4670984"/>
                  <a:pt x="3451503" y="4669038"/>
                </a:cubicBezTo>
                <a:cubicBezTo>
                  <a:pt x="3451503" y="4669038"/>
                  <a:pt x="3451503" y="4669038"/>
                  <a:pt x="3449515" y="4668950"/>
                </a:cubicBezTo>
                <a:cubicBezTo>
                  <a:pt x="3447092" y="4656660"/>
                  <a:pt x="3437303" y="4660291"/>
                  <a:pt x="3429573" y="4666042"/>
                </a:cubicBezTo>
                <a:cubicBezTo>
                  <a:pt x="3425382" y="4659766"/>
                  <a:pt x="3423540" y="4663748"/>
                  <a:pt x="3417652" y="4665517"/>
                </a:cubicBezTo>
                <a:cubicBezTo>
                  <a:pt x="3419421" y="4659504"/>
                  <a:pt x="3413460" y="4659242"/>
                  <a:pt x="3415593" y="4663397"/>
                </a:cubicBezTo>
                <a:cubicBezTo>
                  <a:pt x="3413605" y="4663310"/>
                  <a:pt x="3413460" y="4659242"/>
                  <a:pt x="3413387" y="4657207"/>
                </a:cubicBezTo>
                <a:cubicBezTo>
                  <a:pt x="3405440" y="4656858"/>
                  <a:pt x="3399697" y="4662699"/>
                  <a:pt x="3393808" y="4664470"/>
                </a:cubicBezTo>
                <a:cubicBezTo>
                  <a:pt x="3398001" y="4670747"/>
                  <a:pt x="3416248" y="4681702"/>
                  <a:pt x="3421771" y="4669760"/>
                </a:cubicBezTo>
                <a:cubicBezTo>
                  <a:pt x="3425745" y="4669935"/>
                  <a:pt x="3418015" y="4675688"/>
                  <a:pt x="3423904" y="4673916"/>
                </a:cubicBezTo>
                <a:cubicBezTo>
                  <a:pt x="3423904" y="4673916"/>
                  <a:pt x="3425818" y="4671969"/>
                  <a:pt x="3425818" y="4671969"/>
                </a:cubicBezTo>
                <a:cubicBezTo>
                  <a:pt x="3425745" y="4669935"/>
                  <a:pt x="3425745" y="4669935"/>
                  <a:pt x="3427732" y="4670023"/>
                </a:cubicBezTo>
                <a:cubicBezTo>
                  <a:pt x="3429791" y="4672145"/>
                  <a:pt x="3429791" y="4672145"/>
                  <a:pt x="3429863" y="4674176"/>
                </a:cubicBezTo>
                <a:cubicBezTo>
                  <a:pt x="3427877" y="4674090"/>
                  <a:pt x="3427950" y="4676125"/>
                  <a:pt x="3427950" y="4676125"/>
                </a:cubicBezTo>
                <a:cubicBezTo>
                  <a:pt x="3428023" y="4678159"/>
                  <a:pt x="3428023" y="4678159"/>
                  <a:pt x="3428023" y="4678159"/>
                </a:cubicBezTo>
                <a:cubicBezTo>
                  <a:pt x="3430009" y="4678245"/>
                  <a:pt x="3430009" y="4678245"/>
                  <a:pt x="3430009" y="4678245"/>
                </a:cubicBezTo>
                <a:cubicBezTo>
                  <a:pt x="3432069" y="4680366"/>
                  <a:pt x="3436043" y="4680542"/>
                  <a:pt x="3438029" y="4680628"/>
                </a:cubicBezTo>
                <a:cubicBezTo>
                  <a:pt x="3438103" y="4682663"/>
                  <a:pt x="3438103" y="4682663"/>
                  <a:pt x="3440089" y="4682751"/>
                </a:cubicBezTo>
                <a:cubicBezTo>
                  <a:pt x="3440089" y="4682751"/>
                  <a:pt x="3440089" y="4682751"/>
                  <a:pt x="3442004" y="4680803"/>
                </a:cubicBezTo>
                <a:cubicBezTo>
                  <a:pt x="3442004" y="4680803"/>
                  <a:pt x="3445978" y="4680978"/>
                  <a:pt x="3447965" y="4681066"/>
                </a:cubicBezTo>
                <a:cubicBezTo>
                  <a:pt x="3447965" y="4681066"/>
                  <a:pt x="3450023" y="4683187"/>
                  <a:pt x="3452011" y="4683275"/>
                </a:cubicBezTo>
                <a:cubicBezTo>
                  <a:pt x="3453925" y="4681327"/>
                  <a:pt x="3465702" y="4677785"/>
                  <a:pt x="3465920" y="4683886"/>
                </a:cubicBezTo>
                <a:cubicBezTo>
                  <a:pt x="3467908" y="4683974"/>
                  <a:pt x="3467908" y="4683974"/>
                  <a:pt x="3469894" y="4684060"/>
                </a:cubicBezTo>
                <a:cubicBezTo>
                  <a:pt x="3469894" y="4684060"/>
                  <a:pt x="3471809" y="4682114"/>
                  <a:pt x="3473795" y="4682200"/>
                </a:cubicBezTo>
                <a:cubicBezTo>
                  <a:pt x="3473795" y="4682200"/>
                  <a:pt x="3473869" y="4684236"/>
                  <a:pt x="3475855" y="4684323"/>
                </a:cubicBezTo>
                <a:cubicBezTo>
                  <a:pt x="3475855" y="4684323"/>
                  <a:pt x="3475855" y="4684323"/>
                  <a:pt x="3475782" y="4682290"/>
                </a:cubicBezTo>
                <a:cubicBezTo>
                  <a:pt x="3477769" y="4682376"/>
                  <a:pt x="3479829" y="4684498"/>
                  <a:pt x="3479756" y="4682464"/>
                </a:cubicBezTo>
                <a:cubicBezTo>
                  <a:pt x="3481671" y="4680517"/>
                  <a:pt x="3480047" y="4690600"/>
                  <a:pt x="3476002" y="4688390"/>
                </a:cubicBezTo>
                <a:cubicBezTo>
                  <a:pt x="3476002" y="4688390"/>
                  <a:pt x="3476002" y="4688390"/>
                  <a:pt x="3476073" y="4690424"/>
                </a:cubicBezTo>
                <a:cubicBezTo>
                  <a:pt x="3480047" y="4690600"/>
                  <a:pt x="3484020" y="4690774"/>
                  <a:pt x="3484165" y="4694841"/>
                </a:cubicBezTo>
                <a:cubicBezTo>
                  <a:pt x="3488067" y="4692982"/>
                  <a:pt x="3489909" y="4689004"/>
                  <a:pt x="3496015" y="4693332"/>
                </a:cubicBezTo>
                <a:cubicBezTo>
                  <a:pt x="3494173" y="4697313"/>
                  <a:pt x="3492260" y="4699260"/>
                  <a:pt x="3492477" y="4705360"/>
                </a:cubicBezTo>
                <a:cubicBezTo>
                  <a:pt x="3488431" y="4703152"/>
                  <a:pt x="3486443" y="4703063"/>
                  <a:pt x="3484602" y="4707046"/>
                </a:cubicBezTo>
                <a:cubicBezTo>
                  <a:pt x="3484749" y="4711112"/>
                  <a:pt x="3486733" y="4711200"/>
                  <a:pt x="3488721" y="4711287"/>
                </a:cubicBezTo>
                <a:cubicBezTo>
                  <a:pt x="3486806" y="4713234"/>
                  <a:pt x="3482833" y="4713058"/>
                  <a:pt x="3480847" y="4712971"/>
                </a:cubicBezTo>
                <a:cubicBezTo>
                  <a:pt x="3482906" y="4715093"/>
                  <a:pt x="3484893" y="4715181"/>
                  <a:pt x="3485037" y="4719248"/>
                </a:cubicBezTo>
                <a:cubicBezTo>
                  <a:pt x="3479004" y="4716952"/>
                  <a:pt x="3479223" y="4723054"/>
                  <a:pt x="3475248" y="4722880"/>
                </a:cubicBezTo>
                <a:cubicBezTo>
                  <a:pt x="3475103" y="4718812"/>
                  <a:pt x="3473115" y="4718724"/>
                  <a:pt x="3472899" y="4712623"/>
                </a:cubicBezTo>
                <a:cubicBezTo>
                  <a:pt x="3470910" y="4712534"/>
                  <a:pt x="3468923" y="4712447"/>
                  <a:pt x="3467082" y="4716427"/>
                </a:cubicBezTo>
                <a:cubicBezTo>
                  <a:pt x="3466936" y="4712359"/>
                  <a:pt x="3460904" y="4710064"/>
                  <a:pt x="3462672" y="4704049"/>
                </a:cubicBezTo>
                <a:cubicBezTo>
                  <a:pt x="3458625" y="4701841"/>
                  <a:pt x="3456785" y="4705821"/>
                  <a:pt x="3448836" y="4705472"/>
                </a:cubicBezTo>
                <a:cubicBezTo>
                  <a:pt x="3448836" y="4705472"/>
                  <a:pt x="3448908" y="4707506"/>
                  <a:pt x="3448983" y="4709540"/>
                </a:cubicBezTo>
                <a:cubicBezTo>
                  <a:pt x="3450969" y="4709627"/>
                  <a:pt x="3450969" y="4709627"/>
                  <a:pt x="3450969" y="4709627"/>
                </a:cubicBezTo>
                <a:cubicBezTo>
                  <a:pt x="3450969" y="4709627"/>
                  <a:pt x="3451042" y="4711661"/>
                  <a:pt x="3449055" y="4711574"/>
                </a:cubicBezTo>
                <a:cubicBezTo>
                  <a:pt x="3445153" y="4713434"/>
                  <a:pt x="3443311" y="4717414"/>
                  <a:pt x="3439411" y="4719273"/>
                </a:cubicBezTo>
                <a:cubicBezTo>
                  <a:pt x="3431536" y="4720957"/>
                  <a:pt x="3439265" y="4715205"/>
                  <a:pt x="3435219" y="4712997"/>
                </a:cubicBezTo>
                <a:cubicBezTo>
                  <a:pt x="3429476" y="4718836"/>
                  <a:pt x="3427925" y="4730952"/>
                  <a:pt x="3409825" y="4724063"/>
                </a:cubicBezTo>
                <a:cubicBezTo>
                  <a:pt x="3409606" y="4717962"/>
                  <a:pt x="3405560" y="4715754"/>
                  <a:pt x="3401513" y="4713545"/>
                </a:cubicBezTo>
                <a:cubicBezTo>
                  <a:pt x="3403210" y="4705496"/>
                  <a:pt x="3401150" y="4703375"/>
                  <a:pt x="3398944" y="4697185"/>
                </a:cubicBezTo>
                <a:cubicBezTo>
                  <a:pt x="3393202" y="4703026"/>
                  <a:pt x="3384455" y="4680304"/>
                  <a:pt x="3374811" y="4688003"/>
                </a:cubicBezTo>
                <a:cubicBezTo>
                  <a:pt x="3374811" y="4688003"/>
                  <a:pt x="3374811" y="4688003"/>
                  <a:pt x="3374882" y="4690036"/>
                </a:cubicBezTo>
                <a:cubicBezTo>
                  <a:pt x="3374882" y="4690036"/>
                  <a:pt x="3372897" y="4689948"/>
                  <a:pt x="3372897" y="4689948"/>
                </a:cubicBezTo>
                <a:cubicBezTo>
                  <a:pt x="3372897" y="4689948"/>
                  <a:pt x="3372897" y="4689948"/>
                  <a:pt x="3372824" y="4687915"/>
                </a:cubicBezTo>
                <a:cubicBezTo>
                  <a:pt x="3366791" y="4685618"/>
                  <a:pt x="3354796" y="4683060"/>
                  <a:pt x="3356855" y="4685181"/>
                </a:cubicBezTo>
                <a:cubicBezTo>
                  <a:pt x="3355087" y="4691196"/>
                  <a:pt x="3354723" y="4681028"/>
                  <a:pt x="3352735" y="4680939"/>
                </a:cubicBezTo>
                <a:cubicBezTo>
                  <a:pt x="3356566" y="4677047"/>
                  <a:pt x="3352301" y="4668737"/>
                  <a:pt x="3358116" y="4664931"/>
                </a:cubicBezTo>
                <a:cubicBezTo>
                  <a:pt x="3356057" y="4662809"/>
                  <a:pt x="3353997" y="4660689"/>
                  <a:pt x="3353852" y="4656621"/>
                </a:cubicBezTo>
                <a:cubicBezTo>
                  <a:pt x="3353852" y="4656621"/>
                  <a:pt x="3355838" y="4656708"/>
                  <a:pt x="3355838" y="4656708"/>
                </a:cubicBezTo>
                <a:cubicBezTo>
                  <a:pt x="3339871" y="4653975"/>
                  <a:pt x="3325961" y="4653363"/>
                  <a:pt x="3314404" y="4663008"/>
                </a:cubicBezTo>
                <a:cubicBezTo>
                  <a:pt x="3316174" y="4656995"/>
                  <a:pt x="3310211" y="4656732"/>
                  <a:pt x="3308007" y="4650544"/>
                </a:cubicBezTo>
                <a:cubicBezTo>
                  <a:pt x="3302336" y="4658417"/>
                  <a:pt x="3294170" y="4651965"/>
                  <a:pt x="3286295" y="4653650"/>
                </a:cubicBezTo>
                <a:cubicBezTo>
                  <a:pt x="3284236" y="4651529"/>
                  <a:pt x="3282103" y="4647373"/>
                  <a:pt x="3280117" y="4647286"/>
                </a:cubicBezTo>
                <a:cubicBezTo>
                  <a:pt x="3278129" y="4647199"/>
                  <a:pt x="3276215" y="4649146"/>
                  <a:pt x="3276361" y="4653213"/>
                </a:cubicBezTo>
                <a:cubicBezTo>
                  <a:pt x="3272315" y="4651005"/>
                  <a:pt x="3254795" y="4660387"/>
                  <a:pt x="3258551" y="4654460"/>
                </a:cubicBezTo>
                <a:cubicBezTo>
                  <a:pt x="3254795" y="4660387"/>
                  <a:pt x="3246629" y="4653937"/>
                  <a:pt x="3244716" y="4655883"/>
                </a:cubicBezTo>
                <a:cubicBezTo>
                  <a:pt x="3242801" y="4657829"/>
                  <a:pt x="3242873" y="4659864"/>
                  <a:pt x="3242946" y="4661898"/>
                </a:cubicBezTo>
                <a:cubicBezTo>
                  <a:pt x="3242946" y="4661898"/>
                  <a:pt x="3242946" y="4661898"/>
                  <a:pt x="3244933" y="4661985"/>
                </a:cubicBezTo>
                <a:cubicBezTo>
                  <a:pt x="3244933" y="4661985"/>
                  <a:pt x="3245006" y="4664018"/>
                  <a:pt x="3245006" y="4664018"/>
                </a:cubicBezTo>
                <a:cubicBezTo>
                  <a:pt x="3245006" y="4664018"/>
                  <a:pt x="3243092" y="4665964"/>
                  <a:pt x="3243018" y="4663931"/>
                </a:cubicBezTo>
                <a:cubicBezTo>
                  <a:pt x="3243018" y="4663931"/>
                  <a:pt x="3243018" y="4663931"/>
                  <a:pt x="3241032" y="4663844"/>
                </a:cubicBezTo>
                <a:cubicBezTo>
                  <a:pt x="3240960" y="4661809"/>
                  <a:pt x="3240814" y="4657742"/>
                  <a:pt x="3242728" y="4655795"/>
                </a:cubicBezTo>
                <a:cubicBezTo>
                  <a:pt x="3242728" y="4655795"/>
                  <a:pt x="3242728" y="4655795"/>
                  <a:pt x="3240740" y="4655708"/>
                </a:cubicBezTo>
                <a:cubicBezTo>
                  <a:pt x="3232503" y="4647223"/>
                  <a:pt x="3228747" y="4653150"/>
                  <a:pt x="3218740" y="4650680"/>
                </a:cubicBezTo>
                <a:cubicBezTo>
                  <a:pt x="3218958" y="4656780"/>
                  <a:pt x="3219030" y="4658815"/>
                  <a:pt x="3221235" y="4665003"/>
                </a:cubicBezTo>
                <a:cubicBezTo>
                  <a:pt x="3221235" y="4665003"/>
                  <a:pt x="3221235" y="4665003"/>
                  <a:pt x="3221162" y="4662970"/>
                </a:cubicBezTo>
                <a:cubicBezTo>
                  <a:pt x="3231169" y="4665441"/>
                  <a:pt x="3239335" y="4671892"/>
                  <a:pt x="3251112" y="4668348"/>
                </a:cubicBezTo>
                <a:cubicBezTo>
                  <a:pt x="3250967" y="4664281"/>
                  <a:pt x="3246992" y="4664107"/>
                  <a:pt x="3250894" y="4662246"/>
                </a:cubicBezTo>
                <a:cubicBezTo>
                  <a:pt x="3254867" y="4662421"/>
                  <a:pt x="3260830" y="4662683"/>
                  <a:pt x="3262742" y="4660737"/>
                </a:cubicBezTo>
                <a:cubicBezTo>
                  <a:pt x="3261192" y="4672853"/>
                  <a:pt x="3272967" y="4669308"/>
                  <a:pt x="3277015" y="4671518"/>
                </a:cubicBezTo>
                <a:cubicBezTo>
                  <a:pt x="3277015" y="4671518"/>
                  <a:pt x="3279001" y="4671604"/>
                  <a:pt x="3280988" y="4671693"/>
                </a:cubicBezTo>
                <a:cubicBezTo>
                  <a:pt x="3282976" y="4671779"/>
                  <a:pt x="3286949" y="4671955"/>
                  <a:pt x="3289009" y="4674075"/>
                </a:cubicBezTo>
                <a:cubicBezTo>
                  <a:pt x="3289082" y="4676111"/>
                  <a:pt x="3289082" y="4676111"/>
                  <a:pt x="3289082" y="4676111"/>
                </a:cubicBezTo>
                <a:cubicBezTo>
                  <a:pt x="3293056" y="4676285"/>
                  <a:pt x="3297029" y="4676461"/>
                  <a:pt x="3299016" y="4676546"/>
                </a:cubicBezTo>
                <a:cubicBezTo>
                  <a:pt x="3302990" y="4676722"/>
                  <a:pt x="3304977" y="4676809"/>
                  <a:pt x="3306964" y="4676898"/>
                </a:cubicBezTo>
                <a:cubicBezTo>
                  <a:pt x="3310938" y="4677070"/>
                  <a:pt x="3314984" y="4679280"/>
                  <a:pt x="3316972" y="4679366"/>
                </a:cubicBezTo>
                <a:cubicBezTo>
                  <a:pt x="3320873" y="4677508"/>
                  <a:pt x="3322860" y="4677597"/>
                  <a:pt x="3326834" y="4677770"/>
                </a:cubicBezTo>
                <a:cubicBezTo>
                  <a:pt x="3326834" y="4677770"/>
                  <a:pt x="3328821" y="4677858"/>
                  <a:pt x="3330808" y="4677945"/>
                </a:cubicBezTo>
                <a:cubicBezTo>
                  <a:pt x="3330880" y="4679978"/>
                  <a:pt x="3332941" y="4682099"/>
                  <a:pt x="3331026" y="4684046"/>
                </a:cubicBezTo>
                <a:cubicBezTo>
                  <a:pt x="3331026" y="4684046"/>
                  <a:pt x="3329039" y="4683958"/>
                  <a:pt x="3327052" y="4683872"/>
                </a:cubicBezTo>
                <a:cubicBezTo>
                  <a:pt x="3324992" y="4681751"/>
                  <a:pt x="3323077" y="4683697"/>
                  <a:pt x="3321162" y="4685643"/>
                </a:cubicBezTo>
                <a:cubicBezTo>
                  <a:pt x="3321162" y="4685643"/>
                  <a:pt x="3321162" y="4685643"/>
                  <a:pt x="3319176" y="4685556"/>
                </a:cubicBezTo>
                <a:cubicBezTo>
                  <a:pt x="3319249" y="4687589"/>
                  <a:pt x="3319249" y="4687589"/>
                  <a:pt x="3319322" y="4689623"/>
                </a:cubicBezTo>
                <a:cubicBezTo>
                  <a:pt x="3319322" y="4689623"/>
                  <a:pt x="3317408" y="4691570"/>
                  <a:pt x="3315348" y="4689449"/>
                </a:cubicBezTo>
                <a:cubicBezTo>
                  <a:pt x="3315348" y="4689449"/>
                  <a:pt x="3315274" y="4687416"/>
                  <a:pt x="3315274" y="4687416"/>
                </a:cubicBezTo>
                <a:cubicBezTo>
                  <a:pt x="3315202" y="4685381"/>
                  <a:pt x="3315202" y="4685381"/>
                  <a:pt x="3317116" y="4683435"/>
                </a:cubicBezTo>
                <a:cubicBezTo>
                  <a:pt x="3311084" y="4681137"/>
                  <a:pt x="3305049" y="4678843"/>
                  <a:pt x="3299161" y="4680614"/>
                </a:cubicBezTo>
                <a:cubicBezTo>
                  <a:pt x="3297175" y="4680527"/>
                  <a:pt x="3293200" y="4680352"/>
                  <a:pt x="3289155" y="4678144"/>
                </a:cubicBezTo>
                <a:cubicBezTo>
                  <a:pt x="3289226" y="4680178"/>
                  <a:pt x="3289226" y="4680178"/>
                  <a:pt x="3289300" y="4682211"/>
                </a:cubicBezTo>
                <a:cubicBezTo>
                  <a:pt x="3289445" y="4686279"/>
                  <a:pt x="3287603" y="4690260"/>
                  <a:pt x="3283701" y="4692119"/>
                </a:cubicBezTo>
                <a:cubicBezTo>
                  <a:pt x="3283701" y="4692119"/>
                  <a:pt x="3281642" y="4689997"/>
                  <a:pt x="3281642" y="4689997"/>
                </a:cubicBezTo>
                <a:cubicBezTo>
                  <a:pt x="3281569" y="4687963"/>
                  <a:pt x="3281569" y="4687963"/>
                  <a:pt x="3283484" y="4686017"/>
                </a:cubicBezTo>
                <a:cubicBezTo>
                  <a:pt x="3285471" y="4686104"/>
                  <a:pt x="3285400" y="4684070"/>
                  <a:pt x="3285254" y="4680003"/>
                </a:cubicBezTo>
                <a:cubicBezTo>
                  <a:pt x="3285254" y="4680003"/>
                  <a:pt x="3285254" y="4680003"/>
                  <a:pt x="3285180" y="4677969"/>
                </a:cubicBezTo>
                <a:cubicBezTo>
                  <a:pt x="3285180" y="4677969"/>
                  <a:pt x="3283193" y="4677882"/>
                  <a:pt x="3281206" y="4677794"/>
                </a:cubicBezTo>
                <a:cubicBezTo>
                  <a:pt x="3279220" y="4677707"/>
                  <a:pt x="3277232" y="4677620"/>
                  <a:pt x="3275174" y="4675498"/>
                </a:cubicBezTo>
                <a:cubicBezTo>
                  <a:pt x="3275174" y="4675498"/>
                  <a:pt x="3275174" y="4675498"/>
                  <a:pt x="3275244" y="4677531"/>
                </a:cubicBezTo>
                <a:cubicBezTo>
                  <a:pt x="3273259" y="4677445"/>
                  <a:pt x="3273187" y="4675411"/>
                  <a:pt x="3271199" y="4675324"/>
                </a:cubicBezTo>
                <a:cubicBezTo>
                  <a:pt x="3265529" y="4683197"/>
                  <a:pt x="3265601" y="4685231"/>
                  <a:pt x="3261773" y="4689123"/>
                </a:cubicBezTo>
                <a:cubicBezTo>
                  <a:pt x="3255885" y="4690896"/>
                  <a:pt x="3255739" y="4686828"/>
                  <a:pt x="3249780" y="4686565"/>
                </a:cubicBezTo>
                <a:cubicBezTo>
                  <a:pt x="3249780" y="4686565"/>
                  <a:pt x="3247864" y="4688512"/>
                  <a:pt x="3245877" y="4688425"/>
                </a:cubicBezTo>
                <a:cubicBezTo>
                  <a:pt x="3243891" y="4688337"/>
                  <a:pt x="3243891" y="4688337"/>
                  <a:pt x="3243818" y="4686304"/>
                </a:cubicBezTo>
                <a:cubicBezTo>
                  <a:pt x="3243818" y="4686304"/>
                  <a:pt x="3243818" y="4686304"/>
                  <a:pt x="3245804" y="4686390"/>
                </a:cubicBezTo>
                <a:cubicBezTo>
                  <a:pt x="3245804" y="4686390"/>
                  <a:pt x="3247719" y="4684445"/>
                  <a:pt x="3249706" y="4684531"/>
                </a:cubicBezTo>
                <a:cubicBezTo>
                  <a:pt x="3249706" y="4684531"/>
                  <a:pt x="3249634" y="4682498"/>
                  <a:pt x="3249634" y="4682498"/>
                </a:cubicBezTo>
                <a:cubicBezTo>
                  <a:pt x="3243382" y="4674100"/>
                  <a:pt x="3233956" y="4687901"/>
                  <a:pt x="3229764" y="4681624"/>
                </a:cubicBezTo>
                <a:cubicBezTo>
                  <a:pt x="3227777" y="4681537"/>
                  <a:pt x="3227849" y="4683571"/>
                  <a:pt x="3227922" y="4685605"/>
                </a:cubicBezTo>
                <a:cubicBezTo>
                  <a:pt x="3225863" y="4683483"/>
                  <a:pt x="3219830" y="4681188"/>
                  <a:pt x="3215782" y="4678980"/>
                </a:cubicBezTo>
                <a:cubicBezTo>
                  <a:pt x="3215637" y="4674910"/>
                  <a:pt x="3215420" y="4668809"/>
                  <a:pt x="3217333" y="4666864"/>
                </a:cubicBezTo>
                <a:cubicBezTo>
                  <a:pt x="3217333" y="4666864"/>
                  <a:pt x="3217333" y="4666864"/>
                  <a:pt x="3215347" y="4666775"/>
                </a:cubicBezTo>
                <a:cubicBezTo>
                  <a:pt x="3213286" y="4664654"/>
                  <a:pt x="3215274" y="4664742"/>
                  <a:pt x="3215274" y="4664742"/>
                </a:cubicBezTo>
                <a:cubicBezTo>
                  <a:pt x="3217261" y="4664829"/>
                  <a:pt x="3217261" y="4664829"/>
                  <a:pt x="3217188" y="4662795"/>
                </a:cubicBezTo>
                <a:cubicBezTo>
                  <a:pt x="3217044" y="4658727"/>
                  <a:pt x="3216897" y="4654660"/>
                  <a:pt x="3216753" y="4650593"/>
                </a:cubicBezTo>
                <a:cubicBezTo>
                  <a:pt x="3216680" y="4648558"/>
                  <a:pt x="3214692" y="4648470"/>
                  <a:pt x="3214620" y="4646437"/>
                </a:cubicBezTo>
                <a:cubicBezTo>
                  <a:pt x="3205048" y="4656169"/>
                  <a:pt x="3197101" y="4655820"/>
                  <a:pt x="3185251" y="4657329"/>
                </a:cubicBezTo>
                <a:cubicBezTo>
                  <a:pt x="3183336" y="4659276"/>
                  <a:pt x="3177449" y="4661047"/>
                  <a:pt x="3181424" y="4661223"/>
                </a:cubicBezTo>
                <a:cubicBezTo>
                  <a:pt x="3181569" y="4665290"/>
                  <a:pt x="3175535" y="4662995"/>
                  <a:pt x="3173547" y="4662905"/>
                </a:cubicBezTo>
                <a:cubicBezTo>
                  <a:pt x="3173547" y="4662905"/>
                  <a:pt x="3173547" y="4662905"/>
                  <a:pt x="3173620" y="4664940"/>
                </a:cubicBezTo>
                <a:cubicBezTo>
                  <a:pt x="3171634" y="4664853"/>
                  <a:pt x="3171634" y="4664853"/>
                  <a:pt x="3171706" y="4666887"/>
                </a:cubicBezTo>
                <a:cubicBezTo>
                  <a:pt x="3175825" y="4671130"/>
                  <a:pt x="3179655" y="4667237"/>
                  <a:pt x="3189661" y="4669708"/>
                </a:cubicBezTo>
                <a:cubicBezTo>
                  <a:pt x="3189806" y="4673774"/>
                  <a:pt x="3187820" y="4673688"/>
                  <a:pt x="3185759" y="4671567"/>
                </a:cubicBezTo>
                <a:cubicBezTo>
                  <a:pt x="3187892" y="4675722"/>
                  <a:pt x="3192083" y="4681998"/>
                  <a:pt x="3197972" y="4680225"/>
                </a:cubicBezTo>
                <a:cubicBezTo>
                  <a:pt x="3198191" y="4686328"/>
                  <a:pt x="3192157" y="4684032"/>
                  <a:pt x="3192375" y="4690133"/>
                </a:cubicBezTo>
                <a:cubicBezTo>
                  <a:pt x="3188402" y="4689959"/>
                  <a:pt x="3190171" y="4683944"/>
                  <a:pt x="3186197" y="4683770"/>
                </a:cubicBezTo>
                <a:cubicBezTo>
                  <a:pt x="3180162" y="4681473"/>
                  <a:pt x="3180525" y="4691642"/>
                  <a:pt x="3176697" y="4695536"/>
                </a:cubicBezTo>
                <a:cubicBezTo>
                  <a:pt x="3172578" y="4691294"/>
                  <a:pt x="3170446" y="4687139"/>
                  <a:pt x="3168241" y="4680949"/>
                </a:cubicBezTo>
                <a:cubicBezTo>
                  <a:pt x="3162352" y="4682722"/>
                  <a:pt x="3168822" y="4697220"/>
                  <a:pt x="3160874" y="4696871"/>
                </a:cubicBezTo>
                <a:cubicBezTo>
                  <a:pt x="3156900" y="4696696"/>
                  <a:pt x="3156827" y="4694661"/>
                  <a:pt x="3156683" y="4690595"/>
                </a:cubicBezTo>
                <a:cubicBezTo>
                  <a:pt x="3150650" y="4688297"/>
                  <a:pt x="3142847" y="4692018"/>
                  <a:pt x="3140787" y="4689895"/>
                </a:cubicBezTo>
                <a:cubicBezTo>
                  <a:pt x="3140787" y="4689895"/>
                  <a:pt x="3138800" y="4689809"/>
                  <a:pt x="3138800" y="4689809"/>
                </a:cubicBezTo>
                <a:cubicBezTo>
                  <a:pt x="3136813" y="4689722"/>
                  <a:pt x="3136813" y="4689722"/>
                  <a:pt x="3134827" y="4689632"/>
                </a:cubicBezTo>
                <a:cubicBezTo>
                  <a:pt x="3132913" y="4691581"/>
                  <a:pt x="3132913" y="4691581"/>
                  <a:pt x="3130853" y="4689460"/>
                </a:cubicBezTo>
                <a:cubicBezTo>
                  <a:pt x="3130780" y="4687424"/>
                  <a:pt x="3130707" y="4685391"/>
                  <a:pt x="3132694" y="4685478"/>
                </a:cubicBezTo>
                <a:cubicBezTo>
                  <a:pt x="3134608" y="4683532"/>
                  <a:pt x="3136595" y="4683619"/>
                  <a:pt x="3138582" y="4683706"/>
                </a:cubicBezTo>
                <a:cubicBezTo>
                  <a:pt x="3140424" y="4679726"/>
                  <a:pt x="3138363" y="4677605"/>
                  <a:pt x="3136303" y="4675483"/>
                </a:cubicBezTo>
                <a:cubicBezTo>
                  <a:pt x="3134390" y="4677431"/>
                  <a:pt x="3134463" y="4679464"/>
                  <a:pt x="3132476" y="4679376"/>
                </a:cubicBezTo>
                <a:cubicBezTo>
                  <a:pt x="3132476" y="4679376"/>
                  <a:pt x="3130490" y="4679290"/>
                  <a:pt x="3130490" y="4679290"/>
                </a:cubicBezTo>
                <a:cubicBezTo>
                  <a:pt x="3130416" y="4677255"/>
                  <a:pt x="3130416" y="4677255"/>
                  <a:pt x="3130343" y="4675221"/>
                </a:cubicBezTo>
                <a:cubicBezTo>
                  <a:pt x="3132330" y="4675310"/>
                  <a:pt x="3132258" y="4673275"/>
                  <a:pt x="3132258" y="4673275"/>
                </a:cubicBezTo>
                <a:cubicBezTo>
                  <a:pt x="3129908" y="4663019"/>
                  <a:pt x="3139843" y="4663456"/>
                  <a:pt x="3131822" y="4661071"/>
                </a:cubicBezTo>
                <a:cubicBezTo>
                  <a:pt x="3129835" y="4660984"/>
                  <a:pt x="3129835" y="4660984"/>
                  <a:pt x="3129835" y="4660984"/>
                </a:cubicBezTo>
                <a:cubicBezTo>
                  <a:pt x="3127775" y="4658864"/>
                  <a:pt x="3129689" y="4656917"/>
                  <a:pt x="3129689" y="4656917"/>
                </a:cubicBezTo>
                <a:cubicBezTo>
                  <a:pt x="3129689" y="4656917"/>
                  <a:pt x="3131677" y="4657005"/>
                  <a:pt x="3133591" y="4655057"/>
                </a:cubicBezTo>
                <a:cubicBezTo>
                  <a:pt x="3133446" y="4650990"/>
                  <a:pt x="3135577" y="4655145"/>
                  <a:pt x="3137564" y="4655232"/>
                </a:cubicBezTo>
                <a:cubicBezTo>
                  <a:pt x="3135141" y="4642942"/>
                  <a:pt x="3119755" y="4656480"/>
                  <a:pt x="3111663" y="4652063"/>
                </a:cubicBezTo>
                <a:cubicBezTo>
                  <a:pt x="3109676" y="4651975"/>
                  <a:pt x="3109820" y="4656042"/>
                  <a:pt x="3109893" y="4658077"/>
                </a:cubicBezTo>
                <a:cubicBezTo>
                  <a:pt x="3093779" y="4651276"/>
                  <a:pt x="3073764" y="4646334"/>
                  <a:pt x="3068167" y="4656242"/>
                </a:cubicBezTo>
                <a:cubicBezTo>
                  <a:pt x="3064192" y="4656068"/>
                  <a:pt x="3042046" y="4646971"/>
                  <a:pt x="3034462" y="4656790"/>
                </a:cubicBezTo>
                <a:cubicBezTo>
                  <a:pt x="3024090" y="4644150"/>
                  <a:pt x="3008558" y="4653621"/>
                  <a:pt x="2998624" y="4653185"/>
                </a:cubicBezTo>
                <a:cubicBezTo>
                  <a:pt x="2998769" y="4657252"/>
                  <a:pt x="2998841" y="4659285"/>
                  <a:pt x="2998915" y="4661320"/>
                </a:cubicBezTo>
                <a:cubicBezTo>
                  <a:pt x="3004946" y="4663615"/>
                  <a:pt x="3010763" y="4659810"/>
                  <a:pt x="3018639" y="4658126"/>
                </a:cubicBezTo>
                <a:cubicBezTo>
                  <a:pt x="3019001" y="4668295"/>
                  <a:pt x="3032693" y="4662804"/>
                  <a:pt x="3036957" y="4671115"/>
                </a:cubicBezTo>
                <a:cubicBezTo>
                  <a:pt x="3036957" y="4671115"/>
                  <a:pt x="3036957" y="4671115"/>
                  <a:pt x="3037030" y="4673149"/>
                </a:cubicBezTo>
                <a:cubicBezTo>
                  <a:pt x="3036957" y="4671115"/>
                  <a:pt x="3038944" y="4671202"/>
                  <a:pt x="3038944" y="4671202"/>
                </a:cubicBezTo>
                <a:cubicBezTo>
                  <a:pt x="3040713" y="4665188"/>
                  <a:pt x="3034824" y="4666960"/>
                  <a:pt x="3036595" y="4660945"/>
                </a:cubicBezTo>
                <a:cubicBezTo>
                  <a:pt x="3040567" y="4661120"/>
                  <a:pt x="3044469" y="4659262"/>
                  <a:pt x="3046601" y="4663416"/>
                </a:cubicBezTo>
                <a:cubicBezTo>
                  <a:pt x="3048588" y="4663503"/>
                  <a:pt x="3048588" y="4663503"/>
                  <a:pt x="3050575" y="4663591"/>
                </a:cubicBezTo>
                <a:cubicBezTo>
                  <a:pt x="3050575" y="4663591"/>
                  <a:pt x="3050575" y="4663591"/>
                  <a:pt x="3050502" y="4661557"/>
                </a:cubicBezTo>
                <a:cubicBezTo>
                  <a:pt x="3050502" y="4661557"/>
                  <a:pt x="3052488" y="4661644"/>
                  <a:pt x="3052488" y="4661644"/>
                </a:cubicBezTo>
                <a:cubicBezTo>
                  <a:pt x="3054477" y="4661732"/>
                  <a:pt x="3054477" y="4661732"/>
                  <a:pt x="3054477" y="4661732"/>
                </a:cubicBezTo>
                <a:cubicBezTo>
                  <a:pt x="3054477" y="4661732"/>
                  <a:pt x="3056463" y="4661819"/>
                  <a:pt x="3056463" y="4661819"/>
                </a:cubicBezTo>
                <a:lnTo>
                  <a:pt x="3058451" y="4661908"/>
                </a:lnTo>
                <a:cubicBezTo>
                  <a:pt x="3062496" y="4664115"/>
                  <a:pt x="3068167" y="4656242"/>
                  <a:pt x="3066470" y="4664290"/>
                </a:cubicBezTo>
                <a:cubicBezTo>
                  <a:pt x="3072360" y="4662518"/>
                  <a:pt x="3084063" y="4656941"/>
                  <a:pt x="3084498" y="4669144"/>
                </a:cubicBezTo>
                <a:cubicBezTo>
                  <a:pt x="3090315" y="4665338"/>
                  <a:pt x="3090532" y="4671441"/>
                  <a:pt x="3096493" y="4671702"/>
                </a:cubicBezTo>
                <a:cubicBezTo>
                  <a:pt x="3094869" y="4681784"/>
                  <a:pt x="3070954" y="4678702"/>
                  <a:pt x="3066834" y="4674460"/>
                </a:cubicBezTo>
                <a:cubicBezTo>
                  <a:pt x="3062933" y="4676319"/>
                  <a:pt x="3068966" y="4678613"/>
                  <a:pt x="3065065" y="4680473"/>
                </a:cubicBezTo>
                <a:cubicBezTo>
                  <a:pt x="3061019" y="4678265"/>
                  <a:pt x="3054766" y="4669868"/>
                  <a:pt x="3056609" y="4665887"/>
                </a:cubicBezTo>
                <a:cubicBezTo>
                  <a:pt x="3056609" y="4665887"/>
                  <a:pt x="3054621" y="4665801"/>
                  <a:pt x="3054548" y="4663765"/>
                </a:cubicBezTo>
                <a:cubicBezTo>
                  <a:pt x="3054621" y="4665801"/>
                  <a:pt x="3054694" y="4667833"/>
                  <a:pt x="3052707" y="4667746"/>
                </a:cubicBezTo>
                <a:cubicBezTo>
                  <a:pt x="3052707" y="4667746"/>
                  <a:pt x="3050720" y="4667659"/>
                  <a:pt x="3050720" y="4667659"/>
                </a:cubicBezTo>
                <a:cubicBezTo>
                  <a:pt x="3050720" y="4667659"/>
                  <a:pt x="3048732" y="4667572"/>
                  <a:pt x="3048732" y="4667572"/>
                </a:cubicBezTo>
                <a:cubicBezTo>
                  <a:pt x="3048878" y="4671639"/>
                  <a:pt x="3051010" y="4675794"/>
                  <a:pt x="3050865" y="4671727"/>
                </a:cubicBezTo>
                <a:cubicBezTo>
                  <a:pt x="3054912" y="4673935"/>
                  <a:pt x="3051082" y="4677827"/>
                  <a:pt x="3047109" y="4677653"/>
                </a:cubicBezTo>
                <a:cubicBezTo>
                  <a:pt x="3047183" y="4679687"/>
                  <a:pt x="3047183" y="4679687"/>
                  <a:pt x="3047183" y="4679687"/>
                </a:cubicBezTo>
                <a:cubicBezTo>
                  <a:pt x="3049169" y="4679775"/>
                  <a:pt x="3051156" y="4679863"/>
                  <a:pt x="3053143" y="4679949"/>
                </a:cubicBezTo>
                <a:cubicBezTo>
                  <a:pt x="3057117" y="4680124"/>
                  <a:pt x="3059177" y="4682245"/>
                  <a:pt x="3061165" y="4682334"/>
                </a:cubicBezTo>
                <a:cubicBezTo>
                  <a:pt x="3063152" y="4682421"/>
                  <a:pt x="3063223" y="4684454"/>
                  <a:pt x="3063296" y="4686488"/>
                </a:cubicBezTo>
                <a:cubicBezTo>
                  <a:pt x="3061381" y="4688435"/>
                  <a:pt x="3061381" y="4688435"/>
                  <a:pt x="3059394" y="4688347"/>
                </a:cubicBezTo>
                <a:cubicBezTo>
                  <a:pt x="3055348" y="4686139"/>
                  <a:pt x="3051375" y="4685964"/>
                  <a:pt x="3047401" y="4685789"/>
                </a:cubicBezTo>
                <a:cubicBezTo>
                  <a:pt x="3047401" y="4685789"/>
                  <a:pt x="3045414" y="4685702"/>
                  <a:pt x="3045414" y="4685702"/>
                </a:cubicBezTo>
                <a:cubicBezTo>
                  <a:pt x="3043498" y="4687648"/>
                  <a:pt x="3039525" y="4687473"/>
                  <a:pt x="3037538" y="4687386"/>
                </a:cubicBezTo>
                <a:cubicBezTo>
                  <a:pt x="3035551" y="4687299"/>
                  <a:pt x="3035480" y="4685265"/>
                  <a:pt x="3035405" y="4683231"/>
                </a:cubicBezTo>
                <a:cubicBezTo>
                  <a:pt x="3035405" y="4683231"/>
                  <a:pt x="3037320" y="4681285"/>
                  <a:pt x="3037320" y="4681285"/>
                </a:cubicBezTo>
                <a:cubicBezTo>
                  <a:pt x="3041295" y="4681459"/>
                  <a:pt x="3041295" y="4681459"/>
                  <a:pt x="3043282" y="4681547"/>
                </a:cubicBezTo>
                <a:cubicBezTo>
                  <a:pt x="3043208" y="4679512"/>
                  <a:pt x="3043136" y="4677478"/>
                  <a:pt x="3045050" y="4675531"/>
                </a:cubicBezTo>
                <a:cubicBezTo>
                  <a:pt x="3041076" y="4675358"/>
                  <a:pt x="3041004" y="4673324"/>
                  <a:pt x="3039017" y="4673236"/>
                </a:cubicBezTo>
                <a:cubicBezTo>
                  <a:pt x="3037174" y="4677216"/>
                  <a:pt x="3037174" y="4677216"/>
                  <a:pt x="3035332" y="4681196"/>
                </a:cubicBezTo>
                <a:cubicBezTo>
                  <a:pt x="3025035" y="4670591"/>
                  <a:pt x="3017596" y="4684477"/>
                  <a:pt x="3005528" y="4679887"/>
                </a:cubicBezTo>
                <a:cubicBezTo>
                  <a:pt x="3005600" y="4681919"/>
                  <a:pt x="3005600" y="4681919"/>
                  <a:pt x="3005600" y="4681919"/>
                </a:cubicBezTo>
                <a:cubicBezTo>
                  <a:pt x="3007589" y="4682009"/>
                  <a:pt x="3009647" y="4684129"/>
                  <a:pt x="3009647" y="4684129"/>
                </a:cubicBezTo>
                <a:cubicBezTo>
                  <a:pt x="3009939" y="4692264"/>
                  <a:pt x="3003759" y="4685900"/>
                  <a:pt x="2999787" y="4685726"/>
                </a:cubicBezTo>
                <a:cubicBezTo>
                  <a:pt x="2999714" y="4683693"/>
                  <a:pt x="3001699" y="4683779"/>
                  <a:pt x="3003687" y="4683867"/>
                </a:cubicBezTo>
                <a:cubicBezTo>
                  <a:pt x="3003687" y="4683867"/>
                  <a:pt x="3003614" y="4681833"/>
                  <a:pt x="3003542" y="4679798"/>
                </a:cubicBezTo>
                <a:cubicBezTo>
                  <a:pt x="2999568" y="4679624"/>
                  <a:pt x="2999423" y="4675557"/>
                  <a:pt x="3001265" y="4671577"/>
                </a:cubicBezTo>
                <a:cubicBezTo>
                  <a:pt x="2999133" y="4667421"/>
                  <a:pt x="2997509" y="4677503"/>
                  <a:pt x="2995304" y="4671315"/>
                </a:cubicBezTo>
                <a:cubicBezTo>
                  <a:pt x="2993462" y="4675294"/>
                  <a:pt x="2997436" y="4675469"/>
                  <a:pt x="2999423" y="4675557"/>
                </a:cubicBezTo>
                <a:cubicBezTo>
                  <a:pt x="2995594" y="4679450"/>
                  <a:pt x="2985513" y="4674944"/>
                  <a:pt x="2987864" y="4685202"/>
                </a:cubicBezTo>
                <a:cubicBezTo>
                  <a:pt x="2983963" y="4687060"/>
                  <a:pt x="2974101" y="4688658"/>
                  <a:pt x="2972041" y="4686536"/>
                </a:cubicBezTo>
                <a:cubicBezTo>
                  <a:pt x="2972041" y="4686536"/>
                  <a:pt x="2972041" y="4686536"/>
                  <a:pt x="2971970" y="4684502"/>
                </a:cubicBezTo>
                <a:cubicBezTo>
                  <a:pt x="2972041" y="4686536"/>
                  <a:pt x="2970054" y="4686449"/>
                  <a:pt x="2967995" y="4684328"/>
                </a:cubicBezTo>
                <a:cubicBezTo>
                  <a:pt x="2967995" y="4684328"/>
                  <a:pt x="2967995" y="4684328"/>
                  <a:pt x="2967922" y="4682295"/>
                </a:cubicBezTo>
                <a:cubicBezTo>
                  <a:pt x="2967922" y="4682295"/>
                  <a:pt x="2969908" y="4682381"/>
                  <a:pt x="2969908" y="4682381"/>
                </a:cubicBezTo>
                <a:cubicBezTo>
                  <a:pt x="2969836" y="4680348"/>
                  <a:pt x="2971823" y="4680435"/>
                  <a:pt x="2971823" y="4680435"/>
                </a:cubicBezTo>
                <a:cubicBezTo>
                  <a:pt x="2971750" y="4678401"/>
                  <a:pt x="2969836" y="4680348"/>
                  <a:pt x="2965789" y="4678138"/>
                </a:cubicBezTo>
                <a:cubicBezTo>
                  <a:pt x="2965789" y="4678138"/>
                  <a:pt x="2963875" y="4680086"/>
                  <a:pt x="2963875" y="4680086"/>
                </a:cubicBezTo>
                <a:cubicBezTo>
                  <a:pt x="2959975" y="4681945"/>
                  <a:pt x="2958060" y="4683892"/>
                  <a:pt x="2954013" y="4681683"/>
                </a:cubicBezTo>
                <a:cubicBezTo>
                  <a:pt x="2954013" y="4681683"/>
                  <a:pt x="2951954" y="4679562"/>
                  <a:pt x="2951881" y="4677527"/>
                </a:cubicBezTo>
                <a:cubicBezTo>
                  <a:pt x="2951809" y="4675493"/>
                  <a:pt x="2951809" y="4675493"/>
                  <a:pt x="2951809" y="4675493"/>
                </a:cubicBezTo>
                <a:cubicBezTo>
                  <a:pt x="2945775" y="4673197"/>
                  <a:pt x="2933708" y="4668605"/>
                  <a:pt x="2936059" y="4678863"/>
                </a:cubicBezTo>
                <a:cubicBezTo>
                  <a:pt x="2940032" y="4679036"/>
                  <a:pt x="2940032" y="4679036"/>
                  <a:pt x="2940032" y="4679036"/>
                </a:cubicBezTo>
                <a:cubicBezTo>
                  <a:pt x="2940032" y="4679036"/>
                  <a:pt x="2940032" y="4679036"/>
                  <a:pt x="2941946" y="4677090"/>
                </a:cubicBezTo>
                <a:cubicBezTo>
                  <a:pt x="2943934" y="4677179"/>
                  <a:pt x="2943934" y="4677179"/>
                  <a:pt x="2944007" y="4679211"/>
                </a:cubicBezTo>
                <a:cubicBezTo>
                  <a:pt x="2944007" y="4679211"/>
                  <a:pt x="2945992" y="4679299"/>
                  <a:pt x="2945992" y="4679299"/>
                </a:cubicBezTo>
                <a:cubicBezTo>
                  <a:pt x="2945992" y="4679299"/>
                  <a:pt x="2948052" y="4681421"/>
                  <a:pt x="2946065" y="4681332"/>
                </a:cubicBezTo>
                <a:cubicBezTo>
                  <a:pt x="2946138" y="4683367"/>
                  <a:pt x="2946138" y="4683367"/>
                  <a:pt x="2944152" y="4683279"/>
                </a:cubicBezTo>
                <a:cubicBezTo>
                  <a:pt x="2944152" y="4683279"/>
                  <a:pt x="2944152" y="4683279"/>
                  <a:pt x="2942165" y="4683191"/>
                </a:cubicBezTo>
                <a:cubicBezTo>
                  <a:pt x="2942165" y="4683191"/>
                  <a:pt x="2938263" y="4685050"/>
                  <a:pt x="2936275" y="4684963"/>
                </a:cubicBezTo>
                <a:cubicBezTo>
                  <a:pt x="2936275" y="4684963"/>
                  <a:pt x="2934363" y="4686910"/>
                  <a:pt x="2932374" y="4686824"/>
                </a:cubicBezTo>
                <a:cubicBezTo>
                  <a:pt x="2932230" y="4682755"/>
                  <a:pt x="2932157" y="4680722"/>
                  <a:pt x="2930097" y="4678601"/>
                </a:cubicBezTo>
                <a:cubicBezTo>
                  <a:pt x="2928110" y="4678512"/>
                  <a:pt x="2928110" y="4678512"/>
                  <a:pt x="2928110" y="4678512"/>
                </a:cubicBezTo>
                <a:cubicBezTo>
                  <a:pt x="2926123" y="4678426"/>
                  <a:pt x="2926123" y="4678426"/>
                  <a:pt x="2926123" y="4678426"/>
                </a:cubicBezTo>
                <a:cubicBezTo>
                  <a:pt x="2926123" y="4678426"/>
                  <a:pt x="2926123" y="4678426"/>
                  <a:pt x="2926051" y="4676391"/>
                </a:cubicBezTo>
                <a:cubicBezTo>
                  <a:pt x="2926051" y="4676391"/>
                  <a:pt x="2928038" y="4676478"/>
                  <a:pt x="2928038" y="4676478"/>
                </a:cubicBezTo>
                <a:cubicBezTo>
                  <a:pt x="2927965" y="4674445"/>
                  <a:pt x="2927965" y="4674445"/>
                  <a:pt x="2929953" y="4674532"/>
                </a:cubicBezTo>
                <a:cubicBezTo>
                  <a:pt x="2927892" y="4672411"/>
                  <a:pt x="2923917" y="4672236"/>
                  <a:pt x="2921860" y="4670115"/>
                </a:cubicBezTo>
                <a:cubicBezTo>
                  <a:pt x="2923628" y="4664100"/>
                  <a:pt x="2917666" y="4663839"/>
                  <a:pt x="2917522" y="4659771"/>
                </a:cubicBezTo>
                <a:cubicBezTo>
                  <a:pt x="2917522" y="4659771"/>
                  <a:pt x="2915535" y="4659683"/>
                  <a:pt x="2913547" y="4659596"/>
                </a:cubicBezTo>
                <a:cubicBezTo>
                  <a:pt x="2913547" y="4659596"/>
                  <a:pt x="2913547" y="4659596"/>
                  <a:pt x="2913474" y="4657562"/>
                </a:cubicBezTo>
                <a:cubicBezTo>
                  <a:pt x="2913547" y="4659596"/>
                  <a:pt x="2911561" y="4659509"/>
                  <a:pt x="2911561" y="4659509"/>
                </a:cubicBezTo>
                <a:cubicBezTo>
                  <a:pt x="2909647" y="4661456"/>
                  <a:pt x="2909719" y="4663489"/>
                  <a:pt x="2907733" y="4663403"/>
                </a:cubicBezTo>
                <a:cubicBezTo>
                  <a:pt x="2907733" y="4663403"/>
                  <a:pt x="2907733" y="4663403"/>
                  <a:pt x="2905745" y="4663315"/>
                </a:cubicBezTo>
                <a:cubicBezTo>
                  <a:pt x="2905672" y="4661281"/>
                  <a:pt x="2903686" y="4661192"/>
                  <a:pt x="2901771" y="4663141"/>
                </a:cubicBezTo>
                <a:cubicBezTo>
                  <a:pt x="2901844" y="4665175"/>
                  <a:pt x="2901844" y="4665175"/>
                  <a:pt x="2901844" y="4665175"/>
                </a:cubicBezTo>
                <a:cubicBezTo>
                  <a:pt x="2903832" y="4665261"/>
                  <a:pt x="2903832" y="4665261"/>
                  <a:pt x="2905891" y="4667382"/>
                </a:cubicBezTo>
                <a:cubicBezTo>
                  <a:pt x="2905891" y="4667382"/>
                  <a:pt x="2905891" y="4667382"/>
                  <a:pt x="2903978" y="4669329"/>
                </a:cubicBezTo>
                <a:cubicBezTo>
                  <a:pt x="2903978" y="4669329"/>
                  <a:pt x="2903978" y="4669329"/>
                  <a:pt x="2903905" y="4667295"/>
                </a:cubicBezTo>
                <a:cubicBezTo>
                  <a:pt x="2901916" y="4667207"/>
                  <a:pt x="2901916" y="4667207"/>
                  <a:pt x="2901916" y="4667207"/>
                </a:cubicBezTo>
                <a:cubicBezTo>
                  <a:pt x="2901916" y="4667207"/>
                  <a:pt x="2899929" y="4667120"/>
                  <a:pt x="2899857" y="4665086"/>
                </a:cubicBezTo>
                <a:cubicBezTo>
                  <a:pt x="2899857" y="4665086"/>
                  <a:pt x="2899857" y="4665086"/>
                  <a:pt x="2899929" y="4667120"/>
                </a:cubicBezTo>
                <a:cubicBezTo>
                  <a:pt x="2900002" y="4669154"/>
                  <a:pt x="2895955" y="4666945"/>
                  <a:pt x="2896029" y="4668979"/>
                </a:cubicBezTo>
                <a:cubicBezTo>
                  <a:pt x="2891981" y="4666770"/>
                  <a:pt x="2893897" y="4664825"/>
                  <a:pt x="2891763" y="4660669"/>
                </a:cubicBezTo>
                <a:cubicBezTo>
                  <a:pt x="2891690" y="4658636"/>
                  <a:pt x="2889704" y="4658548"/>
                  <a:pt x="2889779" y="4660582"/>
                </a:cubicBezTo>
                <a:cubicBezTo>
                  <a:pt x="2893897" y="4664825"/>
                  <a:pt x="2887935" y="4664563"/>
                  <a:pt x="2886094" y="4668543"/>
                </a:cubicBezTo>
                <a:cubicBezTo>
                  <a:pt x="2864311" y="4669616"/>
                  <a:pt x="2850329" y="4666971"/>
                  <a:pt x="2834288" y="4662204"/>
                </a:cubicBezTo>
                <a:cubicBezTo>
                  <a:pt x="2824717" y="4671935"/>
                  <a:pt x="2796608" y="4662576"/>
                  <a:pt x="2778799" y="4663825"/>
                </a:cubicBezTo>
                <a:cubicBezTo>
                  <a:pt x="2774753" y="4661616"/>
                  <a:pt x="2781076" y="4672047"/>
                  <a:pt x="2777030" y="4669839"/>
                </a:cubicBezTo>
                <a:cubicBezTo>
                  <a:pt x="2783063" y="4672134"/>
                  <a:pt x="2789460" y="4684601"/>
                  <a:pt x="2795276" y="4680794"/>
                </a:cubicBezTo>
                <a:cubicBezTo>
                  <a:pt x="2795276" y="4680794"/>
                  <a:pt x="2795276" y="4680794"/>
                  <a:pt x="2797263" y="4680882"/>
                </a:cubicBezTo>
                <a:cubicBezTo>
                  <a:pt x="2795203" y="4678761"/>
                  <a:pt x="2795203" y="4678761"/>
                  <a:pt x="2795130" y="4676727"/>
                </a:cubicBezTo>
                <a:cubicBezTo>
                  <a:pt x="2793144" y="4676639"/>
                  <a:pt x="2791083" y="4674518"/>
                  <a:pt x="2791011" y="4672483"/>
                </a:cubicBezTo>
                <a:cubicBezTo>
                  <a:pt x="2791011" y="4672483"/>
                  <a:pt x="2790940" y="4670451"/>
                  <a:pt x="2790940" y="4670451"/>
                </a:cubicBezTo>
                <a:cubicBezTo>
                  <a:pt x="2790940" y="4670451"/>
                  <a:pt x="2790865" y="4668417"/>
                  <a:pt x="2792852" y="4668504"/>
                </a:cubicBezTo>
                <a:cubicBezTo>
                  <a:pt x="2792926" y="4670538"/>
                  <a:pt x="2792926" y="4670538"/>
                  <a:pt x="2792926" y="4670538"/>
                </a:cubicBezTo>
                <a:cubicBezTo>
                  <a:pt x="2792998" y="4672572"/>
                  <a:pt x="2792998" y="4672572"/>
                  <a:pt x="2792998" y="4672572"/>
                </a:cubicBezTo>
                <a:cubicBezTo>
                  <a:pt x="2792998" y="4672572"/>
                  <a:pt x="2794985" y="4672658"/>
                  <a:pt x="2797043" y="4674779"/>
                </a:cubicBezTo>
                <a:cubicBezTo>
                  <a:pt x="2797043" y="4674779"/>
                  <a:pt x="2797117" y="4676814"/>
                  <a:pt x="2797117" y="4676814"/>
                </a:cubicBezTo>
                <a:cubicBezTo>
                  <a:pt x="2797117" y="4676814"/>
                  <a:pt x="2797189" y="4678848"/>
                  <a:pt x="2797189" y="4678848"/>
                </a:cubicBezTo>
                <a:cubicBezTo>
                  <a:pt x="2803224" y="4681144"/>
                  <a:pt x="2803441" y="4687246"/>
                  <a:pt x="2809402" y="4687507"/>
                </a:cubicBezTo>
                <a:cubicBezTo>
                  <a:pt x="2803659" y="4693346"/>
                  <a:pt x="2795712" y="4692999"/>
                  <a:pt x="2794088" y="4703080"/>
                </a:cubicBezTo>
                <a:cubicBezTo>
                  <a:pt x="2786582" y="4701226"/>
                  <a:pt x="2770380" y="4705846"/>
                  <a:pt x="2757597" y="4704616"/>
                </a:cubicBezTo>
                <a:cubicBezTo>
                  <a:pt x="2753336" y="4704207"/>
                  <a:pt x="2749454" y="4703147"/>
                  <a:pt x="2746402" y="4700982"/>
                </a:cubicBezTo>
                <a:lnTo>
                  <a:pt x="2740926" y="4701978"/>
                </a:lnTo>
                <a:lnTo>
                  <a:pt x="2741473" y="4707635"/>
                </a:lnTo>
                <a:cubicBezTo>
                  <a:pt x="2748525" y="4710236"/>
                  <a:pt x="2759679" y="4708399"/>
                  <a:pt x="2764976" y="4716306"/>
                </a:cubicBezTo>
                <a:cubicBezTo>
                  <a:pt x="2772028" y="4718909"/>
                  <a:pt x="2777324" y="4726817"/>
                  <a:pt x="2786726" y="4730286"/>
                </a:cubicBezTo>
                <a:cubicBezTo>
                  <a:pt x="2784973" y="4735593"/>
                  <a:pt x="2777921" y="4732992"/>
                  <a:pt x="2771467" y="4736564"/>
                </a:cubicBezTo>
                <a:cubicBezTo>
                  <a:pt x="2767924" y="4723348"/>
                  <a:pt x="2752628" y="4705796"/>
                  <a:pt x="2743264" y="4726157"/>
                </a:cubicBezTo>
                <a:cubicBezTo>
                  <a:pt x="2736808" y="4729730"/>
                  <a:pt x="2735615" y="4717384"/>
                  <a:pt x="2726213" y="4713913"/>
                </a:cubicBezTo>
                <a:cubicBezTo>
                  <a:pt x="2726213" y="4713913"/>
                  <a:pt x="2728564" y="4714782"/>
                  <a:pt x="2730318" y="4709473"/>
                </a:cubicBezTo>
                <a:cubicBezTo>
                  <a:pt x="2723266" y="4706872"/>
                  <a:pt x="2723266" y="4706872"/>
                  <a:pt x="2718566" y="4705137"/>
                </a:cubicBezTo>
                <a:cubicBezTo>
                  <a:pt x="2716813" y="4710445"/>
                  <a:pt x="2719164" y="4711312"/>
                  <a:pt x="2719164" y="4711312"/>
                </a:cubicBezTo>
                <a:cubicBezTo>
                  <a:pt x="2717410" y="4716618"/>
                  <a:pt x="2719759" y="4717485"/>
                  <a:pt x="2719759" y="4717485"/>
                </a:cubicBezTo>
                <a:cubicBezTo>
                  <a:pt x="2719759" y="4717485"/>
                  <a:pt x="2717410" y="4716618"/>
                  <a:pt x="2717410" y="4716618"/>
                </a:cubicBezTo>
                <a:cubicBezTo>
                  <a:pt x="2709202" y="4725498"/>
                  <a:pt x="2701554" y="4716724"/>
                  <a:pt x="2698607" y="4709680"/>
                </a:cubicBezTo>
                <a:cubicBezTo>
                  <a:pt x="2696256" y="4708813"/>
                  <a:pt x="2701554" y="4716724"/>
                  <a:pt x="2696853" y="4714989"/>
                </a:cubicBezTo>
                <a:cubicBezTo>
                  <a:pt x="2692152" y="4713253"/>
                  <a:pt x="2696256" y="4708813"/>
                  <a:pt x="2696256" y="4708813"/>
                </a:cubicBezTo>
                <a:cubicBezTo>
                  <a:pt x="2693907" y="4707947"/>
                  <a:pt x="2689802" y="4712386"/>
                  <a:pt x="2685101" y="4710652"/>
                </a:cubicBezTo>
                <a:cubicBezTo>
                  <a:pt x="2686855" y="4705345"/>
                  <a:pt x="2688608" y="4700038"/>
                  <a:pt x="2688608" y="4700038"/>
                </a:cubicBezTo>
                <a:cubicBezTo>
                  <a:pt x="2683908" y="4698304"/>
                  <a:pt x="2678611" y="4690394"/>
                  <a:pt x="2672155" y="4693968"/>
                </a:cubicBezTo>
                <a:cubicBezTo>
                  <a:pt x="2670403" y="4699274"/>
                  <a:pt x="2676857" y="4695703"/>
                  <a:pt x="2676857" y="4695703"/>
                </a:cubicBezTo>
                <a:cubicBezTo>
                  <a:pt x="2676857" y="4695703"/>
                  <a:pt x="2676857" y="4695703"/>
                  <a:pt x="2679208" y="4696569"/>
                </a:cubicBezTo>
                <a:cubicBezTo>
                  <a:pt x="2679208" y="4696569"/>
                  <a:pt x="2679804" y="4702743"/>
                  <a:pt x="2679804" y="4702743"/>
                </a:cubicBezTo>
                <a:cubicBezTo>
                  <a:pt x="2679804" y="4702743"/>
                  <a:pt x="2677455" y="4701876"/>
                  <a:pt x="2677455" y="4701876"/>
                </a:cubicBezTo>
                <a:cubicBezTo>
                  <a:pt x="2677455" y="4701876"/>
                  <a:pt x="2677455" y="4701876"/>
                  <a:pt x="2675103" y="4701008"/>
                </a:cubicBezTo>
                <a:cubicBezTo>
                  <a:pt x="2671596" y="4711623"/>
                  <a:pt x="2668053" y="4698407"/>
                  <a:pt x="2664546" y="4709022"/>
                </a:cubicBezTo>
                <a:cubicBezTo>
                  <a:pt x="2661001" y="4695805"/>
                  <a:pt x="2649847" y="4697644"/>
                  <a:pt x="2638095" y="4693308"/>
                </a:cubicBezTo>
                <a:cubicBezTo>
                  <a:pt x="2635744" y="4692441"/>
                  <a:pt x="2633394" y="4691574"/>
                  <a:pt x="2632798" y="4685399"/>
                </a:cubicBezTo>
                <a:cubicBezTo>
                  <a:pt x="2626343" y="4688971"/>
                  <a:pt x="2608734" y="4694383"/>
                  <a:pt x="2602841" y="4680299"/>
                </a:cubicBezTo>
                <a:cubicBezTo>
                  <a:pt x="2600490" y="4679432"/>
                  <a:pt x="2598140" y="4678566"/>
                  <a:pt x="2595789" y="4677698"/>
                </a:cubicBezTo>
                <a:cubicBezTo>
                  <a:pt x="2591686" y="4682139"/>
                  <a:pt x="2589335" y="4681271"/>
                  <a:pt x="2586985" y="4680404"/>
                </a:cubicBezTo>
                <a:cubicBezTo>
                  <a:pt x="2586985" y="4680404"/>
                  <a:pt x="2584634" y="4679536"/>
                  <a:pt x="2584634" y="4679536"/>
                </a:cubicBezTo>
                <a:cubicBezTo>
                  <a:pt x="2584634" y="4679536"/>
                  <a:pt x="2582284" y="4678669"/>
                  <a:pt x="2586388" y="4674228"/>
                </a:cubicBezTo>
                <a:lnTo>
                  <a:pt x="2590260" y="4675658"/>
                </a:lnTo>
                <a:lnTo>
                  <a:pt x="2588122" y="4669631"/>
                </a:lnTo>
                <a:cubicBezTo>
                  <a:pt x="2592275" y="4664734"/>
                  <a:pt x="2594535" y="4665568"/>
                  <a:pt x="2596794" y="4666402"/>
                </a:cubicBezTo>
                <a:lnTo>
                  <a:pt x="2591309" y="4676045"/>
                </a:lnTo>
                <a:lnTo>
                  <a:pt x="2593440" y="4676831"/>
                </a:lnTo>
                <a:cubicBezTo>
                  <a:pt x="2597542" y="4672390"/>
                  <a:pt x="2599893" y="4673258"/>
                  <a:pt x="2604594" y="4674993"/>
                </a:cubicBezTo>
                <a:lnTo>
                  <a:pt x="2613298" y="4672156"/>
                </a:lnTo>
                <a:lnTo>
                  <a:pt x="2610381" y="4669617"/>
                </a:lnTo>
                <a:cubicBezTo>
                  <a:pt x="2608817" y="4667518"/>
                  <a:pt x="2607254" y="4665419"/>
                  <a:pt x="2604238" y="4664272"/>
                </a:cubicBezTo>
                <a:cubicBezTo>
                  <a:pt x="2602251" y="4664182"/>
                  <a:pt x="2600264" y="4664096"/>
                  <a:pt x="2598277" y="4664009"/>
                </a:cubicBezTo>
                <a:lnTo>
                  <a:pt x="2588442" y="4663575"/>
                </a:lnTo>
                <a:lnTo>
                  <a:pt x="2589806" y="4664535"/>
                </a:lnTo>
                <a:cubicBezTo>
                  <a:pt x="2585776" y="4668765"/>
                  <a:pt x="2583428" y="4667900"/>
                  <a:pt x="2580063" y="4678089"/>
                </a:cubicBezTo>
                <a:cubicBezTo>
                  <a:pt x="2573686" y="4681453"/>
                  <a:pt x="2572360" y="4669531"/>
                  <a:pt x="2565984" y="4672895"/>
                </a:cubicBezTo>
                <a:cubicBezTo>
                  <a:pt x="2563637" y="4672028"/>
                  <a:pt x="2562719" y="4668832"/>
                  <a:pt x="2562094" y="4665743"/>
                </a:cubicBezTo>
                <a:lnTo>
                  <a:pt x="2560427" y="4660654"/>
                </a:lnTo>
                <a:lnTo>
                  <a:pt x="2559486" y="4661034"/>
                </a:lnTo>
                <a:lnTo>
                  <a:pt x="2558450" y="4661304"/>
                </a:lnTo>
                <a:lnTo>
                  <a:pt x="2559097" y="4675470"/>
                </a:lnTo>
                <a:lnTo>
                  <a:pt x="2559672" y="4688071"/>
                </a:lnTo>
                <a:lnTo>
                  <a:pt x="2586770" y="4698070"/>
                </a:lnTo>
                <a:cubicBezTo>
                  <a:pt x="2598483" y="4702391"/>
                  <a:pt x="2607853" y="4705849"/>
                  <a:pt x="2617221" y="4709305"/>
                </a:cubicBezTo>
                <a:cubicBezTo>
                  <a:pt x="2619564" y="4710170"/>
                  <a:pt x="2623666" y="4705712"/>
                  <a:pt x="2626008" y="4706576"/>
                </a:cubicBezTo>
                <a:cubicBezTo>
                  <a:pt x="2630693" y="4708306"/>
                  <a:pt x="2633619" y="4715356"/>
                  <a:pt x="2640062" y="4711762"/>
                </a:cubicBezTo>
                <a:cubicBezTo>
                  <a:pt x="2644165" y="4707305"/>
                  <a:pt x="2647089" y="4714356"/>
                  <a:pt x="2649433" y="4715219"/>
                </a:cubicBezTo>
                <a:cubicBezTo>
                  <a:pt x="2661146" y="4719542"/>
                  <a:pt x="2674617" y="4718540"/>
                  <a:pt x="2682228" y="4727320"/>
                </a:cubicBezTo>
                <a:cubicBezTo>
                  <a:pt x="2684571" y="4728185"/>
                  <a:pt x="2689255" y="4729914"/>
                  <a:pt x="2691014" y="4724591"/>
                </a:cubicBezTo>
                <a:cubicBezTo>
                  <a:pt x="2691597" y="4730777"/>
                  <a:pt x="2689840" y="4736098"/>
                  <a:pt x="2692183" y="4736964"/>
                </a:cubicBezTo>
                <a:cubicBezTo>
                  <a:pt x="2692183" y="4736964"/>
                  <a:pt x="2693940" y="4731642"/>
                  <a:pt x="2695699" y="4726318"/>
                </a:cubicBezTo>
                <a:cubicBezTo>
                  <a:pt x="2696284" y="4732506"/>
                  <a:pt x="2700384" y="4728047"/>
                  <a:pt x="2700968" y="4734235"/>
                </a:cubicBezTo>
                <a:cubicBezTo>
                  <a:pt x="2698625" y="4733371"/>
                  <a:pt x="2703311" y="4735098"/>
                  <a:pt x="2703311" y="4735098"/>
                </a:cubicBezTo>
                <a:cubicBezTo>
                  <a:pt x="2703311" y="4735098"/>
                  <a:pt x="2706236" y="4742149"/>
                  <a:pt x="2708580" y="4743014"/>
                </a:cubicBezTo>
                <a:cubicBezTo>
                  <a:pt x="2713264" y="4744743"/>
                  <a:pt x="2719708" y="4741149"/>
                  <a:pt x="2722634" y="4748201"/>
                </a:cubicBezTo>
                <a:cubicBezTo>
                  <a:pt x="2722634" y="4748201"/>
                  <a:pt x="2724977" y="4749064"/>
                  <a:pt x="2724977" y="4749064"/>
                </a:cubicBezTo>
                <a:cubicBezTo>
                  <a:pt x="2725561" y="4755250"/>
                  <a:pt x="2731414" y="4769352"/>
                  <a:pt x="2736682" y="4777267"/>
                </a:cubicBezTo>
                <a:cubicBezTo>
                  <a:pt x="2736682" y="4777267"/>
                  <a:pt x="2734924" y="4782591"/>
                  <a:pt x="2734924" y="4782591"/>
                </a:cubicBezTo>
                <a:cubicBezTo>
                  <a:pt x="2737265" y="4783455"/>
                  <a:pt x="2741366" y="4778995"/>
                  <a:pt x="2739607" y="4784319"/>
                </a:cubicBezTo>
                <a:cubicBezTo>
                  <a:pt x="2739607" y="4784319"/>
                  <a:pt x="2739607" y="4784319"/>
                  <a:pt x="2741950" y="4785183"/>
                </a:cubicBezTo>
                <a:cubicBezTo>
                  <a:pt x="2744294" y="4786048"/>
                  <a:pt x="2744294" y="4786048"/>
                  <a:pt x="2744294" y="4786048"/>
                </a:cubicBezTo>
                <a:cubicBezTo>
                  <a:pt x="2749563" y="4793963"/>
                  <a:pt x="2750146" y="4800149"/>
                  <a:pt x="2754832" y="4801878"/>
                </a:cubicBezTo>
                <a:cubicBezTo>
                  <a:pt x="2758933" y="4797420"/>
                  <a:pt x="2755415" y="4808065"/>
                  <a:pt x="2753072" y="4807201"/>
                </a:cubicBezTo>
                <a:cubicBezTo>
                  <a:pt x="2755415" y="4808065"/>
                  <a:pt x="2764202" y="4805335"/>
                  <a:pt x="2762444" y="4810659"/>
                </a:cubicBezTo>
                <a:cubicBezTo>
                  <a:pt x="2766544" y="4806198"/>
                  <a:pt x="2771813" y="4814115"/>
                  <a:pt x="2773572" y="4808792"/>
                </a:cubicBezTo>
                <a:cubicBezTo>
                  <a:pt x="2778256" y="4810521"/>
                  <a:pt x="2791137" y="4827216"/>
                  <a:pt x="2803440" y="4813842"/>
                </a:cubicBezTo>
                <a:cubicBezTo>
                  <a:pt x="2806949" y="4827081"/>
                  <a:pt x="2815737" y="4824349"/>
                  <a:pt x="2819246" y="4837587"/>
                </a:cubicBezTo>
                <a:cubicBezTo>
                  <a:pt x="2819246" y="4837587"/>
                  <a:pt x="2822173" y="4844638"/>
                  <a:pt x="2823932" y="4839317"/>
                </a:cubicBezTo>
                <a:lnTo>
                  <a:pt x="2828616" y="4841045"/>
                </a:lnTo>
                <a:cubicBezTo>
                  <a:pt x="2828616" y="4841045"/>
                  <a:pt x="2830959" y="4841909"/>
                  <a:pt x="2830959" y="4841909"/>
                </a:cubicBezTo>
                <a:cubicBezTo>
                  <a:pt x="2830959" y="4841909"/>
                  <a:pt x="2830959" y="4841909"/>
                  <a:pt x="2833301" y="4842774"/>
                </a:cubicBezTo>
                <a:cubicBezTo>
                  <a:pt x="2833301" y="4842774"/>
                  <a:pt x="2844429" y="4840909"/>
                  <a:pt x="2845013" y="4847094"/>
                </a:cubicBezTo>
                <a:cubicBezTo>
                  <a:pt x="2849115" y="4842638"/>
                  <a:pt x="2854383" y="4850553"/>
                  <a:pt x="2856726" y="4851417"/>
                </a:cubicBezTo>
                <a:cubicBezTo>
                  <a:pt x="2861411" y="4853146"/>
                  <a:pt x="2867854" y="4849552"/>
                  <a:pt x="2869022" y="4861924"/>
                </a:cubicBezTo>
                <a:cubicBezTo>
                  <a:pt x="2870780" y="4856603"/>
                  <a:pt x="2884252" y="4855602"/>
                  <a:pt x="2883077" y="4867111"/>
                </a:cubicBezTo>
                <a:cubicBezTo>
                  <a:pt x="2883077" y="4867111"/>
                  <a:pt x="2884836" y="4861789"/>
                  <a:pt x="2884836" y="4861789"/>
                </a:cubicBezTo>
                <a:cubicBezTo>
                  <a:pt x="2901233" y="4867839"/>
                  <a:pt x="2917629" y="4873890"/>
                  <a:pt x="2936371" y="4880804"/>
                </a:cubicBezTo>
                <a:cubicBezTo>
                  <a:pt x="2941056" y="4882532"/>
                  <a:pt x="2941640" y="4888717"/>
                  <a:pt x="2941640" y="4888717"/>
                </a:cubicBezTo>
                <a:cubicBezTo>
                  <a:pt x="2948083" y="4885125"/>
                  <a:pt x="2957454" y="4888582"/>
                  <a:pt x="2960380" y="4895632"/>
                </a:cubicBezTo>
                <a:cubicBezTo>
                  <a:pt x="2960963" y="4901820"/>
                  <a:pt x="2962723" y="4896497"/>
                  <a:pt x="2965065" y="4897361"/>
                </a:cubicBezTo>
                <a:cubicBezTo>
                  <a:pt x="2990248" y="4900682"/>
                  <a:pt x="3018942" y="4917241"/>
                  <a:pt x="3044709" y="4926749"/>
                </a:cubicBezTo>
                <a:cubicBezTo>
                  <a:pt x="3047051" y="4927613"/>
                  <a:pt x="3049393" y="4928477"/>
                  <a:pt x="3051736" y="4929341"/>
                </a:cubicBezTo>
                <a:cubicBezTo>
                  <a:pt x="3065791" y="4934526"/>
                  <a:pt x="3073402" y="4943308"/>
                  <a:pt x="3094485" y="4951086"/>
                </a:cubicBezTo>
                <a:cubicBezTo>
                  <a:pt x="3096827" y="4951950"/>
                  <a:pt x="3099169" y="4952814"/>
                  <a:pt x="3101511" y="4953679"/>
                </a:cubicBezTo>
                <a:cubicBezTo>
                  <a:pt x="3117327" y="4953543"/>
                  <a:pt x="3120836" y="4966780"/>
                  <a:pt x="3134307" y="4965779"/>
                </a:cubicBezTo>
                <a:cubicBezTo>
                  <a:pt x="3136650" y="4966644"/>
                  <a:pt x="3138993" y="4967508"/>
                  <a:pt x="3141336" y="4968373"/>
                </a:cubicBezTo>
                <a:cubicBezTo>
                  <a:pt x="3139576" y="4973695"/>
                  <a:pt x="3141918" y="4974559"/>
                  <a:pt x="3141918" y="4974559"/>
                </a:cubicBezTo>
                <a:cubicBezTo>
                  <a:pt x="3148362" y="4970965"/>
                  <a:pt x="3155975" y="4979745"/>
                  <a:pt x="3160659" y="4981473"/>
                </a:cubicBezTo>
                <a:cubicBezTo>
                  <a:pt x="3157142" y="4992119"/>
                  <a:pt x="3147187" y="4982475"/>
                  <a:pt x="3140159" y="4979882"/>
                </a:cubicBezTo>
                <a:cubicBezTo>
                  <a:pt x="3140159" y="4979882"/>
                  <a:pt x="3137817" y="4979016"/>
                  <a:pt x="3137817" y="4979016"/>
                </a:cubicBezTo>
                <a:cubicBezTo>
                  <a:pt x="3137233" y="4972830"/>
                  <a:pt x="3134890" y="4971966"/>
                  <a:pt x="3132548" y="4971102"/>
                </a:cubicBezTo>
                <a:cubicBezTo>
                  <a:pt x="3124347" y="4980018"/>
                  <a:pt x="3109124" y="4962459"/>
                  <a:pt x="3102097" y="4959866"/>
                </a:cubicBezTo>
                <a:cubicBezTo>
                  <a:pt x="3097411" y="4958136"/>
                  <a:pt x="3095069" y="4957273"/>
                  <a:pt x="3092726" y="4956409"/>
                </a:cubicBezTo>
                <a:cubicBezTo>
                  <a:pt x="3075155" y="4961868"/>
                  <a:pt x="3059932" y="4944308"/>
                  <a:pt x="3049977" y="4934663"/>
                </a:cubicBezTo>
                <a:cubicBezTo>
                  <a:pt x="3047634" y="4933800"/>
                  <a:pt x="3045292" y="4932936"/>
                  <a:pt x="3045292" y="4932936"/>
                </a:cubicBezTo>
                <a:cubicBezTo>
                  <a:pt x="3042951" y="4932071"/>
                  <a:pt x="3042951" y="4932071"/>
                  <a:pt x="3042951" y="4932071"/>
                </a:cubicBezTo>
                <a:cubicBezTo>
                  <a:pt x="3036507" y="4935664"/>
                  <a:pt x="3025379" y="4937530"/>
                  <a:pt x="3022452" y="4930479"/>
                </a:cubicBezTo>
                <a:cubicBezTo>
                  <a:pt x="3000195" y="4934209"/>
                  <a:pt x="2973844" y="4918515"/>
                  <a:pt x="2945734" y="4908142"/>
                </a:cubicBezTo>
                <a:cubicBezTo>
                  <a:pt x="2941048" y="4906413"/>
                  <a:pt x="2938707" y="4905550"/>
                  <a:pt x="2934021" y="4903821"/>
                </a:cubicBezTo>
                <a:cubicBezTo>
                  <a:pt x="2910597" y="4895178"/>
                  <a:pt x="2882487" y="4884806"/>
                  <a:pt x="2859062" y="4876163"/>
                </a:cubicBezTo>
                <a:cubicBezTo>
                  <a:pt x="2854378" y="4874434"/>
                  <a:pt x="2849692" y="4872705"/>
                  <a:pt x="2849108" y="4866520"/>
                </a:cubicBezTo>
                <a:cubicBezTo>
                  <a:pt x="2845008" y="4870977"/>
                  <a:pt x="2845008" y="4870977"/>
                  <a:pt x="2842664" y="4870113"/>
                </a:cubicBezTo>
                <a:cubicBezTo>
                  <a:pt x="2837396" y="4862198"/>
                  <a:pt x="2830368" y="4859605"/>
                  <a:pt x="2817481" y="4866793"/>
                </a:cubicBezTo>
                <a:cubicBezTo>
                  <a:pt x="2819240" y="4861468"/>
                  <a:pt x="2821583" y="4862334"/>
                  <a:pt x="2821583" y="4862334"/>
                </a:cubicBezTo>
                <a:cubicBezTo>
                  <a:pt x="2812213" y="4858877"/>
                  <a:pt x="2809872" y="4858012"/>
                  <a:pt x="2800501" y="4854555"/>
                </a:cubicBezTo>
                <a:cubicBezTo>
                  <a:pt x="2804602" y="4850098"/>
                  <a:pt x="2798157" y="4853691"/>
                  <a:pt x="2799916" y="4848368"/>
                </a:cubicBezTo>
                <a:cubicBezTo>
                  <a:pt x="2797574" y="4847504"/>
                  <a:pt x="2793473" y="4851961"/>
                  <a:pt x="2793473" y="4851961"/>
                </a:cubicBezTo>
                <a:cubicBezTo>
                  <a:pt x="2789962" y="4838725"/>
                  <a:pt x="2768873" y="4854829"/>
                  <a:pt x="2765363" y="4841590"/>
                </a:cubicBezTo>
                <a:cubicBezTo>
                  <a:pt x="2763020" y="4840726"/>
                  <a:pt x="2758919" y="4845184"/>
                  <a:pt x="2756576" y="4844320"/>
                </a:cubicBezTo>
                <a:cubicBezTo>
                  <a:pt x="2746623" y="4834676"/>
                  <a:pt x="2733151" y="4835677"/>
                  <a:pt x="2716755" y="4829627"/>
                </a:cubicBezTo>
                <a:cubicBezTo>
                  <a:pt x="2714412" y="4828763"/>
                  <a:pt x="2712653" y="4834085"/>
                  <a:pt x="2712653" y="4834085"/>
                </a:cubicBezTo>
                <a:cubicBezTo>
                  <a:pt x="2712070" y="4827899"/>
                  <a:pt x="2707968" y="4832355"/>
                  <a:pt x="2705626" y="4831491"/>
                </a:cubicBezTo>
                <a:cubicBezTo>
                  <a:pt x="2703868" y="4836813"/>
                  <a:pt x="2707968" y="4832355"/>
                  <a:pt x="2708553" y="4838542"/>
                </a:cubicBezTo>
                <a:cubicBezTo>
                  <a:pt x="2708553" y="4838542"/>
                  <a:pt x="2708553" y="4838542"/>
                  <a:pt x="2710894" y="4839407"/>
                </a:cubicBezTo>
                <a:cubicBezTo>
                  <a:pt x="2714996" y="4834948"/>
                  <a:pt x="2715580" y="4841135"/>
                  <a:pt x="2719681" y="4836677"/>
                </a:cubicBezTo>
                <a:cubicBezTo>
                  <a:pt x="2717922" y="4842000"/>
                  <a:pt x="2718506" y="4848188"/>
                  <a:pt x="2716747" y="4853509"/>
                </a:cubicBezTo>
                <a:cubicBezTo>
                  <a:pt x="2716164" y="4847322"/>
                  <a:pt x="2709720" y="4850915"/>
                  <a:pt x="2709135" y="4844729"/>
                </a:cubicBezTo>
                <a:cubicBezTo>
                  <a:pt x="2709720" y="4850915"/>
                  <a:pt x="2699766" y="4841271"/>
                  <a:pt x="2697423" y="4840409"/>
                </a:cubicBezTo>
                <a:cubicBezTo>
                  <a:pt x="2697423" y="4840409"/>
                  <a:pt x="2695081" y="4839545"/>
                  <a:pt x="2695081" y="4839545"/>
                </a:cubicBezTo>
                <a:cubicBezTo>
                  <a:pt x="2706787" y="4867748"/>
                  <a:pt x="2727876" y="4851644"/>
                  <a:pt x="2741340" y="4874525"/>
                </a:cubicBezTo>
                <a:cubicBezTo>
                  <a:pt x="2743682" y="4875390"/>
                  <a:pt x="2743682" y="4875390"/>
                  <a:pt x="2746025" y="4876255"/>
                </a:cubicBezTo>
                <a:cubicBezTo>
                  <a:pt x="2748367" y="4877118"/>
                  <a:pt x="2746609" y="4882440"/>
                  <a:pt x="2748952" y="4883304"/>
                </a:cubicBezTo>
                <a:cubicBezTo>
                  <a:pt x="2755979" y="4885897"/>
                  <a:pt x="2763006" y="4888491"/>
                  <a:pt x="2770034" y="4891083"/>
                </a:cubicBezTo>
                <a:lnTo>
                  <a:pt x="2769155" y="4893744"/>
                </a:lnTo>
                <a:lnTo>
                  <a:pt x="2765932" y="4895540"/>
                </a:lnTo>
                <a:cubicBezTo>
                  <a:pt x="2768275" y="4896405"/>
                  <a:pt x="2768275" y="4896405"/>
                  <a:pt x="2768275" y="4896405"/>
                </a:cubicBezTo>
                <a:lnTo>
                  <a:pt x="2769155" y="4893744"/>
                </a:lnTo>
                <a:lnTo>
                  <a:pt x="2772376" y="4891948"/>
                </a:lnTo>
                <a:cubicBezTo>
                  <a:pt x="2796392" y="4882896"/>
                  <a:pt x="2812783" y="4912827"/>
                  <a:pt x="2831523" y="4919742"/>
                </a:cubicBezTo>
                <a:cubicBezTo>
                  <a:pt x="2829763" y="4925064"/>
                  <a:pt x="2832107" y="4925930"/>
                  <a:pt x="2832107" y="4925930"/>
                </a:cubicBezTo>
                <a:cubicBezTo>
                  <a:pt x="2841476" y="4929387"/>
                  <a:pt x="2844403" y="4936437"/>
                  <a:pt x="2849671" y="4944353"/>
                </a:cubicBezTo>
                <a:cubicBezTo>
                  <a:pt x="2854357" y="4946079"/>
                  <a:pt x="2860800" y="4942487"/>
                  <a:pt x="2863727" y="4949538"/>
                </a:cubicBezTo>
                <a:cubicBezTo>
                  <a:pt x="2863727" y="4949538"/>
                  <a:pt x="2866069" y="4950402"/>
                  <a:pt x="2866069" y="4950402"/>
                </a:cubicBezTo>
                <a:cubicBezTo>
                  <a:pt x="2870169" y="4945945"/>
                  <a:pt x="2867827" y="4945080"/>
                  <a:pt x="2869586" y="4939759"/>
                </a:cubicBezTo>
                <a:cubicBezTo>
                  <a:pt x="2871927" y="4940623"/>
                  <a:pt x="2876614" y="4942352"/>
                  <a:pt x="2880715" y="4937892"/>
                </a:cubicBezTo>
                <a:cubicBezTo>
                  <a:pt x="2888910" y="4952859"/>
                  <a:pt x="2901206" y="4963367"/>
                  <a:pt x="2912919" y="4967689"/>
                </a:cubicBezTo>
                <a:cubicBezTo>
                  <a:pt x="2917019" y="4963232"/>
                  <a:pt x="2919363" y="4964095"/>
                  <a:pt x="2921705" y="4964958"/>
                </a:cubicBezTo>
                <a:cubicBezTo>
                  <a:pt x="2924048" y="4965824"/>
                  <a:pt x="2926974" y="4972874"/>
                  <a:pt x="2928148" y="4961366"/>
                </a:cubicBezTo>
                <a:cubicBezTo>
                  <a:pt x="2934585" y="4981654"/>
                  <a:pt x="2957427" y="4984111"/>
                  <a:pt x="2969723" y="4994618"/>
                </a:cubicBezTo>
                <a:cubicBezTo>
                  <a:pt x="2969723" y="4994618"/>
                  <a:pt x="2972066" y="4995483"/>
                  <a:pt x="2972066" y="4995483"/>
                </a:cubicBezTo>
                <a:cubicBezTo>
                  <a:pt x="2974409" y="4996348"/>
                  <a:pt x="2976750" y="4997210"/>
                  <a:pt x="2980851" y="4992753"/>
                </a:cubicBezTo>
                <a:cubicBezTo>
                  <a:pt x="2980851" y="4992753"/>
                  <a:pt x="2980851" y="4992753"/>
                  <a:pt x="2983193" y="4993618"/>
                </a:cubicBezTo>
                <a:cubicBezTo>
                  <a:pt x="2990221" y="4996211"/>
                  <a:pt x="2997249" y="4998803"/>
                  <a:pt x="3002518" y="5006719"/>
                </a:cubicBezTo>
                <a:cubicBezTo>
                  <a:pt x="3009545" y="5009313"/>
                  <a:pt x="3012470" y="5016363"/>
                  <a:pt x="3019499" y="5018957"/>
                </a:cubicBezTo>
                <a:cubicBezTo>
                  <a:pt x="3019499" y="5018957"/>
                  <a:pt x="3017740" y="5024277"/>
                  <a:pt x="3017740" y="5024277"/>
                </a:cubicBezTo>
                <a:cubicBezTo>
                  <a:pt x="3012470" y="5016363"/>
                  <a:pt x="3007786" y="5014636"/>
                  <a:pt x="3000759" y="5012042"/>
                </a:cubicBezTo>
                <a:cubicBezTo>
                  <a:pt x="2995490" y="5004126"/>
                  <a:pt x="2988462" y="5001533"/>
                  <a:pt x="2981434" y="4998940"/>
                </a:cubicBezTo>
                <a:cubicBezTo>
                  <a:pt x="2977333" y="5003400"/>
                  <a:pt x="2972649" y="5001671"/>
                  <a:pt x="2967963" y="4999941"/>
                </a:cubicBezTo>
                <a:cubicBezTo>
                  <a:pt x="2965621" y="4999078"/>
                  <a:pt x="2960935" y="4997348"/>
                  <a:pt x="2958593" y="4996484"/>
                </a:cubicBezTo>
                <a:cubicBezTo>
                  <a:pt x="2956251" y="4995620"/>
                  <a:pt x="2953909" y="4994756"/>
                  <a:pt x="2949223" y="4993028"/>
                </a:cubicBezTo>
                <a:cubicBezTo>
                  <a:pt x="2937512" y="4988706"/>
                  <a:pt x="2927557" y="4979061"/>
                  <a:pt x="2919945" y="4970282"/>
                </a:cubicBezTo>
                <a:cubicBezTo>
                  <a:pt x="2917604" y="4969417"/>
                  <a:pt x="2915262" y="4968553"/>
                  <a:pt x="2911160" y="4973011"/>
                </a:cubicBezTo>
                <a:cubicBezTo>
                  <a:pt x="2902374" y="4975740"/>
                  <a:pt x="2881883" y="4950266"/>
                  <a:pt x="2866653" y="4956589"/>
                </a:cubicBezTo>
                <a:cubicBezTo>
                  <a:pt x="2866653" y="4956589"/>
                  <a:pt x="2864311" y="4955725"/>
                  <a:pt x="2864311" y="4955725"/>
                </a:cubicBezTo>
                <a:cubicBezTo>
                  <a:pt x="2861968" y="4954860"/>
                  <a:pt x="2861968" y="4954860"/>
                  <a:pt x="2861968" y="4954860"/>
                </a:cubicBezTo>
                <a:cubicBezTo>
                  <a:pt x="2852015" y="4945216"/>
                  <a:pt x="2844396" y="4960319"/>
                  <a:pt x="2837369" y="4957726"/>
                </a:cubicBezTo>
                <a:cubicBezTo>
                  <a:pt x="2843228" y="4947945"/>
                  <a:pt x="2830932" y="4937437"/>
                  <a:pt x="2825072" y="4947218"/>
                </a:cubicBezTo>
                <a:cubicBezTo>
                  <a:pt x="2822146" y="4940166"/>
                  <a:pt x="2820394" y="4921607"/>
                  <a:pt x="2812193" y="4930523"/>
                </a:cubicBezTo>
                <a:cubicBezTo>
                  <a:pt x="2809850" y="4929660"/>
                  <a:pt x="2808091" y="4934980"/>
                  <a:pt x="2808091" y="4934980"/>
                </a:cubicBezTo>
                <a:cubicBezTo>
                  <a:pt x="2808091" y="4934980"/>
                  <a:pt x="2808091" y="4934980"/>
                  <a:pt x="2805749" y="4934116"/>
                </a:cubicBezTo>
                <a:cubicBezTo>
                  <a:pt x="2789928" y="4958136"/>
                  <a:pt x="2809836" y="4977423"/>
                  <a:pt x="2820965" y="4975557"/>
                </a:cubicBezTo>
                <a:cubicBezTo>
                  <a:pt x="2823307" y="4976422"/>
                  <a:pt x="2819207" y="4980882"/>
                  <a:pt x="2817448" y="4986202"/>
                </a:cubicBezTo>
                <a:cubicBezTo>
                  <a:pt x="2822133" y="4987931"/>
                  <a:pt x="2822133" y="4987931"/>
                  <a:pt x="2824476" y="4988796"/>
                </a:cubicBezTo>
                <a:cubicBezTo>
                  <a:pt x="2825059" y="4994982"/>
                  <a:pt x="2827402" y="4995845"/>
                  <a:pt x="2829744" y="4996711"/>
                </a:cubicBezTo>
                <a:cubicBezTo>
                  <a:pt x="2829744" y="4996711"/>
                  <a:pt x="2827985" y="5002033"/>
                  <a:pt x="2827985" y="5002033"/>
                </a:cubicBezTo>
                <a:cubicBezTo>
                  <a:pt x="2827985" y="5002033"/>
                  <a:pt x="2825643" y="5001169"/>
                  <a:pt x="2825643" y="5001169"/>
                </a:cubicBezTo>
                <a:cubicBezTo>
                  <a:pt x="2823301" y="5000304"/>
                  <a:pt x="2820959" y="4999440"/>
                  <a:pt x="2822717" y="4994118"/>
                </a:cubicBezTo>
                <a:cubicBezTo>
                  <a:pt x="2820374" y="4993253"/>
                  <a:pt x="2818032" y="4992388"/>
                  <a:pt x="2815690" y="4991525"/>
                </a:cubicBezTo>
                <a:cubicBezTo>
                  <a:pt x="2815105" y="4985339"/>
                  <a:pt x="2808662" y="4988931"/>
                  <a:pt x="2808077" y="4982745"/>
                </a:cubicBezTo>
                <a:cubicBezTo>
                  <a:pt x="2808077" y="4982745"/>
                  <a:pt x="2806319" y="4988067"/>
                  <a:pt x="2806319" y="4988067"/>
                </a:cubicBezTo>
                <a:cubicBezTo>
                  <a:pt x="2806904" y="4994255"/>
                  <a:pt x="2825059" y="4994982"/>
                  <a:pt x="2822125" y="5011813"/>
                </a:cubicBezTo>
                <a:cubicBezTo>
                  <a:pt x="2816856" y="5003899"/>
                  <a:pt x="2810413" y="5007491"/>
                  <a:pt x="2805729" y="5005762"/>
                </a:cubicBezTo>
                <a:cubicBezTo>
                  <a:pt x="2803386" y="5004899"/>
                  <a:pt x="2803970" y="5011086"/>
                  <a:pt x="2801627" y="5010221"/>
                </a:cubicBezTo>
                <a:cubicBezTo>
                  <a:pt x="2798110" y="5020866"/>
                  <a:pt x="2805138" y="5023459"/>
                  <a:pt x="2803379" y="5028781"/>
                </a:cubicBezTo>
                <a:cubicBezTo>
                  <a:pt x="2807480" y="5024323"/>
                  <a:pt x="2811581" y="5019865"/>
                  <a:pt x="2813340" y="5014543"/>
                </a:cubicBezTo>
                <a:cubicBezTo>
                  <a:pt x="2817442" y="5010084"/>
                  <a:pt x="2818025" y="5016272"/>
                  <a:pt x="2820367" y="5017136"/>
                </a:cubicBezTo>
                <a:cubicBezTo>
                  <a:pt x="2819783" y="5010948"/>
                  <a:pt x="2820367" y="5017136"/>
                  <a:pt x="2826810" y="5013542"/>
                </a:cubicBezTo>
                <a:cubicBezTo>
                  <a:pt x="2829153" y="5014406"/>
                  <a:pt x="2825052" y="5018865"/>
                  <a:pt x="2829736" y="5020593"/>
                </a:cubicBezTo>
                <a:cubicBezTo>
                  <a:pt x="2829736" y="5020593"/>
                  <a:pt x="2832080" y="5021458"/>
                  <a:pt x="2832080" y="5021458"/>
                </a:cubicBezTo>
                <a:cubicBezTo>
                  <a:pt x="2832080" y="5021458"/>
                  <a:pt x="2830322" y="5026779"/>
                  <a:pt x="2827979" y="5025916"/>
                </a:cubicBezTo>
                <a:cubicBezTo>
                  <a:pt x="2827979" y="5025916"/>
                  <a:pt x="2826220" y="5031237"/>
                  <a:pt x="2823877" y="5030373"/>
                </a:cubicBezTo>
                <a:cubicBezTo>
                  <a:pt x="2823287" y="5048068"/>
                  <a:pt x="2837342" y="5053254"/>
                  <a:pt x="2844953" y="5062034"/>
                </a:cubicBezTo>
                <a:cubicBezTo>
                  <a:pt x="2849639" y="5063763"/>
                  <a:pt x="2854323" y="5065492"/>
                  <a:pt x="2854907" y="5071678"/>
                </a:cubicBezTo>
                <a:cubicBezTo>
                  <a:pt x="2857249" y="5072542"/>
                  <a:pt x="2857249" y="5072542"/>
                  <a:pt x="2859592" y="5073407"/>
                </a:cubicBezTo>
                <a:cubicBezTo>
                  <a:pt x="2859592" y="5073407"/>
                  <a:pt x="2859592" y="5073407"/>
                  <a:pt x="2857834" y="5078729"/>
                </a:cubicBezTo>
                <a:cubicBezTo>
                  <a:pt x="2857834" y="5078729"/>
                  <a:pt x="2857834" y="5078729"/>
                  <a:pt x="2855491" y="5077864"/>
                </a:cubicBezTo>
                <a:cubicBezTo>
                  <a:pt x="2855491" y="5077864"/>
                  <a:pt x="2853148" y="5077000"/>
                  <a:pt x="2853148" y="5077000"/>
                </a:cubicBezTo>
                <a:cubicBezTo>
                  <a:pt x="2850222" y="5069950"/>
                  <a:pt x="2847880" y="5069086"/>
                  <a:pt x="2843196" y="5067356"/>
                </a:cubicBezTo>
                <a:cubicBezTo>
                  <a:pt x="2841436" y="5072679"/>
                  <a:pt x="2836167" y="5064763"/>
                  <a:pt x="2832650" y="5075408"/>
                </a:cubicBezTo>
                <a:cubicBezTo>
                  <a:pt x="2833818" y="5087781"/>
                  <a:pt x="2840846" y="5090375"/>
                  <a:pt x="2846115" y="5098291"/>
                </a:cubicBezTo>
                <a:cubicBezTo>
                  <a:pt x="2863097" y="5110527"/>
                  <a:pt x="2876560" y="5133407"/>
                  <a:pt x="2897058" y="5135002"/>
                </a:cubicBezTo>
                <a:cubicBezTo>
                  <a:pt x="2897058" y="5135002"/>
                  <a:pt x="2892957" y="5139458"/>
                  <a:pt x="2895299" y="5140323"/>
                </a:cubicBezTo>
                <a:cubicBezTo>
                  <a:pt x="2901744" y="5136729"/>
                  <a:pt x="2909355" y="5145508"/>
                  <a:pt x="2918724" y="5148966"/>
                </a:cubicBezTo>
                <a:cubicBezTo>
                  <a:pt x="2928095" y="5152423"/>
                  <a:pt x="2936881" y="5149693"/>
                  <a:pt x="2948009" y="5147829"/>
                </a:cubicBezTo>
                <a:cubicBezTo>
                  <a:pt x="2946835" y="5159337"/>
                  <a:pt x="2957380" y="5151286"/>
                  <a:pt x="2958547" y="5163659"/>
                </a:cubicBezTo>
                <a:cubicBezTo>
                  <a:pt x="2967333" y="5160930"/>
                  <a:pt x="2973186" y="5175032"/>
                  <a:pt x="2986657" y="5174031"/>
                </a:cubicBezTo>
                <a:cubicBezTo>
                  <a:pt x="2980797" y="5183811"/>
                  <a:pt x="2996611" y="5183675"/>
                  <a:pt x="2995435" y="5195184"/>
                </a:cubicBezTo>
                <a:cubicBezTo>
                  <a:pt x="2997779" y="5196048"/>
                  <a:pt x="2996019" y="5201370"/>
                  <a:pt x="2998363" y="5202235"/>
                </a:cubicBezTo>
                <a:cubicBezTo>
                  <a:pt x="3003631" y="5210151"/>
                  <a:pt x="3019445" y="5210013"/>
                  <a:pt x="3013585" y="5219793"/>
                </a:cubicBezTo>
                <a:cubicBezTo>
                  <a:pt x="3020029" y="5216200"/>
                  <a:pt x="3016513" y="5226845"/>
                  <a:pt x="3018854" y="5227710"/>
                </a:cubicBezTo>
                <a:cubicBezTo>
                  <a:pt x="3021196" y="5228573"/>
                  <a:pt x="3021196" y="5228573"/>
                  <a:pt x="3023539" y="5229436"/>
                </a:cubicBezTo>
                <a:cubicBezTo>
                  <a:pt x="3025882" y="5230302"/>
                  <a:pt x="3024123" y="5235625"/>
                  <a:pt x="3024707" y="5241811"/>
                </a:cubicBezTo>
                <a:cubicBezTo>
                  <a:pt x="3034077" y="5245268"/>
                  <a:pt x="3041105" y="5247861"/>
                  <a:pt x="3048132" y="5250453"/>
                </a:cubicBezTo>
                <a:cubicBezTo>
                  <a:pt x="3048716" y="5256639"/>
                  <a:pt x="3052816" y="5252183"/>
                  <a:pt x="3053401" y="5258369"/>
                </a:cubicBezTo>
                <a:cubicBezTo>
                  <a:pt x="3063355" y="5268014"/>
                  <a:pt x="3068624" y="5275929"/>
                  <a:pt x="3077994" y="5279386"/>
                </a:cubicBezTo>
                <a:cubicBezTo>
                  <a:pt x="3082679" y="5281115"/>
                  <a:pt x="3089706" y="5283708"/>
                  <a:pt x="3096733" y="5286300"/>
                </a:cubicBezTo>
                <a:cubicBezTo>
                  <a:pt x="3102002" y="5294215"/>
                  <a:pt x="3105513" y="5307454"/>
                  <a:pt x="3114883" y="5310910"/>
                </a:cubicBezTo>
                <a:cubicBezTo>
                  <a:pt x="3117809" y="5317960"/>
                  <a:pt x="3128938" y="5316096"/>
                  <a:pt x="3132449" y="5329332"/>
                </a:cubicBezTo>
                <a:cubicBezTo>
                  <a:pt x="3139475" y="5331926"/>
                  <a:pt x="3142985" y="5345163"/>
                  <a:pt x="3143571" y="5351350"/>
                </a:cubicBezTo>
                <a:cubicBezTo>
                  <a:pt x="3145912" y="5352215"/>
                  <a:pt x="3144154" y="5357537"/>
                  <a:pt x="3146496" y="5358403"/>
                </a:cubicBezTo>
                <a:cubicBezTo>
                  <a:pt x="3157624" y="5356535"/>
                  <a:pt x="3161135" y="5369774"/>
                  <a:pt x="3168162" y="5372366"/>
                </a:cubicBezTo>
                <a:cubicBezTo>
                  <a:pt x="3168162" y="5372366"/>
                  <a:pt x="3168162" y="5372366"/>
                  <a:pt x="3165821" y="5371503"/>
                </a:cubicBezTo>
                <a:cubicBezTo>
                  <a:pt x="3168162" y="5372366"/>
                  <a:pt x="3168746" y="5378552"/>
                  <a:pt x="3171089" y="5379418"/>
                </a:cubicBezTo>
                <a:cubicBezTo>
                  <a:pt x="3175774" y="5381146"/>
                  <a:pt x="3176357" y="5387333"/>
                  <a:pt x="3178700" y="5388197"/>
                </a:cubicBezTo>
                <a:cubicBezTo>
                  <a:pt x="3192755" y="5393384"/>
                  <a:pt x="3204467" y="5397706"/>
                  <a:pt x="3215005" y="5413535"/>
                </a:cubicBezTo>
                <a:cubicBezTo>
                  <a:pt x="3214126" y="5416198"/>
                  <a:pt x="3213100" y="5417311"/>
                  <a:pt x="3212001" y="5417653"/>
                </a:cubicBezTo>
                <a:cubicBezTo>
                  <a:pt x="3210904" y="5417993"/>
                  <a:pt x="3209734" y="5417562"/>
                  <a:pt x="3208563" y="5417130"/>
                </a:cubicBezTo>
                <a:cubicBezTo>
                  <a:pt x="3203293" y="5409213"/>
                  <a:pt x="3190996" y="5398706"/>
                  <a:pt x="3182211" y="5401435"/>
                </a:cubicBezTo>
                <a:cubicBezTo>
                  <a:pt x="3181627" y="5395249"/>
                  <a:pt x="3179285" y="5394384"/>
                  <a:pt x="3176942" y="5393519"/>
                </a:cubicBezTo>
                <a:cubicBezTo>
                  <a:pt x="3174015" y="5386469"/>
                  <a:pt x="3171672" y="5385604"/>
                  <a:pt x="3169330" y="5384741"/>
                </a:cubicBezTo>
                <a:cubicBezTo>
                  <a:pt x="3165229" y="5389197"/>
                  <a:pt x="3165229" y="5389197"/>
                  <a:pt x="3162887" y="5388334"/>
                </a:cubicBezTo>
                <a:cubicBezTo>
                  <a:pt x="3155859" y="5385740"/>
                  <a:pt x="3151758" y="5390199"/>
                  <a:pt x="3148832" y="5383148"/>
                </a:cubicBezTo>
                <a:cubicBezTo>
                  <a:pt x="3145905" y="5376097"/>
                  <a:pt x="3147665" y="5370775"/>
                  <a:pt x="3140637" y="5368182"/>
                </a:cubicBezTo>
                <a:cubicBezTo>
                  <a:pt x="3142395" y="5362860"/>
                  <a:pt x="3142395" y="5362860"/>
                  <a:pt x="3142395" y="5362860"/>
                </a:cubicBezTo>
                <a:cubicBezTo>
                  <a:pt x="3140053" y="5361995"/>
                  <a:pt x="3141811" y="5356674"/>
                  <a:pt x="3139469" y="5355809"/>
                </a:cubicBezTo>
                <a:cubicBezTo>
                  <a:pt x="3138300" y="5343435"/>
                  <a:pt x="3137716" y="5337249"/>
                  <a:pt x="3130689" y="5334657"/>
                </a:cubicBezTo>
                <a:cubicBezTo>
                  <a:pt x="3126004" y="5332928"/>
                  <a:pt x="3124837" y="5320554"/>
                  <a:pt x="3114291" y="5328606"/>
                </a:cubicBezTo>
                <a:cubicBezTo>
                  <a:pt x="3114291" y="5328606"/>
                  <a:pt x="3114875" y="5334792"/>
                  <a:pt x="3114875" y="5334792"/>
                </a:cubicBezTo>
                <a:cubicBezTo>
                  <a:pt x="3108432" y="5338385"/>
                  <a:pt x="3104921" y="5325148"/>
                  <a:pt x="3106680" y="5319825"/>
                </a:cubicBezTo>
                <a:cubicBezTo>
                  <a:pt x="3104338" y="5318961"/>
                  <a:pt x="3101995" y="5318097"/>
                  <a:pt x="3101995" y="5318097"/>
                </a:cubicBezTo>
                <a:cubicBezTo>
                  <a:pt x="3103170" y="5306589"/>
                  <a:pt x="3094975" y="5291622"/>
                  <a:pt x="3084430" y="5299674"/>
                </a:cubicBezTo>
                <a:cubicBezTo>
                  <a:pt x="3079745" y="5297946"/>
                  <a:pt x="3075060" y="5296217"/>
                  <a:pt x="3068032" y="5293623"/>
                </a:cubicBezTo>
                <a:cubicBezTo>
                  <a:pt x="3063347" y="5291895"/>
                  <a:pt x="3062180" y="5279522"/>
                  <a:pt x="3057496" y="5277793"/>
                </a:cubicBezTo>
                <a:cubicBezTo>
                  <a:pt x="3052811" y="5276064"/>
                  <a:pt x="3044024" y="5278794"/>
                  <a:pt x="3041098" y="5271743"/>
                </a:cubicBezTo>
                <a:cubicBezTo>
                  <a:pt x="3034070" y="5269150"/>
                  <a:pt x="3028801" y="5261235"/>
                  <a:pt x="3020599" y="5270151"/>
                </a:cubicBezTo>
                <a:cubicBezTo>
                  <a:pt x="3008887" y="5265829"/>
                  <a:pt x="3001859" y="5263237"/>
                  <a:pt x="2994248" y="5254457"/>
                </a:cubicBezTo>
                <a:cubicBezTo>
                  <a:pt x="2994248" y="5254457"/>
                  <a:pt x="2994248" y="5254457"/>
                  <a:pt x="2996007" y="5249135"/>
                </a:cubicBezTo>
                <a:cubicBezTo>
                  <a:pt x="3004208" y="5240219"/>
                  <a:pt x="2995421" y="5242949"/>
                  <a:pt x="2998939" y="5232303"/>
                </a:cubicBezTo>
                <a:cubicBezTo>
                  <a:pt x="2992496" y="5235897"/>
                  <a:pt x="2992504" y="5212015"/>
                  <a:pt x="2979616" y="5219202"/>
                </a:cubicBezTo>
                <a:cubicBezTo>
                  <a:pt x="2974347" y="5211287"/>
                  <a:pt x="2969662" y="5209557"/>
                  <a:pt x="2963803" y="5219338"/>
                </a:cubicBezTo>
                <a:cubicBezTo>
                  <a:pt x="2958528" y="5235305"/>
                  <a:pt x="2969654" y="5233441"/>
                  <a:pt x="2970823" y="5245813"/>
                </a:cubicBezTo>
                <a:cubicBezTo>
                  <a:pt x="2973165" y="5246677"/>
                  <a:pt x="2975508" y="5247542"/>
                  <a:pt x="2980192" y="5249271"/>
                </a:cubicBezTo>
                <a:cubicBezTo>
                  <a:pt x="2980192" y="5249271"/>
                  <a:pt x="2978435" y="5254592"/>
                  <a:pt x="2978435" y="5254592"/>
                </a:cubicBezTo>
                <a:cubicBezTo>
                  <a:pt x="2978435" y="5254592"/>
                  <a:pt x="2978435" y="5254592"/>
                  <a:pt x="2976092" y="5253728"/>
                </a:cubicBezTo>
                <a:cubicBezTo>
                  <a:pt x="2973750" y="5252864"/>
                  <a:pt x="2971407" y="5252000"/>
                  <a:pt x="2969065" y="5251134"/>
                </a:cubicBezTo>
                <a:cubicBezTo>
                  <a:pt x="2959111" y="5241491"/>
                  <a:pt x="2957942" y="5229120"/>
                  <a:pt x="2946813" y="5230985"/>
                </a:cubicBezTo>
                <a:cubicBezTo>
                  <a:pt x="2944472" y="5230119"/>
                  <a:pt x="2942130" y="5229256"/>
                  <a:pt x="2940371" y="5234577"/>
                </a:cubicBezTo>
                <a:cubicBezTo>
                  <a:pt x="2938029" y="5233713"/>
                  <a:pt x="2935686" y="5232848"/>
                  <a:pt x="2931584" y="5237306"/>
                </a:cubicBezTo>
                <a:cubicBezTo>
                  <a:pt x="2928067" y="5247952"/>
                  <a:pt x="2919873" y="5232984"/>
                  <a:pt x="2926317" y="5229392"/>
                </a:cubicBezTo>
                <a:cubicBezTo>
                  <a:pt x="2928658" y="5230256"/>
                  <a:pt x="2928658" y="5230256"/>
                  <a:pt x="2931001" y="5231119"/>
                </a:cubicBezTo>
                <a:cubicBezTo>
                  <a:pt x="2931001" y="5231119"/>
                  <a:pt x="2931001" y="5231119"/>
                  <a:pt x="2933343" y="5231985"/>
                </a:cubicBezTo>
                <a:cubicBezTo>
                  <a:pt x="2935102" y="5226662"/>
                  <a:pt x="2937444" y="5227527"/>
                  <a:pt x="2939787" y="5228391"/>
                </a:cubicBezTo>
                <a:cubicBezTo>
                  <a:pt x="2943887" y="5223933"/>
                  <a:pt x="2946230" y="5224798"/>
                  <a:pt x="2946230" y="5224798"/>
                </a:cubicBezTo>
                <a:cubicBezTo>
                  <a:pt x="2947989" y="5219476"/>
                  <a:pt x="2947404" y="5213288"/>
                  <a:pt x="2952090" y="5215017"/>
                </a:cubicBezTo>
                <a:cubicBezTo>
                  <a:pt x="2951506" y="5208830"/>
                  <a:pt x="2940961" y="5216882"/>
                  <a:pt x="2940961" y="5216882"/>
                </a:cubicBezTo>
                <a:cubicBezTo>
                  <a:pt x="2940377" y="5210694"/>
                  <a:pt x="2942136" y="5205373"/>
                  <a:pt x="2935692" y="5208968"/>
                </a:cubicBezTo>
                <a:cubicBezTo>
                  <a:pt x="2939210" y="5198322"/>
                  <a:pt x="2942136" y="5205373"/>
                  <a:pt x="2948580" y="5201780"/>
                </a:cubicBezTo>
                <a:cubicBezTo>
                  <a:pt x="2953855" y="5185812"/>
                  <a:pt x="2935706" y="5161203"/>
                  <a:pt x="2929256" y="5188679"/>
                </a:cubicBezTo>
                <a:cubicBezTo>
                  <a:pt x="2929840" y="5194865"/>
                  <a:pt x="2932182" y="5195728"/>
                  <a:pt x="2932765" y="5201916"/>
                </a:cubicBezTo>
                <a:cubicBezTo>
                  <a:pt x="2932765" y="5201916"/>
                  <a:pt x="2932765" y="5201916"/>
                  <a:pt x="2935109" y="5202781"/>
                </a:cubicBezTo>
                <a:cubicBezTo>
                  <a:pt x="2935109" y="5202781"/>
                  <a:pt x="2933348" y="5208102"/>
                  <a:pt x="2933348" y="5208102"/>
                </a:cubicBezTo>
                <a:cubicBezTo>
                  <a:pt x="2931008" y="5207238"/>
                  <a:pt x="2931008" y="5207238"/>
                  <a:pt x="2928664" y="5206374"/>
                </a:cubicBezTo>
                <a:cubicBezTo>
                  <a:pt x="2928664" y="5206374"/>
                  <a:pt x="2928664" y="5206374"/>
                  <a:pt x="2926906" y="5211695"/>
                </a:cubicBezTo>
                <a:cubicBezTo>
                  <a:pt x="2926322" y="5205510"/>
                  <a:pt x="2926322" y="5205510"/>
                  <a:pt x="2923980" y="5204645"/>
                </a:cubicBezTo>
                <a:cubicBezTo>
                  <a:pt x="2916952" y="5202053"/>
                  <a:pt x="2912268" y="5200325"/>
                  <a:pt x="2909341" y="5193273"/>
                </a:cubicBezTo>
                <a:cubicBezTo>
                  <a:pt x="2908758" y="5187085"/>
                  <a:pt x="2905241" y="5197731"/>
                  <a:pt x="2900555" y="5196002"/>
                </a:cubicBezTo>
                <a:cubicBezTo>
                  <a:pt x="2904071" y="5185358"/>
                  <a:pt x="2899387" y="5183629"/>
                  <a:pt x="2898803" y="5177442"/>
                </a:cubicBezTo>
                <a:cubicBezTo>
                  <a:pt x="2894119" y="5175714"/>
                  <a:pt x="2890017" y="5180171"/>
                  <a:pt x="2883573" y="5183765"/>
                </a:cubicBezTo>
                <a:cubicBezTo>
                  <a:pt x="2874203" y="5180308"/>
                  <a:pt x="2866592" y="5171529"/>
                  <a:pt x="2860149" y="5175123"/>
                </a:cubicBezTo>
                <a:cubicBezTo>
                  <a:pt x="2860739" y="5157427"/>
                  <a:pt x="2854303" y="5137139"/>
                  <a:pt x="2840833" y="5138138"/>
                </a:cubicBezTo>
                <a:cubicBezTo>
                  <a:pt x="2838489" y="5137275"/>
                  <a:pt x="2836147" y="5136410"/>
                  <a:pt x="2835563" y="5130224"/>
                </a:cubicBezTo>
                <a:cubicBezTo>
                  <a:pt x="2829120" y="5133817"/>
                  <a:pt x="2826778" y="5132952"/>
                  <a:pt x="2817992" y="5135682"/>
                </a:cubicBezTo>
                <a:cubicBezTo>
                  <a:pt x="2816233" y="5141004"/>
                  <a:pt x="2814474" y="5146327"/>
                  <a:pt x="2812131" y="5145463"/>
                </a:cubicBezTo>
                <a:cubicBezTo>
                  <a:pt x="2815058" y="5152513"/>
                  <a:pt x="2823844" y="5149783"/>
                  <a:pt x="2822669" y="5161294"/>
                </a:cubicBezTo>
                <a:cubicBezTo>
                  <a:pt x="2833214" y="5153241"/>
                  <a:pt x="2839066" y="5167343"/>
                  <a:pt x="2848436" y="5170800"/>
                </a:cubicBezTo>
                <a:cubicBezTo>
                  <a:pt x="2842577" y="5180580"/>
                  <a:pt x="2837308" y="5172666"/>
                  <a:pt x="2833207" y="5177124"/>
                </a:cubicBezTo>
                <a:cubicBezTo>
                  <a:pt x="2829106" y="5181582"/>
                  <a:pt x="2829690" y="5187768"/>
                  <a:pt x="2827931" y="5193089"/>
                </a:cubicBezTo>
                <a:cubicBezTo>
                  <a:pt x="2818561" y="5189633"/>
                  <a:pt x="2822079" y="5178988"/>
                  <a:pt x="2810949" y="5180854"/>
                </a:cubicBezTo>
                <a:cubicBezTo>
                  <a:pt x="2803339" y="5172074"/>
                  <a:pt x="2791043" y="5161566"/>
                  <a:pt x="2777571" y="5162567"/>
                </a:cubicBezTo>
                <a:cubicBezTo>
                  <a:pt x="2776987" y="5156378"/>
                  <a:pt x="2774061" y="5149329"/>
                  <a:pt x="2773478" y="5143142"/>
                </a:cubicBezTo>
                <a:cubicBezTo>
                  <a:pt x="2762350" y="5145007"/>
                  <a:pt x="2757080" y="5137093"/>
                  <a:pt x="2745951" y="5138958"/>
                </a:cubicBezTo>
                <a:cubicBezTo>
                  <a:pt x="2746535" y="5145144"/>
                  <a:pt x="2758249" y="5149464"/>
                  <a:pt x="2757072" y="5160975"/>
                </a:cubicBezTo>
                <a:cubicBezTo>
                  <a:pt x="2752972" y="5165432"/>
                  <a:pt x="2750045" y="5158381"/>
                  <a:pt x="2745944" y="5162839"/>
                </a:cubicBezTo>
                <a:cubicBezTo>
                  <a:pt x="2745361" y="5156653"/>
                  <a:pt x="2740676" y="5154925"/>
                  <a:pt x="2740092" y="5148738"/>
                </a:cubicBezTo>
                <a:cubicBezTo>
                  <a:pt x="2724863" y="5155059"/>
                  <a:pt x="2723110" y="5136499"/>
                  <a:pt x="2717840" y="5128585"/>
                </a:cubicBezTo>
                <a:cubicBezTo>
                  <a:pt x="2713741" y="5133042"/>
                  <a:pt x="2711399" y="5132179"/>
                  <a:pt x="2709640" y="5137502"/>
                </a:cubicBezTo>
                <a:cubicBezTo>
                  <a:pt x="2707297" y="5136637"/>
                  <a:pt x="2709056" y="5131315"/>
                  <a:pt x="2709056" y="5131315"/>
                </a:cubicBezTo>
                <a:cubicBezTo>
                  <a:pt x="2707297" y="5136637"/>
                  <a:pt x="2704954" y="5135774"/>
                  <a:pt x="2704954" y="5135774"/>
                </a:cubicBezTo>
                <a:cubicBezTo>
                  <a:pt x="2704954" y="5135774"/>
                  <a:pt x="2704954" y="5135774"/>
                  <a:pt x="2707297" y="5136637"/>
                </a:cubicBezTo>
                <a:cubicBezTo>
                  <a:pt x="2707297" y="5136637"/>
                  <a:pt x="2707297" y="5136637"/>
                  <a:pt x="2705539" y="5141960"/>
                </a:cubicBezTo>
                <a:cubicBezTo>
                  <a:pt x="2705539" y="5141960"/>
                  <a:pt x="2703196" y="5141095"/>
                  <a:pt x="2703196" y="5141095"/>
                </a:cubicBezTo>
                <a:cubicBezTo>
                  <a:pt x="2703196" y="5141095"/>
                  <a:pt x="2701438" y="5146416"/>
                  <a:pt x="2701438" y="5146416"/>
                </a:cubicBezTo>
                <a:cubicBezTo>
                  <a:pt x="2704365" y="5153468"/>
                  <a:pt x="2709050" y="5155196"/>
                  <a:pt x="2713734" y="5156925"/>
                </a:cubicBezTo>
                <a:cubicBezTo>
                  <a:pt x="2711976" y="5162247"/>
                  <a:pt x="2711976" y="5162247"/>
                  <a:pt x="2710216" y="5167570"/>
                </a:cubicBezTo>
                <a:cubicBezTo>
                  <a:pt x="2705532" y="5165841"/>
                  <a:pt x="2700846" y="5164114"/>
                  <a:pt x="2696162" y="5162384"/>
                </a:cubicBezTo>
                <a:cubicBezTo>
                  <a:pt x="2696746" y="5168570"/>
                  <a:pt x="2707874" y="5166705"/>
                  <a:pt x="2708457" y="5172891"/>
                </a:cubicBezTo>
                <a:cubicBezTo>
                  <a:pt x="2710800" y="5173756"/>
                  <a:pt x="2710800" y="5173756"/>
                  <a:pt x="2713144" y="5174619"/>
                </a:cubicBezTo>
                <a:cubicBezTo>
                  <a:pt x="2713144" y="5174619"/>
                  <a:pt x="2715485" y="5175484"/>
                  <a:pt x="2715485" y="5175484"/>
                </a:cubicBezTo>
                <a:cubicBezTo>
                  <a:pt x="2715485" y="5175484"/>
                  <a:pt x="2713727" y="5180808"/>
                  <a:pt x="2713727" y="5180808"/>
                </a:cubicBezTo>
                <a:cubicBezTo>
                  <a:pt x="2718412" y="5182536"/>
                  <a:pt x="2720755" y="5183401"/>
                  <a:pt x="2721339" y="5189587"/>
                </a:cubicBezTo>
                <a:cubicBezTo>
                  <a:pt x="2725439" y="5185130"/>
                  <a:pt x="2724266" y="5196636"/>
                  <a:pt x="2726607" y="5197501"/>
                </a:cubicBezTo>
                <a:cubicBezTo>
                  <a:pt x="2726607" y="5197501"/>
                  <a:pt x="2726607" y="5197501"/>
                  <a:pt x="2728366" y="5192181"/>
                </a:cubicBezTo>
                <a:cubicBezTo>
                  <a:pt x="2728366" y="5192181"/>
                  <a:pt x="2728366" y="5192181"/>
                  <a:pt x="2730708" y="5193044"/>
                </a:cubicBezTo>
                <a:cubicBezTo>
                  <a:pt x="2728366" y="5192181"/>
                  <a:pt x="2730125" y="5186858"/>
                  <a:pt x="2727782" y="5185994"/>
                </a:cubicBezTo>
                <a:cubicBezTo>
                  <a:pt x="2727782" y="5185994"/>
                  <a:pt x="2727782" y="5185994"/>
                  <a:pt x="2731882" y="5181536"/>
                </a:cubicBezTo>
                <a:cubicBezTo>
                  <a:pt x="2735985" y="5177077"/>
                  <a:pt x="2736568" y="5183263"/>
                  <a:pt x="2740669" y="5178805"/>
                </a:cubicBezTo>
                <a:cubicBezTo>
                  <a:pt x="2738911" y="5184128"/>
                  <a:pt x="2748282" y="5187585"/>
                  <a:pt x="2752382" y="5183127"/>
                </a:cubicBezTo>
                <a:cubicBezTo>
                  <a:pt x="2759410" y="5185721"/>
                  <a:pt x="2764678" y="5193636"/>
                  <a:pt x="2769947" y="5201552"/>
                </a:cubicBezTo>
                <a:cubicBezTo>
                  <a:pt x="2761745" y="5210465"/>
                  <a:pt x="2753549" y="5195502"/>
                  <a:pt x="2748864" y="5193773"/>
                </a:cubicBezTo>
                <a:cubicBezTo>
                  <a:pt x="2746522" y="5192908"/>
                  <a:pt x="2746522" y="5192908"/>
                  <a:pt x="2744763" y="5198230"/>
                </a:cubicBezTo>
                <a:cubicBezTo>
                  <a:pt x="2744763" y="5198230"/>
                  <a:pt x="2740663" y="5202688"/>
                  <a:pt x="2738320" y="5201824"/>
                </a:cubicBezTo>
                <a:cubicBezTo>
                  <a:pt x="2738904" y="5208011"/>
                  <a:pt x="2734802" y="5212467"/>
                  <a:pt x="2733045" y="5217791"/>
                </a:cubicBezTo>
                <a:cubicBezTo>
                  <a:pt x="2727776" y="5209875"/>
                  <a:pt x="2723674" y="5214333"/>
                  <a:pt x="2720748" y="5207283"/>
                </a:cubicBezTo>
                <a:cubicBezTo>
                  <a:pt x="2716648" y="5211739"/>
                  <a:pt x="2716648" y="5211739"/>
                  <a:pt x="2716648" y="5211739"/>
                </a:cubicBezTo>
                <a:cubicBezTo>
                  <a:pt x="2714888" y="5217063"/>
                  <a:pt x="2717230" y="5217928"/>
                  <a:pt x="2719573" y="5218791"/>
                </a:cubicBezTo>
                <a:cubicBezTo>
                  <a:pt x="2719573" y="5218791"/>
                  <a:pt x="2719573" y="5218791"/>
                  <a:pt x="2717815" y="5224113"/>
                </a:cubicBezTo>
                <a:cubicBezTo>
                  <a:pt x="2711371" y="5227708"/>
                  <a:pt x="2707277" y="5208284"/>
                  <a:pt x="2701417" y="5218064"/>
                </a:cubicBezTo>
                <a:cubicBezTo>
                  <a:pt x="2699075" y="5217199"/>
                  <a:pt x="2700833" y="5211878"/>
                  <a:pt x="2702592" y="5206554"/>
                </a:cubicBezTo>
                <a:cubicBezTo>
                  <a:pt x="2707860" y="5214471"/>
                  <a:pt x="2713137" y="5198504"/>
                  <a:pt x="2717237" y="5194044"/>
                </a:cubicBezTo>
                <a:cubicBezTo>
                  <a:pt x="2716654" y="5187858"/>
                  <a:pt x="2710210" y="5191451"/>
                  <a:pt x="2711385" y="5179944"/>
                </a:cubicBezTo>
                <a:cubicBezTo>
                  <a:pt x="2709042" y="5179079"/>
                  <a:pt x="2706699" y="5178214"/>
                  <a:pt x="2706699" y="5178214"/>
                </a:cubicBezTo>
                <a:cubicBezTo>
                  <a:pt x="2702598" y="5182672"/>
                  <a:pt x="2695571" y="5180079"/>
                  <a:pt x="2690886" y="5178351"/>
                </a:cubicBezTo>
                <a:cubicBezTo>
                  <a:pt x="2688544" y="5177487"/>
                  <a:pt x="2684443" y="5181945"/>
                  <a:pt x="2680340" y="5186403"/>
                </a:cubicBezTo>
                <a:cubicBezTo>
                  <a:pt x="2679758" y="5180216"/>
                  <a:pt x="2676832" y="5173164"/>
                  <a:pt x="2673315" y="5183809"/>
                </a:cubicBezTo>
                <a:cubicBezTo>
                  <a:pt x="2677415" y="5179351"/>
                  <a:pt x="2669213" y="5188268"/>
                  <a:pt x="2672731" y="5177622"/>
                </a:cubicBezTo>
                <a:cubicBezTo>
                  <a:pt x="2672731" y="5177622"/>
                  <a:pt x="2670389" y="5176758"/>
                  <a:pt x="2668629" y="5182081"/>
                </a:cubicBezTo>
                <a:cubicBezTo>
                  <a:pt x="2666870" y="5187403"/>
                  <a:pt x="2673315" y="5183809"/>
                  <a:pt x="2673315" y="5183809"/>
                </a:cubicBezTo>
                <a:cubicBezTo>
                  <a:pt x="2673315" y="5183809"/>
                  <a:pt x="2673315" y="5183809"/>
                  <a:pt x="2671556" y="5189132"/>
                </a:cubicBezTo>
                <a:cubicBezTo>
                  <a:pt x="2673898" y="5189996"/>
                  <a:pt x="2676240" y="5190861"/>
                  <a:pt x="2679166" y="5197911"/>
                </a:cubicBezTo>
                <a:cubicBezTo>
                  <a:pt x="2676824" y="5197048"/>
                  <a:pt x="2676824" y="5197048"/>
                  <a:pt x="2676824" y="5197048"/>
                </a:cubicBezTo>
                <a:cubicBezTo>
                  <a:pt x="2676240" y="5190861"/>
                  <a:pt x="2673898" y="5189996"/>
                  <a:pt x="2669213" y="5188268"/>
                </a:cubicBezTo>
                <a:lnTo>
                  <a:pt x="2668025" y="5192814"/>
                </a:lnTo>
                <a:lnTo>
                  <a:pt x="2665771" y="5190729"/>
                </a:lnTo>
                <a:cubicBezTo>
                  <a:pt x="2664234" y="5189416"/>
                  <a:pt x="2662477" y="5188767"/>
                  <a:pt x="2660427" y="5190996"/>
                </a:cubicBezTo>
                <a:cubicBezTo>
                  <a:pt x="2658085" y="5190131"/>
                  <a:pt x="2661601" y="5179489"/>
                  <a:pt x="2662185" y="5185674"/>
                </a:cubicBezTo>
                <a:cubicBezTo>
                  <a:pt x="2663943" y="5180352"/>
                  <a:pt x="2657500" y="5183947"/>
                  <a:pt x="2654574" y="5176896"/>
                </a:cubicBezTo>
                <a:cubicBezTo>
                  <a:pt x="2647548" y="5174302"/>
                  <a:pt x="2640519" y="5171709"/>
                  <a:pt x="2637593" y="5164657"/>
                </a:cubicBezTo>
                <a:cubicBezTo>
                  <a:pt x="2634076" y="5175302"/>
                  <a:pt x="2632324" y="5156743"/>
                  <a:pt x="2625297" y="5154150"/>
                </a:cubicBezTo>
                <a:cubicBezTo>
                  <a:pt x="2620028" y="5146235"/>
                  <a:pt x="2614167" y="5156015"/>
                  <a:pt x="2608898" y="5148099"/>
                </a:cubicBezTo>
                <a:cubicBezTo>
                  <a:pt x="2606556" y="5147236"/>
                  <a:pt x="2604799" y="5152558"/>
                  <a:pt x="2602456" y="5151692"/>
                </a:cubicBezTo>
                <a:cubicBezTo>
                  <a:pt x="2602456" y="5151692"/>
                  <a:pt x="2604213" y="5146372"/>
                  <a:pt x="2601871" y="5145507"/>
                </a:cubicBezTo>
                <a:cubicBezTo>
                  <a:pt x="2601871" y="5145507"/>
                  <a:pt x="2605972" y="5141050"/>
                  <a:pt x="2608316" y="5141913"/>
                </a:cubicBezTo>
                <a:cubicBezTo>
                  <a:pt x="2607732" y="5135726"/>
                  <a:pt x="2605390" y="5134862"/>
                  <a:pt x="2600705" y="5133132"/>
                </a:cubicBezTo>
                <a:cubicBezTo>
                  <a:pt x="2598362" y="5132268"/>
                  <a:pt x="2598362" y="5132268"/>
                  <a:pt x="2596602" y="5137593"/>
                </a:cubicBezTo>
                <a:cubicBezTo>
                  <a:pt x="2594260" y="5136727"/>
                  <a:pt x="2596602" y="5137593"/>
                  <a:pt x="2598362" y="5132268"/>
                </a:cubicBezTo>
                <a:cubicBezTo>
                  <a:pt x="2587232" y="5134134"/>
                  <a:pt x="2586649" y="5127947"/>
                  <a:pt x="2579621" y="5125355"/>
                </a:cubicBezTo>
                <a:cubicBezTo>
                  <a:pt x="2586066" y="5121762"/>
                  <a:pt x="2576111" y="5112118"/>
                  <a:pt x="2571425" y="5110388"/>
                </a:cubicBezTo>
                <a:cubicBezTo>
                  <a:pt x="2571425" y="5110388"/>
                  <a:pt x="2571425" y="5110388"/>
                  <a:pt x="2569084" y="5109525"/>
                </a:cubicBezTo>
                <a:cubicBezTo>
                  <a:pt x="2565566" y="5120169"/>
                  <a:pt x="2570252" y="5121896"/>
                  <a:pt x="2568493" y="5127220"/>
                </a:cubicBezTo>
                <a:cubicBezTo>
                  <a:pt x="2568493" y="5127220"/>
                  <a:pt x="2568493" y="5127220"/>
                  <a:pt x="2570835" y="5128084"/>
                </a:cubicBezTo>
                <a:cubicBezTo>
                  <a:pt x="2575519" y="5129813"/>
                  <a:pt x="2582547" y="5132407"/>
                  <a:pt x="2585474" y="5139457"/>
                </a:cubicBezTo>
                <a:cubicBezTo>
                  <a:pt x="2585474" y="5139457"/>
                  <a:pt x="2585474" y="5139457"/>
                  <a:pt x="2583715" y="5144778"/>
                </a:cubicBezTo>
                <a:cubicBezTo>
                  <a:pt x="2590159" y="5141185"/>
                  <a:pt x="2591327" y="5153559"/>
                  <a:pt x="2599530" y="5144642"/>
                </a:cubicBezTo>
                <a:cubicBezTo>
                  <a:pt x="2595428" y="5149100"/>
                  <a:pt x="2596012" y="5155287"/>
                  <a:pt x="2600113" y="5150829"/>
                </a:cubicBezTo>
                <a:cubicBezTo>
                  <a:pt x="2598354" y="5156152"/>
                  <a:pt x="2600697" y="5157017"/>
                  <a:pt x="2596596" y="5161474"/>
                </a:cubicBezTo>
                <a:cubicBezTo>
                  <a:pt x="2611235" y="5172846"/>
                  <a:pt x="2625874" y="5184219"/>
                  <a:pt x="2638170" y="5194727"/>
                </a:cubicBezTo>
                <a:cubicBezTo>
                  <a:pt x="2652815" y="5182217"/>
                  <a:pt x="2663937" y="5204234"/>
                  <a:pt x="2670381" y="5200641"/>
                </a:cubicBezTo>
                <a:cubicBezTo>
                  <a:pt x="2668039" y="5199776"/>
                  <a:pt x="2668622" y="5205963"/>
                  <a:pt x="2666280" y="5205099"/>
                </a:cubicBezTo>
                <a:cubicBezTo>
                  <a:pt x="2666864" y="5211286"/>
                  <a:pt x="2671550" y="5213014"/>
                  <a:pt x="2676233" y="5214742"/>
                </a:cubicBezTo>
                <a:cubicBezTo>
                  <a:pt x="2680335" y="5210285"/>
                  <a:pt x="2685020" y="5212013"/>
                  <a:pt x="2689705" y="5213741"/>
                </a:cubicBezTo>
                <a:cubicBezTo>
                  <a:pt x="2690289" y="5219928"/>
                  <a:pt x="2686772" y="5230573"/>
                  <a:pt x="2692631" y="5220792"/>
                </a:cubicBezTo>
                <a:cubicBezTo>
                  <a:pt x="2693216" y="5226980"/>
                  <a:pt x="2694974" y="5221657"/>
                  <a:pt x="2697316" y="5222522"/>
                </a:cubicBezTo>
                <a:cubicBezTo>
                  <a:pt x="2697316" y="5222522"/>
                  <a:pt x="2697901" y="5228709"/>
                  <a:pt x="2697901" y="5228709"/>
                </a:cubicBezTo>
                <a:cubicBezTo>
                  <a:pt x="2702585" y="5230436"/>
                  <a:pt x="2709612" y="5233030"/>
                  <a:pt x="2716640" y="5235623"/>
                </a:cubicBezTo>
                <a:cubicBezTo>
                  <a:pt x="2721325" y="5237352"/>
                  <a:pt x="2725425" y="5232893"/>
                  <a:pt x="2727768" y="5233756"/>
                </a:cubicBezTo>
                <a:cubicBezTo>
                  <a:pt x="2733038" y="5241673"/>
                  <a:pt x="2735964" y="5248724"/>
                  <a:pt x="2742991" y="5251318"/>
                </a:cubicBezTo>
                <a:cubicBezTo>
                  <a:pt x="2745334" y="5252181"/>
                  <a:pt x="2745334" y="5252181"/>
                  <a:pt x="2747676" y="5253046"/>
                </a:cubicBezTo>
                <a:cubicBezTo>
                  <a:pt x="2761732" y="5258232"/>
                  <a:pt x="2773443" y="5262554"/>
                  <a:pt x="2781055" y="5271332"/>
                </a:cubicBezTo>
                <a:cubicBezTo>
                  <a:pt x="2797452" y="5277383"/>
                  <a:pt x="2809165" y="5281704"/>
                  <a:pt x="2823804" y="5293078"/>
                </a:cubicBezTo>
                <a:cubicBezTo>
                  <a:pt x="2822045" y="5298400"/>
                  <a:pt x="2821460" y="5292213"/>
                  <a:pt x="2822045" y="5298400"/>
                </a:cubicBezTo>
                <a:cubicBezTo>
                  <a:pt x="2822629" y="5304585"/>
                  <a:pt x="2826730" y="5300128"/>
                  <a:pt x="2829073" y="5300991"/>
                </a:cubicBezTo>
                <a:cubicBezTo>
                  <a:pt x="2824972" y="5305449"/>
                  <a:pt x="2833757" y="5302720"/>
                  <a:pt x="2833757" y="5302720"/>
                </a:cubicBezTo>
                <a:cubicBezTo>
                  <a:pt x="2833757" y="5302720"/>
                  <a:pt x="2834343" y="5308906"/>
                  <a:pt x="2832584" y="5314231"/>
                </a:cubicBezTo>
                <a:cubicBezTo>
                  <a:pt x="2834926" y="5315095"/>
                  <a:pt x="2839610" y="5316823"/>
                  <a:pt x="2837852" y="5322145"/>
                </a:cubicBezTo>
                <a:cubicBezTo>
                  <a:pt x="2839610" y="5316823"/>
                  <a:pt x="2841952" y="5317688"/>
                  <a:pt x="2844296" y="5318552"/>
                </a:cubicBezTo>
                <a:cubicBezTo>
                  <a:pt x="2844296" y="5318552"/>
                  <a:pt x="2846054" y="5313229"/>
                  <a:pt x="2846054" y="5313229"/>
                </a:cubicBezTo>
                <a:cubicBezTo>
                  <a:pt x="2848396" y="5314094"/>
                  <a:pt x="2846638" y="5319415"/>
                  <a:pt x="2846638" y="5319415"/>
                </a:cubicBezTo>
                <a:cubicBezTo>
                  <a:pt x="2848981" y="5320280"/>
                  <a:pt x="2847222" y="5325602"/>
                  <a:pt x="2851323" y="5321144"/>
                </a:cubicBezTo>
                <a:cubicBezTo>
                  <a:pt x="2851323" y="5321144"/>
                  <a:pt x="2851907" y="5327331"/>
                  <a:pt x="2853665" y="5322009"/>
                </a:cubicBezTo>
                <a:cubicBezTo>
                  <a:pt x="2853665" y="5322009"/>
                  <a:pt x="2853665" y="5322009"/>
                  <a:pt x="2851907" y="5327331"/>
                </a:cubicBezTo>
                <a:cubicBezTo>
                  <a:pt x="2853665" y="5322009"/>
                  <a:pt x="2853665" y="5322009"/>
                  <a:pt x="2856007" y="5322874"/>
                </a:cubicBezTo>
                <a:cubicBezTo>
                  <a:pt x="2856007" y="5322874"/>
                  <a:pt x="2856007" y="5322874"/>
                  <a:pt x="2857766" y="5317550"/>
                </a:cubicBezTo>
                <a:cubicBezTo>
                  <a:pt x="2857766" y="5317550"/>
                  <a:pt x="2857766" y="5317550"/>
                  <a:pt x="2855424" y="5316686"/>
                </a:cubicBezTo>
                <a:cubicBezTo>
                  <a:pt x="2851323" y="5321144"/>
                  <a:pt x="2850739" y="5314957"/>
                  <a:pt x="2852498" y="5309636"/>
                </a:cubicBezTo>
                <a:cubicBezTo>
                  <a:pt x="2854255" y="5304313"/>
                  <a:pt x="2854255" y="5304313"/>
                  <a:pt x="2854255" y="5304313"/>
                </a:cubicBezTo>
                <a:cubicBezTo>
                  <a:pt x="2851912" y="5303449"/>
                  <a:pt x="2851912" y="5303449"/>
                  <a:pt x="2851912" y="5303449"/>
                </a:cubicBezTo>
                <a:cubicBezTo>
                  <a:pt x="2851912" y="5303449"/>
                  <a:pt x="2849571" y="5302584"/>
                  <a:pt x="2849571" y="5302584"/>
                </a:cubicBezTo>
                <a:cubicBezTo>
                  <a:pt x="2851330" y="5297261"/>
                  <a:pt x="2853673" y="5298126"/>
                  <a:pt x="2853673" y="5298126"/>
                </a:cubicBezTo>
                <a:cubicBezTo>
                  <a:pt x="2853673" y="5298126"/>
                  <a:pt x="2856014" y="5298991"/>
                  <a:pt x="2856014" y="5298991"/>
                </a:cubicBezTo>
                <a:cubicBezTo>
                  <a:pt x="2856014" y="5298991"/>
                  <a:pt x="2856014" y="5298991"/>
                  <a:pt x="2856598" y="5305178"/>
                </a:cubicBezTo>
                <a:cubicBezTo>
                  <a:pt x="2858940" y="5306041"/>
                  <a:pt x="2861283" y="5306907"/>
                  <a:pt x="2859524" y="5312228"/>
                </a:cubicBezTo>
                <a:cubicBezTo>
                  <a:pt x="2857766" y="5317550"/>
                  <a:pt x="2860109" y="5318414"/>
                  <a:pt x="2860109" y="5318414"/>
                </a:cubicBezTo>
                <a:cubicBezTo>
                  <a:pt x="2860692" y="5324601"/>
                  <a:pt x="2863035" y="5325467"/>
                  <a:pt x="2863035" y="5325467"/>
                </a:cubicBezTo>
                <a:cubicBezTo>
                  <a:pt x="2870647" y="5334246"/>
                  <a:pt x="2870647" y="5334246"/>
                  <a:pt x="2877674" y="5336838"/>
                </a:cubicBezTo>
                <a:cubicBezTo>
                  <a:pt x="2871231" y="5340431"/>
                  <a:pt x="2878258" y="5343025"/>
                  <a:pt x="2874156" y="5347484"/>
                </a:cubicBezTo>
                <a:cubicBezTo>
                  <a:pt x="2874156" y="5347484"/>
                  <a:pt x="2872397" y="5352806"/>
                  <a:pt x="2872397" y="5352806"/>
                </a:cubicBezTo>
                <a:cubicBezTo>
                  <a:pt x="2872397" y="5352806"/>
                  <a:pt x="2870056" y="5351941"/>
                  <a:pt x="2870056" y="5351941"/>
                </a:cubicBezTo>
                <a:cubicBezTo>
                  <a:pt x="2871814" y="5346618"/>
                  <a:pt x="2871814" y="5346618"/>
                  <a:pt x="2871814" y="5346618"/>
                </a:cubicBezTo>
                <a:cubicBezTo>
                  <a:pt x="2869471" y="5345755"/>
                  <a:pt x="2869471" y="5345755"/>
                  <a:pt x="2864786" y="5344026"/>
                </a:cubicBezTo>
                <a:cubicBezTo>
                  <a:pt x="2864786" y="5344026"/>
                  <a:pt x="2864786" y="5344026"/>
                  <a:pt x="2862445" y="5343162"/>
                </a:cubicBezTo>
                <a:cubicBezTo>
                  <a:pt x="2862445" y="5343162"/>
                  <a:pt x="2860101" y="5342298"/>
                  <a:pt x="2860101" y="5342298"/>
                </a:cubicBezTo>
                <a:cubicBezTo>
                  <a:pt x="2857176" y="5335246"/>
                  <a:pt x="2850148" y="5332652"/>
                  <a:pt x="2847806" y="5331788"/>
                </a:cubicBezTo>
                <a:cubicBezTo>
                  <a:pt x="2845464" y="5330923"/>
                  <a:pt x="2847806" y="5331788"/>
                  <a:pt x="2846046" y="5337112"/>
                </a:cubicBezTo>
                <a:cubicBezTo>
                  <a:pt x="2845464" y="5330923"/>
                  <a:pt x="2840779" y="5329195"/>
                  <a:pt x="2836094" y="5327466"/>
                </a:cubicBezTo>
                <a:cubicBezTo>
                  <a:pt x="2829649" y="5331061"/>
                  <a:pt x="2829067" y="5324874"/>
                  <a:pt x="2822038" y="5322282"/>
                </a:cubicBezTo>
                <a:cubicBezTo>
                  <a:pt x="2822038" y="5322282"/>
                  <a:pt x="2819697" y="5321417"/>
                  <a:pt x="2821455" y="5316095"/>
                </a:cubicBezTo>
                <a:cubicBezTo>
                  <a:pt x="2816770" y="5314366"/>
                  <a:pt x="2812085" y="5312637"/>
                  <a:pt x="2806816" y="5304722"/>
                </a:cubicBezTo>
                <a:cubicBezTo>
                  <a:pt x="2806816" y="5304722"/>
                  <a:pt x="2806816" y="5304722"/>
                  <a:pt x="2804474" y="5303859"/>
                </a:cubicBezTo>
                <a:cubicBezTo>
                  <a:pt x="2799789" y="5302129"/>
                  <a:pt x="2788659" y="5303995"/>
                  <a:pt x="2785734" y="5296943"/>
                </a:cubicBezTo>
                <a:cubicBezTo>
                  <a:pt x="2783391" y="5296079"/>
                  <a:pt x="2783391" y="5296079"/>
                  <a:pt x="2783391" y="5296079"/>
                </a:cubicBezTo>
                <a:cubicBezTo>
                  <a:pt x="2783391" y="5296079"/>
                  <a:pt x="2783391" y="5296079"/>
                  <a:pt x="2781049" y="5295215"/>
                </a:cubicBezTo>
                <a:cubicBezTo>
                  <a:pt x="2778706" y="5294351"/>
                  <a:pt x="2778706" y="5294351"/>
                  <a:pt x="2776363" y="5293486"/>
                </a:cubicBezTo>
                <a:cubicBezTo>
                  <a:pt x="2776363" y="5293486"/>
                  <a:pt x="2778123" y="5288164"/>
                  <a:pt x="2778123" y="5288164"/>
                </a:cubicBezTo>
                <a:cubicBezTo>
                  <a:pt x="2778123" y="5288164"/>
                  <a:pt x="2778123" y="5288164"/>
                  <a:pt x="2780465" y="5289027"/>
                </a:cubicBezTo>
                <a:cubicBezTo>
                  <a:pt x="2780465" y="5289027"/>
                  <a:pt x="2780465" y="5289027"/>
                  <a:pt x="2782808" y="5289892"/>
                </a:cubicBezTo>
                <a:cubicBezTo>
                  <a:pt x="2782808" y="5289892"/>
                  <a:pt x="2785149" y="5290756"/>
                  <a:pt x="2787492" y="5291621"/>
                </a:cubicBezTo>
                <a:cubicBezTo>
                  <a:pt x="2791593" y="5287164"/>
                  <a:pt x="2789836" y="5292484"/>
                  <a:pt x="2793935" y="5288028"/>
                </a:cubicBezTo>
                <a:cubicBezTo>
                  <a:pt x="2786908" y="5285434"/>
                  <a:pt x="2779880" y="5282841"/>
                  <a:pt x="2772853" y="5280249"/>
                </a:cubicBezTo>
                <a:cubicBezTo>
                  <a:pt x="2763483" y="5276791"/>
                  <a:pt x="2757630" y="5262688"/>
                  <a:pt x="2748260" y="5259232"/>
                </a:cubicBezTo>
                <a:cubicBezTo>
                  <a:pt x="2746501" y="5264555"/>
                  <a:pt x="2746501" y="5264555"/>
                  <a:pt x="2746501" y="5264555"/>
                </a:cubicBezTo>
                <a:cubicBezTo>
                  <a:pt x="2748844" y="5265419"/>
                  <a:pt x="2748844" y="5265419"/>
                  <a:pt x="2751187" y="5266283"/>
                </a:cubicBezTo>
                <a:cubicBezTo>
                  <a:pt x="2748844" y="5265419"/>
                  <a:pt x="2747086" y="5270741"/>
                  <a:pt x="2744743" y="5269877"/>
                </a:cubicBezTo>
                <a:cubicBezTo>
                  <a:pt x="2742401" y="5269012"/>
                  <a:pt x="2744159" y="5263690"/>
                  <a:pt x="2744159" y="5263690"/>
                </a:cubicBezTo>
                <a:cubicBezTo>
                  <a:pt x="2744159" y="5263690"/>
                  <a:pt x="2745918" y="5258368"/>
                  <a:pt x="2745918" y="5258368"/>
                </a:cubicBezTo>
                <a:cubicBezTo>
                  <a:pt x="2743576" y="5257504"/>
                  <a:pt x="2741233" y="5256638"/>
                  <a:pt x="2741233" y="5256638"/>
                </a:cubicBezTo>
                <a:cubicBezTo>
                  <a:pt x="2741233" y="5256638"/>
                  <a:pt x="2741233" y="5256638"/>
                  <a:pt x="2738891" y="5255775"/>
                </a:cubicBezTo>
                <a:cubicBezTo>
                  <a:pt x="2736549" y="5254910"/>
                  <a:pt x="2734205" y="5254046"/>
                  <a:pt x="2731862" y="5253181"/>
                </a:cubicBezTo>
                <a:cubicBezTo>
                  <a:pt x="2727179" y="5251452"/>
                  <a:pt x="2721325" y="5237352"/>
                  <a:pt x="2715466" y="5247132"/>
                </a:cubicBezTo>
                <a:cubicBezTo>
                  <a:pt x="2706680" y="5249861"/>
                  <a:pt x="2701411" y="5241945"/>
                  <a:pt x="2694383" y="5239353"/>
                </a:cubicBezTo>
                <a:cubicBezTo>
                  <a:pt x="2692041" y="5238488"/>
                  <a:pt x="2690280" y="5243811"/>
                  <a:pt x="2687939" y="5242947"/>
                </a:cubicBezTo>
                <a:cubicBezTo>
                  <a:pt x="2678569" y="5239490"/>
                  <a:pt x="2670958" y="5230709"/>
                  <a:pt x="2663931" y="5228116"/>
                </a:cubicBezTo>
                <a:cubicBezTo>
                  <a:pt x="2661588" y="5227252"/>
                  <a:pt x="2658661" y="5220201"/>
                  <a:pt x="2652218" y="5223794"/>
                </a:cubicBezTo>
                <a:cubicBezTo>
                  <a:pt x="2652218" y="5223794"/>
                  <a:pt x="2652218" y="5223794"/>
                  <a:pt x="2654561" y="5224659"/>
                </a:cubicBezTo>
                <a:cubicBezTo>
                  <a:pt x="2654561" y="5224659"/>
                  <a:pt x="2654561" y="5224659"/>
                  <a:pt x="2655144" y="5230846"/>
                </a:cubicBezTo>
                <a:cubicBezTo>
                  <a:pt x="2655144" y="5230846"/>
                  <a:pt x="2653386" y="5236169"/>
                  <a:pt x="2653386" y="5236169"/>
                </a:cubicBezTo>
                <a:cubicBezTo>
                  <a:pt x="2653386" y="5236169"/>
                  <a:pt x="2653386" y="5236169"/>
                  <a:pt x="2651044" y="5235304"/>
                </a:cubicBezTo>
                <a:cubicBezTo>
                  <a:pt x="2651044" y="5235304"/>
                  <a:pt x="2651044" y="5235304"/>
                  <a:pt x="2652802" y="5229981"/>
                </a:cubicBezTo>
                <a:cubicBezTo>
                  <a:pt x="2652802" y="5229981"/>
                  <a:pt x="2652802" y="5229981"/>
                  <a:pt x="2650459" y="5229118"/>
                </a:cubicBezTo>
                <a:cubicBezTo>
                  <a:pt x="2650459" y="5229118"/>
                  <a:pt x="2648117" y="5228254"/>
                  <a:pt x="2648117" y="5228254"/>
                </a:cubicBezTo>
                <a:cubicBezTo>
                  <a:pt x="2648117" y="5228254"/>
                  <a:pt x="2648117" y="5228254"/>
                  <a:pt x="2645774" y="5227388"/>
                </a:cubicBezTo>
                <a:cubicBezTo>
                  <a:pt x="2643432" y="5226524"/>
                  <a:pt x="2641089" y="5225661"/>
                  <a:pt x="2642848" y="5220336"/>
                </a:cubicBezTo>
                <a:cubicBezTo>
                  <a:pt x="2642848" y="5220336"/>
                  <a:pt x="2642848" y="5220336"/>
                  <a:pt x="2640505" y="5219473"/>
                </a:cubicBezTo>
                <a:cubicBezTo>
                  <a:pt x="2640505" y="5219473"/>
                  <a:pt x="2638163" y="5218609"/>
                  <a:pt x="2638163" y="5218609"/>
                </a:cubicBezTo>
                <a:cubicBezTo>
                  <a:pt x="2638163" y="5218609"/>
                  <a:pt x="2638163" y="5218609"/>
                  <a:pt x="2635821" y="5217744"/>
                </a:cubicBezTo>
                <a:cubicBezTo>
                  <a:pt x="2635821" y="5217744"/>
                  <a:pt x="2633478" y="5216880"/>
                  <a:pt x="2633478" y="5216880"/>
                </a:cubicBezTo>
                <a:cubicBezTo>
                  <a:pt x="2630553" y="5209830"/>
                  <a:pt x="2632894" y="5210695"/>
                  <a:pt x="2626451" y="5214287"/>
                </a:cubicBezTo>
                <a:cubicBezTo>
                  <a:pt x="2628209" y="5208964"/>
                  <a:pt x="2627625" y="5202779"/>
                  <a:pt x="2629384" y="5197456"/>
                </a:cubicBezTo>
                <a:cubicBezTo>
                  <a:pt x="2624699" y="5195727"/>
                  <a:pt x="2621773" y="5188676"/>
                  <a:pt x="2617673" y="5193134"/>
                </a:cubicBezTo>
                <a:cubicBezTo>
                  <a:pt x="2615330" y="5192270"/>
                  <a:pt x="2615330" y="5192270"/>
                  <a:pt x="2614746" y="5186084"/>
                </a:cubicBezTo>
                <a:cubicBezTo>
                  <a:pt x="2614746" y="5186084"/>
                  <a:pt x="2612403" y="5185220"/>
                  <a:pt x="2610644" y="5190542"/>
                </a:cubicBezTo>
                <a:cubicBezTo>
                  <a:pt x="2612403" y="5185220"/>
                  <a:pt x="2612403" y="5185220"/>
                  <a:pt x="2610060" y="5184354"/>
                </a:cubicBezTo>
                <a:cubicBezTo>
                  <a:pt x="2606551" y="5171117"/>
                  <a:pt x="2584876" y="5181034"/>
                  <a:pt x="2583125" y="5162474"/>
                </a:cubicBezTo>
                <a:cubicBezTo>
                  <a:pt x="2579024" y="5166933"/>
                  <a:pt x="2583709" y="5168661"/>
                  <a:pt x="2579607" y="5173119"/>
                </a:cubicBezTo>
                <a:cubicBezTo>
                  <a:pt x="2576682" y="5166067"/>
                  <a:pt x="2576097" y="5159880"/>
                  <a:pt x="2571996" y="5164340"/>
                </a:cubicBezTo>
                <a:cubicBezTo>
                  <a:pt x="2571996" y="5164340"/>
                  <a:pt x="2569654" y="5163475"/>
                  <a:pt x="2569654" y="5163475"/>
                </a:cubicBezTo>
                <a:cubicBezTo>
                  <a:pt x="2569654" y="5163475"/>
                  <a:pt x="2569654" y="5163475"/>
                  <a:pt x="2567895" y="5168797"/>
                </a:cubicBezTo>
                <a:cubicBezTo>
                  <a:pt x="2567895" y="5168797"/>
                  <a:pt x="2567895" y="5168797"/>
                  <a:pt x="2565553" y="5167933"/>
                </a:cubicBezTo>
                <a:cubicBezTo>
                  <a:pt x="2563211" y="5167070"/>
                  <a:pt x="2562626" y="5160882"/>
                  <a:pt x="2562626" y="5160882"/>
                </a:cubicBezTo>
                <a:cubicBezTo>
                  <a:pt x="2562626" y="5160882"/>
                  <a:pt x="2560284" y="5160018"/>
                  <a:pt x="2560284" y="5160018"/>
                </a:cubicBezTo>
                <a:cubicBezTo>
                  <a:pt x="2560284" y="5160018"/>
                  <a:pt x="2557941" y="5159155"/>
                  <a:pt x="2557941" y="5159155"/>
                </a:cubicBezTo>
                <a:cubicBezTo>
                  <a:pt x="2555598" y="5158289"/>
                  <a:pt x="2555598" y="5158289"/>
                  <a:pt x="2555016" y="5152103"/>
                </a:cubicBezTo>
                <a:cubicBezTo>
                  <a:pt x="2555016" y="5152103"/>
                  <a:pt x="2555016" y="5152103"/>
                  <a:pt x="2553256" y="5157425"/>
                </a:cubicBezTo>
                <a:cubicBezTo>
                  <a:pt x="2550914" y="5156562"/>
                  <a:pt x="2550914" y="5156562"/>
                  <a:pt x="2550914" y="5156562"/>
                </a:cubicBezTo>
                <a:cubicBezTo>
                  <a:pt x="2548571" y="5155697"/>
                  <a:pt x="2546228" y="5154832"/>
                  <a:pt x="2547987" y="5149510"/>
                </a:cubicBezTo>
                <a:cubicBezTo>
                  <a:pt x="2540960" y="5146917"/>
                  <a:pt x="2529247" y="5142595"/>
                  <a:pt x="2523979" y="5134680"/>
                </a:cubicBezTo>
                <a:cubicBezTo>
                  <a:pt x="2523979" y="5134680"/>
                  <a:pt x="2523979" y="5134680"/>
                  <a:pt x="2521636" y="5133815"/>
                </a:cubicBezTo>
                <a:cubicBezTo>
                  <a:pt x="2521636" y="5133815"/>
                  <a:pt x="2519293" y="5132951"/>
                  <a:pt x="2519293" y="5132951"/>
                </a:cubicBezTo>
                <a:cubicBezTo>
                  <a:pt x="2516951" y="5132086"/>
                  <a:pt x="2516951" y="5132086"/>
                  <a:pt x="2516951" y="5132086"/>
                </a:cubicBezTo>
                <a:cubicBezTo>
                  <a:pt x="2514026" y="5125036"/>
                  <a:pt x="2506998" y="5122443"/>
                  <a:pt x="2497627" y="5118985"/>
                </a:cubicBezTo>
                <a:cubicBezTo>
                  <a:pt x="2495869" y="5124308"/>
                  <a:pt x="2495869" y="5124308"/>
                  <a:pt x="2494110" y="5129630"/>
                </a:cubicBezTo>
                <a:cubicBezTo>
                  <a:pt x="2496453" y="5130494"/>
                  <a:pt x="2496453" y="5130494"/>
                  <a:pt x="2497036" y="5136682"/>
                </a:cubicBezTo>
                <a:cubicBezTo>
                  <a:pt x="2503480" y="5133089"/>
                  <a:pt x="2504064" y="5139276"/>
                  <a:pt x="2509334" y="5147190"/>
                </a:cubicBezTo>
                <a:cubicBezTo>
                  <a:pt x="2511676" y="5148054"/>
                  <a:pt x="2511676" y="5148054"/>
                  <a:pt x="2509918" y="5153375"/>
                </a:cubicBezTo>
                <a:cubicBezTo>
                  <a:pt x="2514603" y="5155104"/>
                  <a:pt x="2518119" y="5144460"/>
                  <a:pt x="2518703" y="5150647"/>
                </a:cubicBezTo>
                <a:cubicBezTo>
                  <a:pt x="2521046" y="5151511"/>
                  <a:pt x="2521046" y="5151511"/>
                  <a:pt x="2523388" y="5152375"/>
                </a:cubicBezTo>
                <a:cubicBezTo>
                  <a:pt x="2521630" y="5157698"/>
                  <a:pt x="2521630" y="5157698"/>
                  <a:pt x="2523973" y="5158562"/>
                </a:cubicBezTo>
                <a:cubicBezTo>
                  <a:pt x="2524556" y="5164750"/>
                  <a:pt x="2528657" y="5160291"/>
                  <a:pt x="2526899" y="5165613"/>
                </a:cubicBezTo>
                <a:cubicBezTo>
                  <a:pt x="2531000" y="5161155"/>
                  <a:pt x="2532758" y="5155833"/>
                  <a:pt x="2537444" y="5157562"/>
                </a:cubicBezTo>
                <a:cubicBezTo>
                  <a:pt x="2531584" y="5167342"/>
                  <a:pt x="2538027" y="5163748"/>
                  <a:pt x="2534510" y="5174393"/>
                </a:cubicBezTo>
                <a:cubicBezTo>
                  <a:pt x="2540954" y="5170799"/>
                  <a:pt x="2539196" y="5176122"/>
                  <a:pt x="2541538" y="5176985"/>
                </a:cubicBezTo>
                <a:cubicBezTo>
                  <a:pt x="2540954" y="5170799"/>
                  <a:pt x="2543296" y="5171664"/>
                  <a:pt x="2549739" y="5168069"/>
                </a:cubicBezTo>
                <a:cubicBezTo>
                  <a:pt x="2552082" y="5168933"/>
                  <a:pt x="2552666" y="5175121"/>
                  <a:pt x="2555008" y="5175985"/>
                </a:cubicBezTo>
                <a:cubicBezTo>
                  <a:pt x="2555008" y="5175985"/>
                  <a:pt x="2557352" y="5176850"/>
                  <a:pt x="2559694" y="5177715"/>
                </a:cubicBezTo>
                <a:cubicBezTo>
                  <a:pt x="2564963" y="5185628"/>
                  <a:pt x="2564963" y="5185628"/>
                  <a:pt x="2574332" y="5189085"/>
                </a:cubicBezTo>
                <a:cubicBezTo>
                  <a:pt x="2572574" y="5194408"/>
                  <a:pt x="2572574" y="5194408"/>
                  <a:pt x="2572574" y="5194408"/>
                </a:cubicBezTo>
                <a:cubicBezTo>
                  <a:pt x="2573158" y="5200596"/>
                  <a:pt x="2581360" y="5191679"/>
                  <a:pt x="2580186" y="5203189"/>
                </a:cubicBezTo>
                <a:cubicBezTo>
                  <a:pt x="2582527" y="5204052"/>
                  <a:pt x="2581945" y="5197865"/>
                  <a:pt x="2581945" y="5197865"/>
                </a:cubicBezTo>
                <a:cubicBezTo>
                  <a:pt x="2588971" y="5200459"/>
                  <a:pt x="2591898" y="5207509"/>
                  <a:pt x="2598342" y="5203915"/>
                </a:cubicBezTo>
                <a:cubicBezTo>
                  <a:pt x="2598925" y="5210103"/>
                  <a:pt x="2598925" y="5210103"/>
                  <a:pt x="2596583" y="5209238"/>
                </a:cubicBezTo>
                <a:cubicBezTo>
                  <a:pt x="2610637" y="5214424"/>
                  <a:pt x="2616491" y="5228525"/>
                  <a:pt x="2631129" y="5239898"/>
                </a:cubicBezTo>
                <a:cubicBezTo>
                  <a:pt x="2624685" y="5243492"/>
                  <a:pt x="2622342" y="5242628"/>
                  <a:pt x="2615315" y="5240035"/>
                </a:cubicBezTo>
                <a:cubicBezTo>
                  <a:pt x="2616491" y="5228525"/>
                  <a:pt x="2608288" y="5237441"/>
                  <a:pt x="2605946" y="5236578"/>
                </a:cubicBezTo>
                <a:cubicBezTo>
                  <a:pt x="2605362" y="5230392"/>
                  <a:pt x="2603019" y="5229526"/>
                  <a:pt x="2600677" y="5228663"/>
                </a:cubicBezTo>
                <a:cubicBezTo>
                  <a:pt x="2600677" y="5228663"/>
                  <a:pt x="2600677" y="5228663"/>
                  <a:pt x="2598334" y="5227799"/>
                </a:cubicBezTo>
                <a:lnTo>
                  <a:pt x="2594590" y="5228179"/>
                </a:lnTo>
                <a:lnTo>
                  <a:pt x="2593609" y="5227290"/>
                </a:lnTo>
                <a:lnTo>
                  <a:pt x="2593649" y="5226069"/>
                </a:lnTo>
                <a:cubicBezTo>
                  <a:pt x="2593649" y="5226069"/>
                  <a:pt x="2593649" y="5226069"/>
                  <a:pt x="2595408" y="5220746"/>
                </a:cubicBezTo>
                <a:cubicBezTo>
                  <a:pt x="2593649" y="5226069"/>
                  <a:pt x="2591306" y="5225206"/>
                  <a:pt x="2591306" y="5225206"/>
                </a:cubicBezTo>
                <a:lnTo>
                  <a:pt x="2593609" y="5227290"/>
                </a:lnTo>
                <a:lnTo>
                  <a:pt x="2593576" y="5228281"/>
                </a:lnTo>
                <a:lnTo>
                  <a:pt x="2594590" y="5228179"/>
                </a:lnTo>
                <a:lnTo>
                  <a:pt x="2613557" y="5245357"/>
                </a:lnTo>
                <a:cubicBezTo>
                  <a:pt x="2615899" y="5246221"/>
                  <a:pt x="2618242" y="5247085"/>
                  <a:pt x="2620585" y="5247951"/>
                </a:cubicBezTo>
                <a:cubicBezTo>
                  <a:pt x="2620585" y="5247951"/>
                  <a:pt x="2621168" y="5254137"/>
                  <a:pt x="2621168" y="5254137"/>
                </a:cubicBezTo>
                <a:cubicBezTo>
                  <a:pt x="2621168" y="5254137"/>
                  <a:pt x="2618826" y="5253273"/>
                  <a:pt x="2618826" y="5253273"/>
                </a:cubicBezTo>
                <a:cubicBezTo>
                  <a:pt x="2616483" y="5252409"/>
                  <a:pt x="2614141" y="5251543"/>
                  <a:pt x="2609455" y="5249815"/>
                </a:cubicBezTo>
                <a:cubicBezTo>
                  <a:pt x="2604187" y="5241899"/>
                  <a:pt x="2594818" y="5238442"/>
                  <a:pt x="2589548" y="5230528"/>
                </a:cubicBezTo>
                <a:cubicBezTo>
                  <a:pt x="2589548" y="5230528"/>
                  <a:pt x="2589548" y="5230528"/>
                  <a:pt x="2587205" y="5229663"/>
                </a:cubicBezTo>
                <a:cubicBezTo>
                  <a:pt x="2584863" y="5228799"/>
                  <a:pt x="2584863" y="5228799"/>
                  <a:pt x="2586621" y="5223477"/>
                </a:cubicBezTo>
                <a:lnTo>
                  <a:pt x="2581937" y="5221748"/>
                </a:lnTo>
                <a:cubicBezTo>
                  <a:pt x="2581937" y="5221748"/>
                  <a:pt x="2580179" y="5227070"/>
                  <a:pt x="2580179" y="5227070"/>
                </a:cubicBezTo>
                <a:cubicBezTo>
                  <a:pt x="2577836" y="5226205"/>
                  <a:pt x="2579594" y="5220883"/>
                  <a:pt x="2579594" y="5220883"/>
                </a:cubicBezTo>
                <a:cubicBezTo>
                  <a:pt x="2577251" y="5220020"/>
                  <a:pt x="2575492" y="5225342"/>
                  <a:pt x="2573151" y="5224476"/>
                </a:cubicBezTo>
                <a:cubicBezTo>
                  <a:pt x="2573151" y="5224476"/>
                  <a:pt x="2574909" y="5219155"/>
                  <a:pt x="2574909" y="5219155"/>
                </a:cubicBezTo>
                <a:cubicBezTo>
                  <a:pt x="2574909" y="5219155"/>
                  <a:pt x="2572567" y="5218290"/>
                  <a:pt x="2572567" y="5218290"/>
                </a:cubicBezTo>
                <a:cubicBezTo>
                  <a:pt x="2567881" y="5216563"/>
                  <a:pt x="2563781" y="5221019"/>
                  <a:pt x="2563197" y="5214833"/>
                </a:cubicBezTo>
                <a:cubicBezTo>
                  <a:pt x="2556170" y="5212241"/>
                  <a:pt x="2555585" y="5206053"/>
                  <a:pt x="2550900" y="5204325"/>
                </a:cubicBezTo>
                <a:cubicBezTo>
                  <a:pt x="2548558" y="5203459"/>
                  <a:pt x="2547974" y="5197274"/>
                  <a:pt x="2547974" y="5197274"/>
                </a:cubicBezTo>
                <a:cubicBezTo>
                  <a:pt x="2538604" y="5193817"/>
                  <a:pt x="2533335" y="5185902"/>
                  <a:pt x="2526308" y="5183310"/>
                </a:cubicBezTo>
                <a:cubicBezTo>
                  <a:pt x="2523965" y="5182444"/>
                  <a:pt x="2523965" y="5182444"/>
                  <a:pt x="2523965" y="5182444"/>
                </a:cubicBezTo>
                <a:cubicBezTo>
                  <a:pt x="2521622" y="5181580"/>
                  <a:pt x="2519280" y="5180717"/>
                  <a:pt x="2519280" y="5180717"/>
                </a:cubicBezTo>
                <a:cubicBezTo>
                  <a:pt x="2516938" y="5179853"/>
                  <a:pt x="2516938" y="5179853"/>
                  <a:pt x="2516938" y="5179853"/>
                </a:cubicBezTo>
                <a:cubicBezTo>
                  <a:pt x="2511669" y="5171936"/>
                  <a:pt x="2504641" y="5169343"/>
                  <a:pt x="2501716" y="5162292"/>
                </a:cubicBezTo>
                <a:cubicBezTo>
                  <a:pt x="2499373" y="5161428"/>
                  <a:pt x="2497031" y="5160563"/>
                  <a:pt x="2497031" y="5160563"/>
                </a:cubicBezTo>
                <a:cubicBezTo>
                  <a:pt x="2492346" y="5158835"/>
                  <a:pt x="2490002" y="5157971"/>
                  <a:pt x="2487660" y="5157106"/>
                </a:cubicBezTo>
                <a:cubicBezTo>
                  <a:pt x="2484734" y="5150056"/>
                  <a:pt x="2478291" y="5153649"/>
                  <a:pt x="2477123" y="5141275"/>
                </a:cubicBezTo>
                <a:cubicBezTo>
                  <a:pt x="2477123" y="5141275"/>
                  <a:pt x="2475363" y="5146598"/>
                  <a:pt x="2475363" y="5146598"/>
                </a:cubicBezTo>
                <a:cubicBezTo>
                  <a:pt x="2439059" y="5121260"/>
                  <a:pt x="2404513" y="5090599"/>
                  <a:pt x="2365865" y="5064397"/>
                </a:cubicBezTo>
                <a:cubicBezTo>
                  <a:pt x="2363523" y="5063532"/>
                  <a:pt x="2361180" y="5062668"/>
                  <a:pt x="2358837" y="5061804"/>
                </a:cubicBezTo>
                <a:lnTo>
                  <a:pt x="2357667" y="5061075"/>
                </a:lnTo>
                <a:lnTo>
                  <a:pt x="2357813" y="5061440"/>
                </a:lnTo>
                <a:cubicBezTo>
                  <a:pt x="2357813" y="5061440"/>
                  <a:pt x="2357813" y="5061440"/>
                  <a:pt x="2352927" y="5063400"/>
                </a:cubicBezTo>
                <a:cubicBezTo>
                  <a:pt x="2352070" y="5061264"/>
                  <a:pt x="2351213" y="5059128"/>
                  <a:pt x="2350357" y="5056993"/>
                </a:cubicBezTo>
                <a:lnTo>
                  <a:pt x="2350379" y="5056537"/>
                </a:lnTo>
                <a:lnTo>
                  <a:pt x="2345632" y="5053582"/>
                </a:lnTo>
                <a:lnTo>
                  <a:pt x="2344937" y="5053411"/>
                </a:lnTo>
                <a:lnTo>
                  <a:pt x="2345051" y="5053220"/>
                </a:lnTo>
                <a:lnTo>
                  <a:pt x="2344124" y="5052643"/>
                </a:lnTo>
                <a:lnTo>
                  <a:pt x="2331220" y="5041617"/>
                </a:lnTo>
                <a:lnTo>
                  <a:pt x="2330016" y="5041499"/>
                </a:lnTo>
                <a:cubicBezTo>
                  <a:pt x="2330016" y="5041499"/>
                  <a:pt x="2334263" y="5052846"/>
                  <a:pt x="2336405" y="5049252"/>
                </a:cubicBezTo>
                <a:lnTo>
                  <a:pt x="2336404" y="5050193"/>
                </a:lnTo>
                <a:lnTo>
                  <a:pt x="2337932" y="5049581"/>
                </a:lnTo>
                <a:lnTo>
                  <a:pt x="2337581" y="5056959"/>
                </a:lnTo>
                <a:lnTo>
                  <a:pt x="2344415" y="5061708"/>
                </a:lnTo>
                <a:cubicBezTo>
                  <a:pt x="2349612" y="5065865"/>
                  <a:pt x="2355029" y="5069356"/>
                  <a:pt x="2361764" y="5068855"/>
                </a:cubicBezTo>
                <a:lnTo>
                  <a:pt x="2361893" y="5069090"/>
                </a:lnTo>
                <a:lnTo>
                  <a:pt x="2365191" y="5065693"/>
                </a:lnTo>
                <a:cubicBezTo>
                  <a:pt x="2365191" y="5065693"/>
                  <a:pt x="2366062" y="5067866"/>
                  <a:pt x="2366062" y="5067866"/>
                </a:cubicBezTo>
                <a:lnTo>
                  <a:pt x="2365128" y="5074999"/>
                </a:lnTo>
                <a:lnTo>
                  <a:pt x="2365861" y="5076338"/>
                </a:lnTo>
                <a:cubicBezTo>
                  <a:pt x="2367764" y="5078533"/>
                  <a:pt x="2369668" y="5080728"/>
                  <a:pt x="2369959" y="5083821"/>
                </a:cubicBezTo>
                <a:cubicBezTo>
                  <a:pt x="2385773" y="5083684"/>
                  <a:pt x="2403922" y="5108295"/>
                  <a:pt x="2420318" y="5114346"/>
                </a:cubicBezTo>
                <a:cubicBezTo>
                  <a:pt x="2430856" y="5130177"/>
                  <a:pt x="2451939" y="5137955"/>
                  <a:pt x="2466578" y="5149328"/>
                </a:cubicBezTo>
                <a:cubicBezTo>
                  <a:pt x="2471262" y="5151056"/>
                  <a:pt x="2471262" y="5151056"/>
                  <a:pt x="2474190" y="5158107"/>
                </a:cubicBezTo>
                <a:cubicBezTo>
                  <a:pt x="2476532" y="5158971"/>
                  <a:pt x="2478874" y="5159835"/>
                  <a:pt x="2481217" y="5160699"/>
                </a:cubicBezTo>
                <a:cubicBezTo>
                  <a:pt x="2488828" y="5169480"/>
                  <a:pt x="2498198" y="5172938"/>
                  <a:pt x="2505810" y="5181717"/>
                </a:cubicBezTo>
                <a:cubicBezTo>
                  <a:pt x="2505810" y="5181717"/>
                  <a:pt x="2505810" y="5181717"/>
                  <a:pt x="2508152" y="5182581"/>
                </a:cubicBezTo>
                <a:cubicBezTo>
                  <a:pt x="2508152" y="5182581"/>
                  <a:pt x="2510494" y="5183446"/>
                  <a:pt x="2510494" y="5183446"/>
                </a:cubicBezTo>
                <a:cubicBezTo>
                  <a:pt x="2525134" y="5194817"/>
                  <a:pt x="2535087" y="5204462"/>
                  <a:pt x="2551483" y="5210512"/>
                </a:cubicBezTo>
                <a:cubicBezTo>
                  <a:pt x="2551483" y="5210512"/>
                  <a:pt x="2551483" y="5210512"/>
                  <a:pt x="2549726" y="5215833"/>
                </a:cubicBezTo>
                <a:cubicBezTo>
                  <a:pt x="2559096" y="5219292"/>
                  <a:pt x="2568466" y="5222748"/>
                  <a:pt x="2576078" y="5231528"/>
                </a:cubicBezTo>
                <a:cubicBezTo>
                  <a:pt x="2585448" y="5234986"/>
                  <a:pt x="2593059" y="5243766"/>
                  <a:pt x="2602429" y="5247223"/>
                </a:cubicBezTo>
                <a:cubicBezTo>
                  <a:pt x="2602429" y="5247223"/>
                  <a:pt x="2604771" y="5248086"/>
                  <a:pt x="2604771" y="5248086"/>
                </a:cubicBezTo>
                <a:cubicBezTo>
                  <a:pt x="2603012" y="5253408"/>
                  <a:pt x="2600670" y="5252545"/>
                  <a:pt x="2600670" y="5252545"/>
                </a:cubicBezTo>
                <a:cubicBezTo>
                  <a:pt x="2591300" y="5249087"/>
                  <a:pt x="2583689" y="5240307"/>
                  <a:pt x="2574320" y="5236850"/>
                </a:cubicBezTo>
                <a:cubicBezTo>
                  <a:pt x="2566708" y="5228070"/>
                  <a:pt x="2557337" y="5224614"/>
                  <a:pt x="2547968" y="5221156"/>
                </a:cubicBezTo>
                <a:cubicBezTo>
                  <a:pt x="2545626" y="5220292"/>
                  <a:pt x="2540941" y="5218562"/>
                  <a:pt x="2536839" y="5223021"/>
                </a:cubicBezTo>
                <a:cubicBezTo>
                  <a:pt x="2549136" y="5233530"/>
                  <a:pt x="2560848" y="5237850"/>
                  <a:pt x="2570802" y="5247494"/>
                </a:cubicBezTo>
                <a:cubicBezTo>
                  <a:pt x="2570802" y="5247494"/>
                  <a:pt x="2570802" y="5247494"/>
                  <a:pt x="2577830" y="5250088"/>
                </a:cubicBezTo>
                <a:cubicBezTo>
                  <a:pt x="2580172" y="5250951"/>
                  <a:pt x="2581931" y="5245630"/>
                  <a:pt x="2582514" y="5251816"/>
                </a:cubicBezTo>
                <a:cubicBezTo>
                  <a:pt x="2582514" y="5251816"/>
                  <a:pt x="2582514" y="5251816"/>
                  <a:pt x="2580172" y="5250951"/>
                </a:cubicBezTo>
                <a:cubicBezTo>
                  <a:pt x="2582514" y="5251816"/>
                  <a:pt x="2589542" y="5254408"/>
                  <a:pt x="2590126" y="5260597"/>
                </a:cubicBezTo>
                <a:cubicBezTo>
                  <a:pt x="2594811" y="5262326"/>
                  <a:pt x="2597737" y="5269376"/>
                  <a:pt x="2600079" y="5270241"/>
                </a:cubicBezTo>
                <a:cubicBezTo>
                  <a:pt x="2600079" y="5270241"/>
                  <a:pt x="2600079" y="5270241"/>
                  <a:pt x="2601838" y="5264917"/>
                </a:cubicBezTo>
                <a:cubicBezTo>
                  <a:pt x="2606523" y="5266647"/>
                  <a:pt x="2604765" y="5271969"/>
                  <a:pt x="2607107" y="5272833"/>
                </a:cubicBezTo>
                <a:cubicBezTo>
                  <a:pt x="2609450" y="5273697"/>
                  <a:pt x="2609450" y="5273697"/>
                  <a:pt x="2611209" y="5268375"/>
                </a:cubicBezTo>
                <a:cubicBezTo>
                  <a:pt x="2611792" y="5274562"/>
                  <a:pt x="2618820" y="5277155"/>
                  <a:pt x="2619403" y="5283341"/>
                </a:cubicBezTo>
                <a:cubicBezTo>
                  <a:pt x="2619403" y="5283341"/>
                  <a:pt x="2621746" y="5284205"/>
                  <a:pt x="2621746" y="5284205"/>
                </a:cubicBezTo>
                <a:cubicBezTo>
                  <a:pt x="2621746" y="5284205"/>
                  <a:pt x="2625847" y="5279747"/>
                  <a:pt x="2625847" y="5279747"/>
                </a:cubicBezTo>
                <a:cubicBezTo>
                  <a:pt x="2625847" y="5279747"/>
                  <a:pt x="2626431" y="5285933"/>
                  <a:pt x="2626431" y="5285933"/>
                </a:cubicBezTo>
                <a:cubicBezTo>
                  <a:pt x="2626431" y="5285933"/>
                  <a:pt x="2626431" y="5285933"/>
                  <a:pt x="2624089" y="5285070"/>
                </a:cubicBezTo>
                <a:cubicBezTo>
                  <a:pt x="2622330" y="5290392"/>
                  <a:pt x="2622330" y="5290392"/>
                  <a:pt x="2624672" y="5291257"/>
                </a:cubicBezTo>
                <a:cubicBezTo>
                  <a:pt x="2624672" y="5291257"/>
                  <a:pt x="2624672" y="5291257"/>
                  <a:pt x="2622330" y="5290392"/>
                </a:cubicBezTo>
                <a:cubicBezTo>
                  <a:pt x="2622330" y="5290392"/>
                  <a:pt x="2622330" y="5290392"/>
                  <a:pt x="2619987" y="5289528"/>
                </a:cubicBezTo>
                <a:cubicBezTo>
                  <a:pt x="2617645" y="5288664"/>
                  <a:pt x="2617645" y="5288664"/>
                  <a:pt x="2615302" y="5287800"/>
                </a:cubicBezTo>
                <a:cubicBezTo>
                  <a:pt x="2610034" y="5279883"/>
                  <a:pt x="2605932" y="5284343"/>
                  <a:pt x="2600663" y="5276426"/>
                </a:cubicBezTo>
                <a:cubicBezTo>
                  <a:pt x="2595978" y="5274697"/>
                  <a:pt x="2593051" y="5267647"/>
                  <a:pt x="2588366" y="5265918"/>
                </a:cubicBezTo>
                <a:cubicBezTo>
                  <a:pt x="2583683" y="5264189"/>
                  <a:pt x="2576654" y="5261596"/>
                  <a:pt x="2573727" y="5254547"/>
                </a:cubicBezTo>
                <a:cubicBezTo>
                  <a:pt x="2573727" y="5254547"/>
                  <a:pt x="2573727" y="5254547"/>
                  <a:pt x="2569043" y="5252818"/>
                </a:cubicBezTo>
                <a:cubicBezTo>
                  <a:pt x="2559089" y="5243173"/>
                  <a:pt x="2546793" y="5232665"/>
                  <a:pt x="2532737" y="5227479"/>
                </a:cubicBezTo>
                <a:cubicBezTo>
                  <a:pt x="2532737" y="5227479"/>
                  <a:pt x="2532737" y="5227479"/>
                  <a:pt x="2534496" y="5222157"/>
                </a:cubicBezTo>
                <a:cubicBezTo>
                  <a:pt x="2527469" y="5219564"/>
                  <a:pt x="2516341" y="5221429"/>
                  <a:pt x="2520443" y="5216971"/>
                </a:cubicBezTo>
                <a:cubicBezTo>
                  <a:pt x="2519858" y="5210784"/>
                  <a:pt x="2515757" y="5215243"/>
                  <a:pt x="2517515" y="5209920"/>
                </a:cubicBezTo>
                <a:cubicBezTo>
                  <a:pt x="2511072" y="5213514"/>
                  <a:pt x="2505803" y="5205597"/>
                  <a:pt x="2500534" y="5197683"/>
                </a:cubicBezTo>
                <a:cubicBezTo>
                  <a:pt x="2498192" y="5196820"/>
                  <a:pt x="2491749" y="5200412"/>
                  <a:pt x="2493506" y="5195090"/>
                </a:cubicBezTo>
                <a:cubicBezTo>
                  <a:pt x="2491164" y="5194226"/>
                  <a:pt x="2488822" y="5193362"/>
                  <a:pt x="2486480" y="5192497"/>
                </a:cubicBezTo>
                <a:cubicBezTo>
                  <a:pt x="2484136" y="5191633"/>
                  <a:pt x="2483553" y="5185448"/>
                  <a:pt x="2481211" y="5184582"/>
                </a:cubicBezTo>
                <a:lnTo>
                  <a:pt x="2474183" y="5181990"/>
                </a:lnTo>
                <a:cubicBezTo>
                  <a:pt x="2474183" y="5181990"/>
                  <a:pt x="2474183" y="5181990"/>
                  <a:pt x="2472425" y="5187311"/>
                </a:cubicBezTo>
                <a:cubicBezTo>
                  <a:pt x="2474767" y="5188176"/>
                  <a:pt x="2477110" y="5189040"/>
                  <a:pt x="2479452" y="5189905"/>
                </a:cubicBezTo>
                <a:cubicBezTo>
                  <a:pt x="2481794" y="5190768"/>
                  <a:pt x="2481794" y="5190768"/>
                  <a:pt x="2484136" y="5191633"/>
                </a:cubicBezTo>
                <a:cubicBezTo>
                  <a:pt x="2487064" y="5198683"/>
                  <a:pt x="2494091" y="5201277"/>
                  <a:pt x="2498776" y="5203005"/>
                </a:cubicBezTo>
                <a:cubicBezTo>
                  <a:pt x="2501118" y="5203870"/>
                  <a:pt x="2503460" y="5204734"/>
                  <a:pt x="2504044" y="5210922"/>
                </a:cubicBezTo>
                <a:cubicBezTo>
                  <a:pt x="2504044" y="5210922"/>
                  <a:pt x="2506386" y="5211786"/>
                  <a:pt x="2506386" y="5211786"/>
                </a:cubicBezTo>
                <a:cubicBezTo>
                  <a:pt x="2506386" y="5211786"/>
                  <a:pt x="2508729" y="5212650"/>
                  <a:pt x="2511072" y="5213514"/>
                </a:cubicBezTo>
                <a:cubicBezTo>
                  <a:pt x="2511072" y="5213514"/>
                  <a:pt x="2509313" y="5218837"/>
                  <a:pt x="2509313" y="5218837"/>
                </a:cubicBezTo>
                <a:cubicBezTo>
                  <a:pt x="2509313" y="5218837"/>
                  <a:pt x="2509313" y="5218837"/>
                  <a:pt x="2506970" y="5217971"/>
                </a:cubicBezTo>
                <a:cubicBezTo>
                  <a:pt x="2506970" y="5217971"/>
                  <a:pt x="2504628" y="5217107"/>
                  <a:pt x="2504628" y="5217107"/>
                </a:cubicBezTo>
                <a:cubicBezTo>
                  <a:pt x="2504628" y="5217107"/>
                  <a:pt x="2502285" y="5216243"/>
                  <a:pt x="2502285" y="5216243"/>
                </a:cubicBezTo>
                <a:cubicBezTo>
                  <a:pt x="2499943" y="5215379"/>
                  <a:pt x="2491157" y="5218108"/>
                  <a:pt x="2490574" y="5211922"/>
                </a:cubicBezTo>
                <a:cubicBezTo>
                  <a:pt x="2488230" y="5211057"/>
                  <a:pt x="2487646" y="5204871"/>
                  <a:pt x="2482961" y="5203142"/>
                </a:cubicBezTo>
                <a:cubicBezTo>
                  <a:pt x="2482961" y="5203142"/>
                  <a:pt x="2480620" y="5202279"/>
                  <a:pt x="2478276" y="5201414"/>
                </a:cubicBezTo>
                <a:cubicBezTo>
                  <a:pt x="2473591" y="5199685"/>
                  <a:pt x="2468906" y="5197956"/>
                  <a:pt x="2465980" y="5190905"/>
                </a:cubicBezTo>
                <a:cubicBezTo>
                  <a:pt x="2463638" y="5190040"/>
                  <a:pt x="2463638" y="5190040"/>
                  <a:pt x="2465397" y="5184718"/>
                </a:cubicBezTo>
                <a:cubicBezTo>
                  <a:pt x="2463055" y="5183854"/>
                  <a:pt x="2460712" y="5182990"/>
                  <a:pt x="2460712" y="5182990"/>
                </a:cubicBezTo>
                <a:cubicBezTo>
                  <a:pt x="2460712" y="5182990"/>
                  <a:pt x="2458370" y="5182125"/>
                  <a:pt x="2458370" y="5182125"/>
                </a:cubicBezTo>
                <a:cubicBezTo>
                  <a:pt x="2462470" y="5177668"/>
                  <a:pt x="2464812" y="5178532"/>
                  <a:pt x="2467156" y="5179397"/>
                </a:cubicBezTo>
                <a:cubicBezTo>
                  <a:pt x="2467156" y="5179397"/>
                  <a:pt x="2467156" y="5179397"/>
                  <a:pt x="2469498" y="5180262"/>
                </a:cubicBezTo>
                <a:lnTo>
                  <a:pt x="2425265" y="5142459"/>
                </a:lnTo>
                <a:lnTo>
                  <a:pt x="2425974" y="5143072"/>
                </a:lnTo>
                <a:cubicBezTo>
                  <a:pt x="2426202" y="5143811"/>
                  <a:pt x="2425297" y="5144207"/>
                  <a:pt x="2422711" y="5144063"/>
                </a:cubicBezTo>
                <a:lnTo>
                  <a:pt x="2421648" y="5144693"/>
                </a:lnTo>
                <a:lnTo>
                  <a:pt x="2423239" y="5145279"/>
                </a:lnTo>
                <a:cubicBezTo>
                  <a:pt x="2428507" y="5153194"/>
                  <a:pt x="2435535" y="5155787"/>
                  <a:pt x="2438462" y="5162838"/>
                </a:cubicBezTo>
                <a:cubicBezTo>
                  <a:pt x="2442564" y="5158380"/>
                  <a:pt x="2447831" y="5166295"/>
                  <a:pt x="2452516" y="5168023"/>
                </a:cubicBezTo>
                <a:cubicBezTo>
                  <a:pt x="2452516" y="5168023"/>
                  <a:pt x="2452516" y="5168023"/>
                  <a:pt x="2454859" y="5168887"/>
                </a:cubicBezTo>
                <a:cubicBezTo>
                  <a:pt x="2453101" y="5174211"/>
                  <a:pt x="2453101" y="5174211"/>
                  <a:pt x="2453101" y="5174211"/>
                </a:cubicBezTo>
                <a:cubicBezTo>
                  <a:pt x="2453101" y="5174211"/>
                  <a:pt x="2453101" y="5174211"/>
                  <a:pt x="2450758" y="5173346"/>
                </a:cubicBezTo>
                <a:cubicBezTo>
                  <a:pt x="2444314" y="5176940"/>
                  <a:pt x="2441387" y="5169890"/>
                  <a:pt x="2436703" y="5168160"/>
                </a:cubicBezTo>
                <a:cubicBezTo>
                  <a:pt x="2436703" y="5168160"/>
                  <a:pt x="2436703" y="5168160"/>
                  <a:pt x="2434360" y="5167296"/>
                </a:cubicBezTo>
                <a:cubicBezTo>
                  <a:pt x="2429675" y="5165568"/>
                  <a:pt x="2420306" y="5162110"/>
                  <a:pt x="2421481" y="5150601"/>
                </a:cubicBezTo>
                <a:lnTo>
                  <a:pt x="2410535" y="5146563"/>
                </a:lnTo>
                <a:lnTo>
                  <a:pt x="2410048" y="5147379"/>
                </a:lnTo>
                <a:cubicBezTo>
                  <a:pt x="2409275" y="5148677"/>
                  <a:pt x="2408244" y="5150408"/>
                  <a:pt x="2406181" y="5153868"/>
                </a:cubicBezTo>
                <a:lnTo>
                  <a:pt x="2400832" y="5149613"/>
                </a:lnTo>
                <a:lnTo>
                  <a:pt x="2396898" y="5153434"/>
                </a:lnTo>
                <a:cubicBezTo>
                  <a:pt x="2396026" y="5153915"/>
                  <a:pt x="2395389" y="5153681"/>
                  <a:pt x="2394120" y="5153213"/>
                </a:cubicBezTo>
                <a:cubicBezTo>
                  <a:pt x="2394120" y="5153213"/>
                  <a:pt x="2391577" y="5152274"/>
                  <a:pt x="2391577" y="5152274"/>
                </a:cubicBezTo>
                <a:cubicBezTo>
                  <a:pt x="2393471" y="5146541"/>
                  <a:pt x="2396013" y="5147479"/>
                  <a:pt x="2396013" y="5147479"/>
                </a:cubicBezTo>
                <a:cubicBezTo>
                  <a:pt x="2396013" y="5147479"/>
                  <a:pt x="2398555" y="5148418"/>
                  <a:pt x="2398555" y="5148418"/>
                </a:cubicBezTo>
                <a:lnTo>
                  <a:pt x="2399999" y="5148951"/>
                </a:lnTo>
                <a:lnTo>
                  <a:pt x="2398932" y="5148101"/>
                </a:lnTo>
                <a:cubicBezTo>
                  <a:pt x="2397376" y="5146227"/>
                  <a:pt x="2395821" y="5144353"/>
                  <a:pt x="2391681" y="5142333"/>
                </a:cubicBezTo>
                <a:lnTo>
                  <a:pt x="2396496" y="5141383"/>
                </a:lnTo>
                <a:lnTo>
                  <a:pt x="2391027" y="5139365"/>
                </a:lnTo>
                <a:cubicBezTo>
                  <a:pt x="2392786" y="5134043"/>
                  <a:pt x="2395129" y="5134907"/>
                  <a:pt x="2395129" y="5134907"/>
                </a:cubicBezTo>
                <a:cubicBezTo>
                  <a:pt x="2396888" y="5129584"/>
                  <a:pt x="2390444" y="5133179"/>
                  <a:pt x="2392203" y="5127855"/>
                </a:cubicBezTo>
                <a:cubicBezTo>
                  <a:pt x="2392203" y="5127855"/>
                  <a:pt x="2389861" y="5126991"/>
                  <a:pt x="2387518" y="5126127"/>
                </a:cubicBezTo>
                <a:cubicBezTo>
                  <a:pt x="2386347" y="5125695"/>
                  <a:pt x="2384590" y="5125046"/>
                  <a:pt x="2383053" y="5123733"/>
                </a:cubicBezTo>
                <a:lnTo>
                  <a:pt x="2382400" y="5122408"/>
                </a:lnTo>
                <a:lnTo>
                  <a:pt x="2380013" y="5122788"/>
                </a:lnTo>
                <a:cubicBezTo>
                  <a:pt x="2380013" y="5122788"/>
                  <a:pt x="2377899" y="5126336"/>
                  <a:pt x="2368865" y="5121933"/>
                </a:cubicBezTo>
                <a:cubicBezTo>
                  <a:pt x="2368865" y="5121933"/>
                  <a:pt x="2368865" y="5121933"/>
                  <a:pt x="2359832" y="5117528"/>
                </a:cubicBezTo>
                <a:cubicBezTo>
                  <a:pt x="2359832" y="5117528"/>
                  <a:pt x="2361945" y="5113979"/>
                  <a:pt x="2370981" y="5118385"/>
                </a:cubicBezTo>
                <a:lnTo>
                  <a:pt x="2373095" y="5114835"/>
                </a:lnTo>
                <a:cubicBezTo>
                  <a:pt x="2373095" y="5114835"/>
                  <a:pt x="2364062" y="5110431"/>
                  <a:pt x="2364062" y="5110431"/>
                </a:cubicBezTo>
                <a:lnTo>
                  <a:pt x="2365169" y="5108572"/>
                </a:lnTo>
                <a:lnTo>
                  <a:pt x="2353555" y="5101654"/>
                </a:lnTo>
                <a:cubicBezTo>
                  <a:pt x="2348869" y="5099926"/>
                  <a:pt x="2346528" y="5099061"/>
                  <a:pt x="2343601" y="5092009"/>
                </a:cubicBezTo>
                <a:cubicBezTo>
                  <a:pt x="2342429" y="5091577"/>
                  <a:pt x="2341989" y="5092908"/>
                  <a:pt x="2341257" y="5094131"/>
                </a:cubicBezTo>
                <a:lnTo>
                  <a:pt x="2339106" y="5094903"/>
                </a:lnTo>
                <a:lnTo>
                  <a:pt x="2338917" y="5090281"/>
                </a:lnTo>
                <a:cubicBezTo>
                  <a:pt x="2338917" y="5090281"/>
                  <a:pt x="2338917" y="5090281"/>
                  <a:pt x="2336574" y="5089416"/>
                </a:cubicBezTo>
                <a:cubicBezTo>
                  <a:pt x="2336866" y="5092509"/>
                  <a:pt x="2336866" y="5092509"/>
                  <a:pt x="2336280" y="5092294"/>
                </a:cubicBezTo>
                <a:lnTo>
                  <a:pt x="2332934" y="5093683"/>
                </a:lnTo>
                <a:lnTo>
                  <a:pt x="2333309" y="5094619"/>
                </a:lnTo>
                <a:lnTo>
                  <a:pt x="2334648" y="5095634"/>
                </a:lnTo>
                <a:lnTo>
                  <a:pt x="2334999" y="5098830"/>
                </a:lnTo>
                <a:lnTo>
                  <a:pt x="2335560" y="5100230"/>
                </a:lnTo>
                <a:lnTo>
                  <a:pt x="2335934" y="5101910"/>
                </a:lnTo>
                <a:lnTo>
                  <a:pt x="2358697" y="5116564"/>
                </a:lnTo>
                <a:cubicBezTo>
                  <a:pt x="2358697" y="5116564"/>
                  <a:pt x="2358697" y="5116564"/>
                  <a:pt x="2356802" y="5122297"/>
                </a:cubicBezTo>
                <a:cubicBezTo>
                  <a:pt x="2354501" y="5121448"/>
                  <a:pt x="2354501" y="5121448"/>
                  <a:pt x="2354501" y="5121448"/>
                </a:cubicBezTo>
                <a:lnTo>
                  <a:pt x="2337770" y="5110176"/>
                </a:lnTo>
                <a:lnTo>
                  <a:pt x="2341372" y="5126386"/>
                </a:lnTo>
                <a:lnTo>
                  <a:pt x="2345461" y="5130348"/>
                </a:lnTo>
                <a:lnTo>
                  <a:pt x="2347462" y="5125240"/>
                </a:lnTo>
                <a:cubicBezTo>
                  <a:pt x="2351226" y="5127075"/>
                  <a:pt x="2352513" y="5128991"/>
                  <a:pt x="2354098" y="5130408"/>
                </a:cubicBezTo>
                <a:lnTo>
                  <a:pt x="2356048" y="5130912"/>
                </a:lnTo>
                <a:lnTo>
                  <a:pt x="2357960" y="5127722"/>
                </a:lnTo>
                <a:lnTo>
                  <a:pt x="2357751" y="5127645"/>
                </a:lnTo>
                <a:lnTo>
                  <a:pt x="2357014" y="5121658"/>
                </a:lnTo>
                <a:cubicBezTo>
                  <a:pt x="2357014" y="5121658"/>
                  <a:pt x="2359436" y="5122551"/>
                  <a:pt x="2359436" y="5122551"/>
                </a:cubicBezTo>
                <a:cubicBezTo>
                  <a:pt x="2361855" y="5123445"/>
                  <a:pt x="2361855" y="5123445"/>
                  <a:pt x="2361855" y="5123445"/>
                </a:cubicBezTo>
                <a:cubicBezTo>
                  <a:pt x="2361855" y="5123445"/>
                  <a:pt x="2361855" y="5123445"/>
                  <a:pt x="2360171" y="5128539"/>
                </a:cubicBezTo>
                <a:lnTo>
                  <a:pt x="2358289" y="5127844"/>
                </a:lnTo>
                <a:lnTo>
                  <a:pt x="2358641" y="5131581"/>
                </a:lnTo>
                <a:lnTo>
                  <a:pt x="2362518" y="5132582"/>
                </a:lnTo>
                <a:lnTo>
                  <a:pt x="2358913" y="5134455"/>
                </a:lnTo>
                <a:lnTo>
                  <a:pt x="2359401" y="5139637"/>
                </a:lnTo>
                <a:lnTo>
                  <a:pt x="2379228" y="5152919"/>
                </a:lnTo>
                <a:lnTo>
                  <a:pt x="2379361" y="5152866"/>
                </a:lnTo>
                <a:lnTo>
                  <a:pt x="2379439" y="5153061"/>
                </a:lnTo>
                <a:lnTo>
                  <a:pt x="2381725" y="5154592"/>
                </a:lnTo>
                <a:cubicBezTo>
                  <a:pt x="2388972" y="5159505"/>
                  <a:pt x="2395706" y="5164975"/>
                  <a:pt x="2400975" y="5172890"/>
                </a:cubicBezTo>
                <a:cubicBezTo>
                  <a:pt x="2403318" y="5173756"/>
                  <a:pt x="2405660" y="5174620"/>
                  <a:pt x="2408002" y="5175484"/>
                </a:cubicBezTo>
                <a:cubicBezTo>
                  <a:pt x="2408587" y="5181671"/>
                  <a:pt x="2413271" y="5183400"/>
                  <a:pt x="2417957" y="5185128"/>
                </a:cubicBezTo>
                <a:cubicBezTo>
                  <a:pt x="2416198" y="5190449"/>
                  <a:pt x="2418540" y="5191314"/>
                  <a:pt x="2418540" y="5191314"/>
                </a:cubicBezTo>
                <a:cubicBezTo>
                  <a:pt x="2418540" y="5191314"/>
                  <a:pt x="2416782" y="5196637"/>
                  <a:pt x="2416782" y="5196637"/>
                </a:cubicBezTo>
                <a:cubicBezTo>
                  <a:pt x="2424392" y="5205417"/>
                  <a:pt x="2433763" y="5208873"/>
                  <a:pt x="2441375" y="5217652"/>
                </a:cubicBezTo>
                <a:cubicBezTo>
                  <a:pt x="2443717" y="5218517"/>
                  <a:pt x="2443717" y="5218517"/>
                  <a:pt x="2443717" y="5218517"/>
                </a:cubicBezTo>
                <a:cubicBezTo>
                  <a:pt x="2446060" y="5219381"/>
                  <a:pt x="2452504" y="5215788"/>
                  <a:pt x="2453088" y="5221975"/>
                </a:cubicBezTo>
                <a:cubicBezTo>
                  <a:pt x="2453088" y="5221975"/>
                  <a:pt x="2455430" y="5222839"/>
                  <a:pt x="2455430" y="5222839"/>
                </a:cubicBezTo>
                <a:cubicBezTo>
                  <a:pt x="2456012" y="5229027"/>
                  <a:pt x="2458355" y="5229891"/>
                  <a:pt x="2460115" y="5224568"/>
                </a:cubicBezTo>
                <a:cubicBezTo>
                  <a:pt x="2460115" y="5224568"/>
                  <a:pt x="2462458" y="5225432"/>
                  <a:pt x="2462458" y="5225432"/>
                </a:cubicBezTo>
                <a:cubicBezTo>
                  <a:pt x="2464799" y="5226295"/>
                  <a:pt x="2469484" y="5228025"/>
                  <a:pt x="2470068" y="5234212"/>
                </a:cubicBezTo>
                <a:cubicBezTo>
                  <a:pt x="2472411" y="5235076"/>
                  <a:pt x="2474753" y="5235940"/>
                  <a:pt x="2477097" y="5236805"/>
                </a:cubicBezTo>
                <a:cubicBezTo>
                  <a:pt x="2477097" y="5236805"/>
                  <a:pt x="2479438" y="5237670"/>
                  <a:pt x="2479438" y="5237670"/>
                </a:cubicBezTo>
                <a:cubicBezTo>
                  <a:pt x="2495836" y="5243719"/>
                  <a:pt x="2508133" y="5254228"/>
                  <a:pt x="2518087" y="5263871"/>
                </a:cubicBezTo>
                <a:cubicBezTo>
                  <a:pt x="2520429" y="5264734"/>
                  <a:pt x="2520429" y="5264734"/>
                  <a:pt x="2522771" y="5265599"/>
                </a:cubicBezTo>
                <a:cubicBezTo>
                  <a:pt x="2548538" y="5275107"/>
                  <a:pt x="2566104" y="5293530"/>
                  <a:pt x="2586011" y="5312819"/>
                </a:cubicBezTo>
                <a:cubicBezTo>
                  <a:pt x="2588354" y="5313682"/>
                  <a:pt x="2590696" y="5314547"/>
                  <a:pt x="2590696" y="5314547"/>
                </a:cubicBezTo>
                <a:cubicBezTo>
                  <a:pt x="2593037" y="5315412"/>
                  <a:pt x="2595381" y="5316276"/>
                  <a:pt x="2595381" y="5316276"/>
                </a:cubicBezTo>
                <a:cubicBezTo>
                  <a:pt x="2600066" y="5318004"/>
                  <a:pt x="2602993" y="5325055"/>
                  <a:pt x="2605335" y="5325921"/>
                </a:cubicBezTo>
                <a:cubicBezTo>
                  <a:pt x="2607677" y="5326784"/>
                  <a:pt x="2610020" y="5327648"/>
                  <a:pt x="2612362" y="5328512"/>
                </a:cubicBezTo>
                <a:cubicBezTo>
                  <a:pt x="2612946" y="5334698"/>
                  <a:pt x="2615287" y="5335563"/>
                  <a:pt x="2617631" y="5336427"/>
                </a:cubicBezTo>
                <a:cubicBezTo>
                  <a:pt x="2619974" y="5337292"/>
                  <a:pt x="2622316" y="5338156"/>
                  <a:pt x="2622316" y="5338156"/>
                </a:cubicBezTo>
                <a:cubicBezTo>
                  <a:pt x="2622316" y="5338156"/>
                  <a:pt x="2622316" y="5338156"/>
                  <a:pt x="2624658" y="5339021"/>
                </a:cubicBezTo>
                <a:cubicBezTo>
                  <a:pt x="2622900" y="5344344"/>
                  <a:pt x="2622900" y="5344344"/>
                  <a:pt x="2622900" y="5344344"/>
                </a:cubicBezTo>
                <a:cubicBezTo>
                  <a:pt x="2622900" y="5344344"/>
                  <a:pt x="2625243" y="5345208"/>
                  <a:pt x="2625243" y="5345208"/>
                </a:cubicBezTo>
                <a:cubicBezTo>
                  <a:pt x="2627585" y="5346072"/>
                  <a:pt x="2627585" y="5346072"/>
                  <a:pt x="2625826" y="5351395"/>
                </a:cubicBezTo>
                <a:cubicBezTo>
                  <a:pt x="2625826" y="5351395"/>
                  <a:pt x="2625826" y="5351395"/>
                  <a:pt x="2623484" y="5350529"/>
                </a:cubicBezTo>
                <a:cubicBezTo>
                  <a:pt x="2623484" y="5350529"/>
                  <a:pt x="2621141" y="5349665"/>
                  <a:pt x="2621141" y="5349665"/>
                </a:cubicBezTo>
                <a:cubicBezTo>
                  <a:pt x="2621141" y="5349665"/>
                  <a:pt x="2618799" y="5348801"/>
                  <a:pt x="2618799" y="5348801"/>
                </a:cubicBezTo>
                <a:cubicBezTo>
                  <a:pt x="2618799" y="5348801"/>
                  <a:pt x="2616456" y="5347936"/>
                  <a:pt x="2616456" y="5347936"/>
                </a:cubicBezTo>
                <a:cubicBezTo>
                  <a:pt x="2616456" y="5347936"/>
                  <a:pt x="2614113" y="5347072"/>
                  <a:pt x="2614113" y="5347072"/>
                </a:cubicBezTo>
                <a:cubicBezTo>
                  <a:pt x="2614113" y="5347072"/>
                  <a:pt x="2614113" y="5347072"/>
                  <a:pt x="2615872" y="5341751"/>
                </a:cubicBezTo>
                <a:cubicBezTo>
                  <a:pt x="2615872" y="5341751"/>
                  <a:pt x="2613529" y="5340886"/>
                  <a:pt x="2613529" y="5340886"/>
                </a:cubicBezTo>
                <a:cubicBezTo>
                  <a:pt x="2615287" y="5335563"/>
                  <a:pt x="2612946" y="5334698"/>
                  <a:pt x="2610604" y="5333835"/>
                </a:cubicBezTo>
                <a:cubicBezTo>
                  <a:pt x="2608261" y="5332970"/>
                  <a:pt x="2605918" y="5332106"/>
                  <a:pt x="2605918" y="5332106"/>
                </a:cubicBezTo>
                <a:cubicBezTo>
                  <a:pt x="2608261" y="5332970"/>
                  <a:pt x="2606502" y="5338293"/>
                  <a:pt x="2608844" y="5339157"/>
                </a:cubicBezTo>
                <a:cubicBezTo>
                  <a:pt x="2606502" y="5338293"/>
                  <a:pt x="2604159" y="5337429"/>
                  <a:pt x="2601817" y="5336564"/>
                </a:cubicBezTo>
                <a:cubicBezTo>
                  <a:pt x="2603576" y="5331241"/>
                  <a:pt x="2603576" y="5331241"/>
                  <a:pt x="2603576" y="5331241"/>
                </a:cubicBezTo>
                <a:cubicBezTo>
                  <a:pt x="2598891" y="5329512"/>
                  <a:pt x="2594791" y="5333972"/>
                  <a:pt x="2592448" y="5333107"/>
                </a:cubicBezTo>
                <a:cubicBezTo>
                  <a:pt x="2594206" y="5327784"/>
                  <a:pt x="2591864" y="5326920"/>
                  <a:pt x="2593622" y="5321598"/>
                </a:cubicBezTo>
                <a:cubicBezTo>
                  <a:pt x="2591279" y="5320735"/>
                  <a:pt x="2591279" y="5320735"/>
                  <a:pt x="2588937" y="5319869"/>
                </a:cubicBezTo>
                <a:cubicBezTo>
                  <a:pt x="2588937" y="5319869"/>
                  <a:pt x="2586595" y="5319004"/>
                  <a:pt x="2584252" y="5318141"/>
                </a:cubicBezTo>
                <a:cubicBezTo>
                  <a:pt x="2580152" y="5322598"/>
                  <a:pt x="2577225" y="5315547"/>
                  <a:pt x="2574882" y="5314683"/>
                </a:cubicBezTo>
                <a:cubicBezTo>
                  <a:pt x="2571956" y="5307633"/>
                  <a:pt x="2565512" y="5311226"/>
                  <a:pt x="2562586" y="5304175"/>
                </a:cubicBezTo>
                <a:cubicBezTo>
                  <a:pt x="2555558" y="5301583"/>
                  <a:pt x="2552047" y="5288345"/>
                  <a:pt x="2538577" y="5289345"/>
                </a:cubicBezTo>
                <a:cubicBezTo>
                  <a:pt x="2540336" y="5284023"/>
                  <a:pt x="2536235" y="5288481"/>
                  <a:pt x="2540336" y="5284023"/>
                </a:cubicBezTo>
                <a:cubicBezTo>
                  <a:pt x="2535650" y="5282295"/>
                  <a:pt x="2523938" y="5277973"/>
                  <a:pt x="2521012" y="5270922"/>
                </a:cubicBezTo>
                <a:cubicBezTo>
                  <a:pt x="2518669" y="5270058"/>
                  <a:pt x="2518669" y="5270058"/>
                  <a:pt x="2518669" y="5270058"/>
                </a:cubicBezTo>
                <a:cubicBezTo>
                  <a:pt x="2518669" y="5270058"/>
                  <a:pt x="2516327" y="5269194"/>
                  <a:pt x="2516327" y="5269194"/>
                </a:cubicBezTo>
                <a:cubicBezTo>
                  <a:pt x="2516327" y="5269194"/>
                  <a:pt x="2516327" y="5269194"/>
                  <a:pt x="2513984" y="5268330"/>
                </a:cubicBezTo>
                <a:cubicBezTo>
                  <a:pt x="2502272" y="5264008"/>
                  <a:pt x="2489976" y="5253499"/>
                  <a:pt x="2480021" y="5243856"/>
                </a:cubicBezTo>
                <a:cubicBezTo>
                  <a:pt x="2480021" y="5243856"/>
                  <a:pt x="2480021" y="5243856"/>
                  <a:pt x="2477679" y="5242992"/>
                </a:cubicBezTo>
                <a:cubicBezTo>
                  <a:pt x="2477679" y="5242992"/>
                  <a:pt x="2475337" y="5242127"/>
                  <a:pt x="2475337" y="5242127"/>
                </a:cubicBezTo>
                <a:cubicBezTo>
                  <a:pt x="2475337" y="5242127"/>
                  <a:pt x="2473578" y="5247449"/>
                  <a:pt x="2473578" y="5247449"/>
                </a:cubicBezTo>
                <a:cubicBezTo>
                  <a:pt x="2481190" y="5256229"/>
                  <a:pt x="2497003" y="5256092"/>
                  <a:pt x="2498171" y="5268466"/>
                </a:cubicBezTo>
                <a:cubicBezTo>
                  <a:pt x="2496413" y="5273787"/>
                  <a:pt x="2496413" y="5273787"/>
                  <a:pt x="2496413" y="5273787"/>
                </a:cubicBezTo>
                <a:cubicBezTo>
                  <a:pt x="2501098" y="5275516"/>
                  <a:pt x="2501098" y="5275516"/>
                  <a:pt x="2502856" y="5270193"/>
                </a:cubicBezTo>
                <a:cubicBezTo>
                  <a:pt x="2515736" y="5286890"/>
                  <a:pt x="2530375" y="5298261"/>
                  <a:pt x="2545016" y="5309635"/>
                </a:cubicBezTo>
                <a:cubicBezTo>
                  <a:pt x="2543257" y="5314957"/>
                  <a:pt x="2543257" y="5314957"/>
                  <a:pt x="2543257" y="5314957"/>
                </a:cubicBezTo>
                <a:cubicBezTo>
                  <a:pt x="2546182" y="5322007"/>
                  <a:pt x="2550867" y="5323735"/>
                  <a:pt x="2553794" y="5330786"/>
                </a:cubicBezTo>
                <a:cubicBezTo>
                  <a:pt x="2556136" y="5331650"/>
                  <a:pt x="2558479" y="5332516"/>
                  <a:pt x="2560821" y="5333379"/>
                </a:cubicBezTo>
                <a:cubicBezTo>
                  <a:pt x="2560821" y="5333379"/>
                  <a:pt x="2564923" y="5328923"/>
                  <a:pt x="2564923" y="5328923"/>
                </a:cubicBezTo>
                <a:cubicBezTo>
                  <a:pt x="2564923" y="5328923"/>
                  <a:pt x="2564338" y="5322735"/>
                  <a:pt x="2564338" y="5322735"/>
                </a:cubicBezTo>
                <a:cubicBezTo>
                  <a:pt x="2564338" y="5322735"/>
                  <a:pt x="2566680" y="5323600"/>
                  <a:pt x="2566680" y="5323600"/>
                </a:cubicBezTo>
                <a:cubicBezTo>
                  <a:pt x="2569607" y="5330649"/>
                  <a:pt x="2569607" y="5330649"/>
                  <a:pt x="2576634" y="5333243"/>
                </a:cubicBezTo>
                <a:cubicBezTo>
                  <a:pt x="2574876" y="5338565"/>
                  <a:pt x="2570774" y="5343024"/>
                  <a:pt x="2570191" y="5336836"/>
                </a:cubicBezTo>
                <a:cubicBezTo>
                  <a:pt x="2570191" y="5336836"/>
                  <a:pt x="2568431" y="5342160"/>
                  <a:pt x="2568431" y="5342160"/>
                </a:cubicBezTo>
                <a:cubicBezTo>
                  <a:pt x="2570774" y="5343024"/>
                  <a:pt x="2570774" y="5343024"/>
                  <a:pt x="2573116" y="5343888"/>
                </a:cubicBezTo>
                <a:cubicBezTo>
                  <a:pt x="2571358" y="5349209"/>
                  <a:pt x="2569017" y="5348346"/>
                  <a:pt x="2569017" y="5348346"/>
                </a:cubicBezTo>
                <a:cubicBezTo>
                  <a:pt x="2570774" y="5343024"/>
                  <a:pt x="2570774" y="5343024"/>
                  <a:pt x="2566674" y="5347482"/>
                </a:cubicBezTo>
                <a:cubicBezTo>
                  <a:pt x="2566674" y="5347482"/>
                  <a:pt x="2564331" y="5346617"/>
                  <a:pt x="2564331" y="5346617"/>
                </a:cubicBezTo>
                <a:cubicBezTo>
                  <a:pt x="2561989" y="5345752"/>
                  <a:pt x="2561404" y="5339568"/>
                  <a:pt x="2559062" y="5338703"/>
                </a:cubicBezTo>
                <a:cubicBezTo>
                  <a:pt x="2556719" y="5337837"/>
                  <a:pt x="2554376" y="5336974"/>
                  <a:pt x="2549692" y="5335245"/>
                </a:cubicBezTo>
                <a:cubicBezTo>
                  <a:pt x="2545007" y="5333517"/>
                  <a:pt x="2542081" y="5326465"/>
                  <a:pt x="2539154" y="5319415"/>
                </a:cubicBezTo>
                <a:cubicBezTo>
                  <a:pt x="2536812" y="5318550"/>
                  <a:pt x="2530369" y="5322144"/>
                  <a:pt x="2529785" y="5315957"/>
                </a:cubicBezTo>
                <a:cubicBezTo>
                  <a:pt x="2529785" y="5315957"/>
                  <a:pt x="2529785" y="5315957"/>
                  <a:pt x="2531544" y="5310635"/>
                </a:cubicBezTo>
                <a:cubicBezTo>
                  <a:pt x="2527442" y="5315093"/>
                  <a:pt x="2527442" y="5315093"/>
                  <a:pt x="2527442" y="5315093"/>
                </a:cubicBezTo>
                <a:cubicBezTo>
                  <a:pt x="2527442" y="5315093"/>
                  <a:pt x="2525101" y="5314228"/>
                  <a:pt x="2525101" y="5314228"/>
                </a:cubicBezTo>
                <a:cubicBezTo>
                  <a:pt x="2525101" y="5314228"/>
                  <a:pt x="2525101" y="5314228"/>
                  <a:pt x="2524516" y="5308043"/>
                </a:cubicBezTo>
                <a:cubicBezTo>
                  <a:pt x="2522757" y="5313364"/>
                  <a:pt x="2519831" y="5306314"/>
                  <a:pt x="2517489" y="5305450"/>
                </a:cubicBezTo>
                <a:cubicBezTo>
                  <a:pt x="2523932" y="5301856"/>
                  <a:pt x="2510460" y="5302857"/>
                  <a:pt x="2512220" y="5297533"/>
                </a:cubicBezTo>
                <a:cubicBezTo>
                  <a:pt x="2504017" y="5306450"/>
                  <a:pt x="2499923" y="5287025"/>
                  <a:pt x="2491138" y="5289754"/>
                </a:cubicBezTo>
                <a:cubicBezTo>
                  <a:pt x="2490553" y="5283568"/>
                  <a:pt x="2492896" y="5284433"/>
                  <a:pt x="2490553" y="5283568"/>
                </a:cubicBezTo>
                <a:cubicBezTo>
                  <a:pt x="2486452" y="5288026"/>
                  <a:pt x="2483526" y="5280975"/>
                  <a:pt x="2478841" y="5279247"/>
                </a:cubicBezTo>
                <a:cubicBezTo>
                  <a:pt x="2478841" y="5279247"/>
                  <a:pt x="2476499" y="5278383"/>
                  <a:pt x="2474156" y="5277518"/>
                </a:cubicBezTo>
                <a:cubicBezTo>
                  <a:pt x="2473572" y="5271331"/>
                  <a:pt x="2471229" y="5270467"/>
                  <a:pt x="2468887" y="5269603"/>
                </a:cubicBezTo>
                <a:cubicBezTo>
                  <a:pt x="2466544" y="5268738"/>
                  <a:pt x="2464202" y="5267875"/>
                  <a:pt x="2461859" y="5267010"/>
                </a:cubicBezTo>
                <a:cubicBezTo>
                  <a:pt x="2459517" y="5266145"/>
                  <a:pt x="2457174" y="5265281"/>
                  <a:pt x="2456591" y="5259094"/>
                </a:cubicBezTo>
                <a:cubicBezTo>
                  <a:pt x="2450146" y="5262689"/>
                  <a:pt x="2446637" y="5249451"/>
                  <a:pt x="2437851" y="5252180"/>
                </a:cubicBezTo>
                <a:cubicBezTo>
                  <a:pt x="2437851" y="5252180"/>
                  <a:pt x="2437851" y="5252180"/>
                  <a:pt x="2436092" y="5257503"/>
                </a:cubicBezTo>
                <a:cubicBezTo>
                  <a:pt x="2436092" y="5257503"/>
                  <a:pt x="2434333" y="5262824"/>
                  <a:pt x="2434333" y="5262824"/>
                </a:cubicBezTo>
                <a:cubicBezTo>
                  <a:pt x="2434333" y="5262824"/>
                  <a:pt x="2436675" y="5263688"/>
                  <a:pt x="2437259" y="5269875"/>
                </a:cubicBezTo>
                <a:cubicBezTo>
                  <a:pt x="2434916" y="5269011"/>
                  <a:pt x="2432574" y="5268146"/>
                  <a:pt x="2431991" y="5261961"/>
                </a:cubicBezTo>
                <a:cubicBezTo>
                  <a:pt x="2431991" y="5261961"/>
                  <a:pt x="2431991" y="5261961"/>
                  <a:pt x="2430232" y="5267282"/>
                </a:cubicBezTo>
                <a:cubicBezTo>
                  <a:pt x="2426722" y="5254045"/>
                  <a:pt x="2422621" y="5258502"/>
                  <a:pt x="2415593" y="5255911"/>
                </a:cubicBezTo>
                <a:cubicBezTo>
                  <a:pt x="2415593" y="5255911"/>
                  <a:pt x="2415593" y="5255911"/>
                  <a:pt x="2417352" y="5250588"/>
                </a:cubicBezTo>
                <a:cubicBezTo>
                  <a:pt x="2415009" y="5249724"/>
                  <a:pt x="2412666" y="5248859"/>
                  <a:pt x="2407982" y="5247131"/>
                </a:cubicBezTo>
                <a:lnTo>
                  <a:pt x="2403711" y="5242204"/>
                </a:lnTo>
                <a:lnTo>
                  <a:pt x="2398104" y="5242019"/>
                </a:lnTo>
                <a:lnTo>
                  <a:pt x="2395984" y="5236732"/>
                </a:lnTo>
                <a:lnTo>
                  <a:pt x="2391000" y="5234894"/>
                </a:lnTo>
                <a:cubicBezTo>
                  <a:pt x="2390417" y="5228707"/>
                  <a:pt x="2388075" y="5227842"/>
                  <a:pt x="2385733" y="5226977"/>
                </a:cubicBezTo>
                <a:cubicBezTo>
                  <a:pt x="2383389" y="5226115"/>
                  <a:pt x="2383389" y="5226115"/>
                  <a:pt x="2383389" y="5226115"/>
                </a:cubicBezTo>
                <a:cubicBezTo>
                  <a:pt x="2381046" y="5225249"/>
                  <a:pt x="2378704" y="5224385"/>
                  <a:pt x="2378704" y="5224385"/>
                </a:cubicBezTo>
                <a:lnTo>
                  <a:pt x="2371185" y="5218771"/>
                </a:lnTo>
                <a:lnTo>
                  <a:pt x="2370317" y="5219005"/>
                </a:lnTo>
                <a:lnTo>
                  <a:pt x="2372204" y="5227725"/>
                </a:lnTo>
                <a:lnTo>
                  <a:pt x="2375125" y="5235007"/>
                </a:lnTo>
                <a:lnTo>
                  <a:pt x="2384557" y="5238488"/>
                </a:lnTo>
                <a:cubicBezTo>
                  <a:pt x="2385141" y="5244674"/>
                  <a:pt x="2389826" y="5246402"/>
                  <a:pt x="2392168" y="5247266"/>
                </a:cubicBezTo>
                <a:cubicBezTo>
                  <a:pt x="2396854" y="5248996"/>
                  <a:pt x="2401538" y="5250725"/>
                  <a:pt x="2402123" y="5256912"/>
                </a:cubicBezTo>
                <a:cubicBezTo>
                  <a:pt x="2413835" y="5261231"/>
                  <a:pt x="2421446" y="5270012"/>
                  <a:pt x="2431401" y="5279656"/>
                </a:cubicBezTo>
                <a:cubicBezTo>
                  <a:pt x="2436086" y="5281385"/>
                  <a:pt x="2438427" y="5282248"/>
                  <a:pt x="2443113" y="5283978"/>
                </a:cubicBezTo>
                <a:cubicBezTo>
                  <a:pt x="2445455" y="5284841"/>
                  <a:pt x="2445455" y="5284841"/>
                  <a:pt x="2447797" y="5285705"/>
                </a:cubicBezTo>
                <a:cubicBezTo>
                  <a:pt x="2447797" y="5285705"/>
                  <a:pt x="2450140" y="5286571"/>
                  <a:pt x="2448382" y="5291893"/>
                </a:cubicBezTo>
                <a:cubicBezTo>
                  <a:pt x="2446039" y="5291028"/>
                  <a:pt x="2446039" y="5291028"/>
                  <a:pt x="2446039" y="5291028"/>
                </a:cubicBezTo>
                <a:cubicBezTo>
                  <a:pt x="2443697" y="5290165"/>
                  <a:pt x="2443697" y="5290165"/>
                  <a:pt x="2441355" y="5289299"/>
                </a:cubicBezTo>
                <a:cubicBezTo>
                  <a:pt x="2436668" y="5287571"/>
                  <a:pt x="2431985" y="5285842"/>
                  <a:pt x="2427299" y="5284113"/>
                </a:cubicBezTo>
                <a:cubicBezTo>
                  <a:pt x="2425836" y="5280588"/>
                  <a:pt x="2424080" y="5279940"/>
                  <a:pt x="2422103" y="5279957"/>
                </a:cubicBezTo>
                <a:lnTo>
                  <a:pt x="2418166" y="5279857"/>
                </a:lnTo>
                <a:lnTo>
                  <a:pt x="2418953" y="5285846"/>
                </a:lnTo>
                <a:lnTo>
                  <a:pt x="2419250" y="5285199"/>
                </a:lnTo>
                <a:cubicBezTo>
                  <a:pt x="2419910" y="5284103"/>
                  <a:pt x="2420835" y="5283105"/>
                  <a:pt x="2421893" y="5283495"/>
                </a:cubicBezTo>
                <a:cubicBezTo>
                  <a:pt x="2421893" y="5283495"/>
                  <a:pt x="2424011" y="5284278"/>
                  <a:pt x="2422434" y="5289054"/>
                </a:cubicBezTo>
                <a:cubicBezTo>
                  <a:pt x="2422434" y="5289054"/>
                  <a:pt x="2420315" y="5288272"/>
                  <a:pt x="2420315" y="5288272"/>
                </a:cubicBezTo>
                <a:lnTo>
                  <a:pt x="2419401" y="5289260"/>
                </a:lnTo>
                <a:lnTo>
                  <a:pt x="2420544" y="5297964"/>
                </a:lnTo>
                <a:cubicBezTo>
                  <a:pt x="2421393" y="5300083"/>
                  <a:pt x="2421393" y="5300083"/>
                  <a:pt x="2421393" y="5300083"/>
                </a:cubicBezTo>
                <a:cubicBezTo>
                  <a:pt x="2421393" y="5300083"/>
                  <a:pt x="2415658" y="5299924"/>
                  <a:pt x="2415658" y="5299924"/>
                </a:cubicBezTo>
                <a:cubicBezTo>
                  <a:pt x="2417995" y="5291610"/>
                  <a:pt x="2416297" y="5287374"/>
                  <a:pt x="2412899" y="5278903"/>
                </a:cubicBezTo>
                <a:lnTo>
                  <a:pt x="2412434" y="5277745"/>
                </a:lnTo>
                <a:lnTo>
                  <a:pt x="2410902" y="5278063"/>
                </a:lnTo>
                <a:cubicBezTo>
                  <a:pt x="2409735" y="5265691"/>
                  <a:pt x="2400948" y="5268419"/>
                  <a:pt x="2400365" y="5262233"/>
                </a:cubicBezTo>
                <a:cubicBezTo>
                  <a:pt x="2393336" y="5259641"/>
                  <a:pt x="2395095" y="5254318"/>
                  <a:pt x="2388651" y="5257911"/>
                </a:cubicBezTo>
                <a:cubicBezTo>
                  <a:pt x="2390410" y="5252589"/>
                  <a:pt x="2390410" y="5252589"/>
                  <a:pt x="2390410" y="5252589"/>
                </a:cubicBezTo>
                <a:cubicBezTo>
                  <a:pt x="2385726" y="5250860"/>
                  <a:pt x="2383383" y="5249996"/>
                  <a:pt x="2380456" y="5242946"/>
                </a:cubicBezTo>
                <a:lnTo>
                  <a:pt x="2377936" y="5242016"/>
                </a:lnTo>
                <a:lnTo>
                  <a:pt x="2380740" y="5249007"/>
                </a:lnTo>
                <a:lnTo>
                  <a:pt x="2372913" y="5240162"/>
                </a:lnTo>
                <a:lnTo>
                  <a:pt x="2366401" y="5237759"/>
                </a:lnTo>
                <a:cubicBezTo>
                  <a:pt x="2364059" y="5236895"/>
                  <a:pt x="2362300" y="5242217"/>
                  <a:pt x="2362300" y="5242217"/>
                </a:cubicBezTo>
                <a:cubicBezTo>
                  <a:pt x="2357616" y="5240488"/>
                  <a:pt x="2359958" y="5241352"/>
                  <a:pt x="2355273" y="5239623"/>
                </a:cubicBezTo>
                <a:cubicBezTo>
                  <a:pt x="2359373" y="5235166"/>
                  <a:pt x="2357031" y="5234302"/>
                  <a:pt x="2361132" y="5229844"/>
                </a:cubicBezTo>
                <a:lnTo>
                  <a:pt x="2359347" y="5229185"/>
                </a:lnTo>
                <a:lnTo>
                  <a:pt x="2358268" y="5230994"/>
                </a:lnTo>
                <a:cubicBezTo>
                  <a:pt x="2352759" y="5230455"/>
                  <a:pt x="2352759" y="5230455"/>
                  <a:pt x="2353007" y="5230039"/>
                </a:cubicBezTo>
                <a:lnTo>
                  <a:pt x="2351419" y="5228588"/>
                </a:lnTo>
                <a:lnTo>
                  <a:pt x="2350882" y="5232033"/>
                </a:lnTo>
                <a:cubicBezTo>
                  <a:pt x="2350736" y="5233472"/>
                  <a:pt x="2350297" y="5234803"/>
                  <a:pt x="2348246" y="5237032"/>
                </a:cubicBezTo>
                <a:cubicBezTo>
                  <a:pt x="2345903" y="5236166"/>
                  <a:pt x="2347662" y="5230846"/>
                  <a:pt x="2342977" y="5229116"/>
                </a:cubicBezTo>
                <a:lnTo>
                  <a:pt x="2341375" y="5228525"/>
                </a:lnTo>
                <a:lnTo>
                  <a:pt x="2341922" y="5229888"/>
                </a:lnTo>
                <a:cubicBezTo>
                  <a:pt x="2346773" y="5235420"/>
                  <a:pt x="2347577" y="5240705"/>
                  <a:pt x="2348273" y="5245722"/>
                </a:cubicBezTo>
                <a:lnTo>
                  <a:pt x="2349787" y="5249496"/>
                </a:lnTo>
                <a:lnTo>
                  <a:pt x="2357118" y="5254654"/>
                </a:lnTo>
                <a:cubicBezTo>
                  <a:pt x="2358772" y="5258809"/>
                  <a:pt x="2358315" y="5261307"/>
                  <a:pt x="2356648" y="5262588"/>
                </a:cubicBezTo>
                <a:lnTo>
                  <a:pt x="2355088" y="5262715"/>
                </a:lnTo>
                <a:lnTo>
                  <a:pt x="2356561" y="5266387"/>
                </a:lnTo>
                <a:lnTo>
                  <a:pt x="2355122" y="5267939"/>
                </a:lnTo>
                <a:lnTo>
                  <a:pt x="2355850" y="5269694"/>
                </a:lnTo>
                <a:lnTo>
                  <a:pt x="2354096" y="5269046"/>
                </a:lnTo>
                <a:lnTo>
                  <a:pt x="2352885" y="5270353"/>
                </a:lnTo>
                <a:lnTo>
                  <a:pt x="2355734" y="5274728"/>
                </a:lnTo>
                <a:lnTo>
                  <a:pt x="2355850" y="5269694"/>
                </a:lnTo>
                <a:cubicBezTo>
                  <a:pt x="2355850" y="5269694"/>
                  <a:pt x="2355850" y="5269694"/>
                  <a:pt x="2357609" y="5264371"/>
                </a:cubicBezTo>
                <a:cubicBezTo>
                  <a:pt x="2359951" y="5265236"/>
                  <a:pt x="2358192" y="5270557"/>
                  <a:pt x="2362878" y="5272287"/>
                </a:cubicBezTo>
                <a:cubicBezTo>
                  <a:pt x="2365220" y="5273150"/>
                  <a:pt x="2367562" y="5274014"/>
                  <a:pt x="2369905" y="5274879"/>
                </a:cubicBezTo>
                <a:cubicBezTo>
                  <a:pt x="2369905" y="5274879"/>
                  <a:pt x="2372247" y="5275743"/>
                  <a:pt x="2372247" y="5275743"/>
                </a:cubicBezTo>
                <a:cubicBezTo>
                  <a:pt x="2384544" y="5286251"/>
                  <a:pt x="2397425" y="5302947"/>
                  <a:pt x="2409137" y="5307267"/>
                </a:cubicBezTo>
                <a:cubicBezTo>
                  <a:pt x="2413821" y="5308997"/>
                  <a:pt x="2416164" y="5309861"/>
                  <a:pt x="2418506" y="5310725"/>
                </a:cubicBezTo>
                <a:cubicBezTo>
                  <a:pt x="2419969" y="5314250"/>
                  <a:pt x="2421288" y="5316229"/>
                  <a:pt x="2422532" y="5317434"/>
                </a:cubicBezTo>
                <a:lnTo>
                  <a:pt x="2422725" y="5317546"/>
                </a:lnTo>
                <a:lnTo>
                  <a:pt x="2421723" y="5315049"/>
                </a:lnTo>
                <a:cubicBezTo>
                  <a:pt x="2421723" y="5315049"/>
                  <a:pt x="2421723" y="5315049"/>
                  <a:pt x="2420867" y="5312914"/>
                </a:cubicBezTo>
                <a:cubicBezTo>
                  <a:pt x="2420867" y="5312914"/>
                  <a:pt x="2425753" y="5310954"/>
                  <a:pt x="2425753" y="5310954"/>
                </a:cubicBezTo>
                <a:cubicBezTo>
                  <a:pt x="2426610" y="5313089"/>
                  <a:pt x="2426610" y="5313089"/>
                  <a:pt x="2426610" y="5313089"/>
                </a:cubicBezTo>
                <a:cubicBezTo>
                  <a:pt x="2427466" y="5315226"/>
                  <a:pt x="2428324" y="5317362"/>
                  <a:pt x="2428324" y="5317362"/>
                </a:cubicBezTo>
                <a:cubicBezTo>
                  <a:pt x="2429180" y="5319497"/>
                  <a:pt x="2429180" y="5319497"/>
                  <a:pt x="2429180" y="5319497"/>
                </a:cubicBezTo>
                <a:lnTo>
                  <a:pt x="2427229" y="5320279"/>
                </a:lnTo>
                <a:lnTo>
                  <a:pt x="2462423" y="5344843"/>
                </a:lnTo>
                <a:cubicBezTo>
                  <a:pt x="2463006" y="5351030"/>
                  <a:pt x="2465349" y="5351894"/>
                  <a:pt x="2463591" y="5357217"/>
                </a:cubicBezTo>
                <a:cubicBezTo>
                  <a:pt x="2457147" y="5360810"/>
                  <a:pt x="2455980" y="5348437"/>
                  <a:pt x="2451295" y="5346708"/>
                </a:cubicBezTo>
                <a:cubicBezTo>
                  <a:pt x="2451295" y="5346708"/>
                  <a:pt x="2444851" y="5350301"/>
                  <a:pt x="2447193" y="5351167"/>
                </a:cubicBezTo>
                <a:cubicBezTo>
                  <a:pt x="2440166" y="5348574"/>
                  <a:pt x="2425527" y="5337201"/>
                  <a:pt x="2424360" y="5324826"/>
                </a:cubicBezTo>
                <a:cubicBezTo>
                  <a:pt x="2419674" y="5323097"/>
                  <a:pt x="2419090" y="5316911"/>
                  <a:pt x="2416748" y="5316047"/>
                </a:cubicBezTo>
                <a:cubicBezTo>
                  <a:pt x="2414406" y="5315183"/>
                  <a:pt x="2412063" y="5314319"/>
                  <a:pt x="2409721" y="5313453"/>
                </a:cubicBezTo>
                <a:cubicBezTo>
                  <a:pt x="2409721" y="5313453"/>
                  <a:pt x="2409721" y="5313453"/>
                  <a:pt x="2407378" y="5312590"/>
                </a:cubicBezTo>
                <a:cubicBezTo>
                  <a:pt x="2407378" y="5312590"/>
                  <a:pt x="2409721" y="5313453"/>
                  <a:pt x="2407962" y="5318775"/>
                </a:cubicBezTo>
                <a:cubicBezTo>
                  <a:pt x="2407962" y="5318775"/>
                  <a:pt x="2407962" y="5318775"/>
                  <a:pt x="2405620" y="5317912"/>
                </a:cubicBezTo>
                <a:cubicBezTo>
                  <a:pt x="2400935" y="5316183"/>
                  <a:pt x="2398592" y="5315318"/>
                  <a:pt x="2393908" y="5313591"/>
                </a:cubicBezTo>
                <a:cubicBezTo>
                  <a:pt x="2398009" y="5309133"/>
                  <a:pt x="2392739" y="5301217"/>
                  <a:pt x="2388639" y="5305675"/>
                </a:cubicBezTo>
                <a:cubicBezTo>
                  <a:pt x="2385712" y="5298625"/>
                  <a:pt x="2385712" y="5298625"/>
                  <a:pt x="2381027" y="5296896"/>
                </a:cubicBezTo>
                <a:cubicBezTo>
                  <a:pt x="2376342" y="5295167"/>
                  <a:pt x="2376926" y="5301354"/>
                  <a:pt x="2376342" y="5295167"/>
                </a:cubicBezTo>
                <a:cubicBezTo>
                  <a:pt x="2371657" y="5293439"/>
                  <a:pt x="2371072" y="5287252"/>
                  <a:pt x="2370489" y="5281066"/>
                </a:cubicBezTo>
                <a:cubicBezTo>
                  <a:pt x="2368147" y="5280200"/>
                  <a:pt x="2368147" y="5280200"/>
                  <a:pt x="2365804" y="5279337"/>
                </a:cubicBezTo>
                <a:cubicBezTo>
                  <a:pt x="2365804" y="5279337"/>
                  <a:pt x="2363461" y="5278472"/>
                  <a:pt x="2361119" y="5277608"/>
                </a:cubicBezTo>
                <a:lnTo>
                  <a:pt x="2358087" y="5278551"/>
                </a:lnTo>
                <a:lnTo>
                  <a:pt x="2359774" y="5287528"/>
                </a:lnTo>
                <a:cubicBezTo>
                  <a:pt x="2350701" y="5291167"/>
                  <a:pt x="2350932" y="5278613"/>
                  <a:pt x="2348348" y="5272172"/>
                </a:cubicBezTo>
                <a:lnTo>
                  <a:pt x="2348259" y="5271949"/>
                </a:lnTo>
                <a:lnTo>
                  <a:pt x="2348162" y="5272082"/>
                </a:lnTo>
                <a:cubicBezTo>
                  <a:pt x="2347064" y="5272423"/>
                  <a:pt x="2345893" y="5271990"/>
                  <a:pt x="2344722" y="5271557"/>
                </a:cubicBezTo>
                <a:cubicBezTo>
                  <a:pt x="2347063" y="5272422"/>
                  <a:pt x="2347063" y="5272422"/>
                  <a:pt x="2345305" y="5277745"/>
                </a:cubicBezTo>
                <a:cubicBezTo>
                  <a:pt x="2343548" y="5283068"/>
                  <a:pt x="2342380" y="5270694"/>
                  <a:pt x="2342962" y="5276880"/>
                </a:cubicBezTo>
                <a:cubicBezTo>
                  <a:pt x="2340037" y="5269829"/>
                  <a:pt x="2327741" y="5259322"/>
                  <a:pt x="2320130" y="5250542"/>
                </a:cubicBezTo>
                <a:lnTo>
                  <a:pt x="2319966" y="5248809"/>
                </a:lnTo>
                <a:lnTo>
                  <a:pt x="2317962" y="5249613"/>
                </a:lnTo>
                <a:lnTo>
                  <a:pt x="2315212" y="5242755"/>
                </a:lnTo>
                <a:lnTo>
                  <a:pt x="2312518" y="5241762"/>
                </a:lnTo>
                <a:cubicBezTo>
                  <a:pt x="2312518" y="5241762"/>
                  <a:pt x="2310760" y="5247085"/>
                  <a:pt x="2308416" y="5246220"/>
                </a:cubicBezTo>
                <a:cubicBezTo>
                  <a:pt x="2310174" y="5240897"/>
                  <a:pt x="2305490" y="5239170"/>
                  <a:pt x="2307248" y="5233848"/>
                </a:cubicBezTo>
                <a:cubicBezTo>
                  <a:pt x="2304906" y="5232983"/>
                  <a:pt x="2304906" y="5232983"/>
                  <a:pt x="2304906" y="5232983"/>
                </a:cubicBezTo>
                <a:cubicBezTo>
                  <a:pt x="2304906" y="5232983"/>
                  <a:pt x="2304906" y="5232983"/>
                  <a:pt x="2302563" y="5232118"/>
                </a:cubicBezTo>
                <a:lnTo>
                  <a:pt x="2300503" y="5234358"/>
                </a:lnTo>
                <a:lnTo>
                  <a:pt x="2302863" y="5240244"/>
                </a:lnTo>
                <a:cubicBezTo>
                  <a:pt x="2303728" y="5242402"/>
                  <a:pt x="2300522" y="5246191"/>
                  <a:pt x="2302253" y="5250507"/>
                </a:cubicBezTo>
                <a:lnTo>
                  <a:pt x="2301673" y="5250445"/>
                </a:lnTo>
                <a:lnTo>
                  <a:pt x="2304572" y="5257356"/>
                </a:lnTo>
                <a:cubicBezTo>
                  <a:pt x="2302030" y="5256418"/>
                  <a:pt x="2302030" y="5256418"/>
                  <a:pt x="2302030" y="5256418"/>
                </a:cubicBezTo>
                <a:cubicBezTo>
                  <a:pt x="2299488" y="5255481"/>
                  <a:pt x="2299488" y="5255481"/>
                  <a:pt x="2299488" y="5255481"/>
                </a:cubicBezTo>
                <a:lnTo>
                  <a:pt x="2301169" y="5250391"/>
                </a:lnTo>
                <a:lnTo>
                  <a:pt x="2297315" y="5249982"/>
                </a:lnTo>
                <a:cubicBezTo>
                  <a:pt x="2297315" y="5249982"/>
                  <a:pt x="2297315" y="5249982"/>
                  <a:pt x="2301387" y="5248349"/>
                </a:cubicBezTo>
                <a:cubicBezTo>
                  <a:pt x="2300522" y="5246191"/>
                  <a:pt x="2299657" y="5244035"/>
                  <a:pt x="2298792" y="5241878"/>
                </a:cubicBezTo>
                <a:lnTo>
                  <a:pt x="2297212" y="5237937"/>
                </a:lnTo>
                <a:lnTo>
                  <a:pt x="2294362" y="5241034"/>
                </a:lnTo>
                <a:cubicBezTo>
                  <a:pt x="2290556" y="5236644"/>
                  <a:pt x="2284554" y="5232937"/>
                  <a:pt x="2278772" y="5228564"/>
                </a:cubicBezTo>
                <a:lnTo>
                  <a:pt x="2275395" y="5224669"/>
                </a:lnTo>
                <a:lnTo>
                  <a:pt x="2273797" y="5227350"/>
                </a:lnTo>
                <a:cubicBezTo>
                  <a:pt x="2271604" y="5231031"/>
                  <a:pt x="2280054" y="5235150"/>
                  <a:pt x="2280054" y="5235150"/>
                </a:cubicBezTo>
                <a:cubicBezTo>
                  <a:pt x="2290699" y="5235590"/>
                  <a:pt x="2288507" y="5239271"/>
                  <a:pt x="2294767" y="5247070"/>
                </a:cubicBezTo>
                <a:lnTo>
                  <a:pt x="2289790" y="5255417"/>
                </a:lnTo>
                <a:lnTo>
                  <a:pt x="2293770" y="5258730"/>
                </a:lnTo>
                <a:cubicBezTo>
                  <a:pt x="2293770" y="5258730"/>
                  <a:pt x="2296113" y="5259595"/>
                  <a:pt x="2296113" y="5259595"/>
                </a:cubicBezTo>
                <a:cubicBezTo>
                  <a:pt x="2296113" y="5259595"/>
                  <a:pt x="2298455" y="5260459"/>
                  <a:pt x="2300798" y="5261322"/>
                </a:cubicBezTo>
                <a:cubicBezTo>
                  <a:pt x="2299040" y="5266645"/>
                  <a:pt x="2301382" y="5267510"/>
                  <a:pt x="2303724" y="5268374"/>
                </a:cubicBezTo>
                <a:cubicBezTo>
                  <a:pt x="2303724" y="5268374"/>
                  <a:pt x="2303724" y="5268374"/>
                  <a:pt x="2301966" y="5273695"/>
                </a:cubicBezTo>
                <a:cubicBezTo>
                  <a:pt x="2301966" y="5273695"/>
                  <a:pt x="2301966" y="5273695"/>
                  <a:pt x="2299623" y="5272832"/>
                </a:cubicBezTo>
                <a:cubicBezTo>
                  <a:pt x="2299623" y="5272832"/>
                  <a:pt x="2297281" y="5271967"/>
                  <a:pt x="2294938" y="5271102"/>
                </a:cubicBezTo>
                <a:cubicBezTo>
                  <a:pt x="2294938" y="5271102"/>
                  <a:pt x="2294354" y="5264916"/>
                  <a:pt x="2292013" y="5264053"/>
                </a:cubicBezTo>
                <a:lnTo>
                  <a:pt x="2283849" y="5257710"/>
                </a:lnTo>
                <a:lnTo>
                  <a:pt x="2283523" y="5258018"/>
                </a:lnTo>
                <a:lnTo>
                  <a:pt x="2283196" y="5257203"/>
                </a:lnTo>
                <a:lnTo>
                  <a:pt x="2277374" y="5252679"/>
                </a:lnTo>
                <a:lnTo>
                  <a:pt x="2271355" y="5250459"/>
                </a:lnTo>
                <a:lnTo>
                  <a:pt x="2272218" y="5257447"/>
                </a:lnTo>
                <a:cubicBezTo>
                  <a:pt x="2273234" y="5260317"/>
                  <a:pt x="2274250" y="5263188"/>
                  <a:pt x="2273153" y="5265027"/>
                </a:cubicBezTo>
                <a:lnTo>
                  <a:pt x="2271595" y="5265987"/>
                </a:lnTo>
                <a:lnTo>
                  <a:pt x="2274076" y="5272175"/>
                </a:lnTo>
                <a:lnTo>
                  <a:pt x="2271044" y="5275256"/>
                </a:lnTo>
                <a:lnTo>
                  <a:pt x="2272937" y="5276580"/>
                </a:lnTo>
                <a:cubicBezTo>
                  <a:pt x="2276980" y="5278913"/>
                  <a:pt x="2281132" y="5281382"/>
                  <a:pt x="2283479" y="5284308"/>
                </a:cubicBezTo>
                <a:cubicBezTo>
                  <a:pt x="2296156" y="5290488"/>
                  <a:pt x="2301559" y="5285999"/>
                  <a:pt x="2306179" y="5280535"/>
                </a:cubicBezTo>
                <a:lnTo>
                  <a:pt x="2313273" y="5272886"/>
                </a:lnTo>
                <a:lnTo>
                  <a:pt x="2313062" y="5272545"/>
                </a:lnTo>
                <a:cubicBezTo>
                  <a:pt x="2313062" y="5272545"/>
                  <a:pt x="2310742" y="5271691"/>
                  <a:pt x="2312558" y="5266197"/>
                </a:cubicBezTo>
                <a:cubicBezTo>
                  <a:pt x="2312558" y="5266197"/>
                  <a:pt x="2314372" y="5260704"/>
                  <a:pt x="2314372" y="5260704"/>
                </a:cubicBezTo>
                <a:cubicBezTo>
                  <a:pt x="2314372" y="5260704"/>
                  <a:pt x="2314372" y="5260704"/>
                  <a:pt x="2316692" y="5261560"/>
                </a:cubicBezTo>
                <a:cubicBezTo>
                  <a:pt x="2325967" y="5264983"/>
                  <a:pt x="2338067" y="5275609"/>
                  <a:pt x="2343713" y="5290017"/>
                </a:cubicBezTo>
                <a:cubicBezTo>
                  <a:pt x="2339579" y="5294655"/>
                  <a:pt x="2344217" y="5296367"/>
                  <a:pt x="2342401" y="5301860"/>
                </a:cubicBezTo>
                <a:cubicBezTo>
                  <a:pt x="2342401" y="5301860"/>
                  <a:pt x="2342906" y="5308209"/>
                  <a:pt x="2342906" y="5308209"/>
                </a:cubicBezTo>
                <a:cubicBezTo>
                  <a:pt x="2340586" y="5307352"/>
                  <a:pt x="2340586" y="5307352"/>
                  <a:pt x="2340084" y="5301004"/>
                </a:cubicBezTo>
                <a:cubicBezTo>
                  <a:pt x="2340084" y="5301004"/>
                  <a:pt x="2340084" y="5301004"/>
                  <a:pt x="2338269" y="5306497"/>
                </a:cubicBezTo>
                <a:cubicBezTo>
                  <a:pt x="2338269" y="5306497"/>
                  <a:pt x="2340586" y="5307352"/>
                  <a:pt x="2340586" y="5307352"/>
                </a:cubicBezTo>
                <a:cubicBezTo>
                  <a:pt x="2337361" y="5309243"/>
                  <a:pt x="2334008" y="5309548"/>
                  <a:pt x="2331336" y="5307791"/>
                </a:cubicBezTo>
                <a:cubicBezTo>
                  <a:pt x="2328665" y="5306035"/>
                  <a:pt x="2326673" y="5302220"/>
                  <a:pt x="2326169" y="5295870"/>
                </a:cubicBezTo>
                <a:lnTo>
                  <a:pt x="2325015" y="5293569"/>
                </a:lnTo>
                <a:lnTo>
                  <a:pt x="2321673" y="5293430"/>
                </a:lnTo>
                <a:cubicBezTo>
                  <a:pt x="2317286" y="5300789"/>
                  <a:pt x="2325739" y="5304910"/>
                  <a:pt x="2331997" y="5312711"/>
                </a:cubicBezTo>
                <a:lnTo>
                  <a:pt x="2329422" y="5312605"/>
                </a:lnTo>
                <a:lnTo>
                  <a:pt x="2330509" y="5314083"/>
                </a:lnTo>
                <a:lnTo>
                  <a:pt x="2326135" y="5312469"/>
                </a:lnTo>
                <a:lnTo>
                  <a:pt x="2317359" y="5312105"/>
                </a:lnTo>
                <a:cubicBezTo>
                  <a:pt x="2313916" y="5311019"/>
                  <a:pt x="2311803" y="5309989"/>
                  <a:pt x="2310706" y="5311829"/>
                </a:cubicBezTo>
                <a:cubicBezTo>
                  <a:pt x="2310706" y="5311829"/>
                  <a:pt x="2319159" y="5315949"/>
                  <a:pt x="2319159" y="5315949"/>
                </a:cubicBezTo>
                <a:cubicBezTo>
                  <a:pt x="2319159" y="5315949"/>
                  <a:pt x="2327610" y="5320070"/>
                  <a:pt x="2329804" y="5316390"/>
                </a:cubicBezTo>
                <a:cubicBezTo>
                  <a:pt x="2334191" y="5309031"/>
                  <a:pt x="2351094" y="5317271"/>
                  <a:pt x="2355481" y="5309913"/>
                </a:cubicBezTo>
                <a:cubicBezTo>
                  <a:pt x="2370190" y="5321833"/>
                  <a:pt x="2344515" y="5328311"/>
                  <a:pt x="2327610" y="5320070"/>
                </a:cubicBezTo>
                <a:cubicBezTo>
                  <a:pt x="2327610" y="5320070"/>
                  <a:pt x="2316965" y="5319630"/>
                  <a:pt x="2316965" y="5319630"/>
                </a:cubicBezTo>
                <a:cubicBezTo>
                  <a:pt x="2314772" y="5323309"/>
                  <a:pt x="2321031" y="5331109"/>
                  <a:pt x="2308193" y="5334347"/>
                </a:cubicBezTo>
                <a:cubicBezTo>
                  <a:pt x="2308193" y="5334347"/>
                  <a:pt x="2316645" y="5338469"/>
                  <a:pt x="2314452" y="5342148"/>
                </a:cubicBezTo>
                <a:lnTo>
                  <a:pt x="2308443" y="5347387"/>
                </a:lnTo>
                <a:lnTo>
                  <a:pt x="2308632" y="5348167"/>
                </a:lnTo>
                <a:lnTo>
                  <a:pt x="2307870" y="5347886"/>
                </a:lnTo>
                <a:lnTo>
                  <a:pt x="2303098" y="5352047"/>
                </a:lnTo>
                <a:cubicBezTo>
                  <a:pt x="2298243" y="5355617"/>
                  <a:pt x="2292840" y="5360107"/>
                  <a:pt x="2288455" y="5367466"/>
                </a:cubicBezTo>
                <a:cubicBezTo>
                  <a:pt x="2280002" y="5363345"/>
                  <a:pt x="2271549" y="5359223"/>
                  <a:pt x="2263098" y="5355104"/>
                </a:cubicBezTo>
                <a:cubicBezTo>
                  <a:pt x="2267486" y="5347746"/>
                  <a:pt x="2261226" y="5339946"/>
                  <a:pt x="2252774" y="5335825"/>
                </a:cubicBezTo>
                <a:cubicBezTo>
                  <a:pt x="2244322" y="5331703"/>
                  <a:pt x="2244322" y="5331703"/>
                  <a:pt x="2244322" y="5331703"/>
                </a:cubicBezTo>
                <a:cubicBezTo>
                  <a:pt x="2242129" y="5335384"/>
                  <a:pt x="2233676" y="5331263"/>
                  <a:pt x="2233676" y="5331263"/>
                </a:cubicBezTo>
                <a:cubicBezTo>
                  <a:pt x="2225224" y="5327141"/>
                  <a:pt x="2227417" y="5323461"/>
                  <a:pt x="2218967" y="5319342"/>
                </a:cubicBezTo>
                <a:cubicBezTo>
                  <a:pt x="2209419" y="5317062"/>
                  <a:pt x="2203000" y="5318681"/>
                  <a:pt x="2197637" y="5320816"/>
                </a:cubicBezTo>
                <a:lnTo>
                  <a:pt x="2187053" y="5324037"/>
                </a:lnTo>
                <a:lnTo>
                  <a:pt x="2187172" y="5326851"/>
                </a:lnTo>
                <a:lnTo>
                  <a:pt x="2200920" y="5331321"/>
                </a:lnTo>
                <a:cubicBezTo>
                  <a:pt x="2208081" y="5333030"/>
                  <a:pt x="2215516" y="5334281"/>
                  <a:pt x="2220838" y="5334500"/>
                </a:cubicBezTo>
                <a:cubicBezTo>
                  <a:pt x="2216452" y="5341861"/>
                  <a:pt x="2205809" y="5341421"/>
                  <a:pt x="2214259" y="5345539"/>
                </a:cubicBezTo>
                <a:cubicBezTo>
                  <a:pt x="2205807" y="5341420"/>
                  <a:pt x="2197356" y="5337300"/>
                  <a:pt x="2189413" y="5334614"/>
                </a:cubicBezTo>
                <a:lnTo>
                  <a:pt x="2187303" y="5334390"/>
                </a:lnTo>
                <a:lnTo>
                  <a:pt x="2182066" y="5334077"/>
                </a:lnTo>
                <a:lnTo>
                  <a:pt x="2182071" y="5333834"/>
                </a:lnTo>
                <a:lnTo>
                  <a:pt x="2167613" y="5332297"/>
                </a:lnTo>
                <a:cubicBezTo>
                  <a:pt x="2167613" y="5332297"/>
                  <a:pt x="2169807" y="5328618"/>
                  <a:pt x="2169807" y="5328618"/>
                </a:cubicBezTo>
                <a:cubicBezTo>
                  <a:pt x="2161356" y="5324498"/>
                  <a:pt x="2155485" y="5325198"/>
                  <a:pt x="2150397" y="5326872"/>
                </a:cubicBezTo>
                <a:lnTo>
                  <a:pt x="2139455" y="5329923"/>
                </a:lnTo>
                <a:lnTo>
                  <a:pt x="2139613" y="5333674"/>
                </a:lnTo>
                <a:cubicBezTo>
                  <a:pt x="2137353" y="5332841"/>
                  <a:pt x="2137353" y="5332841"/>
                  <a:pt x="2137353" y="5332841"/>
                </a:cubicBezTo>
                <a:lnTo>
                  <a:pt x="2137080" y="5330586"/>
                </a:lnTo>
                <a:lnTo>
                  <a:pt x="2135680" y="5330975"/>
                </a:lnTo>
                <a:cubicBezTo>
                  <a:pt x="2133486" y="5334655"/>
                  <a:pt x="2144132" y="5335095"/>
                  <a:pt x="2141939" y="5338776"/>
                </a:cubicBezTo>
                <a:cubicBezTo>
                  <a:pt x="2137553" y="5346135"/>
                  <a:pt x="2125034" y="5330535"/>
                  <a:pt x="2125034" y="5330535"/>
                </a:cubicBezTo>
                <a:lnTo>
                  <a:pt x="2114755" y="5326963"/>
                </a:lnTo>
                <a:lnTo>
                  <a:pt x="2113129" y="5329135"/>
                </a:lnTo>
                <a:cubicBezTo>
                  <a:pt x="2113990" y="5331282"/>
                  <a:pt x="2113990" y="5331282"/>
                  <a:pt x="2114852" y="5333429"/>
                </a:cubicBezTo>
                <a:lnTo>
                  <a:pt x="2107743" y="5341100"/>
                </a:lnTo>
                <a:lnTo>
                  <a:pt x="2107809" y="5341132"/>
                </a:lnTo>
                <a:lnTo>
                  <a:pt x="2107663" y="5341767"/>
                </a:lnTo>
                <a:lnTo>
                  <a:pt x="2109488" y="5346318"/>
                </a:lnTo>
                <a:lnTo>
                  <a:pt x="2114069" y="5348933"/>
                </a:lnTo>
                <a:lnTo>
                  <a:pt x="2110366" y="5348506"/>
                </a:lnTo>
                <a:lnTo>
                  <a:pt x="2116112" y="5362831"/>
                </a:lnTo>
                <a:cubicBezTo>
                  <a:pt x="2112436" y="5366797"/>
                  <a:pt x="2117833" y="5367125"/>
                  <a:pt x="2114159" y="5371091"/>
                </a:cubicBezTo>
                <a:lnTo>
                  <a:pt x="2114370" y="5376040"/>
                </a:lnTo>
                <a:lnTo>
                  <a:pt x="2118655" y="5380592"/>
                </a:lnTo>
                <a:cubicBezTo>
                  <a:pt x="2127261" y="5384786"/>
                  <a:pt x="2127261" y="5384786"/>
                  <a:pt x="2135861" y="5388981"/>
                </a:cubicBezTo>
                <a:cubicBezTo>
                  <a:pt x="2133799" y="5392440"/>
                  <a:pt x="2133799" y="5392440"/>
                  <a:pt x="2133799" y="5392440"/>
                </a:cubicBezTo>
                <a:cubicBezTo>
                  <a:pt x="2127261" y="5384786"/>
                  <a:pt x="2127261" y="5384786"/>
                  <a:pt x="2125196" y="5388247"/>
                </a:cubicBezTo>
                <a:cubicBezTo>
                  <a:pt x="2125196" y="5388247"/>
                  <a:pt x="2123134" y="5391709"/>
                  <a:pt x="2121072" y="5395169"/>
                </a:cubicBezTo>
                <a:lnTo>
                  <a:pt x="2115096" y="5392987"/>
                </a:lnTo>
                <a:lnTo>
                  <a:pt x="2115419" y="5400494"/>
                </a:lnTo>
                <a:cubicBezTo>
                  <a:pt x="2117140" y="5404787"/>
                  <a:pt x="2119723" y="5411228"/>
                  <a:pt x="2122307" y="5417669"/>
                </a:cubicBezTo>
                <a:cubicBezTo>
                  <a:pt x="2120353" y="5425929"/>
                  <a:pt x="2113863" y="5436010"/>
                  <a:pt x="2117308" y="5444596"/>
                </a:cubicBezTo>
                <a:cubicBezTo>
                  <a:pt x="2114494" y="5450711"/>
                  <a:pt x="2122475" y="5457478"/>
                  <a:pt x="2115985" y="5467558"/>
                </a:cubicBezTo>
                <a:cubicBezTo>
                  <a:pt x="2118567" y="5473999"/>
                  <a:pt x="2112077" y="5484079"/>
                  <a:pt x="2108402" y="5488047"/>
                </a:cubicBezTo>
                <a:cubicBezTo>
                  <a:pt x="2109263" y="5490193"/>
                  <a:pt x="2104725" y="5492013"/>
                  <a:pt x="2105586" y="5494160"/>
                </a:cubicBezTo>
                <a:cubicBezTo>
                  <a:pt x="2113569" y="5500926"/>
                  <a:pt x="2107078" y="5511007"/>
                  <a:pt x="2109662" y="5517448"/>
                </a:cubicBezTo>
                <a:cubicBezTo>
                  <a:pt x="2109662" y="5517448"/>
                  <a:pt x="2109662" y="5517448"/>
                  <a:pt x="2108801" y="5515302"/>
                </a:cubicBezTo>
                <a:cubicBezTo>
                  <a:pt x="2109662" y="5517448"/>
                  <a:pt x="2105987" y="5521414"/>
                  <a:pt x="2106848" y="5523561"/>
                </a:cubicBezTo>
                <a:cubicBezTo>
                  <a:pt x="2108570" y="5527855"/>
                  <a:pt x="2104893" y="5531821"/>
                  <a:pt x="2105755" y="5533969"/>
                </a:cubicBezTo>
                <a:cubicBezTo>
                  <a:pt x="2110921" y="5546850"/>
                  <a:pt x="2115227" y="5557584"/>
                  <a:pt x="2111320" y="5574105"/>
                </a:cubicBezTo>
                <a:cubicBezTo>
                  <a:pt x="2109051" y="5575016"/>
                  <a:pt x="2107701" y="5574934"/>
                  <a:pt x="2106811" y="5574356"/>
                </a:cubicBezTo>
                <a:cubicBezTo>
                  <a:pt x="2105923" y="5573778"/>
                  <a:pt x="2105491" y="5572706"/>
                  <a:pt x="2105061" y="5571632"/>
                </a:cubicBezTo>
                <a:cubicBezTo>
                  <a:pt x="2107015" y="5563371"/>
                  <a:pt x="2106384" y="5548670"/>
                  <a:pt x="2099265" y="5544048"/>
                </a:cubicBezTo>
                <a:cubicBezTo>
                  <a:pt x="2102939" y="5540082"/>
                  <a:pt x="2102079" y="5537935"/>
                  <a:pt x="2101218" y="5535787"/>
                </a:cubicBezTo>
                <a:cubicBezTo>
                  <a:pt x="2104032" y="5529675"/>
                  <a:pt x="2103171" y="5527528"/>
                  <a:pt x="2102310" y="5525381"/>
                </a:cubicBezTo>
                <a:cubicBezTo>
                  <a:pt x="2096912" y="5525053"/>
                  <a:pt x="2096912" y="5525053"/>
                  <a:pt x="2096051" y="5522907"/>
                </a:cubicBezTo>
                <a:cubicBezTo>
                  <a:pt x="2093468" y="5516466"/>
                  <a:pt x="2088070" y="5516139"/>
                  <a:pt x="2090884" y="5510026"/>
                </a:cubicBezTo>
                <a:cubicBezTo>
                  <a:pt x="2093698" y="5503912"/>
                  <a:pt x="2098237" y="5502092"/>
                  <a:pt x="2095653" y="5495651"/>
                </a:cubicBezTo>
                <a:cubicBezTo>
                  <a:pt x="2100190" y="5493833"/>
                  <a:pt x="2100190" y="5493833"/>
                  <a:pt x="2100190" y="5493833"/>
                </a:cubicBezTo>
                <a:cubicBezTo>
                  <a:pt x="2099329" y="5491686"/>
                  <a:pt x="2103864" y="5489866"/>
                  <a:pt x="2103004" y="5487719"/>
                </a:cubicBezTo>
                <a:cubicBezTo>
                  <a:pt x="2110355" y="5479785"/>
                  <a:pt x="2114031" y="5475819"/>
                  <a:pt x="2111446" y="5469378"/>
                </a:cubicBezTo>
                <a:cubicBezTo>
                  <a:pt x="2109724" y="5465085"/>
                  <a:pt x="2117077" y="5457151"/>
                  <a:pt x="2105419" y="5454350"/>
                </a:cubicBezTo>
                <a:cubicBezTo>
                  <a:pt x="2105419" y="5454350"/>
                  <a:pt x="2101744" y="5458316"/>
                  <a:pt x="2101744" y="5458316"/>
                </a:cubicBezTo>
                <a:cubicBezTo>
                  <a:pt x="2095485" y="5455842"/>
                  <a:pt x="2101975" y="5445763"/>
                  <a:pt x="2106513" y="5443942"/>
                </a:cubicBezTo>
                <a:cubicBezTo>
                  <a:pt x="2105651" y="5441796"/>
                  <a:pt x="2104790" y="5439649"/>
                  <a:pt x="2104790" y="5439649"/>
                </a:cubicBezTo>
                <a:cubicBezTo>
                  <a:pt x="2113002" y="5433862"/>
                  <a:pt x="2117770" y="5419489"/>
                  <a:pt x="2106113" y="5416687"/>
                </a:cubicBezTo>
                <a:cubicBezTo>
                  <a:pt x="2104390" y="5412393"/>
                  <a:pt x="2102668" y="5408100"/>
                  <a:pt x="2100085" y="5401658"/>
                </a:cubicBezTo>
                <a:cubicBezTo>
                  <a:pt x="2099224" y="5399512"/>
                  <a:pt x="2100631" y="5396455"/>
                  <a:pt x="2102039" y="5393399"/>
                </a:cubicBezTo>
                <a:lnTo>
                  <a:pt x="2103393" y="5387673"/>
                </a:lnTo>
                <a:lnTo>
                  <a:pt x="2095259" y="5382585"/>
                </a:lnTo>
                <a:cubicBezTo>
                  <a:pt x="2090957" y="5380487"/>
                  <a:pt x="2086570" y="5373882"/>
                  <a:pt x="2086480" y="5369373"/>
                </a:cubicBezTo>
                <a:cubicBezTo>
                  <a:pt x="2086437" y="5367118"/>
                  <a:pt x="2087468" y="5365386"/>
                  <a:pt x="2090123" y="5365007"/>
                </a:cubicBezTo>
                <a:lnTo>
                  <a:pt x="2097122" y="5366960"/>
                </a:lnTo>
                <a:lnTo>
                  <a:pt x="2095331" y="5360263"/>
                </a:lnTo>
                <a:cubicBezTo>
                  <a:pt x="2094146" y="5357310"/>
                  <a:pt x="2091935" y="5355082"/>
                  <a:pt x="2086539" y="5354754"/>
                </a:cubicBezTo>
                <a:lnTo>
                  <a:pt x="2081840" y="5332400"/>
                </a:lnTo>
                <a:lnTo>
                  <a:pt x="2076197" y="5320970"/>
                </a:lnTo>
                <a:cubicBezTo>
                  <a:pt x="2065550" y="5320530"/>
                  <a:pt x="2059291" y="5312730"/>
                  <a:pt x="2053033" y="5304929"/>
                </a:cubicBezTo>
                <a:cubicBezTo>
                  <a:pt x="2048808" y="5302869"/>
                  <a:pt x="2041373" y="5301619"/>
                  <a:pt x="2034486" y="5299449"/>
                </a:cubicBezTo>
                <a:lnTo>
                  <a:pt x="2030601" y="5296649"/>
                </a:lnTo>
                <a:lnTo>
                  <a:pt x="2029056" y="5303290"/>
                </a:lnTo>
                <a:cubicBezTo>
                  <a:pt x="2026340" y="5303117"/>
                  <a:pt x="2024982" y="5303031"/>
                  <a:pt x="2024764" y="5302487"/>
                </a:cubicBezTo>
                <a:cubicBezTo>
                  <a:pt x="2024545" y="5301944"/>
                  <a:pt x="2025468" y="5300943"/>
                  <a:pt x="2027312" y="5298941"/>
                </a:cubicBezTo>
                <a:cubicBezTo>
                  <a:pt x="2026441" y="5296767"/>
                  <a:pt x="2026441" y="5296767"/>
                  <a:pt x="2025568" y="5294592"/>
                </a:cubicBezTo>
                <a:lnTo>
                  <a:pt x="2025591" y="5293037"/>
                </a:lnTo>
                <a:lnTo>
                  <a:pt x="2019226" y="5288448"/>
                </a:lnTo>
                <a:cubicBezTo>
                  <a:pt x="2019226" y="5288448"/>
                  <a:pt x="2019226" y="5288448"/>
                  <a:pt x="2010774" y="5284327"/>
                </a:cubicBezTo>
                <a:cubicBezTo>
                  <a:pt x="2008580" y="5288007"/>
                  <a:pt x="2008580" y="5288007"/>
                  <a:pt x="2008580" y="5288007"/>
                </a:cubicBezTo>
                <a:cubicBezTo>
                  <a:pt x="2008580" y="5288007"/>
                  <a:pt x="2006388" y="5291687"/>
                  <a:pt x="2006388" y="5291687"/>
                </a:cubicBezTo>
                <a:cubicBezTo>
                  <a:pt x="1995742" y="5291245"/>
                  <a:pt x="1989485" y="5283446"/>
                  <a:pt x="2000128" y="5283887"/>
                </a:cubicBezTo>
                <a:cubicBezTo>
                  <a:pt x="2000128" y="5283887"/>
                  <a:pt x="1991677" y="5279767"/>
                  <a:pt x="1991677" y="5279767"/>
                </a:cubicBezTo>
                <a:cubicBezTo>
                  <a:pt x="1985420" y="5271966"/>
                  <a:pt x="1987613" y="5268287"/>
                  <a:pt x="1989807" y="5264606"/>
                </a:cubicBezTo>
                <a:cubicBezTo>
                  <a:pt x="1989807" y="5264606"/>
                  <a:pt x="1992468" y="5264717"/>
                  <a:pt x="1995912" y="5265801"/>
                </a:cubicBezTo>
                <a:lnTo>
                  <a:pt x="2005040" y="5271758"/>
                </a:lnTo>
                <a:lnTo>
                  <a:pt x="2006920" y="5270533"/>
                </a:lnTo>
                <a:lnTo>
                  <a:pt x="2007691" y="5262049"/>
                </a:lnTo>
                <a:lnTo>
                  <a:pt x="2007637" y="5261396"/>
                </a:lnTo>
                <a:lnTo>
                  <a:pt x="2006512" y="5261847"/>
                </a:lnTo>
                <a:cubicBezTo>
                  <a:pt x="2006512" y="5261847"/>
                  <a:pt x="2005658" y="5259722"/>
                  <a:pt x="2005658" y="5259722"/>
                </a:cubicBezTo>
                <a:cubicBezTo>
                  <a:pt x="2005658" y="5259722"/>
                  <a:pt x="2005658" y="5259722"/>
                  <a:pt x="2004805" y="5257593"/>
                </a:cubicBezTo>
                <a:cubicBezTo>
                  <a:pt x="1998484" y="5255190"/>
                  <a:pt x="1996778" y="5250937"/>
                  <a:pt x="1990457" y="5248532"/>
                </a:cubicBezTo>
                <a:lnTo>
                  <a:pt x="1994639" y="5244277"/>
                </a:lnTo>
                <a:lnTo>
                  <a:pt x="1976666" y="5238611"/>
                </a:lnTo>
                <a:lnTo>
                  <a:pt x="1972046" y="5236454"/>
                </a:lnTo>
                <a:lnTo>
                  <a:pt x="1972091" y="5236496"/>
                </a:lnTo>
                <a:cubicBezTo>
                  <a:pt x="1970961" y="5236077"/>
                  <a:pt x="1969436" y="5236855"/>
                  <a:pt x="1968109" y="5237036"/>
                </a:cubicBezTo>
                <a:cubicBezTo>
                  <a:pt x="1966782" y="5237215"/>
                  <a:pt x="1965652" y="5236799"/>
                  <a:pt x="1965313" y="5233994"/>
                </a:cubicBezTo>
                <a:lnTo>
                  <a:pt x="1966237" y="5233742"/>
                </a:lnTo>
                <a:lnTo>
                  <a:pt x="1951240" y="5226740"/>
                </a:lnTo>
                <a:lnTo>
                  <a:pt x="1951949" y="5229294"/>
                </a:lnTo>
                <a:cubicBezTo>
                  <a:pt x="1947412" y="5231114"/>
                  <a:pt x="1951087" y="5227146"/>
                  <a:pt x="1947412" y="5231114"/>
                </a:cubicBezTo>
                <a:cubicBezTo>
                  <a:pt x="1943736" y="5235078"/>
                  <a:pt x="1949134" y="5235407"/>
                  <a:pt x="1949996" y="5237554"/>
                </a:cubicBezTo>
                <a:cubicBezTo>
                  <a:pt x="1944598" y="5237226"/>
                  <a:pt x="1951717" y="5241847"/>
                  <a:pt x="1951717" y="5241847"/>
                </a:cubicBezTo>
                <a:cubicBezTo>
                  <a:pt x="1951717" y="5241847"/>
                  <a:pt x="1948043" y="5245814"/>
                  <a:pt x="1943505" y="5247635"/>
                </a:cubicBezTo>
                <a:cubicBezTo>
                  <a:pt x="1944366" y="5249782"/>
                  <a:pt x="1946088" y="5254074"/>
                  <a:pt x="1941551" y="5255894"/>
                </a:cubicBezTo>
                <a:cubicBezTo>
                  <a:pt x="1946088" y="5254074"/>
                  <a:pt x="1946948" y="5256221"/>
                  <a:pt x="1947810" y="5258369"/>
                </a:cubicBezTo>
                <a:cubicBezTo>
                  <a:pt x="1947810" y="5258369"/>
                  <a:pt x="1952348" y="5256549"/>
                  <a:pt x="1952348" y="5256549"/>
                </a:cubicBezTo>
                <a:cubicBezTo>
                  <a:pt x="1953208" y="5258695"/>
                  <a:pt x="1948672" y="5260515"/>
                  <a:pt x="1948672" y="5260515"/>
                </a:cubicBezTo>
                <a:cubicBezTo>
                  <a:pt x="1949532" y="5262662"/>
                  <a:pt x="1944996" y="5264482"/>
                  <a:pt x="1950394" y="5264809"/>
                </a:cubicBezTo>
                <a:cubicBezTo>
                  <a:pt x="1950394" y="5264809"/>
                  <a:pt x="1946718" y="5268775"/>
                  <a:pt x="1951255" y="5266956"/>
                </a:cubicBezTo>
                <a:cubicBezTo>
                  <a:pt x="1951255" y="5266956"/>
                  <a:pt x="1951255" y="5266956"/>
                  <a:pt x="1946718" y="5268775"/>
                </a:cubicBezTo>
                <a:cubicBezTo>
                  <a:pt x="1951255" y="5266956"/>
                  <a:pt x="1951255" y="5266956"/>
                  <a:pt x="1952115" y="5269103"/>
                </a:cubicBezTo>
                <a:cubicBezTo>
                  <a:pt x="1952115" y="5269103"/>
                  <a:pt x="1952115" y="5269103"/>
                  <a:pt x="1956653" y="5267282"/>
                </a:cubicBezTo>
                <a:cubicBezTo>
                  <a:pt x="1956653" y="5267282"/>
                  <a:pt x="1956653" y="5267282"/>
                  <a:pt x="1955792" y="5265136"/>
                </a:cubicBezTo>
                <a:cubicBezTo>
                  <a:pt x="1950394" y="5264809"/>
                  <a:pt x="1954070" y="5260843"/>
                  <a:pt x="1958607" y="5259023"/>
                </a:cubicBezTo>
                <a:cubicBezTo>
                  <a:pt x="1963143" y="5257202"/>
                  <a:pt x="1963143" y="5257202"/>
                  <a:pt x="1963143" y="5257202"/>
                </a:cubicBezTo>
                <a:cubicBezTo>
                  <a:pt x="1962281" y="5255055"/>
                  <a:pt x="1962281" y="5255055"/>
                  <a:pt x="1962281" y="5255055"/>
                </a:cubicBezTo>
                <a:cubicBezTo>
                  <a:pt x="1962281" y="5255055"/>
                  <a:pt x="1961421" y="5252909"/>
                  <a:pt x="1961421" y="5252909"/>
                </a:cubicBezTo>
                <a:cubicBezTo>
                  <a:pt x="1965959" y="5251088"/>
                  <a:pt x="1966819" y="5253237"/>
                  <a:pt x="1966819" y="5253237"/>
                </a:cubicBezTo>
                <a:cubicBezTo>
                  <a:pt x="1966819" y="5253237"/>
                  <a:pt x="1967680" y="5255383"/>
                  <a:pt x="1967680" y="5255383"/>
                </a:cubicBezTo>
                <a:cubicBezTo>
                  <a:pt x="1967680" y="5255383"/>
                  <a:pt x="1967680" y="5255383"/>
                  <a:pt x="1964004" y="5259351"/>
                </a:cubicBezTo>
                <a:cubicBezTo>
                  <a:pt x="1964866" y="5261496"/>
                  <a:pt x="1965726" y="5263644"/>
                  <a:pt x="1961190" y="5265463"/>
                </a:cubicBezTo>
                <a:cubicBezTo>
                  <a:pt x="1956653" y="5267282"/>
                  <a:pt x="1957514" y="5269430"/>
                  <a:pt x="1957514" y="5269430"/>
                </a:cubicBezTo>
                <a:cubicBezTo>
                  <a:pt x="1953839" y="5273396"/>
                  <a:pt x="1954700" y="5275544"/>
                  <a:pt x="1954700" y="5275544"/>
                </a:cubicBezTo>
                <a:cubicBezTo>
                  <a:pt x="1953607" y="5285950"/>
                  <a:pt x="1953607" y="5285950"/>
                  <a:pt x="1956191" y="5292391"/>
                </a:cubicBezTo>
                <a:cubicBezTo>
                  <a:pt x="1949932" y="5289917"/>
                  <a:pt x="1952515" y="5296359"/>
                  <a:pt x="1947117" y="5296031"/>
                </a:cubicBezTo>
                <a:cubicBezTo>
                  <a:pt x="1947117" y="5296031"/>
                  <a:pt x="1942580" y="5297851"/>
                  <a:pt x="1942580" y="5297851"/>
                </a:cubicBezTo>
                <a:cubicBezTo>
                  <a:pt x="1942580" y="5297851"/>
                  <a:pt x="1941720" y="5295704"/>
                  <a:pt x="1941720" y="5295704"/>
                </a:cubicBezTo>
                <a:cubicBezTo>
                  <a:pt x="1946257" y="5293884"/>
                  <a:pt x="1946257" y="5293884"/>
                  <a:pt x="1946257" y="5293884"/>
                </a:cubicBezTo>
                <a:cubicBezTo>
                  <a:pt x="1945395" y="5291737"/>
                  <a:pt x="1945395" y="5291737"/>
                  <a:pt x="1943672" y="5287443"/>
                </a:cubicBezTo>
                <a:cubicBezTo>
                  <a:pt x="1943672" y="5287443"/>
                  <a:pt x="1943672" y="5287443"/>
                  <a:pt x="1942811" y="5285297"/>
                </a:cubicBezTo>
                <a:cubicBezTo>
                  <a:pt x="1942811" y="5285297"/>
                  <a:pt x="1941950" y="5283150"/>
                  <a:pt x="1941950" y="5283150"/>
                </a:cubicBezTo>
                <a:cubicBezTo>
                  <a:pt x="1944765" y="5277036"/>
                  <a:pt x="1942182" y="5270594"/>
                  <a:pt x="1941321" y="5268449"/>
                </a:cubicBezTo>
                <a:cubicBezTo>
                  <a:pt x="1940461" y="5266301"/>
                  <a:pt x="1941321" y="5268449"/>
                  <a:pt x="1936784" y="5270268"/>
                </a:cubicBezTo>
                <a:cubicBezTo>
                  <a:pt x="1940461" y="5266301"/>
                  <a:pt x="1938736" y="5262008"/>
                  <a:pt x="1937016" y="5257714"/>
                </a:cubicBezTo>
                <a:cubicBezTo>
                  <a:pt x="1930755" y="5255239"/>
                  <a:pt x="1934432" y="5251273"/>
                  <a:pt x="1931848" y="5244833"/>
                </a:cubicBezTo>
                <a:cubicBezTo>
                  <a:pt x="1931848" y="5244833"/>
                  <a:pt x="1930988" y="5242685"/>
                  <a:pt x="1935525" y="5240866"/>
                </a:cubicBezTo>
                <a:lnTo>
                  <a:pt x="1935105" y="5236131"/>
                </a:lnTo>
                <a:lnTo>
                  <a:pt x="1923367" y="5225093"/>
                </a:lnTo>
                <a:cubicBezTo>
                  <a:pt x="1920238" y="5221193"/>
                  <a:pt x="1919221" y="5218323"/>
                  <a:pt x="1920317" y="5216483"/>
                </a:cubicBezTo>
                <a:lnTo>
                  <a:pt x="1927694" y="5212202"/>
                </a:lnTo>
                <a:lnTo>
                  <a:pt x="1926283" y="5204696"/>
                </a:lnTo>
                <a:cubicBezTo>
                  <a:pt x="1925421" y="5202549"/>
                  <a:pt x="1925421" y="5202549"/>
                  <a:pt x="1925421" y="5202549"/>
                </a:cubicBezTo>
                <a:cubicBezTo>
                  <a:pt x="1925421" y="5202549"/>
                  <a:pt x="1925421" y="5202549"/>
                  <a:pt x="1924560" y="5200402"/>
                </a:cubicBezTo>
                <a:lnTo>
                  <a:pt x="1923279" y="5197209"/>
                </a:lnTo>
                <a:lnTo>
                  <a:pt x="1921461" y="5196265"/>
                </a:lnTo>
                <a:lnTo>
                  <a:pt x="1915267" y="5193515"/>
                </a:lnTo>
                <a:lnTo>
                  <a:pt x="1916215" y="5196834"/>
                </a:lnTo>
                <a:cubicBezTo>
                  <a:pt x="1916695" y="5201328"/>
                  <a:pt x="1916142" y="5206550"/>
                  <a:pt x="1913310" y="5212686"/>
                </a:cubicBezTo>
                <a:cubicBezTo>
                  <a:pt x="1913310" y="5212686"/>
                  <a:pt x="1908750" y="5214515"/>
                  <a:pt x="1908750" y="5214515"/>
                </a:cubicBezTo>
                <a:cubicBezTo>
                  <a:pt x="1908750" y="5214515"/>
                  <a:pt x="1907886" y="5212360"/>
                  <a:pt x="1907886" y="5212360"/>
                </a:cubicBezTo>
                <a:cubicBezTo>
                  <a:pt x="1911150" y="5207302"/>
                  <a:pt x="1911918" y="5202620"/>
                  <a:pt x="1911440" y="5198125"/>
                </a:cubicBezTo>
                <a:lnTo>
                  <a:pt x="1909074" y="5190244"/>
                </a:lnTo>
                <a:lnTo>
                  <a:pt x="1905929" y="5185724"/>
                </a:lnTo>
                <a:cubicBezTo>
                  <a:pt x="1897477" y="5181603"/>
                  <a:pt x="1895283" y="5185282"/>
                  <a:pt x="1886832" y="5181162"/>
                </a:cubicBezTo>
                <a:lnTo>
                  <a:pt x="1885649" y="5177820"/>
                </a:lnTo>
                <a:lnTo>
                  <a:pt x="1885731" y="5183396"/>
                </a:lnTo>
                <a:lnTo>
                  <a:pt x="1893184" y="5189766"/>
                </a:lnTo>
                <a:cubicBezTo>
                  <a:pt x="1893184" y="5189766"/>
                  <a:pt x="1892639" y="5190681"/>
                  <a:pt x="1891091" y="5191106"/>
                </a:cubicBezTo>
                <a:lnTo>
                  <a:pt x="1885827" y="5190071"/>
                </a:lnTo>
                <a:lnTo>
                  <a:pt x="1885913" y="5195965"/>
                </a:lnTo>
                <a:cubicBezTo>
                  <a:pt x="1885913" y="5195965"/>
                  <a:pt x="1881377" y="5197785"/>
                  <a:pt x="1881377" y="5197785"/>
                </a:cubicBezTo>
                <a:lnTo>
                  <a:pt x="1880449" y="5193004"/>
                </a:lnTo>
                <a:lnTo>
                  <a:pt x="1876778" y="5191214"/>
                </a:lnTo>
                <a:cubicBezTo>
                  <a:pt x="1874770" y="5190236"/>
                  <a:pt x="1872763" y="5189257"/>
                  <a:pt x="1872763" y="5189257"/>
                </a:cubicBezTo>
                <a:cubicBezTo>
                  <a:pt x="1872763" y="5189257"/>
                  <a:pt x="1872763" y="5189257"/>
                  <a:pt x="1864731" y="5185341"/>
                </a:cubicBezTo>
                <a:cubicBezTo>
                  <a:pt x="1874944" y="5185596"/>
                  <a:pt x="1874944" y="5185596"/>
                  <a:pt x="1874944" y="5185596"/>
                </a:cubicBezTo>
                <a:cubicBezTo>
                  <a:pt x="1874944" y="5185596"/>
                  <a:pt x="1876953" y="5186575"/>
                  <a:pt x="1878960" y="5187554"/>
                </a:cubicBezTo>
                <a:lnTo>
                  <a:pt x="1879437" y="5187786"/>
                </a:lnTo>
                <a:lnTo>
                  <a:pt x="1879395" y="5187569"/>
                </a:lnTo>
                <a:lnTo>
                  <a:pt x="1872206" y="5183671"/>
                </a:lnTo>
                <a:cubicBezTo>
                  <a:pt x="1869467" y="5181745"/>
                  <a:pt x="1868004" y="5179852"/>
                  <a:pt x="1869094" y="5178022"/>
                </a:cubicBezTo>
                <a:cubicBezTo>
                  <a:pt x="1871277" y="5174361"/>
                  <a:pt x="1871277" y="5174361"/>
                  <a:pt x="1873458" y="5170701"/>
                </a:cubicBezTo>
                <a:lnTo>
                  <a:pt x="1876910" y="5174763"/>
                </a:lnTo>
                <a:lnTo>
                  <a:pt x="1876442" y="5172348"/>
                </a:lnTo>
                <a:lnTo>
                  <a:pt x="1876901" y="5164365"/>
                </a:lnTo>
                <a:lnTo>
                  <a:pt x="1875685" y="5163261"/>
                </a:lnTo>
                <a:cubicBezTo>
                  <a:pt x="1874394" y="5160851"/>
                  <a:pt x="1873378" y="5157981"/>
                  <a:pt x="1870249" y="5154082"/>
                </a:cubicBezTo>
                <a:cubicBezTo>
                  <a:pt x="1861797" y="5149961"/>
                  <a:pt x="1859605" y="5153640"/>
                  <a:pt x="1859605" y="5153640"/>
                </a:cubicBezTo>
                <a:lnTo>
                  <a:pt x="1856719" y="5150653"/>
                </a:lnTo>
                <a:lnTo>
                  <a:pt x="1855777" y="5151777"/>
                </a:lnTo>
                <a:cubicBezTo>
                  <a:pt x="1855777" y="5151777"/>
                  <a:pt x="1853405" y="5150903"/>
                  <a:pt x="1853405" y="5150903"/>
                </a:cubicBezTo>
                <a:cubicBezTo>
                  <a:pt x="1853405" y="5150903"/>
                  <a:pt x="1853405" y="5150903"/>
                  <a:pt x="1851031" y="5150027"/>
                </a:cubicBezTo>
                <a:cubicBezTo>
                  <a:pt x="1851031" y="5150027"/>
                  <a:pt x="1851031" y="5150027"/>
                  <a:pt x="1851253" y="5149358"/>
                </a:cubicBezTo>
                <a:lnTo>
                  <a:pt x="1851324" y="5149141"/>
                </a:lnTo>
                <a:lnTo>
                  <a:pt x="1851143" y="5149199"/>
                </a:lnTo>
                <a:cubicBezTo>
                  <a:pt x="1851143" y="5149199"/>
                  <a:pt x="1851143" y="5149199"/>
                  <a:pt x="1849452" y="5147733"/>
                </a:cubicBezTo>
                <a:cubicBezTo>
                  <a:pt x="1847969" y="5149399"/>
                  <a:pt x="1847969" y="5149399"/>
                  <a:pt x="1844796" y="5149598"/>
                </a:cubicBezTo>
                <a:cubicBezTo>
                  <a:pt x="1843312" y="5151264"/>
                  <a:pt x="1841621" y="5149797"/>
                  <a:pt x="1839931" y="5148331"/>
                </a:cubicBezTo>
                <a:cubicBezTo>
                  <a:pt x="1839931" y="5148331"/>
                  <a:pt x="1841413" y="5146665"/>
                  <a:pt x="1841413" y="5146665"/>
                </a:cubicBezTo>
                <a:cubicBezTo>
                  <a:pt x="1842898" y="5144999"/>
                  <a:pt x="1846070" y="5144800"/>
                  <a:pt x="1847553" y="5143135"/>
                </a:cubicBezTo>
                <a:lnTo>
                  <a:pt x="1847309" y="5142516"/>
                </a:lnTo>
                <a:lnTo>
                  <a:pt x="1838663" y="5144102"/>
                </a:lnTo>
                <a:cubicBezTo>
                  <a:pt x="1834343" y="5142798"/>
                  <a:pt x="1836483" y="5141450"/>
                  <a:pt x="1832903" y="5142363"/>
                </a:cubicBezTo>
                <a:lnTo>
                  <a:pt x="1820719" y="5139810"/>
                </a:lnTo>
                <a:lnTo>
                  <a:pt x="1820719" y="5139813"/>
                </a:lnTo>
                <a:cubicBezTo>
                  <a:pt x="1821579" y="5141960"/>
                  <a:pt x="1823303" y="5146253"/>
                  <a:pt x="1819625" y="5150220"/>
                </a:cubicBezTo>
                <a:cubicBezTo>
                  <a:pt x="1820486" y="5152366"/>
                  <a:pt x="1821347" y="5154512"/>
                  <a:pt x="1822208" y="5156659"/>
                </a:cubicBezTo>
                <a:cubicBezTo>
                  <a:pt x="1822208" y="5156659"/>
                  <a:pt x="1823070" y="5158807"/>
                  <a:pt x="1823930" y="5160953"/>
                </a:cubicBezTo>
                <a:lnTo>
                  <a:pt x="1823791" y="5161256"/>
                </a:lnTo>
                <a:lnTo>
                  <a:pt x="1829498" y="5164947"/>
                </a:lnTo>
                <a:cubicBezTo>
                  <a:pt x="1829488" y="5167144"/>
                  <a:pt x="1828520" y="5169981"/>
                  <a:pt x="1830417" y="5173096"/>
                </a:cubicBezTo>
                <a:lnTo>
                  <a:pt x="1823740" y="5173745"/>
                </a:lnTo>
                <a:lnTo>
                  <a:pt x="1831845" y="5220077"/>
                </a:lnTo>
                <a:cubicBezTo>
                  <a:pt x="1829891" y="5228336"/>
                  <a:pt x="1833336" y="5236922"/>
                  <a:pt x="1831381" y="5245182"/>
                </a:cubicBezTo>
                <a:cubicBezTo>
                  <a:pt x="1832242" y="5247329"/>
                  <a:pt x="1833103" y="5249475"/>
                  <a:pt x="1833964" y="5251621"/>
                </a:cubicBezTo>
                <a:cubicBezTo>
                  <a:pt x="1835687" y="5255914"/>
                  <a:pt x="1836547" y="5258061"/>
                  <a:pt x="1837409" y="5260208"/>
                </a:cubicBezTo>
                <a:cubicBezTo>
                  <a:pt x="1833732" y="5264174"/>
                  <a:pt x="1834593" y="5266320"/>
                  <a:pt x="1835454" y="5268467"/>
                </a:cubicBezTo>
                <a:cubicBezTo>
                  <a:pt x="1835454" y="5268467"/>
                  <a:pt x="1836315" y="5270614"/>
                  <a:pt x="1836315" y="5270614"/>
                </a:cubicBezTo>
                <a:cubicBezTo>
                  <a:pt x="1836315" y="5270614"/>
                  <a:pt x="1830918" y="5270287"/>
                  <a:pt x="1830918" y="5270287"/>
                </a:cubicBezTo>
                <a:cubicBezTo>
                  <a:pt x="1830058" y="5268140"/>
                  <a:pt x="1833732" y="5264174"/>
                  <a:pt x="1832872" y="5262028"/>
                </a:cubicBezTo>
                <a:cubicBezTo>
                  <a:pt x="1832011" y="5259882"/>
                  <a:pt x="1835687" y="5255914"/>
                  <a:pt x="1829428" y="5253441"/>
                </a:cubicBezTo>
                <a:cubicBezTo>
                  <a:pt x="1828567" y="5251295"/>
                  <a:pt x="1827705" y="5249148"/>
                  <a:pt x="1827705" y="5249148"/>
                </a:cubicBezTo>
                <a:cubicBezTo>
                  <a:pt x="1826844" y="5247001"/>
                  <a:pt x="1826844" y="5247001"/>
                  <a:pt x="1826844" y="5247001"/>
                </a:cubicBezTo>
                <a:cubicBezTo>
                  <a:pt x="1827937" y="5236596"/>
                  <a:pt x="1825355" y="5230155"/>
                  <a:pt x="1827308" y="5221895"/>
                </a:cubicBezTo>
                <a:cubicBezTo>
                  <a:pt x="1825817" y="5205050"/>
                  <a:pt x="1825190" y="5190350"/>
                  <a:pt x="1819162" y="5175324"/>
                </a:cubicBezTo>
                <a:cubicBezTo>
                  <a:pt x="1819162" y="5175324"/>
                  <a:pt x="1814624" y="5177145"/>
                  <a:pt x="1814624" y="5177145"/>
                </a:cubicBezTo>
                <a:cubicBezTo>
                  <a:pt x="1814624" y="5177145"/>
                  <a:pt x="1818302" y="5173178"/>
                  <a:pt x="1818302" y="5173178"/>
                </a:cubicBezTo>
                <a:lnTo>
                  <a:pt x="1818091" y="5172652"/>
                </a:lnTo>
                <a:lnTo>
                  <a:pt x="1815722" y="5172118"/>
                </a:lnTo>
                <a:cubicBezTo>
                  <a:pt x="1815722" y="5172118"/>
                  <a:pt x="1815722" y="5172118"/>
                  <a:pt x="1814245" y="5173777"/>
                </a:cubicBezTo>
                <a:cubicBezTo>
                  <a:pt x="1814245" y="5173777"/>
                  <a:pt x="1812766" y="5175436"/>
                  <a:pt x="1811290" y="5177096"/>
                </a:cubicBezTo>
                <a:cubicBezTo>
                  <a:pt x="1811290" y="5177096"/>
                  <a:pt x="1811290" y="5177096"/>
                  <a:pt x="1809533" y="5175572"/>
                </a:cubicBezTo>
                <a:cubicBezTo>
                  <a:pt x="1809533" y="5175572"/>
                  <a:pt x="1809533" y="5175572"/>
                  <a:pt x="1811011" y="5173914"/>
                </a:cubicBezTo>
                <a:cubicBezTo>
                  <a:pt x="1811011" y="5173914"/>
                  <a:pt x="1812487" y="5172254"/>
                  <a:pt x="1812487" y="5172254"/>
                </a:cubicBezTo>
                <a:lnTo>
                  <a:pt x="1812608" y="5172118"/>
                </a:lnTo>
                <a:lnTo>
                  <a:pt x="1812042" y="5170704"/>
                </a:lnTo>
                <a:lnTo>
                  <a:pt x="1814881" y="5169566"/>
                </a:lnTo>
                <a:lnTo>
                  <a:pt x="1815443" y="5168935"/>
                </a:lnTo>
                <a:cubicBezTo>
                  <a:pt x="1815443" y="5168935"/>
                  <a:pt x="1815443" y="5168935"/>
                  <a:pt x="1813685" y="5167411"/>
                </a:cubicBezTo>
                <a:lnTo>
                  <a:pt x="1814565" y="5166760"/>
                </a:lnTo>
                <a:lnTo>
                  <a:pt x="1813156" y="5165274"/>
                </a:lnTo>
                <a:cubicBezTo>
                  <a:pt x="1812158" y="5164428"/>
                  <a:pt x="1811728" y="5163355"/>
                  <a:pt x="1813136" y="5160298"/>
                </a:cubicBezTo>
                <a:cubicBezTo>
                  <a:pt x="1813997" y="5162445"/>
                  <a:pt x="1813997" y="5162445"/>
                  <a:pt x="1818533" y="5160625"/>
                </a:cubicBezTo>
                <a:cubicBezTo>
                  <a:pt x="1818533" y="5160625"/>
                  <a:pt x="1817671" y="5158479"/>
                  <a:pt x="1816811" y="5156332"/>
                </a:cubicBezTo>
                <a:cubicBezTo>
                  <a:pt x="1815950" y="5154185"/>
                  <a:pt x="1815088" y="5152039"/>
                  <a:pt x="1818765" y="5148072"/>
                </a:cubicBezTo>
                <a:cubicBezTo>
                  <a:pt x="1818765" y="5148072"/>
                  <a:pt x="1818765" y="5148072"/>
                  <a:pt x="1815088" y="5152039"/>
                </a:cubicBezTo>
                <a:cubicBezTo>
                  <a:pt x="1813367" y="5147746"/>
                  <a:pt x="1813367" y="5147746"/>
                  <a:pt x="1812507" y="5145599"/>
                </a:cubicBezTo>
                <a:cubicBezTo>
                  <a:pt x="1814343" y="5143615"/>
                  <a:pt x="1812994" y="5143534"/>
                  <a:pt x="1811645" y="5143453"/>
                </a:cubicBezTo>
                <a:lnTo>
                  <a:pt x="1816182" y="5141634"/>
                </a:lnTo>
                <a:cubicBezTo>
                  <a:pt x="1815320" y="5139487"/>
                  <a:pt x="1815320" y="5139487"/>
                  <a:pt x="1815320" y="5139487"/>
                </a:cubicBezTo>
                <a:lnTo>
                  <a:pt x="1813282" y="5139364"/>
                </a:lnTo>
                <a:lnTo>
                  <a:pt x="1809260" y="5142395"/>
                </a:lnTo>
                <a:cubicBezTo>
                  <a:pt x="1809260" y="5142395"/>
                  <a:pt x="1807570" y="5140929"/>
                  <a:pt x="1807570" y="5140929"/>
                </a:cubicBezTo>
                <a:cubicBezTo>
                  <a:pt x="1805878" y="5139463"/>
                  <a:pt x="1807362" y="5137796"/>
                  <a:pt x="1807362" y="5137796"/>
                </a:cubicBezTo>
                <a:lnTo>
                  <a:pt x="1811532" y="5135397"/>
                </a:lnTo>
                <a:lnTo>
                  <a:pt x="1811202" y="5133853"/>
                </a:lnTo>
                <a:lnTo>
                  <a:pt x="1810528" y="5133228"/>
                </a:lnTo>
                <a:lnTo>
                  <a:pt x="1809005" y="5134521"/>
                </a:lnTo>
                <a:cubicBezTo>
                  <a:pt x="1807732" y="5134052"/>
                  <a:pt x="1807096" y="5133817"/>
                  <a:pt x="1806698" y="5132867"/>
                </a:cubicBezTo>
                <a:lnTo>
                  <a:pt x="1806148" y="5129167"/>
                </a:lnTo>
                <a:lnTo>
                  <a:pt x="1804770" y="5127888"/>
                </a:lnTo>
                <a:lnTo>
                  <a:pt x="1804870" y="5127045"/>
                </a:lnTo>
                <a:lnTo>
                  <a:pt x="1799877" y="5128319"/>
                </a:lnTo>
                <a:lnTo>
                  <a:pt x="1799682" y="5131083"/>
                </a:lnTo>
                <a:cubicBezTo>
                  <a:pt x="1799682" y="5131083"/>
                  <a:pt x="1797140" y="5130145"/>
                  <a:pt x="1797140" y="5130145"/>
                </a:cubicBezTo>
                <a:lnTo>
                  <a:pt x="1797547" y="5128913"/>
                </a:lnTo>
                <a:lnTo>
                  <a:pt x="1797217" y="5128996"/>
                </a:lnTo>
                <a:cubicBezTo>
                  <a:pt x="1797750" y="5125033"/>
                  <a:pt x="1794895" y="5124032"/>
                  <a:pt x="1792884" y="5123766"/>
                </a:cubicBezTo>
                <a:lnTo>
                  <a:pt x="1793483" y="5123092"/>
                </a:lnTo>
                <a:lnTo>
                  <a:pt x="1793439" y="5122981"/>
                </a:lnTo>
                <a:lnTo>
                  <a:pt x="1786774" y="5124740"/>
                </a:lnTo>
                <a:cubicBezTo>
                  <a:pt x="1785529" y="5126980"/>
                  <a:pt x="1784520" y="5129796"/>
                  <a:pt x="1781346" y="5129994"/>
                </a:cubicBezTo>
                <a:cubicBezTo>
                  <a:pt x="1777966" y="5127062"/>
                  <a:pt x="1783896" y="5120398"/>
                  <a:pt x="1779240" y="5122264"/>
                </a:cubicBezTo>
                <a:cubicBezTo>
                  <a:pt x="1779240" y="5122264"/>
                  <a:pt x="1779240" y="5122264"/>
                  <a:pt x="1777756" y="5123930"/>
                </a:cubicBezTo>
                <a:lnTo>
                  <a:pt x="1776226" y="5124543"/>
                </a:lnTo>
                <a:lnTo>
                  <a:pt x="1775774" y="5132804"/>
                </a:lnTo>
                <a:lnTo>
                  <a:pt x="1777946" y="5138218"/>
                </a:lnTo>
                <a:lnTo>
                  <a:pt x="1778705" y="5137982"/>
                </a:lnTo>
                <a:cubicBezTo>
                  <a:pt x="1779054" y="5137161"/>
                  <a:pt x="1779375" y="5135942"/>
                  <a:pt x="1780126" y="5135098"/>
                </a:cubicBezTo>
                <a:cubicBezTo>
                  <a:pt x="1780346" y="5138281"/>
                  <a:pt x="1782066" y="5139775"/>
                  <a:pt x="1783571" y="5138084"/>
                </a:cubicBezTo>
                <a:cubicBezTo>
                  <a:pt x="1784540" y="5140422"/>
                  <a:pt x="1782660" y="5142535"/>
                  <a:pt x="1780106" y="5143689"/>
                </a:cubicBezTo>
                <a:cubicBezTo>
                  <a:pt x="1777553" y="5144844"/>
                  <a:pt x="1774327" y="5145040"/>
                  <a:pt x="1772606" y="5143547"/>
                </a:cubicBezTo>
                <a:cubicBezTo>
                  <a:pt x="1774109" y="5141858"/>
                  <a:pt x="1774109" y="5141858"/>
                  <a:pt x="1775831" y="5143350"/>
                </a:cubicBezTo>
                <a:lnTo>
                  <a:pt x="1775614" y="5140169"/>
                </a:lnTo>
                <a:lnTo>
                  <a:pt x="1773413" y="5141053"/>
                </a:lnTo>
                <a:lnTo>
                  <a:pt x="1771755" y="5136925"/>
                </a:lnTo>
                <a:lnTo>
                  <a:pt x="1769013" y="5137222"/>
                </a:lnTo>
                <a:lnTo>
                  <a:pt x="1771109" y="5135315"/>
                </a:lnTo>
                <a:lnTo>
                  <a:pt x="1770887" y="5134762"/>
                </a:lnTo>
                <a:lnTo>
                  <a:pt x="1771456" y="5124370"/>
                </a:lnTo>
                <a:lnTo>
                  <a:pt x="1771410" y="5124330"/>
                </a:lnTo>
                <a:cubicBezTo>
                  <a:pt x="1771410" y="5124330"/>
                  <a:pt x="1769926" y="5125994"/>
                  <a:pt x="1768444" y="5127660"/>
                </a:cubicBezTo>
                <a:cubicBezTo>
                  <a:pt x="1768444" y="5127660"/>
                  <a:pt x="1768652" y="5130793"/>
                  <a:pt x="1768652" y="5130793"/>
                </a:cubicBezTo>
                <a:cubicBezTo>
                  <a:pt x="1767170" y="5132458"/>
                  <a:pt x="1765478" y="5130992"/>
                  <a:pt x="1765478" y="5130992"/>
                </a:cubicBezTo>
                <a:cubicBezTo>
                  <a:pt x="1765478" y="5130992"/>
                  <a:pt x="1763787" y="5129525"/>
                  <a:pt x="1763787" y="5129525"/>
                </a:cubicBezTo>
                <a:cubicBezTo>
                  <a:pt x="1765271" y="5127859"/>
                  <a:pt x="1765271" y="5127859"/>
                  <a:pt x="1766753" y="5126194"/>
                </a:cubicBezTo>
                <a:cubicBezTo>
                  <a:pt x="1766753" y="5126194"/>
                  <a:pt x="1766546" y="5123060"/>
                  <a:pt x="1768028" y="5121396"/>
                </a:cubicBezTo>
                <a:lnTo>
                  <a:pt x="1771120" y="5121202"/>
                </a:lnTo>
                <a:lnTo>
                  <a:pt x="1770727" y="5120223"/>
                </a:lnTo>
                <a:lnTo>
                  <a:pt x="1775926" y="5120347"/>
                </a:lnTo>
                <a:lnTo>
                  <a:pt x="1775858" y="5119332"/>
                </a:lnTo>
                <a:cubicBezTo>
                  <a:pt x="1775650" y="5116199"/>
                  <a:pt x="1764438" y="5115331"/>
                  <a:pt x="1763163" y="5120129"/>
                </a:cubicBezTo>
                <a:cubicBezTo>
                  <a:pt x="1758091" y="5115730"/>
                  <a:pt x="1761472" y="5118663"/>
                  <a:pt x="1762955" y="5116997"/>
                </a:cubicBezTo>
                <a:cubicBezTo>
                  <a:pt x="1754709" y="5112796"/>
                  <a:pt x="1752159" y="5122393"/>
                  <a:pt x="1760198" y="5123461"/>
                </a:cubicBezTo>
                <a:cubicBezTo>
                  <a:pt x="1758715" y="5125126"/>
                  <a:pt x="1755541" y="5125326"/>
                  <a:pt x="1754058" y="5126992"/>
                </a:cubicBezTo>
                <a:cubicBezTo>
                  <a:pt x="1747502" y="5124258"/>
                  <a:pt x="1758507" y="5121995"/>
                  <a:pt x="1753643" y="5120727"/>
                </a:cubicBezTo>
                <a:cubicBezTo>
                  <a:pt x="1751313" y="5121660"/>
                  <a:pt x="1748192" y="5122641"/>
                  <a:pt x="1744596" y="5122475"/>
                </a:cubicBezTo>
                <a:lnTo>
                  <a:pt x="1740157" y="5120553"/>
                </a:lnTo>
                <a:lnTo>
                  <a:pt x="1739806" y="5122084"/>
                </a:lnTo>
                <a:lnTo>
                  <a:pt x="1738988" y="5120048"/>
                </a:lnTo>
                <a:lnTo>
                  <a:pt x="1732700" y="5117325"/>
                </a:lnTo>
                <a:cubicBezTo>
                  <a:pt x="1729735" y="5120657"/>
                  <a:pt x="1733117" y="5123590"/>
                  <a:pt x="1728460" y="5125455"/>
                </a:cubicBezTo>
                <a:lnTo>
                  <a:pt x="1727460" y="5125322"/>
                </a:lnTo>
                <a:lnTo>
                  <a:pt x="1727208" y="5129566"/>
                </a:lnTo>
                <a:cubicBezTo>
                  <a:pt x="1724350" y="5129510"/>
                  <a:pt x="1723934" y="5128474"/>
                  <a:pt x="1724130" y="5127194"/>
                </a:cubicBezTo>
                <a:lnTo>
                  <a:pt x="1724476" y="5124926"/>
                </a:lnTo>
                <a:lnTo>
                  <a:pt x="1720421" y="5124387"/>
                </a:lnTo>
                <a:cubicBezTo>
                  <a:pt x="1718938" y="5126053"/>
                  <a:pt x="1717454" y="5127718"/>
                  <a:pt x="1714282" y="5127917"/>
                </a:cubicBezTo>
                <a:cubicBezTo>
                  <a:pt x="1712798" y="5129583"/>
                  <a:pt x="1709625" y="5129784"/>
                  <a:pt x="1709832" y="5132916"/>
                </a:cubicBezTo>
                <a:cubicBezTo>
                  <a:pt x="1709832" y="5132916"/>
                  <a:pt x="1711523" y="5134381"/>
                  <a:pt x="1713005" y="5132716"/>
                </a:cubicBezTo>
                <a:cubicBezTo>
                  <a:pt x="1713005" y="5132716"/>
                  <a:pt x="1713005" y="5132716"/>
                  <a:pt x="1714697" y="5134184"/>
                </a:cubicBezTo>
                <a:cubicBezTo>
                  <a:pt x="1714697" y="5134184"/>
                  <a:pt x="1713215" y="5135849"/>
                  <a:pt x="1713215" y="5135849"/>
                </a:cubicBezTo>
                <a:cubicBezTo>
                  <a:pt x="1711731" y="5137514"/>
                  <a:pt x="1710040" y="5136048"/>
                  <a:pt x="1708350" y="5134582"/>
                </a:cubicBezTo>
                <a:lnTo>
                  <a:pt x="1707870" y="5135120"/>
                </a:lnTo>
                <a:lnTo>
                  <a:pt x="1707815" y="5135412"/>
                </a:lnTo>
                <a:lnTo>
                  <a:pt x="1707751" y="5135254"/>
                </a:lnTo>
                <a:lnTo>
                  <a:pt x="1706867" y="5136248"/>
                </a:lnTo>
                <a:cubicBezTo>
                  <a:pt x="1706867" y="5136248"/>
                  <a:pt x="1706867" y="5136248"/>
                  <a:pt x="1705383" y="5137914"/>
                </a:cubicBezTo>
                <a:cubicBezTo>
                  <a:pt x="1705383" y="5137914"/>
                  <a:pt x="1705383" y="5137914"/>
                  <a:pt x="1703693" y="5136447"/>
                </a:cubicBezTo>
                <a:cubicBezTo>
                  <a:pt x="1703693" y="5136447"/>
                  <a:pt x="1702002" y="5134981"/>
                  <a:pt x="1703485" y="5133315"/>
                </a:cubicBezTo>
                <a:cubicBezTo>
                  <a:pt x="1704967" y="5131649"/>
                  <a:pt x="1704967" y="5131649"/>
                  <a:pt x="1704967" y="5131649"/>
                </a:cubicBezTo>
                <a:lnTo>
                  <a:pt x="1705889" y="5130613"/>
                </a:lnTo>
                <a:lnTo>
                  <a:pt x="1705277" y="5129089"/>
                </a:lnTo>
                <a:cubicBezTo>
                  <a:pt x="1704432" y="5126980"/>
                  <a:pt x="1704432" y="5126980"/>
                  <a:pt x="1704432" y="5126980"/>
                </a:cubicBezTo>
                <a:cubicBezTo>
                  <a:pt x="1704432" y="5126980"/>
                  <a:pt x="1709349" y="5127455"/>
                  <a:pt x="1709349" y="5127455"/>
                </a:cubicBezTo>
                <a:lnTo>
                  <a:pt x="1709287" y="5127775"/>
                </a:lnTo>
                <a:lnTo>
                  <a:pt x="1712592" y="5126453"/>
                </a:lnTo>
                <a:cubicBezTo>
                  <a:pt x="1714073" y="5124786"/>
                  <a:pt x="1717247" y="5124587"/>
                  <a:pt x="1718730" y="5122921"/>
                </a:cubicBezTo>
                <a:cubicBezTo>
                  <a:pt x="1708794" y="5117254"/>
                  <a:pt x="1710692" y="5121853"/>
                  <a:pt x="1702237" y="5114520"/>
                </a:cubicBezTo>
                <a:cubicBezTo>
                  <a:pt x="1697789" y="5119519"/>
                  <a:pt x="1691649" y="5123050"/>
                  <a:pt x="1683610" y="5121982"/>
                </a:cubicBezTo>
                <a:cubicBezTo>
                  <a:pt x="1683404" y="5118851"/>
                  <a:pt x="1684885" y="5117184"/>
                  <a:pt x="1688060" y="5116984"/>
                </a:cubicBezTo>
                <a:cubicBezTo>
                  <a:pt x="1676638" y="5112985"/>
                  <a:pt x="1674740" y="5108385"/>
                  <a:pt x="1665010" y="5105851"/>
                </a:cubicBezTo>
                <a:cubicBezTo>
                  <a:pt x="1665010" y="5105851"/>
                  <a:pt x="1663528" y="5107517"/>
                  <a:pt x="1663528" y="5107517"/>
                </a:cubicBezTo>
                <a:cubicBezTo>
                  <a:pt x="1663528" y="5107517"/>
                  <a:pt x="1663528" y="5107517"/>
                  <a:pt x="1665218" y="5108984"/>
                </a:cubicBezTo>
                <a:cubicBezTo>
                  <a:pt x="1665218" y="5108984"/>
                  <a:pt x="1665218" y="5108984"/>
                  <a:pt x="1663736" y="5110650"/>
                </a:cubicBezTo>
                <a:cubicBezTo>
                  <a:pt x="1663736" y="5110650"/>
                  <a:pt x="1660562" y="5110849"/>
                  <a:pt x="1660562" y="5110849"/>
                </a:cubicBezTo>
                <a:cubicBezTo>
                  <a:pt x="1657387" y="5111049"/>
                  <a:pt x="1657387" y="5111049"/>
                  <a:pt x="1657387" y="5111049"/>
                </a:cubicBezTo>
                <a:cubicBezTo>
                  <a:pt x="1657180" y="5107916"/>
                  <a:pt x="1657180" y="5107916"/>
                  <a:pt x="1657180" y="5107916"/>
                </a:cubicBezTo>
                <a:cubicBezTo>
                  <a:pt x="1658871" y="5109383"/>
                  <a:pt x="1660354" y="5107716"/>
                  <a:pt x="1660354" y="5107716"/>
                </a:cubicBezTo>
                <a:cubicBezTo>
                  <a:pt x="1660354" y="5107716"/>
                  <a:pt x="1661838" y="5106050"/>
                  <a:pt x="1661838" y="5106050"/>
                </a:cubicBezTo>
                <a:cubicBezTo>
                  <a:pt x="1658456" y="5103118"/>
                  <a:pt x="1654007" y="5108116"/>
                  <a:pt x="1649142" y="5106848"/>
                </a:cubicBezTo>
                <a:cubicBezTo>
                  <a:pt x="1649142" y="5106848"/>
                  <a:pt x="1647659" y="5108514"/>
                  <a:pt x="1647659" y="5108514"/>
                </a:cubicBezTo>
                <a:cubicBezTo>
                  <a:pt x="1646176" y="5110181"/>
                  <a:pt x="1644485" y="5108714"/>
                  <a:pt x="1643003" y="5110380"/>
                </a:cubicBezTo>
                <a:cubicBezTo>
                  <a:pt x="1643003" y="5110380"/>
                  <a:pt x="1641312" y="5108913"/>
                  <a:pt x="1639828" y="5110578"/>
                </a:cubicBezTo>
                <a:cubicBezTo>
                  <a:pt x="1633896" y="5117241"/>
                  <a:pt x="1626274" y="5122439"/>
                  <a:pt x="1618860" y="5130768"/>
                </a:cubicBezTo>
                <a:cubicBezTo>
                  <a:pt x="1618860" y="5130768"/>
                  <a:pt x="1618860" y="5130768"/>
                  <a:pt x="1615686" y="5130968"/>
                </a:cubicBezTo>
                <a:cubicBezTo>
                  <a:pt x="1615686" y="5130968"/>
                  <a:pt x="1613993" y="5129503"/>
                  <a:pt x="1613993" y="5129503"/>
                </a:cubicBezTo>
                <a:cubicBezTo>
                  <a:pt x="1612303" y="5128034"/>
                  <a:pt x="1612303" y="5128034"/>
                  <a:pt x="1610614" y="5126569"/>
                </a:cubicBezTo>
                <a:cubicBezTo>
                  <a:pt x="1606166" y="5131566"/>
                  <a:pt x="1602991" y="5131765"/>
                  <a:pt x="1598126" y="5130499"/>
                </a:cubicBezTo>
                <a:cubicBezTo>
                  <a:pt x="1596019" y="5122767"/>
                  <a:pt x="1602158" y="5119237"/>
                  <a:pt x="1608714" y="5121969"/>
                </a:cubicBezTo>
                <a:cubicBezTo>
                  <a:pt x="1608506" y="5118838"/>
                  <a:pt x="1611680" y="5118637"/>
                  <a:pt x="1613163" y="5116972"/>
                </a:cubicBezTo>
                <a:cubicBezTo>
                  <a:pt x="1614646" y="5115306"/>
                  <a:pt x="1616127" y="5113640"/>
                  <a:pt x="1615920" y="5110509"/>
                </a:cubicBezTo>
                <a:cubicBezTo>
                  <a:pt x="1614229" y="5109042"/>
                  <a:pt x="1614229" y="5109042"/>
                  <a:pt x="1614229" y="5109042"/>
                </a:cubicBezTo>
                <a:cubicBezTo>
                  <a:pt x="1612540" y="5107576"/>
                  <a:pt x="1612540" y="5107576"/>
                  <a:pt x="1614022" y="5105910"/>
                </a:cubicBezTo>
                <a:cubicBezTo>
                  <a:pt x="1614022" y="5105910"/>
                  <a:pt x="1615714" y="5107376"/>
                  <a:pt x="1615714" y="5107376"/>
                </a:cubicBezTo>
                <a:cubicBezTo>
                  <a:pt x="1615714" y="5107376"/>
                  <a:pt x="1617404" y="5108842"/>
                  <a:pt x="1617404" y="5108842"/>
                </a:cubicBezTo>
                <a:cubicBezTo>
                  <a:pt x="1620577" y="5108643"/>
                  <a:pt x="1622062" y="5106978"/>
                  <a:pt x="1625026" y="5103645"/>
                </a:cubicBezTo>
                <a:cubicBezTo>
                  <a:pt x="1626510" y="5101978"/>
                  <a:pt x="1616779" y="5099446"/>
                  <a:pt x="1616572" y="5096314"/>
                </a:cubicBezTo>
                <a:cubicBezTo>
                  <a:pt x="1616572" y="5096314"/>
                  <a:pt x="1616572" y="5096314"/>
                  <a:pt x="1614881" y="5094847"/>
                </a:cubicBezTo>
                <a:cubicBezTo>
                  <a:pt x="1614881" y="5094847"/>
                  <a:pt x="1614881" y="5094847"/>
                  <a:pt x="1616364" y="5093182"/>
                </a:cubicBezTo>
                <a:cubicBezTo>
                  <a:pt x="1612983" y="5090249"/>
                  <a:pt x="1615740" y="5083786"/>
                  <a:pt x="1620605" y="5085051"/>
                </a:cubicBezTo>
                <a:cubicBezTo>
                  <a:pt x="1618914" y="5083585"/>
                  <a:pt x="1618914" y="5083585"/>
                  <a:pt x="1618914" y="5083585"/>
                </a:cubicBezTo>
                <a:cubicBezTo>
                  <a:pt x="1614258" y="5085450"/>
                  <a:pt x="1609601" y="5087315"/>
                  <a:pt x="1603461" y="5090846"/>
                </a:cubicBezTo>
                <a:cubicBezTo>
                  <a:pt x="1601977" y="5092513"/>
                  <a:pt x="1597322" y="5094377"/>
                  <a:pt x="1592663" y="5096244"/>
                </a:cubicBezTo>
                <a:cubicBezTo>
                  <a:pt x="1592663" y="5096244"/>
                  <a:pt x="1592663" y="5096244"/>
                  <a:pt x="1590975" y="5094776"/>
                </a:cubicBezTo>
                <a:cubicBezTo>
                  <a:pt x="1592457" y="5093110"/>
                  <a:pt x="1592457" y="5093110"/>
                  <a:pt x="1592457" y="5093110"/>
                </a:cubicBezTo>
                <a:cubicBezTo>
                  <a:pt x="1595629" y="5092912"/>
                  <a:pt x="1598596" y="5089580"/>
                  <a:pt x="1603252" y="5087714"/>
                </a:cubicBezTo>
                <a:cubicBezTo>
                  <a:pt x="1607910" y="5085849"/>
                  <a:pt x="1614049" y="5082320"/>
                  <a:pt x="1618706" y="5080452"/>
                </a:cubicBezTo>
                <a:cubicBezTo>
                  <a:pt x="1626536" y="5078387"/>
                  <a:pt x="1630985" y="5073391"/>
                  <a:pt x="1633743" y="5066927"/>
                </a:cubicBezTo>
                <a:cubicBezTo>
                  <a:pt x="1633952" y="5070059"/>
                  <a:pt x="1635850" y="5074658"/>
                  <a:pt x="1638815" y="5071326"/>
                </a:cubicBezTo>
                <a:cubicBezTo>
                  <a:pt x="1638815" y="5071326"/>
                  <a:pt x="1637124" y="5069860"/>
                  <a:pt x="1637124" y="5069860"/>
                </a:cubicBezTo>
                <a:cubicBezTo>
                  <a:pt x="1637124" y="5069860"/>
                  <a:pt x="1637124" y="5069860"/>
                  <a:pt x="1638607" y="5068194"/>
                </a:cubicBezTo>
                <a:cubicBezTo>
                  <a:pt x="1640091" y="5066527"/>
                  <a:pt x="1640091" y="5066527"/>
                  <a:pt x="1643265" y="5066328"/>
                </a:cubicBezTo>
                <a:cubicBezTo>
                  <a:pt x="1643265" y="5066328"/>
                  <a:pt x="1644748" y="5064662"/>
                  <a:pt x="1646230" y="5062997"/>
                </a:cubicBezTo>
                <a:cubicBezTo>
                  <a:pt x="1639675" y="5060262"/>
                  <a:pt x="1644331" y="5058399"/>
                  <a:pt x="1642641" y="5056933"/>
                </a:cubicBezTo>
                <a:cubicBezTo>
                  <a:pt x="1631636" y="5059196"/>
                  <a:pt x="1630777" y="5070259"/>
                  <a:pt x="1627603" y="5070457"/>
                </a:cubicBezTo>
                <a:cubicBezTo>
                  <a:pt x="1622948" y="5072323"/>
                  <a:pt x="1616183" y="5066458"/>
                  <a:pt x="1606871" y="5070188"/>
                </a:cubicBezTo>
                <a:cubicBezTo>
                  <a:pt x="1606871" y="5070188"/>
                  <a:pt x="1608562" y="5071654"/>
                  <a:pt x="1608562" y="5071654"/>
                </a:cubicBezTo>
                <a:cubicBezTo>
                  <a:pt x="1608562" y="5071654"/>
                  <a:pt x="1608562" y="5071654"/>
                  <a:pt x="1610252" y="5073120"/>
                </a:cubicBezTo>
                <a:cubicBezTo>
                  <a:pt x="1607285" y="5076453"/>
                  <a:pt x="1602837" y="5081450"/>
                  <a:pt x="1597973" y="5080184"/>
                </a:cubicBezTo>
                <a:cubicBezTo>
                  <a:pt x="1597973" y="5080184"/>
                  <a:pt x="1596281" y="5078717"/>
                  <a:pt x="1594799" y="5080384"/>
                </a:cubicBezTo>
                <a:cubicBezTo>
                  <a:pt x="1593107" y="5078916"/>
                  <a:pt x="1591208" y="5074316"/>
                  <a:pt x="1588034" y="5074515"/>
                </a:cubicBezTo>
                <a:cubicBezTo>
                  <a:pt x="1588034" y="5074515"/>
                  <a:pt x="1586552" y="5076182"/>
                  <a:pt x="1586552" y="5076182"/>
                </a:cubicBezTo>
                <a:cubicBezTo>
                  <a:pt x="1586552" y="5076182"/>
                  <a:pt x="1586552" y="5076182"/>
                  <a:pt x="1584862" y="5074717"/>
                </a:cubicBezTo>
                <a:cubicBezTo>
                  <a:pt x="1584862" y="5074717"/>
                  <a:pt x="1584653" y="5071585"/>
                  <a:pt x="1586344" y="5073051"/>
                </a:cubicBezTo>
                <a:cubicBezTo>
                  <a:pt x="1586344" y="5073051"/>
                  <a:pt x="1587828" y="5071385"/>
                  <a:pt x="1587828" y="5071385"/>
                </a:cubicBezTo>
                <a:cubicBezTo>
                  <a:pt x="1587828" y="5071385"/>
                  <a:pt x="1587828" y="5071385"/>
                  <a:pt x="1586135" y="5069918"/>
                </a:cubicBezTo>
                <a:cubicBezTo>
                  <a:pt x="1586135" y="5069918"/>
                  <a:pt x="1586135" y="5069918"/>
                  <a:pt x="1587620" y="5068252"/>
                </a:cubicBezTo>
                <a:cubicBezTo>
                  <a:pt x="1584236" y="5065319"/>
                  <a:pt x="1579582" y="5067183"/>
                  <a:pt x="1576615" y="5070516"/>
                </a:cubicBezTo>
                <a:cubicBezTo>
                  <a:pt x="1575132" y="5072183"/>
                  <a:pt x="1575132" y="5072183"/>
                  <a:pt x="1575132" y="5072183"/>
                </a:cubicBezTo>
                <a:cubicBezTo>
                  <a:pt x="1575339" y="5075314"/>
                  <a:pt x="1572167" y="5075514"/>
                  <a:pt x="1572167" y="5075514"/>
                </a:cubicBezTo>
                <a:cubicBezTo>
                  <a:pt x="1570476" y="5074048"/>
                  <a:pt x="1568784" y="5072581"/>
                  <a:pt x="1568784" y="5072581"/>
                </a:cubicBezTo>
                <a:cubicBezTo>
                  <a:pt x="1568577" y="5069448"/>
                  <a:pt x="1568577" y="5069448"/>
                  <a:pt x="1570058" y="5067784"/>
                </a:cubicBezTo>
                <a:cubicBezTo>
                  <a:pt x="1570058" y="5067784"/>
                  <a:pt x="1568369" y="5066317"/>
                  <a:pt x="1568369" y="5066317"/>
                </a:cubicBezTo>
                <a:cubicBezTo>
                  <a:pt x="1566887" y="5067981"/>
                  <a:pt x="1563711" y="5068181"/>
                  <a:pt x="1563711" y="5068181"/>
                </a:cubicBezTo>
                <a:cubicBezTo>
                  <a:pt x="1562229" y="5069847"/>
                  <a:pt x="1562229" y="5069847"/>
                  <a:pt x="1560538" y="5068381"/>
                </a:cubicBezTo>
                <a:cubicBezTo>
                  <a:pt x="1560538" y="5068381"/>
                  <a:pt x="1562021" y="5066716"/>
                  <a:pt x="1562021" y="5066716"/>
                </a:cubicBezTo>
                <a:cubicBezTo>
                  <a:pt x="1563504" y="5065049"/>
                  <a:pt x="1566677" y="5064850"/>
                  <a:pt x="1569851" y="5064650"/>
                </a:cubicBezTo>
                <a:cubicBezTo>
                  <a:pt x="1569851" y="5064650"/>
                  <a:pt x="1569851" y="5064650"/>
                  <a:pt x="1566677" y="5064850"/>
                </a:cubicBezTo>
                <a:cubicBezTo>
                  <a:pt x="1568160" y="5063184"/>
                  <a:pt x="1566469" y="5061717"/>
                  <a:pt x="1567953" y="5060053"/>
                </a:cubicBezTo>
                <a:cubicBezTo>
                  <a:pt x="1566469" y="5061717"/>
                  <a:pt x="1561606" y="5060451"/>
                  <a:pt x="1563295" y="5061917"/>
                </a:cubicBezTo>
                <a:cubicBezTo>
                  <a:pt x="1560331" y="5065249"/>
                  <a:pt x="1559706" y="5055853"/>
                  <a:pt x="1562881" y="5055652"/>
                </a:cubicBezTo>
                <a:cubicBezTo>
                  <a:pt x="1554635" y="5051453"/>
                  <a:pt x="1556948" y="5062315"/>
                  <a:pt x="1546802" y="5053517"/>
                </a:cubicBezTo>
                <a:cubicBezTo>
                  <a:pt x="1550393" y="5059583"/>
                  <a:pt x="1547427" y="5062914"/>
                  <a:pt x="1542770" y="5064779"/>
                </a:cubicBezTo>
                <a:cubicBezTo>
                  <a:pt x="1542770" y="5064779"/>
                  <a:pt x="1542770" y="5064779"/>
                  <a:pt x="1539805" y="5068111"/>
                </a:cubicBezTo>
                <a:cubicBezTo>
                  <a:pt x="1538321" y="5069777"/>
                  <a:pt x="1538321" y="5069777"/>
                  <a:pt x="1536631" y="5068309"/>
                </a:cubicBezTo>
                <a:cubicBezTo>
                  <a:pt x="1536631" y="5068309"/>
                  <a:pt x="1538113" y="5066645"/>
                  <a:pt x="1538113" y="5066645"/>
                </a:cubicBezTo>
                <a:cubicBezTo>
                  <a:pt x="1538113" y="5066645"/>
                  <a:pt x="1538113" y="5066645"/>
                  <a:pt x="1541080" y="5063313"/>
                </a:cubicBezTo>
                <a:cubicBezTo>
                  <a:pt x="1534524" y="5060580"/>
                  <a:pt x="1532833" y="5059113"/>
                  <a:pt x="1535800" y="5055781"/>
                </a:cubicBezTo>
                <a:cubicBezTo>
                  <a:pt x="1529243" y="5053048"/>
                  <a:pt x="1519930" y="5056778"/>
                  <a:pt x="1522688" y="5050314"/>
                </a:cubicBezTo>
                <a:cubicBezTo>
                  <a:pt x="1514649" y="5049247"/>
                  <a:pt x="1515272" y="5058643"/>
                  <a:pt x="1510201" y="5054245"/>
                </a:cubicBezTo>
                <a:cubicBezTo>
                  <a:pt x="1508718" y="5055910"/>
                  <a:pt x="1507027" y="5054444"/>
                  <a:pt x="1505545" y="5056110"/>
                </a:cubicBezTo>
                <a:cubicBezTo>
                  <a:pt x="1505545" y="5056110"/>
                  <a:pt x="1503853" y="5054644"/>
                  <a:pt x="1503853" y="5054644"/>
                </a:cubicBezTo>
                <a:cubicBezTo>
                  <a:pt x="1503853" y="5054644"/>
                  <a:pt x="1505337" y="5052978"/>
                  <a:pt x="1505337" y="5052978"/>
                </a:cubicBezTo>
                <a:cubicBezTo>
                  <a:pt x="1505337" y="5052978"/>
                  <a:pt x="1508509" y="5052778"/>
                  <a:pt x="1508509" y="5052778"/>
                </a:cubicBezTo>
                <a:cubicBezTo>
                  <a:pt x="1506404" y="5045048"/>
                  <a:pt x="1522272" y="5044049"/>
                  <a:pt x="1518266" y="5031720"/>
                </a:cubicBezTo>
                <a:cubicBezTo>
                  <a:pt x="1518058" y="5028589"/>
                  <a:pt x="1521024" y="5025257"/>
                  <a:pt x="1517643" y="5022325"/>
                </a:cubicBezTo>
                <a:cubicBezTo>
                  <a:pt x="1525472" y="5020259"/>
                  <a:pt x="1518058" y="5028589"/>
                  <a:pt x="1521441" y="5031521"/>
                </a:cubicBezTo>
                <a:cubicBezTo>
                  <a:pt x="1530753" y="5027791"/>
                  <a:pt x="1526748" y="5015461"/>
                  <a:pt x="1530130" y="5018395"/>
                </a:cubicBezTo>
                <a:cubicBezTo>
                  <a:pt x="1534996" y="5019661"/>
                  <a:pt x="1529714" y="5012129"/>
                  <a:pt x="1531198" y="5010463"/>
                </a:cubicBezTo>
                <a:cubicBezTo>
                  <a:pt x="1527814" y="5007530"/>
                  <a:pt x="1526748" y="5015461"/>
                  <a:pt x="1523365" y="5012529"/>
                </a:cubicBezTo>
                <a:cubicBezTo>
                  <a:pt x="1520399" y="5015861"/>
                  <a:pt x="1518918" y="5017525"/>
                  <a:pt x="1515745" y="5017726"/>
                </a:cubicBezTo>
                <a:cubicBezTo>
                  <a:pt x="1515745" y="5017726"/>
                  <a:pt x="1512570" y="5017924"/>
                  <a:pt x="1512570" y="5017924"/>
                </a:cubicBezTo>
                <a:cubicBezTo>
                  <a:pt x="1512362" y="5014791"/>
                  <a:pt x="1512362" y="5014791"/>
                  <a:pt x="1512362" y="5014791"/>
                </a:cubicBezTo>
                <a:cubicBezTo>
                  <a:pt x="1512362" y="5014791"/>
                  <a:pt x="1513846" y="5013126"/>
                  <a:pt x="1513846" y="5013126"/>
                </a:cubicBezTo>
                <a:cubicBezTo>
                  <a:pt x="1517019" y="5012927"/>
                  <a:pt x="1518502" y="5011261"/>
                  <a:pt x="1518295" y="5008129"/>
                </a:cubicBezTo>
                <a:lnTo>
                  <a:pt x="1514204" y="5002297"/>
                </a:lnTo>
                <a:lnTo>
                  <a:pt x="1514704" y="5002064"/>
                </a:lnTo>
                <a:lnTo>
                  <a:pt x="1513946" y="5001928"/>
                </a:lnTo>
                <a:lnTo>
                  <a:pt x="1513013" y="5000598"/>
                </a:lnTo>
                <a:cubicBezTo>
                  <a:pt x="1511426" y="5000696"/>
                  <a:pt x="1511057" y="5001113"/>
                  <a:pt x="1511479" y="5001481"/>
                </a:cubicBezTo>
                <a:lnTo>
                  <a:pt x="1513946" y="5001928"/>
                </a:lnTo>
                <a:lnTo>
                  <a:pt x="1514204" y="5002297"/>
                </a:lnTo>
                <a:lnTo>
                  <a:pt x="1496736" y="5010466"/>
                </a:lnTo>
                <a:cubicBezTo>
                  <a:pt x="1491154" y="5013373"/>
                  <a:pt x="1486229" y="5017222"/>
                  <a:pt x="1482730" y="5024517"/>
                </a:cubicBezTo>
                <a:cubicBezTo>
                  <a:pt x="1482523" y="5021385"/>
                  <a:pt x="1482523" y="5021385"/>
                  <a:pt x="1482523" y="5021385"/>
                </a:cubicBezTo>
                <a:cubicBezTo>
                  <a:pt x="1481039" y="5023051"/>
                  <a:pt x="1481039" y="5023051"/>
                  <a:pt x="1481039" y="5023051"/>
                </a:cubicBezTo>
                <a:cubicBezTo>
                  <a:pt x="1482730" y="5024517"/>
                  <a:pt x="1478282" y="5029515"/>
                  <a:pt x="1476590" y="5028048"/>
                </a:cubicBezTo>
                <a:cubicBezTo>
                  <a:pt x="1475525" y="5035979"/>
                  <a:pt x="1467693" y="5038043"/>
                  <a:pt x="1461553" y="5041575"/>
                </a:cubicBezTo>
                <a:cubicBezTo>
                  <a:pt x="1459863" y="5040108"/>
                  <a:pt x="1456481" y="5037174"/>
                  <a:pt x="1454790" y="5035709"/>
                </a:cubicBezTo>
                <a:cubicBezTo>
                  <a:pt x="1453307" y="5037375"/>
                  <a:pt x="1461553" y="5041575"/>
                  <a:pt x="1455205" y="5041973"/>
                </a:cubicBezTo>
                <a:cubicBezTo>
                  <a:pt x="1453724" y="5043639"/>
                  <a:pt x="1452241" y="5045306"/>
                  <a:pt x="1450758" y="5046971"/>
                </a:cubicBezTo>
                <a:cubicBezTo>
                  <a:pt x="1449276" y="5048637"/>
                  <a:pt x="1449276" y="5048637"/>
                  <a:pt x="1449482" y="5051768"/>
                </a:cubicBezTo>
                <a:cubicBezTo>
                  <a:pt x="1448000" y="5053434"/>
                  <a:pt x="1448000" y="5053434"/>
                  <a:pt x="1447791" y="5050303"/>
                </a:cubicBezTo>
                <a:cubicBezTo>
                  <a:pt x="1446101" y="5048835"/>
                  <a:pt x="1449066" y="5045504"/>
                  <a:pt x="1450551" y="5043839"/>
                </a:cubicBezTo>
                <a:cubicBezTo>
                  <a:pt x="1450551" y="5043839"/>
                  <a:pt x="1452032" y="5042172"/>
                  <a:pt x="1452032" y="5042172"/>
                </a:cubicBezTo>
                <a:cubicBezTo>
                  <a:pt x="1447375" y="5044038"/>
                  <a:pt x="1435098" y="5051101"/>
                  <a:pt x="1434031" y="5059030"/>
                </a:cubicBezTo>
                <a:cubicBezTo>
                  <a:pt x="1437203" y="5058831"/>
                  <a:pt x="1442069" y="5060098"/>
                  <a:pt x="1446724" y="5058233"/>
                </a:cubicBezTo>
                <a:cubicBezTo>
                  <a:pt x="1443758" y="5061565"/>
                  <a:pt x="1441417" y="5074294"/>
                  <a:pt x="1431686" y="5071757"/>
                </a:cubicBezTo>
                <a:cubicBezTo>
                  <a:pt x="1429997" y="5070292"/>
                  <a:pt x="1428305" y="5068826"/>
                  <a:pt x="1429788" y="5067161"/>
                </a:cubicBezTo>
                <a:cubicBezTo>
                  <a:pt x="1429788" y="5067161"/>
                  <a:pt x="1429788" y="5067161"/>
                  <a:pt x="1426406" y="5064228"/>
                </a:cubicBezTo>
                <a:cubicBezTo>
                  <a:pt x="1423441" y="5067559"/>
                  <a:pt x="1422166" y="5072357"/>
                  <a:pt x="1418576" y="5066292"/>
                </a:cubicBezTo>
                <a:cubicBezTo>
                  <a:pt x="1423648" y="5070691"/>
                  <a:pt x="1414334" y="5074421"/>
                  <a:pt x="1414544" y="5077554"/>
                </a:cubicBezTo>
                <a:cubicBezTo>
                  <a:pt x="1417717" y="5077354"/>
                  <a:pt x="1421100" y="5080288"/>
                  <a:pt x="1422789" y="5081753"/>
                </a:cubicBezTo>
                <a:cubicBezTo>
                  <a:pt x="1421306" y="5083419"/>
                  <a:pt x="1421306" y="5083419"/>
                  <a:pt x="1421306" y="5083419"/>
                </a:cubicBezTo>
                <a:cubicBezTo>
                  <a:pt x="1417925" y="5080487"/>
                  <a:pt x="1416233" y="5079021"/>
                  <a:pt x="1413061" y="5079220"/>
                </a:cubicBezTo>
                <a:cubicBezTo>
                  <a:pt x="1410302" y="5085683"/>
                  <a:pt x="1394849" y="5092945"/>
                  <a:pt x="1400130" y="5100477"/>
                </a:cubicBezTo>
                <a:cubicBezTo>
                  <a:pt x="1398648" y="5102143"/>
                  <a:pt x="1396955" y="5100676"/>
                  <a:pt x="1396748" y="5097545"/>
                </a:cubicBezTo>
                <a:cubicBezTo>
                  <a:pt x="1392092" y="5099409"/>
                  <a:pt x="1392300" y="5102542"/>
                  <a:pt x="1393990" y="5104007"/>
                </a:cubicBezTo>
                <a:cubicBezTo>
                  <a:pt x="1389335" y="5105872"/>
                  <a:pt x="1393367" y="5094611"/>
                  <a:pt x="1387644" y="5104406"/>
                </a:cubicBezTo>
                <a:cubicBezTo>
                  <a:pt x="1385952" y="5102940"/>
                  <a:pt x="1387434" y="5101275"/>
                  <a:pt x="1387227" y="5098143"/>
                </a:cubicBezTo>
                <a:cubicBezTo>
                  <a:pt x="1385952" y="5102940"/>
                  <a:pt x="1382985" y="5106273"/>
                  <a:pt x="1378331" y="5108137"/>
                </a:cubicBezTo>
                <a:cubicBezTo>
                  <a:pt x="1375363" y="5111470"/>
                  <a:pt x="1373881" y="5113135"/>
                  <a:pt x="1372398" y="5114801"/>
                </a:cubicBezTo>
                <a:cubicBezTo>
                  <a:pt x="1373881" y="5113135"/>
                  <a:pt x="1375571" y="5114601"/>
                  <a:pt x="1375571" y="5114601"/>
                </a:cubicBezTo>
                <a:cubicBezTo>
                  <a:pt x="1375781" y="5117732"/>
                  <a:pt x="1375781" y="5117732"/>
                  <a:pt x="1375781" y="5117732"/>
                </a:cubicBezTo>
                <a:cubicBezTo>
                  <a:pt x="1374297" y="5119399"/>
                  <a:pt x="1371123" y="5119599"/>
                  <a:pt x="1371123" y="5119599"/>
                </a:cubicBezTo>
                <a:cubicBezTo>
                  <a:pt x="1366882" y="5127729"/>
                  <a:pt x="1362225" y="5129593"/>
                  <a:pt x="1356086" y="5133125"/>
                </a:cubicBezTo>
                <a:cubicBezTo>
                  <a:pt x="1350805" y="5125594"/>
                  <a:pt x="1361185" y="5113932"/>
                  <a:pt x="1364359" y="5113733"/>
                </a:cubicBezTo>
                <a:cubicBezTo>
                  <a:pt x="1364359" y="5113733"/>
                  <a:pt x="1364359" y="5113733"/>
                  <a:pt x="1366050" y="5115200"/>
                </a:cubicBezTo>
                <a:cubicBezTo>
                  <a:pt x="1367326" y="5110401"/>
                  <a:pt x="1371981" y="5108536"/>
                  <a:pt x="1374948" y="5105205"/>
                </a:cubicBezTo>
                <a:cubicBezTo>
                  <a:pt x="1379605" y="5103339"/>
                  <a:pt x="1382570" y="5100005"/>
                  <a:pt x="1383845" y="5095210"/>
                </a:cubicBezTo>
                <a:cubicBezTo>
                  <a:pt x="1382154" y="5093743"/>
                  <a:pt x="1382154" y="5093743"/>
                  <a:pt x="1382154" y="5093743"/>
                </a:cubicBezTo>
                <a:cubicBezTo>
                  <a:pt x="1382154" y="5093743"/>
                  <a:pt x="1382154" y="5093743"/>
                  <a:pt x="1380463" y="5092277"/>
                </a:cubicBezTo>
                <a:cubicBezTo>
                  <a:pt x="1378772" y="5090811"/>
                  <a:pt x="1378772" y="5090811"/>
                  <a:pt x="1378772" y="5090811"/>
                </a:cubicBezTo>
                <a:cubicBezTo>
                  <a:pt x="1378772" y="5090811"/>
                  <a:pt x="1380255" y="5089144"/>
                  <a:pt x="1380255" y="5089144"/>
                </a:cubicBezTo>
                <a:cubicBezTo>
                  <a:pt x="1380255" y="5089144"/>
                  <a:pt x="1380255" y="5089144"/>
                  <a:pt x="1381946" y="5090611"/>
                </a:cubicBezTo>
                <a:cubicBezTo>
                  <a:pt x="1385120" y="5090411"/>
                  <a:pt x="1383637" y="5092077"/>
                  <a:pt x="1385329" y="5093544"/>
                </a:cubicBezTo>
                <a:cubicBezTo>
                  <a:pt x="1389569" y="5085414"/>
                  <a:pt x="1392744" y="5085214"/>
                  <a:pt x="1396984" y="5077085"/>
                </a:cubicBezTo>
                <a:cubicBezTo>
                  <a:pt x="1396984" y="5077085"/>
                  <a:pt x="1395293" y="5075618"/>
                  <a:pt x="1395293" y="5075618"/>
                </a:cubicBezTo>
                <a:cubicBezTo>
                  <a:pt x="1390636" y="5077483"/>
                  <a:pt x="1385979" y="5079348"/>
                  <a:pt x="1382598" y="5076417"/>
                </a:cubicBezTo>
                <a:cubicBezTo>
                  <a:pt x="1381323" y="5081214"/>
                  <a:pt x="1379839" y="5082880"/>
                  <a:pt x="1376666" y="5083078"/>
                </a:cubicBezTo>
                <a:cubicBezTo>
                  <a:pt x="1376666" y="5083078"/>
                  <a:pt x="1375184" y="5084745"/>
                  <a:pt x="1373491" y="5083280"/>
                </a:cubicBezTo>
                <a:cubicBezTo>
                  <a:pt x="1373491" y="5083280"/>
                  <a:pt x="1374974" y="5081613"/>
                  <a:pt x="1374974" y="5081613"/>
                </a:cubicBezTo>
                <a:cubicBezTo>
                  <a:pt x="1376457" y="5079947"/>
                  <a:pt x="1377941" y="5078281"/>
                  <a:pt x="1377734" y="5075149"/>
                </a:cubicBezTo>
                <a:cubicBezTo>
                  <a:pt x="1377734" y="5075149"/>
                  <a:pt x="1379216" y="5073484"/>
                  <a:pt x="1379216" y="5073484"/>
                </a:cubicBezTo>
                <a:cubicBezTo>
                  <a:pt x="1380699" y="5071817"/>
                  <a:pt x="1380490" y="5068685"/>
                  <a:pt x="1381974" y="5067021"/>
                </a:cubicBezTo>
                <a:cubicBezTo>
                  <a:pt x="1381974" y="5067021"/>
                  <a:pt x="1383458" y="5065354"/>
                  <a:pt x="1383458" y="5065354"/>
                </a:cubicBezTo>
                <a:cubicBezTo>
                  <a:pt x="1381349" y="5057622"/>
                  <a:pt x="1402084" y="5057892"/>
                  <a:pt x="1407364" y="5065424"/>
                </a:cubicBezTo>
                <a:cubicBezTo>
                  <a:pt x="1408638" y="5060626"/>
                  <a:pt x="1414986" y="5060227"/>
                  <a:pt x="1421126" y="5056697"/>
                </a:cubicBezTo>
                <a:cubicBezTo>
                  <a:pt x="1421333" y="5059828"/>
                  <a:pt x="1421333" y="5059828"/>
                  <a:pt x="1423026" y="5061294"/>
                </a:cubicBezTo>
                <a:cubicBezTo>
                  <a:pt x="1424507" y="5059629"/>
                  <a:pt x="1424507" y="5059629"/>
                  <a:pt x="1424507" y="5059629"/>
                </a:cubicBezTo>
                <a:cubicBezTo>
                  <a:pt x="1424507" y="5059629"/>
                  <a:pt x="1425990" y="5057963"/>
                  <a:pt x="1425990" y="5057963"/>
                </a:cubicBezTo>
                <a:cubicBezTo>
                  <a:pt x="1423884" y="5050232"/>
                  <a:pt x="1436163" y="5043168"/>
                  <a:pt x="1434056" y="5035440"/>
                </a:cubicBezTo>
                <a:cubicBezTo>
                  <a:pt x="1432575" y="5037105"/>
                  <a:pt x="1430883" y="5035638"/>
                  <a:pt x="1429400" y="5037304"/>
                </a:cubicBezTo>
                <a:cubicBezTo>
                  <a:pt x="1427085" y="5026442"/>
                  <a:pt x="1445061" y="5033175"/>
                  <a:pt x="1442746" y="5022312"/>
                </a:cubicBezTo>
                <a:cubicBezTo>
                  <a:pt x="1445921" y="5022112"/>
                  <a:pt x="1444437" y="5023778"/>
                  <a:pt x="1446129" y="5025245"/>
                </a:cubicBezTo>
                <a:cubicBezTo>
                  <a:pt x="1449093" y="5021913"/>
                  <a:pt x="1444022" y="5017516"/>
                  <a:pt x="1448471" y="5012516"/>
                </a:cubicBezTo>
                <a:cubicBezTo>
                  <a:pt x="1449510" y="5028177"/>
                  <a:pt x="1449536" y="5004585"/>
                  <a:pt x="1453335" y="5013784"/>
                </a:cubicBezTo>
                <a:cubicBezTo>
                  <a:pt x="1454818" y="5012117"/>
                  <a:pt x="1457784" y="5008785"/>
                  <a:pt x="1454403" y="5005853"/>
                </a:cubicBezTo>
                <a:cubicBezTo>
                  <a:pt x="1451020" y="5002919"/>
                  <a:pt x="1449745" y="5007718"/>
                  <a:pt x="1447847" y="5003119"/>
                </a:cubicBezTo>
                <a:cubicBezTo>
                  <a:pt x="1446571" y="5007917"/>
                  <a:pt x="1444881" y="5006450"/>
                  <a:pt x="1440016" y="5005185"/>
                </a:cubicBezTo>
                <a:cubicBezTo>
                  <a:pt x="1440016" y="5005185"/>
                  <a:pt x="1440224" y="5008316"/>
                  <a:pt x="1440224" y="5008316"/>
                </a:cubicBezTo>
                <a:cubicBezTo>
                  <a:pt x="1440224" y="5008316"/>
                  <a:pt x="1443398" y="5008117"/>
                  <a:pt x="1443398" y="5008117"/>
                </a:cubicBezTo>
                <a:cubicBezTo>
                  <a:pt x="1443398" y="5008117"/>
                  <a:pt x="1445087" y="5009583"/>
                  <a:pt x="1445087" y="5009583"/>
                </a:cubicBezTo>
                <a:cubicBezTo>
                  <a:pt x="1443606" y="5011248"/>
                  <a:pt x="1443606" y="5011248"/>
                  <a:pt x="1443606" y="5011248"/>
                </a:cubicBezTo>
                <a:cubicBezTo>
                  <a:pt x="1441914" y="5009782"/>
                  <a:pt x="1441914" y="5009782"/>
                  <a:pt x="1438740" y="5009982"/>
                </a:cubicBezTo>
                <a:cubicBezTo>
                  <a:pt x="1438740" y="5009982"/>
                  <a:pt x="1438740" y="5009982"/>
                  <a:pt x="1440432" y="5011448"/>
                </a:cubicBezTo>
                <a:cubicBezTo>
                  <a:pt x="1444022" y="5017516"/>
                  <a:pt x="1434916" y="5024377"/>
                  <a:pt x="1428569" y="5024776"/>
                </a:cubicBezTo>
                <a:cubicBezTo>
                  <a:pt x="1425394" y="5024975"/>
                  <a:pt x="1422221" y="5025174"/>
                  <a:pt x="1419256" y="5028507"/>
                </a:cubicBezTo>
                <a:cubicBezTo>
                  <a:pt x="1417771" y="5030171"/>
                  <a:pt x="1417771" y="5030171"/>
                  <a:pt x="1416082" y="5028706"/>
                </a:cubicBezTo>
                <a:cubicBezTo>
                  <a:pt x="1416082" y="5028706"/>
                  <a:pt x="1416082" y="5028706"/>
                  <a:pt x="1414390" y="5027238"/>
                </a:cubicBezTo>
                <a:cubicBezTo>
                  <a:pt x="1415873" y="5025572"/>
                  <a:pt x="1415873" y="5025572"/>
                  <a:pt x="1415873" y="5025572"/>
                </a:cubicBezTo>
                <a:cubicBezTo>
                  <a:pt x="1420530" y="5023707"/>
                  <a:pt x="1422013" y="5022043"/>
                  <a:pt x="1428361" y="5021642"/>
                </a:cubicBezTo>
                <a:cubicBezTo>
                  <a:pt x="1426462" y="5017044"/>
                  <a:pt x="1432185" y="5007248"/>
                  <a:pt x="1435359" y="5007049"/>
                </a:cubicBezTo>
                <a:cubicBezTo>
                  <a:pt x="1436841" y="5005384"/>
                  <a:pt x="1438325" y="5003718"/>
                  <a:pt x="1438325" y="5003718"/>
                </a:cubicBezTo>
                <a:cubicBezTo>
                  <a:pt x="1438325" y="5003718"/>
                  <a:pt x="1439808" y="5002052"/>
                  <a:pt x="1439808" y="5002052"/>
                </a:cubicBezTo>
                <a:cubicBezTo>
                  <a:pt x="1438117" y="5000586"/>
                  <a:pt x="1437909" y="4997453"/>
                  <a:pt x="1436427" y="4999119"/>
                </a:cubicBezTo>
                <a:cubicBezTo>
                  <a:pt x="1432837" y="4993053"/>
                  <a:pt x="1442982" y="5001853"/>
                  <a:pt x="1440875" y="4994121"/>
                </a:cubicBezTo>
                <a:cubicBezTo>
                  <a:pt x="1435802" y="4989722"/>
                  <a:pt x="1433043" y="4996186"/>
                  <a:pt x="1429455" y="4990121"/>
                </a:cubicBezTo>
                <a:cubicBezTo>
                  <a:pt x="1428830" y="4980724"/>
                  <a:pt x="1433488" y="4978860"/>
                  <a:pt x="1428416" y="4974459"/>
                </a:cubicBezTo>
                <a:cubicBezTo>
                  <a:pt x="1425033" y="4971526"/>
                  <a:pt x="1431173" y="4967997"/>
                  <a:pt x="1434138" y="4964665"/>
                </a:cubicBezTo>
                <a:cubicBezTo>
                  <a:pt x="1434347" y="4967795"/>
                  <a:pt x="1436245" y="4972394"/>
                  <a:pt x="1440902" y="4970531"/>
                </a:cubicBezTo>
                <a:cubicBezTo>
                  <a:pt x="1439212" y="4969065"/>
                  <a:pt x="1439212" y="4969065"/>
                  <a:pt x="1440693" y="4967398"/>
                </a:cubicBezTo>
                <a:cubicBezTo>
                  <a:pt x="1440693" y="4967398"/>
                  <a:pt x="1440693" y="4967398"/>
                  <a:pt x="1437313" y="4964465"/>
                </a:cubicBezTo>
                <a:cubicBezTo>
                  <a:pt x="1438796" y="4962797"/>
                  <a:pt x="1438796" y="4962797"/>
                  <a:pt x="1438796" y="4962797"/>
                </a:cubicBezTo>
                <a:cubicBezTo>
                  <a:pt x="1438796" y="4962797"/>
                  <a:pt x="1438796" y="4962797"/>
                  <a:pt x="1442178" y="4965732"/>
                </a:cubicBezTo>
                <a:cubicBezTo>
                  <a:pt x="1454664" y="4961803"/>
                  <a:pt x="1431824" y="4953800"/>
                  <a:pt x="1426336" y="4943138"/>
                </a:cubicBezTo>
                <a:cubicBezTo>
                  <a:pt x="1426751" y="4949402"/>
                  <a:pt x="1421887" y="4948135"/>
                  <a:pt x="1415954" y="4954798"/>
                </a:cubicBezTo>
                <a:cubicBezTo>
                  <a:pt x="1410467" y="4944134"/>
                  <a:pt x="1406434" y="4955397"/>
                  <a:pt x="1402844" y="4949331"/>
                </a:cubicBezTo>
                <a:cubicBezTo>
                  <a:pt x="1412365" y="4948733"/>
                  <a:pt x="1402013" y="4936802"/>
                  <a:pt x="1403287" y="4932003"/>
                </a:cubicBezTo>
                <a:cubicBezTo>
                  <a:pt x="1398423" y="4930738"/>
                  <a:pt x="1398631" y="4933869"/>
                  <a:pt x="1396731" y="4929271"/>
                </a:cubicBezTo>
                <a:cubicBezTo>
                  <a:pt x="1393557" y="4929470"/>
                  <a:pt x="1392698" y="4940533"/>
                  <a:pt x="1384868" y="4942598"/>
                </a:cubicBezTo>
                <a:cubicBezTo>
                  <a:pt x="1389733" y="4943864"/>
                  <a:pt x="1380628" y="4950727"/>
                  <a:pt x="1379352" y="4955525"/>
                </a:cubicBezTo>
                <a:cubicBezTo>
                  <a:pt x="1372798" y="4952792"/>
                  <a:pt x="1374072" y="4947994"/>
                  <a:pt x="1365617" y="4940661"/>
                </a:cubicBezTo>
                <a:cubicBezTo>
                  <a:pt x="1369859" y="4932532"/>
                  <a:pt x="1366892" y="4935864"/>
                  <a:pt x="1367959" y="4927934"/>
                </a:cubicBezTo>
                <a:cubicBezTo>
                  <a:pt x="1361197" y="4922067"/>
                  <a:pt x="1355472" y="4931863"/>
                  <a:pt x="1350401" y="4927463"/>
                </a:cubicBezTo>
                <a:cubicBezTo>
                  <a:pt x="1350401" y="4927463"/>
                  <a:pt x="1350401" y="4927463"/>
                  <a:pt x="1348710" y="4925997"/>
                </a:cubicBezTo>
                <a:cubicBezTo>
                  <a:pt x="1348916" y="4929129"/>
                  <a:pt x="1348916" y="4929129"/>
                  <a:pt x="1349125" y="4932262"/>
                </a:cubicBezTo>
                <a:cubicBezTo>
                  <a:pt x="1350815" y="4933728"/>
                  <a:pt x="1350815" y="4933728"/>
                  <a:pt x="1352506" y="4935195"/>
                </a:cubicBezTo>
                <a:cubicBezTo>
                  <a:pt x="1344467" y="4934128"/>
                  <a:pt x="1354612" y="4942926"/>
                  <a:pt x="1353338" y="4947725"/>
                </a:cubicBezTo>
                <a:cubicBezTo>
                  <a:pt x="1353338" y="4947725"/>
                  <a:pt x="1353338" y="4947725"/>
                  <a:pt x="1356512" y="4947525"/>
                </a:cubicBezTo>
                <a:cubicBezTo>
                  <a:pt x="1356512" y="4947525"/>
                  <a:pt x="1358203" y="4948990"/>
                  <a:pt x="1358203" y="4948990"/>
                </a:cubicBezTo>
                <a:cubicBezTo>
                  <a:pt x="1358203" y="4948990"/>
                  <a:pt x="1358203" y="4948990"/>
                  <a:pt x="1351855" y="4949390"/>
                </a:cubicBezTo>
                <a:cubicBezTo>
                  <a:pt x="1350372" y="4951055"/>
                  <a:pt x="1347406" y="4954387"/>
                  <a:pt x="1344233" y="4954586"/>
                </a:cubicBezTo>
                <a:cubicBezTo>
                  <a:pt x="1340851" y="4951654"/>
                  <a:pt x="1338745" y="4943923"/>
                  <a:pt x="1339159" y="4950188"/>
                </a:cubicBezTo>
                <a:cubicBezTo>
                  <a:pt x="1334296" y="4948921"/>
                  <a:pt x="1339811" y="4935992"/>
                  <a:pt x="1345743" y="4929329"/>
                </a:cubicBezTo>
                <a:cubicBezTo>
                  <a:pt x="1345743" y="4929329"/>
                  <a:pt x="1345743" y="4929329"/>
                  <a:pt x="1347434" y="4930795"/>
                </a:cubicBezTo>
                <a:cubicBezTo>
                  <a:pt x="1345743" y="4929329"/>
                  <a:pt x="1345743" y="4929329"/>
                  <a:pt x="1345535" y="4926197"/>
                </a:cubicBezTo>
                <a:cubicBezTo>
                  <a:pt x="1344052" y="4927863"/>
                  <a:pt x="1344052" y="4927863"/>
                  <a:pt x="1344052" y="4927863"/>
                </a:cubicBezTo>
                <a:cubicBezTo>
                  <a:pt x="1344052" y="4927863"/>
                  <a:pt x="1344052" y="4927863"/>
                  <a:pt x="1342569" y="4929529"/>
                </a:cubicBezTo>
                <a:cubicBezTo>
                  <a:pt x="1342569" y="4929529"/>
                  <a:pt x="1342569" y="4929529"/>
                  <a:pt x="1340877" y="4928061"/>
                </a:cubicBezTo>
                <a:cubicBezTo>
                  <a:pt x="1339188" y="4926596"/>
                  <a:pt x="1337496" y="4925129"/>
                  <a:pt x="1334323" y="4925330"/>
                </a:cubicBezTo>
                <a:cubicBezTo>
                  <a:pt x="1332632" y="4923862"/>
                  <a:pt x="1329458" y="4924061"/>
                  <a:pt x="1327766" y="4922596"/>
                </a:cubicBezTo>
                <a:cubicBezTo>
                  <a:pt x="1327766" y="4922596"/>
                  <a:pt x="1327766" y="4922596"/>
                  <a:pt x="1326076" y="4921128"/>
                </a:cubicBezTo>
                <a:cubicBezTo>
                  <a:pt x="1326076" y="4921128"/>
                  <a:pt x="1326076" y="4921128"/>
                  <a:pt x="1327559" y="4919463"/>
                </a:cubicBezTo>
                <a:cubicBezTo>
                  <a:pt x="1325868" y="4917997"/>
                  <a:pt x="1325660" y="4914865"/>
                  <a:pt x="1323968" y="4913398"/>
                </a:cubicBezTo>
                <a:cubicBezTo>
                  <a:pt x="1323968" y="4913398"/>
                  <a:pt x="1323763" y="4910266"/>
                  <a:pt x="1323555" y="4907133"/>
                </a:cubicBezTo>
                <a:cubicBezTo>
                  <a:pt x="1323555" y="4907133"/>
                  <a:pt x="1323555" y="4907133"/>
                  <a:pt x="1325036" y="4905468"/>
                </a:cubicBezTo>
                <a:cubicBezTo>
                  <a:pt x="1325036" y="4905468"/>
                  <a:pt x="1326727" y="4906934"/>
                  <a:pt x="1326727" y="4906934"/>
                </a:cubicBezTo>
                <a:cubicBezTo>
                  <a:pt x="1326935" y="4910066"/>
                  <a:pt x="1328626" y="4911532"/>
                  <a:pt x="1328626" y="4911532"/>
                </a:cubicBezTo>
                <a:cubicBezTo>
                  <a:pt x="1328836" y="4914666"/>
                  <a:pt x="1330525" y="4916131"/>
                  <a:pt x="1330734" y="4919263"/>
                </a:cubicBezTo>
                <a:cubicBezTo>
                  <a:pt x="1332424" y="4920730"/>
                  <a:pt x="1332424" y="4920730"/>
                  <a:pt x="1335598" y="4920530"/>
                </a:cubicBezTo>
                <a:cubicBezTo>
                  <a:pt x="1337289" y="4921998"/>
                  <a:pt x="1340463" y="4921797"/>
                  <a:pt x="1342154" y="4923265"/>
                </a:cubicBezTo>
                <a:cubicBezTo>
                  <a:pt x="1343845" y="4924730"/>
                  <a:pt x="1343845" y="4924730"/>
                  <a:pt x="1343845" y="4924730"/>
                </a:cubicBezTo>
                <a:cubicBezTo>
                  <a:pt x="1343845" y="4924730"/>
                  <a:pt x="1345327" y="4923064"/>
                  <a:pt x="1345327" y="4923064"/>
                </a:cubicBezTo>
                <a:cubicBezTo>
                  <a:pt x="1341945" y="4920132"/>
                  <a:pt x="1344704" y="4913668"/>
                  <a:pt x="1348085" y="4916600"/>
                </a:cubicBezTo>
                <a:cubicBezTo>
                  <a:pt x="1346187" y="4912002"/>
                  <a:pt x="1345978" y="4908869"/>
                  <a:pt x="1344080" y="4904271"/>
                </a:cubicBezTo>
                <a:cubicBezTo>
                  <a:pt x="1347253" y="4904072"/>
                  <a:pt x="1345769" y="4905738"/>
                  <a:pt x="1347461" y="4907205"/>
                </a:cubicBezTo>
                <a:cubicBezTo>
                  <a:pt x="1347045" y="4900938"/>
                  <a:pt x="1351495" y="4895941"/>
                  <a:pt x="1344729" y="4890077"/>
                </a:cubicBezTo>
                <a:cubicBezTo>
                  <a:pt x="1352977" y="4894275"/>
                  <a:pt x="1344522" y="4886944"/>
                  <a:pt x="1344314" y="4883813"/>
                </a:cubicBezTo>
                <a:cubicBezTo>
                  <a:pt x="1345797" y="4882147"/>
                  <a:pt x="1348763" y="4878814"/>
                  <a:pt x="1347281" y="4880481"/>
                </a:cubicBezTo>
                <a:cubicBezTo>
                  <a:pt x="1350246" y="4877149"/>
                  <a:pt x="1356386" y="4873618"/>
                  <a:pt x="1346449" y="4867950"/>
                </a:cubicBezTo>
                <a:cubicBezTo>
                  <a:pt x="1349415" y="4864620"/>
                  <a:pt x="1352796" y="4867553"/>
                  <a:pt x="1352589" y="4864420"/>
                </a:cubicBezTo>
                <a:cubicBezTo>
                  <a:pt x="1352589" y="4864420"/>
                  <a:pt x="1352589" y="4864420"/>
                  <a:pt x="1350897" y="4862954"/>
                </a:cubicBezTo>
                <a:cubicBezTo>
                  <a:pt x="1352380" y="4861287"/>
                  <a:pt x="1352380" y="4861287"/>
                  <a:pt x="1352380" y="4861287"/>
                </a:cubicBezTo>
                <a:cubicBezTo>
                  <a:pt x="1355346" y="4857956"/>
                  <a:pt x="1347516" y="4860020"/>
                  <a:pt x="1348791" y="4855224"/>
                </a:cubicBezTo>
                <a:cubicBezTo>
                  <a:pt x="1350273" y="4853557"/>
                  <a:pt x="1356413" y="4850026"/>
                  <a:pt x="1354515" y="4845428"/>
                </a:cubicBezTo>
                <a:cubicBezTo>
                  <a:pt x="1354515" y="4845428"/>
                  <a:pt x="1353032" y="4847092"/>
                  <a:pt x="1351341" y="4845626"/>
                </a:cubicBezTo>
                <a:cubicBezTo>
                  <a:pt x="1351341" y="4845626"/>
                  <a:pt x="1352823" y="4843960"/>
                  <a:pt x="1352823" y="4843960"/>
                </a:cubicBezTo>
                <a:lnTo>
                  <a:pt x="1352023" y="4831916"/>
                </a:lnTo>
                <a:lnTo>
                  <a:pt x="1352055" y="4831872"/>
                </a:lnTo>
                <a:lnTo>
                  <a:pt x="1352017" y="4831811"/>
                </a:lnTo>
                <a:lnTo>
                  <a:pt x="1351783" y="4828301"/>
                </a:lnTo>
                <a:cubicBezTo>
                  <a:pt x="1356441" y="4826434"/>
                  <a:pt x="1357508" y="4818505"/>
                  <a:pt x="1352435" y="4814104"/>
                </a:cubicBezTo>
                <a:cubicBezTo>
                  <a:pt x="1359434" y="4799510"/>
                  <a:pt x="1347389" y="4786114"/>
                  <a:pt x="1361360" y="4780519"/>
                </a:cubicBezTo>
                <a:cubicBezTo>
                  <a:pt x="1364326" y="4777187"/>
                  <a:pt x="1357770" y="4774454"/>
                  <a:pt x="1360735" y="4771122"/>
                </a:cubicBezTo>
                <a:cubicBezTo>
                  <a:pt x="1367291" y="4773855"/>
                  <a:pt x="1368358" y="4765924"/>
                  <a:pt x="1361805" y="4763191"/>
                </a:cubicBezTo>
                <a:cubicBezTo>
                  <a:pt x="1361805" y="4763191"/>
                  <a:pt x="1363078" y="4758392"/>
                  <a:pt x="1366459" y="4761326"/>
                </a:cubicBezTo>
                <a:cubicBezTo>
                  <a:pt x="1367943" y="4759661"/>
                  <a:pt x="1366252" y="4758195"/>
                  <a:pt x="1364561" y="4756727"/>
                </a:cubicBezTo>
                <a:cubicBezTo>
                  <a:pt x="1366045" y="4755061"/>
                  <a:pt x="1367943" y="4759661"/>
                  <a:pt x="1369635" y="4761126"/>
                </a:cubicBezTo>
                <a:cubicBezTo>
                  <a:pt x="1370908" y="4756329"/>
                  <a:pt x="1366045" y="4755061"/>
                  <a:pt x="1372392" y="4754663"/>
                </a:cubicBezTo>
                <a:cubicBezTo>
                  <a:pt x="1370700" y="4753198"/>
                  <a:pt x="1367527" y="4753395"/>
                  <a:pt x="1367527" y="4753395"/>
                </a:cubicBezTo>
                <a:cubicBezTo>
                  <a:pt x="1370700" y="4753198"/>
                  <a:pt x="1371767" y="4745266"/>
                  <a:pt x="1375149" y="4748199"/>
                </a:cubicBezTo>
                <a:cubicBezTo>
                  <a:pt x="1380664" y="4735271"/>
                  <a:pt x="1391669" y="4733005"/>
                  <a:pt x="1387664" y="4720678"/>
                </a:cubicBezTo>
                <a:cubicBezTo>
                  <a:pt x="1394220" y="4723411"/>
                  <a:pt x="1393595" y="4714014"/>
                  <a:pt x="1396977" y="4716948"/>
                </a:cubicBezTo>
                <a:cubicBezTo>
                  <a:pt x="1396769" y="4713814"/>
                  <a:pt x="1396562" y="4710682"/>
                  <a:pt x="1393595" y="4714014"/>
                </a:cubicBezTo>
                <a:cubicBezTo>
                  <a:pt x="1394871" y="4709216"/>
                  <a:pt x="1402077" y="4697754"/>
                  <a:pt x="1406942" y="4699021"/>
                </a:cubicBezTo>
                <a:cubicBezTo>
                  <a:pt x="1406467" y="4697871"/>
                  <a:pt x="1407356" y="4696243"/>
                  <a:pt x="1408749" y="4694361"/>
                </a:cubicBezTo>
                <a:lnTo>
                  <a:pt x="1412543" y="4689524"/>
                </a:lnTo>
                <a:lnTo>
                  <a:pt x="1412272" y="4689390"/>
                </a:lnTo>
                <a:cubicBezTo>
                  <a:pt x="1410433" y="4687908"/>
                  <a:pt x="1409127" y="4685818"/>
                  <a:pt x="1408887" y="4682515"/>
                </a:cubicBezTo>
                <a:cubicBezTo>
                  <a:pt x="1410781" y="4676783"/>
                  <a:pt x="1410781" y="4676783"/>
                  <a:pt x="1410781" y="4676783"/>
                </a:cubicBezTo>
                <a:lnTo>
                  <a:pt x="1412446" y="4677397"/>
                </a:lnTo>
                <a:lnTo>
                  <a:pt x="1411835" y="4676696"/>
                </a:lnTo>
                <a:cubicBezTo>
                  <a:pt x="1424529" y="4675898"/>
                  <a:pt x="1428563" y="4664637"/>
                  <a:pt x="1432594" y="4653375"/>
                </a:cubicBezTo>
                <a:cubicBezTo>
                  <a:pt x="1434493" y="4657973"/>
                  <a:pt x="1445942" y="4638382"/>
                  <a:pt x="1444043" y="4633784"/>
                </a:cubicBezTo>
                <a:cubicBezTo>
                  <a:pt x="1448907" y="4635051"/>
                  <a:pt x="1445111" y="4625853"/>
                  <a:pt x="1448698" y="4631920"/>
                </a:cubicBezTo>
                <a:cubicBezTo>
                  <a:pt x="1446800" y="4627320"/>
                  <a:pt x="1457596" y="4621923"/>
                  <a:pt x="1450834" y="4616057"/>
                </a:cubicBezTo>
                <a:cubicBezTo>
                  <a:pt x="1452524" y="4617524"/>
                  <a:pt x="1457388" y="4618791"/>
                  <a:pt x="1457182" y="4615660"/>
                </a:cubicBezTo>
                <a:cubicBezTo>
                  <a:pt x="1457182" y="4615660"/>
                  <a:pt x="1456973" y="4612527"/>
                  <a:pt x="1456973" y="4612527"/>
                </a:cubicBezTo>
                <a:cubicBezTo>
                  <a:pt x="1458456" y="4610862"/>
                  <a:pt x="1458663" y="4613992"/>
                  <a:pt x="1458663" y="4613992"/>
                </a:cubicBezTo>
                <a:cubicBezTo>
                  <a:pt x="1463320" y="4612128"/>
                  <a:pt x="1458456" y="4610862"/>
                  <a:pt x="1459939" y="4609196"/>
                </a:cubicBezTo>
                <a:cubicBezTo>
                  <a:pt x="1461422" y="4607530"/>
                  <a:pt x="1466286" y="4608797"/>
                  <a:pt x="1466286" y="4608797"/>
                </a:cubicBezTo>
                <a:cubicBezTo>
                  <a:pt x="1467771" y="4607130"/>
                  <a:pt x="1465870" y="4602532"/>
                  <a:pt x="1465870" y="4602532"/>
                </a:cubicBezTo>
                <a:cubicBezTo>
                  <a:pt x="1471594" y="4592736"/>
                  <a:pt x="1481324" y="4595271"/>
                  <a:pt x="1480699" y="4585873"/>
                </a:cubicBezTo>
                <a:cubicBezTo>
                  <a:pt x="1485980" y="4593404"/>
                  <a:pt x="1476903" y="4576676"/>
                  <a:pt x="1488529" y="4583809"/>
                </a:cubicBezTo>
                <a:cubicBezTo>
                  <a:pt x="1490014" y="4582143"/>
                  <a:pt x="1484941" y="4577744"/>
                  <a:pt x="1486425" y="4576077"/>
                </a:cubicBezTo>
                <a:cubicBezTo>
                  <a:pt x="1487906" y="4574412"/>
                  <a:pt x="1491289" y="4577345"/>
                  <a:pt x="1492771" y="4575679"/>
                </a:cubicBezTo>
                <a:lnTo>
                  <a:pt x="1497798" y="4564912"/>
                </a:lnTo>
                <a:lnTo>
                  <a:pt x="1492022" y="4561346"/>
                </a:lnTo>
                <a:cubicBezTo>
                  <a:pt x="1491291" y="4559582"/>
                  <a:pt x="1491585" y="4556705"/>
                  <a:pt x="1492171" y="4550951"/>
                </a:cubicBezTo>
                <a:cubicBezTo>
                  <a:pt x="1488950" y="4552747"/>
                  <a:pt x="1486460" y="4550336"/>
                  <a:pt x="1484705" y="4546703"/>
                </a:cubicBezTo>
                <a:lnTo>
                  <a:pt x="1482736" y="4539278"/>
                </a:lnTo>
                <a:lnTo>
                  <a:pt x="1441870" y="4534084"/>
                </a:lnTo>
                <a:cubicBezTo>
                  <a:pt x="1425094" y="4534043"/>
                  <a:pt x="1409805" y="4538408"/>
                  <a:pt x="1398371" y="4553856"/>
                </a:cubicBezTo>
                <a:cubicBezTo>
                  <a:pt x="1401680" y="4528236"/>
                  <a:pt x="1404132" y="4506738"/>
                  <a:pt x="1406599" y="4486383"/>
                </a:cubicBezTo>
                <a:lnTo>
                  <a:pt x="1411854" y="4448101"/>
                </a:lnTo>
                <a:lnTo>
                  <a:pt x="1411823" y="4447248"/>
                </a:lnTo>
                <a:lnTo>
                  <a:pt x="1411970" y="4447254"/>
                </a:lnTo>
                <a:lnTo>
                  <a:pt x="1414920" y="4425759"/>
                </a:lnTo>
                <a:cubicBezTo>
                  <a:pt x="1409245" y="4428116"/>
                  <a:pt x="1403057" y="4428310"/>
                  <a:pt x="1396547" y="4427200"/>
                </a:cubicBezTo>
                <a:lnTo>
                  <a:pt x="1378233" y="4421446"/>
                </a:lnTo>
                <a:lnTo>
                  <a:pt x="1373392" y="4433896"/>
                </a:lnTo>
                <a:cubicBezTo>
                  <a:pt x="1367286" y="4446530"/>
                  <a:pt x="1371845" y="4461123"/>
                  <a:pt x="1362476" y="4472501"/>
                </a:cubicBezTo>
                <a:cubicBezTo>
                  <a:pt x="1361605" y="4474306"/>
                  <a:pt x="1358339" y="4473052"/>
                  <a:pt x="1357466" y="4474857"/>
                </a:cubicBezTo>
                <a:cubicBezTo>
                  <a:pt x="1353977" y="4482077"/>
                  <a:pt x="1359523" y="4490626"/>
                  <a:pt x="1356906" y="4496040"/>
                </a:cubicBezTo>
                <a:cubicBezTo>
                  <a:pt x="1350800" y="4508673"/>
                  <a:pt x="1335661" y="4519975"/>
                  <a:pt x="1331301" y="4528999"/>
                </a:cubicBezTo>
                <a:cubicBezTo>
                  <a:pt x="1316583" y="4555443"/>
                  <a:pt x="1303612" y="4578278"/>
                  <a:pt x="1297058" y="4607857"/>
                </a:cubicBezTo>
                <a:cubicBezTo>
                  <a:pt x="1296834" y="4616332"/>
                  <a:pt x="1287576" y="4623474"/>
                  <a:pt x="1285720" y="4631321"/>
                </a:cubicBezTo>
                <a:cubicBezTo>
                  <a:pt x="1285496" y="4639794"/>
                  <a:pt x="1292672" y="4648971"/>
                  <a:pt x="1287552" y="4655563"/>
                </a:cubicBezTo>
                <a:cubicBezTo>
                  <a:pt x="1284063" y="4662782"/>
                  <a:pt x="1264786" y="4674634"/>
                  <a:pt x="1255639" y="4677539"/>
                </a:cubicBezTo>
                <a:cubicBezTo>
                  <a:pt x="1246493" y="4680445"/>
                  <a:pt x="1233322" y="4679664"/>
                  <a:pt x="1229945" y="4682646"/>
                </a:cubicBezTo>
                <a:cubicBezTo>
                  <a:pt x="1224064" y="4686805"/>
                  <a:pt x="1230481" y="4693551"/>
                  <a:pt x="1225358" y="4700143"/>
                </a:cubicBezTo>
                <a:cubicBezTo>
                  <a:pt x="1223616" y="4703753"/>
                  <a:pt x="1216973" y="4705481"/>
                  <a:pt x="1213596" y="4708463"/>
                </a:cubicBezTo>
                <a:cubicBezTo>
                  <a:pt x="1203465" y="4717410"/>
                  <a:pt x="1208027" y="4732002"/>
                  <a:pt x="1171889" y="4726676"/>
                </a:cubicBezTo>
                <a:cubicBezTo>
                  <a:pt x="1156437" y="4718599"/>
                  <a:pt x="1159927" y="4711379"/>
                  <a:pt x="1138706" y="4703226"/>
                </a:cubicBezTo>
                <a:cubicBezTo>
                  <a:pt x="1128600" y="4680083"/>
                  <a:pt x="1133073" y="4666823"/>
                  <a:pt x="1133633" y="4645640"/>
                </a:cubicBezTo>
                <a:cubicBezTo>
                  <a:pt x="1118181" y="4637561"/>
                  <a:pt x="1117957" y="4646035"/>
                  <a:pt x="1112188" y="4645957"/>
                </a:cubicBezTo>
                <a:cubicBezTo>
                  <a:pt x="1103153" y="4644627"/>
                  <a:pt x="1076810" y="4643064"/>
                  <a:pt x="1067775" y="4641732"/>
                </a:cubicBezTo>
                <a:cubicBezTo>
                  <a:pt x="1047315" y="4636010"/>
                  <a:pt x="1023052" y="4618128"/>
                  <a:pt x="1007378" y="4618524"/>
                </a:cubicBezTo>
                <a:cubicBezTo>
                  <a:pt x="998568" y="4608720"/>
                  <a:pt x="984859" y="4597034"/>
                  <a:pt x="979426" y="4584246"/>
                </a:cubicBezTo>
                <a:cubicBezTo>
                  <a:pt x="974753" y="4573890"/>
                  <a:pt x="980746" y="4565494"/>
                  <a:pt x="972696" y="4558121"/>
                </a:cubicBezTo>
                <a:cubicBezTo>
                  <a:pt x="969543" y="4552630"/>
                  <a:pt x="959749" y="4548867"/>
                  <a:pt x="956596" y="4543376"/>
                </a:cubicBezTo>
                <a:cubicBezTo>
                  <a:pt x="938640" y="4536476"/>
                  <a:pt x="937767" y="4538280"/>
                  <a:pt x="916434" y="4534364"/>
                </a:cubicBezTo>
                <a:cubicBezTo>
                  <a:pt x="926116" y="4542363"/>
                  <a:pt x="907176" y="4541505"/>
                  <a:pt x="906191" y="4547546"/>
                </a:cubicBezTo>
                <a:cubicBezTo>
                  <a:pt x="894005" y="4540724"/>
                  <a:pt x="877033" y="4527782"/>
                  <a:pt x="880409" y="4524800"/>
                </a:cubicBezTo>
                <a:cubicBezTo>
                  <a:pt x="868982" y="4520410"/>
                  <a:pt x="866477" y="4521587"/>
                  <a:pt x="873119" y="4519860"/>
                </a:cubicBezTo>
                <a:cubicBezTo>
                  <a:pt x="846889" y="4514060"/>
                  <a:pt x="841656" y="4524890"/>
                  <a:pt x="829244" y="4526541"/>
                </a:cubicBezTo>
                <a:cubicBezTo>
                  <a:pt x="801493" y="4515876"/>
                  <a:pt x="792795" y="4501835"/>
                  <a:pt x="798677" y="4497675"/>
                </a:cubicBezTo>
                <a:cubicBezTo>
                  <a:pt x="772560" y="4487640"/>
                  <a:pt x="757978" y="4477757"/>
                  <a:pt x="745903" y="4466698"/>
                </a:cubicBezTo>
                <a:cubicBezTo>
                  <a:pt x="748519" y="4461284"/>
                  <a:pt x="753641" y="4454692"/>
                  <a:pt x="748857" y="4448573"/>
                </a:cubicBezTo>
                <a:cubicBezTo>
                  <a:pt x="745816" y="4438845"/>
                  <a:pt x="727747" y="4436182"/>
                  <a:pt x="719809" y="4424573"/>
                </a:cubicBezTo>
                <a:cubicBezTo>
                  <a:pt x="710239" y="4412337"/>
                  <a:pt x="723747" y="4400406"/>
                  <a:pt x="690338" y="4385430"/>
                </a:cubicBezTo>
                <a:cubicBezTo>
                  <a:pt x="670158" y="4369116"/>
                  <a:pt x="666792" y="4356053"/>
                  <a:pt x="664353" y="4343079"/>
                </a:cubicBezTo>
                <a:lnTo>
                  <a:pt x="662556" y="4335900"/>
                </a:lnTo>
                <a:lnTo>
                  <a:pt x="662334" y="4336231"/>
                </a:lnTo>
                <a:cubicBezTo>
                  <a:pt x="653529" y="4347155"/>
                  <a:pt x="643112" y="4356607"/>
                  <a:pt x="634539" y="4362460"/>
                </a:cubicBezTo>
                <a:cubicBezTo>
                  <a:pt x="624096" y="4361635"/>
                  <a:pt x="634789" y="4344043"/>
                  <a:pt x="629610" y="4340561"/>
                </a:cubicBezTo>
                <a:cubicBezTo>
                  <a:pt x="639457" y="4337112"/>
                  <a:pt x="646076" y="4330722"/>
                  <a:pt x="644802" y="4328317"/>
                </a:cubicBezTo>
                <a:cubicBezTo>
                  <a:pt x="649196" y="4329527"/>
                  <a:pt x="652305" y="4329101"/>
                  <a:pt x="654673" y="4327572"/>
                </a:cubicBezTo>
                <a:lnTo>
                  <a:pt x="658635" y="4322199"/>
                </a:lnTo>
                <a:lnTo>
                  <a:pt x="645623" y="4303681"/>
                </a:lnTo>
                <a:lnTo>
                  <a:pt x="637442" y="4313280"/>
                </a:lnTo>
                <a:cubicBezTo>
                  <a:pt x="634772" y="4316913"/>
                  <a:pt x="631620" y="4319644"/>
                  <a:pt x="623735" y="4320555"/>
                </a:cubicBezTo>
                <a:cubicBezTo>
                  <a:pt x="623285" y="4303978"/>
                  <a:pt x="638531" y="4291730"/>
                  <a:pt x="642684" y="4274366"/>
                </a:cubicBezTo>
                <a:cubicBezTo>
                  <a:pt x="638760" y="4273284"/>
                  <a:pt x="627668" y="4268169"/>
                  <a:pt x="634309" y="4261774"/>
                </a:cubicBezTo>
                <a:cubicBezTo>
                  <a:pt x="635971" y="4260175"/>
                  <a:pt x="637612" y="4260113"/>
                  <a:pt x="639168" y="4260286"/>
                </a:cubicBezTo>
                <a:lnTo>
                  <a:pt x="643034" y="4260209"/>
                </a:lnTo>
                <a:lnTo>
                  <a:pt x="642854" y="4251896"/>
                </a:lnTo>
                <a:lnTo>
                  <a:pt x="642296" y="4246791"/>
                </a:lnTo>
                <a:lnTo>
                  <a:pt x="639822" y="4240672"/>
                </a:lnTo>
                <a:cubicBezTo>
                  <a:pt x="631899" y="4244657"/>
                  <a:pt x="625706" y="4267627"/>
                  <a:pt x="614012" y="4258234"/>
                </a:cubicBezTo>
                <a:cubicBezTo>
                  <a:pt x="614012" y="4258234"/>
                  <a:pt x="614012" y="4258234"/>
                  <a:pt x="614691" y="4256365"/>
                </a:cubicBezTo>
                <a:cubicBezTo>
                  <a:pt x="612049" y="4257693"/>
                  <a:pt x="612049" y="4257693"/>
                  <a:pt x="609409" y="4259021"/>
                </a:cubicBezTo>
                <a:cubicBezTo>
                  <a:pt x="610691" y="4261432"/>
                  <a:pt x="608049" y="4262760"/>
                  <a:pt x="606690" y="4266498"/>
                </a:cubicBezTo>
                <a:cubicBezTo>
                  <a:pt x="594239" y="4265122"/>
                  <a:pt x="603599" y="4251250"/>
                  <a:pt x="606164" y="4256070"/>
                </a:cubicBezTo>
                <a:cubicBezTo>
                  <a:pt x="606164" y="4256070"/>
                  <a:pt x="606164" y="4256070"/>
                  <a:pt x="608125" y="4256611"/>
                </a:cubicBezTo>
                <a:cubicBezTo>
                  <a:pt x="608125" y="4256611"/>
                  <a:pt x="608125" y="4256611"/>
                  <a:pt x="608804" y="4254743"/>
                </a:cubicBezTo>
                <a:cubicBezTo>
                  <a:pt x="610767" y="4255283"/>
                  <a:pt x="610767" y="4255283"/>
                  <a:pt x="610767" y="4255283"/>
                </a:cubicBezTo>
                <a:cubicBezTo>
                  <a:pt x="612881" y="4243528"/>
                  <a:pt x="608430" y="4232018"/>
                  <a:pt x="606623" y="4219180"/>
                </a:cubicBezTo>
                <a:cubicBezTo>
                  <a:pt x="598698" y="4223165"/>
                  <a:pt x="601789" y="4238413"/>
                  <a:pt x="587979" y="4240775"/>
                </a:cubicBezTo>
                <a:cubicBezTo>
                  <a:pt x="584657" y="4243972"/>
                  <a:pt x="582619" y="4249580"/>
                  <a:pt x="581260" y="4253319"/>
                </a:cubicBezTo>
                <a:cubicBezTo>
                  <a:pt x="579901" y="4257057"/>
                  <a:pt x="579222" y="4258926"/>
                  <a:pt x="577863" y="4262664"/>
                </a:cubicBezTo>
                <a:cubicBezTo>
                  <a:pt x="573862" y="4267731"/>
                  <a:pt x="569183" y="4274666"/>
                  <a:pt x="565182" y="4279733"/>
                </a:cubicBezTo>
                <a:cubicBezTo>
                  <a:pt x="565182" y="4279733"/>
                  <a:pt x="564503" y="4281603"/>
                  <a:pt x="564503" y="4281603"/>
                </a:cubicBezTo>
                <a:cubicBezTo>
                  <a:pt x="562541" y="4281061"/>
                  <a:pt x="561862" y="4282931"/>
                  <a:pt x="561181" y="4284800"/>
                </a:cubicBezTo>
                <a:cubicBezTo>
                  <a:pt x="560503" y="4286670"/>
                  <a:pt x="560503" y="4286670"/>
                  <a:pt x="559823" y="4288539"/>
                </a:cubicBezTo>
                <a:cubicBezTo>
                  <a:pt x="559823" y="4288539"/>
                  <a:pt x="559143" y="4290408"/>
                  <a:pt x="557182" y="4289867"/>
                </a:cubicBezTo>
                <a:cubicBezTo>
                  <a:pt x="555220" y="4289325"/>
                  <a:pt x="553937" y="4286917"/>
                  <a:pt x="554616" y="4285047"/>
                </a:cubicBezTo>
                <a:cubicBezTo>
                  <a:pt x="554616" y="4285047"/>
                  <a:pt x="554616" y="4285047"/>
                  <a:pt x="555296" y="4283177"/>
                </a:cubicBezTo>
                <a:cubicBezTo>
                  <a:pt x="555975" y="4281308"/>
                  <a:pt x="556654" y="4279439"/>
                  <a:pt x="559296" y="4278111"/>
                </a:cubicBezTo>
                <a:cubicBezTo>
                  <a:pt x="556128" y="4269011"/>
                  <a:pt x="560128" y="4263945"/>
                  <a:pt x="571977" y="4261042"/>
                </a:cubicBezTo>
                <a:cubicBezTo>
                  <a:pt x="573335" y="4257303"/>
                  <a:pt x="574694" y="4253565"/>
                  <a:pt x="575374" y="4251696"/>
                </a:cubicBezTo>
                <a:cubicBezTo>
                  <a:pt x="577412" y="4246088"/>
                  <a:pt x="578772" y="4242350"/>
                  <a:pt x="584736" y="4237824"/>
                </a:cubicBezTo>
                <a:cubicBezTo>
                  <a:pt x="581642" y="4222576"/>
                  <a:pt x="603378" y="4216229"/>
                  <a:pt x="591758" y="4200686"/>
                </a:cubicBezTo>
                <a:cubicBezTo>
                  <a:pt x="601722" y="4191094"/>
                  <a:pt x="599157" y="4186274"/>
                  <a:pt x="606479" y="4178009"/>
                </a:cubicBezTo>
                <a:cubicBezTo>
                  <a:pt x="607761" y="4180420"/>
                  <a:pt x="609723" y="4180961"/>
                  <a:pt x="609044" y="4182829"/>
                </a:cubicBezTo>
                <a:lnTo>
                  <a:pt x="614817" y="4181012"/>
                </a:lnTo>
                <a:lnTo>
                  <a:pt x="603741" y="4168124"/>
                </a:lnTo>
                <a:lnTo>
                  <a:pt x="605718" y="4168630"/>
                </a:lnTo>
                <a:lnTo>
                  <a:pt x="607533" y="4165279"/>
                </a:lnTo>
                <a:lnTo>
                  <a:pt x="605629" y="4162530"/>
                </a:lnTo>
                <a:cubicBezTo>
                  <a:pt x="604706" y="4160872"/>
                  <a:pt x="604184" y="4159199"/>
                  <a:pt x="604838" y="4157846"/>
                </a:cubicBezTo>
                <a:lnTo>
                  <a:pt x="613066" y="4149542"/>
                </a:lnTo>
                <a:lnTo>
                  <a:pt x="611464" y="4146479"/>
                </a:lnTo>
                <a:cubicBezTo>
                  <a:pt x="606861" y="4147267"/>
                  <a:pt x="601426" y="4162221"/>
                  <a:pt x="594103" y="4170485"/>
                </a:cubicBezTo>
                <a:cubicBezTo>
                  <a:pt x="594103" y="4170485"/>
                  <a:pt x="594103" y="4170485"/>
                  <a:pt x="594783" y="4168615"/>
                </a:cubicBezTo>
                <a:cubicBezTo>
                  <a:pt x="594103" y="4170485"/>
                  <a:pt x="591462" y="4171813"/>
                  <a:pt x="591462" y="4171813"/>
                </a:cubicBezTo>
                <a:cubicBezTo>
                  <a:pt x="590026" y="4181701"/>
                  <a:pt x="581346" y="4193703"/>
                  <a:pt x="573422" y="4197688"/>
                </a:cubicBezTo>
                <a:cubicBezTo>
                  <a:pt x="572743" y="4199556"/>
                  <a:pt x="572743" y="4199556"/>
                  <a:pt x="572063" y="4201426"/>
                </a:cubicBezTo>
                <a:cubicBezTo>
                  <a:pt x="570101" y="4200885"/>
                  <a:pt x="570101" y="4200885"/>
                  <a:pt x="570101" y="4200885"/>
                </a:cubicBezTo>
                <a:cubicBezTo>
                  <a:pt x="568138" y="4200344"/>
                  <a:pt x="568138" y="4200344"/>
                  <a:pt x="568819" y="4198474"/>
                </a:cubicBezTo>
                <a:cubicBezTo>
                  <a:pt x="570780" y="4199015"/>
                  <a:pt x="570780" y="4199015"/>
                  <a:pt x="571460" y="4197146"/>
                </a:cubicBezTo>
                <a:cubicBezTo>
                  <a:pt x="566932" y="4191786"/>
                  <a:pt x="571612" y="4184849"/>
                  <a:pt x="566406" y="4181357"/>
                </a:cubicBezTo>
                <a:cubicBezTo>
                  <a:pt x="574254" y="4183521"/>
                  <a:pt x="578933" y="4176586"/>
                  <a:pt x="581651" y="4169107"/>
                </a:cubicBezTo>
                <a:cubicBezTo>
                  <a:pt x="583614" y="4169648"/>
                  <a:pt x="583614" y="4169648"/>
                  <a:pt x="585576" y="4170190"/>
                </a:cubicBezTo>
                <a:cubicBezTo>
                  <a:pt x="588217" y="4168862"/>
                  <a:pt x="588217" y="4168862"/>
                  <a:pt x="588896" y="4166993"/>
                </a:cubicBezTo>
                <a:cubicBezTo>
                  <a:pt x="589654" y="4158975"/>
                  <a:pt x="583768" y="4157353"/>
                  <a:pt x="581202" y="4152532"/>
                </a:cubicBezTo>
                <a:cubicBezTo>
                  <a:pt x="599539" y="4155531"/>
                  <a:pt x="584753" y="4130890"/>
                  <a:pt x="598563" y="4128527"/>
                </a:cubicBezTo>
                <a:cubicBezTo>
                  <a:pt x="598563" y="4128527"/>
                  <a:pt x="598563" y="4128527"/>
                  <a:pt x="596601" y="4127985"/>
                </a:cubicBezTo>
                <a:cubicBezTo>
                  <a:pt x="596601" y="4127985"/>
                  <a:pt x="596601" y="4127985"/>
                  <a:pt x="594638" y="4127445"/>
                </a:cubicBezTo>
                <a:cubicBezTo>
                  <a:pt x="578867" y="4129265"/>
                  <a:pt x="581959" y="4144514"/>
                  <a:pt x="568751" y="4151156"/>
                </a:cubicBezTo>
                <a:cubicBezTo>
                  <a:pt x="570335" y="4155705"/>
                  <a:pt x="571108" y="4159518"/>
                  <a:pt x="570165" y="4162857"/>
                </a:cubicBezTo>
                <a:lnTo>
                  <a:pt x="566648" y="4166360"/>
                </a:lnTo>
                <a:lnTo>
                  <a:pt x="568709" y="4169731"/>
                </a:lnTo>
                <a:cubicBezTo>
                  <a:pt x="567401" y="4172440"/>
                  <a:pt x="565162" y="4179074"/>
                  <a:pt x="559671" y="4183924"/>
                </a:cubicBezTo>
                <a:lnTo>
                  <a:pt x="556246" y="4185555"/>
                </a:lnTo>
                <a:lnTo>
                  <a:pt x="549979" y="4202792"/>
                </a:lnTo>
                <a:cubicBezTo>
                  <a:pt x="546157" y="4213307"/>
                  <a:pt x="540629" y="4222579"/>
                  <a:pt x="528440" y="4226416"/>
                </a:cubicBezTo>
                <a:cubicBezTo>
                  <a:pt x="516065" y="4218893"/>
                  <a:pt x="532593" y="4209052"/>
                  <a:pt x="531388" y="4200494"/>
                </a:cubicBezTo>
                <a:cubicBezTo>
                  <a:pt x="530105" y="4198084"/>
                  <a:pt x="533350" y="4201036"/>
                  <a:pt x="533350" y="4201036"/>
                </a:cubicBezTo>
                <a:lnTo>
                  <a:pt x="538902" y="4188177"/>
                </a:lnTo>
                <a:lnTo>
                  <a:pt x="531124" y="4187408"/>
                </a:lnTo>
                <a:lnTo>
                  <a:pt x="530571" y="4182606"/>
                </a:lnTo>
                <a:lnTo>
                  <a:pt x="527617" y="4187115"/>
                </a:lnTo>
                <a:cubicBezTo>
                  <a:pt x="525655" y="4186574"/>
                  <a:pt x="523013" y="4187903"/>
                  <a:pt x="519090" y="4186822"/>
                </a:cubicBezTo>
                <a:cubicBezTo>
                  <a:pt x="520524" y="4176934"/>
                  <a:pt x="508753" y="4173690"/>
                  <a:pt x="509510" y="4165671"/>
                </a:cubicBezTo>
                <a:cubicBezTo>
                  <a:pt x="509662" y="4153374"/>
                  <a:pt x="525588" y="4139257"/>
                  <a:pt x="525741" y="4126958"/>
                </a:cubicBezTo>
                <a:cubicBezTo>
                  <a:pt x="526421" y="4125090"/>
                  <a:pt x="524459" y="4124549"/>
                  <a:pt x="524459" y="4124549"/>
                </a:cubicBezTo>
                <a:cubicBezTo>
                  <a:pt x="524459" y="4124549"/>
                  <a:pt x="522496" y="4124008"/>
                  <a:pt x="522496" y="4124008"/>
                </a:cubicBezTo>
                <a:cubicBezTo>
                  <a:pt x="511098" y="4143487"/>
                  <a:pt x="495699" y="4168034"/>
                  <a:pt x="490186" y="4189135"/>
                </a:cubicBezTo>
                <a:cubicBezTo>
                  <a:pt x="488226" y="4188593"/>
                  <a:pt x="487545" y="4190464"/>
                  <a:pt x="485582" y="4189923"/>
                </a:cubicBezTo>
                <a:cubicBezTo>
                  <a:pt x="484904" y="4191791"/>
                  <a:pt x="482263" y="4193119"/>
                  <a:pt x="481582" y="4194990"/>
                </a:cubicBezTo>
                <a:cubicBezTo>
                  <a:pt x="481582" y="4194990"/>
                  <a:pt x="479620" y="4194448"/>
                  <a:pt x="479620" y="4194448"/>
                </a:cubicBezTo>
                <a:cubicBezTo>
                  <a:pt x="480299" y="4192579"/>
                  <a:pt x="480981" y="4190710"/>
                  <a:pt x="483621" y="4189382"/>
                </a:cubicBezTo>
                <a:cubicBezTo>
                  <a:pt x="478414" y="4185890"/>
                  <a:pt x="481736" y="4182692"/>
                  <a:pt x="480454" y="4180282"/>
                </a:cubicBezTo>
                <a:cubicBezTo>
                  <a:pt x="478492" y="4179740"/>
                  <a:pt x="479094" y="4184021"/>
                  <a:pt x="477133" y="4183480"/>
                </a:cubicBezTo>
                <a:cubicBezTo>
                  <a:pt x="474492" y="4184807"/>
                  <a:pt x="474492" y="4184807"/>
                  <a:pt x="472529" y="4184267"/>
                </a:cubicBezTo>
                <a:cubicBezTo>
                  <a:pt x="470568" y="4183726"/>
                  <a:pt x="470568" y="4183726"/>
                  <a:pt x="471248" y="4181857"/>
                </a:cubicBezTo>
                <a:cubicBezTo>
                  <a:pt x="471248" y="4181857"/>
                  <a:pt x="471927" y="4179988"/>
                  <a:pt x="471927" y="4179988"/>
                </a:cubicBezTo>
                <a:cubicBezTo>
                  <a:pt x="475965" y="4171847"/>
                  <a:pt x="480891" y="4158295"/>
                  <a:pt x="486402" y="4143877"/>
                </a:cubicBezTo>
                <a:lnTo>
                  <a:pt x="486830" y="4142895"/>
                </a:lnTo>
                <a:lnTo>
                  <a:pt x="484230" y="4142165"/>
                </a:lnTo>
                <a:cubicBezTo>
                  <a:pt x="481554" y="4140435"/>
                  <a:pt x="479572" y="4138171"/>
                  <a:pt x="479297" y="4136418"/>
                </a:cubicBezTo>
                <a:cubicBezTo>
                  <a:pt x="479114" y="4135249"/>
                  <a:pt x="479689" y="4134307"/>
                  <a:pt x="481321" y="4133901"/>
                </a:cubicBezTo>
                <a:cubicBezTo>
                  <a:pt x="484554" y="4135142"/>
                  <a:pt x="488627" y="4134641"/>
                  <a:pt x="488627" y="4134641"/>
                </a:cubicBezTo>
                <a:lnTo>
                  <a:pt x="489931" y="4135773"/>
                </a:lnTo>
                <a:lnTo>
                  <a:pt x="504389" y="4102563"/>
                </a:lnTo>
                <a:cubicBezTo>
                  <a:pt x="491937" y="4101188"/>
                  <a:pt x="492463" y="4111615"/>
                  <a:pt x="483860" y="4117468"/>
                </a:cubicBezTo>
                <a:cubicBezTo>
                  <a:pt x="483181" y="4119338"/>
                  <a:pt x="483181" y="4119338"/>
                  <a:pt x="482501" y="4121207"/>
                </a:cubicBezTo>
                <a:cubicBezTo>
                  <a:pt x="482501" y="4121207"/>
                  <a:pt x="479859" y="4122535"/>
                  <a:pt x="479859" y="4122535"/>
                </a:cubicBezTo>
                <a:cubicBezTo>
                  <a:pt x="477897" y="4121994"/>
                  <a:pt x="478577" y="4120125"/>
                  <a:pt x="478577" y="4120125"/>
                </a:cubicBezTo>
                <a:cubicBezTo>
                  <a:pt x="479255" y="4118256"/>
                  <a:pt x="479938" y="4116387"/>
                  <a:pt x="479938" y="4116387"/>
                </a:cubicBezTo>
                <a:cubicBezTo>
                  <a:pt x="478654" y="4113977"/>
                  <a:pt x="479334" y="4112107"/>
                  <a:pt x="476692" y="4113436"/>
                </a:cubicBezTo>
                <a:cubicBezTo>
                  <a:pt x="475409" y="4111026"/>
                  <a:pt x="480692" y="4108369"/>
                  <a:pt x="479410" y="4105958"/>
                </a:cubicBezTo>
                <a:cubicBezTo>
                  <a:pt x="474127" y="4108616"/>
                  <a:pt x="472241" y="4101926"/>
                  <a:pt x="468318" y="4100844"/>
                </a:cubicBezTo>
                <a:cubicBezTo>
                  <a:pt x="470355" y="4095237"/>
                  <a:pt x="467791" y="4090416"/>
                  <a:pt x="473073" y="4087760"/>
                </a:cubicBezTo>
                <a:cubicBezTo>
                  <a:pt x="473073" y="4087760"/>
                  <a:pt x="473073" y="4087760"/>
                  <a:pt x="475036" y="4088301"/>
                </a:cubicBezTo>
                <a:cubicBezTo>
                  <a:pt x="475036" y="4088301"/>
                  <a:pt x="475036" y="4088301"/>
                  <a:pt x="475715" y="4086432"/>
                </a:cubicBezTo>
                <a:cubicBezTo>
                  <a:pt x="476394" y="4084563"/>
                  <a:pt x="476394" y="4084563"/>
                  <a:pt x="475113" y="4082152"/>
                </a:cubicBezTo>
                <a:cubicBezTo>
                  <a:pt x="473831" y="4079744"/>
                  <a:pt x="474510" y="4077873"/>
                  <a:pt x="473227" y="4075463"/>
                </a:cubicBezTo>
                <a:cubicBezTo>
                  <a:pt x="476547" y="4072266"/>
                  <a:pt x="477907" y="4068528"/>
                  <a:pt x="481832" y="4069610"/>
                </a:cubicBezTo>
                <a:cubicBezTo>
                  <a:pt x="481832" y="4069610"/>
                  <a:pt x="482511" y="4067740"/>
                  <a:pt x="482511" y="4067740"/>
                </a:cubicBezTo>
                <a:cubicBezTo>
                  <a:pt x="483190" y="4065871"/>
                  <a:pt x="483870" y="4064002"/>
                  <a:pt x="483870" y="4064002"/>
                </a:cubicBezTo>
                <a:cubicBezTo>
                  <a:pt x="483266" y="4059723"/>
                  <a:pt x="481984" y="4057312"/>
                  <a:pt x="484022" y="4051704"/>
                </a:cubicBezTo>
                <a:cubicBezTo>
                  <a:pt x="486587" y="4056524"/>
                  <a:pt x="485983" y="4052244"/>
                  <a:pt x="491191" y="4055738"/>
                </a:cubicBezTo>
                <a:cubicBezTo>
                  <a:pt x="496550" y="4046932"/>
                  <a:pt x="493382" y="4037833"/>
                  <a:pt x="502665" y="4030110"/>
                </a:cubicBezTo>
                <a:cubicBezTo>
                  <a:pt x="492932" y="4021256"/>
                  <a:pt x="497841" y="3995875"/>
                  <a:pt x="511729" y="3987364"/>
                </a:cubicBezTo>
                <a:cubicBezTo>
                  <a:pt x="510446" y="3984954"/>
                  <a:pt x="511805" y="3981215"/>
                  <a:pt x="510523" y="3978806"/>
                </a:cubicBezTo>
                <a:cubicBezTo>
                  <a:pt x="500033" y="3977970"/>
                  <a:pt x="501920" y="3984660"/>
                  <a:pt x="499880" y="3990268"/>
                </a:cubicBezTo>
                <a:cubicBezTo>
                  <a:pt x="497161" y="3997744"/>
                  <a:pt x="489840" y="4006009"/>
                  <a:pt x="484481" y="4014813"/>
                </a:cubicBezTo>
                <a:cubicBezTo>
                  <a:pt x="477083" y="4029227"/>
                  <a:pt x="470967" y="4046050"/>
                  <a:pt x="464852" y="4062871"/>
                </a:cubicBezTo>
                <a:cubicBezTo>
                  <a:pt x="457454" y="4077283"/>
                  <a:pt x="451417" y="4087959"/>
                  <a:pt x="441377" y="4103699"/>
                </a:cubicBezTo>
                <a:cubicBezTo>
                  <a:pt x="441377" y="4103699"/>
                  <a:pt x="441377" y="4103699"/>
                  <a:pt x="439415" y="4103157"/>
                </a:cubicBezTo>
                <a:cubicBezTo>
                  <a:pt x="438055" y="4106897"/>
                  <a:pt x="436696" y="4110636"/>
                  <a:pt x="435337" y="4114374"/>
                </a:cubicBezTo>
                <a:cubicBezTo>
                  <a:pt x="429901" y="4129327"/>
                  <a:pt x="423183" y="4141870"/>
                  <a:pt x="415786" y="4156284"/>
                </a:cubicBezTo>
                <a:cubicBezTo>
                  <a:pt x="415105" y="4158153"/>
                  <a:pt x="413144" y="4157612"/>
                  <a:pt x="411183" y="4157071"/>
                </a:cubicBezTo>
                <a:cubicBezTo>
                  <a:pt x="411183" y="4157071"/>
                  <a:pt x="409221" y="4156529"/>
                  <a:pt x="409900" y="4154660"/>
                </a:cubicBezTo>
                <a:cubicBezTo>
                  <a:pt x="421298" y="4135182"/>
                  <a:pt x="429375" y="4118899"/>
                  <a:pt x="435491" y="4102077"/>
                </a:cubicBezTo>
                <a:cubicBezTo>
                  <a:pt x="435491" y="4102077"/>
                  <a:pt x="436170" y="4100208"/>
                  <a:pt x="436170" y="4100208"/>
                </a:cubicBezTo>
                <a:cubicBezTo>
                  <a:pt x="445758" y="4067890"/>
                  <a:pt x="455875" y="4046001"/>
                  <a:pt x="466068" y="4017963"/>
                </a:cubicBezTo>
                <a:cubicBezTo>
                  <a:pt x="468106" y="4012356"/>
                  <a:pt x="476029" y="4008371"/>
                  <a:pt x="471504" y="4003010"/>
                </a:cubicBezTo>
                <a:cubicBezTo>
                  <a:pt x="465618" y="4001385"/>
                  <a:pt x="461014" y="4002175"/>
                  <a:pt x="457694" y="4005373"/>
                </a:cubicBezTo>
                <a:cubicBezTo>
                  <a:pt x="456938" y="4013389"/>
                  <a:pt x="458822" y="4020079"/>
                  <a:pt x="460029" y="4028637"/>
                </a:cubicBezTo>
                <a:cubicBezTo>
                  <a:pt x="452784" y="4030752"/>
                  <a:pt x="446821" y="4035278"/>
                  <a:pt x="444705" y="4047035"/>
                </a:cubicBezTo>
                <a:cubicBezTo>
                  <a:pt x="454966" y="4066316"/>
                  <a:pt x="419422" y="4075025"/>
                  <a:pt x="427040" y="4095634"/>
                </a:cubicBezTo>
                <a:cubicBezTo>
                  <a:pt x="424397" y="4096962"/>
                  <a:pt x="423040" y="4100700"/>
                  <a:pt x="417153" y="4099077"/>
                </a:cubicBezTo>
                <a:cubicBezTo>
                  <a:pt x="417153" y="4099077"/>
                  <a:pt x="416474" y="4100947"/>
                  <a:pt x="416474" y="4100947"/>
                </a:cubicBezTo>
                <a:cubicBezTo>
                  <a:pt x="415794" y="4102817"/>
                  <a:pt x="415794" y="4102817"/>
                  <a:pt x="413833" y="4102276"/>
                </a:cubicBezTo>
                <a:cubicBezTo>
                  <a:pt x="413833" y="4102276"/>
                  <a:pt x="411870" y="4101735"/>
                  <a:pt x="412549" y="4099865"/>
                </a:cubicBezTo>
                <a:cubicBezTo>
                  <a:pt x="412549" y="4099865"/>
                  <a:pt x="413230" y="4097996"/>
                  <a:pt x="413230" y="4097996"/>
                </a:cubicBezTo>
                <a:cubicBezTo>
                  <a:pt x="413230" y="4097996"/>
                  <a:pt x="413909" y="4096127"/>
                  <a:pt x="413909" y="4096127"/>
                </a:cubicBezTo>
                <a:cubicBezTo>
                  <a:pt x="418139" y="4072614"/>
                  <a:pt x="434820" y="4050478"/>
                  <a:pt x="439653" y="4031245"/>
                </a:cubicBezTo>
                <a:cubicBezTo>
                  <a:pt x="441014" y="4027508"/>
                  <a:pt x="441089" y="4021360"/>
                  <a:pt x="440486" y="4017080"/>
                </a:cubicBezTo>
                <a:cubicBezTo>
                  <a:pt x="441845" y="4013341"/>
                  <a:pt x="445769" y="4014423"/>
                  <a:pt x="447807" y="4008814"/>
                </a:cubicBezTo>
                <a:cubicBezTo>
                  <a:pt x="447884" y="4002667"/>
                  <a:pt x="443356" y="3997306"/>
                  <a:pt x="443433" y="3991158"/>
                </a:cubicBezTo>
                <a:cubicBezTo>
                  <a:pt x="440792" y="3992485"/>
                  <a:pt x="437470" y="3995684"/>
                  <a:pt x="436790" y="3997552"/>
                </a:cubicBezTo>
                <a:cubicBezTo>
                  <a:pt x="430303" y="3991650"/>
                  <a:pt x="435662" y="3982846"/>
                  <a:pt x="428493" y="3978813"/>
                </a:cubicBezTo>
                <a:cubicBezTo>
                  <a:pt x="431135" y="3977484"/>
                  <a:pt x="435739" y="3976697"/>
                  <a:pt x="435814" y="3970549"/>
                </a:cubicBezTo>
                <a:cubicBezTo>
                  <a:pt x="439662" y="3977779"/>
                  <a:pt x="439136" y="3967352"/>
                  <a:pt x="444342" y="3970842"/>
                </a:cubicBezTo>
                <a:cubicBezTo>
                  <a:pt x="441777" y="3966022"/>
                  <a:pt x="441098" y="3967892"/>
                  <a:pt x="444418" y="3964693"/>
                </a:cubicBezTo>
                <a:cubicBezTo>
                  <a:pt x="445098" y="3962825"/>
                  <a:pt x="445098" y="3962825"/>
                  <a:pt x="445098" y="3962825"/>
                </a:cubicBezTo>
                <a:cubicBezTo>
                  <a:pt x="443213" y="3956135"/>
                  <a:pt x="449176" y="3951609"/>
                  <a:pt x="446008" y="3942510"/>
                </a:cubicBezTo>
                <a:cubicBezTo>
                  <a:pt x="449932" y="3943592"/>
                  <a:pt x="449328" y="3939313"/>
                  <a:pt x="453932" y="3938526"/>
                </a:cubicBezTo>
                <a:cubicBezTo>
                  <a:pt x="453329" y="3934246"/>
                  <a:pt x="450160" y="3925146"/>
                  <a:pt x="459291" y="3929721"/>
                </a:cubicBezTo>
                <a:cubicBezTo>
                  <a:pt x="462919" y="3901928"/>
                  <a:pt x="473034" y="3880039"/>
                  <a:pt x="480585" y="3853330"/>
                </a:cubicBezTo>
                <a:cubicBezTo>
                  <a:pt x="483983" y="3843984"/>
                  <a:pt x="484135" y="3831687"/>
                  <a:pt x="483608" y="3821258"/>
                </a:cubicBezTo>
                <a:cubicBezTo>
                  <a:pt x="491457" y="3823422"/>
                  <a:pt x="502931" y="3797793"/>
                  <a:pt x="491762" y="3798828"/>
                </a:cubicBezTo>
                <a:cubicBezTo>
                  <a:pt x="485196" y="3799075"/>
                  <a:pt x="485045" y="3811372"/>
                  <a:pt x="481646" y="3820718"/>
                </a:cubicBezTo>
                <a:cubicBezTo>
                  <a:pt x="473417" y="3849297"/>
                  <a:pt x="456583" y="3883730"/>
                  <a:pt x="451146" y="3898683"/>
                </a:cubicBezTo>
                <a:cubicBezTo>
                  <a:pt x="441709" y="3918704"/>
                  <a:pt x="431518" y="3946742"/>
                  <a:pt x="421555" y="3956335"/>
                </a:cubicBezTo>
                <a:cubicBezTo>
                  <a:pt x="420800" y="3964351"/>
                  <a:pt x="422080" y="3966762"/>
                  <a:pt x="417401" y="3973698"/>
                </a:cubicBezTo>
                <a:cubicBezTo>
                  <a:pt x="413477" y="3972616"/>
                  <a:pt x="414080" y="3976895"/>
                  <a:pt x="410156" y="3975813"/>
                </a:cubicBezTo>
                <a:cubicBezTo>
                  <a:pt x="412491" y="3999079"/>
                  <a:pt x="393169" y="4022543"/>
                  <a:pt x="377847" y="4040940"/>
                </a:cubicBezTo>
                <a:cubicBezTo>
                  <a:pt x="377847" y="4040940"/>
                  <a:pt x="377167" y="4042810"/>
                  <a:pt x="377167" y="4042810"/>
                </a:cubicBezTo>
                <a:cubicBezTo>
                  <a:pt x="379053" y="4049500"/>
                  <a:pt x="375731" y="4052698"/>
                  <a:pt x="371655" y="4063912"/>
                </a:cubicBezTo>
                <a:cubicBezTo>
                  <a:pt x="370372" y="4061501"/>
                  <a:pt x="368410" y="4060961"/>
                  <a:pt x="369694" y="4063371"/>
                </a:cubicBezTo>
                <a:cubicBezTo>
                  <a:pt x="366372" y="4066568"/>
                  <a:pt x="366449" y="4060420"/>
                  <a:pt x="362525" y="4059338"/>
                </a:cubicBezTo>
                <a:cubicBezTo>
                  <a:pt x="366525" y="4054272"/>
                  <a:pt x="367959" y="4044385"/>
                  <a:pt x="371281" y="4041187"/>
                </a:cubicBezTo>
                <a:cubicBezTo>
                  <a:pt x="371281" y="4041187"/>
                  <a:pt x="371281" y="4041187"/>
                  <a:pt x="371961" y="4039318"/>
                </a:cubicBezTo>
                <a:cubicBezTo>
                  <a:pt x="383665" y="3995244"/>
                  <a:pt x="405859" y="3952007"/>
                  <a:pt x="420205" y="3906605"/>
                </a:cubicBezTo>
                <a:cubicBezTo>
                  <a:pt x="410317" y="3910050"/>
                  <a:pt x="405639" y="3916985"/>
                  <a:pt x="404882" y="3925003"/>
                </a:cubicBezTo>
                <a:cubicBezTo>
                  <a:pt x="403523" y="3928741"/>
                  <a:pt x="406089" y="3933561"/>
                  <a:pt x="405410" y="3935430"/>
                </a:cubicBezTo>
                <a:cubicBezTo>
                  <a:pt x="404051" y="3939168"/>
                  <a:pt x="399446" y="3939955"/>
                  <a:pt x="398087" y="3943695"/>
                </a:cubicBezTo>
                <a:cubicBezTo>
                  <a:pt x="394011" y="3954910"/>
                  <a:pt x="388575" y="3969863"/>
                  <a:pt x="379140" y="3989884"/>
                </a:cubicBezTo>
                <a:cubicBezTo>
                  <a:pt x="375138" y="3994951"/>
                  <a:pt x="369177" y="3999475"/>
                  <a:pt x="373703" y="4004837"/>
                </a:cubicBezTo>
                <a:cubicBezTo>
                  <a:pt x="360265" y="4029924"/>
                  <a:pt x="354150" y="4046747"/>
                  <a:pt x="338147" y="4067013"/>
                </a:cubicBezTo>
                <a:cubicBezTo>
                  <a:pt x="337469" y="4068882"/>
                  <a:pt x="336789" y="4070751"/>
                  <a:pt x="336110" y="4072621"/>
                </a:cubicBezTo>
                <a:cubicBezTo>
                  <a:pt x="335431" y="4074490"/>
                  <a:pt x="336714" y="4076900"/>
                  <a:pt x="336034" y="4078770"/>
                </a:cubicBezTo>
                <a:cubicBezTo>
                  <a:pt x="336034" y="4078770"/>
                  <a:pt x="335354" y="4080639"/>
                  <a:pt x="333392" y="4080097"/>
                </a:cubicBezTo>
                <a:cubicBezTo>
                  <a:pt x="333392" y="4080097"/>
                  <a:pt x="333392" y="4080097"/>
                  <a:pt x="335354" y="4080639"/>
                </a:cubicBezTo>
                <a:cubicBezTo>
                  <a:pt x="331881" y="4096133"/>
                  <a:pt x="325841" y="4106808"/>
                  <a:pt x="317160" y="4118811"/>
                </a:cubicBezTo>
                <a:cubicBezTo>
                  <a:pt x="315199" y="4118270"/>
                  <a:pt x="314519" y="4120138"/>
                  <a:pt x="313839" y="4122007"/>
                </a:cubicBezTo>
                <a:cubicBezTo>
                  <a:pt x="312481" y="4125746"/>
                  <a:pt x="309160" y="4128944"/>
                  <a:pt x="309763" y="4133223"/>
                </a:cubicBezTo>
                <a:cubicBezTo>
                  <a:pt x="309763" y="4133223"/>
                  <a:pt x="311725" y="4133764"/>
                  <a:pt x="311725" y="4133764"/>
                </a:cubicBezTo>
                <a:cubicBezTo>
                  <a:pt x="309083" y="4135092"/>
                  <a:pt x="309083" y="4135092"/>
                  <a:pt x="309083" y="4135092"/>
                </a:cubicBezTo>
                <a:cubicBezTo>
                  <a:pt x="307122" y="4134551"/>
                  <a:pt x="307122" y="4134551"/>
                  <a:pt x="305159" y="4134010"/>
                </a:cubicBezTo>
                <a:cubicBezTo>
                  <a:pt x="305235" y="4127862"/>
                  <a:pt x="308556" y="4124664"/>
                  <a:pt x="310595" y="4119056"/>
                </a:cubicBezTo>
                <a:cubicBezTo>
                  <a:pt x="310595" y="4119056"/>
                  <a:pt x="311275" y="4117187"/>
                  <a:pt x="311275" y="4117187"/>
                </a:cubicBezTo>
                <a:cubicBezTo>
                  <a:pt x="314749" y="4101693"/>
                  <a:pt x="320865" y="4084870"/>
                  <a:pt x="332109" y="4077688"/>
                </a:cubicBezTo>
                <a:cubicBezTo>
                  <a:pt x="332790" y="4075818"/>
                  <a:pt x="333468" y="4073950"/>
                  <a:pt x="334147" y="4072080"/>
                </a:cubicBezTo>
                <a:cubicBezTo>
                  <a:pt x="334827" y="4070211"/>
                  <a:pt x="332865" y="4069671"/>
                  <a:pt x="333545" y="4067801"/>
                </a:cubicBezTo>
                <a:cubicBezTo>
                  <a:pt x="327134" y="4055751"/>
                  <a:pt x="341096" y="4041091"/>
                  <a:pt x="339211" y="4034402"/>
                </a:cubicBezTo>
                <a:cubicBezTo>
                  <a:pt x="339890" y="4032532"/>
                  <a:pt x="335362" y="4027171"/>
                  <a:pt x="340570" y="4030664"/>
                </a:cubicBezTo>
                <a:cubicBezTo>
                  <a:pt x="344646" y="4019448"/>
                  <a:pt x="346762" y="4007692"/>
                  <a:pt x="350159" y="3998346"/>
                </a:cubicBezTo>
                <a:cubicBezTo>
                  <a:pt x="354159" y="3993279"/>
                  <a:pt x="360122" y="3988753"/>
                  <a:pt x="363443" y="3985556"/>
                </a:cubicBezTo>
                <a:cubicBezTo>
                  <a:pt x="368878" y="3970604"/>
                  <a:pt x="364505" y="3952945"/>
                  <a:pt x="377109" y="3942024"/>
                </a:cubicBezTo>
                <a:cubicBezTo>
                  <a:pt x="370017" y="3931842"/>
                  <a:pt x="379980" y="3922250"/>
                  <a:pt x="381415" y="3912364"/>
                </a:cubicBezTo>
                <a:cubicBezTo>
                  <a:pt x="384134" y="3904885"/>
                  <a:pt x="374400" y="3896032"/>
                  <a:pt x="379760" y="3887228"/>
                </a:cubicBezTo>
                <a:cubicBezTo>
                  <a:pt x="383683" y="3888310"/>
                  <a:pt x="388286" y="3887522"/>
                  <a:pt x="391608" y="3884325"/>
                </a:cubicBezTo>
                <a:cubicBezTo>
                  <a:pt x="388362" y="3881375"/>
                  <a:pt x="379310" y="3870652"/>
                  <a:pt x="375912" y="3879998"/>
                </a:cubicBezTo>
                <a:cubicBezTo>
                  <a:pt x="373347" y="3875178"/>
                  <a:pt x="375386" y="3869570"/>
                  <a:pt x="378028" y="3868242"/>
                </a:cubicBezTo>
                <a:cubicBezTo>
                  <a:pt x="378028" y="3868242"/>
                  <a:pt x="378028" y="3868242"/>
                  <a:pt x="379990" y="3868784"/>
                </a:cubicBezTo>
                <a:cubicBezTo>
                  <a:pt x="378706" y="3866372"/>
                  <a:pt x="379386" y="3864504"/>
                  <a:pt x="379386" y="3864504"/>
                </a:cubicBezTo>
                <a:cubicBezTo>
                  <a:pt x="379386" y="3864504"/>
                  <a:pt x="379386" y="3864504"/>
                  <a:pt x="377424" y="3863963"/>
                </a:cubicBezTo>
                <a:cubicBezTo>
                  <a:pt x="377424" y="3863963"/>
                  <a:pt x="377424" y="3863963"/>
                  <a:pt x="378104" y="3862093"/>
                </a:cubicBezTo>
                <a:cubicBezTo>
                  <a:pt x="375462" y="3863422"/>
                  <a:pt x="376066" y="3867701"/>
                  <a:pt x="370859" y="3864209"/>
                </a:cubicBezTo>
                <a:cubicBezTo>
                  <a:pt x="370103" y="3872226"/>
                  <a:pt x="363986" y="3889050"/>
                  <a:pt x="373797" y="3891753"/>
                </a:cubicBezTo>
                <a:cubicBezTo>
                  <a:pt x="372362" y="3901641"/>
                  <a:pt x="371606" y="3909658"/>
                  <a:pt x="366246" y="3918463"/>
                </a:cubicBezTo>
                <a:cubicBezTo>
                  <a:pt x="365567" y="3920333"/>
                  <a:pt x="360284" y="3922990"/>
                  <a:pt x="359605" y="3924859"/>
                </a:cubicBezTo>
                <a:cubicBezTo>
                  <a:pt x="350847" y="3943010"/>
                  <a:pt x="349260" y="3965194"/>
                  <a:pt x="335296" y="3979853"/>
                </a:cubicBezTo>
                <a:cubicBezTo>
                  <a:pt x="324960" y="3966720"/>
                  <a:pt x="341488" y="3956881"/>
                  <a:pt x="326548" y="3944538"/>
                </a:cubicBezTo>
                <a:cubicBezTo>
                  <a:pt x="329946" y="3935191"/>
                  <a:pt x="332663" y="3927712"/>
                  <a:pt x="335382" y="3920237"/>
                </a:cubicBezTo>
                <a:cubicBezTo>
                  <a:pt x="333419" y="3919696"/>
                  <a:pt x="332059" y="3923435"/>
                  <a:pt x="328816" y="3920483"/>
                </a:cubicBezTo>
                <a:cubicBezTo>
                  <a:pt x="328739" y="3926633"/>
                  <a:pt x="329343" y="3930910"/>
                  <a:pt x="326021" y="3934109"/>
                </a:cubicBezTo>
                <a:cubicBezTo>
                  <a:pt x="321265" y="3947193"/>
                  <a:pt x="316508" y="3960278"/>
                  <a:pt x="310470" y="3970952"/>
                </a:cubicBezTo>
                <a:cubicBezTo>
                  <a:pt x="309791" y="3972820"/>
                  <a:pt x="309111" y="3974691"/>
                  <a:pt x="307150" y="3974149"/>
                </a:cubicBezTo>
                <a:cubicBezTo>
                  <a:pt x="305186" y="3973608"/>
                  <a:pt x="303904" y="3971198"/>
                  <a:pt x="304584" y="3969329"/>
                </a:cubicBezTo>
                <a:cubicBezTo>
                  <a:pt x="308661" y="3958113"/>
                  <a:pt x="315379" y="3945570"/>
                  <a:pt x="320136" y="3932486"/>
                </a:cubicBezTo>
                <a:cubicBezTo>
                  <a:pt x="327237" y="3889200"/>
                  <a:pt x="348752" y="3847832"/>
                  <a:pt x="354492" y="3808283"/>
                </a:cubicBezTo>
                <a:cubicBezTo>
                  <a:pt x="350569" y="3807201"/>
                  <a:pt x="345965" y="3807989"/>
                  <a:pt x="342041" y="3806907"/>
                </a:cubicBezTo>
                <a:cubicBezTo>
                  <a:pt x="339477" y="3802086"/>
                  <a:pt x="341514" y="3796478"/>
                  <a:pt x="338949" y="3791660"/>
                </a:cubicBezTo>
                <a:cubicBezTo>
                  <a:pt x="338949" y="3791660"/>
                  <a:pt x="338271" y="3793528"/>
                  <a:pt x="336309" y="3792987"/>
                </a:cubicBezTo>
                <a:cubicBezTo>
                  <a:pt x="336309" y="3792987"/>
                  <a:pt x="335629" y="3794857"/>
                  <a:pt x="334949" y="3796726"/>
                </a:cubicBezTo>
                <a:cubicBezTo>
                  <a:pt x="334949" y="3796726"/>
                  <a:pt x="334269" y="3798595"/>
                  <a:pt x="333591" y="3800464"/>
                </a:cubicBezTo>
                <a:cubicBezTo>
                  <a:pt x="333591" y="3800464"/>
                  <a:pt x="333591" y="3800464"/>
                  <a:pt x="332911" y="3802333"/>
                </a:cubicBezTo>
                <a:cubicBezTo>
                  <a:pt x="332911" y="3802333"/>
                  <a:pt x="330949" y="3801792"/>
                  <a:pt x="330949" y="3801792"/>
                </a:cubicBezTo>
                <a:cubicBezTo>
                  <a:pt x="328988" y="3801250"/>
                  <a:pt x="328988" y="3801250"/>
                  <a:pt x="329667" y="3799381"/>
                </a:cubicBezTo>
                <a:cubicBezTo>
                  <a:pt x="332309" y="3798053"/>
                  <a:pt x="330345" y="3797513"/>
                  <a:pt x="331026" y="3795644"/>
                </a:cubicBezTo>
                <a:cubicBezTo>
                  <a:pt x="331706" y="3793774"/>
                  <a:pt x="332384" y="3791905"/>
                  <a:pt x="333065" y="3790036"/>
                </a:cubicBezTo>
                <a:cubicBezTo>
                  <a:pt x="333820" y="3782018"/>
                  <a:pt x="330576" y="3779068"/>
                  <a:pt x="337897" y="3770804"/>
                </a:cubicBezTo>
                <a:cubicBezTo>
                  <a:pt x="343783" y="3772426"/>
                  <a:pt x="340462" y="3775624"/>
                  <a:pt x="341743" y="3778034"/>
                </a:cubicBezTo>
                <a:cubicBezTo>
                  <a:pt x="344385" y="3776706"/>
                  <a:pt x="348463" y="3765490"/>
                  <a:pt x="345897" y="3760671"/>
                </a:cubicBezTo>
                <a:cubicBezTo>
                  <a:pt x="357670" y="3763916"/>
                  <a:pt x="361220" y="3742273"/>
                  <a:pt x="350807" y="3735289"/>
                </a:cubicBezTo>
                <a:cubicBezTo>
                  <a:pt x="348846" y="3734747"/>
                  <a:pt x="348167" y="3736617"/>
                  <a:pt x="347485" y="3738486"/>
                </a:cubicBezTo>
                <a:cubicBezTo>
                  <a:pt x="339035" y="3732043"/>
                  <a:pt x="350884" y="3729140"/>
                  <a:pt x="353601" y="3721664"/>
                </a:cubicBezTo>
                <a:cubicBezTo>
                  <a:pt x="353677" y="3715515"/>
                  <a:pt x="351792" y="3708826"/>
                  <a:pt x="353153" y="3705087"/>
                </a:cubicBezTo>
                <a:cubicBezTo>
                  <a:pt x="345304" y="3702924"/>
                  <a:pt x="349831" y="3708285"/>
                  <a:pt x="346511" y="3711482"/>
                </a:cubicBezTo>
                <a:cubicBezTo>
                  <a:pt x="342432" y="3722697"/>
                  <a:pt x="338959" y="3738192"/>
                  <a:pt x="333523" y="3753145"/>
                </a:cubicBezTo>
                <a:cubicBezTo>
                  <a:pt x="333523" y="3753145"/>
                  <a:pt x="332844" y="3755014"/>
                  <a:pt x="332844" y="3755014"/>
                </a:cubicBezTo>
                <a:cubicBezTo>
                  <a:pt x="332844" y="3755014"/>
                  <a:pt x="332844" y="3755014"/>
                  <a:pt x="332164" y="3756883"/>
                </a:cubicBezTo>
                <a:cubicBezTo>
                  <a:pt x="336690" y="3762244"/>
                  <a:pt x="326049" y="3773706"/>
                  <a:pt x="325293" y="3781724"/>
                </a:cubicBezTo>
                <a:cubicBezTo>
                  <a:pt x="314200" y="3776610"/>
                  <a:pt x="324842" y="3765148"/>
                  <a:pt x="316393" y="3758704"/>
                </a:cubicBezTo>
                <a:cubicBezTo>
                  <a:pt x="317752" y="3754966"/>
                  <a:pt x="324919" y="3758999"/>
                  <a:pt x="326279" y="3755260"/>
                </a:cubicBezTo>
                <a:cubicBezTo>
                  <a:pt x="326279" y="3755260"/>
                  <a:pt x="326279" y="3755260"/>
                  <a:pt x="326958" y="3753391"/>
                </a:cubicBezTo>
                <a:cubicBezTo>
                  <a:pt x="326958" y="3753391"/>
                  <a:pt x="326958" y="3753391"/>
                  <a:pt x="327637" y="3751523"/>
                </a:cubicBezTo>
                <a:cubicBezTo>
                  <a:pt x="324469" y="3742423"/>
                  <a:pt x="331790" y="3734159"/>
                  <a:pt x="333225" y="3724272"/>
                </a:cubicBezTo>
                <a:cubicBezTo>
                  <a:pt x="326661" y="3724517"/>
                  <a:pt x="324020" y="3725847"/>
                  <a:pt x="320018" y="3730914"/>
                </a:cubicBezTo>
                <a:cubicBezTo>
                  <a:pt x="310286" y="3722060"/>
                  <a:pt x="315042" y="3708976"/>
                  <a:pt x="320477" y="3694022"/>
                </a:cubicBezTo>
                <a:cubicBezTo>
                  <a:pt x="322438" y="3694563"/>
                  <a:pt x="324401" y="3695104"/>
                  <a:pt x="326364" y="3695644"/>
                </a:cubicBezTo>
                <a:cubicBezTo>
                  <a:pt x="327120" y="3687627"/>
                  <a:pt x="327877" y="3679609"/>
                  <a:pt x="325311" y="3674790"/>
                </a:cubicBezTo>
                <a:cubicBezTo>
                  <a:pt x="324708" y="3670510"/>
                  <a:pt x="330594" y="3672133"/>
                  <a:pt x="333236" y="3670805"/>
                </a:cubicBezTo>
                <a:lnTo>
                  <a:pt x="335015" y="3669910"/>
                </a:lnTo>
                <a:lnTo>
                  <a:pt x="197018" y="3683517"/>
                </a:lnTo>
                <a:cubicBezTo>
                  <a:pt x="140952" y="3689263"/>
                  <a:pt x="81921" y="3695276"/>
                  <a:pt x="16727" y="3701141"/>
                </a:cubicBezTo>
                <a:cubicBezTo>
                  <a:pt x="51094" y="3676948"/>
                  <a:pt x="68278" y="3664851"/>
                  <a:pt x="99920" y="3641608"/>
                </a:cubicBezTo>
                <a:cubicBezTo>
                  <a:pt x="66963" y="3634725"/>
                  <a:pt x="46809" y="3629503"/>
                  <a:pt x="19306" y="3620724"/>
                </a:cubicBezTo>
                <a:cubicBezTo>
                  <a:pt x="61851" y="3593685"/>
                  <a:pt x="98945" y="3568544"/>
                  <a:pt x="136039" y="3543403"/>
                </a:cubicBezTo>
                <a:cubicBezTo>
                  <a:pt x="165904" y="3523836"/>
                  <a:pt x="235492" y="3539381"/>
                  <a:pt x="200734" y="3465839"/>
                </a:cubicBezTo>
                <a:cubicBezTo>
                  <a:pt x="227993" y="3456354"/>
                  <a:pt x="262604" y="3450427"/>
                  <a:pt x="283343" y="3430977"/>
                </a:cubicBezTo>
                <a:cubicBezTo>
                  <a:pt x="305029" y="3414256"/>
                  <a:pt x="319243" y="3384842"/>
                  <a:pt x="342584" y="3355311"/>
                </a:cubicBezTo>
                <a:cubicBezTo>
                  <a:pt x="337072" y="3352641"/>
                  <a:pt x="337990" y="3353086"/>
                  <a:pt x="344867" y="3355281"/>
                </a:cubicBezTo>
                <a:lnTo>
                  <a:pt x="373450" y="3363153"/>
                </a:lnTo>
                <a:lnTo>
                  <a:pt x="373661" y="3360110"/>
                </a:lnTo>
                <a:lnTo>
                  <a:pt x="375904" y="3356731"/>
                </a:lnTo>
                <a:lnTo>
                  <a:pt x="356534" y="3331724"/>
                </a:lnTo>
                <a:cubicBezTo>
                  <a:pt x="349686" y="3323020"/>
                  <a:pt x="344349" y="3316466"/>
                  <a:pt x="339249" y="3310595"/>
                </a:cubicBezTo>
                <a:cubicBezTo>
                  <a:pt x="364313" y="3290404"/>
                  <a:pt x="387843" y="3270747"/>
                  <a:pt x="420139" y="3244169"/>
                </a:cubicBezTo>
                <a:lnTo>
                  <a:pt x="448405" y="3221015"/>
                </a:lnTo>
                <a:lnTo>
                  <a:pt x="445860" y="3218659"/>
                </a:lnTo>
                <a:cubicBezTo>
                  <a:pt x="439890" y="3223273"/>
                  <a:pt x="437822" y="3228961"/>
                  <a:pt x="432544" y="3231678"/>
                </a:cubicBezTo>
                <a:cubicBezTo>
                  <a:pt x="433234" y="3229782"/>
                  <a:pt x="436681" y="3220300"/>
                  <a:pt x="429452" y="3222480"/>
                </a:cubicBezTo>
                <a:cubicBezTo>
                  <a:pt x="428333" y="3221128"/>
                  <a:pt x="428598" y="3220028"/>
                  <a:pt x="429557" y="3219053"/>
                </a:cubicBezTo>
                <a:cubicBezTo>
                  <a:pt x="432430" y="3216130"/>
                  <a:pt x="441530" y="3214336"/>
                  <a:pt x="438177" y="3210281"/>
                </a:cubicBezTo>
                <a:cubicBezTo>
                  <a:pt x="440127" y="3210819"/>
                  <a:pt x="453206" y="3210253"/>
                  <a:pt x="457677" y="3215657"/>
                </a:cubicBezTo>
                <a:lnTo>
                  <a:pt x="455451" y="3218991"/>
                </a:lnTo>
                <a:lnTo>
                  <a:pt x="453943" y="3239830"/>
                </a:lnTo>
                <a:lnTo>
                  <a:pt x="455995" y="3232161"/>
                </a:lnTo>
                <a:cubicBezTo>
                  <a:pt x="459374" y="3224352"/>
                  <a:pt x="463903" y="3216346"/>
                  <a:pt x="468923" y="3208476"/>
                </a:cubicBezTo>
                <a:lnTo>
                  <a:pt x="471721" y="3213736"/>
                </a:lnTo>
                <a:lnTo>
                  <a:pt x="479599" y="3206463"/>
                </a:lnTo>
                <a:lnTo>
                  <a:pt x="478205" y="3200753"/>
                </a:lnTo>
                <a:cubicBezTo>
                  <a:pt x="474961" y="3197801"/>
                  <a:pt x="478130" y="3206901"/>
                  <a:pt x="474885" y="3203949"/>
                </a:cubicBezTo>
                <a:cubicBezTo>
                  <a:pt x="470358" y="3198588"/>
                  <a:pt x="466434" y="3197506"/>
                  <a:pt x="458587" y="3195342"/>
                </a:cubicBezTo>
                <a:cubicBezTo>
                  <a:pt x="460625" y="3189735"/>
                  <a:pt x="463946" y="3186537"/>
                  <a:pt x="465985" y="3180930"/>
                </a:cubicBezTo>
                <a:cubicBezTo>
                  <a:pt x="466664" y="3179062"/>
                  <a:pt x="466664" y="3179062"/>
                  <a:pt x="466664" y="3179062"/>
                </a:cubicBezTo>
                <a:cubicBezTo>
                  <a:pt x="466664" y="3179062"/>
                  <a:pt x="466664" y="3179062"/>
                  <a:pt x="467344" y="3177193"/>
                </a:cubicBezTo>
                <a:cubicBezTo>
                  <a:pt x="462816" y="3171833"/>
                  <a:pt x="475344" y="3167059"/>
                  <a:pt x="468856" y="3161157"/>
                </a:cubicBezTo>
                <a:cubicBezTo>
                  <a:pt x="468856" y="3161157"/>
                  <a:pt x="468856" y="3161157"/>
                  <a:pt x="466892" y="3160617"/>
                </a:cubicBezTo>
                <a:cubicBezTo>
                  <a:pt x="466892" y="3160617"/>
                  <a:pt x="466892" y="3160617"/>
                  <a:pt x="465611" y="3158205"/>
                </a:cubicBezTo>
                <a:cubicBezTo>
                  <a:pt x="462289" y="3161404"/>
                  <a:pt x="460854" y="3171291"/>
                  <a:pt x="456174" y="3178226"/>
                </a:cubicBezTo>
                <a:lnTo>
                  <a:pt x="454136" y="3183834"/>
                </a:lnTo>
                <a:cubicBezTo>
                  <a:pt x="453457" y="3185702"/>
                  <a:pt x="453457" y="3185702"/>
                  <a:pt x="452777" y="3187571"/>
                </a:cubicBezTo>
                <a:cubicBezTo>
                  <a:pt x="452777" y="3187571"/>
                  <a:pt x="452098" y="3189441"/>
                  <a:pt x="452098" y="3189441"/>
                </a:cubicBezTo>
                <a:cubicBezTo>
                  <a:pt x="450136" y="3188900"/>
                  <a:pt x="450136" y="3188900"/>
                  <a:pt x="450815" y="3187032"/>
                </a:cubicBezTo>
                <a:cubicBezTo>
                  <a:pt x="450815" y="3187032"/>
                  <a:pt x="451495" y="3185162"/>
                  <a:pt x="452175" y="3183293"/>
                </a:cubicBezTo>
                <a:cubicBezTo>
                  <a:pt x="452853" y="3181425"/>
                  <a:pt x="451571" y="3179014"/>
                  <a:pt x="452251" y="3177144"/>
                </a:cubicBezTo>
                <a:cubicBezTo>
                  <a:pt x="445837" y="3165093"/>
                  <a:pt x="453312" y="3144532"/>
                  <a:pt x="468482" y="3138431"/>
                </a:cubicBezTo>
                <a:cubicBezTo>
                  <a:pt x="470444" y="3138972"/>
                  <a:pt x="472406" y="3139514"/>
                  <a:pt x="471726" y="3141383"/>
                </a:cubicBezTo>
                <a:cubicBezTo>
                  <a:pt x="473689" y="3141924"/>
                  <a:pt x="475650" y="3142466"/>
                  <a:pt x="477613" y="3143005"/>
                </a:cubicBezTo>
                <a:cubicBezTo>
                  <a:pt x="477613" y="3143005"/>
                  <a:pt x="479575" y="3143546"/>
                  <a:pt x="479575" y="3143546"/>
                </a:cubicBezTo>
                <a:cubicBezTo>
                  <a:pt x="484254" y="3136610"/>
                  <a:pt x="485011" y="3128593"/>
                  <a:pt x="488331" y="3125396"/>
                </a:cubicBezTo>
                <a:cubicBezTo>
                  <a:pt x="488331" y="3125396"/>
                  <a:pt x="488331" y="3125396"/>
                  <a:pt x="489010" y="3123527"/>
                </a:cubicBezTo>
                <a:cubicBezTo>
                  <a:pt x="487049" y="3122986"/>
                  <a:pt x="487049" y="3122986"/>
                  <a:pt x="485766" y="3120575"/>
                </a:cubicBezTo>
                <a:cubicBezTo>
                  <a:pt x="485087" y="3122445"/>
                  <a:pt x="483728" y="3126183"/>
                  <a:pt x="485011" y="3128593"/>
                </a:cubicBezTo>
                <a:cubicBezTo>
                  <a:pt x="484331" y="3130462"/>
                  <a:pt x="482368" y="3129921"/>
                  <a:pt x="482368" y="3129921"/>
                </a:cubicBezTo>
                <a:cubicBezTo>
                  <a:pt x="480407" y="3129380"/>
                  <a:pt x="480407" y="3129380"/>
                  <a:pt x="480407" y="3129380"/>
                </a:cubicBezTo>
                <a:cubicBezTo>
                  <a:pt x="481765" y="3125642"/>
                  <a:pt x="481162" y="3121364"/>
                  <a:pt x="484483" y="3118166"/>
                </a:cubicBezTo>
                <a:cubicBezTo>
                  <a:pt x="481918" y="3113345"/>
                  <a:pt x="489163" y="3111230"/>
                  <a:pt x="487278" y="3104540"/>
                </a:cubicBezTo>
                <a:cubicBezTo>
                  <a:pt x="487278" y="3104540"/>
                  <a:pt x="487278" y="3104540"/>
                  <a:pt x="485316" y="3103999"/>
                </a:cubicBezTo>
                <a:cubicBezTo>
                  <a:pt x="481995" y="3107196"/>
                  <a:pt x="481315" y="3109067"/>
                  <a:pt x="482598" y="3111475"/>
                </a:cubicBezTo>
                <a:cubicBezTo>
                  <a:pt x="481918" y="3113345"/>
                  <a:pt x="481238" y="3115215"/>
                  <a:pt x="480559" y="3117084"/>
                </a:cubicBezTo>
                <a:cubicBezTo>
                  <a:pt x="479880" y="3118953"/>
                  <a:pt x="479200" y="3120823"/>
                  <a:pt x="476559" y="3122150"/>
                </a:cubicBezTo>
                <a:cubicBezTo>
                  <a:pt x="476559" y="3122150"/>
                  <a:pt x="473918" y="3123479"/>
                  <a:pt x="474596" y="3121609"/>
                </a:cubicBezTo>
                <a:cubicBezTo>
                  <a:pt x="472634" y="3121069"/>
                  <a:pt x="472634" y="3121069"/>
                  <a:pt x="473315" y="3119199"/>
                </a:cubicBezTo>
                <a:cubicBezTo>
                  <a:pt x="476635" y="3116001"/>
                  <a:pt x="477315" y="3114132"/>
                  <a:pt x="478674" y="3110394"/>
                </a:cubicBezTo>
                <a:cubicBezTo>
                  <a:pt x="477391" y="3107984"/>
                  <a:pt x="478751" y="3104246"/>
                  <a:pt x="482072" y="3101049"/>
                </a:cubicBezTo>
                <a:cubicBezTo>
                  <a:pt x="482148" y="3094900"/>
                  <a:pt x="484790" y="3093571"/>
                  <a:pt x="486752" y="3094112"/>
                </a:cubicBezTo>
                <a:cubicBezTo>
                  <a:pt x="486752" y="3094112"/>
                  <a:pt x="486752" y="3094112"/>
                  <a:pt x="487431" y="3092242"/>
                </a:cubicBezTo>
                <a:cubicBezTo>
                  <a:pt x="491508" y="3081028"/>
                  <a:pt x="490302" y="3072469"/>
                  <a:pt x="496944" y="3066074"/>
                </a:cubicBezTo>
                <a:cubicBezTo>
                  <a:pt x="497623" y="3064205"/>
                  <a:pt x="498303" y="3062335"/>
                  <a:pt x="498981" y="3060467"/>
                </a:cubicBezTo>
                <a:cubicBezTo>
                  <a:pt x="499060" y="3054318"/>
                  <a:pt x="500419" y="3050580"/>
                  <a:pt x="505022" y="3049793"/>
                </a:cubicBezTo>
                <a:cubicBezTo>
                  <a:pt x="508267" y="3052742"/>
                  <a:pt x="509548" y="3055153"/>
                  <a:pt x="510831" y="3057564"/>
                </a:cubicBezTo>
                <a:cubicBezTo>
                  <a:pt x="510831" y="3057564"/>
                  <a:pt x="510831" y="3057564"/>
                  <a:pt x="512792" y="3058104"/>
                </a:cubicBezTo>
                <a:cubicBezTo>
                  <a:pt x="512792" y="3058104"/>
                  <a:pt x="512792" y="3058104"/>
                  <a:pt x="515435" y="3056776"/>
                </a:cubicBezTo>
                <a:cubicBezTo>
                  <a:pt x="513472" y="3056236"/>
                  <a:pt x="513472" y="3056236"/>
                  <a:pt x="513472" y="3056236"/>
                </a:cubicBezTo>
                <a:cubicBezTo>
                  <a:pt x="516114" y="3054907"/>
                  <a:pt x="514151" y="3054366"/>
                  <a:pt x="514151" y="3054366"/>
                </a:cubicBezTo>
                <a:cubicBezTo>
                  <a:pt x="513549" y="3050087"/>
                  <a:pt x="520037" y="3055988"/>
                  <a:pt x="517396" y="3057317"/>
                </a:cubicBezTo>
                <a:cubicBezTo>
                  <a:pt x="519358" y="3057858"/>
                  <a:pt x="519358" y="3057858"/>
                  <a:pt x="519358" y="3057858"/>
                </a:cubicBezTo>
                <a:cubicBezTo>
                  <a:pt x="523321" y="3055865"/>
                  <a:pt x="532080" y="3054038"/>
                  <a:pt x="529876" y="3050636"/>
                </a:cubicBezTo>
                <a:lnTo>
                  <a:pt x="528106" y="3049538"/>
                </a:lnTo>
                <a:lnTo>
                  <a:pt x="527407" y="3050286"/>
                </a:lnTo>
                <a:lnTo>
                  <a:pt x="527443" y="3049127"/>
                </a:lnTo>
                <a:lnTo>
                  <a:pt x="523434" y="3046643"/>
                </a:lnTo>
                <a:cubicBezTo>
                  <a:pt x="522152" y="3044233"/>
                  <a:pt x="524114" y="3044774"/>
                  <a:pt x="526755" y="3043446"/>
                </a:cubicBezTo>
                <a:cubicBezTo>
                  <a:pt x="520870" y="3041823"/>
                  <a:pt x="514985" y="3040200"/>
                  <a:pt x="513702" y="3037790"/>
                </a:cubicBezTo>
                <a:cubicBezTo>
                  <a:pt x="516004" y="3037396"/>
                  <a:pt x="517344" y="3035195"/>
                  <a:pt x="518758" y="3033529"/>
                </a:cubicBezTo>
                <a:lnTo>
                  <a:pt x="519016" y="3033480"/>
                </a:lnTo>
                <a:lnTo>
                  <a:pt x="516126" y="3028404"/>
                </a:lnTo>
                <a:cubicBezTo>
                  <a:pt x="517591" y="3026839"/>
                  <a:pt x="519055" y="3025275"/>
                  <a:pt x="520520" y="3023710"/>
                </a:cubicBezTo>
                <a:cubicBezTo>
                  <a:pt x="520520" y="3023710"/>
                  <a:pt x="521984" y="3022146"/>
                  <a:pt x="520760" y="3021030"/>
                </a:cubicBezTo>
                <a:cubicBezTo>
                  <a:pt x="522224" y="3019466"/>
                  <a:pt x="522224" y="3019466"/>
                  <a:pt x="521001" y="3018349"/>
                </a:cubicBezTo>
                <a:lnTo>
                  <a:pt x="520176" y="3016515"/>
                </a:lnTo>
                <a:lnTo>
                  <a:pt x="517931" y="3014278"/>
                </a:lnTo>
                <a:cubicBezTo>
                  <a:pt x="521328" y="3004933"/>
                  <a:pt x="521328" y="3004933"/>
                  <a:pt x="524047" y="2997456"/>
                </a:cubicBezTo>
                <a:cubicBezTo>
                  <a:pt x="527291" y="3000406"/>
                  <a:pt x="533177" y="3002029"/>
                  <a:pt x="536422" y="3004979"/>
                </a:cubicBezTo>
                <a:lnTo>
                  <a:pt x="537658" y="3001696"/>
                </a:lnTo>
                <a:lnTo>
                  <a:pt x="537631" y="3000888"/>
                </a:lnTo>
                <a:cubicBezTo>
                  <a:pt x="538576" y="2999575"/>
                  <a:pt x="540041" y="2998010"/>
                  <a:pt x="540522" y="2992649"/>
                </a:cubicBezTo>
                <a:lnTo>
                  <a:pt x="541023" y="2992758"/>
                </a:lnTo>
                <a:lnTo>
                  <a:pt x="543487" y="2986217"/>
                </a:lnTo>
                <a:lnTo>
                  <a:pt x="542467" y="2985724"/>
                </a:lnTo>
                <a:cubicBezTo>
                  <a:pt x="544916" y="2987956"/>
                  <a:pt x="539057" y="2994214"/>
                  <a:pt x="538073" y="2990416"/>
                </a:cubicBezTo>
                <a:cubicBezTo>
                  <a:pt x="535144" y="2993547"/>
                  <a:pt x="534904" y="2996227"/>
                  <a:pt x="533198" y="3000472"/>
                </a:cubicBezTo>
                <a:cubicBezTo>
                  <a:pt x="533198" y="3000472"/>
                  <a:pt x="531733" y="3002036"/>
                  <a:pt x="531733" y="3002036"/>
                </a:cubicBezTo>
                <a:cubicBezTo>
                  <a:pt x="530510" y="3000921"/>
                  <a:pt x="530510" y="3000921"/>
                  <a:pt x="531975" y="2999357"/>
                </a:cubicBezTo>
                <a:cubicBezTo>
                  <a:pt x="530750" y="2998241"/>
                  <a:pt x="530750" y="2998241"/>
                  <a:pt x="530750" y="2998241"/>
                </a:cubicBezTo>
                <a:lnTo>
                  <a:pt x="532375" y="2994379"/>
                </a:lnTo>
                <a:lnTo>
                  <a:pt x="528984" y="2994616"/>
                </a:lnTo>
                <a:cubicBezTo>
                  <a:pt x="527530" y="2993703"/>
                  <a:pt x="526014" y="2992260"/>
                  <a:pt x="524159" y="2991749"/>
                </a:cubicBezTo>
                <a:cubicBezTo>
                  <a:pt x="525763" y="2990142"/>
                  <a:pt x="527788" y="2990188"/>
                  <a:pt x="529558" y="2990932"/>
                </a:cubicBezTo>
                <a:lnTo>
                  <a:pt x="532682" y="2993651"/>
                </a:lnTo>
                <a:lnTo>
                  <a:pt x="533066" y="2992739"/>
                </a:lnTo>
                <a:lnTo>
                  <a:pt x="536933" y="2989052"/>
                </a:lnTo>
                <a:lnTo>
                  <a:pt x="536849" y="2989301"/>
                </a:lnTo>
                <a:cubicBezTo>
                  <a:pt x="536849" y="2989301"/>
                  <a:pt x="536849" y="2989301"/>
                  <a:pt x="538313" y="2987738"/>
                </a:cubicBezTo>
                <a:lnTo>
                  <a:pt x="536933" y="2989052"/>
                </a:lnTo>
                <a:lnTo>
                  <a:pt x="537974" y="2985979"/>
                </a:lnTo>
                <a:cubicBezTo>
                  <a:pt x="538249" y="2984777"/>
                  <a:pt x="538673" y="2983717"/>
                  <a:pt x="540019" y="2983492"/>
                </a:cubicBezTo>
                <a:lnTo>
                  <a:pt x="537826" y="2982533"/>
                </a:lnTo>
                <a:lnTo>
                  <a:pt x="532048" y="2987321"/>
                </a:lnTo>
                <a:lnTo>
                  <a:pt x="530301" y="2981124"/>
                </a:lnTo>
                <a:lnTo>
                  <a:pt x="528455" y="2981673"/>
                </a:lnTo>
                <a:cubicBezTo>
                  <a:pt x="530183" y="2977412"/>
                  <a:pt x="523321" y="2979911"/>
                  <a:pt x="519153" y="2981946"/>
                </a:cubicBezTo>
                <a:cubicBezTo>
                  <a:pt x="516966" y="2977036"/>
                  <a:pt x="520674" y="2965828"/>
                  <a:pt x="528502" y="2967128"/>
                </a:cubicBezTo>
                <a:cubicBezTo>
                  <a:pt x="529976" y="2965554"/>
                  <a:pt x="529976" y="2965554"/>
                  <a:pt x="531451" y="2963980"/>
                </a:cubicBezTo>
                <a:cubicBezTo>
                  <a:pt x="532924" y="2962405"/>
                  <a:pt x="532924" y="2962405"/>
                  <a:pt x="531704" y="2961293"/>
                </a:cubicBezTo>
                <a:cubicBezTo>
                  <a:pt x="530736" y="2957494"/>
                  <a:pt x="530990" y="2954807"/>
                  <a:pt x="528550" y="2952583"/>
                </a:cubicBezTo>
                <a:cubicBezTo>
                  <a:pt x="531371" y="2950777"/>
                  <a:pt x="532540" y="2948926"/>
                  <a:pt x="533556" y="2946934"/>
                </a:cubicBezTo>
                <a:lnTo>
                  <a:pt x="533871" y="2946436"/>
                </a:lnTo>
                <a:lnTo>
                  <a:pt x="533943" y="2940544"/>
                </a:lnTo>
                <a:cubicBezTo>
                  <a:pt x="535263" y="2939880"/>
                  <a:pt x="536584" y="2939216"/>
                  <a:pt x="538311" y="2938921"/>
                </a:cubicBezTo>
                <a:lnTo>
                  <a:pt x="543768" y="2939394"/>
                </a:lnTo>
                <a:lnTo>
                  <a:pt x="544992" y="2939851"/>
                </a:lnTo>
                <a:lnTo>
                  <a:pt x="545036" y="2939805"/>
                </a:lnTo>
                <a:lnTo>
                  <a:pt x="545111" y="2939509"/>
                </a:lnTo>
                <a:lnTo>
                  <a:pt x="543768" y="2939394"/>
                </a:lnTo>
                <a:lnTo>
                  <a:pt x="541187" y="2938429"/>
                </a:lnTo>
                <a:cubicBezTo>
                  <a:pt x="546470" y="2935771"/>
                  <a:pt x="547829" y="2932032"/>
                  <a:pt x="551151" y="2928835"/>
                </a:cubicBezTo>
                <a:cubicBezTo>
                  <a:pt x="551151" y="2928835"/>
                  <a:pt x="549868" y="2926427"/>
                  <a:pt x="547906" y="2925885"/>
                </a:cubicBezTo>
                <a:cubicBezTo>
                  <a:pt x="547302" y="2921606"/>
                  <a:pt x="552510" y="2925098"/>
                  <a:pt x="554547" y="2919490"/>
                </a:cubicBezTo>
                <a:cubicBezTo>
                  <a:pt x="554547" y="2919490"/>
                  <a:pt x="555227" y="2917620"/>
                  <a:pt x="557868" y="2916293"/>
                </a:cubicBezTo>
                <a:cubicBezTo>
                  <a:pt x="559831" y="2916834"/>
                  <a:pt x="559831" y="2916834"/>
                  <a:pt x="559831" y="2916834"/>
                </a:cubicBezTo>
                <a:lnTo>
                  <a:pt x="559791" y="2916873"/>
                </a:lnTo>
                <a:lnTo>
                  <a:pt x="560973" y="2917950"/>
                </a:lnTo>
                <a:cubicBezTo>
                  <a:pt x="562448" y="2916376"/>
                  <a:pt x="562193" y="2919063"/>
                  <a:pt x="562193" y="2919063"/>
                </a:cubicBezTo>
                <a:lnTo>
                  <a:pt x="560295" y="2922522"/>
                </a:lnTo>
                <a:lnTo>
                  <a:pt x="566244" y="2928883"/>
                </a:lnTo>
                <a:cubicBezTo>
                  <a:pt x="568885" y="2927555"/>
                  <a:pt x="564434" y="2916045"/>
                  <a:pt x="572962" y="2916341"/>
                </a:cubicBezTo>
                <a:cubicBezTo>
                  <a:pt x="572359" y="2912060"/>
                  <a:pt x="564510" y="2909899"/>
                  <a:pt x="560586" y="2908816"/>
                </a:cubicBezTo>
                <a:cubicBezTo>
                  <a:pt x="558623" y="2908275"/>
                  <a:pt x="557945" y="2910143"/>
                  <a:pt x="555982" y="2909602"/>
                </a:cubicBezTo>
                <a:cubicBezTo>
                  <a:pt x="554022" y="2909061"/>
                  <a:pt x="554022" y="2909061"/>
                  <a:pt x="554701" y="2907193"/>
                </a:cubicBezTo>
                <a:cubicBezTo>
                  <a:pt x="556663" y="2907733"/>
                  <a:pt x="559304" y="2906405"/>
                  <a:pt x="559304" y="2906405"/>
                </a:cubicBezTo>
                <a:cubicBezTo>
                  <a:pt x="566023" y="2893863"/>
                  <a:pt x="566855" y="2879697"/>
                  <a:pt x="567687" y="2865529"/>
                </a:cubicBezTo>
                <a:cubicBezTo>
                  <a:pt x="567687" y="2865529"/>
                  <a:pt x="565046" y="2866858"/>
                  <a:pt x="564365" y="2868727"/>
                </a:cubicBezTo>
                <a:cubicBezTo>
                  <a:pt x="562404" y="2868186"/>
                  <a:pt x="562404" y="2868186"/>
                  <a:pt x="562404" y="2868186"/>
                </a:cubicBezTo>
                <a:cubicBezTo>
                  <a:pt x="563084" y="2866317"/>
                  <a:pt x="566405" y="2863120"/>
                  <a:pt x="568367" y="2863660"/>
                </a:cubicBezTo>
                <a:cubicBezTo>
                  <a:pt x="571009" y="2862332"/>
                  <a:pt x="571688" y="2860463"/>
                  <a:pt x="572369" y="2858594"/>
                </a:cubicBezTo>
                <a:cubicBezTo>
                  <a:pt x="583460" y="2863708"/>
                  <a:pt x="593346" y="2860265"/>
                  <a:pt x="598552" y="2863756"/>
                </a:cubicBezTo>
                <a:cubicBezTo>
                  <a:pt x="595233" y="2866953"/>
                  <a:pt x="594552" y="2868823"/>
                  <a:pt x="593193" y="2872560"/>
                </a:cubicBezTo>
                <a:cubicBezTo>
                  <a:pt x="589949" y="2869610"/>
                  <a:pt x="591911" y="2870151"/>
                  <a:pt x="585344" y="2870398"/>
                </a:cubicBezTo>
                <a:cubicBezTo>
                  <a:pt x="583986" y="2874136"/>
                  <a:pt x="585269" y="2876546"/>
                  <a:pt x="591155" y="2878169"/>
                </a:cubicBezTo>
                <a:cubicBezTo>
                  <a:pt x="589719" y="2888056"/>
                  <a:pt x="590246" y="2898484"/>
                  <a:pt x="596055" y="2906255"/>
                </a:cubicBezTo>
                <a:lnTo>
                  <a:pt x="596737" y="2906056"/>
                </a:lnTo>
                <a:lnTo>
                  <a:pt x="600516" y="2902019"/>
                </a:lnTo>
                <a:lnTo>
                  <a:pt x="604818" y="2894635"/>
                </a:lnTo>
                <a:lnTo>
                  <a:pt x="604990" y="2893552"/>
                </a:lnTo>
                <a:cubicBezTo>
                  <a:pt x="605434" y="2890846"/>
                  <a:pt x="605794" y="2888374"/>
                  <a:pt x="606171" y="2884366"/>
                </a:cubicBezTo>
                <a:cubicBezTo>
                  <a:pt x="606171" y="2884366"/>
                  <a:pt x="606171" y="2884366"/>
                  <a:pt x="604208" y="2883825"/>
                </a:cubicBezTo>
                <a:cubicBezTo>
                  <a:pt x="602247" y="2883285"/>
                  <a:pt x="602247" y="2883285"/>
                  <a:pt x="602927" y="2881414"/>
                </a:cubicBezTo>
                <a:cubicBezTo>
                  <a:pt x="602927" y="2881414"/>
                  <a:pt x="602927" y="2881414"/>
                  <a:pt x="604888" y="2881955"/>
                </a:cubicBezTo>
                <a:cubicBezTo>
                  <a:pt x="604888" y="2881955"/>
                  <a:pt x="604888" y="2881955"/>
                  <a:pt x="606850" y="2882495"/>
                </a:cubicBezTo>
                <a:cubicBezTo>
                  <a:pt x="608812" y="2883037"/>
                  <a:pt x="608812" y="2883037"/>
                  <a:pt x="608812" y="2883037"/>
                </a:cubicBezTo>
                <a:cubicBezTo>
                  <a:pt x="612133" y="2879840"/>
                  <a:pt x="615455" y="2876642"/>
                  <a:pt x="618775" y="2873444"/>
                </a:cubicBezTo>
                <a:cubicBezTo>
                  <a:pt x="619454" y="2871575"/>
                  <a:pt x="614171" y="2874231"/>
                  <a:pt x="614852" y="2872362"/>
                </a:cubicBezTo>
                <a:cubicBezTo>
                  <a:pt x="614852" y="2872362"/>
                  <a:pt x="614852" y="2872362"/>
                  <a:pt x="615530" y="2870494"/>
                </a:cubicBezTo>
                <a:cubicBezTo>
                  <a:pt x="615530" y="2870494"/>
                  <a:pt x="612891" y="2871822"/>
                  <a:pt x="612891" y="2871822"/>
                </a:cubicBezTo>
                <a:cubicBezTo>
                  <a:pt x="612891" y="2871822"/>
                  <a:pt x="610928" y="2871281"/>
                  <a:pt x="611608" y="2869412"/>
                </a:cubicBezTo>
                <a:cubicBezTo>
                  <a:pt x="611608" y="2869412"/>
                  <a:pt x="611608" y="2869412"/>
                  <a:pt x="612287" y="2867543"/>
                </a:cubicBezTo>
                <a:cubicBezTo>
                  <a:pt x="614250" y="2868084"/>
                  <a:pt x="614250" y="2868084"/>
                  <a:pt x="614250" y="2868084"/>
                </a:cubicBezTo>
                <a:cubicBezTo>
                  <a:pt x="624135" y="2864639"/>
                  <a:pt x="616363" y="2856327"/>
                  <a:pt x="624891" y="2856622"/>
                </a:cubicBezTo>
                <a:cubicBezTo>
                  <a:pt x="617722" y="2852588"/>
                  <a:pt x="624363" y="2846195"/>
                  <a:pt x="619158" y="2842702"/>
                </a:cubicBezTo>
                <a:cubicBezTo>
                  <a:pt x="620516" y="2838963"/>
                  <a:pt x="624440" y="2840045"/>
                  <a:pt x="627082" y="2838717"/>
                </a:cubicBezTo>
                <a:cubicBezTo>
                  <a:pt x="624517" y="2833897"/>
                  <a:pt x="625274" y="2825879"/>
                  <a:pt x="631839" y="2825633"/>
                </a:cubicBezTo>
                <a:cubicBezTo>
                  <a:pt x="630556" y="2823223"/>
                  <a:pt x="628594" y="2822682"/>
                  <a:pt x="625351" y="2819730"/>
                </a:cubicBezTo>
                <a:cubicBezTo>
                  <a:pt x="624670" y="2821601"/>
                  <a:pt x="624670" y="2821601"/>
                  <a:pt x="624670" y="2821601"/>
                </a:cubicBezTo>
                <a:cubicBezTo>
                  <a:pt x="622708" y="2821059"/>
                  <a:pt x="622030" y="2822928"/>
                  <a:pt x="620067" y="2822387"/>
                </a:cubicBezTo>
                <a:cubicBezTo>
                  <a:pt x="620067" y="2822387"/>
                  <a:pt x="618785" y="2819977"/>
                  <a:pt x="620747" y="2820518"/>
                </a:cubicBezTo>
                <a:cubicBezTo>
                  <a:pt x="621426" y="2818650"/>
                  <a:pt x="622105" y="2816780"/>
                  <a:pt x="622105" y="2816780"/>
                </a:cubicBezTo>
                <a:cubicBezTo>
                  <a:pt x="621503" y="2812500"/>
                  <a:pt x="622182" y="2810631"/>
                  <a:pt x="621579" y="2806352"/>
                </a:cubicBezTo>
                <a:cubicBezTo>
                  <a:pt x="621579" y="2806352"/>
                  <a:pt x="622258" y="2804483"/>
                  <a:pt x="622258" y="2804483"/>
                </a:cubicBezTo>
                <a:cubicBezTo>
                  <a:pt x="622938" y="2802614"/>
                  <a:pt x="622938" y="2802614"/>
                  <a:pt x="624901" y="2803155"/>
                </a:cubicBezTo>
                <a:cubicBezTo>
                  <a:pt x="624901" y="2803155"/>
                  <a:pt x="626861" y="2803695"/>
                  <a:pt x="626861" y="2803695"/>
                </a:cubicBezTo>
                <a:cubicBezTo>
                  <a:pt x="626183" y="2805565"/>
                  <a:pt x="626183" y="2805565"/>
                  <a:pt x="625502" y="2807434"/>
                </a:cubicBezTo>
                <a:cubicBezTo>
                  <a:pt x="624823" y="2809303"/>
                  <a:pt x="625427" y="2813582"/>
                  <a:pt x="626708" y="2815992"/>
                </a:cubicBezTo>
                <a:cubicBezTo>
                  <a:pt x="626708" y="2815992"/>
                  <a:pt x="626708" y="2815992"/>
                  <a:pt x="627389" y="2814123"/>
                </a:cubicBezTo>
                <a:cubicBezTo>
                  <a:pt x="639840" y="2815499"/>
                  <a:pt x="639313" y="2805071"/>
                  <a:pt x="636145" y="2795972"/>
                </a:cubicBezTo>
                <a:cubicBezTo>
                  <a:pt x="643389" y="2793856"/>
                  <a:pt x="640145" y="2790905"/>
                  <a:pt x="640222" y="2784757"/>
                </a:cubicBezTo>
                <a:lnTo>
                  <a:pt x="644358" y="2785046"/>
                </a:lnTo>
                <a:lnTo>
                  <a:pt x="643769" y="2784074"/>
                </a:lnTo>
                <a:lnTo>
                  <a:pt x="642863" y="2783429"/>
                </a:lnTo>
                <a:lnTo>
                  <a:pt x="643367" y="2783409"/>
                </a:lnTo>
                <a:lnTo>
                  <a:pt x="636236" y="2771620"/>
                </a:lnTo>
                <a:lnTo>
                  <a:pt x="635290" y="2772345"/>
                </a:lnTo>
                <a:cubicBezTo>
                  <a:pt x="631620" y="2777245"/>
                  <a:pt x="630072" y="2782988"/>
                  <a:pt x="634939" y="2787414"/>
                </a:cubicBezTo>
                <a:cubicBezTo>
                  <a:pt x="633580" y="2791152"/>
                  <a:pt x="630412" y="2782052"/>
                  <a:pt x="630335" y="2788201"/>
                </a:cubicBezTo>
                <a:cubicBezTo>
                  <a:pt x="630335" y="2788201"/>
                  <a:pt x="631618" y="2790611"/>
                  <a:pt x="631618" y="2790611"/>
                </a:cubicBezTo>
                <a:cubicBezTo>
                  <a:pt x="633580" y="2791152"/>
                  <a:pt x="633580" y="2791152"/>
                  <a:pt x="632900" y="2793020"/>
                </a:cubicBezTo>
                <a:cubicBezTo>
                  <a:pt x="630259" y="2794349"/>
                  <a:pt x="630259" y="2794349"/>
                  <a:pt x="628298" y="2793808"/>
                </a:cubicBezTo>
                <a:cubicBezTo>
                  <a:pt x="628977" y="2791939"/>
                  <a:pt x="627014" y="2791399"/>
                  <a:pt x="627014" y="2791399"/>
                </a:cubicBezTo>
                <a:cubicBezTo>
                  <a:pt x="625053" y="2790857"/>
                  <a:pt x="625053" y="2790857"/>
                  <a:pt x="625053" y="2790857"/>
                </a:cubicBezTo>
                <a:cubicBezTo>
                  <a:pt x="624374" y="2792726"/>
                  <a:pt x="624374" y="2792726"/>
                  <a:pt x="624374" y="2792726"/>
                </a:cubicBezTo>
                <a:cubicBezTo>
                  <a:pt x="621732" y="2794054"/>
                  <a:pt x="620372" y="2797793"/>
                  <a:pt x="619693" y="2799662"/>
                </a:cubicBezTo>
                <a:cubicBezTo>
                  <a:pt x="617731" y="2799122"/>
                  <a:pt x="617731" y="2799122"/>
                  <a:pt x="617051" y="2800990"/>
                </a:cubicBezTo>
                <a:cubicBezTo>
                  <a:pt x="617051" y="2800990"/>
                  <a:pt x="617051" y="2800990"/>
                  <a:pt x="618335" y="2803401"/>
                </a:cubicBezTo>
                <a:cubicBezTo>
                  <a:pt x="618335" y="2803401"/>
                  <a:pt x="616976" y="2807140"/>
                  <a:pt x="616295" y="2809009"/>
                </a:cubicBezTo>
                <a:cubicBezTo>
                  <a:pt x="616295" y="2809009"/>
                  <a:pt x="613654" y="2810336"/>
                  <a:pt x="612975" y="2812206"/>
                </a:cubicBezTo>
                <a:cubicBezTo>
                  <a:pt x="614258" y="2814615"/>
                  <a:pt x="614104" y="2826913"/>
                  <a:pt x="608219" y="2825290"/>
                </a:cubicBezTo>
                <a:cubicBezTo>
                  <a:pt x="607539" y="2827160"/>
                  <a:pt x="607539" y="2827160"/>
                  <a:pt x="606860" y="2829029"/>
                </a:cubicBezTo>
                <a:cubicBezTo>
                  <a:pt x="606860" y="2829029"/>
                  <a:pt x="608142" y="2831440"/>
                  <a:pt x="607464" y="2833308"/>
                </a:cubicBezTo>
                <a:cubicBezTo>
                  <a:pt x="607464" y="2833308"/>
                  <a:pt x="605500" y="2832768"/>
                  <a:pt x="604822" y="2834636"/>
                </a:cubicBezTo>
                <a:cubicBezTo>
                  <a:pt x="604822" y="2834636"/>
                  <a:pt x="604822" y="2834636"/>
                  <a:pt x="606783" y="2835177"/>
                </a:cubicBezTo>
                <a:cubicBezTo>
                  <a:pt x="606104" y="2837046"/>
                  <a:pt x="603462" y="2838375"/>
                  <a:pt x="605425" y="2838915"/>
                </a:cubicBezTo>
                <a:cubicBezTo>
                  <a:pt x="606706" y="2841326"/>
                  <a:pt x="597576" y="2836752"/>
                  <a:pt x="600898" y="2833556"/>
                </a:cubicBezTo>
                <a:cubicBezTo>
                  <a:pt x="600898" y="2833556"/>
                  <a:pt x="600898" y="2833556"/>
                  <a:pt x="598936" y="2833014"/>
                </a:cubicBezTo>
                <a:cubicBezTo>
                  <a:pt x="597576" y="2836752"/>
                  <a:pt x="596218" y="2840490"/>
                  <a:pt x="592294" y="2839409"/>
                </a:cubicBezTo>
                <a:cubicBezTo>
                  <a:pt x="592897" y="2843688"/>
                  <a:pt x="596140" y="2846638"/>
                  <a:pt x="590178" y="2851165"/>
                </a:cubicBezTo>
                <a:cubicBezTo>
                  <a:pt x="586934" y="2848214"/>
                  <a:pt x="585651" y="2845804"/>
                  <a:pt x="579766" y="2844181"/>
                </a:cubicBezTo>
                <a:cubicBezTo>
                  <a:pt x="583086" y="2840984"/>
                  <a:pt x="583767" y="2839114"/>
                  <a:pt x="580522" y="2836162"/>
                </a:cubicBezTo>
                <a:cubicBezTo>
                  <a:pt x="576597" y="2835083"/>
                  <a:pt x="575918" y="2836950"/>
                  <a:pt x="575239" y="2838820"/>
                </a:cubicBezTo>
                <a:cubicBezTo>
                  <a:pt x="573956" y="2836409"/>
                  <a:pt x="575315" y="2832671"/>
                  <a:pt x="575994" y="2830803"/>
                </a:cubicBezTo>
                <a:cubicBezTo>
                  <a:pt x="573353" y="2832130"/>
                  <a:pt x="572673" y="2834000"/>
                  <a:pt x="568750" y="2832919"/>
                </a:cubicBezTo>
                <a:lnTo>
                  <a:pt x="569364" y="2828092"/>
                </a:lnTo>
                <a:lnTo>
                  <a:pt x="566553" y="2830844"/>
                </a:lnTo>
                <a:lnTo>
                  <a:pt x="568433" y="2823281"/>
                </a:lnTo>
                <a:lnTo>
                  <a:pt x="568223" y="2822489"/>
                </a:lnTo>
                <a:lnTo>
                  <a:pt x="568625" y="2822508"/>
                </a:lnTo>
                <a:lnTo>
                  <a:pt x="576164" y="2792184"/>
                </a:lnTo>
                <a:cubicBezTo>
                  <a:pt x="585026" y="2757131"/>
                  <a:pt x="591707" y="2731868"/>
                  <a:pt x="596855" y="2707138"/>
                </a:cubicBezTo>
                <a:cubicBezTo>
                  <a:pt x="574096" y="2711998"/>
                  <a:pt x="557740" y="2717690"/>
                  <a:pt x="540434" y="2720653"/>
                </a:cubicBezTo>
                <a:cubicBezTo>
                  <a:pt x="535810" y="2716146"/>
                  <a:pt x="530235" y="2708910"/>
                  <a:pt x="527388" y="2700726"/>
                </a:cubicBezTo>
                <a:lnTo>
                  <a:pt x="540743" y="2688577"/>
                </a:lnTo>
                <a:lnTo>
                  <a:pt x="538004" y="2679049"/>
                </a:lnTo>
                <a:lnTo>
                  <a:pt x="543539" y="2686035"/>
                </a:lnTo>
                <a:lnTo>
                  <a:pt x="554598" y="2675976"/>
                </a:lnTo>
                <a:lnTo>
                  <a:pt x="548882" y="2670689"/>
                </a:lnTo>
                <a:cubicBezTo>
                  <a:pt x="552691" y="2667762"/>
                  <a:pt x="556498" y="2664836"/>
                  <a:pt x="560626" y="2663282"/>
                </a:cubicBezTo>
                <a:lnTo>
                  <a:pt x="568063" y="2663728"/>
                </a:lnTo>
                <a:lnTo>
                  <a:pt x="576549" y="2656010"/>
                </a:lnTo>
                <a:lnTo>
                  <a:pt x="575180" y="2652047"/>
                </a:lnTo>
                <a:cubicBezTo>
                  <a:pt x="575852" y="2649962"/>
                  <a:pt x="577779" y="2648482"/>
                  <a:pt x="579706" y="2647001"/>
                </a:cubicBezTo>
                <a:cubicBezTo>
                  <a:pt x="579706" y="2647001"/>
                  <a:pt x="583559" y="2644040"/>
                  <a:pt x="583559" y="2644040"/>
                </a:cubicBezTo>
                <a:cubicBezTo>
                  <a:pt x="587411" y="2641079"/>
                  <a:pt x="590301" y="2638859"/>
                  <a:pt x="592999" y="2638353"/>
                </a:cubicBezTo>
                <a:lnTo>
                  <a:pt x="594839" y="2639373"/>
                </a:lnTo>
                <a:lnTo>
                  <a:pt x="604030" y="2631013"/>
                </a:lnTo>
                <a:lnTo>
                  <a:pt x="601917" y="2629932"/>
                </a:lnTo>
                <a:cubicBezTo>
                  <a:pt x="598442" y="2625545"/>
                  <a:pt x="600481" y="2623977"/>
                  <a:pt x="603748" y="2624995"/>
                </a:cubicBezTo>
                <a:lnTo>
                  <a:pt x="606795" y="2628498"/>
                </a:lnTo>
                <a:lnTo>
                  <a:pt x="626690" y="2610402"/>
                </a:lnTo>
                <a:lnTo>
                  <a:pt x="627563" y="2608456"/>
                </a:lnTo>
                <a:lnTo>
                  <a:pt x="628303" y="2608935"/>
                </a:lnTo>
                <a:lnTo>
                  <a:pt x="635623" y="2602277"/>
                </a:lnTo>
                <a:lnTo>
                  <a:pt x="656931" y="2582466"/>
                </a:lnTo>
                <a:lnTo>
                  <a:pt x="656657" y="2579758"/>
                </a:lnTo>
                <a:lnTo>
                  <a:pt x="658026" y="2579251"/>
                </a:lnTo>
                <a:lnTo>
                  <a:pt x="654799" y="2575178"/>
                </a:lnTo>
                <a:cubicBezTo>
                  <a:pt x="654799" y="2575178"/>
                  <a:pt x="658877" y="2572043"/>
                  <a:pt x="658877" y="2572043"/>
                </a:cubicBezTo>
                <a:cubicBezTo>
                  <a:pt x="658877" y="2572043"/>
                  <a:pt x="658877" y="2572043"/>
                  <a:pt x="659746" y="2573139"/>
                </a:cubicBezTo>
                <a:lnTo>
                  <a:pt x="662808" y="2577003"/>
                </a:lnTo>
                <a:lnTo>
                  <a:pt x="673646" y="2566927"/>
                </a:lnTo>
                <a:lnTo>
                  <a:pt x="669757" y="2563680"/>
                </a:lnTo>
                <a:cubicBezTo>
                  <a:pt x="671797" y="2562114"/>
                  <a:pt x="673836" y="2560546"/>
                  <a:pt x="677104" y="2561565"/>
                </a:cubicBezTo>
                <a:lnTo>
                  <a:pt x="678477" y="2562435"/>
                </a:lnTo>
                <a:lnTo>
                  <a:pt x="690063" y="2551664"/>
                </a:lnTo>
                <a:lnTo>
                  <a:pt x="683881" y="2545896"/>
                </a:lnTo>
                <a:lnTo>
                  <a:pt x="690868" y="2544330"/>
                </a:lnTo>
                <a:lnTo>
                  <a:pt x="692306" y="2541057"/>
                </a:lnTo>
                <a:lnTo>
                  <a:pt x="697564" y="2540206"/>
                </a:lnTo>
                <a:lnTo>
                  <a:pt x="692853" y="2536803"/>
                </a:lnTo>
                <a:cubicBezTo>
                  <a:pt x="689259" y="2535554"/>
                  <a:pt x="685996" y="2534141"/>
                  <a:pt x="687355" y="2530402"/>
                </a:cubicBezTo>
                <a:cubicBezTo>
                  <a:pt x="688715" y="2526663"/>
                  <a:pt x="690676" y="2527204"/>
                  <a:pt x="694599" y="2528287"/>
                </a:cubicBezTo>
                <a:lnTo>
                  <a:pt x="696460" y="2523172"/>
                </a:lnTo>
                <a:lnTo>
                  <a:pt x="688186" y="2523975"/>
                </a:lnTo>
                <a:lnTo>
                  <a:pt x="678087" y="2515080"/>
                </a:lnTo>
                <a:lnTo>
                  <a:pt x="677916" y="2515162"/>
                </a:lnTo>
                <a:lnTo>
                  <a:pt x="677659" y="2514703"/>
                </a:lnTo>
                <a:lnTo>
                  <a:pt x="673190" y="2510767"/>
                </a:lnTo>
                <a:cubicBezTo>
                  <a:pt x="668191" y="2506364"/>
                  <a:pt x="664944" y="2502263"/>
                  <a:pt x="668701" y="2499376"/>
                </a:cubicBezTo>
                <a:cubicBezTo>
                  <a:pt x="651953" y="2485864"/>
                  <a:pt x="636922" y="2497414"/>
                  <a:pt x="646155" y="2516701"/>
                </a:cubicBezTo>
                <a:lnTo>
                  <a:pt x="621954" y="2524309"/>
                </a:lnTo>
                <a:lnTo>
                  <a:pt x="620872" y="2522943"/>
                </a:lnTo>
                <a:cubicBezTo>
                  <a:pt x="617114" y="2525831"/>
                  <a:pt x="617114" y="2525831"/>
                  <a:pt x="617114" y="2525831"/>
                </a:cubicBezTo>
                <a:cubicBezTo>
                  <a:pt x="613356" y="2528718"/>
                  <a:pt x="613356" y="2528718"/>
                  <a:pt x="606861" y="2520516"/>
                </a:cubicBezTo>
                <a:cubicBezTo>
                  <a:pt x="599346" y="2526293"/>
                  <a:pt x="612336" y="2542693"/>
                  <a:pt x="608578" y="2545581"/>
                </a:cubicBezTo>
                <a:cubicBezTo>
                  <a:pt x="595590" y="2529181"/>
                  <a:pt x="587053" y="2548932"/>
                  <a:pt x="574061" y="2532532"/>
                </a:cubicBezTo>
                <a:cubicBezTo>
                  <a:pt x="577818" y="2529644"/>
                  <a:pt x="581577" y="2526755"/>
                  <a:pt x="575083" y="2518558"/>
                </a:cubicBezTo>
                <a:cubicBezTo>
                  <a:pt x="568586" y="2510357"/>
                  <a:pt x="568586" y="2510357"/>
                  <a:pt x="562091" y="2502156"/>
                </a:cubicBezTo>
                <a:cubicBezTo>
                  <a:pt x="558333" y="2505044"/>
                  <a:pt x="554575" y="2507931"/>
                  <a:pt x="548082" y="2499733"/>
                </a:cubicBezTo>
                <a:cubicBezTo>
                  <a:pt x="541584" y="2491533"/>
                  <a:pt x="545343" y="2488646"/>
                  <a:pt x="538847" y="2480445"/>
                </a:cubicBezTo>
                <a:cubicBezTo>
                  <a:pt x="532353" y="2472246"/>
                  <a:pt x="531332" y="2486220"/>
                  <a:pt x="537827" y="2494421"/>
                </a:cubicBezTo>
                <a:cubicBezTo>
                  <a:pt x="534071" y="2497308"/>
                  <a:pt x="527575" y="2489108"/>
                  <a:pt x="527575" y="2489108"/>
                </a:cubicBezTo>
                <a:cubicBezTo>
                  <a:pt x="523817" y="2491996"/>
                  <a:pt x="530312" y="2500196"/>
                  <a:pt x="526555" y="2503085"/>
                </a:cubicBezTo>
                <a:cubicBezTo>
                  <a:pt x="512543" y="2500660"/>
                  <a:pt x="521777" y="2519949"/>
                  <a:pt x="510505" y="2528612"/>
                </a:cubicBezTo>
                <a:cubicBezTo>
                  <a:pt x="510505" y="2528612"/>
                  <a:pt x="510505" y="2528612"/>
                  <a:pt x="516998" y="2536810"/>
                </a:cubicBezTo>
                <a:cubicBezTo>
                  <a:pt x="520757" y="2533922"/>
                  <a:pt x="527252" y="2542123"/>
                  <a:pt x="531010" y="2539234"/>
                </a:cubicBezTo>
                <a:cubicBezTo>
                  <a:pt x="538525" y="2533460"/>
                  <a:pt x="529292" y="2514172"/>
                  <a:pt x="543301" y="2516595"/>
                </a:cubicBezTo>
                <a:cubicBezTo>
                  <a:pt x="553556" y="2521907"/>
                  <a:pt x="560052" y="2530108"/>
                  <a:pt x="566546" y="2538307"/>
                </a:cubicBezTo>
                <a:cubicBezTo>
                  <a:pt x="562788" y="2541196"/>
                  <a:pt x="565526" y="2552284"/>
                  <a:pt x="559029" y="2544083"/>
                </a:cubicBezTo>
                <a:cubicBezTo>
                  <a:pt x="561769" y="2555170"/>
                  <a:pt x="571000" y="2574459"/>
                  <a:pt x="556992" y="2572035"/>
                </a:cubicBezTo>
                <a:cubicBezTo>
                  <a:pt x="559729" y="2583121"/>
                  <a:pt x="548455" y="2591785"/>
                  <a:pt x="535465" y="2575387"/>
                </a:cubicBezTo>
                <a:cubicBezTo>
                  <a:pt x="537517" y="2583704"/>
                  <a:pt x="528036" y="2586042"/>
                  <a:pt x="524323" y="2591370"/>
                </a:cubicBezTo>
                <a:lnTo>
                  <a:pt x="523566" y="2595743"/>
                </a:lnTo>
                <a:lnTo>
                  <a:pt x="516676" y="2589825"/>
                </a:lnTo>
                <a:cubicBezTo>
                  <a:pt x="519414" y="2600914"/>
                  <a:pt x="512917" y="2592713"/>
                  <a:pt x="511898" y="2606690"/>
                </a:cubicBezTo>
                <a:cubicBezTo>
                  <a:pt x="508141" y="2609576"/>
                  <a:pt x="515658" y="2603801"/>
                  <a:pt x="518395" y="2614887"/>
                </a:cubicBezTo>
                <a:cubicBezTo>
                  <a:pt x="500625" y="2615353"/>
                  <a:pt x="490372" y="2610041"/>
                  <a:pt x="485595" y="2626905"/>
                </a:cubicBezTo>
                <a:cubicBezTo>
                  <a:pt x="481838" y="2629791"/>
                  <a:pt x="488332" y="2637991"/>
                  <a:pt x="488332" y="2637991"/>
                </a:cubicBezTo>
                <a:cubicBezTo>
                  <a:pt x="484574" y="2640878"/>
                  <a:pt x="484574" y="2640878"/>
                  <a:pt x="484574" y="2640878"/>
                </a:cubicBezTo>
                <a:cubicBezTo>
                  <a:pt x="484574" y="2640878"/>
                  <a:pt x="480817" y="2643766"/>
                  <a:pt x="480817" y="2643766"/>
                </a:cubicBezTo>
                <a:cubicBezTo>
                  <a:pt x="487312" y="2651967"/>
                  <a:pt x="469543" y="2652430"/>
                  <a:pt x="476039" y="2660631"/>
                </a:cubicBezTo>
                <a:cubicBezTo>
                  <a:pt x="458606" y="2644346"/>
                  <a:pt x="454641" y="2662235"/>
                  <a:pt x="445527" y="2661818"/>
                </a:cubicBezTo>
                <a:cubicBezTo>
                  <a:pt x="442489" y="2661680"/>
                  <a:pt x="438879" y="2659507"/>
                  <a:pt x="434007" y="2653357"/>
                </a:cubicBezTo>
                <a:cubicBezTo>
                  <a:pt x="444260" y="2658670"/>
                  <a:pt x="441522" y="2647581"/>
                  <a:pt x="449037" y="2641806"/>
                </a:cubicBezTo>
                <a:cubicBezTo>
                  <a:pt x="452796" y="2638918"/>
                  <a:pt x="438784" y="2636494"/>
                  <a:pt x="442541" y="2633605"/>
                </a:cubicBezTo>
                <a:cubicBezTo>
                  <a:pt x="446299" y="2630717"/>
                  <a:pt x="452796" y="2638918"/>
                  <a:pt x="456553" y="2636030"/>
                </a:cubicBezTo>
                <a:cubicBezTo>
                  <a:pt x="450058" y="2627830"/>
                  <a:pt x="450058" y="2627830"/>
                  <a:pt x="450058" y="2627830"/>
                </a:cubicBezTo>
                <a:cubicBezTo>
                  <a:pt x="439805" y="2622519"/>
                  <a:pt x="446299" y="2630717"/>
                  <a:pt x="442541" y="2633605"/>
                </a:cubicBezTo>
                <a:cubicBezTo>
                  <a:pt x="436048" y="2625407"/>
                  <a:pt x="425795" y="2620094"/>
                  <a:pt x="419298" y="2611893"/>
                </a:cubicBezTo>
                <a:cubicBezTo>
                  <a:pt x="425795" y="2620094"/>
                  <a:pt x="422036" y="2622983"/>
                  <a:pt x="422036" y="2622983"/>
                </a:cubicBezTo>
                <a:cubicBezTo>
                  <a:pt x="418279" y="2625869"/>
                  <a:pt x="411782" y="2617668"/>
                  <a:pt x="408026" y="2620555"/>
                </a:cubicBezTo>
                <a:cubicBezTo>
                  <a:pt x="405288" y="2609470"/>
                  <a:pt x="405288" y="2609470"/>
                  <a:pt x="409047" y="2606583"/>
                </a:cubicBezTo>
                <a:cubicBezTo>
                  <a:pt x="398793" y="2601270"/>
                  <a:pt x="396055" y="2590181"/>
                  <a:pt x="389560" y="2581982"/>
                </a:cubicBezTo>
                <a:cubicBezTo>
                  <a:pt x="379307" y="2576670"/>
                  <a:pt x="385803" y="2584870"/>
                  <a:pt x="375550" y="2579557"/>
                </a:cubicBezTo>
                <a:cubicBezTo>
                  <a:pt x="365295" y="2574245"/>
                  <a:pt x="362559" y="2563156"/>
                  <a:pt x="359822" y="2552069"/>
                </a:cubicBezTo>
                <a:cubicBezTo>
                  <a:pt x="370073" y="2557381"/>
                  <a:pt x="373830" y="2554493"/>
                  <a:pt x="380327" y="2562694"/>
                </a:cubicBezTo>
                <a:cubicBezTo>
                  <a:pt x="390580" y="2568007"/>
                  <a:pt x="384085" y="2559807"/>
                  <a:pt x="381346" y="2548718"/>
                </a:cubicBezTo>
                <a:cubicBezTo>
                  <a:pt x="381346" y="2548718"/>
                  <a:pt x="377589" y="2551606"/>
                  <a:pt x="377589" y="2551606"/>
                </a:cubicBezTo>
                <a:cubicBezTo>
                  <a:pt x="370073" y="2557381"/>
                  <a:pt x="357083" y="2540982"/>
                  <a:pt x="354344" y="2529895"/>
                </a:cubicBezTo>
                <a:cubicBezTo>
                  <a:pt x="358103" y="2527006"/>
                  <a:pt x="360841" y="2538095"/>
                  <a:pt x="368358" y="2532319"/>
                </a:cubicBezTo>
                <a:cubicBezTo>
                  <a:pt x="368358" y="2532319"/>
                  <a:pt x="374852" y="2540519"/>
                  <a:pt x="374852" y="2540519"/>
                </a:cubicBezTo>
                <a:cubicBezTo>
                  <a:pt x="378609" y="2537631"/>
                  <a:pt x="385105" y="2545829"/>
                  <a:pt x="385105" y="2545829"/>
                </a:cubicBezTo>
                <a:cubicBezTo>
                  <a:pt x="389882" y="2528968"/>
                  <a:pt x="394661" y="2512103"/>
                  <a:pt x="412429" y="2511641"/>
                </a:cubicBezTo>
                <a:cubicBezTo>
                  <a:pt x="405933" y="2503440"/>
                  <a:pt x="395679" y="2498128"/>
                  <a:pt x="389185" y="2489927"/>
                </a:cubicBezTo>
                <a:cubicBezTo>
                  <a:pt x="392942" y="2487041"/>
                  <a:pt x="386446" y="2478841"/>
                  <a:pt x="393963" y="2473065"/>
                </a:cubicBezTo>
                <a:cubicBezTo>
                  <a:pt x="393963" y="2473065"/>
                  <a:pt x="397721" y="2470177"/>
                  <a:pt x="397721" y="2470177"/>
                </a:cubicBezTo>
                <a:cubicBezTo>
                  <a:pt x="391226" y="2461977"/>
                  <a:pt x="394982" y="2459088"/>
                  <a:pt x="388487" y="2450890"/>
                </a:cubicBezTo>
                <a:cubicBezTo>
                  <a:pt x="392246" y="2448001"/>
                  <a:pt x="392246" y="2448001"/>
                  <a:pt x="396003" y="2445114"/>
                </a:cubicBezTo>
                <a:cubicBezTo>
                  <a:pt x="402497" y="2453313"/>
                  <a:pt x="402497" y="2453313"/>
                  <a:pt x="406255" y="2450426"/>
                </a:cubicBezTo>
                <a:cubicBezTo>
                  <a:pt x="407276" y="2436451"/>
                  <a:pt x="400781" y="2428250"/>
                  <a:pt x="414792" y="2430675"/>
                </a:cubicBezTo>
                <a:cubicBezTo>
                  <a:pt x="414792" y="2430675"/>
                  <a:pt x="411036" y="2433563"/>
                  <a:pt x="411036" y="2433563"/>
                </a:cubicBezTo>
                <a:cubicBezTo>
                  <a:pt x="417528" y="2441762"/>
                  <a:pt x="421285" y="2438874"/>
                  <a:pt x="427781" y="2447074"/>
                </a:cubicBezTo>
                <a:cubicBezTo>
                  <a:pt x="425044" y="2435988"/>
                  <a:pt x="428801" y="2433098"/>
                  <a:pt x="436318" y="2427324"/>
                </a:cubicBezTo>
                <a:cubicBezTo>
                  <a:pt x="423328" y="2410923"/>
                  <a:pt x="426065" y="2422012"/>
                  <a:pt x="413074" y="2405610"/>
                </a:cubicBezTo>
                <a:cubicBezTo>
                  <a:pt x="427085" y="2408036"/>
                  <a:pt x="433580" y="2416237"/>
                  <a:pt x="437338" y="2413348"/>
                </a:cubicBezTo>
                <a:cubicBezTo>
                  <a:pt x="428103" y="2394059"/>
                  <a:pt x="439376" y="2385397"/>
                  <a:pt x="430145" y="2366109"/>
                </a:cubicBezTo>
                <a:cubicBezTo>
                  <a:pt x="430145" y="2366109"/>
                  <a:pt x="433902" y="2363222"/>
                  <a:pt x="444156" y="2368535"/>
                </a:cubicBezTo>
                <a:cubicBezTo>
                  <a:pt x="444156" y="2368535"/>
                  <a:pt x="433902" y="2363222"/>
                  <a:pt x="437660" y="2360333"/>
                </a:cubicBezTo>
                <a:cubicBezTo>
                  <a:pt x="437660" y="2360333"/>
                  <a:pt x="441417" y="2357445"/>
                  <a:pt x="441417" y="2357445"/>
                </a:cubicBezTo>
                <a:cubicBezTo>
                  <a:pt x="441417" y="2357445"/>
                  <a:pt x="434923" y="2349244"/>
                  <a:pt x="434923" y="2349244"/>
                </a:cubicBezTo>
                <a:cubicBezTo>
                  <a:pt x="428428" y="2341047"/>
                  <a:pt x="427407" y="2355021"/>
                  <a:pt x="417155" y="2349710"/>
                </a:cubicBezTo>
                <a:cubicBezTo>
                  <a:pt x="414415" y="2338622"/>
                  <a:pt x="421931" y="2332846"/>
                  <a:pt x="408942" y="2316447"/>
                </a:cubicBezTo>
                <a:cubicBezTo>
                  <a:pt x="416458" y="2310670"/>
                  <a:pt x="422952" y="2318869"/>
                  <a:pt x="420216" y="2307782"/>
                </a:cubicBezTo>
                <a:cubicBezTo>
                  <a:pt x="420216" y="2307782"/>
                  <a:pt x="413718" y="2299582"/>
                  <a:pt x="413718" y="2299582"/>
                </a:cubicBezTo>
                <a:cubicBezTo>
                  <a:pt x="413718" y="2299582"/>
                  <a:pt x="417477" y="2296694"/>
                  <a:pt x="417477" y="2296694"/>
                </a:cubicBezTo>
                <a:cubicBezTo>
                  <a:pt x="423972" y="2304895"/>
                  <a:pt x="423972" y="2304895"/>
                  <a:pt x="423972" y="2304895"/>
                </a:cubicBezTo>
                <a:cubicBezTo>
                  <a:pt x="434225" y="2310207"/>
                  <a:pt x="430467" y="2313093"/>
                  <a:pt x="430467" y="2313093"/>
                </a:cubicBezTo>
                <a:cubicBezTo>
                  <a:pt x="437982" y="2307319"/>
                  <a:pt x="445498" y="2301541"/>
                  <a:pt x="455751" y="2306854"/>
                </a:cubicBezTo>
                <a:cubicBezTo>
                  <a:pt x="462246" y="2315055"/>
                  <a:pt x="469763" y="2309280"/>
                  <a:pt x="478995" y="2328567"/>
                </a:cubicBezTo>
                <a:cubicBezTo>
                  <a:pt x="478995" y="2328567"/>
                  <a:pt x="485490" y="2336767"/>
                  <a:pt x="485490" y="2336767"/>
                </a:cubicBezTo>
                <a:cubicBezTo>
                  <a:pt x="489249" y="2333880"/>
                  <a:pt x="489249" y="2333880"/>
                  <a:pt x="499500" y="2339191"/>
                </a:cubicBezTo>
                <a:cubicBezTo>
                  <a:pt x="496764" y="2328104"/>
                  <a:pt x="494026" y="2317016"/>
                  <a:pt x="497784" y="2314128"/>
                </a:cubicBezTo>
                <a:cubicBezTo>
                  <a:pt x="505298" y="2308353"/>
                  <a:pt x="509057" y="2305465"/>
                  <a:pt x="519310" y="2310777"/>
                </a:cubicBezTo>
                <a:cubicBezTo>
                  <a:pt x="520330" y="2296800"/>
                  <a:pt x="503583" y="2283289"/>
                  <a:pt x="497087" y="2275088"/>
                </a:cubicBezTo>
                <a:cubicBezTo>
                  <a:pt x="493328" y="2277976"/>
                  <a:pt x="493328" y="2277976"/>
                  <a:pt x="499824" y="2286177"/>
                </a:cubicBezTo>
                <a:cubicBezTo>
                  <a:pt x="492309" y="2291953"/>
                  <a:pt x="479317" y="2275552"/>
                  <a:pt x="472822" y="2267353"/>
                </a:cubicBezTo>
                <a:cubicBezTo>
                  <a:pt x="473843" y="2253378"/>
                  <a:pt x="471106" y="2242288"/>
                  <a:pt x="474863" y="2239401"/>
                </a:cubicBezTo>
                <a:cubicBezTo>
                  <a:pt x="481358" y="2247601"/>
                  <a:pt x="485115" y="2244714"/>
                  <a:pt x="491611" y="2252913"/>
                </a:cubicBezTo>
                <a:cubicBezTo>
                  <a:pt x="492631" y="2238938"/>
                  <a:pt x="486136" y="2230738"/>
                  <a:pt x="489894" y="2227849"/>
                </a:cubicBezTo>
                <a:cubicBezTo>
                  <a:pt x="489894" y="2227849"/>
                  <a:pt x="493650" y="2224961"/>
                  <a:pt x="497410" y="2222074"/>
                </a:cubicBezTo>
                <a:cubicBezTo>
                  <a:pt x="503904" y="2230275"/>
                  <a:pt x="514158" y="2235587"/>
                  <a:pt x="516894" y="2246673"/>
                </a:cubicBezTo>
                <a:cubicBezTo>
                  <a:pt x="520651" y="2243787"/>
                  <a:pt x="514158" y="2235587"/>
                  <a:pt x="517914" y="2232700"/>
                </a:cubicBezTo>
                <a:cubicBezTo>
                  <a:pt x="524409" y="2240898"/>
                  <a:pt x="534663" y="2246211"/>
                  <a:pt x="541159" y="2254412"/>
                </a:cubicBezTo>
                <a:cubicBezTo>
                  <a:pt x="544915" y="2251524"/>
                  <a:pt x="544915" y="2251524"/>
                  <a:pt x="548673" y="2248635"/>
                </a:cubicBezTo>
                <a:cubicBezTo>
                  <a:pt x="548673" y="2248635"/>
                  <a:pt x="548673" y="2248635"/>
                  <a:pt x="552432" y="2245748"/>
                </a:cubicBezTo>
                <a:cubicBezTo>
                  <a:pt x="549693" y="2234660"/>
                  <a:pt x="532947" y="2221148"/>
                  <a:pt x="526450" y="2212947"/>
                </a:cubicBezTo>
                <a:cubicBezTo>
                  <a:pt x="530207" y="2210060"/>
                  <a:pt x="517217" y="2193660"/>
                  <a:pt x="520976" y="2190773"/>
                </a:cubicBezTo>
                <a:cubicBezTo>
                  <a:pt x="534986" y="2193196"/>
                  <a:pt x="544219" y="2212485"/>
                  <a:pt x="550713" y="2220684"/>
                </a:cubicBezTo>
                <a:cubicBezTo>
                  <a:pt x="554472" y="2217796"/>
                  <a:pt x="558229" y="2214907"/>
                  <a:pt x="555493" y="2203821"/>
                </a:cubicBezTo>
                <a:cubicBezTo>
                  <a:pt x="541481" y="2201397"/>
                  <a:pt x="528491" y="2184997"/>
                  <a:pt x="519257" y="2165708"/>
                </a:cubicBezTo>
                <a:cubicBezTo>
                  <a:pt x="523015" y="2162819"/>
                  <a:pt x="523015" y="2162819"/>
                  <a:pt x="526772" y="2159933"/>
                </a:cubicBezTo>
                <a:cubicBezTo>
                  <a:pt x="526772" y="2159933"/>
                  <a:pt x="530531" y="2157044"/>
                  <a:pt x="530531" y="2157044"/>
                </a:cubicBezTo>
                <a:cubicBezTo>
                  <a:pt x="527795" y="2145958"/>
                  <a:pt x="531550" y="2143070"/>
                  <a:pt x="535309" y="2140182"/>
                </a:cubicBezTo>
                <a:cubicBezTo>
                  <a:pt x="548299" y="2156582"/>
                  <a:pt x="554796" y="2164781"/>
                  <a:pt x="547279" y="2170558"/>
                </a:cubicBezTo>
                <a:cubicBezTo>
                  <a:pt x="540784" y="2162357"/>
                  <a:pt x="537025" y="2165245"/>
                  <a:pt x="540784" y="2162357"/>
                </a:cubicBezTo>
                <a:cubicBezTo>
                  <a:pt x="540784" y="2162357"/>
                  <a:pt x="540784" y="2162357"/>
                  <a:pt x="537025" y="2165245"/>
                </a:cubicBezTo>
                <a:cubicBezTo>
                  <a:pt x="537025" y="2165245"/>
                  <a:pt x="537025" y="2165245"/>
                  <a:pt x="533268" y="2168133"/>
                </a:cubicBezTo>
                <a:cubicBezTo>
                  <a:pt x="539764" y="2176334"/>
                  <a:pt x="550015" y="2181646"/>
                  <a:pt x="553774" y="2178757"/>
                </a:cubicBezTo>
                <a:cubicBezTo>
                  <a:pt x="557532" y="2175870"/>
                  <a:pt x="557532" y="2175870"/>
                  <a:pt x="564027" y="2184069"/>
                </a:cubicBezTo>
                <a:cubicBezTo>
                  <a:pt x="564027" y="2184069"/>
                  <a:pt x="564027" y="2184069"/>
                  <a:pt x="567786" y="2181181"/>
                </a:cubicBezTo>
                <a:cubicBezTo>
                  <a:pt x="571543" y="2178294"/>
                  <a:pt x="571543" y="2178294"/>
                  <a:pt x="575300" y="2175406"/>
                </a:cubicBezTo>
                <a:cubicBezTo>
                  <a:pt x="581796" y="2183607"/>
                  <a:pt x="581796" y="2183607"/>
                  <a:pt x="581796" y="2183607"/>
                </a:cubicBezTo>
                <a:cubicBezTo>
                  <a:pt x="589312" y="2177831"/>
                  <a:pt x="596826" y="2172055"/>
                  <a:pt x="609817" y="2188454"/>
                </a:cubicBezTo>
                <a:cubicBezTo>
                  <a:pt x="603320" y="2180253"/>
                  <a:pt x="596826" y="2172055"/>
                  <a:pt x="600585" y="2169166"/>
                </a:cubicBezTo>
                <a:cubicBezTo>
                  <a:pt x="600585" y="2169166"/>
                  <a:pt x="600585" y="2169166"/>
                  <a:pt x="607079" y="2177366"/>
                </a:cubicBezTo>
                <a:cubicBezTo>
                  <a:pt x="607079" y="2177366"/>
                  <a:pt x="600585" y="2169166"/>
                  <a:pt x="604342" y="2166280"/>
                </a:cubicBezTo>
                <a:cubicBezTo>
                  <a:pt x="608099" y="2163393"/>
                  <a:pt x="601604" y="2155190"/>
                  <a:pt x="605361" y="2152304"/>
                </a:cubicBezTo>
                <a:cubicBezTo>
                  <a:pt x="609118" y="2149415"/>
                  <a:pt x="609118" y="2149415"/>
                  <a:pt x="615615" y="2157616"/>
                </a:cubicBezTo>
                <a:cubicBezTo>
                  <a:pt x="631343" y="2185104"/>
                  <a:pt x="664839" y="2212126"/>
                  <a:pt x="670315" y="2234303"/>
                </a:cubicBezTo>
                <a:cubicBezTo>
                  <a:pt x="676810" y="2242502"/>
                  <a:pt x="680567" y="2239613"/>
                  <a:pt x="684324" y="2236725"/>
                </a:cubicBezTo>
                <a:cubicBezTo>
                  <a:pt x="690821" y="2244927"/>
                  <a:pt x="697316" y="2253126"/>
                  <a:pt x="693558" y="2256015"/>
                </a:cubicBezTo>
                <a:cubicBezTo>
                  <a:pt x="703811" y="2261326"/>
                  <a:pt x="711325" y="2255551"/>
                  <a:pt x="720560" y="2274839"/>
                </a:cubicBezTo>
                <a:cubicBezTo>
                  <a:pt x="724316" y="2271952"/>
                  <a:pt x="724316" y="2271952"/>
                  <a:pt x="724316" y="2271952"/>
                </a:cubicBezTo>
                <a:cubicBezTo>
                  <a:pt x="728076" y="2269064"/>
                  <a:pt x="728076" y="2269064"/>
                  <a:pt x="728076" y="2269064"/>
                </a:cubicBezTo>
                <a:cubicBezTo>
                  <a:pt x="718840" y="2249775"/>
                  <a:pt x="715084" y="2252662"/>
                  <a:pt x="708589" y="2244464"/>
                </a:cubicBezTo>
                <a:cubicBezTo>
                  <a:pt x="708589" y="2244464"/>
                  <a:pt x="712346" y="2241578"/>
                  <a:pt x="705851" y="2233376"/>
                </a:cubicBezTo>
                <a:cubicBezTo>
                  <a:pt x="699356" y="2225176"/>
                  <a:pt x="702092" y="2236263"/>
                  <a:pt x="698334" y="2239151"/>
                </a:cubicBezTo>
                <a:cubicBezTo>
                  <a:pt x="694579" y="2242039"/>
                  <a:pt x="694579" y="2242039"/>
                  <a:pt x="694579" y="2242039"/>
                </a:cubicBezTo>
                <a:cubicBezTo>
                  <a:pt x="701074" y="2250240"/>
                  <a:pt x="701074" y="2250240"/>
                  <a:pt x="701074" y="2250240"/>
                </a:cubicBezTo>
                <a:cubicBezTo>
                  <a:pt x="701074" y="2250240"/>
                  <a:pt x="697316" y="2253126"/>
                  <a:pt x="690821" y="2244927"/>
                </a:cubicBezTo>
                <a:cubicBezTo>
                  <a:pt x="690821" y="2244927"/>
                  <a:pt x="688083" y="2233839"/>
                  <a:pt x="688083" y="2233839"/>
                </a:cubicBezTo>
                <a:cubicBezTo>
                  <a:pt x="688083" y="2233839"/>
                  <a:pt x="688083" y="2233839"/>
                  <a:pt x="691839" y="2230952"/>
                </a:cubicBezTo>
                <a:cubicBezTo>
                  <a:pt x="685345" y="2222751"/>
                  <a:pt x="685345" y="2222751"/>
                  <a:pt x="678849" y="2214551"/>
                </a:cubicBezTo>
                <a:cubicBezTo>
                  <a:pt x="692860" y="2216977"/>
                  <a:pt x="699356" y="2225176"/>
                  <a:pt x="703113" y="2222287"/>
                </a:cubicBezTo>
                <a:cubicBezTo>
                  <a:pt x="706870" y="2219400"/>
                  <a:pt x="701395" y="2197225"/>
                  <a:pt x="684650" y="2183713"/>
                </a:cubicBezTo>
                <a:cubicBezTo>
                  <a:pt x="680890" y="2186601"/>
                  <a:pt x="690124" y="2205888"/>
                  <a:pt x="690124" y="2205888"/>
                </a:cubicBezTo>
                <a:cubicBezTo>
                  <a:pt x="692860" y="2216977"/>
                  <a:pt x="682607" y="2211664"/>
                  <a:pt x="676112" y="2203463"/>
                </a:cubicBezTo>
                <a:cubicBezTo>
                  <a:pt x="672354" y="2206351"/>
                  <a:pt x="672354" y="2206351"/>
                  <a:pt x="668596" y="2209238"/>
                </a:cubicBezTo>
                <a:cubicBezTo>
                  <a:pt x="651850" y="2195728"/>
                  <a:pt x="622109" y="2165815"/>
                  <a:pt x="639878" y="2165351"/>
                </a:cubicBezTo>
                <a:cubicBezTo>
                  <a:pt x="643635" y="2162464"/>
                  <a:pt x="634403" y="2143177"/>
                  <a:pt x="630646" y="2146066"/>
                </a:cubicBezTo>
                <a:cubicBezTo>
                  <a:pt x="631665" y="2132089"/>
                  <a:pt x="640200" y="2112337"/>
                  <a:pt x="641221" y="2098362"/>
                </a:cubicBezTo>
                <a:cubicBezTo>
                  <a:pt x="620715" y="2087738"/>
                  <a:pt x="639503" y="2073297"/>
                  <a:pt x="618998" y="2062673"/>
                </a:cubicBezTo>
                <a:cubicBezTo>
                  <a:pt x="626513" y="2056898"/>
                  <a:pt x="626513" y="2056898"/>
                  <a:pt x="639503" y="2073297"/>
                </a:cubicBezTo>
                <a:cubicBezTo>
                  <a:pt x="643260" y="2070410"/>
                  <a:pt x="647019" y="2067523"/>
                  <a:pt x="647019" y="2067523"/>
                </a:cubicBezTo>
                <a:cubicBezTo>
                  <a:pt x="650776" y="2064635"/>
                  <a:pt x="644283" y="2056436"/>
                  <a:pt x="644283" y="2056436"/>
                </a:cubicBezTo>
                <a:cubicBezTo>
                  <a:pt x="644283" y="2056436"/>
                  <a:pt x="644283" y="2056436"/>
                  <a:pt x="648039" y="2053548"/>
                </a:cubicBezTo>
                <a:cubicBezTo>
                  <a:pt x="648039" y="2053548"/>
                  <a:pt x="654534" y="2061746"/>
                  <a:pt x="650776" y="2064635"/>
                </a:cubicBezTo>
                <a:cubicBezTo>
                  <a:pt x="676758" y="2097435"/>
                  <a:pt x="715355" y="2054581"/>
                  <a:pt x="713638" y="2029518"/>
                </a:cubicBezTo>
                <a:cubicBezTo>
                  <a:pt x="707142" y="2021318"/>
                  <a:pt x="703383" y="2024205"/>
                  <a:pt x="696889" y="2016006"/>
                </a:cubicBezTo>
                <a:cubicBezTo>
                  <a:pt x="696889" y="2016006"/>
                  <a:pt x="690393" y="2007806"/>
                  <a:pt x="694151" y="2004919"/>
                </a:cubicBezTo>
                <a:cubicBezTo>
                  <a:pt x="691413" y="1993829"/>
                  <a:pt x="690393" y="2007806"/>
                  <a:pt x="687656" y="1996719"/>
                </a:cubicBezTo>
                <a:cubicBezTo>
                  <a:pt x="684919" y="1985632"/>
                  <a:pt x="709183" y="1993366"/>
                  <a:pt x="702687" y="1985166"/>
                </a:cubicBezTo>
                <a:cubicBezTo>
                  <a:pt x="709183" y="1993366"/>
                  <a:pt x="715679" y="2001567"/>
                  <a:pt x="725930" y="2006878"/>
                </a:cubicBezTo>
                <a:cubicBezTo>
                  <a:pt x="733445" y="2001103"/>
                  <a:pt x="719436" y="1998680"/>
                  <a:pt x="712941" y="1990478"/>
                </a:cubicBezTo>
                <a:cubicBezTo>
                  <a:pt x="716697" y="1987591"/>
                  <a:pt x="720455" y="1984704"/>
                  <a:pt x="717717" y="1973615"/>
                </a:cubicBezTo>
                <a:cubicBezTo>
                  <a:pt x="713959" y="1976503"/>
                  <a:pt x="704727" y="1957216"/>
                  <a:pt x="694473" y="1951902"/>
                </a:cubicBezTo>
                <a:cubicBezTo>
                  <a:pt x="691734" y="1940814"/>
                  <a:pt x="695493" y="1937927"/>
                  <a:pt x="703008" y="1932152"/>
                </a:cubicBezTo>
                <a:cubicBezTo>
                  <a:pt x="700273" y="1921065"/>
                  <a:pt x="696514" y="1923953"/>
                  <a:pt x="683523" y="1907551"/>
                </a:cubicBezTo>
                <a:cubicBezTo>
                  <a:pt x="683523" y="1907551"/>
                  <a:pt x="677028" y="1899353"/>
                  <a:pt x="680786" y="1896466"/>
                </a:cubicBezTo>
                <a:cubicBezTo>
                  <a:pt x="680786" y="1896466"/>
                  <a:pt x="680786" y="1896466"/>
                  <a:pt x="684545" y="1893578"/>
                </a:cubicBezTo>
                <a:cubicBezTo>
                  <a:pt x="684545" y="1893578"/>
                  <a:pt x="684545" y="1893578"/>
                  <a:pt x="691037" y="1901776"/>
                </a:cubicBezTo>
                <a:cubicBezTo>
                  <a:pt x="691037" y="1901776"/>
                  <a:pt x="687281" y="1904664"/>
                  <a:pt x="687281" y="1904664"/>
                </a:cubicBezTo>
                <a:cubicBezTo>
                  <a:pt x="697534" y="1909977"/>
                  <a:pt x="701292" y="1907088"/>
                  <a:pt x="704029" y="1918177"/>
                </a:cubicBezTo>
                <a:cubicBezTo>
                  <a:pt x="711545" y="1912401"/>
                  <a:pt x="705049" y="1904201"/>
                  <a:pt x="708809" y="1901312"/>
                </a:cubicBezTo>
                <a:cubicBezTo>
                  <a:pt x="721798" y="1917712"/>
                  <a:pt x="721798" y="1917712"/>
                  <a:pt x="728292" y="1925912"/>
                </a:cubicBezTo>
                <a:cubicBezTo>
                  <a:pt x="734789" y="1934113"/>
                  <a:pt x="734789" y="1934113"/>
                  <a:pt x="734789" y="1934113"/>
                </a:cubicBezTo>
                <a:cubicBezTo>
                  <a:pt x="738545" y="1931227"/>
                  <a:pt x="751536" y="1947626"/>
                  <a:pt x="755293" y="1944737"/>
                </a:cubicBezTo>
                <a:cubicBezTo>
                  <a:pt x="755293" y="1944737"/>
                  <a:pt x="761791" y="1952938"/>
                  <a:pt x="765547" y="1950050"/>
                </a:cubicBezTo>
                <a:cubicBezTo>
                  <a:pt x="761791" y="1952938"/>
                  <a:pt x="761791" y="1952938"/>
                  <a:pt x="758032" y="1955824"/>
                </a:cubicBezTo>
                <a:cubicBezTo>
                  <a:pt x="754275" y="1958714"/>
                  <a:pt x="747779" y="1950513"/>
                  <a:pt x="744022" y="1953399"/>
                </a:cubicBezTo>
                <a:cubicBezTo>
                  <a:pt x="750518" y="1961601"/>
                  <a:pt x="746760" y="1964489"/>
                  <a:pt x="757012" y="1969801"/>
                </a:cubicBezTo>
                <a:cubicBezTo>
                  <a:pt x="753255" y="1972689"/>
                  <a:pt x="753255" y="1972689"/>
                  <a:pt x="749498" y="1975577"/>
                </a:cubicBezTo>
                <a:cubicBezTo>
                  <a:pt x="755991" y="1983775"/>
                  <a:pt x="759750" y="1980887"/>
                  <a:pt x="766245" y="1989088"/>
                </a:cubicBezTo>
                <a:cubicBezTo>
                  <a:pt x="762488" y="1991976"/>
                  <a:pt x="762488" y="1991976"/>
                  <a:pt x="762488" y="1991976"/>
                </a:cubicBezTo>
                <a:cubicBezTo>
                  <a:pt x="775477" y="2008376"/>
                  <a:pt x="784712" y="2027664"/>
                  <a:pt x="797702" y="2044063"/>
                </a:cubicBezTo>
                <a:cubicBezTo>
                  <a:pt x="797702" y="2044063"/>
                  <a:pt x="798720" y="2030088"/>
                  <a:pt x="808975" y="2035400"/>
                </a:cubicBezTo>
                <a:cubicBezTo>
                  <a:pt x="795986" y="2019001"/>
                  <a:pt x="807258" y="2010337"/>
                  <a:pt x="794267" y="1993936"/>
                </a:cubicBezTo>
                <a:cubicBezTo>
                  <a:pt x="798023" y="1991049"/>
                  <a:pt x="791528" y="1982849"/>
                  <a:pt x="799045" y="1977074"/>
                </a:cubicBezTo>
                <a:cubicBezTo>
                  <a:pt x="808278" y="1996361"/>
                  <a:pt x="819551" y="1987697"/>
                  <a:pt x="826046" y="1995898"/>
                </a:cubicBezTo>
                <a:cubicBezTo>
                  <a:pt x="826046" y="1995898"/>
                  <a:pt x="829803" y="1993011"/>
                  <a:pt x="823307" y="1984811"/>
                </a:cubicBezTo>
                <a:cubicBezTo>
                  <a:pt x="837319" y="1987235"/>
                  <a:pt x="830824" y="1979035"/>
                  <a:pt x="842097" y="1970372"/>
                </a:cubicBezTo>
                <a:cubicBezTo>
                  <a:pt x="845854" y="1967484"/>
                  <a:pt x="835600" y="1962171"/>
                  <a:pt x="835600" y="1962171"/>
                </a:cubicBezTo>
                <a:cubicBezTo>
                  <a:pt x="843117" y="1956394"/>
                  <a:pt x="845854" y="1967484"/>
                  <a:pt x="849611" y="1964596"/>
                </a:cubicBezTo>
                <a:cubicBezTo>
                  <a:pt x="871139" y="1961245"/>
                  <a:pt x="851652" y="1936645"/>
                  <a:pt x="852672" y="1922667"/>
                </a:cubicBezTo>
                <a:cubicBezTo>
                  <a:pt x="846176" y="1914467"/>
                  <a:pt x="839683" y="1906269"/>
                  <a:pt x="833187" y="1898069"/>
                </a:cubicBezTo>
                <a:cubicBezTo>
                  <a:pt x="832166" y="1912046"/>
                  <a:pt x="821912" y="1906732"/>
                  <a:pt x="811659" y="1901419"/>
                </a:cubicBezTo>
                <a:cubicBezTo>
                  <a:pt x="811659" y="1901419"/>
                  <a:pt x="811659" y="1901419"/>
                  <a:pt x="807902" y="1904309"/>
                </a:cubicBezTo>
                <a:cubicBezTo>
                  <a:pt x="814397" y="1912508"/>
                  <a:pt x="824651" y="1917821"/>
                  <a:pt x="821912" y="1906732"/>
                </a:cubicBezTo>
                <a:cubicBezTo>
                  <a:pt x="832166" y="1912046"/>
                  <a:pt x="832166" y="1912046"/>
                  <a:pt x="838660" y="1920245"/>
                </a:cubicBezTo>
                <a:cubicBezTo>
                  <a:pt x="831146" y="1926020"/>
                  <a:pt x="830125" y="1939995"/>
                  <a:pt x="816115" y="1937571"/>
                </a:cubicBezTo>
                <a:cubicBezTo>
                  <a:pt x="805863" y="1932260"/>
                  <a:pt x="813378" y="1926484"/>
                  <a:pt x="796629" y="1912971"/>
                </a:cubicBezTo>
                <a:cubicBezTo>
                  <a:pt x="793893" y="1901883"/>
                  <a:pt x="797649" y="1898996"/>
                  <a:pt x="798670" y="1885020"/>
                </a:cubicBezTo>
                <a:cubicBezTo>
                  <a:pt x="794911" y="1887909"/>
                  <a:pt x="792174" y="1876819"/>
                  <a:pt x="792174" y="1876819"/>
                </a:cubicBezTo>
                <a:cubicBezTo>
                  <a:pt x="795932" y="1873931"/>
                  <a:pt x="793192" y="1862845"/>
                  <a:pt x="800709" y="1857068"/>
                </a:cubicBezTo>
                <a:cubicBezTo>
                  <a:pt x="808224" y="1851293"/>
                  <a:pt x="784981" y="1829580"/>
                  <a:pt x="792496" y="1823805"/>
                </a:cubicBezTo>
                <a:cubicBezTo>
                  <a:pt x="808224" y="1851293"/>
                  <a:pt x="832488" y="1859030"/>
                  <a:pt x="849237" y="1872541"/>
                </a:cubicBezTo>
                <a:cubicBezTo>
                  <a:pt x="855732" y="1880742"/>
                  <a:pt x="851975" y="1883630"/>
                  <a:pt x="854712" y="1894718"/>
                </a:cubicBezTo>
                <a:cubicBezTo>
                  <a:pt x="854712" y="1894718"/>
                  <a:pt x="864966" y="1900030"/>
                  <a:pt x="868722" y="1897142"/>
                </a:cubicBezTo>
                <a:cubicBezTo>
                  <a:pt x="864966" y="1900030"/>
                  <a:pt x="861206" y="1902917"/>
                  <a:pt x="867701" y="1911117"/>
                </a:cubicBezTo>
                <a:cubicBezTo>
                  <a:pt x="867701" y="1911117"/>
                  <a:pt x="875219" y="1905342"/>
                  <a:pt x="881713" y="1913543"/>
                </a:cubicBezTo>
                <a:cubicBezTo>
                  <a:pt x="888209" y="1921741"/>
                  <a:pt x="884450" y="1924629"/>
                  <a:pt x="884450" y="1924629"/>
                </a:cubicBezTo>
                <a:cubicBezTo>
                  <a:pt x="887187" y="1935718"/>
                  <a:pt x="880692" y="1927517"/>
                  <a:pt x="880692" y="1927517"/>
                </a:cubicBezTo>
                <a:cubicBezTo>
                  <a:pt x="883431" y="1938605"/>
                  <a:pt x="890946" y="1932830"/>
                  <a:pt x="900179" y="1952117"/>
                </a:cubicBezTo>
                <a:lnTo>
                  <a:pt x="908456" y="1951901"/>
                </a:lnTo>
                <a:lnTo>
                  <a:pt x="911081" y="1947617"/>
                </a:lnTo>
                <a:cubicBezTo>
                  <a:pt x="912526" y="1943645"/>
                  <a:pt x="913885" y="1939908"/>
                  <a:pt x="918526" y="1936046"/>
                </a:cubicBezTo>
                <a:cubicBezTo>
                  <a:pt x="919206" y="1934177"/>
                  <a:pt x="919206" y="1934177"/>
                  <a:pt x="919886" y="1932307"/>
                </a:cubicBezTo>
                <a:cubicBezTo>
                  <a:pt x="918603" y="1929897"/>
                  <a:pt x="919622" y="1927093"/>
                  <a:pt x="921292" y="1924725"/>
                </a:cubicBezTo>
                <a:lnTo>
                  <a:pt x="925984" y="1920342"/>
                </a:lnTo>
                <a:lnTo>
                  <a:pt x="926724" y="1920998"/>
                </a:lnTo>
                <a:lnTo>
                  <a:pt x="927287" y="1921224"/>
                </a:lnTo>
                <a:lnTo>
                  <a:pt x="929640" y="1926257"/>
                </a:lnTo>
                <a:cubicBezTo>
                  <a:pt x="929772" y="1928863"/>
                  <a:pt x="928753" y="1931667"/>
                  <a:pt x="925770" y="1933931"/>
                </a:cubicBezTo>
                <a:cubicBezTo>
                  <a:pt x="925770" y="1933931"/>
                  <a:pt x="925091" y="1935799"/>
                  <a:pt x="925091" y="1935799"/>
                </a:cubicBezTo>
                <a:cubicBezTo>
                  <a:pt x="927054" y="1936340"/>
                  <a:pt x="924411" y="1937668"/>
                  <a:pt x="926375" y="1938209"/>
                </a:cubicBezTo>
                <a:cubicBezTo>
                  <a:pt x="926978" y="1942489"/>
                  <a:pt x="932864" y="1944111"/>
                  <a:pt x="938618" y="1943127"/>
                </a:cubicBezTo>
                <a:lnTo>
                  <a:pt x="949140" y="1933275"/>
                </a:lnTo>
                <a:lnTo>
                  <a:pt x="946105" y="1931309"/>
                </a:lnTo>
                <a:lnTo>
                  <a:pt x="944184" y="1930780"/>
                </a:lnTo>
                <a:cubicBezTo>
                  <a:pt x="944184" y="1930780"/>
                  <a:pt x="944184" y="1930780"/>
                  <a:pt x="943506" y="1932649"/>
                </a:cubicBezTo>
                <a:cubicBezTo>
                  <a:pt x="943506" y="1932649"/>
                  <a:pt x="943506" y="1932649"/>
                  <a:pt x="941543" y="1932110"/>
                </a:cubicBezTo>
                <a:cubicBezTo>
                  <a:pt x="941543" y="1932110"/>
                  <a:pt x="941543" y="1932110"/>
                  <a:pt x="942222" y="1930240"/>
                </a:cubicBezTo>
                <a:lnTo>
                  <a:pt x="943479" y="1929608"/>
                </a:lnTo>
                <a:lnTo>
                  <a:pt x="935877" y="1924683"/>
                </a:lnTo>
                <a:lnTo>
                  <a:pt x="927287" y="1921224"/>
                </a:lnTo>
                <a:lnTo>
                  <a:pt x="926603" y="1919763"/>
                </a:lnTo>
                <a:lnTo>
                  <a:pt x="925984" y="1920342"/>
                </a:lnTo>
                <a:lnTo>
                  <a:pt x="917250" y="1912614"/>
                </a:lnTo>
                <a:cubicBezTo>
                  <a:pt x="924767" y="1906838"/>
                  <a:pt x="925784" y="1892864"/>
                  <a:pt x="929543" y="1889975"/>
                </a:cubicBezTo>
                <a:cubicBezTo>
                  <a:pt x="933301" y="1887088"/>
                  <a:pt x="929543" y="1889975"/>
                  <a:pt x="923049" y="1881777"/>
                </a:cubicBezTo>
                <a:cubicBezTo>
                  <a:pt x="930563" y="1876001"/>
                  <a:pt x="930563" y="1876001"/>
                  <a:pt x="934322" y="1873112"/>
                </a:cubicBezTo>
                <a:cubicBezTo>
                  <a:pt x="917572" y="1859600"/>
                  <a:pt x="910057" y="1865375"/>
                  <a:pt x="898784" y="1874039"/>
                </a:cubicBezTo>
                <a:cubicBezTo>
                  <a:pt x="875540" y="1852327"/>
                  <a:pt x="863248" y="1874966"/>
                  <a:pt x="837266" y="1842166"/>
                </a:cubicBezTo>
                <a:cubicBezTo>
                  <a:pt x="844781" y="1836390"/>
                  <a:pt x="838285" y="1828190"/>
                  <a:pt x="831791" y="1819993"/>
                </a:cubicBezTo>
                <a:cubicBezTo>
                  <a:pt x="831791" y="1819993"/>
                  <a:pt x="835548" y="1817103"/>
                  <a:pt x="835548" y="1817103"/>
                </a:cubicBezTo>
                <a:cubicBezTo>
                  <a:pt x="843064" y="1811329"/>
                  <a:pt x="849559" y="1819526"/>
                  <a:pt x="853317" y="1816639"/>
                </a:cubicBezTo>
                <a:cubicBezTo>
                  <a:pt x="857075" y="1813750"/>
                  <a:pt x="867328" y="1819064"/>
                  <a:pt x="860831" y="1810863"/>
                </a:cubicBezTo>
                <a:cubicBezTo>
                  <a:pt x="864589" y="1807975"/>
                  <a:pt x="867328" y="1819064"/>
                  <a:pt x="877581" y="1824377"/>
                </a:cubicBezTo>
                <a:cubicBezTo>
                  <a:pt x="877581" y="1824377"/>
                  <a:pt x="881337" y="1821488"/>
                  <a:pt x="885097" y="1818599"/>
                </a:cubicBezTo>
                <a:cubicBezTo>
                  <a:pt x="887834" y="1829689"/>
                  <a:pt x="890570" y="1840775"/>
                  <a:pt x="897068" y="1848976"/>
                </a:cubicBezTo>
                <a:cubicBezTo>
                  <a:pt x="917572" y="1859600"/>
                  <a:pt x="919614" y="1831650"/>
                  <a:pt x="940119" y="1842274"/>
                </a:cubicBezTo>
                <a:cubicBezTo>
                  <a:pt x="940119" y="1842274"/>
                  <a:pt x="942855" y="1853361"/>
                  <a:pt x="939098" y="1856248"/>
                </a:cubicBezTo>
                <a:cubicBezTo>
                  <a:pt x="942856" y="1853361"/>
                  <a:pt x="947044" y="1856738"/>
                  <a:pt x="951104" y="1861863"/>
                </a:cubicBezTo>
                <a:lnTo>
                  <a:pt x="952703" y="1864153"/>
                </a:lnTo>
                <a:lnTo>
                  <a:pt x="953894" y="1862507"/>
                </a:lnTo>
                <a:cubicBezTo>
                  <a:pt x="953762" y="1859900"/>
                  <a:pt x="952649" y="1857023"/>
                  <a:pt x="952348" y="1854883"/>
                </a:cubicBezTo>
                <a:cubicBezTo>
                  <a:pt x="961028" y="1842880"/>
                  <a:pt x="956655" y="1825223"/>
                  <a:pt x="966694" y="1809481"/>
                </a:cubicBezTo>
                <a:cubicBezTo>
                  <a:pt x="967372" y="1807613"/>
                  <a:pt x="965412" y="1807072"/>
                  <a:pt x="963449" y="1806529"/>
                </a:cubicBezTo>
                <a:cubicBezTo>
                  <a:pt x="972053" y="1800676"/>
                  <a:pt x="972206" y="1788379"/>
                  <a:pt x="984054" y="1785476"/>
                </a:cubicBezTo>
                <a:cubicBezTo>
                  <a:pt x="980810" y="1782525"/>
                  <a:pt x="982849" y="1776918"/>
                  <a:pt x="976964" y="1775295"/>
                </a:cubicBezTo>
                <a:lnTo>
                  <a:pt x="977319" y="1774315"/>
                </a:lnTo>
                <a:lnTo>
                  <a:pt x="976931" y="1773877"/>
                </a:lnTo>
                <a:cubicBezTo>
                  <a:pt x="973180" y="1776760"/>
                  <a:pt x="973180" y="1776760"/>
                  <a:pt x="962968" y="1771482"/>
                </a:cubicBezTo>
                <a:cubicBezTo>
                  <a:pt x="959218" y="1774365"/>
                  <a:pt x="965681" y="1782522"/>
                  <a:pt x="972145" y="1790683"/>
                </a:cubicBezTo>
                <a:cubicBezTo>
                  <a:pt x="958180" y="1788287"/>
                  <a:pt x="937755" y="1777735"/>
                  <a:pt x="932969" y="1794538"/>
                </a:cubicBezTo>
                <a:cubicBezTo>
                  <a:pt x="929220" y="1797420"/>
                  <a:pt x="925470" y="1800301"/>
                  <a:pt x="919007" y="1792143"/>
                </a:cubicBezTo>
                <a:cubicBezTo>
                  <a:pt x="915257" y="1795023"/>
                  <a:pt x="921720" y="1803183"/>
                  <a:pt x="928182" y="1811341"/>
                </a:cubicBezTo>
                <a:cubicBezTo>
                  <a:pt x="914221" y="1808946"/>
                  <a:pt x="910471" y="1811829"/>
                  <a:pt x="909434" y="1825748"/>
                </a:cubicBezTo>
                <a:cubicBezTo>
                  <a:pt x="902971" y="1817591"/>
                  <a:pt x="896508" y="1809434"/>
                  <a:pt x="900259" y="1806552"/>
                </a:cubicBezTo>
                <a:cubicBezTo>
                  <a:pt x="890045" y="1801273"/>
                  <a:pt x="883583" y="1793114"/>
                  <a:pt x="873370" y="1787838"/>
                </a:cubicBezTo>
                <a:cubicBezTo>
                  <a:pt x="887331" y="1790234"/>
                  <a:pt x="874406" y="1773916"/>
                  <a:pt x="884620" y="1779192"/>
                </a:cubicBezTo>
                <a:cubicBezTo>
                  <a:pt x="884620" y="1779192"/>
                  <a:pt x="884620" y="1779192"/>
                  <a:pt x="891083" y="1787353"/>
                </a:cubicBezTo>
                <a:cubicBezTo>
                  <a:pt x="879194" y="1757112"/>
                  <a:pt x="900655" y="1753743"/>
                  <a:pt x="898981" y="1728783"/>
                </a:cubicBezTo>
                <a:cubicBezTo>
                  <a:pt x="905443" y="1736940"/>
                  <a:pt x="905443" y="1736940"/>
                  <a:pt x="911905" y="1745097"/>
                </a:cubicBezTo>
                <a:cubicBezTo>
                  <a:pt x="918369" y="1753258"/>
                  <a:pt x="915655" y="1742216"/>
                  <a:pt x="922118" y="1750376"/>
                </a:cubicBezTo>
                <a:cubicBezTo>
                  <a:pt x="925868" y="1747493"/>
                  <a:pt x="919405" y="1739335"/>
                  <a:pt x="923154" y="1736453"/>
                </a:cubicBezTo>
                <a:cubicBezTo>
                  <a:pt x="929617" y="1744612"/>
                  <a:pt x="929617" y="1744612"/>
                  <a:pt x="933368" y="1741730"/>
                </a:cubicBezTo>
                <a:cubicBezTo>
                  <a:pt x="937117" y="1738849"/>
                  <a:pt x="934404" y="1727807"/>
                  <a:pt x="941905" y="1722044"/>
                </a:cubicBezTo>
                <a:cubicBezTo>
                  <a:pt x="948367" y="1730204"/>
                  <a:pt x="952117" y="1727321"/>
                  <a:pt x="958579" y="1735480"/>
                </a:cubicBezTo>
                <a:cubicBezTo>
                  <a:pt x="973579" y="1723952"/>
                  <a:pt x="968153" y="1701871"/>
                  <a:pt x="983152" y="1690343"/>
                </a:cubicBezTo>
                <a:cubicBezTo>
                  <a:pt x="993365" y="1695622"/>
                  <a:pt x="989616" y="1698503"/>
                  <a:pt x="996078" y="1706661"/>
                </a:cubicBezTo>
                <a:cubicBezTo>
                  <a:pt x="996078" y="1706661"/>
                  <a:pt x="1003579" y="1700898"/>
                  <a:pt x="1003579" y="1700898"/>
                </a:cubicBezTo>
                <a:cubicBezTo>
                  <a:pt x="1006290" y="1711939"/>
                  <a:pt x="1002541" y="1714819"/>
                  <a:pt x="1009005" y="1722980"/>
                </a:cubicBezTo>
                <a:cubicBezTo>
                  <a:pt x="1005255" y="1725861"/>
                  <a:pt x="1005255" y="1725861"/>
                  <a:pt x="1005255" y="1725861"/>
                </a:cubicBezTo>
                <a:cubicBezTo>
                  <a:pt x="1001505" y="1728745"/>
                  <a:pt x="1001505" y="1728745"/>
                  <a:pt x="997755" y="1731625"/>
                </a:cubicBezTo>
                <a:lnTo>
                  <a:pt x="1021052" y="1754874"/>
                </a:lnTo>
                <a:lnTo>
                  <a:pt x="1021103" y="1754817"/>
                </a:lnTo>
                <a:cubicBezTo>
                  <a:pt x="1023188" y="1752050"/>
                  <a:pt x="1024208" y="1749246"/>
                  <a:pt x="1021944" y="1746565"/>
                </a:cubicBezTo>
                <a:cubicBezTo>
                  <a:pt x="1030472" y="1746860"/>
                  <a:pt x="1029266" y="1738301"/>
                  <a:pt x="1029266" y="1738301"/>
                </a:cubicBezTo>
                <a:cubicBezTo>
                  <a:pt x="1031304" y="1732694"/>
                  <a:pt x="1030701" y="1728415"/>
                  <a:pt x="1036663" y="1723887"/>
                </a:cubicBezTo>
                <a:cubicBezTo>
                  <a:pt x="1036663" y="1723887"/>
                  <a:pt x="1035381" y="1721479"/>
                  <a:pt x="1038021" y="1720150"/>
                </a:cubicBezTo>
                <a:lnTo>
                  <a:pt x="1037755" y="1720160"/>
                </a:lnTo>
                <a:lnTo>
                  <a:pt x="1030117" y="1721687"/>
                </a:lnTo>
                <a:lnTo>
                  <a:pt x="1028135" y="1723594"/>
                </a:lnTo>
                <a:cubicBezTo>
                  <a:pt x="1029419" y="1726004"/>
                  <a:pt x="1029419" y="1726004"/>
                  <a:pt x="1026776" y="1727332"/>
                </a:cubicBezTo>
                <a:cubicBezTo>
                  <a:pt x="1026776" y="1727332"/>
                  <a:pt x="1024815" y="1726790"/>
                  <a:pt x="1022853" y="1726250"/>
                </a:cubicBezTo>
                <a:cubicBezTo>
                  <a:pt x="1023532" y="1724382"/>
                  <a:pt x="1023532" y="1724382"/>
                  <a:pt x="1022249" y="1721972"/>
                </a:cubicBezTo>
                <a:cubicBezTo>
                  <a:pt x="1022249" y="1721972"/>
                  <a:pt x="1022249" y="1721972"/>
                  <a:pt x="1024892" y="1720642"/>
                </a:cubicBezTo>
                <a:lnTo>
                  <a:pt x="1025184" y="1719838"/>
                </a:lnTo>
                <a:lnTo>
                  <a:pt x="1021835" y="1714281"/>
                </a:lnTo>
                <a:cubicBezTo>
                  <a:pt x="1020050" y="1713961"/>
                  <a:pt x="1018146" y="1715424"/>
                  <a:pt x="1016243" y="1716886"/>
                </a:cubicBezTo>
                <a:cubicBezTo>
                  <a:pt x="1014342" y="1691291"/>
                  <a:pt x="1028619" y="1693848"/>
                  <a:pt x="1022913" y="1671178"/>
                </a:cubicBezTo>
                <a:cubicBezTo>
                  <a:pt x="1026720" y="1668252"/>
                  <a:pt x="1033381" y="1676661"/>
                  <a:pt x="1037188" y="1673734"/>
                </a:cubicBezTo>
                <a:cubicBezTo>
                  <a:pt x="1037188" y="1673734"/>
                  <a:pt x="1030528" y="1665325"/>
                  <a:pt x="1034335" y="1662400"/>
                </a:cubicBezTo>
                <a:lnTo>
                  <a:pt x="1041488" y="1656903"/>
                </a:lnTo>
                <a:lnTo>
                  <a:pt x="1041563" y="1647437"/>
                </a:lnTo>
                <a:lnTo>
                  <a:pt x="1029703" y="1656552"/>
                </a:lnTo>
                <a:cubicBezTo>
                  <a:pt x="1022752" y="1647775"/>
                  <a:pt x="1023417" y="1633149"/>
                  <a:pt x="1016466" y="1624375"/>
                </a:cubicBezTo>
                <a:cubicBezTo>
                  <a:pt x="1027223" y="1630223"/>
                  <a:pt x="1031031" y="1627297"/>
                  <a:pt x="1034839" y="1624370"/>
                </a:cubicBezTo>
                <a:lnTo>
                  <a:pt x="1041180" y="1635578"/>
                </a:lnTo>
                <a:lnTo>
                  <a:pt x="1051773" y="1623686"/>
                </a:lnTo>
                <a:cubicBezTo>
                  <a:pt x="1056981" y="1620494"/>
                  <a:pt x="1063245" y="1618108"/>
                  <a:pt x="1069509" y="1615721"/>
                </a:cubicBezTo>
                <a:lnTo>
                  <a:pt x="1068817" y="1613267"/>
                </a:lnTo>
                <a:lnTo>
                  <a:pt x="1066777" y="1613425"/>
                </a:lnTo>
                <a:cubicBezTo>
                  <a:pt x="1059858" y="1613956"/>
                  <a:pt x="1059858" y="1613956"/>
                  <a:pt x="1053314" y="1619363"/>
                </a:cubicBezTo>
                <a:cubicBezTo>
                  <a:pt x="1050633" y="1614665"/>
                  <a:pt x="1055246" y="1614311"/>
                  <a:pt x="1054871" y="1609437"/>
                </a:cubicBezTo>
                <a:cubicBezTo>
                  <a:pt x="1052564" y="1609615"/>
                  <a:pt x="1047952" y="1609970"/>
                  <a:pt x="1045272" y="1605274"/>
                </a:cubicBezTo>
                <a:cubicBezTo>
                  <a:pt x="1045272" y="1605274"/>
                  <a:pt x="1045272" y="1605274"/>
                  <a:pt x="1044897" y="1600399"/>
                </a:cubicBezTo>
                <a:cubicBezTo>
                  <a:pt x="1042590" y="1600577"/>
                  <a:pt x="1042216" y="1595703"/>
                  <a:pt x="1039908" y="1595881"/>
                </a:cubicBezTo>
                <a:cubicBezTo>
                  <a:pt x="1030684" y="1596589"/>
                  <a:pt x="1028752" y="1601639"/>
                  <a:pt x="1019526" y="1602349"/>
                </a:cubicBezTo>
                <a:cubicBezTo>
                  <a:pt x="1020276" y="1612097"/>
                  <a:pt x="1026445" y="1601818"/>
                  <a:pt x="1029127" y="1606514"/>
                </a:cubicBezTo>
                <a:cubicBezTo>
                  <a:pt x="1024514" y="1606868"/>
                  <a:pt x="1025263" y="1616616"/>
                  <a:pt x="1022957" y="1616793"/>
                </a:cubicBezTo>
                <a:cubicBezTo>
                  <a:pt x="1022957" y="1616793"/>
                  <a:pt x="1020276" y="1612097"/>
                  <a:pt x="1017970" y="1612275"/>
                </a:cubicBezTo>
                <a:cubicBezTo>
                  <a:pt x="1015663" y="1612452"/>
                  <a:pt x="1011425" y="1617680"/>
                  <a:pt x="1013357" y="1612629"/>
                </a:cubicBezTo>
                <a:cubicBezTo>
                  <a:pt x="1011425" y="1617680"/>
                  <a:pt x="1006438" y="1613162"/>
                  <a:pt x="1004506" y="1618212"/>
                </a:cubicBezTo>
                <a:cubicBezTo>
                  <a:pt x="1004506" y="1618212"/>
                  <a:pt x="1004131" y="1613339"/>
                  <a:pt x="1004131" y="1613339"/>
                </a:cubicBezTo>
                <a:cubicBezTo>
                  <a:pt x="999144" y="1608819"/>
                  <a:pt x="993782" y="1599428"/>
                  <a:pt x="984556" y="1600136"/>
                </a:cubicBezTo>
                <a:cubicBezTo>
                  <a:pt x="975332" y="1600845"/>
                  <a:pt x="963800" y="1601732"/>
                  <a:pt x="954574" y="1602441"/>
                </a:cubicBezTo>
                <a:cubicBezTo>
                  <a:pt x="943042" y="1603327"/>
                  <a:pt x="933816" y="1604037"/>
                  <a:pt x="924592" y="1604746"/>
                </a:cubicBezTo>
                <a:cubicBezTo>
                  <a:pt x="922286" y="1604923"/>
                  <a:pt x="920353" y="1609975"/>
                  <a:pt x="918047" y="1610152"/>
                </a:cubicBezTo>
                <a:cubicBezTo>
                  <a:pt x="913435" y="1610506"/>
                  <a:pt x="908447" y="1605987"/>
                  <a:pt x="904209" y="1611216"/>
                </a:cubicBezTo>
                <a:cubicBezTo>
                  <a:pt x="902277" y="1616267"/>
                  <a:pt x="897291" y="1611747"/>
                  <a:pt x="894983" y="1611924"/>
                </a:cubicBezTo>
                <a:lnTo>
                  <a:pt x="881071" y="1614511"/>
                </a:lnTo>
                <a:lnTo>
                  <a:pt x="886787" y="1618950"/>
                </a:lnTo>
                <a:cubicBezTo>
                  <a:pt x="889303" y="1620154"/>
                  <a:pt x="891818" y="1621357"/>
                  <a:pt x="894907" y="1625256"/>
                </a:cubicBezTo>
                <a:cubicBezTo>
                  <a:pt x="898792" y="1622271"/>
                  <a:pt x="906563" y="1616298"/>
                  <a:pt x="916628" y="1621114"/>
                </a:cubicBezTo>
                <a:cubicBezTo>
                  <a:pt x="916628" y="1621114"/>
                  <a:pt x="916628" y="1621114"/>
                  <a:pt x="912743" y="1624099"/>
                </a:cubicBezTo>
                <a:lnTo>
                  <a:pt x="912353" y="1624398"/>
                </a:lnTo>
                <a:lnTo>
                  <a:pt x="913419" y="1625744"/>
                </a:lnTo>
                <a:lnTo>
                  <a:pt x="919716" y="1629468"/>
                </a:lnTo>
                <a:cubicBezTo>
                  <a:pt x="923970" y="1624252"/>
                  <a:pt x="937108" y="1613464"/>
                  <a:pt x="947111" y="1622474"/>
                </a:cubicBezTo>
                <a:cubicBezTo>
                  <a:pt x="949425" y="1622295"/>
                  <a:pt x="951739" y="1622116"/>
                  <a:pt x="954053" y="1621940"/>
                </a:cubicBezTo>
                <a:cubicBezTo>
                  <a:pt x="955993" y="1616901"/>
                  <a:pt x="958308" y="1616723"/>
                  <a:pt x="960622" y="1616546"/>
                </a:cubicBezTo>
                <a:cubicBezTo>
                  <a:pt x="960622" y="1616546"/>
                  <a:pt x="962936" y="1616368"/>
                  <a:pt x="962936" y="1616368"/>
                </a:cubicBezTo>
                <a:cubicBezTo>
                  <a:pt x="962936" y="1616368"/>
                  <a:pt x="965249" y="1616190"/>
                  <a:pt x="963309" y="1621227"/>
                </a:cubicBezTo>
                <a:lnTo>
                  <a:pt x="959497" y="1621521"/>
                </a:lnTo>
                <a:lnTo>
                  <a:pt x="963450" y="1625517"/>
                </a:lnTo>
                <a:cubicBezTo>
                  <a:pt x="961628" y="1630935"/>
                  <a:pt x="959403" y="1631107"/>
                  <a:pt x="957178" y="1631278"/>
                </a:cubicBezTo>
                <a:lnTo>
                  <a:pt x="958464" y="1621600"/>
                </a:lnTo>
                <a:lnTo>
                  <a:pt x="956367" y="1621762"/>
                </a:lnTo>
                <a:cubicBezTo>
                  <a:pt x="954427" y="1626799"/>
                  <a:pt x="952113" y="1626977"/>
                  <a:pt x="947485" y="1627332"/>
                </a:cubicBezTo>
                <a:cubicBezTo>
                  <a:pt x="943604" y="1637408"/>
                  <a:pt x="936289" y="1633081"/>
                  <a:pt x="929346" y="1633615"/>
                </a:cubicBezTo>
                <a:lnTo>
                  <a:pt x="921426" y="1635851"/>
                </a:lnTo>
                <a:lnTo>
                  <a:pt x="926254" y="1641947"/>
                </a:lnTo>
                <a:cubicBezTo>
                  <a:pt x="927917" y="1647727"/>
                  <a:pt x="926933" y="1652009"/>
                  <a:pt x="923799" y="1652655"/>
                </a:cubicBezTo>
                <a:cubicBezTo>
                  <a:pt x="920663" y="1653298"/>
                  <a:pt x="915373" y="1650307"/>
                  <a:pt x="908423" y="1641530"/>
                </a:cubicBezTo>
                <a:lnTo>
                  <a:pt x="908916" y="1639383"/>
                </a:lnTo>
                <a:lnTo>
                  <a:pt x="902576" y="1641174"/>
                </a:lnTo>
                <a:cubicBezTo>
                  <a:pt x="894038" y="1643664"/>
                  <a:pt x="886126" y="1646716"/>
                  <a:pt x="879558" y="1652111"/>
                </a:cubicBezTo>
                <a:cubicBezTo>
                  <a:pt x="869927" y="1647960"/>
                  <a:pt x="857982" y="1643991"/>
                  <a:pt x="849099" y="1649562"/>
                </a:cubicBezTo>
                <a:cubicBezTo>
                  <a:pt x="843894" y="1649963"/>
                  <a:pt x="838016" y="1658663"/>
                  <a:pt x="830206" y="1659265"/>
                </a:cubicBezTo>
                <a:cubicBezTo>
                  <a:pt x="827602" y="1659465"/>
                  <a:pt x="824784" y="1658765"/>
                  <a:pt x="821705" y="1656558"/>
                </a:cubicBezTo>
                <a:cubicBezTo>
                  <a:pt x="821705" y="1656558"/>
                  <a:pt x="821330" y="1651697"/>
                  <a:pt x="819016" y="1651875"/>
                </a:cubicBezTo>
                <a:cubicBezTo>
                  <a:pt x="812075" y="1652409"/>
                  <a:pt x="803192" y="1657980"/>
                  <a:pt x="795877" y="1653655"/>
                </a:cubicBezTo>
                <a:cubicBezTo>
                  <a:pt x="788934" y="1654189"/>
                  <a:pt x="781619" y="1649862"/>
                  <a:pt x="772362" y="1650574"/>
                </a:cubicBezTo>
                <a:cubicBezTo>
                  <a:pt x="771989" y="1645713"/>
                  <a:pt x="778930" y="1645179"/>
                  <a:pt x="783185" y="1639965"/>
                </a:cubicBezTo>
                <a:cubicBezTo>
                  <a:pt x="790874" y="1649151"/>
                  <a:pt x="810134" y="1657447"/>
                  <a:pt x="810954" y="1637830"/>
                </a:cubicBezTo>
                <a:cubicBezTo>
                  <a:pt x="815209" y="1632614"/>
                  <a:pt x="820584" y="1641977"/>
                  <a:pt x="829841" y="1641266"/>
                </a:cubicBezTo>
                <a:cubicBezTo>
                  <a:pt x="829841" y="1641266"/>
                  <a:pt x="827526" y="1641443"/>
                  <a:pt x="827900" y="1646303"/>
                </a:cubicBezTo>
                <a:cubicBezTo>
                  <a:pt x="834842" y="1645769"/>
                  <a:pt x="834842" y="1645769"/>
                  <a:pt x="839470" y="1645414"/>
                </a:cubicBezTo>
                <a:cubicBezTo>
                  <a:pt x="839096" y="1640554"/>
                  <a:pt x="836782" y="1640732"/>
                  <a:pt x="836782" y="1640732"/>
                </a:cubicBezTo>
                <a:cubicBezTo>
                  <a:pt x="836408" y="1635873"/>
                  <a:pt x="834096" y="1636051"/>
                  <a:pt x="834096" y="1636051"/>
                </a:cubicBezTo>
                <a:cubicBezTo>
                  <a:pt x="834096" y="1636051"/>
                  <a:pt x="836408" y="1635873"/>
                  <a:pt x="836408" y="1635873"/>
                </a:cubicBezTo>
                <a:cubicBezTo>
                  <a:pt x="840289" y="1625796"/>
                  <a:pt x="849920" y="1629944"/>
                  <a:pt x="854921" y="1634450"/>
                </a:cubicBezTo>
                <a:cubicBezTo>
                  <a:pt x="857236" y="1634272"/>
                  <a:pt x="849920" y="1629944"/>
                  <a:pt x="854548" y="1629589"/>
                </a:cubicBezTo>
                <a:cubicBezTo>
                  <a:pt x="859177" y="1629234"/>
                  <a:pt x="857236" y="1634272"/>
                  <a:pt x="857236" y="1634272"/>
                </a:cubicBezTo>
                <a:cubicBezTo>
                  <a:pt x="859549" y="1634093"/>
                  <a:pt x="861490" y="1629056"/>
                  <a:pt x="866119" y="1628700"/>
                </a:cubicBezTo>
                <a:cubicBezTo>
                  <a:pt x="866492" y="1633560"/>
                  <a:pt x="866866" y="1638419"/>
                  <a:pt x="866866" y="1638419"/>
                </a:cubicBezTo>
                <a:cubicBezTo>
                  <a:pt x="871493" y="1638063"/>
                  <a:pt x="878809" y="1642391"/>
                  <a:pt x="883065" y="1637173"/>
                </a:cubicBezTo>
                <a:cubicBezTo>
                  <a:pt x="882691" y="1632315"/>
                  <a:pt x="878436" y="1637529"/>
                  <a:pt x="878436" y="1637529"/>
                </a:cubicBezTo>
                <a:cubicBezTo>
                  <a:pt x="878436" y="1637529"/>
                  <a:pt x="878436" y="1637529"/>
                  <a:pt x="876121" y="1637708"/>
                </a:cubicBezTo>
                <a:cubicBezTo>
                  <a:pt x="876121" y="1637708"/>
                  <a:pt x="873435" y="1633026"/>
                  <a:pt x="873435" y="1633026"/>
                </a:cubicBezTo>
                <a:cubicBezTo>
                  <a:pt x="873435" y="1633026"/>
                  <a:pt x="875748" y="1632848"/>
                  <a:pt x="875748" y="1632848"/>
                </a:cubicBezTo>
                <a:cubicBezTo>
                  <a:pt x="875748" y="1632848"/>
                  <a:pt x="875748" y="1632848"/>
                  <a:pt x="878062" y="1632669"/>
                </a:cubicBezTo>
                <a:cubicBezTo>
                  <a:pt x="877315" y="1622950"/>
                  <a:pt x="885005" y="1632136"/>
                  <a:pt x="884257" y="1622417"/>
                </a:cubicBezTo>
                <a:lnTo>
                  <a:pt x="884945" y="1622697"/>
                </a:lnTo>
                <a:lnTo>
                  <a:pt x="884431" y="1621153"/>
                </a:lnTo>
                <a:lnTo>
                  <a:pt x="880059" y="1614699"/>
                </a:lnTo>
                <a:lnTo>
                  <a:pt x="878115" y="1615060"/>
                </a:lnTo>
                <a:cubicBezTo>
                  <a:pt x="872685" y="1616090"/>
                  <a:pt x="867495" y="1616490"/>
                  <a:pt x="862695" y="1614407"/>
                </a:cubicBezTo>
                <a:cubicBezTo>
                  <a:pt x="860388" y="1614584"/>
                  <a:pt x="855775" y="1614938"/>
                  <a:pt x="856150" y="1619813"/>
                </a:cubicBezTo>
                <a:cubicBezTo>
                  <a:pt x="853470" y="1615117"/>
                  <a:pt x="853094" y="1610244"/>
                  <a:pt x="850788" y="1610420"/>
                </a:cubicBezTo>
                <a:cubicBezTo>
                  <a:pt x="850788" y="1610420"/>
                  <a:pt x="851163" y="1615294"/>
                  <a:pt x="851538" y="1620168"/>
                </a:cubicBezTo>
                <a:cubicBezTo>
                  <a:pt x="848856" y="1615471"/>
                  <a:pt x="846925" y="1620523"/>
                  <a:pt x="844244" y="1615825"/>
                </a:cubicBezTo>
                <a:cubicBezTo>
                  <a:pt x="846550" y="1615649"/>
                  <a:pt x="841937" y="1616004"/>
                  <a:pt x="841937" y="1616004"/>
                </a:cubicBezTo>
                <a:cubicBezTo>
                  <a:pt x="841937" y="1616004"/>
                  <a:pt x="836950" y="1611484"/>
                  <a:pt x="834644" y="1611661"/>
                </a:cubicBezTo>
                <a:cubicBezTo>
                  <a:pt x="830031" y="1612015"/>
                  <a:pt x="825793" y="1617244"/>
                  <a:pt x="820806" y="1612725"/>
                </a:cubicBezTo>
                <a:cubicBezTo>
                  <a:pt x="820806" y="1612725"/>
                  <a:pt x="818499" y="1612902"/>
                  <a:pt x="818499" y="1612902"/>
                </a:cubicBezTo>
                <a:cubicBezTo>
                  <a:pt x="815818" y="1608207"/>
                  <a:pt x="805843" y="1599168"/>
                  <a:pt x="798550" y="1594827"/>
                </a:cubicBezTo>
                <a:cubicBezTo>
                  <a:pt x="798550" y="1594827"/>
                  <a:pt x="798175" y="1589953"/>
                  <a:pt x="798175" y="1589953"/>
                </a:cubicBezTo>
                <a:cubicBezTo>
                  <a:pt x="795869" y="1590128"/>
                  <a:pt x="793937" y="1595182"/>
                  <a:pt x="793562" y="1590307"/>
                </a:cubicBezTo>
                <a:cubicBezTo>
                  <a:pt x="793562" y="1590307"/>
                  <a:pt x="793562" y="1590307"/>
                  <a:pt x="791256" y="1590484"/>
                </a:cubicBezTo>
                <a:cubicBezTo>
                  <a:pt x="788949" y="1590661"/>
                  <a:pt x="788949" y="1590661"/>
                  <a:pt x="788949" y="1590661"/>
                </a:cubicBezTo>
                <a:cubicBezTo>
                  <a:pt x="781655" y="1586319"/>
                  <a:pt x="778975" y="1581623"/>
                  <a:pt x="774362" y="1581978"/>
                </a:cubicBezTo>
                <a:cubicBezTo>
                  <a:pt x="772430" y="1587030"/>
                  <a:pt x="771681" y="1577281"/>
                  <a:pt x="773988" y="1577104"/>
                </a:cubicBezTo>
                <a:cubicBezTo>
                  <a:pt x="771681" y="1577281"/>
                  <a:pt x="765136" y="1582688"/>
                  <a:pt x="764762" y="1577814"/>
                </a:cubicBezTo>
                <a:cubicBezTo>
                  <a:pt x="762830" y="1582866"/>
                  <a:pt x="755536" y="1578523"/>
                  <a:pt x="755911" y="1583397"/>
                </a:cubicBezTo>
                <a:cubicBezTo>
                  <a:pt x="751299" y="1583751"/>
                  <a:pt x="734405" y="1575245"/>
                  <a:pt x="728610" y="1590398"/>
                </a:cubicBezTo>
                <a:cubicBezTo>
                  <a:pt x="720942" y="1581181"/>
                  <a:pt x="714397" y="1586589"/>
                  <a:pt x="706728" y="1577374"/>
                </a:cubicBezTo>
                <a:cubicBezTo>
                  <a:pt x="706728" y="1577374"/>
                  <a:pt x="701741" y="1572854"/>
                  <a:pt x="702116" y="1577728"/>
                </a:cubicBezTo>
                <a:lnTo>
                  <a:pt x="697502" y="1578082"/>
                </a:lnTo>
                <a:cubicBezTo>
                  <a:pt x="697502" y="1578082"/>
                  <a:pt x="695196" y="1578260"/>
                  <a:pt x="695196" y="1578260"/>
                </a:cubicBezTo>
                <a:cubicBezTo>
                  <a:pt x="695196" y="1578260"/>
                  <a:pt x="695196" y="1578260"/>
                  <a:pt x="692890" y="1578436"/>
                </a:cubicBezTo>
                <a:cubicBezTo>
                  <a:pt x="692890" y="1578436"/>
                  <a:pt x="684039" y="1584019"/>
                  <a:pt x="681359" y="1579323"/>
                </a:cubicBezTo>
                <a:cubicBezTo>
                  <a:pt x="679427" y="1584374"/>
                  <a:pt x="672134" y="1580033"/>
                  <a:pt x="669827" y="1580210"/>
                </a:cubicBezTo>
                <a:cubicBezTo>
                  <a:pt x="665214" y="1580564"/>
                  <a:pt x="660976" y="1585793"/>
                  <a:pt x="655615" y="1576401"/>
                </a:cubicBezTo>
                <a:cubicBezTo>
                  <a:pt x="655989" y="1581273"/>
                  <a:pt x="644831" y="1587034"/>
                  <a:pt x="641775" y="1577464"/>
                </a:cubicBezTo>
                <a:cubicBezTo>
                  <a:pt x="641775" y="1577464"/>
                  <a:pt x="642149" y="1582337"/>
                  <a:pt x="642149" y="1582337"/>
                </a:cubicBezTo>
                <a:cubicBezTo>
                  <a:pt x="626006" y="1583579"/>
                  <a:pt x="609862" y="1584819"/>
                  <a:pt x="591410" y="1586238"/>
                </a:cubicBezTo>
                <a:cubicBezTo>
                  <a:pt x="586798" y="1586594"/>
                  <a:pt x="584117" y="1581898"/>
                  <a:pt x="584117" y="1581898"/>
                </a:cubicBezTo>
                <a:cubicBezTo>
                  <a:pt x="579879" y="1587125"/>
                  <a:pt x="570653" y="1587835"/>
                  <a:pt x="565666" y="1583316"/>
                </a:cubicBezTo>
                <a:cubicBezTo>
                  <a:pt x="562984" y="1578619"/>
                  <a:pt x="563359" y="1583493"/>
                  <a:pt x="561054" y="1583671"/>
                </a:cubicBezTo>
                <a:cubicBezTo>
                  <a:pt x="538365" y="1590318"/>
                  <a:pt x="508008" y="1587748"/>
                  <a:pt x="482638" y="1589699"/>
                </a:cubicBezTo>
                <a:cubicBezTo>
                  <a:pt x="480331" y="1589876"/>
                  <a:pt x="478025" y="1590054"/>
                  <a:pt x="475719" y="1590231"/>
                </a:cubicBezTo>
                <a:cubicBezTo>
                  <a:pt x="461880" y="1591296"/>
                  <a:pt x="452281" y="1587130"/>
                  <a:pt x="431523" y="1588726"/>
                </a:cubicBezTo>
                <a:cubicBezTo>
                  <a:pt x="429217" y="1588904"/>
                  <a:pt x="426911" y="1589082"/>
                  <a:pt x="424604" y="1589258"/>
                </a:cubicBezTo>
                <a:cubicBezTo>
                  <a:pt x="411140" y="1595196"/>
                  <a:pt x="403472" y="1585980"/>
                  <a:pt x="392315" y="1591740"/>
                </a:cubicBezTo>
                <a:cubicBezTo>
                  <a:pt x="390009" y="1591917"/>
                  <a:pt x="387702" y="1592096"/>
                  <a:pt x="385395" y="1592272"/>
                </a:cubicBezTo>
                <a:cubicBezTo>
                  <a:pt x="385021" y="1587398"/>
                  <a:pt x="382715" y="1587576"/>
                  <a:pt x="382715" y="1587576"/>
                </a:cubicBezTo>
                <a:cubicBezTo>
                  <a:pt x="378477" y="1592804"/>
                  <a:pt x="368876" y="1588641"/>
                  <a:pt x="364265" y="1588994"/>
                </a:cubicBezTo>
                <a:cubicBezTo>
                  <a:pt x="363515" y="1579246"/>
                  <a:pt x="375421" y="1583234"/>
                  <a:pt x="382340" y="1582702"/>
                </a:cubicBezTo>
                <a:cubicBezTo>
                  <a:pt x="382340" y="1582702"/>
                  <a:pt x="384647" y="1582526"/>
                  <a:pt x="384647" y="1582526"/>
                </a:cubicBezTo>
                <a:cubicBezTo>
                  <a:pt x="387328" y="1587222"/>
                  <a:pt x="389635" y="1587043"/>
                  <a:pt x="391940" y="1586867"/>
                </a:cubicBezTo>
                <a:cubicBezTo>
                  <a:pt x="395802" y="1576764"/>
                  <a:pt x="415004" y="1585094"/>
                  <a:pt x="421922" y="1584561"/>
                </a:cubicBezTo>
                <a:cubicBezTo>
                  <a:pt x="426536" y="1584208"/>
                  <a:pt x="428841" y="1584030"/>
                  <a:pt x="431148" y="1583851"/>
                </a:cubicBezTo>
                <a:cubicBezTo>
                  <a:pt x="444236" y="1573040"/>
                  <a:pt x="463437" y="1581370"/>
                  <a:pt x="475344" y="1585357"/>
                </a:cubicBezTo>
                <a:cubicBezTo>
                  <a:pt x="477650" y="1585180"/>
                  <a:pt x="479956" y="1585002"/>
                  <a:pt x="479956" y="1585002"/>
                </a:cubicBezTo>
                <a:cubicBezTo>
                  <a:pt x="482263" y="1584825"/>
                  <a:pt x="482263" y="1584825"/>
                  <a:pt x="482263" y="1584825"/>
                </a:cubicBezTo>
                <a:cubicBezTo>
                  <a:pt x="486501" y="1579596"/>
                  <a:pt x="495352" y="1574014"/>
                  <a:pt x="500338" y="1578533"/>
                </a:cubicBezTo>
                <a:cubicBezTo>
                  <a:pt x="518040" y="1567366"/>
                  <a:pt x="546091" y="1570113"/>
                  <a:pt x="573767" y="1567985"/>
                </a:cubicBezTo>
                <a:cubicBezTo>
                  <a:pt x="578380" y="1567630"/>
                  <a:pt x="580687" y="1567453"/>
                  <a:pt x="585300" y="1567099"/>
                </a:cubicBezTo>
                <a:cubicBezTo>
                  <a:pt x="608362" y="1565326"/>
                  <a:pt x="636039" y="1563198"/>
                  <a:pt x="659103" y="1561424"/>
                </a:cubicBezTo>
                <a:cubicBezTo>
                  <a:pt x="663714" y="1561070"/>
                  <a:pt x="668328" y="1560716"/>
                  <a:pt x="671009" y="1565411"/>
                </a:cubicBezTo>
                <a:cubicBezTo>
                  <a:pt x="672941" y="1560360"/>
                  <a:pt x="672941" y="1560360"/>
                  <a:pt x="675247" y="1560183"/>
                </a:cubicBezTo>
                <a:cubicBezTo>
                  <a:pt x="682540" y="1564526"/>
                  <a:pt x="689460" y="1563993"/>
                  <a:pt x="697936" y="1553535"/>
                </a:cubicBezTo>
                <a:cubicBezTo>
                  <a:pt x="698311" y="1558411"/>
                  <a:pt x="696004" y="1558588"/>
                  <a:pt x="696004" y="1558588"/>
                </a:cubicBezTo>
                <a:cubicBezTo>
                  <a:pt x="705229" y="1557878"/>
                  <a:pt x="707535" y="1557701"/>
                  <a:pt x="716760" y="1556991"/>
                </a:cubicBezTo>
                <a:cubicBezTo>
                  <a:pt x="714829" y="1562042"/>
                  <a:pt x="719068" y="1556815"/>
                  <a:pt x="719443" y="1561687"/>
                </a:cubicBezTo>
                <a:cubicBezTo>
                  <a:pt x="721749" y="1561511"/>
                  <a:pt x="723680" y="1556460"/>
                  <a:pt x="723680" y="1556460"/>
                </a:cubicBezTo>
                <a:cubicBezTo>
                  <a:pt x="731349" y="1565674"/>
                  <a:pt x="743688" y="1545115"/>
                  <a:pt x="751356" y="1554332"/>
                </a:cubicBezTo>
                <a:cubicBezTo>
                  <a:pt x="753663" y="1554154"/>
                  <a:pt x="755595" y="1549103"/>
                  <a:pt x="757902" y="1548925"/>
                </a:cubicBezTo>
                <a:cubicBezTo>
                  <a:pt x="769808" y="1552913"/>
                  <a:pt x="780965" y="1547152"/>
                  <a:pt x="797109" y="1545911"/>
                </a:cubicBezTo>
                <a:cubicBezTo>
                  <a:pt x="799416" y="1545734"/>
                  <a:pt x="799041" y="1540860"/>
                  <a:pt x="799041" y="1540860"/>
                </a:cubicBezTo>
                <a:cubicBezTo>
                  <a:pt x="801721" y="1545556"/>
                  <a:pt x="803654" y="1540505"/>
                  <a:pt x="805960" y="1540329"/>
                </a:cubicBezTo>
                <a:cubicBezTo>
                  <a:pt x="805585" y="1535455"/>
                  <a:pt x="803654" y="1540505"/>
                  <a:pt x="800973" y="1535810"/>
                </a:cubicBezTo>
                <a:cubicBezTo>
                  <a:pt x="800973" y="1535810"/>
                  <a:pt x="800973" y="1535810"/>
                  <a:pt x="798666" y="1535986"/>
                </a:cubicBezTo>
                <a:cubicBezTo>
                  <a:pt x="796735" y="1541038"/>
                  <a:pt x="794053" y="1536341"/>
                  <a:pt x="792121" y="1541392"/>
                </a:cubicBezTo>
                <a:cubicBezTo>
                  <a:pt x="791747" y="1536518"/>
                  <a:pt x="789066" y="1531821"/>
                  <a:pt x="788692" y="1526947"/>
                </a:cubicBezTo>
                <a:cubicBezTo>
                  <a:pt x="791372" y="1531645"/>
                  <a:pt x="795610" y="1526416"/>
                  <a:pt x="798292" y="1531113"/>
                </a:cubicBezTo>
                <a:cubicBezTo>
                  <a:pt x="795610" y="1526416"/>
                  <a:pt x="807516" y="1530404"/>
                  <a:pt x="809823" y="1530225"/>
                </a:cubicBezTo>
                <a:cubicBezTo>
                  <a:pt x="809823" y="1530225"/>
                  <a:pt x="812129" y="1530048"/>
                  <a:pt x="812129" y="1530048"/>
                </a:cubicBezTo>
                <a:cubicBezTo>
                  <a:pt x="792180" y="1511973"/>
                  <a:pt x="779841" y="1532532"/>
                  <a:pt x="760265" y="1519328"/>
                </a:cubicBezTo>
                <a:cubicBezTo>
                  <a:pt x="757959" y="1519505"/>
                  <a:pt x="757959" y="1519505"/>
                  <a:pt x="755652" y="1519683"/>
                </a:cubicBezTo>
                <a:cubicBezTo>
                  <a:pt x="753347" y="1519860"/>
                  <a:pt x="752972" y="1514987"/>
                  <a:pt x="750666" y="1515165"/>
                </a:cubicBezTo>
                <a:cubicBezTo>
                  <a:pt x="743746" y="1515696"/>
                  <a:pt x="736827" y="1516228"/>
                  <a:pt x="729908" y="1516760"/>
                </a:cubicBezTo>
                <a:lnTo>
                  <a:pt x="729721" y="1514323"/>
                </a:lnTo>
                <a:lnTo>
                  <a:pt x="731840" y="1511709"/>
                </a:lnTo>
                <a:cubicBezTo>
                  <a:pt x="729534" y="1511886"/>
                  <a:pt x="729534" y="1511886"/>
                  <a:pt x="729534" y="1511886"/>
                </a:cubicBezTo>
                <a:lnTo>
                  <a:pt x="729721" y="1514323"/>
                </a:lnTo>
                <a:lnTo>
                  <a:pt x="727602" y="1516936"/>
                </a:lnTo>
                <a:cubicBezTo>
                  <a:pt x="710275" y="1532977"/>
                  <a:pt x="685713" y="1515256"/>
                  <a:pt x="667263" y="1516674"/>
                </a:cubicBezTo>
                <a:cubicBezTo>
                  <a:pt x="666888" y="1511800"/>
                  <a:pt x="664581" y="1511977"/>
                  <a:pt x="664581" y="1511977"/>
                </a:cubicBezTo>
                <a:cubicBezTo>
                  <a:pt x="655355" y="1512686"/>
                  <a:pt x="650368" y="1508167"/>
                  <a:pt x="643075" y="1503826"/>
                </a:cubicBezTo>
                <a:cubicBezTo>
                  <a:pt x="638462" y="1504182"/>
                  <a:pt x="634224" y="1509409"/>
                  <a:pt x="629236" y="1504889"/>
                </a:cubicBezTo>
                <a:cubicBezTo>
                  <a:pt x="629236" y="1504889"/>
                  <a:pt x="626929" y="1505068"/>
                  <a:pt x="626929" y="1505068"/>
                </a:cubicBezTo>
                <a:cubicBezTo>
                  <a:pt x="624999" y="1510117"/>
                  <a:pt x="627304" y="1509941"/>
                  <a:pt x="627679" y="1514813"/>
                </a:cubicBezTo>
                <a:cubicBezTo>
                  <a:pt x="625373" y="1514991"/>
                  <a:pt x="620759" y="1515346"/>
                  <a:pt x="618829" y="1520398"/>
                </a:cubicBezTo>
                <a:cubicBezTo>
                  <a:pt x="606547" y="1511536"/>
                  <a:pt x="592335" y="1507727"/>
                  <a:pt x="580802" y="1508613"/>
                </a:cubicBezTo>
                <a:cubicBezTo>
                  <a:pt x="578871" y="1513664"/>
                  <a:pt x="576565" y="1513841"/>
                  <a:pt x="574258" y="1514019"/>
                </a:cubicBezTo>
                <a:cubicBezTo>
                  <a:pt x="571952" y="1514197"/>
                  <a:pt x="566965" y="1509677"/>
                  <a:pt x="570020" y="1519247"/>
                </a:cubicBezTo>
                <a:cubicBezTo>
                  <a:pt x="557364" y="1505513"/>
                  <a:pt x="536982" y="1511983"/>
                  <a:pt x="522770" y="1508174"/>
                </a:cubicBezTo>
                <a:cubicBezTo>
                  <a:pt x="522770" y="1508174"/>
                  <a:pt x="520463" y="1508350"/>
                  <a:pt x="520463" y="1508350"/>
                </a:cubicBezTo>
                <a:cubicBezTo>
                  <a:pt x="518155" y="1508528"/>
                  <a:pt x="515850" y="1508705"/>
                  <a:pt x="513919" y="1513756"/>
                </a:cubicBezTo>
                <a:cubicBezTo>
                  <a:pt x="513919" y="1513756"/>
                  <a:pt x="513919" y="1513756"/>
                  <a:pt x="511612" y="1513932"/>
                </a:cubicBezTo>
                <a:cubicBezTo>
                  <a:pt x="504693" y="1514465"/>
                  <a:pt x="497774" y="1514998"/>
                  <a:pt x="490480" y="1510655"/>
                </a:cubicBezTo>
                <a:cubicBezTo>
                  <a:pt x="483562" y="1511187"/>
                  <a:pt x="478575" y="1506668"/>
                  <a:pt x="471654" y="1507200"/>
                </a:cubicBezTo>
                <a:cubicBezTo>
                  <a:pt x="471654" y="1507200"/>
                  <a:pt x="471281" y="1502327"/>
                  <a:pt x="471281" y="1502327"/>
                </a:cubicBezTo>
                <a:cubicBezTo>
                  <a:pt x="478575" y="1506668"/>
                  <a:pt x="483187" y="1506313"/>
                  <a:pt x="490105" y="1505781"/>
                </a:cubicBezTo>
                <a:cubicBezTo>
                  <a:pt x="497400" y="1510125"/>
                  <a:pt x="504319" y="1509592"/>
                  <a:pt x="511238" y="1509059"/>
                </a:cubicBezTo>
                <a:cubicBezTo>
                  <a:pt x="513169" y="1504007"/>
                  <a:pt x="517781" y="1503654"/>
                  <a:pt x="522395" y="1503299"/>
                </a:cubicBezTo>
                <a:cubicBezTo>
                  <a:pt x="524700" y="1503121"/>
                  <a:pt x="529315" y="1502767"/>
                  <a:pt x="531620" y="1502589"/>
                </a:cubicBezTo>
                <a:cubicBezTo>
                  <a:pt x="533926" y="1502411"/>
                  <a:pt x="536233" y="1502235"/>
                  <a:pt x="540845" y="1501880"/>
                </a:cubicBezTo>
                <a:cubicBezTo>
                  <a:pt x="552377" y="1500994"/>
                  <a:pt x="564283" y="1504982"/>
                  <a:pt x="573884" y="1509145"/>
                </a:cubicBezTo>
                <a:cubicBezTo>
                  <a:pt x="576190" y="1508969"/>
                  <a:pt x="578496" y="1508791"/>
                  <a:pt x="580428" y="1503740"/>
                </a:cubicBezTo>
                <a:cubicBezTo>
                  <a:pt x="586972" y="1498334"/>
                  <a:pt x="613466" y="1511005"/>
                  <a:pt x="624249" y="1500371"/>
                </a:cubicBezTo>
                <a:cubicBezTo>
                  <a:pt x="624249" y="1500371"/>
                  <a:pt x="626555" y="1500194"/>
                  <a:pt x="626555" y="1500194"/>
                </a:cubicBezTo>
                <a:cubicBezTo>
                  <a:pt x="628862" y="1500016"/>
                  <a:pt x="628862" y="1500016"/>
                  <a:pt x="628862" y="1500016"/>
                </a:cubicBezTo>
                <a:cubicBezTo>
                  <a:pt x="640768" y="1504004"/>
                  <a:pt x="641951" y="1489205"/>
                  <a:pt x="648869" y="1488673"/>
                </a:cubicBezTo>
                <a:cubicBezTo>
                  <a:pt x="647313" y="1498598"/>
                  <a:pt x="661525" y="1502407"/>
                  <a:pt x="663082" y="1492482"/>
                </a:cubicBezTo>
                <a:cubicBezTo>
                  <a:pt x="668070" y="1497002"/>
                  <a:pt x="676112" y="1511091"/>
                  <a:pt x="679975" y="1500989"/>
                </a:cubicBezTo>
                <a:cubicBezTo>
                  <a:pt x="682282" y="1500811"/>
                  <a:pt x="681908" y="1495939"/>
                  <a:pt x="681908" y="1495939"/>
                </a:cubicBezTo>
                <a:cubicBezTo>
                  <a:pt x="681908" y="1495939"/>
                  <a:pt x="681908" y="1495939"/>
                  <a:pt x="684214" y="1495760"/>
                </a:cubicBezTo>
                <a:cubicBezTo>
                  <a:pt x="689260" y="1470860"/>
                  <a:pt x="665447" y="1462886"/>
                  <a:pt x="656596" y="1468470"/>
                </a:cubicBezTo>
                <a:cubicBezTo>
                  <a:pt x="654289" y="1468646"/>
                  <a:pt x="656221" y="1463594"/>
                  <a:pt x="655846" y="1458721"/>
                </a:cubicBezTo>
                <a:cubicBezTo>
                  <a:pt x="651233" y="1459075"/>
                  <a:pt x="651233" y="1459075"/>
                  <a:pt x="648926" y="1459253"/>
                </a:cubicBezTo>
                <a:cubicBezTo>
                  <a:pt x="646247" y="1454557"/>
                  <a:pt x="643940" y="1454734"/>
                  <a:pt x="641633" y="1454911"/>
                </a:cubicBezTo>
                <a:cubicBezTo>
                  <a:pt x="641633" y="1454911"/>
                  <a:pt x="641259" y="1450036"/>
                  <a:pt x="641259" y="1450036"/>
                </a:cubicBezTo>
                <a:cubicBezTo>
                  <a:pt x="641259" y="1450036"/>
                  <a:pt x="643565" y="1449860"/>
                  <a:pt x="643565" y="1449860"/>
                </a:cubicBezTo>
                <a:cubicBezTo>
                  <a:pt x="645871" y="1449683"/>
                  <a:pt x="648178" y="1449505"/>
                  <a:pt x="648552" y="1454379"/>
                </a:cubicBezTo>
                <a:cubicBezTo>
                  <a:pt x="650859" y="1454202"/>
                  <a:pt x="653165" y="1454025"/>
                  <a:pt x="655470" y="1453847"/>
                </a:cubicBezTo>
                <a:cubicBezTo>
                  <a:pt x="658153" y="1458543"/>
                  <a:pt x="662390" y="1453316"/>
                  <a:pt x="665072" y="1458012"/>
                </a:cubicBezTo>
                <a:cubicBezTo>
                  <a:pt x="665072" y="1458012"/>
                  <a:pt x="664697" y="1453138"/>
                  <a:pt x="664697" y="1453138"/>
                </a:cubicBezTo>
                <a:cubicBezTo>
                  <a:pt x="662015" y="1448442"/>
                  <a:pt x="646247" y="1454557"/>
                  <a:pt x="642816" y="1440112"/>
                </a:cubicBezTo>
                <a:cubicBezTo>
                  <a:pt x="650110" y="1444454"/>
                  <a:pt x="654347" y="1439227"/>
                  <a:pt x="658960" y="1438872"/>
                </a:cubicBezTo>
                <a:cubicBezTo>
                  <a:pt x="661267" y="1438694"/>
                  <a:pt x="658585" y="1433998"/>
                  <a:pt x="660892" y="1433819"/>
                </a:cubicBezTo>
                <a:cubicBezTo>
                  <a:pt x="660143" y="1424072"/>
                  <a:pt x="653224" y="1424605"/>
                  <a:pt x="652849" y="1419730"/>
                </a:cubicBezTo>
                <a:cubicBezTo>
                  <a:pt x="650917" y="1424781"/>
                  <a:pt x="648986" y="1429833"/>
                  <a:pt x="649360" y="1434707"/>
                </a:cubicBezTo>
                <a:cubicBezTo>
                  <a:pt x="647428" y="1439759"/>
                  <a:pt x="644747" y="1435061"/>
                  <a:pt x="642442" y="1435239"/>
                </a:cubicBezTo>
                <a:cubicBezTo>
                  <a:pt x="645122" y="1439936"/>
                  <a:pt x="642442" y="1435239"/>
                  <a:pt x="638203" y="1440468"/>
                </a:cubicBezTo>
                <a:cubicBezTo>
                  <a:pt x="635896" y="1440645"/>
                  <a:pt x="637828" y="1435593"/>
                  <a:pt x="633216" y="1435947"/>
                </a:cubicBezTo>
                <a:cubicBezTo>
                  <a:pt x="633216" y="1435947"/>
                  <a:pt x="630909" y="1436126"/>
                  <a:pt x="630909" y="1436126"/>
                </a:cubicBezTo>
                <a:cubicBezTo>
                  <a:pt x="630909" y="1436126"/>
                  <a:pt x="630534" y="1431252"/>
                  <a:pt x="632841" y="1431074"/>
                </a:cubicBezTo>
                <a:cubicBezTo>
                  <a:pt x="632841" y="1431074"/>
                  <a:pt x="632467" y="1426201"/>
                  <a:pt x="634773" y="1426023"/>
                </a:cubicBezTo>
                <a:cubicBezTo>
                  <a:pt x="629036" y="1411757"/>
                  <a:pt x="615197" y="1412821"/>
                  <a:pt x="605598" y="1408656"/>
                </a:cubicBezTo>
                <a:cubicBezTo>
                  <a:pt x="600985" y="1409011"/>
                  <a:pt x="596372" y="1409365"/>
                  <a:pt x="593691" y="1404669"/>
                </a:cubicBezTo>
                <a:cubicBezTo>
                  <a:pt x="591385" y="1404846"/>
                  <a:pt x="591385" y="1404846"/>
                  <a:pt x="589079" y="1405023"/>
                </a:cubicBezTo>
                <a:cubicBezTo>
                  <a:pt x="589079" y="1405023"/>
                  <a:pt x="589079" y="1405023"/>
                  <a:pt x="588703" y="1400151"/>
                </a:cubicBezTo>
                <a:cubicBezTo>
                  <a:pt x="588703" y="1400151"/>
                  <a:pt x="588703" y="1400151"/>
                  <a:pt x="591010" y="1399973"/>
                </a:cubicBezTo>
                <a:cubicBezTo>
                  <a:pt x="591010" y="1399973"/>
                  <a:pt x="593317" y="1399795"/>
                  <a:pt x="593317" y="1399795"/>
                </a:cubicBezTo>
                <a:cubicBezTo>
                  <a:pt x="598303" y="1404314"/>
                  <a:pt x="600610" y="1404137"/>
                  <a:pt x="605222" y="1403783"/>
                </a:cubicBezTo>
                <a:cubicBezTo>
                  <a:pt x="604847" y="1398909"/>
                  <a:pt x="612142" y="1403251"/>
                  <a:pt x="611392" y="1393502"/>
                </a:cubicBezTo>
                <a:cubicBezTo>
                  <a:pt x="606031" y="1384110"/>
                  <a:pt x="599111" y="1384642"/>
                  <a:pt x="591818" y="1380299"/>
                </a:cubicBezTo>
                <a:cubicBezTo>
                  <a:pt x="572991" y="1376844"/>
                  <a:pt x="553417" y="1363642"/>
                  <a:pt x="535341" y="1369933"/>
                </a:cubicBezTo>
                <a:cubicBezTo>
                  <a:pt x="535341" y="1369933"/>
                  <a:pt x="537272" y="1364883"/>
                  <a:pt x="534966" y="1365059"/>
                </a:cubicBezTo>
                <a:cubicBezTo>
                  <a:pt x="530728" y="1370288"/>
                  <a:pt x="521127" y="1366125"/>
                  <a:pt x="511903" y="1366834"/>
                </a:cubicBezTo>
                <a:cubicBezTo>
                  <a:pt x="502677" y="1367543"/>
                  <a:pt x="496133" y="1372949"/>
                  <a:pt x="487282" y="1378532"/>
                </a:cubicBezTo>
                <a:cubicBezTo>
                  <a:pt x="484226" y="1368961"/>
                  <a:pt x="478056" y="1379242"/>
                  <a:pt x="472695" y="1369848"/>
                </a:cubicBezTo>
                <a:cubicBezTo>
                  <a:pt x="466149" y="1375254"/>
                  <a:pt x="456175" y="1366215"/>
                  <a:pt x="445018" y="1371976"/>
                </a:cubicBezTo>
                <a:cubicBezTo>
                  <a:pt x="446576" y="1362050"/>
                  <a:pt x="433112" y="1367989"/>
                  <a:pt x="430057" y="1358419"/>
                </a:cubicBezTo>
                <a:cubicBezTo>
                  <a:pt x="427750" y="1358596"/>
                  <a:pt x="427375" y="1353722"/>
                  <a:pt x="425068" y="1353899"/>
                </a:cubicBezTo>
                <a:cubicBezTo>
                  <a:pt x="417775" y="1349557"/>
                  <a:pt x="404312" y="1355496"/>
                  <a:pt x="405868" y="1345571"/>
                </a:cubicBezTo>
                <a:cubicBezTo>
                  <a:pt x="401630" y="1350799"/>
                  <a:pt x="400881" y="1341052"/>
                  <a:pt x="398575" y="1341229"/>
                </a:cubicBezTo>
                <a:cubicBezTo>
                  <a:pt x="396268" y="1341406"/>
                  <a:pt x="396268" y="1341406"/>
                  <a:pt x="393962" y="1341584"/>
                </a:cubicBezTo>
                <a:cubicBezTo>
                  <a:pt x="391655" y="1341762"/>
                  <a:pt x="391280" y="1336887"/>
                  <a:pt x="388600" y="1332191"/>
                </a:cubicBezTo>
                <a:cubicBezTo>
                  <a:pt x="379374" y="1332899"/>
                  <a:pt x="372455" y="1333431"/>
                  <a:pt x="365536" y="1333964"/>
                </a:cubicBezTo>
                <a:cubicBezTo>
                  <a:pt x="362856" y="1329268"/>
                  <a:pt x="360924" y="1334318"/>
                  <a:pt x="358243" y="1329622"/>
                </a:cubicBezTo>
                <a:cubicBezTo>
                  <a:pt x="346336" y="1325634"/>
                  <a:pt x="339042" y="1321293"/>
                  <a:pt x="329816" y="1322002"/>
                </a:cubicBezTo>
                <a:cubicBezTo>
                  <a:pt x="325204" y="1322357"/>
                  <a:pt x="318286" y="1322888"/>
                  <a:pt x="311366" y="1323420"/>
                </a:cubicBezTo>
                <a:cubicBezTo>
                  <a:pt x="304072" y="1319080"/>
                  <a:pt x="296403" y="1309863"/>
                  <a:pt x="287178" y="1310573"/>
                </a:cubicBezTo>
                <a:cubicBezTo>
                  <a:pt x="282191" y="1306054"/>
                  <a:pt x="273340" y="1311637"/>
                  <a:pt x="265672" y="1302422"/>
                </a:cubicBezTo>
                <a:cubicBezTo>
                  <a:pt x="258754" y="1302954"/>
                  <a:pt x="251084" y="1293738"/>
                  <a:pt x="248403" y="1289041"/>
                </a:cubicBezTo>
                <a:cubicBezTo>
                  <a:pt x="246097" y="1289219"/>
                  <a:pt x="245722" y="1284345"/>
                  <a:pt x="243416" y="1284521"/>
                </a:cubicBezTo>
                <a:cubicBezTo>
                  <a:pt x="234565" y="1290106"/>
                  <a:pt x="226897" y="1280889"/>
                  <a:pt x="219977" y="1281422"/>
                </a:cubicBezTo>
                <a:cubicBezTo>
                  <a:pt x="219977" y="1281422"/>
                  <a:pt x="219977" y="1281422"/>
                  <a:pt x="222283" y="1281244"/>
                </a:cubicBezTo>
                <a:cubicBezTo>
                  <a:pt x="219977" y="1281422"/>
                  <a:pt x="217297" y="1276726"/>
                  <a:pt x="214991" y="1276903"/>
                </a:cubicBezTo>
                <a:cubicBezTo>
                  <a:pt x="210377" y="1277257"/>
                  <a:pt x="207697" y="1272561"/>
                  <a:pt x="205391" y="1272738"/>
                </a:cubicBezTo>
                <a:cubicBezTo>
                  <a:pt x="191553" y="1273801"/>
                  <a:pt x="180021" y="1274688"/>
                  <a:pt x="165434" y="1266005"/>
                </a:cubicBezTo>
                <a:cubicBezTo>
                  <a:pt x="165245" y="1263567"/>
                  <a:pt x="165729" y="1262304"/>
                  <a:pt x="166546" y="1261629"/>
                </a:cubicBezTo>
                <a:cubicBezTo>
                  <a:pt x="167364" y="1260953"/>
                  <a:pt x="168518" y="1260864"/>
                  <a:pt x="169670" y="1260775"/>
                </a:cubicBezTo>
                <a:cubicBezTo>
                  <a:pt x="176964" y="1265119"/>
                  <a:pt x="191177" y="1268927"/>
                  <a:pt x="197721" y="1263523"/>
                </a:cubicBezTo>
                <a:cubicBezTo>
                  <a:pt x="200403" y="1268218"/>
                  <a:pt x="202709" y="1268041"/>
                  <a:pt x="205016" y="1267865"/>
                </a:cubicBezTo>
                <a:cubicBezTo>
                  <a:pt x="210003" y="1272383"/>
                  <a:pt x="212310" y="1272206"/>
                  <a:pt x="214616" y="1272028"/>
                </a:cubicBezTo>
                <a:cubicBezTo>
                  <a:pt x="216548" y="1266977"/>
                  <a:pt x="216548" y="1266977"/>
                  <a:pt x="218854" y="1266800"/>
                </a:cubicBezTo>
                <a:cubicBezTo>
                  <a:pt x="225773" y="1266268"/>
                  <a:pt x="227705" y="1261217"/>
                  <a:pt x="232692" y="1265736"/>
                </a:cubicBezTo>
                <a:cubicBezTo>
                  <a:pt x="237680" y="1270255"/>
                  <a:pt x="238054" y="1275130"/>
                  <a:pt x="244973" y="1274597"/>
                </a:cubicBezTo>
                <a:cubicBezTo>
                  <a:pt x="245347" y="1279471"/>
                  <a:pt x="245347" y="1279471"/>
                  <a:pt x="245347" y="1279471"/>
                </a:cubicBezTo>
                <a:cubicBezTo>
                  <a:pt x="247653" y="1279294"/>
                  <a:pt x="248029" y="1284166"/>
                  <a:pt x="250334" y="1283990"/>
                </a:cubicBezTo>
                <a:cubicBezTo>
                  <a:pt x="255698" y="1293383"/>
                  <a:pt x="258379" y="1298079"/>
                  <a:pt x="265297" y="1297547"/>
                </a:cubicBezTo>
                <a:cubicBezTo>
                  <a:pt x="269909" y="1297192"/>
                  <a:pt x="275272" y="1306586"/>
                  <a:pt x="281442" y="1296306"/>
                </a:cubicBezTo>
                <a:cubicBezTo>
                  <a:pt x="281442" y="1296306"/>
                  <a:pt x="278761" y="1291611"/>
                  <a:pt x="278761" y="1291611"/>
                </a:cubicBezTo>
                <a:cubicBezTo>
                  <a:pt x="282999" y="1286382"/>
                  <a:pt x="290668" y="1295596"/>
                  <a:pt x="291042" y="1300471"/>
                </a:cubicBezTo>
                <a:cubicBezTo>
                  <a:pt x="293348" y="1300294"/>
                  <a:pt x="295655" y="1300117"/>
                  <a:pt x="295655" y="1300117"/>
                </a:cubicBezTo>
                <a:cubicBezTo>
                  <a:pt x="298710" y="1309685"/>
                  <a:pt x="310992" y="1318547"/>
                  <a:pt x="317161" y="1308267"/>
                </a:cubicBezTo>
                <a:cubicBezTo>
                  <a:pt x="321774" y="1307913"/>
                  <a:pt x="326386" y="1307558"/>
                  <a:pt x="333306" y="1307027"/>
                </a:cubicBezTo>
                <a:cubicBezTo>
                  <a:pt x="337919" y="1306671"/>
                  <a:pt x="343280" y="1316065"/>
                  <a:pt x="347893" y="1315710"/>
                </a:cubicBezTo>
                <a:cubicBezTo>
                  <a:pt x="352505" y="1315355"/>
                  <a:pt x="359049" y="1309950"/>
                  <a:pt x="364038" y="1314468"/>
                </a:cubicBezTo>
                <a:cubicBezTo>
                  <a:pt x="370957" y="1313937"/>
                  <a:pt x="378251" y="1318278"/>
                  <a:pt x="382114" y="1308176"/>
                </a:cubicBezTo>
                <a:cubicBezTo>
                  <a:pt x="393646" y="1307290"/>
                  <a:pt x="400565" y="1306758"/>
                  <a:pt x="410165" y="1310923"/>
                </a:cubicBezTo>
                <a:cubicBezTo>
                  <a:pt x="410165" y="1310923"/>
                  <a:pt x="410165" y="1310923"/>
                  <a:pt x="410539" y="1315796"/>
                </a:cubicBezTo>
                <a:cubicBezTo>
                  <a:pt x="406676" y="1325898"/>
                  <a:pt x="413221" y="1320491"/>
                  <a:pt x="413971" y="1330240"/>
                </a:cubicBezTo>
                <a:cubicBezTo>
                  <a:pt x="418208" y="1325012"/>
                  <a:pt x="426625" y="1343975"/>
                  <a:pt x="435101" y="1333518"/>
                </a:cubicBezTo>
                <a:cubicBezTo>
                  <a:pt x="442395" y="1337860"/>
                  <a:pt x="447009" y="1337506"/>
                  <a:pt x="448565" y="1327580"/>
                </a:cubicBezTo>
                <a:cubicBezTo>
                  <a:pt x="447440" y="1312959"/>
                  <a:pt x="438591" y="1318542"/>
                  <a:pt x="433228" y="1309150"/>
                </a:cubicBezTo>
                <a:cubicBezTo>
                  <a:pt x="430922" y="1309327"/>
                  <a:pt x="428615" y="1309504"/>
                  <a:pt x="424003" y="1309858"/>
                </a:cubicBezTo>
                <a:cubicBezTo>
                  <a:pt x="424003" y="1309858"/>
                  <a:pt x="423628" y="1304986"/>
                  <a:pt x="423628" y="1304986"/>
                </a:cubicBezTo>
                <a:cubicBezTo>
                  <a:pt x="423628" y="1304986"/>
                  <a:pt x="423628" y="1304986"/>
                  <a:pt x="425935" y="1304808"/>
                </a:cubicBezTo>
                <a:cubicBezTo>
                  <a:pt x="428240" y="1304631"/>
                  <a:pt x="430547" y="1304453"/>
                  <a:pt x="432854" y="1304276"/>
                </a:cubicBezTo>
                <a:cubicBezTo>
                  <a:pt x="444760" y="1308263"/>
                  <a:pt x="450123" y="1317654"/>
                  <a:pt x="458973" y="1312072"/>
                </a:cubicBezTo>
                <a:cubicBezTo>
                  <a:pt x="461279" y="1311895"/>
                  <a:pt x="463585" y="1311718"/>
                  <a:pt x="463211" y="1306845"/>
                </a:cubicBezTo>
                <a:cubicBezTo>
                  <a:pt x="465517" y="1306667"/>
                  <a:pt x="467823" y="1306490"/>
                  <a:pt x="469756" y="1301438"/>
                </a:cubicBezTo>
                <a:cubicBezTo>
                  <a:pt x="469006" y="1291691"/>
                  <a:pt x="481287" y="1300552"/>
                  <a:pt x="477048" y="1305780"/>
                </a:cubicBezTo>
                <a:cubicBezTo>
                  <a:pt x="474742" y="1305958"/>
                  <a:pt x="474742" y="1305958"/>
                  <a:pt x="472436" y="1306135"/>
                </a:cubicBezTo>
                <a:cubicBezTo>
                  <a:pt x="472436" y="1306135"/>
                  <a:pt x="472436" y="1306135"/>
                  <a:pt x="470130" y="1306312"/>
                </a:cubicBezTo>
                <a:cubicBezTo>
                  <a:pt x="470505" y="1311186"/>
                  <a:pt x="468199" y="1311362"/>
                  <a:pt x="465892" y="1311540"/>
                </a:cubicBezTo>
                <a:cubicBezTo>
                  <a:pt x="463960" y="1316590"/>
                  <a:pt x="461653" y="1316769"/>
                  <a:pt x="461653" y="1316769"/>
                </a:cubicBezTo>
                <a:cubicBezTo>
                  <a:pt x="462029" y="1321642"/>
                  <a:pt x="464709" y="1326339"/>
                  <a:pt x="460097" y="1326693"/>
                </a:cubicBezTo>
                <a:cubicBezTo>
                  <a:pt x="462779" y="1331390"/>
                  <a:pt x="468948" y="1321111"/>
                  <a:pt x="468948" y="1321111"/>
                </a:cubicBezTo>
                <a:cubicBezTo>
                  <a:pt x="471629" y="1325807"/>
                  <a:pt x="472003" y="1330681"/>
                  <a:pt x="476242" y="1325452"/>
                </a:cubicBezTo>
                <a:cubicBezTo>
                  <a:pt x="476991" y="1335200"/>
                  <a:pt x="472003" y="1330681"/>
                  <a:pt x="467765" y="1335909"/>
                </a:cubicBezTo>
                <a:cubicBezTo>
                  <a:pt x="468889" y="1350531"/>
                  <a:pt x="493077" y="1363379"/>
                  <a:pt x="488898" y="1339187"/>
                </a:cubicBezTo>
                <a:cubicBezTo>
                  <a:pt x="486216" y="1334491"/>
                  <a:pt x="483910" y="1334668"/>
                  <a:pt x="481228" y="1329971"/>
                </a:cubicBezTo>
                <a:cubicBezTo>
                  <a:pt x="481228" y="1329971"/>
                  <a:pt x="481228" y="1329971"/>
                  <a:pt x="478922" y="1330149"/>
                </a:cubicBezTo>
                <a:cubicBezTo>
                  <a:pt x="478922" y="1330149"/>
                  <a:pt x="478549" y="1325275"/>
                  <a:pt x="478549" y="1325275"/>
                </a:cubicBezTo>
                <a:cubicBezTo>
                  <a:pt x="480853" y="1325098"/>
                  <a:pt x="480853" y="1325098"/>
                  <a:pt x="483161" y="1324920"/>
                </a:cubicBezTo>
                <a:cubicBezTo>
                  <a:pt x="483161" y="1324920"/>
                  <a:pt x="483161" y="1324920"/>
                  <a:pt x="482786" y="1320047"/>
                </a:cubicBezTo>
                <a:cubicBezTo>
                  <a:pt x="485467" y="1324742"/>
                  <a:pt x="485467" y="1324742"/>
                  <a:pt x="487773" y="1324566"/>
                </a:cubicBezTo>
                <a:cubicBezTo>
                  <a:pt x="494692" y="1324034"/>
                  <a:pt x="499304" y="1323679"/>
                  <a:pt x="504292" y="1328198"/>
                </a:cubicBezTo>
                <a:cubicBezTo>
                  <a:pt x="506974" y="1332895"/>
                  <a:pt x="506224" y="1323148"/>
                  <a:pt x="510836" y="1322793"/>
                </a:cubicBezTo>
                <a:cubicBezTo>
                  <a:pt x="511587" y="1332540"/>
                  <a:pt x="516199" y="1332186"/>
                  <a:pt x="518881" y="1336882"/>
                </a:cubicBezTo>
                <a:cubicBezTo>
                  <a:pt x="523492" y="1336527"/>
                  <a:pt x="525425" y="1331477"/>
                  <a:pt x="529662" y="1326248"/>
                </a:cubicBezTo>
                <a:cubicBezTo>
                  <a:pt x="538888" y="1325538"/>
                  <a:pt x="548488" y="1329703"/>
                  <a:pt x="552725" y="1324474"/>
                </a:cubicBezTo>
                <a:cubicBezTo>
                  <a:pt x="558463" y="1338741"/>
                  <a:pt x="571119" y="1352476"/>
                  <a:pt x="582276" y="1346716"/>
                </a:cubicBezTo>
                <a:cubicBezTo>
                  <a:pt x="584583" y="1346538"/>
                  <a:pt x="586889" y="1346362"/>
                  <a:pt x="589569" y="1351057"/>
                </a:cubicBezTo>
                <a:cubicBezTo>
                  <a:pt x="593807" y="1345829"/>
                  <a:pt x="596113" y="1345652"/>
                  <a:pt x="602657" y="1340246"/>
                </a:cubicBezTo>
                <a:cubicBezTo>
                  <a:pt x="602283" y="1335373"/>
                  <a:pt x="601908" y="1330498"/>
                  <a:pt x="604215" y="1330321"/>
                </a:cubicBezTo>
                <a:cubicBezTo>
                  <a:pt x="599228" y="1325802"/>
                  <a:pt x="592683" y="1331208"/>
                  <a:pt x="589627" y="1321637"/>
                </a:cubicBezTo>
                <a:cubicBezTo>
                  <a:pt x="583457" y="1331918"/>
                  <a:pt x="573483" y="1322879"/>
                  <a:pt x="564258" y="1323588"/>
                </a:cubicBezTo>
                <a:cubicBezTo>
                  <a:pt x="565815" y="1313663"/>
                  <a:pt x="573108" y="1318005"/>
                  <a:pt x="575040" y="1312954"/>
                </a:cubicBezTo>
                <a:cubicBezTo>
                  <a:pt x="576972" y="1307902"/>
                  <a:pt x="574291" y="1303206"/>
                  <a:pt x="573917" y="1298334"/>
                </a:cubicBezTo>
                <a:cubicBezTo>
                  <a:pt x="583142" y="1297623"/>
                  <a:pt x="583891" y="1307371"/>
                  <a:pt x="592741" y="1301788"/>
                </a:cubicBezTo>
                <a:cubicBezTo>
                  <a:pt x="602341" y="1305952"/>
                  <a:pt x="616554" y="1309762"/>
                  <a:pt x="627711" y="1304002"/>
                </a:cubicBezTo>
                <a:cubicBezTo>
                  <a:pt x="630393" y="1308699"/>
                  <a:pt x="635380" y="1313217"/>
                  <a:pt x="638061" y="1317914"/>
                </a:cubicBezTo>
                <a:cubicBezTo>
                  <a:pt x="646911" y="1312331"/>
                  <a:pt x="654205" y="1316672"/>
                  <a:pt x="663056" y="1311090"/>
                </a:cubicBezTo>
                <a:cubicBezTo>
                  <a:pt x="660375" y="1306393"/>
                  <a:pt x="648843" y="1307281"/>
                  <a:pt x="645788" y="1297710"/>
                </a:cubicBezTo>
                <a:cubicBezTo>
                  <a:pt x="647719" y="1292659"/>
                  <a:pt x="652708" y="1297178"/>
                  <a:pt x="654638" y="1292126"/>
                </a:cubicBezTo>
                <a:cubicBezTo>
                  <a:pt x="657318" y="1296822"/>
                  <a:pt x="661932" y="1296468"/>
                  <a:pt x="664613" y="1301164"/>
                </a:cubicBezTo>
                <a:cubicBezTo>
                  <a:pt x="675396" y="1290532"/>
                  <a:pt x="683439" y="1304620"/>
                  <a:pt x="690733" y="1308962"/>
                </a:cubicBezTo>
                <a:cubicBezTo>
                  <a:pt x="692664" y="1303912"/>
                  <a:pt x="694970" y="1303734"/>
                  <a:pt x="694595" y="1298859"/>
                </a:cubicBezTo>
                <a:cubicBezTo>
                  <a:pt x="696901" y="1298682"/>
                  <a:pt x="697276" y="1303556"/>
                  <a:pt x="697276" y="1303556"/>
                </a:cubicBezTo>
                <a:cubicBezTo>
                  <a:pt x="696901" y="1298682"/>
                  <a:pt x="699208" y="1298504"/>
                  <a:pt x="699208" y="1298504"/>
                </a:cubicBezTo>
                <a:cubicBezTo>
                  <a:pt x="699208" y="1298504"/>
                  <a:pt x="699208" y="1298504"/>
                  <a:pt x="696901" y="1298682"/>
                </a:cubicBezTo>
                <a:cubicBezTo>
                  <a:pt x="696901" y="1298682"/>
                  <a:pt x="696901" y="1298682"/>
                  <a:pt x="696527" y="1293809"/>
                </a:cubicBezTo>
                <a:cubicBezTo>
                  <a:pt x="696527" y="1293809"/>
                  <a:pt x="698834" y="1293632"/>
                  <a:pt x="698834" y="1293632"/>
                </a:cubicBezTo>
                <a:cubicBezTo>
                  <a:pt x="698834" y="1293632"/>
                  <a:pt x="698459" y="1288758"/>
                  <a:pt x="698459" y="1288758"/>
                </a:cubicBezTo>
                <a:cubicBezTo>
                  <a:pt x="693471" y="1284239"/>
                  <a:pt x="688859" y="1284594"/>
                  <a:pt x="684246" y="1284948"/>
                </a:cubicBezTo>
                <a:cubicBezTo>
                  <a:pt x="683871" y="1280074"/>
                  <a:pt x="683871" y="1280074"/>
                  <a:pt x="683496" y="1275200"/>
                </a:cubicBezTo>
                <a:cubicBezTo>
                  <a:pt x="688109" y="1274846"/>
                  <a:pt x="692722" y="1274490"/>
                  <a:pt x="697335" y="1274136"/>
                </a:cubicBezTo>
                <a:cubicBezTo>
                  <a:pt x="694654" y="1269441"/>
                  <a:pt x="685803" y="1275023"/>
                  <a:pt x="683122" y="1270326"/>
                </a:cubicBezTo>
                <a:cubicBezTo>
                  <a:pt x="680815" y="1270505"/>
                  <a:pt x="680815" y="1270505"/>
                  <a:pt x="678509" y="1270682"/>
                </a:cubicBezTo>
                <a:cubicBezTo>
                  <a:pt x="678509" y="1270682"/>
                  <a:pt x="676203" y="1270859"/>
                  <a:pt x="676203" y="1270859"/>
                </a:cubicBezTo>
                <a:cubicBezTo>
                  <a:pt x="676203" y="1270859"/>
                  <a:pt x="675828" y="1265984"/>
                  <a:pt x="675828" y="1265984"/>
                </a:cubicBezTo>
                <a:cubicBezTo>
                  <a:pt x="671216" y="1266340"/>
                  <a:pt x="668909" y="1266516"/>
                  <a:pt x="666227" y="1261821"/>
                </a:cubicBezTo>
                <a:cubicBezTo>
                  <a:pt x="664296" y="1266870"/>
                  <a:pt x="661241" y="1257303"/>
                  <a:pt x="658935" y="1257479"/>
                </a:cubicBezTo>
                <a:cubicBezTo>
                  <a:pt x="658935" y="1257479"/>
                  <a:pt x="658935" y="1257479"/>
                  <a:pt x="659309" y="1262352"/>
                </a:cubicBezTo>
                <a:cubicBezTo>
                  <a:pt x="659309" y="1262352"/>
                  <a:pt x="659309" y="1262352"/>
                  <a:pt x="657003" y="1262530"/>
                </a:cubicBezTo>
                <a:cubicBezTo>
                  <a:pt x="659309" y="1262352"/>
                  <a:pt x="659683" y="1267226"/>
                  <a:pt x="661989" y="1267049"/>
                </a:cubicBezTo>
                <a:cubicBezTo>
                  <a:pt x="661989" y="1267049"/>
                  <a:pt x="661989" y="1267049"/>
                  <a:pt x="660059" y="1272100"/>
                </a:cubicBezTo>
                <a:cubicBezTo>
                  <a:pt x="658127" y="1277151"/>
                  <a:pt x="655446" y="1272455"/>
                  <a:pt x="653514" y="1277506"/>
                </a:cubicBezTo>
                <a:cubicBezTo>
                  <a:pt x="653139" y="1272632"/>
                  <a:pt x="643913" y="1273342"/>
                  <a:pt x="641982" y="1278392"/>
                </a:cubicBezTo>
                <a:cubicBezTo>
                  <a:pt x="635062" y="1278924"/>
                  <a:pt x="627769" y="1274582"/>
                  <a:pt x="620475" y="1270241"/>
                </a:cubicBezTo>
                <a:cubicBezTo>
                  <a:pt x="624339" y="1260139"/>
                  <a:pt x="636620" y="1268998"/>
                  <a:pt x="641233" y="1268644"/>
                </a:cubicBezTo>
                <a:cubicBezTo>
                  <a:pt x="643538" y="1268467"/>
                  <a:pt x="643538" y="1268467"/>
                  <a:pt x="643164" y="1263593"/>
                </a:cubicBezTo>
                <a:cubicBezTo>
                  <a:pt x="643164" y="1263593"/>
                  <a:pt x="645096" y="1258542"/>
                  <a:pt x="647402" y="1258365"/>
                </a:cubicBezTo>
                <a:cubicBezTo>
                  <a:pt x="644721" y="1253668"/>
                  <a:pt x="646653" y="1248618"/>
                  <a:pt x="646277" y="1243744"/>
                </a:cubicBezTo>
                <a:cubicBezTo>
                  <a:pt x="653571" y="1248086"/>
                  <a:pt x="655504" y="1243036"/>
                  <a:pt x="660492" y="1247553"/>
                </a:cubicBezTo>
                <a:cubicBezTo>
                  <a:pt x="662423" y="1242504"/>
                  <a:pt x="662423" y="1242504"/>
                  <a:pt x="662423" y="1242504"/>
                </a:cubicBezTo>
                <a:cubicBezTo>
                  <a:pt x="662048" y="1237628"/>
                  <a:pt x="659742" y="1237806"/>
                  <a:pt x="657436" y="1237984"/>
                </a:cubicBezTo>
                <a:cubicBezTo>
                  <a:pt x="657436" y="1237984"/>
                  <a:pt x="657436" y="1237984"/>
                  <a:pt x="657060" y="1233111"/>
                </a:cubicBezTo>
                <a:cubicBezTo>
                  <a:pt x="661299" y="1227882"/>
                  <a:pt x="671648" y="1241794"/>
                  <a:pt x="673205" y="1231868"/>
                </a:cubicBezTo>
                <a:cubicBezTo>
                  <a:pt x="675511" y="1231691"/>
                  <a:pt x="675886" y="1236564"/>
                  <a:pt x="676260" y="1241439"/>
                </a:cubicBezTo>
                <a:cubicBezTo>
                  <a:pt x="668967" y="1237096"/>
                  <a:pt x="670090" y="1251717"/>
                  <a:pt x="668160" y="1256770"/>
                </a:cubicBezTo>
                <a:cubicBezTo>
                  <a:pt x="670841" y="1261466"/>
                  <a:pt x="675079" y="1256238"/>
                  <a:pt x="678134" y="1265807"/>
                </a:cubicBezTo>
                <a:cubicBezTo>
                  <a:pt x="680440" y="1265630"/>
                  <a:pt x="682748" y="1265454"/>
                  <a:pt x="682748" y="1265454"/>
                </a:cubicBezTo>
                <a:cubicBezTo>
                  <a:pt x="684679" y="1260402"/>
                  <a:pt x="691598" y="1259870"/>
                  <a:pt x="696210" y="1259515"/>
                </a:cubicBezTo>
                <a:cubicBezTo>
                  <a:pt x="698517" y="1259338"/>
                  <a:pt x="700449" y="1254287"/>
                  <a:pt x="702380" y="1249235"/>
                </a:cubicBezTo>
                <a:cubicBezTo>
                  <a:pt x="705061" y="1253933"/>
                  <a:pt x="710048" y="1258452"/>
                  <a:pt x="709299" y="1248704"/>
                </a:cubicBezTo>
                <a:cubicBezTo>
                  <a:pt x="707368" y="1253755"/>
                  <a:pt x="711230" y="1243653"/>
                  <a:pt x="711981" y="1253401"/>
                </a:cubicBezTo>
                <a:cubicBezTo>
                  <a:pt x="711981" y="1253401"/>
                  <a:pt x="714287" y="1253224"/>
                  <a:pt x="713912" y="1248349"/>
                </a:cubicBezTo>
                <a:cubicBezTo>
                  <a:pt x="713538" y="1243475"/>
                  <a:pt x="709299" y="1248704"/>
                  <a:pt x="709299" y="1248704"/>
                </a:cubicBezTo>
                <a:cubicBezTo>
                  <a:pt x="709299" y="1248704"/>
                  <a:pt x="709299" y="1248704"/>
                  <a:pt x="708924" y="1243831"/>
                </a:cubicBezTo>
                <a:cubicBezTo>
                  <a:pt x="706618" y="1244007"/>
                  <a:pt x="704312" y="1244185"/>
                  <a:pt x="699325" y="1239666"/>
                </a:cubicBezTo>
                <a:cubicBezTo>
                  <a:pt x="701631" y="1239488"/>
                  <a:pt x="701631" y="1239488"/>
                  <a:pt x="701631" y="1239488"/>
                </a:cubicBezTo>
                <a:cubicBezTo>
                  <a:pt x="704312" y="1244185"/>
                  <a:pt x="706618" y="1244007"/>
                  <a:pt x="711230" y="1243653"/>
                </a:cubicBezTo>
                <a:lnTo>
                  <a:pt x="710642" y="1239605"/>
                </a:lnTo>
                <a:lnTo>
                  <a:pt x="713303" y="1240429"/>
                </a:lnTo>
                <a:cubicBezTo>
                  <a:pt x="715080" y="1240906"/>
                  <a:pt x="716810" y="1240773"/>
                  <a:pt x="717776" y="1238248"/>
                </a:cubicBezTo>
                <a:cubicBezTo>
                  <a:pt x="720082" y="1238071"/>
                  <a:pt x="720831" y="1247816"/>
                  <a:pt x="718150" y="1243121"/>
                </a:cubicBezTo>
                <a:cubicBezTo>
                  <a:pt x="718526" y="1247994"/>
                  <a:pt x="722763" y="1242765"/>
                  <a:pt x="727750" y="1247285"/>
                </a:cubicBezTo>
                <a:cubicBezTo>
                  <a:pt x="734668" y="1246754"/>
                  <a:pt x="741588" y="1246222"/>
                  <a:pt x="746577" y="1250741"/>
                </a:cubicBezTo>
                <a:cubicBezTo>
                  <a:pt x="745826" y="1240994"/>
                  <a:pt x="753869" y="1255083"/>
                  <a:pt x="760788" y="1254550"/>
                </a:cubicBezTo>
                <a:cubicBezTo>
                  <a:pt x="768082" y="1258892"/>
                  <a:pt x="769640" y="1248968"/>
                  <a:pt x="776934" y="1253310"/>
                </a:cubicBezTo>
                <a:cubicBezTo>
                  <a:pt x="779240" y="1253132"/>
                  <a:pt x="778863" y="1248258"/>
                  <a:pt x="781171" y="1248082"/>
                </a:cubicBezTo>
                <a:cubicBezTo>
                  <a:pt x="781171" y="1248082"/>
                  <a:pt x="781546" y="1252953"/>
                  <a:pt x="783852" y="1252777"/>
                </a:cubicBezTo>
                <a:cubicBezTo>
                  <a:pt x="783852" y="1252777"/>
                  <a:pt x="781920" y="1257827"/>
                  <a:pt x="779614" y="1258006"/>
                </a:cubicBezTo>
                <a:cubicBezTo>
                  <a:pt x="782295" y="1262702"/>
                  <a:pt x="784601" y="1262525"/>
                  <a:pt x="789213" y="1262171"/>
                </a:cubicBezTo>
                <a:cubicBezTo>
                  <a:pt x="791521" y="1261993"/>
                  <a:pt x="791521" y="1261993"/>
                  <a:pt x="791145" y="1257119"/>
                </a:cubicBezTo>
                <a:cubicBezTo>
                  <a:pt x="793452" y="1256941"/>
                  <a:pt x="791145" y="1257119"/>
                  <a:pt x="791521" y="1261993"/>
                </a:cubicBezTo>
                <a:cubicBezTo>
                  <a:pt x="800371" y="1256409"/>
                  <a:pt x="803053" y="1261106"/>
                  <a:pt x="809971" y="1260574"/>
                </a:cubicBezTo>
                <a:cubicBezTo>
                  <a:pt x="805734" y="1265802"/>
                  <a:pt x="817639" y="1269789"/>
                  <a:pt x="822254" y="1269435"/>
                </a:cubicBezTo>
                <a:cubicBezTo>
                  <a:pt x="822254" y="1269435"/>
                  <a:pt x="822254" y="1269435"/>
                  <a:pt x="824559" y="1269257"/>
                </a:cubicBezTo>
                <a:cubicBezTo>
                  <a:pt x="823809" y="1259510"/>
                  <a:pt x="819198" y="1259866"/>
                  <a:pt x="818822" y="1254991"/>
                </a:cubicBezTo>
                <a:cubicBezTo>
                  <a:pt x="818822" y="1254991"/>
                  <a:pt x="818822" y="1254991"/>
                  <a:pt x="816516" y="1255169"/>
                </a:cubicBezTo>
                <a:cubicBezTo>
                  <a:pt x="811904" y="1255523"/>
                  <a:pt x="804983" y="1256055"/>
                  <a:pt x="799997" y="1251535"/>
                </a:cubicBezTo>
                <a:cubicBezTo>
                  <a:pt x="799997" y="1251535"/>
                  <a:pt x="799997" y="1251535"/>
                  <a:pt x="799623" y="1246663"/>
                </a:cubicBezTo>
                <a:cubicBezTo>
                  <a:pt x="795384" y="1251891"/>
                  <a:pt x="790023" y="1242498"/>
                  <a:pt x="786158" y="1252600"/>
                </a:cubicBezTo>
                <a:cubicBezTo>
                  <a:pt x="788090" y="1247549"/>
                  <a:pt x="785409" y="1242853"/>
                  <a:pt x="783478" y="1247903"/>
                </a:cubicBezTo>
                <a:cubicBezTo>
                  <a:pt x="783103" y="1243029"/>
                  <a:pt x="780796" y="1243206"/>
                  <a:pt x="782728" y="1238156"/>
                </a:cubicBezTo>
                <a:cubicBezTo>
                  <a:pt x="766209" y="1234523"/>
                  <a:pt x="749690" y="1230891"/>
                  <a:pt x="735477" y="1227081"/>
                </a:cubicBezTo>
                <a:cubicBezTo>
                  <a:pt x="727376" y="1242412"/>
                  <a:pt x="710108" y="1229032"/>
                  <a:pt x="705868" y="1234260"/>
                </a:cubicBezTo>
                <a:cubicBezTo>
                  <a:pt x="708174" y="1234082"/>
                  <a:pt x="705494" y="1229386"/>
                  <a:pt x="707800" y="1229209"/>
                </a:cubicBezTo>
                <a:cubicBezTo>
                  <a:pt x="705119" y="1224511"/>
                  <a:pt x="700506" y="1224868"/>
                  <a:pt x="695894" y="1225222"/>
                </a:cubicBezTo>
                <a:cubicBezTo>
                  <a:pt x="693962" y="1230272"/>
                  <a:pt x="689349" y="1230627"/>
                  <a:pt x="684737" y="1230983"/>
                </a:cubicBezTo>
                <a:cubicBezTo>
                  <a:pt x="682056" y="1226286"/>
                  <a:pt x="681306" y="1216538"/>
                  <a:pt x="679749" y="1226463"/>
                </a:cubicBezTo>
                <a:cubicBezTo>
                  <a:pt x="677068" y="1221766"/>
                  <a:pt x="677443" y="1226641"/>
                  <a:pt x="675137" y="1226818"/>
                </a:cubicBezTo>
                <a:cubicBezTo>
                  <a:pt x="675137" y="1226818"/>
                  <a:pt x="672455" y="1222121"/>
                  <a:pt x="672455" y="1222121"/>
                </a:cubicBezTo>
                <a:cubicBezTo>
                  <a:pt x="667843" y="1222476"/>
                  <a:pt x="660925" y="1223008"/>
                  <a:pt x="654005" y="1223539"/>
                </a:cubicBezTo>
                <a:cubicBezTo>
                  <a:pt x="649392" y="1223894"/>
                  <a:pt x="647461" y="1228945"/>
                  <a:pt x="645155" y="1229124"/>
                </a:cubicBezTo>
                <a:cubicBezTo>
                  <a:pt x="637860" y="1224781"/>
                  <a:pt x="632873" y="1220262"/>
                  <a:pt x="625954" y="1220793"/>
                </a:cubicBezTo>
                <a:cubicBezTo>
                  <a:pt x="623647" y="1220971"/>
                  <a:pt x="623647" y="1220971"/>
                  <a:pt x="621342" y="1221148"/>
                </a:cubicBezTo>
                <a:cubicBezTo>
                  <a:pt x="607503" y="1222212"/>
                  <a:pt x="595971" y="1223099"/>
                  <a:pt x="586371" y="1218935"/>
                </a:cubicBezTo>
                <a:cubicBezTo>
                  <a:pt x="570227" y="1220176"/>
                  <a:pt x="558695" y="1221062"/>
                  <a:pt x="542176" y="1217429"/>
                </a:cubicBezTo>
                <a:cubicBezTo>
                  <a:pt x="541801" y="1212556"/>
                  <a:pt x="544483" y="1217252"/>
                  <a:pt x="541801" y="1212556"/>
                </a:cubicBezTo>
                <a:cubicBezTo>
                  <a:pt x="539121" y="1207860"/>
                  <a:pt x="537188" y="1212910"/>
                  <a:pt x="534881" y="1213088"/>
                </a:cubicBezTo>
                <a:cubicBezTo>
                  <a:pt x="536814" y="1208037"/>
                  <a:pt x="530270" y="1213442"/>
                  <a:pt x="530270" y="1213442"/>
                </a:cubicBezTo>
                <a:cubicBezTo>
                  <a:pt x="530270" y="1213442"/>
                  <a:pt x="527588" y="1208747"/>
                  <a:pt x="527212" y="1203871"/>
                </a:cubicBezTo>
                <a:cubicBezTo>
                  <a:pt x="524908" y="1204049"/>
                  <a:pt x="520294" y="1204404"/>
                  <a:pt x="519920" y="1199531"/>
                </a:cubicBezTo>
                <a:cubicBezTo>
                  <a:pt x="520294" y="1204404"/>
                  <a:pt x="517988" y="1204581"/>
                  <a:pt x="515682" y="1204759"/>
                </a:cubicBezTo>
                <a:cubicBezTo>
                  <a:pt x="515682" y="1204759"/>
                  <a:pt x="516057" y="1209633"/>
                  <a:pt x="516057" y="1209633"/>
                </a:cubicBezTo>
                <a:cubicBezTo>
                  <a:pt x="513750" y="1209810"/>
                  <a:pt x="513376" y="1204936"/>
                  <a:pt x="513376" y="1204936"/>
                </a:cubicBezTo>
                <a:cubicBezTo>
                  <a:pt x="511069" y="1205113"/>
                  <a:pt x="510694" y="1200239"/>
                  <a:pt x="508763" y="1205291"/>
                </a:cubicBezTo>
                <a:cubicBezTo>
                  <a:pt x="508763" y="1205291"/>
                  <a:pt x="506082" y="1200594"/>
                  <a:pt x="506456" y="1205468"/>
                </a:cubicBezTo>
                <a:cubicBezTo>
                  <a:pt x="506456" y="1205468"/>
                  <a:pt x="506456" y="1205468"/>
                  <a:pt x="506082" y="1200594"/>
                </a:cubicBezTo>
                <a:cubicBezTo>
                  <a:pt x="506456" y="1205468"/>
                  <a:pt x="506456" y="1205468"/>
                  <a:pt x="504150" y="1205644"/>
                </a:cubicBezTo>
                <a:cubicBezTo>
                  <a:pt x="504150" y="1205644"/>
                  <a:pt x="504150" y="1205644"/>
                  <a:pt x="504525" y="1210519"/>
                </a:cubicBezTo>
                <a:cubicBezTo>
                  <a:pt x="504525" y="1210519"/>
                  <a:pt x="504525" y="1210519"/>
                  <a:pt x="506831" y="1210342"/>
                </a:cubicBezTo>
                <a:cubicBezTo>
                  <a:pt x="508763" y="1205291"/>
                  <a:pt x="511444" y="1209988"/>
                  <a:pt x="511818" y="1214861"/>
                </a:cubicBezTo>
                <a:cubicBezTo>
                  <a:pt x="512194" y="1219735"/>
                  <a:pt x="512194" y="1219735"/>
                  <a:pt x="512194" y="1219735"/>
                </a:cubicBezTo>
                <a:cubicBezTo>
                  <a:pt x="514500" y="1219556"/>
                  <a:pt x="514500" y="1219556"/>
                  <a:pt x="514500" y="1219556"/>
                </a:cubicBezTo>
                <a:cubicBezTo>
                  <a:pt x="514500" y="1219556"/>
                  <a:pt x="516807" y="1219380"/>
                  <a:pt x="516807" y="1219380"/>
                </a:cubicBezTo>
                <a:cubicBezTo>
                  <a:pt x="517181" y="1224255"/>
                  <a:pt x="514874" y="1224431"/>
                  <a:pt x="514874" y="1224431"/>
                </a:cubicBezTo>
                <a:cubicBezTo>
                  <a:pt x="514874" y="1224431"/>
                  <a:pt x="512568" y="1224608"/>
                  <a:pt x="512568" y="1224608"/>
                </a:cubicBezTo>
                <a:cubicBezTo>
                  <a:pt x="512568" y="1224608"/>
                  <a:pt x="512568" y="1224608"/>
                  <a:pt x="509887" y="1219912"/>
                </a:cubicBezTo>
                <a:cubicBezTo>
                  <a:pt x="507581" y="1220089"/>
                  <a:pt x="505273" y="1220266"/>
                  <a:pt x="504899" y="1215392"/>
                </a:cubicBezTo>
                <a:cubicBezTo>
                  <a:pt x="504525" y="1210519"/>
                  <a:pt x="502219" y="1210697"/>
                  <a:pt x="502219" y="1210697"/>
                </a:cubicBezTo>
                <a:cubicBezTo>
                  <a:pt x="499538" y="1206000"/>
                  <a:pt x="497231" y="1206177"/>
                  <a:pt x="497231" y="1206177"/>
                </a:cubicBezTo>
                <a:cubicBezTo>
                  <a:pt x="487631" y="1202012"/>
                  <a:pt x="487631" y="1202012"/>
                  <a:pt x="480712" y="1202545"/>
                </a:cubicBezTo>
                <a:cubicBezTo>
                  <a:pt x="484950" y="1197316"/>
                  <a:pt x="478030" y="1197848"/>
                  <a:pt x="479962" y="1192797"/>
                </a:cubicBezTo>
                <a:cubicBezTo>
                  <a:pt x="479962" y="1192797"/>
                  <a:pt x="479588" y="1187923"/>
                  <a:pt x="479588" y="1187923"/>
                </a:cubicBezTo>
                <a:cubicBezTo>
                  <a:pt x="479588" y="1187923"/>
                  <a:pt x="481894" y="1187746"/>
                  <a:pt x="481894" y="1187746"/>
                </a:cubicBezTo>
                <a:cubicBezTo>
                  <a:pt x="482269" y="1192620"/>
                  <a:pt x="482269" y="1192620"/>
                  <a:pt x="482269" y="1192620"/>
                </a:cubicBezTo>
                <a:cubicBezTo>
                  <a:pt x="484575" y="1192443"/>
                  <a:pt x="484575" y="1192443"/>
                  <a:pt x="489188" y="1192087"/>
                </a:cubicBezTo>
                <a:cubicBezTo>
                  <a:pt x="489188" y="1192087"/>
                  <a:pt x="489188" y="1192087"/>
                  <a:pt x="491494" y="1191910"/>
                </a:cubicBezTo>
                <a:cubicBezTo>
                  <a:pt x="491494" y="1191910"/>
                  <a:pt x="493800" y="1191733"/>
                  <a:pt x="493800" y="1191733"/>
                </a:cubicBezTo>
                <a:cubicBezTo>
                  <a:pt x="498789" y="1196253"/>
                  <a:pt x="505708" y="1195722"/>
                  <a:pt x="508013" y="1195544"/>
                </a:cubicBezTo>
                <a:cubicBezTo>
                  <a:pt x="510319" y="1195367"/>
                  <a:pt x="508013" y="1195544"/>
                  <a:pt x="507638" y="1190669"/>
                </a:cubicBezTo>
                <a:cubicBezTo>
                  <a:pt x="510319" y="1195367"/>
                  <a:pt x="514933" y="1195011"/>
                  <a:pt x="519545" y="1194658"/>
                </a:cubicBezTo>
                <a:cubicBezTo>
                  <a:pt x="523783" y="1189428"/>
                  <a:pt x="526464" y="1194125"/>
                  <a:pt x="533383" y="1193593"/>
                </a:cubicBezTo>
                <a:cubicBezTo>
                  <a:pt x="533383" y="1193593"/>
                  <a:pt x="535690" y="1193416"/>
                  <a:pt x="536064" y="1198290"/>
                </a:cubicBezTo>
                <a:cubicBezTo>
                  <a:pt x="540677" y="1197934"/>
                  <a:pt x="545290" y="1197581"/>
                  <a:pt x="552583" y="1201921"/>
                </a:cubicBezTo>
                <a:cubicBezTo>
                  <a:pt x="552583" y="1201921"/>
                  <a:pt x="552583" y="1201921"/>
                  <a:pt x="554890" y="1201744"/>
                </a:cubicBezTo>
                <a:cubicBezTo>
                  <a:pt x="559503" y="1201391"/>
                  <a:pt x="568353" y="1195806"/>
                  <a:pt x="573340" y="1200326"/>
                </a:cubicBezTo>
                <a:cubicBezTo>
                  <a:pt x="575647" y="1200148"/>
                  <a:pt x="575647" y="1200148"/>
                  <a:pt x="575647" y="1200148"/>
                </a:cubicBezTo>
                <a:cubicBezTo>
                  <a:pt x="575647" y="1200148"/>
                  <a:pt x="575647" y="1200148"/>
                  <a:pt x="577954" y="1199971"/>
                </a:cubicBezTo>
                <a:cubicBezTo>
                  <a:pt x="580259" y="1199794"/>
                  <a:pt x="580259" y="1199794"/>
                  <a:pt x="582566" y="1199616"/>
                </a:cubicBezTo>
                <a:cubicBezTo>
                  <a:pt x="582566" y="1199616"/>
                  <a:pt x="582940" y="1204491"/>
                  <a:pt x="582940" y="1204491"/>
                </a:cubicBezTo>
                <a:cubicBezTo>
                  <a:pt x="582940" y="1204491"/>
                  <a:pt x="582940" y="1204491"/>
                  <a:pt x="580634" y="1204669"/>
                </a:cubicBezTo>
                <a:cubicBezTo>
                  <a:pt x="580634" y="1204669"/>
                  <a:pt x="580634" y="1204669"/>
                  <a:pt x="578328" y="1204845"/>
                </a:cubicBezTo>
                <a:cubicBezTo>
                  <a:pt x="578328" y="1204845"/>
                  <a:pt x="576022" y="1205023"/>
                  <a:pt x="573715" y="1205199"/>
                </a:cubicBezTo>
                <a:cubicBezTo>
                  <a:pt x="571784" y="1210250"/>
                  <a:pt x="571409" y="1205378"/>
                  <a:pt x="569478" y="1210428"/>
                </a:cubicBezTo>
                <a:cubicBezTo>
                  <a:pt x="576396" y="1209896"/>
                  <a:pt x="583316" y="1209364"/>
                  <a:pt x="590234" y="1208832"/>
                </a:cubicBezTo>
                <a:cubicBezTo>
                  <a:pt x="599460" y="1208123"/>
                  <a:pt x="609435" y="1217162"/>
                  <a:pt x="618660" y="1216452"/>
                </a:cubicBezTo>
                <a:cubicBezTo>
                  <a:pt x="618286" y="1211578"/>
                  <a:pt x="618286" y="1211578"/>
                  <a:pt x="618286" y="1211578"/>
                </a:cubicBezTo>
                <a:cubicBezTo>
                  <a:pt x="615979" y="1211755"/>
                  <a:pt x="615979" y="1211755"/>
                  <a:pt x="613673" y="1211932"/>
                </a:cubicBezTo>
                <a:cubicBezTo>
                  <a:pt x="615979" y="1211755"/>
                  <a:pt x="615604" y="1206882"/>
                  <a:pt x="617911" y="1206704"/>
                </a:cubicBezTo>
                <a:cubicBezTo>
                  <a:pt x="620218" y="1206527"/>
                  <a:pt x="620593" y="1211400"/>
                  <a:pt x="620593" y="1211400"/>
                </a:cubicBezTo>
                <a:cubicBezTo>
                  <a:pt x="620593" y="1211400"/>
                  <a:pt x="620967" y="1216274"/>
                  <a:pt x="620967" y="1216274"/>
                </a:cubicBezTo>
                <a:cubicBezTo>
                  <a:pt x="623272" y="1216097"/>
                  <a:pt x="625579" y="1215921"/>
                  <a:pt x="625579" y="1215921"/>
                </a:cubicBezTo>
                <a:cubicBezTo>
                  <a:pt x="625579" y="1215921"/>
                  <a:pt x="625579" y="1215921"/>
                  <a:pt x="627886" y="1215743"/>
                </a:cubicBezTo>
                <a:cubicBezTo>
                  <a:pt x="630191" y="1215566"/>
                  <a:pt x="632498" y="1215388"/>
                  <a:pt x="634806" y="1215211"/>
                </a:cubicBezTo>
                <a:cubicBezTo>
                  <a:pt x="639417" y="1214857"/>
                  <a:pt x="649392" y="1223894"/>
                  <a:pt x="650949" y="1213970"/>
                </a:cubicBezTo>
                <a:cubicBezTo>
                  <a:pt x="657493" y="1208564"/>
                  <a:pt x="664787" y="1212906"/>
                  <a:pt x="671707" y="1212373"/>
                </a:cubicBezTo>
                <a:cubicBezTo>
                  <a:pt x="674013" y="1212196"/>
                  <a:pt x="673639" y="1207322"/>
                  <a:pt x="675945" y="1207144"/>
                </a:cubicBezTo>
                <a:cubicBezTo>
                  <a:pt x="685170" y="1206434"/>
                  <a:pt x="694770" y="1210601"/>
                  <a:pt x="701689" y="1210069"/>
                </a:cubicBezTo>
                <a:cubicBezTo>
                  <a:pt x="703996" y="1209892"/>
                  <a:pt x="708982" y="1214411"/>
                  <a:pt x="713221" y="1209183"/>
                </a:cubicBezTo>
                <a:cubicBezTo>
                  <a:pt x="713221" y="1209183"/>
                  <a:pt x="713221" y="1209183"/>
                  <a:pt x="710914" y="1209360"/>
                </a:cubicBezTo>
                <a:cubicBezTo>
                  <a:pt x="710914" y="1209360"/>
                  <a:pt x="710914" y="1209360"/>
                  <a:pt x="708233" y="1204663"/>
                </a:cubicBezTo>
                <a:cubicBezTo>
                  <a:pt x="708233" y="1204663"/>
                  <a:pt x="707859" y="1199789"/>
                  <a:pt x="707859" y="1199789"/>
                </a:cubicBezTo>
                <a:cubicBezTo>
                  <a:pt x="707859" y="1199789"/>
                  <a:pt x="707859" y="1199789"/>
                  <a:pt x="710165" y="1199612"/>
                </a:cubicBezTo>
                <a:cubicBezTo>
                  <a:pt x="710165" y="1199612"/>
                  <a:pt x="710165" y="1199612"/>
                  <a:pt x="710539" y="1204486"/>
                </a:cubicBezTo>
                <a:cubicBezTo>
                  <a:pt x="710539" y="1204486"/>
                  <a:pt x="710539" y="1204486"/>
                  <a:pt x="712846" y="1204308"/>
                </a:cubicBezTo>
                <a:cubicBezTo>
                  <a:pt x="712846" y="1204308"/>
                  <a:pt x="715152" y="1204130"/>
                  <a:pt x="715152" y="1204130"/>
                </a:cubicBezTo>
                <a:cubicBezTo>
                  <a:pt x="715152" y="1204130"/>
                  <a:pt x="715152" y="1204130"/>
                  <a:pt x="717459" y="1203954"/>
                </a:cubicBezTo>
                <a:cubicBezTo>
                  <a:pt x="719766" y="1203776"/>
                  <a:pt x="722071" y="1203598"/>
                  <a:pt x="722446" y="1208474"/>
                </a:cubicBezTo>
                <a:cubicBezTo>
                  <a:pt x="722446" y="1208474"/>
                  <a:pt x="722446" y="1208474"/>
                  <a:pt x="724753" y="1208296"/>
                </a:cubicBezTo>
                <a:cubicBezTo>
                  <a:pt x="724753" y="1208296"/>
                  <a:pt x="727059" y="1208118"/>
                  <a:pt x="727059" y="1208118"/>
                </a:cubicBezTo>
                <a:cubicBezTo>
                  <a:pt x="727059" y="1208118"/>
                  <a:pt x="727059" y="1208118"/>
                  <a:pt x="729366" y="1207941"/>
                </a:cubicBezTo>
                <a:cubicBezTo>
                  <a:pt x="729366" y="1207941"/>
                  <a:pt x="731671" y="1207764"/>
                  <a:pt x="731671" y="1207764"/>
                </a:cubicBezTo>
                <a:cubicBezTo>
                  <a:pt x="736658" y="1212283"/>
                  <a:pt x="734352" y="1212459"/>
                  <a:pt x="738591" y="1207232"/>
                </a:cubicBezTo>
                <a:cubicBezTo>
                  <a:pt x="738966" y="1212105"/>
                  <a:pt x="741646" y="1216802"/>
                  <a:pt x="742021" y="1221676"/>
                </a:cubicBezTo>
                <a:cubicBezTo>
                  <a:pt x="746634" y="1221321"/>
                  <a:pt x="751621" y="1225841"/>
                  <a:pt x="753553" y="1220789"/>
                </a:cubicBezTo>
                <a:cubicBezTo>
                  <a:pt x="755860" y="1220612"/>
                  <a:pt x="755860" y="1220612"/>
                  <a:pt x="758540" y="1225308"/>
                </a:cubicBezTo>
                <a:cubicBezTo>
                  <a:pt x="758540" y="1225308"/>
                  <a:pt x="760846" y="1225130"/>
                  <a:pt x="760471" y="1220256"/>
                </a:cubicBezTo>
                <a:cubicBezTo>
                  <a:pt x="760846" y="1225130"/>
                  <a:pt x="760846" y="1225130"/>
                  <a:pt x="763153" y="1224953"/>
                </a:cubicBezTo>
                <a:cubicBezTo>
                  <a:pt x="770821" y="1234169"/>
                  <a:pt x="785842" y="1218306"/>
                  <a:pt x="793885" y="1232396"/>
                </a:cubicBezTo>
                <a:cubicBezTo>
                  <a:pt x="795817" y="1227344"/>
                  <a:pt x="791204" y="1227699"/>
                  <a:pt x="793136" y="1222647"/>
                </a:cubicBezTo>
                <a:cubicBezTo>
                  <a:pt x="798123" y="1227168"/>
                  <a:pt x="800804" y="1231864"/>
                  <a:pt x="802736" y="1226812"/>
                </a:cubicBezTo>
                <a:cubicBezTo>
                  <a:pt x="802736" y="1226812"/>
                  <a:pt x="805042" y="1226636"/>
                  <a:pt x="805042" y="1226636"/>
                </a:cubicBezTo>
                <a:cubicBezTo>
                  <a:pt x="805042" y="1226636"/>
                  <a:pt x="805042" y="1226636"/>
                  <a:pt x="804668" y="1221762"/>
                </a:cubicBezTo>
                <a:cubicBezTo>
                  <a:pt x="804668" y="1221762"/>
                  <a:pt x="804668" y="1221762"/>
                  <a:pt x="806974" y="1221584"/>
                </a:cubicBezTo>
                <a:cubicBezTo>
                  <a:pt x="809279" y="1221407"/>
                  <a:pt x="811961" y="1226103"/>
                  <a:pt x="811961" y="1226103"/>
                </a:cubicBezTo>
                <a:cubicBezTo>
                  <a:pt x="811961" y="1226103"/>
                  <a:pt x="814267" y="1225926"/>
                  <a:pt x="814267" y="1225926"/>
                </a:cubicBezTo>
                <a:cubicBezTo>
                  <a:pt x="814267" y="1225926"/>
                  <a:pt x="816574" y="1225749"/>
                  <a:pt x="816574" y="1225749"/>
                </a:cubicBezTo>
                <a:cubicBezTo>
                  <a:pt x="818881" y="1225571"/>
                  <a:pt x="818881" y="1225571"/>
                  <a:pt x="821561" y="1230268"/>
                </a:cubicBezTo>
                <a:cubicBezTo>
                  <a:pt x="821561" y="1230268"/>
                  <a:pt x="821561" y="1230268"/>
                  <a:pt x="821187" y="1225393"/>
                </a:cubicBezTo>
                <a:cubicBezTo>
                  <a:pt x="823492" y="1225216"/>
                  <a:pt x="823492" y="1225216"/>
                  <a:pt x="823492" y="1225216"/>
                </a:cubicBezTo>
                <a:cubicBezTo>
                  <a:pt x="825799" y="1225039"/>
                  <a:pt x="828106" y="1224862"/>
                  <a:pt x="828481" y="1229736"/>
                </a:cubicBezTo>
                <a:cubicBezTo>
                  <a:pt x="835399" y="1229204"/>
                  <a:pt x="846931" y="1228317"/>
                  <a:pt x="854226" y="1232659"/>
                </a:cubicBezTo>
                <a:cubicBezTo>
                  <a:pt x="854226" y="1232659"/>
                  <a:pt x="854226" y="1232659"/>
                  <a:pt x="856531" y="1232481"/>
                </a:cubicBezTo>
                <a:cubicBezTo>
                  <a:pt x="856531" y="1232481"/>
                  <a:pt x="858838" y="1232305"/>
                  <a:pt x="858838" y="1232305"/>
                </a:cubicBezTo>
                <a:cubicBezTo>
                  <a:pt x="861145" y="1232127"/>
                  <a:pt x="861145" y="1232127"/>
                  <a:pt x="861145" y="1232127"/>
                </a:cubicBezTo>
                <a:cubicBezTo>
                  <a:pt x="866130" y="1236646"/>
                  <a:pt x="873050" y="1236115"/>
                  <a:pt x="882276" y="1235405"/>
                </a:cubicBezTo>
                <a:cubicBezTo>
                  <a:pt x="881901" y="1230531"/>
                  <a:pt x="881901" y="1230531"/>
                  <a:pt x="881527" y="1225658"/>
                </a:cubicBezTo>
                <a:cubicBezTo>
                  <a:pt x="879220" y="1225836"/>
                  <a:pt x="879220" y="1225836"/>
                  <a:pt x="876539" y="1221138"/>
                </a:cubicBezTo>
                <a:cubicBezTo>
                  <a:pt x="872301" y="1226366"/>
                  <a:pt x="869619" y="1221670"/>
                  <a:pt x="862326" y="1217328"/>
                </a:cubicBezTo>
                <a:cubicBezTo>
                  <a:pt x="860020" y="1217506"/>
                  <a:pt x="860020" y="1217506"/>
                  <a:pt x="859644" y="1212633"/>
                </a:cubicBezTo>
                <a:cubicBezTo>
                  <a:pt x="855032" y="1212987"/>
                  <a:pt x="855782" y="1222735"/>
                  <a:pt x="853100" y="1218038"/>
                </a:cubicBezTo>
                <a:cubicBezTo>
                  <a:pt x="850795" y="1218215"/>
                  <a:pt x="850795" y="1218215"/>
                  <a:pt x="848488" y="1218392"/>
                </a:cubicBezTo>
                <a:cubicBezTo>
                  <a:pt x="848114" y="1213519"/>
                  <a:pt x="848114" y="1213519"/>
                  <a:pt x="845806" y="1213696"/>
                </a:cubicBezTo>
                <a:cubicBezTo>
                  <a:pt x="843126" y="1208999"/>
                  <a:pt x="841194" y="1214051"/>
                  <a:pt x="840820" y="1209176"/>
                </a:cubicBezTo>
                <a:cubicBezTo>
                  <a:pt x="838888" y="1214228"/>
                  <a:pt x="839262" y="1219101"/>
                  <a:pt x="834649" y="1219457"/>
                </a:cubicBezTo>
                <a:cubicBezTo>
                  <a:pt x="836206" y="1209532"/>
                  <a:pt x="831969" y="1214761"/>
                  <a:pt x="831220" y="1205012"/>
                </a:cubicBezTo>
                <a:cubicBezTo>
                  <a:pt x="826981" y="1210240"/>
                  <a:pt x="826605" y="1205367"/>
                  <a:pt x="824300" y="1205545"/>
                </a:cubicBezTo>
                <a:cubicBezTo>
                  <a:pt x="826981" y="1210240"/>
                  <a:pt x="824675" y="1210417"/>
                  <a:pt x="820437" y="1215646"/>
                </a:cubicBezTo>
                <a:cubicBezTo>
                  <a:pt x="818131" y="1215824"/>
                  <a:pt x="815449" y="1211127"/>
                  <a:pt x="813143" y="1211304"/>
                </a:cubicBezTo>
                <a:cubicBezTo>
                  <a:pt x="813143" y="1211304"/>
                  <a:pt x="810837" y="1211482"/>
                  <a:pt x="808530" y="1211659"/>
                </a:cubicBezTo>
                <a:cubicBezTo>
                  <a:pt x="801237" y="1207317"/>
                  <a:pt x="801237" y="1207317"/>
                  <a:pt x="792012" y="1208027"/>
                </a:cubicBezTo>
                <a:cubicBezTo>
                  <a:pt x="791637" y="1203153"/>
                  <a:pt x="791637" y="1203153"/>
                  <a:pt x="791637" y="1203153"/>
                </a:cubicBezTo>
                <a:cubicBezTo>
                  <a:pt x="788955" y="1198456"/>
                  <a:pt x="785092" y="1208559"/>
                  <a:pt x="782036" y="1198988"/>
                </a:cubicBezTo>
                <a:cubicBezTo>
                  <a:pt x="779731" y="1199166"/>
                  <a:pt x="782411" y="1203863"/>
                  <a:pt x="782411" y="1203863"/>
                </a:cubicBezTo>
                <a:cubicBezTo>
                  <a:pt x="775492" y="1204394"/>
                  <a:pt x="770504" y="1199875"/>
                  <a:pt x="766267" y="1205104"/>
                </a:cubicBezTo>
                <a:cubicBezTo>
                  <a:pt x="763586" y="1200406"/>
                  <a:pt x="763586" y="1200406"/>
                  <a:pt x="765892" y="1200229"/>
                </a:cubicBezTo>
                <a:cubicBezTo>
                  <a:pt x="752054" y="1201293"/>
                  <a:pt x="742079" y="1192256"/>
                  <a:pt x="725561" y="1188623"/>
                </a:cubicBezTo>
                <a:cubicBezTo>
                  <a:pt x="729798" y="1183395"/>
                  <a:pt x="732105" y="1183217"/>
                  <a:pt x="739024" y="1182685"/>
                </a:cubicBezTo>
                <a:cubicBezTo>
                  <a:pt x="742079" y="1192256"/>
                  <a:pt x="745943" y="1182153"/>
                  <a:pt x="748249" y="1181976"/>
                </a:cubicBezTo>
                <a:cubicBezTo>
                  <a:pt x="750929" y="1186672"/>
                  <a:pt x="753236" y="1186495"/>
                  <a:pt x="755542" y="1186318"/>
                </a:cubicBezTo>
                <a:cubicBezTo>
                  <a:pt x="755542" y="1186318"/>
                  <a:pt x="755542" y="1186318"/>
                  <a:pt x="757849" y="1186139"/>
                </a:cubicBezTo>
                <a:lnTo>
                  <a:pt x="760914" y="1184458"/>
                </a:lnTo>
                <a:lnTo>
                  <a:pt x="762067" y="1184802"/>
                </a:lnTo>
                <a:lnTo>
                  <a:pt x="762462" y="1185786"/>
                </a:lnTo>
                <a:cubicBezTo>
                  <a:pt x="762462" y="1185786"/>
                  <a:pt x="762462" y="1185786"/>
                  <a:pt x="762837" y="1190661"/>
                </a:cubicBezTo>
                <a:cubicBezTo>
                  <a:pt x="762462" y="1185786"/>
                  <a:pt x="764769" y="1185608"/>
                  <a:pt x="764769" y="1185608"/>
                </a:cubicBezTo>
                <a:lnTo>
                  <a:pt x="762067" y="1184802"/>
                </a:lnTo>
                <a:lnTo>
                  <a:pt x="761745" y="1184003"/>
                </a:lnTo>
                <a:lnTo>
                  <a:pt x="760914" y="1184458"/>
                </a:lnTo>
                <a:lnTo>
                  <a:pt x="738649" y="1177812"/>
                </a:lnTo>
                <a:cubicBezTo>
                  <a:pt x="736343" y="1177989"/>
                  <a:pt x="734035" y="1178167"/>
                  <a:pt x="731729" y="1178343"/>
                </a:cubicBezTo>
                <a:cubicBezTo>
                  <a:pt x="731729" y="1178343"/>
                  <a:pt x="729049" y="1173646"/>
                  <a:pt x="729049" y="1173646"/>
                </a:cubicBezTo>
                <a:cubicBezTo>
                  <a:pt x="729049" y="1173646"/>
                  <a:pt x="731354" y="1173469"/>
                  <a:pt x="731354" y="1173469"/>
                </a:cubicBezTo>
                <a:cubicBezTo>
                  <a:pt x="733661" y="1173292"/>
                  <a:pt x="735968" y="1173115"/>
                  <a:pt x="740580" y="1172760"/>
                </a:cubicBezTo>
                <a:cubicBezTo>
                  <a:pt x="747874" y="1177103"/>
                  <a:pt x="757099" y="1176394"/>
                  <a:pt x="764394" y="1180734"/>
                </a:cubicBezTo>
                <a:cubicBezTo>
                  <a:pt x="764394" y="1180734"/>
                  <a:pt x="764394" y="1180734"/>
                  <a:pt x="766700" y="1180558"/>
                </a:cubicBezTo>
                <a:cubicBezTo>
                  <a:pt x="769006" y="1180380"/>
                  <a:pt x="769006" y="1180380"/>
                  <a:pt x="769381" y="1185253"/>
                </a:cubicBezTo>
                <a:lnTo>
                  <a:pt x="773993" y="1184899"/>
                </a:lnTo>
                <a:cubicBezTo>
                  <a:pt x="773993" y="1184899"/>
                  <a:pt x="773618" y="1180025"/>
                  <a:pt x="773618" y="1180025"/>
                </a:cubicBezTo>
                <a:cubicBezTo>
                  <a:pt x="775925" y="1179848"/>
                  <a:pt x="776300" y="1184722"/>
                  <a:pt x="776300" y="1184722"/>
                </a:cubicBezTo>
                <a:cubicBezTo>
                  <a:pt x="778606" y="1184544"/>
                  <a:pt x="778232" y="1179671"/>
                  <a:pt x="780538" y="1179494"/>
                </a:cubicBezTo>
                <a:cubicBezTo>
                  <a:pt x="780538" y="1179494"/>
                  <a:pt x="780913" y="1184368"/>
                  <a:pt x="780913" y="1184368"/>
                </a:cubicBezTo>
                <a:cubicBezTo>
                  <a:pt x="780913" y="1184368"/>
                  <a:pt x="783218" y="1184190"/>
                  <a:pt x="783218" y="1184190"/>
                </a:cubicBezTo>
                <a:cubicBezTo>
                  <a:pt x="787832" y="1183835"/>
                  <a:pt x="789763" y="1178784"/>
                  <a:pt x="792443" y="1183480"/>
                </a:cubicBezTo>
                <a:cubicBezTo>
                  <a:pt x="799363" y="1182949"/>
                  <a:pt x="802045" y="1187646"/>
                  <a:pt x="806657" y="1187292"/>
                </a:cubicBezTo>
                <a:cubicBezTo>
                  <a:pt x="808963" y="1187115"/>
                  <a:pt x="811645" y="1191810"/>
                  <a:pt x="811645" y="1191810"/>
                </a:cubicBezTo>
                <a:cubicBezTo>
                  <a:pt x="820870" y="1191099"/>
                  <a:pt x="828164" y="1195442"/>
                  <a:pt x="835082" y="1194909"/>
                </a:cubicBezTo>
                <a:cubicBezTo>
                  <a:pt x="837389" y="1194733"/>
                  <a:pt x="837389" y="1194733"/>
                  <a:pt x="837389" y="1194733"/>
                </a:cubicBezTo>
                <a:cubicBezTo>
                  <a:pt x="839695" y="1194556"/>
                  <a:pt x="842001" y="1194377"/>
                  <a:pt x="842001" y="1194377"/>
                </a:cubicBezTo>
                <a:cubicBezTo>
                  <a:pt x="844307" y="1194201"/>
                  <a:pt x="844307" y="1194201"/>
                  <a:pt x="844307" y="1194201"/>
                </a:cubicBezTo>
                <a:cubicBezTo>
                  <a:pt x="851602" y="1198544"/>
                  <a:pt x="858521" y="1198011"/>
                  <a:pt x="863509" y="1202530"/>
                </a:cubicBezTo>
                <a:cubicBezTo>
                  <a:pt x="865815" y="1202353"/>
                  <a:pt x="868121" y="1202175"/>
                  <a:pt x="868121" y="1202175"/>
                </a:cubicBezTo>
                <a:cubicBezTo>
                  <a:pt x="872733" y="1201821"/>
                  <a:pt x="875040" y="1201643"/>
                  <a:pt x="877346" y="1201466"/>
                </a:cubicBezTo>
                <a:cubicBezTo>
                  <a:pt x="882334" y="1205985"/>
                  <a:pt x="886572" y="1200757"/>
                  <a:pt x="891934" y="1210150"/>
                </a:cubicBezTo>
                <a:cubicBezTo>
                  <a:pt x="891934" y="1210150"/>
                  <a:pt x="891560" y="1205276"/>
                  <a:pt x="891560" y="1205276"/>
                </a:cubicBezTo>
                <a:cubicBezTo>
                  <a:pt x="931517" y="1212009"/>
                  <a:pt x="971848" y="1223616"/>
                  <a:pt x="1014113" y="1230172"/>
                </a:cubicBezTo>
                <a:cubicBezTo>
                  <a:pt x="1016419" y="1229995"/>
                  <a:pt x="1018726" y="1229818"/>
                  <a:pt x="1021032" y="1229640"/>
                </a:cubicBezTo>
                <a:cubicBezTo>
                  <a:pt x="1032563" y="1228754"/>
                  <a:pt x="1039857" y="1233096"/>
                  <a:pt x="1056376" y="1236727"/>
                </a:cubicBezTo>
                <a:cubicBezTo>
                  <a:pt x="1067908" y="1235842"/>
                  <a:pt x="1079814" y="1239828"/>
                  <a:pt x="1091721" y="1243815"/>
                </a:cubicBezTo>
                <a:cubicBezTo>
                  <a:pt x="1096334" y="1243461"/>
                  <a:pt x="1103252" y="1242929"/>
                  <a:pt x="1107866" y="1242573"/>
                </a:cubicBezTo>
                <a:cubicBezTo>
                  <a:pt x="1115159" y="1246915"/>
                  <a:pt x="1122078" y="1246383"/>
                  <a:pt x="1126691" y="1246028"/>
                </a:cubicBezTo>
                <a:cubicBezTo>
                  <a:pt x="1128997" y="1245851"/>
                  <a:pt x="1131679" y="1250549"/>
                  <a:pt x="1133985" y="1250371"/>
                </a:cubicBezTo>
                <a:cubicBezTo>
                  <a:pt x="1136291" y="1250194"/>
                  <a:pt x="1134360" y="1255245"/>
                  <a:pt x="1136665" y="1255068"/>
                </a:cubicBezTo>
                <a:cubicBezTo>
                  <a:pt x="1138598" y="1250017"/>
                  <a:pt x="1140904" y="1249839"/>
                  <a:pt x="1140904" y="1249839"/>
                </a:cubicBezTo>
                <a:cubicBezTo>
                  <a:pt x="1143210" y="1249661"/>
                  <a:pt x="1143210" y="1249661"/>
                  <a:pt x="1145891" y="1254359"/>
                </a:cubicBezTo>
                <a:cubicBezTo>
                  <a:pt x="1150129" y="1249131"/>
                  <a:pt x="1157423" y="1253471"/>
                  <a:pt x="1159730" y="1253295"/>
                </a:cubicBezTo>
                <a:cubicBezTo>
                  <a:pt x="1166649" y="1252762"/>
                  <a:pt x="1178555" y="1256749"/>
                  <a:pt x="1183542" y="1261268"/>
                </a:cubicBezTo>
                <a:cubicBezTo>
                  <a:pt x="1185474" y="1256217"/>
                  <a:pt x="1190461" y="1260735"/>
                  <a:pt x="1192392" y="1255685"/>
                </a:cubicBezTo>
                <a:lnTo>
                  <a:pt x="1209636" y="1261342"/>
                </a:lnTo>
                <a:lnTo>
                  <a:pt x="1214197" y="1254074"/>
                </a:lnTo>
                <a:lnTo>
                  <a:pt x="1214283" y="1252161"/>
                </a:lnTo>
                <a:lnTo>
                  <a:pt x="1209651" y="1250069"/>
                </a:lnTo>
                <a:cubicBezTo>
                  <a:pt x="1206916" y="1248441"/>
                  <a:pt x="1204517" y="1247399"/>
                  <a:pt x="1203551" y="1249925"/>
                </a:cubicBezTo>
                <a:lnTo>
                  <a:pt x="1201308" y="1248953"/>
                </a:lnTo>
                <a:lnTo>
                  <a:pt x="1197509" y="1252708"/>
                </a:lnTo>
                <a:cubicBezTo>
                  <a:pt x="1195222" y="1253381"/>
                  <a:pt x="1192903" y="1252742"/>
                  <a:pt x="1191738" y="1250335"/>
                </a:cubicBezTo>
                <a:cubicBezTo>
                  <a:pt x="1192428" y="1248436"/>
                  <a:pt x="1194336" y="1247399"/>
                  <a:pt x="1196535" y="1246963"/>
                </a:cubicBezTo>
                <a:lnTo>
                  <a:pt x="1196737" y="1246970"/>
                </a:lnTo>
                <a:lnTo>
                  <a:pt x="1196350" y="1246802"/>
                </a:lnTo>
                <a:cubicBezTo>
                  <a:pt x="1194044" y="1246979"/>
                  <a:pt x="1191832" y="1248375"/>
                  <a:pt x="1189712" y="1250989"/>
                </a:cubicBezTo>
                <a:cubicBezTo>
                  <a:pt x="1179738" y="1241952"/>
                  <a:pt x="1173192" y="1247357"/>
                  <a:pt x="1158979" y="1243546"/>
                </a:cubicBezTo>
                <a:cubicBezTo>
                  <a:pt x="1161287" y="1243370"/>
                  <a:pt x="1156673" y="1243724"/>
                  <a:pt x="1156298" y="1238850"/>
                </a:cubicBezTo>
                <a:cubicBezTo>
                  <a:pt x="1149754" y="1244256"/>
                  <a:pt x="1137848" y="1240269"/>
                  <a:pt x="1126316" y="1241155"/>
                </a:cubicBezTo>
                <a:cubicBezTo>
                  <a:pt x="1124010" y="1241333"/>
                  <a:pt x="1124010" y="1241333"/>
                  <a:pt x="1123636" y="1236459"/>
                </a:cubicBezTo>
                <a:cubicBezTo>
                  <a:pt x="1121329" y="1236637"/>
                  <a:pt x="1121329" y="1236637"/>
                  <a:pt x="1119023" y="1236814"/>
                </a:cubicBezTo>
                <a:cubicBezTo>
                  <a:pt x="1117091" y="1241865"/>
                  <a:pt x="1111728" y="1232471"/>
                  <a:pt x="1112104" y="1237346"/>
                </a:cubicBezTo>
                <a:cubicBezTo>
                  <a:pt x="1109797" y="1237523"/>
                  <a:pt x="1109797" y="1237523"/>
                  <a:pt x="1109797" y="1237523"/>
                </a:cubicBezTo>
                <a:cubicBezTo>
                  <a:pt x="1109422" y="1232648"/>
                  <a:pt x="1109797" y="1237523"/>
                  <a:pt x="1107491" y="1237701"/>
                </a:cubicBezTo>
                <a:cubicBezTo>
                  <a:pt x="1105184" y="1237878"/>
                  <a:pt x="1102503" y="1233181"/>
                  <a:pt x="1100197" y="1233358"/>
                </a:cubicBezTo>
                <a:cubicBezTo>
                  <a:pt x="1097891" y="1233535"/>
                  <a:pt x="1095584" y="1233713"/>
                  <a:pt x="1093278" y="1233891"/>
                </a:cubicBezTo>
                <a:cubicBezTo>
                  <a:pt x="1081747" y="1234776"/>
                  <a:pt x="1064853" y="1226271"/>
                  <a:pt x="1053320" y="1227157"/>
                </a:cubicBezTo>
                <a:cubicBezTo>
                  <a:pt x="1051013" y="1227335"/>
                  <a:pt x="1051013" y="1227335"/>
                  <a:pt x="1051013" y="1227335"/>
                </a:cubicBezTo>
                <a:cubicBezTo>
                  <a:pt x="1039483" y="1228221"/>
                  <a:pt x="1027200" y="1219360"/>
                  <a:pt x="1016044" y="1225120"/>
                </a:cubicBezTo>
                <a:cubicBezTo>
                  <a:pt x="1013364" y="1220424"/>
                  <a:pt x="1006444" y="1220956"/>
                  <a:pt x="1003763" y="1216260"/>
                </a:cubicBezTo>
                <a:cubicBezTo>
                  <a:pt x="990299" y="1222198"/>
                  <a:pt x="966112" y="1209350"/>
                  <a:pt x="949968" y="1210591"/>
                </a:cubicBezTo>
                <a:cubicBezTo>
                  <a:pt x="935381" y="1201906"/>
                  <a:pt x="914623" y="1203503"/>
                  <a:pt x="898103" y="1199870"/>
                </a:cubicBezTo>
                <a:cubicBezTo>
                  <a:pt x="893491" y="1200225"/>
                  <a:pt x="893491" y="1200225"/>
                  <a:pt x="888502" y="1195705"/>
                </a:cubicBezTo>
                <a:cubicBezTo>
                  <a:pt x="886198" y="1195883"/>
                  <a:pt x="883892" y="1196061"/>
                  <a:pt x="881584" y="1196238"/>
                </a:cubicBezTo>
                <a:cubicBezTo>
                  <a:pt x="871984" y="1192072"/>
                  <a:pt x="862758" y="1192782"/>
                  <a:pt x="853159" y="1188618"/>
                </a:cubicBezTo>
                <a:cubicBezTo>
                  <a:pt x="853159" y="1188618"/>
                  <a:pt x="853159" y="1188618"/>
                  <a:pt x="850853" y="1188795"/>
                </a:cubicBezTo>
                <a:cubicBezTo>
                  <a:pt x="850853" y="1188795"/>
                  <a:pt x="848546" y="1188972"/>
                  <a:pt x="848546" y="1188972"/>
                </a:cubicBezTo>
                <a:cubicBezTo>
                  <a:pt x="832026" y="1185340"/>
                  <a:pt x="820121" y="1181353"/>
                  <a:pt x="803977" y="1182594"/>
                </a:cubicBezTo>
                <a:cubicBezTo>
                  <a:pt x="803977" y="1182594"/>
                  <a:pt x="803977" y="1182594"/>
                  <a:pt x="803602" y="1177721"/>
                </a:cubicBezTo>
                <a:cubicBezTo>
                  <a:pt x="794376" y="1178429"/>
                  <a:pt x="785151" y="1179139"/>
                  <a:pt x="775550" y="1174975"/>
                </a:cubicBezTo>
                <a:cubicBezTo>
                  <a:pt x="766324" y="1175683"/>
                  <a:pt x="756724" y="1171519"/>
                  <a:pt x="747499" y="1172228"/>
                </a:cubicBezTo>
                <a:cubicBezTo>
                  <a:pt x="747499" y="1172228"/>
                  <a:pt x="745194" y="1172406"/>
                  <a:pt x="745194" y="1172406"/>
                </a:cubicBezTo>
                <a:cubicBezTo>
                  <a:pt x="744819" y="1167532"/>
                  <a:pt x="747124" y="1167355"/>
                  <a:pt x="747124" y="1167355"/>
                </a:cubicBezTo>
                <a:cubicBezTo>
                  <a:pt x="756350" y="1166645"/>
                  <a:pt x="765950" y="1170810"/>
                  <a:pt x="775175" y="1170101"/>
                </a:cubicBezTo>
                <a:cubicBezTo>
                  <a:pt x="784776" y="1174266"/>
                  <a:pt x="794002" y="1173555"/>
                  <a:pt x="803227" y="1172847"/>
                </a:cubicBezTo>
                <a:cubicBezTo>
                  <a:pt x="805532" y="1172669"/>
                  <a:pt x="810145" y="1172316"/>
                  <a:pt x="812077" y="1167264"/>
                </a:cubicBezTo>
                <a:cubicBezTo>
                  <a:pt x="797864" y="1163454"/>
                  <a:pt x="786332" y="1164341"/>
                  <a:pt x="774426" y="1160353"/>
                </a:cubicBezTo>
                <a:cubicBezTo>
                  <a:pt x="774426" y="1160353"/>
                  <a:pt x="774426" y="1160353"/>
                  <a:pt x="767507" y="1160885"/>
                </a:cubicBezTo>
                <a:cubicBezTo>
                  <a:pt x="765201" y="1161064"/>
                  <a:pt x="765575" y="1165936"/>
                  <a:pt x="762895" y="1161240"/>
                </a:cubicBezTo>
                <a:cubicBezTo>
                  <a:pt x="762895" y="1161240"/>
                  <a:pt x="762895" y="1161240"/>
                  <a:pt x="765201" y="1161064"/>
                </a:cubicBezTo>
                <a:cubicBezTo>
                  <a:pt x="762895" y="1161240"/>
                  <a:pt x="755976" y="1161772"/>
                  <a:pt x="753294" y="1157075"/>
                </a:cubicBezTo>
                <a:cubicBezTo>
                  <a:pt x="748681" y="1157429"/>
                  <a:pt x="743694" y="1152911"/>
                  <a:pt x="741387" y="1153087"/>
                </a:cubicBezTo>
                <a:cubicBezTo>
                  <a:pt x="741387" y="1153087"/>
                  <a:pt x="741387" y="1153087"/>
                  <a:pt x="741763" y="1157961"/>
                </a:cubicBezTo>
                <a:cubicBezTo>
                  <a:pt x="737150" y="1158316"/>
                  <a:pt x="736775" y="1153443"/>
                  <a:pt x="734469" y="1153619"/>
                </a:cubicBezTo>
                <a:cubicBezTo>
                  <a:pt x="732162" y="1153798"/>
                  <a:pt x="732162" y="1153798"/>
                  <a:pt x="732537" y="1158671"/>
                </a:cubicBezTo>
                <a:cubicBezTo>
                  <a:pt x="729856" y="1153975"/>
                  <a:pt x="722937" y="1154507"/>
                  <a:pt x="720255" y="1149810"/>
                </a:cubicBezTo>
                <a:cubicBezTo>
                  <a:pt x="720255" y="1149810"/>
                  <a:pt x="717950" y="1149988"/>
                  <a:pt x="717950" y="1149988"/>
                </a:cubicBezTo>
                <a:cubicBezTo>
                  <a:pt x="717950" y="1149988"/>
                  <a:pt x="716018" y="1155039"/>
                  <a:pt x="716018" y="1155039"/>
                </a:cubicBezTo>
                <a:cubicBezTo>
                  <a:pt x="716018" y="1155039"/>
                  <a:pt x="713337" y="1150342"/>
                  <a:pt x="713337" y="1150342"/>
                </a:cubicBezTo>
                <a:cubicBezTo>
                  <a:pt x="713337" y="1150342"/>
                  <a:pt x="713337" y="1150342"/>
                  <a:pt x="715643" y="1150165"/>
                </a:cubicBezTo>
                <a:cubicBezTo>
                  <a:pt x="715268" y="1145291"/>
                  <a:pt x="715268" y="1145291"/>
                  <a:pt x="712962" y="1145468"/>
                </a:cubicBezTo>
                <a:cubicBezTo>
                  <a:pt x="712962" y="1145468"/>
                  <a:pt x="712962" y="1145468"/>
                  <a:pt x="715268" y="1145291"/>
                </a:cubicBezTo>
                <a:cubicBezTo>
                  <a:pt x="715268" y="1145291"/>
                  <a:pt x="715268" y="1145291"/>
                  <a:pt x="717575" y="1145113"/>
                </a:cubicBezTo>
                <a:cubicBezTo>
                  <a:pt x="719880" y="1144936"/>
                  <a:pt x="719880" y="1144936"/>
                  <a:pt x="722187" y="1144758"/>
                </a:cubicBezTo>
                <a:cubicBezTo>
                  <a:pt x="729482" y="1149102"/>
                  <a:pt x="731413" y="1144049"/>
                  <a:pt x="738707" y="1148392"/>
                </a:cubicBezTo>
                <a:cubicBezTo>
                  <a:pt x="743319" y="1148037"/>
                  <a:pt x="748307" y="1152556"/>
                  <a:pt x="752919" y="1152201"/>
                </a:cubicBezTo>
                <a:cubicBezTo>
                  <a:pt x="757533" y="1151848"/>
                  <a:pt x="764452" y="1151315"/>
                  <a:pt x="769438" y="1155834"/>
                </a:cubicBezTo>
                <a:cubicBezTo>
                  <a:pt x="769438" y="1155834"/>
                  <a:pt x="769438" y="1155834"/>
                  <a:pt x="774052" y="1155478"/>
                </a:cubicBezTo>
                <a:cubicBezTo>
                  <a:pt x="785958" y="1159467"/>
                  <a:pt x="800171" y="1163276"/>
                  <a:pt x="814010" y="1162212"/>
                </a:cubicBezTo>
                <a:cubicBezTo>
                  <a:pt x="814010" y="1162212"/>
                  <a:pt x="814010" y="1162212"/>
                  <a:pt x="814384" y="1167086"/>
                </a:cubicBezTo>
                <a:cubicBezTo>
                  <a:pt x="821303" y="1166554"/>
                  <a:pt x="830153" y="1160972"/>
                  <a:pt x="828221" y="1166022"/>
                </a:cubicBezTo>
                <a:cubicBezTo>
                  <a:pt x="830903" y="1170719"/>
                  <a:pt x="832835" y="1165668"/>
                  <a:pt x="833210" y="1170542"/>
                </a:cubicBezTo>
                <a:cubicBezTo>
                  <a:pt x="837447" y="1165313"/>
                  <a:pt x="844741" y="1169655"/>
                  <a:pt x="852035" y="1173996"/>
                </a:cubicBezTo>
                <a:cubicBezTo>
                  <a:pt x="854340" y="1173820"/>
                  <a:pt x="858579" y="1168592"/>
                  <a:pt x="858954" y="1173465"/>
                </a:cubicBezTo>
                <a:cubicBezTo>
                  <a:pt x="861260" y="1173288"/>
                  <a:pt x="863567" y="1173110"/>
                  <a:pt x="865872" y="1172933"/>
                </a:cubicBezTo>
                <a:cubicBezTo>
                  <a:pt x="868179" y="1172756"/>
                  <a:pt x="870859" y="1177451"/>
                  <a:pt x="873167" y="1177274"/>
                </a:cubicBezTo>
                <a:lnTo>
                  <a:pt x="880085" y="1176742"/>
                </a:lnTo>
                <a:cubicBezTo>
                  <a:pt x="880085" y="1176742"/>
                  <a:pt x="880085" y="1176742"/>
                  <a:pt x="879711" y="1171869"/>
                </a:cubicBezTo>
                <a:cubicBezTo>
                  <a:pt x="877405" y="1172045"/>
                  <a:pt x="875098" y="1172224"/>
                  <a:pt x="872792" y="1172401"/>
                </a:cubicBezTo>
                <a:cubicBezTo>
                  <a:pt x="870485" y="1172578"/>
                  <a:pt x="870485" y="1172578"/>
                  <a:pt x="868179" y="1172756"/>
                </a:cubicBezTo>
                <a:cubicBezTo>
                  <a:pt x="863192" y="1168237"/>
                  <a:pt x="856273" y="1168768"/>
                  <a:pt x="851660" y="1169124"/>
                </a:cubicBezTo>
                <a:cubicBezTo>
                  <a:pt x="849354" y="1169300"/>
                  <a:pt x="847048" y="1169478"/>
                  <a:pt x="844366" y="1164781"/>
                </a:cubicBezTo>
                <a:cubicBezTo>
                  <a:pt x="844366" y="1164781"/>
                  <a:pt x="842060" y="1164957"/>
                  <a:pt x="842060" y="1164957"/>
                </a:cubicBezTo>
                <a:cubicBezTo>
                  <a:pt x="842060" y="1164957"/>
                  <a:pt x="839755" y="1165135"/>
                  <a:pt x="837447" y="1165313"/>
                </a:cubicBezTo>
                <a:cubicBezTo>
                  <a:pt x="837447" y="1165313"/>
                  <a:pt x="837072" y="1160439"/>
                  <a:pt x="837072" y="1160439"/>
                </a:cubicBezTo>
                <a:cubicBezTo>
                  <a:pt x="837072" y="1160439"/>
                  <a:pt x="837072" y="1160439"/>
                  <a:pt x="839380" y="1160262"/>
                </a:cubicBezTo>
                <a:cubicBezTo>
                  <a:pt x="839380" y="1160262"/>
                  <a:pt x="841685" y="1160086"/>
                  <a:pt x="841685" y="1160086"/>
                </a:cubicBezTo>
                <a:cubicBezTo>
                  <a:pt x="841685" y="1160086"/>
                  <a:pt x="843992" y="1159908"/>
                  <a:pt x="843992" y="1159908"/>
                </a:cubicBezTo>
                <a:cubicBezTo>
                  <a:pt x="846298" y="1159729"/>
                  <a:pt x="852843" y="1154325"/>
                  <a:pt x="855522" y="1159021"/>
                </a:cubicBezTo>
                <a:cubicBezTo>
                  <a:pt x="857829" y="1158843"/>
                  <a:pt x="860511" y="1163539"/>
                  <a:pt x="865123" y="1163185"/>
                </a:cubicBezTo>
                <a:cubicBezTo>
                  <a:pt x="865123" y="1163185"/>
                  <a:pt x="867429" y="1163007"/>
                  <a:pt x="869736" y="1162830"/>
                </a:cubicBezTo>
                <a:cubicBezTo>
                  <a:pt x="874349" y="1162476"/>
                  <a:pt x="878962" y="1162121"/>
                  <a:pt x="883949" y="1166641"/>
                </a:cubicBezTo>
                <a:cubicBezTo>
                  <a:pt x="886256" y="1166464"/>
                  <a:pt x="886256" y="1166464"/>
                  <a:pt x="886631" y="1171338"/>
                </a:cubicBezTo>
                <a:cubicBezTo>
                  <a:pt x="888937" y="1171160"/>
                  <a:pt x="891242" y="1170983"/>
                  <a:pt x="891242" y="1170983"/>
                </a:cubicBezTo>
                <a:cubicBezTo>
                  <a:pt x="891242" y="1170983"/>
                  <a:pt x="893549" y="1170805"/>
                  <a:pt x="893549" y="1170805"/>
                </a:cubicBezTo>
                <a:cubicBezTo>
                  <a:pt x="891617" y="1175855"/>
                  <a:pt x="889312" y="1176033"/>
                  <a:pt x="887005" y="1176211"/>
                </a:cubicBezTo>
                <a:cubicBezTo>
                  <a:pt x="887005" y="1176211"/>
                  <a:pt x="887005" y="1176211"/>
                  <a:pt x="884697" y="1176387"/>
                </a:cubicBezTo>
                <a:cubicBezTo>
                  <a:pt x="903524" y="1179844"/>
                  <a:pt x="922724" y="1188171"/>
                  <a:pt x="941549" y="1191628"/>
                </a:cubicBezTo>
                <a:cubicBezTo>
                  <a:pt x="941174" y="1186753"/>
                  <a:pt x="941174" y="1186753"/>
                  <a:pt x="941174" y="1186753"/>
                </a:cubicBezTo>
                <a:cubicBezTo>
                  <a:pt x="941174" y="1186753"/>
                  <a:pt x="938868" y="1186930"/>
                  <a:pt x="938868" y="1186930"/>
                </a:cubicBezTo>
                <a:cubicBezTo>
                  <a:pt x="938868" y="1186930"/>
                  <a:pt x="936562" y="1187109"/>
                  <a:pt x="936562" y="1187109"/>
                </a:cubicBezTo>
                <a:cubicBezTo>
                  <a:pt x="929269" y="1182767"/>
                  <a:pt x="922350" y="1183299"/>
                  <a:pt x="917362" y="1178779"/>
                </a:cubicBezTo>
                <a:cubicBezTo>
                  <a:pt x="915430" y="1183830"/>
                  <a:pt x="908136" y="1179489"/>
                  <a:pt x="903524" y="1179844"/>
                </a:cubicBezTo>
                <a:cubicBezTo>
                  <a:pt x="903524" y="1179844"/>
                  <a:pt x="903524" y="1179844"/>
                  <a:pt x="901217" y="1180021"/>
                </a:cubicBezTo>
                <a:cubicBezTo>
                  <a:pt x="900842" y="1175147"/>
                  <a:pt x="900842" y="1175147"/>
                  <a:pt x="900842" y="1175147"/>
                </a:cubicBezTo>
                <a:cubicBezTo>
                  <a:pt x="900842" y="1175147"/>
                  <a:pt x="900842" y="1175147"/>
                  <a:pt x="903150" y="1174969"/>
                </a:cubicBezTo>
                <a:cubicBezTo>
                  <a:pt x="907386" y="1169740"/>
                  <a:pt x="912375" y="1174260"/>
                  <a:pt x="916987" y="1173905"/>
                </a:cubicBezTo>
                <a:cubicBezTo>
                  <a:pt x="916987" y="1173905"/>
                  <a:pt x="916987" y="1173905"/>
                  <a:pt x="919293" y="1173728"/>
                </a:cubicBezTo>
                <a:cubicBezTo>
                  <a:pt x="923906" y="1173373"/>
                  <a:pt x="933131" y="1172664"/>
                  <a:pt x="936187" y="1182235"/>
                </a:cubicBezTo>
                <a:cubicBezTo>
                  <a:pt x="945038" y="1176651"/>
                  <a:pt x="957319" y="1185512"/>
                  <a:pt x="966170" y="1179929"/>
                </a:cubicBezTo>
                <a:cubicBezTo>
                  <a:pt x="966545" y="1184802"/>
                  <a:pt x="964238" y="1184980"/>
                  <a:pt x="964238" y="1184980"/>
                </a:cubicBezTo>
                <a:cubicBezTo>
                  <a:pt x="964613" y="1189855"/>
                  <a:pt x="968851" y="1184626"/>
                  <a:pt x="969226" y="1189500"/>
                </a:cubicBezTo>
                <a:cubicBezTo>
                  <a:pt x="969226" y="1189500"/>
                  <a:pt x="971532" y="1189323"/>
                  <a:pt x="973839" y="1189145"/>
                </a:cubicBezTo>
                <a:cubicBezTo>
                  <a:pt x="976144" y="1188968"/>
                  <a:pt x="980757" y="1188613"/>
                  <a:pt x="983438" y="1193309"/>
                </a:cubicBezTo>
                <a:cubicBezTo>
                  <a:pt x="992664" y="1192600"/>
                  <a:pt x="1001889" y="1191890"/>
                  <a:pt x="1011490" y="1196055"/>
                </a:cubicBezTo>
                <a:cubicBezTo>
                  <a:pt x="1016102" y="1195700"/>
                  <a:pt x="1018409" y="1195524"/>
                  <a:pt x="1023396" y="1200043"/>
                </a:cubicBezTo>
                <a:cubicBezTo>
                  <a:pt x="1024550" y="1199954"/>
                  <a:pt x="1024456" y="1198735"/>
                  <a:pt x="1024650" y="1197495"/>
                </a:cubicBezTo>
                <a:lnTo>
                  <a:pt x="1026216" y="1196088"/>
                </a:lnTo>
                <a:lnTo>
                  <a:pt x="1028008" y="1199688"/>
                </a:lnTo>
                <a:cubicBezTo>
                  <a:pt x="1028008" y="1199688"/>
                  <a:pt x="1028008" y="1199688"/>
                  <a:pt x="1030315" y="1199511"/>
                </a:cubicBezTo>
                <a:cubicBezTo>
                  <a:pt x="1027634" y="1194814"/>
                  <a:pt x="1030315" y="1199511"/>
                  <a:pt x="1032247" y="1194460"/>
                </a:cubicBezTo>
                <a:cubicBezTo>
                  <a:pt x="1032247" y="1194460"/>
                  <a:pt x="1032247" y="1194460"/>
                  <a:pt x="1032621" y="1199334"/>
                </a:cubicBezTo>
                <a:cubicBezTo>
                  <a:pt x="1034928" y="1199156"/>
                  <a:pt x="1037233" y="1198979"/>
                  <a:pt x="1039540" y="1198802"/>
                </a:cubicBezTo>
                <a:cubicBezTo>
                  <a:pt x="1044154" y="1198447"/>
                  <a:pt x="1046834" y="1203143"/>
                  <a:pt x="1051448" y="1202789"/>
                </a:cubicBezTo>
                <a:cubicBezTo>
                  <a:pt x="1053753" y="1202612"/>
                  <a:pt x="1056059" y="1202434"/>
                  <a:pt x="1058366" y="1202257"/>
                </a:cubicBezTo>
                <a:cubicBezTo>
                  <a:pt x="1058366" y="1202257"/>
                  <a:pt x="1060673" y="1202080"/>
                  <a:pt x="1060673" y="1202080"/>
                </a:cubicBezTo>
                <a:cubicBezTo>
                  <a:pt x="1060298" y="1197206"/>
                  <a:pt x="1062604" y="1197028"/>
                  <a:pt x="1062604" y="1197028"/>
                </a:cubicBezTo>
                <a:cubicBezTo>
                  <a:pt x="1064911" y="1196851"/>
                  <a:pt x="1069523" y="1196496"/>
                  <a:pt x="1071829" y="1196319"/>
                </a:cubicBezTo>
                <a:cubicBezTo>
                  <a:pt x="1074136" y="1196141"/>
                  <a:pt x="1076441" y="1195964"/>
                  <a:pt x="1076441" y="1195964"/>
                </a:cubicBezTo>
                <a:cubicBezTo>
                  <a:pt x="1081055" y="1195610"/>
                  <a:pt x="1083362" y="1195433"/>
                  <a:pt x="1086042" y="1200129"/>
                </a:cubicBezTo>
                <a:cubicBezTo>
                  <a:pt x="1081804" y="1205357"/>
                  <a:pt x="1077567" y="1210587"/>
                  <a:pt x="1072954" y="1210941"/>
                </a:cubicBezTo>
                <a:cubicBezTo>
                  <a:pt x="1077567" y="1210587"/>
                  <a:pt x="1082179" y="1210231"/>
                  <a:pt x="1089472" y="1214572"/>
                </a:cubicBezTo>
                <a:cubicBezTo>
                  <a:pt x="1086791" y="1209877"/>
                  <a:pt x="1084485" y="1210054"/>
                  <a:pt x="1086417" y="1205001"/>
                </a:cubicBezTo>
                <a:cubicBezTo>
                  <a:pt x="1088724" y="1204825"/>
                  <a:pt x="1094893" y="1194546"/>
                  <a:pt x="1099879" y="1199066"/>
                </a:cubicBezTo>
                <a:cubicBezTo>
                  <a:pt x="1099879" y="1199066"/>
                  <a:pt x="1099879" y="1199066"/>
                  <a:pt x="1102186" y="1198887"/>
                </a:cubicBezTo>
                <a:cubicBezTo>
                  <a:pt x="1102186" y="1198887"/>
                  <a:pt x="1102561" y="1203761"/>
                  <a:pt x="1102561" y="1203761"/>
                </a:cubicBezTo>
                <a:cubicBezTo>
                  <a:pt x="1102561" y="1203761"/>
                  <a:pt x="1100255" y="1203939"/>
                  <a:pt x="1100255" y="1203939"/>
                </a:cubicBezTo>
                <a:cubicBezTo>
                  <a:pt x="1098324" y="1208990"/>
                  <a:pt x="1095642" y="1204292"/>
                  <a:pt x="1093337" y="1204470"/>
                </a:cubicBezTo>
                <a:cubicBezTo>
                  <a:pt x="1093712" y="1209344"/>
                  <a:pt x="1096391" y="1214040"/>
                  <a:pt x="1091404" y="1209522"/>
                </a:cubicBezTo>
                <a:cubicBezTo>
                  <a:pt x="1091404" y="1209522"/>
                  <a:pt x="1091780" y="1214395"/>
                  <a:pt x="1091780" y="1214395"/>
                </a:cubicBezTo>
                <a:cubicBezTo>
                  <a:pt x="1094086" y="1214218"/>
                  <a:pt x="1098699" y="1213864"/>
                  <a:pt x="1101004" y="1213686"/>
                </a:cubicBezTo>
                <a:cubicBezTo>
                  <a:pt x="1101004" y="1213686"/>
                  <a:pt x="1103311" y="1213510"/>
                  <a:pt x="1102936" y="1208636"/>
                </a:cubicBezTo>
                <a:cubicBezTo>
                  <a:pt x="1112536" y="1212799"/>
                  <a:pt x="1117524" y="1217318"/>
                  <a:pt x="1126749" y="1216610"/>
                </a:cubicBezTo>
                <a:cubicBezTo>
                  <a:pt x="1131736" y="1221129"/>
                  <a:pt x="1140587" y="1215545"/>
                  <a:pt x="1147506" y="1215012"/>
                </a:cubicBezTo>
                <a:cubicBezTo>
                  <a:pt x="1145575" y="1220065"/>
                  <a:pt x="1145575" y="1220065"/>
                  <a:pt x="1145949" y="1224938"/>
                </a:cubicBezTo>
                <a:cubicBezTo>
                  <a:pt x="1145949" y="1224938"/>
                  <a:pt x="1148255" y="1224762"/>
                  <a:pt x="1148255" y="1224762"/>
                </a:cubicBezTo>
                <a:cubicBezTo>
                  <a:pt x="1148255" y="1224762"/>
                  <a:pt x="1150562" y="1224584"/>
                  <a:pt x="1150562" y="1224584"/>
                </a:cubicBezTo>
                <a:cubicBezTo>
                  <a:pt x="1150562" y="1224584"/>
                  <a:pt x="1152869" y="1224407"/>
                  <a:pt x="1152869" y="1224407"/>
                </a:cubicBezTo>
                <a:cubicBezTo>
                  <a:pt x="1159414" y="1219001"/>
                  <a:pt x="1159788" y="1223875"/>
                  <a:pt x="1164026" y="1218647"/>
                </a:cubicBezTo>
                <a:cubicBezTo>
                  <a:pt x="1157107" y="1219179"/>
                  <a:pt x="1152118" y="1214659"/>
                  <a:pt x="1147132" y="1210140"/>
                </a:cubicBezTo>
                <a:cubicBezTo>
                  <a:pt x="1144451" y="1205443"/>
                  <a:pt x="1142144" y="1205621"/>
                  <a:pt x="1139838" y="1205799"/>
                </a:cubicBezTo>
                <a:cubicBezTo>
                  <a:pt x="1139464" y="1200924"/>
                  <a:pt x="1139464" y="1200924"/>
                  <a:pt x="1139464" y="1200924"/>
                </a:cubicBezTo>
                <a:cubicBezTo>
                  <a:pt x="1144076" y="1200570"/>
                  <a:pt x="1146758" y="1205266"/>
                  <a:pt x="1149063" y="1205089"/>
                </a:cubicBezTo>
                <a:cubicBezTo>
                  <a:pt x="1151743" y="1209785"/>
                  <a:pt x="1156732" y="1214304"/>
                  <a:pt x="1163651" y="1213772"/>
                </a:cubicBezTo>
                <a:cubicBezTo>
                  <a:pt x="1163651" y="1213772"/>
                  <a:pt x="1163651" y="1213772"/>
                  <a:pt x="1165957" y="1213595"/>
                </a:cubicBezTo>
                <a:cubicBezTo>
                  <a:pt x="1165957" y="1213595"/>
                  <a:pt x="1168263" y="1213416"/>
                  <a:pt x="1170570" y="1213240"/>
                </a:cubicBezTo>
                <a:cubicBezTo>
                  <a:pt x="1172877" y="1213063"/>
                  <a:pt x="1175556" y="1217759"/>
                  <a:pt x="1180170" y="1217405"/>
                </a:cubicBezTo>
                <a:cubicBezTo>
                  <a:pt x="1180545" y="1222279"/>
                  <a:pt x="1180545" y="1222279"/>
                  <a:pt x="1178613" y="1227329"/>
                </a:cubicBezTo>
                <a:cubicBezTo>
                  <a:pt x="1183600" y="1231850"/>
                  <a:pt x="1180545" y="1222279"/>
                  <a:pt x="1183226" y="1226975"/>
                </a:cubicBezTo>
                <a:cubicBezTo>
                  <a:pt x="1187839" y="1226620"/>
                  <a:pt x="1183226" y="1226975"/>
                  <a:pt x="1183600" y="1231850"/>
                </a:cubicBezTo>
                <a:cubicBezTo>
                  <a:pt x="1187839" y="1226620"/>
                  <a:pt x="1190145" y="1226443"/>
                  <a:pt x="1192826" y="1231140"/>
                </a:cubicBezTo>
                <a:cubicBezTo>
                  <a:pt x="1194757" y="1226088"/>
                  <a:pt x="1192451" y="1226265"/>
                  <a:pt x="1194383" y="1221214"/>
                </a:cubicBezTo>
                <a:cubicBezTo>
                  <a:pt x="1204358" y="1230253"/>
                  <a:pt x="1213584" y="1229544"/>
                  <a:pt x="1225115" y="1228657"/>
                </a:cubicBezTo>
                <a:cubicBezTo>
                  <a:pt x="1225115" y="1228657"/>
                  <a:pt x="1225115" y="1228657"/>
                  <a:pt x="1225161" y="1229267"/>
                </a:cubicBezTo>
                <a:lnTo>
                  <a:pt x="1225399" y="1232356"/>
                </a:lnTo>
                <a:lnTo>
                  <a:pt x="1227898" y="1227518"/>
                </a:lnTo>
                <a:cubicBezTo>
                  <a:pt x="1230539" y="1226190"/>
                  <a:pt x="1233180" y="1224862"/>
                  <a:pt x="1233180" y="1224862"/>
                </a:cubicBezTo>
                <a:lnTo>
                  <a:pt x="1232940" y="1223153"/>
                </a:lnTo>
                <a:lnTo>
                  <a:pt x="1224740" y="1223784"/>
                </a:lnTo>
                <a:cubicBezTo>
                  <a:pt x="1222434" y="1223960"/>
                  <a:pt x="1222434" y="1223960"/>
                  <a:pt x="1220128" y="1224138"/>
                </a:cubicBezTo>
                <a:cubicBezTo>
                  <a:pt x="1220128" y="1224138"/>
                  <a:pt x="1219458" y="1222964"/>
                  <a:pt x="1218787" y="1221790"/>
                </a:cubicBezTo>
                <a:lnTo>
                  <a:pt x="1218775" y="1221767"/>
                </a:lnTo>
                <a:lnTo>
                  <a:pt x="1215385" y="1226005"/>
                </a:lnTo>
                <a:cubicBezTo>
                  <a:pt x="1211511" y="1224937"/>
                  <a:pt x="1209574" y="1224403"/>
                  <a:pt x="1207638" y="1223869"/>
                </a:cubicBezTo>
                <a:lnTo>
                  <a:pt x="1215953" y="1219556"/>
                </a:lnTo>
                <a:lnTo>
                  <a:pt x="1213410" y="1219752"/>
                </a:lnTo>
                <a:cubicBezTo>
                  <a:pt x="1212740" y="1218578"/>
                  <a:pt x="1212647" y="1217360"/>
                  <a:pt x="1212834" y="1219796"/>
                </a:cubicBezTo>
                <a:cubicBezTo>
                  <a:pt x="1208221" y="1220150"/>
                  <a:pt x="1212460" y="1214923"/>
                  <a:pt x="1212460" y="1214923"/>
                </a:cubicBezTo>
                <a:cubicBezTo>
                  <a:pt x="1214390" y="1209871"/>
                  <a:pt x="1210152" y="1215100"/>
                  <a:pt x="1209778" y="1210225"/>
                </a:cubicBezTo>
                <a:cubicBezTo>
                  <a:pt x="1209778" y="1210225"/>
                  <a:pt x="1209778" y="1210225"/>
                  <a:pt x="1207472" y="1210403"/>
                </a:cubicBezTo>
                <a:cubicBezTo>
                  <a:pt x="1205540" y="1215455"/>
                  <a:pt x="1195940" y="1211289"/>
                  <a:pt x="1190953" y="1206772"/>
                </a:cubicBezTo>
                <a:cubicBezTo>
                  <a:pt x="1188646" y="1206948"/>
                  <a:pt x="1188646" y="1206948"/>
                  <a:pt x="1186340" y="1207125"/>
                </a:cubicBezTo>
                <a:cubicBezTo>
                  <a:pt x="1181351" y="1202606"/>
                  <a:pt x="1176739" y="1202960"/>
                  <a:pt x="1172126" y="1203317"/>
                </a:cubicBezTo>
                <a:cubicBezTo>
                  <a:pt x="1169820" y="1203493"/>
                  <a:pt x="1167514" y="1203671"/>
                  <a:pt x="1169820" y="1203493"/>
                </a:cubicBezTo>
                <a:cubicBezTo>
                  <a:pt x="1170195" y="1208366"/>
                  <a:pt x="1167514" y="1203671"/>
                  <a:pt x="1165208" y="1203848"/>
                </a:cubicBezTo>
                <a:cubicBezTo>
                  <a:pt x="1162527" y="1199151"/>
                  <a:pt x="1165582" y="1208721"/>
                  <a:pt x="1160596" y="1204203"/>
                </a:cubicBezTo>
                <a:cubicBezTo>
                  <a:pt x="1157914" y="1199506"/>
                  <a:pt x="1146383" y="1200391"/>
                  <a:pt x="1134476" y="1196404"/>
                </a:cubicBezTo>
                <a:cubicBezTo>
                  <a:pt x="1132169" y="1196583"/>
                  <a:pt x="1127556" y="1196936"/>
                  <a:pt x="1125250" y="1197114"/>
                </a:cubicBezTo>
                <a:cubicBezTo>
                  <a:pt x="1122569" y="1192419"/>
                  <a:pt x="1122944" y="1197292"/>
                  <a:pt x="1120638" y="1197469"/>
                </a:cubicBezTo>
                <a:cubicBezTo>
                  <a:pt x="1118331" y="1197647"/>
                  <a:pt x="1108730" y="1193482"/>
                  <a:pt x="1103744" y="1188962"/>
                </a:cubicBezTo>
                <a:cubicBezTo>
                  <a:pt x="1087225" y="1185330"/>
                  <a:pt x="1071080" y="1186571"/>
                  <a:pt x="1052255" y="1183117"/>
                </a:cubicBezTo>
                <a:cubicBezTo>
                  <a:pt x="1045335" y="1183647"/>
                  <a:pt x="1037667" y="1174433"/>
                  <a:pt x="1030748" y="1174965"/>
                </a:cubicBezTo>
                <a:cubicBezTo>
                  <a:pt x="1023829" y="1175497"/>
                  <a:pt x="1009616" y="1171687"/>
                  <a:pt x="1000016" y="1167522"/>
                </a:cubicBezTo>
                <a:lnTo>
                  <a:pt x="998531" y="1176983"/>
                </a:lnTo>
                <a:lnTo>
                  <a:pt x="998736" y="1176967"/>
                </a:lnTo>
                <a:lnTo>
                  <a:pt x="1001479" y="1181449"/>
                </a:lnTo>
                <a:cubicBezTo>
                  <a:pt x="1001479" y="1181449"/>
                  <a:pt x="999094" y="1181633"/>
                  <a:pt x="999094" y="1181633"/>
                </a:cubicBezTo>
                <a:cubicBezTo>
                  <a:pt x="996711" y="1181814"/>
                  <a:pt x="996711" y="1181814"/>
                  <a:pt x="996711" y="1181814"/>
                </a:cubicBezTo>
                <a:cubicBezTo>
                  <a:pt x="996711" y="1181814"/>
                  <a:pt x="996711" y="1181814"/>
                  <a:pt x="996354" y="1177150"/>
                </a:cubicBezTo>
                <a:lnTo>
                  <a:pt x="998207" y="1177008"/>
                </a:lnTo>
                <a:lnTo>
                  <a:pt x="995777" y="1172751"/>
                </a:lnTo>
                <a:cubicBezTo>
                  <a:pt x="995014" y="1170358"/>
                  <a:pt x="994250" y="1167966"/>
                  <a:pt x="993097" y="1168054"/>
                </a:cubicBezTo>
                <a:cubicBezTo>
                  <a:pt x="976577" y="1164421"/>
                  <a:pt x="960433" y="1165663"/>
                  <a:pt x="945846" y="1156980"/>
                </a:cubicBezTo>
                <a:cubicBezTo>
                  <a:pt x="943539" y="1157156"/>
                  <a:pt x="941233" y="1157333"/>
                  <a:pt x="938927" y="1157511"/>
                </a:cubicBezTo>
                <a:cubicBezTo>
                  <a:pt x="936245" y="1152815"/>
                  <a:pt x="931633" y="1153169"/>
                  <a:pt x="927019" y="1153524"/>
                </a:cubicBezTo>
                <a:cubicBezTo>
                  <a:pt x="926645" y="1148651"/>
                  <a:pt x="924340" y="1148827"/>
                  <a:pt x="924340" y="1148827"/>
                </a:cubicBezTo>
                <a:cubicBezTo>
                  <a:pt x="924340" y="1148827"/>
                  <a:pt x="923964" y="1143953"/>
                  <a:pt x="923964" y="1143953"/>
                </a:cubicBezTo>
                <a:cubicBezTo>
                  <a:pt x="914365" y="1139788"/>
                  <a:pt x="905140" y="1140499"/>
                  <a:pt x="895539" y="1136334"/>
                </a:cubicBezTo>
                <a:cubicBezTo>
                  <a:pt x="893232" y="1136511"/>
                  <a:pt x="893232" y="1136511"/>
                  <a:pt x="893232" y="1136511"/>
                </a:cubicBezTo>
                <a:cubicBezTo>
                  <a:pt x="890926" y="1136690"/>
                  <a:pt x="886688" y="1141918"/>
                  <a:pt x="884006" y="1137221"/>
                </a:cubicBezTo>
                <a:cubicBezTo>
                  <a:pt x="884006" y="1137221"/>
                  <a:pt x="881701" y="1137397"/>
                  <a:pt x="881701" y="1137397"/>
                </a:cubicBezTo>
                <a:cubicBezTo>
                  <a:pt x="879020" y="1132700"/>
                  <a:pt x="876713" y="1132878"/>
                  <a:pt x="877088" y="1137753"/>
                </a:cubicBezTo>
                <a:cubicBezTo>
                  <a:pt x="877088" y="1137753"/>
                  <a:pt x="874781" y="1137930"/>
                  <a:pt x="874781" y="1137930"/>
                </a:cubicBezTo>
                <a:cubicBezTo>
                  <a:pt x="872476" y="1138108"/>
                  <a:pt x="867862" y="1138462"/>
                  <a:pt x="865182" y="1133766"/>
                </a:cubicBezTo>
                <a:cubicBezTo>
                  <a:pt x="862876" y="1133943"/>
                  <a:pt x="860569" y="1134119"/>
                  <a:pt x="858262" y="1134297"/>
                </a:cubicBezTo>
                <a:cubicBezTo>
                  <a:pt x="858262" y="1134297"/>
                  <a:pt x="855956" y="1134473"/>
                  <a:pt x="855956" y="1134473"/>
                </a:cubicBezTo>
                <a:cubicBezTo>
                  <a:pt x="839811" y="1135716"/>
                  <a:pt x="825599" y="1131906"/>
                  <a:pt x="813692" y="1127919"/>
                </a:cubicBezTo>
                <a:cubicBezTo>
                  <a:pt x="811386" y="1128097"/>
                  <a:pt x="811386" y="1128097"/>
                  <a:pt x="809080" y="1128274"/>
                </a:cubicBezTo>
                <a:cubicBezTo>
                  <a:pt x="783710" y="1130225"/>
                  <a:pt x="762202" y="1122073"/>
                  <a:pt x="738390" y="1114098"/>
                </a:cubicBezTo>
                <a:cubicBezTo>
                  <a:pt x="736083" y="1114276"/>
                  <a:pt x="733778" y="1114453"/>
                  <a:pt x="733778" y="1114453"/>
                </a:cubicBezTo>
                <a:cubicBezTo>
                  <a:pt x="731471" y="1114628"/>
                  <a:pt x="729165" y="1114807"/>
                  <a:pt x="729165" y="1114807"/>
                </a:cubicBezTo>
                <a:cubicBezTo>
                  <a:pt x="724552" y="1115161"/>
                  <a:pt x="719564" y="1110643"/>
                  <a:pt x="717258" y="1110819"/>
                </a:cubicBezTo>
                <a:cubicBezTo>
                  <a:pt x="714952" y="1110997"/>
                  <a:pt x="712646" y="1111175"/>
                  <a:pt x="710339" y="1111352"/>
                </a:cubicBezTo>
                <a:cubicBezTo>
                  <a:pt x="707659" y="1106656"/>
                  <a:pt x="705353" y="1106834"/>
                  <a:pt x="703046" y="1107011"/>
                </a:cubicBezTo>
                <a:cubicBezTo>
                  <a:pt x="700739" y="1107187"/>
                  <a:pt x="698433" y="1107365"/>
                  <a:pt x="698433" y="1107365"/>
                </a:cubicBezTo>
                <a:cubicBezTo>
                  <a:pt x="698433" y="1107365"/>
                  <a:pt x="698433" y="1107365"/>
                  <a:pt x="696126" y="1107542"/>
                </a:cubicBezTo>
                <a:cubicBezTo>
                  <a:pt x="695751" y="1102668"/>
                  <a:pt x="695751" y="1102668"/>
                  <a:pt x="695751" y="1102668"/>
                </a:cubicBezTo>
                <a:cubicBezTo>
                  <a:pt x="695751" y="1102668"/>
                  <a:pt x="693445" y="1102845"/>
                  <a:pt x="693445" y="1102845"/>
                </a:cubicBezTo>
                <a:cubicBezTo>
                  <a:pt x="691139" y="1103022"/>
                  <a:pt x="691139" y="1103022"/>
                  <a:pt x="690765" y="1098148"/>
                </a:cubicBezTo>
                <a:cubicBezTo>
                  <a:pt x="690765" y="1098148"/>
                  <a:pt x="690765" y="1098148"/>
                  <a:pt x="693071" y="1097972"/>
                </a:cubicBezTo>
                <a:cubicBezTo>
                  <a:pt x="693071" y="1097972"/>
                  <a:pt x="695377" y="1097795"/>
                  <a:pt x="695377" y="1097795"/>
                </a:cubicBezTo>
                <a:cubicBezTo>
                  <a:pt x="695377" y="1097795"/>
                  <a:pt x="697683" y="1097617"/>
                  <a:pt x="697683" y="1097617"/>
                </a:cubicBezTo>
                <a:cubicBezTo>
                  <a:pt x="697683" y="1097617"/>
                  <a:pt x="699990" y="1097441"/>
                  <a:pt x="699990" y="1097441"/>
                </a:cubicBezTo>
                <a:cubicBezTo>
                  <a:pt x="699990" y="1097441"/>
                  <a:pt x="702296" y="1097262"/>
                  <a:pt x="702296" y="1097262"/>
                </a:cubicBezTo>
                <a:cubicBezTo>
                  <a:pt x="702296" y="1097262"/>
                  <a:pt x="702296" y="1097262"/>
                  <a:pt x="702671" y="1102136"/>
                </a:cubicBezTo>
                <a:cubicBezTo>
                  <a:pt x="702671" y="1102136"/>
                  <a:pt x="704977" y="1101958"/>
                  <a:pt x="704977" y="1101958"/>
                </a:cubicBezTo>
                <a:cubicBezTo>
                  <a:pt x="705353" y="1106834"/>
                  <a:pt x="707659" y="1106656"/>
                  <a:pt x="709965" y="1106479"/>
                </a:cubicBezTo>
                <a:cubicBezTo>
                  <a:pt x="712271" y="1106301"/>
                  <a:pt x="714578" y="1106123"/>
                  <a:pt x="714578" y="1106123"/>
                </a:cubicBezTo>
                <a:cubicBezTo>
                  <a:pt x="712271" y="1106301"/>
                  <a:pt x="711896" y="1101427"/>
                  <a:pt x="709591" y="1101604"/>
                </a:cubicBezTo>
                <a:cubicBezTo>
                  <a:pt x="711896" y="1101427"/>
                  <a:pt x="714203" y="1101249"/>
                  <a:pt x="716510" y="1101072"/>
                </a:cubicBezTo>
                <a:cubicBezTo>
                  <a:pt x="716884" y="1105947"/>
                  <a:pt x="716884" y="1105947"/>
                  <a:pt x="716884" y="1105947"/>
                </a:cubicBezTo>
                <a:cubicBezTo>
                  <a:pt x="721496" y="1105592"/>
                  <a:pt x="723428" y="1100540"/>
                  <a:pt x="725734" y="1100364"/>
                </a:cubicBezTo>
                <a:cubicBezTo>
                  <a:pt x="726109" y="1105237"/>
                  <a:pt x="728415" y="1105061"/>
                  <a:pt x="728790" y="1109933"/>
                </a:cubicBezTo>
                <a:cubicBezTo>
                  <a:pt x="731097" y="1109756"/>
                  <a:pt x="731097" y="1109756"/>
                  <a:pt x="733403" y="1109579"/>
                </a:cubicBezTo>
                <a:cubicBezTo>
                  <a:pt x="733403" y="1109579"/>
                  <a:pt x="735709" y="1109402"/>
                  <a:pt x="738016" y="1109224"/>
                </a:cubicBezTo>
                <a:cubicBezTo>
                  <a:pt x="739948" y="1104173"/>
                  <a:pt x="744934" y="1108693"/>
                  <a:pt x="747241" y="1108515"/>
                </a:cubicBezTo>
                <a:cubicBezTo>
                  <a:pt x="752228" y="1113034"/>
                  <a:pt x="756467" y="1107806"/>
                  <a:pt x="761453" y="1112324"/>
                </a:cubicBezTo>
                <a:cubicBezTo>
                  <a:pt x="768372" y="1111792"/>
                  <a:pt x="776042" y="1121008"/>
                  <a:pt x="787199" y="1115248"/>
                </a:cubicBezTo>
                <a:cubicBezTo>
                  <a:pt x="787573" y="1120122"/>
                  <a:pt x="789505" y="1115071"/>
                  <a:pt x="787573" y="1120122"/>
                </a:cubicBezTo>
                <a:cubicBezTo>
                  <a:pt x="792187" y="1119767"/>
                  <a:pt x="803717" y="1118880"/>
                  <a:pt x="808705" y="1123399"/>
                </a:cubicBezTo>
                <a:cubicBezTo>
                  <a:pt x="811011" y="1123222"/>
                  <a:pt x="811011" y="1123222"/>
                  <a:pt x="811011" y="1123222"/>
                </a:cubicBezTo>
                <a:cubicBezTo>
                  <a:pt x="811011" y="1123222"/>
                  <a:pt x="813317" y="1123045"/>
                  <a:pt x="813317" y="1123045"/>
                </a:cubicBezTo>
                <a:cubicBezTo>
                  <a:pt x="813317" y="1123045"/>
                  <a:pt x="813317" y="1123045"/>
                  <a:pt x="815624" y="1122867"/>
                </a:cubicBezTo>
                <a:cubicBezTo>
                  <a:pt x="827155" y="1121981"/>
                  <a:pt x="841368" y="1125792"/>
                  <a:pt x="853276" y="1129777"/>
                </a:cubicBezTo>
                <a:cubicBezTo>
                  <a:pt x="853276" y="1129777"/>
                  <a:pt x="853276" y="1129777"/>
                  <a:pt x="855581" y="1129600"/>
                </a:cubicBezTo>
                <a:cubicBezTo>
                  <a:pt x="855581" y="1129600"/>
                  <a:pt x="857887" y="1129424"/>
                  <a:pt x="857887" y="1129424"/>
                </a:cubicBezTo>
                <a:cubicBezTo>
                  <a:pt x="857887" y="1129424"/>
                  <a:pt x="857513" y="1124550"/>
                  <a:pt x="857513" y="1124550"/>
                </a:cubicBezTo>
                <a:cubicBezTo>
                  <a:pt x="847913" y="1120385"/>
                  <a:pt x="834449" y="1126323"/>
                  <a:pt x="829088" y="1116929"/>
                </a:cubicBezTo>
                <a:cubicBezTo>
                  <a:pt x="828713" y="1112057"/>
                  <a:pt x="828713" y="1112057"/>
                  <a:pt x="828713" y="1112057"/>
                </a:cubicBezTo>
                <a:cubicBezTo>
                  <a:pt x="824099" y="1112412"/>
                  <a:pt x="824099" y="1112412"/>
                  <a:pt x="824475" y="1117285"/>
                </a:cubicBezTo>
                <a:cubicBezTo>
                  <a:pt x="807581" y="1108778"/>
                  <a:pt x="791062" y="1105146"/>
                  <a:pt x="774541" y="1101513"/>
                </a:cubicBezTo>
                <a:cubicBezTo>
                  <a:pt x="774167" y="1096639"/>
                  <a:pt x="774167" y="1096639"/>
                  <a:pt x="774167" y="1096639"/>
                </a:cubicBezTo>
                <a:cubicBezTo>
                  <a:pt x="769181" y="1092120"/>
                  <a:pt x="764568" y="1092476"/>
                  <a:pt x="759581" y="1087957"/>
                </a:cubicBezTo>
                <a:cubicBezTo>
                  <a:pt x="757274" y="1088133"/>
                  <a:pt x="754967" y="1088311"/>
                  <a:pt x="752662" y="1088488"/>
                </a:cubicBezTo>
                <a:cubicBezTo>
                  <a:pt x="752662" y="1088488"/>
                  <a:pt x="750729" y="1093539"/>
                  <a:pt x="750729" y="1093539"/>
                </a:cubicBezTo>
                <a:cubicBezTo>
                  <a:pt x="750729" y="1093539"/>
                  <a:pt x="753411" y="1098236"/>
                  <a:pt x="753411" y="1098236"/>
                </a:cubicBezTo>
                <a:cubicBezTo>
                  <a:pt x="753411" y="1098236"/>
                  <a:pt x="751104" y="1098413"/>
                  <a:pt x="751104" y="1098413"/>
                </a:cubicBezTo>
                <a:cubicBezTo>
                  <a:pt x="746117" y="1093894"/>
                  <a:pt x="746117" y="1093894"/>
                  <a:pt x="739199" y="1094426"/>
                </a:cubicBezTo>
                <a:cubicBezTo>
                  <a:pt x="738823" y="1089552"/>
                  <a:pt x="740755" y="1084501"/>
                  <a:pt x="743436" y="1089197"/>
                </a:cubicBezTo>
                <a:cubicBezTo>
                  <a:pt x="743436" y="1089197"/>
                  <a:pt x="743062" y="1084323"/>
                  <a:pt x="743062" y="1084323"/>
                </a:cubicBezTo>
                <a:cubicBezTo>
                  <a:pt x="740755" y="1084501"/>
                  <a:pt x="740755" y="1084501"/>
                  <a:pt x="738448" y="1084677"/>
                </a:cubicBezTo>
                <a:cubicBezTo>
                  <a:pt x="738073" y="1079805"/>
                  <a:pt x="740379" y="1079627"/>
                  <a:pt x="740379" y="1079627"/>
                </a:cubicBezTo>
                <a:cubicBezTo>
                  <a:pt x="740755" y="1084501"/>
                  <a:pt x="740755" y="1084501"/>
                  <a:pt x="742686" y="1079449"/>
                </a:cubicBezTo>
                <a:cubicBezTo>
                  <a:pt x="742686" y="1079449"/>
                  <a:pt x="744992" y="1079273"/>
                  <a:pt x="744992" y="1079273"/>
                </a:cubicBezTo>
                <a:cubicBezTo>
                  <a:pt x="747299" y="1079096"/>
                  <a:pt x="749980" y="1083790"/>
                  <a:pt x="752287" y="1083614"/>
                </a:cubicBezTo>
                <a:cubicBezTo>
                  <a:pt x="754592" y="1083437"/>
                  <a:pt x="756899" y="1083259"/>
                  <a:pt x="761513" y="1082904"/>
                </a:cubicBezTo>
                <a:cubicBezTo>
                  <a:pt x="766125" y="1082550"/>
                  <a:pt x="771112" y="1087069"/>
                  <a:pt x="776099" y="1091588"/>
                </a:cubicBezTo>
                <a:cubicBezTo>
                  <a:pt x="778407" y="1091411"/>
                  <a:pt x="782644" y="1086183"/>
                  <a:pt x="785325" y="1090879"/>
                </a:cubicBezTo>
                <a:cubicBezTo>
                  <a:pt x="785325" y="1090879"/>
                  <a:pt x="785325" y="1090879"/>
                  <a:pt x="785699" y="1095753"/>
                </a:cubicBezTo>
                <a:cubicBezTo>
                  <a:pt x="787631" y="1090702"/>
                  <a:pt x="787631" y="1090702"/>
                  <a:pt x="787631" y="1090702"/>
                </a:cubicBezTo>
                <a:cubicBezTo>
                  <a:pt x="787631" y="1090702"/>
                  <a:pt x="789937" y="1090525"/>
                  <a:pt x="789937" y="1090525"/>
                </a:cubicBezTo>
                <a:cubicBezTo>
                  <a:pt x="789937" y="1090525"/>
                  <a:pt x="789937" y="1090525"/>
                  <a:pt x="792619" y="1095221"/>
                </a:cubicBezTo>
                <a:cubicBezTo>
                  <a:pt x="792244" y="1090347"/>
                  <a:pt x="797231" y="1094866"/>
                  <a:pt x="799537" y="1094688"/>
                </a:cubicBezTo>
                <a:cubicBezTo>
                  <a:pt x="795300" y="1099917"/>
                  <a:pt x="806456" y="1094157"/>
                  <a:pt x="806831" y="1099031"/>
                </a:cubicBezTo>
                <a:cubicBezTo>
                  <a:pt x="810694" y="1088928"/>
                  <a:pt x="821044" y="1102841"/>
                  <a:pt x="827587" y="1097435"/>
                </a:cubicBezTo>
                <a:cubicBezTo>
                  <a:pt x="830269" y="1102130"/>
                  <a:pt x="827964" y="1102309"/>
                  <a:pt x="830269" y="1102130"/>
                </a:cubicBezTo>
                <a:cubicBezTo>
                  <a:pt x="832201" y="1097080"/>
                  <a:pt x="837188" y="1101600"/>
                  <a:pt x="841801" y="1101245"/>
                </a:cubicBezTo>
                <a:cubicBezTo>
                  <a:pt x="841801" y="1101245"/>
                  <a:pt x="844106" y="1101068"/>
                  <a:pt x="846414" y="1100890"/>
                </a:cubicBezTo>
                <a:cubicBezTo>
                  <a:pt x="849096" y="1105587"/>
                  <a:pt x="851402" y="1105409"/>
                  <a:pt x="853707" y="1105232"/>
                </a:cubicBezTo>
                <a:cubicBezTo>
                  <a:pt x="856014" y="1105054"/>
                  <a:pt x="858321" y="1104877"/>
                  <a:pt x="860627" y="1104700"/>
                </a:cubicBezTo>
                <a:cubicBezTo>
                  <a:pt x="862933" y="1104522"/>
                  <a:pt x="865240" y="1104346"/>
                  <a:pt x="867921" y="1109042"/>
                </a:cubicBezTo>
                <a:cubicBezTo>
                  <a:pt x="872158" y="1103813"/>
                  <a:pt x="879827" y="1113028"/>
                  <a:pt x="886371" y="1107624"/>
                </a:cubicBezTo>
                <a:cubicBezTo>
                  <a:pt x="886371" y="1107624"/>
                  <a:pt x="886371" y="1107624"/>
                  <a:pt x="885996" y="1102749"/>
                </a:cubicBezTo>
                <a:cubicBezTo>
                  <a:pt x="885996" y="1102749"/>
                  <a:pt x="885622" y="1097876"/>
                  <a:pt x="885622" y="1097876"/>
                </a:cubicBezTo>
                <a:cubicBezTo>
                  <a:pt x="885622" y="1097876"/>
                  <a:pt x="883316" y="1098053"/>
                  <a:pt x="880635" y="1093357"/>
                </a:cubicBezTo>
                <a:cubicBezTo>
                  <a:pt x="882941" y="1093179"/>
                  <a:pt x="885248" y="1093003"/>
                  <a:pt x="887928" y="1097699"/>
                </a:cubicBezTo>
                <a:cubicBezTo>
                  <a:pt x="887928" y="1097699"/>
                  <a:pt x="887928" y="1097699"/>
                  <a:pt x="887554" y="1092825"/>
                </a:cubicBezTo>
                <a:cubicBezTo>
                  <a:pt x="895222" y="1102040"/>
                  <a:pt x="897154" y="1096990"/>
                  <a:pt x="904073" y="1096457"/>
                </a:cubicBezTo>
                <a:cubicBezTo>
                  <a:pt x="904073" y="1096457"/>
                  <a:pt x="904073" y="1096457"/>
                  <a:pt x="904447" y="1101331"/>
                </a:cubicBezTo>
                <a:cubicBezTo>
                  <a:pt x="906755" y="1101153"/>
                  <a:pt x="909060" y="1100976"/>
                  <a:pt x="913673" y="1100621"/>
                </a:cubicBezTo>
                <a:cubicBezTo>
                  <a:pt x="916354" y="1105320"/>
                  <a:pt x="918661" y="1105141"/>
                  <a:pt x="923273" y="1104787"/>
                </a:cubicBezTo>
                <a:cubicBezTo>
                  <a:pt x="923273" y="1104787"/>
                  <a:pt x="925579" y="1104609"/>
                  <a:pt x="925579" y="1104609"/>
                </a:cubicBezTo>
                <a:cubicBezTo>
                  <a:pt x="927886" y="1104432"/>
                  <a:pt x="930193" y="1104255"/>
                  <a:pt x="932499" y="1104077"/>
                </a:cubicBezTo>
                <a:cubicBezTo>
                  <a:pt x="935180" y="1108773"/>
                  <a:pt x="937486" y="1108597"/>
                  <a:pt x="939792" y="1108420"/>
                </a:cubicBezTo>
                <a:cubicBezTo>
                  <a:pt x="942098" y="1108240"/>
                  <a:pt x="942098" y="1108240"/>
                  <a:pt x="942098" y="1108240"/>
                </a:cubicBezTo>
                <a:cubicBezTo>
                  <a:pt x="944405" y="1108064"/>
                  <a:pt x="946712" y="1107887"/>
                  <a:pt x="946712" y="1107887"/>
                </a:cubicBezTo>
                <a:cubicBezTo>
                  <a:pt x="958242" y="1107001"/>
                  <a:pt x="970150" y="1110987"/>
                  <a:pt x="982056" y="1114975"/>
                </a:cubicBezTo>
                <a:cubicBezTo>
                  <a:pt x="982056" y="1114975"/>
                  <a:pt x="982056" y="1114975"/>
                  <a:pt x="984362" y="1114797"/>
                </a:cubicBezTo>
                <a:cubicBezTo>
                  <a:pt x="984362" y="1114797"/>
                  <a:pt x="984362" y="1114797"/>
                  <a:pt x="986670" y="1114620"/>
                </a:cubicBezTo>
                <a:cubicBezTo>
                  <a:pt x="986670" y="1114620"/>
                  <a:pt x="993589" y="1114089"/>
                  <a:pt x="996269" y="1118784"/>
                </a:cubicBezTo>
                <a:cubicBezTo>
                  <a:pt x="998201" y="1113734"/>
                  <a:pt x="998575" y="1118607"/>
                  <a:pt x="1003188" y="1118252"/>
                </a:cubicBezTo>
                <a:cubicBezTo>
                  <a:pt x="1005494" y="1118076"/>
                  <a:pt x="1007800" y="1117898"/>
                  <a:pt x="1008175" y="1122772"/>
                </a:cubicBezTo>
                <a:cubicBezTo>
                  <a:pt x="1010481" y="1122594"/>
                  <a:pt x="1010481" y="1122594"/>
                  <a:pt x="1010481" y="1122594"/>
                </a:cubicBezTo>
                <a:cubicBezTo>
                  <a:pt x="1012789" y="1122416"/>
                  <a:pt x="1012789" y="1122416"/>
                  <a:pt x="1015094" y="1122240"/>
                </a:cubicBezTo>
                <a:cubicBezTo>
                  <a:pt x="1015094" y="1122240"/>
                  <a:pt x="1015094" y="1122240"/>
                  <a:pt x="1017400" y="1122062"/>
                </a:cubicBezTo>
                <a:cubicBezTo>
                  <a:pt x="1017400" y="1122062"/>
                  <a:pt x="1019707" y="1121884"/>
                  <a:pt x="1019707" y="1121884"/>
                </a:cubicBezTo>
                <a:cubicBezTo>
                  <a:pt x="1020082" y="1126759"/>
                  <a:pt x="1026626" y="1121354"/>
                  <a:pt x="1029308" y="1126050"/>
                </a:cubicBezTo>
                <a:cubicBezTo>
                  <a:pt x="1033920" y="1125695"/>
                  <a:pt x="1038158" y="1120465"/>
                  <a:pt x="1043145" y="1124986"/>
                </a:cubicBezTo>
                <a:cubicBezTo>
                  <a:pt x="1045451" y="1124809"/>
                  <a:pt x="1045451" y="1124809"/>
                  <a:pt x="1045451" y="1124809"/>
                </a:cubicBezTo>
                <a:cubicBezTo>
                  <a:pt x="1045826" y="1129682"/>
                  <a:pt x="1048133" y="1129504"/>
                  <a:pt x="1048133" y="1129504"/>
                </a:cubicBezTo>
                <a:cubicBezTo>
                  <a:pt x="1050065" y="1124454"/>
                  <a:pt x="1053120" y="1134024"/>
                  <a:pt x="1055051" y="1128972"/>
                </a:cubicBezTo>
                <a:cubicBezTo>
                  <a:pt x="1055051" y="1128972"/>
                  <a:pt x="1054677" y="1124099"/>
                  <a:pt x="1054677" y="1124099"/>
                </a:cubicBezTo>
                <a:cubicBezTo>
                  <a:pt x="1054677" y="1124099"/>
                  <a:pt x="1057358" y="1128796"/>
                  <a:pt x="1059665" y="1128619"/>
                </a:cubicBezTo>
                <a:cubicBezTo>
                  <a:pt x="1059665" y="1128619"/>
                  <a:pt x="1060040" y="1133491"/>
                  <a:pt x="1062346" y="1133314"/>
                </a:cubicBezTo>
                <a:lnTo>
                  <a:pt x="1074252" y="1137302"/>
                </a:lnTo>
                <a:lnTo>
                  <a:pt x="1064652" y="1133137"/>
                </a:lnTo>
                <a:cubicBezTo>
                  <a:pt x="1064277" y="1128263"/>
                  <a:pt x="1064277" y="1128263"/>
                  <a:pt x="1064277" y="1128263"/>
                </a:cubicBezTo>
                <a:cubicBezTo>
                  <a:pt x="1069264" y="1132782"/>
                  <a:pt x="1071570" y="1132606"/>
                  <a:pt x="1073877" y="1132427"/>
                </a:cubicBezTo>
                <a:cubicBezTo>
                  <a:pt x="1078490" y="1132073"/>
                  <a:pt x="1083103" y="1131719"/>
                  <a:pt x="1085784" y="1136416"/>
                </a:cubicBezTo>
                <a:cubicBezTo>
                  <a:pt x="1088090" y="1136238"/>
                  <a:pt x="1088090" y="1136238"/>
                  <a:pt x="1087715" y="1131363"/>
                </a:cubicBezTo>
                <a:cubicBezTo>
                  <a:pt x="1090022" y="1131187"/>
                  <a:pt x="1090396" y="1136060"/>
                  <a:pt x="1092703" y="1135884"/>
                </a:cubicBezTo>
                <a:cubicBezTo>
                  <a:pt x="1092703" y="1135884"/>
                  <a:pt x="1092703" y="1135884"/>
                  <a:pt x="1095011" y="1135706"/>
                </a:cubicBezTo>
                <a:cubicBezTo>
                  <a:pt x="1095011" y="1135706"/>
                  <a:pt x="1097315" y="1135529"/>
                  <a:pt x="1097315" y="1135529"/>
                </a:cubicBezTo>
                <a:cubicBezTo>
                  <a:pt x="1097315" y="1135529"/>
                  <a:pt x="1099622" y="1135351"/>
                  <a:pt x="1099622" y="1135351"/>
                </a:cubicBezTo>
                <a:cubicBezTo>
                  <a:pt x="1099997" y="1140225"/>
                  <a:pt x="1099997" y="1140225"/>
                  <a:pt x="1097690" y="1140402"/>
                </a:cubicBezTo>
                <a:cubicBezTo>
                  <a:pt x="1097690" y="1140402"/>
                  <a:pt x="1095384" y="1140580"/>
                  <a:pt x="1095384" y="1140580"/>
                </a:cubicBezTo>
                <a:cubicBezTo>
                  <a:pt x="1093078" y="1140758"/>
                  <a:pt x="1093078" y="1140758"/>
                  <a:pt x="1093078" y="1140758"/>
                </a:cubicBezTo>
                <a:cubicBezTo>
                  <a:pt x="1093078" y="1140758"/>
                  <a:pt x="1093078" y="1140758"/>
                  <a:pt x="1095758" y="1145454"/>
                </a:cubicBezTo>
                <a:cubicBezTo>
                  <a:pt x="1107291" y="1144567"/>
                  <a:pt x="1116891" y="1148731"/>
                  <a:pt x="1126116" y="1148022"/>
                </a:cubicBezTo>
                <a:cubicBezTo>
                  <a:pt x="1128423" y="1147846"/>
                  <a:pt x="1126116" y="1148022"/>
                  <a:pt x="1128423" y="1147846"/>
                </a:cubicBezTo>
                <a:cubicBezTo>
                  <a:pt x="1130729" y="1147668"/>
                  <a:pt x="1135716" y="1152186"/>
                  <a:pt x="1140329" y="1151832"/>
                </a:cubicBezTo>
                <a:cubicBezTo>
                  <a:pt x="1139953" y="1146959"/>
                  <a:pt x="1139953" y="1146959"/>
                  <a:pt x="1139953" y="1146959"/>
                </a:cubicBezTo>
                <a:cubicBezTo>
                  <a:pt x="1139953" y="1146959"/>
                  <a:pt x="1142260" y="1146782"/>
                  <a:pt x="1142260" y="1146782"/>
                </a:cubicBezTo>
                <a:cubicBezTo>
                  <a:pt x="1144567" y="1146603"/>
                  <a:pt x="1144567" y="1146603"/>
                  <a:pt x="1146498" y="1141553"/>
                </a:cubicBezTo>
                <a:cubicBezTo>
                  <a:pt x="1146498" y="1141553"/>
                  <a:pt x="1146498" y="1141553"/>
                  <a:pt x="1146873" y="1146427"/>
                </a:cubicBezTo>
                <a:cubicBezTo>
                  <a:pt x="1149179" y="1146249"/>
                  <a:pt x="1149179" y="1146249"/>
                  <a:pt x="1151487" y="1146072"/>
                </a:cubicBezTo>
                <a:cubicBezTo>
                  <a:pt x="1151487" y="1146072"/>
                  <a:pt x="1151861" y="1150946"/>
                  <a:pt x="1154166" y="1150768"/>
                </a:cubicBezTo>
                <a:cubicBezTo>
                  <a:pt x="1154166" y="1150768"/>
                  <a:pt x="1154166" y="1150768"/>
                  <a:pt x="1152236" y="1155820"/>
                </a:cubicBezTo>
                <a:cubicBezTo>
                  <a:pt x="1154542" y="1155642"/>
                  <a:pt x="1154542" y="1155642"/>
                  <a:pt x="1156848" y="1155464"/>
                </a:cubicBezTo>
                <a:cubicBezTo>
                  <a:pt x="1156848" y="1155464"/>
                  <a:pt x="1156474" y="1150591"/>
                  <a:pt x="1156474" y="1150591"/>
                </a:cubicBezTo>
                <a:lnTo>
                  <a:pt x="1163914" y="1153819"/>
                </a:lnTo>
                <a:lnTo>
                  <a:pt x="1161523" y="1149195"/>
                </a:lnTo>
                <a:cubicBezTo>
                  <a:pt x="1161523" y="1149195"/>
                  <a:pt x="1163747" y="1149024"/>
                  <a:pt x="1163747" y="1149024"/>
                </a:cubicBezTo>
                <a:lnTo>
                  <a:pt x="1164122" y="1153910"/>
                </a:lnTo>
                <a:lnTo>
                  <a:pt x="1166073" y="1154755"/>
                </a:lnTo>
                <a:cubicBezTo>
                  <a:pt x="1166073" y="1154755"/>
                  <a:pt x="1168380" y="1154577"/>
                  <a:pt x="1168380" y="1154577"/>
                </a:cubicBezTo>
                <a:cubicBezTo>
                  <a:pt x="1168380" y="1154577"/>
                  <a:pt x="1166448" y="1159630"/>
                  <a:pt x="1166448" y="1159630"/>
                </a:cubicBezTo>
                <a:cubicBezTo>
                  <a:pt x="1168755" y="1159452"/>
                  <a:pt x="1168755" y="1159452"/>
                  <a:pt x="1170686" y="1154401"/>
                </a:cubicBezTo>
                <a:cubicBezTo>
                  <a:pt x="1172992" y="1154223"/>
                  <a:pt x="1172992" y="1154223"/>
                  <a:pt x="1172992" y="1154223"/>
                </a:cubicBezTo>
                <a:cubicBezTo>
                  <a:pt x="1175299" y="1154045"/>
                  <a:pt x="1175673" y="1158920"/>
                  <a:pt x="1173367" y="1159098"/>
                </a:cubicBezTo>
                <a:cubicBezTo>
                  <a:pt x="1177981" y="1158743"/>
                  <a:pt x="1182967" y="1163262"/>
                  <a:pt x="1187580" y="1162907"/>
                </a:cubicBezTo>
                <a:cubicBezTo>
                  <a:pt x="1187580" y="1162907"/>
                  <a:pt x="1187205" y="1158033"/>
                  <a:pt x="1187205" y="1158033"/>
                </a:cubicBezTo>
                <a:cubicBezTo>
                  <a:pt x="1187205" y="1158033"/>
                  <a:pt x="1189886" y="1162729"/>
                  <a:pt x="1189137" y="1152983"/>
                </a:cubicBezTo>
                <a:cubicBezTo>
                  <a:pt x="1191817" y="1157680"/>
                  <a:pt x="1191443" y="1152805"/>
                  <a:pt x="1194124" y="1157501"/>
                </a:cubicBezTo>
                <a:cubicBezTo>
                  <a:pt x="1194124" y="1157501"/>
                  <a:pt x="1196431" y="1157325"/>
                  <a:pt x="1196056" y="1152450"/>
                </a:cubicBezTo>
                <a:cubicBezTo>
                  <a:pt x="1196056" y="1152450"/>
                  <a:pt x="1198362" y="1152273"/>
                  <a:pt x="1198737" y="1157147"/>
                </a:cubicBezTo>
                <a:cubicBezTo>
                  <a:pt x="1196431" y="1157325"/>
                  <a:pt x="1196431" y="1157325"/>
                  <a:pt x="1196431" y="1157325"/>
                </a:cubicBezTo>
                <a:cubicBezTo>
                  <a:pt x="1194500" y="1162375"/>
                  <a:pt x="1194124" y="1157501"/>
                  <a:pt x="1191817" y="1157680"/>
                </a:cubicBezTo>
                <a:cubicBezTo>
                  <a:pt x="1191817" y="1157680"/>
                  <a:pt x="1192192" y="1162551"/>
                  <a:pt x="1192192" y="1162551"/>
                </a:cubicBezTo>
                <a:cubicBezTo>
                  <a:pt x="1196805" y="1162198"/>
                  <a:pt x="1199112" y="1162021"/>
                  <a:pt x="1201418" y="1161842"/>
                </a:cubicBezTo>
                <a:cubicBezTo>
                  <a:pt x="1206031" y="1161489"/>
                  <a:pt x="1208712" y="1166185"/>
                  <a:pt x="1210644" y="1161133"/>
                </a:cubicBezTo>
                <a:cubicBezTo>
                  <a:pt x="1212950" y="1160956"/>
                  <a:pt x="1213324" y="1165830"/>
                  <a:pt x="1215631" y="1165653"/>
                </a:cubicBezTo>
                <a:cubicBezTo>
                  <a:pt x="1215631" y="1165653"/>
                  <a:pt x="1217562" y="1160602"/>
                  <a:pt x="1217562" y="1160602"/>
                </a:cubicBezTo>
                <a:cubicBezTo>
                  <a:pt x="1217562" y="1160602"/>
                  <a:pt x="1219868" y="1160424"/>
                  <a:pt x="1219868" y="1160424"/>
                </a:cubicBezTo>
                <a:cubicBezTo>
                  <a:pt x="1222175" y="1160247"/>
                  <a:pt x="1222175" y="1160247"/>
                  <a:pt x="1222175" y="1160247"/>
                </a:cubicBezTo>
                <a:cubicBezTo>
                  <a:pt x="1219868" y="1160424"/>
                  <a:pt x="1219868" y="1160424"/>
                  <a:pt x="1220244" y="1165298"/>
                </a:cubicBezTo>
                <a:cubicBezTo>
                  <a:pt x="1220244" y="1165298"/>
                  <a:pt x="1217937" y="1165475"/>
                  <a:pt x="1217937" y="1165475"/>
                </a:cubicBezTo>
                <a:cubicBezTo>
                  <a:pt x="1222550" y="1165121"/>
                  <a:pt x="1227537" y="1169639"/>
                  <a:pt x="1229844" y="1169463"/>
                </a:cubicBezTo>
                <a:cubicBezTo>
                  <a:pt x="1232150" y="1169286"/>
                  <a:pt x="1229844" y="1169463"/>
                  <a:pt x="1230218" y="1174337"/>
                </a:cubicBezTo>
                <a:cubicBezTo>
                  <a:pt x="1230218" y="1174337"/>
                  <a:pt x="1230218" y="1174337"/>
                  <a:pt x="1230593" y="1179210"/>
                </a:cubicBezTo>
                <a:cubicBezTo>
                  <a:pt x="1230593" y="1179210"/>
                  <a:pt x="1230593" y="1179210"/>
                  <a:pt x="1230967" y="1184085"/>
                </a:cubicBezTo>
                <a:cubicBezTo>
                  <a:pt x="1235581" y="1183730"/>
                  <a:pt x="1235955" y="1188603"/>
                  <a:pt x="1237888" y="1183553"/>
                </a:cubicBezTo>
                <a:lnTo>
                  <a:pt x="1236914" y="1183130"/>
                </a:lnTo>
                <a:lnTo>
                  <a:pt x="1234868" y="1184434"/>
                </a:lnTo>
                <a:cubicBezTo>
                  <a:pt x="1232830" y="1183873"/>
                  <a:pt x="1231983" y="1183117"/>
                  <a:pt x="1231870" y="1182272"/>
                </a:cubicBezTo>
                <a:cubicBezTo>
                  <a:pt x="1231531" y="1179733"/>
                  <a:pt x="1237798" y="1176376"/>
                  <a:pt x="1238315" y="1174953"/>
                </a:cubicBezTo>
                <a:cubicBezTo>
                  <a:pt x="1241374" y="1175796"/>
                  <a:pt x="1242212" y="1178113"/>
                  <a:pt x="1241437" y="1180247"/>
                </a:cubicBezTo>
                <a:lnTo>
                  <a:pt x="1240022" y="1181150"/>
                </a:lnTo>
                <a:lnTo>
                  <a:pt x="1240192" y="1183374"/>
                </a:lnTo>
                <a:cubicBezTo>
                  <a:pt x="1240192" y="1183374"/>
                  <a:pt x="1242500" y="1183198"/>
                  <a:pt x="1242500" y="1183198"/>
                </a:cubicBezTo>
                <a:cubicBezTo>
                  <a:pt x="1242500" y="1183198"/>
                  <a:pt x="1242500" y="1183198"/>
                  <a:pt x="1242125" y="1178324"/>
                </a:cubicBezTo>
                <a:cubicBezTo>
                  <a:pt x="1246363" y="1173095"/>
                  <a:pt x="1250976" y="1172741"/>
                  <a:pt x="1257895" y="1172209"/>
                </a:cubicBezTo>
                <a:cubicBezTo>
                  <a:pt x="1255214" y="1167513"/>
                  <a:pt x="1255214" y="1167513"/>
                  <a:pt x="1255214" y="1167513"/>
                </a:cubicBezTo>
                <a:cubicBezTo>
                  <a:pt x="1255214" y="1167513"/>
                  <a:pt x="1255214" y="1167513"/>
                  <a:pt x="1257520" y="1167335"/>
                </a:cubicBezTo>
                <a:cubicBezTo>
                  <a:pt x="1257520" y="1167335"/>
                  <a:pt x="1257520" y="1167335"/>
                  <a:pt x="1259826" y="1167159"/>
                </a:cubicBezTo>
                <a:cubicBezTo>
                  <a:pt x="1262133" y="1166981"/>
                  <a:pt x="1262507" y="1171854"/>
                  <a:pt x="1262133" y="1166981"/>
                </a:cubicBezTo>
                <a:cubicBezTo>
                  <a:pt x="1264439" y="1166802"/>
                  <a:pt x="1264814" y="1171676"/>
                  <a:pt x="1264814" y="1171676"/>
                </a:cubicBezTo>
                <a:cubicBezTo>
                  <a:pt x="1264814" y="1171676"/>
                  <a:pt x="1264814" y="1171676"/>
                  <a:pt x="1262507" y="1171854"/>
                </a:cubicBezTo>
                <a:cubicBezTo>
                  <a:pt x="1262507" y="1171854"/>
                  <a:pt x="1260202" y="1172031"/>
                  <a:pt x="1260202" y="1172031"/>
                </a:cubicBezTo>
                <a:lnTo>
                  <a:pt x="1264528" y="1174260"/>
                </a:lnTo>
                <a:lnTo>
                  <a:pt x="1271371" y="1155435"/>
                </a:lnTo>
                <a:lnTo>
                  <a:pt x="1169188" y="1134906"/>
                </a:lnTo>
                <a:cubicBezTo>
                  <a:pt x="1167256" y="1139956"/>
                  <a:pt x="1162643" y="1140311"/>
                  <a:pt x="1157655" y="1135792"/>
                </a:cubicBezTo>
                <a:cubicBezTo>
                  <a:pt x="1157655" y="1135792"/>
                  <a:pt x="1155349" y="1135969"/>
                  <a:pt x="1153043" y="1136147"/>
                </a:cubicBezTo>
                <a:cubicBezTo>
                  <a:pt x="1153043" y="1136147"/>
                  <a:pt x="1150737" y="1136324"/>
                  <a:pt x="1148056" y="1131629"/>
                </a:cubicBezTo>
                <a:cubicBezTo>
                  <a:pt x="1150362" y="1131451"/>
                  <a:pt x="1152669" y="1131273"/>
                  <a:pt x="1154975" y="1131096"/>
                </a:cubicBezTo>
                <a:cubicBezTo>
                  <a:pt x="1154975" y="1131096"/>
                  <a:pt x="1154975" y="1131096"/>
                  <a:pt x="1157281" y="1130919"/>
                </a:cubicBezTo>
                <a:cubicBezTo>
                  <a:pt x="1157281" y="1130919"/>
                  <a:pt x="1157281" y="1130919"/>
                  <a:pt x="1156906" y="1126043"/>
                </a:cubicBezTo>
                <a:cubicBezTo>
                  <a:pt x="1156906" y="1126043"/>
                  <a:pt x="1156906" y="1126043"/>
                  <a:pt x="1159212" y="1125867"/>
                </a:cubicBezTo>
                <a:cubicBezTo>
                  <a:pt x="1159212" y="1125867"/>
                  <a:pt x="1161519" y="1125690"/>
                  <a:pt x="1161519" y="1125690"/>
                </a:cubicBezTo>
                <a:cubicBezTo>
                  <a:pt x="1163826" y="1125512"/>
                  <a:pt x="1166131" y="1125336"/>
                  <a:pt x="1166131" y="1125336"/>
                </a:cubicBezTo>
                <a:cubicBezTo>
                  <a:pt x="1166131" y="1125336"/>
                  <a:pt x="1168438" y="1125157"/>
                  <a:pt x="1168438" y="1125157"/>
                </a:cubicBezTo>
                <a:cubicBezTo>
                  <a:pt x="1170745" y="1124981"/>
                  <a:pt x="1170745" y="1124981"/>
                  <a:pt x="1170371" y="1120107"/>
                </a:cubicBezTo>
                <a:cubicBezTo>
                  <a:pt x="1177663" y="1124449"/>
                  <a:pt x="1177289" y="1119575"/>
                  <a:pt x="1186889" y="1123739"/>
                </a:cubicBezTo>
                <a:cubicBezTo>
                  <a:pt x="1187264" y="1128614"/>
                  <a:pt x="1182275" y="1124093"/>
                  <a:pt x="1184957" y="1128791"/>
                </a:cubicBezTo>
                <a:cubicBezTo>
                  <a:pt x="1184957" y="1128791"/>
                  <a:pt x="1189570" y="1128436"/>
                  <a:pt x="1189195" y="1123563"/>
                </a:cubicBezTo>
                <a:cubicBezTo>
                  <a:pt x="1196489" y="1127904"/>
                  <a:pt x="1199170" y="1132600"/>
                  <a:pt x="1206089" y="1132069"/>
                </a:cubicBezTo>
                <a:cubicBezTo>
                  <a:pt x="1205715" y="1127195"/>
                  <a:pt x="1205715" y="1127195"/>
                  <a:pt x="1205715" y="1127195"/>
                </a:cubicBezTo>
                <a:cubicBezTo>
                  <a:pt x="1208021" y="1127018"/>
                  <a:pt x="1208021" y="1127018"/>
                  <a:pt x="1208021" y="1127018"/>
                </a:cubicBezTo>
                <a:cubicBezTo>
                  <a:pt x="1208395" y="1131892"/>
                  <a:pt x="1208395" y="1131892"/>
                  <a:pt x="1208395" y="1131892"/>
                </a:cubicBezTo>
                <a:cubicBezTo>
                  <a:pt x="1210702" y="1131714"/>
                  <a:pt x="1210702" y="1131714"/>
                  <a:pt x="1210702" y="1131714"/>
                </a:cubicBezTo>
                <a:cubicBezTo>
                  <a:pt x="1213383" y="1136409"/>
                  <a:pt x="1220677" y="1140753"/>
                  <a:pt x="1222608" y="1135700"/>
                </a:cubicBezTo>
                <a:cubicBezTo>
                  <a:pt x="1224914" y="1135523"/>
                  <a:pt x="1224540" y="1130651"/>
                  <a:pt x="1224540" y="1130651"/>
                </a:cubicBezTo>
                <a:cubicBezTo>
                  <a:pt x="1224540" y="1130651"/>
                  <a:pt x="1226846" y="1130474"/>
                  <a:pt x="1226846" y="1130474"/>
                </a:cubicBezTo>
                <a:cubicBezTo>
                  <a:pt x="1229152" y="1130295"/>
                  <a:pt x="1231459" y="1130118"/>
                  <a:pt x="1231833" y="1134991"/>
                </a:cubicBezTo>
                <a:cubicBezTo>
                  <a:pt x="1231833" y="1134991"/>
                  <a:pt x="1231833" y="1134991"/>
                  <a:pt x="1234139" y="1134814"/>
                </a:cubicBezTo>
                <a:cubicBezTo>
                  <a:pt x="1234139" y="1134814"/>
                  <a:pt x="1234139" y="1134814"/>
                  <a:pt x="1234515" y="1139689"/>
                </a:cubicBezTo>
                <a:cubicBezTo>
                  <a:pt x="1236821" y="1139512"/>
                  <a:pt x="1236446" y="1134637"/>
                  <a:pt x="1238752" y="1134460"/>
                </a:cubicBezTo>
                <a:cubicBezTo>
                  <a:pt x="1238752" y="1134460"/>
                  <a:pt x="1239127" y="1139334"/>
                  <a:pt x="1239127" y="1139334"/>
                </a:cubicBezTo>
                <a:cubicBezTo>
                  <a:pt x="1242586" y="1139068"/>
                  <a:pt x="1244799" y="1137672"/>
                  <a:pt x="1247105" y="1137494"/>
                </a:cubicBezTo>
                <a:lnTo>
                  <a:pt x="1254540" y="1142258"/>
                </a:lnTo>
                <a:lnTo>
                  <a:pt x="1254743" y="1142226"/>
                </a:lnTo>
                <a:lnTo>
                  <a:pt x="1255608" y="1142464"/>
                </a:lnTo>
                <a:lnTo>
                  <a:pt x="1255319" y="1138702"/>
                </a:lnTo>
                <a:cubicBezTo>
                  <a:pt x="1255272" y="1138093"/>
                  <a:pt x="1255272" y="1138093"/>
                  <a:pt x="1255272" y="1138093"/>
                </a:cubicBezTo>
                <a:cubicBezTo>
                  <a:pt x="1252966" y="1138270"/>
                  <a:pt x="1252966" y="1138270"/>
                  <a:pt x="1252966" y="1138270"/>
                </a:cubicBezTo>
                <a:cubicBezTo>
                  <a:pt x="1252966" y="1138270"/>
                  <a:pt x="1252590" y="1133396"/>
                  <a:pt x="1252590" y="1133396"/>
                </a:cubicBezTo>
                <a:cubicBezTo>
                  <a:pt x="1252590" y="1133396"/>
                  <a:pt x="1254897" y="1133218"/>
                  <a:pt x="1254897" y="1133218"/>
                </a:cubicBezTo>
                <a:cubicBezTo>
                  <a:pt x="1259885" y="1137739"/>
                  <a:pt x="1268736" y="1132154"/>
                  <a:pt x="1269485" y="1141903"/>
                </a:cubicBezTo>
                <a:cubicBezTo>
                  <a:pt x="1273723" y="1136675"/>
                  <a:pt x="1274097" y="1141546"/>
                  <a:pt x="1276030" y="1136496"/>
                </a:cubicBezTo>
                <a:lnTo>
                  <a:pt x="1279905" y="1140277"/>
                </a:lnTo>
                <a:lnTo>
                  <a:pt x="1280890" y="1135188"/>
                </a:lnTo>
                <a:cubicBezTo>
                  <a:pt x="1284473" y="1137205"/>
                  <a:pt x="1285963" y="1136072"/>
                  <a:pt x="1286729" y="1133970"/>
                </a:cubicBezTo>
                <a:lnTo>
                  <a:pt x="1287117" y="1132124"/>
                </a:lnTo>
                <a:lnTo>
                  <a:pt x="1269590" y="1127598"/>
                </a:lnTo>
                <a:lnTo>
                  <a:pt x="1263299" y="1130427"/>
                </a:lnTo>
                <a:lnTo>
                  <a:pt x="1260088" y="1126471"/>
                </a:lnTo>
                <a:lnTo>
                  <a:pt x="1254335" y="1125908"/>
                </a:lnTo>
                <a:cubicBezTo>
                  <a:pt x="1249628" y="1125044"/>
                  <a:pt x="1244922" y="1124181"/>
                  <a:pt x="1240309" y="1124535"/>
                </a:cubicBezTo>
                <a:cubicBezTo>
                  <a:pt x="1238003" y="1124713"/>
                  <a:pt x="1235697" y="1124890"/>
                  <a:pt x="1235697" y="1124890"/>
                </a:cubicBezTo>
                <a:cubicBezTo>
                  <a:pt x="1211884" y="1116915"/>
                  <a:pt x="1186139" y="1113993"/>
                  <a:pt x="1157714" y="1106373"/>
                </a:cubicBezTo>
                <a:cubicBezTo>
                  <a:pt x="1150795" y="1106904"/>
                  <a:pt x="1143501" y="1102563"/>
                  <a:pt x="1136581" y="1103095"/>
                </a:cubicBezTo>
                <a:cubicBezTo>
                  <a:pt x="1131969" y="1103450"/>
                  <a:pt x="1127358" y="1103804"/>
                  <a:pt x="1122743" y="1104159"/>
                </a:cubicBezTo>
                <a:cubicBezTo>
                  <a:pt x="1110837" y="1100171"/>
                  <a:pt x="1098556" y="1091311"/>
                  <a:pt x="1084718" y="1092374"/>
                </a:cubicBezTo>
                <a:cubicBezTo>
                  <a:pt x="1058973" y="1089451"/>
                  <a:pt x="1033228" y="1086528"/>
                  <a:pt x="1009416" y="1078552"/>
                </a:cubicBezTo>
                <a:cubicBezTo>
                  <a:pt x="1007108" y="1078729"/>
                  <a:pt x="1007108" y="1078729"/>
                  <a:pt x="1007108" y="1078729"/>
                </a:cubicBezTo>
                <a:cubicBezTo>
                  <a:pt x="1007108" y="1078729"/>
                  <a:pt x="1004804" y="1078907"/>
                  <a:pt x="1004804" y="1078907"/>
                </a:cubicBezTo>
                <a:cubicBezTo>
                  <a:pt x="1002496" y="1079084"/>
                  <a:pt x="999816" y="1074389"/>
                  <a:pt x="997509" y="1074566"/>
                </a:cubicBezTo>
                <a:cubicBezTo>
                  <a:pt x="995204" y="1074743"/>
                  <a:pt x="992897" y="1074921"/>
                  <a:pt x="990591" y="1075098"/>
                </a:cubicBezTo>
                <a:cubicBezTo>
                  <a:pt x="978684" y="1071111"/>
                  <a:pt x="969083" y="1066946"/>
                  <a:pt x="955245" y="1068010"/>
                </a:cubicBezTo>
                <a:cubicBezTo>
                  <a:pt x="955245" y="1068010"/>
                  <a:pt x="952939" y="1068188"/>
                  <a:pt x="950258" y="1063490"/>
                </a:cubicBezTo>
                <a:cubicBezTo>
                  <a:pt x="952565" y="1063314"/>
                  <a:pt x="952565" y="1063314"/>
                  <a:pt x="954870" y="1063137"/>
                </a:cubicBezTo>
                <a:cubicBezTo>
                  <a:pt x="954496" y="1058262"/>
                  <a:pt x="956803" y="1058086"/>
                  <a:pt x="959109" y="1057909"/>
                </a:cubicBezTo>
                <a:cubicBezTo>
                  <a:pt x="956803" y="1058086"/>
                  <a:pt x="956803" y="1058086"/>
                  <a:pt x="956428" y="1053211"/>
                </a:cubicBezTo>
                <a:cubicBezTo>
                  <a:pt x="956053" y="1048337"/>
                  <a:pt x="961414" y="1057731"/>
                  <a:pt x="958735" y="1053034"/>
                </a:cubicBezTo>
                <a:cubicBezTo>
                  <a:pt x="963721" y="1057554"/>
                  <a:pt x="977934" y="1061363"/>
                  <a:pt x="987533" y="1065528"/>
                </a:cubicBezTo>
                <a:cubicBezTo>
                  <a:pt x="989840" y="1065349"/>
                  <a:pt x="989840" y="1065349"/>
                  <a:pt x="990215" y="1070225"/>
                </a:cubicBezTo>
                <a:cubicBezTo>
                  <a:pt x="992522" y="1070048"/>
                  <a:pt x="994828" y="1069871"/>
                  <a:pt x="997134" y="1069693"/>
                </a:cubicBezTo>
                <a:cubicBezTo>
                  <a:pt x="997134" y="1069693"/>
                  <a:pt x="996759" y="1064818"/>
                  <a:pt x="999067" y="1064641"/>
                </a:cubicBezTo>
                <a:cubicBezTo>
                  <a:pt x="999442" y="1069516"/>
                  <a:pt x="1004053" y="1069160"/>
                  <a:pt x="1004428" y="1074034"/>
                </a:cubicBezTo>
                <a:cubicBezTo>
                  <a:pt x="1006734" y="1073856"/>
                  <a:pt x="1006734" y="1073856"/>
                  <a:pt x="1006734" y="1073856"/>
                </a:cubicBezTo>
                <a:cubicBezTo>
                  <a:pt x="1006734" y="1073856"/>
                  <a:pt x="1006734" y="1073856"/>
                  <a:pt x="1009041" y="1073679"/>
                </a:cubicBezTo>
                <a:cubicBezTo>
                  <a:pt x="1011348" y="1073502"/>
                  <a:pt x="1013279" y="1068451"/>
                  <a:pt x="1012904" y="1063577"/>
                </a:cubicBezTo>
                <a:cubicBezTo>
                  <a:pt x="1022504" y="1067742"/>
                  <a:pt x="1038649" y="1066501"/>
                  <a:pt x="1048623" y="1075539"/>
                </a:cubicBezTo>
                <a:cubicBezTo>
                  <a:pt x="1050556" y="1070487"/>
                  <a:pt x="1052862" y="1070311"/>
                  <a:pt x="1055168" y="1070133"/>
                </a:cubicBezTo>
                <a:cubicBezTo>
                  <a:pt x="1055168" y="1070133"/>
                  <a:pt x="1052862" y="1070311"/>
                  <a:pt x="1052862" y="1070311"/>
                </a:cubicBezTo>
                <a:cubicBezTo>
                  <a:pt x="1050180" y="1065614"/>
                  <a:pt x="1050180" y="1065614"/>
                  <a:pt x="1047875" y="1065792"/>
                </a:cubicBezTo>
                <a:cubicBezTo>
                  <a:pt x="1043261" y="1066147"/>
                  <a:pt x="1036343" y="1066678"/>
                  <a:pt x="1033661" y="1061981"/>
                </a:cubicBezTo>
                <a:cubicBezTo>
                  <a:pt x="1031354" y="1062158"/>
                  <a:pt x="1028675" y="1057463"/>
                  <a:pt x="1029049" y="1062336"/>
                </a:cubicBezTo>
                <a:cubicBezTo>
                  <a:pt x="1026742" y="1062512"/>
                  <a:pt x="1022130" y="1062869"/>
                  <a:pt x="1019823" y="1063045"/>
                </a:cubicBezTo>
                <a:cubicBezTo>
                  <a:pt x="1019823" y="1063045"/>
                  <a:pt x="1017518" y="1063223"/>
                  <a:pt x="1017518" y="1063223"/>
                </a:cubicBezTo>
                <a:cubicBezTo>
                  <a:pt x="1017518" y="1063223"/>
                  <a:pt x="1017142" y="1058349"/>
                  <a:pt x="1017142" y="1058349"/>
                </a:cubicBezTo>
                <a:cubicBezTo>
                  <a:pt x="1017142" y="1058349"/>
                  <a:pt x="1017142" y="1058349"/>
                  <a:pt x="1019449" y="1058171"/>
                </a:cubicBezTo>
                <a:cubicBezTo>
                  <a:pt x="1019449" y="1058171"/>
                  <a:pt x="1019449" y="1058171"/>
                  <a:pt x="1021755" y="1057995"/>
                </a:cubicBezTo>
                <a:cubicBezTo>
                  <a:pt x="1021755" y="1057995"/>
                  <a:pt x="1024062" y="1057817"/>
                  <a:pt x="1024062" y="1057817"/>
                </a:cubicBezTo>
                <a:cubicBezTo>
                  <a:pt x="1023686" y="1052943"/>
                  <a:pt x="1023686" y="1052943"/>
                  <a:pt x="1023686" y="1052943"/>
                </a:cubicBezTo>
                <a:cubicBezTo>
                  <a:pt x="1016767" y="1053475"/>
                  <a:pt x="1011780" y="1048956"/>
                  <a:pt x="1007168" y="1049310"/>
                </a:cubicBezTo>
                <a:cubicBezTo>
                  <a:pt x="1007168" y="1049310"/>
                  <a:pt x="1004861" y="1049488"/>
                  <a:pt x="1004861" y="1049488"/>
                </a:cubicBezTo>
                <a:cubicBezTo>
                  <a:pt x="1004861" y="1049488"/>
                  <a:pt x="1002555" y="1049664"/>
                  <a:pt x="1000249" y="1049842"/>
                </a:cubicBezTo>
                <a:cubicBezTo>
                  <a:pt x="999874" y="1044969"/>
                  <a:pt x="997567" y="1045146"/>
                  <a:pt x="995261" y="1045323"/>
                </a:cubicBezTo>
                <a:cubicBezTo>
                  <a:pt x="995261" y="1045323"/>
                  <a:pt x="995261" y="1045323"/>
                  <a:pt x="994887" y="1040450"/>
                </a:cubicBezTo>
                <a:cubicBezTo>
                  <a:pt x="994887" y="1040450"/>
                  <a:pt x="994887" y="1040450"/>
                  <a:pt x="997194" y="1040272"/>
                </a:cubicBezTo>
                <a:cubicBezTo>
                  <a:pt x="997194" y="1040272"/>
                  <a:pt x="999499" y="1040096"/>
                  <a:pt x="1001806" y="1039919"/>
                </a:cubicBezTo>
                <a:cubicBezTo>
                  <a:pt x="1001806" y="1039919"/>
                  <a:pt x="1004487" y="1044615"/>
                  <a:pt x="1006792" y="1044437"/>
                </a:cubicBezTo>
                <a:cubicBezTo>
                  <a:pt x="1011780" y="1048956"/>
                  <a:pt x="1016393" y="1048601"/>
                  <a:pt x="1023311" y="1048070"/>
                </a:cubicBezTo>
                <a:cubicBezTo>
                  <a:pt x="1025618" y="1047892"/>
                  <a:pt x="1027925" y="1047713"/>
                  <a:pt x="1030230" y="1047538"/>
                </a:cubicBezTo>
                <a:cubicBezTo>
                  <a:pt x="1032537" y="1047360"/>
                  <a:pt x="1032537" y="1047360"/>
                  <a:pt x="1032537" y="1047360"/>
                </a:cubicBezTo>
                <a:cubicBezTo>
                  <a:pt x="1032537" y="1047360"/>
                  <a:pt x="1032537" y="1047360"/>
                  <a:pt x="1034844" y="1047182"/>
                </a:cubicBezTo>
                <a:cubicBezTo>
                  <a:pt x="1034844" y="1047182"/>
                  <a:pt x="1037151" y="1047005"/>
                  <a:pt x="1037151" y="1047005"/>
                </a:cubicBezTo>
                <a:cubicBezTo>
                  <a:pt x="1039456" y="1046828"/>
                  <a:pt x="1037151" y="1047005"/>
                  <a:pt x="1036775" y="1042131"/>
                </a:cubicBezTo>
                <a:cubicBezTo>
                  <a:pt x="1039830" y="1051702"/>
                  <a:pt x="1044070" y="1046473"/>
                  <a:pt x="1049056" y="1050993"/>
                </a:cubicBezTo>
                <a:cubicBezTo>
                  <a:pt x="1049056" y="1050993"/>
                  <a:pt x="1046750" y="1051171"/>
                  <a:pt x="1044445" y="1051348"/>
                </a:cubicBezTo>
                <a:cubicBezTo>
                  <a:pt x="1047125" y="1056044"/>
                  <a:pt x="1053670" y="1050638"/>
                  <a:pt x="1053670" y="1050638"/>
                </a:cubicBezTo>
                <a:cubicBezTo>
                  <a:pt x="1056350" y="1055334"/>
                  <a:pt x="1054045" y="1055511"/>
                  <a:pt x="1054045" y="1055511"/>
                </a:cubicBezTo>
                <a:cubicBezTo>
                  <a:pt x="1054045" y="1055511"/>
                  <a:pt x="1056724" y="1060208"/>
                  <a:pt x="1056724" y="1060208"/>
                </a:cubicBezTo>
                <a:cubicBezTo>
                  <a:pt x="1057099" y="1065083"/>
                  <a:pt x="1054794" y="1065260"/>
                  <a:pt x="1052113" y="1060562"/>
                </a:cubicBezTo>
                <a:cubicBezTo>
                  <a:pt x="1049806" y="1060740"/>
                  <a:pt x="1049806" y="1060740"/>
                  <a:pt x="1049806" y="1060740"/>
                </a:cubicBezTo>
                <a:cubicBezTo>
                  <a:pt x="1049806" y="1060740"/>
                  <a:pt x="1049806" y="1060740"/>
                  <a:pt x="1050180" y="1065614"/>
                </a:cubicBezTo>
                <a:cubicBezTo>
                  <a:pt x="1050180" y="1065614"/>
                  <a:pt x="1050180" y="1065614"/>
                  <a:pt x="1052488" y="1065437"/>
                </a:cubicBezTo>
                <a:cubicBezTo>
                  <a:pt x="1052488" y="1065437"/>
                  <a:pt x="1054794" y="1065260"/>
                  <a:pt x="1057099" y="1065083"/>
                </a:cubicBezTo>
                <a:cubicBezTo>
                  <a:pt x="1057099" y="1065083"/>
                  <a:pt x="1057099" y="1065083"/>
                  <a:pt x="1059406" y="1064905"/>
                </a:cubicBezTo>
                <a:cubicBezTo>
                  <a:pt x="1064019" y="1064550"/>
                  <a:pt x="1069006" y="1069069"/>
                  <a:pt x="1071313" y="1068892"/>
                </a:cubicBezTo>
                <a:cubicBezTo>
                  <a:pt x="1073620" y="1068714"/>
                  <a:pt x="1073620" y="1068714"/>
                  <a:pt x="1073620" y="1068714"/>
                </a:cubicBezTo>
                <a:cubicBezTo>
                  <a:pt x="1073994" y="1073588"/>
                  <a:pt x="1071687" y="1073765"/>
                  <a:pt x="1071687" y="1073765"/>
                </a:cubicBezTo>
                <a:cubicBezTo>
                  <a:pt x="1066699" y="1069247"/>
                  <a:pt x="1062087" y="1069600"/>
                  <a:pt x="1057474" y="1069955"/>
                </a:cubicBezTo>
                <a:cubicBezTo>
                  <a:pt x="1062462" y="1074474"/>
                  <a:pt x="1064768" y="1074297"/>
                  <a:pt x="1067450" y="1078995"/>
                </a:cubicBezTo>
                <a:cubicBezTo>
                  <a:pt x="1064393" y="1069424"/>
                  <a:pt x="1074743" y="1083336"/>
                  <a:pt x="1078982" y="1078107"/>
                </a:cubicBezTo>
                <a:cubicBezTo>
                  <a:pt x="1078982" y="1078107"/>
                  <a:pt x="1078982" y="1078107"/>
                  <a:pt x="1078607" y="1073234"/>
                </a:cubicBezTo>
                <a:cubicBezTo>
                  <a:pt x="1078607" y="1073234"/>
                  <a:pt x="1078607" y="1073234"/>
                  <a:pt x="1080913" y="1073055"/>
                </a:cubicBezTo>
                <a:cubicBezTo>
                  <a:pt x="1080913" y="1073055"/>
                  <a:pt x="1083218" y="1072879"/>
                  <a:pt x="1083218" y="1072879"/>
                </a:cubicBezTo>
                <a:cubicBezTo>
                  <a:pt x="1087832" y="1072524"/>
                  <a:pt x="1090138" y="1072346"/>
                  <a:pt x="1094750" y="1071992"/>
                </a:cubicBezTo>
                <a:cubicBezTo>
                  <a:pt x="1095125" y="1076867"/>
                  <a:pt x="1101295" y="1066588"/>
                  <a:pt x="1099363" y="1071637"/>
                </a:cubicBezTo>
                <a:cubicBezTo>
                  <a:pt x="1097058" y="1071814"/>
                  <a:pt x="1097058" y="1071814"/>
                  <a:pt x="1094750" y="1071992"/>
                </a:cubicBezTo>
                <a:cubicBezTo>
                  <a:pt x="1092443" y="1072170"/>
                  <a:pt x="1089764" y="1067473"/>
                  <a:pt x="1087458" y="1067650"/>
                </a:cubicBezTo>
                <a:cubicBezTo>
                  <a:pt x="1085151" y="1067828"/>
                  <a:pt x="1082844" y="1068006"/>
                  <a:pt x="1080538" y="1068182"/>
                </a:cubicBezTo>
                <a:cubicBezTo>
                  <a:pt x="1078232" y="1068360"/>
                  <a:pt x="1078232" y="1068360"/>
                  <a:pt x="1078232" y="1068360"/>
                </a:cubicBezTo>
                <a:cubicBezTo>
                  <a:pt x="1077857" y="1063486"/>
                  <a:pt x="1077857" y="1063486"/>
                  <a:pt x="1077857" y="1063486"/>
                </a:cubicBezTo>
                <a:cubicBezTo>
                  <a:pt x="1080164" y="1063309"/>
                  <a:pt x="1080164" y="1063309"/>
                  <a:pt x="1080164" y="1063309"/>
                </a:cubicBezTo>
                <a:cubicBezTo>
                  <a:pt x="1082469" y="1063132"/>
                  <a:pt x="1084776" y="1062955"/>
                  <a:pt x="1087083" y="1062778"/>
                </a:cubicBezTo>
                <a:cubicBezTo>
                  <a:pt x="1089764" y="1067473"/>
                  <a:pt x="1092069" y="1067296"/>
                  <a:pt x="1094376" y="1067119"/>
                </a:cubicBezTo>
                <a:cubicBezTo>
                  <a:pt x="1096309" y="1062067"/>
                  <a:pt x="1103228" y="1061536"/>
                  <a:pt x="1103602" y="1066410"/>
                </a:cubicBezTo>
                <a:cubicBezTo>
                  <a:pt x="1103602" y="1066410"/>
                  <a:pt x="1103602" y="1066410"/>
                  <a:pt x="1105908" y="1066232"/>
                </a:cubicBezTo>
                <a:cubicBezTo>
                  <a:pt x="1105908" y="1066232"/>
                  <a:pt x="1105908" y="1066232"/>
                  <a:pt x="1108214" y="1066055"/>
                </a:cubicBezTo>
                <a:cubicBezTo>
                  <a:pt x="1115133" y="1065522"/>
                  <a:pt x="1117439" y="1065345"/>
                  <a:pt x="1124734" y="1069687"/>
                </a:cubicBezTo>
                <a:cubicBezTo>
                  <a:pt x="1124734" y="1069687"/>
                  <a:pt x="1124734" y="1069687"/>
                  <a:pt x="1124359" y="1064813"/>
                </a:cubicBezTo>
                <a:cubicBezTo>
                  <a:pt x="1122053" y="1064991"/>
                  <a:pt x="1119747" y="1065169"/>
                  <a:pt x="1117065" y="1060471"/>
                </a:cubicBezTo>
                <a:cubicBezTo>
                  <a:pt x="1114758" y="1060649"/>
                  <a:pt x="1109771" y="1056129"/>
                  <a:pt x="1107465" y="1056307"/>
                </a:cubicBezTo>
                <a:cubicBezTo>
                  <a:pt x="1105159" y="1056485"/>
                  <a:pt x="1102476" y="1051789"/>
                  <a:pt x="1100171" y="1051965"/>
                </a:cubicBezTo>
                <a:cubicBezTo>
                  <a:pt x="1097864" y="1052143"/>
                  <a:pt x="1097864" y="1052143"/>
                  <a:pt x="1097864" y="1052143"/>
                </a:cubicBezTo>
                <a:cubicBezTo>
                  <a:pt x="1097490" y="1047269"/>
                  <a:pt x="1099797" y="1047093"/>
                  <a:pt x="1099797" y="1047093"/>
                </a:cubicBezTo>
                <a:cubicBezTo>
                  <a:pt x="1102476" y="1051789"/>
                  <a:pt x="1104784" y="1051611"/>
                  <a:pt x="1107090" y="1051434"/>
                </a:cubicBezTo>
                <a:cubicBezTo>
                  <a:pt x="1109771" y="1056129"/>
                  <a:pt x="1114383" y="1055775"/>
                  <a:pt x="1116690" y="1055598"/>
                </a:cubicBezTo>
                <a:cubicBezTo>
                  <a:pt x="1118996" y="1055421"/>
                  <a:pt x="1123610" y="1055067"/>
                  <a:pt x="1123984" y="1059939"/>
                </a:cubicBezTo>
                <a:cubicBezTo>
                  <a:pt x="1126290" y="1059763"/>
                  <a:pt x="1126290" y="1059763"/>
                  <a:pt x="1126290" y="1059763"/>
                </a:cubicBezTo>
                <a:cubicBezTo>
                  <a:pt x="1126290" y="1059763"/>
                  <a:pt x="1128596" y="1059586"/>
                  <a:pt x="1128596" y="1059586"/>
                </a:cubicBezTo>
                <a:cubicBezTo>
                  <a:pt x="1130903" y="1059409"/>
                  <a:pt x="1133209" y="1059231"/>
                  <a:pt x="1133584" y="1064105"/>
                </a:cubicBezTo>
                <a:cubicBezTo>
                  <a:pt x="1135890" y="1063927"/>
                  <a:pt x="1135890" y="1063927"/>
                  <a:pt x="1135890" y="1063927"/>
                </a:cubicBezTo>
                <a:cubicBezTo>
                  <a:pt x="1138197" y="1063749"/>
                  <a:pt x="1140503" y="1063573"/>
                  <a:pt x="1140503" y="1063573"/>
                </a:cubicBezTo>
                <a:cubicBezTo>
                  <a:pt x="1140503" y="1063573"/>
                  <a:pt x="1140503" y="1063573"/>
                  <a:pt x="1140129" y="1058700"/>
                </a:cubicBezTo>
                <a:cubicBezTo>
                  <a:pt x="1140129" y="1058700"/>
                  <a:pt x="1142436" y="1058521"/>
                  <a:pt x="1142436" y="1058521"/>
                </a:cubicBezTo>
                <a:cubicBezTo>
                  <a:pt x="1142436" y="1058521"/>
                  <a:pt x="1142436" y="1058521"/>
                  <a:pt x="1142810" y="1063394"/>
                </a:cubicBezTo>
                <a:cubicBezTo>
                  <a:pt x="1144741" y="1058344"/>
                  <a:pt x="1147048" y="1058167"/>
                  <a:pt x="1149355" y="1057990"/>
                </a:cubicBezTo>
                <a:cubicBezTo>
                  <a:pt x="1151660" y="1057812"/>
                  <a:pt x="1153966" y="1057635"/>
                  <a:pt x="1156273" y="1057458"/>
                </a:cubicBezTo>
                <a:cubicBezTo>
                  <a:pt x="1158579" y="1057281"/>
                  <a:pt x="1158579" y="1057281"/>
                  <a:pt x="1160886" y="1057103"/>
                </a:cubicBezTo>
                <a:cubicBezTo>
                  <a:pt x="1163192" y="1056926"/>
                  <a:pt x="1163192" y="1056926"/>
                  <a:pt x="1162817" y="1052052"/>
                </a:cubicBezTo>
                <a:cubicBezTo>
                  <a:pt x="1162817" y="1052052"/>
                  <a:pt x="1162817" y="1052052"/>
                  <a:pt x="1165124" y="1051874"/>
                </a:cubicBezTo>
                <a:cubicBezTo>
                  <a:pt x="1165124" y="1051874"/>
                  <a:pt x="1167429" y="1051697"/>
                  <a:pt x="1167804" y="1056570"/>
                </a:cubicBezTo>
                <a:cubicBezTo>
                  <a:pt x="1172042" y="1051341"/>
                  <a:pt x="1175100" y="1060912"/>
                  <a:pt x="1174723" y="1056039"/>
                </a:cubicBezTo>
                <a:cubicBezTo>
                  <a:pt x="1177029" y="1055862"/>
                  <a:pt x="1174723" y="1056039"/>
                  <a:pt x="1175100" y="1060912"/>
                </a:cubicBezTo>
                <a:cubicBezTo>
                  <a:pt x="1175100" y="1060912"/>
                  <a:pt x="1177405" y="1060736"/>
                  <a:pt x="1177405" y="1060736"/>
                </a:cubicBezTo>
                <a:cubicBezTo>
                  <a:pt x="1176655" y="1050987"/>
                  <a:pt x="1184323" y="1060203"/>
                  <a:pt x="1183574" y="1050455"/>
                </a:cubicBezTo>
                <a:cubicBezTo>
                  <a:pt x="1184323" y="1060203"/>
                  <a:pt x="1193175" y="1054621"/>
                  <a:pt x="1200843" y="1063835"/>
                </a:cubicBezTo>
                <a:cubicBezTo>
                  <a:pt x="1203149" y="1063657"/>
                  <a:pt x="1203149" y="1063657"/>
                  <a:pt x="1203149" y="1063657"/>
                </a:cubicBezTo>
                <a:cubicBezTo>
                  <a:pt x="1205456" y="1063481"/>
                  <a:pt x="1205456" y="1063481"/>
                  <a:pt x="1205456" y="1063481"/>
                </a:cubicBezTo>
                <a:cubicBezTo>
                  <a:pt x="1207762" y="1063304"/>
                  <a:pt x="1210068" y="1063126"/>
                  <a:pt x="1214681" y="1062772"/>
                </a:cubicBezTo>
                <a:cubicBezTo>
                  <a:pt x="1214681" y="1062772"/>
                  <a:pt x="1216988" y="1062595"/>
                  <a:pt x="1216988" y="1062595"/>
                </a:cubicBezTo>
                <a:cubicBezTo>
                  <a:pt x="1216988" y="1062595"/>
                  <a:pt x="1217362" y="1067468"/>
                  <a:pt x="1217362" y="1067468"/>
                </a:cubicBezTo>
                <a:cubicBezTo>
                  <a:pt x="1217362" y="1067468"/>
                  <a:pt x="1219668" y="1067291"/>
                  <a:pt x="1221975" y="1067114"/>
                </a:cubicBezTo>
                <a:cubicBezTo>
                  <a:pt x="1221975" y="1067114"/>
                  <a:pt x="1221975" y="1067114"/>
                  <a:pt x="1224657" y="1071809"/>
                </a:cubicBezTo>
                <a:cubicBezTo>
                  <a:pt x="1224281" y="1066937"/>
                  <a:pt x="1223906" y="1062063"/>
                  <a:pt x="1226213" y="1061885"/>
                </a:cubicBezTo>
                <a:cubicBezTo>
                  <a:pt x="1228519" y="1061708"/>
                  <a:pt x="1228519" y="1061708"/>
                  <a:pt x="1231201" y="1066405"/>
                </a:cubicBezTo>
                <a:cubicBezTo>
                  <a:pt x="1233506" y="1066227"/>
                  <a:pt x="1233506" y="1066227"/>
                  <a:pt x="1235813" y="1066050"/>
                </a:cubicBezTo>
                <a:cubicBezTo>
                  <a:pt x="1235813" y="1066050"/>
                  <a:pt x="1238120" y="1065872"/>
                  <a:pt x="1240425" y="1065696"/>
                </a:cubicBezTo>
                <a:cubicBezTo>
                  <a:pt x="1240425" y="1065696"/>
                  <a:pt x="1240425" y="1065696"/>
                  <a:pt x="1240800" y="1070569"/>
                </a:cubicBezTo>
                <a:cubicBezTo>
                  <a:pt x="1240800" y="1070569"/>
                  <a:pt x="1240425" y="1065696"/>
                  <a:pt x="1242733" y="1065518"/>
                </a:cubicBezTo>
                <a:cubicBezTo>
                  <a:pt x="1242733" y="1065518"/>
                  <a:pt x="1245413" y="1070214"/>
                  <a:pt x="1247720" y="1070037"/>
                </a:cubicBezTo>
                <a:cubicBezTo>
                  <a:pt x="1247720" y="1070037"/>
                  <a:pt x="1247720" y="1070037"/>
                  <a:pt x="1250025" y="1069860"/>
                </a:cubicBezTo>
                <a:cubicBezTo>
                  <a:pt x="1250025" y="1069860"/>
                  <a:pt x="1250025" y="1069860"/>
                  <a:pt x="1252332" y="1069683"/>
                </a:cubicBezTo>
                <a:cubicBezTo>
                  <a:pt x="1252332" y="1069683"/>
                  <a:pt x="1254638" y="1069504"/>
                  <a:pt x="1254638" y="1069504"/>
                </a:cubicBezTo>
                <a:cubicBezTo>
                  <a:pt x="1255014" y="1074379"/>
                  <a:pt x="1252708" y="1074555"/>
                  <a:pt x="1252708" y="1074555"/>
                </a:cubicBezTo>
                <a:cubicBezTo>
                  <a:pt x="1252708" y="1074555"/>
                  <a:pt x="1250401" y="1074733"/>
                  <a:pt x="1250401" y="1074733"/>
                </a:cubicBezTo>
                <a:cubicBezTo>
                  <a:pt x="1253082" y="1079430"/>
                  <a:pt x="1250401" y="1074733"/>
                  <a:pt x="1248094" y="1074911"/>
                </a:cubicBezTo>
                <a:cubicBezTo>
                  <a:pt x="1248469" y="1079784"/>
                  <a:pt x="1252708" y="1074555"/>
                  <a:pt x="1250775" y="1079608"/>
                </a:cubicBezTo>
                <a:cubicBezTo>
                  <a:pt x="1255014" y="1074379"/>
                  <a:pt x="1260375" y="1083772"/>
                  <a:pt x="1261932" y="1073847"/>
                </a:cubicBezTo>
                <a:cubicBezTo>
                  <a:pt x="1261932" y="1073847"/>
                  <a:pt x="1261932" y="1073847"/>
                  <a:pt x="1264239" y="1073669"/>
                </a:cubicBezTo>
                <a:cubicBezTo>
                  <a:pt x="1266544" y="1073492"/>
                  <a:pt x="1263864" y="1068795"/>
                  <a:pt x="1266170" y="1068618"/>
                </a:cubicBezTo>
                <a:cubicBezTo>
                  <a:pt x="1266170" y="1068618"/>
                  <a:pt x="1266170" y="1068618"/>
                  <a:pt x="1268477" y="1068441"/>
                </a:cubicBezTo>
                <a:cubicBezTo>
                  <a:pt x="1268477" y="1068441"/>
                  <a:pt x="1270783" y="1068264"/>
                  <a:pt x="1270783" y="1068264"/>
                </a:cubicBezTo>
                <a:cubicBezTo>
                  <a:pt x="1270783" y="1068264"/>
                  <a:pt x="1270407" y="1063392"/>
                  <a:pt x="1270407" y="1063392"/>
                </a:cubicBezTo>
                <a:cubicBezTo>
                  <a:pt x="1270407" y="1063392"/>
                  <a:pt x="1268102" y="1063567"/>
                  <a:pt x="1268102" y="1063567"/>
                </a:cubicBezTo>
                <a:cubicBezTo>
                  <a:pt x="1268102" y="1063567"/>
                  <a:pt x="1265795" y="1063744"/>
                  <a:pt x="1265795" y="1063744"/>
                </a:cubicBezTo>
                <a:cubicBezTo>
                  <a:pt x="1265795" y="1063744"/>
                  <a:pt x="1265795" y="1063744"/>
                  <a:pt x="1263489" y="1063923"/>
                </a:cubicBezTo>
                <a:cubicBezTo>
                  <a:pt x="1263864" y="1068795"/>
                  <a:pt x="1261558" y="1068973"/>
                  <a:pt x="1261558" y="1068973"/>
                </a:cubicBezTo>
                <a:cubicBezTo>
                  <a:pt x="1261558" y="1068973"/>
                  <a:pt x="1259251" y="1069151"/>
                  <a:pt x="1258876" y="1064277"/>
                </a:cubicBezTo>
                <a:cubicBezTo>
                  <a:pt x="1258876" y="1064277"/>
                  <a:pt x="1258502" y="1059402"/>
                  <a:pt x="1258502" y="1059402"/>
                </a:cubicBezTo>
                <a:cubicBezTo>
                  <a:pt x="1260808" y="1059224"/>
                  <a:pt x="1260808" y="1059224"/>
                  <a:pt x="1260808" y="1059224"/>
                </a:cubicBezTo>
                <a:cubicBezTo>
                  <a:pt x="1260808" y="1059224"/>
                  <a:pt x="1262739" y="1054174"/>
                  <a:pt x="1262739" y="1054174"/>
                </a:cubicBezTo>
                <a:cubicBezTo>
                  <a:pt x="1262739" y="1054174"/>
                  <a:pt x="1265421" y="1058871"/>
                  <a:pt x="1267727" y="1058694"/>
                </a:cubicBezTo>
                <a:cubicBezTo>
                  <a:pt x="1270032" y="1058517"/>
                  <a:pt x="1270032" y="1058517"/>
                  <a:pt x="1272714" y="1063213"/>
                </a:cubicBezTo>
                <a:cubicBezTo>
                  <a:pt x="1272714" y="1063213"/>
                  <a:pt x="1272339" y="1058338"/>
                  <a:pt x="1274647" y="1058162"/>
                </a:cubicBezTo>
                <a:cubicBezTo>
                  <a:pt x="1274647" y="1058162"/>
                  <a:pt x="1274647" y="1058162"/>
                  <a:pt x="1274273" y="1053288"/>
                </a:cubicBezTo>
                <a:cubicBezTo>
                  <a:pt x="1276577" y="1053110"/>
                  <a:pt x="1276577" y="1053110"/>
                  <a:pt x="1276577" y="1053110"/>
                </a:cubicBezTo>
                <a:cubicBezTo>
                  <a:pt x="1276577" y="1053110"/>
                  <a:pt x="1276577" y="1053110"/>
                  <a:pt x="1278509" y="1048060"/>
                </a:cubicBezTo>
                <a:cubicBezTo>
                  <a:pt x="1278509" y="1048060"/>
                  <a:pt x="1276203" y="1048237"/>
                  <a:pt x="1276203" y="1048237"/>
                </a:cubicBezTo>
                <a:cubicBezTo>
                  <a:pt x="1271591" y="1048592"/>
                  <a:pt x="1269284" y="1048770"/>
                  <a:pt x="1266603" y="1044072"/>
                </a:cubicBezTo>
                <a:cubicBezTo>
                  <a:pt x="1259683" y="1044604"/>
                  <a:pt x="1255446" y="1049832"/>
                  <a:pt x="1250459" y="1045313"/>
                </a:cubicBezTo>
                <a:cubicBezTo>
                  <a:pt x="1250459" y="1045313"/>
                  <a:pt x="1250459" y="1045313"/>
                  <a:pt x="1248153" y="1045491"/>
                </a:cubicBezTo>
                <a:cubicBezTo>
                  <a:pt x="1233940" y="1041682"/>
                  <a:pt x="1224714" y="1042391"/>
                  <a:pt x="1212807" y="1038403"/>
                </a:cubicBezTo>
                <a:cubicBezTo>
                  <a:pt x="1212807" y="1038403"/>
                  <a:pt x="1210500" y="1038581"/>
                  <a:pt x="1210500" y="1038581"/>
                </a:cubicBezTo>
                <a:cubicBezTo>
                  <a:pt x="1208195" y="1038758"/>
                  <a:pt x="1205889" y="1038935"/>
                  <a:pt x="1205514" y="1034061"/>
                </a:cubicBezTo>
                <a:cubicBezTo>
                  <a:pt x="1196663" y="1039645"/>
                  <a:pt x="1191676" y="1035124"/>
                  <a:pt x="1184382" y="1030784"/>
                </a:cubicBezTo>
                <a:cubicBezTo>
                  <a:pt x="1184382" y="1030784"/>
                  <a:pt x="1182076" y="1030960"/>
                  <a:pt x="1182076" y="1030960"/>
                </a:cubicBezTo>
                <a:cubicBezTo>
                  <a:pt x="1177462" y="1031315"/>
                  <a:pt x="1175156" y="1031493"/>
                  <a:pt x="1170544" y="1031847"/>
                </a:cubicBezTo>
                <a:cubicBezTo>
                  <a:pt x="1170544" y="1031847"/>
                  <a:pt x="1168238" y="1032024"/>
                  <a:pt x="1168238" y="1032024"/>
                </a:cubicBezTo>
                <a:cubicBezTo>
                  <a:pt x="1167864" y="1027151"/>
                  <a:pt x="1167864" y="1027151"/>
                  <a:pt x="1167487" y="1022278"/>
                </a:cubicBezTo>
                <a:cubicBezTo>
                  <a:pt x="1169420" y="1017225"/>
                  <a:pt x="1175156" y="1031493"/>
                  <a:pt x="1174407" y="1021746"/>
                </a:cubicBezTo>
                <a:cubicBezTo>
                  <a:pt x="1176713" y="1021569"/>
                  <a:pt x="1179395" y="1026264"/>
                  <a:pt x="1181701" y="1026086"/>
                </a:cubicBezTo>
                <a:cubicBezTo>
                  <a:pt x="1181701" y="1026086"/>
                  <a:pt x="1184006" y="1025910"/>
                  <a:pt x="1184006" y="1025910"/>
                </a:cubicBezTo>
                <a:cubicBezTo>
                  <a:pt x="1188620" y="1025556"/>
                  <a:pt x="1190926" y="1025379"/>
                  <a:pt x="1195165" y="1020150"/>
                </a:cubicBezTo>
                <a:cubicBezTo>
                  <a:pt x="1195539" y="1025023"/>
                  <a:pt x="1195539" y="1025023"/>
                  <a:pt x="1195914" y="1029896"/>
                </a:cubicBezTo>
                <a:cubicBezTo>
                  <a:pt x="1200526" y="1029543"/>
                  <a:pt x="1204765" y="1024315"/>
                  <a:pt x="1205140" y="1029187"/>
                </a:cubicBezTo>
                <a:cubicBezTo>
                  <a:pt x="1207820" y="1033883"/>
                  <a:pt x="1207820" y="1033883"/>
                  <a:pt x="1210125" y="1033706"/>
                </a:cubicBezTo>
                <a:cubicBezTo>
                  <a:pt x="1210125" y="1033706"/>
                  <a:pt x="1212433" y="1033530"/>
                  <a:pt x="1212433" y="1033530"/>
                </a:cubicBezTo>
                <a:cubicBezTo>
                  <a:pt x="1217046" y="1033174"/>
                  <a:pt x="1219352" y="1032997"/>
                  <a:pt x="1221284" y="1027946"/>
                </a:cubicBezTo>
                <a:cubicBezTo>
                  <a:pt x="1228202" y="1027416"/>
                  <a:pt x="1230884" y="1032110"/>
                  <a:pt x="1237803" y="1031579"/>
                </a:cubicBezTo>
                <a:cubicBezTo>
                  <a:pt x="1242790" y="1036098"/>
                  <a:pt x="1245472" y="1040795"/>
                  <a:pt x="1250084" y="1040439"/>
                </a:cubicBezTo>
                <a:cubicBezTo>
                  <a:pt x="1254697" y="1040085"/>
                  <a:pt x="1265854" y="1034325"/>
                  <a:pt x="1266229" y="1039199"/>
                </a:cubicBezTo>
                <a:cubicBezTo>
                  <a:pt x="1268535" y="1039021"/>
                  <a:pt x="1273148" y="1038667"/>
                  <a:pt x="1277760" y="1038311"/>
                </a:cubicBezTo>
                <a:cubicBezTo>
                  <a:pt x="1277760" y="1038311"/>
                  <a:pt x="1275828" y="1043363"/>
                  <a:pt x="1275828" y="1043363"/>
                </a:cubicBezTo>
                <a:cubicBezTo>
                  <a:pt x="1278135" y="1043185"/>
                  <a:pt x="1278135" y="1043185"/>
                  <a:pt x="1280817" y="1047883"/>
                </a:cubicBezTo>
                <a:cubicBezTo>
                  <a:pt x="1283122" y="1047705"/>
                  <a:pt x="1283122" y="1047705"/>
                  <a:pt x="1285428" y="1047527"/>
                </a:cubicBezTo>
                <a:cubicBezTo>
                  <a:pt x="1285428" y="1047527"/>
                  <a:pt x="1285428" y="1047527"/>
                  <a:pt x="1287735" y="1047350"/>
                </a:cubicBezTo>
                <a:cubicBezTo>
                  <a:pt x="1290042" y="1047173"/>
                  <a:pt x="1290042" y="1047173"/>
                  <a:pt x="1290042" y="1047173"/>
                </a:cubicBezTo>
                <a:cubicBezTo>
                  <a:pt x="1290042" y="1047173"/>
                  <a:pt x="1290042" y="1047173"/>
                  <a:pt x="1290416" y="1052047"/>
                </a:cubicBezTo>
                <a:cubicBezTo>
                  <a:pt x="1290416" y="1052047"/>
                  <a:pt x="1292722" y="1051870"/>
                  <a:pt x="1292722" y="1051870"/>
                </a:cubicBezTo>
                <a:cubicBezTo>
                  <a:pt x="1295028" y="1051692"/>
                  <a:pt x="1297335" y="1051514"/>
                  <a:pt x="1299643" y="1051337"/>
                </a:cubicBezTo>
                <a:cubicBezTo>
                  <a:pt x="1301948" y="1051160"/>
                  <a:pt x="1306935" y="1055679"/>
                  <a:pt x="1308867" y="1050627"/>
                </a:cubicBezTo>
                <a:cubicBezTo>
                  <a:pt x="1308867" y="1050627"/>
                  <a:pt x="1306561" y="1050805"/>
                  <a:pt x="1306185" y="1045932"/>
                </a:cubicBezTo>
                <a:cubicBezTo>
                  <a:pt x="1306185" y="1045932"/>
                  <a:pt x="1303880" y="1046109"/>
                  <a:pt x="1303880" y="1046109"/>
                </a:cubicBezTo>
                <a:cubicBezTo>
                  <a:pt x="1301574" y="1046287"/>
                  <a:pt x="1299267" y="1046464"/>
                  <a:pt x="1299267" y="1046464"/>
                </a:cubicBezTo>
                <a:cubicBezTo>
                  <a:pt x="1294280" y="1041945"/>
                  <a:pt x="1287735" y="1047350"/>
                  <a:pt x="1286986" y="1037603"/>
                </a:cubicBezTo>
                <a:cubicBezTo>
                  <a:pt x="1285054" y="1042653"/>
                  <a:pt x="1282372" y="1037957"/>
                  <a:pt x="1277760" y="1038311"/>
                </a:cubicBezTo>
                <a:cubicBezTo>
                  <a:pt x="1277011" y="1028565"/>
                  <a:pt x="1283930" y="1028032"/>
                  <a:pt x="1286611" y="1032729"/>
                </a:cubicBezTo>
                <a:cubicBezTo>
                  <a:pt x="1286611" y="1032729"/>
                  <a:pt x="1288917" y="1032552"/>
                  <a:pt x="1288917" y="1032552"/>
                </a:cubicBezTo>
                <a:cubicBezTo>
                  <a:pt x="1291224" y="1032374"/>
                  <a:pt x="1295836" y="1032020"/>
                  <a:pt x="1300824" y="1036538"/>
                </a:cubicBezTo>
                <a:cubicBezTo>
                  <a:pt x="1303131" y="1036362"/>
                  <a:pt x="1305436" y="1036184"/>
                  <a:pt x="1307743" y="1036006"/>
                </a:cubicBezTo>
                <a:cubicBezTo>
                  <a:pt x="1307743" y="1036006"/>
                  <a:pt x="1310049" y="1035830"/>
                  <a:pt x="1310049" y="1035830"/>
                </a:cubicBezTo>
                <a:cubicBezTo>
                  <a:pt x="1312355" y="1035653"/>
                  <a:pt x="1314661" y="1035474"/>
                  <a:pt x="1316969" y="1035298"/>
                </a:cubicBezTo>
                <a:lnTo>
                  <a:pt x="1319371" y="1036728"/>
                </a:lnTo>
                <a:lnTo>
                  <a:pt x="1319398" y="1034948"/>
                </a:lnTo>
                <a:lnTo>
                  <a:pt x="1326054" y="1029173"/>
                </a:lnTo>
                <a:lnTo>
                  <a:pt x="1320132" y="1029385"/>
                </a:lnTo>
                <a:cubicBezTo>
                  <a:pt x="1314902" y="1029172"/>
                  <a:pt x="1309624" y="1028345"/>
                  <a:pt x="1304829" y="1026250"/>
                </a:cubicBezTo>
                <a:lnTo>
                  <a:pt x="1300224" y="1026605"/>
                </a:lnTo>
                <a:cubicBezTo>
                  <a:pt x="1297919" y="1026781"/>
                  <a:pt x="1297919" y="1026781"/>
                  <a:pt x="1295616" y="1026958"/>
                </a:cubicBezTo>
                <a:cubicBezTo>
                  <a:pt x="1291009" y="1027313"/>
                  <a:pt x="1290633" y="1022414"/>
                  <a:pt x="1286026" y="1022768"/>
                </a:cubicBezTo>
                <a:cubicBezTo>
                  <a:pt x="1281795" y="1028022"/>
                  <a:pt x="1276812" y="1023476"/>
                  <a:pt x="1272206" y="1023830"/>
                </a:cubicBezTo>
                <a:cubicBezTo>
                  <a:pt x="1269902" y="1024008"/>
                  <a:pt x="1267598" y="1024185"/>
                  <a:pt x="1262991" y="1024538"/>
                </a:cubicBezTo>
                <a:cubicBezTo>
                  <a:pt x="1262991" y="1024538"/>
                  <a:pt x="1262991" y="1024538"/>
                  <a:pt x="1262615" y="1019640"/>
                </a:cubicBezTo>
                <a:cubicBezTo>
                  <a:pt x="1267221" y="1019286"/>
                  <a:pt x="1269525" y="1019110"/>
                  <a:pt x="1274132" y="1018755"/>
                </a:cubicBezTo>
                <a:cubicBezTo>
                  <a:pt x="1276435" y="1018577"/>
                  <a:pt x="1281418" y="1023122"/>
                  <a:pt x="1285649" y="1017870"/>
                </a:cubicBezTo>
                <a:cubicBezTo>
                  <a:pt x="1285272" y="1012972"/>
                  <a:pt x="1294863" y="1017161"/>
                  <a:pt x="1297544" y="1021883"/>
                </a:cubicBezTo>
                <a:cubicBezTo>
                  <a:pt x="1297544" y="1021883"/>
                  <a:pt x="1299846" y="1021705"/>
                  <a:pt x="1299846" y="1021705"/>
                </a:cubicBezTo>
                <a:cubicBezTo>
                  <a:pt x="1302149" y="1021529"/>
                  <a:pt x="1304453" y="1021352"/>
                  <a:pt x="1304453" y="1021352"/>
                </a:cubicBezTo>
                <a:cubicBezTo>
                  <a:pt x="1306379" y="1016276"/>
                  <a:pt x="1308683" y="1016098"/>
                  <a:pt x="1313290" y="1015743"/>
                </a:cubicBezTo>
                <a:cubicBezTo>
                  <a:pt x="1315593" y="1015567"/>
                  <a:pt x="1313290" y="1015743"/>
                  <a:pt x="1313667" y="1020643"/>
                </a:cubicBezTo>
                <a:cubicBezTo>
                  <a:pt x="1313667" y="1020643"/>
                  <a:pt x="1315593" y="1015567"/>
                  <a:pt x="1318273" y="1020289"/>
                </a:cubicBezTo>
                <a:cubicBezTo>
                  <a:pt x="1320577" y="1020112"/>
                  <a:pt x="1315969" y="1020467"/>
                  <a:pt x="1317897" y="1015390"/>
                </a:cubicBezTo>
                <a:cubicBezTo>
                  <a:pt x="1321540" y="1017574"/>
                  <a:pt x="1324514" y="1018578"/>
                  <a:pt x="1327488" y="1019581"/>
                </a:cubicBezTo>
                <a:lnTo>
                  <a:pt x="1332207" y="1021643"/>
                </a:lnTo>
                <a:lnTo>
                  <a:pt x="1333280" y="1020276"/>
                </a:lnTo>
                <a:cubicBezTo>
                  <a:pt x="1333280" y="1020276"/>
                  <a:pt x="1333280" y="1020276"/>
                  <a:pt x="1334639" y="1016540"/>
                </a:cubicBezTo>
                <a:cubicBezTo>
                  <a:pt x="1335318" y="1014671"/>
                  <a:pt x="1337259" y="1015207"/>
                  <a:pt x="1337259" y="1015207"/>
                </a:cubicBezTo>
                <a:cubicBezTo>
                  <a:pt x="1339202" y="1015742"/>
                  <a:pt x="1341144" y="1016278"/>
                  <a:pt x="1340465" y="1018145"/>
                </a:cubicBezTo>
                <a:cubicBezTo>
                  <a:pt x="1340465" y="1018145"/>
                  <a:pt x="1340465" y="1018145"/>
                  <a:pt x="1339106" y="1021883"/>
                </a:cubicBezTo>
                <a:lnTo>
                  <a:pt x="1339297" y="1023851"/>
                </a:lnTo>
                <a:lnTo>
                  <a:pt x="1358862" y="1024560"/>
                </a:lnTo>
                <a:lnTo>
                  <a:pt x="1380539" y="1024874"/>
                </a:lnTo>
                <a:lnTo>
                  <a:pt x="1379389" y="1024556"/>
                </a:lnTo>
                <a:cubicBezTo>
                  <a:pt x="1376746" y="1025885"/>
                  <a:pt x="1371539" y="1022393"/>
                  <a:pt x="1374860" y="1019195"/>
                </a:cubicBezTo>
                <a:cubicBezTo>
                  <a:pt x="1378709" y="1026426"/>
                  <a:pt x="1375617" y="1011177"/>
                  <a:pt x="1382182" y="1010931"/>
                </a:cubicBezTo>
                <a:lnTo>
                  <a:pt x="1382960" y="1013160"/>
                </a:lnTo>
                <a:lnTo>
                  <a:pt x="1382774" y="1010755"/>
                </a:lnTo>
                <a:cubicBezTo>
                  <a:pt x="1382774" y="1010755"/>
                  <a:pt x="1385277" y="1010564"/>
                  <a:pt x="1385277" y="1010564"/>
                </a:cubicBezTo>
                <a:cubicBezTo>
                  <a:pt x="1385547" y="1014062"/>
                  <a:pt x="1385547" y="1014062"/>
                  <a:pt x="1385547" y="1014062"/>
                </a:cubicBezTo>
                <a:lnTo>
                  <a:pt x="1383333" y="1014233"/>
                </a:lnTo>
                <a:lnTo>
                  <a:pt x="1383371" y="1014342"/>
                </a:lnTo>
                <a:cubicBezTo>
                  <a:pt x="1383767" y="1015481"/>
                  <a:pt x="1384409" y="1016686"/>
                  <a:pt x="1386029" y="1018161"/>
                </a:cubicBezTo>
                <a:cubicBezTo>
                  <a:pt x="1387991" y="1018702"/>
                  <a:pt x="1389954" y="1019243"/>
                  <a:pt x="1389954" y="1019243"/>
                </a:cubicBezTo>
                <a:cubicBezTo>
                  <a:pt x="1391916" y="1019784"/>
                  <a:pt x="1391916" y="1019784"/>
                  <a:pt x="1391916" y="1019784"/>
                </a:cubicBezTo>
                <a:cubicBezTo>
                  <a:pt x="1391916" y="1019784"/>
                  <a:pt x="1391237" y="1021654"/>
                  <a:pt x="1389275" y="1021112"/>
                </a:cubicBezTo>
                <a:cubicBezTo>
                  <a:pt x="1389275" y="1021112"/>
                  <a:pt x="1387313" y="1020571"/>
                  <a:pt x="1387313" y="1020571"/>
                </a:cubicBezTo>
                <a:cubicBezTo>
                  <a:pt x="1387313" y="1020571"/>
                  <a:pt x="1386633" y="1022440"/>
                  <a:pt x="1385954" y="1024310"/>
                </a:cubicBezTo>
                <a:lnTo>
                  <a:pt x="1386608" y="1024491"/>
                </a:lnTo>
                <a:lnTo>
                  <a:pt x="1389429" y="1022826"/>
                </a:lnTo>
                <a:lnTo>
                  <a:pt x="1389966" y="1022962"/>
                </a:lnTo>
                <a:lnTo>
                  <a:pt x="1391568" y="1021488"/>
                </a:lnTo>
                <a:cubicBezTo>
                  <a:pt x="1393048" y="1021125"/>
                  <a:pt x="1394519" y="1021530"/>
                  <a:pt x="1395160" y="1022735"/>
                </a:cubicBezTo>
                <a:cubicBezTo>
                  <a:pt x="1396520" y="1018997"/>
                  <a:pt x="1398481" y="1019537"/>
                  <a:pt x="1399840" y="1015799"/>
                </a:cubicBezTo>
                <a:cubicBezTo>
                  <a:pt x="1389954" y="1019243"/>
                  <a:pt x="1402558" y="1008323"/>
                  <a:pt x="1407162" y="1007535"/>
                </a:cubicBezTo>
                <a:cubicBezTo>
                  <a:pt x="1407162" y="1007535"/>
                  <a:pt x="1407162" y="1007535"/>
                  <a:pt x="1410483" y="1004336"/>
                </a:cubicBezTo>
                <a:cubicBezTo>
                  <a:pt x="1410483" y="1004336"/>
                  <a:pt x="1412444" y="1004878"/>
                  <a:pt x="1412444" y="1004878"/>
                </a:cubicBezTo>
                <a:cubicBezTo>
                  <a:pt x="1412444" y="1004878"/>
                  <a:pt x="1412444" y="1004878"/>
                  <a:pt x="1409124" y="1008076"/>
                </a:cubicBezTo>
                <a:cubicBezTo>
                  <a:pt x="1411085" y="1008617"/>
                  <a:pt x="1412368" y="1011027"/>
                  <a:pt x="1412368" y="1011027"/>
                </a:cubicBezTo>
                <a:cubicBezTo>
                  <a:pt x="1420216" y="1013190"/>
                  <a:pt x="1416368" y="1005960"/>
                  <a:pt x="1420896" y="1011322"/>
                </a:cubicBezTo>
                <a:cubicBezTo>
                  <a:pt x="1421576" y="1009451"/>
                  <a:pt x="1422254" y="1007582"/>
                  <a:pt x="1422934" y="1005714"/>
                </a:cubicBezTo>
                <a:cubicBezTo>
                  <a:pt x="1422934" y="1005714"/>
                  <a:pt x="1423613" y="1003844"/>
                  <a:pt x="1425575" y="1004386"/>
                </a:cubicBezTo>
                <a:lnTo>
                  <a:pt x="1426735" y="1000569"/>
                </a:lnTo>
                <a:lnTo>
                  <a:pt x="1424292" y="999201"/>
                </a:lnTo>
                <a:cubicBezTo>
                  <a:pt x="1422762" y="998074"/>
                  <a:pt x="1420947" y="996966"/>
                  <a:pt x="1418652" y="997142"/>
                </a:cubicBezTo>
                <a:lnTo>
                  <a:pt x="1426363" y="996550"/>
                </a:lnTo>
                <a:lnTo>
                  <a:pt x="1426332" y="996368"/>
                </a:lnTo>
                <a:cubicBezTo>
                  <a:pt x="1428294" y="996908"/>
                  <a:pt x="1430274" y="995912"/>
                  <a:pt x="1431604" y="994480"/>
                </a:cubicBezTo>
                <a:lnTo>
                  <a:pt x="1432649" y="991040"/>
                </a:lnTo>
                <a:lnTo>
                  <a:pt x="1430223" y="991005"/>
                </a:lnTo>
                <a:lnTo>
                  <a:pt x="1429275" y="990306"/>
                </a:lnTo>
                <a:lnTo>
                  <a:pt x="1420446" y="994746"/>
                </a:lnTo>
                <a:cubicBezTo>
                  <a:pt x="1414559" y="993123"/>
                  <a:pt x="1415995" y="983235"/>
                  <a:pt x="1410712" y="985892"/>
                </a:cubicBezTo>
                <a:cubicBezTo>
                  <a:pt x="1406788" y="984811"/>
                  <a:pt x="1414713" y="980826"/>
                  <a:pt x="1414109" y="976547"/>
                </a:cubicBezTo>
                <a:lnTo>
                  <a:pt x="1417466" y="978177"/>
                </a:lnTo>
                <a:lnTo>
                  <a:pt x="1417460" y="977819"/>
                </a:lnTo>
                <a:cubicBezTo>
                  <a:pt x="1417659" y="976571"/>
                  <a:pt x="1418148" y="975303"/>
                  <a:pt x="1419127" y="972763"/>
                </a:cubicBezTo>
                <a:cubicBezTo>
                  <a:pt x="1419127" y="972763"/>
                  <a:pt x="1421463" y="972583"/>
                  <a:pt x="1421463" y="972583"/>
                </a:cubicBezTo>
                <a:cubicBezTo>
                  <a:pt x="1421463" y="972583"/>
                  <a:pt x="1421463" y="972583"/>
                  <a:pt x="1423799" y="972404"/>
                </a:cubicBezTo>
                <a:cubicBezTo>
                  <a:pt x="1423799" y="972404"/>
                  <a:pt x="1423799" y="972404"/>
                  <a:pt x="1423847" y="973017"/>
                </a:cubicBezTo>
                <a:lnTo>
                  <a:pt x="1423862" y="973215"/>
                </a:lnTo>
                <a:lnTo>
                  <a:pt x="1423996" y="973101"/>
                </a:lnTo>
                <a:cubicBezTo>
                  <a:pt x="1423996" y="973101"/>
                  <a:pt x="1423996" y="973101"/>
                  <a:pt x="1425958" y="973643"/>
                </a:cubicBezTo>
                <a:cubicBezTo>
                  <a:pt x="1426638" y="971774"/>
                  <a:pt x="1426638" y="971774"/>
                  <a:pt x="1429279" y="970445"/>
                </a:cubicBezTo>
                <a:cubicBezTo>
                  <a:pt x="1429959" y="968576"/>
                  <a:pt x="1431921" y="969117"/>
                  <a:pt x="1433883" y="969659"/>
                </a:cubicBezTo>
                <a:cubicBezTo>
                  <a:pt x="1433883" y="969659"/>
                  <a:pt x="1433204" y="971528"/>
                  <a:pt x="1433204" y="971528"/>
                </a:cubicBezTo>
                <a:cubicBezTo>
                  <a:pt x="1432523" y="973397"/>
                  <a:pt x="1429883" y="974725"/>
                  <a:pt x="1429203" y="976594"/>
                </a:cubicBezTo>
                <a:lnTo>
                  <a:pt x="1430664" y="977969"/>
                </a:lnTo>
                <a:lnTo>
                  <a:pt x="1433519" y="976584"/>
                </a:lnTo>
                <a:lnTo>
                  <a:pt x="1433857" y="980971"/>
                </a:lnTo>
                <a:lnTo>
                  <a:pt x="1434230" y="981322"/>
                </a:lnTo>
                <a:cubicBezTo>
                  <a:pt x="1435032" y="982829"/>
                  <a:pt x="1435011" y="984366"/>
                  <a:pt x="1434331" y="986234"/>
                </a:cubicBezTo>
                <a:lnTo>
                  <a:pt x="1434739" y="986346"/>
                </a:lnTo>
                <a:lnTo>
                  <a:pt x="1436610" y="986202"/>
                </a:lnTo>
                <a:lnTo>
                  <a:pt x="1436749" y="986284"/>
                </a:lnTo>
                <a:lnTo>
                  <a:pt x="1443861" y="978579"/>
                </a:lnTo>
                <a:cubicBezTo>
                  <a:pt x="1445786" y="975511"/>
                  <a:pt x="1447956" y="972510"/>
                  <a:pt x="1452898" y="970787"/>
                </a:cubicBezTo>
                <a:cubicBezTo>
                  <a:pt x="1452898" y="970787"/>
                  <a:pt x="1452898" y="970787"/>
                  <a:pt x="1453578" y="968918"/>
                </a:cubicBezTo>
                <a:cubicBezTo>
                  <a:pt x="1453578" y="968918"/>
                  <a:pt x="1453578" y="968918"/>
                  <a:pt x="1455541" y="969459"/>
                </a:cubicBezTo>
                <a:cubicBezTo>
                  <a:pt x="1455541" y="969459"/>
                  <a:pt x="1455541" y="969459"/>
                  <a:pt x="1454860" y="971329"/>
                </a:cubicBezTo>
                <a:cubicBezTo>
                  <a:pt x="1454860" y="971329"/>
                  <a:pt x="1456823" y="971869"/>
                  <a:pt x="1456823" y="971869"/>
                </a:cubicBezTo>
                <a:cubicBezTo>
                  <a:pt x="1457502" y="970000"/>
                  <a:pt x="1458860" y="966262"/>
                  <a:pt x="1462182" y="963065"/>
                </a:cubicBezTo>
                <a:cubicBezTo>
                  <a:pt x="1462182" y="963065"/>
                  <a:pt x="1464143" y="963606"/>
                  <a:pt x="1464143" y="963606"/>
                </a:cubicBezTo>
                <a:cubicBezTo>
                  <a:pt x="1466106" y="964147"/>
                  <a:pt x="1465427" y="966017"/>
                  <a:pt x="1465427" y="966017"/>
                </a:cubicBezTo>
                <a:lnTo>
                  <a:pt x="1462709" y="969458"/>
                </a:lnTo>
                <a:lnTo>
                  <a:pt x="1464078" y="971287"/>
                </a:lnTo>
                <a:cubicBezTo>
                  <a:pt x="1464654" y="970582"/>
                  <a:pt x="1465178" y="969221"/>
                  <a:pt x="1465178" y="969221"/>
                </a:cubicBezTo>
                <a:cubicBezTo>
                  <a:pt x="1467682" y="969029"/>
                  <a:pt x="1467682" y="969029"/>
                  <a:pt x="1470587" y="974085"/>
                </a:cubicBezTo>
                <a:cubicBezTo>
                  <a:pt x="1470587" y="974085"/>
                  <a:pt x="1470587" y="974085"/>
                  <a:pt x="1468086" y="974279"/>
                </a:cubicBezTo>
                <a:cubicBezTo>
                  <a:pt x="1468086" y="974279"/>
                  <a:pt x="1468086" y="974279"/>
                  <a:pt x="1465582" y="974471"/>
                </a:cubicBezTo>
                <a:cubicBezTo>
                  <a:pt x="1465582" y="974471"/>
                  <a:pt x="1463079" y="974664"/>
                  <a:pt x="1463079" y="974664"/>
                </a:cubicBezTo>
                <a:cubicBezTo>
                  <a:pt x="1463079" y="974664"/>
                  <a:pt x="1462978" y="973351"/>
                  <a:pt x="1462877" y="972038"/>
                </a:cubicBezTo>
                <a:lnTo>
                  <a:pt x="1462681" y="969493"/>
                </a:lnTo>
                <a:lnTo>
                  <a:pt x="1461426" y="971082"/>
                </a:lnTo>
                <a:cubicBezTo>
                  <a:pt x="1464670" y="974033"/>
                  <a:pt x="1461350" y="977230"/>
                  <a:pt x="1458708" y="978559"/>
                </a:cubicBezTo>
                <a:cubicBezTo>
                  <a:pt x="1459915" y="987117"/>
                  <a:pt x="1454631" y="989774"/>
                  <a:pt x="1455914" y="992185"/>
                </a:cubicBezTo>
                <a:cubicBezTo>
                  <a:pt x="1455914" y="992185"/>
                  <a:pt x="1455914" y="992185"/>
                  <a:pt x="1457198" y="994595"/>
                </a:cubicBezTo>
                <a:cubicBezTo>
                  <a:pt x="1459536" y="991126"/>
                  <a:pt x="1461347" y="990597"/>
                  <a:pt x="1463320" y="990370"/>
                </a:cubicBezTo>
                <a:lnTo>
                  <a:pt x="1467438" y="988965"/>
                </a:lnTo>
                <a:lnTo>
                  <a:pt x="1467763" y="989281"/>
                </a:lnTo>
                <a:lnTo>
                  <a:pt x="1468304" y="988669"/>
                </a:lnTo>
                <a:lnTo>
                  <a:pt x="1470405" y="987953"/>
                </a:lnTo>
                <a:cubicBezTo>
                  <a:pt x="1470742" y="987019"/>
                  <a:pt x="1470252" y="986884"/>
                  <a:pt x="1469593" y="987215"/>
                </a:cubicBezTo>
                <a:lnTo>
                  <a:pt x="1468304" y="988669"/>
                </a:lnTo>
                <a:lnTo>
                  <a:pt x="1467438" y="988965"/>
                </a:lnTo>
                <a:lnTo>
                  <a:pt x="1465524" y="987090"/>
                </a:lnTo>
                <a:cubicBezTo>
                  <a:pt x="1464778" y="985244"/>
                  <a:pt x="1467989" y="984202"/>
                  <a:pt x="1470480" y="981805"/>
                </a:cubicBezTo>
                <a:cubicBezTo>
                  <a:pt x="1471160" y="979935"/>
                  <a:pt x="1470499" y="980268"/>
                  <a:pt x="1469263" y="980699"/>
                </a:cubicBezTo>
                <a:lnTo>
                  <a:pt x="1466204" y="980360"/>
                </a:lnTo>
                <a:lnTo>
                  <a:pt x="1466046" y="980482"/>
                </a:lnTo>
                <a:lnTo>
                  <a:pt x="1465331" y="980263"/>
                </a:lnTo>
                <a:lnTo>
                  <a:pt x="1464594" y="980182"/>
                </a:lnTo>
                <a:lnTo>
                  <a:pt x="1464704" y="980071"/>
                </a:lnTo>
                <a:lnTo>
                  <a:pt x="1461746" y="979163"/>
                </a:lnTo>
                <a:cubicBezTo>
                  <a:pt x="1462692" y="976890"/>
                  <a:pt x="1463804" y="976805"/>
                  <a:pt x="1464958" y="977266"/>
                </a:cubicBezTo>
                <a:lnTo>
                  <a:pt x="1466754" y="977985"/>
                </a:lnTo>
                <a:lnTo>
                  <a:pt x="1470160" y="974520"/>
                </a:lnTo>
                <a:lnTo>
                  <a:pt x="1475164" y="970781"/>
                </a:lnTo>
                <a:lnTo>
                  <a:pt x="1474355" y="968515"/>
                </a:lnTo>
                <a:cubicBezTo>
                  <a:pt x="1474355" y="968515"/>
                  <a:pt x="1476859" y="968322"/>
                  <a:pt x="1476859" y="968322"/>
                </a:cubicBezTo>
                <a:lnTo>
                  <a:pt x="1476946" y="969450"/>
                </a:lnTo>
                <a:lnTo>
                  <a:pt x="1477198" y="969263"/>
                </a:lnTo>
                <a:cubicBezTo>
                  <a:pt x="1479084" y="975950"/>
                  <a:pt x="1488368" y="968227"/>
                  <a:pt x="1482406" y="972753"/>
                </a:cubicBezTo>
                <a:cubicBezTo>
                  <a:pt x="1490933" y="973048"/>
                  <a:pt x="1485123" y="965275"/>
                  <a:pt x="1490406" y="962620"/>
                </a:cubicBezTo>
                <a:cubicBezTo>
                  <a:pt x="1494329" y="963702"/>
                  <a:pt x="1491612" y="971179"/>
                  <a:pt x="1494934" y="967980"/>
                </a:cubicBezTo>
                <a:cubicBezTo>
                  <a:pt x="1494934" y="967980"/>
                  <a:pt x="1494934" y="967980"/>
                  <a:pt x="1495613" y="966112"/>
                </a:cubicBezTo>
                <a:cubicBezTo>
                  <a:pt x="1496291" y="964243"/>
                  <a:pt x="1498253" y="964783"/>
                  <a:pt x="1498933" y="962912"/>
                </a:cubicBezTo>
                <a:cubicBezTo>
                  <a:pt x="1500895" y="963454"/>
                  <a:pt x="1500895" y="963454"/>
                  <a:pt x="1500895" y="963454"/>
                </a:cubicBezTo>
                <a:cubicBezTo>
                  <a:pt x="1500895" y="963454"/>
                  <a:pt x="1501575" y="961586"/>
                  <a:pt x="1502254" y="959716"/>
                </a:cubicBezTo>
                <a:cubicBezTo>
                  <a:pt x="1502254" y="959716"/>
                  <a:pt x="1500971" y="957307"/>
                  <a:pt x="1500971" y="957307"/>
                </a:cubicBezTo>
                <a:cubicBezTo>
                  <a:pt x="1501650" y="955438"/>
                  <a:pt x="1503613" y="955979"/>
                  <a:pt x="1503613" y="955979"/>
                </a:cubicBezTo>
                <a:cubicBezTo>
                  <a:pt x="1503613" y="955979"/>
                  <a:pt x="1505576" y="956519"/>
                  <a:pt x="1505576" y="956519"/>
                </a:cubicBezTo>
                <a:cubicBezTo>
                  <a:pt x="1504895" y="958389"/>
                  <a:pt x="1504895" y="958389"/>
                  <a:pt x="1504216" y="960258"/>
                </a:cubicBezTo>
                <a:cubicBezTo>
                  <a:pt x="1504216" y="960258"/>
                  <a:pt x="1505499" y="962669"/>
                  <a:pt x="1504819" y="964537"/>
                </a:cubicBezTo>
                <a:cubicBezTo>
                  <a:pt x="1504819" y="964537"/>
                  <a:pt x="1502857" y="963995"/>
                  <a:pt x="1502179" y="965865"/>
                </a:cubicBezTo>
                <a:cubicBezTo>
                  <a:pt x="1502179" y="965865"/>
                  <a:pt x="1502179" y="965865"/>
                  <a:pt x="1499536" y="967194"/>
                </a:cubicBezTo>
                <a:cubicBezTo>
                  <a:pt x="1499536" y="967194"/>
                  <a:pt x="1499536" y="967194"/>
                  <a:pt x="1497573" y="966652"/>
                </a:cubicBezTo>
                <a:cubicBezTo>
                  <a:pt x="1497573" y="966652"/>
                  <a:pt x="1498857" y="969062"/>
                  <a:pt x="1498857" y="969062"/>
                </a:cubicBezTo>
                <a:cubicBezTo>
                  <a:pt x="1500139" y="971473"/>
                  <a:pt x="1510026" y="968028"/>
                  <a:pt x="1509423" y="963749"/>
                </a:cubicBezTo>
                <a:cubicBezTo>
                  <a:pt x="1515308" y="965372"/>
                  <a:pt x="1511384" y="964290"/>
                  <a:pt x="1510705" y="966159"/>
                </a:cubicBezTo>
                <a:cubicBezTo>
                  <a:pt x="1519232" y="966454"/>
                  <a:pt x="1518026" y="957895"/>
                  <a:pt x="1510780" y="960011"/>
                </a:cubicBezTo>
                <a:cubicBezTo>
                  <a:pt x="1511461" y="958142"/>
                  <a:pt x="1514102" y="956814"/>
                  <a:pt x="1514782" y="954945"/>
                </a:cubicBezTo>
                <a:cubicBezTo>
                  <a:pt x="1521348" y="954698"/>
                  <a:pt x="1512744" y="960552"/>
                  <a:pt x="1517347" y="959765"/>
                </a:cubicBezTo>
                <a:cubicBezTo>
                  <a:pt x="1520668" y="956567"/>
                  <a:pt x="1526630" y="952042"/>
                  <a:pt x="1536441" y="954745"/>
                </a:cubicBezTo>
                <a:cubicBezTo>
                  <a:pt x="1537798" y="951008"/>
                  <a:pt x="1533875" y="949925"/>
                  <a:pt x="1537196" y="946729"/>
                </a:cubicBezTo>
                <a:cubicBezTo>
                  <a:pt x="1539158" y="947269"/>
                  <a:pt x="1541800" y="945941"/>
                  <a:pt x="1544442" y="944612"/>
                </a:cubicBezTo>
                <a:cubicBezTo>
                  <a:pt x="1545120" y="942743"/>
                  <a:pt x="1545801" y="940876"/>
                  <a:pt x="1548441" y="939546"/>
                </a:cubicBezTo>
                <a:cubicBezTo>
                  <a:pt x="1549121" y="937677"/>
                  <a:pt x="1551762" y="936347"/>
                  <a:pt x="1550480" y="933939"/>
                </a:cubicBezTo>
                <a:cubicBezTo>
                  <a:pt x="1550480" y="933939"/>
                  <a:pt x="1548518" y="933398"/>
                  <a:pt x="1547839" y="935266"/>
                </a:cubicBezTo>
                <a:cubicBezTo>
                  <a:pt x="1547839" y="935266"/>
                  <a:pt x="1547839" y="935266"/>
                  <a:pt x="1545877" y="934725"/>
                </a:cubicBezTo>
                <a:cubicBezTo>
                  <a:pt x="1545877" y="934725"/>
                  <a:pt x="1546556" y="932857"/>
                  <a:pt x="1546556" y="932857"/>
                </a:cubicBezTo>
                <a:cubicBezTo>
                  <a:pt x="1547235" y="930987"/>
                  <a:pt x="1549197" y="931528"/>
                  <a:pt x="1551159" y="932069"/>
                </a:cubicBezTo>
                <a:cubicBezTo>
                  <a:pt x="1551159" y="932069"/>
                  <a:pt x="1551839" y="930200"/>
                  <a:pt x="1551839" y="930200"/>
                </a:cubicBezTo>
                <a:cubicBezTo>
                  <a:pt x="1551839" y="930200"/>
                  <a:pt x="1551839" y="930200"/>
                  <a:pt x="1552518" y="928331"/>
                </a:cubicBezTo>
                <a:cubicBezTo>
                  <a:pt x="1552518" y="928331"/>
                  <a:pt x="1552518" y="928331"/>
                  <a:pt x="1554480" y="928871"/>
                </a:cubicBezTo>
                <a:cubicBezTo>
                  <a:pt x="1554480" y="928871"/>
                  <a:pt x="1556443" y="929412"/>
                  <a:pt x="1555763" y="931281"/>
                </a:cubicBezTo>
                <a:cubicBezTo>
                  <a:pt x="1555084" y="933150"/>
                  <a:pt x="1555084" y="933150"/>
                  <a:pt x="1555084" y="933150"/>
                </a:cubicBezTo>
                <a:cubicBezTo>
                  <a:pt x="1554403" y="935021"/>
                  <a:pt x="1554403" y="935021"/>
                  <a:pt x="1553724" y="936889"/>
                </a:cubicBezTo>
                <a:cubicBezTo>
                  <a:pt x="1553045" y="938759"/>
                  <a:pt x="1551084" y="938217"/>
                  <a:pt x="1550403" y="940087"/>
                </a:cubicBezTo>
                <a:cubicBezTo>
                  <a:pt x="1549724" y="941956"/>
                  <a:pt x="1547083" y="943283"/>
                  <a:pt x="1546403" y="945153"/>
                </a:cubicBezTo>
                <a:cubicBezTo>
                  <a:pt x="1556891" y="945989"/>
                  <a:pt x="1553647" y="943038"/>
                  <a:pt x="1563457" y="945743"/>
                </a:cubicBezTo>
                <a:cubicBezTo>
                  <a:pt x="1565495" y="940135"/>
                  <a:pt x="1569496" y="935068"/>
                  <a:pt x="1576741" y="932953"/>
                </a:cubicBezTo>
                <a:cubicBezTo>
                  <a:pt x="1578023" y="935362"/>
                  <a:pt x="1577344" y="937231"/>
                  <a:pt x="1574702" y="938560"/>
                </a:cubicBezTo>
                <a:cubicBezTo>
                  <a:pt x="1585871" y="937525"/>
                  <a:pt x="1589116" y="940478"/>
                  <a:pt x="1598324" y="938903"/>
                </a:cubicBezTo>
                <a:cubicBezTo>
                  <a:pt x="1598324" y="938903"/>
                  <a:pt x="1599002" y="937034"/>
                  <a:pt x="1599002" y="937034"/>
                </a:cubicBezTo>
                <a:cubicBezTo>
                  <a:pt x="1599002" y="937034"/>
                  <a:pt x="1599002" y="937034"/>
                  <a:pt x="1597040" y="936492"/>
                </a:cubicBezTo>
                <a:cubicBezTo>
                  <a:pt x="1597040" y="936492"/>
                  <a:pt x="1597040" y="936492"/>
                  <a:pt x="1597720" y="934623"/>
                </a:cubicBezTo>
                <a:cubicBezTo>
                  <a:pt x="1597720" y="934623"/>
                  <a:pt x="1600362" y="933295"/>
                  <a:pt x="1600362" y="933295"/>
                </a:cubicBezTo>
                <a:cubicBezTo>
                  <a:pt x="1603003" y="931966"/>
                  <a:pt x="1603003" y="931966"/>
                  <a:pt x="1603003" y="931966"/>
                </a:cubicBezTo>
                <a:cubicBezTo>
                  <a:pt x="1604285" y="934375"/>
                  <a:pt x="1604285" y="934375"/>
                  <a:pt x="1604285" y="934375"/>
                </a:cubicBezTo>
                <a:cubicBezTo>
                  <a:pt x="1602324" y="933836"/>
                  <a:pt x="1601644" y="935706"/>
                  <a:pt x="1601644" y="935706"/>
                </a:cubicBezTo>
                <a:cubicBezTo>
                  <a:pt x="1601644" y="935706"/>
                  <a:pt x="1600964" y="937575"/>
                  <a:pt x="1600964" y="937575"/>
                </a:cubicBezTo>
                <a:cubicBezTo>
                  <a:pt x="1604888" y="938656"/>
                  <a:pt x="1606927" y="933047"/>
                  <a:pt x="1611531" y="932261"/>
                </a:cubicBezTo>
                <a:cubicBezTo>
                  <a:pt x="1611531" y="932261"/>
                  <a:pt x="1612210" y="930392"/>
                  <a:pt x="1612210" y="930392"/>
                </a:cubicBezTo>
                <a:cubicBezTo>
                  <a:pt x="1612889" y="928522"/>
                  <a:pt x="1614852" y="929063"/>
                  <a:pt x="1615530" y="927194"/>
                </a:cubicBezTo>
                <a:cubicBezTo>
                  <a:pt x="1615530" y="927194"/>
                  <a:pt x="1617493" y="927735"/>
                  <a:pt x="1618172" y="925866"/>
                </a:cubicBezTo>
                <a:cubicBezTo>
                  <a:pt x="1620890" y="918390"/>
                  <a:pt x="1625570" y="911453"/>
                  <a:pt x="1628967" y="902108"/>
                </a:cubicBezTo>
                <a:cubicBezTo>
                  <a:pt x="1628967" y="902108"/>
                  <a:pt x="1628967" y="902108"/>
                  <a:pt x="1631608" y="900779"/>
                </a:cubicBezTo>
                <a:cubicBezTo>
                  <a:pt x="1631608" y="900779"/>
                  <a:pt x="1633571" y="901319"/>
                  <a:pt x="1633571" y="901319"/>
                </a:cubicBezTo>
                <a:cubicBezTo>
                  <a:pt x="1635533" y="901861"/>
                  <a:pt x="1635533" y="901861"/>
                  <a:pt x="1637494" y="902402"/>
                </a:cubicBezTo>
                <a:cubicBezTo>
                  <a:pt x="1639532" y="896794"/>
                  <a:pt x="1642175" y="895466"/>
                  <a:pt x="1646777" y="894678"/>
                </a:cubicBezTo>
                <a:cubicBezTo>
                  <a:pt x="1651305" y="900040"/>
                  <a:pt x="1647304" y="905106"/>
                  <a:pt x="1640739" y="905354"/>
                </a:cubicBezTo>
                <a:cubicBezTo>
                  <a:pt x="1642021" y="907763"/>
                  <a:pt x="1639380" y="909092"/>
                  <a:pt x="1638701" y="910961"/>
                </a:cubicBezTo>
                <a:cubicBezTo>
                  <a:pt x="1638021" y="912830"/>
                  <a:pt x="1637343" y="914698"/>
                  <a:pt x="1638624" y="917108"/>
                </a:cubicBezTo>
                <a:cubicBezTo>
                  <a:pt x="1640587" y="917650"/>
                  <a:pt x="1640587" y="917650"/>
                  <a:pt x="1640587" y="917650"/>
                </a:cubicBezTo>
                <a:cubicBezTo>
                  <a:pt x="1642548" y="918191"/>
                  <a:pt x="1642548" y="918191"/>
                  <a:pt x="1641868" y="920061"/>
                </a:cubicBezTo>
                <a:cubicBezTo>
                  <a:pt x="1641868" y="920061"/>
                  <a:pt x="1639907" y="919519"/>
                  <a:pt x="1639907" y="919519"/>
                </a:cubicBezTo>
                <a:cubicBezTo>
                  <a:pt x="1639907" y="919519"/>
                  <a:pt x="1637945" y="918979"/>
                  <a:pt x="1637945" y="918979"/>
                </a:cubicBezTo>
                <a:cubicBezTo>
                  <a:pt x="1635304" y="920306"/>
                  <a:pt x="1634623" y="922176"/>
                  <a:pt x="1633265" y="925914"/>
                </a:cubicBezTo>
                <a:cubicBezTo>
                  <a:pt x="1632585" y="927784"/>
                  <a:pt x="1641793" y="926208"/>
                  <a:pt x="1643073" y="928619"/>
                </a:cubicBezTo>
                <a:cubicBezTo>
                  <a:pt x="1643073" y="928619"/>
                  <a:pt x="1643073" y="928619"/>
                  <a:pt x="1645036" y="929160"/>
                </a:cubicBezTo>
                <a:cubicBezTo>
                  <a:pt x="1645036" y="929160"/>
                  <a:pt x="1645036" y="929160"/>
                  <a:pt x="1644357" y="931029"/>
                </a:cubicBezTo>
                <a:cubicBezTo>
                  <a:pt x="1648280" y="932110"/>
                  <a:pt x="1648204" y="938258"/>
                  <a:pt x="1643601" y="939046"/>
                </a:cubicBezTo>
                <a:cubicBezTo>
                  <a:pt x="1645563" y="939588"/>
                  <a:pt x="1645563" y="939588"/>
                  <a:pt x="1645563" y="939588"/>
                </a:cubicBezTo>
                <a:cubicBezTo>
                  <a:pt x="1648883" y="936390"/>
                  <a:pt x="1652205" y="933193"/>
                  <a:pt x="1656205" y="928127"/>
                </a:cubicBezTo>
                <a:cubicBezTo>
                  <a:pt x="1656885" y="926256"/>
                  <a:pt x="1660205" y="923060"/>
                  <a:pt x="1663528" y="919861"/>
                </a:cubicBezTo>
                <a:cubicBezTo>
                  <a:pt x="1663528" y="919861"/>
                  <a:pt x="1663528" y="919861"/>
                  <a:pt x="1665488" y="920403"/>
                </a:cubicBezTo>
                <a:cubicBezTo>
                  <a:pt x="1664809" y="922272"/>
                  <a:pt x="1664809" y="922272"/>
                  <a:pt x="1664809" y="922272"/>
                </a:cubicBezTo>
                <a:cubicBezTo>
                  <a:pt x="1662168" y="923599"/>
                  <a:pt x="1660809" y="927338"/>
                  <a:pt x="1657488" y="930536"/>
                </a:cubicBezTo>
                <a:cubicBezTo>
                  <a:pt x="1654167" y="933734"/>
                  <a:pt x="1650166" y="938799"/>
                  <a:pt x="1646845" y="941998"/>
                </a:cubicBezTo>
                <a:cubicBezTo>
                  <a:pt x="1640883" y="946524"/>
                  <a:pt x="1638845" y="952131"/>
                  <a:pt x="1638769" y="958279"/>
                </a:cubicBezTo>
                <a:cubicBezTo>
                  <a:pt x="1637485" y="955870"/>
                  <a:pt x="1634241" y="952918"/>
                  <a:pt x="1632883" y="956657"/>
                </a:cubicBezTo>
                <a:cubicBezTo>
                  <a:pt x="1632883" y="956657"/>
                  <a:pt x="1634845" y="957197"/>
                  <a:pt x="1634845" y="957197"/>
                </a:cubicBezTo>
                <a:cubicBezTo>
                  <a:pt x="1634845" y="957197"/>
                  <a:pt x="1634845" y="957197"/>
                  <a:pt x="1634165" y="959067"/>
                </a:cubicBezTo>
                <a:cubicBezTo>
                  <a:pt x="1633486" y="960937"/>
                  <a:pt x="1633486" y="960937"/>
                  <a:pt x="1630844" y="962265"/>
                </a:cubicBezTo>
                <a:cubicBezTo>
                  <a:pt x="1630844" y="962265"/>
                  <a:pt x="1630165" y="964134"/>
                  <a:pt x="1629485" y="966002"/>
                </a:cubicBezTo>
                <a:cubicBezTo>
                  <a:pt x="1636050" y="965757"/>
                  <a:pt x="1632730" y="968953"/>
                  <a:pt x="1634691" y="969494"/>
                </a:cubicBezTo>
                <a:cubicBezTo>
                  <a:pt x="1643296" y="963640"/>
                  <a:pt x="1640127" y="954540"/>
                  <a:pt x="1642769" y="953213"/>
                </a:cubicBezTo>
                <a:cubicBezTo>
                  <a:pt x="1646089" y="950016"/>
                  <a:pt x="1653938" y="952178"/>
                  <a:pt x="1660579" y="945784"/>
                </a:cubicBezTo>
                <a:cubicBezTo>
                  <a:pt x="1660579" y="945784"/>
                  <a:pt x="1658617" y="945244"/>
                  <a:pt x="1658617" y="945244"/>
                </a:cubicBezTo>
                <a:cubicBezTo>
                  <a:pt x="1658617" y="945244"/>
                  <a:pt x="1658617" y="945244"/>
                  <a:pt x="1656656" y="944702"/>
                </a:cubicBezTo>
                <a:cubicBezTo>
                  <a:pt x="1658015" y="940963"/>
                  <a:pt x="1660053" y="935355"/>
                  <a:pt x="1664656" y="934568"/>
                </a:cubicBezTo>
                <a:cubicBezTo>
                  <a:pt x="1664656" y="934568"/>
                  <a:pt x="1666619" y="935109"/>
                  <a:pt x="1667298" y="933239"/>
                </a:cubicBezTo>
                <a:cubicBezTo>
                  <a:pt x="1669260" y="933782"/>
                  <a:pt x="1672505" y="936733"/>
                  <a:pt x="1675147" y="935405"/>
                </a:cubicBezTo>
                <a:cubicBezTo>
                  <a:pt x="1675147" y="935405"/>
                  <a:pt x="1675826" y="933535"/>
                  <a:pt x="1675826" y="933535"/>
                </a:cubicBezTo>
                <a:cubicBezTo>
                  <a:pt x="1675826" y="933535"/>
                  <a:pt x="1675826" y="933535"/>
                  <a:pt x="1677786" y="934076"/>
                </a:cubicBezTo>
                <a:cubicBezTo>
                  <a:pt x="1677786" y="934076"/>
                  <a:pt x="1679069" y="936485"/>
                  <a:pt x="1677108" y="935944"/>
                </a:cubicBezTo>
                <a:cubicBezTo>
                  <a:pt x="1677108" y="935944"/>
                  <a:pt x="1676428" y="937814"/>
                  <a:pt x="1676428" y="937814"/>
                </a:cubicBezTo>
                <a:cubicBezTo>
                  <a:pt x="1676428" y="937814"/>
                  <a:pt x="1676428" y="937814"/>
                  <a:pt x="1678391" y="938355"/>
                </a:cubicBezTo>
                <a:cubicBezTo>
                  <a:pt x="1678391" y="938355"/>
                  <a:pt x="1678391" y="938355"/>
                  <a:pt x="1677709" y="940225"/>
                </a:cubicBezTo>
                <a:cubicBezTo>
                  <a:pt x="1681635" y="941306"/>
                  <a:pt x="1684955" y="938110"/>
                  <a:pt x="1686314" y="934370"/>
                </a:cubicBezTo>
                <a:cubicBezTo>
                  <a:pt x="1686993" y="932500"/>
                  <a:pt x="1686993" y="932500"/>
                  <a:pt x="1686993" y="932500"/>
                </a:cubicBezTo>
                <a:cubicBezTo>
                  <a:pt x="1685712" y="930091"/>
                  <a:pt x="1688352" y="928763"/>
                  <a:pt x="1688352" y="928763"/>
                </a:cubicBezTo>
                <a:cubicBezTo>
                  <a:pt x="1690315" y="929303"/>
                  <a:pt x="1692277" y="929844"/>
                  <a:pt x="1692277" y="929844"/>
                </a:cubicBezTo>
                <a:cubicBezTo>
                  <a:pt x="1693558" y="932255"/>
                  <a:pt x="1693558" y="932255"/>
                  <a:pt x="1692881" y="934123"/>
                </a:cubicBezTo>
                <a:cubicBezTo>
                  <a:pt x="1692881" y="934123"/>
                  <a:pt x="1694841" y="934665"/>
                  <a:pt x="1694841" y="934665"/>
                </a:cubicBezTo>
                <a:cubicBezTo>
                  <a:pt x="1695520" y="932797"/>
                  <a:pt x="1698162" y="931468"/>
                  <a:pt x="1698162" y="931468"/>
                </a:cubicBezTo>
                <a:cubicBezTo>
                  <a:pt x="1698842" y="929598"/>
                  <a:pt x="1698842" y="929598"/>
                  <a:pt x="1700803" y="930139"/>
                </a:cubicBezTo>
                <a:cubicBezTo>
                  <a:pt x="1700803" y="930139"/>
                  <a:pt x="1700124" y="932008"/>
                  <a:pt x="1700124" y="932008"/>
                </a:cubicBezTo>
                <a:cubicBezTo>
                  <a:pt x="1699445" y="933877"/>
                  <a:pt x="1696803" y="935206"/>
                  <a:pt x="1694163" y="936534"/>
                </a:cubicBezTo>
                <a:cubicBezTo>
                  <a:pt x="1694163" y="936534"/>
                  <a:pt x="1694163" y="936534"/>
                  <a:pt x="1696803" y="935206"/>
                </a:cubicBezTo>
                <a:cubicBezTo>
                  <a:pt x="1696124" y="937075"/>
                  <a:pt x="1698086" y="937615"/>
                  <a:pt x="1697406" y="939484"/>
                </a:cubicBezTo>
                <a:cubicBezTo>
                  <a:pt x="1698086" y="937615"/>
                  <a:pt x="1702689" y="936829"/>
                  <a:pt x="1700728" y="936287"/>
                </a:cubicBezTo>
                <a:cubicBezTo>
                  <a:pt x="1702086" y="932549"/>
                  <a:pt x="1705934" y="939779"/>
                  <a:pt x="1703292" y="941109"/>
                </a:cubicBezTo>
                <a:cubicBezTo>
                  <a:pt x="1711819" y="941402"/>
                  <a:pt x="1706011" y="933631"/>
                  <a:pt x="1717783" y="936877"/>
                </a:cubicBezTo>
                <a:cubicBezTo>
                  <a:pt x="1712575" y="933384"/>
                  <a:pt x="1713935" y="929646"/>
                  <a:pt x="1717256" y="926449"/>
                </a:cubicBezTo>
                <a:cubicBezTo>
                  <a:pt x="1717256" y="926449"/>
                  <a:pt x="1717256" y="926449"/>
                  <a:pt x="1718615" y="922711"/>
                </a:cubicBezTo>
                <a:cubicBezTo>
                  <a:pt x="1719294" y="920841"/>
                  <a:pt x="1719294" y="920841"/>
                  <a:pt x="1721256" y="921383"/>
                </a:cubicBezTo>
                <a:cubicBezTo>
                  <a:pt x="1721256" y="921383"/>
                  <a:pt x="1720576" y="923251"/>
                  <a:pt x="1720576" y="923251"/>
                </a:cubicBezTo>
                <a:cubicBezTo>
                  <a:pt x="1720576" y="923251"/>
                  <a:pt x="1720576" y="923251"/>
                  <a:pt x="1719217" y="926989"/>
                </a:cubicBezTo>
                <a:cubicBezTo>
                  <a:pt x="1725783" y="926743"/>
                  <a:pt x="1727745" y="927284"/>
                  <a:pt x="1726385" y="931023"/>
                </a:cubicBezTo>
                <a:cubicBezTo>
                  <a:pt x="1732951" y="930776"/>
                  <a:pt x="1739593" y="924381"/>
                  <a:pt x="1739517" y="930530"/>
                </a:cubicBezTo>
                <a:cubicBezTo>
                  <a:pt x="1746762" y="928414"/>
                  <a:pt x="1742915" y="921184"/>
                  <a:pt x="1748800" y="922805"/>
                </a:cubicBezTo>
                <a:cubicBezTo>
                  <a:pt x="1749480" y="920938"/>
                  <a:pt x="1751441" y="921478"/>
                  <a:pt x="1752121" y="919608"/>
                </a:cubicBezTo>
                <a:cubicBezTo>
                  <a:pt x="1752121" y="919608"/>
                  <a:pt x="1754083" y="920149"/>
                  <a:pt x="1754083" y="920149"/>
                </a:cubicBezTo>
                <a:cubicBezTo>
                  <a:pt x="1754083" y="920149"/>
                  <a:pt x="1753404" y="922019"/>
                  <a:pt x="1753404" y="922019"/>
                </a:cubicBezTo>
                <a:cubicBezTo>
                  <a:pt x="1753404" y="922019"/>
                  <a:pt x="1750763" y="923346"/>
                  <a:pt x="1750763" y="923346"/>
                </a:cubicBezTo>
                <a:cubicBezTo>
                  <a:pt x="1755289" y="928708"/>
                  <a:pt x="1742082" y="935350"/>
                  <a:pt x="1749853" y="943662"/>
                </a:cubicBezTo>
                <a:cubicBezTo>
                  <a:pt x="1751136" y="946072"/>
                  <a:pt x="1749777" y="949810"/>
                  <a:pt x="1753700" y="950891"/>
                </a:cubicBezTo>
                <a:cubicBezTo>
                  <a:pt x="1747739" y="955418"/>
                  <a:pt x="1751136" y="946072"/>
                  <a:pt x="1747211" y="944990"/>
                </a:cubicBezTo>
                <a:cubicBezTo>
                  <a:pt x="1740570" y="951385"/>
                  <a:pt x="1748341" y="959697"/>
                  <a:pt x="1744417" y="958615"/>
                </a:cubicBezTo>
                <a:cubicBezTo>
                  <a:pt x="1739813" y="959403"/>
                  <a:pt x="1746983" y="963436"/>
                  <a:pt x="1746303" y="965305"/>
                </a:cubicBezTo>
                <a:cubicBezTo>
                  <a:pt x="1750228" y="966387"/>
                  <a:pt x="1748341" y="959697"/>
                  <a:pt x="1752266" y="960778"/>
                </a:cubicBezTo>
                <a:cubicBezTo>
                  <a:pt x="1753625" y="957040"/>
                  <a:pt x="1754303" y="955172"/>
                  <a:pt x="1756944" y="953843"/>
                </a:cubicBezTo>
                <a:cubicBezTo>
                  <a:pt x="1756944" y="953843"/>
                  <a:pt x="1759587" y="952515"/>
                  <a:pt x="1759587" y="952515"/>
                </a:cubicBezTo>
                <a:cubicBezTo>
                  <a:pt x="1760869" y="954925"/>
                  <a:pt x="1760869" y="954925"/>
                  <a:pt x="1760869" y="954925"/>
                </a:cubicBezTo>
                <a:cubicBezTo>
                  <a:pt x="1760869" y="954925"/>
                  <a:pt x="1760189" y="956795"/>
                  <a:pt x="1760189" y="956795"/>
                </a:cubicBezTo>
                <a:cubicBezTo>
                  <a:pt x="1757548" y="958122"/>
                  <a:pt x="1756868" y="959992"/>
                  <a:pt x="1758151" y="962402"/>
                </a:cubicBezTo>
                <a:lnTo>
                  <a:pt x="1763702" y="965524"/>
                </a:lnTo>
                <a:lnTo>
                  <a:pt x="1763356" y="965894"/>
                </a:lnTo>
                <a:lnTo>
                  <a:pt x="1764054" y="965723"/>
                </a:lnTo>
                <a:lnTo>
                  <a:pt x="1765319" y="966434"/>
                </a:lnTo>
                <a:cubicBezTo>
                  <a:pt x="1766641" y="965771"/>
                  <a:pt x="1766809" y="965303"/>
                  <a:pt x="1766319" y="965167"/>
                </a:cubicBezTo>
                <a:lnTo>
                  <a:pt x="1764054" y="965723"/>
                </a:lnTo>
                <a:lnTo>
                  <a:pt x="1763702" y="965524"/>
                </a:lnTo>
                <a:lnTo>
                  <a:pt x="1775746" y="952599"/>
                </a:lnTo>
                <a:cubicBezTo>
                  <a:pt x="1779490" y="948234"/>
                  <a:pt x="1782340" y="943363"/>
                  <a:pt x="1782757" y="936281"/>
                </a:cubicBezTo>
                <a:cubicBezTo>
                  <a:pt x="1784040" y="938691"/>
                  <a:pt x="1784040" y="938691"/>
                  <a:pt x="1784040" y="938691"/>
                </a:cubicBezTo>
                <a:cubicBezTo>
                  <a:pt x="1784719" y="936822"/>
                  <a:pt x="1784719" y="936822"/>
                  <a:pt x="1784719" y="936822"/>
                </a:cubicBezTo>
                <a:cubicBezTo>
                  <a:pt x="1782757" y="936281"/>
                  <a:pt x="1784795" y="930673"/>
                  <a:pt x="1786758" y="931214"/>
                </a:cubicBezTo>
                <a:cubicBezTo>
                  <a:pt x="1784871" y="924525"/>
                  <a:pt x="1790835" y="920000"/>
                  <a:pt x="1794834" y="914932"/>
                </a:cubicBezTo>
                <a:cubicBezTo>
                  <a:pt x="1796796" y="915473"/>
                  <a:pt x="1800721" y="916555"/>
                  <a:pt x="1802682" y="917096"/>
                </a:cubicBezTo>
                <a:cubicBezTo>
                  <a:pt x="1803362" y="915227"/>
                  <a:pt x="1794834" y="914932"/>
                  <a:pt x="1800117" y="912275"/>
                </a:cubicBezTo>
                <a:cubicBezTo>
                  <a:pt x="1800796" y="910407"/>
                  <a:pt x="1801475" y="908536"/>
                  <a:pt x="1802155" y="906669"/>
                </a:cubicBezTo>
                <a:cubicBezTo>
                  <a:pt x="1802834" y="904800"/>
                  <a:pt x="1802834" y="904800"/>
                  <a:pt x="1801553" y="902389"/>
                </a:cubicBezTo>
                <a:cubicBezTo>
                  <a:pt x="1802233" y="900520"/>
                  <a:pt x="1802233" y="900520"/>
                  <a:pt x="1803514" y="902930"/>
                </a:cubicBezTo>
                <a:cubicBezTo>
                  <a:pt x="1805477" y="903472"/>
                  <a:pt x="1804117" y="907208"/>
                  <a:pt x="1803437" y="909078"/>
                </a:cubicBezTo>
                <a:cubicBezTo>
                  <a:pt x="1803437" y="909078"/>
                  <a:pt x="1802759" y="910948"/>
                  <a:pt x="1802759" y="910948"/>
                </a:cubicBezTo>
                <a:cubicBezTo>
                  <a:pt x="1806080" y="907749"/>
                  <a:pt x="1814079" y="897617"/>
                  <a:pt x="1812195" y="890928"/>
                </a:cubicBezTo>
                <a:cubicBezTo>
                  <a:pt x="1809555" y="892255"/>
                  <a:pt x="1804950" y="893042"/>
                  <a:pt x="1801630" y="896240"/>
                </a:cubicBezTo>
                <a:cubicBezTo>
                  <a:pt x="1802989" y="892502"/>
                  <a:pt x="1800499" y="881532"/>
                  <a:pt x="1809708" y="879959"/>
                </a:cubicBezTo>
                <a:cubicBezTo>
                  <a:pt x="1811668" y="880500"/>
                  <a:pt x="1813631" y="881039"/>
                  <a:pt x="1812952" y="882908"/>
                </a:cubicBezTo>
                <a:cubicBezTo>
                  <a:pt x="1812952" y="882908"/>
                  <a:pt x="1812952" y="882908"/>
                  <a:pt x="1816875" y="883991"/>
                </a:cubicBezTo>
                <a:cubicBezTo>
                  <a:pt x="1818234" y="880253"/>
                  <a:pt x="1817631" y="875974"/>
                  <a:pt x="1822838" y="879466"/>
                </a:cubicBezTo>
                <a:cubicBezTo>
                  <a:pt x="1816953" y="877843"/>
                  <a:pt x="1823594" y="871447"/>
                  <a:pt x="1822311" y="869038"/>
                </a:cubicBezTo>
                <a:cubicBezTo>
                  <a:pt x="1819670" y="870367"/>
                  <a:pt x="1815745" y="869284"/>
                  <a:pt x="1813784" y="868743"/>
                </a:cubicBezTo>
                <a:cubicBezTo>
                  <a:pt x="1814464" y="866874"/>
                  <a:pt x="1814464" y="866874"/>
                  <a:pt x="1814464" y="866874"/>
                </a:cubicBezTo>
                <a:cubicBezTo>
                  <a:pt x="1818387" y="867956"/>
                  <a:pt x="1820350" y="868496"/>
                  <a:pt x="1822990" y="867169"/>
                </a:cubicBezTo>
                <a:cubicBezTo>
                  <a:pt x="1823068" y="861020"/>
                  <a:pt x="1833710" y="849558"/>
                  <a:pt x="1826541" y="845526"/>
                </a:cubicBezTo>
                <a:cubicBezTo>
                  <a:pt x="1827220" y="843656"/>
                  <a:pt x="1829183" y="844198"/>
                  <a:pt x="1830465" y="846607"/>
                </a:cubicBezTo>
                <a:cubicBezTo>
                  <a:pt x="1833786" y="843409"/>
                  <a:pt x="1832504" y="841000"/>
                  <a:pt x="1830542" y="840459"/>
                </a:cubicBezTo>
                <a:cubicBezTo>
                  <a:pt x="1833862" y="837263"/>
                  <a:pt x="1834389" y="847689"/>
                  <a:pt x="1835824" y="837803"/>
                </a:cubicBezTo>
                <a:cubicBezTo>
                  <a:pt x="1837788" y="838344"/>
                  <a:pt x="1837108" y="840212"/>
                  <a:pt x="1838390" y="842622"/>
                </a:cubicBezTo>
                <a:cubicBezTo>
                  <a:pt x="1837788" y="838344"/>
                  <a:pt x="1839146" y="834605"/>
                  <a:pt x="1842466" y="831408"/>
                </a:cubicBezTo>
                <a:cubicBezTo>
                  <a:pt x="1843825" y="827668"/>
                  <a:pt x="1844504" y="825800"/>
                  <a:pt x="1845184" y="823930"/>
                </a:cubicBezTo>
                <a:cubicBezTo>
                  <a:pt x="1844504" y="825800"/>
                  <a:pt x="1842543" y="825259"/>
                  <a:pt x="1842543" y="825259"/>
                </a:cubicBezTo>
                <a:cubicBezTo>
                  <a:pt x="1841260" y="822849"/>
                  <a:pt x="1841260" y="822849"/>
                  <a:pt x="1841260" y="822849"/>
                </a:cubicBezTo>
                <a:cubicBezTo>
                  <a:pt x="1841940" y="820979"/>
                  <a:pt x="1844581" y="819651"/>
                  <a:pt x="1844581" y="819651"/>
                </a:cubicBezTo>
                <a:cubicBezTo>
                  <a:pt x="1845336" y="811633"/>
                  <a:pt x="1848658" y="808436"/>
                  <a:pt x="1852658" y="803370"/>
                </a:cubicBezTo>
                <a:cubicBezTo>
                  <a:pt x="1859827" y="807402"/>
                  <a:pt x="1855071" y="820486"/>
                  <a:pt x="1852429" y="821815"/>
                </a:cubicBezTo>
                <a:cubicBezTo>
                  <a:pt x="1852429" y="821815"/>
                  <a:pt x="1852429" y="821815"/>
                  <a:pt x="1850468" y="821273"/>
                </a:cubicBezTo>
                <a:cubicBezTo>
                  <a:pt x="1851070" y="825554"/>
                  <a:pt x="1847750" y="828751"/>
                  <a:pt x="1846390" y="832489"/>
                </a:cubicBezTo>
                <a:cubicBezTo>
                  <a:pt x="1843069" y="835686"/>
                  <a:pt x="1841711" y="839426"/>
                  <a:pt x="1842313" y="843704"/>
                </a:cubicBezTo>
                <a:cubicBezTo>
                  <a:pt x="1844275" y="844245"/>
                  <a:pt x="1844275" y="844245"/>
                  <a:pt x="1844275" y="844245"/>
                </a:cubicBezTo>
                <a:cubicBezTo>
                  <a:pt x="1844275" y="844245"/>
                  <a:pt x="1844275" y="844245"/>
                  <a:pt x="1846237" y="844786"/>
                </a:cubicBezTo>
                <a:cubicBezTo>
                  <a:pt x="1848199" y="845326"/>
                  <a:pt x="1848199" y="845326"/>
                  <a:pt x="1848199" y="845326"/>
                </a:cubicBezTo>
                <a:cubicBezTo>
                  <a:pt x="1848199" y="845326"/>
                  <a:pt x="1847520" y="847196"/>
                  <a:pt x="1847520" y="847196"/>
                </a:cubicBezTo>
                <a:cubicBezTo>
                  <a:pt x="1847520" y="847196"/>
                  <a:pt x="1847520" y="847196"/>
                  <a:pt x="1845558" y="846655"/>
                </a:cubicBezTo>
                <a:cubicBezTo>
                  <a:pt x="1842916" y="847984"/>
                  <a:pt x="1843595" y="846115"/>
                  <a:pt x="1841632" y="845574"/>
                </a:cubicBezTo>
                <a:cubicBezTo>
                  <a:pt x="1840877" y="853591"/>
                  <a:pt x="1838235" y="854920"/>
                  <a:pt x="1837479" y="862937"/>
                </a:cubicBezTo>
                <a:cubicBezTo>
                  <a:pt x="1837479" y="862937"/>
                  <a:pt x="1839442" y="863479"/>
                  <a:pt x="1839442" y="863479"/>
                </a:cubicBezTo>
                <a:cubicBezTo>
                  <a:pt x="1842763" y="860281"/>
                  <a:pt x="1846085" y="857084"/>
                  <a:pt x="1850008" y="858164"/>
                </a:cubicBezTo>
                <a:cubicBezTo>
                  <a:pt x="1849405" y="853886"/>
                  <a:pt x="1850085" y="852017"/>
                  <a:pt x="1852726" y="850689"/>
                </a:cubicBezTo>
                <a:cubicBezTo>
                  <a:pt x="1852726" y="850689"/>
                  <a:pt x="1853405" y="848819"/>
                  <a:pt x="1855368" y="849359"/>
                </a:cubicBezTo>
                <a:cubicBezTo>
                  <a:pt x="1855368" y="849359"/>
                  <a:pt x="1854688" y="851229"/>
                  <a:pt x="1854688" y="851229"/>
                </a:cubicBezTo>
                <a:cubicBezTo>
                  <a:pt x="1854009" y="853098"/>
                  <a:pt x="1853329" y="854967"/>
                  <a:pt x="1854611" y="857378"/>
                </a:cubicBezTo>
                <a:cubicBezTo>
                  <a:pt x="1854611" y="857378"/>
                  <a:pt x="1853931" y="859246"/>
                  <a:pt x="1853931" y="859246"/>
                </a:cubicBezTo>
                <a:cubicBezTo>
                  <a:pt x="1853252" y="861116"/>
                  <a:pt x="1854536" y="863527"/>
                  <a:pt x="1853855" y="865394"/>
                </a:cubicBezTo>
                <a:cubicBezTo>
                  <a:pt x="1853855" y="865394"/>
                  <a:pt x="1853176" y="867264"/>
                  <a:pt x="1853176" y="867264"/>
                </a:cubicBezTo>
                <a:cubicBezTo>
                  <a:pt x="1857703" y="872626"/>
                  <a:pt x="1839891" y="880055"/>
                  <a:pt x="1832724" y="876021"/>
                </a:cubicBezTo>
                <a:cubicBezTo>
                  <a:pt x="1833327" y="880301"/>
                  <a:pt x="1828044" y="882957"/>
                  <a:pt x="1824044" y="888024"/>
                </a:cubicBezTo>
                <a:cubicBezTo>
                  <a:pt x="1822762" y="885615"/>
                  <a:pt x="1822762" y="885615"/>
                  <a:pt x="1820800" y="885075"/>
                </a:cubicBezTo>
                <a:cubicBezTo>
                  <a:pt x="1820121" y="886942"/>
                  <a:pt x="1820121" y="886942"/>
                  <a:pt x="1820121" y="886942"/>
                </a:cubicBezTo>
                <a:cubicBezTo>
                  <a:pt x="1820121" y="886942"/>
                  <a:pt x="1819441" y="888812"/>
                  <a:pt x="1819441" y="888812"/>
                </a:cubicBezTo>
                <a:cubicBezTo>
                  <a:pt x="1823967" y="894173"/>
                  <a:pt x="1815966" y="904307"/>
                  <a:pt x="1820493" y="909667"/>
                </a:cubicBezTo>
                <a:cubicBezTo>
                  <a:pt x="1821172" y="907798"/>
                  <a:pt x="1823134" y="908339"/>
                  <a:pt x="1823814" y="906470"/>
                </a:cubicBezTo>
                <a:cubicBezTo>
                  <a:pt x="1829624" y="914240"/>
                  <a:pt x="1811889" y="915520"/>
                  <a:pt x="1817699" y="923292"/>
                </a:cubicBezTo>
                <a:cubicBezTo>
                  <a:pt x="1815057" y="924621"/>
                  <a:pt x="1815736" y="922751"/>
                  <a:pt x="1813774" y="922211"/>
                </a:cubicBezTo>
                <a:cubicBezTo>
                  <a:pt x="1812417" y="925949"/>
                  <a:pt x="1818301" y="927571"/>
                  <a:pt x="1816262" y="933180"/>
                </a:cubicBezTo>
                <a:cubicBezTo>
                  <a:pt x="1809850" y="921129"/>
                  <a:pt x="1818148" y="939869"/>
                  <a:pt x="1811659" y="933967"/>
                </a:cubicBezTo>
                <a:cubicBezTo>
                  <a:pt x="1810980" y="935837"/>
                  <a:pt x="1809621" y="939575"/>
                  <a:pt x="1813544" y="940656"/>
                </a:cubicBezTo>
                <a:cubicBezTo>
                  <a:pt x="1817469" y="941738"/>
                  <a:pt x="1816866" y="937458"/>
                  <a:pt x="1820110" y="940410"/>
                </a:cubicBezTo>
                <a:cubicBezTo>
                  <a:pt x="1819507" y="936130"/>
                  <a:pt x="1821469" y="936672"/>
                  <a:pt x="1826071" y="935884"/>
                </a:cubicBezTo>
                <a:cubicBezTo>
                  <a:pt x="1826071" y="935884"/>
                  <a:pt x="1824790" y="933474"/>
                  <a:pt x="1824790" y="933474"/>
                </a:cubicBezTo>
                <a:cubicBezTo>
                  <a:pt x="1824790" y="933474"/>
                  <a:pt x="1822148" y="934802"/>
                  <a:pt x="1822148" y="934802"/>
                </a:cubicBezTo>
                <a:cubicBezTo>
                  <a:pt x="1822148" y="934802"/>
                  <a:pt x="1820188" y="934262"/>
                  <a:pt x="1820188" y="934262"/>
                </a:cubicBezTo>
                <a:cubicBezTo>
                  <a:pt x="1820866" y="932392"/>
                  <a:pt x="1820866" y="932392"/>
                  <a:pt x="1820866" y="932392"/>
                </a:cubicBezTo>
                <a:cubicBezTo>
                  <a:pt x="1822828" y="932933"/>
                  <a:pt x="1822828" y="932933"/>
                  <a:pt x="1825470" y="931604"/>
                </a:cubicBezTo>
                <a:cubicBezTo>
                  <a:pt x="1825470" y="931604"/>
                  <a:pt x="1825470" y="931604"/>
                  <a:pt x="1823507" y="931064"/>
                </a:cubicBezTo>
                <a:cubicBezTo>
                  <a:pt x="1818301" y="927571"/>
                  <a:pt x="1823661" y="918766"/>
                  <a:pt x="1828943" y="916110"/>
                </a:cubicBezTo>
                <a:cubicBezTo>
                  <a:pt x="1831585" y="914782"/>
                  <a:pt x="1834227" y="913454"/>
                  <a:pt x="1835585" y="909715"/>
                </a:cubicBezTo>
                <a:cubicBezTo>
                  <a:pt x="1836266" y="907846"/>
                  <a:pt x="1836266" y="907846"/>
                  <a:pt x="1838227" y="908387"/>
                </a:cubicBezTo>
                <a:cubicBezTo>
                  <a:pt x="1838227" y="908387"/>
                  <a:pt x="1838227" y="908387"/>
                  <a:pt x="1840190" y="908928"/>
                </a:cubicBezTo>
                <a:cubicBezTo>
                  <a:pt x="1839510" y="910797"/>
                  <a:pt x="1839510" y="910797"/>
                  <a:pt x="1839510" y="910797"/>
                </a:cubicBezTo>
                <a:cubicBezTo>
                  <a:pt x="1836189" y="913996"/>
                  <a:pt x="1835509" y="915863"/>
                  <a:pt x="1830227" y="918521"/>
                </a:cubicBezTo>
                <a:cubicBezTo>
                  <a:pt x="1833470" y="921471"/>
                  <a:pt x="1832036" y="931358"/>
                  <a:pt x="1829393" y="932687"/>
                </a:cubicBezTo>
                <a:cubicBezTo>
                  <a:pt x="1828714" y="934556"/>
                  <a:pt x="1828035" y="936425"/>
                  <a:pt x="1828035" y="936425"/>
                </a:cubicBezTo>
                <a:cubicBezTo>
                  <a:pt x="1828035" y="936425"/>
                  <a:pt x="1827355" y="938294"/>
                  <a:pt x="1827355" y="938294"/>
                </a:cubicBezTo>
                <a:cubicBezTo>
                  <a:pt x="1829317" y="938835"/>
                  <a:pt x="1830599" y="941245"/>
                  <a:pt x="1831279" y="939376"/>
                </a:cubicBezTo>
                <a:cubicBezTo>
                  <a:pt x="1836486" y="942868"/>
                  <a:pt x="1824714" y="939623"/>
                  <a:pt x="1829241" y="944984"/>
                </a:cubicBezTo>
                <a:cubicBezTo>
                  <a:pt x="1835127" y="946606"/>
                  <a:pt x="1835204" y="940457"/>
                  <a:pt x="1840409" y="943950"/>
                </a:cubicBezTo>
                <a:cubicBezTo>
                  <a:pt x="1844258" y="951179"/>
                  <a:pt x="1840936" y="954376"/>
                  <a:pt x="1846821" y="956001"/>
                </a:cubicBezTo>
                <a:cubicBezTo>
                  <a:pt x="1850746" y="957082"/>
                  <a:pt x="1846745" y="962149"/>
                  <a:pt x="1845387" y="965886"/>
                </a:cubicBezTo>
                <a:cubicBezTo>
                  <a:pt x="1844104" y="963479"/>
                  <a:pt x="1840860" y="960526"/>
                  <a:pt x="1837538" y="963722"/>
                </a:cubicBezTo>
                <a:cubicBezTo>
                  <a:pt x="1839499" y="964264"/>
                  <a:pt x="1839499" y="964264"/>
                  <a:pt x="1838821" y="966133"/>
                </a:cubicBezTo>
                <a:cubicBezTo>
                  <a:pt x="1838821" y="966133"/>
                  <a:pt x="1838821" y="966133"/>
                  <a:pt x="1842745" y="967214"/>
                </a:cubicBezTo>
                <a:cubicBezTo>
                  <a:pt x="1842066" y="969085"/>
                  <a:pt x="1842066" y="969085"/>
                  <a:pt x="1842066" y="969085"/>
                </a:cubicBezTo>
                <a:cubicBezTo>
                  <a:pt x="1842066" y="969085"/>
                  <a:pt x="1842066" y="969085"/>
                  <a:pt x="1838141" y="968003"/>
                </a:cubicBezTo>
                <a:cubicBezTo>
                  <a:pt x="1828857" y="975725"/>
                  <a:pt x="1851196" y="973659"/>
                  <a:pt x="1859647" y="980100"/>
                </a:cubicBezTo>
                <a:cubicBezTo>
                  <a:pt x="1857082" y="975281"/>
                  <a:pt x="1861685" y="974494"/>
                  <a:pt x="1864404" y="967017"/>
                </a:cubicBezTo>
                <a:cubicBezTo>
                  <a:pt x="1872853" y="973461"/>
                  <a:pt x="1872328" y="963033"/>
                  <a:pt x="1877534" y="966524"/>
                </a:cubicBezTo>
                <a:cubicBezTo>
                  <a:pt x="1869610" y="970508"/>
                  <a:pt x="1882663" y="976165"/>
                  <a:pt x="1883267" y="980444"/>
                </a:cubicBezTo>
                <a:cubicBezTo>
                  <a:pt x="1887870" y="979655"/>
                  <a:pt x="1886587" y="977247"/>
                  <a:pt x="1889833" y="980197"/>
                </a:cubicBezTo>
                <a:cubicBezTo>
                  <a:pt x="1892474" y="978869"/>
                  <a:pt x="1889306" y="969769"/>
                  <a:pt x="1895267" y="965243"/>
                </a:cubicBezTo>
                <a:cubicBezTo>
                  <a:pt x="1890664" y="966031"/>
                  <a:pt x="1896024" y="957226"/>
                  <a:pt x="1895422" y="952947"/>
                </a:cubicBezTo>
                <a:cubicBezTo>
                  <a:pt x="1901985" y="952701"/>
                  <a:pt x="1902588" y="956979"/>
                  <a:pt x="1912399" y="959684"/>
                </a:cubicBezTo>
                <a:cubicBezTo>
                  <a:pt x="1911644" y="967701"/>
                  <a:pt x="1913002" y="963963"/>
                  <a:pt x="1914888" y="970653"/>
                </a:cubicBezTo>
                <a:cubicBezTo>
                  <a:pt x="1922735" y="972817"/>
                  <a:pt x="1924171" y="962930"/>
                  <a:pt x="1930057" y="964552"/>
                </a:cubicBezTo>
                <a:cubicBezTo>
                  <a:pt x="1930057" y="964552"/>
                  <a:pt x="1930057" y="964552"/>
                  <a:pt x="1932019" y="965094"/>
                </a:cubicBezTo>
                <a:cubicBezTo>
                  <a:pt x="1930737" y="962683"/>
                  <a:pt x="1930737" y="962683"/>
                  <a:pt x="1929454" y="960272"/>
                </a:cubicBezTo>
                <a:cubicBezTo>
                  <a:pt x="1927492" y="959732"/>
                  <a:pt x="1927492" y="959732"/>
                  <a:pt x="1925530" y="959191"/>
                </a:cubicBezTo>
                <a:cubicBezTo>
                  <a:pt x="1932775" y="957074"/>
                  <a:pt x="1921003" y="953829"/>
                  <a:pt x="1920399" y="949550"/>
                </a:cubicBezTo>
                <a:cubicBezTo>
                  <a:pt x="1920399" y="949550"/>
                  <a:pt x="1920399" y="949550"/>
                  <a:pt x="1917758" y="950879"/>
                </a:cubicBezTo>
                <a:cubicBezTo>
                  <a:pt x="1917758" y="950879"/>
                  <a:pt x="1915797" y="950338"/>
                  <a:pt x="1915797" y="950338"/>
                </a:cubicBezTo>
                <a:cubicBezTo>
                  <a:pt x="1915797" y="950338"/>
                  <a:pt x="1915797" y="950338"/>
                  <a:pt x="1921080" y="947681"/>
                </a:cubicBezTo>
                <a:cubicBezTo>
                  <a:pt x="1921759" y="945812"/>
                  <a:pt x="1923118" y="942074"/>
                  <a:pt x="1925759" y="940745"/>
                </a:cubicBezTo>
                <a:cubicBezTo>
                  <a:pt x="1929683" y="941827"/>
                  <a:pt x="1934210" y="947189"/>
                  <a:pt x="1931645" y="942368"/>
                </a:cubicBezTo>
                <a:cubicBezTo>
                  <a:pt x="1936248" y="941581"/>
                  <a:pt x="1936096" y="953878"/>
                  <a:pt x="1933378" y="961355"/>
                </a:cubicBezTo>
                <a:cubicBezTo>
                  <a:pt x="1933378" y="961355"/>
                  <a:pt x="1933378" y="961355"/>
                  <a:pt x="1931417" y="960814"/>
                </a:cubicBezTo>
                <a:cubicBezTo>
                  <a:pt x="1933378" y="961355"/>
                  <a:pt x="1933378" y="961355"/>
                  <a:pt x="1934660" y="963765"/>
                </a:cubicBezTo>
                <a:cubicBezTo>
                  <a:pt x="1935340" y="961896"/>
                  <a:pt x="1935340" y="961896"/>
                  <a:pt x="1935340" y="961896"/>
                </a:cubicBezTo>
                <a:cubicBezTo>
                  <a:pt x="1935340" y="961896"/>
                  <a:pt x="1935340" y="961896"/>
                  <a:pt x="1936019" y="960027"/>
                </a:cubicBezTo>
                <a:cubicBezTo>
                  <a:pt x="1936019" y="960027"/>
                  <a:pt x="1936019" y="960027"/>
                  <a:pt x="1937982" y="960568"/>
                </a:cubicBezTo>
                <a:cubicBezTo>
                  <a:pt x="1939943" y="961109"/>
                  <a:pt x="1941906" y="961649"/>
                  <a:pt x="1944547" y="960320"/>
                </a:cubicBezTo>
                <a:cubicBezTo>
                  <a:pt x="1946509" y="960862"/>
                  <a:pt x="1949151" y="959534"/>
                  <a:pt x="1951112" y="960074"/>
                </a:cubicBezTo>
                <a:cubicBezTo>
                  <a:pt x="1951112" y="960074"/>
                  <a:pt x="1951112" y="960074"/>
                  <a:pt x="1953074" y="960616"/>
                </a:cubicBezTo>
                <a:cubicBezTo>
                  <a:pt x="1953074" y="960616"/>
                  <a:pt x="1953074" y="960616"/>
                  <a:pt x="1952394" y="962485"/>
                </a:cubicBezTo>
                <a:cubicBezTo>
                  <a:pt x="1954356" y="963025"/>
                  <a:pt x="1955639" y="965435"/>
                  <a:pt x="1957601" y="965976"/>
                </a:cubicBezTo>
                <a:cubicBezTo>
                  <a:pt x="1957601" y="965976"/>
                  <a:pt x="1958882" y="968387"/>
                  <a:pt x="1960165" y="970797"/>
                </a:cubicBezTo>
                <a:cubicBezTo>
                  <a:pt x="1960165" y="970797"/>
                  <a:pt x="1960165" y="970797"/>
                  <a:pt x="1959486" y="972665"/>
                </a:cubicBezTo>
                <a:cubicBezTo>
                  <a:pt x="1959486" y="972665"/>
                  <a:pt x="1957524" y="972125"/>
                  <a:pt x="1957524" y="972125"/>
                </a:cubicBezTo>
                <a:cubicBezTo>
                  <a:pt x="1956242" y="969716"/>
                  <a:pt x="1954280" y="969175"/>
                  <a:pt x="1954280" y="969175"/>
                </a:cubicBezTo>
                <a:cubicBezTo>
                  <a:pt x="1952996" y="966763"/>
                  <a:pt x="1951035" y="966222"/>
                  <a:pt x="1949752" y="963814"/>
                </a:cubicBezTo>
                <a:cubicBezTo>
                  <a:pt x="1947790" y="963272"/>
                  <a:pt x="1947790" y="963272"/>
                  <a:pt x="1945149" y="964601"/>
                </a:cubicBezTo>
                <a:cubicBezTo>
                  <a:pt x="1943187" y="964059"/>
                  <a:pt x="1940547" y="965387"/>
                  <a:pt x="1938584" y="964846"/>
                </a:cubicBezTo>
                <a:cubicBezTo>
                  <a:pt x="1936622" y="964307"/>
                  <a:pt x="1936622" y="964307"/>
                  <a:pt x="1936622" y="964307"/>
                </a:cubicBezTo>
                <a:cubicBezTo>
                  <a:pt x="1936622" y="964307"/>
                  <a:pt x="1935943" y="966176"/>
                  <a:pt x="1935943" y="966176"/>
                </a:cubicBezTo>
                <a:cubicBezTo>
                  <a:pt x="1939867" y="967256"/>
                  <a:pt x="1939789" y="973406"/>
                  <a:pt x="1935866" y="972324"/>
                </a:cubicBezTo>
                <a:cubicBezTo>
                  <a:pt x="1939110" y="975275"/>
                  <a:pt x="1940393" y="977684"/>
                  <a:pt x="1943637" y="980636"/>
                </a:cubicBezTo>
                <a:cubicBezTo>
                  <a:pt x="1940996" y="981964"/>
                  <a:pt x="1941676" y="980094"/>
                  <a:pt x="1939713" y="979553"/>
                </a:cubicBezTo>
                <a:cubicBezTo>
                  <a:pt x="1942279" y="984375"/>
                  <a:pt x="1940239" y="989983"/>
                  <a:pt x="1948089" y="992145"/>
                </a:cubicBezTo>
                <a:cubicBezTo>
                  <a:pt x="1939561" y="991852"/>
                  <a:pt x="1949371" y="994556"/>
                  <a:pt x="1950654" y="996964"/>
                </a:cubicBezTo>
                <a:cubicBezTo>
                  <a:pt x="1949973" y="998834"/>
                  <a:pt x="1948615" y="1002573"/>
                  <a:pt x="1949294" y="1000703"/>
                </a:cubicBezTo>
                <a:cubicBezTo>
                  <a:pt x="1947934" y="1004442"/>
                  <a:pt x="1943934" y="1009509"/>
                  <a:pt x="1954423" y="1010345"/>
                </a:cubicBezTo>
                <a:cubicBezTo>
                  <a:pt x="1953065" y="1014082"/>
                  <a:pt x="1949140" y="1013000"/>
                  <a:pt x="1950423" y="1015411"/>
                </a:cubicBezTo>
                <a:cubicBezTo>
                  <a:pt x="1950423" y="1015411"/>
                  <a:pt x="1950423" y="1015411"/>
                  <a:pt x="1952385" y="1015951"/>
                </a:cubicBezTo>
                <a:cubicBezTo>
                  <a:pt x="1951706" y="1017821"/>
                  <a:pt x="1951706" y="1017821"/>
                  <a:pt x="1951706" y="1017821"/>
                </a:cubicBezTo>
                <a:cubicBezTo>
                  <a:pt x="1950347" y="1021559"/>
                  <a:pt x="1956309" y="1017034"/>
                  <a:pt x="1956913" y="1021312"/>
                </a:cubicBezTo>
                <a:cubicBezTo>
                  <a:pt x="1956234" y="1023182"/>
                  <a:pt x="1952232" y="1028249"/>
                  <a:pt x="1955477" y="1031200"/>
                </a:cubicBezTo>
                <a:cubicBezTo>
                  <a:pt x="1955477" y="1031200"/>
                  <a:pt x="1956156" y="1029331"/>
                  <a:pt x="1958118" y="1029873"/>
                </a:cubicBezTo>
                <a:cubicBezTo>
                  <a:pt x="1958118" y="1029873"/>
                  <a:pt x="1957440" y="1031741"/>
                  <a:pt x="1957440" y="1031741"/>
                </a:cubicBezTo>
                <a:lnTo>
                  <a:pt x="1962370" y="1041009"/>
                </a:lnTo>
                <a:lnTo>
                  <a:pt x="1962360" y="1041055"/>
                </a:lnTo>
                <a:lnTo>
                  <a:pt x="1962413" y="1041089"/>
                </a:lnTo>
                <a:lnTo>
                  <a:pt x="1963851" y="1043790"/>
                </a:lnTo>
                <a:cubicBezTo>
                  <a:pt x="1960530" y="1046988"/>
                  <a:pt x="1962415" y="1053678"/>
                  <a:pt x="1968302" y="1055301"/>
                </a:cubicBezTo>
                <a:cubicBezTo>
                  <a:pt x="1967468" y="1069468"/>
                  <a:pt x="1982485" y="1075664"/>
                  <a:pt x="1972522" y="1085256"/>
                </a:cubicBezTo>
                <a:cubicBezTo>
                  <a:pt x="1971163" y="1088995"/>
                  <a:pt x="1977729" y="1088748"/>
                  <a:pt x="1976370" y="1092486"/>
                </a:cubicBezTo>
                <a:cubicBezTo>
                  <a:pt x="1969805" y="1092733"/>
                  <a:pt x="1971691" y="1099422"/>
                  <a:pt x="1978254" y="1099176"/>
                </a:cubicBezTo>
                <a:cubicBezTo>
                  <a:pt x="1978254" y="1099176"/>
                  <a:pt x="1978858" y="1103455"/>
                  <a:pt x="1974934" y="1102372"/>
                </a:cubicBezTo>
                <a:cubicBezTo>
                  <a:pt x="1974253" y="1104241"/>
                  <a:pt x="1976216" y="1104782"/>
                  <a:pt x="1978179" y="1105325"/>
                </a:cubicBezTo>
                <a:cubicBezTo>
                  <a:pt x="1977498" y="1107194"/>
                  <a:pt x="1974253" y="1104241"/>
                  <a:pt x="1972292" y="1103702"/>
                </a:cubicBezTo>
                <a:cubicBezTo>
                  <a:pt x="1972896" y="1107980"/>
                  <a:pt x="1977498" y="1107194"/>
                  <a:pt x="1972215" y="1109850"/>
                </a:cubicBezTo>
                <a:cubicBezTo>
                  <a:pt x="1974178" y="1110390"/>
                  <a:pt x="1976820" y="1109063"/>
                  <a:pt x="1976820" y="1109063"/>
                </a:cubicBezTo>
                <a:cubicBezTo>
                  <a:pt x="1974178" y="1110390"/>
                  <a:pt x="1976064" y="1117080"/>
                  <a:pt x="1972140" y="1115998"/>
                </a:cubicBezTo>
                <a:cubicBezTo>
                  <a:pt x="1971987" y="1128296"/>
                  <a:pt x="1963383" y="1134150"/>
                  <a:pt x="1971153" y="1142461"/>
                </a:cubicBezTo>
                <a:cubicBezTo>
                  <a:pt x="1964589" y="1142707"/>
                  <a:pt x="1968436" y="1149939"/>
                  <a:pt x="1964512" y="1148856"/>
                </a:cubicBezTo>
                <a:cubicBezTo>
                  <a:pt x="1965795" y="1151266"/>
                  <a:pt x="1967078" y="1153678"/>
                  <a:pt x="1968436" y="1149939"/>
                </a:cubicBezTo>
                <a:cubicBezTo>
                  <a:pt x="1968737" y="1152079"/>
                  <a:pt x="1968359" y="1156087"/>
                  <a:pt x="1967331" y="1159660"/>
                </a:cubicBezTo>
                <a:lnTo>
                  <a:pt x="1966529" y="1160796"/>
                </a:lnTo>
                <a:lnTo>
                  <a:pt x="1969638" y="1167823"/>
                </a:lnTo>
                <a:cubicBezTo>
                  <a:pt x="1969514" y="1169565"/>
                  <a:pt x="1968578" y="1170284"/>
                  <a:pt x="1968578" y="1170284"/>
                </a:cubicBezTo>
                <a:lnTo>
                  <a:pt x="1962384" y="1169567"/>
                </a:lnTo>
                <a:lnTo>
                  <a:pt x="1962420" y="1171128"/>
                </a:lnTo>
                <a:lnTo>
                  <a:pt x="1960886" y="1176366"/>
                </a:lnTo>
                <a:lnTo>
                  <a:pt x="1961164" y="1176373"/>
                </a:lnTo>
                <a:cubicBezTo>
                  <a:pt x="1963258" y="1176871"/>
                  <a:pt x="1965111" y="1178048"/>
                  <a:pt x="1966481" y="1180583"/>
                </a:cubicBezTo>
                <a:cubicBezTo>
                  <a:pt x="1966884" y="1185833"/>
                  <a:pt x="1966884" y="1185833"/>
                  <a:pt x="1966884" y="1185833"/>
                </a:cubicBezTo>
                <a:lnTo>
                  <a:pt x="1965245" y="1185959"/>
                </a:lnTo>
                <a:lnTo>
                  <a:pt x="1966014" y="1186289"/>
                </a:lnTo>
                <a:cubicBezTo>
                  <a:pt x="1960732" y="1188946"/>
                  <a:pt x="1958222" y="1192881"/>
                  <a:pt x="1957099" y="1197456"/>
                </a:cubicBezTo>
                <a:lnTo>
                  <a:pt x="1956634" y="1209152"/>
                </a:lnTo>
                <a:lnTo>
                  <a:pt x="1977502" y="1204008"/>
                </a:lnTo>
                <a:cubicBezTo>
                  <a:pt x="1994269" y="1217539"/>
                  <a:pt x="1972727" y="1220885"/>
                  <a:pt x="1982990" y="1226206"/>
                </a:cubicBezTo>
                <a:cubicBezTo>
                  <a:pt x="1979231" y="1229096"/>
                  <a:pt x="1985734" y="1237305"/>
                  <a:pt x="1981974" y="1240195"/>
                </a:cubicBezTo>
                <a:cubicBezTo>
                  <a:pt x="1981974" y="1240195"/>
                  <a:pt x="1985734" y="1237305"/>
                  <a:pt x="1988476" y="1248403"/>
                </a:cubicBezTo>
                <a:cubicBezTo>
                  <a:pt x="1984716" y="1251291"/>
                  <a:pt x="1974456" y="1245973"/>
                  <a:pt x="1970697" y="1248862"/>
                </a:cubicBezTo>
                <a:cubicBezTo>
                  <a:pt x="1967875" y="1251029"/>
                  <a:pt x="1962941" y="1254822"/>
                  <a:pt x="1966137" y="1263508"/>
                </a:cubicBezTo>
                <a:lnTo>
                  <a:pt x="1971945" y="1273156"/>
                </a:lnTo>
                <a:lnTo>
                  <a:pt x="1971534" y="1273184"/>
                </a:lnTo>
                <a:lnTo>
                  <a:pt x="1968259" y="1276416"/>
                </a:lnTo>
                <a:lnTo>
                  <a:pt x="1966618" y="1274705"/>
                </a:lnTo>
                <a:lnTo>
                  <a:pt x="1964975" y="1279254"/>
                </a:lnTo>
                <a:lnTo>
                  <a:pt x="1963397" y="1278944"/>
                </a:lnTo>
                <a:lnTo>
                  <a:pt x="1962317" y="1278384"/>
                </a:lnTo>
                <a:lnTo>
                  <a:pt x="1959843" y="1274369"/>
                </a:lnTo>
                <a:lnTo>
                  <a:pt x="1962208" y="1274187"/>
                </a:lnTo>
                <a:cubicBezTo>
                  <a:pt x="1962208" y="1274187"/>
                  <a:pt x="1964572" y="1274006"/>
                  <a:pt x="1964572" y="1274006"/>
                </a:cubicBezTo>
                <a:lnTo>
                  <a:pt x="1965851" y="1273907"/>
                </a:lnTo>
                <a:lnTo>
                  <a:pt x="1951340" y="1258786"/>
                </a:lnTo>
                <a:lnTo>
                  <a:pt x="1947623" y="1255232"/>
                </a:lnTo>
                <a:lnTo>
                  <a:pt x="1947429" y="1255971"/>
                </a:lnTo>
                <a:cubicBezTo>
                  <a:pt x="1948080" y="1256408"/>
                  <a:pt x="1949061" y="1256677"/>
                  <a:pt x="1948721" y="1257612"/>
                </a:cubicBezTo>
                <a:cubicBezTo>
                  <a:pt x="1948042" y="1259482"/>
                  <a:pt x="1943439" y="1260269"/>
                  <a:pt x="1943439" y="1260269"/>
                </a:cubicBezTo>
                <a:cubicBezTo>
                  <a:pt x="1942759" y="1262139"/>
                  <a:pt x="1946003" y="1265090"/>
                  <a:pt x="1946003" y="1265090"/>
                </a:cubicBezTo>
                <a:cubicBezTo>
                  <a:pt x="1945287" y="1270033"/>
                  <a:pt x="1942626" y="1272898"/>
                  <a:pt x="1940625" y="1275432"/>
                </a:cubicBezTo>
                <a:lnTo>
                  <a:pt x="1939394" y="1282691"/>
                </a:lnTo>
                <a:lnTo>
                  <a:pt x="1943363" y="1283073"/>
                </a:lnTo>
                <a:cubicBezTo>
                  <a:pt x="1947121" y="1280183"/>
                  <a:pt x="1953625" y="1288393"/>
                  <a:pt x="1957384" y="1285504"/>
                </a:cubicBezTo>
                <a:cubicBezTo>
                  <a:pt x="1957384" y="1285504"/>
                  <a:pt x="1961144" y="1282615"/>
                  <a:pt x="1954640" y="1274405"/>
                </a:cubicBezTo>
                <a:lnTo>
                  <a:pt x="1955253" y="1274722"/>
                </a:lnTo>
                <a:lnTo>
                  <a:pt x="1959843" y="1274369"/>
                </a:lnTo>
                <a:lnTo>
                  <a:pt x="1957629" y="1275954"/>
                </a:lnTo>
                <a:lnTo>
                  <a:pt x="1962317" y="1278384"/>
                </a:lnTo>
                <a:lnTo>
                  <a:pt x="1962561" y="1278779"/>
                </a:lnTo>
                <a:lnTo>
                  <a:pt x="1963397" y="1278944"/>
                </a:lnTo>
                <a:lnTo>
                  <a:pt x="1963621" y="1279059"/>
                </a:lnTo>
                <a:cubicBezTo>
                  <a:pt x="1964903" y="1279725"/>
                  <a:pt x="1964903" y="1279725"/>
                  <a:pt x="1964903" y="1279725"/>
                </a:cubicBezTo>
                <a:lnTo>
                  <a:pt x="1968259" y="1276416"/>
                </a:lnTo>
                <a:lnTo>
                  <a:pt x="1968663" y="1276836"/>
                </a:lnTo>
                <a:cubicBezTo>
                  <a:pt x="1968663" y="1276836"/>
                  <a:pt x="1972421" y="1273947"/>
                  <a:pt x="1972421" y="1273947"/>
                </a:cubicBezTo>
                <a:lnTo>
                  <a:pt x="1971945" y="1273156"/>
                </a:lnTo>
                <a:lnTo>
                  <a:pt x="1985414" y="1272217"/>
                </a:lnTo>
                <a:cubicBezTo>
                  <a:pt x="1995588" y="1272653"/>
                  <a:pt x="2006106" y="1274476"/>
                  <a:pt x="2007985" y="1273031"/>
                </a:cubicBezTo>
                <a:cubicBezTo>
                  <a:pt x="2011745" y="1270143"/>
                  <a:pt x="2005242" y="1261932"/>
                  <a:pt x="2005242" y="1261932"/>
                </a:cubicBezTo>
                <a:cubicBezTo>
                  <a:pt x="2009001" y="1259044"/>
                  <a:pt x="2013192" y="1262426"/>
                  <a:pt x="2017257" y="1267557"/>
                </a:cubicBezTo>
                <a:lnTo>
                  <a:pt x="2026299" y="1280504"/>
                </a:lnTo>
                <a:lnTo>
                  <a:pt x="2039015" y="1268787"/>
                </a:lnTo>
                <a:lnTo>
                  <a:pt x="2036660" y="1263826"/>
                </a:lnTo>
                <a:lnTo>
                  <a:pt x="2042417" y="1265821"/>
                </a:lnTo>
                <a:lnTo>
                  <a:pt x="2068827" y="1243765"/>
                </a:lnTo>
                <a:lnTo>
                  <a:pt x="2057154" y="1229878"/>
                </a:lnTo>
                <a:cubicBezTo>
                  <a:pt x="2038092" y="1203668"/>
                  <a:pt x="2029806" y="1180322"/>
                  <a:pt x="2023635" y="1155350"/>
                </a:cubicBezTo>
                <a:cubicBezTo>
                  <a:pt x="2034912" y="1146681"/>
                  <a:pt x="2052694" y="1146224"/>
                  <a:pt x="2063973" y="1137556"/>
                </a:cubicBezTo>
                <a:cubicBezTo>
                  <a:pt x="2063973" y="1137556"/>
                  <a:pt x="2074235" y="1142876"/>
                  <a:pt x="2074235" y="1142876"/>
                </a:cubicBezTo>
                <a:cubicBezTo>
                  <a:pt x="2083483" y="1162185"/>
                  <a:pt x="2093743" y="1167504"/>
                  <a:pt x="2096487" y="1178603"/>
                </a:cubicBezTo>
                <a:cubicBezTo>
                  <a:pt x="2109493" y="1195022"/>
                  <a:pt x="2110508" y="1181035"/>
                  <a:pt x="2117011" y="1189244"/>
                </a:cubicBezTo>
                <a:cubicBezTo>
                  <a:pt x="2123514" y="1197454"/>
                  <a:pt x="2127274" y="1194564"/>
                  <a:pt x="2130017" y="1205664"/>
                </a:cubicBezTo>
                <a:cubicBezTo>
                  <a:pt x="2135149" y="1208323"/>
                  <a:pt x="2138654" y="1208930"/>
                  <a:pt x="2142160" y="1209539"/>
                </a:cubicBezTo>
                <a:lnTo>
                  <a:pt x="2145273" y="1210531"/>
                </a:lnTo>
                <a:lnTo>
                  <a:pt x="2144319" y="1209663"/>
                </a:lnTo>
                <a:cubicBezTo>
                  <a:pt x="2143204" y="1208646"/>
                  <a:pt x="2143204" y="1208646"/>
                  <a:pt x="2144663" y="1207089"/>
                </a:cubicBezTo>
                <a:lnTo>
                  <a:pt x="2147095" y="1206577"/>
                </a:lnTo>
                <a:lnTo>
                  <a:pt x="2136037" y="1196083"/>
                </a:lnTo>
                <a:cubicBezTo>
                  <a:pt x="2131973" y="1190953"/>
                  <a:pt x="2129661" y="1186125"/>
                  <a:pt x="2128290" y="1180576"/>
                </a:cubicBezTo>
                <a:cubicBezTo>
                  <a:pt x="2132049" y="1177688"/>
                  <a:pt x="2134794" y="1188786"/>
                  <a:pt x="2145055" y="1194107"/>
                </a:cubicBezTo>
                <a:cubicBezTo>
                  <a:pt x="2142312" y="1183008"/>
                  <a:pt x="2135809" y="1174799"/>
                  <a:pt x="2143328" y="1169019"/>
                </a:cubicBezTo>
                <a:cubicBezTo>
                  <a:pt x="2149831" y="1177230"/>
                  <a:pt x="2152574" y="1188329"/>
                  <a:pt x="2148816" y="1191217"/>
                </a:cubicBezTo>
                <a:cubicBezTo>
                  <a:pt x="2152065" y="1195321"/>
                  <a:pt x="2154631" y="1196651"/>
                  <a:pt x="2157196" y="1197980"/>
                </a:cubicBezTo>
                <a:lnTo>
                  <a:pt x="2164492" y="1203867"/>
                </a:lnTo>
                <a:lnTo>
                  <a:pt x="2164788" y="1201000"/>
                </a:lnTo>
                <a:cubicBezTo>
                  <a:pt x="2163957" y="1197344"/>
                  <a:pt x="2163279" y="1193826"/>
                  <a:pt x="2166941" y="1189914"/>
                </a:cubicBezTo>
                <a:lnTo>
                  <a:pt x="2168981" y="1191774"/>
                </a:lnTo>
                <a:lnTo>
                  <a:pt x="2157350" y="1171451"/>
                </a:lnTo>
                <a:cubicBezTo>
                  <a:pt x="2147087" y="1166130"/>
                  <a:pt x="2140585" y="1157920"/>
                  <a:pt x="2141600" y="1143933"/>
                </a:cubicBezTo>
                <a:cubicBezTo>
                  <a:pt x="2145359" y="1141043"/>
                  <a:pt x="2136114" y="1121736"/>
                  <a:pt x="2129612" y="1113527"/>
                </a:cubicBezTo>
                <a:cubicBezTo>
                  <a:pt x="2123109" y="1105317"/>
                  <a:pt x="2119348" y="1108206"/>
                  <a:pt x="2115590" y="1111096"/>
                </a:cubicBezTo>
                <a:cubicBezTo>
                  <a:pt x="2115590" y="1111096"/>
                  <a:pt x="2109086" y="1102886"/>
                  <a:pt x="2109086" y="1102886"/>
                </a:cubicBezTo>
                <a:cubicBezTo>
                  <a:pt x="2123109" y="1105317"/>
                  <a:pt x="2121380" y="1080230"/>
                  <a:pt x="2139163" y="1079771"/>
                </a:cubicBezTo>
                <a:cubicBezTo>
                  <a:pt x="2139163" y="1079771"/>
                  <a:pt x="2139163" y="1079771"/>
                  <a:pt x="2142923" y="1076881"/>
                </a:cubicBezTo>
                <a:cubicBezTo>
                  <a:pt x="2149426" y="1085091"/>
                  <a:pt x="2149426" y="1085091"/>
                  <a:pt x="2149426" y="1085091"/>
                </a:cubicBezTo>
                <a:cubicBezTo>
                  <a:pt x="2149426" y="1085091"/>
                  <a:pt x="2145665" y="1087982"/>
                  <a:pt x="2145665" y="1087982"/>
                </a:cubicBezTo>
                <a:cubicBezTo>
                  <a:pt x="2145665" y="1087982"/>
                  <a:pt x="2152169" y="1096191"/>
                  <a:pt x="2152169" y="1096191"/>
                </a:cubicBezTo>
                <a:cubicBezTo>
                  <a:pt x="2152169" y="1096191"/>
                  <a:pt x="2149426" y="1085091"/>
                  <a:pt x="2163448" y="1087523"/>
                </a:cubicBezTo>
                <a:cubicBezTo>
                  <a:pt x="2167207" y="1084634"/>
                  <a:pt x="2154201" y="1068213"/>
                  <a:pt x="2168224" y="1070645"/>
                </a:cubicBezTo>
                <a:cubicBezTo>
                  <a:pt x="2161719" y="1062436"/>
                  <a:pt x="2161719" y="1062436"/>
                  <a:pt x="2161719" y="1062436"/>
                </a:cubicBezTo>
                <a:cubicBezTo>
                  <a:pt x="2165480" y="1059547"/>
                  <a:pt x="2165480" y="1059547"/>
                  <a:pt x="2165480" y="1059547"/>
                </a:cubicBezTo>
                <a:cubicBezTo>
                  <a:pt x="2175743" y="1064867"/>
                  <a:pt x="2171982" y="1067756"/>
                  <a:pt x="2182246" y="1073077"/>
                </a:cubicBezTo>
                <a:cubicBezTo>
                  <a:pt x="2187732" y="1095274"/>
                  <a:pt x="2141906" y="1090872"/>
                  <a:pt x="2171676" y="1120818"/>
                </a:cubicBezTo>
                <a:cubicBezTo>
                  <a:pt x="2178688" y="1122034"/>
                  <a:pt x="2185699" y="1123249"/>
                  <a:pt x="2193053" y="1125853"/>
                </a:cubicBezTo>
                <a:lnTo>
                  <a:pt x="2204867" y="1132587"/>
                </a:lnTo>
                <a:lnTo>
                  <a:pt x="2214732" y="1122203"/>
                </a:lnTo>
                <a:lnTo>
                  <a:pt x="2215667" y="1121305"/>
                </a:lnTo>
                <a:lnTo>
                  <a:pt x="2213477" y="1113458"/>
                </a:lnTo>
                <a:cubicBezTo>
                  <a:pt x="2210136" y="1104470"/>
                  <a:pt x="2205513" y="1094815"/>
                  <a:pt x="2202769" y="1083716"/>
                </a:cubicBezTo>
                <a:cubicBezTo>
                  <a:pt x="2195250" y="1089494"/>
                  <a:pt x="2186005" y="1070189"/>
                  <a:pt x="2189765" y="1067298"/>
                </a:cubicBezTo>
                <a:cubicBezTo>
                  <a:pt x="2189765" y="1067298"/>
                  <a:pt x="2193525" y="1064410"/>
                  <a:pt x="2193525" y="1064410"/>
                </a:cubicBezTo>
                <a:cubicBezTo>
                  <a:pt x="2193525" y="1064410"/>
                  <a:pt x="2193525" y="1064410"/>
                  <a:pt x="2197284" y="1061520"/>
                </a:cubicBezTo>
                <a:cubicBezTo>
                  <a:pt x="2197284" y="1061520"/>
                  <a:pt x="2190781" y="1053311"/>
                  <a:pt x="2188038" y="1042211"/>
                </a:cubicBezTo>
                <a:cubicBezTo>
                  <a:pt x="2188038" y="1042211"/>
                  <a:pt x="2191797" y="1039322"/>
                  <a:pt x="2191797" y="1039322"/>
                </a:cubicBezTo>
                <a:cubicBezTo>
                  <a:pt x="2185294" y="1031113"/>
                  <a:pt x="2171271" y="1028681"/>
                  <a:pt x="2168530" y="1017584"/>
                </a:cubicBezTo>
                <a:cubicBezTo>
                  <a:pt x="2172289" y="1014695"/>
                  <a:pt x="2176049" y="1011806"/>
                  <a:pt x="2169545" y="1003596"/>
                </a:cubicBezTo>
                <a:cubicBezTo>
                  <a:pt x="2179808" y="1008916"/>
                  <a:pt x="2186309" y="1017124"/>
                  <a:pt x="2189052" y="1028224"/>
                </a:cubicBezTo>
                <a:cubicBezTo>
                  <a:pt x="2203075" y="1030655"/>
                  <a:pt x="2211610" y="1010887"/>
                  <a:pt x="2215368" y="1007999"/>
                </a:cubicBezTo>
                <a:cubicBezTo>
                  <a:pt x="2208866" y="999789"/>
                  <a:pt x="2206834" y="1027765"/>
                  <a:pt x="2191085" y="1000249"/>
                </a:cubicBezTo>
                <a:cubicBezTo>
                  <a:pt x="2187327" y="1003138"/>
                  <a:pt x="2193829" y="1011346"/>
                  <a:pt x="2190069" y="1014236"/>
                </a:cubicBezTo>
                <a:cubicBezTo>
                  <a:pt x="2177065" y="997818"/>
                  <a:pt x="2165074" y="967410"/>
                  <a:pt x="2179096" y="969841"/>
                </a:cubicBezTo>
                <a:cubicBezTo>
                  <a:pt x="2182855" y="966953"/>
                  <a:pt x="2172592" y="961631"/>
                  <a:pt x="2169852" y="950534"/>
                </a:cubicBezTo>
                <a:cubicBezTo>
                  <a:pt x="2173610" y="947645"/>
                  <a:pt x="2173610" y="947645"/>
                  <a:pt x="2180112" y="955853"/>
                </a:cubicBezTo>
                <a:cubicBezTo>
                  <a:pt x="2177369" y="944756"/>
                  <a:pt x="2178385" y="930767"/>
                  <a:pt x="2175642" y="919669"/>
                </a:cubicBezTo>
                <a:cubicBezTo>
                  <a:pt x="2188649" y="936089"/>
                  <a:pt x="2215675" y="954937"/>
                  <a:pt x="2221162" y="977136"/>
                </a:cubicBezTo>
                <a:cubicBezTo>
                  <a:pt x="2221162" y="977136"/>
                  <a:pt x="2224921" y="974246"/>
                  <a:pt x="2224921" y="974246"/>
                </a:cubicBezTo>
                <a:cubicBezTo>
                  <a:pt x="2235183" y="979565"/>
                  <a:pt x="2232441" y="968468"/>
                  <a:pt x="2229698" y="957369"/>
                </a:cubicBezTo>
                <a:cubicBezTo>
                  <a:pt x="2242701" y="973786"/>
                  <a:pt x="2242701" y="973786"/>
                  <a:pt x="2245446" y="984885"/>
                </a:cubicBezTo>
                <a:cubicBezTo>
                  <a:pt x="2245446" y="984885"/>
                  <a:pt x="2241687" y="987775"/>
                  <a:pt x="2241687" y="987775"/>
                </a:cubicBezTo>
                <a:cubicBezTo>
                  <a:pt x="2255708" y="990206"/>
                  <a:pt x="2291271" y="989290"/>
                  <a:pt x="2258758" y="948243"/>
                </a:cubicBezTo>
                <a:cubicBezTo>
                  <a:pt x="2252254" y="940033"/>
                  <a:pt x="2248495" y="942923"/>
                  <a:pt x="2235489" y="926503"/>
                </a:cubicBezTo>
                <a:cubicBezTo>
                  <a:pt x="2235489" y="926503"/>
                  <a:pt x="2228986" y="918292"/>
                  <a:pt x="2228986" y="918292"/>
                </a:cubicBezTo>
                <a:cubicBezTo>
                  <a:pt x="2228986" y="918292"/>
                  <a:pt x="2218724" y="912974"/>
                  <a:pt x="2212222" y="904765"/>
                </a:cubicBezTo>
                <a:cubicBezTo>
                  <a:pt x="2212222" y="904765"/>
                  <a:pt x="2215982" y="901875"/>
                  <a:pt x="2215982" y="901875"/>
                </a:cubicBezTo>
                <a:cubicBezTo>
                  <a:pt x="2222484" y="910084"/>
                  <a:pt x="2222484" y="910084"/>
                  <a:pt x="2232745" y="915404"/>
                </a:cubicBezTo>
                <a:cubicBezTo>
                  <a:pt x="2232745" y="915404"/>
                  <a:pt x="2232745" y="915404"/>
                  <a:pt x="2239249" y="923613"/>
                </a:cubicBezTo>
                <a:cubicBezTo>
                  <a:pt x="2243007" y="920723"/>
                  <a:pt x="2239249" y="923613"/>
                  <a:pt x="2243007" y="920723"/>
                </a:cubicBezTo>
                <a:cubicBezTo>
                  <a:pt x="2256015" y="937144"/>
                  <a:pt x="2262518" y="945354"/>
                  <a:pt x="2270037" y="939575"/>
                </a:cubicBezTo>
                <a:cubicBezTo>
                  <a:pt x="2276537" y="947783"/>
                  <a:pt x="2269019" y="953561"/>
                  <a:pt x="2282025" y="969981"/>
                </a:cubicBezTo>
                <a:cubicBezTo>
                  <a:pt x="2285784" y="967092"/>
                  <a:pt x="2289544" y="964202"/>
                  <a:pt x="2299806" y="969523"/>
                </a:cubicBezTo>
                <a:cubicBezTo>
                  <a:pt x="2303566" y="966634"/>
                  <a:pt x="2297063" y="958424"/>
                  <a:pt x="2300822" y="955535"/>
                </a:cubicBezTo>
                <a:cubicBezTo>
                  <a:pt x="2298080" y="944436"/>
                  <a:pt x="2308342" y="949756"/>
                  <a:pt x="2312102" y="946868"/>
                </a:cubicBezTo>
                <a:cubicBezTo>
                  <a:pt x="2323380" y="938199"/>
                  <a:pt x="2320637" y="927100"/>
                  <a:pt x="2321652" y="913112"/>
                </a:cubicBezTo>
                <a:cubicBezTo>
                  <a:pt x="2315150" y="904905"/>
                  <a:pt x="2317893" y="916002"/>
                  <a:pt x="2314133" y="918890"/>
                </a:cubicBezTo>
                <a:cubicBezTo>
                  <a:pt x="2307632" y="910682"/>
                  <a:pt x="2303873" y="913571"/>
                  <a:pt x="2297369" y="905363"/>
                </a:cubicBezTo>
                <a:cubicBezTo>
                  <a:pt x="2304888" y="899584"/>
                  <a:pt x="2288123" y="886053"/>
                  <a:pt x="2302145" y="888484"/>
                </a:cubicBezTo>
                <a:cubicBezTo>
                  <a:pt x="2289139" y="872065"/>
                  <a:pt x="2290157" y="858079"/>
                  <a:pt x="2273391" y="844547"/>
                </a:cubicBezTo>
                <a:cubicBezTo>
                  <a:pt x="2280910" y="838769"/>
                  <a:pt x="2284670" y="835880"/>
                  <a:pt x="2295947" y="827213"/>
                </a:cubicBezTo>
                <a:cubicBezTo>
                  <a:pt x="2289445" y="819004"/>
                  <a:pt x="2282940" y="810793"/>
                  <a:pt x="2286699" y="807904"/>
                </a:cubicBezTo>
                <a:cubicBezTo>
                  <a:pt x="2293203" y="816115"/>
                  <a:pt x="2307226" y="818546"/>
                  <a:pt x="2320232" y="834965"/>
                </a:cubicBezTo>
                <a:cubicBezTo>
                  <a:pt x="2317488" y="823867"/>
                  <a:pt x="2300722" y="810336"/>
                  <a:pt x="2304482" y="807446"/>
                </a:cubicBezTo>
                <a:cubicBezTo>
                  <a:pt x="2314745" y="812768"/>
                  <a:pt x="2318504" y="809877"/>
                  <a:pt x="2325007" y="818088"/>
                </a:cubicBezTo>
                <a:cubicBezTo>
                  <a:pt x="2327752" y="829186"/>
                  <a:pt x="2330493" y="840285"/>
                  <a:pt x="2343500" y="856703"/>
                </a:cubicBezTo>
                <a:cubicBezTo>
                  <a:pt x="2333236" y="851383"/>
                  <a:pt x="2342483" y="870692"/>
                  <a:pt x="2338724" y="873582"/>
                </a:cubicBezTo>
                <a:cubicBezTo>
                  <a:pt x="2355488" y="887109"/>
                  <a:pt x="2347969" y="892888"/>
                  <a:pt x="2361990" y="895319"/>
                </a:cubicBezTo>
                <a:cubicBezTo>
                  <a:pt x="2359246" y="884220"/>
                  <a:pt x="2363008" y="881331"/>
                  <a:pt x="2363008" y="881331"/>
                </a:cubicBezTo>
                <a:cubicBezTo>
                  <a:pt x="2363008" y="881331"/>
                  <a:pt x="2363008" y="881331"/>
                  <a:pt x="2356505" y="873124"/>
                </a:cubicBezTo>
                <a:cubicBezTo>
                  <a:pt x="2356505" y="873124"/>
                  <a:pt x="2356505" y="873124"/>
                  <a:pt x="2350002" y="864914"/>
                </a:cubicBezTo>
                <a:cubicBezTo>
                  <a:pt x="2350002" y="864914"/>
                  <a:pt x="2353762" y="862024"/>
                  <a:pt x="2353762" y="862024"/>
                </a:cubicBezTo>
                <a:cubicBezTo>
                  <a:pt x="2360266" y="870233"/>
                  <a:pt x="2360266" y="870233"/>
                  <a:pt x="2360266" y="870233"/>
                </a:cubicBezTo>
                <a:cubicBezTo>
                  <a:pt x="2364025" y="867345"/>
                  <a:pt x="2366766" y="878441"/>
                  <a:pt x="2373270" y="886651"/>
                </a:cubicBezTo>
                <a:cubicBezTo>
                  <a:pt x="2377029" y="883763"/>
                  <a:pt x="2364025" y="867345"/>
                  <a:pt x="2367785" y="864456"/>
                </a:cubicBezTo>
                <a:cubicBezTo>
                  <a:pt x="2367785" y="864456"/>
                  <a:pt x="2371542" y="861567"/>
                  <a:pt x="2371542" y="861567"/>
                </a:cubicBezTo>
                <a:cubicBezTo>
                  <a:pt x="2381805" y="866884"/>
                  <a:pt x="2381805" y="866884"/>
                  <a:pt x="2385565" y="863995"/>
                </a:cubicBezTo>
                <a:cubicBezTo>
                  <a:pt x="2379062" y="855787"/>
                  <a:pt x="2358537" y="845146"/>
                  <a:pt x="2369815" y="836478"/>
                </a:cubicBezTo>
                <a:cubicBezTo>
                  <a:pt x="2369815" y="836478"/>
                  <a:pt x="2359554" y="831158"/>
                  <a:pt x="2359554" y="831158"/>
                </a:cubicBezTo>
                <a:cubicBezTo>
                  <a:pt x="2367072" y="825380"/>
                  <a:pt x="2356811" y="820059"/>
                  <a:pt x="2350309" y="811850"/>
                </a:cubicBezTo>
                <a:cubicBezTo>
                  <a:pt x="2343805" y="803640"/>
                  <a:pt x="2341062" y="792543"/>
                  <a:pt x="2338317" y="781443"/>
                </a:cubicBezTo>
                <a:cubicBezTo>
                  <a:pt x="2331816" y="773233"/>
                  <a:pt x="2328054" y="776124"/>
                  <a:pt x="2321552" y="767913"/>
                </a:cubicBezTo>
                <a:cubicBezTo>
                  <a:pt x="2322569" y="753926"/>
                  <a:pt x="2327346" y="737050"/>
                  <a:pt x="2345128" y="736592"/>
                </a:cubicBezTo>
                <a:cubicBezTo>
                  <a:pt x="2346143" y="722603"/>
                  <a:pt x="2357421" y="713935"/>
                  <a:pt x="2358438" y="699946"/>
                </a:cubicBezTo>
                <a:cubicBezTo>
                  <a:pt x="2358438" y="699946"/>
                  <a:pt x="2358438" y="699946"/>
                  <a:pt x="2351934" y="691737"/>
                </a:cubicBezTo>
                <a:cubicBezTo>
                  <a:pt x="2351934" y="691737"/>
                  <a:pt x="2345432" y="683527"/>
                  <a:pt x="2345432" y="683527"/>
                </a:cubicBezTo>
                <a:cubicBezTo>
                  <a:pt x="2349191" y="680638"/>
                  <a:pt x="2352951" y="677748"/>
                  <a:pt x="2359454" y="685959"/>
                </a:cubicBezTo>
                <a:cubicBezTo>
                  <a:pt x="2365957" y="694168"/>
                  <a:pt x="2365957" y="694168"/>
                  <a:pt x="2362198" y="697058"/>
                </a:cubicBezTo>
                <a:cubicBezTo>
                  <a:pt x="2376219" y="699489"/>
                  <a:pt x="2387499" y="690821"/>
                  <a:pt x="2395017" y="685043"/>
                </a:cubicBezTo>
                <a:cubicBezTo>
                  <a:pt x="2401520" y="693254"/>
                  <a:pt x="2405280" y="690363"/>
                  <a:pt x="2411781" y="698571"/>
                </a:cubicBezTo>
                <a:cubicBezTo>
                  <a:pt x="2408020" y="701462"/>
                  <a:pt x="2410765" y="712561"/>
                  <a:pt x="2407006" y="715449"/>
                </a:cubicBezTo>
                <a:cubicBezTo>
                  <a:pt x="2403247" y="718338"/>
                  <a:pt x="2399487" y="721226"/>
                  <a:pt x="2395727" y="724116"/>
                </a:cubicBezTo>
                <a:cubicBezTo>
                  <a:pt x="2388208" y="729894"/>
                  <a:pt x="2390953" y="740994"/>
                  <a:pt x="2387192" y="743883"/>
                </a:cubicBezTo>
                <a:cubicBezTo>
                  <a:pt x="2376930" y="738563"/>
                  <a:pt x="2370427" y="730352"/>
                  <a:pt x="2366668" y="733242"/>
                </a:cubicBezTo>
                <a:cubicBezTo>
                  <a:pt x="2362907" y="736132"/>
                  <a:pt x="2373171" y="741451"/>
                  <a:pt x="2375914" y="752551"/>
                </a:cubicBezTo>
                <a:cubicBezTo>
                  <a:pt x="2372153" y="755440"/>
                  <a:pt x="2368395" y="758329"/>
                  <a:pt x="2364635" y="761218"/>
                </a:cubicBezTo>
                <a:cubicBezTo>
                  <a:pt x="2364635" y="761218"/>
                  <a:pt x="2371138" y="769428"/>
                  <a:pt x="2371138" y="769428"/>
                </a:cubicBezTo>
                <a:cubicBezTo>
                  <a:pt x="2372153" y="755440"/>
                  <a:pt x="2388919" y="768970"/>
                  <a:pt x="2389935" y="754982"/>
                </a:cubicBezTo>
                <a:cubicBezTo>
                  <a:pt x="2392679" y="766081"/>
                  <a:pt x="2396438" y="763191"/>
                  <a:pt x="2396438" y="763191"/>
                </a:cubicBezTo>
                <a:cubicBezTo>
                  <a:pt x="2385161" y="771859"/>
                  <a:pt x="2404667" y="796487"/>
                  <a:pt x="2400908" y="799376"/>
                </a:cubicBezTo>
                <a:cubicBezTo>
                  <a:pt x="2407412" y="807585"/>
                  <a:pt x="2417674" y="812906"/>
                  <a:pt x="2430679" y="829324"/>
                </a:cubicBezTo>
                <a:cubicBezTo>
                  <a:pt x="2430679" y="829324"/>
                  <a:pt x="2434439" y="826434"/>
                  <a:pt x="2440941" y="834645"/>
                </a:cubicBezTo>
                <a:cubicBezTo>
                  <a:pt x="2427937" y="818227"/>
                  <a:pt x="2448461" y="828866"/>
                  <a:pt x="2435456" y="812448"/>
                </a:cubicBezTo>
                <a:cubicBezTo>
                  <a:pt x="2435456" y="812448"/>
                  <a:pt x="2441958" y="820656"/>
                  <a:pt x="2445716" y="817768"/>
                </a:cubicBezTo>
                <a:cubicBezTo>
                  <a:pt x="2449477" y="814878"/>
                  <a:pt x="2450495" y="800892"/>
                  <a:pt x="2458014" y="795114"/>
                </a:cubicBezTo>
                <a:cubicBezTo>
                  <a:pt x="2445007" y="778694"/>
                  <a:pt x="2446023" y="764705"/>
                  <a:pt x="2443279" y="753607"/>
                </a:cubicBezTo>
                <a:cubicBezTo>
                  <a:pt x="2447038" y="750717"/>
                  <a:pt x="2447038" y="750717"/>
                  <a:pt x="2447038" y="750717"/>
                </a:cubicBezTo>
                <a:cubicBezTo>
                  <a:pt x="2454557" y="744939"/>
                  <a:pt x="2441553" y="728521"/>
                  <a:pt x="2435049" y="720312"/>
                </a:cubicBezTo>
                <a:cubicBezTo>
                  <a:pt x="2435558" y="713317"/>
                  <a:pt x="2437438" y="711873"/>
                  <a:pt x="2438848" y="710790"/>
                </a:cubicBezTo>
                <a:lnTo>
                  <a:pt x="2439790" y="709557"/>
                </a:lnTo>
                <a:lnTo>
                  <a:pt x="2439788" y="710067"/>
                </a:lnTo>
                <a:cubicBezTo>
                  <a:pt x="2440944" y="712481"/>
                  <a:pt x="2442569" y="714534"/>
                  <a:pt x="2442569" y="714534"/>
                </a:cubicBezTo>
                <a:cubicBezTo>
                  <a:pt x="2446329" y="711644"/>
                  <a:pt x="2439825" y="703435"/>
                  <a:pt x="2443585" y="700544"/>
                </a:cubicBezTo>
                <a:cubicBezTo>
                  <a:pt x="2437082" y="692335"/>
                  <a:pt x="2440840" y="689446"/>
                  <a:pt x="2444600" y="686556"/>
                </a:cubicBezTo>
                <a:cubicBezTo>
                  <a:pt x="2444600" y="686556"/>
                  <a:pt x="2447344" y="697655"/>
                  <a:pt x="2447344" y="697655"/>
                </a:cubicBezTo>
                <a:cubicBezTo>
                  <a:pt x="2456591" y="716965"/>
                  <a:pt x="2463094" y="725175"/>
                  <a:pt x="2466854" y="722285"/>
                </a:cubicBezTo>
                <a:cubicBezTo>
                  <a:pt x="2473355" y="730493"/>
                  <a:pt x="2469596" y="733383"/>
                  <a:pt x="2479858" y="738702"/>
                </a:cubicBezTo>
                <a:cubicBezTo>
                  <a:pt x="2492866" y="755123"/>
                  <a:pt x="2503127" y="760443"/>
                  <a:pt x="2513388" y="765761"/>
                </a:cubicBezTo>
                <a:cubicBezTo>
                  <a:pt x="2531170" y="765303"/>
                  <a:pt x="2525684" y="743107"/>
                  <a:pt x="2529443" y="740219"/>
                </a:cubicBezTo>
                <a:cubicBezTo>
                  <a:pt x="2519182" y="734898"/>
                  <a:pt x="2509935" y="715588"/>
                  <a:pt x="2507191" y="704490"/>
                </a:cubicBezTo>
                <a:cubicBezTo>
                  <a:pt x="2514710" y="698712"/>
                  <a:pt x="2511969" y="687614"/>
                  <a:pt x="2515728" y="684726"/>
                </a:cubicBezTo>
                <a:cubicBezTo>
                  <a:pt x="2527006" y="676057"/>
                  <a:pt x="2547530" y="686696"/>
                  <a:pt x="2559521" y="717104"/>
                </a:cubicBezTo>
                <a:cubicBezTo>
                  <a:pt x="2559521" y="717104"/>
                  <a:pt x="2555761" y="719994"/>
                  <a:pt x="2552001" y="722882"/>
                </a:cubicBezTo>
                <a:cubicBezTo>
                  <a:pt x="2552001" y="722882"/>
                  <a:pt x="2552001" y="722882"/>
                  <a:pt x="2558503" y="731090"/>
                </a:cubicBezTo>
                <a:cubicBezTo>
                  <a:pt x="2566022" y="725312"/>
                  <a:pt x="2587562" y="721966"/>
                  <a:pt x="2592340" y="705088"/>
                </a:cubicBezTo>
                <a:cubicBezTo>
                  <a:pt x="2582078" y="699768"/>
                  <a:pt x="2579335" y="688670"/>
                  <a:pt x="2572830" y="680460"/>
                </a:cubicBezTo>
                <a:cubicBezTo>
                  <a:pt x="2572830" y="680460"/>
                  <a:pt x="2569072" y="683348"/>
                  <a:pt x="2569072" y="683348"/>
                </a:cubicBezTo>
                <a:cubicBezTo>
                  <a:pt x="2575574" y="691559"/>
                  <a:pt x="2575574" y="691559"/>
                  <a:pt x="2575574" y="691559"/>
                </a:cubicBezTo>
                <a:cubicBezTo>
                  <a:pt x="2575574" y="691559"/>
                  <a:pt x="2571815" y="694449"/>
                  <a:pt x="2571815" y="694449"/>
                </a:cubicBezTo>
                <a:cubicBezTo>
                  <a:pt x="2571815" y="694449"/>
                  <a:pt x="2571815" y="694449"/>
                  <a:pt x="2565310" y="686238"/>
                </a:cubicBezTo>
                <a:cubicBezTo>
                  <a:pt x="2561552" y="689127"/>
                  <a:pt x="2568056" y="697337"/>
                  <a:pt x="2561552" y="689127"/>
                </a:cubicBezTo>
                <a:cubicBezTo>
                  <a:pt x="2555050" y="680918"/>
                  <a:pt x="2556066" y="666929"/>
                  <a:pt x="2553323" y="655833"/>
                </a:cubicBezTo>
                <a:cubicBezTo>
                  <a:pt x="2557083" y="652943"/>
                  <a:pt x="2563584" y="661152"/>
                  <a:pt x="2560843" y="650054"/>
                </a:cubicBezTo>
                <a:cubicBezTo>
                  <a:pt x="2554340" y="641844"/>
                  <a:pt x="2546820" y="647622"/>
                  <a:pt x="2554340" y="641844"/>
                </a:cubicBezTo>
                <a:cubicBezTo>
                  <a:pt x="2560843" y="650054"/>
                  <a:pt x="2574862" y="652484"/>
                  <a:pt x="2591626" y="666015"/>
                </a:cubicBezTo>
                <a:cubicBezTo>
                  <a:pt x="2598132" y="674224"/>
                  <a:pt x="2597115" y="688212"/>
                  <a:pt x="2603617" y="696421"/>
                </a:cubicBezTo>
                <a:cubicBezTo>
                  <a:pt x="2600874" y="685323"/>
                  <a:pt x="2604635" y="682434"/>
                  <a:pt x="2608393" y="679546"/>
                </a:cubicBezTo>
                <a:cubicBezTo>
                  <a:pt x="2608393" y="679546"/>
                  <a:pt x="2608393" y="679546"/>
                  <a:pt x="2601890" y="671335"/>
                </a:cubicBezTo>
                <a:cubicBezTo>
                  <a:pt x="2601890" y="671335"/>
                  <a:pt x="2605650" y="668446"/>
                  <a:pt x="2605650" y="668446"/>
                </a:cubicBezTo>
                <a:cubicBezTo>
                  <a:pt x="2599146" y="660236"/>
                  <a:pt x="2603923" y="643358"/>
                  <a:pt x="2587159" y="629829"/>
                </a:cubicBezTo>
                <a:cubicBezTo>
                  <a:pt x="2587159" y="629829"/>
                  <a:pt x="2590917" y="626941"/>
                  <a:pt x="2594679" y="624051"/>
                </a:cubicBezTo>
                <a:cubicBezTo>
                  <a:pt x="2614186" y="648678"/>
                  <a:pt x="2613169" y="662668"/>
                  <a:pt x="2612153" y="676656"/>
                </a:cubicBezTo>
                <a:cubicBezTo>
                  <a:pt x="2618655" y="684864"/>
                  <a:pt x="2626175" y="679084"/>
                  <a:pt x="2619673" y="670878"/>
                </a:cubicBezTo>
                <a:cubicBezTo>
                  <a:pt x="2626175" y="679084"/>
                  <a:pt x="2633691" y="673306"/>
                  <a:pt x="2643956" y="678627"/>
                </a:cubicBezTo>
                <a:cubicBezTo>
                  <a:pt x="2650459" y="686836"/>
                  <a:pt x="2646699" y="689725"/>
                  <a:pt x="2642939" y="692615"/>
                </a:cubicBezTo>
                <a:cubicBezTo>
                  <a:pt x="2655945" y="709035"/>
                  <a:pt x="2650459" y="686836"/>
                  <a:pt x="2663465" y="703256"/>
                </a:cubicBezTo>
                <a:cubicBezTo>
                  <a:pt x="2660722" y="692157"/>
                  <a:pt x="2661737" y="678169"/>
                  <a:pt x="2678503" y="691700"/>
                </a:cubicBezTo>
                <a:cubicBezTo>
                  <a:pt x="2669257" y="672391"/>
                  <a:pt x="2662754" y="664181"/>
                  <a:pt x="2653509" y="644873"/>
                </a:cubicBezTo>
                <a:cubicBezTo>
                  <a:pt x="2657269" y="641985"/>
                  <a:pt x="2667528" y="647303"/>
                  <a:pt x="2671289" y="644413"/>
                </a:cubicBezTo>
                <a:cubicBezTo>
                  <a:pt x="2675049" y="641525"/>
                  <a:pt x="2678809" y="638636"/>
                  <a:pt x="2682567" y="635747"/>
                </a:cubicBezTo>
                <a:cubicBezTo>
                  <a:pt x="2672306" y="630428"/>
                  <a:pt x="2669561" y="619329"/>
                  <a:pt x="2656557" y="602908"/>
                </a:cubicBezTo>
                <a:cubicBezTo>
                  <a:pt x="2666819" y="608229"/>
                  <a:pt x="2666819" y="608229"/>
                  <a:pt x="2673323" y="616440"/>
                </a:cubicBezTo>
                <a:cubicBezTo>
                  <a:pt x="2677082" y="613549"/>
                  <a:pt x="2677082" y="613549"/>
                  <a:pt x="2670579" y="605340"/>
                </a:cubicBezTo>
                <a:cubicBezTo>
                  <a:pt x="2664076" y="597130"/>
                  <a:pt x="2664076" y="597130"/>
                  <a:pt x="2660315" y="600020"/>
                </a:cubicBezTo>
                <a:lnTo>
                  <a:pt x="2656557" y="602908"/>
                </a:lnTo>
                <a:lnTo>
                  <a:pt x="2649037" y="608688"/>
                </a:lnTo>
                <a:cubicBezTo>
                  <a:pt x="2646294" y="597589"/>
                  <a:pt x="2638775" y="603366"/>
                  <a:pt x="2638775" y="603366"/>
                </a:cubicBezTo>
                <a:cubicBezTo>
                  <a:pt x="2615507" y="581629"/>
                  <a:pt x="2647311" y="583602"/>
                  <a:pt x="2654831" y="577824"/>
                </a:cubicBezTo>
                <a:cubicBezTo>
                  <a:pt x="2654831" y="577824"/>
                  <a:pt x="2661331" y="586032"/>
                  <a:pt x="2667835" y="594241"/>
                </a:cubicBezTo>
                <a:cubicBezTo>
                  <a:pt x="2665092" y="583142"/>
                  <a:pt x="2665092" y="583142"/>
                  <a:pt x="2675354" y="588464"/>
                </a:cubicBezTo>
                <a:cubicBezTo>
                  <a:pt x="2672612" y="577365"/>
                  <a:pt x="2690393" y="576906"/>
                  <a:pt x="2670884" y="552278"/>
                </a:cubicBezTo>
                <a:cubicBezTo>
                  <a:pt x="2670884" y="552278"/>
                  <a:pt x="2681147" y="557599"/>
                  <a:pt x="2674645" y="549390"/>
                </a:cubicBezTo>
                <a:cubicBezTo>
                  <a:pt x="2681147" y="557599"/>
                  <a:pt x="2694151" y="574017"/>
                  <a:pt x="2697912" y="571127"/>
                </a:cubicBezTo>
                <a:cubicBezTo>
                  <a:pt x="2707159" y="590437"/>
                  <a:pt x="2703398" y="593325"/>
                  <a:pt x="2716403" y="609743"/>
                </a:cubicBezTo>
                <a:cubicBezTo>
                  <a:pt x="2702382" y="607314"/>
                  <a:pt x="2702382" y="607314"/>
                  <a:pt x="2701364" y="621300"/>
                </a:cubicBezTo>
                <a:cubicBezTo>
                  <a:pt x="2711627" y="626620"/>
                  <a:pt x="2725649" y="629051"/>
                  <a:pt x="2735913" y="634373"/>
                </a:cubicBezTo>
                <a:cubicBezTo>
                  <a:pt x="2743431" y="628593"/>
                  <a:pt x="2727682" y="601075"/>
                  <a:pt x="2748206" y="611717"/>
                </a:cubicBezTo>
                <a:cubicBezTo>
                  <a:pt x="2752981" y="594839"/>
                  <a:pt x="2767004" y="597271"/>
                  <a:pt x="2768020" y="583282"/>
                </a:cubicBezTo>
                <a:cubicBezTo>
                  <a:pt x="2761517" y="575073"/>
                  <a:pt x="2760500" y="589061"/>
                  <a:pt x="2747497" y="572644"/>
                </a:cubicBezTo>
                <a:cubicBezTo>
                  <a:pt x="2743737" y="575532"/>
                  <a:pt x="2739978" y="578422"/>
                  <a:pt x="2733475" y="570212"/>
                </a:cubicBezTo>
                <a:cubicBezTo>
                  <a:pt x="2726971" y="562003"/>
                  <a:pt x="2737233" y="567323"/>
                  <a:pt x="2730731" y="559113"/>
                </a:cubicBezTo>
                <a:cubicBezTo>
                  <a:pt x="2726971" y="562003"/>
                  <a:pt x="2709190" y="562460"/>
                  <a:pt x="2711932" y="573559"/>
                </a:cubicBezTo>
                <a:cubicBezTo>
                  <a:pt x="2701671" y="568238"/>
                  <a:pt x="2698928" y="557140"/>
                  <a:pt x="2692425" y="548932"/>
                </a:cubicBezTo>
                <a:cubicBezTo>
                  <a:pt x="2692425" y="548932"/>
                  <a:pt x="2685922" y="540722"/>
                  <a:pt x="2685922" y="540722"/>
                </a:cubicBezTo>
                <a:cubicBezTo>
                  <a:pt x="2689681" y="537833"/>
                  <a:pt x="2693441" y="534944"/>
                  <a:pt x="2699945" y="543154"/>
                </a:cubicBezTo>
                <a:cubicBezTo>
                  <a:pt x="2703703" y="540264"/>
                  <a:pt x="2687954" y="512745"/>
                  <a:pt x="2704720" y="526276"/>
                </a:cubicBezTo>
                <a:cubicBezTo>
                  <a:pt x="2708479" y="523386"/>
                  <a:pt x="2708479" y="523386"/>
                  <a:pt x="2701976" y="515177"/>
                </a:cubicBezTo>
                <a:cubicBezTo>
                  <a:pt x="2712238" y="520498"/>
                  <a:pt x="2722501" y="525818"/>
                  <a:pt x="2736522" y="528247"/>
                </a:cubicBezTo>
                <a:cubicBezTo>
                  <a:pt x="2729003" y="534026"/>
                  <a:pt x="2752271" y="555767"/>
                  <a:pt x="2749527" y="544667"/>
                </a:cubicBezTo>
                <a:cubicBezTo>
                  <a:pt x="2756031" y="552877"/>
                  <a:pt x="2766294" y="558198"/>
                  <a:pt x="2765276" y="572184"/>
                </a:cubicBezTo>
                <a:cubicBezTo>
                  <a:pt x="2785802" y="582825"/>
                  <a:pt x="2783059" y="571726"/>
                  <a:pt x="2797080" y="574157"/>
                </a:cubicBezTo>
                <a:cubicBezTo>
                  <a:pt x="2800840" y="571267"/>
                  <a:pt x="2797080" y="574157"/>
                  <a:pt x="2794336" y="563058"/>
                </a:cubicBezTo>
                <a:cubicBezTo>
                  <a:pt x="2804599" y="568379"/>
                  <a:pt x="2804599" y="568379"/>
                  <a:pt x="2808359" y="565490"/>
                </a:cubicBezTo>
                <a:cubicBezTo>
                  <a:pt x="2812119" y="562599"/>
                  <a:pt x="2805616" y="554389"/>
                  <a:pt x="2809376" y="551501"/>
                </a:cubicBezTo>
                <a:cubicBezTo>
                  <a:pt x="2802872" y="543292"/>
                  <a:pt x="2805616" y="554389"/>
                  <a:pt x="2799113" y="546180"/>
                </a:cubicBezTo>
                <a:cubicBezTo>
                  <a:pt x="2792611" y="537973"/>
                  <a:pt x="2796370" y="535084"/>
                  <a:pt x="2803890" y="529305"/>
                </a:cubicBezTo>
                <a:cubicBezTo>
                  <a:pt x="2823398" y="553932"/>
                  <a:pt x="2828173" y="537055"/>
                  <a:pt x="2835692" y="531277"/>
                </a:cubicBezTo>
                <a:cubicBezTo>
                  <a:pt x="2835692" y="531277"/>
                  <a:pt x="2829189" y="523067"/>
                  <a:pt x="2829189" y="523067"/>
                </a:cubicBezTo>
                <a:cubicBezTo>
                  <a:pt x="2829189" y="523067"/>
                  <a:pt x="2822687" y="514858"/>
                  <a:pt x="2825429" y="525956"/>
                </a:cubicBezTo>
                <a:cubicBezTo>
                  <a:pt x="2818928" y="517748"/>
                  <a:pt x="2818928" y="517748"/>
                  <a:pt x="2822687" y="514858"/>
                </a:cubicBezTo>
                <a:cubicBezTo>
                  <a:pt x="2822687" y="514858"/>
                  <a:pt x="2816184" y="506649"/>
                  <a:pt x="2816184" y="506649"/>
                </a:cubicBezTo>
                <a:cubicBezTo>
                  <a:pt x="2822687" y="514858"/>
                  <a:pt x="2814150" y="534624"/>
                  <a:pt x="2794643" y="509996"/>
                </a:cubicBezTo>
                <a:cubicBezTo>
                  <a:pt x="2790884" y="512886"/>
                  <a:pt x="2797386" y="521096"/>
                  <a:pt x="2803890" y="529305"/>
                </a:cubicBezTo>
                <a:cubicBezTo>
                  <a:pt x="2800130" y="532193"/>
                  <a:pt x="2792611" y="537973"/>
                  <a:pt x="2788851" y="540861"/>
                </a:cubicBezTo>
                <a:cubicBezTo>
                  <a:pt x="2795353" y="549069"/>
                  <a:pt x="2795353" y="549069"/>
                  <a:pt x="2795353" y="549069"/>
                </a:cubicBezTo>
                <a:cubicBezTo>
                  <a:pt x="2798096" y="560168"/>
                  <a:pt x="2785092" y="543751"/>
                  <a:pt x="2787833" y="554848"/>
                </a:cubicBezTo>
                <a:cubicBezTo>
                  <a:pt x="2787833" y="554848"/>
                  <a:pt x="2781333" y="546640"/>
                  <a:pt x="2781333" y="546640"/>
                </a:cubicBezTo>
                <a:cubicBezTo>
                  <a:pt x="2771069" y="541320"/>
                  <a:pt x="2770053" y="555309"/>
                  <a:pt x="2759791" y="549987"/>
                </a:cubicBezTo>
                <a:cubicBezTo>
                  <a:pt x="2753288" y="541777"/>
                  <a:pt x="2750545" y="530679"/>
                  <a:pt x="2744041" y="522469"/>
                </a:cubicBezTo>
                <a:cubicBezTo>
                  <a:pt x="2751561" y="516692"/>
                  <a:pt x="2751561" y="516692"/>
                  <a:pt x="2761823" y="522011"/>
                </a:cubicBezTo>
                <a:cubicBezTo>
                  <a:pt x="2748818" y="505594"/>
                  <a:pt x="2752579" y="502704"/>
                  <a:pt x="2756337" y="499814"/>
                </a:cubicBezTo>
                <a:cubicBezTo>
                  <a:pt x="2760096" y="496925"/>
                  <a:pt x="2766599" y="505133"/>
                  <a:pt x="2762839" y="508023"/>
                </a:cubicBezTo>
                <a:cubicBezTo>
                  <a:pt x="2763856" y="494037"/>
                  <a:pt x="2780620" y="507564"/>
                  <a:pt x="2784380" y="504676"/>
                </a:cubicBezTo>
                <a:cubicBezTo>
                  <a:pt x="2777877" y="496465"/>
                  <a:pt x="2774118" y="499354"/>
                  <a:pt x="2760096" y="496925"/>
                </a:cubicBezTo>
                <a:cubicBezTo>
                  <a:pt x="2757354" y="485827"/>
                  <a:pt x="2753594" y="488715"/>
                  <a:pt x="2747090" y="480506"/>
                </a:cubicBezTo>
                <a:cubicBezTo>
                  <a:pt x="2758370" y="471838"/>
                  <a:pt x="2775135" y="485369"/>
                  <a:pt x="2786415" y="476701"/>
                </a:cubicBezTo>
                <a:cubicBezTo>
                  <a:pt x="2789156" y="487798"/>
                  <a:pt x="2796675" y="482021"/>
                  <a:pt x="2799419" y="493118"/>
                </a:cubicBezTo>
                <a:cubicBezTo>
                  <a:pt x="2810696" y="484451"/>
                  <a:pt x="2807954" y="473353"/>
                  <a:pt x="2825736" y="472894"/>
                </a:cubicBezTo>
                <a:cubicBezTo>
                  <a:pt x="2832239" y="481103"/>
                  <a:pt x="2828480" y="483993"/>
                  <a:pt x="2834982" y="492203"/>
                </a:cubicBezTo>
                <a:cubicBezTo>
                  <a:pt x="2833966" y="506191"/>
                  <a:pt x="2823704" y="500869"/>
                  <a:pt x="2826448" y="511968"/>
                </a:cubicBezTo>
                <a:cubicBezTo>
                  <a:pt x="2832949" y="520176"/>
                  <a:pt x="2832949" y="520176"/>
                  <a:pt x="2832949" y="520176"/>
                </a:cubicBezTo>
                <a:cubicBezTo>
                  <a:pt x="2843212" y="525499"/>
                  <a:pt x="2846971" y="522609"/>
                  <a:pt x="2844226" y="511509"/>
                </a:cubicBezTo>
                <a:cubicBezTo>
                  <a:pt x="2857233" y="527929"/>
                  <a:pt x="2853475" y="530818"/>
                  <a:pt x="2852458" y="544806"/>
                </a:cubicBezTo>
                <a:cubicBezTo>
                  <a:pt x="2852458" y="544806"/>
                  <a:pt x="2856217" y="541917"/>
                  <a:pt x="2858960" y="553016"/>
                </a:cubicBezTo>
                <a:cubicBezTo>
                  <a:pt x="2862720" y="550127"/>
                  <a:pt x="2862720" y="550127"/>
                  <a:pt x="2862720" y="550127"/>
                </a:cubicBezTo>
                <a:cubicBezTo>
                  <a:pt x="2862720" y="550127"/>
                  <a:pt x="2862720" y="550127"/>
                  <a:pt x="2866480" y="547238"/>
                </a:cubicBezTo>
                <a:cubicBezTo>
                  <a:pt x="2863736" y="536140"/>
                  <a:pt x="2871256" y="530360"/>
                  <a:pt x="2868511" y="519261"/>
                </a:cubicBezTo>
                <a:cubicBezTo>
                  <a:pt x="2865767" y="508163"/>
                  <a:pt x="2876030" y="513484"/>
                  <a:pt x="2863025" y="497063"/>
                </a:cubicBezTo>
                <a:cubicBezTo>
                  <a:pt x="2863025" y="497063"/>
                  <a:pt x="2869527" y="505273"/>
                  <a:pt x="2873287" y="502385"/>
                </a:cubicBezTo>
                <a:cubicBezTo>
                  <a:pt x="2870542" y="491285"/>
                  <a:pt x="2860282" y="485967"/>
                  <a:pt x="2857538" y="474867"/>
                </a:cubicBezTo>
                <a:cubicBezTo>
                  <a:pt x="2853778" y="477757"/>
                  <a:pt x="2860282" y="485967"/>
                  <a:pt x="2860282" y="485967"/>
                </a:cubicBezTo>
                <a:cubicBezTo>
                  <a:pt x="2856522" y="488855"/>
                  <a:pt x="2843516" y="472436"/>
                  <a:pt x="2843516" y="472436"/>
                </a:cubicBezTo>
                <a:cubicBezTo>
                  <a:pt x="2840772" y="461338"/>
                  <a:pt x="2848292" y="455558"/>
                  <a:pt x="2841789" y="447349"/>
                </a:cubicBezTo>
                <a:cubicBezTo>
                  <a:pt x="2853068" y="438682"/>
                  <a:pt x="2867089" y="441114"/>
                  <a:pt x="2868105" y="427124"/>
                </a:cubicBezTo>
                <a:lnTo>
                  <a:pt x="2861337" y="421994"/>
                </a:lnTo>
                <a:lnTo>
                  <a:pt x="2861605" y="418916"/>
                </a:lnTo>
                <a:cubicBezTo>
                  <a:pt x="2865365" y="416027"/>
                  <a:pt x="2858861" y="407818"/>
                  <a:pt x="2858861" y="407818"/>
                </a:cubicBezTo>
                <a:cubicBezTo>
                  <a:pt x="2862621" y="404928"/>
                  <a:pt x="2862621" y="404928"/>
                  <a:pt x="2872882" y="410249"/>
                </a:cubicBezTo>
                <a:cubicBezTo>
                  <a:pt x="2872882" y="410249"/>
                  <a:pt x="2869123" y="413138"/>
                  <a:pt x="2879385" y="418456"/>
                </a:cubicBezTo>
                <a:cubicBezTo>
                  <a:pt x="2883144" y="415567"/>
                  <a:pt x="2883144" y="415567"/>
                  <a:pt x="2886904" y="412678"/>
                </a:cubicBezTo>
                <a:cubicBezTo>
                  <a:pt x="2884161" y="401582"/>
                  <a:pt x="2886904" y="412678"/>
                  <a:pt x="2880402" y="404470"/>
                </a:cubicBezTo>
                <a:cubicBezTo>
                  <a:pt x="2877657" y="393371"/>
                  <a:pt x="2898181" y="404009"/>
                  <a:pt x="2892696" y="381814"/>
                </a:cubicBezTo>
                <a:cubicBezTo>
                  <a:pt x="2902959" y="387135"/>
                  <a:pt x="2910478" y="381357"/>
                  <a:pt x="2910478" y="381357"/>
                </a:cubicBezTo>
                <a:cubicBezTo>
                  <a:pt x="2901230" y="362047"/>
                  <a:pt x="2892696" y="381814"/>
                  <a:pt x="2875930" y="368285"/>
                </a:cubicBezTo>
                <a:cubicBezTo>
                  <a:pt x="2875930" y="368285"/>
                  <a:pt x="2873187" y="357185"/>
                  <a:pt x="2866683" y="348975"/>
                </a:cubicBezTo>
                <a:cubicBezTo>
                  <a:pt x="2874203" y="343197"/>
                  <a:pt x="2871462" y="332099"/>
                  <a:pt x="2881723" y="337419"/>
                </a:cubicBezTo>
                <a:cubicBezTo>
                  <a:pt x="2881723" y="337419"/>
                  <a:pt x="2875221" y="329211"/>
                  <a:pt x="2875221" y="329211"/>
                </a:cubicBezTo>
                <a:cubicBezTo>
                  <a:pt x="2871462" y="332099"/>
                  <a:pt x="2857439" y="329669"/>
                  <a:pt x="2853681" y="332558"/>
                </a:cubicBezTo>
                <a:cubicBezTo>
                  <a:pt x="2853681" y="332558"/>
                  <a:pt x="2853681" y="332558"/>
                  <a:pt x="2849919" y="335447"/>
                </a:cubicBezTo>
                <a:cubicBezTo>
                  <a:pt x="2843416" y="327238"/>
                  <a:pt x="2836914" y="319027"/>
                  <a:pt x="2840673" y="316139"/>
                </a:cubicBezTo>
                <a:cubicBezTo>
                  <a:pt x="2840673" y="316139"/>
                  <a:pt x="2840673" y="316139"/>
                  <a:pt x="2834170" y="307929"/>
                </a:cubicBezTo>
                <a:cubicBezTo>
                  <a:pt x="2830411" y="310817"/>
                  <a:pt x="2823908" y="302608"/>
                  <a:pt x="2813647" y="297290"/>
                </a:cubicBezTo>
                <a:cubicBezTo>
                  <a:pt x="2813647" y="297290"/>
                  <a:pt x="2809886" y="300179"/>
                  <a:pt x="2812630" y="311276"/>
                </a:cubicBezTo>
                <a:cubicBezTo>
                  <a:pt x="2808869" y="314165"/>
                  <a:pt x="2802368" y="305958"/>
                  <a:pt x="2792105" y="300636"/>
                </a:cubicBezTo>
                <a:cubicBezTo>
                  <a:pt x="2794849" y="311735"/>
                  <a:pt x="2801350" y="319944"/>
                  <a:pt x="2797591" y="322832"/>
                </a:cubicBezTo>
                <a:cubicBezTo>
                  <a:pt x="2787330" y="317514"/>
                  <a:pt x="2779810" y="323292"/>
                  <a:pt x="2769548" y="317972"/>
                </a:cubicBezTo>
                <a:cubicBezTo>
                  <a:pt x="2763046" y="309763"/>
                  <a:pt x="2766805" y="306873"/>
                  <a:pt x="2770564" y="303984"/>
                </a:cubicBezTo>
                <a:cubicBezTo>
                  <a:pt x="2774323" y="301094"/>
                  <a:pt x="2774323" y="301094"/>
                  <a:pt x="2780827" y="309304"/>
                </a:cubicBezTo>
                <a:cubicBezTo>
                  <a:pt x="2788346" y="303526"/>
                  <a:pt x="2781843" y="295317"/>
                  <a:pt x="2775339" y="287106"/>
                </a:cubicBezTo>
                <a:cubicBezTo>
                  <a:pt x="2789363" y="289539"/>
                  <a:pt x="2800640" y="280869"/>
                  <a:pt x="2791394" y="261562"/>
                </a:cubicBezTo>
                <a:cubicBezTo>
                  <a:pt x="2815679" y="269314"/>
                  <a:pt x="2837220" y="265966"/>
                  <a:pt x="2856017" y="251519"/>
                </a:cubicBezTo>
                <a:cubicBezTo>
                  <a:pt x="2858761" y="262619"/>
                  <a:pt x="2862520" y="259729"/>
                  <a:pt x="2862520" y="259729"/>
                </a:cubicBezTo>
                <a:cubicBezTo>
                  <a:pt x="2862520" y="259729"/>
                  <a:pt x="2862520" y="259729"/>
                  <a:pt x="2869022" y="267938"/>
                </a:cubicBezTo>
                <a:cubicBezTo>
                  <a:pt x="2869022" y="267938"/>
                  <a:pt x="2869022" y="267938"/>
                  <a:pt x="2872781" y="265048"/>
                </a:cubicBezTo>
                <a:cubicBezTo>
                  <a:pt x="2876541" y="262157"/>
                  <a:pt x="2870040" y="253950"/>
                  <a:pt x="2870040" y="253950"/>
                </a:cubicBezTo>
                <a:cubicBezTo>
                  <a:pt x="2859778" y="248631"/>
                  <a:pt x="2863536" y="245740"/>
                  <a:pt x="2860792" y="234642"/>
                </a:cubicBezTo>
                <a:cubicBezTo>
                  <a:pt x="2864552" y="231754"/>
                  <a:pt x="2868311" y="228864"/>
                  <a:pt x="2872071" y="225976"/>
                </a:cubicBezTo>
                <a:cubicBezTo>
                  <a:pt x="2874814" y="237073"/>
                  <a:pt x="2878574" y="234185"/>
                  <a:pt x="2885078" y="242395"/>
                </a:cubicBezTo>
                <a:cubicBezTo>
                  <a:pt x="2888837" y="239505"/>
                  <a:pt x="2886094" y="228408"/>
                  <a:pt x="2889853" y="225518"/>
                </a:cubicBezTo>
                <a:cubicBezTo>
                  <a:pt x="2893613" y="222627"/>
                  <a:pt x="2889853" y="225518"/>
                  <a:pt x="2900115" y="230839"/>
                </a:cubicBezTo>
                <a:cubicBezTo>
                  <a:pt x="2907634" y="225061"/>
                  <a:pt x="2890868" y="211529"/>
                  <a:pt x="2888125" y="200430"/>
                </a:cubicBezTo>
                <a:cubicBezTo>
                  <a:pt x="2868617" y="175803"/>
                  <a:pt x="2859065" y="209556"/>
                  <a:pt x="2842300" y="196026"/>
                </a:cubicBezTo>
                <a:cubicBezTo>
                  <a:pt x="2829294" y="179608"/>
                  <a:pt x="2847077" y="179149"/>
                  <a:pt x="2844333" y="168052"/>
                </a:cubicBezTo>
                <a:cubicBezTo>
                  <a:pt x="2844333" y="168052"/>
                  <a:pt x="2854595" y="173371"/>
                  <a:pt x="2854595" y="173371"/>
                </a:cubicBezTo>
                <a:cubicBezTo>
                  <a:pt x="2862115" y="167594"/>
                  <a:pt x="2855611" y="159383"/>
                  <a:pt x="2852868" y="148283"/>
                </a:cubicBezTo>
                <a:cubicBezTo>
                  <a:pt x="2866890" y="150715"/>
                  <a:pt x="2869633" y="161814"/>
                  <a:pt x="2873393" y="158925"/>
                </a:cubicBezTo>
                <a:cubicBezTo>
                  <a:pt x="2873393" y="158925"/>
                  <a:pt x="2866890" y="150715"/>
                  <a:pt x="2866890" y="150715"/>
                </a:cubicBezTo>
                <a:cubicBezTo>
                  <a:pt x="2866890" y="150715"/>
                  <a:pt x="2860387" y="142506"/>
                  <a:pt x="2856627" y="145395"/>
                </a:cubicBezTo>
                <a:cubicBezTo>
                  <a:pt x="2849108" y="151173"/>
                  <a:pt x="2836102" y="134755"/>
                  <a:pt x="2828582" y="140532"/>
                </a:cubicBezTo>
                <a:cubicBezTo>
                  <a:pt x="2826272" y="135705"/>
                  <a:pt x="2826291" y="132389"/>
                  <a:pt x="2827823" y="130386"/>
                </a:cubicBezTo>
                <a:cubicBezTo>
                  <a:pt x="2832420" y="124378"/>
                  <a:pt x="2850633" y="130191"/>
                  <a:pt x="2860387" y="142506"/>
                </a:cubicBezTo>
                <a:cubicBezTo>
                  <a:pt x="2860387" y="142506"/>
                  <a:pt x="2870649" y="147825"/>
                  <a:pt x="2870649" y="147825"/>
                </a:cubicBezTo>
                <a:cubicBezTo>
                  <a:pt x="2874409" y="144937"/>
                  <a:pt x="2871665" y="133838"/>
                  <a:pt x="2885687" y="136270"/>
                </a:cubicBezTo>
                <a:cubicBezTo>
                  <a:pt x="2885687" y="136270"/>
                  <a:pt x="2879184" y="128059"/>
                  <a:pt x="2882943" y="125171"/>
                </a:cubicBezTo>
                <a:cubicBezTo>
                  <a:pt x="2890463" y="119391"/>
                  <a:pt x="2904486" y="121822"/>
                  <a:pt x="2919523" y="110266"/>
                </a:cubicBezTo>
                <a:close/>
                <a:moveTo>
                  <a:pt x="2824678" y="65365"/>
                </a:moveTo>
                <a:cubicBezTo>
                  <a:pt x="2831929" y="59793"/>
                  <a:pt x="2838107" y="67591"/>
                  <a:pt x="2850463" y="83191"/>
                </a:cubicBezTo>
                <a:cubicBezTo>
                  <a:pt x="2846838" y="85977"/>
                  <a:pt x="2837031" y="80963"/>
                  <a:pt x="2833405" y="83750"/>
                </a:cubicBezTo>
                <a:cubicBezTo>
                  <a:pt x="2824678" y="65365"/>
                  <a:pt x="2821052" y="68153"/>
                  <a:pt x="2824678" y="65365"/>
                </a:cubicBezTo>
                <a:close/>
                <a:moveTo>
                  <a:pt x="2943938" y="63112"/>
                </a:moveTo>
                <a:cubicBezTo>
                  <a:pt x="2948017" y="59977"/>
                  <a:pt x="2957840" y="80660"/>
                  <a:pt x="2946809" y="75020"/>
                </a:cubicBezTo>
                <a:cubicBezTo>
                  <a:pt x="2946809" y="75020"/>
                  <a:pt x="2950888" y="71884"/>
                  <a:pt x="2943938" y="63112"/>
                </a:cubicBezTo>
                <a:close/>
                <a:moveTo>
                  <a:pt x="2829842" y="19046"/>
                </a:moveTo>
                <a:cubicBezTo>
                  <a:pt x="2829842" y="19046"/>
                  <a:pt x="2829842" y="19046"/>
                  <a:pt x="2836792" y="27820"/>
                </a:cubicBezTo>
                <a:cubicBezTo>
                  <a:pt x="2832984" y="30746"/>
                  <a:pt x="2832984" y="30746"/>
                  <a:pt x="2832984" y="30746"/>
                </a:cubicBezTo>
                <a:cubicBezTo>
                  <a:pt x="2826035" y="21972"/>
                  <a:pt x="2826035" y="21972"/>
                  <a:pt x="2826035" y="21972"/>
                </a:cubicBezTo>
                <a:cubicBezTo>
                  <a:pt x="2829842" y="19046"/>
                  <a:pt x="2829842" y="19046"/>
                  <a:pt x="2829842" y="19046"/>
                </a:cubicBezTo>
                <a:close/>
                <a:moveTo>
                  <a:pt x="2841265" y="10268"/>
                </a:moveTo>
                <a:cubicBezTo>
                  <a:pt x="2858974" y="24891"/>
                  <a:pt x="2862116" y="36590"/>
                  <a:pt x="2865258" y="48292"/>
                </a:cubicBezTo>
                <a:cubicBezTo>
                  <a:pt x="2863354" y="49756"/>
                  <a:pt x="2861296" y="49573"/>
                  <a:pt x="2859111" y="48384"/>
                </a:cubicBezTo>
                <a:cubicBezTo>
                  <a:pt x="2852555" y="44821"/>
                  <a:pt x="2844861" y="32207"/>
                  <a:pt x="2836792" y="27820"/>
                </a:cubicBezTo>
                <a:cubicBezTo>
                  <a:pt x="2840601" y="24894"/>
                  <a:pt x="2833650" y="16121"/>
                  <a:pt x="2841265" y="10268"/>
                </a:cubicBezTo>
                <a:close/>
                <a:moveTo>
                  <a:pt x="2977078" y="0"/>
                </a:moveTo>
                <a:cubicBezTo>
                  <a:pt x="2977078" y="0"/>
                  <a:pt x="2984028" y="8777"/>
                  <a:pt x="2984028" y="8777"/>
                </a:cubicBezTo>
                <a:cubicBezTo>
                  <a:pt x="2984028" y="8777"/>
                  <a:pt x="2981310" y="10866"/>
                  <a:pt x="2981310" y="10866"/>
                </a:cubicBezTo>
                <a:lnTo>
                  <a:pt x="2976964" y="5382"/>
                </a:lnTo>
                <a:cubicBezTo>
                  <a:pt x="2976096" y="4286"/>
                  <a:pt x="2974358" y="2090"/>
                  <a:pt x="2974358" y="2090"/>
                </a:cubicBezTo>
                <a:cubicBezTo>
                  <a:pt x="2974358" y="2090"/>
                  <a:pt x="2977078" y="0"/>
                  <a:pt x="29770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92999"/>
      </p:ext>
    </p:extLst>
  </p:cSld>
  <p:clrMapOvr>
    <a:masterClrMapping/>
  </p:clrMapOvr>
  <p:transition spd="slow"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E451430-E514-4397-A938-4890960AAE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696" y="1411288"/>
            <a:ext cx="5565503" cy="48450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D9D1427E-4DA6-4058-B2B6-C35495DCD3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2987" y="1411288"/>
            <a:ext cx="5565503" cy="48450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5422590"/>
      </p:ext>
    </p:extLst>
  </p:cSld>
  <p:clrMapOvr>
    <a:masterClrMapping/>
  </p:clrMapOvr>
  <p:transition spd="slow"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9E12C23-FEEA-4968-859D-0422F6029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76639"/>
            <a:ext cx="3787775" cy="4559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6A45BEF9-C772-40B2-ABB2-3558D68B2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2112" y="1776639"/>
            <a:ext cx="3787775" cy="4559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074FE6B-D317-4FCB-8132-1633DADCE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4224" y="1776639"/>
            <a:ext cx="3787775" cy="45593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7886079"/>
      </p:ext>
    </p:extLst>
  </p:cSld>
  <p:clrMapOvr>
    <a:masterClrMapping/>
  </p:clrMapOvr>
  <p:transition spd="slow"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CBA3CAD-CADE-4DF7-8651-4E890D542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388" y="2351314"/>
            <a:ext cx="2690949" cy="386724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7D51A5FA-5F64-4B9F-8D50-B9C0771DF2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4091" y="2351314"/>
            <a:ext cx="2690949" cy="386724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B42B9B1A-7BC3-4708-AD0B-53B0CDB9AC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1794" y="2351314"/>
            <a:ext cx="2690949" cy="386724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19BFF1A6-AB61-4B72-9492-27B364CC5D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9497" y="2351314"/>
            <a:ext cx="2690949" cy="386724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8332604"/>
      </p:ext>
    </p:extLst>
  </p:cSld>
  <p:clrMapOvr>
    <a:masterClrMapping/>
  </p:clrMapOvr>
  <p:transition spd="slow"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28E8FB2-13E5-411F-8E0D-EE6D89D3B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3514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FE315AFE-68DC-48BB-906D-60A974A1EA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7053" y="283514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1D368401-EA67-4763-9102-BAE7F912CA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4106" y="283514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0BFB1C95-04D1-4AFB-B200-3EF14FA92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1159" y="283514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265E6ED0-EEE9-4370-A662-F917635AAB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28212" y="283514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5C72D7-E4CF-4662-8ED7-F8E9047FA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57250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FC94B08-913E-4886-9DB6-B6BF434358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7053" y="457250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4A193A3C-E036-4E14-81F6-9460F46484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4106" y="457250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FEDD2704-82A7-4F95-9821-0979B43AEC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71159" y="457250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Picture Placeholder 3">
            <a:extLst>
              <a:ext uri="{FF2B5EF4-FFF2-40B4-BE49-F238E27FC236}">
                <a16:creationId xmlns="" xmlns:a16="http://schemas.microsoft.com/office/drawing/2014/main" id="{4BE1FFB7-D17F-49C6-96C7-042BC0B88D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28212" y="4572500"/>
            <a:ext cx="2363788" cy="16446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6998047"/>
      </p:ext>
    </p:extLst>
  </p:cSld>
  <p:clrMapOvr>
    <a:masterClrMapping/>
  </p:clrMapOvr>
  <p:transition spd="slow"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1B7CE42-BA34-4B94-8633-2DF7A1C136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8778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74AAEB29-491F-4879-8161-B3F4B3547E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311038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196A792F-E5CC-4CA0-A437-8060B3EDF7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4584519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2426523B-2EE2-41ED-8465-DED217EC8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3480" y="-1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58178215-7910-46FD-9856-CC108E8289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3480" y="2311038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DC10755C-D4AC-4497-8F8E-2C668757C5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73480" y="4565740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181A7D7A-B3E6-4E71-B881-9EA7F97D4A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6961" y="-1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3C5A4F8F-A91F-4D92-AC43-7B59925EFA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46961" y="2292259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FA4F77F0-A080-4835-B0D3-AE851EF07C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6961" y="4565740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5463350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5F18E22-A556-4335-B7AE-80E6401AA9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5438" y="1658938"/>
            <a:ext cx="2311400" cy="4140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836BC704-D612-4778-B68A-B4EEEB5814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36450" y="1658938"/>
            <a:ext cx="2311400" cy="4140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1946808"/>
      </p:ext>
    </p:extLst>
  </p:cSld>
  <p:clrMapOvr>
    <a:masterClrMapping/>
  </p:clrMapOvr>
  <p:transition spd="slow"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4A05B4E-C0A6-4FCC-A7BF-2C0761310C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1557" y="18778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9B08B4A9-7F72-4EC1-8C69-AE1276D9C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038" y="-1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B63FEBBB-4201-4395-8093-175D8C11DB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038" y="2311038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94A5A61C-6145-4132-B98D-0AA2B8CE85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8519" y="-1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37E6731-298D-4287-B423-C2050B5FD2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18519" y="2292259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529A5EA2-4034-4555-A02E-4CF03F7D8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18519" y="4565740"/>
            <a:ext cx="2273481" cy="227348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1004542"/>
      </p:ext>
    </p:extLst>
  </p:cSld>
  <p:clrMapOvr>
    <a:masterClrMapping/>
  </p:clrMapOvr>
  <p:transition spd="slow"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29C68AF-8E5B-40CC-BC5B-06F0760B01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508" y="2378212"/>
            <a:ext cx="3709988" cy="19065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BB2A63C0-45AA-44C2-AF96-B14AF34AB5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006" y="2378212"/>
            <a:ext cx="3709988" cy="19065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42040508-9D7C-46E6-AD2C-DB835940A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8504" y="2378212"/>
            <a:ext cx="3709988" cy="19065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16A3A79A-BC88-491B-A501-6870387F6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508" y="4520520"/>
            <a:ext cx="3709988" cy="19065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A981C74F-6946-48F4-8BED-6D29E5660B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1006" y="4520520"/>
            <a:ext cx="3709988" cy="19065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E251EF16-BB66-4CE2-A533-453BB5AEE6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68504" y="4520520"/>
            <a:ext cx="3709988" cy="19065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194929"/>
      </p:ext>
    </p:extLst>
  </p:cSld>
  <p:clrMapOvr>
    <a:masterClrMapping/>
  </p:clrMapOvr>
  <p:transition spd="slow"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EA9373D-C052-4D87-BD5C-BCBB6848EB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609" y="627017"/>
            <a:ext cx="4297362" cy="280198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F016BD9-4DE1-46E8-A1A5-DF09F5FAC7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187994"/>
            <a:ext cx="3187700" cy="48339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134029"/>
      </p:ext>
    </p:extLst>
  </p:cSld>
  <p:clrMapOvr>
    <a:masterClrMapping/>
  </p:clrMapOvr>
  <p:transition spd="slow"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0DEA3F2-975F-4744-AC26-844B23C54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3389" y="404813"/>
            <a:ext cx="6884987" cy="30241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BAD1362-657F-49A9-BDB0-5D54BB651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02575" y="3827463"/>
            <a:ext cx="3775075" cy="24558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6748031"/>
      </p:ext>
    </p:extLst>
  </p:cSld>
  <p:clrMapOvr>
    <a:masterClrMapping/>
  </p:clrMapOvr>
  <p:transition spd="slow"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5A0E4EF-EBA9-407B-9AB5-5CC2E30540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675" y="0"/>
            <a:ext cx="416718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607EF96-2F71-4E9B-85D8-D31F93EE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8463" y="1058068"/>
            <a:ext cx="4741862" cy="47418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29976376"/>
      </p:ext>
    </p:extLst>
  </p:cSld>
  <p:clrMapOvr>
    <a:masterClrMapping/>
  </p:clrMapOvr>
  <p:transition spd="slow"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27954E4-6761-426E-9F55-816978C0F3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8823" y="1985735"/>
            <a:ext cx="2360023" cy="42052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F39945C0-36A8-40E4-856C-AC3AA28601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8663" y="1985735"/>
            <a:ext cx="2360023" cy="42052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9DA90976-0D43-4FDB-832D-02B964C10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38503" y="1985735"/>
            <a:ext cx="2360023" cy="42052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4051056"/>
      </p:ext>
    </p:extLst>
  </p:cSld>
  <p:clrMapOvr>
    <a:masterClrMapping/>
  </p:clrMapOvr>
  <p:transition spd="slow"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678AAFD-80F9-4455-864F-7F1D83F971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32320" y="2612571"/>
            <a:ext cx="5059680" cy="3728052"/>
          </a:xfrm>
          <a:custGeom>
            <a:avLst/>
            <a:gdLst>
              <a:gd name="connsiteX0" fmla="*/ 1846400 w 5059680"/>
              <a:gd name="connsiteY0" fmla="*/ 0 h 3728052"/>
              <a:gd name="connsiteX1" fmla="*/ 5055143 w 5059680"/>
              <a:gd name="connsiteY1" fmla="*/ 0 h 3728052"/>
              <a:gd name="connsiteX2" fmla="*/ 5059680 w 5059680"/>
              <a:gd name="connsiteY2" fmla="*/ 3728052 h 3728052"/>
              <a:gd name="connsiteX3" fmla="*/ 0 w 5059680"/>
              <a:gd name="connsiteY3" fmla="*/ 3728052 h 372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9680" h="3728052">
                <a:moveTo>
                  <a:pt x="1846400" y="0"/>
                </a:moveTo>
                <a:lnTo>
                  <a:pt x="5055143" y="0"/>
                </a:lnTo>
                <a:cubicBezTo>
                  <a:pt x="5056655" y="1242684"/>
                  <a:pt x="5058168" y="2485368"/>
                  <a:pt x="5059680" y="3728052"/>
                </a:cubicBezTo>
                <a:lnTo>
                  <a:pt x="0" y="37280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4E615AD-DA25-4A7E-BCD1-0CC5F7DA2B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3200" y="2591583"/>
            <a:ext cx="5917474" cy="3749040"/>
          </a:xfrm>
          <a:custGeom>
            <a:avLst/>
            <a:gdLst>
              <a:gd name="connsiteX0" fmla="*/ 1890866 w 5917474"/>
              <a:gd name="connsiteY0" fmla="*/ 0 h 3749040"/>
              <a:gd name="connsiteX1" fmla="*/ 5917474 w 5917474"/>
              <a:gd name="connsiteY1" fmla="*/ 0 h 3749040"/>
              <a:gd name="connsiteX2" fmla="*/ 4026608 w 5917474"/>
              <a:gd name="connsiteY2" fmla="*/ 3749040 h 3749040"/>
              <a:gd name="connsiteX3" fmla="*/ 0 w 5917474"/>
              <a:gd name="connsiteY3" fmla="*/ 374904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7474" h="3749040">
                <a:moveTo>
                  <a:pt x="1890866" y="0"/>
                </a:moveTo>
                <a:lnTo>
                  <a:pt x="5917474" y="0"/>
                </a:lnTo>
                <a:lnTo>
                  <a:pt x="4026608" y="3749040"/>
                </a:lnTo>
                <a:lnTo>
                  <a:pt x="0" y="3749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E71F9A5-5C7E-440E-B3EB-3EFC5EA25D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91584"/>
            <a:ext cx="4310743" cy="3745079"/>
          </a:xfrm>
          <a:custGeom>
            <a:avLst/>
            <a:gdLst>
              <a:gd name="connsiteX0" fmla="*/ 0 w 4310743"/>
              <a:gd name="connsiteY0" fmla="*/ 0 h 3745079"/>
              <a:gd name="connsiteX1" fmla="*/ 4310743 w 4310743"/>
              <a:gd name="connsiteY1" fmla="*/ 26125 h 3745079"/>
              <a:gd name="connsiteX2" fmla="*/ 2455817 w 4310743"/>
              <a:gd name="connsiteY2" fmla="*/ 3745079 h 3745079"/>
              <a:gd name="connsiteX3" fmla="*/ 0 w 4310743"/>
              <a:gd name="connsiteY3" fmla="*/ 3745079 h 374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3" h="3745079">
                <a:moveTo>
                  <a:pt x="0" y="0"/>
                </a:moveTo>
                <a:lnTo>
                  <a:pt x="4310743" y="26125"/>
                </a:lnTo>
                <a:lnTo>
                  <a:pt x="2455817" y="3745079"/>
                </a:lnTo>
                <a:lnTo>
                  <a:pt x="0" y="3745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3600667"/>
      </p:ext>
    </p:extLst>
  </p:cSld>
  <p:clrMapOvr>
    <a:masterClrMapping/>
  </p:clrMapOvr>
  <p:transition spd="slow" advClick="0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E42594A-4AC1-4522-967D-0C6D23AA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650" y="1501775"/>
            <a:ext cx="3971925" cy="46894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D0179D3-B671-4D05-8C43-CB3C0E4288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913" y="1501775"/>
            <a:ext cx="2938462" cy="222014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43A232D1-04F3-4327-810B-D67BC7FA9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06913" y="3971109"/>
            <a:ext cx="2938462" cy="222014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8515629"/>
      </p:ext>
    </p:extLst>
  </p:cSld>
  <p:clrMapOvr>
    <a:masterClrMapping/>
  </p:clrMapOvr>
  <p:transition spd="slow" advClick="0" advTm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BFA20A2-5E9C-4B49-8E32-AD10070F38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3020"/>
            <a:ext cx="6096000" cy="38925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7F88D66-2F35-4E4C-94FD-EABA91A37A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2359" y="2573020"/>
            <a:ext cx="2791641" cy="18811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D3602770-BDAD-4E26-BCEB-AD4082159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0359" y="2573020"/>
            <a:ext cx="2791641" cy="18811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0C96B99E-ABC8-4E53-AE54-9BAABDD1A6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2359" y="4584382"/>
            <a:ext cx="2791641" cy="18811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6B082D15-2995-47EB-A0A2-297E9ED64E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0359" y="4584382"/>
            <a:ext cx="2791641" cy="18811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0018596"/>
      </p:ext>
    </p:extLst>
  </p:cSld>
  <p:clrMapOvr>
    <a:masterClrMapping/>
  </p:clrMapOvr>
  <p:transition spd="slow" advClick="0" advTm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7D6C913-CFD3-454D-B94B-E7A7521FC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664868"/>
            <a:ext cx="6096000" cy="39846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53819A3A-258B-462E-A0EE-3564A191D0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02628"/>
            <a:ext cx="5904411" cy="19468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BE7CCB7A-253A-46DF-A0BA-B2C39000DF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664572"/>
            <a:ext cx="2808514" cy="19468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1BA56397-FE38-4B7B-AAEC-910C125C9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5897" y="2664572"/>
            <a:ext cx="2808514" cy="19468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3750207"/>
      </p:ext>
    </p:extLst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15A9783-B146-4B93-815C-5688B874F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8176904"/>
      </p:ext>
    </p:extLst>
  </p:cSld>
  <p:clrMapOvr>
    <a:masterClrMapping/>
  </p:clrMapOvr>
  <p:transition spd="slow"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214150E-8E1B-402F-8069-970C8EC4D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698" y="2064113"/>
            <a:ext cx="3579222" cy="21939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C7B57CE8-7516-4B3B-9E0E-725A60532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6720" y="2064113"/>
            <a:ext cx="3718560" cy="451911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A252DF09-2795-491A-94FB-095BBE0B2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698" y="4389302"/>
            <a:ext cx="3579222" cy="21939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69935D01-48B7-429F-BAD8-AC853404ED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0080" y="2064113"/>
            <a:ext cx="3579222" cy="21939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9E1D6E61-866D-4512-BDA8-D5E381713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0080" y="4389302"/>
            <a:ext cx="3579222" cy="21939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5138667"/>
      </p:ext>
    </p:extLst>
  </p:cSld>
  <p:clrMapOvr>
    <a:masterClrMapping/>
  </p:clrMapOvr>
  <p:transition spd="slow" advClick="0" advTm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946B0A4E-A175-4927-B83E-776229DE5C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4365" y="-1656776"/>
            <a:ext cx="4191427" cy="4021101"/>
          </a:xfrm>
          <a:custGeom>
            <a:avLst/>
            <a:gdLst>
              <a:gd name="connsiteX0" fmla="*/ 2814510 w 4191427"/>
              <a:gd name="connsiteY0" fmla="*/ 0 h 4021101"/>
              <a:gd name="connsiteX1" fmla="*/ 4191427 w 4191427"/>
              <a:gd name="connsiteY1" fmla="*/ 1601935 h 4021101"/>
              <a:gd name="connsiteX2" fmla="*/ 1376917 w 4191427"/>
              <a:gd name="connsiteY2" fmla="*/ 4021101 h 4021101"/>
              <a:gd name="connsiteX3" fmla="*/ 0 w 4191427"/>
              <a:gd name="connsiteY3" fmla="*/ 2419166 h 40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27" h="4021101">
                <a:moveTo>
                  <a:pt x="2814510" y="0"/>
                </a:moveTo>
                <a:lnTo>
                  <a:pt x="4191427" y="1601935"/>
                </a:lnTo>
                <a:lnTo>
                  <a:pt x="1376917" y="4021101"/>
                </a:lnTo>
                <a:lnTo>
                  <a:pt x="0" y="241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18BB63B5-9041-4DC3-BC8F-BFBDAE4E09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76658" y="885472"/>
            <a:ext cx="4191427" cy="4021101"/>
          </a:xfrm>
          <a:custGeom>
            <a:avLst/>
            <a:gdLst>
              <a:gd name="connsiteX0" fmla="*/ 2814510 w 4191427"/>
              <a:gd name="connsiteY0" fmla="*/ 0 h 4021101"/>
              <a:gd name="connsiteX1" fmla="*/ 4191427 w 4191427"/>
              <a:gd name="connsiteY1" fmla="*/ 1601935 h 4021101"/>
              <a:gd name="connsiteX2" fmla="*/ 1376917 w 4191427"/>
              <a:gd name="connsiteY2" fmla="*/ 4021101 h 4021101"/>
              <a:gd name="connsiteX3" fmla="*/ 0 w 4191427"/>
              <a:gd name="connsiteY3" fmla="*/ 2419166 h 40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27" h="4021101">
                <a:moveTo>
                  <a:pt x="2814510" y="0"/>
                </a:moveTo>
                <a:lnTo>
                  <a:pt x="4191427" y="1601935"/>
                </a:lnTo>
                <a:lnTo>
                  <a:pt x="1376917" y="4021101"/>
                </a:lnTo>
                <a:lnTo>
                  <a:pt x="0" y="241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A55DDA6-B648-438A-AF8A-AF1B19CBA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81049" y="3427719"/>
            <a:ext cx="4191427" cy="4019550"/>
          </a:xfrm>
          <a:custGeom>
            <a:avLst/>
            <a:gdLst>
              <a:gd name="connsiteX0" fmla="*/ 2814510 w 4191427"/>
              <a:gd name="connsiteY0" fmla="*/ 0 h 4019550"/>
              <a:gd name="connsiteX1" fmla="*/ 4191427 w 4191427"/>
              <a:gd name="connsiteY1" fmla="*/ 1601935 h 4019550"/>
              <a:gd name="connsiteX2" fmla="*/ 1378722 w 4191427"/>
              <a:gd name="connsiteY2" fmla="*/ 4019550 h 4019550"/>
              <a:gd name="connsiteX3" fmla="*/ 1375584 w 4191427"/>
              <a:gd name="connsiteY3" fmla="*/ 4019550 h 4019550"/>
              <a:gd name="connsiteX4" fmla="*/ 0 w 4191427"/>
              <a:gd name="connsiteY4" fmla="*/ 2419166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427" h="4019550">
                <a:moveTo>
                  <a:pt x="2814510" y="0"/>
                </a:moveTo>
                <a:lnTo>
                  <a:pt x="4191427" y="1601935"/>
                </a:lnTo>
                <a:lnTo>
                  <a:pt x="1378722" y="4019550"/>
                </a:lnTo>
                <a:lnTo>
                  <a:pt x="1375584" y="4019550"/>
                </a:lnTo>
                <a:lnTo>
                  <a:pt x="0" y="241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A74A6ABA-572B-4831-865E-BC24C56172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14878" y="638729"/>
            <a:ext cx="4191427" cy="4021101"/>
          </a:xfrm>
          <a:custGeom>
            <a:avLst/>
            <a:gdLst>
              <a:gd name="connsiteX0" fmla="*/ 2814510 w 4191427"/>
              <a:gd name="connsiteY0" fmla="*/ 0 h 4021101"/>
              <a:gd name="connsiteX1" fmla="*/ 4191427 w 4191427"/>
              <a:gd name="connsiteY1" fmla="*/ 1601935 h 4021101"/>
              <a:gd name="connsiteX2" fmla="*/ 1376917 w 4191427"/>
              <a:gd name="connsiteY2" fmla="*/ 4021101 h 4021101"/>
              <a:gd name="connsiteX3" fmla="*/ 0 w 4191427"/>
              <a:gd name="connsiteY3" fmla="*/ 2419166 h 40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27" h="4021101">
                <a:moveTo>
                  <a:pt x="2814510" y="0"/>
                </a:moveTo>
                <a:lnTo>
                  <a:pt x="4191427" y="1601935"/>
                </a:lnTo>
                <a:lnTo>
                  <a:pt x="1376917" y="4021101"/>
                </a:lnTo>
                <a:lnTo>
                  <a:pt x="0" y="241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D143CD5-8A55-4E4C-A29D-0B12DDCB6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42829" y="-1903519"/>
            <a:ext cx="4191427" cy="4021101"/>
          </a:xfrm>
          <a:custGeom>
            <a:avLst/>
            <a:gdLst>
              <a:gd name="connsiteX0" fmla="*/ 2814510 w 4191427"/>
              <a:gd name="connsiteY0" fmla="*/ 0 h 4021101"/>
              <a:gd name="connsiteX1" fmla="*/ 4191427 w 4191427"/>
              <a:gd name="connsiteY1" fmla="*/ 1601935 h 4021101"/>
              <a:gd name="connsiteX2" fmla="*/ 1376917 w 4191427"/>
              <a:gd name="connsiteY2" fmla="*/ 4021101 h 4021101"/>
              <a:gd name="connsiteX3" fmla="*/ 0 w 4191427"/>
              <a:gd name="connsiteY3" fmla="*/ 2419166 h 40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27" h="4021101">
                <a:moveTo>
                  <a:pt x="2814510" y="0"/>
                </a:moveTo>
                <a:lnTo>
                  <a:pt x="4191427" y="1601935"/>
                </a:lnTo>
                <a:lnTo>
                  <a:pt x="1376917" y="4021101"/>
                </a:lnTo>
                <a:lnTo>
                  <a:pt x="0" y="241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813874FA-9A06-4C60-A594-DC72A50438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97909" y="-2148710"/>
            <a:ext cx="4191427" cy="4021101"/>
          </a:xfrm>
          <a:custGeom>
            <a:avLst/>
            <a:gdLst>
              <a:gd name="connsiteX0" fmla="*/ 2814510 w 4191427"/>
              <a:gd name="connsiteY0" fmla="*/ 0 h 4021101"/>
              <a:gd name="connsiteX1" fmla="*/ 4191427 w 4191427"/>
              <a:gd name="connsiteY1" fmla="*/ 1601935 h 4021101"/>
              <a:gd name="connsiteX2" fmla="*/ 1376917 w 4191427"/>
              <a:gd name="connsiteY2" fmla="*/ 4021101 h 4021101"/>
              <a:gd name="connsiteX3" fmla="*/ 0 w 4191427"/>
              <a:gd name="connsiteY3" fmla="*/ 2419166 h 40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27" h="4021101">
                <a:moveTo>
                  <a:pt x="2814510" y="0"/>
                </a:moveTo>
                <a:lnTo>
                  <a:pt x="4191427" y="1601935"/>
                </a:lnTo>
                <a:lnTo>
                  <a:pt x="1376917" y="4021101"/>
                </a:lnTo>
                <a:lnTo>
                  <a:pt x="0" y="241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2421883"/>
      </p:ext>
    </p:extLst>
  </p:cSld>
  <p:clrMapOvr>
    <a:masterClrMapping/>
  </p:clrMapOvr>
  <p:transition spd="slow" advClick="0" advTm="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4FDBD4CC-27F1-4770-815A-1E0DDBE81B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3873" y="2700339"/>
            <a:ext cx="1636803" cy="1636803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AA126967-0040-4EE0-872F-2D510A2F24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00724" y="1188720"/>
            <a:ext cx="1855063" cy="1855063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9BBD4685-C552-4C04-841F-9E2765C33D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3327" y="3120321"/>
            <a:ext cx="1243220" cy="1243220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CE912A10-AFCE-4270-AF1A-82DF6DBD99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0072" y="4363541"/>
            <a:ext cx="1885407" cy="1885407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D138B687-4B88-4587-8189-1314FE537E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58002" y="3203114"/>
            <a:ext cx="1263556" cy="1263556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5A38CA1-1C41-40F7-9CFA-FB76EDD3B3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37443" y="2487091"/>
            <a:ext cx="1432045" cy="1432045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EDF83972-A6F8-43C6-BBFA-A7793E34D7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50349" y="4305428"/>
            <a:ext cx="959723" cy="959723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F6317CB-100A-436C-8707-93F069B45D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01437"/>
            <a:ext cx="2442346" cy="2442346"/>
          </a:xfrm>
          <a:prstGeom prst="ellipse">
            <a:avLst/>
          </a:prstGeom>
          <a:solidFill>
            <a:schemeClr val="bg1">
              <a:lumMod val="90000"/>
            </a:schemeClr>
          </a:solidFill>
          <a:effectLst>
            <a:outerShdw blurRad="647700" dist="304800" dir="2700000" sx="103000" sy="103000" algn="tl" rotWithShape="0">
              <a:prstClr val="black">
                <a:alpha val="21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5843129"/>
      </p:ext>
    </p:extLst>
  </p:cSld>
  <p:clrMapOvr>
    <a:masterClrMapping/>
  </p:clrMapOvr>
  <p:transition spd="slow" advClick="0" advTm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1232602-6B80-46F9-B27B-1BAB8C7FC2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63269" y="1565737"/>
            <a:ext cx="3065462" cy="3065463"/>
          </a:xfrm>
          <a:prstGeom prst="diamond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AE129B24-3D4D-4ACC-8E24-F278CD91D2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839" y="0"/>
            <a:ext cx="3065462" cy="3065463"/>
          </a:xfrm>
          <a:prstGeom prst="diamond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23E2CFDF-D463-4C61-8FA1-04335D689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21533" y="-11637"/>
            <a:ext cx="3065462" cy="3065463"/>
          </a:xfrm>
          <a:prstGeom prst="diamond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2AF0928C-85EF-4212-9C76-190D39A9A2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7736" y="-1589012"/>
            <a:ext cx="3065462" cy="3065463"/>
          </a:xfrm>
          <a:prstGeom prst="diamond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39FBB827-BE77-4E29-A145-7D46A9C6D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87650" y="-2940251"/>
            <a:ext cx="4416700" cy="4416702"/>
          </a:xfrm>
          <a:prstGeom prst="diamond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9F2D4441-1CDC-4CE1-A845-36DA7BC465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7318" y="-1680454"/>
            <a:ext cx="3065462" cy="3065463"/>
          </a:xfrm>
          <a:prstGeom prst="diamond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803400"/>
      </p:ext>
    </p:extLst>
  </p:cSld>
  <p:clrMapOvr>
    <a:masterClrMapping/>
  </p:clrMapOvr>
  <p:transition spd="slow" advClick="0" advTm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1F0A638-5FDE-4450-86F0-E51C26D52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851" y="2456045"/>
            <a:ext cx="2703784" cy="270378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D067AE75-4B1A-4952-8CD7-3574D5DE5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2034" y="2013971"/>
            <a:ext cx="3587932" cy="3587932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E818F6A8-E8BB-4525-B265-DD96E16B5E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08365" y="2456045"/>
            <a:ext cx="2703784" cy="270378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228413"/>
      </p:ext>
    </p:extLst>
  </p:cSld>
  <p:clrMapOvr>
    <a:masterClrMapping/>
  </p:clrMapOvr>
  <p:transition spd="slow" advClick="0" advTm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F69C39E-2CB6-4AE9-8EB4-506EE9872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5575" y="1123905"/>
            <a:ext cx="2063750" cy="20637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BCAF7B77-82F1-4938-A3E2-32E1C9F2A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04638" y="1123905"/>
            <a:ext cx="2063750" cy="20637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158B28D-7D14-4459-91A1-B195A437AF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5575" y="3429000"/>
            <a:ext cx="2063750" cy="20637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91716316-AE39-4190-BEB4-F7FFEF36F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4638" y="3429000"/>
            <a:ext cx="2063750" cy="20637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DD103BA-01A2-409E-A09C-0CDCDFE93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6075" y="1628636"/>
            <a:ext cx="3361814" cy="3359384"/>
          </a:xfrm>
          <a:prstGeom prst="diamond">
            <a:avLst/>
          </a:prstGeom>
          <a:solidFill>
            <a:schemeClr val="bg1">
              <a:lumMod val="90000"/>
            </a:schemeClr>
          </a:solidFill>
          <a:effectLst>
            <a:outerShdw blurRad="533400" dist="203200" dir="5400000" algn="t" rotWithShape="0">
              <a:prstClr val="black">
                <a:alpha val="28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6237757"/>
      </p:ext>
    </p:extLst>
  </p:cSld>
  <p:clrMapOvr>
    <a:masterClrMapping/>
  </p:clrMapOvr>
  <p:transition spd="slow" advClick="0" advTm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B082D85-3A5D-42CC-B829-A69BB59D73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686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9351208-4F01-4414-BA9A-30A919D38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4400" y="1737995"/>
            <a:ext cx="2743200" cy="2743200"/>
          </a:xfrm>
          <a:prstGeom prst="ellipse">
            <a:avLst/>
          </a:prstGeom>
          <a:solidFill>
            <a:schemeClr val="bg1">
              <a:lumMod val="90000"/>
            </a:schemeClr>
          </a:solidFill>
          <a:effectLst>
            <a:outerShdw blurRad="774700" dist="152400" dir="5400000" algn="t" rotWithShape="0">
              <a:prstClr val="black">
                <a:alpha val="29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1655359"/>
      </p:ext>
    </p:extLst>
  </p:cSld>
  <p:clrMapOvr>
    <a:masterClrMapping/>
  </p:clrMapOvr>
  <p:transition spd="slow" advClick="0" advTm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2AE7D3E-E7DB-44B9-BD1B-326FB08B7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925" y="1371600"/>
            <a:ext cx="3970338" cy="2057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7CF9BEA5-EA62-4B7B-9C5D-740F764363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925" y="3670663"/>
            <a:ext cx="3970338" cy="2057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6870848"/>
      </p:ext>
    </p:extLst>
  </p:cSld>
  <p:clrMapOvr>
    <a:masterClrMapping/>
  </p:clrMapOvr>
  <p:transition spd="slow" advClick="0" advTm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A75FA15-D7CE-4D24-AACA-134DF56F09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006" y="2543970"/>
            <a:ext cx="5708650" cy="35401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DCB85FC-CA99-45CA-8864-64A3EE1E9B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543969"/>
            <a:ext cx="1871663" cy="17700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011FD082-E660-462E-9C7D-8806A797F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6007" y="2543969"/>
            <a:ext cx="1871663" cy="17700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E0CF6FB0-C5D9-4816-863B-B381E1964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96014" y="2543969"/>
            <a:ext cx="1871663" cy="17700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454B15AB-727C-43C0-93F8-2A0EC0C413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428309"/>
            <a:ext cx="5971677" cy="16557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5123553"/>
      </p:ext>
    </p:extLst>
  </p:cSld>
  <p:clrMapOvr>
    <a:masterClrMapping/>
  </p:clrMapOvr>
  <p:transition spd="slow" advClick="0" advTm="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134CAF3-3014-4880-BB1A-A6820B3BE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374" y="153511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2B71651B-9F4E-4A79-8978-5912453FCF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2054" y="153511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4A30A7BB-1C3F-48BC-9D75-12EB69E1BE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734" y="153511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65851CA7-4037-470F-BF8C-27280F5386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74" y="153511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0A4A795A-BBA3-4B08-BC92-D69C667929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08054" y="153511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D9F13B01-021B-4505-8395-3306C0EAEE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19734" y="153511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B336E500-B356-4635-B336-9644B10570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74" y="354679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D51F3CD6-EC83-4136-B49A-744CCD82E6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12054" y="354679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50EBB9DD-1F4B-4371-879F-57E3E8074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23734" y="354679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Picture Placeholder 3">
            <a:extLst>
              <a:ext uri="{FF2B5EF4-FFF2-40B4-BE49-F238E27FC236}">
                <a16:creationId xmlns="" xmlns:a16="http://schemas.microsoft.com/office/drawing/2014/main" id="{B202A5E8-8BBE-416A-ADC1-8B629C03DD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6374" y="354679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00054D38-9327-4D69-9A95-C516D27E0B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08054" y="354679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0B7C3EA7-11C1-4D2D-80FC-7FFA74A445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219734" y="3546793"/>
            <a:ext cx="1893888" cy="18938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0385462"/>
      </p:ext>
    </p:extLst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7AF3236-B9DC-4649-B98B-8BDCB5F5C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3821357"/>
      </p:ext>
    </p:extLst>
  </p:cSld>
  <p:clrMapOvr>
    <a:masterClrMapping/>
  </p:clrMapOvr>
  <p:transition spd="slow"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532960"/>
      </p:ext>
    </p:extLst>
  </p:cSld>
  <p:clrMapOvr>
    <a:masterClrMapping/>
  </p:clrMapOvr>
  <p:transition spd="slow" advClick="0" advTm="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1721286" y="1548998"/>
            <a:ext cx="2823388" cy="3778629"/>
          </a:xfrm>
          <a:custGeom>
            <a:avLst/>
            <a:gdLst>
              <a:gd name="connsiteX0" fmla="*/ 0 w 2823388"/>
              <a:gd name="connsiteY0" fmla="*/ 0 h 3778629"/>
              <a:gd name="connsiteX1" fmla="*/ 2823388 w 2823388"/>
              <a:gd name="connsiteY1" fmla="*/ 0 h 3778629"/>
              <a:gd name="connsiteX2" fmla="*/ 2823388 w 2823388"/>
              <a:gd name="connsiteY2" fmla="*/ 3778629 h 3778629"/>
              <a:gd name="connsiteX3" fmla="*/ 0 w 2823388"/>
              <a:gd name="connsiteY3" fmla="*/ 3778629 h 37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388" h="3778629">
                <a:moveTo>
                  <a:pt x="0" y="0"/>
                </a:moveTo>
                <a:lnTo>
                  <a:pt x="2823388" y="0"/>
                </a:lnTo>
                <a:lnTo>
                  <a:pt x="2823388" y="3778629"/>
                </a:lnTo>
                <a:lnTo>
                  <a:pt x="0" y="3778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46D4FB71-2E8A-4664-8C02-E771A1A3105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B3F5C9D-8DAA-3B49-9691-2803C94E08CC}" type="datetime1">
              <a:rPr lang="en-US"/>
              <a:pPr/>
              <a:t>7/11/2019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A3FCE35F-469D-4381-A2EF-62CE60A25C6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4C0BC9D3-EDB1-4C5F-BBC5-90F38B6D4DB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F3EB9E-CC6B-1141-8BA6-A2095D473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0844"/>
      </p:ext>
    </p:extLst>
  </p:cSld>
  <p:clrMapOvr>
    <a:masterClrMapping/>
  </p:clrMapOvr>
  <p:transition spd="slow"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67650" y="-90236"/>
            <a:ext cx="2015650" cy="3517933"/>
          </a:xfrm>
          <a:custGeom>
            <a:avLst/>
            <a:gdLst>
              <a:gd name="connsiteX0" fmla="*/ 0 w 2015650"/>
              <a:gd name="connsiteY0" fmla="*/ 0 h 3517933"/>
              <a:gd name="connsiteX1" fmla="*/ 2015650 w 2015650"/>
              <a:gd name="connsiteY1" fmla="*/ 0 h 3517933"/>
              <a:gd name="connsiteX2" fmla="*/ 2015650 w 2015650"/>
              <a:gd name="connsiteY2" fmla="*/ 3517933 h 3517933"/>
              <a:gd name="connsiteX3" fmla="*/ 0 w 2015650"/>
              <a:gd name="connsiteY3" fmla="*/ 3517933 h 351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650" h="3517933">
                <a:moveTo>
                  <a:pt x="0" y="0"/>
                </a:moveTo>
                <a:lnTo>
                  <a:pt x="2015650" y="0"/>
                </a:lnTo>
                <a:lnTo>
                  <a:pt x="2015650" y="3517933"/>
                </a:lnTo>
                <a:lnTo>
                  <a:pt x="0" y="35179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3975216" y="3385790"/>
            <a:ext cx="1976621" cy="3517933"/>
          </a:xfrm>
          <a:custGeom>
            <a:avLst/>
            <a:gdLst>
              <a:gd name="connsiteX0" fmla="*/ 0 w 1976621"/>
              <a:gd name="connsiteY0" fmla="*/ 0 h 3517933"/>
              <a:gd name="connsiteX1" fmla="*/ 1976621 w 1976621"/>
              <a:gd name="connsiteY1" fmla="*/ 0 h 3517933"/>
              <a:gd name="connsiteX2" fmla="*/ 1976621 w 1976621"/>
              <a:gd name="connsiteY2" fmla="*/ 3517933 h 3517933"/>
              <a:gd name="connsiteX3" fmla="*/ 0 w 1976621"/>
              <a:gd name="connsiteY3" fmla="*/ 3517933 h 351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621" h="3517933">
                <a:moveTo>
                  <a:pt x="0" y="0"/>
                </a:moveTo>
                <a:lnTo>
                  <a:pt x="1976621" y="0"/>
                </a:lnTo>
                <a:lnTo>
                  <a:pt x="1976621" y="3517933"/>
                </a:lnTo>
                <a:lnTo>
                  <a:pt x="0" y="35179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AF6FB1DA-1DDD-423B-84C7-FE9FD8A36233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81EBEB7-DA84-D34C-A1AA-154BE797E03C}" type="datetime1">
              <a:rPr lang="en-US"/>
              <a:pPr/>
              <a:t>7/11/2019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07C5475B-EF3B-4816-8197-CD2AD9FC861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C5150F1D-626F-4CC6-9FCE-CF614034171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F61A56C-2AA5-B04F-88B7-B67B9F2C2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70829"/>
      </p:ext>
    </p:extLst>
  </p:cSld>
  <p:clrMapOvr>
    <a:masterClrMapping/>
  </p:clrMapOvr>
  <p:transition spd="slow" advClick="0" advTm="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st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48734" y="1629535"/>
            <a:ext cx="3748444" cy="655072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25104352"/>
      </p:ext>
    </p:extLst>
  </p:cSld>
  <p:clrMapOvr>
    <a:masterClrMapping/>
  </p:clrMapOvr>
  <p:transition spd="slow"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15088" y="1011238"/>
            <a:ext cx="7605712" cy="47529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6343399"/>
      </p:ext>
    </p:extLst>
  </p:cSld>
  <p:clrMapOvr>
    <a:masterClrMapping/>
  </p:clrMapOvr>
  <p:transition spd="slow" advClick="0" advTm="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16763" y="3100388"/>
            <a:ext cx="3657600" cy="20415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6139444"/>
      </p:ext>
    </p:extLst>
  </p:cSld>
  <p:clrMapOvr>
    <a:masterClrMapping/>
  </p:clrMapOvr>
  <p:transition spd="slow" advClick="0" advTm="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5442" y="2217738"/>
            <a:ext cx="5106988" cy="3194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39742" y="3171825"/>
            <a:ext cx="1854200" cy="2438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5792814"/>
      </p:ext>
    </p:extLst>
  </p:cSld>
  <p:clrMapOvr>
    <a:masterClrMapping/>
  </p:clrMapOvr>
  <p:transition spd="slow" advClick="0" advTm="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174992"/>
      </p:ext>
    </p:extLst>
  </p:cSld>
  <p:clrMapOvr>
    <a:masterClrMapping/>
  </p:clrMapOvr>
  <p:transition spd="slow" advClick="0" advTm="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17505"/>
      </p:ext>
    </p:extLst>
  </p:cSld>
  <p:clrMapOvr>
    <a:masterClrMapping/>
  </p:clrMapOvr>
  <p:transition spd="slow" advClick="0" advTm="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-T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508189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197A491-0BB8-4AE1-9CB7-8082BD3066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924090"/>
      </p:ext>
    </p:extLst>
  </p:cSld>
  <p:clrMapOvr>
    <a:masterClrMapping/>
  </p:clrMapOvr>
  <p:transition spd="slow"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16263"/>
      </p:ext>
    </p:extLst>
  </p:cSld>
  <p:clrMapOvr>
    <a:masterClrMapping/>
  </p:clrMapOvr>
  <p:transition spd="slow" advClick="0" advTm="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500658"/>
      </p:ext>
    </p:extLst>
  </p:cSld>
  <p:clrMapOvr>
    <a:masterClrMapping/>
  </p:clrMapOvr>
  <p:transition spd="slow" advClick="0" advTm="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7770"/>
      </p:ext>
    </p:extLst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88159A0-9494-4F13-B9C0-AE86D86CF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2979118"/>
      </p:ext>
    </p:extLst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37F1864-4AAE-4A3C-980E-5FC96CF2A5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2746494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9252EF6-4C7E-4354-A191-BA5F8AE21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6825"/>
            <a:ext cx="6096000" cy="44672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1524637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804" r:id="rId51"/>
    <p:sldLayoutId id="2147483805" r:id="rId52"/>
    <p:sldLayoutId id="2147483782" r:id="rId53"/>
    <p:sldLayoutId id="2147483786" r:id="rId54"/>
    <p:sldLayoutId id="2147483788" r:id="rId55"/>
    <p:sldLayoutId id="2147483790" r:id="rId56"/>
    <p:sldLayoutId id="2147483791" r:id="rId57"/>
    <p:sldLayoutId id="2147483794" r:id="rId58"/>
    <p:sldLayoutId id="2147483797" r:id="rId59"/>
    <p:sldLayoutId id="2147483798" r:id="rId60"/>
    <p:sldLayoutId id="2147483801" r:id="rId61"/>
    <p:sldLayoutId id="2147483802" r:id="rId62"/>
  </p:sldLayoutIdLst>
  <p:transition spd="slow" advClick="0" advTm="0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H - Watermark - Water Flower - Blue Background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0"/>
            <a:ext cx="7561385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0"/>
            <a:ext cx="7561385" cy="6898945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59"/>
          <p:cNvSpPr txBox="1">
            <a:spLocks noChangeArrowheads="1"/>
          </p:cNvSpPr>
          <p:nvPr/>
        </p:nvSpPr>
        <p:spPr bwMode="auto">
          <a:xfrm flipH="1">
            <a:off x="7586020" y="4899546"/>
            <a:ext cx="460597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53891"/>
                </a:solidFill>
                <a:effectLst/>
                <a:uLnTx/>
                <a:uFillTx/>
                <a:latin typeface="Century Gothic"/>
                <a:ea typeface="ＭＳ Ｐゴシック" charset="0"/>
                <a:cs typeface="Century Gothic"/>
              </a:rPr>
              <a:t>SCOTT COGAR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3891"/>
                </a:solidFill>
                <a:effectLst/>
                <a:uLnTx/>
                <a:uFillTx/>
                <a:latin typeface="Century Gothic"/>
                <a:cs typeface="Century Gothic"/>
              </a:rPr>
              <a:t>Inaugural Chair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5389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053891"/>
                </a:solidFill>
                <a:latin typeface="Century Gothic"/>
                <a:cs typeface="Century Gothic"/>
              </a:rPr>
              <a:t>(Retiring)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53891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42864" y="2509202"/>
            <a:ext cx="75613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000" b="1" i="1" dirty="0" smtClean="0">
                <a:solidFill>
                  <a:srgbClr val="F5F5F5"/>
                </a:solidFill>
                <a:latin typeface="Century Gothic"/>
                <a:cs typeface="Century Gothic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5400" b="1" i="1" dirty="0" smtClean="0">
                <a:solidFill>
                  <a:srgbClr val="F5F5F5"/>
                </a:solidFill>
                <a:latin typeface="Century Gothic"/>
                <a:cs typeface="Century Gothic"/>
              </a:rPr>
              <a:t>Our Journey so far</a:t>
            </a:r>
            <a:r>
              <a:rPr lang="en-AU" sz="6600" b="1" i="1" dirty="0" smtClean="0">
                <a:solidFill>
                  <a:srgbClr val="F5F5F5"/>
                </a:solidFill>
                <a:latin typeface="Century Gothic"/>
                <a:cs typeface="Century Gothic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000" b="1" dirty="0" smtClean="0">
              <a:solidFill>
                <a:srgbClr val="F5F5F5"/>
              </a:solidFill>
              <a:latin typeface="Century Gothic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Century Gothic"/>
                <a:cs typeface="Century Gothic"/>
              </a:rPr>
              <a:t>(2017 to 2019)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98" y="1115569"/>
            <a:ext cx="3951940" cy="12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646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H - Watermark - Water Flower - Blue Backgroun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-2099930"/>
            <a:ext cx="12192000" cy="11057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-2099930"/>
            <a:ext cx="12192000" cy="11057860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7" y="3961756"/>
            <a:ext cx="3866384" cy="2577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816" y="2022764"/>
            <a:ext cx="346759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Around 250 delegates </a:t>
            </a:r>
            <a:r>
              <a:rPr lang="en-AU" dirty="0" smtClean="0">
                <a:solidFill>
                  <a:schemeClr val="bg1"/>
                </a:solidFill>
              </a:rPr>
              <a:t>engaged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with </a:t>
            </a:r>
            <a:r>
              <a:rPr lang="en-AU" dirty="0">
                <a:solidFill>
                  <a:schemeClr val="bg1"/>
                </a:solidFill>
              </a:rPr>
              <a:t>a panel of high profile tourism industry speakers about Growing Greater Geraldton Tourism at </a:t>
            </a:r>
            <a:r>
              <a:rPr lang="en-AU" dirty="0" smtClean="0">
                <a:solidFill>
                  <a:schemeClr val="bg1"/>
                </a:solidFill>
              </a:rPr>
              <a:t>the Queens </a:t>
            </a:r>
            <a:r>
              <a:rPr lang="en-AU" dirty="0">
                <a:solidFill>
                  <a:schemeClr val="bg1"/>
                </a:solidFill>
              </a:rPr>
              <a:t>Park </a:t>
            </a:r>
            <a:r>
              <a:rPr lang="en-AU" dirty="0" smtClean="0">
                <a:solidFill>
                  <a:schemeClr val="bg1"/>
                </a:solidFill>
              </a:rPr>
              <a:t>Theatre in Geraldton.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944" y="221673"/>
            <a:ext cx="98921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Growing Greater Geraldton </a:t>
            </a:r>
            <a:endParaRPr lang="en-AU" sz="4000" b="1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Tourism </a:t>
            </a:r>
            <a:r>
              <a:rPr lang="en-AU" sz="40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Investment Summit </a:t>
            </a:r>
            <a:r>
              <a:rPr lang="en-AU" sz="40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May </a:t>
            </a:r>
            <a:r>
              <a:rPr lang="en-AU" sz="40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2" y="1698744"/>
            <a:ext cx="7263740" cy="48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626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H - Watermark - Water Flower - Blue Backgroun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-2099930"/>
            <a:ext cx="12192000" cy="11057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-2099930"/>
            <a:ext cx="12192000" cy="11057860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pic>
        <p:nvPicPr>
          <p:cNvPr id="8" name="2B426BC4-811B-4E27-A6F4-D67279016741" descr="15267074-420E-4ADE-A3A6-94A1CEFEB451@gatew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60">
            <a:off x="1342700" y="431111"/>
            <a:ext cx="4186897" cy="60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D844A5F-7C2F-480A-A070-77B4652A538D" descr="4CE23875-9009-459A-991C-D846C1B33FB6@gatewa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830">
            <a:off x="6591091" y="458043"/>
            <a:ext cx="4175668" cy="605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1825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1" descr="BRH - Watermark - Water Flower - Blue Backgrou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3" b="40063"/>
          <a:stretch/>
        </p:blipFill>
        <p:spPr bwMode="auto">
          <a:xfrm>
            <a:off x="0" y="-1"/>
            <a:ext cx="12192000" cy="214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6E69B31-C526-4A7A-871A-796E150D038B}"/>
              </a:ext>
            </a:extLst>
          </p:cNvPr>
          <p:cNvSpPr/>
          <p:nvPr/>
        </p:nvSpPr>
        <p:spPr>
          <a:xfrm>
            <a:off x="0" y="-1"/>
            <a:ext cx="12192000" cy="2161463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TextBox 96"/>
          <p:cNvSpPr txBox="1">
            <a:spLocks noChangeArrowheads="1"/>
          </p:cNvSpPr>
          <p:nvPr/>
        </p:nvSpPr>
        <p:spPr bwMode="auto">
          <a:xfrm>
            <a:off x="100013" y="453935"/>
            <a:ext cx="1197292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350" dirty="0">
                <a:solidFill>
                  <a:schemeClr val="bg1"/>
                </a:solidFill>
                <a:latin typeface="Century Gothic"/>
                <a:cs typeface="Century Gothic"/>
              </a:rPr>
              <a:t>Sunday 27 May 2018 historic first ever</a:t>
            </a:r>
          </a:p>
          <a:p>
            <a:pPr algn="ctr" eaLnBrk="1" hangingPunct="1"/>
            <a:r>
              <a:rPr lang="en-AU" sz="3550" b="1" dirty="0">
                <a:solidFill>
                  <a:schemeClr val="bg1"/>
                </a:solidFill>
                <a:latin typeface="Century Gothic"/>
                <a:cs typeface="Century Gothic"/>
              </a:rPr>
              <a:t>QANTAS BOEING 737 CHARTER TO GERALDTON</a:t>
            </a:r>
            <a:endParaRPr lang="en-US" sz="355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2" y="3100379"/>
            <a:ext cx="2962283" cy="2221713"/>
          </a:xfrm>
          <a:prstGeom prst="rect">
            <a:avLst/>
          </a:prstGeom>
        </p:spPr>
      </p:pic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810976" y="5633874"/>
            <a:ext cx="29323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357188" eaLnBrk="1" hangingPunct="1"/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Qantas Gate 15</a:t>
            </a:r>
          </a:p>
          <a:p>
            <a:pPr algn="ctr" defTabSz="357188" eaLnBrk="1" hangingPunct="1"/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Terminal 4 Perth 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4535256" y="5629106"/>
            <a:ext cx="31085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357188" eaLnBrk="1" hangingPunct="1"/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Flight over the spectacular</a:t>
            </a:r>
          </a:p>
          <a:p>
            <a:pPr algn="ctr" defTabSz="357188" eaLnBrk="1" hangingPunct="1"/>
            <a:r>
              <a:rPr lang="en-AU" i="1" dirty="0" err="1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Houtman</a:t>
            </a: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Abrolhos Islands 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8088096" y="5624338"/>
            <a:ext cx="31085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357188" eaLnBrk="1" hangingPunct="1"/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Qantas Flight QF 1360</a:t>
            </a:r>
          </a:p>
          <a:p>
            <a:pPr algn="ctr" defTabSz="357188" eaLnBrk="1" hangingPunct="1"/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Captain Gary McKenzie 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9" r="32103" b="16372"/>
          <a:stretch/>
        </p:blipFill>
        <p:spPr>
          <a:xfrm rot="5400000">
            <a:off x="4856960" y="3164445"/>
            <a:ext cx="2222274" cy="2094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93" y="2770908"/>
            <a:ext cx="4197945" cy="27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3386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H - Watermark - Water Flower - Blue Backgroun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-2099930"/>
            <a:ext cx="12192000" cy="11057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-2099930"/>
            <a:ext cx="12192000" cy="11057860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1034934"/>
            <a:ext cx="5122487" cy="3841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165288"/>
            <a:ext cx="55695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Developing partnerships and </a:t>
            </a:r>
            <a:r>
              <a:rPr lang="en-AU" sz="32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encouraging </a:t>
            </a:r>
            <a:r>
              <a:rPr lang="en-AU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328" y="5153891"/>
            <a:ext cx="43364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Meeting with Australia’s Coral Coast 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Qantas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WA Management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0621" y="5925590"/>
            <a:ext cx="45719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Hosting seven Australian Tourism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Exchange (ATE) </a:t>
            </a:r>
            <a:r>
              <a:rPr lang="en-AU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famil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groups in April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2943"/>
            <a:ext cx="5708073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421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H - Watermark - Water Flower - Blue Backgroun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-2099930"/>
            <a:ext cx="12192000" cy="11057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-2099930"/>
            <a:ext cx="12192000" cy="11057860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36744"/>
            <a:ext cx="55695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Developing partnerships and </a:t>
            </a:r>
            <a:r>
              <a:rPr lang="en-AU" sz="32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encouraging </a:t>
            </a:r>
            <a:r>
              <a:rPr lang="en-AU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collaboration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8" y="1737111"/>
            <a:ext cx="6911913" cy="400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6132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5891" y="5902036"/>
            <a:ext cx="54448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Showcasing Geraldton to the entire Tourism WA Board 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Executive Management Team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May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9706083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2" b="38112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E9F3EE-6735-4844-B865-8BE41B11F778}"/>
              </a:ext>
            </a:extLst>
          </p:cNvPr>
          <p:cNvSpPr/>
          <p:nvPr/>
        </p:nvSpPr>
        <p:spPr>
          <a:xfrm>
            <a:off x="0" y="1423988"/>
            <a:ext cx="12192000" cy="4116065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" y="586111"/>
            <a:ext cx="121919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2800" b="1" i="1" dirty="0">
                <a:solidFill>
                  <a:srgbClr val="20A7E0"/>
                </a:solidFill>
                <a:latin typeface="Century Gothic"/>
                <a:cs typeface="Century Gothic"/>
              </a:rPr>
              <a:t>A</a:t>
            </a:r>
            <a:r>
              <a:rPr lang="en-AU" sz="2800" b="1" i="1" dirty="0" smtClean="0">
                <a:solidFill>
                  <a:srgbClr val="20A7E0"/>
                </a:solidFill>
                <a:latin typeface="Century Gothic"/>
                <a:cs typeface="Century Gothic"/>
              </a:rPr>
              <a:t> </a:t>
            </a:r>
            <a:r>
              <a:rPr lang="en-AU" sz="2800" b="1" i="1" dirty="0">
                <a:solidFill>
                  <a:srgbClr val="20A7E0"/>
                </a:solidFill>
                <a:latin typeface="Century Gothic"/>
                <a:cs typeface="Century Gothic"/>
              </a:rPr>
              <a:t>voice </a:t>
            </a:r>
            <a:r>
              <a:rPr lang="en-AU" sz="2800" b="1" i="1" dirty="0" smtClean="0">
                <a:solidFill>
                  <a:srgbClr val="20A7E0"/>
                </a:solidFill>
                <a:latin typeface="Century Gothic"/>
                <a:cs typeface="Century Gothic"/>
              </a:rPr>
              <a:t>for our local Tourism </a:t>
            </a:r>
            <a:r>
              <a:rPr lang="en-AU" sz="2800" b="1" i="1" dirty="0">
                <a:solidFill>
                  <a:srgbClr val="20A7E0"/>
                </a:solidFill>
                <a:latin typeface="Century Gothic"/>
                <a:cs typeface="Century Gothic"/>
              </a:rPr>
              <a:t>Industry…</a:t>
            </a:r>
            <a:endParaRPr lang="en-US" sz="2800" b="1" i="1" dirty="0">
              <a:solidFill>
                <a:srgbClr val="20A7E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9390" y="1757795"/>
            <a:ext cx="4862945" cy="3647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4736" y="1832553"/>
            <a:ext cx="4777508" cy="3583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675" y="1138444"/>
            <a:ext cx="3982307" cy="53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3632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3" b="40063"/>
          <a:stretch/>
        </p:blipFill>
        <p:spPr bwMode="auto">
          <a:xfrm>
            <a:off x="0" y="-1"/>
            <a:ext cx="12192000" cy="214176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6E69B31-C526-4A7A-871A-796E150D038B}"/>
              </a:ext>
            </a:extLst>
          </p:cNvPr>
          <p:cNvSpPr/>
          <p:nvPr/>
        </p:nvSpPr>
        <p:spPr>
          <a:xfrm>
            <a:off x="0" y="14287"/>
            <a:ext cx="12192000" cy="2161463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" name="Picture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383" y="3119622"/>
            <a:ext cx="2662694" cy="266269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31" name="Picture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256" y="3062419"/>
            <a:ext cx="2777101" cy="2777101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30" name="Picture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019" y="3064866"/>
            <a:ext cx="2788158" cy="278815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6" name="TextBox 30"/>
          <p:cNvSpPr txBox="1">
            <a:spLocks noChangeArrowheads="1"/>
          </p:cNvSpPr>
          <p:nvPr/>
        </p:nvSpPr>
        <p:spPr bwMode="auto">
          <a:xfrm>
            <a:off x="460249" y="5989561"/>
            <a:ext cx="3871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20A7E0"/>
                </a:solidFill>
                <a:latin typeface="Century Gothic"/>
                <a:cs typeface="Century Gothic"/>
              </a:rPr>
              <a:t>Houtman</a:t>
            </a:r>
            <a:r>
              <a:rPr lang="en-US" sz="2400" b="1" dirty="0">
                <a:solidFill>
                  <a:srgbClr val="20A7E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rgbClr val="20A7E0"/>
                </a:solidFill>
                <a:latin typeface="Century Gothic"/>
                <a:cs typeface="Century Gothic"/>
              </a:rPr>
              <a:t>Abrolhos</a:t>
            </a:r>
            <a:r>
              <a:rPr lang="en-US" sz="2400" b="1" dirty="0">
                <a:solidFill>
                  <a:srgbClr val="20A7E0"/>
                </a:solidFill>
                <a:latin typeface="Century Gothic"/>
                <a:cs typeface="Century Gothic"/>
              </a:rPr>
              <a:t> Islands</a:t>
            </a:r>
          </a:p>
        </p:txBody>
      </p:sp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4389772" y="3170157"/>
            <a:ext cx="1149350" cy="1149350"/>
            <a:chOff x="6104965" y="2265289"/>
            <a:chExt cx="1855694" cy="1855694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D95F5105-2604-48B9-9838-CD43E7A6A1AF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D8423FB3-EFE2-4E73-98FE-262C1ED59180}"/>
                </a:ext>
              </a:extLst>
            </p:cNvPr>
            <p:cNvSpPr/>
            <p:nvPr/>
          </p:nvSpPr>
          <p:spPr>
            <a:xfrm>
              <a:off x="6566325" y="2724085"/>
              <a:ext cx="943226" cy="943226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2" name="TextBox 30"/>
          <p:cNvSpPr txBox="1">
            <a:spLocks noChangeArrowheads="1"/>
          </p:cNvSpPr>
          <p:nvPr/>
        </p:nvSpPr>
        <p:spPr bwMode="auto">
          <a:xfrm>
            <a:off x="5416687" y="5989561"/>
            <a:ext cx="1409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20A7E0"/>
                </a:solidFill>
                <a:latin typeface="Century Gothic"/>
                <a:cs typeface="Century Gothic"/>
              </a:rPr>
              <a:t>Pink Lake</a:t>
            </a:r>
          </a:p>
        </p:txBody>
      </p:sp>
      <p:sp>
        <p:nvSpPr>
          <p:cNvPr id="53" name="TextBox 30"/>
          <p:cNvSpPr txBox="1">
            <a:spLocks noChangeArrowheads="1"/>
          </p:cNvSpPr>
          <p:nvPr/>
        </p:nvSpPr>
        <p:spPr bwMode="auto">
          <a:xfrm>
            <a:off x="9087883" y="5989561"/>
            <a:ext cx="1771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20A7E0"/>
                </a:solidFill>
                <a:latin typeface="Century Gothic"/>
                <a:cs typeface="Century Gothic"/>
              </a:rPr>
              <a:t>Cruise Ships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95803" y="3543553"/>
            <a:ext cx="376286" cy="37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/>
                <a:ea typeface="Lato Medium" panose="020F0502020204030203" pitchFamily="34" charset="0"/>
                <a:cs typeface="Century Gothic"/>
              </a:rPr>
              <a:t>2</a:t>
            </a:r>
          </a:p>
        </p:txBody>
      </p: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527357" y="3151101"/>
            <a:ext cx="1149350" cy="1149350"/>
            <a:chOff x="6104965" y="2265289"/>
            <a:chExt cx="1855694" cy="1855694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D95F5105-2604-48B9-9838-CD43E7A6A1AF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D8423FB3-EFE2-4E73-98FE-262C1ED59180}"/>
                </a:ext>
              </a:extLst>
            </p:cNvPr>
            <p:cNvSpPr/>
            <p:nvPr/>
          </p:nvSpPr>
          <p:spPr>
            <a:xfrm>
              <a:off x="6566325" y="2724085"/>
              <a:ext cx="943226" cy="943226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33388" y="3524497"/>
            <a:ext cx="376286" cy="37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/>
                <a:ea typeface="Lato Medium" panose="020F0502020204030203" pitchFamily="34" charset="0"/>
                <a:cs typeface="Century Gothic"/>
              </a:rPr>
              <a:t>1</a:t>
            </a:r>
          </a:p>
        </p:txBody>
      </p: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8099777" y="3165389"/>
            <a:ext cx="1149350" cy="1149350"/>
            <a:chOff x="6104965" y="2265289"/>
            <a:chExt cx="1855694" cy="1855694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D95F5105-2604-48B9-9838-CD43E7A6A1AF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D8423FB3-EFE2-4E73-98FE-262C1ED59180}"/>
                </a:ext>
              </a:extLst>
            </p:cNvPr>
            <p:cNvSpPr/>
            <p:nvPr/>
          </p:nvSpPr>
          <p:spPr>
            <a:xfrm>
              <a:off x="6566325" y="2724085"/>
              <a:ext cx="943226" cy="943226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605808" y="3538785"/>
            <a:ext cx="376286" cy="37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/>
                <a:ea typeface="Lato Medium" panose="020F0502020204030203" pitchFamily="34" charset="0"/>
                <a:cs typeface="Century Gothic"/>
              </a:rPr>
              <a:t>3</a:t>
            </a:r>
          </a:p>
        </p:txBody>
      </p:sp>
      <p:sp>
        <p:nvSpPr>
          <p:cNvPr id="61" name="TextBox 96"/>
          <p:cNvSpPr txBox="1">
            <a:spLocks noChangeArrowheads="1"/>
          </p:cNvSpPr>
          <p:nvPr/>
        </p:nvSpPr>
        <p:spPr bwMode="auto">
          <a:xfrm>
            <a:off x="642053" y="285927"/>
            <a:ext cx="6554614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chemeClr val="bg1"/>
                </a:solidFill>
                <a:latin typeface="Century Gothic"/>
                <a:cs typeface="Century Gothic"/>
              </a:rPr>
              <a:t>Leverage our most unique</a:t>
            </a: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DESTINATION</a:t>
            </a:r>
            <a:r>
              <a:rPr lang="en-US" sz="3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PULL FACTORS</a:t>
            </a:r>
          </a:p>
          <a:p>
            <a:pPr eaLnBrk="1" hangingPunct="1"/>
            <a:r>
              <a:rPr lang="en-US" sz="3350" dirty="0">
                <a:solidFill>
                  <a:schemeClr val="bg1"/>
                </a:solidFill>
                <a:latin typeface="Century Gothic"/>
                <a:cs typeface="Century Gothic"/>
              </a:rPr>
              <a:t>to grow our Tourism Economy</a:t>
            </a:r>
          </a:p>
        </p:txBody>
      </p:sp>
      <p:grpSp>
        <p:nvGrpSpPr>
          <p:cNvPr id="63" name="Group 4"/>
          <p:cNvGrpSpPr>
            <a:grpSpLocks/>
          </p:cNvGrpSpPr>
          <p:nvPr/>
        </p:nvGrpSpPr>
        <p:grpSpPr bwMode="auto">
          <a:xfrm>
            <a:off x="9074958" y="144550"/>
            <a:ext cx="1819648" cy="1819064"/>
            <a:chOff x="6104965" y="2265289"/>
            <a:chExt cx="1855694" cy="1855694"/>
          </a:xfrm>
        </p:grpSpPr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555F99B0-FC5C-43F9-9B91-2178D6F8820E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E57D1F5B-A9B4-4B00-9101-0C8EE32C13D7}"/>
                </a:ext>
              </a:extLst>
            </p:cNvPr>
            <p:cNvSpPr/>
            <p:nvPr/>
          </p:nvSpPr>
          <p:spPr>
            <a:xfrm>
              <a:off x="6566954" y="2724448"/>
              <a:ext cx="942433" cy="942140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384" y="796884"/>
            <a:ext cx="631302" cy="4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53106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1" descr="BRH - Watermark - Water Flower - Blue Backgroun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3" b="40063"/>
          <a:stretch/>
        </p:blipFill>
        <p:spPr bwMode="auto">
          <a:xfrm>
            <a:off x="0" y="-1"/>
            <a:ext cx="12192000" cy="214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6E69B31-C526-4A7A-871A-796E150D038B}"/>
              </a:ext>
            </a:extLst>
          </p:cNvPr>
          <p:cNvSpPr/>
          <p:nvPr/>
        </p:nvSpPr>
        <p:spPr>
          <a:xfrm>
            <a:off x="0" y="-1"/>
            <a:ext cx="12192000" cy="2161463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50" name="TextBox 96"/>
          <p:cNvSpPr txBox="1">
            <a:spLocks noChangeArrowheads="1"/>
          </p:cNvSpPr>
          <p:nvPr/>
        </p:nvSpPr>
        <p:spPr bwMode="auto">
          <a:xfrm>
            <a:off x="642053" y="285927"/>
            <a:ext cx="6554614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chemeClr val="bg1"/>
                </a:solidFill>
                <a:latin typeface="Century Gothic"/>
                <a:cs typeface="Century Gothic"/>
              </a:rPr>
              <a:t>Leverage our most unique</a:t>
            </a: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DESTINATION</a:t>
            </a:r>
            <a:r>
              <a:rPr lang="en-US" sz="3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PULL FACTORS</a:t>
            </a:r>
          </a:p>
          <a:p>
            <a:pPr eaLnBrk="1" hangingPunct="1"/>
            <a:r>
              <a:rPr lang="en-US" sz="3350" dirty="0">
                <a:solidFill>
                  <a:schemeClr val="bg1"/>
                </a:solidFill>
                <a:latin typeface="Century Gothic"/>
                <a:cs typeface="Century Gothic"/>
              </a:rPr>
              <a:t>to grow our Tourism Economy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36461" y="2819909"/>
            <a:ext cx="826603" cy="818052"/>
            <a:chOff x="6104965" y="2265289"/>
            <a:chExt cx="1855694" cy="18556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5F99B0-FC5C-43F9-9B91-2178D6F8820E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57D1F5B-A9B4-4B00-9101-0C8EE32C13D7}"/>
                </a:ext>
              </a:extLst>
            </p:cNvPr>
            <p:cNvSpPr/>
            <p:nvPr/>
          </p:nvSpPr>
          <p:spPr>
            <a:xfrm>
              <a:off x="6566954" y="2724448"/>
              <a:ext cx="942433" cy="942140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538733" y="4104873"/>
            <a:ext cx="826603" cy="818052"/>
            <a:chOff x="6104965" y="2265289"/>
            <a:chExt cx="1855694" cy="185569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55F99B0-FC5C-43F9-9B91-2178D6F8820E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E57D1F5B-A9B4-4B00-9101-0C8EE32C13D7}"/>
                </a:ext>
              </a:extLst>
            </p:cNvPr>
            <p:cNvSpPr/>
            <p:nvPr/>
          </p:nvSpPr>
          <p:spPr>
            <a:xfrm>
              <a:off x="6566954" y="2724448"/>
              <a:ext cx="942433" cy="942140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68301" y="5361265"/>
            <a:ext cx="826603" cy="818052"/>
            <a:chOff x="6104965" y="2265289"/>
            <a:chExt cx="1855694" cy="1855694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55F99B0-FC5C-43F9-9B91-2178D6F8820E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E57D1F5B-A9B4-4B00-9101-0C8EE32C13D7}"/>
                </a:ext>
              </a:extLst>
            </p:cNvPr>
            <p:cNvSpPr/>
            <p:nvPr/>
          </p:nvSpPr>
          <p:spPr>
            <a:xfrm>
              <a:off x="6566954" y="2724448"/>
              <a:ext cx="942433" cy="942140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1695115" y="5627916"/>
            <a:ext cx="97126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Cruise Ships 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contributed 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$7m 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23 FTE jobs 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in 2015/16 with room to grow.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1683738" y="3063529"/>
            <a:ext cx="9874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tabLst>
                <a:tab pos="1971675" algn="r"/>
                <a:tab pos="3586163" algn="r"/>
                <a:tab pos="5643563" algn="r"/>
              </a:tabLst>
            </a:pP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Abrolhos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Islands 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is a ‘game changer’, adding 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$10m+ 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annually &amp; 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50+ FTE jobs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1686010" y="4358954"/>
            <a:ext cx="99868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Pink Lake 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is a huge drawcard for Chinese Tourists, our 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biggest inbound market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6298" y="3038104"/>
            <a:ext cx="4010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/>
                <a:ea typeface="Lato Medium" panose="020F0502020204030203" pitchFamily="34" charset="0"/>
                <a:cs typeface="Century Gothic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8570" y="4323069"/>
            <a:ext cx="4010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/>
                <a:ea typeface="Lato Medium" panose="020F0502020204030203" pitchFamily="34" charset="0"/>
                <a:cs typeface="Century Gothic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4490" y="5579459"/>
            <a:ext cx="4010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/>
                <a:ea typeface="Lato Medium" panose="020F0502020204030203" pitchFamily="34" charset="0"/>
                <a:cs typeface="Century Gothic"/>
              </a:rPr>
              <a:t>3</a:t>
            </a: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9074958" y="144550"/>
            <a:ext cx="1819648" cy="1819064"/>
            <a:chOff x="6104965" y="2265289"/>
            <a:chExt cx="1855694" cy="1855694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555F99B0-FC5C-43F9-9B91-2178D6F8820E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F7CE51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F7CE51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E57D1F5B-A9B4-4B00-9101-0C8EE32C13D7}"/>
                </a:ext>
              </a:extLst>
            </p:cNvPr>
            <p:cNvSpPr/>
            <p:nvPr/>
          </p:nvSpPr>
          <p:spPr>
            <a:xfrm>
              <a:off x="6566954" y="2724448"/>
              <a:ext cx="942433" cy="942140"/>
            </a:xfrm>
            <a:prstGeom prst="ellipse">
              <a:avLst/>
            </a:prstGeom>
            <a:solidFill>
              <a:srgbClr val="F7C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384" y="796884"/>
            <a:ext cx="631302" cy="4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9334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" descr="BRH - Watermark - Water Flower - Blue Backgrou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3" b="40063"/>
          <a:stretch/>
        </p:blipFill>
        <p:spPr bwMode="auto">
          <a:xfrm>
            <a:off x="0" y="-1"/>
            <a:ext cx="12192000" cy="214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6E69B31-C526-4A7A-871A-796E150D038B}"/>
              </a:ext>
            </a:extLst>
          </p:cNvPr>
          <p:cNvSpPr/>
          <p:nvPr/>
        </p:nvSpPr>
        <p:spPr>
          <a:xfrm>
            <a:off x="0" y="-1"/>
            <a:ext cx="12192000" cy="2161463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70371" y="2722715"/>
            <a:ext cx="8164335" cy="362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4925" indent="-6350" algn="just">
              <a:lnSpc>
                <a:spcPct val="103000"/>
              </a:lnSpc>
              <a:spcAft>
                <a:spcPts val="0"/>
              </a:spcAft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Economic modelling for Tourism for the Abrolhos Islands suggested:</a:t>
            </a: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</a:pPr>
            <a:endParaRPr lang="en-AU" sz="800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</a:pPr>
            <a:endParaRPr lang="en-AU" sz="5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 </a:t>
            </a:r>
            <a:r>
              <a:rPr lang="en-AU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Economic Return on Investment (EROI) of $10m within 5 years</a:t>
            </a: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; and</a:t>
            </a:r>
          </a:p>
          <a:p>
            <a:pPr marR="34925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</a:pPr>
            <a:endParaRPr lang="en-AU" sz="1000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 </a:t>
            </a:r>
            <a:r>
              <a:rPr lang="en-AU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EROI of around 200% after 10 years</a:t>
            </a: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AU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  <a:p>
            <a:pPr marR="34925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Over the first decade, resultant growth in Tourism was projected to:</a:t>
            </a: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</a:pPr>
            <a:r>
              <a:rPr lang="en-AU" sz="8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</a:pPr>
            <a:endParaRPr lang="en-AU" sz="5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 </a:t>
            </a:r>
            <a:r>
              <a:rPr lang="en-AU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increase business revenues by over $70 million</a:t>
            </a:r>
          </a:p>
          <a:p>
            <a:pPr marR="34925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</a:pPr>
            <a:endParaRPr lang="en-AU" sz="500" b="1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 </a:t>
            </a:r>
            <a:r>
              <a:rPr lang="en-AU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increase economic benefit by over $100 million</a:t>
            </a:r>
          </a:p>
          <a:p>
            <a:pPr marR="34925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</a:pPr>
            <a:endParaRPr lang="en-AU" sz="500" b="1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350" marR="34925" indent="-6350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  </a:t>
            </a:r>
            <a:r>
              <a:rPr lang="en-AU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increase direct local employment by 50+ FTE jobs</a:t>
            </a:r>
          </a:p>
          <a:p>
            <a:pPr marL="6350" marR="34925" indent="-6350" algn="just">
              <a:lnSpc>
                <a:spcPct val="107000"/>
              </a:lnSpc>
              <a:spcAft>
                <a:spcPts val="0"/>
              </a:spcAft>
            </a:pPr>
            <a:endParaRPr lang="en-AU" sz="1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R="34925" algn="just">
              <a:lnSpc>
                <a:spcPct val="103000"/>
              </a:lnSpc>
              <a:spcAft>
                <a:spcPts val="0"/>
              </a:spcAft>
              <a:buClr>
                <a:srgbClr val="002060"/>
              </a:buClr>
            </a:pP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This represents </a:t>
            </a:r>
            <a:r>
              <a:rPr lang="en-AU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6%+ expansion of current Geraldton Tourism Economy</a:t>
            </a:r>
            <a:r>
              <a:rPr lang="en-AU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10250" name="TextBox 96"/>
          <p:cNvSpPr txBox="1">
            <a:spLocks noChangeArrowheads="1"/>
          </p:cNvSpPr>
          <p:nvPr/>
        </p:nvSpPr>
        <p:spPr bwMode="auto">
          <a:xfrm>
            <a:off x="642053" y="510621"/>
            <a:ext cx="515867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300" dirty="0">
                <a:solidFill>
                  <a:schemeClr val="bg1"/>
                </a:solidFill>
                <a:latin typeface="Century Gothic"/>
                <a:cs typeface="Century Gothic"/>
              </a:rPr>
              <a:t>World class opportunity</a:t>
            </a:r>
          </a:p>
          <a:p>
            <a:pPr eaLnBrk="1" hangingPunct="1"/>
            <a:r>
              <a:rPr lang="en-US" sz="4400" b="1" dirty="0">
                <a:solidFill>
                  <a:schemeClr val="bg1"/>
                </a:solidFill>
                <a:latin typeface="Century Gothic"/>
                <a:cs typeface="Century Gothic"/>
              </a:rPr>
              <a:t>GOING TO WASTE</a:t>
            </a:r>
            <a:endParaRPr lang="en-US" sz="36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9082450" y="179254"/>
            <a:ext cx="1794727" cy="1794152"/>
            <a:chOff x="6104965" y="2265289"/>
            <a:chExt cx="1855694" cy="1855694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555F99B0-FC5C-43F9-9B91-2178D6F8820E}"/>
                </a:ext>
              </a:extLst>
            </p:cNvPr>
            <p:cNvSpPr/>
            <p:nvPr/>
          </p:nvSpPr>
          <p:spPr>
            <a:xfrm>
              <a:off x="6104965" y="2265289"/>
              <a:ext cx="1855694" cy="1855694"/>
            </a:xfrm>
            <a:prstGeom prst="ellipse">
              <a:avLst/>
            </a:prstGeom>
            <a:solidFill>
              <a:srgbClr val="20A7E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6458" y="2482124"/>
              <a:ext cx="1422023" cy="1422023"/>
            </a:xfrm>
            <a:prstGeom prst="ellipse">
              <a:avLst/>
            </a:prstGeom>
            <a:solidFill>
              <a:srgbClr val="20A7E0">
                <a:alpha val="56862"/>
              </a:srgbClr>
            </a:solidFill>
            <a:ln>
              <a:noFill/>
            </a:ln>
            <a:effectLst>
              <a:outerShdw blurRad="889000" dist="50800" dir="5400000" sx="89000" sy="89000" algn="ctr" rotWithShape="0">
                <a:srgbClr val="000000">
                  <a:alpha val="48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57D1F5B-A9B4-4B00-9101-0C8EE32C13D7}"/>
                </a:ext>
              </a:extLst>
            </p:cNvPr>
            <p:cNvSpPr/>
            <p:nvPr/>
          </p:nvSpPr>
          <p:spPr>
            <a:xfrm>
              <a:off x="6566954" y="2724448"/>
              <a:ext cx="942433" cy="942140"/>
            </a:xfrm>
            <a:prstGeom prst="ellipse">
              <a:avLst/>
            </a:prstGeom>
            <a:solidFill>
              <a:srgbClr val="20A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91" y="688900"/>
            <a:ext cx="554716" cy="7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319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2" b="38112"/>
          <a:stretch>
            <a:fillRect/>
          </a:stretch>
        </p:blipFill>
        <p:spPr bwMode="auto">
          <a:xfrm>
            <a:off x="0" y="1423988"/>
            <a:ext cx="12192000" cy="54340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E9F3EE-6735-4844-B865-8BE41B11F778}"/>
              </a:ext>
            </a:extLst>
          </p:cNvPr>
          <p:cNvSpPr/>
          <p:nvPr/>
        </p:nvSpPr>
        <p:spPr>
          <a:xfrm>
            <a:off x="0" y="1423988"/>
            <a:ext cx="12192000" cy="5434012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14509" y="471808"/>
            <a:ext cx="102584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3200" b="1" i="1" dirty="0">
                <a:solidFill>
                  <a:srgbClr val="20A7E0"/>
                </a:solidFill>
                <a:latin typeface="Century Gothic"/>
                <a:cs typeface="Century Gothic"/>
              </a:rPr>
              <a:t>W</a:t>
            </a:r>
            <a:r>
              <a:rPr lang="en-AU" sz="3200" b="1" i="1" dirty="0" smtClean="0">
                <a:solidFill>
                  <a:srgbClr val="20A7E0"/>
                </a:solidFill>
                <a:latin typeface="Century Gothic"/>
                <a:cs typeface="Century Gothic"/>
              </a:rPr>
              <a:t>here to from here</a:t>
            </a:r>
            <a:r>
              <a:rPr lang="en-AU" sz="3200" b="1" i="1" smtClean="0">
                <a:solidFill>
                  <a:srgbClr val="20A7E0"/>
                </a:solidFill>
                <a:latin typeface="Century Gothic"/>
                <a:cs typeface="Century Gothic"/>
              </a:rPr>
              <a:t>… some immediate priorities</a:t>
            </a:r>
            <a:endParaRPr lang="en-US" sz="3200" b="1" i="1" dirty="0">
              <a:solidFill>
                <a:srgbClr val="20A7E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636" y="1707569"/>
            <a:ext cx="10477510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Virgin Australia 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longer flying to Geraldton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300" dirty="0" smtClean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High cost of Airfares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to/from Perth (no </a:t>
            </a:r>
            <a:r>
              <a:rPr lang="en-AU" sz="32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competion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300" dirty="0" smtClean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Poor Air Connectivity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to other popular destinations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300" dirty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</a:t>
            </a: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orld class tourism at Abrolhos Islands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is overdue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300" dirty="0" smtClean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Further leverage visitor experiences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 Geraldton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300" dirty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More reliable lobster supply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for locals and tourism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300" dirty="0" smtClean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Target Daily flights from Japan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to Perth from Sep 19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r>
              <a:rPr lang="en-AU" sz="3200" dirty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… exciting times ahead </a:t>
            </a:r>
            <a:endParaRPr lang="en-AU" sz="3200" dirty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7" name="Picture 9" descr="which-direction-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7" y="263516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6985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50" r="2941" b="70426"/>
          <a:stretch/>
        </p:blipFill>
        <p:spPr bwMode="auto">
          <a:xfrm>
            <a:off x="0" y="1445846"/>
            <a:ext cx="12192000" cy="54121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E9F3EE-6735-4844-B865-8BE41B11F778}"/>
              </a:ext>
            </a:extLst>
          </p:cNvPr>
          <p:cNvSpPr/>
          <p:nvPr/>
        </p:nvSpPr>
        <p:spPr>
          <a:xfrm>
            <a:off x="14286" y="1423988"/>
            <a:ext cx="12192000" cy="5434012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814531" y="2018355"/>
            <a:ext cx="914398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800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3200" i="1" dirty="0">
                <a:solidFill>
                  <a:schemeClr val="bg1"/>
                </a:solidFill>
                <a:latin typeface="Century Gothic"/>
                <a:cs typeface="Century Gothic"/>
              </a:rPr>
              <a:t>initial funding from </a:t>
            </a:r>
            <a:r>
              <a:rPr lang="en-US" sz="3200" b="1" i="1" dirty="0">
                <a:solidFill>
                  <a:schemeClr val="bg1"/>
                </a:solidFill>
                <a:latin typeface="Century Gothic"/>
                <a:cs typeface="Century Gothic"/>
              </a:rPr>
              <a:t>City of Greater Geraldton </a:t>
            </a:r>
            <a:r>
              <a:rPr lang="en-US" sz="3200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- </a:t>
            </a:r>
            <a:r>
              <a:rPr lang="en-US" sz="3200" b="1" i="1" dirty="0">
                <a:solidFill>
                  <a:schemeClr val="bg1"/>
                </a:solidFill>
                <a:latin typeface="Century Gothic"/>
                <a:cs typeface="Century Gothic"/>
              </a:rPr>
              <a:t>Growing Greater Geraldton Growth Plan</a:t>
            </a:r>
          </a:p>
          <a:p>
            <a:pPr eaLnBrk="1" hangingPunct="1"/>
            <a:endParaRPr lang="en-US" sz="2800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3200" b="1" i="1" dirty="0">
                <a:solidFill>
                  <a:schemeClr val="bg1"/>
                </a:solidFill>
                <a:latin typeface="Century Gothic"/>
                <a:cs typeface="Century Gothic"/>
              </a:rPr>
              <a:t>industry-lead group</a:t>
            </a:r>
            <a:r>
              <a:rPr lang="en-US" sz="3200" i="1" dirty="0">
                <a:solidFill>
                  <a:schemeClr val="bg1"/>
                </a:solidFill>
                <a:latin typeface="Century Gothic"/>
                <a:cs typeface="Century Gothic"/>
              </a:rPr>
              <a:t> to focus on growing the </a:t>
            </a:r>
          </a:p>
          <a:p>
            <a:pPr eaLnBrk="1" hangingPunct="1"/>
            <a:r>
              <a:rPr lang="en-US" sz="3200" i="1" dirty="0">
                <a:solidFill>
                  <a:schemeClr val="bg1"/>
                </a:solidFill>
                <a:latin typeface="Century Gothic"/>
                <a:cs typeface="Century Gothic"/>
              </a:rPr>
              <a:t>Tourism Economy of Geraldton and our region </a:t>
            </a:r>
          </a:p>
          <a:p>
            <a:pPr eaLnBrk="1" hangingPunct="1"/>
            <a:endParaRPr lang="en-US" sz="2800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3200" i="1" dirty="0">
                <a:solidFill>
                  <a:schemeClr val="bg1"/>
                </a:solidFill>
                <a:latin typeface="Century Gothic"/>
                <a:cs typeface="Century Gothic"/>
              </a:rPr>
              <a:t>group made up of senior Tourism stakeholders including </a:t>
            </a:r>
            <a:r>
              <a:rPr lang="en-US" sz="3200" b="1" i="1" dirty="0">
                <a:solidFill>
                  <a:schemeClr val="bg1"/>
                </a:solidFill>
                <a:latin typeface="Century Gothic"/>
                <a:cs typeface="Century Gothic"/>
              </a:rPr>
              <a:t>Tourism operators and government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51" y="109729"/>
            <a:ext cx="3951940" cy="123761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b="14678"/>
          <a:stretch>
            <a:fillRect/>
          </a:stretch>
        </p:blipFill>
        <p:spPr bwMode="auto">
          <a:xfrm>
            <a:off x="3471619" y="751498"/>
            <a:ext cx="5278437" cy="5276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4E2D826-B325-4A75-8313-FC29C8581C81}"/>
              </a:ext>
            </a:extLst>
          </p:cNvPr>
          <p:cNvSpPr/>
          <p:nvPr/>
        </p:nvSpPr>
        <p:spPr>
          <a:xfrm>
            <a:off x="3472209" y="732281"/>
            <a:ext cx="5278120" cy="5276205"/>
          </a:xfrm>
          <a:prstGeom prst="ellipse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7" name="TextBox 23"/>
          <p:cNvSpPr txBox="1">
            <a:spLocks noChangeArrowheads="1"/>
          </p:cNvSpPr>
          <p:nvPr/>
        </p:nvSpPr>
        <p:spPr bwMode="auto">
          <a:xfrm flipH="1">
            <a:off x="4170118" y="2729649"/>
            <a:ext cx="3883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3600" b="1" i="1" dirty="0">
                <a:solidFill>
                  <a:schemeClr val="bg1"/>
                </a:solidFill>
                <a:latin typeface="Century Gothic"/>
                <a:cs typeface="Century Gothic"/>
              </a:rPr>
              <a:t>Thank you </a:t>
            </a:r>
            <a:endParaRPr lang="en-US" sz="3600" b="1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n-US" sz="3600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and </a:t>
            </a:r>
            <a:r>
              <a:rPr lang="en-US" sz="3600" b="1" i="1" smtClean="0">
                <a:solidFill>
                  <a:schemeClr val="bg1"/>
                </a:solidFill>
                <a:latin typeface="Century Gothic"/>
                <a:cs typeface="Century Gothic"/>
              </a:rPr>
              <a:t>best wishes</a:t>
            </a:r>
            <a:endParaRPr lang="en-US" sz="3600" b="1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95228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50" r="2941" b="70426"/>
          <a:stretch/>
        </p:blipFill>
        <p:spPr bwMode="auto">
          <a:xfrm>
            <a:off x="0" y="1445846"/>
            <a:ext cx="12192000" cy="62584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E9F3EE-6735-4844-B865-8BE41B11F778}"/>
              </a:ext>
            </a:extLst>
          </p:cNvPr>
          <p:cNvSpPr/>
          <p:nvPr/>
        </p:nvSpPr>
        <p:spPr>
          <a:xfrm>
            <a:off x="14286" y="1423988"/>
            <a:ext cx="12192000" cy="647700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4286" y="1532563"/>
            <a:ext cx="12177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  <a:latin typeface="Century Gothic"/>
                <a:cs typeface="Century Gothic"/>
              </a:rPr>
              <a:t>Founding Members </a:t>
            </a:r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- Established </a:t>
            </a:r>
            <a:r>
              <a:rPr lang="en-US" sz="28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in May 2017</a:t>
            </a:r>
            <a:endParaRPr lang="en-US" sz="2800" b="1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51" y="109729"/>
            <a:ext cx="3951940" cy="1237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4" y="2567376"/>
            <a:ext cx="2933138" cy="8098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31" y="2615621"/>
            <a:ext cx="1285875" cy="1285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9" y="2623846"/>
            <a:ext cx="2652713" cy="7138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5" y="5668556"/>
            <a:ext cx="2189555" cy="7128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19" y="2696309"/>
            <a:ext cx="3041904" cy="502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99" y="4127018"/>
            <a:ext cx="1950107" cy="1113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48" y="3871894"/>
            <a:ext cx="2253547" cy="1344731"/>
          </a:xfrm>
          <a:prstGeom prst="rect">
            <a:avLst/>
          </a:prstGeom>
        </p:spPr>
      </p:pic>
      <p:pic>
        <p:nvPicPr>
          <p:cNvPr id="1042" name="736EA8C1-A68A-4CFC-A28D-1275632FDA47" descr="EC7B1086-108B-4F9B-9468-870F711D076E@gateway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0" y="4143743"/>
            <a:ext cx="3157874" cy="8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6DD363B-519C-4C7E-AB04-907485E5F576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55" y="5526854"/>
            <a:ext cx="1827732" cy="996282"/>
          </a:xfrm>
          <a:prstGeom prst="rect">
            <a:avLst/>
          </a:prstGeom>
        </p:spPr>
      </p:pic>
      <p:pic>
        <p:nvPicPr>
          <p:cNvPr id="1027" name="Picture 3" descr="AX41 - Skeetas Logo [PRIMARY]-0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17" y="5473791"/>
            <a:ext cx="2230589" cy="11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3120" y="3485716"/>
            <a:ext cx="1988075" cy="1988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83" y="5541616"/>
            <a:ext cx="2412412" cy="9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220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H - Watermark - Water Flower - Blue Backgroun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-2099930"/>
            <a:ext cx="12192000" cy="11057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-2099930"/>
            <a:ext cx="12192000" cy="11057860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861">
            <a:off x="2420224" y="1940463"/>
            <a:ext cx="3430819" cy="484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861">
            <a:off x="400167" y="47903"/>
            <a:ext cx="3439104" cy="486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45" y="2316138"/>
            <a:ext cx="5775442" cy="4331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9325" y="349240"/>
            <a:ext cx="589836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Defining a shared Vision </a:t>
            </a:r>
          </a:p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how to achieve </a:t>
            </a:r>
            <a:r>
              <a:rPr lang="en-AU" sz="3600" b="1" dirty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it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June </a:t>
            </a:r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2017</a:t>
            </a:r>
            <a:endParaRPr lang="en-AU" sz="3600" b="1" dirty="0">
              <a:solidFill>
                <a:schemeClr val="bg1"/>
              </a:solidFill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58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20170" r="13531" b="20170"/>
          <a:stretch/>
        </p:blipFill>
        <p:spPr bwMode="auto">
          <a:xfrm>
            <a:off x="-1" y="954088"/>
            <a:ext cx="4089401" cy="51466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87C57-52F1-4FA7-8D46-BE8323319CE8}"/>
              </a:ext>
            </a:extLst>
          </p:cNvPr>
          <p:cNvSpPr/>
          <p:nvPr/>
        </p:nvSpPr>
        <p:spPr>
          <a:xfrm>
            <a:off x="20320" y="954087"/>
            <a:ext cx="4069080" cy="5146675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453422" y="2839344"/>
            <a:ext cx="3635978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25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TOURISM ECONOMY</a:t>
            </a:r>
            <a:endParaRPr lang="en-AU" sz="25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AU" sz="1750" dirty="0" smtClean="0">
                <a:solidFill>
                  <a:schemeClr val="bg1"/>
                </a:solidFill>
                <a:latin typeface="Century Gothic"/>
                <a:cs typeface="Century Gothic"/>
              </a:rPr>
              <a:t>of </a:t>
            </a:r>
            <a:r>
              <a:rPr lang="en-US" sz="1750" dirty="0" smtClean="0">
                <a:solidFill>
                  <a:schemeClr val="bg1"/>
                </a:solidFill>
                <a:latin typeface="Century Gothic"/>
                <a:cs typeface="Century Gothic"/>
              </a:rPr>
              <a:t>City of Greater Geraldton</a:t>
            </a:r>
          </a:p>
          <a:p>
            <a:pPr eaLnBrk="1" hangingPunct="1"/>
            <a:endParaRPr lang="en-US" sz="155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Source: Progress Mid West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            Tourism Cluster Report May 2017</a:t>
            </a:r>
            <a:endParaRPr lang="en-AU" sz="12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40669" y="857604"/>
            <a:ext cx="627498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tabLst>
                <a:tab pos="2057400" algn="r"/>
                <a:tab pos="3500438" algn="r"/>
                <a:tab pos="5643563" algn="r"/>
                <a:tab pos="6186488" algn="r"/>
              </a:tabLst>
              <a:defRPr/>
            </a:pPr>
            <a:r>
              <a:rPr lang="en-US" sz="2000" b="1" i="1" dirty="0" smtClean="0">
                <a:solidFill>
                  <a:srgbClr val="20A7E0"/>
                </a:solidFill>
                <a:latin typeface="Century Gothic"/>
                <a:cs typeface="Century Gothic"/>
              </a:rPr>
              <a:t>Estimate of current Geraldton Tourism Economy </a:t>
            </a:r>
            <a:endParaRPr lang="en-US" sz="2000" b="1" i="1" dirty="0">
              <a:solidFill>
                <a:srgbClr val="20A7E0"/>
              </a:solidFill>
              <a:latin typeface="Century Gothic"/>
              <a:cs typeface="Century Gothic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689472" y="1275921"/>
            <a:ext cx="6783387" cy="2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854963" y="1746276"/>
            <a:ext cx="62749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r>
              <a:rPr lang="en-AU" altLang="en-US" sz="24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Visitor economy of </a:t>
            </a:r>
            <a:r>
              <a:rPr lang="en-AU" altLang="en-US" sz="2400" b="1" i="1" dirty="0" smtClean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$148m per annum</a:t>
            </a:r>
            <a:endParaRPr lang="en-AU" altLang="en-US" sz="2400" b="1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endParaRPr lang="en-AU" altLang="en-US" sz="1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r>
              <a:rPr lang="en-AU" altLang="en-US" sz="2400" i="1" dirty="0" smtClean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supports </a:t>
            </a:r>
            <a:r>
              <a:rPr lang="en-AU" altLang="en-US" sz="24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770+ jobs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endParaRPr lang="en-AU" altLang="en-US" sz="1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tabLst>
                <a:tab pos="1971675" algn="r"/>
                <a:tab pos="3586163" algn="r"/>
                <a:tab pos="5643563" algn="r"/>
              </a:tabLst>
            </a:pPr>
            <a:r>
              <a:rPr lang="en-AU" altLang="en-US" sz="2400" b="1" i="1" dirty="0" smtClean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5.4</a:t>
            </a:r>
            <a:r>
              <a:rPr lang="en-AU" altLang="en-US" sz="24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% of local employment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endParaRPr lang="en-AU" altLang="en-US" sz="1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r>
              <a:rPr lang="en-AU" altLang="en-US" sz="24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62% from accommodation &amp; food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endParaRPr lang="en-AU" altLang="en-US" sz="1400" b="1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tabLst>
                <a:tab pos="1971675" algn="r"/>
                <a:tab pos="3586163" algn="r"/>
                <a:tab pos="5643563" algn="r"/>
              </a:tabLst>
            </a:pPr>
            <a:r>
              <a:rPr lang="en-AU" altLang="en-US" sz="24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19% from retail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endParaRPr lang="en-AU" altLang="en-US" sz="1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  <a:tabLst>
                <a:tab pos="1971675" algn="r"/>
                <a:tab pos="3586163" algn="r"/>
                <a:tab pos="5643563" algn="r"/>
              </a:tabLst>
            </a:pPr>
            <a:r>
              <a:rPr lang="en-AU" altLang="en-US" sz="2400" i="1" dirty="0" smtClean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with abundant </a:t>
            </a:r>
            <a:r>
              <a:rPr lang="en-AU" altLang="en-US" sz="2400" b="1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spare capacity </a:t>
            </a:r>
            <a:r>
              <a:rPr lang="en-AU" altLang="en-US" sz="2400" i="1" dirty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to </a:t>
            </a:r>
            <a:r>
              <a:rPr lang="en-AU" altLang="en-US" sz="2400" i="1" dirty="0" smtClean="0">
                <a:solidFill>
                  <a:schemeClr val="bg1">
                    <a:lumMod val="25000"/>
                  </a:schemeClr>
                </a:solidFill>
                <a:latin typeface="Century Gothic"/>
                <a:cs typeface="Century Gothic"/>
              </a:rPr>
              <a:t>grow</a:t>
            </a:r>
            <a:endParaRPr lang="en-AU" altLang="en-US" sz="2400" i="1" dirty="0">
              <a:solidFill>
                <a:schemeClr val="bg1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42326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20170" r="13531" b="20170"/>
          <a:stretch/>
        </p:blipFill>
        <p:spPr bwMode="auto">
          <a:xfrm>
            <a:off x="-1" y="954088"/>
            <a:ext cx="4089401" cy="51466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87C57-52F1-4FA7-8D46-BE8323319CE8}"/>
              </a:ext>
            </a:extLst>
          </p:cNvPr>
          <p:cNvSpPr/>
          <p:nvPr/>
        </p:nvSpPr>
        <p:spPr>
          <a:xfrm>
            <a:off x="20320" y="954087"/>
            <a:ext cx="4094480" cy="5146675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453422" y="2839344"/>
            <a:ext cx="47371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255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HOTEL OCCUPANCY</a:t>
            </a:r>
            <a:endParaRPr lang="en-AU" sz="255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AU" dirty="0" smtClean="0">
                <a:solidFill>
                  <a:schemeClr val="bg1"/>
                </a:solidFill>
                <a:latin typeface="Century Gothic"/>
                <a:cs typeface="Century Gothic"/>
              </a:rPr>
              <a:t>in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City of Greater Geraldton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(Commercial Accommodation)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US" sz="13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1350" dirty="0" smtClean="0">
                <a:solidFill>
                  <a:schemeClr val="bg1"/>
                </a:solidFill>
                <a:latin typeface="Century Gothic"/>
                <a:cs typeface="Century Gothic"/>
              </a:rPr>
              <a:t>Source: Australian Bureau of Statistics</a:t>
            </a:r>
            <a:endParaRPr lang="en-AU" sz="13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728926"/>
            <a:ext cx="7723188" cy="40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8945" y="909636"/>
            <a:ext cx="712787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tabLst>
                <a:tab pos="2157413" algn="r"/>
                <a:tab pos="3500438" algn="r"/>
                <a:tab pos="5743575" algn="r"/>
                <a:tab pos="6186488" algn="r"/>
              </a:tabLst>
              <a:defRPr/>
            </a:pPr>
            <a:r>
              <a:rPr lang="en-US" sz="2400" b="1" i="1" dirty="0" smtClean="0">
                <a:cs typeface="ＭＳ Ｐゴシック" charset="0"/>
              </a:rPr>
              <a:t>  </a:t>
            </a:r>
            <a:r>
              <a:rPr lang="en-US" sz="2000" b="1" i="1" dirty="0" smtClean="0">
                <a:solidFill>
                  <a:srgbClr val="20A7E0"/>
                </a:solidFill>
                <a:latin typeface="Century Gothic"/>
                <a:cs typeface="Century Gothic"/>
              </a:rPr>
              <a:t>Annual </a:t>
            </a:r>
            <a:r>
              <a:rPr lang="en-US" sz="2000" b="1" i="1" dirty="0">
                <a:solidFill>
                  <a:srgbClr val="20A7E0"/>
                </a:solidFill>
                <a:latin typeface="Century Gothic"/>
                <a:cs typeface="Century Gothic"/>
              </a:rPr>
              <a:t>Hotel Occupancy </a:t>
            </a:r>
            <a:r>
              <a:rPr lang="en-US" sz="2000" dirty="0">
                <a:solidFill>
                  <a:srgbClr val="20A7E0"/>
                </a:solidFill>
                <a:latin typeface="Century Gothic"/>
                <a:cs typeface="Century Gothic"/>
              </a:rPr>
              <a:t>for past 15 Years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278313" y="1352547"/>
            <a:ext cx="7723187" cy="2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3999688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20170" r="13531" b="20170"/>
          <a:stretch/>
        </p:blipFill>
        <p:spPr bwMode="auto">
          <a:xfrm>
            <a:off x="-1" y="954088"/>
            <a:ext cx="4089401" cy="51466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87C57-52F1-4FA7-8D46-BE8323319CE8}"/>
              </a:ext>
            </a:extLst>
          </p:cNvPr>
          <p:cNvSpPr/>
          <p:nvPr/>
        </p:nvSpPr>
        <p:spPr>
          <a:xfrm>
            <a:off x="20320" y="954087"/>
            <a:ext cx="4069080" cy="5146675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478822" y="2675571"/>
            <a:ext cx="4737100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3600" dirty="0">
                <a:solidFill>
                  <a:schemeClr val="bg1"/>
                </a:solidFill>
                <a:latin typeface="Century Gothic"/>
                <a:cs typeface="Century Gothic"/>
              </a:rPr>
              <a:t>Hub &amp; Spoke</a:t>
            </a:r>
          </a:p>
          <a:p>
            <a:pPr eaLnBrk="1" hangingPunct="1"/>
            <a:r>
              <a:rPr lang="en-AU" sz="2850" b="1" dirty="0">
                <a:solidFill>
                  <a:schemeClr val="bg1"/>
                </a:solidFill>
                <a:latin typeface="Century Gothic"/>
                <a:cs typeface="Century Gothic"/>
              </a:rPr>
              <a:t>TOURISM MODEL</a:t>
            </a:r>
            <a:endParaRPr lang="en-AU" sz="285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AU" sz="12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AU" sz="12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AU" sz="12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AU" dirty="0">
                <a:solidFill>
                  <a:schemeClr val="bg1"/>
                </a:solidFill>
                <a:latin typeface="Century Gothic"/>
                <a:cs typeface="Century Gothic"/>
              </a:rPr>
              <a:t>Experiences in Geraldton </a:t>
            </a:r>
          </a:p>
          <a:p>
            <a:pPr eaLnBrk="1" hangingPunct="1"/>
            <a:r>
              <a:rPr lang="en-AU" dirty="0">
                <a:solidFill>
                  <a:schemeClr val="bg1"/>
                </a:solidFill>
                <a:latin typeface="Century Gothic"/>
                <a:cs typeface="Century Gothic"/>
              </a:rPr>
              <a:t>and day trips from Geraldton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5891" r="4651" b="4342"/>
          <a:stretch/>
        </p:blipFill>
        <p:spPr>
          <a:xfrm>
            <a:off x="3992248" y="641968"/>
            <a:ext cx="8103198" cy="577091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979847" y="9373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384672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BRH - Watermark - Water Flower - Blue Background.pd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20170" r="13531" b="20170"/>
          <a:stretch/>
        </p:blipFill>
        <p:spPr bwMode="auto">
          <a:xfrm>
            <a:off x="-1" y="954088"/>
            <a:ext cx="4089401" cy="51466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87C57-52F1-4FA7-8D46-BE8323319CE8}"/>
              </a:ext>
            </a:extLst>
          </p:cNvPr>
          <p:cNvSpPr/>
          <p:nvPr/>
        </p:nvSpPr>
        <p:spPr>
          <a:xfrm>
            <a:off x="20320" y="916518"/>
            <a:ext cx="4069080" cy="5146675"/>
          </a:xfrm>
          <a:prstGeom prst="rect">
            <a:avLst/>
          </a:prstGeom>
          <a:gradFill>
            <a:gsLst>
              <a:gs pos="17000">
                <a:schemeClr val="accent1">
                  <a:alpha val="50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50" dirty="0"/>
          </a:p>
        </p:txBody>
      </p: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478822" y="2661920"/>
            <a:ext cx="2974062" cy="1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2900" dirty="0">
                <a:solidFill>
                  <a:schemeClr val="bg1"/>
                </a:solidFill>
                <a:latin typeface="Century Gothic"/>
                <a:cs typeface="Century Gothic"/>
              </a:rPr>
              <a:t>Transforming our</a:t>
            </a:r>
          </a:p>
          <a:p>
            <a:pPr eaLnBrk="1" hangingPunct="1"/>
            <a:r>
              <a:rPr lang="en-AU" sz="2400" b="1" dirty="0">
                <a:solidFill>
                  <a:schemeClr val="bg1"/>
                </a:solidFill>
                <a:latin typeface="Century Gothic"/>
                <a:cs typeface="Century Gothic"/>
              </a:rPr>
              <a:t>TOURISM ECONOMY </a:t>
            </a:r>
            <a:r>
              <a:rPr lang="en-AU" sz="2350" dirty="0">
                <a:solidFill>
                  <a:schemeClr val="bg1"/>
                </a:solidFill>
                <a:latin typeface="Century Gothic"/>
                <a:cs typeface="Century Gothic"/>
              </a:rPr>
              <a:t>to $200m by 2020/21</a:t>
            </a:r>
          </a:p>
          <a:p>
            <a:pPr eaLnBrk="1" hangingPunct="1"/>
            <a:endParaRPr lang="en-AU" sz="1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AU" sz="1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AU" sz="1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1" hangingPunct="1"/>
            <a:endParaRPr lang="en-AU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99728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202990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H - Watermark - Water Flower - Blue Backgroun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8"/>
          <a:stretch/>
        </p:blipFill>
        <p:spPr>
          <a:xfrm>
            <a:off x="0" y="-2099930"/>
            <a:ext cx="12192000" cy="11057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5677B5-882F-4A8A-B9ED-D6177DD9E947}"/>
              </a:ext>
            </a:extLst>
          </p:cNvPr>
          <p:cNvSpPr/>
          <p:nvPr/>
        </p:nvSpPr>
        <p:spPr>
          <a:xfrm>
            <a:off x="0" y="-2099930"/>
            <a:ext cx="12192000" cy="11057860"/>
          </a:xfrm>
          <a:prstGeom prst="rect">
            <a:avLst/>
          </a:prstGeom>
          <a:gradFill flip="none" rotWithShape="1">
            <a:gsLst>
              <a:gs pos="17000">
                <a:schemeClr val="accent1">
                  <a:alpha val="63000"/>
                </a:schemeClr>
              </a:gs>
              <a:gs pos="100000">
                <a:schemeClr val="accent5">
                  <a:lumMod val="75000"/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0" y="471055"/>
            <a:ext cx="7441587" cy="594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7974" y="485343"/>
            <a:ext cx="34774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Quick Win initiatives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3236" y="1133905"/>
            <a:ext cx="4017819" cy="6709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Zhoushan</a:t>
            </a:r>
            <a:r>
              <a:rPr lang="en-AU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Tourism </a:t>
            </a: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Convention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Geraldton represented in China 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en-AU" sz="8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China Ready </a:t>
            </a: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Training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delivered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35 local businesses </a:t>
            </a: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in conjunction with TCWA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8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Crayfish to the </a:t>
            </a: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Plate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lobby for stable lobster quota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for 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local residents &amp; tourism businesses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en-AU" sz="8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Tourism Investment Summit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inaugural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summit in May 2018 </a:t>
            </a: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attended by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around 250 </a:t>
            </a:r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delegates</a:t>
            </a:r>
          </a:p>
          <a:p>
            <a:r>
              <a:rPr lang="en-AU" sz="800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First </a:t>
            </a:r>
            <a:r>
              <a:rPr lang="en-AU" b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Qantas </a:t>
            </a: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Boeing 737 Charter</a:t>
            </a:r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sponsored charter flight to support</a:t>
            </a:r>
          </a:p>
          <a:p>
            <a:r>
              <a:rPr lang="en-AU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Investment Summit and Tourism</a:t>
            </a:r>
          </a:p>
          <a:p>
            <a:endParaRPr lang="en-AU" sz="800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Tourism WA Board &amp; </a:t>
            </a: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Execs </a:t>
            </a:r>
            <a:r>
              <a:rPr lang="en-AU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visit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recent 3 day visit to Geraldton for </a:t>
            </a:r>
          </a:p>
          <a:p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local </a:t>
            </a:r>
            <a:r>
              <a:rPr lang="en-AU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famils</a:t>
            </a:r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meetings &amp; feedback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en-AU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0" y="485343"/>
            <a:ext cx="7441587" cy="59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36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tex">
      <a:dk1>
        <a:srgbClr val="0F0F0F"/>
      </a:dk1>
      <a:lt1>
        <a:srgbClr val="F5F5F5"/>
      </a:lt1>
      <a:dk2>
        <a:srgbClr val="44546A"/>
      </a:dk2>
      <a:lt2>
        <a:srgbClr val="E7E6E6"/>
      </a:lt2>
      <a:accent1>
        <a:srgbClr val="01A29C"/>
      </a:accent1>
      <a:accent2>
        <a:srgbClr val="2A68AC"/>
      </a:accent2>
      <a:accent3>
        <a:srgbClr val="F8960D"/>
      </a:accent3>
      <a:accent4>
        <a:srgbClr val="99B433"/>
      </a:accent4>
      <a:accent5>
        <a:srgbClr val="2F4EA7"/>
      </a:accent5>
      <a:accent6>
        <a:srgbClr val="DF41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9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</TotalTime>
  <Words>700</Words>
  <Application>Microsoft Office PowerPoint</Application>
  <PresentationFormat>Widescreen</PresentationFormat>
  <Paragraphs>177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Century Gothic</vt:lpstr>
      <vt:lpstr>Lato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Heaven Postman</dc:creator>
  <cp:lastModifiedBy>Scott Cogar</cp:lastModifiedBy>
  <cp:revision>309</cp:revision>
  <dcterms:created xsi:type="dcterms:W3CDTF">2017-10-12T16:21:32Z</dcterms:created>
  <dcterms:modified xsi:type="dcterms:W3CDTF">2019-07-11T08:43:39Z</dcterms:modified>
</cp:coreProperties>
</file>